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4" r:id="rId2"/>
    <p:sldMasterId id="2147483696" r:id="rId3"/>
  </p:sldMasterIdLst>
  <p:notesMasterIdLst>
    <p:notesMasterId r:id="rId22"/>
  </p:notesMasterIdLst>
  <p:sldIdLst>
    <p:sldId id="2265" r:id="rId4"/>
    <p:sldId id="2249" r:id="rId5"/>
    <p:sldId id="272" r:id="rId6"/>
    <p:sldId id="2244" r:id="rId7"/>
    <p:sldId id="2245" r:id="rId8"/>
    <p:sldId id="2246" r:id="rId9"/>
    <p:sldId id="2247" r:id="rId10"/>
    <p:sldId id="2261" r:id="rId11"/>
    <p:sldId id="278" r:id="rId12"/>
    <p:sldId id="2248" r:id="rId13"/>
    <p:sldId id="2255" r:id="rId14"/>
    <p:sldId id="2251" r:id="rId15"/>
    <p:sldId id="2252" r:id="rId16"/>
    <p:sldId id="2253" r:id="rId17"/>
    <p:sldId id="2254" r:id="rId18"/>
    <p:sldId id="2259" r:id="rId19"/>
    <p:sldId id="2260" r:id="rId20"/>
    <p:sldId id="2258"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C1B24"/>
    <a:srgbClr val="ED1C24"/>
    <a:srgbClr val="E5011C"/>
    <a:srgbClr val="245BA7"/>
    <a:srgbClr val="EB1C23"/>
    <a:srgbClr val="F37D80"/>
    <a:srgbClr val="F0565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E314A22-EB1D-48EE-AEC8-0ACD68E7216E}" v="1274" dt="2021-03-23T23:42:46.3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167" autoAdjust="0"/>
    <p:restoredTop sz="85155" autoAdjust="0"/>
  </p:normalViewPr>
  <p:slideViewPr>
    <p:cSldViewPr snapToGrid="0">
      <p:cViewPr varScale="1">
        <p:scale>
          <a:sx n="76" d="100"/>
          <a:sy n="76" d="100"/>
        </p:scale>
        <p:origin x="1128" y="96"/>
      </p:cViewPr>
      <p:guideLst/>
    </p:cSldViewPr>
  </p:slideViewPr>
  <p:notesTextViewPr>
    <p:cViewPr>
      <p:scale>
        <a:sx n="300" d="100"/>
        <a:sy n="300" d="100"/>
      </p:scale>
      <p:origin x="0" y="-84"/>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notesMaster" Target="notesMasters/notesMaster1.xml"/><Relationship Id="rId27"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16/04/2021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Familiarise yourself with the slides and the animation before presenting.</a:t>
            </a:r>
          </a:p>
          <a:p>
            <a:r>
              <a:rPr lang="en-GB" dirty="0"/>
              <a:t>Speaker notes are included.</a:t>
            </a:r>
          </a:p>
        </p:txBody>
      </p:sp>
      <p:sp>
        <p:nvSpPr>
          <p:cNvPr id="4" name="Slide Number Placeholder 3"/>
          <p:cNvSpPr>
            <a:spLocks noGrp="1"/>
          </p:cNvSpPr>
          <p:nvPr>
            <p:ph type="sldNum" sz="quarter" idx="5"/>
          </p:nvPr>
        </p:nvSpPr>
        <p:spPr/>
        <p:txBody>
          <a:bodyPr/>
          <a:lstStyle/>
          <a:p>
            <a:fld id="{F901E102-8E99-45FB-AFE0-DEF7127A56AC}" type="slidenum">
              <a:rPr lang="en-GB" smtClean="0"/>
              <a:t>1</a:t>
            </a:fld>
            <a:endParaRPr lang="en-GB"/>
          </a:p>
        </p:txBody>
      </p:sp>
    </p:spTree>
    <p:extLst>
      <p:ext uri="{BB962C8B-B14F-4D97-AF65-F5344CB8AC3E}">
        <p14:creationId xmlns:p14="http://schemas.microsoft.com/office/powerpoint/2010/main" val="2584317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10</a:t>
            </a:fld>
            <a:endParaRPr lang="en-GB"/>
          </a:p>
        </p:txBody>
      </p:sp>
    </p:spTree>
    <p:extLst>
      <p:ext uri="{BB962C8B-B14F-4D97-AF65-F5344CB8AC3E}">
        <p14:creationId xmlns:p14="http://schemas.microsoft.com/office/powerpoint/2010/main" val="208077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73360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80163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41114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dirty="0">
                <a:solidFill>
                  <a:prstClr val="black"/>
                </a:solidFill>
              </a:rPr>
              <a:t>Failure due to </a:t>
            </a:r>
            <a:r>
              <a:rPr lang="en-GB" sz="1200" b="1" dirty="0">
                <a:solidFill>
                  <a:prstClr val="black"/>
                </a:solidFill>
              </a:rPr>
              <a:t>corrosion </a:t>
            </a:r>
            <a:r>
              <a:rPr lang="en-GB" sz="1200" dirty="0">
                <a:solidFill>
                  <a:prstClr val="black"/>
                </a:solidFill>
              </a:rPr>
              <a:t>where scaffold clips had previously been fitted</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ea typeface="+mn-ea"/>
                <a:cs typeface="+mn-cs"/>
              </a:rPr>
              <a:t>Ineffective </a:t>
            </a:r>
            <a:r>
              <a:rPr lang="en-GB" sz="1200" b="1" dirty="0">
                <a:solidFill>
                  <a:prstClr val="black"/>
                </a:solidFill>
              </a:rPr>
              <a:t>p</a:t>
            </a:r>
            <a:r>
              <a:rPr kumimoji="0" lang="en-GB" sz="1200" b="1" i="0" u="none" strike="noStrike" kern="1200" cap="none" spc="0" normalizeH="0" baseline="0" noProof="0" dirty="0">
                <a:ln>
                  <a:noFill/>
                </a:ln>
                <a:solidFill>
                  <a:prstClr val="black"/>
                </a:solidFill>
                <a:effectLst/>
                <a:uLnTx/>
                <a:uFillTx/>
                <a:ea typeface="+mn-ea"/>
                <a:cs typeface="+mn-cs"/>
              </a:rPr>
              <a:t>re </a:t>
            </a:r>
            <a:r>
              <a:rPr lang="en-GB" sz="1200" b="1" dirty="0">
                <a:solidFill>
                  <a:prstClr val="black"/>
                </a:solidFill>
              </a:rPr>
              <a:t>u</a:t>
            </a:r>
            <a:r>
              <a:rPr kumimoji="0" lang="en-GB" sz="1200" b="1" i="0" u="none" strike="noStrike" kern="1200" cap="none" spc="0" normalizeH="0" baseline="0" noProof="0" dirty="0">
                <a:ln>
                  <a:noFill/>
                </a:ln>
                <a:solidFill>
                  <a:prstClr val="black"/>
                </a:solidFill>
                <a:effectLst/>
                <a:uLnTx/>
                <a:uFillTx/>
                <a:ea typeface="+mn-ea"/>
                <a:cs typeface="+mn-cs"/>
              </a:rPr>
              <a:t>se </a:t>
            </a:r>
            <a:r>
              <a:rPr lang="en-GB" sz="1200" b="1" dirty="0">
                <a:solidFill>
                  <a:prstClr val="black"/>
                </a:solidFill>
              </a:rPr>
              <a:t>c</a:t>
            </a:r>
            <a:r>
              <a:rPr kumimoji="0" lang="en-GB" sz="1200" b="1" i="0" u="none" strike="noStrike" kern="1200" cap="none" spc="0" normalizeH="0" baseline="0" noProof="0" dirty="0" err="1">
                <a:ln>
                  <a:noFill/>
                </a:ln>
                <a:solidFill>
                  <a:prstClr val="black"/>
                </a:solidFill>
                <a:effectLst/>
                <a:uLnTx/>
                <a:uFillTx/>
                <a:ea typeface="+mn-ea"/>
                <a:cs typeface="+mn-cs"/>
              </a:rPr>
              <a:t>hecks</a:t>
            </a:r>
            <a:r>
              <a:rPr kumimoji="0" lang="en-GB" sz="1200" b="1" i="0" u="none" strike="noStrike" kern="1200" cap="none" spc="0" normalizeH="0" baseline="0" noProof="0" dirty="0">
                <a:ln>
                  <a:noFill/>
                </a:ln>
                <a:solidFill>
                  <a:prstClr val="black"/>
                </a:solidFill>
                <a:effectLst/>
                <a:uLnTx/>
                <a:uFillTx/>
                <a:ea typeface="+mn-ea"/>
                <a:cs typeface="+mn-cs"/>
              </a:rPr>
              <a:t> </a:t>
            </a:r>
            <a:r>
              <a:rPr kumimoji="0" lang="en-GB" sz="1200" b="0" i="0" u="none" strike="noStrike" kern="1200" cap="none" spc="0" normalizeH="0" baseline="0" noProof="0" dirty="0">
                <a:ln>
                  <a:noFill/>
                </a:ln>
                <a:solidFill>
                  <a:prstClr val="black"/>
                </a:solidFill>
                <a:effectLst/>
                <a:uLnTx/>
                <a:uFillTx/>
                <a:ea typeface="+mn-ea"/>
                <a:cs typeface="+mn-cs"/>
              </a:rPr>
              <a:t>were completed and lack of control over the inspection regimes for the beams</a:t>
            </a:r>
          </a:p>
          <a:p>
            <a:endParaRPr lang="en-GB" sz="1200" dirty="0">
              <a:solidFill>
                <a:schemeClr val="bg1">
                  <a:lumMod val="50000"/>
                </a:schemeClr>
              </a:solidFill>
            </a:endParaRPr>
          </a:p>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62395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848906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8024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Secondary retention – </a:t>
            </a:r>
            <a:r>
              <a:rPr lang="en-US" dirty="0" err="1"/>
              <a:t>Antiluce</a:t>
            </a:r>
            <a:r>
              <a:rPr lang="en-US" dirty="0"/>
              <a:t> drop lock had no means of secondary retention</a:t>
            </a:r>
          </a:p>
          <a:p>
            <a:r>
              <a:rPr lang="en-US" dirty="0"/>
              <a:t>Pre-lift checks – Should have been checked for PDO’s and se</a:t>
            </a:r>
            <a:r>
              <a:rPr lang="en-US" sz="900" dirty="0"/>
              <a:t>c</a:t>
            </a:r>
            <a:r>
              <a:rPr lang="en-US" dirty="0"/>
              <a:t>ondary retention on lock</a:t>
            </a:r>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255973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01E102-8E99-45FB-AFE0-DEF7127A56A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7513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34778240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34665323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40329752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38981279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29593864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21783869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2252E0-9FA5-4858-9F33-042EF15DA77E}"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56993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GB" dirty="0">
                <a:solidFill>
                  <a:srgbClr val="FF0000"/>
                </a:solidFill>
              </a:rPr>
              <a:t>The Step Change in Safety 7 C’s are key indicators of safety.</a:t>
            </a:r>
          </a:p>
          <a:p>
            <a:pPr marL="0" indent="0">
              <a:buNone/>
            </a:pPr>
            <a:r>
              <a:rPr lang="en-GB" dirty="0">
                <a:solidFill>
                  <a:srgbClr val="FF0000"/>
                </a:solidFill>
              </a:rPr>
              <a:t>Which of these played a part in this incident?</a:t>
            </a:r>
          </a:p>
          <a:p>
            <a:pPr marL="0" indent="0">
              <a:buNone/>
            </a:pPr>
            <a:endParaRPr lang="en-GB" dirty="0">
              <a:solidFill>
                <a:srgbClr val="FF0000"/>
              </a:solidFill>
            </a:endParaRPr>
          </a:p>
          <a:p>
            <a:pPr marL="0" indent="0">
              <a:buNone/>
            </a:pPr>
            <a:r>
              <a:rPr lang="en-GB" b="1" u="sng" dirty="0">
                <a:solidFill>
                  <a:srgbClr val="FF0000"/>
                </a:solidFill>
              </a:rPr>
              <a:t>Additional question </a:t>
            </a:r>
            <a:r>
              <a:rPr lang="en-GB" dirty="0">
                <a:solidFill>
                  <a:srgbClr val="FF0000"/>
                </a:solidFill>
              </a:rPr>
              <a:t>- ask people to reflect on which of these they influence and/or if they think they could be improved here</a:t>
            </a:r>
          </a:p>
          <a:p>
            <a:pPr marL="0" indent="0">
              <a:buNone/>
            </a:pPr>
            <a:endParaRPr lang="en-GB" dirty="0">
              <a:solidFill>
                <a:srgbClr val="FF0000"/>
              </a:solidFill>
            </a:endParaRPr>
          </a:p>
        </p:txBody>
      </p:sp>
      <p:sp>
        <p:nvSpPr>
          <p:cNvPr id="4" name="Slide Number Placeholder 3"/>
          <p:cNvSpPr>
            <a:spLocks noGrp="1"/>
          </p:cNvSpPr>
          <p:nvPr>
            <p:ph type="sldNum" sz="quarter" idx="5"/>
          </p:nvPr>
        </p:nvSpPr>
        <p:spPr/>
        <p:txBody>
          <a:bodyPr/>
          <a:lstStyle/>
          <a:p>
            <a:fld id="{F901E102-8E99-45FB-AFE0-DEF7127A56AC}" type="slidenum">
              <a:rPr lang="en-GB" smtClean="0"/>
              <a:t>9</a:t>
            </a:fld>
            <a:endParaRPr lang="en-GB"/>
          </a:p>
        </p:txBody>
      </p:sp>
    </p:spTree>
    <p:extLst>
      <p:ext uri="{BB962C8B-B14F-4D97-AF65-F5344CB8AC3E}">
        <p14:creationId xmlns:p14="http://schemas.microsoft.com/office/powerpoint/2010/main" val="413209405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0874177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5620497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9817013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1878077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16/04/2021</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7301173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16/04/2021</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092618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16/04/2021</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421559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824347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7612691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7144493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6475086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8036895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1515274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09973037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777136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16/04/2021</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276656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16/04/2021</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3047912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16/04/2021</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9519807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292428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5319673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8794774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16/04/2021</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4661600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16/04/2021</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16/04/2021</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16/04/2021</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16/04/2021</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alpha val="93000"/>
          </a:schemeClr>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13"/>
          <a:stretch>
            <a:fillRect/>
          </a:stretch>
        </p:blipFill>
        <p:spPr>
          <a:xfrm>
            <a:off x="0" y="0"/>
            <a:ext cx="12192000" cy="6858000"/>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16/04/2021</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alpha val="93000"/>
          </a:schemeClr>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13"/>
          <a:stretch>
            <a:fillRect/>
          </a:stretch>
        </p:blipFill>
        <p:spPr>
          <a:xfrm>
            <a:off x="0" y="0"/>
            <a:ext cx="12192000" cy="6858000"/>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16/04/2021</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Tree>
    <p:extLst>
      <p:ext uri="{BB962C8B-B14F-4D97-AF65-F5344CB8AC3E}">
        <p14:creationId xmlns:p14="http://schemas.microsoft.com/office/powerpoint/2010/main" val="200094773"/>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85" name="Picture 84">
            <a:extLst>
              <a:ext uri="{FF2B5EF4-FFF2-40B4-BE49-F238E27FC236}">
                <a16:creationId xmlns:a16="http://schemas.microsoft.com/office/drawing/2014/main" id="{76385FCC-B130-414A-B96C-123CAA4B4C99}"/>
              </a:ext>
            </a:extLst>
          </p:cNvPr>
          <p:cNvPicPr>
            <a:picLocks noChangeAspect="1"/>
          </p:cNvPicPr>
          <p:nvPr userDrawn="1"/>
        </p:nvPicPr>
        <p:blipFill rotWithShape="1">
          <a:blip r:embed="rId13">
            <a:alphaModFix amt="35000"/>
          </a:blip>
          <a:srcRect b="13585"/>
          <a:stretch/>
        </p:blipFill>
        <p:spPr>
          <a:xfrm>
            <a:off x="0" y="0"/>
            <a:ext cx="12192000" cy="5926391"/>
          </a:xfrm>
          <a:prstGeom prst="rect">
            <a:avLst/>
          </a:prstGeom>
        </p:spPr>
      </p:pic>
      <p:pic>
        <p:nvPicPr>
          <p:cNvPr id="7" name="Picture 6"/>
          <p:cNvPicPr>
            <a:picLocks noChangeAspect="1"/>
          </p:cNvPicPr>
          <p:nvPr/>
        </p:nvPicPr>
        <p:blipFill rotWithShape="1">
          <a:blip r:embed="rId13">
            <a:alphaModFix/>
          </a:blip>
          <a:srcRect t="86509"/>
          <a:stretch/>
        </p:blipFill>
        <p:spPr>
          <a:xfrm>
            <a:off x="0" y="5932800"/>
            <a:ext cx="12192000" cy="925199"/>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16/04/2021</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8" name="Freeform: Shape 7">
            <a:extLst>
              <a:ext uri="{FF2B5EF4-FFF2-40B4-BE49-F238E27FC236}">
                <a16:creationId xmlns:a16="http://schemas.microsoft.com/office/drawing/2014/main" id="{1E658046-3FFD-4493-9459-392D9272DF00}"/>
              </a:ext>
            </a:extLst>
          </p:cNvPr>
          <p:cNvSpPr/>
          <p:nvPr userDrawn="1"/>
        </p:nvSpPr>
        <p:spPr>
          <a:xfrm rot="10800000">
            <a:off x="1" y="5926392"/>
            <a:ext cx="8779217" cy="931608"/>
          </a:xfrm>
          <a:custGeom>
            <a:avLst/>
            <a:gdLst>
              <a:gd name="connsiteX0" fmla="*/ 1091920 w 8779217"/>
              <a:gd name="connsiteY0" fmla="*/ 931608 h 931608"/>
              <a:gd name="connsiteX1" fmla="*/ 0 w 8779217"/>
              <a:gd name="connsiteY1" fmla="*/ 931608 h 931608"/>
              <a:gd name="connsiteX2" fmla="*/ 538699 w 8779217"/>
              <a:gd name="connsiteY2" fmla="*/ 1 h 931608"/>
              <a:gd name="connsiteX3" fmla="*/ 542918 w 8779217"/>
              <a:gd name="connsiteY3" fmla="*/ 7106 h 931608"/>
              <a:gd name="connsiteX4" fmla="*/ 542918 w 8779217"/>
              <a:gd name="connsiteY4" fmla="*/ 0 h 931608"/>
              <a:gd name="connsiteX5" fmla="*/ 8779217 w 8779217"/>
              <a:gd name="connsiteY5" fmla="*/ 0 h 931608"/>
              <a:gd name="connsiteX6" fmla="*/ 8779217 w 8779217"/>
              <a:gd name="connsiteY6" fmla="*/ 931607 h 931608"/>
              <a:gd name="connsiteX7" fmla="*/ 1091920 w 8779217"/>
              <a:gd name="connsiteY7" fmla="*/ 931607 h 931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79217" h="931608">
                <a:moveTo>
                  <a:pt x="1091920" y="931608"/>
                </a:moveTo>
                <a:lnTo>
                  <a:pt x="0" y="931608"/>
                </a:lnTo>
                <a:lnTo>
                  <a:pt x="538699" y="1"/>
                </a:lnTo>
                <a:lnTo>
                  <a:pt x="542918" y="7106"/>
                </a:lnTo>
                <a:lnTo>
                  <a:pt x="542918" y="0"/>
                </a:lnTo>
                <a:lnTo>
                  <a:pt x="8779217" y="0"/>
                </a:lnTo>
                <a:lnTo>
                  <a:pt x="8779217" y="931607"/>
                </a:lnTo>
                <a:lnTo>
                  <a:pt x="1091920" y="931607"/>
                </a:lnTo>
                <a:close/>
              </a:path>
            </a:pathLst>
          </a:custGeom>
          <a:solidFill>
            <a:srgbClr val="245BA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highlight>
                <a:srgbClr val="0000FF"/>
              </a:highlight>
            </a:endParaRPr>
          </a:p>
        </p:txBody>
      </p:sp>
      <p:grpSp>
        <p:nvGrpSpPr>
          <p:cNvPr id="9" name="Group 8">
            <a:extLst>
              <a:ext uri="{FF2B5EF4-FFF2-40B4-BE49-F238E27FC236}">
                <a16:creationId xmlns:a16="http://schemas.microsoft.com/office/drawing/2014/main" id="{9E46ABB0-393C-47ED-95C0-58921FA3BB9B}"/>
              </a:ext>
            </a:extLst>
          </p:cNvPr>
          <p:cNvGrpSpPr>
            <a:grpSpLocks noChangeAspect="1"/>
          </p:cNvGrpSpPr>
          <p:nvPr userDrawn="1"/>
        </p:nvGrpSpPr>
        <p:grpSpPr>
          <a:xfrm>
            <a:off x="5777878" y="6173393"/>
            <a:ext cx="1943100" cy="473075"/>
            <a:chOff x="10443333" y="3041684"/>
            <a:chExt cx="1943100" cy="473075"/>
          </a:xfrm>
        </p:grpSpPr>
        <p:sp>
          <p:nvSpPr>
            <p:cNvPr id="10" name="Freeform 6">
              <a:extLst>
                <a:ext uri="{FF2B5EF4-FFF2-40B4-BE49-F238E27FC236}">
                  <a16:creationId xmlns:a16="http://schemas.microsoft.com/office/drawing/2014/main" id="{E6E838D7-FE1C-4C21-8178-1B2B221DC427}"/>
                </a:ext>
              </a:extLst>
            </p:cNvPr>
            <p:cNvSpPr>
              <a:spLocks noEditPoints="1"/>
            </p:cNvSpPr>
            <p:nvPr/>
          </p:nvSpPr>
          <p:spPr bwMode="auto">
            <a:xfrm>
              <a:off x="10544933" y="3135347"/>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7">
              <a:extLst>
                <a:ext uri="{FF2B5EF4-FFF2-40B4-BE49-F238E27FC236}">
                  <a16:creationId xmlns:a16="http://schemas.microsoft.com/office/drawing/2014/main" id="{D929B5F5-873A-4AFD-8D9E-803D9F3EC2F3}"/>
                </a:ext>
              </a:extLst>
            </p:cNvPr>
            <p:cNvSpPr>
              <a:spLocks noEditPoints="1"/>
            </p:cNvSpPr>
            <p:nvPr/>
          </p:nvSpPr>
          <p:spPr bwMode="auto">
            <a:xfrm>
              <a:off x="10443333" y="3041684"/>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2" name="Graphic 541">
            <a:extLst>
              <a:ext uri="{FF2B5EF4-FFF2-40B4-BE49-F238E27FC236}">
                <a16:creationId xmlns:a16="http://schemas.microsoft.com/office/drawing/2014/main" id="{D6695DE4-28EC-42D0-BADB-140F5CF4BFD1}"/>
              </a:ext>
            </a:extLst>
          </p:cNvPr>
          <p:cNvSpPr>
            <a:spLocks noChangeAspect="1"/>
          </p:cNvSpPr>
          <p:nvPr userDrawn="1"/>
        </p:nvSpPr>
        <p:spPr>
          <a:xfrm>
            <a:off x="149230" y="6053820"/>
            <a:ext cx="3593669" cy="676752"/>
          </a:xfrm>
          <a:custGeom>
            <a:avLst/>
            <a:gdLst>
              <a:gd name="connsiteX0" fmla="*/ 1411894 w 12183815"/>
              <a:gd name="connsiteY0" fmla="*/ 2029458 h 2294428"/>
              <a:gd name="connsiteX1" fmla="*/ 1147156 w 12183815"/>
              <a:gd name="connsiteY1" fmla="*/ 2294197 h 2294428"/>
              <a:gd name="connsiteX2" fmla="*/ 882409 w 12183815"/>
              <a:gd name="connsiteY2" fmla="*/ 2029458 h 2294428"/>
              <a:gd name="connsiteX3" fmla="*/ 1147156 w 12183815"/>
              <a:gd name="connsiteY3" fmla="*/ 1764720 h 2294428"/>
              <a:gd name="connsiteX4" fmla="*/ 1411894 w 12183815"/>
              <a:gd name="connsiteY4" fmla="*/ 2029458 h 2294428"/>
              <a:gd name="connsiteX5" fmla="*/ 893119 w 12183815"/>
              <a:gd name="connsiteY5" fmla="*/ 1401014 h 2294428"/>
              <a:gd name="connsiteX6" fmla="*/ 893119 w 12183815"/>
              <a:gd name="connsiteY6" fmla="*/ 1775422 h 2294428"/>
              <a:gd name="connsiteX7" fmla="*/ 518712 w 12183815"/>
              <a:gd name="connsiteY7" fmla="*/ 1775422 h 2294428"/>
              <a:gd name="connsiteX8" fmla="*/ 518712 w 12183815"/>
              <a:gd name="connsiteY8" fmla="*/ 1401014 h 2294428"/>
              <a:gd name="connsiteX9" fmla="*/ 893119 w 12183815"/>
              <a:gd name="connsiteY9" fmla="*/ 1401014 h 2294428"/>
              <a:gd name="connsiteX10" fmla="*/ 1853138 w 12183815"/>
              <a:gd name="connsiteY10" fmla="*/ 1588231 h 2294428"/>
              <a:gd name="connsiteX11" fmla="*/ 1588400 w 12183815"/>
              <a:gd name="connsiteY11" fmla="*/ 1852969 h 2294428"/>
              <a:gd name="connsiteX12" fmla="*/ 1323653 w 12183815"/>
              <a:gd name="connsiteY12" fmla="*/ 1588231 h 2294428"/>
              <a:gd name="connsiteX13" fmla="*/ 1588400 w 12183815"/>
              <a:gd name="connsiteY13" fmla="*/ 1323492 h 2294428"/>
              <a:gd name="connsiteX14" fmla="*/ 1853138 w 12183815"/>
              <a:gd name="connsiteY14" fmla="*/ 1588231 h 2294428"/>
              <a:gd name="connsiteX15" fmla="*/ 5935909 w 12183815"/>
              <a:gd name="connsiteY15" fmla="*/ 1307141 h 2294428"/>
              <a:gd name="connsiteX16" fmla="*/ 5865704 w 12183815"/>
              <a:gd name="connsiteY16" fmla="*/ 1144435 h 2294428"/>
              <a:gd name="connsiteX17" fmla="*/ 5721252 w 12183815"/>
              <a:gd name="connsiteY17" fmla="*/ 1086338 h 2294428"/>
              <a:gd name="connsiteX18" fmla="*/ 5637887 w 12183815"/>
              <a:gd name="connsiteY18" fmla="*/ 1073279 h 2294428"/>
              <a:gd name="connsiteX19" fmla="*/ 5558765 w 12183815"/>
              <a:gd name="connsiteY19" fmla="*/ 1042757 h 2294428"/>
              <a:gd name="connsiteX20" fmla="*/ 5536604 w 12183815"/>
              <a:gd name="connsiteY20" fmla="*/ 981190 h 2294428"/>
              <a:gd name="connsiteX21" fmla="*/ 5566789 w 12183815"/>
              <a:gd name="connsiteY21" fmla="*/ 905622 h 2294428"/>
              <a:gd name="connsiteX22" fmla="*/ 5659560 w 12183815"/>
              <a:gd name="connsiteY22" fmla="*/ 876371 h 2294428"/>
              <a:gd name="connsiteX23" fmla="*/ 5806596 w 12183815"/>
              <a:gd name="connsiteY23" fmla="*/ 930738 h 2294428"/>
              <a:gd name="connsiteX24" fmla="*/ 5827090 w 12183815"/>
              <a:gd name="connsiteY24" fmla="*/ 950272 h 2294428"/>
              <a:gd name="connsiteX25" fmla="*/ 5918059 w 12183815"/>
              <a:gd name="connsiteY25" fmla="*/ 859161 h 2294428"/>
              <a:gd name="connsiteX26" fmla="*/ 5895005 w 12183815"/>
              <a:gd name="connsiteY26" fmla="*/ 838768 h 2294428"/>
              <a:gd name="connsiteX27" fmla="*/ 5662583 w 12183815"/>
              <a:gd name="connsiteY27" fmla="*/ 753163 h 2294428"/>
              <a:gd name="connsiteX28" fmla="*/ 5475534 w 12183815"/>
              <a:gd name="connsiteY28" fmla="*/ 815327 h 2294428"/>
              <a:gd name="connsiteX29" fmla="*/ 5404345 w 12183815"/>
              <a:gd name="connsiteY29" fmla="*/ 983203 h 2294428"/>
              <a:gd name="connsiteX30" fmla="*/ 5469279 w 12183815"/>
              <a:gd name="connsiteY30" fmla="*/ 1139644 h 2294428"/>
              <a:gd name="connsiteX31" fmla="*/ 5614715 w 12183815"/>
              <a:gd name="connsiteY31" fmla="*/ 1200941 h 2294428"/>
              <a:gd name="connsiteX32" fmla="*/ 5698679 w 12183815"/>
              <a:gd name="connsiteY32" fmla="*/ 1213083 h 2294428"/>
              <a:gd name="connsiteX33" fmla="*/ 5776908 w 12183815"/>
              <a:gd name="connsiteY33" fmla="*/ 1241062 h 2294428"/>
              <a:gd name="connsiteX34" fmla="*/ 5802639 w 12183815"/>
              <a:gd name="connsiteY34" fmla="*/ 1309153 h 2294428"/>
              <a:gd name="connsiteX35" fmla="*/ 5661572 w 12183815"/>
              <a:gd name="connsiteY35" fmla="*/ 1412962 h 2294428"/>
              <a:gd name="connsiteX36" fmla="*/ 5486960 w 12183815"/>
              <a:gd name="connsiteY36" fmla="*/ 1344003 h 2294428"/>
              <a:gd name="connsiteX37" fmla="*/ 5466458 w 12183815"/>
              <a:gd name="connsiteY37" fmla="*/ 1323476 h 2294428"/>
              <a:gd name="connsiteX38" fmla="*/ 5374403 w 12183815"/>
              <a:gd name="connsiteY38" fmla="*/ 1415648 h 2294428"/>
              <a:gd name="connsiteX39" fmla="*/ 5394577 w 12183815"/>
              <a:gd name="connsiteY39" fmla="*/ 1436125 h 2294428"/>
              <a:gd name="connsiteX40" fmla="*/ 5659560 w 12183815"/>
              <a:gd name="connsiteY40" fmla="*/ 1539193 h 2294428"/>
              <a:gd name="connsiteX41" fmla="*/ 5935909 w 12183815"/>
              <a:gd name="connsiteY41" fmla="*/ 1307141 h 2294428"/>
              <a:gd name="connsiteX42" fmla="*/ 12183745 w 12183815"/>
              <a:gd name="connsiteY42" fmla="*/ 1307141 h 2294428"/>
              <a:gd name="connsiteX43" fmla="*/ 12113607 w 12183815"/>
              <a:gd name="connsiteY43" fmla="*/ 1144435 h 2294428"/>
              <a:gd name="connsiteX44" fmla="*/ 11969122 w 12183815"/>
              <a:gd name="connsiteY44" fmla="*/ 1086338 h 2294428"/>
              <a:gd name="connsiteX45" fmla="*/ 11885765 w 12183815"/>
              <a:gd name="connsiteY45" fmla="*/ 1073279 h 2294428"/>
              <a:gd name="connsiteX46" fmla="*/ 11806617 w 12183815"/>
              <a:gd name="connsiteY46" fmla="*/ 1042757 h 2294428"/>
              <a:gd name="connsiteX47" fmla="*/ 11784473 w 12183815"/>
              <a:gd name="connsiteY47" fmla="*/ 981190 h 2294428"/>
              <a:gd name="connsiteX48" fmla="*/ 11814701 w 12183815"/>
              <a:gd name="connsiteY48" fmla="*/ 905622 h 2294428"/>
              <a:gd name="connsiteX49" fmla="*/ 11907404 w 12183815"/>
              <a:gd name="connsiteY49" fmla="*/ 876371 h 2294428"/>
              <a:gd name="connsiteX50" fmla="*/ 12054499 w 12183815"/>
              <a:gd name="connsiteY50" fmla="*/ 930738 h 2294428"/>
              <a:gd name="connsiteX51" fmla="*/ 12074959 w 12183815"/>
              <a:gd name="connsiteY51" fmla="*/ 950272 h 2294428"/>
              <a:gd name="connsiteX52" fmla="*/ 12165894 w 12183815"/>
              <a:gd name="connsiteY52" fmla="*/ 859161 h 2294428"/>
              <a:gd name="connsiteX53" fmla="*/ 12142908 w 12183815"/>
              <a:gd name="connsiteY53" fmla="*/ 838768 h 2294428"/>
              <a:gd name="connsiteX54" fmla="*/ 11910435 w 12183815"/>
              <a:gd name="connsiteY54" fmla="*/ 753163 h 2294428"/>
              <a:gd name="connsiteX55" fmla="*/ 11723429 w 12183815"/>
              <a:gd name="connsiteY55" fmla="*/ 815327 h 2294428"/>
              <a:gd name="connsiteX56" fmla="*/ 11652197 w 12183815"/>
              <a:gd name="connsiteY56" fmla="*/ 983203 h 2294428"/>
              <a:gd name="connsiteX57" fmla="*/ 11717114 w 12183815"/>
              <a:gd name="connsiteY57" fmla="*/ 1139644 h 2294428"/>
              <a:gd name="connsiteX58" fmla="*/ 11862610 w 12183815"/>
              <a:gd name="connsiteY58" fmla="*/ 1200941 h 2294428"/>
              <a:gd name="connsiteX59" fmla="*/ 11946556 w 12183815"/>
              <a:gd name="connsiteY59" fmla="*/ 1213083 h 2294428"/>
              <a:gd name="connsiteX60" fmla="*/ 12024777 w 12183815"/>
              <a:gd name="connsiteY60" fmla="*/ 1241062 h 2294428"/>
              <a:gd name="connsiteX61" fmla="*/ 12050542 w 12183815"/>
              <a:gd name="connsiteY61" fmla="*/ 1309153 h 2294428"/>
              <a:gd name="connsiteX62" fmla="*/ 11909425 w 12183815"/>
              <a:gd name="connsiteY62" fmla="*/ 1412962 h 2294428"/>
              <a:gd name="connsiteX63" fmla="*/ 11734797 w 12183815"/>
              <a:gd name="connsiteY63" fmla="*/ 1344003 h 2294428"/>
              <a:gd name="connsiteX64" fmla="*/ 11714336 w 12183815"/>
              <a:gd name="connsiteY64" fmla="*/ 1323476 h 2294428"/>
              <a:gd name="connsiteX65" fmla="*/ 11622306 w 12183815"/>
              <a:gd name="connsiteY65" fmla="*/ 1415648 h 2294428"/>
              <a:gd name="connsiteX66" fmla="*/ 11642430 w 12183815"/>
              <a:gd name="connsiteY66" fmla="*/ 1436125 h 2294428"/>
              <a:gd name="connsiteX67" fmla="*/ 11907404 w 12183815"/>
              <a:gd name="connsiteY67" fmla="*/ 1539193 h 2294428"/>
              <a:gd name="connsiteX68" fmla="*/ 12183745 w 12183815"/>
              <a:gd name="connsiteY68" fmla="*/ 1307141 h 2294428"/>
              <a:gd name="connsiteX69" fmla="*/ 8606133 w 12183815"/>
              <a:gd name="connsiteY69" fmla="*/ 1224374 h 2294428"/>
              <a:gd name="connsiteX70" fmla="*/ 8430073 w 12183815"/>
              <a:gd name="connsiteY70" fmla="*/ 1224374 h 2294428"/>
              <a:gd name="connsiteX71" fmla="*/ 8430073 w 12183815"/>
              <a:gd name="connsiteY71" fmla="*/ 1101165 h 2294428"/>
              <a:gd name="connsiteX72" fmla="*/ 8740347 w 12183815"/>
              <a:gd name="connsiteY72" fmla="*/ 1101165 h 2294428"/>
              <a:gd name="connsiteX73" fmla="*/ 8740347 w 12183815"/>
              <a:gd name="connsiteY73" fmla="*/ 1243706 h 2294428"/>
              <a:gd name="connsiteX74" fmla="*/ 8671556 w 12183815"/>
              <a:gd name="connsiteY74" fmla="*/ 1447357 h 2294428"/>
              <a:gd name="connsiteX75" fmla="*/ 8459038 w 12183815"/>
              <a:gd name="connsiteY75" fmla="*/ 1539193 h 2294428"/>
              <a:gd name="connsiteX76" fmla="*/ 8259403 w 12183815"/>
              <a:gd name="connsiteY76" fmla="*/ 1460400 h 2294428"/>
              <a:gd name="connsiteX77" fmla="*/ 8179666 w 12183815"/>
              <a:gd name="connsiteY77" fmla="*/ 1146212 h 2294428"/>
              <a:gd name="connsiteX78" fmla="*/ 8259487 w 12183815"/>
              <a:gd name="connsiteY78" fmla="*/ 831914 h 2294428"/>
              <a:gd name="connsiteX79" fmla="*/ 8459038 w 12183815"/>
              <a:gd name="connsiteY79" fmla="*/ 753163 h 2294428"/>
              <a:gd name="connsiteX80" fmla="*/ 8737989 w 12183815"/>
              <a:gd name="connsiteY80" fmla="*/ 991673 h 2294428"/>
              <a:gd name="connsiteX81" fmla="*/ 8743462 w 12183815"/>
              <a:gd name="connsiteY81" fmla="*/ 1025294 h 2294428"/>
              <a:gd name="connsiteX82" fmla="*/ 8609754 w 12183815"/>
              <a:gd name="connsiteY82" fmla="*/ 1025294 h 2294428"/>
              <a:gd name="connsiteX83" fmla="*/ 8604786 w 12183815"/>
              <a:gd name="connsiteY83" fmla="*/ 1002535 h 2294428"/>
              <a:gd name="connsiteX84" fmla="*/ 8459038 w 12183815"/>
              <a:gd name="connsiteY84" fmla="*/ 879385 h 2294428"/>
              <a:gd name="connsiteX85" fmla="*/ 8355979 w 12183815"/>
              <a:gd name="connsiteY85" fmla="*/ 920988 h 2294428"/>
              <a:gd name="connsiteX86" fmla="*/ 8318427 w 12183815"/>
              <a:gd name="connsiteY86" fmla="*/ 1012933 h 2294428"/>
              <a:gd name="connsiteX87" fmla="*/ 8313964 w 12183815"/>
              <a:gd name="connsiteY87" fmla="*/ 1146212 h 2294428"/>
              <a:gd name="connsiteX88" fmla="*/ 8318427 w 12183815"/>
              <a:gd name="connsiteY88" fmla="*/ 1279423 h 2294428"/>
              <a:gd name="connsiteX89" fmla="*/ 8356063 w 12183815"/>
              <a:gd name="connsiteY89" fmla="*/ 1371461 h 2294428"/>
              <a:gd name="connsiteX90" fmla="*/ 8459038 w 12183815"/>
              <a:gd name="connsiteY90" fmla="*/ 1412962 h 2294428"/>
              <a:gd name="connsiteX91" fmla="*/ 8572285 w 12183815"/>
              <a:gd name="connsiteY91" fmla="*/ 1362384 h 2294428"/>
              <a:gd name="connsiteX92" fmla="*/ 8606133 w 12183815"/>
              <a:gd name="connsiteY92" fmla="*/ 1250745 h 2294428"/>
              <a:gd name="connsiteX93" fmla="*/ 8606133 w 12183815"/>
              <a:gd name="connsiteY93" fmla="*/ 1224374 h 2294428"/>
              <a:gd name="connsiteX94" fmla="*/ 10354018 w 12183815"/>
              <a:gd name="connsiteY94" fmla="*/ 1267938 h 2294428"/>
              <a:gd name="connsiteX95" fmla="*/ 10354018 w 12183815"/>
              <a:gd name="connsiteY95" fmla="*/ 759192 h 2294428"/>
              <a:gd name="connsiteX96" fmla="*/ 10219805 w 12183815"/>
              <a:gd name="connsiteY96" fmla="*/ 759192 h 2294428"/>
              <a:gd name="connsiteX97" fmla="*/ 10219805 w 12183815"/>
              <a:gd name="connsiteY97" fmla="*/ 1261909 h 2294428"/>
              <a:gd name="connsiteX98" fmla="*/ 10180148 w 12183815"/>
              <a:gd name="connsiteY98" fmla="*/ 1372505 h 2294428"/>
              <a:gd name="connsiteX99" fmla="*/ 10074647 w 12183815"/>
              <a:gd name="connsiteY99" fmla="*/ 1412962 h 2294428"/>
              <a:gd name="connsiteX100" fmla="*/ 9969818 w 12183815"/>
              <a:gd name="connsiteY100" fmla="*/ 1372589 h 2294428"/>
              <a:gd name="connsiteX101" fmla="*/ 9930582 w 12183815"/>
              <a:gd name="connsiteY101" fmla="*/ 1261909 h 2294428"/>
              <a:gd name="connsiteX102" fmla="*/ 9930582 w 12183815"/>
              <a:gd name="connsiteY102" fmla="*/ 759192 h 2294428"/>
              <a:gd name="connsiteX103" fmla="*/ 9796369 w 12183815"/>
              <a:gd name="connsiteY103" fmla="*/ 759192 h 2294428"/>
              <a:gd name="connsiteX104" fmla="*/ 9796369 w 12183815"/>
              <a:gd name="connsiteY104" fmla="*/ 1267938 h 2294428"/>
              <a:gd name="connsiteX105" fmla="*/ 10074647 w 12183815"/>
              <a:gd name="connsiteY105" fmla="*/ 1539193 h 2294428"/>
              <a:gd name="connsiteX106" fmla="*/ 10354018 w 12183815"/>
              <a:gd name="connsiteY106" fmla="*/ 1267938 h 2294428"/>
              <a:gd name="connsiteX107" fmla="*/ 9273747 w 12183815"/>
              <a:gd name="connsiteY107" fmla="*/ 1215322 h 2294428"/>
              <a:gd name="connsiteX108" fmla="*/ 9273747 w 12183815"/>
              <a:gd name="connsiteY108" fmla="*/ 1533156 h 2294428"/>
              <a:gd name="connsiteX109" fmla="*/ 9139449 w 12183815"/>
              <a:gd name="connsiteY109" fmla="*/ 1533156 h 2294428"/>
              <a:gd name="connsiteX110" fmla="*/ 9139449 w 12183815"/>
              <a:gd name="connsiteY110" fmla="*/ 759192 h 2294428"/>
              <a:gd name="connsiteX111" fmla="*/ 9442986 w 12183815"/>
              <a:gd name="connsiteY111" fmla="*/ 759192 h 2294428"/>
              <a:gd name="connsiteX112" fmla="*/ 9615425 w 12183815"/>
              <a:gd name="connsiteY112" fmla="*/ 819933 h 2294428"/>
              <a:gd name="connsiteX113" fmla="*/ 9684132 w 12183815"/>
              <a:gd name="connsiteY113" fmla="*/ 987261 h 2294428"/>
              <a:gd name="connsiteX114" fmla="*/ 9541583 w 12183815"/>
              <a:gd name="connsiteY114" fmla="*/ 1197523 h 2294428"/>
              <a:gd name="connsiteX115" fmla="*/ 9717054 w 12183815"/>
              <a:gd name="connsiteY115" fmla="*/ 1533156 h 2294428"/>
              <a:gd name="connsiteX116" fmla="*/ 9562128 w 12183815"/>
              <a:gd name="connsiteY116" fmla="*/ 1533156 h 2294428"/>
              <a:gd name="connsiteX117" fmla="*/ 9399119 w 12183815"/>
              <a:gd name="connsiteY117" fmla="*/ 1215322 h 2294428"/>
              <a:gd name="connsiteX118" fmla="*/ 9273747 w 12183815"/>
              <a:gd name="connsiteY118" fmla="*/ 1215322 h 2294428"/>
              <a:gd name="connsiteX119" fmla="*/ 6141767 w 12183815"/>
              <a:gd name="connsiteY119" fmla="*/ 1371225 h 2294428"/>
              <a:gd name="connsiteX120" fmla="*/ 6084444 w 12183815"/>
              <a:gd name="connsiteY120" fmla="*/ 1533156 h 2294428"/>
              <a:gd name="connsiteX121" fmla="*/ 5940944 w 12183815"/>
              <a:gd name="connsiteY121" fmla="*/ 1533156 h 2294428"/>
              <a:gd name="connsiteX122" fmla="*/ 6225797 w 12183815"/>
              <a:gd name="connsiteY122" fmla="*/ 759192 h 2294428"/>
              <a:gd name="connsiteX123" fmla="*/ 6330616 w 12183815"/>
              <a:gd name="connsiteY123" fmla="*/ 759192 h 2294428"/>
              <a:gd name="connsiteX124" fmla="*/ 6614384 w 12183815"/>
              <a:gd name="connsiteY124" fmla="*/ 1533156 h 2294428"/>
              <a:gd name="connsiteX125" fmla="*/ 6470942 w 12183815"/>
              <a:gd name="connsiteY125" fmla="*/ 1533156 h 2294428"/>
              <a:gd name="connsiteX126" fmla="*/ 6413611 w 12183815"/>
              <a:gd name="connsiteY126" fmla="*/ 1371225 h 2294428"/>
              <a:gd name="connsiteX127" fmla="*/ 6141767 w 12183815"/>
              <a:gd name="connsiteY127" fmla="*/ 1371225 h 2294428"/>
              <a:gd name="connsiteX128" fmla="*/ 7916040 w 12183815"/>
              <a:gd name="connsiteY128" fmla="*/ 1264419 h 2294428"/>
              <a:gd name="connsiteX129" fmla="*/ 7916040 w 12183815"/>
              <a:gd name="connsiteY129" fmla="*/ 759192 h 2294428"/>
              <a:gd name="connsiteX130" fmla="*/ 8050337 w 12183815"/>
              <a:gd name="connsiteY130" fmla="*/ 759192 h 2294428"/>
              <a:gd name="connsiteX131" fmla="*/ 8050337 w 12183815"/>
              <a:gd name="connsiteY131" fmla="*/ 1533156 h 2294428"/>
              <a:gd name="connsiteX132" fmla="*/ 7933469 w 12183815"/>
              <a:gd name="connsiteY132" fmla="*/ 1533156 h 2294428"/>
              <a:gd name="connsiteX133" fmla="*/ 7597734 w 12183815"/>
              <a:gd name="connsiteY133" fmla="*/ 1026203 h 2294428"/>
              <a:gd name="connsiteX134" fmla="*/ 7597734 w 12183815"/>
              <a:gd name="connsiteY134" fmla="*/ 1533156 h 2294428"/>
              <a:gd name="connsiteX135" fmla="*/ 7463462 w 12183815"/>
              <a:gd name="connsiteY135" fmla="*/ 1533156 h 2294428"/>
              <a:gd name="connsiteX136" fmla="*/ 7463462 w 12183815"/>
              <a:gd name="connsiteY136" fmla="*/ 759192 h 2294428"/>
              <a:gd name="connsiteX137" fmla="*/ 7580271 w 12183815"/>
              <a:gd name="connsiteY137" fmla="*/ 759192 h 2294428"/>
              <a:gd name="connsiteX138" fmla="*/ 7916040 w 12183815"/>
              <a:gd name="connsiteY138" fmla="*/ 1264419 h 2294428"/>
              <a:gd name="connsiteX139" fmla="*/ 7306995 w 12183815"/>
              <a:gd name="connsiteY139" fmla="*/ 1533156 h 2294428"/>
              <a:gd name="connsiteX140" fmla="*/ 7306995 w 12183815"/>
              <a:gd name="connsiteY140" fmla="*/ 759192 h 2294428"/>
              <a:gd name="connsiteX141" fmla="*/ 7172723 w 12183815"/>
              <a:gd name="connsiteY141" fmla="*/ 759192 h 2294428"/>
              <a:gd name="connsiteX142" fmla="*/ 7172723 w 12183815"/>
              <a:gd name="connsiteY142" fmla="*/ 1533156 h 2294428"/>
              <a:gd name="connsiteX143" fmla="*/ 7306995 w 12183815"/>
              <a:gd name="connsiteY143" fmla="*/ 1533156 h 2294428"/>
              <a:gd name="connsiteX144" fmla="*/ 3944243 w 12183815"/>
              <a:gd name="connsiteY144" fmla="*/ 1217334 h 2294428"/>
              <a:gd name="connsiteX145" fmla="*/ 3944243 w 12183815"/>
              <a:gd name="connsiteY145" fmla="*/ 1533156 h 2294428"/>
              <a:gd name="connsiteX146" fmla="*/ 3809971 w 12183815"/>
              <a:gd name="connsiteY146" fmla="*/ 1533156 h 2294428"/>
              <a:gd name="connsiteX147" fmla="*/ 3809971 w 12183815"/>
              <a:gd name="connsiteY147" fmla="*/ 759192 h 2294428"/>
              <a:gd name="connsiteX148" fmla="*/ 4312369 w 12183815"/>
              <a:gd name="connsiteY148" fmla="*/ 759192 h 2294428"/>
              <a:gd name="connsiteX149" fmla="*/ 4312369 w 12183815"/>
              <a:gd name="connsiteY149" fmla="*/ 885423 h 2294428"/>
              <a:gd name="connsiteX150" fmla="*/ 3944243 w 12183815"/>
              <a:gd name="connsiteY150" fmla="*/ 885423 h 2294428"/>
              <a:gd name="connsiteX151" fmla="*/ 3944243 w 12183815"/>
              <a:gd name="connsiteY151" fmla="*/ 1091112 h 2294428"/>
              <a:gd name="connsiteX152" fmla="*/ 4258052 w 12183815"/>
              <a:gd name="connsiteY152" fmla="*/ 1091112 h 2294428"/>
              <a:gd name="connsiteX153" fmla="*/ 4258052 w 12183815"/>
              <a:gd name="connsiteY153" fmla="*/ 1217334 h 2294428"/>
              <a:gd name="connsiteX154" fmla="*/ 3944243 w 12183815"/>
              <a:gd name="connsiteY154" fmla="*/ 1217334 h 2294428"/>
              <a:gd name="connsiteX155" fmla="*/ 3653512 w 12183815"/>
              <a:gd name="connsiteY155" fmla="*/ 1533156 h 2294428"/>
              <a:gd name="connsiteX156" fmla="*/ 3653512 w 12183815"/>
              <a:gd name="connsiteY156" fmla="*/ 759192 h 2294428"/>
              <a:gd name="connsiteX157" fmla="*/ 3519232 w 12183815"/>
              <a:gd name="connsiteY157" fmla="*/ 759192 h 2294428"/>
              <a:gd name="connsiteX158" fmla="*/ 3519232 w 12183815"/>
              <a:gd name="connsiteY158" fmla="*/ 1533156 h 2294428"/>
              <a:gd name="connsiteX159" fmla="*/ 3653512 w 12183815"/>
              <a:gd name="connsiteY159" fmla="*/ 1533156 h 2294428"/>
              <a:gd name="connsiteX160" fmla="*/ 6816360 w 12183815"/>
              <a:gd name="connsiteY160" fmla="*/ 1272662 h 2294428"/>
              <a:gd name="connsiteX161" fmla="*/ 6981306 w 12183815"/>
              <a:gd name="connsiteY161" fmla="*/ 759192 h 2294428"/>
              <a:gd name="connsiteX162" fmla="*/ 7122919 w 12183815"/>
              <a:gd name="connsiteY162" fmla="*/ 759192 h 2294428"/>
              <a:gd name="connsiteX163" fmla="*/ 6868513 w 12183815"/>
              <a:gd name="connsiteY163" fmla="*/ 1533156 h 2294428"/>
              <a:gd name="connsiteX164" fmla="*/ 6764198 w 12183815"/>
              <a:gd name="connsiteY164" fmla="*/ 1533156 h 2294428"/>
              <a:gd name="connsiteX165" fmla="*/ 6509792 w 12183815"/>
              <a:gd name="connsiteY165" fmla="*/ 759192 h 2294428"/>
              <a:gd name="connsiteX166" fmla="*/ 6651414 w 12183815"/>
              <a:gd name="connsiteY166" fmla="*/ 759192 h 2294428"/>
              <a:gd name="connsiteX167" fmla="*/ 6816360 w 12183815"/>
              <a:gd name="connsiteY167" fmla="*/ 1272662 h 2294428"/>
              <a:gd name="connsiteX168" fmla="*/ 4534713 w 12183815"/>
              <a:gd name="connsiteY168" fmla="*/ 1406934 h 2294428"/>
              <a:gd name="connsiteX169" fmla="*/ 4902830 w 12183815"/>
              <a:gd name="connsiteY169" fmla="*/ 1406934 h 2294428"/>
              <a:gd name="connsiteX170" fmla="*/ 4902830 w 12183815"/>
              <a:gd name="connsiteY170" fmla="*/ 1533156 h 2294428"/>
              <a:gd name="connsiteX171" fmla="*/ 4400441 w 12183815"/>
              <a:gd name="connsiteY171" fmla="*/ 1533156 h 2294428"/>
              <a:gd name="connsiteX172" fmla="*/ 4400441 w 12183815"/>
              <a:gd name="connsiteY172" fmla="*/ 759192 h 2294428"/>
              <a:gd name="connsiteX173" fmla="*/ 4902830 w 12183815"/>
              <a:gd name="connsiteY173" fmla="*/ 759192 h 2294428"/>
              <a:gd name="connsiteX174" fmla="*/ 4902830 w 12183815"/>
              <a:gd name="connsiteY174" fmla="*/ 885423 h 2294428"/>
              <a:gd name="connsiteX175" fmla="*/ 4534713 w 12183815"/>
              <a:gd name="connsiteY175" fmla="*/ 885423 h 2294428"/>
              <a:gd name="connsiteX176" fmla="*/ 4534713 w 12183815"/>
              <a:gd name="connsiteY176" fmla="*/ 1080048 h 2294428"/>
              <a:gd name="connsiteX177" fmla="*/ 4848523 w 12183815"/>
              <a:gd name="connsiteY177" fmla="*/ 1080048 h 2294428"/>
              <a:gd name="connsiteX178" fmla="*/ 4848523 w 12183815"/>
              <a:gd name="connsiteY178" fmla="*/ 1206271 h 2294428"/>
              <a:gd name="connsiteX179" fmla="*/ 4534713 w 12183815"/>
              <a:gd name="connsiteY179" fmla="*/ 1206271 h 2294428"/>
              <a:gd name="connsiteX180" fmla="*/ 4534713 w 12183815"/>
              <a:gd name="connsiteY180" fmla="*/ 1406934 h 2294428"/>
              <a:gd name="connsiteX181" fmla="*/ 11218151 w 12183815"/>
              <a:gd name="connsiteY181" fmla="*/ 1406934 h 2294428"/>
              <a:gd name="connsiteX182" fmla="*/ 11586270 w 12183815"/>
              <a:gd name="connsiteY182" fmla="*/ 1406934 h 2294428"/>
              <a:gd name="connsiteX183" fmla="*/ 11586270 w 12183815"/>
              <a:gd name="connsiteY183" fmla="*/ 1533156 h 2294428"/>
              <a:gd name="connsiteX184" fmla="*/ 11083854 w 12183815"/>
              <a:gd name="connsiteY184" fmla="*/ 1533156 h 2294428"/>
              <a:gd name="connsiteX185" fmla="*/ 11083854 w 12183815"/>
              <a:gd name="connsiteY185" fmla="*/ 759192 h 2294428"/>
              <a:gd name="connsiteX186" fmla="*/ 11586270 w 12183815"/>
              <a:gd name="connsiteY186" fmla="*/ 759192 h 2294428"/>
              <a:gd name="connsiteX187" fmla="*/ 11586270 w 12183815"/>
              <a:gd name="connsiteY187" fmla="*/ 885423 h 2294428"/>
              <a:gd name="connsiteX188" fmla="*/ 11218151 w 12183815"/>
              <a:gd name="connsiteY188" fmla="*/ 885423 h 2294428"/>
              <a:gd name="connsiteX189" fmla="*/ 11218151 w 12183815"/>
              <a:gd name="connsiteY189" fmla="*/ 1080048 h 2294428"/>
              <a:gd name="connsiteX190" fmla="*/ 11531961 w 12183815"/>
              <a:gd name="connsiteY190" fmla="*/ 1080048 h 2294428"/>
              <a:gd name="connsiteX191" fmla="*/ 11531961 w 12183815"/>
              <a:gd name="connsiteY191" fmla="*/ 1206271 h 2294428"/>
              <a:gd name="connsiteX192" fmla="*/ 11218151 w 12183815"/>
              <a:gd name="connsiteY192" fmla="*/ 1206271 h 2294428"/>
              <a:gd name="connsiteX193" fmla="*/ 11218151 w 12183815"/>
              <a:gd name="connsiteY193" fmla="*/ 1406934 h 2294428"/>
              <a:gd name="connsiteX194" fmla="*/ 3070082 w 12183815"/>
              <a:gd name="connsiteY194" fmla="*/ 1406934 h 2294428"/>
              <a:gd name="connsiteX195" fmla="*/ 3436195 w 12183815"/>
              <a:gd name="connsiteY195" fmla="*/ 1406934 h 2294428"/>
              <a:gd name="connsiteX196" fmla="*/ 3436195 w 12183815"/>
              <a:gd name="connsiteY196" fmla="*/ 1533156 h 2294428"/>
              <a:gd name="connsiteX197" fmla="*/ 2935810 w 12183815"/>
              <a:gd name="connsiteY197" fmla="*/ 1533156 h 2294428"/>
              <a:gd name="connsiteX198" fmla="*/ 2935810 w 12183815"/>
              <a:gd name="connsiteY198" fmla="*/ 759192 h 2294428"/>
              <a:gd name="connsiteX199" fmla="*/ 3070082 w 12183815"/>
              <a:gd name="connsiteY199" fmla="*/ 759192 h 2294428"/>
              <a:gd name="connsiteX200" fmla="*/ 3070082 w 12183815"/>
              <a:gd name="connsiteY200" fmla="*/ 1406934 h 2294428"/>
              <a:gd name="connsiteX201" fmla="*/ 10634738 w 12183815"/>
              <a:gd name="connsiteY201" fmla="*/ 1406934 h 2294428"/>
              <a:gd name="connsiteX202" fmla="*/ 11000834 w 12183815"/>
              <a:gd name="connsiteY202" fmla="*/ 1406934 h 2294428"/>
              <a:gd name="connsiteX203" fmla="*/ 11000834 w 12183815"/>
              <a:gd name="connsiteY203" fmla="*/ 1533156 h 2294428"/>
              <a:gd name="connsiteX204" fmla="*/ 10500440 w 12183815"/>
              <a:gd name="connsiteY204" fmla="*/ 1533156 h 2294428"/>
              <a:gd name="connsiteX205" fmla="*/ 10500440 w 12183815"/>
              <a:gd name="connsiteY205" fmla="*/ 759192 h 2294428"/>
              <a:gd name="connsiteX206" fmla="*/ 10634738 w 12183815"/>
              <a:gd name="connsiteY206" fmla="*/ 759192 h 2294428"/>
              <a:gd name="connsiteX207" fmla="*/ 10634738 w 12183815"/>
              <a:gd name="connsiteY207" fmla="*/ 1406934 h 2294428"/>
              <a:gd name="connsiteX208" fmla="*/ 2216844 w 12183815"/>
              <a:gd name="connsiteY208" fmla="*/ 959787 h 2294428"/>
              <a:gd name="connsiteX209" fmla="*/ 2216844 w 12183815"/>
              <a:gd name="connsiteY209" fmla="*/ 1334194 h 2294428"/>
              <a:gd name="connsiteX210" fmla="*/ 1842436 w 12183815"/>
              <a:gd name="connsiteY210" fmla="*/ 1334194 h 2294428"/>
              <a:gd name="connsiteX211" fmla="*/ 1842436 w 12183815"/>
              <a:gd name="connsiteY211" fmla="*/ 959787 h 2294428"/>
              <a:gd name="connsiteX212" fmla="*/ 2216844 w 12183815"/>
              <a:gd name="connsiteY212" fmla="*/ 959787 h 2294428"/>
              <a:gd name="connsiteX213" fmla="*/ 1334355 w 12183815"/>
              <a:gd name="connsiteY213" fmla="*/ 959787 h 2294428"/>
              <a:gd name="connsiteX214" fmla="*/ 1334355 w 12183815"/>
              <a:gd name="connsiteY214" fmla="*/ 1334194 h 2294428"/>
              <a:gd name="connsiteX215" fmla="*/ 959948 w 12183815"/>
              <a:gd name="connsiteY215" fmla="*/ 1334194 h 2294428"/>
              <a:gd name="connsiteX216" fmla="*/ 959948 w 12183815"/>
              <a:gd name="connsiteY216" fmla="*/ 959787 h 2294428"/>
              <a:gd name="connsiteX217" fmla="*/ 1334355 w 12183815"/>
              <a:gd name="connsiteY217" fmla="*/ 959787 h 2294428"/>
              <a:gd name="connsiteX218" fmla="*/ 529413 w 12183815"/>
              <a:gd name="connsiteY218" fmla="*/ 1146970 h 2294428"/>
              <a:gd name="connsiteX219" fmla="*/ 264675 w 12183815"/>
              <a:gd name="connsiteY219" fmla="*/ 1411708 h 2294428"/>
              <a:gd name="connsiteX220" fmla="*/ -71 w 12183815"/>
              <a:gd name="connsiteY220" fmla="*/ 1146970 h 2294428"/>
              <a:gd name="connsiteX221" fmla="*/ 264675 w 12183815"/>
              <a:gd name="connsiteY221" fmla="*/ 882265 h 2294428"/>
              <a:gd name="connsiteX222" fmla="*/ 529413 w 12183815"/>
              <a:gd name="connsiteY222" fmla="*/ 1146970 h 2294428"/>
              <a:gd name="connsiteX223" fmla="*/ 5317342 w 12183815"/>
              <a:gd name="connsiteY223" fmla="*/ 1295791 h 2294428"/>
              <a:gd name="connsiteX224" fmla="*/ 5317342 w 12183815"/>
              <a:gd name="connsiteY224" fmla="*/ 1170571 h 2294428"/>
              <a:gd name="connsiteX225" fmla="*/ 4983796 w 12183815"/>
              <a:gd name="connsiteY225" fmla="*/ 1170571 h 2294428"/>
              <a:gd name="connsiteX226" fmla="*/ 4983796 w 12183815"/>
              <a:gd name="connsiteY226" fmla="*/ 1295791 h 2294428"/>
              <a:gd name="connsiteX227" fmla="*/ 5317342 w 12183815"/>
              <a:gd name="connsiteY227" fmla="*/ 1295791 h 2294428"/>
              <a:gd name="connsiteX228" fmla="*/ 6185517 w 12183815"/>
              <a:gd name="connsiteY228" fmla="*/ 1247006 h 2294428"/>
              <a:gd name="connsiteX229" fmla="*/ 6371083 w 12183815"/>
              <a:gd name="connsiteY229" fmla="*/ 1247006 h 2294428"/>
              <a:gd name="connsiteX230" fmla="*/ 6278994 w 12183815"/>
              <a:gd name="connsiteY230" fmla="*/ 984710 h 2294428"/>
              <a:gd name="connsiteX231" fmla="*/ 6185517 w 12183815"/>
              <a:gd name="connsiteY231" fmla="*/ 1247006 h 2294428"/>
              <a:gd name="connsiteX232" fmla="*/ 9273747 w 12183815"/>
              <a:gd name="connsiteY232" fmla="*/ 1090102 h 2294428"/>
              <a:gd name="connsiteX233" fmla="*/ 9435914 w 12183815"/>
              <a:gd name="connsiteY233" fmla="*/ 1090102 h 2294428"/>
              <a:gd name="connsiteX234" fmla="*/ 9519776 w 12183815"/>
              <a:gd name="connsiteY234" fmla="*/ 1064539 h 2294428"/>
              <a:gd name="connsiteX235" fmla="*/ 9549835 w 12183815"/>
              <a:gd name="connsiteY235" fmla="*/ 988263 h 2294428"/>
              <a:gd name="connsiteX236" fmla="*/ 9519691 w 12183815"/>
              <a:gd name="connsiteY236" fmla="*/ 911381 h 2294428"/>
              <a:gd name="connsiteX237" fmla="*/ 9435914 w 12183815"/>
              <a:gd name="connsiteY237" fmla="*/ 885423 h 2294428"/>
              <a:gd name="connsiteX238" fmla="*/ 9273747 w 12183815"/>
              <a:gd name="connsiteY238" fmla="*/ 885423 h 2294428"/>
              <a:gd name="connsiteX239" fmla="*/ 9273747 w 12183815"/>
              <a:gd name="connsiteY239" fmla="*/ 1090102 h 2294428"/>
              <a:gd name="connsiteX240" fmla="*/ 970649 w 12183815"/>
              <a:gd name="connsiteY240" fmla="*/ 705734 h 2294428"/>
              <a:gd name="connsiteX241" fmla="*/ 705911 w 12183815"/>
              <a:gd name="connsiteY241" fmla="*/ 970472 h 2294428"/>
              <a:gd name="connsiteX242" fmla="*/ 441165 w 12183815"/>
              <a:gd name="connsiteY242" fmla="*/ 705734 h 2294428"/>
              <a:gd name="connsiteX243" fmla="*/ 705911 w 12183815"/>
              <a:gd name="connsiteY243" fmla="*/ 440995 h 2294428"/>
              <a:gd name="connsiteX244" fmla="*/ 970649 w 12183815"/>
              <a:gd name="connsiteY244" fmla="*/ 705734 h 2294428"/>
              <a:gd name="connsiteX245" fmla="*/ 1853138 w 12183815"/>
              <a:gd name="connsiteY245" fmla="*/ 705734 h 2294428"/>
              <a:gd name="connsiteX246" fmla="*/ 1588400 w 12183815"/>
              <a:gd name="connsiteY246" fmla="*/ 970472 h 2294428"/>
              <a:gd name="connsiteX247" fmla="*/ 1323653 w 12183815"/>
              <a:gd name="connsiteY247" fmla="*/ 705734 h 2294428"/>
              <a:gd name="connsiteX248" fmla="*/ 1588400 w 12183815"/>
              <a:gd name="connsiteY248" fmla="*/ 440995 h 2294428"/>
              <a:gd name="connsiteX249" fmla="*/ 1853138 w 12183815"/>
              <a:gd name="connsiteY249" fmla="*/ 705734 h 2294428"/>
              <a:gd name="connsiteX250" fmla="*/ 1411894 w 12183815"/>
              <a:gd name="connsiteY250" fmla="*/ 264506 h 2294428"/>
              <a:gd name="connsiteX251" fmla="*/ 1147156 w 12183815"/>
              <a:gd name="connsiteY251" fmla="*/ 529244 h 2294428"/>
              <a:gd name="connsiteX252" fmla="*/ 882409 w 12183815"/>
              <a:gd name="connsiteY252" fmla="*/ 264506 h 2294428"/>
              <a:gd name="connsiteX253" fmla="*/ 1147156 w 12183815"/>
              <a:gd name="connsiteY253" fmla="*/ -232 h 2294428"/>
              <a:gd name="connsiteX254" fmla="*/ 1411894 w 12183815"/>
              <a:gd name="connsiteY254" fmla="*/ 264506 h 229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2183815" h="2294428">
                <a:moveTo>
                  <a:pt x="1411894" y="2029458"/>
                </a:moveTo>
                <a:cubicBezTo>
                  <a:pt x="1411894" y="2175661"/>
                  <a:pt x="1293350" y="2294197"/>
                  <a:pt x="1147156" y="2294197"/>
                </a:cubicBezTo>
                <a:cubicBezTo>
                  <a:pt x="1000953" y="2294197"/>
                  <a:pt x="882409" y="2175661"/>
                  <a:pt x="882409" y="2029458"/>
                </a:cubicBezTo>
                <a:cubicBezTo>
                  <a:pt x="882409" y="1883255"/>
                  <a:pt x="1000953" y="1764720"/>
                  <a:pt x="1147156" y="1764720"/>
                </a:cubicBezTo>
                <a:cubicBezTo>
                  <a:pt x="1293350" y="1764720"/>
                  <a:pt x="1411894" y="1883255"/>
                  <a:pt x="1411894" y="2029458"/>
                </a:cubicBezTo>
                <a:close/>
                <a:moveTo>
                  <a:pt x="893119" y="1401014"/>
                </a:moveTo>
                <a:cubicBezTo>
                  <a:pt x="996498" y="1504436"/>
                  <a:pt x="996498" y="1672042"/>
                  <a:pt x="893119" y="1775422"/>
                </a:cubicBezTo>
                <a:cubicBezTo>
                  <a:pt x="789740" y="1878843"/>
                  <a:pt x="622091" y="1878843"/>
                  <a:pt x="518712" y="1775422"/>
                </a:cubicBezTo>
                <a:cubicBezTo>
                  <a:pt x="415332" y="1672042"/>
                  <a:pt x="415332" y="1504436"/>
                  <a:pt x="518712" y="1401014"/>
                </a:cubicBezTo>
                <a:cubicBezTo>
                  <a:pt x="622091" y="1297635"/>
                  <a:pt x="789740" y="1297635"/>
                  <a:pt x="893119" y="1401014"/>
                </a:cubicBezTo>
                <a:close/>
                <a:moveTo>
                  <a:pt x="1853138" y="1588231"/>
                </a:moveTo>
                <a:cubicBezTo>
                  <a:pt x="1853138" y="1734434"/>
                  <a:pt x="1734594" y="1852969"/>
                  <a:pt x="1588400" y="1852969"/>
                </a:cubicBezTo>
                <a:cubicBezTo>
                  <a:pt x="1442197" y="1852969"/>
                  <a:pt x="1323653" y="1734434"/>
                  <a:pt x="1323653" y="1588231"/>
                </a:cubicBezTo>
                <a:cubicBezTo>
                  <a:pt x="1323653" y="1442028"/>
                  <a:pt x="1442197" y="1323492"/>
                  <a:pt x="1588400" y="1323492"/>
                </a:cubicBezTo>
                <a:cubicBezTo>
                  <a:pt x="1734594" y="1323492"/>
                  <a:pt x="1853138" y="1442028"/>
                  <a:pt x="1853138" y="1588231"/>
                </a:cubicBezTo>
                <a:close/>
                <a:moveTo>
                  <a:pt x="5935909" y="1307141"/>
                </a:moveTo>
                <a:cubicBezTo>
                  <a:pt x="5935909" y="1238477"/>
                  <a:pt x="5909841" y="1182838"/>
                  <a:pt x="5865704" y="1144435"/>
                </a:cubicBezTo>
                <a:cubicBezTo>
                  <a:pt x="5830130" y="1112162"/>
                  <a:pt x="5795617" y="1097604"/>
                  <a:pt x="5721252" y="1086338"/>
                </a:cubicBezTo>
                <a:cubicBezTo>
                  <a:pt x="5721395" y="1086363"/>
                  <a:pt x="5637887" y="1073279"/>
                  <a:pt x="5637887" y="1073279"/>
                </a:cubicBezTo>
                <a:cubicBezTo>
                  <a:pt x="5606632" y="1068210"/>
                  <a:pt x="5577441" y="1058881"/>
                  <a:pt x="5558765" y="1042757"/>
                </a:cubicBezTo>
                <a:cubicBezTo>
                  <a:pt x="5542582" y="1028780"/>
                  <a:pt x="5536604" y="1006930"/>
                  <a:pt x="5536604" y="981190"/>
                </a:cubicBezTo>
                <a:cubicBezTo>
                  <a:pt x="5536604" y="949969"/>
                  <a:pt x="5546691" y="923767"/>
                  <a:pt x="5566789" y="905622"/>
                </a:cubicBezTo>
                <a:cubicBezTo>
                  <a:pt x="5588142" y="886349"/>
                  <a:pt x="5619767" y="876371"/>
                  <a:pt x="5659560" y="876371"/>
                </a:cubicBezTo>
                <a:cubicBezTo>
                  <a:pt x="5725025" y="876371"/>
                  <a:pt x="5768555" y="894474"/>
                  <a:pt x="5806596" y="930738"/>
                </a:cubicBezTo>
                <a:lnTo>
                  <a:pt x="5827090" y="950272"/>
                </a:lnTo>
                <a:lnTo>
                  <a:pt x="5918059" y="859161"/>
                </a:lnTo>
                <a:lnTo>
                  <a:pt x="5895005" y="838768"/>
                </a:lnTo>
                <a:cubicBezTo>
                  <a:pt x="5828176" y="779627"/>
                  <a:pt x="5762417" y="753163"/>
                  <a:pt x="5662583" y="753163"/>
                </a:cubicBezTo>
                <a:cubicBezTo>
                  <a:pt x="5583402" y="753163"/>
                  <a:pt x="5519722" y="776200"/>
                  <a:pt x="5475534" y="815327"/>
                </a:cubicBezTo>
                <a:cubicBezTo>
                  <a:pt x="5430025" y="855633"/>
                  <a:pt x="5404345" y="913208"/>
                  <a:pt x="5404345" y="983203"/>
                </a:cubicBezTo>
                <a:cubicBezTo>
                  <a:pt x="5404345" y="1051042"/>
                  <a:pt x="5427247" y="1102218"/>
                  <a:pt x="5469279" y="1139644"/>
                </a:cubicBezTo>
                <a:cubicBezTo>
                  <a:pt x="5505248" y="1171160"/>
                  <a:pt x="5552004" y="1190863"/>
                  <a:pt x="5614715" y="1200941"/>
                </a:cubicBezTo>
                <a:cubicBezTo>
                  <a:pt x="5615170" y="1201017"/>
                  <a:pt x="5698679" y="1213083"/>
                  <a:pt x="5698679" y="1213083"/>
                </a:cubicBezTo>
                <a:cubicBezTo>
                  <a:pt x="5741157" y="1219751"/>
                  <a:pt x="5758443" y="1224273"/>
                  <a:pt x="5776908" y="1241062"/>
                </a:cubicBezTo>
                <a:cubicBezTo>
                  <a:pt x="5795465" y="1257304"/>
                  <a:pt x="5802639" y="1280425"/>
                  <a:pt x="5802639" y="1309153"/>
                </a:cubicBezTo>
                <a:cubicBezTo>
                  <a:pt x="5802639" y="1377750"/>
                  <a:pt x="5747337" y="1412962"/>
                  <a:pt x="5661572" y="1412962"/>
                </a:cubicBezTo>
                <a:cubicBezTo>
                  <a:pt x="5589590" y="1412962"/>
                  <a:pt x="5539980" y="1397082"/>
                  <a:pt x="5486960" y="1344003"/>
                </a:cubicBezTo>
                <a:lnTo>
                  <a:pt x="5466458" y="1323476"/>
                </a:lnTo>
                <a:lnTo>
                  <a:pt x="5374403" y="1415648"/>
                </a:lnTo>
                <a:lnTo>
                  <a:pt x="5394577" y="1436125"/>
                </a:lnTo>
                <a:cubicBezTo>
                  <a:pt x="5466534" y="1509193"/>
                  <a:pt x="5543794" y="1539193"/>
                  <a:pt x="5659560" y="1539193"/>
                </a:cubicBezTo>
                <a:cubicBezTo>
                  <a:pt x="5828597" y="1539193"/>
                  <a:pt x="5935909" y="1448924"/>
                  <a:pt x="5935909" y="1307141"/>
                </a:cubicBezTo>
                <a:close/>
                <a:moveTo>
                  <a:pt x="12183745" y="1307141"/>
                </a:moveTo>
                <a:cubicBezTo>
                  <a:pt x="12183745" y="1238477"/>
                  <a:pt x="12157727" y="1182838"/>
                  <a:pt x="12113607" y="1144435"/>
                </a:cubicBezTo>
                <a:cubicBezTo>
                  <a:pt x="12077990" y="1112162"/>
                  <a:pt x="12043469" y="1097604"/>
                  <a:pt x="11969122" y="1086338"/>
                </a:cubicBezTo>
                <a:cubicBezTo>
                  <a:pt x="11969290" y="1086363"/>
                  <a:pt x="11885765" y="1073279"/>
                  <a:pt x="11885765" y="1073279"/>
                </a:cubicBezTo>
                <a:cubicBezTo>
                  <a:pt x="11854527" y="1068210"/>
                  <a:pt x="11825310" y="1058881"/>
                  <a:pt x="11806617" y="1042757"/>
                </a:cubicBezTo>
                <a:cubicBezTo>
                  <a:pt x="11790452" y="1028780"/>
                  <a:pt x="11784473" y="1006930"/>
                  <a:pt x="11784473" y="981190"/>
                </a:cubicBezTo>
                <a:cubicBezTo>
                  <a:pt x="11784473" y="949969"/>
                  <a:pt x="11794578" y="923767"/>
                  <a:pt x="11814701" y="905622"/>
                </a:cubicBezTo>
                <a:cubicBezTo>
                  <a:pt x="11836003" y="886349"/>
                  <a:pt x="11867662" y="876371"/>
                  <a:pt x="11907404" y="876371"/>
                </a:cubicBezTo>
                <a:cubicBezTo>
                  <a:pt x="11972910" y="876371"/>
                  <a:pt x="12016441" y="894474"/>
                  <a:pt x="12054499" y="930738"/>
                </a:cubicBezTo>
                <a:lnTo>
                  <a:pt x="12074959" y="950272"/>
                </a:lnTo>
                <a:lnTo>
                  <a:pt x="12165894" y="859161"/>
                </a:lnTo>
                <a:lnTo>
                  <a:pt x="12142908" y="838768"/>
                </a:lnTo>
                <a:cubicBezTo>
                  <a:pt x="12076054" y="779627"/>
                  <a:pt x="12010295" y="753163"/>
                  <a:pt x="11910435" y="753163"/>
                </a:cubicBezTo>
                <a:cubicBezTo>
                  <a:pt x="11831288" y="753163"/>
                  <a:pt x="11767549" y="776200"/>
                  <a:pt x="11723429" y="815327"/>
                </a:cubicBezTo>
                <a:cubicBezTo>
                  <a:pt x="11677878" y="855633"/>
                  <a:pt x="11652197" y="913208"/>
                  <a:pt x="11652197" y="983203"/>
                </a:cubicBezTo>
                <a:cubicBezTo>
                  <a:pt x="11652197" y="1051042"/>
                  <a:pt x="11675099" y="1102218"/>
                  <a:pt x="11717114" y="1139644"/>
                </a:cubicBezTo>
                <a:cubicBezTo>
                  <a:pt x="11753151" y="1171160"/>
                  <a:pt x="11799882" y="1190863"/>
                  <a:pt x="11862610" y="1200941"/>
                </a:cubicBezTo>
                <a:cubicBezTo>
                  <a:pt x="11863031" y="1201017"/>
                  <a:pt x="11946556" y="1213083"/>
                  <a:pt x="11946556" y="1213083"/>
                </a:cubicBezTo>
                <a:cubicBezTo>
                  <a:pt x="11988992" y="1219751"/>
                  <a:pt x="12006338" y="1224273"/>
                  <a:pt x="12024777" y="1241062"/>
                </a:cubicBezTo>
                <a:cubicBezTo>
                  <a:pt x="12043300" y="1257304"/>
                  <a:pt x="12050542" y="1280425"/>
                  <a:pt x="12050542" y="1309153"/>
                </a:cubicBezTo>
                <a:cubicBezTo>
                  <a:pt x="12050542" y="1377750"/>
                  <a:pt x="11995223" y="1412962"/>
                  <a:pt x="11909425" y="1412962"/>
                </a:cubicBezTo>
                <a:cubicBezTo>
                  <a:pt x="11837434" y="1412962"/>
                  <a:pt x="11787841" y="1397082"/>
                  <a:pt x="11734797" y="1344003"/>
                </a:cubicBezTo>
                <a:lnTo>
                  <a:pt x="11714336" y="1323476"/>
                </a:lnTo>
                <a:lnTo>
                  <a:pt x="11622306" y="1415648"/>
                </a:lnTo>
                <a:lnTo>
                  <a:pt x="11642430" y="1436125"/>
                </a:lnTo>
                <a:cubicBezTo>
                  <a:pt x="11714420" y="1509193"/>
                  <a:pt x="11791631" y="1539193"/>
                  <a:pt x="11907404" y="1539193"/>
                </a:cubicBezTo>
                <a:cubicBezTo>
                  <a:pt x="12076475" y="1539193"/>
                  <a:pt x="12183745" y="1448924"/>
                  <a:pt x="12183745" y="1307141"/>
                </a:cubicBezTo>
                <a:close/>
                <a:moveTo>
                  <a:pt x="8606133" y="1224374"/>
                </a:moveTo>
                <a:lnTo>
                  <a:pt x="8430073" y="1224374"/>
                </a:lnTo>
                <a:lnTo>
                  <a:pt x="8430073" y="1101165"/>
                </a:lnTo>
                <a:lnTo>
                  <a:pt x="8740347" y="1101165"/>
                </a:lnTo>
                <a:lnTo>
                  <a:pt x="8740347" y="1243706"/>
                </a:lnTo>
                <a:cubicBezTo>
                  <a:pt x="8740347" y="1335036"/>
                  <a:pt x="8722833" y="1390431"/>
                  <a:pt x="8671556" y="1447357"/>
                </a:cubicBezTo>
                <a:cubicBezTo>
                  <a:pt x="8615648" y="1508831"/>
                  <a:pt x="8540711" y="1539193"/>
                  <a:pt x="8459038" y="1539193"/>
                </a:cubicBezTo>
                <a:cubicBezTo>
                  <a:pt x="8375934" y="1539193"/>
                  <a:pt x="8308828" y="1509707"/>
                  <a:pt x="8259403" y="1460400"/>
                </a:cubicBezTo>
                <a:cubicBezTo>
                  <a:pt x="8187244" y="1388090"/>
                  <a:pt x="8179666" y="1321994"/>
                  <a:pt x="8179666" y="1146212"/>
                </a:cubicBezTo>
                <a:cubicBezTo>
                  <a:pt x="8179666" y="970346"/>
                  <a:pt x="8187244" y="904258"/>
                  <a:pt x="8259487" y="831914"/>
                </a:cubicBezTo>
                <a:cubicBezTo>
                  <a:pt x="8308828" y="782641"/>
                  <a:pt x="8375934" y="753163"/>
                  <a:pt x="8459038" y="753163"/>
                </a:cubicBezTo>
                <a:cubicBezTo>
                  <a:pt x="8609249" y="753163"/>
                  <a:pt x="8715592" y="853797"/>
                  <a:pt x="8737989" y="991673"/>
                </a:cubicBezTo>
                <a:lnTo>
                  <a:pt x="8743462" y="1025294"/>
                </a:lnTo>
                <a:lnTo>
                  <a:pt x="8609754" y="1025294"/>
                </a:lnTo>
                <a:lnTo>
                  <a:pt x="8604786" y="1002535"/>
                </a:lnTo>
                <a:cubicBezTo>
                  <a:pt x="8587863" y="925602"/>
                  <a:pt x="8534227" y="879385"/>
                  <a:pt x="8459038" y="879385"/>
                </a:cubicBezTo>
                <a:cubicBezTo>
                  <a:pt x="8418033" y="879385"/>
                  <a:pt x="8382838" y="893304"/>
                  <a:pt x="8355979" y="920988"/>
                </a:cubicBezTo>
                <a:cubicBezTo>
                  <a:pt x="8333161" y="944337"/>
                  <a:pt x="8323310" y="969857"/>
                  <a:pt x="8318427" y="1012933"/>
                </a:cubicBezTo>
                <a:cubicBezTo>
                  <a:pt x="8314637" y="1046276"/>
                  <a:pt x="8313964" y="1088864"/>
                  <a:pt x="8313964" y="1146212"/>
                </a:cubicBezTo>
                <a:cubicBezTo>
                  <a:pt x="8313964" y="1203526"/>
                  <a:pt x="8314637" y="1246088"/>
                  <a:pt x="8318427" y="1279423"/>
                </a:cubicBezTo>
                <a:cubicBezTo>
                  <a:pt x="8323310" y="1322499"/>
                  <a:pt x="8333161" y="1348011"/>
                  <a:pt x="8356063" y="1371461"/>
                </a:cubicBezTo>
                <a:cubicBezTo>
                  <a:pt x="8382838" y="1399053"/>
                  <a:pt x="8418033" y="1412962"/>
                  <a:pt x="8459038" y="1412962"/>
                </a:cubicBezTo>
                <a:cubicBezTo>
                  <a:pt x="8502653" y="1412962"/>
                  <a:pt x="8544752" y="1395702"/>
                  <a:pt x="8572285" y="1362384"/>
                </a:cubicBezTo>
                <a:cubicBezTo>
                  <a:pt x="8597293" y="1331289"/>
                  <a:pt x="8606133" y="1297383"/>
                  <a:pt x="8606133" y="1250745"/>
                </a:cubicBezTo>
                <a:lnTo>
                  <a:pt x="8606133" y="1224374"/>
                </a:lnTo>
                <a:close/>
                <a:moveTo>
                  <a:pt x="10354018" y="1267938"/>
                </a:moveTo>
                <a:lnTo>
                  <a:pt x="10354018" y="759192"/>
                </a:lnTo>
                <a:lnTo>
                  <a:pt x="10219805" y="759192"/>
                </a:lnTo>
                <a:lnTo>
                  <a:pt x="10219805" y="1261909"/>
                </a:lnTo>
                <a:cubicBezTo>
                  <a:pt x="10219805" y="1307739"/>
                  <a:pt x="10205828" y="1345974"/>
                  <a:pt x="10180148" y="1372505"/>
                </a:cubicBezTo>
                <a:cubicBezTo>
                  <a:pt x="10154804" y="1398691"/>
                  <a:pt x="10118261" y="1412962"/>
                  <a:pt x="10074647" y="1412962"/>
                </a:cubicBezTo>
                <a:cubicBezTo>
                  <a:pt x="10031200" y="1412962"/>
                  <a:pt x="9994910" y="1398733"/>
                  <a:pt x="9969818" y="1372589"/>
                </a:cubicBezTo>
                <a:cubicBezTo>
                  <a:pt x="9944307" y="1346041"/>
                  <a:pt x="9930582" y="1307773"/>
                  <a:pt x="9930582" y="1261909"/>
                </a:cubicBezTo>
                <a:cubicBezTo>
                  <a:pt x="9930582" y="1261909"/>
                  <a:pt x="9930582" y="759192"/>
                  <a:pt x="9930582" y="759192"/>
                </a:cubicBezTo>
                <a:lnTo>
                  <a:pt x="9796369" y="759192"/>
                </a:lnTo>
                <a:lnTo>
                  <a:pt x="9796369" y="1267938"/>
                </a:lnTo>
                <a:cubicBezTo>
                  <a:pt x="9796369" y="1427596"/>
                  <a:pt x="9912732" y="1539193"/>
                  <a:pt x="10074647" y="1539193"/>
                </a:cubicBezTo>
                <a:cubicBezTo>
                  <a:pt x="10236645" y="1539193"/>
                  <a:pt x="10354018" y="1427562"/>
                  <a:pt x="10354018" y="1267938"/>
                </a:cubicBezTo>
                <a:close/>
                <a:moveTo>
                  <a:pt x="9273747" y="1215322"/>
                </a:moveTo>
                <a:lnTo>
                  <a:pt x="9273747" y="1533156"/>
                </a:lnTo>
                <a:lnTo>
                  <a:pt x="9139449" y="1533156"/>
                </a:lnTo>
                <a:lnTo>
                  <a:pt x="9139449" y="759192"/>
                </a:lnTo>
                <a:cubicBezTo>
                  <a:pt x="9139449" y="759192"/>
                  <a:pt x="9442986" y="759192"/>
                  <a:pt x="9442986" y="759192"/>
                </a:cubicBezTo>
                <a:cubicBezTo>
                  <a:pt x="9513461" y="759192"/>
                  <a:pt x="9573157" y="781184"/>
                  <a:pt x="9615425" y="819933"/>
                </a:cubicBezTo>
                <a:cubicBezTo>
                  <a:pt x="9658451" y="859312"/>
                  <a:pt x="9684132" y="916206"/>
                  <a:pt x="9684132" y="987261"/>
                </a:cubicBezTo>
                <a:cubicBezTo>
                  <a:pt x="9684132" y="1093133"/>
                  <a:pt x="9627719" y="1166588"/>
                  <a:pt x="9541583" y="1197523"/>
                </a:cubicBezTo>
                <a:lnTo>
                  <a:pt x="9717054" y="1533156"/>
                </a:lnTo>
                <a:lnTo>
                  <a:pt x="9562128" y="1533156"/>
                </a:lnTo>
                <a:lnTo>
                  <a:pt x="9399119" y="1215322"/>
                </a:lnTo>
                <a:lnTo>
                  <a:pt x="9273747" y="1215322"/>
                </a:lnTo>
                <a:close/>
                <a:moveTo>
                  <a:pt x="6141767" y="1371225"/>
                </a:moveTo>
                <a:lnTo>
                  <a:pt x="6084444" y="1533156"/>
                </a:lnTo>
                <a:lnTo>
                  <a:pt x="5940944" y="1533156"/>
                </a:lnTo>
                <a:lnTo>
                  <a:pt x="6225797" y="759192"/>
                </a:lnTo>
                <a:lnTo>
                  <a:pt x="6330616" y="759192"/>
                </a:lnTo>
                <a:lnTo>
                  <a:pt x="6614384" y="1533156"/>
                </a:lnTo>
                <a:lnTo>
                  <a:pt x="6470942" y="1533156"/>
                </a:lnTo>
                <a:lnTo>
                  <a:pt x="6413611" y="1371225"/>
                </a:lnTo>
                <a:lnTo>
                  <a:pt x="6141767" y="1371225"/>
                </a:lnTo>
                <a:close/>
                <a:moveTo>
                  <a:pt x="7916040" y="1264419"/>
                </a:moveTo>
                <a:lnTo>
                  <a:pt x="7916040" y="759192"/>
                </a:lnTo>
                <a:lnTo>
                  <a:pt x="8050337" y="759192"/>
                </a:lnTo>
                <a:lnTo>
                  <a:pt x="8050337" y="1533156"/>
                </a:lnTo>
                <a:lnTo>
                  <a:pt x="7933469" y="1533156"/>
                </a:lnTo>
                <a:lnTo>
                  <a:pt x="7597734" y="1026203"/>
                </a:lnTo>
                <a:lnTo>
                  <a:pt x="7597734" y="1533156"/>
                </a:lnTo>
                <a:lnTo>
                  <a:pt x="7463462" y="1533156"/>
                </a:lnTo>
                <a:lnTo>
                  <a:pt x="7463462" y="759192"/>
                </a:lnTo>
                <a:lnTo>
                  <a:pt x="7580271" y="759192"/>
                </a:lnTo>
                <a:lnTo>
                  <a:pt x="7916040" y="1264419"/>
                </a:lnTo>
                <a:close/>
                <a:moveTo>
                  <a:pt x="7306995" y="1533156"/>
                </a:moveTo>
                <a:lnTo>
                  <a:pt x="7306995" y="759192"/>
                </a:lnTo>
                <a:lnTo>
                  <a:pt x="7172723" y="759192"/>
                </a:lnTo>
                <a:lnTo>
                  <a:pt x="7172723" y="1533156"/>
                </a:lnTo>
                <a:lnTo>
                  <a:pt x="7306995" y="1533156"/>
                </a:lnTo>
                <a:close/>
                <a:moveTo>
                  <a:pt x="3944243" y="1217334"/>
                </a:moveTo>
                <a:lnTo>
                  <a:pt x="3944243" y="1533156"/>
                </a:lnTo>
                <a:lnTo>
                  <a:pt x="3809971" y="1533156"/>
                </a:lnTo>
                <a:lnTo>
                  <a:pt x="3809971" y="759192"/>
                </a:lnTo>
                <a:lnTo>
                  <a:pt x="4312369" y="759192"/>
                </a:lnTo>
                <a:lnTo>
                  <a:pt x="4312369" y="885423"/>
                </a:lnTo>
                <a:lnTo>
                  <a:pt x="3944243" y="885423"/>
                </a:lnTo>
                <a:lnTo>
                  <a:pt x="3944243" y="1091112"/>
                </a:lnTo>
                <a:lnTo>
                  <a:pt x="4258052" y="1091112"/>
                </a:lnTo>
                <a:lnTo>
                  <a:pt x="4258052" y="1217334"/>
                </a:lnTo>
                <a:lnTo>
                  <a:pt x="3944243" y="1217334"/>
                </a:lnTo>
                <a:close/>
                <a:moveTo>
                  <a:pt x="3653512" y="1533156"/>
                </a:moveTo>
                <a:lnTo>
                  <a:pt x="3653512" y="759192"/>
                </a:lnTo>
                <a:lnTo>
                  <a:pt x="3519232" y="759192"/>
                </a:lnTo>
                <a:lnTo>
                  <a:pt x="3519232" y="1533156"/>
                </a:lnTo>
                <a:lnTo>
                  <a:pt x="3653512" y="1533156"/>
                </a:lnTo>
                <a:close/>
                <a:moveTo>
                  <a:pt x="6816360" y="1272662"/>
                </a:moveTo>
                <a:lnTo>
                  <a:pt x="6981306" y="759192"/>
                </a:lnTo>
                <a:lnTo>
                  <a:pt x="7122919" y="759192"/>
                </a:lnTo>
                <a:lnTo>
                  <a:pt x="6868513" y="1533156"/>
                </a:lnTo>
                <a:lnTo>
                  <a:pt x="6764198" y="1533156"/>
                </a:lnTo>
                <a:lnTo>
                  <a:pt x="6509792" y="759192"/>
                </a:lnTo>
                <a:lnTo>
                  <a:pt x="6651414" y="759192"/>
                </a:lnTo>
                <a:lnTo>
                  <a:pt x="6816360" y="1272662"/>
                </a:lnTo>
                <a:close/>
                <a:moveTo>
                  <a:pt x="4534713" y="1406934"/>
                </a:moveTo>
                <a:lnTo>
                  <a:pt x="4902830" y="1406934"/>
                </a:lnTo>
                <a:lnTo>
                  <a:pt x="4902830" y="1533156"/>
                </a:lnTo>
                <a:lnTo>
                  <a:pt x="4400441" y="1533156"/>
                </a:lnTo>
                <a:lnTo>
                  <a:pt x="4400441" y="759192"/>
                </a:lnTo>
                <a:lnTo>
                  <a:pt x="4902830" y="759192"/>
                </a:lnTo>
                <a:lnTo>
                  <a:pt x="4902830" y="885423"/>
                </a:lnTo>
                <a:lnTo>
                  <a:pt x="4534713" y="885423"/>
                </a:lnTo>
                <a:lnTo>
                  <a:pt x="4534713" y="1080048"/>
                </a:lnTo>
                <a:lnTo>
                  <a:pt x="4848523" y="1080048"/>
                </a:lnTo>
                <a:lnTo>
                  <a:pt x="4848523" y="1206271"/>
                </a:lnTo>
                <a:lnTo>
                  <a:pt x="4534713" y="1206271"/>
                </a:lnTo>
                <a:lnTo>
                  <a:pt x="4534713" y="1406934"/>
                </a:lnTo>
                <a:close/>
                <a:moveTo>
                  <a:pt x="11218151" y="1406934"/>
                </a:moveTo>
                <a:lnTo>
                  <a:pt x="11586270" y="1406934"/>
                </a:lnTo>
                <a:lnTo>
                  <a:pt x="11586270" y="1533156"/>
                </a:lnTo>
                <a:lnTo>
                  <a:pt x="11083854" y="1533156"/>
                </a:lnTo>
                <a:lnTo>
                  <a:pt x="11083854" y="759192"/>
                </a:lnTo>
                <a:lnTo>
                  <a:pt x="11586270" y="759192"/>
                </a:lnTo>
                <a:lnTo>
                  <a:pt x="11586270" y="885423"/>
                </a:lnTo>
                <a:lnTo>
                  <a:pt x="11218151" y="885423"/>
                </a:lnTo>
                <a:lnTo>
                  <a:pt x="11218151" y="1080048"/>
                </a:lnTo>
                <a:lnTo>
                  <a:pt x="11531961" y="1080048"/>
                </a:lnTo>
                <a:lnTo>
                  <a:pt x="11531961" y="1206271"/>
                </a:lnTo>
                <a:lnTo>
                  <a:pt x="11218151" y="1206271"/>
                </a:lnTo>
                <a:lnTo>
                  <a:pt x="11218151" y="1406934"/>
                </a:lnTo>
                <a:close/>
                <a:moveTo>
                  <a:pt x="3070082" y="1406934"/>
                </a:moveTo>
                <a:lnTo>
                  <a:pt x="3436195" y="1406934"/>
                </a:lnTo>
                <a:lnTo>
                  <a:pt x="3436195" y="1533156"/>
                </a:lnTo>
                <a:lnTo>
                  <a:pt x="2935810" y="1533156"/>
                </a:lnTo>
                <a:lnTo>
                  <a:pt x="2935810" y="759192"/>
                </a:lnTo>
                <a:lnTo>
                  <a:pt x="3070082" y="759192"/>
                </a:lnTo>
                <a:lnTo>
                  <a:pt x="3070082" y="1406934"/>
                </a:lnTo>
                <a:close/>
                <a:moveTo>
                  <a:pt x="10634738" y="1406934"/>
                </a:moveTo>
                <a:lnTo>
                  <a:pt x="11000834" y="1406934"/>
                </a:lnTo>
                <a:lnTo>
                  <a:pt x="11000834" y="1533156"/>
                </a:lnTo>
                <a:lnTo>
                  <a:pt x="10500440" y="1533156"/>
                </a:lnTo>
                <a:lnTo>
                  <a:pt x="10500440" y="759192"/>
                </a:lnTo>
                <a:lnTo>
                  <a:pt x="10634738" y="759192"/>
                </a:lnTo>
                <a:lnTo>
                  <a:pt x="10634738" y="1406934"/>
                </a:lnTo>
                <a:close/>
                <a:moveTo>
                  <a:pt x="2216844" y="959787"/>
                </a:moveTo>
                <a:cubicBezTo>
                  <a:pt x="2320223" y="1063166"/>
                  <a:pt x="2320223" y="1230815"/>
                  <a:pt x="2216844" y="1334194"/>
                </a:cubicBezTo>
                <a:cubicBezTo>
                  <a:pt x="2113464" y="1437574"/>
                  <a:pt x="1945816" y="1437574"/>
                  <a:pt x="1842436" y="1334194"/>
                </a:cubicBezTo>
                <a:cubicBezTo>
                  <a:pt x="1739048" y="1230815"/>
                  <a:pt x="1739048" y="1063166"/>
                  <a:pt x="1842436" y="959787"/>
                </a:cubicBezTo>
                <a:cubicBezTo>
                  <a:pt x="1945816" y="856407"/>
                  <a:pt x="2113464" y="856407"/>
                  <a:pt x="2216844" y="959787"/>
                </a:cubicBezTo>
                <a:close/>
                <a:moveTo>
                  <a:pt x="1334355" y="959787"/>
                </a:moveTo>
                <a:cubicBezTo>
                  <a:pt x="1437734" y="1063166"/>
                  <a:pt x="1437734" y="1230815"/>
                  <a:pt x="1334355" y="1334194"/>
                </a:cubicBezTo>
                <a:cubicBezTo>
                  <a:pt x="1230976" y="1437574"/>
                  <a:pt x="1063361" y="1437574"/>
                  <a:pt x="959948" y="1334194"/>
                </a:cubicBezTo>
                <a:cubicBezTo>
                  <a:pt x="856568" y="1230815"/>
                  <a:pt x="856568" y="1063166"/>
                  <a:pt x="959948" y="959787"/>
                </a:cubicBezTo>
                <a:cubicBezTo>
                  <a:pt x="1063361" y="856407"/>
                  <a:pt x="1230976" y="856407"/>
                  <a:pt x="1334355" y="959787"/>
                </a:cubicBezTo>
                <a:close/>
                <a:moveTo>
                  <a:pt x="529413" y="1146970"/>
                </a:moveTo>
                <a:cubicBezTo>
                  <a:pt x="529413" y="1293206"/>
                  <a:pt x="410870" y="1411708"/>
                  <a:pt x="264675" y="1411708"/>
                </a:cubicBezTo>
                <a:cubicBezTo>
                  <a:pt x="118472" y="1411708"/>
                  <a:pt x="-71" y="1293206"/>
                  <a:pt x="-71" y="1146970"/>
                </a:cubicBezTo>
                <a:cubicBezTo>
                  <a:pt x="-71" y="1000767"/>
                  <a:pt x="118472" y="882265"/>
                  <a:pt x="264675" y="882265"/>
                </a:cubicBezTo>
                <a:cubicBezTo>
                  <a:pt x="410870" y="882265"/>
                  <a:pt x="529413" y="1000767"/>
                  <a:pt x="529413" y="1146970"/>
                </a:cubicBezTo>
                <a:close/>
                <a:moveTo>
                  <a:pt x="5317342" y="1295791"/>
                </a:moveTo>
                <a:lnTo>
                  <a:pt x="5317342" y="1170571"/>
                </a:lnTo>
                <a:lnTo>
                  <a:pt x="4983796" y="1170571"/>
                </a:lnTo>
                <a:lnTo>
                  <a:pt x="4983796" y="1295791"/>
                </a:lnTo>
                <a:lnTo>
                  <a:pt x="5317342" y="1295791"/>
                </a:lnTo>
                <a:close/>
                <a:moveTo>
                  <a:pt x="6185517" y="1247006"/>
                </a:moveTo>
                <a:lnTo>
                  <a:pt x="6371083" y="1247006"/>
                </a:lnTo>
                <a:lnTo>
                  <a:pt x="6278994" y="984710"/>
                </a:lnTo>
                <a:lnTo>
                  <a:pt x="6185517" y="1247006"/>
                </a:lnTo>
                <a:close/>
                <a:moveTo>
                  <a:pt x="9273747" y="1090102"/>
                </a:moveTo>
                <a:lnTo>
                  <a:pt x="9435914" y="1090102"/>
                </a:lnTo>
                <a:cubicBezTo>
                  <a:pt x="9469929" y="1090102"/>
                  <a:pt x="9499232" y="1082237"/>
                  <a:pt x="9519776" y="1064539"/>
                </a:cubicBezTo>
                <a:cubicBezTo>
                  <a:pt x="9539310" y="1047733"/>
                  <a:pt x="9549835" y="1022086"/>
                  <a:pt x="9549835" y="988263"/>
                </a:cubicBezTo>
                <a:cubicBezTo>
                  <a:pt x="9549835" y="954348"/>
                  <a:pt x="9539310" y="928440"/>
                  <a:pt x="9519691" y="911381"/>
                </a:cubicBezTo>
                <a:cubicBezTo>
                  <a:pt x="9499147" y="893506"/>
                  <a:pt x="9469846" y="885423"/>
                  <a:pt x="9435914" y="885423"/>
                </a:cubicBezTo>
                <a:lnTo>
                  <a:pt x="9273747" y="885423"/>
                </a:lnTo>
                <a:lnTo>
                  <a:pt x="9273747" y="1090102"/>
                </a:lnTo>
                <a:close/>
                <a:moveTo>
                  <a:pt x="970649" y="705734"/>
                </a:moveTo>
                <a:cubicBezTo>
                  <a:pt x="970649" y="851936"/>
                  <a:pt x="852148" y="970472"/>
                  <a:pt x="705911" y="970472"/>
                </a:cubicBezTo>
                <a:cubicBezTo>
                  <a:pt x="559708" y="970472"/>
                  <a:pt x="441165" y="851936"/>
                  <a:pt x="441165" y="705734"/>
                </a:cubicBezTo>
                <a:cubicBezTo>
                  <a:pt x="441165" y="559531"/>
                  <a:pt x="559708" y="440995"/>
                  <a:pt x="705911" y="440995"/>
                </a:cubicBezTo>
                <a:cubicBezTo>
                  <a:pt x="852148" y="440995"/>
                  <a:pt x="970649" y="559531"/>
                  <a:pt x="970649" y="705734"/>
                </a:cubicBezTo>
                <a:close/>
                <a:moveTo>
                  <a:pt x="1853138" y="705734"/>
                </a:moveTo>
                <a:cubicBezTo>
                  <a:pt x="1853138" y="851936"/>
                  <a:pt x="1734594" y="970472"/>
                  <a:pt x="1588400" y="970472"/>
                </a:cubicBezTo>
                <a:cubicBezTo>
                  <a:pt x="1442197" y="970472"/>
                  <a:pt x="1323653" y="851936"/>
                  <a:pt x="1323653" y="705734"/>
                </a:cubicBezTo>
                <a:cubicBezTo>
                  <a:pt x="1323653" y="559531"/>
                  <a:pt x="1442197" y="440995"/>
                  <a:pt x="1588400" y="440995"/>
                </a:cubicBezTo>
                <a:cubicBezTo>
                  <a:pt x="1734594" y="440995"/>
                  <a:pt x="1853138" y="559531"/>
                  <a:pt x="1853138" y="705734"/>
                </a:cubicBezTo>
                <a:close/>
                <a:moveTo>
                  <a:pt x="1411894" y="264506"/>
                </a:moveTo>
                <a:cubicBezTo>
                  <a:pt x="1411894" y="410709"/>
                  <a:pt x="1293350" y="529244"/>
                  <a:pt x="1147156" y="529244"/>
                </a:cubicBezTo>
                <a:cubicBezTo>
                  <a:pt x="1000953" y="529244"/>
                  <a:pt x="882409" y="410709"/>
                  <a:pt x="882409" y="264506"/>
                </a:cubicBezTo>
                <a:cubicBezTo>
                  <a:pt x="882409" y="118303"/>
                  <a:pt x="1000953" y="-232"/>
                  <a:pt x="1147156" y="-232"/>
                </a:cubicBezTo>
                <a:cubicBezTo>
                  <a:pt x="1293350" y="-232"/>
                  <a:pt x="1411894" y="118303"/>
                  <a:pt x="1411894" y="264506"/>
                </a:cubicBezTo>
                <a:close/>
              </a:path>
            </a:pathLst>
          </a:custGeom>
          <a:solidFill>
            <a:schemeClr val="bg1"/>
          </a:solidFill>
          <a:ln w="8420" cap="flat">
            <a:noFill/>
            <a:prstDash val="solid"/>
            <a:round/>
          </a:ln>
        </p:spPr>
        <p:txBody>
          <a:bodyPr rtlCol="0" anchor="ctr"/>
          <a:lstStyle/>
          <a:p>
            <a:endParaRPr lang="en-GB"/>
          </a:p>
        </p:txBody>
      </p:sp>
    </p:spTree>
    <p:extLst>
      <p:ext uri="{BB962C8B-B14F-4D97-AF65-F5344CB8AC3E}">
        <p14:creationId xmlns:p14="http://schemas.microsoft.com/office/powerpoint/2010/main" val="58593653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2.xml"/><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7.png"/><Relationship Id="rId4" Type="http://schemas.openxmlformats.org/officeDocument/2006/relationships/image" Target="../media/image18.jpg"/></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15.png"/><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7.png"/><Relationship Id="rId4" Type="http://schemas.openxmlformats.org/officeDocument/2006/relationships/image" Target="../media/image21.pn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openxmlformats.org/officeDocument/2006/relationships/image" Target="../media/image15.png"/><Relationship Id="rId4" Type="http://schemas.openxmlformats.org/officeDocument/2006/relationships/image" Target="../media/image7.png"/></Relationships>
</file>

<file path=ppt/slides/_rels/slide1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5.png"/><Relationship Id="rId7"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13.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8" Type="http://schemas.openxmlformats.org/officeDocument/2006/relationships/image" Target="../media/image32.JPG"/><Relationship Id="rId3" Type="http://schemas.openxmlformats.org/officeDocument/2006/relationships/image" Target="../media/image7.png"/><Relationship Id="rId7" Type="http://schemas.openxmlformats.org/officeDocument/2006/relationships/image" Target="../media/image31.JPG"/><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image" Target="../media/image30.JPG"/><Relationship Id="rId5" Type="http://schemas.openxmlformats.org/officeDocument/2006/relationships/image" Target="../media/image29.JPG"/><Relationship Id="rId10" Type="http://schemas.openxmlformats.org/officeDocument/2006/relationships/image" Target="../media/image34.jpeg"/><Relationship Id="rId4" Type="http://schemas.openxmlformats.org/officeDocument/2006/relationships/image" Target="../media/image15.png"/><Relationship Id="rId9" Type="http://schemas.openxmlformats.org/officeDocument/2006/relationships/image" Target="../media/image33.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24.xml"/><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ctrTitle"/>
          </p:nvPr>
        </p:nvSpPr>
        <p:spPr>
          <a:xfrm>
            <a:off x="1504495" y="413839"/>
            <a:ext cx="9820729" cy="1113524"/>
          </a:xfrm>
        </p:spPr>
        <p:txBody>
          <a:bodyPr>
            <a:noAutofit/>
          </a:bodyPr>
          <a:lstStyle/>
          <a:p>
            <a:pPr algn="l"/>
            <a:r>
              <a:rPr lang="en-GB" sz="4400" b="1" dirty="0">
                <a:solidFill>
                  <a:schemeClr val="bg1"/>
                </a:solidFill>
              </a:rPr>
              <a:t>Safe Mechanical Lifting </a:t>
            </a:r>
            <a:br>
              <a:rPr lang="en-GB" sz="4400" b="1" dirty="0">
                <a:solidFill>
                  <a:schemeClr val="bg1"/>
                </a:solidFill>
              </a:rPr>
            </a:br>
            <a:r>
              <a:rPr lang="en-GB" sz="4400" b="1" dirty="0">
                <a:solidFill>
                  <a:schemeClr val="bg1"/>
                </a:solidFill>
              </a:rPr>
              <a:t>&amp; the Prevention of Falling Objects</a:t>
            </a:r>
            <a:endParaRPr lang="en-GB" sz="4400" b="1" dirty="0">
              <a:highlight>
                <a:srgbClr val="FFFF00"/>
              </a:highlight>
            </a:endParaRPr>
          </a:p>
        </p:txBody>
      </p:sp>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0" name="Freeform: Shape 9">
            <a:extLst>
              <a:ext uri="{FF2B5EF4-FFF2-40B4-BE49-F238E27FC236}">
                <a16:creationId xmlns:a16="http://schemas.microsoft.com/office/drawing/2014/main" id="{642E6E73-98D6-4B1C-9ACA-EEF6D2111F65}"/>
              </a:ext>
            </a:extLst>
          </p:cNvPr>
          <p:cNvSpPr>
            <a:spLocks noChangeAspect="1"/>
          </p:cNvSpPr>
          <p:nvPr/>
        </p:nvSpPr>
        <p:spPr>
          <a:xfrm>
            <a:off x="-85516" y="1977"/>
            <a:ext cx="1352550" cy="1741202"/>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FFFFFF"/>
          </a:solidFill>
          <a:ln w="2873" cap="flat">
            <a:noFill/>
            <a:prstDash val="solid"/>
            <a:round/>
          </a:ln>
        </p:spPr>
        <p:txBody>
          <a:bodyPr rtlCol="0" anchor="ctr"/>
          <a:lstStyle/>
          <a:p>
            <a:endParaRPr lang="en-GB"/>
          </a:p>
        </p:txBody>
      </p:sp>
      <p:sp>
        <p:nvSpPr>
          <p:cNvPr id="18" name="TextBox 17">
            <a:extLst>
              <a:ext uri="{FF2B5EF4-FFF2-40B4-BE49-F238E27FC236}">
                <a16:creationId xmlns:a16="http://schemas.microsoft.com/office/drawing/2014/main" id="{89A889C6-FB7F-46D6-8FF1-D268D5416672}"/>
              </a:ext>
            </a:extLst>
          </p:cNvPr>
          <p:cNvSpPr txBox="1"/>
          <p:nvPr/>
        </p:nvSpPr>
        <p:spPr>
          <a:xfrm>
            <a:off x="0" y="5678557"/>
            <a:ext cx="3510116" cy="215444"/>
          </a:xfrm>
          <a:prstGeom prst="rect">
            <a:avLst/>
          </a:prstGeom>
          <a:noFill/>
        </p:spPr>
        <p:txBody>
          <a:bodyPr wrap="square" rtlCol="0">
            <a:spAutoFit/>
          </a:bodyPr>
          <a:lstStyle/>
          <a:p>
            <a:r>
              <a:rPr lang="en-GB" sz="800" b="0" i="0" u="none" strike="noStrike" baseline="0" dirty="0">
                <a:solidFill>
                  <a:schemeClr val="bg1"/>
                </a:solidFill>
              </a:rPr>
              <a:t>Photo Credit: Jan Berghuis</a:t>
            </a:r>
            <a:endParaRPr lang="en-GB" sz="800" dirty="0">
              <a:solidFill>
                <a:schemeClr val="bg1"/>
              </a:solidFill>
            </a:endParaRPr>
          </a:p>
        </p:txBody>
      </p:sp>
      <p:grpSp>
        <p:nvGrpSpPr>
          <p:cNvPr id="26" name="Group 25">
            <a:extLst>
              <a:ext uri="{FF2B5EF4-FFF2-40B4-BE49-F238E27FC236}">
                <a16:creationId xmlns:a16="http://schemas.microsoft.com/office/drawing/2014/main" id="{1675469F-7E78-4071-93CF-37102558219E}"/>
              </a:ext>
            </a:extLst>
          </p:cNvPr>
          <p:cNvGrpSpPr>
            <a:grpSpLocks noChangeAspect="1"/>
          </p:cNvGrpSpPr>
          <p:nvPr/>
        </p:nvGrpSpPr>
        <p:grpSpPr>
          <a:xfrm>
            <a:off x="10666120" y="4049076"/>
            <a:ext cx="1025775" cy="1025775"/>
            <a:chOff x="-1025775" y="3882764"/>
            <a:chExt cx="594804" cy="594804"/>
          </a:xfrm>
        </p:grpSpPr>
        <p:sp>
          <p:nvSpPr>
            <p:cNvPr id="24" name="Freeform: Shape 23">
              <a:extLst>
                <a:ext uri="{FF2B5EF4-FFF2-40B4-BE49-F238E27FC236}">
                  <a16:creationId xmlns:a16="http://schemas.microsoft.com/office/drawing/2014/main" id="{8217420D-44FA-4320-A68E-0888938F18AE}"/>
                </a:ext>
              </a:extLst>
            </p:cNvPr>
            <p:cNvSpPr/>
            <p:nvPr/>
          </p:nvSpPr>
          <p:spPr>
            <a:xfrm rot="16200000" flipV="1">
              <a:off x="-1025775" y="3882764"/>
              <a:ext cx="594804" cy="594804"/>
            </a:xfrm>
            <a:custGeom>
              <a:avLst/>
              <a:gdLst>
                <a:gd name="connsiteX0" fmla="*/ 204379 w 407714"/>
                <a:gd name="connsiteY0" fmla="*/ 1895 h 407714"/>
                <a:gd name="connsiteX1" fmla="*/ 523 w 407714"/>
                <a:gd name="connsiteY1" fmla="*/ 205751 h 407714"/>
                <a:gd name="connsiteX2" fmla="*/ 204379 w 407714"/>
                <a:gd name="connsiteY2" fmla="*/ 409610 h 407714"/>
                <a:gd name="connsiteX3" fmla="*/ 408237 w 407714"/>
                <a:gd name="connsiteY3" fmla="*/ 205751 h 407714"/>
                <a:gd name="connsiteX4" fmla="*/ 204379 w 407714"/>
                <a:gd name="connsiteY4" fmla="*/ 1895 h 407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4" h="407714">
                  <a:moveTo>
                    <a:pt x="204379" y="1895"/>
                  </a:moveTo>
                  <a:cubicBezTo>
                    <a:pt x="91791" y="1895"/>
                    <a:pt x="523" y="93164"/>
                    <a:pt x="523" y="205751"/>
                  </a:cubicBezTo>
                  <a:cubicBezTo>
                    <a:pt x="523" y="318342"/>
                    <a:pt x="91791" y="409610"/>
                    <a:pt x="204379" y="409610"/>
                  </a:cubicBezTo>
                  <a:cubicBezTo>
                    <a:pt x="316969" y="409610"/>
                    <a:pt x="408237" y="318342"/>
                    <a:pt x="408237" y="205751"/>
                  </a:cubicBezTo>
                  <a:cubicBezTo>
                    <a:pt x="408237" y="93164"/>
                    <a:pt x="316969" y="1895"/>
                    <a:pt x="204379" y="1895"/>
                  </a:cubicBezTo>
                </a:path>
              </a:pathLst>
            </a:custGeom>
            <a:solidFill>
              <a:schemeClr val="bg1"/>
            </a:solidFill>
            <a:ln w="2873" cap="flat">
              <a:noFill/>
              <a:prstDash val="solid"/>
              <a:round/>
            </a:ln>
          </p:spPr>
          <p:txBody>
            <a:bodyPr rtlCol="0" anchor="ctr"/>
            <a:lstStyle/>
            <a:p>
              <a:endParaRPr lang="en-GB"/>
            </a:p>
          </p:txBody>
        </p:sp>
        <p:sp>
          <p:nvSpPr>
            <p:cNvPr id="25" name="Freeform: Shape 24">
              <a:extLst>
                <a:ext uri="{FF2B5EF4-FFF2-40B4-BE49-F238E27FC236}">
                  <a16:creationId xmlns:a16="http://schemas.microsoft.com/office/drawing/2014/main" id="{5F22A260-8B03-4538-A4FA-8F925F9AF998}"/>
                </a:ext>
              </a:extLst>
            </p:cNvPr>
            <p:cNvSpPr/>
            <p:nvPr/>
          </p:nvSpPr>
          <p:spPr>
            <a:xfrm>
              <a:off x="-908986" y="3940753"/>
              <a:ext cx="368221" cy="474028"/>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EB1C23"/>
            </a:solidFill>
            <a:ln w="2873" cap="flat">
              <a:noFill/>
              <a:prstDash val="solid"/>
              <a:round/>
            </a:ln>
          </p:spPr>
          <p:txBody>
            <a:bodyPr rtlCol="0" anchor="ctr"/>
            <a:lstStyle/>
            <a:p>
              <a:endParaRPr lang="en-GB"/>
            </a:p>
          </p:txBody>
        </p:sp>
      </p:grpSp>
      <p:pic>
        <p:nvPicPr>
          <p:cNvPr id="27" name="Picture 26" descr="A picture containing water, outdoor, boat, ship&#10;&#10;Description automatically generated">
            <a:extLst>
              <a:ext uri="{FF2B5EF4-FFF2-40B4-BE49-F238E27FC236}">
                <a16:creationId xmlns:a16="http://schemas.microsoft.com/office/drawing/2014/main" id="{A58FAB26-AD41-470B-B404-64E338279185}"/>
              </a:ext>
            </a:extLst>
          </p:cNvPr>
          <p:cNvPicPr>
            <a:picLocks noChangeAspect="1"/>
          </p:cNvPicPr>
          <p:nvPr/>
        </p:nvPicPr>
        <p:blipFill>
          <a:blip r:embed="rId3">
            <a:extLst>
              <a:ext uri="{28A0092B-C50C-407E-A947-70E740481C1C}">
                <a14:useLocalDpi xmlns:a14="http://schemas.microsoft.com/office/drawing/2010/main" val="0"/>
              </a:ext>
            </a:extLst>
          </a:blip>
          <a:srcRect r="11671" b="227"/>
          <a:stretch>
            <a:fillRect/>
          </a:stretch>
        </p:blipFill>
        <p:spPr>
          <a:xfrm>
            <a:off x="5759347" y="1873120"/>
            <a:ext cx="5360513" cy="4012060"/>
          </a:xfrm>
          <a:custGeom>
            <a:avLst/>
            <a:gdLst>
              <a:gd name="connsiteX0" fmla="*/ 0 w 5360513"/>
              <a:gd name="connsiteY0" fmla="*/ 0 h 4012060"/>
              <a:gd name="connsiteX1" fmla="*/ 5360513 w 5360513"/>
              <a:gd name="connsiteY1" fmla="*/ 0 h 4012060"/>
              <a:gd name="connsiteX2" fmla="*/ 3022886 w 5360513"/>
              <a:gd name="connsiteY2" fmla="*/ 4012060 h 4012060"/>
              <a:gd name="connsiteX3" fmla="*/ 0 w 5360513"/>
              <a:gd name="connsiteY3" fmla="*/ 4012060 h 4012060"/>
              <a:gd name="connsiteX4" fmla="*/ 0 w 5360513"/>
              <a:gd name="connsiteY4" fmla="*/ 0 h 4012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0513" h="4012060">
                <a:moveTo>
                  <a:pt x="0" y="0"/>
                </a:moveTo>
                <a:lnTo>
                  <a:pt x="5360513" y="0"/>
                </a:lnTo>
                <a:lnTo>
                  <a:pt x="3022886" y="4012060"/>
                </a:lnTo>
                <a:lnTo>
                  <a:pt x="0" y="4012060"/>
                </a:lnTo>
                <a:lnTo>
                  <a:pt x="0" y="0"/>
                </a:lnTo>
                <a:close/>
              </a:path>
            </a:pathLst>
          </a:custGeom>
        </p:spPr>
      </p:pic>
      <p:pic>
        <p:nvPicPr>
          <p:cNvPr id="19" name="Picture 18" descr="A picture containing outdoor, outdoor object, chain, tower&#10;&#10;Description automatically generated">
            <a:extLst>
              <a:ext uri="{FF2B5EF4-FFF2-40B4-BE49-F238E27FC236}">
                <a16:creationId xmlns:a16="http://schemas.microsoft.com/office/drawing/2014/main" id="{448CE0AD-0360-45EC-8CF6-9BE715284939}"/>
              </a:ext>
            </a:extLst>
          </p:cNvPr>
          <p:cNvPicPr>
            <a:picLocks noChangeAspect="1"/>
          </p:cNvPicPr>
          <p:nvPr/>
        </p:nvPicPr>
        <p:blipFill rotWithShape="1">
          <a:blip r:embed="rId4">
            <a:extLst>
              <a:ext uri="{28A0092B-C50C-407E-A947-70E740481C1C}">
                <a14:useLocalDpi xmlns:a14="http://schemas.microsoft.com/office/drawing/2010/main" val="0"/>
              </a:ext>
            </a:extLst>
          </a:blip>
          <a:srcRect l="45177"/>
          <a:stretch/>
        </p:blipFill>
        <p:spPr>
          <a:xfrm>
            <a:off x="0" y="1873120"/>
            <a:ext cx="3306816" cy="4021200"/>
          </a:xfrm>
          <a:prstGeom prst="rect">
            <a:avLst/>
          </a:prstGeom>
        </p:spPr>
      </p:pic>
      <p:pic>
        <p:nvPicPr>
          <p:cNvPr id="14" name="Picture 13">
            <a:extLst>
              <a:ext uri="{FF2B5EF4-FFF2-40B4-BE49-F238E27FC236}">
                <a16:creationId xmlns:a16="http://schemas.microsoft.com/office/drawing/2014/main" id="{4836AC43-C0CE-4865-B65A-0A0F2C43F826}"/>
              </a:ext>
            </a:extLst>
          </p:cNvPr>
          <p:cNvPicPr>
            <a:picLocks noChangeAspect="1"/>
          </p:cNvPicPr>
          <p:nvPr/>
        </p:nvPicPr>
        <p:blipFill rotWithShape="1">
          <a:blip r:embed="rId5">
            <a:extLst>
              <a:ext uri="{28A0092B-C50C-407E-A947-70E740481C1C}">
                <a14:useLocalDpi xmlns:a14="http://schemas.microsoft.com/office/drawing/2010/main" val="0"/>
              </a:ext>
            </a:extLst>
          </a:blip>
          <a:srcRect l="17857" r="26280"/>
          <a:stretch/>
        </p:blipFill>
        <p:spPr>
          <a:xfrm>
            <a:off x="2933699" y="1873120"/>
            <a:ext cx="3365501" cy="4021200"/>
          </a:xfrm>
          <a:prstGeom prst="rect">
            <a:avLst/>
          </a:prstGeom>
          <a:ln w="38100">
            <a:solidFill>
              <a:schemeClr val="bg1"/>
            </a:solidFill>
          </a:ln>
        </p:spPr>
      </p:pic>
    </p:spTree>
    <p:extLst>
      <p:ext uri="{BB962C8B-B14F-4D97-AF65-F5344CB8AC3E}">
        <p14:creationId xmlns:p14="http://schemas.microsoft.com/office/powerpoint/2010/main" val="413420165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0" name="Freeform: Shape 9">
            <a:extLst>
              <a:ext uri="{FF2B5EF4-FFF2-40B4-BE49-F238E27FC236}">
                <a16:creationId xmlns:a16="http://schemas.microsoft.com/office/drawing/2014/main" id="{642E6E73-98D6-4B1C-9ACA-EEF6D2111F65}"/>
              </a:ext>
            </a:extLst>
          </p:cNvPr>
          <p:cNvSpPr>
            <a:spLocks noChangeAspect="1"/>
          </p:cNvSpPr>
          <p:nvPr/>
        </p:nvSpPr>
        <p:spPr>
          <a:xfrm>
            <a:off x="-76200" y="62753"/>
            <a:ext cx="1352550" cy="1741202"/>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FFFFFF"/>
          </a:solidFill>
          <a:ln w="2873" cap="flat">
            <a:noFill/>
            <a:prstDash val="solid"/>
            <a:round/>
          </a:ln>
        </p:spPr>
        <p:txBody>
          <a:bodyPr rtlCol="0" anchor="ctr"/>
          <a:lstStyle/>
          <a:p>
            <a:endParaRPr lang="en-GB"/>
          </a:p>
        </p:txBody>
      </p:sp>
      <p:sp>
        <p:nvSpPr>
          <p:cNvPr id="18" name="TextBox 17">
            <a:extLst>
              <a:ext uri="{FF2B5EF4-FFF2-40B4-BE49-F238E27FC236}">
                <a16:creationId xmlns:a16="http://schemas.microsoft.com/office/drawing/2014/main" id="{89A889C6-FB7F-46D6-8FF1-D268D5416672}"/>
              </a:ext>
            </a:extLst>
          </p:cNvPr>
          <p:cNvSpPr txBox="1"/>
          <p:nvPr/>
        </p:nvSpPr>
        <p:spPr>
          <a:xfrm>
            <a:off x="0" y="5678557"/>
            <a:ext cx="3510116" cy="215444"/>
          </a:xfrm>
          <a:prstGeom prst="rect">
            <a:avLst/>
          </a:prstGeom>
          <a:noFill/>
        </p:spPr>
        <p:txBody>
          <a:bodyPr wrap="square" rtlCol="0">
            <a:spAutoFit/>
          </a:bodyPr>
          <a:lstStyle/>
          <a:p>
            <a:r>
              <a:rPr lang="en-GB" sz="800" b="0" i="0" u="none" strike="noStrike" baseline="0" dirty="0">
                <a:solidFill>
                  <a:schemeClr val="bg1"/>
                </a:solidFill>
              </a:rPr>
              <a:t>Photo Credit: Jan Berghuis</a:t>
            </a:r>
            <a:endParaRPr lang="en-GB" sz="800" dirty="0">
              <a:solidFill>
                <a:schemeClr val="bg1"/>
              </a:solidFill>
            </a:endParaRPr>
          </a:p>
        </p:txBody>
      </p:sp>
      <p:grpSp>
        <p:nvGrpSpPr>
          <p:cNvPr id="26" name="Group 25">
            <a:extLst>
              <a:ext uri="{FF2B5EF4-FFF2-40B4-BE49-F238E27FC236}">
                <a16:creationId xmlns:a16="http://schemas.microsoft.com/office/drawing/2014/main" id="{1675469F-7E78-4071-93CF-37102558219E}"/>
              </a:ext>
            </a:extLst>
          </p:cNvPr>
          <p:cNvGrpSpPr>
            <a:grpSpLocks noChangeAspect="1"/>
          </p:cNvGrpSpPr>
          <p:nvPr/>
        </p:nvGrpSpPr>
        <p:grpSpPr>
          <a:xfrm>
            <a:off x="10666120" y="4049076"/>
            <a:ext cx="1025775" cy="1025775"/>
            <a:chOff x="-1025775" y="3882764"/>
            <a:chExt cx="594804" cy="594804"/>
          </a:xfrm>
        </p:grpSpPr>
        <p:sp>
          <p:nvSpPr>
            <p:cNvPr id="24" name="Freeform: Shape 23">
              <a:extLst>
                <a:ext uri="{FF2B5EF4-FFF2-40B4-BE49-F238E27FC236}">
                  <a16:creationId xmlns:a16="http://schemas.microsoft.com/office/drawing/2014/main" id="{8217420D-44FA-4320-A68E-0888938F18AE}"/>
                </a:ext>
              </a:extLst>
            </p:cNvPr>
            <p:cNvSpPr/>
            <p:nvPr/>
          </p:nvSpPr>
          <p:spPr>
            <a:xfrm rot="16200000" flipV="1">
              <a:off x="-1025775" y="3882764"/>
              <a:ext cx="594804" cy="594804"/>
            </a:xfrm>
            <a:custGeom>
              <a:avLst/>
              <a:gdLst>
                <a:gd name="connsiteX0" fmla="*/ 204379 w 407714"/>
                <a:gd name="connsiteY0" fmla="*/ 1895 h 407714"/>
                <a:gd name="connsiteX1" fmla="*/ 523 w 407714"/>
                <a:gd name="connsiteY1" fmla="*/ 205751 h 407714"/>
                <a:gd name="connsiteX2" fmla="*/ 204379 w 407714"/>
                <a:gd name="connsiteY2" fmla="*/ 409610 h 407714"/>
                <a:gd name="connsiteX3" fmla="*/ 408237 w 407714"/>
                <a:gd name="connsiteY3" fmla="*/ 205751 h 407714"/>
                <a:gd name="connsiteX4" fmla="*/ 204379 w 407714"/>
                <a:gd name="connsiteY4" fmla="*/ 1895 h 407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4" h="407714">
                  <a:moveTo>
                    <a:pt x="204379" y="1895"/>
                  </a:moveTo>
                  <a:cubicBezTo>
                    <a:pt x="91791" y="1895"/>
                    <a:pt x="523" y="93164"/>
                    <a:pt x="523" y="205751"/>
                  </a:cubicBezTo>
                  <a:cubicBezTo>
                    <a:pt x="523" y="318342"/>
                    <a:pt x="91791" y="409610"/>
                    <a:pt x="204379" y="409610"/>
                  </a:cubicBezTo>
                  <a:cubicBezTo>
                    <a:pt x="316969" y="409610"/>
                    <a:pt x="408237" y="318342"/>
                    <a:pt x="408237" y="205751"/>
                  </a:cubicBezTo>
                  <a:cubicBezTo>
                    <a:pt x="408237" y="93164"/>
                    <a:pt x="316969" y="1895"/>
                    <a:pt x="204379" y="1895"/>
                  </a:cubicBezTo>
                </a:path>
              </a:pathLst>
            </a:custGeom>
            <a:solidFill>
              <a:schemeClr val="bg1"/>
            </a:solidFill>
            <a:ln w="2873" cap="flat">
              <a:noFill/>
              <a:prstDash val="solid"/>
              <a:round/>
            </a:ln>
          </p:spPr>
          <p:txBody>
            <a:bodyPr rtlCol="0" anchor="ctr"/>
            <a:lstStyle/>
            <a:p>
              <a:endParaRPr lang="en-GB"/>
            </a:p>
          </p:txBody>
        </p:sp>
        <p:sp>
          <p:nvSpPr>
            <p:cNvPr id="25" name="Freeform: Shape 24">
              <a:extLst>
                <a:ext uri="{FF2B5EF4-FFF2-40B4-BE49-F238E27FC236}">
                  <a16:creationId xmlns:a16="http://schemas.microsoft.com/office/drawing/2014/main" id="{5F22A260-8B03-4538-A4FA-8F925F9AF998}"/>
                </a:ext>
              </a:extLst>
            </p:cNvPr>
            <p:cNvSpPr/>
            <p:nvPr/>
          </p:nvSpPr>
          <p:spPr>
            <a:xfrm>
              <a:off x="-908986" y="3940753"/>
              <a:ext cx="368221" cy="474028"/>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EB1C23"/>
            </a:solidFill>
            <a:ln w="2873" cap="flat">
              <a:noFill/>
              <a:prstDash val="solid"/>
              <a:round/>
            </a:ln>
          </p:spPr>
          <p:txBody>
            <a:bodyPr rtlCol="0" anchor="ctr"/>
            <a:lstStyle/>
            <a:p>
              <a:endParaRPr lang="en-GB"/>
            </a:p>
          </p:txBody>
        </p:sp>
      </p:grpSp>
      <p:sp>
        <p:nvSpPr>
          <p:cNvPr id="17" name="Title 8">
            <a:extLst>
              <a:ext uri="{FF2B5EF4-FFF2-40B4-BE49-F238E27FC236}">
                <a16:creationId xmlns:a16="http://schemas.microsoft.com/office/drawing/2014/main" id="{10216C4D-88C7-48E4-8E38-B71BE37E7A24}"/>
              </a:ext>
            </a:extLst>
          </p:cNvPr>
          <p:cNvSpPr txBox="1">
            <a:spLocks/>
          </p:cNvSpPr>
          <p:nvPr/>
        </p:nvSpPr>
        <p:spPr>
          <a:xfrm>
            <a:off x="1504495" y="413839"/>
            <a:ext cx="9820729" cy="1113524"/>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GB" sz="4400" b="1">
                <a:solidFill>
                  <a:schemeClr val="bg1"/>
                </a:solidFill>
              </a:rPr>
              <a:t>Safe Mechanical Lifting &amp; the Prevention of Falling Objects</a:t>
            </a:r>
            <a:endParaRPr lang="en-GB" sz="4400" b="1" dirty="0">
              <a:highlight>
                <a:srgbClr val="FFFF00"/>
              </a:highlight>
            </a:endParaRPr>
          </a:p>
        </p:txBody>
      </p:sp>
      <p:pic>
        <p:nvPicPr>
          <p:cNvPr id="5" name="Picture 4">
            <a:extLst>
              <a:ext uri="{FF2B5EF4-FFF2-40B4-BE49-F238E27FC236}">
                <a16:creationId xmlns:a16="http://schemas.microsoft.com/office/drawing/2014/main" id="{C7926DC3-A985-4D88-B7FB-BF645C75BCCA}"/>
              </a:ext>
            </a:extLst>
          </p:cNvPr>
          <p:cNvPicPr>
            <a:picLocks noChangeAspect="1"/>
          </p:cNvPicPr>
          <p:nvPr/>
        </p:nvPicPr>
        <p:blipFill>
          <a:blip r:embed="rId4"/>
          <a:stretch>
            <a:fillRect/>
          </a:stretch>
        </p:blipFill>
        <p:spPr>
          <a:xfrm>
            <a:off x="1017002" y="3160231"/>
            <a:ext cx="7600950" cy="1162050"/>
          </a:xfrm>
          <a:prstGeom prst="rect">
            <a:avLst/>
          </a:prstGeom>
        </p:spPr>
      </p:pic>
    </p:spTree>
    <p:extLst>
      <p:ext uri="{BB962C8B-B14F-4D97-AF65-F5344CB8AC3E}">
        <p14:creationId xmlns:p14="http://schemas.microsoft.com/office/powerpoint/2010/main" val="31285167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5F70DEE-CFDE-40B6-A1F9-EB57611C7F75}"/>
              </a:ext>
            </a:extLst>
          </p:cNvPr>
          <p:cNvGrpSpPr/>
          <p:nvPr/>
        </p:nvGrpSpPr>
        <p:grpSpPr>
          <a:xfrm>
            <a:off x="2910484" y="4523320"/>
            <a:ext cx="7267490" cy="1441127"/>
            <a:chOff x="2835138" y="4499040"/>
            <a:chExt cx="7267490" cy="1441127"/>
          </a:xfrm>
        </p:grpSpPr>
        <p:sp>
          <p:nvSpPr>
            <p:cNvPr id="29" name="Rectangle 28">
              <a:extLst>
                <a:ext uri="{FF2B5EF4-FFF2-40B4-BE49-F238E27FC236}">
                  <a16:creationId xmlns:a16="http://schemas.microsoft.com/office/drawing/2014/main" id="{E71FDAFA-71C2-4B25-A5D2-912EF1600F64}"/>
                </a:ext>
              </a:extLst>
            </p:cNvPr>
            <p:cNvSpPr/>
            <p:nvPr/>
          </p:nvSpPr>
          <p:spPr>
            <a:xfrm>
              <a:off x="2835138" y="4499040"/>
              <a:ext cx="7267490" cy="1441127"/>
            </a:xfrm>
            <a:prstGeom prst="rect">
              <a:avLst/>
            </a:prstGeom>
            <a:solidFill>
              <a:srgbClr val="ED1C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98DCCC13-085D-4413-BEE9-2EFA2E24D06F}"/>
                </a:ext>
              </a:extLst>
            </p:cNvPr>
            <p:cNvSpPr txBox="1"/>
            <p:nvPr/>
          </p:nvSpPr>
          <p:spPr>
            <a:xfrm>
              <a:off x="3611687" y="4799498"/>
              <a:ext cx="4713697"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How do you ensure the lift plan and equipment is fit for purpose?</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3326355" y="1113319"/>
            <a:ext cx="5482162" cy="4639476"/>
          </a:xfrm>
        </p:spPr>
        <p:txBody>
          <a:bodyPr>
            <a:normAutofit/>
          </a:bodyPr>
          <a:lstStyle/>
          <a:p>
            <a:r>
              <a:rPr lang="en-GB" sz="2000" dirty="0"/>
              <a:t>The operation was to transfer a riser pup joint</a:t>
            </a:r>
          </a:p>
          <a:p>
            <a:endParaRPr lang="en-GB" sz="2000" dirty="0"/>
          </a:p>
          <a:p>
            <a:r>
              <a:rPr lang="en-GB" sz="2000" dirty="0"/>
              <a:t>A 3t soft sling in </a:t>
            </a:r>
            <a:r>
              <a:rPr lang="en-GB" sz="2000" b="1" dirty="0"/>
              <a:t>poor condition </a:t>
            </a:r>
            <a:r>
              <a:rPr lang="en-GB" sz="2000" dirty="0"/>
              <a:t>was connected </a:t>
            </a:r>
            <a:r>
              <a:rPr lang="en-GB" sz="2000" b="1" dirty="0"/>
              <a:t>directly</a:t>
            </a:r>
            <a:r>
              <a:rPr lang="en-GB" sz="2000" dirty="0"/>
              <a:t> to the pad eye of the lifting tool (no shackle between soft sling and lifting tool)</a:t>
            </a:r>
          </a:p>
          <a:p>
            <a:endParaRPr lang="en-GB" sz="2000" dirty="0"/>
          </a:p>
          <a:p>
            <a:r>
              <a:rPr lang="en-GB" sz="2000" dirty="0"/>
              <a:t>The soft sling failed and the load fell 5ft</a:t>
            </a:r>
          </a:p>
          <a:p>
            <a:endParaRPr lang="en-GB" sz="2000" dirty="0">
              <a:solidFill>
                <a:schemeClr val="bg1">
                  <a:lumMod val="50000"/>
                </a:schemeClr>
              </a:solidFill>
            </a:endParaRPr>
          </a:p>
          <a:p>
            <a:endParaRPr lang="en-GB" sz="2000" dirty="0">
              <a:solidFill>
                <a:schemeClr val="bg1">
                  <a:lumMod val="50000"/>
                </a:schemeClr>
              </a:solidFill>
            </a:endParaRPr>
          </a:p>
          <a:p>
            <a:endParaRPr lang="en-GB" dirty="0"/>
          </a:p>
        </p:txBody>
      </p:sp>
      <p:sp>
        <p:nvSpPr>
          <p:cNvPr id="12" name="Rectangle 11">
            <a:extLst>
              <a:ext uri="{FF2B5EF4-FFF2-40B4-BE49-F238E27FC236}">
                <a16:creationId xmlns:a16="http://schemas.microsoft.com/office/drawing/2014/main" id="{B3012F67-4F19-4C35-98A0-44DB9A607318}"/>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Failure of lifting equipment – 2.6t dropped object</a:t>
            </a:r>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780164" y="4234985"/>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7A1793CB-8AB0-45B4-9412-5DE6BBD31665}"/>
              </a:ext>
            </a:extLst>
          </p:cNvPr>
          <p:cNvCxnSpPr>
            <a:cxnSpLocks/>
          </p:cNvCxnSpPr>
          <p:nvPr/>
        </p:nvCxnSpPr>
        <p:spPr>
          <a:xfrm flipH="1">
            <a:off x="3287057" y="3403988"/>
            <a:ext cx="347336" cy="513027"/>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26" name="Picture 25">
            <a:extLst>
              <a:ext uri="{FF2B5EF4-FFF2-40B4-BE49-F238E27FC236}">
                <a16:creationId xmlns:a16="http://schemas.microsoft.com/office/drawing/2014/main" id="{B37B04AF-3A2E-404F-AA7D-F81F52E800C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099" r="2099"/>
          <a:stretch/>
        </p:blipFill>
        <p:spPr>
          <a:xfrm>
            <a:off x="0" y="1"/>
            <a:ext cx="3695699" cy="5946018"/>
          </a:xfrm>
          <a:custGeom>
            <a:avLst/>
            <a:gdLst/>
            <a:ahLst/>
            <a:cxnLst/>
            <a:rect l="l" t="t" r="r" b="b"/>
            <a:pathLst>
              <a:path w="3695699" h="6858001">
                <a:moveTo>
                  <a:pt x="0" y="0"/>
                </a:moveTo>
                <a:lnTo>
                  <a:pt x="3435129" y="0"/>
                </a:lnTo>
                <a:lnTo>
                  <a:pt x="3430599" y="17349"/>
                </a:lnTo>
                <a:cubicBezTo>
                  <a:pt x="3437542" y="19835"/>
                  <a:pt x="3423757" y="30822"/>
                  <a:pt x="3427683" y="38871"/>
                </a:cubicBezTo>
                <a:cubicBezTo>
                  <a:pt x="3431230" y="44698"/>
                  <a:pt x="3427877" y="49388"/>
                  <a:pt x="3427096" y="55116"/>
                </a:cubicBezTo>
                <a:cubicBezTo>
                  <a:pt x="3429620" y="62945"/>
                  <a:pt x="3421946" y="87211"/>
                  <a:pt x="3417356" y="93331"/>
                </a:cubicBezTo>
                <a:cubicBezTo>
                  <a:pt x="3401974" y="107607"/>
                  <a:pt x="3409629" y="143436"/>
                  <a:pt x="3397765" y="155370"/>
                </a:cubicBezTo>
                <a:cubicBezTo>
                  <a:pt x="3395800" y="159886"/>
                  <a:pt x="3394789" y="164378"/>
                  <a:pt x="3394373" y="168831"/>
                </a:cubicBezTo>
                <a:lnTo>
                  <a:pt x="3394553" y="181402"/>
                </a:lnTo>
                <a:lnTo>
                  <a:pt x="3397293" y="185192"/>
                </a:lnTo>
                <a:lnTo>
                  <a:pt x="3395923" y="192756"/>
                </a:lnTo>
                <a:cubicBezTo>
                  <a:pt x="3396018" y="193497"/>
                  <a:pt x="3396112" y="194237"/>
                  <a:pt x="3396207" y="194978"/>
                </a:cubicBezTo>
                <a:cubicBezTo>
                  <a:pt x="3396531" y="199154"/>
                  <a:pt x="3396856" y="203330"/>
                  <a:pt x="3397180" y="207506"/>
                </a:cubicBezTo>
                <a:cubicBezTo>
                  <a:pt x="3382438" y="200939"/>
                  <a:pt x="3394549" y="241317"/>
                  <a:pt x="3383191" y="229051"/>
                </a:cubicBezTo>
                <a:cubicBezTo>
                  <a:pt x="3382519" y="234401"/>
                  <a:pt x="3381383" y="237332"/>
                  <a:pt x="3380194" y="239137"/>
                </a:cubicBezTo>
                <a:lnTo>
                  <a:pt x="3349267" y="310262"/>
                </a:lnTo>
                <a:lnTo>
                  <a:pt x="3344455" y="381704"/>
                </a:lnTo>
                <a:cubicBezTo>
                  <a:pt x="3343420" y="464598"/>
                  <a:pt x="3338482" y="511985"/>
                  <a:pt x="3327551" y="571873"/>
                </a:cubicBezTo>
                <a:cubicBezTo>
                  <a:pt x="3316620" y="631761"/>
                  <a:pt x="3309762" y="702429"/>
                  <a:pt x="3278869" y="741030"/>
                </a:cubicBezTo>
                <a:lnTo>
                  <a:pt x="3239259" y="957888"/>
                </a:lnTo>
                <a:cubicBezTo>
                  <a:pt x="3267597" y="1021376"/>
                  <a:pt x="3235647" y="1004478"/>
                  <a:pt x="3243890" y="1047869"/>
                </a:cubicBezTo>
                <a:cubicBezTo>
                  <a:pt x="3245988" y="1077107"/>
                  <a:pt x="3228006" y="1101189"/>
                  <a:pt x="3221700" y="1118244"/>
                </a:cubicBezTo>
                <a:cubicBezTo>
                  <a:pt x="3220198" y="1120922"/>
                  <a:pt x="3213346" y="1188569"/>
                  <a:pt x="3211078" y="1190394"/>
                </a:cubicBezTo>
                <a:cubicBezTo>
                  <a:pt x="3204899" y="1218939"/>
                  <a:pt x="3210276" y="1253036"/>
                  <a:pt x="3199704" y="1304585"/>
                </a:cubicBezTo>
                <a:cubicBezTo>
                  <a:pt x="3199438" y="1346246"/>
                  <a:pt x="3168623" y="1413431"/>
                  <a:pt x="3167741" y="1449444"/>
                </a:cubicBezTo>
                <a:cubicBezTo>
                  <a:pt x="3180911" y="1471132"/>
                  <a:pt x="3193362" y="1499173"/>
                  <a:pt x="3194410" y="1520667"/>
                </a:cubicBezTo>
                <a:cubicBezTo>
                  <a:pt x="3181228" y="1513763"/>
                  <a:pt x="3199978" y="1547097"/>
                  <a:pt x="3184473" y="1547038"/>
                </a:cubicBezTo>
                <a:cubicBezTo>
                  <a:pt x="3185153" y="1550949"/>
                  <a:pt x="3186303" y="1554741"/>
                  <a:pt x="3187573" y="1558550"/>
                </a:cubicBezTo>
                <a:lnTo>
                  <a:pt x="3188231" y="1560544"/>
                </a:lnTo>
                <a:lnTo>
                  <a:pt x="3188195" y="1568317"/>
                </a:lnTo>
                <a:lnTo>
                  <a:pt x="3191518" y="1570772"/>
                </a:lnTo>
                <a:lnTo>
                  <a:pt x="3193853" y="1582659"/>
                </a:lnTo>
                <a:cubicBezTo>
                  <a:pt x="3194213" y="1587070"/>
                  <a:pt x="3193997" y="1591769"/>
                  <a:pt x="3192857" y="1596890"/>
                </a:cubicBezTo>
                <a:cubicBezTo>
                  <a:pt x="3185716" y="1609144"/>
                  <a:pt x="3191593" y="1629575"/>
                  <a:pt x="3189686" y="1647479"/>
                </a:cubicBezTo>
                <a:lnTo>
                  <a:pt x="3187125" y="1655568"/>
                </a:lnTo>
                <a:cubicBezTo>
                  <a:pt x="3187259" y="1659315"/>
                  <a:pt x="3192418" y="1733399"/>
                  <a:pt x="3192552" y="1737146"/>
                </a:cubicBezTo>
                <a:cubicBezTo>
                  <a:pt x="3236684" y="1834597"/>
                  <a:pt x="3210475" y="1851660"/>
                  <a:pt x="3219437" y="1908917"/>
                </a:cubicBezTo>
                <a:lnTo>
                  <a:pt x="3220572" y="1915235"/>
                </a:lnTo>
                <a:cubicBezTo>
                  <a:pt x="3225642" y="1919319"/>
                  <a:pt x="3228448" y="1945519"/>
                  <a:pt x="3226946" y="1954447"/>
                </a:cubicBezTo>
                <a:cubicBezTo>
                  <a:pt x="3219553" y="1979351"/>
                  <a:pt x="3239504" y="2001442"/>
                  <a:pt x="3234148" y="2021397"/>
                </a:cubicBezTo>
                <a:cubicBezTo>
                  <a:pt x="3234224" y="2026740"/>
                  <a:pt x="3235084" y="2031233"/>
                  <a:pt x="3236424" y="2035173"/>
                </a:cubicBezTo>
                <a:lnTo>
                  <a:pt x="3241339" y="2045116"/>
                </a:lnTo>
                <a:lnTo>
                  <a:pt x="3233470" y="2098623"/>
                </a:lnTo>
                <a:cubicBezTo>
                  <a:pt x="3230495" y="2129687"/>
                  <a:pt x="3232618" y="2188321"/>
                  <a:pt x="3230016" y="2240964"/>
                </a:cubicBezTo>
                <a:cubicBezTo>
                  <a:pt x="3226602" y="2283982"/>
                  <a:pt x="3232644" y="2342030"/>
                  <a:pt x="3237809" y="2379644"/>
                </a:cubicBezTo>
                <a:cubicBezTo>
                  <a:pt x="3244462" y="2409884"/>
                  <a:pt x="3221747" y="2435219"/>
                  <a:pt x="3237054" y="2459103"/>
                </a:cubicBezTo>
                <a:cubicBezTo>
                  <a:pt x="3245536" y="2488997"/>
                  <a:pt x="3251426" y="2510390"/>
                  <a:pt x="3255285" y="2538679"/>
                </a:cubicBezTo>
                <a:cubicBezTo>
                  <a:pt x="3258296" y="2574322"/>
                  <a:pt x="3245460" y="2589819"/>
                  <a:pt x="3245073" y="2622720"/>
                </a:cubicBezTo>
                <a:lnTo>
                  <a:pt x="3252960" y="2736087"/>
                </a:lnTo>
                <a:cubicBezTo>
                  <a:pt x="3245577" y="2772183"/>
                  <a:pt x="3230063" y="2856752"/>
                  <a:pt x="3218681" y="2902964"/>
                </a:cubicBezTo>
                <a:cubicBezTo>
                  <a:pt x="3212624" y="2927969"/>
                  <a:pt x="3209733" y="2973979"/>
                  <a:pt x="3203641" y="3008786"/>
                </a:cubicBezTo>
                <a:cubicBezTo>
                  <a:pt x="3197547" y="3043595"/>
                  <a:pt x="3186644" y="3093251"/>
                  <a:pt x="3182123" y="3111815"/>
                </a:cubicBezTo>
                <a:lnTo>
                  <a:pt x="3176517" y="3120169"/>
                </a:lnTo>
                <a:lnTo>
                  <a:pt x="3177035" y="3121646"/>
                </a:lnTo>
                <a:cubicBezTo>
                  <a:pt x="3177423" y="3127588"/>
                  <a:pt x="3176129" y="3130763"/>
                  <a:pt x="3174093" y="3132705"/>
                </a:cubicBezTo>
                <a:lnTo>
                  <a:pt x="3171045" y="3134220"/>
                </a:lnTo>
                <a:lnTo>
                  <a:pt x="3168274" y="3141524"/>
                </a:lnTo>
                <a:lnTo>
                  <a:pt x="3160781" y="3155149"/>
                </a:lnTo>
                <a:cubicBezTo>
                  <a:pt x="3160949" y="3156237"/>
                  <a:pt x="3161116" y="3157326"/>
                  <a:pt x="3161284" y="3158414"/>
                </a:cubicBezTo>
                <a:lnTo>
                  <a:pt x="3152950" y="3180080"/>
                </a:lnTo>
                <a:lnTo>
                  <a:pt x="3153739" y="3180719"/>
                </a:lnTo>
                <a:cubicBezTo>
                  <a:pt x="3155321" y="3182647"/>
                  <a:pt x="3156128" y="3184999"/>
                  <a:pt x="3155342" y="3188313"/>
                </a:cubicBezTo>
                <a:cubicBezTo>
                  <a:pt x="3169797" y="3188216"/>
                  <a:pt x="3159934" y="3192271"/>
                  <a:pt x="3156340" y="3202049"/>
                </a:cubicBezTo>
                <a:cubicBezTo>
                  <a:pt x="3177988" y="3204083"/>
                  <a:pt x="3159779" y="3228842"/>
                  <a:pt x="3169832" y="3237938"/>
                </a:cubicBezTo>
                <a:cubicBezTo>
                  <a:pt x="3166705" y="3245075"/>
                  <a:pt x="3163793" y="3252659"/>
                  <a:pt x="3161244" y="3260564"/>
                </a:cubicBezTo>
                <a:lnTo>
                  <a:pt x="3160005" y="3265314"/>
                </a:lnTo>
                <a:cubicBezTo>
                  <a:pt x="3160063" y="3265371"/>
                  <a:pt x="3160124" y="3265428"/>
                  <a:pt x="3160184" y="3265486"/>
                </a:cubicBezTo>
                <a:cubicBezTo>
                  <a:pt x="3160345" y="3266694"/>
                  <a:pt x="3160101" y="3268319"/>
                  <a:pt x="3159279" y="3270659"/>
                </a:cubicBezTo>
                <a:lnTo>
                  <a:pt x="3157747" y="3273971"/>
                </a:lnTo>
                <a:lnTo>
                  <a:pt x="3155343" y="3283185"/>
                </a:lnTo>
                <a:cubicBezTo>
                  <a:pt x="3155517" y="3284422"/>
                  <a:pt x="3155689" y="3285657"/>
                  <a:pt x="3155860" y="3286893"/>
                </a:cubicBezTo>
                <a:lnTo>
                  <a:pt x="3158001" y="3289146"/>
                </a:lnTo>
                <a:lnTo>
                  <a:pt x="3157508" y="3289877"/>
                </a:lnTo>
                <a:cubicBezTo>
                  <a:pt x="3151604" y="3294411"/>
                  <a:pt x="3144966" y="3293561"/>
                  <a:pt x="3159853" y="3309833"/>
                </a:cubicBezTo>
                <a:cubicBezTo>
                  <a:pt x="3149181" y="3321561"/>
                  <a:pt x="3158789" y="3329345"/>
                  <a:pt x="3157392" y="3351579"/>
                </a:cubicBezTo>
                <a:cubicBezTo>
                  <a:pt x="3148710" y="3357083"/>
                  <a:pt x="3149361" y="3365079"/>
                  <a:pt x="3152871" y="3374240"/>
                </a:cubicBezTo>
                <a:cubicBezTo>
                  <a:pt x="3148885" y="3383513"/>
                  <a:pt x="3145239" y="3392740"/>
                  <a:pt x="3142119" y="3402557"/>
                </a:cubicBezTo>
                <a:lnTo>
                  <a:pt x="3138061" y="3419585"/>
                </a:lnTo>
                <a:lnTo>
                  <a:pt x="3139796" y="3424940"/>
                </a:lnTo>
                <a:cubicBezTo>
                  <a:pt x="3142520" y="3434326"/>
                  <a:pt x="3143300" y="3443700"/>
                  <a:pt x="3137669" y="3463264"/>
                </a:cubicBezTo>
                <a:cubicBezTo>
                  <a:pt x="3147380" y="3480689"/>
                  <a:pt x="3167781" y="3490510"/>
                  <a:pt x="3168140" y="3518969"/>
                </a:cubicBezTo>
                <a:cubicBezTo>
                  <a:pt x="3159473" y="3545761"/>
                  <a:pt x="3191152" y="3574399"/>
                  <a:pt x="3179206" y="3607864"/>
                </a:cubicBezTo>
                <a:cubicBezTo>
                  <a:pt x="3176757" y="3619813"/>
                  <a:pt x="3181069" y="3654600"/>
                  <a:pt x="3189125" y="3659839"/>
                </a:cubicBezTo>
                <a:cubicBezTo>
                  <a:pt x="3191518" y="3666815"/>
                  <a:pt x="3189857" y="3675779"/>
                  <a:pt x="3198077" y="3677681"/>
                </a:cubicBezTo>
                <a:cubicBezTo>
                  <a:pt x="3208136" y="3681475"/>
                  <a:pt x="3196345" y="3709561"/>
                  <a:pt x="3207094" y="3703876"/>
                </a:cubicBezTo>
                <a:cubicBezTo>
                  <a:pt x="3199084" y="3723751"/>
                  <a:pt x="3220453" y="3734396"/>
                  <a:pt x="3227016" y="3748633"/>
                </a:cubicBezTo>
                <a:cubicBezTo>
                  <a:pt x="3218663" y="3764666"/>
                  <a:pt x="3240667" y="3778725"/>
                  <a:pt x="3246806" y="3811324"/>
                </a:cubicBezTo>
                <a:cubicBezTo>
                  <a:pt x="3237058" y="3829063"/>
                  <a:pt x="3251097" y="3833247"/>
                  <a:pt x="3239091" y="3865102"/>
                </a:cubicBezTo>
                <a:cubicBezTo>
                  <a:pt x="3240755" y="3865725"/>
                  <a:pt x="3242340" y="3866659"/>
                  <a:pt x="3243800" y="3867874"/>
                </a:cubicBezTo>
                <a:cubicBezTo>
                  <a:pt x="3252276" y="3874935"/>
                  <a:pt x="3254724" y="3889782"/>
                  <a:pt x="3249268" y="3901031"/>
                </a:cubicBezTo>
                <a:cubicBezTo>
                  <a:pt x="3234180" y="3950514"/>
                  <a:pt x="3270886" y="3938724"/>
                  <a:pt x="3271850" y="3976535"/>
                </a:cubicBezTo>
                <a:cubicBezTo>
                  <a:pt x="3275333" y="4018513"/>
                  <a:pt x="3265836" y="4033210"/>
                  <a:pt x="3253128" y="4091308"/>
                </a:cubicBezTo>
                <a:cubicBezTo>
                  <a:pt x="3262530" y="4093945"/>
                  <a:pt x="3263925" y="4100312"/>
                  <a:pt x="3261491" y="4112665"/>
                </a:cubicBezTo>
                <a:cubicBezTo>
                  <a:pt x="3263824" y="4132845"/>
                  <a:pt x="3285122" y="4124005"/>
                  <a:pt x="3275235" y="4148543"/>
                </a:cubicBezTo>
                <a:cubicBezTo>
                  <a:pt x="3282222" y="4163609"/>
                  <a:pt x="3300717" y="4191930"/>
                  <a:pt x="3303406" y="4203059"/>
                </a:cubicBezTo>
                <a:cubicBezTo>
                  <a:pt x="3307769" y="4216879"/>
                  <a:pt x="3289765" y="4198911"/>
                  <a:pt x="3291377" y="4215304"/>
                </a:cubicBezTo>
                <a:cubicBezTo>
                  <a:pt x="3295421" y="4234470"/>
                  <a:pt x="3290844" y="4240556"/>
                  <a:pt x="3303627" y="4247412"/>
                </a:cubicBezTo>
                <a:cubicBezTo>
                  <a:pt x="3300302" y="4270043"/>
                  <a:pt x="3313094" y="4269840"/>
                  <a:pt x="3323715" y="4295574"/>
                </a:cubicBezTo>
                <a:cubicBezTo>
                  <a:pt x="3318854" y="4309546"/>
                  <a:pt x="3323708" y="4317748"/>
                  <a:pt x="3331757" y="4324626"/>
                </a:cubicBezTo>
                <a:cubicBezTo>
                  <a:pt x="3334500" y="4352298"/>
                  <a:pt x="3348521" y="4373553"/>
                  <a:pt x="3357571" y="4402594"/>
                </a:cubicBezTo>
                <a:cubicBezTo>
                  <a:pt x="3395421" y="4440113"/>
                  <a:pt x="3406716" y="4492429"/>
                  <a:pt x="3416883" y="4511276"/>
                </a:cubicBezTo>
                <a:lnTo>
                  <a:pt x="3418568" y="4515669"/>
                </a:lnTo>
                <a:cubicBezTo>
                  <a:pt x="3418685" y="4519956"/>
                  <a:pt x="3418801" y="4524244"/>
                  <a:pt x="3418918" y="4528531"/>
                </a:cubicBezTo>
                <a:cubicBezTo>
                  <a:pt x="3418727" y="4530191"/>
                  <a:pt x="3418537" y="4531850"/>
                  <a:pt x="3418346" y="4533510"/>
                </a:cubicBezTo>
                <a:cubicBezTo>
                  <a:pt x="3418215" y="4536889"/>
                  <a:pt x="3418462" y="4539065"/>
                  <a:pt x="3419005" y="4540494"/>
                </a:cubicBezTo>
                <a:lnTo>
                  <a:pt x="3424268" y="4595886"/>
                </a:lnTo>
                <a:cubicBezTo>
                  <a:pt x="3429156" y="4624362"/>
                  <a:pt x="3443934" y="4682306"/>
                  <a:pt x="3448330" y="4711348"/>
                </a:cubicBezTo>
                <a:lnTo>
                  <a:pt x="3445621" y="4714874"/>
                </a:lnTo>
                <a:cubicBezTo>
                  <a:pt x="3444103" y="4718397"/>
                  <a:pt x="3443735" y="4723077"/>
                  <a:pt x="3445980" y="4730345"/>
                </a:cubicBezTo>
                <a:lnTo>
                  <a:pt x="3446976" y="4731926"/>
                </a:lnTo>
                <a:lnTo>
                  <a:pt x="3443720" y="4745408"/>
                </a:lnTo>
                <a:cubicBezTo>
                  <a:pt x="3444756" y="4771155"/>
                  <a:pt x="3455466" y="4843107"/>
                  <a:pt x="3453194" y="4886406"/>
                </a:cubicBezTo>
                <a:cubicBezTo>
                  <a:pt x="3454856" y="4906631"/>
                  <a:pt x="3481235" y="5008239"/>
                  <a:pt x="3455210" y="5025296"/>
                </a:cubicBezTo>
                <a:cubicBezTo>
                  <a:pt x="3442202" y="5116320"/>
                  <a:pt x="3464654" y="5119078"/>
                  <a:pt x="3462841" y="5211091"/>
                </a:cubicBezTo>
                <a:cubicBezTo>
                  <a:pt x="3469390" y="5269669"/>
                  <a:pt x="3462794" y="5327391"/>
                  <a:pt x="3469385" y="5356669"/>
                </a:cubicBezTo>
                <a:cubicBezTo>
                  <a:pt x="3471479" y="5361935"/>
                  <a:pt x="3474277" y="5366825"/>
                  <a:pt x="3477268" y="5371683"/>
                </a:cubicBezTo>
                <a:lnTo>
                  <a:pt x="3478824" y="5374232"/>
                </a:lnTo>
                <a:lnTo>
                  <a:pt x="3486664" y="5427532"/>
                </a:lnTo>
                <a:lnTo>
                  <a:pt x="3499845" y="5523238"/>
                </a:lnTo>
                <a:cubicBezTo>
                  <a:pt x="3496480" y="5535759"/>
                  <a:pt x="3498126" y="5574631"/>
                  <a:pt x="3505782" y="5582050"/>
                </a:cubicBezTo>
                <a:cubicBezTo>
                  <a:pt x="3507640" y="5590169"/>
                  <a:pt x="3505294" y="5599602"/>
                  <a:pt x="3513368" y="5603412"/>
                </a:cubicBezTo>
                <a:cubicBezTo>
                  <a:pt x="3518549" y="5620896"/>
                  <a:pt x="3530454" y="5660930"/>
                  <a:pt x="3536869" y="5686953"/>
                </a:cubicBezTo>
                <a:cubicBezTo>
                  <a:pt x="3527290" y="5702684"/>
                  <a:pt x="3548216" y="5722678"/>
                  <a:pt x="3551859" y="5759548"/>
                </a:cubicBezTo>
                <a:cubicBezTo>
                  <a:pt x="3540751" y="5776843"/>
                  <a:pt x="3554471" y="5784377"/>
                  <a:pt x="3540024" y="5816599"/>
                </a:cubicBezTo>
                <a:cubicBezTo>
                  <a:pt x="3541640" y="5817630"/>
                  <a:pt x="3543154" y="5818984"/>
                  <a:pt x="3544521" y="5820619"/>
                </a:cubicBezTo>
                <a:cubicBezTo>
                  <a:pt x="3552455" y="5830118"/>
                  <a:pt x="3553767" y="5846834"/>
                  <a:pt x="3547449" y="5857956"/>
                </a:cubicBezTo>
                <a:cubicBezTo>
                  <a:pt x="3528571" y="5908761"/>
                  <a:pt x="3532186" y="5952107"/>
                  <a:pt x="3530253" y="5993572"/>
                </a:cubicBezTo>
                <a:cubicBezTo>
                  <a:pt x="3530522" y="6040113"/>
                  <a:pt x="3553891" y="6005695"/>
                  <a:pt x="3536734" y="6066404"/>
                </a:cubicBezTo>
                <a:cubicBezTo>
                  <a:pt x="3545935" y="6071268"/>
                  <a:pt x="3546842" y="6078512"/>
                  <a:pt x="3543461" y="6091477"/>
                </a:cubicBezTo>
                <a:cubicBezTo>
                  <a:pt x="3549602" y="6107585"/>
                  <a:pt x="3568275" y="6137061"/>
                  <a:pt x="3573577" y="6163051"/>
                </a:cubicBezTo>
                <a:cubicBezTo>
                  <a:pt x="3577046" y="6182032"/>
                  <a:pt x="3572259" y="6223892"/>
                  <a:pt x="3575275" y="6247420"/>
                </a:cubicBezTo>
                <a:cubicBezTo>
                  <a:pt x="3570217" y="6271412"/>
                  <a:pt x="3583023" y="6273898"/>
                  <a:pt x="3591673" y="6304222"/>
                </a:cubicBezTo>
                <a:cubicBezTo>
                  <a:pt x="3585743" y="6318440"/>
                  <a:pt x="3589967" y="6328418"/>
                  <a:pt x="3597489" y="6337624"/>
                </a:cubicBezTo>
                <a:cubicBezTo>
                  <a:pt x="3598113" y="6368401"/>
                  <a:pt x="3610504" y="6394558"/>
                  <a:pt x="3617330" y="6428161"/>
                </a:cubicBezTo>
                <a:cubicBezTo>
                  <a:pt x="3612404" y="6466489"/>
                  <a:pt x="3633001" y="6482393"/>
                  <a:pt x="3640218" y="6518318"/>
                </a:cubicBezTo>
                <a:cubicBezTo>
                  <a:pt x="3625420" y="6557419"/>
                  <a:pt x="3668862" y="6537820"/>
                  <a:pt x="3670788" y="6568733"/>
                </a:cubicBezTo>
                <a:cubicBezTo>
                  <a:pt x="3659124" y="6621466"/>
                  <a:pt x="3685482" y="6565072"/>
                  <a:pt x="3687763" y="6643164"/>
                </a:cubicBezTo>
                <a:cubicBezTo>
                  <a:pt x="3685396" y="6647995"/>
                  <a:pt x="3689317" y="6656838"/>
                  <a:pt x="3693097" y="6655183"/>
                </a:cubicBezTo>
                <a:cubicBezTo>
                  <a:pt x="3693444" y="6672318"/>
                  <a:pt x="3690193" y="6715787"/>
                  <a:pt x="3689847" y="6745974"/>
                </a:cubicBezTo>
                <a:cubicBezTo>
                  <a:pt x="3689583" y="6773144"/>
                  <a:pt x="3690048" y="6817635"/>
                  <a:pt x="3691023" y="6836306"/>
                </a:cubicBezTo>
                <a:lnTo>
                  <a:pt x="3695699" y="6858001"/>
                </a:lnTo>
                <a:lnTo>
                  <a:pt x="0" y="6858000"/>
                </a:lnTo>
                <a:close/>
              </a:path>
            </a:pathLst>
          </a:custGeom>
        </p:spPr>
      </p:pic>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3317005" y="-67043"/>
            <a:ext cx="5365624" cy="1325563"/>
          </a:xfrm>
        </p:spPr>
        <p:txBody>
          <a:bodyPr>
            <a:normAutofit/>
          </a:bodyPr>
          <a:lstStyle/>
          <a:p>
            <a:r>
              <a:rPr lang="en-US" sz="2800" b="1" dirty="0">
                <a:solidFill>
                  <a:srgbClr val="ED1C24"/>
                </a:solidFill>
              </a:rPr>
              <a:t>Failure of lifting equipment – 2.6t dropped object</a:t>
            </a:r>
            <a:endParaRPr lang="en-GB" sz="2800" b="1" dirty="0">
              <a:solidFill>
                <a:srgbClr val="ED1C24"/>
              </a:solidFill>
            </a:endParaRPr>
          </a:p>
        </p:txBody>
      </p:sp>
      <p:pic>
        <p:nvPicPr>
          <p:cNvPr id="28" name="Picture 27">
            <a:extLst>
              <a:ext uri="{FF2B5EF4-FFF2-40B4-BE49-F238E27FC236}">
                <a16:creationId xmlns:a16="http://schemas.microsoft.com/office/drawing/2014/main" id="{DAB4376B-FEEE-4795-A79C-F710981BA5CB}"/>
              </a:ext>
            </a:extLst>
          </p:cNvPr>
          <p:cNvPicPr>
            <a:picLocks noChangeAspect="1"/>
          </p:cNvPicPr>
          <p:nvPr/>
        </p:nvPicPr>
        <p:blipFill>
          <a:blip r:embed="rId4"/>
          <a:stretch>
            <a:fillRect/>
          </a:stretch>
        </p:blipFill>
        <p:spPr>
          <a:xfrm>
            <a:off x="4831397" y="3822397"/>
            <a:ext cx="2715533" cy="1095741"/>
          </a:xfrm>
          <a:prstGeom prst="rect">
            <a:avLst/>
          </a:prstGeom>
        </p:spPr>
      </p:pic>
      <p:pic>
        <p:nvPicPr>
          <p:cNvPr id="7" name="Picture 6" descr="A picture containing logo&#10;&#10;Description automatically generated">
            <a:extLst>
              <a:ext uri="{FF2B5EF4-FFF2-40B4-BE49-F238E27FC236}">
                <a16:creationId xmlns:a16="http://schemas.microsoft.com/office/drawing/2014/main" id="{56215856-BDEC-42D0-B2F4-05BCF37A6B5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98" y="5982874"/>
            <a:ext cx="2556767" cy="847346"/>
          </a:xfrm>
          <a:prstGeom prst="rect">
            <a:avLst/>
          </a:prstGeom>
        </p:spPr>
      </p:pic>
      <p:pic>
        <p:nvPicPr>
          <p:cNvPr id="32" name="Picture 31">
            <a:extLst>
              <a:ext uri="{FF2B5EF4-FFF2-40B4-BE49-F238E27FC236}">
                <a16:creationId xmlns:a16="http://schemas.microsoft.com/office/drawing/2014/main" id="{F03F5541-F59D-4635-98D8-F9C5F0A677A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515793" y="4765"/>
            <a:ext cx="3676207" cy="5984011"/>
          </a:xfrm>
          <a:prstGeom prst="rect">
            <a:avLst/>
          </a:prstGeom>
        </p:spPr>
      </p:pic>
    </p:spTree>
    <p:extLst>
      <p:ext uri="{BB962C8B-B14F-4D97-AF65-F5344CB8AC3E}">
        <p14:creationId xmlns:p14="http://schemas.microsoft.com/office/powerpoint/2010/main" val="1278292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62863" y="0"/>
            <a:ext cx="6943060" cy="1325563"/>
          </a:xfrm>
        </p:spPr>
        <p:txBody>
          <a:bodyPr>
            <a:normAutofit/>
          </a:bodyPr>
          <a:lstStyle/>
          <a:p>
            <a:r>
              <a:rPr lang="en-US" sz="2800" b="1" dirty="0">
                <a:solidFill>
                  <a:srgbClr val="ED1C24"/>
                </a:solidFill>
              </a:rPr>
              <a:t>In the line of fire of falling cargo – Forklift Operation</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156409" y="1056274"/>
            <a:ext cx="5910219" cy="4639476"/>
          </a:xfrm>
        </p:spPr>
        <p:txBody>
          <a:bodyPr>
            <a:normAutofit/>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A lorry driver arrived at site with cargo</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driver left the lorry side for the safe zone whilst the forklift driver offloaded the cargo</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As the cargo was offloaded, the driver re-entered the operational area</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load fell from the container whilst the driver was in the line of fire</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driver will never work again</a:t>
            </a:r>
          </a:p>
          <a:p>
            <a:endParaRPr lang="en-GB" sz="2000" dirty="0">
              <a:solidFill>
                <a:schemeClr val="bg1">
                  <a:lumMod val="50000"/>
                </a:schemeClr>
              </a:solidFill>
            </a:endParaRPr>
          </a:p>
          <a:p>
            <a:endParaRPr lang="en-GB" sz="2000" dirty="0">
              <a:solidFill>
                <a:schemeClr val="bg1">
                  <a:lumMod val="50000"/>
                </a:schemeClr>
              </a:solidFill>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E71FDAFA-71C2-4B25-A5D2-912EF1600F64}"/>
              </a:ext>
            </a:extLst>
          </p:cNvPr>
          <p:cNvSpPr/>
          <p:nvPr/>
        </p:nvSpPr>
        <p:spPr>
          <a:xfrm>
            <a:off x="-25919" y="4865269"/>
            <a:ext cx="6339295" cy="1095742"/>
          </a:xfrm>
          <a:prstGeom prst="rect">
            <a:avLst/>
          </a:prstGeom>
          <a:solidFill>
            <a:srgbClr val="ED1C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Calibri" panose="020F0502020204030204"/>
                <a:ea typeface="+mn-ea"/>
                <a:cs typeface="+mn-cs"/>
              </a:rPr>
              <a:t>How do you control your safe zones and barriers?</a:t>
            </a:r>
            <a:endParaRPr kumimoji="0" lang="en-GB" sz="2400" b="1"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pic>
        <p:nvPicPr>
          <p:cNvPr id="32" name="Picture 31" descr="Logo&#10;&#10;Description automatically generated">
            <a:extLst>
              <a:ext uri="{FF2B5EF4-FFF2-40B4-BE49-F238E27FC236}">
                <a16:creationId xmlns:a16="http://schemas.microsoft.com/office/drawing/2014/main" id="{30714C3F-9734-42A5-97E2-A968DD31B35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13376" y="3299898"/>
            <a:ext cx="5878624" cy="2661113"/>
          </a:xfrm>
          <a:prstGeom prst="rect">
            <a:avLst/>
          </a:prstGeom>
        </p:spPr>
      </p:pic>
      <p:pic>
        <p:nvPicPr>
          <p:cNvPr id="33" name="Picture 32">
            <a:extLst>
              <a:ext uri="{FF2B5EF4-FFF2-40B4-BE49-F238E27FC236}">
                <a16:creationId xmlns:a16="http://schemas.microsoft.com/office/drawing/2014/main" id="{F47416E0-AE66-459B-A35E-460B47AD61A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19830" y="-6828"/>
            <a:ext cx="5872170" cy="3306726"/>
          </a:xfrm>
          <a:prstGeom prst="rect">
            <a:avLst/>
          </a:prstGeom>
        </p:spPr>
      </p:pic>
      <p:pic>
        <p:nvPicPr>
          <p:cNvPr id="28" name="Picture 27">
            <a:extLst>
              <a:ext uri="{FF2B5EF4-FFF2-40B4-BE49-F238E27FC236}">
                <a16:creationId xmlns:a16="http://schemas.microsoft.com/office/drawing/2014/main" id="{DAB4376B-FEEE-4795-A79C-F710981BA5CB}"/>
              </a:ext>
            </a:extLst>
          </p:cNvPr>
          <p:cNvPicPr>
            <a:picLocks noChangeAspect="1"/>
          </p:cNvPicPr>
          <p:nvPr/>
        </p:nvPicPr>
        <p:blipFill>
          <a:blip r:embed="rId5"/>
          <a:stretch>
            <a:fillRect/>
          </a:stretch>
        </p:blipFill>
        <p:spPr>
          <a:xfrm rot="21027814">
            <a:off x="4268495" y="3961116"/>
            <a:ext cx="2715533" cy="1095741"/>
          </a:xfrm>
          <a:prstGeom prst="rect">
            <a:avLst/>
          </a:prstGeom>
        </p:spPr>
      </p:pic>
      <p:sp>
        <p:nvSpPr>
          <p:cNvPr id="18" name="Rectangle 17">
            <a:extLst>
              <a:ext uri="{FF2B5EF4-FFF2-40B4-BE49-F238E27FC236}">
                <a16:creationId xmlns:a16="http://schemas.microsoft.com/office/drawing/2014/main" id="{DC585CDA-2CEE-40A3-91F6-0C254C1C2DE2}"/>
              </a:ext>
            </a:extLst>
          </p:cNvPr>
          <p:cNvSpPr/>
          <p:nvPr/>
        </p:nvSpPr>
        <p:spPr>
          <a:xfrm>
            <a:off x="2867913" y="6050909"/>
            <a:ext cx="551669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In the line of fire of falling cargo – Forklift Operations</a:t>
            </a:r>
          </a:p>
        </p:txBody>
      </p:sp>
      <p:pic>
        <p:nvPicPr>
          <p:cNvPr id="19" name="Picture 18" descr="A picture containing logo&#10;&#10;Description automatically generated">
            <a:extLst>
              <a:ext uri="{FF2B5EF4-FFF2-40B4-BE49-F238E27FC236}">
                <a16:creationId xmlns:a16="http://schemas.microsoft.com/office/drawing/2014/main" id="{6FEB4049-EDFE-4F6B-A8A7-8ADD8AB45D2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spTree>
    <p:extLst>
      <p:ext uri="{BB962C8B-B14F-4D97-AF65-F5344CB8AC3E}">
        <p14:creationId xmlns:p14="http://schemas.microsoft.com/office/powerpoint/2010/main" val="2675393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descr="Rope &amp; Edge Management">
            <a:extLst>
              <a:ext uri="{FF2B5EF4-FFF2-40B4-BE49-F238E27FC236}">
                <a16:creationId xmlns:a16="http://schemas.microsoft.com/office/drawing/2014/main" id="{C1446482-E02A-4CFE-B93A-4FAD222540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80909"/>
            <a:ext cx="5911272" cy="391338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58695" y="-144167"/>
            <a:ext cx="11616906" cy="1325563"/>
          </a:xfrm>
        </p:spPr>
        <p:txBody>
          <a:bodyPr>
            <a:normAutofit/>
          </a:bodyPr>
          <a:lstStyle/>
          <a:p>
            <a:r>
              <a:rPr lang="en-US" sz="2800" b="1" dirty="0">
                <a:solidFill>
                  <a:srgbClr val="ED1C24"/>
                </a:solidFill>
              </a:rPr>
              <a:t>Fatality – Rope access technician fell to sea</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6271816" y="910911"/>
            <a:ext cx="5826154" cy="4732825"/>
          </a:xfrm>
        </p:spPr>
        <p:txBody>
          <a:bodyPr>
            <a:normAutofit/>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After completing a potential dropped object sweep under deck, a rope access technician was ascending back up</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2000" dirty="0">
                <a:solidFill>
                  <a:prstClr val="black"/>
                </a:solidFill>
              </a:rPr>
              <a:t>On reaching the access hatch, both the main </a:t>
            </a:r>
            <a:r>
              <a:rPr lang="en-GB" sz="2000">
                <a:solidFill>
                  <a:prstClr val="black"/>
                </a:solidFill>
              </a:rPr>
              <a:t>safety lines </a:t>
            </a:r>
            <a:r>
              <a:rPr lang="en-GB" sz="2000" dirty="0">
                <a:solidFill>
                  <a:prstClr val="black"/>
                </a:solidFill>
              </a:rPr>
              <a:t>sheared on a sharp edge</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2000" dirty="0">
              <a:solidFill>
                <a:prstClr val="black"/>
              </a:solidFill>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rope access technician fell to sea and was killed</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2000" dirty="0">
                <a:solidFill>
                  <a:prstClr val="black"/>
                </a:solidFill>
              </a:rPr>
              <a:t>The incident could have been prevented if the task was planned correctly with suitable safety measures in place</a:t>
            </a:r>
            <a:endParaRPr kumimoji="0" lang="en-GB" sz="2000" b="0" i="0" u="none" strike="noStrike" kern="1200" cap="none" spc="0" normalizeH="0" baseline="0" noProof="0" dirty="0">
              <a:ln>
                <a:noFill/>
              </a:ln>
              <a:solidFill>
                <a:prstClr val="black"/>
              </a:solidFill>
              <a:effectLst/>
              <a:uLnTx/>
              <a:uFillTx/>
              <a:ea typeface="+mn-ea"/>
              <a:cs typeface="+mn-cs"/>
            </a:endParaRPr>
          </a:p>
          <a:p>
            <a:endParaRPr lang="en-GB" sz="2000" dirty="0">
              <a:solidFill>
                <a:schemeClr val="bg1">
                  <a:lumMod val="50000"/>
                </a:schemeClr>
              </a:solidFill>
            </a:endParaRPr>
          </a:p>
          <a:p>
            <a:endParaRPr lang="en-GB" sz="2000" dirty="0">
              <a:solidFill>
                <a:schemeClr val="bg1">
                  <a:lumMod val="50000"/>
                </a:schemeClr>
              </a:solidFill>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E71FDAFA-71C2-4B25-A5D2-912EF1600F64}"/>
              </a:ext>
            </a:extLst>
          </p:cNvPr>
          <p:cNvSpPr/>
          <p:nvPr/>
        </p:nvSpPr>
        <p:spPr>
          <a:xfrm>
            <a:off x="0" y="4851347"/>
            <a:ext cx="7320623" cy="1095742"/>
          </a:xfrm>
          <a:prstGeom prst="rect">
            <a:avLst/>
          </a:prstGeom>
          <a:solidFill>
            <a:srgbClr val="ED1C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How do you protect your ropes against sharp edges?</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8" name="Picture 27">
            <a:extLst>
              <a:ext uri="{FF2B5EF4-FFF2-40B4-BE49-F238E27FC236}">
                <a16:creationId xmlns:a16="http://schemas.microsoft.com/office/drawing/2014/main" id="{DAB4376B-FEEE-4795-A79C-F710981BA5CB}"/>
              </a:ext>
            </a:extLst>
          </p:cNvPr>
          <p:cNvPicPr>
            <a:picLocks noChangeAspect="1"/>
          </p:cNvPicPr>
          <p:nvPr/>
        </p:nvPicPr>
        <p:blipFill>
          <a:blip r:embed="rId4"/>
          <a:stretch>
            <a:fillRect/>
          </a:stretch>
        </p:blipFill>
        <p:spPr>
          <a:xfrm rot="21213810">
            <a:off x="8192155" y="4702593"/>
            <a:ext cx="2715533" cy="1095741"/>
          </a:xfrm>
          <a:prstGeom prst="rect">
            <a:avLst/>
          </a:prstGeom>
        </p:spPr>
      </p:pic>
      <p:sp>
        <p:nvSpPr>
          <p:cNvPr id="19" name="Rectangle 18">
            <a:extLst>
              <a:ext uri="{FF2B5EF4-FFF2-40B4-BE49-F238E27FC236}">
                <a16:creationId xmlns:a16="http://schemas.microsoft.com/office/drawing/2014/main" id="{CFB1430B-8B7B-4BFD-A723-8329CA063601}"/>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Fatality – Rope access technician fell to sea</a:t>
            </a:r>
          </a:p>
        </p:txBody>
      </p:sp>
      <p:pic>
        <p:nvPicPr>
          <p:cNvPr id="20" name="Picture 19" descr="A picture containing logo&#10;&#10;Description automatically generated">
            <a:extLst>
              <a:ext uri="{FF2B5EF4-FFF2-40B4-BE49-F238E27FC236}">
                <a16:creationId xmlns:a16="http://schemas.microsoft.com/office/drawing/2014/main" id="{586A1BCF-9265-4BA6-9285-E22E592D0D1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010654"/>
            <a:ext cx="2556767" cy="847346"/>
          </a:xfrm>
          <a:prstGeom prst="rect">
            <a:avLst/>
          </a:prstGeom>
        </p:spPr>
      </p:pic>
    </p:spTree>
    <p:extLst>
      <p:ext uri="{BB962C8B-B14F-4D97-AF65-F5344CB8AC3E}">
        <p14:creationId xmlns:p14="http://schemas.microsoft.com/office/powerpoint/2010/main" val="2988066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14F6DB3-6FF6-4D9B-9B6B-657D481C141E}"/>
              </a:ext>
            </a:extLst>
          </p:cNvPr>
          <p:cNvPicPr>
            <a:picLocks noChangeAspect="1"/>
          </p:cNvPicPr>
          <p:nvPr/>
        </p:nvPicPr>
        <p:blipFill>
          <a:blip r:embed="rId3"/>
          <a:stretch>
            <a:fillRect/>
          </a:stretch>
        </p:blipFill>
        <p:spPr>
          <a:xfrm>
            <a:off x="6381984" y="-10942"/>
            <a:ext cx="5810016" cy="3808063"/>
          </a:xfrm>
          <a:prstGeom prst="rect">
            <a:avLst/>
          </a:prstGeom>
        </p:spPr>
      </p:pic>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85119" y="-291238"/>
            <a:ext cx="11616906" cy="1325563"/>
          </a:xfrm>
        </p:spPr>
        <p:txBody>
          <a:bodyPr>
            <a:normAutofit/>
          </a:bodyPr>
          <a:lstStyle/>
          <a:p>
            <a:r>
              <a:rPr lang="en-US" sz="2800" b="1" dirty="0">
                <a:solidFill>
                  <a:srgbClr val="ED1C24"/>
                </a:solidFill>
              </a:rPr>
              <a:t>Lattice beam failed during lifting operation</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333571" y="1046807"/>
            <a:ext cx="5695051" cy="4795320"/>
          </a:xfrm>
        </p:spPr>
        <p:txBody>
          <a:bodyPr>
            <a:normAutofit/>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An alloy scaffold lattice beam failed during a lifting operation</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2000" dirty="0">
                <a:solidFill>
                  <a:prstClr val="black"/>
                </a:solidFill>
              </a:rPr>
              <a:t>The beam was part of a rigging task to remove a 450kg actuator</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2000" dirty="0">
              <a:solidFill>
                <a:prstClr val="black"/>
              </a:solidFill>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beam failed before the actuator was lifted so no dropped from height resulted</a:t>
            </a:r>
          </a:p>
          <a:p>
            <a:pPr marL="0" marR="0" lvl="0" indent="0" algn="l" defTabSz="914400" rtl="0" eaLnBrk="1" fontAlgn="auto" latinLnBrk="0" hangingPunct="1">
              <a:lnSpc>
                <a:spcPct val="100000"/>
              </a:lnSpc>
              <a:spcBef>
                <a:spcPts val="0"/>
              </a:spcBef>
              <a:spcAft>
                <a:spcPts val="0"/>
              </a:spcAft>
              <a:buClrTx/>
              <a:buSzTx/>
              <a:buNone/>
              <a:tabLst/>
              <a:defRPr/>
            </a:pPr>
            <a:endParaRPr lang="en-GB" sz="2000" dirty="0">
              <a:solidFill>
                <a:prstClr val="black"/>
              </a:solidFill>
            </a:endParaRPr>
          </a:p>
          <a:p>
            <a:endParaRPr lang="en-GB" sz="2000" dirty="0">
              <a:solidFill>
                <a:schemeClr val="bg1">
                  <a:lumMod val="50000"/>
                </a:schemeClr>
              </a:solidFill>
            </a:endParaRPr>
          </a:p>
          <a:p>
            <a:endParaRPr lang="en-GB" sz="2000" dirty="0">
              <a:solidFill>
                <a:schemeClr val="bg1">
                  <a:lumMod val="50000"/>
                </a:schemeClr>
              </a:solidFill>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D6976090-F02C-468F-84DC-90C814FE1B49}"/>
              </a:ext>
            </a:extLst>
          </p:cNvPr>
          <p:cNvCxnSpPr>
            <a:cxnSpLocks/>
            <a:stCxn id="24" idx="0"/>
          </p:cNvCxnSpPr>
          <p:nvPr/>
        </p:nvCxnSpPr>
        <p:spPr>
          <a:xfrm flipV="1">
            <a:off x="7416685" y="1782329"/>
            <a:ext cx="1437557" cy="402974"/>
          </a:xfrm>
          <a:prstGeom prst="straightConnector1">
            <a:avLst/>
          </a:prstGeom>
          <a:ln w="539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E9E14478-8E83-4F41-AE3B-B6C2B7D29771}"/>
              </a:ext>
            </a:extLst>
          </p:cNvPr>
          <p:cNvSpPr/>
          <p:nvPr/>
        </p:nvSpPr>
        <p:spPr>
          <a:xfrm>
            <a:off x="6611546" y="2185303"/>
            <a:ext cx="1610277" cy="1325563"/>
          </a:xfrm>
          <a:prstGeom prst="rect">
            <a:avLst/>
          </a:prstGeom>
          <a:solidFill>
            <a:sysClr val="window" lastClr="FFFFFF"/>
          </a:solidFill>
          <a:ln w="1270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GB" sz="16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C</a:t>
            </a:r>
            <a:r>
              <a:rPr lang="en-GB" sz="16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orrosion point of failure on top chord</a:t>
            </a:r>
            <a:endParaRPr lang="en-GB" sz="1600" b="1"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9" name="Rectangle 28">
            <a:extLst>
              <a:ext uri="{FF2B5EF4-FFF2-40B4-BE49-F238E27FC236}">
                <a16:creationId xmlns:a16="http://schemas.microsoft.com/office/drawing/2014/main" id="{E71FDAFA-71C2-4B25-A5D2-912EF1600F64}"/>
              </a:ext>
            </a:extLst>
          </p:cNvPr>
          <p:cNvSpPr/>
          <p:nvPr/>
        </p:nvSpPr>
        <p:spPr>
          <a:xfrm>
            <a:off x="0" y="4510901"/>
            <a:ext cx="6381984" cy="1423596"/>
          </a:xfrm>
          <a:prstGeom prst="rect">
            <a:avLst/>
          </a:prstGeom>
          <a:solidFill>
            <a:srgbClr val="ED1C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What do you do to verify that there is no significant corrosion on you scaffold lift beams?</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9" name="Picture 18">
            <a:extLst>
              <a:ext uri="{FF2B5EF4-FFF2-40B4-BE49-F238E27FC236}">
                <a16:creationId xmlns:a16="http://schemas.microsoft.com/office/drawing/2014/main" id="{EDA27301-5737-48CB-90AF-F106E3B14559}"/>
              </a:ext>
            </a:extLst>
          </p:cNvPr>
          <p:cNvPicPr>
            <a:picLocks noChangeAspect="1"/>
          </p:cNvPicPr>
          <p:nvPr/>
        </p:nvPicPr>
        <p:blipFill>
          <a:blip r:embed="rId4"/>
          <a:stretch>
            <a:fillRect/>
          </a:stretch>
        </p:blipFill>
        <p:spPr>
          <a:xfrm>
            <a:off x="8759018" y="2933307"/>
            <a:ext cx="3362637" cy="2471740"/>
          </a:xfrm>
          <a:prstGeom prst="rect">
            <a:avLst/>
          </a:prstGeom>
          <a:ln w="63500">
            <a:solidFill>
              <a:schemeClr val="bg1"/>
            </a:solidFill>
          </a:ln>
        </p:spPr>
      </p:pic>
      <p:cxnSp>
        <p:nvCxnSpPr>
          <p:cNvPr id="25" name="Straight Arrow Connector 24">
            <a:extLst>
              <a:ext uri="{FF2B5EF4-FFF2-40B4-BE49-F238E27FC236}">
                <a16:creationId xmlns:a16="http://schemas.microsoft.com/office/drawing/2014/main" id="{DB4DAFEC-DF99-4852-9F18-195BCF9DBC2A}"/>
              </a:ext>
            </a:extLst>
          </p:cNvPr>
          <p:cNvCxnSpPr>
            <a:cxnSpLocks/>
          </p:cNvCxnSpPr>
          <p:nvPr/>
        </p:nvCxnSpPr>
        <p:spPr>
          <a:xfrm>
            <a:off x="8166210" y="3510866"/>
            <a:ext cx="2640486" cy="286255"/>
          </a:xfrm>
          <a:prstGeom prst="straightConnector1">
            <a:avLst/>
          </a:prstGeom>
          <a:ln w="5397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DAB4376B-FEEE-4795-A79C-F710981BA5CB}"/>
              </a:ext>
            </a:extLst>
          </p:cNvPr>
          <p:cNvPicPr>
            <a:picLocks noChangeAspect="1"/>
          </p:cNvPicPr>
          <p:nvPr/>
        </p:nvPicPr>
        <p:blipFill>
          <a:blip r:embed="rId5"/>
          <a:stretch>
            <a:fillRect/>
          </a:stretch>
        </p:blipFill>
        <p:spPr>
          <a:xfrm rot="21382389">
            <a:off x="6195317" y="3963031"/>
            <a:ext cx="2715533" cy="1095741"/>
          </a:xfrm>
          <a:prstGeom prst="rect">
            <a:avLst/>
          </a:prstGeom>
        </p:spPr>
      </p:pic>
      <p:sp>
        <p:nvSpPr>
          <p:cNvPr id="32" name="Rectangle 31">
            <a:extLst>
              <a:ext uri="{FF2B5EF4-FFF2-40B4-BE49-F238E27FC236}">
                <a16:creationId xmlns:a16="http://schemas.microsoft.com/office/drawing/2014/main" id="{127A696B-4E30-4790-9CFD-D23CDE1D88BC}"/>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Lattice beam failed during lifting operation</a:t>
            </a:r>
          </a:p>
        </p:txBody>
      </p:sp>
      <p:pic>
        <p:nvPicPr>
          <p:cNvPr id="33" name="Picture 32" descr="A picture containing logo&#10;&#10;Description automatically generated">
            <a:extLst>
              <a:ext uri="{FF2B5EF4-FFF2-40B4-BE49-F238E27FC236}">
                <a16:creationId xmlns:a16="http://schemas.microsoft.com/office/drawing/2014/main" id="{31A88EBD-D3AE-41DA-8099-54603BAF61D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spTree>
    <p:extLst>
      <p:ext uri="{BB962C8B-B14F-4D97-AF65-F5344CB8AC3E}">
        <p14:creationId xmlns:p14="http://schemas.microsoft.com/office/powerpoint/2010/main" val="1549101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67899" y="-42478"/>
            <a:ext cx="6789761" cy="1325563"/>
          </a:xfrm>
        </p:spPr>
        <p:txBody>
          <a:bodyPr>
            <a:normAutofit/>
          </a:bodyPr>
          <a:lstStyle/>
          <a:p>
            <a:r>
              <a:rPr lang="en-US" sz="2800" b="1" dirty="0">
                <a:solidFill>
                  <a:srgbClr val="ED1C24"/>
                </a:solidFill>
              </a:rPr>
              <a:t>Hand placement – Injury during lifting operation</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140826" y="1146468"/>
            <a:ext cx="5696448" cy="5000210"/>
          </a:xfrm>
        </p:spPr>
        <p:txBody>
          <a:bodyPr>
            <a:normAutofit/>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When landing the container it reached the injured persons (IP’s) waist height</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2000" dirty="0">
                <a:solidFill>
                  <a:prstClr val="black"/>
                </a:solidFill>
              </a:rPr>
              <a:t>The IP extended their right hand to steady the load</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2000" dirty="0">
              <a:solidFill>
                <a:prstClr val="black"/>
              </a:solidFill>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Unexpected movement trapped the IP’s hand between an adjacent static container subsequently crushing the IPs hand</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7A1793CB-8AB0-45B4-9412-5DE6BBD31665}"/>
              </a:ext>
            </a:extLst>
          </p:cNvPr>
          <p:cNvCxnSpPr>
            <a:cxnSpLocks/>
          </p:cNvCxnSpPr>
          <p:nvPr/>
        </p:nvCxnSpPr>
        <p:spPr>
          <a:xfrm flipH="1">
            <a:off x="3287057" y="3403988"/>
            <a:ext cx="347336" cy="513027"/>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E71FDAFA-71C2-4B25-A5D2-912EF1600F64}"/>
              </a:ext>
            </a:extLst>
          </p:cNvPr>
          <p:cNvSpPr/>
          <p:nvPr/>
        </p:nvSpPr>
        <p:spPr>
          <a:xfrm>
            <a:off x="0" y="5043403"/>
            <a:ext cx="5996953" cy="892260"/>
          </a:xfrm>
          <a:prstGeom prst="rect">
            <a:avLst/>
          </a:prstGeom>
          <a:solidFill>
            <a:srgbClr val="ED1C24"/>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What do you do at your site to prevent these types of injuries occurring?</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2" name="Picture 31">
            <a:extLst>
              <a:ext uri="{FF2B5EF4-FFF2-40B4-BE49-F238E27FC236}">
                <a16:creationId xmlns:a16="http://schemas.microsoft.com/office/drawing/2014/main" id="{81DB23B2-EC53-47B0-A536-B850FE1A68B5}"/>
              </a:ext>
            </a:extLst>
          </p:cNvPr>
          <p:cNvPicPr>
            <a:picLocks noChangeAspect="1"/>
          </p:cNvPicPr>
          <p:nvPr/>
        </p:nvPicPr>
        <p:blipFill>
          <a:blip r:embed="rId3"/>
          <a:stretch>
            <a:fillRect/>
          </a:stretch>
        </p:blipFill>
        <p:spPr>
          <a:xfrm>
            <a:off x="5996955" y="0"/>
            <a:ext cx="6195046" cy="4680210"/>
          </a:xfrm>
          <a:prstGeom prst="rect">
            <a:avLst/>
          </a:prstGeom>
          <a:ln w="38100">
            <a:noFill/>
          </a:ln>
        </p:spPr>
      </p:pic>
      <p:sp>
        <p:nvSpPr>
          <p:cNvPr id="36" name="Rectangle 35">
            <a:extLst>
              <a:ext uri="{FF2B5EF4-FFF2-40B4-BE49-F238E27FC236}">
                <a16:creationId xmlns:a16="http://schemas.microsoft.com/office/drawing/2014/main" id="{2A9D0A41-6E3C-4951-B454-BD66F88E27A9}"/>
              </a:ext>
            </a:extLst>
          </p:cNvPr>
          <p:cNvSpPr/>
          <p:nvPr/>
        </p:nvSpPr>
        <p:spPr>
          <a:xfrm>
            <a:off x="5996954" y="3973921"/>
            <a:ext cx="6195046" cy="1961742"/>
          </a:xfrm>
          <a:prstGeom prst="rect">
            <a:avLst/>
          </a:prstGeom>
          <a:solidFill>
            <a:sysClr val="window" lastClr="FFFFFF"/>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GB"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The IP’s body position at time of injury. </a:t>
            </a:r>
          </a:p>
          <a:p>
            <a:pPr algn="ctr">
              <a:spcAft>
                <a:spcPts val="0"/>
              </a:spcAft>
            </a:pPr>
            <a:endParaRPr lang="en-GB" b="1" dirty="0">
              <a:solidFill>
                <a:srgbClr val="000000"/>
              </a:solidFill>
              <a:latin typeface="Calibri" panose="020F0502020204030204" pitchFamily="34" charset="0"/>
              <a:ea typeface="Calibri" panose="020F0502020204030204" pitchFamily="34" charset="0"/>
              <a:cs typeface="Times New Roman" panose="02020603050405020304" pitchFamily="18" charset="0"/>
            </a:endParaRPr>
          </a:p>
          <a:p>
            <a:pPr algn="ctr">
              <a:spcAft>
                <a:spcPts val="0"/>
              </a:spcAft>
            </a:pPr>
            <a:r>
              <a:rPr lang="en-GB"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Note that the bottom of the container on the left would have been at waist height at time of incident</a:t>
            </a:r>
            <a:endParaRPr lang="en-GB" b="1"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8" name="Picture 17">
            <a:extLst>
              <a:ext uri="{FF2B5EF4-FFF2-40B4-BE49-F238E27FC236}">
                <a16:creationId xmlns:a16="http://schemas.microsoft.com/office/drawing/2014/main" id="{1884C968-48D4-4B58-B583-BC1E5A37A96E}"/>
              </a:ext>
            </a:extLst>
          </p:cNvPr>
          <p:cNvPicPr>
            <a:picLocks noChangeAspect="1"/>
          </p:cNvPicPr>
          <p:nvPr/>
        </p:nvPicPr>
        <p:blipFill>
          <a:blip r:embed="rId4"/>
          <a:stretch>
            <a:fillRect/>
          </a:stretch>
        </p:blipFill>
        <p:spPr>
          <a:xfrm rot="21127940">
            <a:off x="4179912" y="3979941"/>
            <a:ext cx="2715533" cy="1095741"/>
          </a:xfrm>
          <a:prstGeom prst="rect">
            <a:avLst/>
          </a:prstGeom>
        </p:spPr>
      </p:pic>
      <p:sp>
        <p:nvSpPr>
          <p:cNvPr id="19" name="Rectangle 18">
            <a:extLst>
              <a:ext uri="{FF2B5EF4-FFF2-40B4-BE49-F238E27FC236}">
                <a16:creationId xmlns:a16="http://schemas.microsoft.com/office/drawing/2014/main" id="{CE3BC6E3-1C59-4005-907B-5B33C53358E7}"/>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Hand placement – Injury during lifting operation</a:t>
            </a:r>
          </a:p>
        </p:txBody>
      </p:sp>
      <p:pic>
        <p:nvPicPr>
          <p:cNvPr id="20" name="Picture 19" descr="A picture containing logo&#10;&#10;Description automatically generated">
            <a:extLst>
              <a:ext uri="{FF2B5EF4-FFF2-40B4-BE49-F238E27FC236}">
                <a16:creationId xmlns:a16="http://schemas.microsoft.com/office/drawing/2014/main" id="{B4A48E34-52AA-4827-B089-4327436CFE4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spTree>
    <p:extLst>
      <p:ext uri="{BB962C8B-B14F-4D97-AF65-F5344CB8AC3E}">
        <p14:creationId xmlns:p14="http://schemas.microsoft.com/office/powerpoint/2010/main" val="271146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46225" y="-263657"/>
            <a:ext cx="6789761" cy="1325563"/>
          </a:xfrm>
        </p:spPr>
        <p:txBody>
          <a:bodyPr>
            <a:normAutofit/>
          </a:bodyPr>
          <a:lstStyle/>
          <a:p>
            <a:r>
              <a:rPr lang="en-US" sz="2800" b="1" dirty="0">
                <a:solidFill>
                  <a:srgbClr val="ED1C24"/>
                </a:solidFill>
              </a:rPr>
              <a:t>Dropped scaffolding fitting</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352827" y="915751"/>
            <a:ext cx="4092690" cy="5000210"/>
          </a:xfrm>
        </p:spPr>
        <p:txBody>
          <a:bodyPr>
            <a:normAutofit/>
          </a:bodyPr>
          <a:lstStyle/>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The task was to erect a small platform on top of a crane</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2000" dirty="0">
                <a:solidFill>
                  <a:prstClr val="black"/>
                </a:solidFill>
              </a:rPr>
              <a:t>A bag of fittings were carried to the top and laid next to the handrail</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2000" dirty="0">
              <a:solidFill>
                <a:prstClr val="black"/>
              </a:solidFill>
            </a:endParaRP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ea typeface="+mn-ea"/>
                <a:cs typeface="+mn-cs"/>
              </a:rPr>
              <a:t>A fitting (832g) fell from the bag, over the kickboard 25m landing on the roof of machinery</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E71FDAFA-71C2-4B25-A5D2-912EF1600F64}"/>
              </a:ext>
            </a:extLst>
          </p:cNvPr>
          <p:cNvSpPr/>
          <p:nvPr/>
        </p:nvSpPr>
        <p:spPr>
          <a:xfrm>
            <a:off x="0" y="4760919"/>
            <a:ext cx="6096000" cy="1207971"/>
          </a:xfrm>
          <a:prstGeom prst="rect">
            <a:avLst/>
          </a:prstGeom>
          <a:solidFill>
            <a:srgbClr val="ED1C24"/>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What do you do to prevent dropped objects when storing materials at elevated work sites?</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Rectangle 18">
            <a:extLst>
              <a:ext uri="{FF2B5EF4-FFF2-40B4-BE49-F238E27FC236}">
                <a16:creationId xmlns:a16="http://schemas.microsoft.com/office/drawing/2014/main" id="{CE3BC6E3-1C59-4005-907B-5B33C53358E7}"/>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Dropped scaffolding fitting</a:t>
            </a:r>
          </a:p>
        </p:txBody>
      </p:sp>
      <p:pic>
        <p:nvPicPr>
          <p:cNvPr id="20" name="Picture 19" descr="A picture containing logo&#10;&#10;Description automatically generated">
            <a:extLst>
              <a:ext uri="{FF2B5EF4-FFF2-40B4-BE49-F238E27FC236}">
                <a16:creationId xmlns:a16="http://schemas.microsoft.com/office/drawing/2014/main" id="{B4A48E34-52AA-4827-B089-4327436CFE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pic>
        <p:nvPicPr>
          <p:cNvPr id="6" name="Picture 5">
            <a:extLst>
              <a:ext uri="{FF2B5EF4-FFF2-40B4-BE49-F238E27FC236}">
                <a16:creationId xmlns:a16="http://schemas.microsoft.com/office/drawing/2014/main" id="{1C4B2BE1-BD76-45EA-B1AC-1389FA3EF989}"/>
              </a:ext>
            </a:extLst>
          </p:cNvPr>
          <p:cNvPicPr>
            <a:picLocks noChangeAspect="1"/>
          </p:cNvPicPr>
          <p:nvPr/>
        </p:nvPicPr>
        <p:blipFill>
          <a:blip r:embed="rId4"/>
          <a:stretch>
            <a:fillRect/>
          </a:stretch>
        </p:blipFill>
        <p:spPr>
          <a:xfrm>
            <a:off x="4725600" y="167613"/>
            <a:ext cx="2490469" cy="4593306"/>
          </a:xfrm>
          <a:prstGeom prst="rect">
            <a:avLst/>
          </a:prstGeom>
        </p:spPr>
      </p:pic>
      <p:pic>
        <p:nvPicPr>
          <p:cNvPr id="9" name="Picture 8">
            <a:extLst>
              <a:ext uri="{FF2B5EF4-FFF2-40B4-BE49-F238E27FC236}">
                <a16:creationId xmlns:a16="http://schemas.microsoft.com/office/drawing/2014/main" id="{5898DCCF-98A5-46AB-A4EB-486F99B78A99}"/>
              </a:ext>
            </a:extLst>
          </p:cNvPr>
          <p:cNvPicPr>
            <a:picLocks noChangeAspect="1"/>
          </p:cNvPicPr>
          <p:nvPr/>
        </p:nvPicPr>
        <p:blipFill>
          <a:blip r:embed="rId5"/>
          <a:stretch>
            <a:fillRect/>
          </a:stretch>
        </p:blipFill>
        <p:spPr>
          <a:xfrm>
            <a:off x="7241031" y="159406"/>
            <a:ext cx="2463725" cy="4601513"/>
          </a:xfrm>
          <a:prstGeom prst="rect">
            <a:avLst/>
          </a:prstGeom>
        </p:spPr>
      </p:pic>
      <p:pic>
        <p:nvPicPr>
          <p:cNvPr id="12" name="Picture 11">
            <a:extLst>
              <a:ext uri="{FF2B5EF4-FFF2-40B4-BE49-F238E27FC236}">
                <a16:creationId xmlns:a16="http://schemas.microsoft.com/office/drawing/2014/main" id="{0D226A7F-85AD-472F-87B9-E27DB605A54E}"/>
              </a:ext>
            </a:extLst>
          </p:cNvPr>
          <p:cNvPicPr>
            <a:picLocks noChangeAspect="1"/>
          </p:cNvPicPr>
          <p:nvPr/>
        </p:nvPicPr>
        <p:blipFill>
          <a:blip r:embed="rId6"/>
          <a:stretch>
            <a:fillRect/>
          </a:stretch>
        </p:blipFill>
        <p:spPr>
          <a:xfrm>
            <a:off x="9741740" y="2523692"/>
            <a:ext cx="2441506" cy="2237227"/>
          </a:xfrm>
          <a:prstGeom prst="rect">
            <a:avLst/>
          </a:prstGeom>
        </p:spPr>
      </p:pic>
      <p:pic>
        <p:nvPicPr>
          <p:cNvPr id="21" name="Picture 20">
            <a:extLst>
              <a:ext uri="{FF2B5EF4-FFF2-40B4-BE49-F238E27FC236}">
                <a16:creationId xmlns:a16="http://schemas.microsoft.com/office/drawing/2014/main" id="{AC24B20B-83E6-4B38-B174-C462B16BC9B0}"/>
              </a:ext>
            </a:extLst>
          </p:cNvPr>
          <p:cNvPicPr>
            <a:picLocks noChangeAspect="1"/>
          </p:cNvPicPr>
          <p:nvPr/>
        </p:nvPicPr>
        <p:blipFill>
          <a:blip r:embed="rId7"/>
          <a:stretch>
            <a:fillRect/>
          </a:stretch>
        </p:blipFill>
        <p:spPr>
          <a:xfrm>
            <a:off x="9760860" y="167613"/>
            <a:ext cx="2431140" cy="2318297"/>
          </a:xfrm>
          <a:prstGeom prst="rect">
            <a:avLst/>
          </a:prstGeom>
        </p:spPr>
      </p:pic>
      <p:pic>
        <p:nvPicPr>
          <p:cNvPr id="18" name="Picture 17">
            <a:extLst>
              <a:ext uri="{FF2B5EF4-FFF2-40B4-BE49-F238E27FC236}">
                <a16:creationId xmlns:a16="http://schemas.microsoft.com/office/drawing/2014/main" id="{1884C968-48D4-4B58-B583-BC1E5A37A96E}"/>
              </a:ext>
            </a:extLst>
          </p:cNvPr>
          <p:cNvPicPr>
            <a:picLocks noChangeAspect="1"/>
          </p:cNvPicPr>
          <p:nvPr/>
        </p:nvPicPr>
        <p:blipFill>
          <a:blip r:embed="rId8"/>
          <a:stretch>
            <a:fillRect/>
          </a:stretch>
        </p:blipFill>
        <p:spPr>
          <a:xfrm rot="21127940">
            <a:off x="6250961" y="4708513"/>
            <a:ext cx="2715533" cy="1095741"/>
          </a:xfrm>
          <a:prstGeom prst="rect">
            <a:avLst/>
          </a:prstGeom>
        </p:spPr>
      </p:pic>
    </p:spTree>
    <p:extLst>
      <p:ext uri="{BB962C8B-B14F-4D97-AF65-F5344CB8AC3E}">
        <p14:creationId xmlns:p14="http://schemas.microsoft.com/office/powerpoint/2010/main" val="682018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245453" y="41764"/>
            <a:ext cx="6571281" cy="1325563"/>
          </a:xfrm>
        </p:spPr>
        <p:txBody>
          <a:bodyPr>
            <a:normAutofit/>
          </a:bodyPr>
          <a:lstStyle/>
          <a:p>
            <a:r>
              <a:rPr lang="en-US" sz="2800" b="1" dirty="0">
                <a:solidFill>
                  <a:srgbClr val="ED1C24"/>
                </a:solidFill>
              </a:rPr>
              <a:t>Potential dropped object due to unsecured door</a:t>
            </a:r>
            <a:endParaRPr lang="en-GB" sz="2800" b="1" dirty="0">
              <a:solidFill>
                <a:srgbClr val="ED1C24"/>
              </a:solidFill>
            </a:endParaRPr>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1884C968-48D4-4B58-B583-BC1E5A37A96E}"/>
              </a:ext>
            </a:extLst>
          </p:cNvPr>
          <p:cNvPicPr>
            <a:picLocks noChangeAspect="1"/>
          </p:cNvPicPr>
          <p:nvPr/>
        </p:nvPicPr>
        <p:blipFill>
          <a:blip r:embed="rId3"/>
          <a:stretch>
            <a:fillRect/>
          </a:stretch>
        </p:blipFill>
        <p:spPr>
          <a:xfrm rot="21367146">
            <a:off x="2112660" y="4509368"/>
            <a:ext cx="2715533" cy="1095741"/>
          </a:xfrm>
          <a:prstGeom prst="rect">
            <a:avLst/>
          </a:prstGeom>
        </p:spPr>
      </p:pic>
      <p:sp>
        <p:nvSpPr>
          <p:cNvPr id="19" name="Rectangle 18">
            <a:extLst>
              <a:ext uri="{FF2B5EF4-FFF2-40B4-BE49-F238E27FC236}">
                <a16:creationId xmlns:a16="http://schemas.microsoft.com/office/drawing/2014/main" id="{CE3BC6E3-1C59-4005-907B-5B33C53358E7}"/>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Potential dropped object due to unsecured door</a:t>
            </a:r>
          </a:p>
        </p:txBody>
      </p:sp>
      <p:pic>
        <p:nvPicPr>
          <p:cNvPr id="20" name="Picture 19" descr="A picture containing logo&#10;&#10;Description automatically generated">
            <a:extLst>
              <a:ext uri="{FF2B5EF4-FFF2-40B4-BE49-F238E27FC236}">
                <a16:creationId xmlns:a16="http://schemas.microsoft.com/office/drawing/2014/main" id="{B4A48E34-52AA-4827-B089-4327436CFE4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sp>
        <p:nvSpPr>
          <p:cNvPr id="23" name="Content Placeholder 2">
            <a:extLst>
              <a:ext uri="{FF2B5EF4-FFF2-40B4-BE49-F238E27FC236}">
                <a16:creationId xmlns:a16="http://schemas.microsoft.com/office/drawing/2014/main" id="{4A78DDCD-0414-4305-A960-877306CCBD4B}"/>
              </a:ext>
            </a:extLst>
          </p:cNvPr>
          <p:cNvSpPr txBox="1">
            <a:spLocks/>
          </p:cNvSpPr>
          <p:nvPr/>
        </p:nvSpPr>
        <p:spPr>
          <a:xfrm>
            <a:off x="329238" y="1640467"/>
            <a:ext cx="5746339" cy="500021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000" indent="-180000">
              <a:lnSpc>
                <a:spcPct val="100000"/>
              </a:lnSpc>
              <a:spcBef>
                <a:spcPts val="0"/>
              </a:spcBef>
              <a:defRPr/>
            </a:pPr>
            <a:r>
              <a:rPr lang="en-GB" sz="2000" dirty="0">
                <a:solidFill>
                  <a:prstClr val="black"/>
                </a:solidFill>
              </a:rPr>
              <a:t>A flat pack spooler was being lifted from a vessel </a:t>
            </a:r>
          </a:p>
          <a:p>
            <a:pPr marL="180000" indent="-180000">
              <a:lnSpc>
                <a:spcPct val="100000"/>
              </a:lnSpc>
              <a:spcBef>
                <a:spcPts val="0"/>
              </a:spcBef>
              <a:defRPr/>
            </a:pPr>
            <a:endParaRPr lang="en-GB" sz="2000" dirty="0">
              <a:solidFill>
                <a:prstClr val="black"/>
              </a:solidFill>
            </a:endParaRPr>
          </a:p>
          <a:p>
            <a:pPr marL="180000" indent="-180000">
              <a:lnSpc>
                <a:spcPct val="100000"/>
              </a:lnSpc>
              <a:spcBef>
                <a:spcPts val="0"/>
              </a:spcBef>
              <a:defRPr/>
            </a:pPr>
            <a:r>
              <a:rPr lang="en-GB" sz="2000" dirty="0">
                <a:solidFill>
                  <a:prstClr val="black"/>
                </a:solidFill>
              </a:rPr>
              <a:t>During the lift, a storage door had opened revealing a small unsecured tool box</a:t>
            </a:r>
          </a:p>
          <a:p>
            <a:pPr marL="180000" indent="-180000">
              <a:lnSpc>
                <a:spcPct val="100000"/>
              </a:lnSpc>
              <a:spcBef>
                <a:spcPts val="0"/>
              </a:spcBef>
              <a:defRPr/>
            </a:pPr>
            <a:endParaRPr lang="en-GB" sz="2000" dirty="0">
              <a:solidFill>
                <a:prstClr val="black"/>
              </a:solidFill>
            </a:endParaRPr>
          </a:p>
          <a:p>
            <a:pPr marL="180000" indent="-180000">
              <a:lnSpc>
                <a:spcPct val="100000"/>
              </a:lnSpc>
              <a:spcBef>
                <a:spcPts val="0"/>
              </a:spcBef>
              <a:defRPr/>
            </a:pPr>
            <a:r>
              <a:rPr lang="en-GB" sz="2000" dirty="0">
                <a:solidFill>
                  <a:prstClr val="black"/>
                </a:solidFill>
              </a:rPr>
              <a:t>On investigation, it was found the anti-luce drop lock had no means of secondary retention during transport</a:t>
            </a:r>
          </a:p>
          <a:p>
            <a:pPr marL="180000" indent="-180000">
              <a:lnSpc>
                <a:spcPct val="100000"/>
              </a:lnSpc>
              <a:spcBef>
                <a:spcPts val="0"/>
              </a:spcBef>
              <a:defRPr/>
            </a:pPr>
            <a:endParaRPr lang="en-GB" sz="2000" dirty="0">
              <a:solidFill>
                <a:prstClr val="black"/>
              </a:solidFill>
            </a:endParaRPr>
          </a:p>
          <a:p>
            <a:endParaRPr lang="en-GB" dirty="0"/>
          </a:p>
        </p:txBody>
      </p:sp>
      <p:pic>
        <p:nvPicPr>
          <p:cNvPr id="7" name="Picture 6">
            <a:extLst>
              <a:ext uri="{FF2B5EF4-FFF2-40B4-BE49-F238E27FC236}">
                <a16:creationId xmlns:a16="http://schemas.microsoft.com/office/drawing/2014/main" id="{C90EA7EE-738C-4C3E-9CFB-BCC0229103CC}"/>
              </a:ext>
            </a:extLst>
          </p:cNvPr>
          <p:cNvPicPr>
            <a:picLocks noChangeAspect="1"/>
          </p:cNvPicPr>
          <p:nvPr/>
        </p:nvPicPr>
        <p:blipFill>
          <a:blip r:embed="rId5"/>
          <a:stretch>
            <a:fillRect/>
          </a:stretch>
        </p:blipFill>
        <p:spPr>
          <a:xfrm>
            <a:off x="6912890" y="274729"/>
            <a:ext cx="5186363" cy="4578438"/>
          </a:xfrm>
          <a:prstGeom prst="rect">
            <a:avLst/>
          </a:prstGeom>
        </p:spPr>
      </p:pic>
      <p:pic>
        <p:nvPicPr>
          <p:cNvPr id="9" name="Picture 8">
            <a:extLst>
              <a:ext uri="{FF2B5EF4-FFF2-40B4-BE49-F238E27FC236}">
                <a16:creationId xmlns:a16="http://schemas.microsoft.com/office/drawing/2014/main" id="{4F60A369-B31F-49DB-9700-88B279A40672}"/>
              </a:ext>
            </a:extLst>
          </p:cNvPr>
          <p:cNvPicPr>
            <a:picLocks noChangeAspect="1"/>
          </p:cNvPicPr>
          <p:nvPr/>
        </p:nvPicPr>
        <p:blipFill>
          <a:blip r:embed="rId6"/>
          <a:stretch>
            <a:fillRect/>
          </a:stretch>
        </p:blipFill>
        <p:spPr>
          <a:xfrm>
            <a:off x="6253159" y="2194956"/>
            <a:ext cx="2009075" cy="2777251"/>
          </a:xfrm>
          <a:prstGeom prst="rect">
            <a:avLst/>
          </a:prstGeom>
          <a:ln w="127000">
            <a:solidFill>
              <a:schemeClr val="bg1">
                <a:alpha val="92000"/>
              </a:schemeClr>
            </a:solidFill>
          </a:ln>
        </p:spPr>
      </p:pic>
      <p:sp>
        <p:nvSpPr>
          <p:cNvPr id="29" name="Rectangle 28">
            <a:extLst>
              <a:ext uri="{FF2B5EF4-FFF2-40B4-BE49-F238E27FC236}">
                <a16:creationId xmlns:a16="http://schemas.microsoft.com/office/drawing/2014/main" id="{E71FDAFA-71C2-4B25-A5D2-912EF1600F64}"/>
              </a:ext>
            </a:extLst>
          </p:cNvPr>
          <p:cNvSpPr/>
          <p:nvPr/>
        </p:nvSpPr>
        <p:spPr>
          <a:xfrm>
            <a:off x="6253159" y="4853167"/>
            <a:ext cx="5846093" cy="1096694"/>
          </a:xfrm>
          <a:prstGeom prst="rect">
            <a:avLst/>
          </a:prstGeom>
          <a:solidFill>
            <a:srgbClr val="ED1C24"/>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How would the pre-lift checks at your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 site have prevented this ?</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490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185119" y="2065456"/>
            <a:ext cx="6789761" cy="1325563"/>
          </a:xfrm>
        </p:spPr>
        <p:txBody>
          <a:bodyPr>
            <a:normAutofit/>
          </a:bodyPr>
          <a:lstStyle/>
          <a:p>
            <a:r>
              <a:rPr lang="en-US" sz="2800" b="1" dirty="0">
                <a:solidFill>
                  <a:srgbClr val="ED1C24"/>
                </a:solidFill>
              </a:rPr>
              <a:t>Potential dropped objects</a:t>
            </a:r>
            <a:endParaRPr lang="en-GB" sz="2800" b="1" dirty="0">
              <a:solidFill>
                <a:srgbClr val="ED1C24"/>
              </a:solidFill>
            </a:endParaRP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185119" y="3188674"/>
            <a:ext cx="4780581" cy="1974564"/>
          </a:xfrm>
        </p:spPr>
        <p:txBody>
          <a:bodyPr>
            <a:normAutofit/>
          </a:bodyPr>
          <a:lstStyle/>
          <a:p>
            <a:pPr marL="0" marR="0" lvl="0" indent="0" algn="l" defTabSz="914400" rtl="0" eaLnBrk="1" fontAlgn="auto" latinLnBrk="0" hangingPunct="1">
              <a:lnSpc>
                <a:spcPct val="100000"/>
              </a:lnSpc>
              <a:spcBef>
                <a:spcPts val="0"/>
              </a:spcBef>
              <a:spcAft>
                <a:spcPts val="0"/>
              </a:spcAft>
              <a:buClrTx/>
              <a:buSzTx/>
              <a:buNone/>
              <a:tabLst/>
              <a:defRPr/>
            </a:pPr>
            <a:r>
              <a:rPr kumimoji="0" lang="en-GB" sz="2400" b="0" i="0" u="none" strike="noStrike" kern="1200" cap="none" spc="0" normalizeH="0" baseline="0" noProof="0" dirty="0">
                <a:ln>
                  <a:noFill/>
                </a:ln>
                <a:solidFill>
                  <a:prstClr val="black"/>
                </a:solidFill>
                <a:effectLst/>
                <a:uLnTx/>
                <a:uFillTx/>
                <a:ea typeface="+mn-ea"/>
                <a:cs typeface="+mn-cs"/>
              </a:rPr>
              <a:t>These items were found during one platform clean-up campaign in 2016 and were all potential dropped objects (PDOs)</a:t>
            </a:r>
          </a:p>
          <a:p>
            <a:pPr marL="180000" marR="0" lvl="0" indent="-180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prstClr val="black"/>
              </a:solidFill>
              <a:effectLst/>
              <a:uLnTx/>
              <a:uFillTx/>
              <a:ea typeface="+mn-ea"/>
              <a:cs typeface="+mn-cs"/>
            </a:endParaRPr>
          </a:p>
          <a:p>
            <a:endParaRPr lang="en-GB" dirty="0"/>
          </a:p>
        </p:txBody>
      </p:sp>
      <p:cxnSp>
        <p:nvCxnSpPr>
          <p:cNvPr id="15" name="Straight Arrow Connector 14">
            <a:extLst>
              <a:ext uri="{FF2B5EF4-FFF2-40B4-BE49-F238E27FC236}">
                <a16:creationId xmlns:a16="http://schemas.microsoft.com/office/drawing/2014/main" id="{E8223D15-B65B-4672-AA74-0D9F159F8D77}"/>
              </a:ext>
            </a:extLst>
          </p:cNvPr>
          <p:cNvCxnSpPr>
            <a:cxnSpLocks/>
          </p:cNvCxnSpPr>
          <p:nvPr/>
        </p:nvCxnSpPr>
        <p:spPr>
          <a:xfrm>
            <a:off x="5501324" y="5188743"/>
            <a:ext cx="616246" cy="135283"/>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2D95CCF0-E041-41AD-9EBA-4CF29A6FC37C}"/>
              </a:ext>
            </a:extLst>
          </p:cNvPr>
          <p:cNvSpPr txBox="1"/>
          <p:nvPr/>
        </p:nvSpPr>
        <p:spPr>
          <a:xfrm>
            <a:off x="185119" y="5418751"/>
            <a:ext cx="2086315" cy="276999"/>
          </a:xfrm>
          <a:prstGeom prst="rect">
            <a:avLst/>
          </a:prstGeom>
          <a:noFill/>
          <a:ln w="25400">
            <a:solidFill>
              <a:schemeClr val="bg1">
                <a:lumMod val="9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Position of banksman </a:t>
            </a:r>
          </a:p>
        </p:txBody>
      </p:sp>
      <p:cxnSp>
        <p:nvCxnSpPr>
          <p:cNvPr id="17" name="Straight Arrow Connector 16">
            <a:extLst>
              <a:ext uri="{FF2B5EF4-FFF2-40B4-BE49-F238E27FC236}">
                <a16:creationId xmlns:a16="http://schemas.microsoft.com/office/drawing/2014/main" id="{611A2034-C431-4FD6-8653-D4F77BA90A8D}"/>
              </a:ext>
            </a:extLst>
          </p:cNvPr>
          <p:cNvCxnSpPr>
            <a:cxnSpLocks/>
            <a:stCxn id="16" idx="0"/>
          </p:cNvCxnSpPr>
          <p:nvPr/>
        </p:nvCxnSpPr>
        <p:spPr>
          <a:xfrm flipH="1" flipV="1">
            <a:off x="527575" y="4972207"/>
            <a:ext cx="700702" cy="446544"/>
          </a:xfrm>
          <a:prstGeom prst="straightConnector1">
            <a:avLst/>
          </a:prstGeom>
          <a:ln w="28575">
            <a:solidFill>
              <a:schemeClr val="bg1">
                <a:lumMod val="9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E71FDAFA-71C2-4B25-A5D2-912EF1600F64}"/>
              </a:ext>
            </a:extLst>
          </p:cNvPr>
          <p:cNvSpPr/>
          <p:nvPr/>
        </p:nvSpPr>
        <p:spPr>
          <a:xfrm>
            <a:off x="4111394" y="4801633"/>
            <a:ext cx="8080606" cy="1096694"/>
          </a:xfrm>
          <a:prstGeom prst="rect">
            <a:avLst/>
          </a:prstGeom>
          <a:solidFill>
            <a:srgbClr val="ED1C24"/>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When was a sweep for PDOs last carried out at your site?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a:ea typeface="+mn-ea"/>
                <a:cs typeface="+mn-cs"/>
              </a:rPr>
              <a:t> What can you do to prevent PDOs?</a:t>
            </a:r>
            <a:endParaRPr kumimoji="0" lang="en-GB" sz="24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8" name="Picture 17">
            <a:extLst>
              <a:ext uri="{FF2B5EF4-FFF2-40B4-BE49-F238E27FC236}">
                <a16:creationId xmlns:a16="http://schemas.microsoft.com/office/drawing/2014/main" id="{1884C968-48D4-4B58-B583-BC1E5A37A96E}"/>
              </a:ext>
            </a:extLst>
          </p:cNvPr>
          <p:cNvPicPr>
            <a:picLocks noChangeAspect="1"/>
          </p:cNvPicPr>
          <p:nvPr/>
        </p:nvPicPr>
        <p:blipFill>
          <a:blip r:embed="rId3"/>
          <a:stretch>
            <a:fillRect/>
          </a:stretch>
        </p:blipFill>
        <p:spPr>
          <a:xfrm rot="21367146">
            <a:off x="913310" y="4865072"/>
            <a:ext cx="2715533" cy="1095741"/>
          </a:xfrm>
          <a:prstGeom prst="rect">
            <a:avLst/>
          </a:prstGeom>
        </p:spPr>
      </p:pic>
      <p:sp>
        <p:nvSpPr>
          <p:cNvPr id="19" name="Rectangle 18">
            <a:extLst>
              <a:ext uri="{FF2B5EF4-FFF2-40B4-BE49-F238E27FC236}">
                <a16:creationId xmlns:a16="http://schemas.microsoft.com/office/drawing/2014/main" id="{CE3BC6E3-1C59-4005-907B-5B33C53358E7}"/>
              </a:ext>
            </a:extLst>
          </p:cNvPr>
          <p:cNvSpPr/>
          <p:nvPr/>
        </p:nvSpPr>
        <p:spPr>
          <a:xfrm>
            <a:off x="2835138" y="6188024"/>
            <a:ext cx="551669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Calibri Light" panose="020F0302020204030204"/>
                <a:ea typeface="+mn-ea"/>
                <a:cs typeface="+mn-cs"/>
              </a:rPr>
              <a:t>Potential dropped objects</a:t>
            </a:r>
          </a:p>
        </p:txBody>
      </p:sp>
      <p:pic>
        <p:nvPicPr>
          <p:cNvPr id="20" name="Picture 19" descr="A picture containing logo&#10;&#10;Description automatically generated">
            <a:extLst>
              <a:ext uri="{FF2B5EF4-FFF2-40B4-BE49-F238E27FC236}">
                <a16:creationId xmlns:a16="http://schemas.microsoft.com/office/drawing/2014/main" id="{B4A48E34-52AA-4827-B089-4327436CFE4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747" y="5968890"/>
            <a:ext cx="2556767" cy="847346"/>
          </a:xfrm>
          <a:prstGeom prst="rect">
            <a:avLst/>
          </a:prstGeom>
        </p:spPr>
      </p:pic>
      <p:pic>
        <p:nvPicPr>
          <p:cNvPr id="12" name="Picture 11">
            <a:extLst>
              <a:ext uri="{FF2B5EF4-FFF2-40B4-BE49-F238E27FC236}">
                <a16:creationId xmlns:a16="http://schemas.microsoft.com/office/drawing/2014/main" id="{FE012138-06C1-4CBA-9F3B-39308A554A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51155" y="2404244"/>
            <a:ext cx="3241301" cy="2341965"/>
          </a:xfrm>
          <a:prstGeom prst="rect">
            <a:avLst/>
          </a:prstGeom>
        </p:spPr>
      </p:pic>
      <p:pic>
        <p:nvPicPr>
          <p:cNvPr id="13" name="Picture 12">
            <a:extLst>
              <a:ext uri="{FF2B5EF4-FFF2-40B4-BE49-F238E27FC236}">
                <a16:creationId xmlns:a16="http://schemas.microsoft.com/office/drawing/2014/main" id="{9D492B94-ECA8-4C08-AF3B-393626B3011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857952" y="55325"/>
            <a:ext cx="3241301" cy="2287724"/>
          </a:xfrm>
          <a:prstGeom prst="rect">
            <a:avLst/>
          </a:prstGeom>
        </p:spPr>
      </p:pic>
      <p:pic>
        <p:nvPicPr>
          <p:cNvPr id="14" name="Picture 13">
            <a:extLst>
              <a:ext uri="{FF2B5EF4-FFF2-40B4-BE49-F238E27FC236}">
                <a16:creationId xmlns:a16="http://schemas.microsoft.com/office/drawing/2014/main" id="{0053494C-200C-47E1-A715-F65F44168AC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551155" y="55325"/>
            <a:ext cx="3241301" cy="2287724"/>
          </a:xfrm>
          <a:prstGeom prst="rect">
            <a:avLst/>
          </a:prstGeom>
        </p:spPr>
      </p:pic>
      <p:pic>
        <p:nvPicPr>
          <p:cNvPr id="22" name="Picture 21">
            <a:extLst>
              <a:ext uri="{FF2B5EF4-FFF2-40B4-BE49-F238E27FC236}">
                <a16:creationId xmlns:a16="http://schemas.microsoft.com/office/drawing/2014/main" id="{4793A259-F394-46F1-8709-6F6FDD235CEF}"/>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11368" r="4488"/>
          <a:stretch/>
        </p:blipFill>
        <p:spPr>
          <a:xfrm>
            <a:off x="2271076" y="55324"/>
            <a:ext cx="3241300" cy="2287723"/>
          </a:xfrm>
          <a:prstGeom prst="rect">
            <a:avLst/>
          </a:prstGeom>
        </p:spPr>
      </p:pic>
      <p:pic>
        <p:nvPicPr>
          <p:cNvPr id="24" name="Picture 23">
            <a:extLst>
              <a:ext uri="{FF2B5EF4-FFF2-40B4-BE49-F238E27FC236}">
                <a16:creationId xmlns:a16="http://schemas.microsoft.com/office/drawing/2014/main" id="{884ECB46-B03E-425F-ADD9-FBB6678E813B}"/>
              </a:ext>
            </a:extLst>
          </p:cNvPr>
          <p:cNvPicPr>
            <a:picLocks noChangeAspect="1"/>
          </p:cNvPicPr>
          <p:nvPr/>
        </p:nvPicPr>
        <p:blipFill>
          <a:blip r:embed="rId9"/>
          <a:stretch>
            <a:fillRect/>
          </a:stretch>
        </p:blipFill>
        <p:spPr>
          <a:xfrm>
            <a:off x="92747" y="55325"/>
            <a:ext cx="2137909" cy="2310908"/>
          </a:xfrm>
          <a:prstGeom prst="rect">
            <a:avLst/>
          </a:prstGeom>
        </p:spPr>
      </p:pic>
      <p:pic>
        <p:nvPicPr>
          <p:cNvPr id="21" name="Picture 20">
            <a:extLst>
              <a:ext uri="{FF2B5EF4-FFF2-40B4-BE49-F238E27FC236}">
                <a16:creationId xmlns:a16="http://schemas.microsoft.com/office/drawing/2014/main" id="{C6BFD1E5-7B37-45BC-8246-60E3F69B3091}"/>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756" r="5780"/>
          <a:stretch/>
        </p:blipFill>
        <p:spPr>
          <a:xfrm>
            <a:off x="8857952" y="2411302"/>
            <a:ext cx="3241301" cy="2334908"/>
          </a:xfrm>
          <a:prstGeom prst="rect">
            <a:avLst/>
          </a:prstGeom>
        </p:spPr>
      </p:pic>
    </p:spTree>
    <p:extLst>
      <p:ext uri="{BB962C8B-B14F-4D97-AF65-F5344CB8AC3E}">
        <p14:creationId xmlns:p14="http://schemas.microsoft.com/office/powerpoint/2010/main" val="3001619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338346" y="13306"/>
            <a:ext cx="11278559" cy="1325563"/>
          </a:xfrm>
        </p:spPr>
        <p:txBody>
          <a:bodyPr/>
          <a:lstStyle/>
          <a:p>
            <a:r>
              <a:rPr lang="en-GB" b="1" dirty="0"/>
              <a:t>Delete this slide</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338347" y="1403769"/>
            <a:ext cx="11515305" cy="4313483"/>
          </a:xfrm>
        </p:spPr>
        <p:txBody>
          <a:bodyPr>
            <a:normAutofit/>
          </a:bodyPr>
          <a:lstStyle/>
          <a:p>
            <a:pPr marL="0" indent="0">
              <a:buNone/>
            </a:pPr>
            <a:r>
              <a:rPr lang="en-GB" sz="2400" dirty="0"/>
              <a:t>The intention of this pack is to create awareness of the risks associated with lifting operations and falling objects.</a:t>
            </a:r>
          </a:p>
          <a:p>
            <a:endParaRPr lang="en-GB" sz="2400" dirty="0"/>
          </a:p>
          <a:p>
            <a:pPr marL="0" indent="0">
              <a:buNone/>
            </a:pPr>
            <a:r>
              <a:rPr lang="en-GB" sz="2400" dirty="0"/>
              <a:t>Contained within this pack:</a:t>
            </a:r>
          </a:p>
          <a:p>
            <a:pPr marL="0" indent="0">
              <a:buNone/>
            </a:pPr>
            <a:r>
              <a:rPr lang="en-GB" sz="2400" dirty="0"/>
              <a:t>1 Safety Moment</a:t>
            </a:r>
          </a:p>
          <a:p>
            <a:pPr marL="0" indent="0">
              <a:buNone/>
            </a:pPr>
            <a:r>
              <a:rPr lang="en-GB" sz="2400" dirty="0"/>
              <a:t>8</a:t>
            </a:r>
            <a:r>
              <a:rPr lang="en-GB" sz="2400" dirty="0">
                <a:solidFill>
                  <a:srgbClr val="FF0000"/>
                </a:solidFill>
              </a:rPr>
              <a:t> </a:t>
            </a:r>
            <a:r>
              <a:rPr lang="en-GB" sz="2400" dirty="0"/>
              <a:t>Mini Safety Moments</a:t>
            </a:r>
          </a:p>
          <a:p>
            <a:pPr marL="0" indent="0">
              <a:buNone/>
            </a:pPr>
            <a:endParaRPr lang="en-GB" sz="2400" dirty="0"/>
          </a:p>
          <a:p>
            <a:pPr marL="0" indent="0">
              <a:buNone/>
            </a:pPr>
            <a:r>
              <a:rPr lang="en-GB" sz="2400" dirty="0"/>
              <a:t>You may wish  to use this pack during safety meetings or break it up and use the individual sheets for your toolbox talks.</a:t>
            </a:r>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0" name="Title 1">
            <a:extLst>
              <a:ext uri="{FF2B5EF4-FFF2-40B4-BE49-F238E27FC236}">
                <a16:creationId xmlns:a16="http://schemas.microsoft.com/office/drawing/2014/main" id="{2038AEAC-920B-462D-B300-F9F8FE6D9F58}"/>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Tree>
    <p:extLst>
      <p:ext uri="{BB962C8B-B14F-4D97-AF65-F5344CB8AC3E}">
        <p14:creationId xmlns:p14="http://schemas.microsoft.com/office/powerpoint/2010/main" val="20281950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a:xfrm>
            <a:off x="287546" y="0"/>
            <a:ext cx="11616906" cy="1325563"/>
          </a:xfrm>
        </p:spPr>
        <p:txBody>
          <a:bodyPr/>
          <a:lstStyle/>
          <a:p>
            <a:r>
              <a:rPr lang="en-GB" b="1" dirty="0"/>
              <a:t>About this Safety Moment</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a:xfrm>
            <a:off x="4640185" y="1509347"/>
            <a:ext cx="7264267" cy="4313483"/>
          </a:xfrm>
        </p:spPr>
        <p:txBody>
          <a:bodyPr>
            <a:normAutofit/>
          </a:bodyPr>
          <a:lstStyle/>
          <a:p>
            <a:pPr marL="0" indent="0">
              <a:buNone/>
            </a:pPr>
            <a:r>
              <a:rPr lang="en-GB" sz="2400" dirty="0"/>
              <a:t>This Safety Moment is based on an incident which occurred in the UK North Sea.</a:t>
            </a:r>
          </a:p>
          <a:p>
            <a:pPr marL="0" indent="0">
              <a:buNone/>
            </a:pPr>
            <a:endParaRPr lang="en-GB" sz="2400" dirty="0"/>
          </a:p>
          <a:p>
            <a:pPr marL="0" indent="0">
              <a:buNone/>
            </a:pPr>
            <a:r>
              <a:rPr lang="en-GB" sz="2400" dirty="0"/>
              <a:t>The intention of this presentation is to create awareness of the risks associated with lifting and the importance of adhering to the Life Saving Rules.</a:t>
            </a:r>
            <a:endParaRPr lang="en-GB" dirty="0"/>
          </a:p>
          <a:p>
            <a:endParaRPr lang="en-GB" dirty="0"/>
          </a:p>
        </p:txBody>
      </p:sp>
      <p:pic>
        <p:nvPicPr>
          <p:cNvPr id="8" name="Picture 7">
            <a:extLst>
              <a:ext uri="{FF2B5EF4-FFF2-40B4-BE49-F238E27FC236}">
                <a16:creationId xmlns:a16="http://schemas.microsoft.com/office/drawing/2014/main" id="{919CE8F3-A2A7-45C6-8726-9A37B9677C48}"/>
              </a:ext>
            </a:extLst>
          </p:cNvPr>
          <p:cNvPicPr>
            <a:picLocks noChangeAspect="1"/>
          </p:cNvPicPr>
          <p:nvPr/>
        </p:nvPicPr>
        <p:blipFill rotWithShape="1">
          <a:blip r:embed="rId3"/>
          <a:srcRect l="11369" r="4326"/>
          <a:stretch/>
        </p:blipFill>
        <p:spPr>
          <a:xfrm>
            <a:off x="164386" y="1509347"/>
            <a:ext cx="4322155" cy="3839306"/>
          </a:xfrm>
          <a:prstGeom prst="rect">
            <a:avLst/>
          </a:prstGeom>
        </p:spPr>
      </p:pic>
      <p:grpSp>
        <p:nvGrpSpPr>
          <p:cNvPr id="9" name="Group 8">
            <a:extLst>
              <a:ext uri="{FF2B5EF4-FFF2-40B4-BE49-F238E27FC236}">
                <a16:creationId xmlns:a16="http://schemas.microsoft.com/office/drawing/2014/main" id="{4D7E20BD-5313-46CD-B4D8-898A4026E57C}"/>
              </a:ext>
            </a:extLst>
          </p:cNvPr>
          <p:cNvGrpSpPr>
            <a:grpSpLocks noChangeAspect="1"/>
          </p:cNvGrpSpPr>
          <p:nvPr/>
        </p:nvGrpSpPr>
        <p:grpSpPr>
          <a:xfrm>
            <a:off x="287547" y="6166365"/>
            <a:ext cx="1943100" cy="473075"/>
            <a:chOff x="5113338" y="3181350"/>
            <a:chExt cx="1943100" cy="473075"/>
          </a:xfrm>
        </p:grpSpPr>
        <p:sp>
          <p:nvSpPr>
            <p:cNvPr id="11" name="Freeform 6">
              <a:extLst>
                <a:ext uri="{FF2B5EF4-FFF2-40B4-BE49-F238E27FC236}">
                  <a16:creationId xmlns:a16="http://schemas.microsoft.com/office/drawing/2014/main" id="{02462F28-1A03-4148-9087-99041D197DDA}"/>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7">
              <a:extLst>
                <a:ext uri="{FF2B5EF4-FFF2-40B4-BE49-F238E27FC236}">
                  <a16:creationId xmlns:a16="http://schemas.microsoft.com/office/drawing/2014/main" id="{0D0F6D2C-29C8-4DFA-BD4B-54B753A6FCF5}"/>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3" name="Title 1">
            <a:extLst>
              <a:ext uri="{FF2B5EF4-FFF2-40B4-BE49-F238E27FC236}">
                <a16:creationId xmlns:a16="http://schemas.microsoft.com/office/drawing/2014/main" id="{96D24157-2766-4FE2-9179-F6A9C62144C5}"/>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Tree>
    <p:extLst>
      <p:ext uri="{BB962C8B-B14F-4D97-AF65-F5344CB8AC3E}">
        <p14:creationId xmlns:p14="http://schemas.microsoft.com/office/powerpoint/2010/main" val="42664564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8A079746-C823-436E-B500-3E1A96B31D87}"/>
              </a:ext>
            </a:extLst>
          </p:cNvPr>
          <p:cNvSpPr/>
          <p:nvPr/>
        </p:nvSpPr>
        <p:spPr>
          <a:xfrm>
            <a:off x="6906364" y="144431"/>
            <a:ext cx="2413653" cy="4065616"/>
          </a:xfrm>
          <a:custGeom>
            <a:avLst/>
            <a:gdLst>
              <a:gd name="connsiteX0" fmla="*/ 0 w 2413653"/>
              <a:gd name="connsiteY0" fmla="*/ 0 h 4065616"/>
              <a:gd name="connsiteX1" fmla="*/ 81465 w 2413653"/>
              <a:gd name="connsiteY1" fmla="*/ 0 h 4065616"/>
              <a:gd name="connsiteX2" fmla="*/ 81465 w 2413653"/>
              <a:gd name="connsiteY2" fmla="*/ 1 h 4065616"/>
              <a:gd name="connsiteX3" fmla="*/ 2332188 w 2413653"/>
              <a:gd name="connsiteY3" fmla="*/ 1 h 4065616"/>
              <a:gd name="connsiteX4" fmla="*/ 2332188 w 2413653"/>
              <a:gd name="connsiteY4" fmla="*/ 0 h 4065616"/>
              <a:gd name="connsiteX5" fmla="*/ 2413653 w 2413653"/>
              <a:gd name="connsiteY5" fmla="*/ 0 h 4065616"/>
              <a:gd name="connsiteX6" fmla="*/ 2413653 w 2413653"/>
              <a:gd name="connsiteY6" fmla="*/ 4065616 h 4065616"/>
              <a:gd name="connsiteX7" fmla="*/ 2332188 w 2413653"/>
              <a:gd name="connsiteY7" fmla="*/ 4065616 h 4065616"/>
              <a:gd name="connsiteX8" fmla="*/ 2332188 w 2413653"/>
              <a:gd name="connsiteY8" fmla="*/ 81466 h 4065616"/>
              <a:gd name="connsiteX9" fmla="*/ 81465 w 2413653"/>
              <a:gd name="connsiteY9" fmla="*/ 81466 h 4065616"/>
              <a:gd name="connsiteX10" fmla="*/ 81465 w 2413653"/>
              <a:gd name="connsiteY10" fmla="*/ 4065616 h 4065616"/>
              <a:gd name="connsiteX11" fmla="*/ 0 w 2413653"/>
              <a:gd name="connsiteY11" fmla="*/ 4065616 h 406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653" h="4065616">
                <a:moveTo>
                  <a:pt x="0" y="0"/>
                </a:moveTo>
                <a:lnTo>
                  <a:pt x="81465" y="0"/>
                </a:lnTo>
                <a:lnTo>
                  <a:pt x="81465" y="1"/>
                </a:lnTo>
                <a:lnTo>
                  <a:pt x="2332188" y="1"/>
                </a:lnTo>
                <a:lnTo>
                  <a:pt x="2332188" y="0"/>
                </a:lnTo>
                <a:lnTo>
                  <a:pt x="2413653" y="0"/>
                </a:lnTo>
                <a:lnTo>
                  <a:pt x="2413653" y="4065616"/>
                </a:lnTo>
                <a:lnTo>
                  <a:pt x="2332188" y="4065616"/>
                </a:lnTo>
                <a:lnTo>
                  <a:pt x="2332188" y="81466"/>
                </a:lnTo>
                <a:lnTo>
                  <a:pt x="81465" y="81466"/>
                </a:lnTo>
                <a:lnTo>
                  <a:pt x="81465" y="4065616"/>
                </a:lnTo>
                <a:lnTo>
                  <a:pt x="0" y="4065616"/>
                </a:lnTo>
                <a:close/>
              </a:path>
            </a:pathLst>
          </a:cu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0" name="Rectangle 19">
            <a:extLst>
              <a:ext uri="{FF2B5EF4-FFF2-40B4-BE49-F238E27FC236}">
                <a16:creationId xmlns:a16="http://schemas.microsoft.com/office/drawing/2014/main" id="{FC9CB192-1930-4288-A199-C8755B2A5BC2}"/>
              </a:ext>
            </a:extLst>
          </p:cNvPr>
          <p:cNvSpPr/>
          <p:nvPr/>
        </p:nvSpPr>
        <p:spPr>
          <a:xfrm rot="16200000">
            <a:off x="6161847" y="1051877"/>
            <a:ext cx="3902685" cy="2250725"/>
          </a:xfrm>
          <a:prstGeom prst="rect">
            <a:avLst/>
          </a:prstGeom>
          <a:solidFill>
            <a:srgbClr val="F37D8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1646EC22-941D-4D3A-A398-479B787D1C68}"/>
              </a:ext>
            </a:extLst>
          </p:cNvPr>
          <p:cNvGrpSpPr/>
          <p:nvPr/>
        </p:nvGrpSpPr>
        <p:grpSpPr>
          <a:xfrm>
            <a:off x="8113191" y="4128581"/>
            <a:ext cx="2250724" cy="81465"/>
            <a:chOff x="1479354" y="10540739"/>
            <a:chExt cx="7199999" cy="260605"/>
          </a:xfrm>
        </p:grpSpPr>
        <p:sp>
          <p:nvSpPr>
            <p:cNvPr id="19" name="Rectangle 18">
              <a:extLst>
                <a:ext uri="{FF2B5EF4-FFF2-40B4-BE49-F238E27FC236}">
                  <a16:creationId xmlns:a16="http://schemas.microsoft.com/office/drawing/2014/main" id="{7102FF95-B6CB-4668-8F65-B6A88CE90AFB}"/>
                </a:ext>
              </a:extLst>
            </p:cNvPr>
            <p:cNvSpPr/>
            <p:nvPr/>
          </p:nvSpPr>
          <p:spPr>
            <a:xfrm rot="16200000">
              <a:off x="3149051" y="8871042"/>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E506AE8B-139B-4149-85EC-9B2D578A1B75}"/>
                </a:ext>
              </a:extLst>
            </p:cNvPr>
            <p:cNvSpPr/>
            <p:nvPr/>
          </p:nvSpPr>
          <p:spPr>
            <a:xfrm rot="16200000">
              <a:off x="6749050"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a:extLst>
              <a:ext uri="{FF2B5EF4-FFF2-40B4-BE49-F238E27FC236}">
                <a16:creationId xmlns:a16="http://schemas.microsoft.com/office/drawing/2014/main" id="{9F7EDB2C-A2AF-42AA-928C-AF5120900D3F}"/>
              </a:ext>
            </a:extLst>
          </p:cNvPr>
          <p:cNvGrpSpPr/>
          <p:nvPr/>
        </p:nvGrpSpPr>
        <p:grpSpPr>
          <a:xfrm>
            <a:off x="5862465" y="4128581"/>
            <a:ext cx="2250725" cy="81466"/>
            <a:chOff x="-5720650" y="10540739"/>
            <a:chExt cx="7200003" cy="260606"/>
          </a:xfrm>
        </p:grpSpPr>
        <p:sp>
          <p:nvSpPr>
            <p:cNvPr id="17" name="Rectangle 16">
              <a:extLst>
                <a:ext uri="{FF2B5EF4-FFF2-40B4-BE49-F238E27FC236}">
                  <a16:creationId xmlns:a16="http://schemas.microsoft.com/office/drawing/2014/main" id="{5E7264AD-8447-4133-870A-672FD60FB578}"/>
                </a:ext>
              </a:extLst>
            </p:cNvPr>
            <p:cNvSpPr/>
            <p:nvPr/>
          </p:nvSpPr>
          <p:spPr>
            <a:xfrm rot="16200000">
              <a:off x="-450950" y="8871043"/>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9A582737-5B1F-43CE-88AA-4C3542FBB8DC}"/>
                </a:ext>
              </a:extLst>
            </p:cNvPr>
            <p:cNvSpPr/>
            <p:nvPr/>
          </p:nvSpPr>
          <p:spPr>
            <a:xfrm rot="16200000">
              <a:off x="-4050953"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 name="Group 37">
            <a:extLst>
              <a:ext uri="{FF2B5EF4-FFF2-40B4-BE49-F238E27FC236}">
                <a16:creationId xmlns:a16="http://schemas.microsoft.com/office/drawing/2014/main" id="{043C7C6D-2582-44C5-BDF7-A3660E0AF68C}"/>
              </a:ext>
            </a:extLst>
          </p:cNvPr>
          <p:cNvGrpSpPr>
            <a:grpSpLocks noChangeAspect="1"/>
          </p:cNvGrpSpPr>
          <p:nvPr/>
        </p:nvGrpSpPr>
        <p:grpSpPr>
          <a:xfrm>
            <a:off x="7441177" y="701280"/>
            <a:ext cx="1600526" cy="2695966"/>
            <a:chOff x="4889174" y="563530"/>
            <a:chExt cx="2413653" cy="4065616"/>
          </a:xfrm>
        </p:grpSpPr>
        <p:sp>
          <p:nvSpPr>
            <p:cNvPr id="26" name="Rectangle 25">
              <a:extLst>
                <a:ext uri="{FF2B5EF4-FFF2-40B4-BE49-F238E27FC236}">
                  <a16:creationId xmlns:a16="http://schemas.microsoft.com/office/drawing/2014/main" id="{A6A048D6-42B0-4BC8-9728-C3333CE2A87B}"/>
                </a:ext>
              </a:extLst>
            </p:cNvPr>
            <p:cNvSpPr/>
            <p:nvPr/>
          </p:nvSpPr>
          <p:spPr>
            <a:xfrm>
              <a:off x="4889174"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89EA3CE2-F7EB-4C8F-BC3F-DD7B9855BB03}"/>
                </a:ext>
              </a:extLst>
            </p:cNvPr>
            <p:cNvSpPr/>
            <p:nvPr/>
          </p:nvSpPr>
          <p:spPr>
            <a:xfrm>
              <a:off x="7221362"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6939FB7D-AD21-4A8F-A04F-743C45B65671}"/>
                </a:ext>
              </a:extLst>
            </p:cNvPr>
            <p:cNvSpPr/>
            <p:nvPr/>
          </p:nvSpPr>
          <p:spPr>
            <a:xfrm rot="16200000">
              <a:off x="6055268" y="-521099"/>
              <a:ext cx="81465" cy="22507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26C5FC4C-D463-4461-B618-84F11F5DF8B5}"/>
                </a:ext>
              </a:extLst>
            </p:cNvPr>
            <p:cNvSpPr/>
            <p:nvPr/>
          </p:nvSpPr>
          <p:spPr>
            <a:xfrm rot="16200000">
              <a:off x="4144657" y="1470976"/>
              <a:ext cx="3902685" cy="225072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a:extLst>
                <a:ext uri="{FF2B5EF4-FFF2-40B4-BE49-F238E27FC236}">
                  <a16:creationId xmlns:a16="http://schemas.microsoft.com/office/drawing/2014/main" id="{DA52D30C-98D8-45C7-A69C-82C6DED56562}"/>
                </a:ext>
              </a:extLst>
            </p:cNvPr>
            <p:cNvSpPr/>
            <p:nvPr/>
          </p:nvSpPr>
          <p:spPr>
            <a:xfrm rot="16200000">
              <a:off x="6617949" y="4025732"/>
              <a:ext cx="81465"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a:extLst>
                <a:ext uri="{FF2B5EF4-FFF2-40B4-BE49-F238E27FC236}">
                  <a16:creationId xmlns:a16="http://schemas.microsoft.com/office/drawing/2014/main" id="{28DBA842-AF71-4E1C-AB9F-248EF82B13F3}"/>
                </a:ext>
              </a:extLst>
            </p:cNvPr>
            <p:cNvSpPr/>
            <p:nvPr/>
          </p:nvSpPr>
          <p:spPr>
            <a:xfrm rot="16200000">
              <a:off x="5492586" y="4025732"/>
              <a:ext cx="81466"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extLst>
                <a:ext uri="{FF2B5EF4-FFF2-40B4-BE49-F238E27FC236}">
                  <a16:creationId xmlns:a16="http://schemas.microsoft.com/office/drawing/2014/main" id="{F595E8C1-CE82-471A-A658-8E8CBFDFACB6}"/>
                </a:ext>
              </a:extLst>
            </p:cNvPr>
            <p:cNvSpPr/>
            <p:nvPr/>
          </p:nvSpPr>
          <p:spPr>
            <a:xfrm rot="16200000">
              <a:off x="5196000" y="1207196"/>
              <a:ext cx="1800000" cy="1800000"/>
            </a:xfrm>
            <a:prstGeom prst="ellipse">
              <a:avLst/>
            </a:prstGeom>
            <a:solidFill>
              <a:schemeClr val="accent4"/>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 name="Rectangle 39">
            <a:extLst>
              <a:ext uri="{FF2B5EF4-FFF2-40B4-BE49-F238E27FC236}">
                <a16:creationId xmlns:a16="http://schemas.microsoft.com/office/drawing/2014/main" id="{47E4921D-9938-470F-B58C-D57575369907}"/>
              </a:ext>
            </a:extLst>
          </p:cNvPr>
          <p:cNvSpPr/>
          <p:nvPr/>
        </p:nvSpPr>
        <p:spPr>
          <a:xfrm>
            <a:off x="9422772" y="144431"/>
            <a:ext cx="1467935"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EAE9337E-A903-4F1F-8A49-20EC79BAB4AC}"/>
              </a:ext>
            </a:extLst>
          </p:cNvPr>
          <p:cNvSpPr/>
          <p:nvPr/>
        </p:nvSpPr>
        <p:spPr>
          <a:xfrm>
            <a:off x="11028545" y="144431"/>
            <a:ext cx="999069"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a:extLst>
              <a:ext uri="{FF2B5EF4-FFF2-40B4-BE49-F238E27FC236}">
                <a16:creationId xmlns:a16="http://schemas.microsoft.com/office/drawing/2014/main" id="{BB262AF7-35D2-47B4-81DB-28C94600BD2C}"/>
              </a:ext>
            </a:extLst>
          </p:cNvPr>
          <p:cNvSpPr/>
          <p:nvPr/>
        </p:nvSpPr>
        <p:spPr>
          <a:xfrm>
            <a:off x="10401491" y="2102122"/>
            <a:ext cx="999069" cy="937435"/>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Content Placeholder 2">
            <a:extLst>
              <a:ext uri="{FF2B5EF4-FFF2-40B4-BE49-F238E27FC236}">
                <a16:creationId xmlns:a16="http://schemas.microsoft.com/office/drawing/2014/main" id="{B50EEDA7-004E-439B-B054-84F9DA8704B1}"/>
              </a:ext>
            </a:extLst>
          </p:cNvPr>
          <p:cNvSpPr>
            <a:spLocks noGrp="1"/>
          </p:cNvSpPr>
          <p:nvPr>
            <p:ph idx="1"/>
          </p:nvPr>
        </p:nvSpPr>
        <p:spPr>
          <a:xfrm>
            <a:off x="170032" y="1509347"/>
            <a:ext cx="5740051" cy="2700700"/>
          </a:xfrm>
        </p:spPr>
        <p:txBody>
          <a:bodyPr>
            <a:normAutofit/>
          </a:bodyPr>
          <a:lstStyle/>
          <a:p>
            <a:r>
              <a:rPr lang="en-GB" sz="2400" dirty="0"/>
              <a:t>The deck crew were tasked with lifting the compactor from the 16</a:t>
            </a:r>
            <a:r>
              <a:rPr lang="en-GB" sz="2400" baseline="30000" dirty="0"/>
              <a:t>ft</a:t>
            </a:r>
            <a:r>
              <a:rPr lang="en-GB" sz="2400" dirty="0"/>
              <a:t> container.</a:t>
            </a:r>
          </a:p>
          <a:p>
            <a:r>
              <a:rPr lang="en-GB" sz="2400" dirty="0"/>
              <a:t>The right hand door was opened to attach the load to the crane and provide line of sight for the banksman. </a:t>
            </a:r>
          </a:p>
        </p:txBody>
      </p:sp>
      <p:sp>
        <p:nvSpPr>
          <p:cNvPr id="115" name="Title 1">
            <a:extLst>
              <a:ext uri="{FF2B5EF4-FFF2-40B4-BE49-F238E27FC236}">
                <a16:creationId xmlns:a16="http://schemas.microsoft.com/office/drawing/2014/main" id="{3C1A384B-BD3B-4DF8-AB65-46285F0CE33C}"/>
              </a:ext>
            </a:extLst>
          </p:cNvPr>
          <p:cNvSpPr>
            <a:spLocks noGrp="1"/>
          </p:cNvSpPr>
          <p:nvPr>
            <p:ph type="title"/>
          </p:nvPr>
        </p:nvSpPr>
        <p:spPr>
          <a:xfrm>
            <a:off x="389147" y="-34147"/>
            <a:ext cx="11616906" cy="1325563"/>
          </a:xfrm>
        </p:spPr>
        <p:txBody>
          <a:bodyPr/>
          <a:lstStyle/>
          <a:p>
            <a:r>
              <a:rPr lang="en-GB" b="1" dirty="0"/>
              <a:t>The Lift</a:t>
            </a:r>
          </a:p>
        </p:txBody>
      </p:sp>
      <p:grpSp>
        <p:nvGrpSpPr>
          <p:cNvPr id="6" name="Group 5">
            <a:extLst>
              <a:ext uri="{FF2B5EF4-FFF2-40B4-BE49-F238E27FC236}">
                <a16:creationId xmlns:a16="http://schemas.microsoft.com/office/drawing/2014/main" id="{96DFFF85-174B-4FFB-B8A7-2AB6F80DE8CD}"/>
              </a:ext>
            </a:extLst>
          </p:cNvPr>
          <p:cNvGrpSpPr/>
          <p:nvPr/>
        </p:nvGrpSpPr>
        <p:grpSpPr>
          <a:xfrm>
            <a:off x="9266482" y="5215819"/>
            <a:ext cx="2193686" cy="704378"/>
            <a:chOff x="9266482" y="5215819"/>
            <a:chExt cx="2193686" cy="704378"/>
          </a:xfrm>
        </p:grpSpPr>
        <p:grpSp>
          <p:nvGrpSpPr>
            <p:cNvPr id="93" name="Group 92">
              <a:extLst>
                <a:ext uri="{FF2B5EF4-FFF2-40B4-BE49-F238E27FC236}">
                  <a16:creationId xmlns:a16="http://schemas.microsoft.com/office/drawing/2014/main" id="{C6D104DF-B996-4D21-A708-83AB534B3D41}"/>
                </a:ext>
              </a:extLst>
            </p:cNvPr>
            <p:cNvGrpSpPr>
              <a:grpSpLocks noChangeAspect="1"/>
            </p:cNvGrpSpPr>
            <p:nvPr/>
          </p:nvGrpSpPr>
          <p:grpSpPr>
            <a:xfrm rot="18312845">
              <a:off x="9172034" y="5310267"/>
              <a:ext cx="704378" cy="515481"/>
              <a:chOff x="5909000" y="3300865"/>
              <a:chExt cx="358676" cy="262488"/>
            </a:xfrm>
          </p:grpSpPr>
          <p:sp>
            <p:nvSpPr>
              <p:cNvPr id="94" name="Freeform: Shape 93">
                <a:extLst>
                  <a:ext uri="{FF2B5EF4-FFF2-40B4-BE49-F238E27FC236}">
                    <a16:creationId xmlns:a16="http://schemas.microsoft.com/office/drawing/2014/main" id="{26611707-CB3E-4F96-91A3-40D8DE67584F}"/>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95" name="Freeform: Shape 94">
                <a:extLst>
                  <a:ext uri="{FF2B5EF4-FFF2-40B4-BE49-F238E27FC236}">
                    <a16:creationId xmlns:a16="http://schemas.microsoft.com/office/drawing/2014/main" id="{4F7CF290-BAAD-4C1F-B3E4-5A55A7F4D566}"/>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96" name="Freeform: Shape 95">
                <a:extLst>
                  <a:ext uri="{FF2B5EF4-FFF2-40B4-BE49-F238E27FC236}">
                    <a16:creationId xmlns:a16="http://schemas.microsoft.com/office/drawing/2014/main" id="{12BC8789-5A9C-4487-97FE-FB6701B8AFAD}"/>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97" name="Freeform: Shape 96">
                <a:extLst>
                  <a:ext uri="{FF2B5EF4-FFF2-40B4-BE49-F238E27FC236}">
                    <a16:creationId xmlns:a16="http://schemas.microsoft.com/office/drawing/2014/main" id="{E2BFFADB-F79F-4EE3-AB9A-752D5B850340}"/>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98" name="Freeform: Shape 97">
                <a:extLst>
                  <a:ext uri="{FF2B5EF4-FFF2-40B4-BE49-F238E27FC236}">
                    <a16:creationId xmlns:a16="http://schemas.microsoft.com/office/drawing/2014/main" id="{E2CF4775-93B0-45A4-88C0-F26C839F2788}"/>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99" name="Freeform: Shape 98">
                <a:extLst>
                  <a:ext uri="{FF2B5EF4-FFF2-40B4-BE49-F238E27FC236}">
                    <a16:creationId xmlns:a16="http://schemas.microsoft.com/office/drawing/2014/main" id="{581AD6AB-15F4-4FCB-9ED7-B285525393F7}"/>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00" name="Freeform: Shape 99">
                <a:extLst>
                  <a:ext uri="{FF2B5EF4-FFF2-40B4-BE49-F238E27FC236}">
                    <a16:creationId xmlns:a16="http://schemas.microsoft.com/office/drawing/2014/main" id="{3E5BFA54-C4C8-437B-9DB6-18707EC85C65}"/>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01" name="Freeform: Shape 100">
                <a:extLst>
                  <a:ext uri="{FF2B5EF4-FFF2-40B4-BE49-F238E27FC236}">
                    <a16:creationId xmlns:a16="http://schemas.microsoft.com/office/drawing/2014/main" id="{EC8540DA-3EFD-49BC-9211-DF300E651E93}"/>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02" name="Freeform: Shape 101">
                <a:extLst>
                  <a:ext uri="{FF2B5EF4-FFF2-40B4-BE49-F238E27FC236}">
                    <a16:creationId xmlns:a16="http://schemas.microsoft.com/office/drawing/2014/main" id="{88B336A8-4065-4084-A9B8-0F2E30C9C36D}"/>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03" name="Freeform: Shape 102">
                <a:extLst>
                  <a:ext uri="{FF2B5EF4-FFF2-40B4-BE49-F238E27FC236}">
                    <a16:creationId xmlns:a16="http://schemas.microsoft.com/office/drawing/2014/main" id="{BCD5BF39-9F33-4FFA-B6B8-957253AA5608}"/>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04" name="Freeform: Shape 103">
                <a:extLst>
                  <a:ext uri="{FF2B5EF4-FFF2-40B4-BE49-F238E27FC236}">
                    <a16:creationId xmlns:a16="http://schemas.microsoft.com/office/drawing/2014/main" id="{DF01A9B1-DCEC-47A1-8CB6-5A1BA5804769}"/>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05" name="Freeform: Shape 104">
                <a:extLst>
                  <a:ext uri="{FF2B5EF4-FFF2-40B4-BE49-F238E27FC236}">
                    <a16:creationId xmlns:a16="http://schemas.microsoft.com/office/drawing/2014/main" id="{1C40EBD6-15F9-4C8A-B2D2-5F952DA5945C}"/>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06" name="Freeform: Shape 105">
                <a:extLst>
                  <a:ext uri="{FF2B5EF4-FFF2-40B4-BE49-F238E27FC236}">
                    <a16:creationId xmlns:a16="http://schemas.microsoft.com/office/drawing/2014/main" id="{B1D83985-FEEE-46FF-9FF8-AD51260C1B78}"/>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07" name="Freeform: Shape 106">
                <a:extLst>
                  <a:ext uri="{FF2B5EF4-FFF2-40B4-BE49-F238E27FC236}">
                    <a16:creationId xmlns:a16="http://schemas.microsoft.com/office/drawing/2014/main" id="{AEE68BC6-6774-4285-B306-43D743694AD0}"/>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08" name="Freeform: Shape 107">
                <a:extLst>
                  <a:ext uri="{FF2B5EF4-FFF2-40B4-BE49-F238E27FC236}">
                    <a16:creationId xmlns:a16="http://schemas.microsoft.com/office/drawing/2014/main" id="{92A6DCE9-CE9F-4F26-B96E-49A97DC7684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09" name="Freeform: Shape 108">
                <a:extLst>
                  <a:ext uri="{FF2B5EF4-FFF2-40B4-BE49-F238E27FC236}">
                    <a16:creationId xmlns:a16="http://schemas.microsoft.com/office/drawing/2014/main" id="{9032DA27-D05C-443D-9EC1-3D9BB5B7B09A}"/>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10" name="Freeform: Shape 109">
                <a:extLst>
                  <a:ext uri="{FF2B5EF4-FFF2-40B4-BE49-F238E27FC236}">
                    <a16:creationId xmlns:a16="http://schemas.microsoft.com/office/drawing/2014/main" id="{8186DC0F-C862-44BC-806D-5D7498C8D6FE}"/>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11" name="Freeform: Shape 110">
                <a:extLst>
                  <a:ext uri="{FF2B5EF4-FFF2-40B4-BE49-F238E27FC236}">
                    <a16:creationId xmlns:a16="http://schemas.microsoft.com/office/drawing/2014/main" id="{54935AA9-8D12-41F9-BE63-84BE22D24032}"/>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12" name="Freeform: Shape 111">
                <a:extLst>
                  <a:ext uri="{FF2B5EF4-FFF2-40B4-BE49-F238E27FC236}">
                    <a16:creationId xmlns:a16="http://schemas.microsoft.com/office/drawing/2014/main" id="{04DD4A38-D790-4F33-AB89-BE57C7F4834F}"/>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16" name="Content Placeholder 2">
              <a:extLst>
                <a:ext uri="{FF2B5EF4-FFF2-40B4-BE49-F238E27FC236}">
                  <a16:creationId xmlns:a16="http://schemas.microsoft.com/office/drawing/2014/main" id="{32D03D7B-D8E5-44A7-9230-08F1B809CA7C}"/>
                </a:ext>
              </a:extLst>
            </p:cNvPr>
            <p:cNvSpPr txBox="1">
              <a:spLocks/>
            </p:cNvSpPr>
            <p:nvPr/>
          </p:nvSpPr>
          <p:spPr>
            <a:xfrm>
              <a:off x="9766725" y="5529729"/>
              <a:ext cx="1693443" cy="380011"/>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Banksman</a:t>
              </a:r>
              <a:endParaRPr lang="en-GB" dirty="0"/>
            </a:p>
            <a:p>
              <a:endParaRPr lang="en-GB" dirty="0"/>
            </a:p>
          </p:txBody>
        </p:sp>
      </p:grpSp>
      <p:grpSp>
        <p:nvGrpSpPr>
          <p:cNvPr id="73" name="Group 72">
            <a:extLst>
              <a:ext uri="{FF2B5EF4-FFF2-40B4-BE49-F238E27FC236}">
                <a16:creationId xmlns:a16="http://schemas.microsoft.com/office/drawing/2014/main" id="{6138194B-A61E-4B6D-824D-4627B284416B}"/>
              </a:ext>
            </a:extLst>
          </p:cNvPr>
          <p:cNvGrpSpPr>
            <a:grpSpLocks noChangeAspect="1"/>
          </p:cNvGrpSpPr>
          <p:nvPr/>
        </p:nvGrpSpPr>
        <p:grpSpPr>
          <a:xfrm rot="752299">
            <a:off x="7868234" y="3403628"/>
            <a:ext cx="704378" cy="515481"/>
            <a:chOff x="5909000" y="3300865"/>
            <a:chExt cx="358676" cy="262488"/>
          </a:xfrm>
        </p:grpSpPr>
        <p:sp>
          <p:nvSpPr>
            <p:cNvPr id="74" name="Freeform: Shape 73">
              <a:extLst>
                <a:ext uri="{FF2B5EF4-FFF2-40B4-BE49-F238E27FC236}">
                  <a16:creationId xmlns:a16="http://schemas.microsoft.com/office/drawing/2014/main" id="{57F29912-24B2-4267-8E30-897085E2B0BE}"/>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75" name="Freeform: Shape 74">
              <a:extLst>
                <a:ext uri="{FF2B5EF4-FFF2-40B4-BE49-F238E27FC236}">
                  <a16:creationId xmlns:a16="http://schemas.microsoft.com/office/drawing/2014/main" id="{22A2E2A6-C63A-4197-9356-864C26EFDED0}"/>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76" name="Freeform: Shape 75">
              <a:extLst>
                <a:ext uri="{FF2B5EF4-FFF2-40B4-BE49-F238E27FC236}">
                  <a16:creationId xmlns:a16="http://schemas.microsoft.com/office/drawing/2014/main" id="{21A82ED2-1E73-4221-8606-7E0729B316C5}"/>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77" name="Freeform: Shape 76">
              <a:extLst>
                <a:ext uri="{FF2B5EF4-FFF2-40B4-BE49-F238E27FC236}">
                  <a16:creationId xmlns:a16="http://schemas.microsoft.com/office/drawing/2014/main" id="{ED8B0D2F-CC96-48F0-98CE-6569D9538CEC}"/>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78" name="Freeform: Shape 77">
              <a:extLst>
                <a:ext uri="{FF2B5EF4-FFF2-40B4-BE49-F238E27FC236}">
                  <a16:creationId xmlns:a16="http://schemas.microsoft.com/office/drawing/2014/main" id="{E5FE888A-31D6-4C50-B8B6-F9E8DE948165}"/>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79" name="Freeform: Shape 78">
              <a:extLst>
                <a:ext uri="{FF2B5EF4-FFF2-40B4-BE49-F238E27FC236}">
                  <a16:creationId xmlns:a16="http://schemas.microsoft.com/office/drawing/2014/main" id="{5B4AC46B-A683-448B-BA4E-E385D35A7B39}"/>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80" name="Freeform: Shape 79">
              <a:extLst>
                <a:ext uri="{FF2B5EF4-FFF2-40B4-BE49-F238E27FC236}">
                  <a16:creationId xmlns:a16="http://schemas.microsoft.com/office/drawing/2014/main" id="{16733BE1-8DDF-46F5-BEB0-0115198BDA36}"/>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81" name="Freeform: Shape 80">
              <a:extLst>
                <a:ext uri="{FF2B5EF4-FFF2-40B4-BE49-F238E27FC236}">
                  <a16:creationId xmlns:a16="http://schemas.microsoft.com/office/drawing/2014/main" id="{CBBB2471-35EF-4D3D-B7E1-BBC8045DD688}"/>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82" name="Freeform: Shape 81">
              <a:extLst>
                <a:ext uri="{FF2B5EF4-FFF2-40B4-BE49-F238E27FC236}">
                  <a16:creationId xmlns:a16="http://schemas.microsoft.com/office/drawing/2014/main" id="{E40EDEDA-8E0B-4C26-9E9F-719551E501B2}"/>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83" name="Freeform: Shape 82">
              <a:extLst>
                <a:ext uri="{FF2B5EF4-FFF2-40B4-BE49-F238E27FC236}">
                  <a16:creationId xmlns:a16="http://schemas.microsoft.com/office/drawing/2014/main" id="{09B53864-65B6-48C0-BE10-CB7F90D0A19D}"/>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84" name="Freeform: Shape 83">
              <a:extLst>
                <a:ext uri="{FF2B5EF4-FFF2-40B4-BE49-F238E27FC236}">
                  <a16:creationId xmlns:a16="http://schemas.microsoft.com/office/drawing/2014/main" id="{FB53C8E5-E2C2-4F5F-AC56-84938F182F28}"/>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85" name="Freeform: Shape 84">
              <a:extLst>
                <a:ext uri="{FF2B5EF4-FFF2-40B4-BE49-F238E27FC236}">
                  <a16:creationId xmlns:a16="http://schemas.microsoft.com/office/drawing/2014/main" id="{8D5CF4AC-ECDA-4D32-A971-F17F1EEAD3A4}"/>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86" name="Freeform: Shape 85">
              <a:extLst>
                <a:ext uri="{FF2B5EF4-FFF2-40B4-BE49-F238E27FC236}">
                  <a16:creationId xmlns:a16="http://schemas.microsoft.com/office/drawing/2014/main" id="{9981F86C-1882-4E28-8204-D592CD419F38}"/>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87" name="Freeform: Shape 86">
              <a:extLst>
                <a:ext uri="{FF2B5EF4-FFF2-40B4-BE49-F238E27FC236}">
                  <a16:creationId xmlns:a16="http://schemas.microsoft.com/office/drawing/2014/main" id="{219B2887-0874-47B7-BC82-20786198AE80}"/>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88" name="Freeform: Shape 87">
              <a:extLst>
                <a:ext uri="{FF2B5EF4-FFF2-40B4-BE49-F238E27FC236}">
                  <a16:creationId xmlns:a16="http://schemas.microsoft.com/office/drawing/2014/main" id="{C3F26A02-A21E-47BC-8C8A-C01EE3ED806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89" name="Freeform: Shape 88">
              <a:extLst>
                <a:ext uri="{FF2B5EF4-FFF2-40B4-BE49-F238E27FC236}">
                  <a16:creationId xmlns:a16="http://schemas.microsoft.com/office/drawing/2014/main" id="{78E02F81-EFBE-48DF-BBE1-5D1824CA4C86}"/>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90" name="Freeform: Shape 89">
              <a:extLst>
                <a:ext uri="{FF2B5EF4-FFF2-40B4-BE49-F238E27FC236}">
                  <a16:creationId xmlns:a16="http://schemas.microsoft.com/office/drawing/2014/main" id="{786190BC-2001-4684-9D4A-6E657E7F68F2}"/>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91" name="Freeform: Shape 90">
              <a:extLst>
                <a:ext uri="{FF2B5EF4-FFF2-40B4-BE49-F238E27FC236}">
                  <a16:creationId xmlns:a16="http://schemas.microsoft.com/office/drawing/2014/main" id="{B76EB2B4-338B-46FB-BB69-FE04A40BED72}"/>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92" name="Freeform: Shape 91">
              <a:extLst>
                <a:ext uri="{FF2B5EF4-FFF2-40B4-BE49-F238E27FC236}">
                  <a16:creationId xmlns:a16="http://schemas.microsoft.com/office/drawing/2014/main" id="{5B341990-0BCA-455C-A9D9-8B33B8017E17}"/>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2" name="Rectangle: Rounded Corners 1">
            <a:extLst>
              <a:ext uri="{FF2B5EF4-FFF2-40B4-BE49-F238E27FC236}">
                <a16:creationId xmlns:a16="http://schemas.microsoft.com/office/drawing/2014/main" id="{C492709A-E1A0-4621-8954-9728C2A6CA56}"/>
              </a:ext>
            </a:extLst>
          </p:cNvPr>
          <p:cNvSpPr/>
          <p:nvPr/>
        </p:nvSpPr>
        <p:spPr>
          <a:xfrm rot="740797">
            <a:off x="8141057" y="2421151"/>
            <a:ext cx="151071" cy="277001"/>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Rounded Corners 66">
            <a:extLst>
              <a:ext uri="{FF2B5EF4-FFF2-40B4-BE49-F238E27FC236}">
                <a16:creationId xmlns:a16="http://schemas.microsoft.com/office/drawing/2014/main" id="{D91AF9F5-0481-48C3-960D-32B5161CED52}"/>
              </a:ext>
            </a:extLst>
          </p:cNvPr>
          <p:cNvSpPr/>
          <p:nvPr/>
        </p:nvSpPr>
        <p:spPr>
          <a:xfrm rot="20874599">
            <a:off x="765132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Rounded Corners 67">
            <a:extLst>
              <a:ext uri="{FF2B5EF4-FFF2-40B4-BE49-F238E27FC236}">
                <a16:creationId xmlns:a16="http://schemas.microsoft.com/office/drawing/2014/main" id="{68A6AEA9-B035-43DE-8CA4-9DC10728BD3F}"/>
              </a:ext>
            </a:extLst>
          </p:cNvPr>
          <p:cNvSpPr/>
          <p:nvPr/>
        </p:nvSpPr>
        <p:spPr>
          <a:xfrm rot="725401" flipH="1">
            <a:off x="875400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reeform: Shape 2">
            <a:extLst>
              <a:ext uri="{FF2B5EF4-FFF2-40B4-BE49-F238E27FC236}">
                <a16:creationId xmlns:a16="http://schemas.microsoft.com/office/drawing/2014/main" id="{060E14B0-6A1B-452B-A396-A1FF42B57912}"/>
              </a:ext>
            </a:extLst>
          </p:cNvPr>
          <p:cNvSpPr/>
          <p:nvPr/>
        </p:nvSpPr>
        <p:spPr>
          <a:xfrm>
            <a:off x="7705725" y="1833563"/>
            <a:ext cx="461963" cy="619125"/>
          </a:xfrm>
          <a:custGeom>
            <a:avLst/>
            <a:gdLst>
              <a:gd name="connsiteX0" fmla="*/ 0 w 461963"/>
              <a:gd name="connsiteY0" fmla="*/ 0 h 619125"/>
              <a:gd name="connsiteX1" fmla="*/ 95250 w 461963"/>
              <a:gd name="connsiteY1" fmla="*/ 385762 h 619125"/>
              <a:gd name="connsiteX2" fmla="*/ 461963 w 461963"/>
              <a:gd name="connsiteY2" fmla="*/ 619125 h 619125"/>
            </a:gdLst>
            <a:ahLst/>
            <a:cxnLst>
              <a:cxn ang="0">
                <a:pos x="connsiteX0" y="connsiteY0"/>
              </a:cxn>
              <a:cxn ang="0">
                <a:pos x="connsiteX1" y="connsiteY1"/>
              </a:cxn>
              <a:cxn ang="0">
                <a:pos x="connsiteX2" y="connsiteY2"/>
              </a:cxn>
            </a:cxnLst>
            <a:rect l="l" t="t" r="r" b="b"/>
            <a:pathLst>
              <a:path w="461963" h="619125">
                <a:moveTo>
                  <a:pt x="0" y="0"/>
                </a:moveTo>
                <a:cubicBezTo>
                  <a:pt x="9128" y="141287"/>
                  <a:pt x="18256" y="282575"/>
                  <a:pt x="95250" y="385762"/>
                </a:cubicBezTo>
                <a:cubicBezTo>
                  <a:pt x="172244" y="488949"/>
                  <a:pt x="317103" y="554037"/>
                  <a:pt x="461963" y="6191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Freeform: Shape 69">
            <a:extLst>
              <a:ext uri="{FF2B5EF4-FFF2-40B4-BE49-F238E27FC236}">
                <a16:creationId xmlns:a16="http://schemas.microsoft.com/office/drawing/2014/main" id="{0C4DCE8F-3861-4DEA-8B03-4C3F4E466EE9}"/>
              </a:ext>
            </a:extLst>
          </p:cNvPr>
          <p:cNvSpPr/>
          <p:nvPr/>
        </p:nvSpPr>
        <p:spPr>
          <a:xfrm flipH="1">
            <a:off x="8305344" y="1833563"/>
            <a:ext cx="475917" cy="619125"/>
          </a:xfrm>
          <a:custGeom>
            <a:avLst/>
            <a:gdLst>
              <a:gd name="connsiteX0" fmla="*/ 0 w 461963"/>
              <a:gd name="connsiteY0" fmla="*/ 0 h 619125"/>
              <a:gd name="connsiteX1" fmla="*/ 95250 w 461963"/>
              <a:gd name="connsiteY1" fmla="*/ 385762 h 619125"/>
              <a:gd name="connsiteX2" fmla="*/ 461963 w 461963"/>
              <a:gd name="connsiteY2" fmla="*/ 619125 h 619125"/>
            </a:gdLst>
            <a:ahLst/>
            <a:cxnLst>
              <a:cxn ang="0">
                <a:pos x="connsiteX0" y="connsiteY0"/>
              </a:cxn>
              <a:cxn ang="0">
                <a:pos x="connsiteX1" y="connsiteY1"/>
              </a:cxn>
              <a:cxn ang="0">
                <a:pos x="connsiteX2" y="connsiteY2"/>
              </a:cxn>
            </a:cxnLst>
            <a:rect l="l" t="t" r="r" b="b"/>
            <a:pathLst>
              <a:path w="461963" h="619125">
                <a:moveTo>
                  <a:pt x="0" y="0"/>
                </a:moveTo>
                <a:cubicBezTo>
                  <a:pt x="9128" y="141287"/>
                  <a:pt x="18256" y="282575"/>
                  <a:pt x="95250" y="385762"/>
                </a:cubicBezTo>
                <a:cubicBezTo>
                  <a:pt x="172244" y="488949"/>
                  <a:pt x="317103" y="554037"/>
                  <a:pt x="461963" y="6191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Isosceles Triangle 6">
            <a:extLst>
              <a:ext uri="{FF2B5EF4-FFF2-40B4-BE49-F238E27FC236}">
                <a16:creationId xmlns:a16="http://schemas.microsoft.com/office/drawing/2014/main" id="{B826C291-EE34-4B9D-85EA-A19833D11A57}"/>
              </a:ext>
            </a:extLst>
          </p:cNvPr>
          <p:cNvSpPr/>
          <p:nvPr/>
        </p:nvSpPr>
        <p:spPr>
          <a:xfrm rot="9118937">
            <a:off x="8979460" y="4693951"/>
            <a:ext cx="521054" cy="744397"/>
          </a:xfrm>
          <a:prstGeom prst="triangle">
            <a:avLst/>
          </a:prstGeom>
          <a:solidFill>
            <a:srgbClr val="F37D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9" name="Group 118">
            <a:extLst>
              <a:ext uri="{FF2B5EF4-FFF2-40B4-BE49-F238E27FC236}">
                <a16:creationId xmlns:a16="http://schemas.microsoft.com/office/drawing/2014/main" id="{88159F3B-FA6C-4808-BFC4-DAAF75AEE21C}"/>
              </a:ext>
            </a:extLst>
          </p:cNvPr>
          <p:cNvGrpSpPr>
            <a:grpSpLocks noChangeAspect="1"/>
          </p:cNvGrpSpPr>
          <p:nvPr/>
        </p:nvGrpSpPr>
        <p:grpSpPr>
          <a:xfrm>
            <a:off x="287547" y="6166365"/>
            <a:ext cx="1943100" cy="473075"/>
            <a:chOff x="5113338" y="3181350"/>
            <a:chExt cx="1943100" cy="473075"/>
          </a:xfrm>
        </p:grpSpPr>
        <p:sp>
          <p:nvSpPr>
            <p:cNvPr id="120" name="Freeform 6">
              <a:extLst>
                <a:ext uri="{FF2B5EF4-FFF2-40B4-BE49-F238E27FC236}">
                  <a16:creationId xmlns:a16="http://schemas.microsoft.com/office/drawing/2014/main" id="{F3B9C9DA-BA5D-4EA5-9A09-CE49641A5B40}"/>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2" name="Freeform 7">
              <a:extLst>
                <a:ext uri="{FF2B5EF4-FFF2-40B4-BE49-F238E27FC236}">
                  <a16:creationId xmlns:a16="http://schemas.microsoft.com/office/drawing/2014/main" id="{20780600-F4A8-4CD8-904F-DC0308951624}"/>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23" name="Title 1">
            <a:extLst>
              <a:ext uri="{FF2B5EF4-FFF2-40B4-BE49-F238E27FC236}">
                <a16:creationId xmlns:a16="http://schemas.microsoft.com/office/drawing/2014/main" id="{619BF846-2968-459F-8B12-9C8BD985855B}"/>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Tree>
    <p:extLst>
      <p:ext uri="{BB962C8B-B14F-4D97-AF65-F5344CB8AC3E}">
        <p14:creationId xmlns:p14="http://schemas.microsoft.com/office/powerpoint/2010/main" val="1533425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3">
                                            <p:txEl>
                                              <p:pRg st="1" end="1"/>
                                            </p:txEl>
                                          </p:spTgt>
                                        </p:tgtEl>
                                        <p:attrNameLst>
                                          <p:attrName>style.visibility</p:attrName>
                                        </p:attrNameLst>
                                      </p:cBhvr>
                                      <p:to>
                                        <p:strVal val="visible"/>
                                      </p:to>
                                    </p:set>
                                    <p:animEffect transition="in" filter="fade">
                                      <p:cBhvr>
                                        <p:cTn id="7" dur="500"/>
                                        <p:tgtEl>
                                          <p:spTgt spid="113">
                                            <p:txEl>
                                              <p:pRg st="1" end="1"/>
                                            </p:txEl>
                                          </p:spTgt>
                                        </p:tgtEl>
                                      </p:cBhvr>
                                    </p:animEffect>
                                  </p:childTnLst>
                                </p:cTn>
                              </p:par>
                              <p:par>
                                <p:cTn id="8" presetID="8" presetClass="emph" presetSubtype="0" fill="hold" nodeType="withEffect">
                                  <p:stCondLst>
                                    <p:cond delay="0"/>
                                  </p:stCondLst>
                                  <p:childTnLst>
                                    <p:animRot by="-9000000">
                                      <p:cBhvr>
                                        <p:cTn id="9" dur="2000" fill="hold"/>
                                        <p:tgtEl>
                                          <p:spTgt spid="24"/>
                                        </p:tgtEl>
                                        <p:attrNameLst>
                                          <p:attrName>r</p:attrName>
                                        </p:attrNameLst>
                                      </p:cBhvr>
                                    </p:animRot>
                                  </p:childTnLst>
                                </p:cTn>
                              </p:par>
                            </p:childTnLst>
                          </p:cTn>
                        </p:par>
                        <p:par>
                          <p:cTn id="10" fill="hold">
                            <p:stCondLst>
                              <p:cond delay="2000"/>
                            </p:stCondLst>
                            <p:childTnLst>
                              <p:par>
                                <p:cTn id="11" presetID="42" presetClass="entr" presetSubtype="0" fill="hold" nodeType="afterEffect">
                                  <p:stCondLst>
                                    <p:cond delay="0"/>
                                  </p:stCondLst>
                                  <p:childTnLst>
                                    <p:set>
                                      <p:cBhvr>
                                        <p:cTn id="12" dur="1" fill="hold">
                                          <p:stCondLst>
                                            <p:cond delay="0"/>
                                          </p:stCondLst>
                                        </p:cTn>
                                        <p:tgtEl>
                                          <p:spTgt spid="73"/>
                                        </p:tgtEl>
                                        <p:attrNameLst>
                                          <p:attrName>style.visibility</p:attrName>
                                        </p:attrNameLst>
                                      </p:cBhvr>
                                      <p:to>
                                        <p:strVal val="visible"/>
                                      </p:to>
                                    </p:set>
                                    <p:animEffect transition="in" filter="fade">
                                      <p:cBhvr>
                                        <p:cTn id="13" dur="500"/>
                                        <p:tgtEl>
                                          <p:spTgt spid="73"/>
                                        </p:tgtEl>
                                      </p:cBhvr>
                                    </p:animEffect>
                                    <p:anim calcmode="lin" valueType="num">
                                      <p:cBhvr>
                                        <p:cTn id="14" dur="500" fill="hold"/>
                                        <p:tgtEl>
                                          <p:spTgt spid="73"/>
                                        </p:tgtEl>
                                        <p:attrNameLst>
                                          <p:attrName>ppt_x</p:attrName>
                                        </p:attrNameLst>
                                      </p:cBhvr>
                                      <p:tavLst>
                                        <p:tav tm="0">
                                          <p:val>
                                            <p:strVal val="#ppt_x"/>
                                          </p:val>
                                        </p:tav>
                                        <p:tav tm="100000">
                                          <p:val>
                                            <p:strVal val="#ppt_x"/>
                                          </p:val>
                                        </p:tav>
                                      </p:tavLst>
                                    </p:anim>
                                    <p:anim calcmode="lin" valueType="num">
                                      <p:cBhvr>
                                        <p:cTn id="15" dur="500" fill="hold"/>
                                        <p:tgtEl>
                                          <p:spTgt spid="73"/>
                                        </p:tgtEl>
                                        <p:attrNameLst>
                                          <p:attrName>ppt_y</p:attrName>
                                        </p:attrNameLst>
                                      </p:cBhvr>
                                      <p:tavLst>
                                        <p:tav tm="0">
                                          <p:val>
                                            <p:strVal val="#ppt_y+.1"/>
                                          </p:val>
                                        </p:tav>
                                        <p:tav tm="100000">
                                          <p:val>
                                            <p:strVal val="#ppt_y"/>
                                          </p:val>
                                        </p:tav>
                                      </p:tavLst>
                                    </p:anim>
                                  </p:childTnLst>
                                </p:cTn>
                              </p:par>
                              <p:par>
                                <p:cTn id="16" presetID="22" presetClass="entr" presetSubtype="4" fill="hold" grpId="1"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par>
                                <p:cTn id="19" presetID="1" presetClass="entr" presetSubtype="0" fill="hold"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par>
                          <p:cTn id="21" fill="hold">
                            <p:stCondLst>
                              <p:cond delay="2500"/>
                            </p:stCondLst>
                            <p:childTnLst>
                              <p:par>
                                <p:cTn id="22" presetID="1" presetClass="entr" presetSubtype="0" fill="hold" nodeType="afterEffect">
                                  <p:stCondLst>
                                    <p:cond delay="0"/>
                                  </p:stCondLst>
                                  <p:childTnLst>
                                    <p:set>
                                      <p:cBhvr>
                                        <p:cTn id="23"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8A079746-C823-436E-B500-3E1A96B31D87}"/>
              </a:ext>
            </a:extLst>
          </p:cNvPr>
          <p:cNvSpPr/>
          <p:nvPr/>
        </p:nvSpPr>
        <p:spPr>
          <a:xfrm>
            <a:off x="6906364" y="144431"/>
            <a:ext cx="2413653" cy="4065616"/>
          </a:xfrm>
          <a:custGeom>
            <a:avLst/>
            <a:gdLst>
              <a:gd name="connsiteX0" fmla="*/ 0 w 2413653"/>
              <a:gd name="connsiteY0" fmla="*/ 0 h 4065616"/>
              <a:gd name="connsiteX1" fmla="*/ 81465 w 2413653"/>
              <a:gd name="connsiteY1" fmla="*/ 0 h 4065616"/>
              <a:gd name="connsiteX2" fmla="*/ 81465 w 2413653"/>
              <a:gd name="connsiteY2" fmla="*/ 1 h 4065616"/>
              <a:gd name="connsiteX3" fmla="*/ 2332188 w 2413653"/>
              <a:gd name="connsiteY3" fmla="*/ 1 h 4065616"/>
              <a:gd name="connsiteX4" fmla="*/ 2332188 w 2413653"/>
              <a:gd name="connsiteY4" fmla="*/ 0 h 4065616"/>
              <a:gd name="connsiteX5" fmla="*/ 2413653 w 2413653"/>
              <a:gd name="connsiteY5" fmla="*/ 0 h 4065616"/>
              <a:gd name="connsiteX6" fmla="*/ 2413653 w 2413653"/>
              <a:gd name="connsiteY6" fmla="*/ 4065616 h 4065616"/>
              <a:gd name="connsiteX7" fmla="*/ 2332188 w 2413653"/>
              <a:gd name="connsiteY7" fmla="*/ 4065616 h 4065616"/>
              <a:gd name="connsiteX8" fmla="*/ 2332188 w 2413653"/>
              <a:gd name="connsiteY8" fmla="*/ 81466 h 4065616"/>
              <a:gd name="connsiteX9" fmla="*/ 81465 w 2413653"/>
              <a:gd name="connsiteY9" fmla="*/ 81466 h 4065616"/>
              <a:gd name="connsiteX10" fmla="*/ 81465 w 2413653"/>
              <a:gd name="connsiteY10" fmla="*/ 4065616 h 4065616"/>
              <a:gd name="connsiteX11" fmla="*/ 0 w 2413653"/>
              <a:gd name="connsiteY11" fmla="*/ 4065616 h 406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653" h="4065616">
                <a:moveTo>
                  <a:pt x="0" y="0"/>
                </a:moveTo>
                <a:lnTo>
                  <a:pt x="81465" y="0"/>
                </a:lnTo>
                <a:lnTo>
                  <a:pt x="81465" y="1"/>
                </a:lnTo>
                <a:lnTo>
                  <a:pt x="2332188" y="1"/>
                </a:lnTo>
                <a:lnTo>
                  <a:pt x="2332188" y="0"/>
                </a:lnTo>
                <a:lnTo>
                  <a:pt x="2413653" y="0"/>
                </a:lnTo>
                <a:lnTo>
                  <a:pt x="2413653" y="4065616"/>
                </a:lnTo>
                <a:lnTo>
                  <a:pt x="2332188" y="4065616"/>
                </a:lnTo>
                <a:lnTo>
                  <a:pt x="2332188" y="81466"/>
                </a:lnTo>
                <a:lnTo>
                  <a:pt x="81465" y="81466"/>
                </a:lnTo>
                <a:lnTo>
                  <a:pt x="81465" y="4065616"/>
                </a:lnTo>
                <a:lnTo>
                  <a:pt x="0" y="4065616"/>
                </a:lnTo>
                <a:close/>
              </a:path>
            </a:pathLst>
          </a:cu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0" name="Rectangle 19">
            <a:extLst>
              <a:ext uri="{FF2B5EF4-FFF2-40B4-BE49-F238E27FC236}">
                <a16:creationId xmlns:a16="http://schemas.microsoft.com/office/drawing/2014/main" id="{FC9CB192-1930-4288-A199-C8755B2A5BC2}"/>
              </a:ext>
            </a:extLst>
          </p:cNvPr>
          <p:cNvSpPr/>
          <p:nvPr/>
        </p:nvSpPr>
        <p:spPr>
          <a:xfrm rot="16200000">
            <a:off x="6161847" y="1051877"/>
            <a:ext cx="3902685" cy="2250725"/>
          </a:xfrm>
          <a:prstGeom prst="rect">
            <a:avLst/>
          </a:prstGeom>
          <a:solidFill>
            <a:srgbClr val="F37D8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1646EC22-941D-4D3A-A398-479B787D1C68}"/>
              </a:ext>
            </a:extLst>
          </p:cNvPr>
          <p:cNvGrpSpPr/>
          <p:nvPr/>
        </p:nvGrpSpPr>
        <p:grpSpPr>
          <a:xfrm rot="12600000">
            <a:off x="8113191" y="4128581"/>
            <a:ext cx="2250724" cy="81465"/>
            <a:chOff x="1479354" y="10540739"/>
            <a:chExt cx="7199999" cy="260605"/>
          </a:xfrm>
        </p:grpSpPr>
        <p:sp>
          <p:nvSpPr>
            <p:cNvPr id="19" name="Rectangle 18">
              <a:extLst>
                <a:ext uri="{FF2B5EF4-FFF2-40B4-BE49-F238E27FC236}">
                  <a16:creationId xmlns:a16="http://schemas.microsoft.com/office/drawing/2014/main" id="{7102FF95-B6CB-4668-8F65-B6A88CE90AFB}"/>
                </a:ext>
              </a:extLst>
            </p:cNvPr>
            <p:cNvSpPr/>
            <p:nvPr/>
          </p:nvSpPr>
          <p:spPr>
            <a:xfrm rot="16200000">
              <a:off x="3149051" y="8871042"/>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E506AE8B-139B-4149-85EC-9B2D578A1B75}"/>
                </a:ext>
              </a:extLst>
            </p:cNvPr>
            <p:cNvSpPr/>
            <p:nvPr/>
          </p:nvSpPr>
          <p:spPr>
            <a:xfrm rot="16200000">
              <a:off x="6749050"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a:extLst>
              <a:ext uri="{FF2B5EF4-FFF2-40B4-BE49-F238E27FC236}">
                <a16:creationId xmlns:a16="http://schemas.microsoft.com/office/drawing/2014/main" id="{9F7EDB2C-A2AF-42AA-928C-AF5120900D3F}"/>
              </a:ext>
            </a:extLst>
          </p:cNvPr>
          <p:cNvGrpSpPr/>
          <p:nvPr/>
        </p:nvGrpSpPr>
        <p:grpSpPr>
          <a:xfrm>
            <a:off x="5862465" y="4128581"/>
            <a:ext cx="2250725" cy="81466"/>
            <a:chOff x="-5720650" y="10540739"/>
            <a:chExt cx="7200003" cy="260606"/>
          </a:xfrm>
        </p:grpSpPr>
        <p:sp>
          <p:nvSpPr>
            <p:cNvPr id="17" name="Rectangle 16">
              <a:extLst>
                <a:ext uri="{FF2B5EF4-FFF2-40B4-BE49-F238E27FC236}">
                  <a16:creationId xmlns:a16="http://schemas.microsoft.com/office/drawing/2014/main" id="{5E7264AD-8447-4133-870A-672FD60FB578}"/>
                </a:ext>
              </a:extLst>
            </p:cNvPr>
            <p:cNvSpPr/>
            <p:nvPr/>
          </p:nvSpPr>
          <p:spPr>
            <a:xfrm rot="16200000">
              <a:off x="-450950" y="8871043"/>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9A582737-5B1F-43CE-88AA-4C3542FBB8DC}"/>
                </a:ext>
              </a:extLst>
            </p:cNvPr>
            <p:cNvSpPr/>
            <p:nvPr/>
          </p:nvSpPr>
          <p:spPr>
            <a:xfrm rot="16200000">
              <a:off x="-4050953"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 name="Group 37">
            <a:extLst>
              <a:ext uri="{FF2B5EF4-FFF2-40B4-BE49-F238E27FC236}">
                <a16:creationId xmlns:a16="http://schemas.microsoft.com/office/drawing/2014/main" id="{043C7C6D-2582-44C5-BDF7-A3660E0AF68C}"/>
              </a:ext>
            </a:extLst>
          </p:cNvPr>
          <p:cNvGrpSpPr>
            <a:grpSpLocks noChangeAspect="1"/>
          </p:cNvGrpSpPr>
          <p:nvPr/>
        </p:nvGrpSpPr>
        <p:grpSpPr>
          <a:xfrm>
            <a:off x="7441177" y="701280"/>
            <a:ext cx="1600526" cy="2695966"/>
            <a:chOff x="4889174" y="563530"/>
            <a:chExt cx="2413653" cy="4065616"/>
          </a:xfrm>
        </p:grpSpPr>
        <p:sp>
          <p:nvSpPr>
            <p:cNvPr id="26" name="Rectangle 25">
              <a:extLst>
                <a:ext uri="{FF2B5EF4-FFF2-40B4-BE49-F238E27FC236}">
                  <a16:creationId xmlns:a16="http://schemas.microsoft.com/office/drawing/2014/main" id="{A6A048D6-42B0-4BC8-9728-C3333CE2A87B}"/>
                </a:ext>
              </a:extLst>
            </p:cNvPr>
            <p:cNvSpPr/>
            <p:nvPr/>
          </p:nvSpPr>
          <p:spPr>
            <a:xfrm>
              <a:off x="4889174"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89EA3CE2-F7EB-4C8F-BC3F-DD7B9855BB03}"/>
                </a:ext>
              </a:extLst>
            </p:cNvPr>
            <p:cNvSpPr/>
            <p:nvPr/>
          </p:nvSpPr>
          <p:spPr>
            <a:xfrm>
              <a:off x="7221362"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6939FB7D-AD21-4A8F-A04F-743C45B65671}"/>
                </a:ext>
              </a:extLst>
            </p:cNvPr>
            <p:cNvSpPr/>
            <p:nvPr/>
          </p:nvSpPr>
          <p:spPr>
            <a:xfrm rot="16200000">
              <a:off x="6055268" y="-521099"/>
              <a:ext cx="81465" cy="22507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26C5FC4C-D463-4461-B618-84F11F5DF8B5}"/>
                </a:ext>
              </a:extLst>
            </p:cNvPr>
            <p:cNvSpPr/>
            <p:nvPr/>
          </p:nvSpPr>
          <p:spPr>
            <a:xfrm rot="16200000">
              <a:off x="4144657" y="1470976"/>
              <a:ext cx="3902685" cy="225072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a:extLst>
                <a:ext uri="{FF2B5EF4-FFF2-40B4-BE49-F238E27FC236}">
                  <a16:creationId xmlns:a16="http://schemas.microsoft.com/office/drawing/2014/main" id="{DA52D30C-98D8-45C7-A69C-82C6DED56562}"/>
                </a:ext>
              </a:extLst>
            </p:cNvPr>
            <p:cNvSpPr/>
            <p:nvPr/>
          </p:nvSpPr>
          <p:spPr>
            <a:xfrm rot="16200000">
              <a:off x="6617949" y="4025732"/>
              <a:ext cx="81465"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a:extLst>
                <a:ext uri="{FF2B5EF4-FFF2-40B4-BE49-F238E27FC236}">
                  <a16:creationId xmlns:a16="http://schemas.microsoft.com/office/drawing/2014/main" id="{28DBA842-AF71-4E1C-AB9F-248EF82B13F3}"/>
                </a:ext>
              </a:extLst>
            </p:cNvPr>
            <p:cNvSpPr/>
            <p:nvPr/>
          </p:nvSpPr>
          <p:spPr>
            <a:xfrm rot="16200000">
              <a:off x="5492586" y="4025732"/>
              <a:ext cx="81466"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extLst>
                <a:ext uri="{FF2B5EF4-FFF2-40B4-BE49-F238E27FC236}">
                  <a16:creationId xmlns:a16="http://schemas.microsoft.com/office/drawing/2014/main" id="{F595E8C1-CE82-471A-A658-8E8CBFDFACB6}"/>
                </a:ext>
              </a:extLst>
            </p:cNvPr>
            <p:cNvSpPr/>
            <p:nvPr/>
          </p:nvSpPr>
          <p:spPr>
            <a:xfrm rot="16200000">
              <a:off x="5196000" y="1207196"/>
              <a:ext cx="1800000" cy="1800000"/>
            </a:xfrm>
            <a:prstGeom prst="ellipse">
              <a:avLst/>
            </a:prstGeom>
            <a:solidFill>
              <a:schemeClr val="accent4"/>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 name="Rectangle 39">
            <a:extLst>
              <a:ext uri="{FF2B5EF4-FFF2-40B4-BE49-F238E27FC236}">
                <a16:creationId xmlns:a16="http://schemas.microsoft.com/office/drawing/2014/main" id="{47E4921D-9938-470F-B58C-D57575369907}"/>
              </a:ext>
            </a:extLst>
          </p:cNvPr>
          <p:cNvSpPr/>
          <p:nvPr/>
        </p:nvSpPr>
        <p:spPr>
          <a:xfrm>
            <a:off x="9422772" y="144431"/>
            <a:ext cx="1467935"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EAE9337E-A903-4F1F-8A49-20EC79BAB4AC}"/>
              </a:ext>
            </a:extLst>
          </p:cNvPr>
          <p:cNvSpPr/>
          <p:nvPr/>
        </p:nvSpPr>
        <p:spPr>
          <a:xfrm>
            <a:off x="11028545" y="144431"/>
            <a:ext cx="999069"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a:extLst>
              <a:ext uri="{FF2B5EF4-FFF2-40B4-BE49-F238E27FC236}">
                <a16:creationId xmlns:a16="http://schemas.microsoft.com/office/drawing/2014/main" id="{BB262AF7-35D2-47B4-81DB-28C94600BD2C}"/>
              </a:ext>
            </a:extLst>
          </p:cNvPr>
          <p:cNvSpPr/>
          <p:nvPr/>
        </p:nvSpPr>
        <p:spPr>
          <a:xfrm>
            <a:off x="10401491" y="2102122"/>
            <a:ext cx="999069" cy="937435"/>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Content Placeholder 2">
            <a:extLst>
              <a:ext uri="{FF2B5EF4-FFF2-40B4-BE49-F238E27FC236}">
                <a16:creationId xmlns:a16="http://schemas.microsoft.com/office/drawing/2014/main" id="{B50EEDA7-004E-439B-B054-84F9DA8704B1}"/>
              </a:ext>
            </a:extLst>
          </p:cNvPr>
          <p:cNvSpPr>
            <a:spLocks noGrp="1"/>
          </p:cNvSpPr>
          <p:nvPr>
            <p:ph idx="1"/>
          </p:nvPr>
        </p:nvSpPr>
        <p:spPr>
          <a:xfrm>
            <a:off x="170032" y="1509347"/>
            <a:ext cx="5649790" cy="2700700"/>
          </a:xfrm>
        </p:spPr>
        <p:txBody>
          <a:bodyPr>
            <a:normAutofit/>
          </a:bodyPr>
          <a:lstStyle/>
          <a:p>
            <a:r>
              <a:rPr lang="en-GB" sz="2400" dirty="0"/>
              <a:t>The deck crew were tasked with lifting the compactor from the 16</a:t>
            </a:r>
            <a:r>
              <a:rPr lang="en-GB" sz="2400" baseline="30000" dirty="0"/>
              <a:t>ft</a:t>
            </a:r>
            <a:r>
              <a:rPr lang="en-GB" sz="2400" dirty="0"/>
              <a:t> container.</a:t>
            </a:r>
          </a:p>
          <a:p>
            <a:r>
              <a:rPr lang="en-GB" sz="2400" dirty="0"/>
              <a:t>The right hand door was opened to attach the load to the crane and provide line of sight for the banksman. </a:t>
            </a:r>
          </a:p>
          <a:p>
            <a:r>
              <a:rPr lang="en-GB" sz="2400" dirty="0"/>
              <a:t>Once the crane hook was connected, the load handler retreated to this position.</a:t>
            </a:r>
            <a:endParaRPr lang="en-GB" dirty="0"/>
          </a:p>
          <a:p>
            <a:endParaRPr lang="en-GB" dirty="0"/>
          </a:p>
        </p:txBody>
      </p:sp>
      <p:sp>
        <p:nvSpPr>
          <p:cNvPr id="115" name="Title 1">
            <a:extLst>
              <a:ext uri="{FF2B5EF4-FFF2-40B4-BE49-F238E27FC236}">
                <a16:creationId xmlns:a16="http://schemas.microsoft.com/office/drawing/2014/main" id="{3C1A384B-BD3B-4DF8-AB65-46285F0CE33C}"/>
              </a:ext>
            </a:extLst>
          </p:cNvPr>
          <p:cNvSpPr>
            <a:spLocks noGrp="1"/>
          </p:cNvSpPr>
          <p:nvPr>
            <p:ph type="title"/>
          </p:nvPr>
        </p:nvSpPr>
        <p:spPr>
          <a:xfrm>
            <a:off x="389147" y="-52336"/>
            <a:ext cx="11616906" cy="1325563"/>
          </a:xfrm>
        </p:spPr>
        <p:txBody>
          <a:bodyPr/>
          <a:lstStyle/>
          <a:p>
            <a:r>
              <a:rPr lang="en-GB" b="1" dirty="0"/>
              <a:t>The Lift</a:t>
            </a:r>
          </a:p>
        </p:txBody>
      </p:sp>
      <p:grpSp>
        <p:nvGrpSpPr>
          <p:cNvPr id="6" name="Group 5">
            <a:extLst>
              <a:ext uri="{FF2B5EF4-FFF2-40B4-BE49-F238E27FC236}">
                <a16:creationId xmlns:a16="http://schemas.microsoft.com/office/drawing/2014/main" id="{96DFFF85-174B-4FFB-B8A7-2AB6F80DE8CD}"/>
              </a:ext>
            </a:extLst>
          </p:cNvPr>
          <p:cNvGrpSpPr/>
          <p:nvPr/>
        </p:nvGrpSpPr>
        <p:grpSpPr>
          <a:xfrm>
            <a:off x="9266482" y="5215819"/>
            <a:ext cx="2193686" cy="704378"/>
            <a:chOff x="9266482" y="5215819"/>
            <a:chExt cx="2193686" cy="704378"/>
          </a:xfrm>
        </p:grpSpPr>
        <p:grpSp>
          <p:nvGrpSpPr>
            <p:cNvPr id="93" name="Group 92">
              <a:extLst>
                <a:ext uri="{FF2B5EF4-FFF2-40B4-BE49-F238E27FC236}">
                  <a16:creationId xmlns:a16="http://schemas.microsoft.com/office/drawing/2014/main" id="{C6D104DF-B996-4D21-A708-83AB534B3D41}"/>
                </a:ext>
              </a:extLst>
            </p:cNvPr>
            <p:cNvGrpSpPr>
              <a:grpSpLocks noChangeAspect="1"/>
            </p:cNvGrpSpPr>
            <p:nvPr/>
          </p:nvGrpSpPr>
          <p:grpSpPr>
            <a:xfrm rot="18312845">
              <a:off x="9172034" y="5310267"/>
              <a:ext cx="704378" cy="515481"/>
              <a:chOff x="5909000" y="3300865"/>
              <a:chExt cx="358676" cy="262488"/>
            </a:xfrm>
          </p:grpSpPr>
          <p:sp>
            <p:nvSpPr>
              <p:cNvPr id="94" name="Freeform: Shape 93">
                <a:extLst>
                  <a:ext uri="{FF2B5EF4-FFF2-40B4-BE49-F238E27FC236}">
                    <a16:creationId xmlns:a16="http://schemas.microsoft.com/office/drawing/2014/main" id="{26611707-CB3E-4F96-91A3-40D8DE67584F}"/>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95" name="Freeform: Shape 94">
                <a:extLst>
                  <a:ext uri="{FF2B5EF4-FFF2-40B4-BE49-F238E27FC236}">
                    <a16:creationId xmlns:a16="http://schemas.microsoft.com/office/drawing/2014/main" id="{4F7CF290-BAAD-4C1F-B3E4-5A55A7F4D566}"/>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96" name="Freeform: Shape 95">
                <a:extLst>
                  <a:ext uri="{FF2B5EF4-FFF2-40B4-BE49-F238E27FC236}">
                    <a16:creationId xmlns:a16="http://schemas.microsoft.com/office/drawing/2014/main" id="{12BC8789-5A9C-4487-97FE-FB6701B8AFAD}"/>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97" name="Freeform: Shape 96">
                <a:extLst>
                  <a:ext uri="{FF2B5EF4-FFF2-40B4-BE49-F238E27FC236}">
                    <a16:creationId xmlns:a16="http://schemas.microsoft.com/office/drawing/2014/main" id="{E2BFFADB-F79F-4EE3-AB9A-752D5B850340}"/>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98" name="Freeform: Shape 97">
                <a:extLst>
                  <a:ext uri="{FF2B5EF4-FFF2-40B4-BE49-F238E27FC236}">
                    <a16:creationId xmlns:a16="http://schemas.microsoft.com/office/drawing/2014/main" id="{E2CF4775-93B0-45A4-88C0-F26C839F2788}"/>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99" name="Freeform: Shape 98">
                <a:extLst>
                  <a:ext uri="{FF2B5EF4-FFF2-40B4-BE49-F238E27FC236}">
                    <a16:creationId xmlns:a16="http://schemas.microsoft.com/office/drawing/2014/main" id="{581AD6AB-15F4-4FCB-9ED7-B285525393F7}"/>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00" name="Freeform: Shape 99">
                <a:extLst>
                  <a:ext uri="{FF2B5EF4-FFF2-40B4-BE49-F238E27FC236}">
                    <a16:creationId xmlns:a16="http://schemas.microsoft.com/office/drawing/2014/main" id="{3E5BFA54-C4C8-437B-9DB6-18707EC85C65}"/>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01" name="Freeform: Shape 100">
                <a:extLst>
                  <a:ext uri="{FF2B5EF4-FFF2-40B4-BE49-F238E27FC236}">
                    <a16:creationId xmlns:a16="http://schemas.microsoft.com/office/drawing/2014/main" id="{EC8540DA-3EFD-49BC-9211-DF300E651E93}"/>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02" name="Freeform: Shape 101">
                <a:extLst>
                  <a:ext uri="{FF2B5EF4-FFF2-40B4-BE49-F238E27FC236}">
                    <a16:creationId xmlns:a16="http://schemas.microsoft.com/office/drawing/2014/main" id="{88B336A8-4065-4084-A9B8-0F2E30C9C36D}"/>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03" name="Freeform: Shape 102">
                <a:extLst>
                  <a:ext uri="{FF2B5EF4-FFF2-40B4-BE49-F238E27FC236}">
                    <a16:creationId xmlns:a16="http://schemas.microsoft.com/office/drawing/2014/main" id="{BCD5BF39-9F33-4FFA-B6B8-957253AA5608}"/>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04" name="Freeform: Shape 103">
                <a:extLst>
                  <a:ext uri="{FF2B5EF4-FFF2-40B4-BE49-F238E27FC236}">
                    <a16:creationId xmlns:a16="http://schemas.microsoft.com/office/drawing/2014/main" id="{DF01A9B1-DCEC-47A1-8CB6-5A1BA5804769}"/>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05" name="Freeform: Shape 104">
                <a:extLst>
                  <a:ext uri="{FF2B5EF4-FFF2-40B4-BE49-F238E27FC236}">
                    <a16:creationId xmlns:a16="http://schemas.microsoft.com/office/drawing/2014/main" id="{1C40EBD6-15F9-4C8A-B2D2-5F952DA5945C}"/>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06" name="Freeform: Shape 105">
                <a:extLst>
                  <a:ext uri="{FF2B5EF4-FFF2-40B4-BE49-F238E27FC236}">
                    <a16:creationId xmlns:a16="http://schemas.microsoft.com/office/drawing/2014/main" id="{B1D83985-FEEE-46FF-9FF8-AD51260C1B78}"/>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07" name="Freeform: Shape 106">
                <a:extLst>
                  <a:ext uri="{FF2B5EF4-FFF2-40B4-BE49-F238E27FC236}">
                    <a16:creationId xmlns:a16="http://schemas.microsoft.com/office/drawing/2014/main" id="{AEE68BC6-6774-4285-B306-43D743694AD0}"/>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08" name="Freeform: Shape 107">
                <a:extLst>
                  <a:ext uri="{FF2B5EF4-FFF2-40B4-BE49-F238E27FC236}">
                    <a16:creationId xmlns:a16="http://schemas.microsoft.com/office/drawing/2014/main" id="{92A6DCE9-CE9F-4F26-B96E-49A97DC7684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09" name="Freeform: Shape 108">
                <a:extLst>
                  <a:ext uri="{FF2B5EF4-FFF2-40B4-BE49-F238E27FC236}">
                    <a16:creationId xmlns:a16="http://schemas.microsoft.com/office/drawing/2014/main" id="{9032DA27-D05C-443D-9EC1-3D9BB5B7B09A}"/>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10" name="Freeform: Shape 109">
                <a:extLst>
                  <a:ext uri="{FF2B5EF4-FFF2-40B4-BE49-F238E27FC236}">
                    <a16:creationId xmlns:a16="http://schemas.microsoft.com/office/drawing/2014/main" id="{8186DC0F-C862-44BC-806D-5D7498C8D6FE}"/>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11" name="Freeform: Shape 110">
                <a:extLst>
                  <a:ext uri="{FF2B5EF4-FFF2-40B4-BE49-F238E27FC236}">
                    <a16:creationId xmlns:a16="http://schemas.microsoft.com/office/drawing/2014/main" id="{54935AA9-8D12-41F9-BE63-84BE22D24032}"/>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12" name="Freeform: Shape 111">
                <a:extLst>
                  <a:ext uri="{FF2B5EF4-FFF2-40B4-BE49-F238E27FC236}">
                    <a16:creationId xmlns:a16="http://schemas.microsoft.com/office/drawing/2014/main" id="{04DD4A38-D790-4F33-AB89-BE57C7F4834F}"/>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16" name="Content Placeholder 2">
              <a:extLst>
                <a:ext uri="{FF2B5EF4-FFF2-40B4-BE49-F238E27FC236}">
                  <a16:creationId xmlns:a16="http://schemas.microsoft.com/office/drawing/2014/main" id="{32D03D7B-D8E5-44A7-9230-08F1B809CA7C}"/>
                </a:ext>
              </a:extLst>
            </p:cNvPr>
            <p:cNvSpPr txBox="1">
              <a:spLocks/>
            </p:cNvSpPr>
            <p:nvPr/>
          </p:nvSpPr>
          <p:spPr>
            <a:xfrm>
              <a:off x="9766725" y="5529729"/>
              <a:ext cx="1693443" cy="380011"/>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Banksman</a:t>
              </a:r>
              <a:endParaRPr lang="en-GB" dirty="0"/>
            </a:p>
            <a:p>
              <a:endParaRPr lang="en-GB" dirty="0"/>
            </a:p>
          </p:txBody>
        </p:sp>
      </p:grpSp>
      <p:grpSp>
        <p:nvGrpSpPr>
          <p:cNvPr id="73" name="Group 72">
            <a:extLst>
              <a:ext uri="{FF2B5EF4-FFF2-40B4-BE49-F238E27FC236}">
                <a16:creationId xmlns:a16="http://schemas.microsoft.com/office/drawing/2014/main" id="{6138194B-A61E-4B6D-824D-4627B284416B}"/>
              </a:ext>
            </a:extLst>
          </p:cNvPr>
          <p:cNvGrpSpPr>
            <a:grpSpLocks noChangeAspect="1"/>
          </p:cNvGrpSpPr>
          <p:nvPr/>
        </p:nvGrpSpPr>
        <p:grpSpPr>
          <a:xfrm rot="752299">
            <a:off x="7868234" y="3403628"/>
            <a:ext cx="704378" cy="515481"/>
            <a:chOff x="5909000" y="3300865"/>
            <a:chExt cx="358676" cy="262488"/>
          </a:xfrm>
        </p:grpSpPr>
        <p:sp>
          <p:nvSpPr>
            <p:cNvPr id="74" name="Freeform: Shape 73">
              <a:extLst>
                <a:ext uri="{FF2B5EF4-FFF2-40B4-BE49-F238E27FC236}">
                  <a16:creationId xmlns:a16="http://schemas.microsoft.com/office/drawing/2014/main" id="{57F29912-24B2-4267-8E30-897085E2B0BE}"/>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75" name="Freeform: Shape 74">
              <a:extLst>
                <a:ext uri="{FF2B5EF4-FFF2-40B4-BE49-F238E27FC236}">
                  <a16:creationId xmlns:a16="http://schemas.microsoft.com/office/drawing/2014/main" id="{22A2E2A6-C63A-4197-9356-864C26EFDED0}"/>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76" name="Freeform: Shape 75">
              <a:extLst>
                <a:ext uri="{FF2B5EF4-FFF2-40B4-BE49-F238E27FC236}">
                  <a16:creationId xmlns:a16="http://schemas.microsoft.com/office/drawing/2014/main" id="{21A82ED2-1E73-4221-8606-7E0729B316C5}"/>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77" name="Freeform: Shape 76">
              <a:extLst>
                <a:ext uri="{FF2B5EF4-FFF2-40B4-BE49-F238E27FC236}">
                  <a16:creationId xmlns:a16="http://schemas.microsoft.com/office/drawing/2014/main" id="{ED8B0D2F-CC96-48F0-98CE-6569D9538CEC}"/>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78" name="Freeform: Shape 77">
              <a:extLst>
                <a:ext uri="{FF2B5EF4-FFF2-40B4-BE49-F238E27FC236}">
                  <a16:creationId xmlns:a16="http://schemas.microsoft.com/office/drawing/2014/main" id="{E5FE888A-31D6-4C50-B8B6-F9E8DE948165}"/>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79" name="Freeform: Shape 78">
              <a:extLst>
                <a:ext uri="{FF2B5EF4-FFF2-40B4-BE49-F238E27FC236}">
                  <a16:creationId xmlns:a16="http://schemas.microsoft.com/office/drawing/2014/main" id="{5B4AC46B-A683-448B-BA4E-E385D35A7B39}"/>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80" name="Freeform: Shape 79">
              <a:extLst>
                <a:ext uri="{FF2B5EF4-FFF2-40B4-BE49-F238E27FC236}">
                  <a16:creationId xmlns:a16="http://schemas.microsoft.com/office/drawing/2014/main" id="{16733BE1-8DDF-46F5-BEB0-0115198BDA36}"/>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81" name="Freeform: Shape 80">
              <a:extLst>
                <a:ext uri="{FF2B5EF4-FFF2-40B4-BE49-F238E27FC236}">
                  <a16:creationId xmlns:a16="http://schemas.microsoft.com/office/drawing/2014/main" id="{CBBB2471-35EF-4D3D-B7E1-BBC8045DD688}"/>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82" name="Freeform: Shape 81">
              <a:extLst>
                <a:ext uri="{FF2B5EF4-FFF2-40B4-BE49-F238E27FC236}">
                  <a16:creationId xmlns:a16="http://schemas.microsoft.com/office/drawing/2014/main" id="{E40EDEDA-8E0B-4C26-9E9F-719551E501B2}"/>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83" name="Freeform: Shape 82">
              <a:extLst>
                <a:ext uri="{FF2B5EF4-FFF2-40B4-BE49-F238E27FC236}">
                  <a16:creationId xmlns:a16="http://schemas.microsoft.com/office/drawing/2014/main" id="{09B53864-65B6-48C0-BE10-CB7F90D0A19D}"/>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84" name="Freeform: Shape 83">
              <a:extLst>
                <a:ext uri="{FF2B5EF4-FFF2-40B4-BE49-F238E27FC236}">
                  <a16:creationId xmlns:a16="http://schemas.microsoft.com/office/drawing/2014/main" id="{FB53C8E5-E2C2-4F5F-AC56-84938F182F28}"/>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85" name="Freeform: Shape 84">
              <a:extLst>
                <a:ext uri="{FF2B5EF4-FFF2-40B4-BE49-F238E27FC236}">
                  <a16:creationId xmlns:a16="http://schemas.microsoft.com/office/drawing/2014/main" id="{8D5CF4AC-ECDA-4D32-A971-F17F1EEAD3A4}"/>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86" name="Freeform: Shape 85">
              <a:extLst>
                <a:ext uri="{FF2B5EF4-FFF2-40B4-BE49-F238E27FC236}">
                  <a16:creationId xmlns:a16="http://schemas.microsoft.com/office/drawing/2014/main" id="{9981F86C-1882-4E28-8204-D592CD419F38}"/>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87" name="Freeform: Shape 86">
              <a:extLst>
                <a:ext uri="{FF2B5EF4-FFF2-40B4-BE49-F238E27FC236}">
                  <a16:creationId xmlns:a16="http://schemas.microsoft.com/office/drawing/2014/main" id="{219B2887-0874-47B7-BC82-20786198AE80}"/>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88" name="Freeform: Shape 87">
              <a:extLst>
                <a:ext uri="{FF2B5EF4-FFF2-40B4-BE49-F238E27FC236}">
                  <a16:creationId xmlns:a16="http://schemas.microsoft.com/office/drawing/2014/main" id="{C3F26A02-A21E-47BC-8C8A-C01EE3ED806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89" name="Freeform: Shape 88">
              <a:extLst>
                <a:ext uri="{FF2B5EF4-FFF2-40B4-BE49-F238E27FC236}">
                  <a16:creationId xmlns:a16="http://schemas.microsoft.com/office/drawing/2014/main" id="{78E02F81-EFBE-48DF-BBE1-5D1824CA4C86}"/>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90" name="Freeform: Shape 89">
              <a:extLst>
                <a:ext uri="{FF2B5EF4-FFF2-40B4-BE49-F238E27FC236}">
                  <a16:creationId xmlns:a16="http://schemas.microsoft.com/office/drawing/2014/main" id="{786190BC-2001-4684-9D4A-6E657E7F68F2}"/>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91" name="Freeform: Shape 90">
              <a:extLst>
                <a:ext uri="{FF2B5EF4-FFF2-40B4-BE49-F238E27FC236}">
                  <a16:creationId xmlns:a16="http://schemas.microsoft.com/office/drawing/2014/main" id="{B76EB2B4-338B-46FB-BB69-FE04A40BED72}"/>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92" name="Freeform: Shape 91">
              <a:extLst>
                <a:ext uri="{FF2B5EF4-FFF2-40B4-BE49-F238E27FC236}">
                  <a16:creationId xmlns:a16="http://schemas.microsoft.com/office/drawing/2014/main" id="{5B341990-0BCA-455C-A9D9-8B33B8017E17}"/>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2" name="Rectangle: Rounded Corners 1">
            <a:extLst>
              <a:ext uri="{FF2B5EF4-FFF2-40B4-BE49-F238E27FC236}">
                <a16:creationId xmlns:a16="http://schemas.microsoft.com/office/drawing/2014/main" id="{C492709A-E1A0-4621-8954-9728C2A6CA56}"/>
              </a:ext>
            </a:extLst>
          </p:cNvPr>
          <p:cNvSpPr/>
          <p:nvPr/>
        </p:nvSpPr>
        <p:spPr>
          <a:xfrm>
            <a:off x="8179031" y="1180170"/>
            <a:ext cx="151071" cy="277001"/>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Rounded Corners 66">
            <a:extLst>
              <a:ext uri="{FF2B5EF4-FFF2-40B4-BE49-F238E27FC236}">
                <a16:creationId xmlns:a16="http://schemas.microsoft.com/office/drawing/2014/main" id="{D91AF9F5-0481-48C3-960D-32B5161CED52}"/>
              </a:ext>
            </a:extLst>
          </p:cNvPr>
          <p:cNvSpPr/>
          <p:nvPr/>
        </p:nvSpPr>
        <p:spPr>
          <a:xfrm rot="3456467">
            <a:off x="765132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Rounded Corners 67">
            <a:extLst>
              <a:ext uri="{FF2B5EF4-FFF2-40B4-BE49-F238E27FC236}">
                <a16:creationId xmlns:a16="http://schemas.microsoft.com/office/drawing/2014/main" id="{68A6AEA9-B035-43DE-8CA4-9DC10728BD3F}"/>
              </a:ext>
            </a:extLst>
          </p:cNvPr>
          <p:cNvSpPr/>
          <p:nvPr/>
        </p:nvSpPr>
        <p:spPr>
          <a:xfrm rot="18568132" flipH="1">
            <a:off x="875400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 name="Straight Connector 4">
            <a:extLst>
              <a:ext uri="{FF2B5EF4-FFF2-40B4-BE49-F238E27FC236}">
                <a16:creationId xmlns:a16="http://schemas.microsoft.com/office/drawing/2014/main" id="{FCD2FAC0-D4D1-49D8-AC55-5CF76C77116C}"/>
              </a:ext>
            </a:extLst>
          </p:cNvPr>
          <p:cNvCxnSpPr>
            <a:cxnSpLocks/>
            <a:stCxn id="67" idx="0"/>
            <a:endCxn id="2" idx="2"/>
          </p:cNvCxnSpPr>
          <p:nvPr/>
        </p:nvCxnSpPr>
        <p:spPr>
          <a:xfrm flipV="1">
            <a:off x="7754397" y="1457171"/>
            <a:ext cx="500170" cy="2800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022731A-E3BC-4BD2-BDAA-79C7760DC9C1}"/>
              </a:ext>
            </a:extLst>
          </p:cNvPr>
          <p:cNvCxnSpPr>
            <a:cxnSpLocks/>
            <a:stCxn id="2" idx="2"/>
            <a:endCxn id="68" idx="0"/>
          </p:cNvCxnSpPr>
          <p:nvPr/>
        </p:nvCxnSpPr>
        <p:spPr>
          <a:xfrm>
            <a:off x="8254567" y="1457171"/>
            <a:ext cx="483169" cy="2727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Content Placeholder 2">
            <a:extLst>
              <a:ext uri="{FF2B5EF4-FFF2-40B4-BE49-F238E27FC236}">
                <a16:creationId xmlns:a16="http://schemas.microsoft.com/office/drawing/2014/main" id="{511AF9AD-BBB9-4117-B19C-C3E0AF2EEE2F}"/>
              </a:ext>
            </a:extLst>
          </p:cNvPr>
          <p:cNvSpPr txBox="1">
            <a:spLocks/>
          </p:cNvSpPr>
          <p:nvPr/>
        </p:nvSpPr>
        <p:spPr>
          <a:xfrm>
            <a:off x="6100878" y="4933025"/>
            <a:ext cx="1693443" cy="380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Load Handler</a:t>
            </a:r>
            <a:endParaRPr lang="en-GB" dirty="0"/>
          </a:p>
          <a:p>
            <a:endParaRPr lang="en-GB" dirty="0"/>
          </a:p>
        </p:txBody>
      </p:sp>
      <p:grpSp>
        <p:nvGrpSpPr>
          <p:cNvPr id="72" name="Group 71">
            <a:extLst>
              <a:ext uri="{FF2B5EF4-FFF2-40B4-BE49-F238E27FC236}">
                <a16:creationId xmlns:a16="http://schemas.microsoft.com/office/drawing/2014/main" id="{08B0E53D-056C-4D85-8B07-A51061658632}"/>
              </a:ext>
            </a:extLst>
          </p:cNvPr>
          <p:cNvGrpSpPr>
            <a:grpSpLocks noChangeAspect="1"/>
          </p:cNvGrpSpPr>
          <p:nvPr/>
        </p:nvGrpSpPr>
        <p:grpSpPr>
          <a:xfrm>
            <a:off x="287547" y="6166365"/>
            <a:ext cx="1943100" cy="473075"/>
            <a:chOff x="5113338" y="3181350"/>
            <a:chExt cx="1943100" cy="473075"/>
          </a:xfrm>
        </p:grpSpPr>
        <p:sp>
          <p:nvSpPr>
            <p:cNvPr id="117" name="Freeform 6">
              <a:extLst>
                <a:ext uri="{FF2B5EF4-FFF2-40B4-BE49-F238E27FC236}">
                  <a16:creationId xmlns:a16="http://schemas.microsoft.com/office/drawing/2014/main" id="{CDC8BC90-8BD2-4AA9-A194-3EB565813759}"/>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8" name="Freeform 7">
              <a:extLst>
                <a:ext uri="{FF2B5EF4-FFF2-40B4-BE49-F238E27FC236}">
                  <a16:creationId xmlns:a16="http://schemas.microsoft.com/office/drawing/2014/main" id="{E9E88AE9-7BF4-4083-A3A9-E5F853771F1B}"/>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9" name="Title 1">
            <a:extLst>
              <a:ext uri="{FF2B5EF4-FFF2-40B4-BE49-F238E27FC236}">
                <a16:creationId xmlns:a16="http://schemas.microsoft.com/office/drawing/2014/main" id="{6A1820DF-3946-466A-9699-BDCBE48FC2AD}"/>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Tree>
    <p:extLst>
      <p:ext uri="{BB962C8B-B14F-4D97-AF65-F5344CB8AC3E}">
        <p14:creationId xmlns:p14="http://schemas.microsoft.com/office/powerpoint/2010/main" val="11224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10800000">
                                      <p:cBhvr>
                                        <p:cTn id="6" dur="750" fill="hold"/>
                                        <p:tgtEl>
                                          <p:spTgt spid="73"/>
                                        </p:tgtEl>
                                        <p:attrNameLst>
                                          <p:attrName>r</p:attrName>
                                        </p:attrNameLst>
                                      </p:cBhvr>
                                    </p:animRot>
                                  </p:childTnLst>
                                </p:cTn>
                              </p:par>
                              <p:par>
                                <p:cTn id="7" presetID="37" presetClass="path" presetSubtype="0" accel="50000" decel="50000" fill="hold" nodeType="withEffect">
                                  <p:stCondLst>
                                    <p:cond delay="0"/>
                                  </p:stCondLst>
                                  <p:childTnLst>
                                    <p:animMotion origin="layout" path="M -0.00052 3.7037E-6 C 0.03021 0.06921 0.01419 0.13889 -0.07904 0.21666 " pathEditMode="relative" rAng="0" ptsTypes="AA">
                                      <p:cBhvr>
                                        <p:cTn id="8" dur="2000" fill="hold"/>
                                        <p:tgtEl>
                                          <p:spTgt spid="73"/>
                                        </p:tgtEl>
                                        <p:attrNameLst>
                                          <p:attrName>ppt_x</p:attrName>
                                          <p:attrName>ppt_y</p:attrName>
                                        </p:attrNameLst>
                                      </p:cBhvr>
                                      <p:rCtr x="-3216" y="10833"/>
                                    </p:animMotion>
                                  </p:childTnLst>
                                </p:cTn>
                              </p:par>
                            </p:childTnLst>
                          </p:cTn>
                        </p:par>
                        <p:par>
                          <p:cTn id="9" fill="hold">
                            <p:stCondLst>
                              <p:cond delay="2000"/>
                            </p:stCondLst>
                            <p:childTnLst>
                              <p:par>
                                <p:cTn id="10" presetID="10" presetClass="entr" presetSubtype="0" fill="hold" grpId="0" nodeType="afterEffect">
                                  <p:stCondLst>
                                    <p:cond delay="0"/>
                                  </p:stCondLst>
                                  <p:childTnLst>
                                    <p:set>
                                      <p:cBhvr>
                                        <p:cTn id="11" dur="1" fill="hold">
                                          <p:stCondLst>
                                            <p:cond delay="0"/>
                                          </p:stCondLst>
                                        </p:cTn>
                                        <p:tgtEl>
                                          <p:spTgt spid="140"/>
                                        </p:tgtEl>
                                        <p:attrNameLst>
                                          <p:attrName>style.visibility</p:attrName>
                                        </p:attrNameLst>
                                      </p:cBhvr>
                                      <p:to>
                                        <p:strVal val="visible"/>
                                      </p:to>
                                    </p:set>
                                    <p:animEffect transition="in" filter="fade">
                                      <p:cBhvr>
                                        <p:cTn id="12" dur="500"/>
                                        <p:tgtEl>
                                          <p:spTgt spid="140"/>
                                        </p:tgtEl>
                                      </p:cBhvr>
                                    </p:animEffect>
                                  </p:childTnLst>
                                </p:cTn>
                              </p:par>
                              <p:par>
                                <p:cTn id="13" presetID="8" presetClass="emph" presetSubtype="0" fill="hold" nodeType="withEffect">
                                  <p:stCondLst>
                                    <p:cond delay="0"/>
                                  </p:stCondLst>
                                  <p:childTnLst>
                                    <p:animRot by="-10800000">
                                      <p:cBhvr>
                                        <p:cTn id="14" dur="750" fill="hold"/>
                                        <p:tgtEl>
                                          <p:spTgt spid="7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8A079746-C823-436E-B500-3E1A96B31D87}"/>
              </a:ext>
            </a:extLst>
          </p:cNvPr>
          <p:cNvSpPr/>
          <p:nvPr/>
        </p:nvSpPr>
        <p:spPr>
          <a:xfrm>
            <a:off x="6906364" y="144431"/>
            <a:ext cx="2413653" cy="4065616"/>
          </a:xfrm>
          <a:custGeom>
            <a:avLst/>
            <a:gdLst>
              <a:gd name="connsiteX0" fmla="*/ 0 w 2413653"/>
              <a:gd name="connsiteY0" fmla="*/ 0 h 4065616"/>
              <a:gd name="connsiteX1" fmla="*/ 81465 w 2413653"/>
              <a:gd name="connsiteY1" fmla="*/ 0 h 4065616"/>
              <a:gd name="connsiteX2" fmla="*/ 81465 w 2413653"/>
              <a:gd name="connsiteY2" fmla="*/ 1 h 4065616"/>
              <a:gd name="connsiteX3" fmla="*/ 2332188 w 2413653"/>
              <a:gd name="connsiteY3" fmla="*/ 1 h 4065616"/>
              <a:gd name="connsiteX4" fmla="*/ 2332188 w 2413653"/>
              <a:gd name="connsiteY4" fmla="*/ 0 h 4065616"/>
              <a:gd name="connsiteX5" fmla="*/ 2413653 w 2413653"/>
              <a:gd name="connsiteY5" fmla="*/ 0 h 4065616"/>
              <a:gd name="connsiteX6" fmla="*/ 2413653 w 2413653"/>
              <a:gd name="connsiteY6" fmla="*/ 4065616 h 4065616"/>
              <a:gd name="connsiteX7" fmla="*/ 2332188 w 2413653"/>
              <a:gd name="connsiteY7" fmla="*/ 4065616 h 4065616"/>
              <a:gd name="connsiteX8" fmla="*/ 2332188 w 2413653"/>
              <a:gd name="connsiteY8" fmla="*/ 81466 h 4065616"/>
              <a:gd name="connsiteX9" fmla="*/ 81465 w 2413653"/>
              <a:gd name="connsiteY9" fmla="*/ 81466 h 4065616"/>
              <a:gd name="connsiteX10" fmla="*/ 81465 w 2413653"/>
              <a:gd name="connsiteY10" fmla="*/ 4065616 h 4065616"/>
              <a:gd name="connsiteX11" fmla="*/ 0 w 2413653"/>
              <a:gd name="connsiteY11" fmla="*/ 4065616 h 406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653" h="4065616">
                <a:moveTo>
                  <a:pt x="0" y="0"/>
                </a:moveTo>
                <a:lnTo>
                  <a:pt x="81465" y="0"/>
                </a:lnTo>
                <a:lnTo>
                  <a:pt x="81465" y="1"/>
                </a:lnTo>
                <a:lnTo>
                  <a:pt x="2332188" y="1"/>
                </a:lnTo>
                <a:lnTo>
                  <a:pt x="2332188" y="0"/>
                </a:lnTo>
                <a:lnTo>
                  <a:pt x="2413653" y="0"/>
                </a:lnTo>
                <a:lnTo>
                  <a:pt x="2413653" y="4065616"/>
                </a:lnTo>
                <a:lnTo>
                  <a:pt x="2332188" y="4065616"/>
                </a:lnTo>
                <a:lnTo>
                  <a:pt x="2332188" y="81466"/>
                </a:lnTo>
                <a:lnTo>
                  <a:pt x="81465" y="81466"/>
                </a:lnTo>
                <a:lnTo>
                  <a:pt x="81465" y="4065616"/>
                </a:lnTo>
                <a:lnTo>
                  <a:pt x="0" y="4065616"/>
                </a:lnTo>
                <a:close/>
              </a:path>
            </a:pathLst>
          </a:cu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0" name="Rectangle 19">
            <a:extLst>
              <a:ext uri="{FF2B5EF4-FFF2-40B4-BE49-F238E27FC236}">
                <a16:creationId xmlns:a16="http://schemas.microsoft.com/office/drawing/2014/main" id="{FC9CB192-1930-4288-A199-C8755B2A5BC2}"/>
              </a:ext>
            </a:extLst>
          </p:cNvPr>
          <p:cNvSpPr/>
          <p:nvPr/>
        </p:nvSpPr>
        <p:spPr>
          <a:xfrm rot="16200000">
            <a:off x="6161847" y="1051877"/>
            <a:ext cx="3902685" cy="2250725"/>
          </a:xfrm>
          <a:prstGeom prst="rect">
            <a:avLst/>
          </a:prstGeom>
          <a:solidFill>
            <a:srgbClr val="F37D8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1646EC22-941D-4D3A-A398-479B787D1C68}"/>
              </a:ext>
            </a:extLst>
          </p:cNvPr>
          <p:cNvGrpSpPr/>
          <p:nvPr/>
        </p:nvGrpSpPr>
        <p:grpSpPr>
          <a:xfrm rot="12600000">
            <a:off x="8113191" y="4128581"/>
            <a:ext cx="2250724" cy="81465"/>
            <a:chOff x="1479354" y="10540739"/>
            <a:chExt cx="7199999" cy="260605"/>
          </a:xfrm>
        </p:grpSpPr>
        <p:sp>
          <p:nvSpPr>
            <p:cNvPr id="19" name="Rectangle 18">
              <a:extLst>
                <a:ext uri="{FF2B5EF4-FFF2-40B4-BE49-F238E27FC236}">
                  <a16:creationId xmlns:a16="http://schemas.microsoft.com/office/drawing/2014/main" id="{7102FF95-B6CB-4668-8F65-B6A88CE90AFB}"/>
                </a:ext>
              </a:extLst>
            </p:cNvPr>
            <p:cNvSpPr/>
            <p:nvPr/>
          </p:nvSpPr>
          <p:spPr>
            <a:xfrm rot="16200000">
              <a:off x="3149051" y="8871042"/>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E506AE8B-139B-4149-85EC-9B2D578A1B75}"/>
                </a:ext>
              </a:extLst>
            </p:cNvPr>
            <p:cNvSpPr/>
            <p:nvPr/>
          </p:nvSpPr>
          <p:spPr>
            <a:xfrm rot="16200000">
              <a:off x="6749050"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 name="Group 22">
            <a:extLst>
              <a:ext uri="{FF2B5EF4-FFF2-40B4-BE49-F238E27FC236}">
                <a16:creationId xmlns:a16="http://schemas.microsoft.com/office/drawing/2014/main" id="{9F7EDB2C-A2AF-42AA-928C-AF5120900D3F}"/>
              </a:ext>
            </a:extLst>
          </p:cNvPr>
          <p:cNvGrpSpPr/>
          <p:nvPr/>
        </p:nvGrpSpPr>
        <p:grpSpPr>
          <a:xfrm>
            <a:off x="5862465" y="4128581"/>
            <a:ext cx="2250725" cy="81466"/>
            <a:chOff x="-5720650" y="10540739"/>
            <a:chExt cx="7200003" cy="260606"/>
          </a:xfrm>
        </p:grpSpPr>
        <p:sp>
          <p:nvSpPr>
            <p:cNvPr id="17" name="Rectangle 16">
              <a:extLst>
                <a:ext uri="{FF2B5EF4-FFF2-40B4-BE49-F238E27FC236}">
                  <a16:creationId xmlns:a16="http://schemas.microsoft.com/office/drawing/2014/main" id="{5E7264AD-8447-4133-870A-672FD60FB578}"/>
                </a:ext>
              </a:extLst>
            </p:cNvPr>
            <p:cNvSpPr/>
            <p:nvPr/>
          </p:nvSpPr>
          <p:spPr>
            <a:xfrm rot="16200000">
              <a:off x="-450950" y="8871043"/>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9A582737-5B1F-43CE-88AA-4C3542FBB8DC}"/>
                </a:ext>
              </a:extLst>
            </p:cNvPr>
            <p:cNvSpPr/>
            <p:nvPr/>
          </p:nvSpPr>
          <p:spPr>
            <a:xfrm rot="16200000">
              <a:off x="-4050953"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 name="Group 37">
            <a:extLst>
              <a:ext uri="{FF2B5EF4-FFF2-40B4-BE49-F238E27FC236}">
                <a16:creationId xmlns:a16="http://schemas.microsoft.com/office/drawing/2014/main" id="{043C7C6D-2582-44C5-BDF7-A3660E0AF68C}"/>
              </a:ext>
            </a:extLst>
          </p:cNvPr>
          <p:cNvGrpSpPr>
            <a:grpSpLocks noChangeAspect="1"/>
          </p:cNvGrpSpPr>
          <p:nvPr/>
        </p:nvGrpSpPr>
        <p:grpSpPr>
          <a:xfrm>
            <a:off x="7441177" y="701280"/>
            <a:ext cx="1600526" cy="2695966"/>
            <a:chOff x="4889174" y="563530"/>
            <a:chExt cx="2413653" cy="4065616"/>
          </a:xfrm>
        </p:grpSpPr>
        <p:sp>
          <p:nvSpPr>
            <p:cNvPr id="26" name="Rectangle 25">
              <a:extLst>
                <a:ext uri="{FF2B5EF4-FFF2-40B4-BE49-F238E27FC236}">
                  <a16:creationId xmlns:a16="http://schemas.microsoft.com/office/drawing/2014/main" id="{A6A048D6-42B0-4BC8-9728-C3333CE2A87B}"/>
                </a:ext>
              </a:extLst>
            </p:cNvPr>
            <p:cNvSpPr/>
            <p:nvPr/>
          </p:nvSpPr>
          <p:spPr>
            <a:xfrm>
              <a:off x="4889174"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89EA3CE2-F7EB-4C8F-BC3F-DD7B9855BB03}"/>
                </a:ext>
              </a:extLst>
            </p:cNvPr>
            <p:cNvSpPr/>
            <p:nvPr/>
          </p:nvSpPr>
          <p:spPr>
            <a:xfrm>
              <a:off x="7221362"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6939FB7D-AD21-4A8F-A04F-743C45B65671}"/>
                </a:ext>
              </a:extLst>
            </p:cNvPr>
            <p:cNvSpPr/>
            <p:nvPr/>
          </p:nvSpPr>
          <p:spPr>
            <a:xfrm rot="16200000">
              <a:off x="6055268" y="-521099"/>
              <a:ext cx="81465" cy="22507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26C5FC4C-D463-4461-B618-84F11F5DF8B5}"/>
                </a:ext>
              </a:extLst>
            </p:cNvPr>
            <p:cNvSpPr/>
            <p:nvPr/>
          </p:nvSpPr>
          <p:spPr>
            <a:xfrm rot="16200000">
              <a:off x="4144657" y="1470976"/>
              <a:ext cx="3902685" cy="225072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 name="Rectangle 30">
              <a:extLst>
                <a:ext uri="{FF2B5EF4-FFF2-40B4-BE49-F238E27FC236}">
                  <a16:creationId xmlns:a16="http://schemas.microsoft.com/office/drawing/2014/main" id="{DA52D30C-98D8-45C7-A69C-82C6DED56562}"/>
                </a:ext>
              </a:extLst>
            </p:cNvPr>
            <p:cNvSpPr/>
            <p:nvPr/>
          </p:nvSpPr>
          <p:spPr>
            <a:xfrm rot="16200000">
              <a:off x="6617949" y="4025732"/>
              <a:ext cx="81465"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a:extLst>
                <a:ext uri="{FF2B5EF4-FFF2-40B4-BE49-F238E27FC236}">
                  <a16:creationId xmlns:a16="http://schemas.microsoft.com/office/drawing/2014/main" id="{28DBA842-AF71-4E1C-AB9F-248EF82B13F3}"/>
                </a:ext>
              </a:extLst>
            </p:cNvPr>
            <p:cNvSpPr/>
            <p:nvPr/>
          </p:nvSpPr>
          <p:spPr>
            <a:xfrm rot="16200000">
              <a:off x="5492586" y="4025732"/>
              <a:ext cx="81466"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extLst>
                <a:ext uri="{FF2B5EF4-FFF2-40B4-BE49-F238E27FC236}">
                  <a16:creationId xmlns:a16="http://schemas.microsoft.com/office/drawing/2014/main" id="{F595E8C1-CE82-471A-A658-8E8CBFDFACB6}"/>
                </a:ext>
              </a:extLst>
            </p:cNvPr>
            <p:cNvSpPr/>
            <p:nvPr/>
          </p:nvSpPr>
          <p:spPr>
            <a:xfrm rot="16200000">
              <a:off x="5196000" y="1207196"/>
              <a:ext cx="1800000" cy="1800000"/>
            </a:xfrm>
            <a:prstGeom prst="ellipse">
              <a:avLst/>
            </a:prstGeom>
            <a:solidFill>
              <a:schemeClr val="accent4"/>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 name="Rectangle 39">
            <a:extLst>
              <a:ext uri="{FF2B5EF4-FFF2-40B4-BE49-F238E27FC236}">
                <a16:creationId xmlns:a16="http://schemas.microsoft.com/office/drawing/2014/main" id="{47E4921D-9938-470F-B58C-D57575369907}"/>
              </a:ext>
            </a:extLst>
          </p:cNvPr>
          <p:cNvSpPr/>
          <p:nvPr/>
        </p:nvSpPr>
        <p:spPr>
          <a:xfrm>
            <a:off x="9422772" y="144431"/>
            <a:ext cx="1467935"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 name="Rectangle 40">
            <a:extLst>
              <a:ext uri="{FF2B5EF4-FFF2-40B4-BE49-F238E27FC236}">
                <a16:creationId xmlns:a16="http://schemas.microsoft.com/office/drawing/2014/main" id="{EAE9337E-A903-4F1F-8A49-20EC79BAB4AC}"/>
              </a:ext>
            </a:extLst>
          </p:cNvPr>
          <p:cNvSpPr/>
          <p:nvPr/>
        </p:nvSpPr>
        <p:spPr>
          <a:xfrm>
            <a:off x="11028545" y="144431"/>
            <a:ext cx="999069"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Rectangle 41">
            <a:extLst>
              <a:ext uri="{FF2B5EF4-FFF2-40B4-BE49-F238E27FC236}">
                <a16:creationId xmlns:a16="http://schemas.microsoft.com/office/drawing/2014/main" id="{BB262AF7-35D2-47B4-81DB-28C94600BD2C}"/>
              </a:ext>
            </a:extLst>
          </p:cNvPr>
          <p:cNvSpPr/>
          <p:nvPr/>
        </p:nvSpPr>
        <p:spPr>
          <a:xfrm>
            <a:off x="10401491" y="2102122"/>
            <a:ext cx="999069" cy="937435"/>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3" name="Content Placeholder 2">
            <a:extLst>
              <a:ext uri="{FF2B5EF4-FFF2-40B4-BE49-F238E27FC236}">
                <a16:creationId xmlns:a16="http://schemas.microsoft.com/office/drawing/2014/main" id="{B50EEDA7-004E-439B-B054-84F9DA8704B1}"/>
              </a:ext>
            </a:extLst>
          </p:cNvPr>
          <p:cNvSpPr>
            <a:spLocks noGrp="1"/>
          </p:cNvSpPr>
          <p:nvPr>
            <p:ph idx="1"/>
          </p:nvPr>
        </p:nvSpPr>
        <p:spPr>
          <a:xfrm>
            <a:off x="170032" y="1509347"/>
            <a:ext cx="5649790" cy="2700700"/>
          </a:xfrm>
        </p:spPr>
        <p:txBody>
          <a:bodyPr>
            <a:noAutofit/>
          </a:bodyPr>
          <a:lstStyle/>
          <a:p>
            <a:r>
              <a:rPr lang="en-GB" sz="2400" dirty="0"/>
              <a:t>The deck crew were tasked with lifting the compactor from the 16</a:t>
            </a:r>
            <a:r>
              <a:rPr lang="en-GB" sz="2400" baseline="30000" dirty="0"/>
              <a:t>ft</a:t>
            </a:r>
            <a:r>
              <a:rPr lang="en-GB" sz="2400" dirty="0"/>
              <a:t> container.</a:t>
            </a:r>
          </a:p>
          <a:p>
            <a:r>
              <a:rPr lang="en-GB" sz="2400" dirty="0"/>
              <a:t>The right hand door was opened to attach the load to the crane and provide line of sight for the banksman. </a:t>
            </a:r>
          </a:p>
          <a:p>
            <a:r>
              <a:rPr lang="en-GB" sz="2400" dirty="0"/>
              <a:t>Once the crane hook was connected, the load handler retreated to this position. </a:t>
            </a:r>
            <a:endParaRPr lang="en-GB" dirty="0"/>
          </a:p>
          <a:p>
            <a:endParaRPr lang="en-GB" dirty="0"/>
          </a:p>
        </p:txBody>
      </p:sp>
      <p:grpSp>
        <p:nvGrpSpPr>
          <p:cNvPr id="6" name="Group 5">
            <a:extLst>
              <a:ext uri="{FF2B5EF4-FFF2-40B4-BE49-F238E27FC236}">
                <a16:creationId xmlns:a16="http://schemas.microsoft.com/office/drawing/2014/main" id="{96DFFF85-174B-4FFB-B8A7-2AB6F80DE8CD}"/>
              </a:ext>
            </a:extLst>
          </p:cNvPr>
          <p:cNvGrpSpPr/>
          <p:nvPr/>
        </p:nvGrpSpPr>
        <p:grpSpPr>
          <a:xfrm>
            <a:off x="9266482" y="5215819"/>
            <a:ext cx="2193686" cy="704378"/>
            <a:chOff x="9266482" y="5215819"/>
            <a:chExt cx="2193686" cy="704378"/>
          </a:xfrm>
        </p:grpSpPr>
        <p:grpSp>
          <p:nvGrpSpPr>
            <p:cNvPr id="93" name="Group 92">
              <a:extLst>
                <a:ext uri="{FF2B5EF4-FFF2-40B4-BE49-F238E27FC236}">
                  <a16:creationId xmlns:a16="http://schemas.microsoft.com/office/drawing/2014/main" id="{C6D104DF-B996-4D21-A708-83AB534B3D41}"/>
                </a:ext>
              </a:extLst>
            </p:cNvPr>
            <p:cNvGrpSpPr>
              <a:grpSpLocks noChangeAspect="1"/>
            </p:cNvGrpSpPr>
            <p:nvPr/>
          </p:nvGrpSpPr>
          <p:grpSpPr>
            <a:xfrm rot="18312845">
              <a:off x="9172034" y="5310267"/>
              <a:ext cx="704378" cy="515481"/>
              <a:chOff x="5909000" y="3300865"/>
              <a:chExt cx="358676" cy="262488"/>
            </a:xfrm>
          </p:grpSpPr>
          <p:sp>
            <p:nvSpPr>
              <p:cNvPr id="94" name="Freeform: Shape 93">
                <a:extLst>
                  <a:ext uri="{FF2B5EF4-FFF2-40B4-BE49-F238E27FC236}">
                    <a16:creationId xmlns:a16="http://schemas.microsoft.com/office/drawing/2014/main" id="{26611707-CB3E-4F96-91A3-40D8DE67584F}"/>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95" name="Freeform: Shape 94">
                <a:extLst>
                  <a:ext uri="{FF2B5EF4-FFF2-40B4-BE49-F238E27FC236}">
                    <a16:creationId xmlns:a16="http://schemas.microsoft.com/office/drawing/2014/main" id="{4F7CF290-BAAD-4C1F-B3E4-5A55A7F4D566}"/>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96" name="Freeform: Shape 95">
                <a:extLst>
                  <a:ext uri="{FF2B5EF4-FFF2-40B4-BE49-F238E27FC236}">
                    <a16:creationId xmlns:a16="http://schemas.microsoft.com/office/drawing/2014/main" id="{12BC8789-5A9C-4487-97FE-FB6701B8AFAD}"/>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97" name="Freeform: Shape 96">
                <a:extLst>
                  <a:ext uri="{FF2B5EF4-FFF2-40B4-BE49-F238E27FC236}">
                    <a16:creationId xmlns:a16="http://schemas.microsoft.com/office/drawing/2014/main" id="{E2BFFADB-F79F-4EE3-AB9A-752D5B850340}"/>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98" name="Freeform: Shape 97">
                <a:extLst>
                  <a:ext uri="{FF2B5EF4-FFF2-40B4-BE49-F238E27FC236}">
                    <a16:creationId xmlns:a16="http://schemas.microsoft.com/office/drawing/2014/main" id="{E2CF4775-93B0-45A4-88C0-F26C839F2788}"/>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99" name="Freeform: Shape 98">
                <a:extLst>
                  <a:ext uri="{FF2B5EF4-FFF2-40B4-BE49-F238E27FC236}">
                    <a16:creationId xmlns:a16="http://schemas.microsoft.com/office/drawing/2014/main" id="{581AD6AB-15F4-4FCB-9ED7-B285525393F7}"/>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00" name="Freeform: Shape 99">
                <a:extLst>
                  <a:ext uri="{FF2B5EF4-FFF2-40B4-BE49-F238E27FC236}">
                    <a16:creationId xmlns:a16="http://schemas.microsoft.com/office/drawing/2014/main" id="{3E5BFA54-C4C8-437B-9DB6-18707EC85C65}"/>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01" name="Freeform: Shape 100">
                <a:extLst>
                  <a:ext uri="{FF2B5EF4-FFF2-40B4-BE49-F238E27FC236}">
                    <a16:creationId xmlns:a16="http://schemas.microsoft.com/office/drawing/2014/main" id="{EC8540DA-3EFD-49BC-9211-DF300E651E93}"/>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02" name="Freeform: Shape 101">
                <a:extLst>
                  <a:ext uri="{FF2B5EF4-FFF2-40B4-BE49-F238E27FC236}">
                    <a16:creationId xmlns:a16="http://schemas.microsoft.com/office/drawing/2014/main" id="{88B336A8-4065-4084-A9B8-0F2E30C9C36D}"/>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03" name="Freeform: Shape 102">
                <a:extLst>
                  <a:ext uri="{FF2B5EF4-FFF2-40B4-BE49-F238E27FC236}">
                    <a16:creationId xmlns:a16="http://schemas.microsoft.com/office/drawing/2014/main" id="{BCD5BF39-9F33-4FFA-B6B8-957253AA5608}"/>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04" name="Freeform: Shape 103">
                <a:extLst>
                  <a:ext uri="{FF2B5EF4-FFF2-40B4-BE49-F238E27FC236}">
                    <a16:creationId xmlns:a16="http://schemas.microsoft.com/office/drawing/2014/main" id="{DF01A9B1-DCEC-47A1-8CB6-5A1BA5804769}"/>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05" name="Freeform: Shape 104">
                <a:extLst>
                  <a:ext uri="{FF2B5EF4-FFF2-40B4-BE49-F238E27FC236}">
                    <a16:creationId xmlns:a16="http://schemas.microsoft.com/office/drawing/2014/main" id="{1C40EBD6-15F9-4C8A-B2D2-5F952DA5945C}"/>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06" name="Freeform: Shape 105">
                <a:extLst>
                  <a:ext uri="{FF2B5EF4-FFF2-40B4-BE49-F238E27FC236}">
                    <a16:creationId xmlns:a16="http://schemas.microsoft.com/office/drawing/2014/main" id="{B1D83985-FEEE-46FF-9FF8-AD51260C1B78}"/>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07" name="Freeform: Shape 106">
                <a:extLst>
                  <a:ext uri="{FF2B5EF4-FFF2-40B4-BE49-F238E27FC236}">
                    <a16:creationId xmlns:a16="http://schemas.microsoft.com/office/drawing/2014/main" id="{AEE68BC6-6774-4285-B306-43D743694AD0}"/>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08" name="Freeform: Shape 107">
                <a:extLst>
                  <a:ext uri="{FF2B5EF4-FFF2-40B4-BE49-F238E27FC236}">
                    <a16:creationId xmlns:a16="http://schemas.microsoft.com/office/drawing/2014/main" id="{92A6DCE9-CE9F-4F26-B96E-49A97DC7684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09" name="Freeform: Shape 108">
                <a:extLst>
                  <a:ext uri="{FF2B5EF4-FFF2-40B4-BE49-F238E27FC236}">
                    <a16:creationId xmlns:a16="http://schemas.microsoft.com/office/drawing/2014/main" id="{9032DA27-D05C-443D-9EC1-3D9BB5B7B09A}"/>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10" name="Freeform: Shape 109">
                <a:extLst>
                  <a:ext uri="{FF2B5EF4-FFF2-40B4-BE49-F238E27FC236}">
                    <a16:creationId xmlns:a16="http://schemas.microsoft.com/office/drawing/2014/main" id="{8186DC0F-C862-44BC-806D-5D7498C8D6FE}"/>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11" name="Freeform: Shape 110">
                <a:extLst>
                  <a:ext uri="{FF2B5EF4-FFF2-40B4-BE49-F238E27FC236}">
                    <a16:creationId xmlns:a16="http://schemas.microsoft.com/office/drawing/2014/main" id="{54935AA9-8D12-41F9-BE63-84BE22D24032}"/>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12" name="Freeform: Shape 111">
                <a:extLst>
                  <a:ext uri="{FF2B5EF4-FFF2-40B4-BE49-F238E27FC236}">
                    <a16:creationId xmlns:a16="http://schemas.microsoft.com/office/drawing/2014/main" id="{04DD4A38-D790-4F33-AB89-BE57C7F4834F}"/>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16" name="Content Placeholder 2">
              <a:extLst>
                <a:ext uri="{FF2B5EF4-FFF2-40B4-BE49-F238E27FC236}">
                  <a16:creationId xmlns:a16="http://schemas.microsoft.com/office/drawing/2014/main" id="{32D03D7B-D8E5-44A7-9230-08F1B809CA7C}"/>
                </a:ext>
              </a:extLst>
            </p:cNvPr>
            <p:cNvSpPr txBox="1">
              <a:spLocks/>
            </p:cNvSpPr>
            <p:nvPr/>
          </p:nvSpPr>
          <p:spPr>
            <a:xfrm>
              <a:off x="9766725" y="5529729"/>
              <a:ext cx="1693443" cy="380011"/>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Banksman</a:t>
              </a:r>
              <a:endParaRPr lang="en-GB" dirty="0"/>
            </a:p>
            <a:p>
              <a:endParaRPr lang="en-GB" dirty="0"/>
            </a:p>
          </p:txBody>
        </p:sp>
      </p:grpSp>
      <p:sp>
        <p:nvSpPr>
          <p:cNvPr id="2" name="Rectangle: Rounded Corners 1">
            <a:extLst>
              <a:ext uri="{FF2B5EF4-FFF2-40B4-BE49-F238E27FC236}">
                <a16:creationId xmlns:a16="http://schemas.microsoft.com/office/drawing/2014/main" id="{C492709A-E1A0-4621-8954-9728C2A6CA56}"/>
              </a:ext>
            </a:extLst>
          </p:cNvPr>
          <p:cNvSpPr/>
          <p:nvPr/>
        </p:nvSpPr>
        <p:spPr>
          <a:xfrm>
            <a:off x="8179031" y="1180170"/>
            <a:ext cx="151071" cy="277001"/>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Rectangle: Rounded Corners 66">
            <a:extLst>
              <a:ext uri="{FF2B5EF4-FFF2-40B4-BE49-F238E27FC236}">
                <a16:creationId xmlns:a16="http://schemas.microsoft.com/office/drawing/2014/main" id="{D91AF9F5-0481-48C3-960D-32B5161CED52}"/>
              </a:ext>
            </a:extLst>
          </p:cNvPr>
          <p:cNvSpPr/>
          <p:nvPr/>
        </p:nvSpPr>
        <p:spPr>
          <a:xfrm rot="3456467">
            <a:off x="765132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ectangle: Rounded Corners 67">
            <a:extLst>
              <a:ext uri="{FF2B5EF4-FFF2-40B4-BE49-F238E27FC236}">
                <a16:creationId xmlns:a16="http://schemas.microsoft.com/office/drawing/2014/main" id="{68A6AEA9-B035-43DE-8CA4-9DC10728BD3F}"/>
              </a:ext>
            </a:extLst>
          </p:cNvPr>
          <p:cNvSpPr/>
          <p:nvPr/>
        </p:nvSpPr>
        <p:spPr>
          <a:xfrm rot="18568132" flipH="1">
            <a:off x="875400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8" name="Picture 117">
            <a:extLst>
              <a:ext uri="{FF2B5EF4-FFF2-40B4-BE49-F238E27FC236}">
                <a16:creationId xmlns:a16="http://schemas.microsoft.com/office/drawing/2014/main" id="{CB38659F-616E-410B-854F-84986CABB404}"/>
              </a:ext>
            </a:extLst>
          </p:cNvPr>
          <p:cNvPicPr>
            <a:picLocks noChangeAspect="1"/>
          </p:cNvPicPr>
          <p:nvPr/>
        </p:nvPicPr>
        <p:blipFill>
          <a:blip r:embed="rId3"/>
          <a:stretch>
            <a:fillRect/>
          </a:stretch>
        </p:blipFill>
        <p:spPr>
          <a:xfrm rot="21135331">
            <a:off x="4265593" y="5231605"/>
            <a:ext cx="1656682" cy="668485"/>
          </a:xfrm>
          <a:prstGeom prst="rect">
            <a:avLst/>
          </a:prstGeom>
        </p:spPr>
      </p:pic>
      <p:sp>
        <p:nvSpPr>
          <p:cNvPr id="119" name="Content Placeholder 2">
            <a:extLst>
              <a:ext uri="{FF2B5EF4-FFF2-40B4-BE49-F238E27FC236}">
                <a16:creationId xmlns:a16="http://schemas.microsoft.com/office/drawing/2014/main" id="{23C9B351-A119-41A8-961E-031D1CFD1344}"/>
              </a:ext>
            </a:extLst>
          </p:cNvPr>
          <p:cNvSpPr txBox="1">
            <a:spLocks/>
          </p:cNvSpPr>
          <p:nvPr/>
        </p:nvSpPr>
        <p:spPr>
          <a:xfrm>
            <a:off x="177627" y="4226477"/>
            <a:ext cx="6147759" cy="128582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b="1" dirty="0"/>
              <a:t>As the lift starts, the Load Handler approaches the container to open the left door… </a:t>
            </a:r>
          </a:p>
          <a:p>
            <a:pPr marL="0" indent="0">
              <a:buFont typeface="Arial" panose="020B0604020202020204" pitchFamily="34" charset="0"/>
              <a:buNone/>
            </a:pPr>
            <a:r>
              <a:rPr lang="en-GB" sz="2400" b="1" dirty="0"/>
              <a:t>What are the risks of doing this?</a:t>
            </a:r>
            <a:endParaRPr lang="en-GB" b="1" dirty="0"/>
          </a:p>
        </p:txBody>
      </p:sp>
      <p:cxnSp>
        <p:nvCxnSpPr>
          <p:cNvPr id="5" name="Straight Connector 4">
            <a:extLst>
              <a:ext uri="{FF2B5EF4-FFF2-40B4-BE49-F238E27FC236}">
                <a16:creationId xmlns:a16="http://schemas.microsoft.com/office/drawing/2014/main" id="{FCD2FAC0-D4D1-49D8-AC55-5CF76C77116C}"/>
              </a:ext>
            </a:extLst>
          </p:cNvPr>
          <p:cNvCxnSpPr>
            <a:cxnSpLocks/>
            <a:stCxn id="67" idx="0"/>
            <a:endCxn id="2" idx="2"/>
          </p:cNvCxnSpPr>
          <p:nvPr/>
        </p:nvCxnSpPr>
        <p:spPr>
          <a:xfrm flipV="1">
            <a:off x="7754397" y="1457171"/>
            <a:ext cx="500170" cy="2800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022731A-E3BC-4BD2-BDAA-79C7760DC9C1}"/>
              </a:ext>
            </a:extLst>
          </p:cNvPr>
          <p:cNvCxnSpPr>
            <a:cxnSpLocks/>
            <a:stCxn id="2" idx="2"/>
            <a:endCxn id="68" idx="0"/>
          </p:cNvCxnSpPr>
          <p:nvPr/>
        </p:nvCxnSpPr>
        <p:spPr>
          <a:xfrm>
            <a:off x="8254567" y="1457171"/>
            <a:ext cx="483169" cy="2727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255E5D1F-79E4-4615-AA06-0E854C87CDFC}"/>
              </a:ext>
            </a:extLst>
          </p:cNvPr>
          <p:cNvGrpSpPr>
            <a:grpSpLocks noChangeAspect="1"/>
          </p:cNvGrpSpPr>
          <p:nvPr/>
        </p:nvGrpSpPr>
        <p:grpSpPr>
          <a:xfrm rot="752299">
            <a:off x="6902536" y="4891752"/>
            <a:ext cx="704378" cy="515481"/>
            <a:chOff x="5909000" y="3300865"/>
            <a:chExt cx="358676" cy="262488"/>
          </a:xfrm>
        </p:grpSpPr>
        <p:sp>
          <p:nvSpPr>
            <p:cNvPr id="120" name="Freeform: Shape 119">
              <a:extLst>
                <a:ext uri="{FF2B5EF4-FFF2-40B4-BE49-F238E27FC236}">
                  <a16:creationId xmlns:a16="http://schemas.microsoft.com/office/drawing/2014/main" id="{C1522755-48EB-42CC-BB45-CB6064672807}"/>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121" name="Freeform: Shape 120">
              <a:extLst>
                <a:ext uri="{FF2B5EF4-FFF2-40B4-BE49-F238E27FC236}">
                  <a16:creationId xmlns:a16="http://schemas.microsoft.com/office/drawing/2014/main" id="{2349E81A-0C32-4B3D-938A-197B00712EF3}"/>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122" name="Freeform: Shape 121">
              <a:extLst>
                <a:ext uri="{FF2B5EF4-FFF2-40B4-BE49-F238E27FC236}">
                  <a16:creationId xmlns:a16="http://schemas.microsoft.com/office/drawing/2014/main" id="{E116B1E2-AFC1-4872-8878-6FD0FB27F24D}"/>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123" name="Freeform: Shape 122">
              <a:extLst>
                <a:ext uri="{FF2B5EF4-FFF2-40B4-BE49-F238E27FC236}">
                  <a16:creationId xmlns:a16="http://schemas.microsoft.com/office/drawing/2014/main" id="{E11A0917-3675-4F1C-8852-85CE8738D458}"/>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124" name="Freeform: Shape 123">
              <a:extLst>
                <a:ext uri="{FF2B5EF4-FFF2-40B4-BE49-F238E27FC236}">
                  <a16:creationId xmlns:a16="http://schemas.microsoft.com/office/drawing/2014/main" id="{72FB51D4-D384-4ED6-BD3F-0CEE90F4785E}"/>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125" name="Freeform: Shape 124">
              <a:extLst>
                <a:ext uri="{FF2B5EF4-FFF2-40B4-BE49-F238E27FC236}">
                  <a16:creationId xmlns:a16="http://schemas.microsoft.com/office/drawing/2014/main" id="{9F82B43A-A62F-4107-B423-4133CA924D45}"/>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26" name="Freeform: Shape 125">
              <a:extLst>
                <a:ext uri="{FF2B5EF4-FFF2-40B4-BE49-F238E27FC236}">
                  <a16:creationId xmlns:a16="http://schemas.microsoft.com/office/drawing/2014/main" id="{D5FDBE21-6D16-4FF4-9C83-38508350F2A9}"/>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27" name="Freeform: Shape 126">
              <a:extLst>
                <a:ext uri="{FF2B5EF4-FFF2-40B4-BE49-F238E27FC236}">
                  <a16:creationId xmlns:a16="http://schemas.microsoft.com/office/drawing/2014/main" id="{D8682E58-20D8-4711-A388-169504D610E0}"/>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28" name="Freeform: Shape 127">
              <a:extLst>
                <a:ext uri="{FF2B5EF4-FFF2-40B4-BE49-F238E27FC236}">
                  <a16:creationId xmlns:a16="http://schemas.microsoft.com/office/drawing/2014/main" id="{B8F79B69-5C49-49F4-976F-C217F4AF2C9B}"/>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29" name="Freeform: Shape 128">
              <a:extLst>
                <a:ext uri="{FF2B5EF4-FFF2-40B4-BE49-F238E27FC236}">
                  <a16:creationId xmlns:a16="http://schemas.microsoft.com/office/drawing/2014/main" id="{70F2049E-E5D0-48CA-88D3-C15A815435C1}"/>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30" name="Freeform: Shape 129">
              <a:extLst>
                <a:ext uri="{FF2B5EF4-FFF2-40B4-BE49-F238E27FC236}">
                  <a16:creationId xmlns:a16="http://schemas.microsoft.com/office/drawing/2014/main" id="{6228E265-0C9A-4109-BD79-F34154AFF5D0}"/>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31" name="Freeform: Shape 130">
              <a:extLst>
                <a:ext uri="{FF2B5EF4-FFF2-40B4-BE49-F238E27FC236}">
                  <a16:creationId xmlns:a16="http://schemas.microsoft.com/office/drawing/2014/main" id="{71AEE1C9-ECD6-43AD-B3CA-42621ED3E67C}"/>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32" name="Freeform: Shape 131">
              <a:extLst>
                <a:ext uri="{FF2B5EF4-FFF2-40B4-BE49-F238E27FC236}">
                  <a16:creationId xmlns:a16="http://schemas.microsoft.com/office/drawing/2014/main" id="{D021165C-A57A-4D4B-BCC3-BC8435C1871B}"/>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33" name="Freeform: Shape 132">
              <a:extLst>
                <a:ext uri="{FF2B5EF4-FFF2-40B4-BE49-F238E27FC236}">
                  <a16:creationId xmlns:a16="http://schemas.microsoft.com/office/drawing/2014/main" id="{EA4E2AE3-9BD4-4A7F-B612-19F07E5EFD48}"/>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34" name="Freeform: Shape 133">
              <a:extLst>
                <a:ext uri="{FF2B5EF4-FFF2-40B4-BE49-F238E27FC236}">
                  <a16:creationId xmlns:a16="http://schemas.microsoft.com/office/drawing/2014/main" id="{9BDC32E7-3BEF-4F68-9C66-511996D2E655}"/>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35" name="Freeform: Shape 134">
              <a:extLst>
                <a:ext uri="{FF2B5EF4-FFF2-40B4-BE49-F238E27FC236}">
                  <a16:creationId xmlns:a16="http://schemas.microsoft.com/office/drawing/2014/main" id="{8C6F753E-4072-4992-983A-F0C4A1AD8686}"/>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36" name="Freeform: Shape 135">
              <a:extLst>
                <a:ext uri="{FF2B5EF4-FFF2-40B4-BE49-F238E27FC236}">
                  <a16:creationId xmlns:a16="http://schemas.microsoft.com/office/drawing/2014/main" id="{6DF798D1-DE8E-4AE6-8728-AE16836375AC}"/>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37" name="Freeform: Shape 136">
              <a:extLst>
                <a:ext uri="{FF2B5EF4-FFF2-40B4-BE49-F238E27FC236}">
                  <a16:creationId xmlns:a16="http://schemas.microsoft.com/office/drawing/2014/main" id="{A9BBC4D7-6F3D-4955-97B7-CDEDDDB35231}"/>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38" name="Freeform: Shape 137">
              <a:extLst>
                <a:ext uri="{FF2B5EF4-FFF2-40B4-BE49-F238E27FC236}">
                  <a16:creationId xmlns:a16="http://schemas.microsoft.com/office/drawing/2014/main" id="{7B4C8EB5-4C64-4CBA-83D2-AFE4FFC28802}"/>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40" name="Content Placeholder 2">
            <a:extLst>
              <a:ext uri="{FF2B5EF4-FFF2-40B4-BE49-F238E27FC236}">
                <a16:creationId xmlns:a16="http://schemas.microsoft.com/office/drawing/2014/main" id="{CFE10AFD-01CB-4AA5-9A72-C4EE740306F9}"/>
              </a:ext>
            </a:extLst>
          </p:cNvPr>
          <p:cNvSpPr txBox="1">
            <a:spLocks/>
          </p:cNvSpPr>
          <p:nvPr/>
        </p:nvSpPr>
        <p:spPr>
          <a:xfrm>
            <a:off x="6100878" y="4933025"/>
            <a:ext cx="1693443" cy="380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Load Handler</a:t>
            </a:r>
            <a:endParaRPr lang="en-GB" dirty="0"/>
          </a:p>
          <a:p>
            <a:endParaRPr lang="en-GB" dirty="0"/>
          </a:p>
        </p:txBody>
      </p:sp>
      <p:sp>
        <p:nvSpPr>
          <p:cNvPr id="141" name="Arrow: Right 140">
            <a:extLst>
              <a:ext uri="{FF2B5EF4-FFF2-40B4-BE49-F238E27FC236}">
                <a16:creationId xmlns:a16="http://schemas.microsoft.com/office/drawing/2014/main" id="{3AA4DA2E-58D7-4FC7-899D-19E92B2D1818}"/>
              </a:ext>
            </a:extLst>
          </p:cNvPr>
          <p:cNvSpPr/>
          <p:nvPr/>
        </p:nvSpPr>
        <p:spPr>
          <a:xfrm rot="18139792">
            <a:off x="7272489" y="4526391"/>
            <a:ext cx="521054" cy="348550"/>
          </a:xfrm>
          <a:prstGeom prst="rightArrow">
            <a:avLst/>
          </a:prstGeom>
          <a:solidFill>
            <a:srgbClr val="F37D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 name="Group 74">
            <a:extLst>
              <a:ext uri="{FF2B5EF4-FFF2-40B4-BE49-F238E27FC236}">
                <a16:creationId xmlns:a16="http://schemas.microsoft.com/office/drawing/2014/main" id="{69B7CA64-B33D-4EFF-A1FF-DA00A7489A55}"/>
              </a:ext>
            </a:extLst>
          </p:cNvPr>
          <p:cNvGrpSpPr>
            <a:grpSpLocks noChangeAspect="1"/>
          </p:cNvGrpSpPr>
          <p:nvPr/>
        </p:nvGrpSpPr>
        <p:grpSpPr>
          <a:xfrm>
            <a:off x="287547" y="6166365"/>
            <a:ext cx="1943100" cy="473075"/>
            <a:chOff x="5113338" y="3181350"/>
            <a:chExt cx="1943100" cy="473075"/>
          </a:xfrm>
        </p:grpSpPr>
        <p:sp>
          <p:nvSpPr>
            <p:cNvPr id="76" name="Freeform 6">
              <a:extLst>
                <a:ext uri="{FF2B5EF4-FFF2-40B4-BE49-F238E27FC236}">
                  <a16:creationId xmlns:a16="http://schemas.microsoft.com/office/drawing/2014/main" id="{B667835A-5CC4-49E9-BED0-03B76C849860}"/>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7">
              <a:extLst>
                <a:ext uri="{FF2B5EF4-FFF2-40B4-BE49-F238E27FC236}">
                  <a16:creationId xmlns:a16="http://schemas.microsoft.com/office/drawing/2014/main" id="{98C3F5BA-5C3C-4756-9C18-712F90167FD2}"/>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8" name="Title 1">
            <a:extLst>
              <a:ext uri="{FF2B5EF4-FFF2-40B4-BE49-F238E27FC236}">
                <a16:creationId xmlns:a16="http://schemas.microsoft.com/office/drawing/2014/main" id="{AE8B0FD6-A0AD-4A1B-9551-9E9449A225C1}"/>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
        <p:nvSpPr>
          <p:cNvPr id="81" name="Title 1">
            <a:extLst>
              <a:ext uri="{FF2B5EF4-FFF2-40B4-BE49-F238E27FC236}">
                <a16:creationId xmlns:a16="http://schemas.microsoft.com/office/drawing/2014/main" id="{132538AB-5E55-4514-9912-EBC4886C5CCA}"/>
              </a:ext>
            </a:extLst>
          </p:cNvPr>
          <p:cNvSpPr>
            <a:spLocks noGrp="1"/>
          </p:cNvSpPr>
          <p:nvPr>
            <p:ph type="title"/>
          </p:nvPr>
        </p:nvSpPr>
        <p:spPr>
          <a:xfrm>
            <a:off x="410289" y="-36004"/>
            <a:ext cx="11617325" cy="1325562"/>
          </a:xfrm>
        </p:spPr>
        <p:txBody>
          <a:bodyPr/>
          <a:lstStyle/>
          <a:p>
            <a:r>
              <a:rPr lang="en-GB" b="1" dirty="0"/>
              <a:t>The Lift</a:t>
            </a:r>
          </a:p>
        </p:txBody>
      </p:sp>
    </p:spTree>
    <p:extLst>
      <p:ext uri="{BB962C8B-B14F-4D97-AF65-F5344CB8AC3E}">
        <p14:creationId xmlns:p14="http://schemas.microsoft.com/office/powerpoint/2010/main" val="1626867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wipe(down)">
                                      <p:cBhvr>
                                        <p:cTn id="7"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6914CB-7821-4F26-BEAE-2D6085B52E26}"/>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3237" y="3085390"/>
            <a:ext cx="4140206" cy="2806538"/>
          </a:xfrm>
          <a:prstGeom prst="rect">
            <a:avLst/>
          </a:prstGeom>
        </p:spPr>
      </p:pic>
      <p:sp>
        <p:nvSpPr>
          <p:cNvPr id="113" name="Content Placeholder 2">
            <a:extLst>
              <a:ext uri="{FF2B5EF4-FFF2-40B4-BE49-F238E27FC236}">
                <a16:creationId xmlns:a16="http://schemas.microsoft.com/office/drawing/2014/main" id="{B50EEDA7-004E-439B-B054-84F9DA8704B1}"/>
              </a:ext>
            </a:extLst>
          </p:cNvPr>
          <p:cNvSpPr>
            <a:spLocks noGrp="1"/>
          </p:cNvSpPr>
          <p:nvPr>
            <p:ph idx="1"/>
          </p:nvPr>
        </p:nvSpPr>
        <p:spPr>
          <a:xfrm>
            <a:off x="170031" y="1040524"/>
            <a:ext cx="6193158" cy="3169523"/>
          </a:xfrm>
        </p:spPr>
        <p:txBody>
          <a:bodyPr>
            <a:noAutofit/>
          </a:bodyPr>
          <a:lstStyle/>
          <a:p>
            <a:r>
              <a:rPr lang="en-GB" sz="2400" dirty="0"/>
              <a:t>As the Load Handler unlatched the door, the load skewed left and forward as it centred beneath the crane hook, striking the left door. </a:t>
            </a:r>
          </a:p>
          <a:p>
            <a:r>
              <a:rPr lang="en-GB" sz="2400" dirty="0"/>
              <a:t>The door struck the Load Handler, throwing them backwards &amp; injuring them.</a:t>
            </a:r>
          </a:p>
          <a:p>
            <a:endParaRPr lang="en-GB" dirty="0"/>
          </a:p>
        </p:txBody>
      </p:sp>
      <p:sp>
        <p:nvSpPr>
          <p:cNvPr id="115" name="Title 1">
            <a:extLst>
              <a:ext uri="{FF2B5EF4-FFF2-40B4-BE49-F238E27FC236}">
                <a16:creationId xmlns:a16="http://schemas.microsoft.com/office/drawing/2014/main" id="{3C1A384B-BD3B-4DF8-AB65-46285F0CE33C}"/>
              </a:ext>
            </a:extLst>
          </p:cNvPr>
          <p:cNvSpPr>
            <a:spLocks noGrp="1"/>
          </p:cNvSpPr>
          <p:nvPr>
            <p:ph type="title"/>
          </p:nvPr>
        </p:nvSpPr>
        <p:spPr>
          <a:xfrm>
            <a:off x="287547" y="-132539"/>
            <a:ext cx="11616906" cy="1325563"/>
          </a:xfrm>
        </p:spPr>
        <p:txBody>
          <a:bodyPr/>
          <a:lstStyle/>
          <a:p>
            <a:r>
              <a:rPr lang="en-GB" b="1" dirty="0"/>
              <a:t>The Incident</a:t>
            </a:r>
          </a:p>
        </p:txBody>
      </p:sp>
      <p:sp>
        <p:nvSpPr>
          <p:cNvPr id="119" name="Content Placeholder 2">
            <a:extLst>
              <a:ext uri="{FF2B5EF4-FFF2-40B4-BE49-F238E27FC236}">
                <a16:creationId xmlns:a16="http://schemas.microsoft.com/office/drawing/2014/main" id="{23C9B351-A119-41A8-961E-031D1CFD1344}"/>
              </a:ext>
            </a:extLst>
          </p:cNvPr>
          <p:cNvSpPr txBox="1">
            <a:spLocks/>
          </p:cNvSpPr>
          <p:nvPr/>
        </p:nvSpPr>
        <p:spPr>
          <a:xfrm>
            <a:off x="4829427" y="5076097"/>
            <a:ext cx="1916825" cy="88563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1800" b="1" dirty="0"/>
              <a:t>Location of Load Handler after being struck</a:t>
            </a:r>
            <a:endParaRPr lang="en-GB" sz="2000" b="1" dirty="0"/>
          </a:p>
        </p:txBody>
      </p:sp>
      <p:sp>
        <p:nvSpPr>
          <p:cNvPr id="76" name="Arrow: Right 75">
            <a:extLst>
              <a:ext uri="{FF2B5EF4-FFF2-40B4-BE49-F238E27FC236}">
                <a16:creationId xmlns:a16="http://schemas.microsoft.com/office/drawing/2014/main" id="{F4946680-37BD-42FB-9150-5027730A31CC}"/>
              </a:ext>
            </a:extLst>
          </p:cNvPr>
          <p:cNvSpPr/>
          <p:nvPr/>
        </p:nvSpPr>
        <p:spPr>
          <a:xfrm rot="10800000">
            <a:off x="4057448" y="5337240"/>
            <a:ext cx="671494" cy="348550"/>
          </a:xfrm>
          <a:prstGeom prst="rightArrow">
            <a:avLst/>
          </a:prstGeom>
          <a:solidFill>
            <a:schemeClr val="tx1"/>
          </a:solidFill>
          <a:ln w="28575">
            <a:solidFill>
              <a:srgbClr val="EB1C2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7">
            <a:extLst>
              <a:ext uri="{FF2B5EF4-FFF2-40B4-BE49-F238E27FC236}">
                <a16:creationId xmlns:a16="http://schemas.microsoft.com/office/drawing/2014/main" id="{ED0915F2-64CF-42DC-9E4D-8868689E928F}"/>
              </a:ext>
            </a:extLst>
          </p:cNvPr>
          <p:cNvGrpSpPr>
            <a:grpSpLocks noChangeAspect="1"/>
          </p:cNvGrpSpPr>
          <p:nvPr/>
        </p:nvGrpSpPr>
        <p:grpSpPr>
          <a:xfrm>
            <a:off x="287547" y="6166365"/>
            <a:ext cx="1943100" cy="473075"/>
            <a:chOff x="5113338" y="3181350"/>
            <a:chExt cx="1943100" cy="473075"/>
          </a:xfrm>
        </p:grpSpPr>
        <p:sp>
          <p:nvSpPr>
            <p:cNvPr id="9" name="Freeform 6">
              <a:extLst>
                <a:ext uri="{FF2B5EF4-FFF2-40B4-BE49-F238E27FC236}">
                  <a16:creationId xmlns:a16="http://schemas.microsoft.com/office/drawing/2014/main" id="{A939B58B-E5B3-461A-A0F1-756FD8BFE5F8}"/>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7">
              <a:extLst>
                <a:ext uri="{FF2B5EF4-FFF2-40B4-BE49-F238E27FC236}">
                  <a16:creationId xmlns:a16="http://schemas.microsoft.com/office/drawing/2014/main" id="{549891E9-5B7B-4544-8BBA-7DA9D10B6219}"/>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 name="Title 1">
            <a:extLst>
              <a:ext uri="{FF2B5EF4-FFF2-40B4-BE49-F238E27FC236}">
                <a16:creationId xmlns:a16="http://schemas.microsoft.com/office/drawing/2014/main" id="{3B3310FA-C481-4EC4-9204-92BC70514C1C}"/>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sp>
        <p:nvSpPr>
          <p:cNvPr id="83" name="Freeform: Shape 82">
            <a:extLst>
              <a:ext uri="{FF2B5EF4-FFF2-40B4-BE49-F238E27FC236}">
                <a16:creationId xmlns:a16="http://schemas.microsoft.com/office/drawing/2014/main" id="{333BE5BC-B6F6-4F51-9FBB-81049863F590}"/>
              </a:ext>
            </a:extLst>
          </p:cNvPr>
          <p:cNvSpPr/>
          <p:nvPr/>
        </p:nvSpPr>
        <p:spPr>
          <a:xfrm>
            <a:off x="6906364" y="144431"/>
            <a:ext cx="2413653" cy="4065616"/>
          </a:xfrm>
          <a:custGeom>
            <a:avLst/>
            <a:gdLst>
              <a:gd name="connsiteX0" fmla="*/ 0 w 2413653"/>
              <a:gd name="connsiteY0" fmla="*/ 0 h 4065616"/>
              <a:gd name="connsiteX1" fmla="*/ 81465 w 2413653"/>
              <a:gd name="connsiteY1" fmla="*/ 0 h 4065616"/>
              <a:gd name="connsiteX2" fmla="*/ 81465 w 2413653"/>
              <a:gd name="connsiteY2" fmla="*/ 1 h 4065616"/>
              <a:gd name="connsiteX3" fmla="*/ 2332188 w 2413653"/>
              <a:gd name="connsiteY3" fmla="*/ 1 h 4065616"/>
              <a:gd name="connsiteX4" fmla="*/ 2332188 w 2413653"/>
              <a:gd name="connsiteY4" fmla="*/ 0 h 4065616"/>
              <a:gd name="connsiteX5" fmla="*/ 2413653 w 2413653"/>
              <a:gd name="connsiteY5" fmla="*/ 0 h 4065616"/>
              <a:gd name="connsiteX6" fmla="*/ 2413653 w 2413653"/>
              <a:gd name="connsiteY6" fmla="*/ 4065616 h 4065616"/>
              <a:gd name="connsiteX7" fmla="*/ 2332188 w 2413653"/>
              <a:gd name="connsiteY7" fmla="*/ 4065616 h 4065616"/>
              <a:gd name="connsiteX8" fmla="*/ 2332188 w 2413653"/>
              <a:gd name="connsiteY8" fmla="*/ 81466 h 4065616"/>
              <a:gd name="connsiteX9" fmla="*/ 81465 w 2413653"/>
              <a:gd name="connsiteY9" fmla="*/ 81466 h 4065616"/>
              <a:gd name="connsiteX10" fmla="*/ 81465 w 2413653"/>
              <a:gd name="connsiteY10" fmla="*/ 4065616 h 4065616"/>
              <a:gd name="connsiteX11" fmla="*/ 0 w 2413653"/>
              <a:gd name="connsiteY11" fmla="*/ 4065616 h 406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653" h="4065616">
                <a:moveTo>
                  <a:pt x="0" y="0"/>
                </a:moveTo>
                <a:lnTo>
                  <a:pt x="81465" y="0"/>
                </a:lnTo>
                <a:lnTo>
                  <a:pt x="81465" y="1"/>
                </a:lnTo>
                <a:lnTo>
                  <a:pt x="2332188" y="1"/>
                </a:lnTo>
                <a:lnTo>
                  <a:pt x="2332188" y="0"/>
                </a:lnTo>
                <a:lnTo>
                  <a:pt x="2413653" y="0"/>
                </a:lnTo>
                <a:lnTo>
                  <a:pt x="2413653" y="4065616"/>
                </a:lnTo>
                <a:lnTo>
                  <a:pt x="2332188" y="4065616"/>
                </a:lnTo>
                <a:lnTo>
                  <a:pt x="2332188" y="81466"/>
                </a:lnTo>
                <a:lnTo>
                  <a:pt x="81465" y="81466"/>
                </a:lnTo>
                <a:lnTo>
                  <a:pt x="81465" y="4065616"/>
                </a:lnTo>
                <a:lnTo>
                  <a:pt x="0" y="4065616"/>
                </a:lnTo>
                <a:close/>
              </a:path>
            </a:pathLst>
          </a:cu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4" name="Rectangle 83">
            <a:extLst>
              <a:ext uri="{FF2B5EF4-FFF2-40B4-BE49-F238E27FC236}">
                <a16:creationId xmlns:a16="http://schemas.microsoft.com/office/drawing/2014/main" id="{D4BC017E-B407-4AA8-8A8C-EEC32F631DBF}"/>
              </a:ext>
            </a:extLst>
          </p:cNvPr>
          <p:cNvSpPr/>
          <p:nvPr/>
        </p:nvSpPr>
        <p:spPr>
          <a:xfrm rot="16200000">
            <a:off x="6161847" y="1051877"/>
            <a:ext cx="3902685" cy="2250725"/>
          </a:xfrm>
          <a:prstGeom prst="rect">
            <a:avLst/>
          </a:prstGeom>
          <a:solidFill>
            <a:srgbClr val="F37D80"/>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 name="Group 84">
            <a:extLst>
              <a:ext uri="{FF2B5EF4-FFF2-40B4-BE49-F238E27FC236}">
                <a16:creationId xmlns:a16="http://schemas.microsoft.com/office/drawing/2014/main" id="{A439E64A-3995-45C6-9834-CFB072CE36C5}"/>
              </a:ext>
            </a:extLst>
          </p:cNvPr>
          <p:cNvGrpSpPr/>
          <p:nvPr/>
        </p:nvGrpSpPr>
        <p:grpSpPr>
          <a:xfrm rot="12600000">
            <a:off x="8113191" y="4128581"/>
            <a:ext cx="2250724" cy="81465"/>
            <a:chOff x="1479354" y="10540739"/>
            <a:chExt cx="7199999" cy="260605"/>
          </a:xfrm>
        </p:grpSpPr>
        <p:sp>
          <p:nvSpPr>
            <p:cNvPr id="86" name="Rectangle 85">
              <a:extLst>
                <a:ext uri="{FF2B5EF4-FFF2-40B4-BE49-F238E27FC236}">
                  <a16:creationId xmlns:a16="http://schemas.microsoft.com/office/drawing/2014/main" id="{3D2BBB9B-B080-46F0-BF3A-445D1A6FA58B}"/>
                </a:ext>
              </a:extLst>
            </p:cNvPr>
            <p:cNvSpPr/>
            <p:nvPr/>
          </p:nvSpPr>
          <p:spPr>
            <a:xfrm rot="16200000">
              <a:off x="3149051" y="8871042"/>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Rectangle 86">
              <a:extLst>
                <a:ext uri="{FF2B5EF4-FFF2-40B4-BE49-F238E27FC236}">
                  <a16:creationId xmlns:a16="http://schemas.microsoft.com/office/drawing/2014/main" id="{3AACA6C4-0BA0-4EDC-8EE6-EADA374F955D}"/>
                </a:ext>
              </a:extLst>
            </p:cNvPr>
            <p:cNvSpPr/>
            <p:nvPr/>
          </p:nvSpPr>
          <p:spPr>
            <a:xfrm rot="16200000">
              <a:off x="6749050"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8" name="Group 87">
            <a:extLst>
              <a:ext uri="{FF2B5EF4-FFF2-40B4-BE49-F238E27FC236}">
                <a16:creationId xmlns:a16="http://schemas.microsoft.com/office/drawing/2014/main" id="{67F80033-2CA9-4B7B-9985-50B73F01414B}"/>
              </a:ext>
            </a:extLst>
          </p:cNvPr>
          <p:cNvGrpSpPr/>
          <p:nvPr/>
        </p:nvGrpSpPr>
        <p:grpSpPr>
          <a:xfrm rot="1952060">
            <a:off x="5862465" y="4128581"/>
            <a:ext cx="2250725" cy="81466"/>
            <a:chOff x="-5720650" y="10540739"/>
            <a:chExt cx="7200003" cy="260606"/>
          </a:xfrm>
        </p:grpSpPr>
        <p:sp>
          <p:nvSpPr>
            <p:cNvPr id="89" name="Rectangle 88">
              <a:extLst>
                <a:ext uri="{FF2B5EF4-FFF2-40B4-BE49-F238E27FC236}">
                  <a16:creationId xmlns:a16="http://schemas.microsoft.com/office/drawing/2014/main" id="{A293BF65-CEA3-4AA2-B8D8-6FF96615C856}"/>
                </a:ext>
              </a:extLst>
            </p:cNvPr>
            <p:cNvSpPr/>
            <p:nvPr/>
          </p:nvSpPr>
          <p:spPr>
            <a:xfrm rot="16200000">
              <a:off x="-450950" y="8871043"/>
              <a:ext cx="260605" cy="3600000"/>
            </a:xfrm>
            <a:prstGeom prst="rect">
              <a:avLst/>
            </a:prstGeom>
            <a:solidFill>
              <a:srgbClr val="EB1C23"/>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Rectangle 89">
              <a:extLst>
                <a:ext uri="{FF2B5EF4-FFF2-40B4-BE49-F238E27FC236}">
                  <a16:creationId xmlns:a16="http://schemas.microsoft.com/office/drawing/2014/main" id="{0625743C-9CB9-44A7-B822-4B9195F3979F}"/>
                </a:ext>
              </a:extLst>
            </p:cNvPr>
            <p:cNvSpPr/>
            <p:nvPr/>
          </p:nvSpPr>
          <p:spPr>
            <a:xfrm rot="16200000">
              <a:off x="-4050953" y="8871042"/>
              <a:ext cx="260605" cy="360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9" name="Rectangle 98">
            <a:extLst>
              <a:ext uri="{FF2B5EF4-FFF2-40B4-BE49-F238E27FC236}">
                <a16:creationId xmlns:a16="http://schemas.microsoft.com/office/drawing/2014/main" id="{1291ADA1-1242-41D8-9EE7-969BAA6F1BF0}"/>
              </a:ext>
            </a:extLst>
          </p:cNvPr>
          <p:cNvSpPr/>
          <p:nvPr/>
        </p:nvSpPr>
        <p:spPr>
          <a:xfrm>
            <a:off x="9422772" y="144431"/>
            <a:ext cx="1467935"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Rectangle 99">
            <a:extLst>
              <a:ext uri="{FF2B5EF4-FFF2-40B4-BE49-F238E27FC236}">
                <a16:creationId xmlns:a16="http://schemas.microsoft.com/office/drawing/2014/main" id="{23C5B362-A893-44C8-99E0-6E07FFA0DB70}"/>
              </a:ext>
            </a:extLst>
          </p:cNvPr>
          <p:cNvSpPr/>
          <p:nvPr/>
        </p:nvSpPr>
        <p:spPr>
          <a:xfrm>
            <a:off x="11028545" y="144431"/>
            <a:ext cx="999069" cy="1806103"/>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 name="Rectangle 100">
            <a:extLst>
              <a:ext uri="{FF2B5EF4-FFF2-40B4-BE49-F238E27FC236}">
                <a16:creationId xmlns:a16="http://schemas.microsoft.com/office/drawing/2014/main" id="{B3165432-DB2B-442C-B741-BA17ED644430}"/>
              </a:ext>
            </a:extLst>
          </p:cNvPr>
          <p:cNvSpPr/>
          <p:nvPr/>
        </p:nvSpPr>
        <p:spPr>
          <a:xfrm>
            <a:off x="10401491" y="2102122"/>
            <a:ext cx="999069" cy="937435"/>
          </a:xfrm>
          <a:prstGeom prst="rect">
            <a:avLst/>
          </a:prstGeom>
          <a:solidFill>
            <a:schemeClr val="bg2">
              <a:lumMod val="75000"/>
            </a:schemeClr>
          </a:solidFill>
          <a:ln w="571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 name="Group 101">
            <a:extLst>
              <a:ext uri="{FF2B5EF4-FFF2-40B4-BE49-F238E27FC236}">
                <a16:creationId xmlns:a16="http://schemas.microsoft.com/office/drawing/2014/main" id="{3FABDE6B-7D01-4D81-AA2C-2A4E841C66B1}"/>
              </a:ext>
            </a:extLst>
          </p:cNvPr>
          <p:cNvGrpSpPr/>
          <p:nvPr/>
        </p:nvGrpSpPr>
        <p:grpSpPr>
          <a:xfrm>
            <a:off x="9266482" y="5215819"/>
            <a:ext cx="2193686" cy="704378"/>
            <a:chOff x="9266482" y="5215819"/>
            <a:chExt cx="2193686" cy="704378"/>
          </a:xfrm>
        </p:grpSpPr>
        <p:grpSp>
          <p:nvGrpSpPr>
            <p:cNvPr id="103" name="Group 102">
              <a:extLst>
                <a:ext uri="{FF2B5EF4-FFF2-40B4-BE49-F238E27FC236}">
                  <a16:creationId xmlns:a16="http://schemas.microsoft.com/office/drawing/2014/main" id="{091CDAA1-4AD4-4BB2-96D6-49B4BB9592BE}"/>
                </a:ext>
              </a:extLst>
            </p:cNvPr>
            <p:cNvGrpSpPr>
              <a:grpSpLocks noChangeAspect="1"/>
            </p:cNvGrpSpPr>
            <p:nvPr/>
          </p:nvGrpSpPr>
          <p:grpSpPr>
            <a:xfrm rot="18312845">
              <a:off x="9172034" y="5310267"/>
              <a:ext cx="704378" cy="515481"/>
              <a:chOff x="5909000" y="3300865"/>
              <a:chExt cx="358676" cy="262488"/>
            </a:xfrm>
          </p:grpSpPr>
          <p:sp>
            <p:nvSpPr>
              <p:cNvPr id="105" name="Freeform: Shape 104">
                <a:extLst>
                  <a:ext uri="{FF2B5EF4-FFF2-40B4-BE49-F238E27FC236}">
                    <a16:creationId xmlns:a16="http://schemas.microsoft.com/office/drawing/2014/main" id="{4146364E-7473-46C7-84A8-057DAA20EA47}"/>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106" name="Freeform: Shape 105">
                <a:extLst>
                  <a:ext uri="{FF2B5EF4-FFF2-40B4-BE49-F238E27FC236}">
                    <a16:creationId xmlns:a16="http://schemas.microsoft.com/office/drawing/2014/main" id="{0FE66593-BEB3-447C-95C9-710CF0FE8681}"/>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107" name="Freeform: Shape 106">
                <a:extLst>
                  <a:ext uri="{FF2B5EF4-FFF2-40B4-BE49-F238E27FC236}">
                    <a16:creationId xmlns:a16="http://schemas.microsoft.com/office/drawing/2014/main" id="{8B570312-92E7-42B5-9691-E4CB1913FC64}"/>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108" name="Freeform: Shape 107">
                <a:extLst>
                  <a:ext uri="{FF2B5EF4-FFF2-40B4-BE49-F238E27FC236}">
                    <a16:creationId xmlns:a16="http://schemas.microsoft.com/office/drawing/2014/main" id="{41CF7602-FFDD-4C0E-98C3-DC315A05E25A}"/>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109" name="Freeform: Shape 108">
                <a:extLst>
                  <a:ext uri="{FF2B5EF4-FFF2-40B4-BE49-F238E27FC236}">
                    <a16:creationId xmlns:a16="http://schemas.microsoft.com/office/drawing/2014/main" id="{852C6B80-FF7F-460F-92B4-E415F855529A}"/>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110" name="Freeform: Shape 109">
                <a:extLst>
                  <a:ext uri="{FF2B5EF4-FFF2-40B4-BE49-F238E27FC236}">
                    <a16:creationId xmlns:a16="http://schemas.microsoft.com/office/drawing/2014/main" id="{B7E4B273-6B88-41D6-B743-F8C3A030CA5D}"/>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11" name="Freeform: Shape 110">
                <a:extLst>
                  <a:ext uri="{FF2B5EF4-FFF2-40B4-BE49-F238E27FC236}">
                    <a16:creationId xmlns:a16="http://schemas.microsoft.com/office/drawing/2014/main" id="{F2456C16-BDA3-4C42-A853-4FF1FF02749F}"/>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12" name="Freeform: Shape 111">
                <a:extLst>
                  <a:ext uri="{FF2B5EF4-FFF2-40B4-BE49-F238E27FC236}">
                    <a16:creationId xmlns:a16="http://schemas.microsoft.com/office/drawing/2014/main" id="{3F288678-E792-4CED-8428-6338A5EC5830}"/>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14" name="Freeform: Shape 113">
                <a:extLst>
                  <a:ext uri="{FF2B5EF4-FFF2-40B4-BE49-F238E27FC236}">
                    <a16:creationId xmlns:a16="http://schemas.microsoft.com/office/drawing/2014/main" id="{869DF695-F248-481F-B9C1-FCDB042689DB}"/>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16" name="Freeform: Shape 115">
                <a:extLst>
                  <a:ext uri="{FF2B5EF4-FFF2-40B4-BE49-F238E27FC236}">
                    <a16:creationId xmlns:a16="http://schemas.microsoft.com/office/drawing/2014/main" id="{43610740-EED1-4BE8-B9E3-71D03C94C87E}"/>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17" name="Freeform: Shape 116">
                <a:extLst>
                  <a:ext uri="{FF2B5EF4-FFF2-40B4-BE49-F238E27FC236}">
                    <a16:creationId xmlns:a16="http://schemas.microsoft.com/office/drawing/2014/main" id="{CCB6E2C7-CF98-40C6-BDC0-5E10CAA906AF}"/>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18" name="Freeform: Shape 117">
                <a:extLst>
                  <a:ext uri="{FF2B5EF4-FFF2-40B4-BE49-F238E27FC236}">
                    <a16:creationId xmlns:a16="http://schemas.microsoft.com/office/drawing/2014/main" id="{9209AA43-9FBE-494A-8D6C-F1AFDCD630FE}"/>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20" name="Freeform: Shape 119">
                <a:extLst>
                  <a:ext uri="{FF2B5EF4-FFF2-40B4-BE49-F238E27FC236}">
                    <a16:creationId xmlns:a16="http://schemas.microsoft.com/office/drawing/2014/main" id="{F1BF0CDF-02CA-40F6-B53A-B24580B10DFF}"/>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21" name="Freeform: Shape 120">
                <a:extLst>
                  <a:ext uri="{FF2B5EF4-FFF2-40B4-BE49-F238E27FC236}">
                    <a16:creationId xmlns:a16="http://schemas.microsoft.com/office/drawing/2014/main" id="{863E5408-32EE-4057-9594-B4B2900AAD14}"/>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22" name="Freeform: Shape 121">
                <a:extLst>
                  <a:ext uri="{FF2B5EF4-FFF2-40B4-BE49-F238E27FC236}">
                    <a16:creationId xmlns:a16="http://schemas.microsoft.com/office/drawing/2014/main" id="{C1EF4A5A-A784-4012-880B-E9B01ED018C6}"/>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23" name="Freeform: Shape 122">
                <a:extLst>
                  <a:ext uri="{FF2B5EF4-FFF2-40B4-BE49-F238E27FC236}">
                    <a16:creationId xmlns:a16="http://schemas.microsoft.com/office/drawing/2014/main" id="{CF010D38-583C-4FDD-AF17-7AA6F3B5C081}"/>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24" name="Freeform: Shape 123">
                <a:extLst>
                  <a:ext uri="{FF2B5EF4-FFF2-40B4-BE49-F238E27FC236}">
                    <a16:creationId xmlns:a16="http://schemas.microsoft.com/office/drawing/2014/main" id="{EB7D3F60-B0B3-4B91-9745-3D608E276371}"/>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25" name="Freeform: Shape 124">
                <a:extLst>
                  <a:ext uri="{FF2B5EF4-FFF2-40B4-BE49-F238E27FC236}">
                    <a16:creationId xmlns:a16="http://schemas.microsoft.com/office/drawing/2014/main" id="{5352A0B1-8FDE-49D1-B1FC-2CCCDFD1F8DC}"/>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26" name="Freeform: Shape 125">
                <a:extLst>
                  <a:ext uri="{FF2B5EF4-FFF2-40B4-BE49-F238E27FC236}">
                    <a16:creationId xmlns:a16="http://schemas.microsoft.com/office/drawing/2014/main" id="{441C84E2-D877-4C88-B8B5-FE9EE8D8BAE6}"/>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04" name="Content Placeholder 2">
              <a:extLst>
                <a:ext uri="{FF2B5EF4-FFF2-40B4-BE49-F238E27FC236}">
                  <a16:creationId xmlns:a16="http://schemas.microsoft.com/office/drawing/2014/main" id="{6BAD0E75-F4AE-4E5A-A76C-393DA4925AAA}"/>
                </a:ext>
              </a:extLst>
            </p:cNvPr>
            <p:cNvSpPr txBox="1">
              <a:spLocks/>
            </p:cNvSpPr>
            <p:nvPr/>
          </p:nvSpPr>
          <p:spPr>
            <a:xfrm>
              <a:off x="9766725" y="5529729"/>
              <a:ext cx="1693443" cy="380011"/>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GB" sz="2400" dirty="0"/>
                <a:t>Banksman</a:t>
              </a:r>
              <a:endParaRPr lang="en-GB" dirty="0"/>
            </a:p>
            <a:p>
              <a:endParaRPr lang="en-GB" dirty="0"/>
            </a:p>
          </p:txBody>
        </p:sp>
      </p:grpSp>
      <p:grpSp>
        <p:nvGrpSpPr>
          <p:cNvPr id="7" name="Group 6">
            <a:extLst>
              <a:ext uri="{FF2B5EF4-FFF2-40B4-BE49-F238E27FC236}">
                <a16:creationId xmlns:a16="http://schemas.microsoft.com/office/drawing/2014/main" id="{BB6512B6-DCCA-44BF-80BA-E26B20B12DB6}"/>
              </a:ext>
            </a:extLst>
          </p:cNvPr>
          <p:cNvGrpSpPr/>
          <p:nvPr/>
        </p:nvGrpSpPr>
        <p:grpSpPr>
          <a:xfrm>
            <a:off x="7378127" y="1638225"/>
            <a:ext cx="1600526" cy="2695966"/>
            <a:chOff x="7441177" y="701280"/>
            <a:chExt cx="1600526" cy="2695966"/>
          </a:xfrm>
        </p:grpSpPr>
        <p:grpSp>
          <p:nvGrpSpPr>
            <p:cNvPr id="91" name="Group 90">
              <a:extLst>
                <a:ext uri="{FF2B5EF4-FFF2-40B4-BE49-F238E27FC236}">
                  <a16:creationId xmlns:a16="http://schemas.microsoft.com/office/drawing/2014/main" id="{E5C0B2FE-28DA-4126-8347-110B96440392}"/>
                </a:ext>
              </a:extLst>
            </p:cNvPr>
            <p:cNvGrpSpPr>
              <a:grpSpLocks noChangeAspect="1"/>
            </p:cNvGrpSpPr>
            <p:nvPr/>
          </p:nvGrpSpPr>
          <p:grpSpPr>
            <a:xfrm>
              <a:off x="7441177" y="701280"/>
              <a:ext cx="1600526" cy="2695966"/>
              <a:chOff x="4889174" y="563530"/>
              <a:chExt cx="2413653" cy="4065616"/>
            </a:xfrm>
          </p:grpSpPr>
          <p:sp>
            <p:nvSpPr>
              <p:cNvPr id="92" name="Rectangle 91">
                <a:extLst>
                  <a:ext uri="{FF2B5EF4-FFF2-40B4-BE49-F238E27FC236}">
                    <a16:creationId xmlns:a16="http://schemas.microsoft.com/office/drawing/2014/main" id="{8315403C-0D6B-4DF5-A31B-BE22D84D213C}"/>
                  </a:ext>
                </a:extLst>
              </p:cNvPr>
              <p:cNvSpPr/>
              <p:nvPr/>
            </p:nvSpPr>
            <p:spPr>
              <a:xfrm>
                <a:off x="4889174"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Rectangle 92">
                <a:extLst>
                  <a:ext uri="{FF2B5EF4-FFF2-40B4-BE49-F238E27FC236}">
                    <a16:creationId xmlns:a16="http://schemas.microsoft.com/office/drawing/2014/main" id="{B6B49740-5A7C-4A69-B156-44C83409EA08}"/>
                  </a:ext>
                </a:extLst>
              </p:cNvPr>
              <p:cNvSpPr/>
              <p:nvPr/>
            </p:nvSpPr>
            <p:spPr>
              <a:xfrm>
                <a:off x="7221362" y="563530"/>
                <a:ext cx="81465" cy="40656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Rectangle 93">
                <a:extLst>
                  <a:ext uri="{FF2B5EF4-FFF2-40B4-BE49-F238E27FC236}">
                    <a16:creationId xmlns:a16="http://schemas.microsoft.com/office/drawing/2014/main" id="{0CF4797D-DF24-491C-9F92-53525E077CF9}"/>
                  </a:ext>
                </a:extLst>
              </p:cNvPr>
              <p:cNvSpPr/>
              <p:nvPr/>
            </p:nvSpPr>
            <p:spPr>
              <a:xfrm rot="16200000">
                <a:off x="6055268" y="-521099"/>
                <a:ext cx="81465" cy="22507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Rectangle 94">
                <a:extLst>
                  <a:ext uri="{FF2B5EF4-FFF2-40B4-BE49-F238E27FC236}">
                    <a16:creationId xmlns:a16="http://schemas.microsoft.com/office/drawing/2014/main" id="{3CE51BA6-3DD9-4766-B128-2A955137C6BD}"/>
                  </a:ext>
                </a:extLst>
              </p:cNvPr>
              <p:cNvSpPr/>
              <p:nvPr/>
            </p:nvSpPr>
            <p:spPr>
              <a:xfrm rot="16200000">
                <a:off x="4144657" y="1470976"/>
                <a:ext cx="3902685" cy="2250725"/>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Rectangle 95">
                <a:extLst>
                  <a:ext uri="{FF2B5EF4-FFF2-40B4-BE49-F238E27FC236}">
                    <a16:creationId xmlns:a16="http://schemas.microsoft.com/office/drawing/2014/main" id="{BD90A726-BCF2-4EBA-8E93-57BACFFDB32B}"/>
                  </a:ext>
                </a:extLst>
              </p:cNvPr>
              <p:cNvSpPr/>
              <p:nvPr/>
            </p:nvSpPr>
            <p:spPr>
              <a:xfrm rot="16200000">
                <a:off x="6617949" y="4025732"/>
                <a:ext cx="81465"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ectangle 96">
                <a:extLst>
                  <a:ext uri="{FF2B5EF4-FFF2-40B4-BE49-F238E27FC236}">
                    <a16:creationId xmlns:a16="http://schemas.microsoft.com/office/drawing/2014/main" id="{5478FF48-7B12-469A-B50B-78F9AAF4DC1B}"/>
                  </a:ext>
                </a:extLst>
              </p:cNvPr>
              <p:cNvSpPr/>
              <p:nvPr/>
            </p:nvSpPr>
            <p:spPr>
              <a:xfrm rot="16200000">
                <a:off x="5492586" y="4025732"/>
                <a:ext cx="81466" cy="11253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Oval 97">
                <a:extLst>
                  <a:ext uri="{FF2B5EF4-FFF2-40B4-BE49-F238E27FC236}">
                    <a16:creationId xmlns:a16="http://schemas.microsoft.com/office/drawing/2014/main" id="{5683B153-EF65-4DC5-A1F3-85BC5FDA4B32}"/>
                  </a:ext>
                </a:extLst>
              </p:cNvPr>
              <p:cNvSpPr/>
              <p:nvPr/>
            </p:nvSpPr>
            <p:spPr>
              <a:xfrm rot="16200000">
                <a:off x="5196000" y="1207196"/>
                <a:ext cx="1800000" cy="1800000"/>
              </a:xfrm>
              <a:prstGeom prst="ellipse">
                <a:avLst/>
              </a:prstGeom>
              <a:solidFill>
                <a:schemeClr val="accent4"/>
              </a:soli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7" name="Rectangle: Rounded Corners 126">
              <a:extLst>
                <a:ext uri="{FF2B5EF4-FFF2-40B4-BE49-F238E27FC236}">
                  <a16:creationId xmlns:a16="http://schemas.microsoft.com/office/drawing/2014/main" id="{39925301-564D-4369-96F9-36336411BEB4}"/>
                </a:ext>
              </a:extLst>
            </p:cNvPr>
            <p:cNvSpPr/>
            <p:nvPr/>
          </p:nvSpPr>
          <p:spPr>
            <a:xfrm>
              <a:off x="8179031" y="1180170"/>
              <a:ext cx="151071" cy="277001"/>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8" name="Rectangle: Rounded Corners 127">
              <a:extLst>
                <a:ext uri="{FF2B5EF4-FFF2-40B4-BE49-F238E27FC236}">
                  <a16:creationId xmlns:a16="http://schemas.microsoft.com/office/drawing/2014/main" id="{151C049A-60E9-4D55-8291-A790FBBBFAD8}"/>
                </a:ext>
              </a:extLst>
            </p:cNvPr>
            <p:cNvSpPr/>
            <p:nvPr/>
          </p:nvSpPr>
          <p:spPr>
            <a:xfrm rot="3456467">
              <a:off x="765132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9" name="Rectangle: Rounded Corners 128">
              <a:extLst>
                <a:ext uri="{FF2B5EF4-FFF2-40B4-BE49-F238E27FC236}">
                  <a16:creationId xmlns:a16="http://schemas.microsoft.com/office/drawing/2014/main" id="{F5646FD8-3F15-442A-B6CB-11CC14170142}"/>
                </a:ext>
              </a:extLst>
            </p:cNvPr>
            <p:cNvSpPr/>
            <p:nvPr/>
          </p:nvSpPr>
          <p:spPr>
            <a:xfrm rot="18568132" flipH="1">
              <a:off x="8754001" y="1702986"/>
              <a:ext cx="81463" cy="147665"/>
            </a:xfrm>
            <a:prstGeom prst="roundRect">
              <a:avLst>
                <a:gd name="adj" fmla="val 4902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0" name="Straight Connector 129">
              <a:extLst>
                <a:ext uri="{FF2B5EF4-FFF2-40B4-BE49-F238E27FC236}">
                  <a16:creationId xmlns:a16="http://schemas.microsoft.com/office/drawing/2014/main" id="{09D205AB-D0B8-4D52-897C-0C3936FDA140}"/>
                </a:ext>
              </a:extLst>
            </p:cNvPr>
            <p:cNvCxnSpPr>
              <a:cxnSpLocks/>
              <a:stCxn id="128" idx="0"/>
              <a:endCxn id="127" idx="2"/>
            </p:cNvCxnSpPr>
            <p:nvPr/>
          </p:nvCxnSpPr>
          <p:spPr>
            <a:xfrm flipV="1">
              <a:off x="7754397" y="1457171"/>
              <a:ext cx="500170" cy="2800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389949D9-A457-4EC5-AFFF-E5D7878BD82C}"/>
                </a:ext>
              </a:extLst>
            </p:cNvPr>
            <p:cNvCxnSpPr>
              <a:cxnSpLocks/>
              <a:stCxn id="127" idx="2"/>
              <a:endCxn id="129" idx="0"/>
            </p:cNvCxnSpPr>
            <p:nvPr/>
          </p:nvCxnSpPr>
          <p:spPr>
            <a:xfrm>
              <a:off x="8254567" y="1457171"/>
              <a:ext cx="483169" cy="27271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46C15B37-F64A-43C7-9D1A-520355C90A55}"/>
              </a:ext>
            </a:extLst>
          </p:cNvPr>
          <p:cNvGrpSpPr>
            <a:grpSpLocks noChangeAspect="1"/>
          </p:cNvGrpSpPr>
          <p:nvPr/>
        </p:nvGrpSpPr>
        <p:grpSpPr>
          <a:xfrm rot="752299">
            <a:off x="7384156" y="4723313"/>
            <a:ext cx="704378" cy="515481"/>
            <a:chOff x="5909000" y="3300865"/>
            <a:chExt cx="358676" cy="262488"/>
          </a:xfrm>
        </p:grpSpPr>
        <p:sp>
          <p:nvSpPr>
            <p:cNvPr id="133" name="Freeform: Shape 132">
              <a:extLst>
                <a:ext uri="{FF2B5EF4-FFF2-40B4-BE49-F238E27FC236}">
                  <a16:creationId xmlns:a16="http://schemas.microsoft.com/office/drawing/2014/main" id="{078AE17F-F139-4427-BBBE-8499A1639C5D}"/>
                </a:ext>
              </a:extLst>
            </p:cNvPr>
            <p:cNvSpPr/>
            <p:nvPr/>
          </p:nvSpPr>
          <p:spPr>
            <a:xfrm rot="11984986">
              <a:off x="6012844" y="3365579"/>
              <a:ext cx="53219" cy="68624"/>
            </a:xfrm>
            <a:custGeom>
              <a:avLst/>
              <a:gdLst>
                <a:gd name="connsiteX0" fmla="*/ 18147 w 53219"/>
                <a:gd name="connsiteY0" fmla="*/ 926 h 68624"/>
                <a:gd name="connsiteX1" fmla="*/ 44712 w 53219"/>
                <a:gd name="connsiteY1" fmla="*/ 15138 h 68624"/>
                <a:gd name="connsiteX2" fmla="*/ 52323 w 53219"/>
                <a:gd name="connsiteY2" fmla="*/ 40245 h 68624"/>
                <a:gd name="connsiteX3" fmla="*/ 38111 w 53219"/>
                <a:gd name="connsiteY3" fmla="*/ 66811 h 68624"/>
                <a:gd name="connsiteX4" fmla="*/ 35092 w 53219"/>
                <a:gd name="connsiteY4" fmla="*/ 67725 h 68624"/>
                <a:gd name="connsiteX5" fmla="*/ 8527 w 53219"/>
                <a:gd name="connsiteY5" fmla="*/ 53514 h 68624"/>
                <a:gd name="connsiteX6" fmla="*/ 926 w 53219"/>
                <a:gd name="connsiteY6" fmla="*/ 28406 h 68624"/>
                <a:gd name="connsiteX7" fmla="*/ 15137 w 53219"/>
                <a:gd name="connsiteY7" fmla="*/ 1841 h 68624"/>
                <a:gd name="connsiteX8" fmla="*/ 18147 w 53219"/>
                <a:gd name="connsiteY8" fmla="*/ 926 h 6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19" h="68624">
                  <a:moveTo>
                    <a:pt x="18147" y="926"/>
                  </a:moveTo>
                  <a:cubicBezTo>
                    <a:pt x="29358" y="-2474"/>
                    <a:pt x="41312" y="3927"/>
                    <a:pt x="44712" y="15138"/>
                  </a:cubicBezTo>
                  <a:lnTo>
                    <a:pt x="52323" y="40245"/>
                  </a:lnTo>
                  <a:cubicBezTo>
                    <a:pt x="55713" y="51456"/>
                    <a:pt x="49322" y="63420"/>
                    <a:pt x="38111" y="66811"/>
                  </a:cubicBezTo>
                  <a:lnTo>
                    <a:pt x="35092" y="67725"/>
                  </a:lnTo>
                  <a:cubicBezTo>
                    <a:pt x="23881" y="71125"/>
                    <a:pt x="11918" y="64725"/>
                    <a:pt x="8527" y="53514"/>
                  </a:cubicBezTo>
                  <a:lnTo>
                    <a:pt x="926" y="28406"/>
                  </a:lnTo>
                  <a:cubicBezTo>
                    <a:pt x="-2475" y="17185"/>
                    <a:pt x="3917" y="5232"/>
                    <a:pt x="15137" y="1841"/>
                  </a:cubicBezTo>
                  <a:lnTo>
                    <a:pt x="18147" y="926"/>
                  </a:lnTo>
                  <a:close/>
                </a:path>
              </a:pathLst>
            </a:custGeom>
            <a:solidFill>
              <a:srgbClr val="000000"/>
            </a:solidFill>
            <a:ln w="9525" cap="flat">
              <a:noFill/>
              <a:prstDash val="solid"/>
              <a:round/>
            </a:ln>
          </p:spPr>
          <p:txBody>
            <a:bodyPr rtlCol="0" anchor="ctr"/>
            <a:lstStyle/>
            <a:p>
              <a:endParaRPr lang="en-GB"/>
            </a:p>
          </p:txBody>
        </p:sp>
        <p:sp>
          <p:nvSpPr>
            <p:cNvPr id="134" name="Freeform: Shape 133">
              <a:extLst>
                <a:ext uri="{FF2B5EF4-FFF2-40B4-BE49-F238E27FC236}">
                  <a16:creationId xmlns:a16="http://schemas.microsoft.com/office/drawing/2014/main" id="{387D842D-2F07-46DF-AF9F-7D435BE6FA40}"/>
                </a:ext>
              </a:extLst>
            </p:cNvPr>
            <p:cNvSpPr/>
            <p:nvPr/>
          </p:nvSpPr>
          <p:spPr>
            <a:xfrm rot="11984986">
              <a:off x="6135978" y="3406256"/>
              <a:ext cx="53020" cy="68661"/>
            </a:xfrm>
            <a:custGeom>
              <a:avLst/>
              <a:gdLst>
                <a:gd name="connsiteX0" fmla="*/ 37750 w 53020"/>
                <a:gd name="connsiteY0" fmla="*/ 1771 h 68661"/>
                <a:gd name="connsiteX1" fmla="*/ 52190 w 53020"/>
                <a:gd name="connsiteY1" fmla="*/ 28222 h 68661"/>
                <a:gd name="connsiteX2" fmla="*/ 44789 w 53020"/>
                <a:gd name="connsiteY2" fmla="*/ 53377 h 68661"/>
                <a:gd name="connsiteX3" fmla="*/ 18338 w 53020"/>
                <a:gd name="connsiteY3" fmla="*/ 67817 h 68661"/>
                <a:gd name="connsiteX4" fmla="*/ 15328 w 53020"/>
                <a:gd name="connsiteY4" fmla="*/ 66931 h 68661"/>
                <a:gd name="connsiteX5" fmla="*/ 888 w 53020"/>
                <a:gd name="connsiteY5" fmla="*/ 40490 h 68661"/>
                <a:gd name="connsiteX6" fmla="*/ 8280 w 53020"/>
                <a:gd name="connsiteY6" fmla="*/ 15315 h 68661"/>
                <a:gd name="connsiteX7" fmla="*/ 34731 w 53020"/>
                <a:gd name="connsiteY7" fmla="*/ 875 h 68661"/>
                <a:gd name="connsiteX8" fmla="*/ 37750 w 53020"/>
                <a:gd name="connsiteY8" fmla="*/ 1771 h 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20" h="68661">
                  <a:moveTo>
                    <a:pt x="37750" y="1771"/>
                  </a:moveTo>
                  <a:cubicBezTo>
                    <a:pt x="48990" y="5076"/>
                    <a:pt x="55486" y="16973"/>
                    <a:pt x="52190" y="28222"/>
                  </a:cubicBezTo>
                  <a:lnTo>
                    <a:pt x="44789" y="53377"/>
                  </a:lnTo>
                  <a:cubicBezTo>
                    <a:pt x="41484" y="64626"/>
                    <a:pt x="29587" y="71122"/>
                    <a:pt x="18338" y="67817"/>
                  </a:cubicBezTo>
                  <a:lnTo>
                    <a:pt x="15328" y="66931"/>
                  </a:lnTo>
                  <a:cubicBezTo>
                    <a:pt x="4089" y="63626"/>
                    <a:pt x="-2417" y="51729"/>
                    <a:pt x="888" y="40490"/>
                  </a:cubicBezTo>
                  <a:lnTo>
                    <a:pt x="8280" y="15315"/>
                  </a:lnTo>
                  <a:cubicBezTo>
                    <a:pt x="11585" y="4076"/>
                    <a:pt x="23491" y="-2420"/>
                    <a:pt x="34731" y="875"/>
                  </a:cubicBezTo>
                  <a:lnTo>
                    <a:pt x="37750" y="1771"/>
                  </a:lnTo>
                  <a:close/>
                </a:path>
              </a:pathLst>
            </a:custGeom>
            <a:solidFill>
              <a:srgbClr val="000000"/>
            </a:solidFill>
            <a:ln w="9525" cap="flat">
              <a:noFill/>
              <a:prstDash val="solid"/>
              <a:round/>
            </a:ln>
          </p:spPr>
          <p:txBody>
            <a:bodyPr rtlCol="0" anchor="ctr"/>
            <a:lstStyle/>
            <a:p>
              <a:endParaRPr lang="en-GB"/>
            </a:p>
          </p:txBody>
        </p:sp>
        <p:sp>
          <p:nvSpPr>
            <p:cNvPr id="135" name="Freeform: Shape 134">
              <a:extLst>
                <a:ext uri="{FF2B5EF4-FFF2-40B4-BE49-F238E27FC236}">
                  <a16:creationId xmlns:a16="http://schemas.microsoft.com/office/drawing/2014/main" id="{99D7F934-7CEF-4ED0-B958-1D044BF0A09A}"/>
                </a:ext>
              </a:extLst>
            </p:cNvPr>
            <p:cNvSpPr/>
            <p:nvPr/>
          </p:nvSpPr>
          <p:spPr>
            <a:xfrm rot="13072432" flipV="1">
              <a:off x="6216603" y="3411418"/>
              <a:ext cx="51073" cy="51073"/>
            </a:xfrm>
            <a:custGeom>
              <a:avLst/>
              <a:gdLst>
                <a:gd name="connsiteX0" fmla="*/ 25570 w 51073"/>
                <a:gd name="connsiteY0" fmla="*/ 11 h 51073"/>
                <a:gd name="connsiteX1" fmla="*/ 51107 w 51073"/>
                <a:gd name="connsiteY1" fmla="*/ 25548 h 51073"/>
                <a:gd name="connsiteX2" fmla="*/ 25570 w 51073"/>
                <a:gd name="connsiteY2" fmla="*/ 51084 h 51073"/>
                <a:gd name="connsiteX3" fmla="*/ 34 w 51073"/>
                <a:gd name="connsiteY3" fmla="*/ 25548 h 51073"/>
                <a:gd name="connsiteX4" fmla="*/ 25570 w 51073"/>
                <a:gd name="connsiteY4" fmla="*/ 11 h 51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73" h="51073">
                  <a:moveTo>
                    <a:pt x="25570" y="11"/>
                  </a:moveTo>
                  <a:cubicBezTo>
                    <a:pt x="39667" y="21"/>
                    <a:pt x="51107" y="11441"/>
                    <a:pt x="51107" y="25548"/>
                  </a:cubicBezTo>
                  <a:cubicBezTo>
                    <a:pt x="51116" y="39654"/>
                    <a:pt x="39677" y="51084"/>
                    <a:pt x="25570" y="51084"/>
                  </a:cubicBezTo>
                  <a:cubicBezTo>
                    <a:pt x="11473" y="51084"/>
                    <a:pt x="43" y="39654"/>
                    <a:pt x="34" y="25548"/>
                  </a:cubicBezTo>
                  <a:cubicBezTo>
                    <a:pt x="34" y="11441"/>
                    <a:pt x="11473" y="11"/>
                    <a:pt x="25570" y="11"/>
                  </a:cubicBezTo>
                </a:path>
              </a:pathLst>
            </a:custGeom>
            <a:solidFill>
              <a:srgbClr val="FCD1B9"/>
            </a:solidFill>
            <a:ln w="9525" cap="flat">
              <a:noFill/>
              <a:prstDash val="solid"/>
              <a:round/>
            </a:ln>
          </p:spPr>
          <p:txBody>
            <a:bodyPr rtlCol="0" anchor="ctr"/>
            <a:lstStyle/>
            <a:p>
              <a:endParaRPr lang="en-GB"/>
            </a:p>
          </p:txBody>
        </p:sp>
        <p:sp>
          <p:nvSpPr>
            <p:cNvPr id="136" name="Freeform: Shape 135">
              <a:extLst>
                <a:ext uri="{FF2B5EF4-FFF2-40B4-BE49-F238E27FC236}">
                  <a16:creationId xmlns:a16="http://schemas.microsoft.com/office/drawing/2014/main" id="{9047A726-FEB2-4514-883C-DECED677DCEE}"/>
                </a:ext>
              </a:extLst>
            </p:cNvPr>
            <p:cNvSpPr/>
            <p:nvPr/>
          </p:nvSpPr>
          <p:spPr>
            <a:xfrm rot="11984986">
              <a:off x="6215799" y="3432964"/>
              <a:ext cx="39843" cy="70112"/>
            </a:xfrm>
            <a:custGeom>
              <a:avLst/>
              <a:gdLst>
                <a:gd name="connsiteX0" fmla="*/ 2043 w 39843"/>
                <a:gd name="connsiteY0" fmla="*/ 10154 h 70112"/>
                <a:gd name="connsiteX1" fmla="*/ 17007 w 39843"/>
                <a:gd name="connsiteY1" fmla="*/ 86 h 70112"/>
                <a:gd name="connsiteX2" fmla="*/ 37028 w 39843"/>
                <a:gd name="connsiteY2" fmla="*/ 16993 h 70112"/>
                <a:gd name="connsiteX3" fmla="*/ 39809 w 39843"/>
                <a:gd name="connsiteY3" fmla="*/ 50045 h 70112"/>
                <a:gd name="connsiteX4" fmla="*/ 22903 w 39843"/>
                <a:gd name="connsiteY4" fmla="*/ 70066 h 70112"/>
                <a:gd name="connsiteX5" fmla="*/ 2881 w 39843"/>
                <a:gd name="connsiteY5" fmla="*/ 53150 h 70112"/>
                <a:gd name="connsiteX6" fmla="*/ 100 w 39843"/>
                <a:gd name="connsiteY6" fmla="*/ 20098 h 70112"/>
                <a:gd name="connsiteX7" fmla="*/ 2043 w 39843"/>
                <a:gd name="connsiteY7" fmla="*/ 10154 h 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 h="70112">
                  <a:moveTo>
                    <a:pt x="2043" y="10154"/>
                  </a:moveTo>
                  <a:cubicBezTo>
                    <a:pt x="4862" y="4629"/>
                    <a:pt x="10377" y="638"/>
                    <a:pt x="17007" y="86"/>
                  </a:cubicBezTo>
                  <a:cubicBezTo>
                    <a:pt x="27198" y="-771"/>
                    <a:pt x="36171" y="6792"/>
                    <a:pt x="37028" y="16993"/>
                  </a:cubicBezTo>
                  <a:lnTo>
                    <a:pt x="39809" y="50045"/>
                  </a:lnTo>
                  <a:cubicBezTo>
                    <a:pt x="40667" y="60246"/>
                    <a:pt x="33094" y="69199"/>
                    <a:pt x="22903" y="70066"/>
                  </a:cubicBezTo>
                  <a:cubicBezTo>
                    <a:pt x="12701" y="70923"/>
                    <a:pt x="3738" y="63351"/>
                    <a:pt x="2881" y="53150"/>
                  </a:cubicBezTo>
                  <a:lnTo>
                    <a:pt x="100" y="20098"/>
                  </a:lnTo>
                  <a:cubicBezTo>
                    <a:pt x="-205" y="16536"/>
                    <a:pt x="528" y="13126"/>
                    <a:pt x="2043" y="10154"/>
                  </a:cubicBezTo>
                </a:path>
              </a:pathLst>
            </a:custGeom>
            <a:solidFill>
              <a:srgbClr val="FCD1B9"/>
            </a:solidFill>
            <a:ln w="9525" cap="flat">
              <a:noFill/>
              <a:prstDash val="solid"/>
              <a:round/>
            </a:ln>
          </p:spPr>
          <p:txBody>
            <a:bodyPr rtlCol="0" anchor="ctr"/>
            <a:lstStyle/>
            <a:p>
              <a:endParaRPr lang="en-GB"/>
            </a:p>
          </p:txBody>
        </p:sp>
        <p:sp>
          <p:nvSpPr>
            <p:cNvPr id="137" name="Freeform: Shape 136">
              <a:extLst>
                <a:ext uri="{FF2B5EF4-FFF2-40B4-BE49-F238E27FC236}">
                  <a16:creationId xmlns:a16="http://schemas.microsoft.com/office/drawing/2014/main" id="{6F57A74F-46F7-4270-8697-369D1DA1565D}"/>
                </a:ext>
              </a:extLst>
            </p:cNvPr>
            <p:cNvSpPr/>
            <p:nvPr/>
          </p:nvSpPr>
          <p:spPr>
            <a:xfrm rot="11984986">
              <a:off x="5943845" y="3300865"/>
              <a:ext cx="70287" cy="114689"/>
            </a:xfrm>
            <a:custGeom>
              <a:avLst/>
              <a:gdLst>
                <a:gd name="connsiteX0" fmla="*/ 2028 w 70287"/>
                <a:gd name="connsiteY0" fmla="*/ 63540 h 114689"/>
                <a:gd name="connsiteX1" fmla="*/ 13182 w 70287"/>
                <a:gd name="connsiteY1" fmla="*/ 54215 h 114689"/>
                <a:gd name="connsiteX2" fmla="*/ 23726 w 70287"/>
                <a:gd name="connsiteY2" fmla="*/ 54167 h 114689"/>
                <a:gd name="connsiteX3" fmla="*/ 33784 w 70287"/>
                <a:gd name="connsiteY3" fmla="*/ 14039 h 114689"/>
                <a:gd name="connsiteX4" fmla="*/ 56254 w 70287"/>
                <a:gd name="connsiteY4" fmla="*/ 561 h 114689"/>
                <a:gd name="connsiteX5" fmla="*/ 69731 w 70287"/>
                <a:gd name="connsiteY5" fmla="*/ 23040 h 114689"/>
                <a:gd name="connsiteX6" fmla="*/ 52977 w 70287"/>
                <a:gd name="connsiteY6" fmla="*/ 89896 h 114689"/>
                <a:gd name="connsiteX7" fmla="*/ 29060 w 70287"/>
                <a:gd name="connsiteY7" fmla="*/ 114689 h 114689"/>
                <a:gd name="connsiteX8" fmla="*/ 6219 w 70287"/>
                <a:gd name="connsiteY8" fmla="*/ 95268 h 114689"/>
                <a:gd name="connsiteX9" fmla="*/ 799 w 70287"/>
                <a:gd name="connsiteY9" fmla="*/ 77304 h 114689"/>
                <a:gd name="connsiteX10" fmla="*/ 2028 w 70287"/>
                <a:gd name="connsiteY10" fmla="*/ 63540 h 1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87" h="114689">
                  <a:moveTo>
                    <a:pt x="2028" y="63540"/>
                  </a:moveTo>
                  <a:cubicBezTo>
                    <a:pt x="4238" y="59197"/>
                    <a:pt x="8152" y="55729"/>
                    <a:pt x="13182" y="54215"/>
                  </a:cubicBezTo>
                  <a:cubicBezTo>
                    <a:pt x="16753" y="53129"/>
                    <a:pt x="20401" y="53186"/>
                    <a:pt x="23726" y="54167"/>
                  </a:cubicBezTo>
                  <a:lnTo>
                    <a:pt x="33784" y="14039"/>
                  </a:lnTo>
                  <a:cubicBezTo>
                    <a:pt x="36261" y="4113"/>
                    <a:pt x="46329" y="-1916"/>
                    <a:pt x="56254" y="561"/>
                  </a:cubicBezTo>
                  <a:cubicBezTo>
                    <a:pt x="66179" y="3056"/>
                    <a:pt x="72217" y="13115"/>
                    <a:pt x="69731" y="23040"/>
                  </a:cubicBezTo>
                  <a:lnTo>
                    <a:pt x="52977" y="89896"/>
                  </a:lnTo>
                  <a:cubicBezTo>
                    <a:pt x="47938" y="110041"/>
                    <a:pt x="37185" y="114499"/>
                    <a:pt x="29060" y="114689"/>
                  </a:cubicBezTo>
                  <a:cubicBezTo>
                    <a:pt x="25107" y="114784"/>
                    <a:pt x="11772" y="113660"/>
                    <a:pt x="6219" y="95268"/>
                  </a:cubicBezTo>
                  <a:lnTo>
                    <a:pt x="799" y="77304"/>
                  </a:lnTo>
                  <a:cubicBezTo>
                    <a:pt x="-639" y="72541"/>
                    <a:pt x="-68" y="67645"/>
                    <a:pt x="2028" y="63540"/>
                  </a:cubicBezTo>
                </a:path>
              </a:pathLst>
            </a:custGeom>
            <a:solidFill>
              <a:srgbClr val="FCD1B9"/>
            </a:solidFill>
            <a:ln w="9525" cap="flat">
              <a:noFill/>
              <a:prstDash val="solid"/>
              <a:round/>
            </a:ln>
          </p:spPr>
          <p:txBody>
            <a:bodyPr rtlCol="0" anchor="ctr"/>
            <a:lstStyle/>
            <a:p>
              <a:endParaRPr lang="en-GB"/>
            </a:p>
          </p:txBody>
        </p:sp>
        <p:sp>
          <p:nvSpPr>
            <p:cNvPr id="138" name="Freeform: Shape 137">
              <a:extLst>
                <a:ext uri="{FF2B5EF4-FFF2-40B4-BE49-F238E27FC236}">
                  <a16:creationId xmlns:a16="http://schemas.microsoft.com/office/drawing/2014/main" id="{6BDFC72C-E86C-4E9D-8D78-131B5D17FCA8}"/>
                </a:ext>
              </a:extLst>
            </p:cNvPr>
            <p:cNvSpPr/>
            <p:nvPr/>
          </p:nvSpPr>
          <p:spPr>
            <a:xfrm rot="11984986">
              <a:off x="5919343" y="3351818"/>
              <a:ext cx="58909" cy="95371"/>
            </a:xfrm>
            <a:custGeom>
              <a:avLst/>
              <a:gdLst>
                <a:gd name="connsiteX0" fmla="*/ 17434 w 58909"/>
                <a:gd name="connsiteY0" fmla="*/ 25831 h 95371"/>
                <a:gd name="connsiteX1" fmla="*/ 12947 w 58909"/>
                <a:gd name="connsiteY1" fmla="*/ 26308 h 95371"/>
                <a:gd name="connsiteX2" fmla="*/ 8452 w 58909"/>
                <a:gd name="connsiteY2" fmla="*/ 26841 h 95371"/>
                <a:gd name="connsiteX3" fmla="*/ 117 w 58909"/>
                <a:gd name="connsiteY3" fmla="*/ 75295 h 95371"/>
                <a:gd name="connsiteX4" fmla="*/ 27826 w 58909"/>
                <a:gd name="connsiteY4" fmla="*/ 94678 h 95371"/>
                <a:gd name="connsiteX5" fmla="*/ 49962 w 58909"/>
                <a:gd name="connsiteY5" fmla="*/ 82981 h 95371"/>
                <a:gd name="connsiteX6" fmla="*/ 58772 w 58909"/>
                <a:gd name="connsiteY6" fmla="*/ 36871 h 95371"/>
                <a:gd name="connsiteX7" fmla="*/ 33283 w 58909"/>
                <a:gd name="connsiteY7" fmla="*/ 923 h 95371"/>
                <a:gd name="connsiteX8" fmla="*/ 17434 w 58909"/>
                <a:gd name="connsiteY8" fmla="*/ 25831 h 95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09" h="95371">
                  <a:moveTo>
                    <a:pt x="17434" y="25831"/>
                  </a:moveTo>
                  <a:cubicBezTo>
                    <a:pt x="17262" y="26365"/>
                    <a:pt x="15100" y="26336"/>
                    <a:pt x="12947" y="26308"/>
                  </a:cubicBezTo>
                  <a:cubicBezTo>
                    <a:pt x="10738" y="26270"/>
                    <a:pt x="8537" y="26250"/>
                    <a:pt x="8452" y="26841"/>
                  </a:cubicBezTo>
                  <a:lnTo>
                    <a:pt x="117" y="75295"/>
                  </a:lnTo>
                  <a:cubicBezTo>
                    <a:pt x="-1607" y="86677"/>
                    <a:pt x="16443" y="92964"/>
                    <a:pt x="27826" y="94678"/>
                  </a:cubicBezTo>
                  <a:cubicBezTo>
                    <a:pt x="39208" y="96393"/>
                    <a:pt x="46047" y="95850"/>
                    <a:pt x="49962" y="82981"/>
                  </a:cubicBezTo>
                  <a:lnTo>
                    <a:pt x="58772" y="36871"/>
                  </a:lnTo>
                  <a:cubicBezTo>
                    <a:pt x="60372" y="21231"/>
                    <a:pt x="47980" y="10201"/>
                    <a:pt x="33283" y="923"/>
                  </a:cubicBezTo>
                  <a:cubicBezTo>
                    <a:pt x="24549" y="-4591"/>
                    <a:pt x="20548" y="16325"/>
                    <a:pt x="17434" y="25831"/>
                  </a:cubicBezTo>
                </a:path>
              </a:pathLst>
            </a:custGeom>
            <a:solidFill>
              <a:srgbClr val="F16143"/>
            </a:solidFill>
            <a:ln w="9525" cap="flat">
              <a:noFill/>
              <a:prstDash val="solid"/>
              <a:round/>
            </a:ln>
          </p:spPr>
          <p:txBody>
            <a:bodyPr rtlCol="0" anchor="ctr"/>
            <a:lstStyle/>
            <a:p>
              <a:endParaRPr lang="en-GB"/>
            </a:p>
          </p:txBody>
        </p:sp>
        <p:sp>
          <p:nvSpPr>
            <p:cNvPr id="139" name="Freeform: Shape 138">
              <a:extLst>
                <a:ext uri="{FF2B5EF4-FFF2-40B4-BE49-F238E27FC236}">
                  <a16:creationId xmlns:a16="http://schemas.microsoft.com/office/drawing/2014/main" id="{0F03C7D9-BFD1-4CCF-B99D-BC52709BC644}"/>
                </a:ext>
              </a:extLst>
            </p:cNvPr>
            <p:cNvSpPr/>
            <p:nvPr/>
          </p:nvSpPr>
          <p:spPr>
            <a:xfrm rot="11984986">
              <a:off x="5912027" y="3398276"/>
              <a:ext cx="336388" cy="138693"/>
            </a:xfrm>
            <a:custGeom>
              <a:avLst/>
              <a:gdLst>
                <a:gd name="connsiteX0" fmla="*/ 299084 w 336388"/>
                <a:gd name="connsiteY0" fmla="*/ 111857 h 138693"/>
                <a:gd name="connsiteX1" fmla="*/ 172306 w 336388"/>
                <a:gd name="connsiteY1" fmla="*/ 107247 h 138693"/>
                <a:gd name="connsiteX2" fmla="*/ 55549 w 336388"/>
                <a:gd name="connsiteY2" fmla="*/ 136860 h 138693"/>
                <a:gd name="connsiteX3" fmla="*/ 47 w 336388"/>
                <a:gd name="connsiteY3" fmla="*/ 96589 h 138693"/>
                <a:gd name="connsiteX4" fmla="*/ 161848 w 336388"/>
                <a:gd name="connsiteY4" fmla="*/ 672 h 138693"/>
                <a:gd name="connsiteX5" fmla="*/ 336041 w 336388"/>
                <a:gd name="connsiteY5" fmla="*/ 64937 h 138693"/>
                <a:gd name="connsiteX6" fmla="*/ 299084 w 336388"/>
                <a:gd name="connsiteY6" fmla="*/ 111857 h 13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88" h="138693">
                  <a:moveTo>
                    <a:pt x="299084" y="111857"/>
                  </a:moveTo>
                  <a:lnTo>
                    <a:pt x="172306" y="107247"/>
                  </a:lnTo>
                  <a:lnTo>
                    <a:pt x="55549" y="136860"/>
                  </a:lnTo>
                  <a:cubicBezTo>
                    <a:pt x="16658" y="145042"/>
                    <a:pt x="-563" y="125011"/>
                    <a:pt x="47" y="96589"/>
                  </a:cubicBezTo>
                  <a:cubicBezTo>
                    <a:pt x="780" y="63089"/>
                    <a:pt x="93258" y="7130"/>
                    <a:pt x="161848" y="672"/>
                  </a:cubicBezTo>
                  <a:cubicBezTo>
                    <a:pt x="230447" y="-5786"/>
                    <a:pt x="333374" y="36629"/>
                    <a:pt x="336041" y="64937"/>
                  </a:cubicBezTo>
                  <a:cubicBezTo>
                    <a:pt x="338708" y="93246"/>
                    <a:pt x="327392" y="109190"/>
                    <a:pt x="299084" y="111857"/>
                  </a:cubicBezTo>
                </a:path>
              </a:pathLst>
            </a:custGeom>
            <a:solidFill>
              <a:srgbClr val="F16143"/>
            </a:solidFill>
            <a:ln w="9525" cap="flat">
              <a:noFill/>
              <a:prstDash val="solid"/>
              <a:round/>
            </a:ln>
          </p:spPr>
          <p:txBody>
            <a:bodyPr rtlCol="0" anchor="ctr"/>
            <a:lstStyle/>
            <a:p>
              <a:endParaRPr lang="en-GB"/>
            </a:p>
          </p:txBody>
        </p:sp>
        <p:sp>
          <p:nvSpPr>
            <p:cNvPr id="140" name="Freeform: Shape 139">
              <a:extLst>
                <a:ext uri="{FF2B5EF4-FFF2-40B4-BE49-F238E27FC236}">
                  <a16:creationId xmlns:a16="http://schemas.microsoft.com/office/drawing/2014/main" id="{935CD259-399E-42AC-AF29-56D6AECBC1FA}"/>
                </a:ext>
              </a:extLst>
            </p:cNvPr>
            <p:cNvSpPr/>
            <p:nvPr/>
          </p:nvSpPr>
          <p:spPr>
            <a:xfrm rot="11984986">
              <a:off x="6006254" y="3349042"/>
              <a:ext cx="164936" cy="180501"/>
            </a:xfrm>
            <a:custGeom>
              <a:avLst/>
              <a:gdLst>
                <a:gd name="connsiteX0" fmla="*/ 92245 w 164936"/>
                <a:gd name="connsiteY0" fmla="*/ 180437 h 180501"/>
                <a:gd name="connsiteX1" fmla="*/ 106104 w 164936"/>
                <a:gd name="connsiteY1" fmla="*/ 163701 h 180501"/>
                <a:gd name="connsiteX2" fmla="*/ 105884 w 164936"/>
                <a:gd name="connsiteY2" fmla="*/ 161444 h 180501"/>
                <a:gd name="connsiteX3" fmla="*/ 155205 w 164936"/>
                <a:gd name="connsiteY3" fmla="*/ 84482 h 180501"/>
                <a:gd name="connsiteX4" fmla="*/ 159548 w 164936"/>
                <a:gd name="connsiteY4" fmla="*/ 85806 h 180501"/>
                <a:gd name="connsiteX5" fmla="*/ 164930 w 164936"/>
                <a:gd name="connsiteY5" fmla="*/ 79300 h 180501"/>
                <a:gd name="connsiteX6" fmla="*/ 162111 w 164936"/>
                <a:gd name="connsiteY6" fmla="*/ 49354 h 180501"/>
                <a:gd name="connsiteX7" fmla="*/ 155605 w 164936"/>
                <a:gd name="connsiteY7" fmla="*/ 43962 h 180501"/>
                <a:gd name="connsiteX8" fmla="*/ 150804 w 164936"/>
                <a:gd name="connsiteY8" fmla="*/ 47410 h 180501"/>
                <a:gd name="connsiteX9" fmla="*/ 75309 w 164936"/>
                <a:gd name="connsiteY9" fmla="*/ 376 h 180501"/>
                <a:gd name="connsiteX10" fmla="*/ 10053 w 164936"/>
                <a:gd name="connsiteY10" fmla="*/ 59698 h 180501"/>
                <a:gd name="connsiteX11" fmla="*/ 5434 w 164936"/>
                <a:gd name="connsiteY11" fmla="*/ 58107 h 180501"/>
                <a:gd name="connsiteX12" fmla="*/ 262 w 164936"/>
                <a:gd name="connsiteY12" fmla="*/ 62384 h 180501"/>
                <a:gd name="connsiteX13" fmla="*/ 43 w 164936"/>
                <a:gd name="connsiteY13" fmla="*/ 64613 h 180501"/>
                <a:gd name="connsiteX14" fmla="*/ 2862 w 164936"/>
                <a:gd name="connsiteY14" fmla="*/ 94559 h 180501"/>
                <a:gd name="connsiteX15" fmla="*/ 9368 w 164936"/>
                <a:gd name="connsiteY15" fmla="*/ 99950 h 180501"/>
                <a:gd name="connsiteX16" fmla="*/ 12682 w 164936"/>
                <a:gd name="connsiteY16" fmla="*/ 98541 h 180501"/>
                <a:gd name="connsiteX17" fmla="*/ 75300 w 164936"/>
                <a:gd name="connsiteY17" fmla="*/ 164349 h 180501"/>
                <a:gd name="connsiteX18" fmla="*/ 75509 w 164936"/>
                <a:gd name="connsiteY18" fmla="*/ 166578 h 180501"/>
                <a:gd name="connsiteX19" fmla="*/ 92245 w 164936"/>
                <a:gd name="connsiteY19" fmla="*/ 180437 h 18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936" h="180501">
                  <a:moveTo>
                    <a:pt x="92245" y="180437"/>
                  </a:moveTo>
                  <a:cubicBezTo>
                    <a:pt x="100693" y="179646"/>
                    <a:pt x="106904" y="172140"/>
                    <a:pt x="106104" y="163701"/>
                  </a:cubicBezTo>
                  <a:lnTo>
                    <a:pt x="105884" y="161444"/>
                  </a:lnTo>
                  <a:cubicBezTo>
                    <a:pt x="133288" y="150547"/>
                    <a:pt x="152557" y="118353"/>
                    <a:pt x="155205" y="84482"/>
                  </a:cubicBezTo>
                  <a:cubicBezTo>
                    <a:pt x="156377" y="85444"/>
                    <a:pt x="157910" y="85958"/>
                    <a:pt x="159548" y="85806"/>
                  </a:cubicBezTo>
                  <a:cubicBezTo>
                    <a:pt x="162815" y="85491"/>
                    <a:pt x="165235" y="82586"/>
                    <a:pt x="164930" y="79300"/>
                  </a:cubicBezTo>
                  <a:lnTo>
                    <a:pt x="162111" y="49354"/>
                  </a:lnTo>
                  <a:cubicBezTo>
                    <a:pt x="161796" y="46067"/>
                    <a:pt x="158891" y="43648"/>
                    <a:pt x="155605" y="43962"/>
                  </a:cubicBezTo>
                  <a:cubicBezTo>
                    <a:pt x="153414" y="44172"/>
                    <a:pt x="151671" y="45563"/>
                    <a:pt x="150804" y="47410"/>
                  </a:cubicBezTo>
                  <a:cubicBezTo>
                    <a:pt x="139498" y="14683"/>
                    <a:pt x="109190" y="-2815"/>
                    <a:pt x="75309" y="376"/>
                  </a:cubicBezTo>
                  <a:cubicBezTo>
                    <a:pt x="41753" y="3538"/>
                    <a:pt x="15426" y="25979"/>
                    <a:pt x="10053" y="59698"/>
                  </a:cubicBezTo>
                  <a:cubicBezTo>
                    <a:pt x="8853" y="58574"/>
                    <a:pt x="7196" y="57936"/>
                    <a:pt x="5434" y="58107"/>
                  </a:cubicBezTo>
                  <a:cubicBezTo>
                    <a:pt x="2929" y="58345"/>
                    <a:pt x="929" y="60098"/>
                    <a:pt x="262" y="62384"/>
                  </a:cubicBezTo>
                  <a:cubicBezTo>
                    <a:pt x="52" y="63089"/>
                    <a:pt x="-24" y="63841"/>
                    <a:pt x="43" y="64613"/>
                  </a:cubicBezTo>
                  <a:lnTo>
                    <a:pt x="2862" y="94559"/>
                  </a:lnTo>
                  <a:cubicBezTo>
                    <a:pt x="3176" y="97845"/>
                    <a:pt x="6082" y="100255"/>
                    <a:pt x="9368" y="99950"/>
                  </a:cubicBezTo>
                  <a:cubicBezTo>
                    <a:pt x="10644" y="99827"/>
                    <a:pt x="11778" y="99303"/>
                    <a:pt x="12682" y="98541"/>
                  </a:cubicBezTo>
                  <a:cubicBezTo>
                    <a:pt x="21741" y="131059"/>
                    <a:pt x="46534" y="158796"/>
                    <a:pt x="75300" y="164349"/>
                  </a:cubicBezTo>
                  <a:lnTo>
                    <a:pt x="75509" y="166578"/>
                  </a:lnTo>
                  <a:cubicBezTo>
                    <a:pt x="76300" y="175026"/>
                    <a:pt x="83796" y="181237"/>
                    <a:pt x="92245" y="180437"/>
                  </a:cubicBezTo>
                </a:path>
              </a:pathLst>
            </a:custGeom>
            <a:solidFill>
              <a:srgbClr val="FCD1B9"/>
            </a:solidFill>
            <a:ln w="9525" cap="flat">
              <a:noFill/>
              <a:prstDash val="solid"/>
              <a:round/>
            </a:ln>
          </p:spPr>
          <p:txBody>
            <a:bodyPr rtlCol="0" anchor="ctr"/>
            <a:lstStyle/>
            <a:p>
              <a:endParaRPr lang="en-GB"/>
            </a:p>
          </p:txBody>
        </p:sp>
        <p:sp>
          <p:nvSpPr>
            <p:cNvPr id="141" name="Freeform: Shape 140">
              <a:extLst>
                <a:ext uri="{FF2B5EF4-FFF2-40B4-BE49-F238E27FC236}">
                  <a16:creationId xmlns:a16="http://schemas.microsoft.com/office/drawing/2014/main" id="{8A436FD8-AF63-4F5D-A836-7C211E4EAB18}"/>
                </a:ext>
              </a:extLst>
            </p:cNvPr>
            <p:cNvSpPr/>
            <p:nvPr/>
          </p:nvSpPr>
          <p:spPr>
            <a:xfrm rot="6262225" flipV="1">
              <a:off x="5998818" y="3388956"/>
              <a:ext cx="165477" cy="146399"/>
            </a:xfrm>
            <a:custGeom>
              <a:avLst/>
              <a:gdLst>
                <a:gd name="connsiteX0" fmla="*/ 91303 w 165477"/>
                <a:gd name="connsiteY0" fmla="*/ 18 h 146399"/>
                <a:gd name="connsiteX1" fmla="*/ 25 w 165477"/>
                <a:gd name="connsiteY1" fmla="*/ 73227 h 146399"/>
                <a:gd name="connsiteX2" fmla="*/ 91303 w 165477"/>
                <a:gd name="connsiteY2" fmla="*/ 146417 h 146399"/>
                <a:gd name="connsiteX3" fmla="*/ 165503 w 165477"/>
                <a:gd name="connsiteY3" fmla="*/ 73208 h 146399"/>
                <a:gd name="connsiteX4" fmla="*/ 91303 w 165477"/>
                <a:gd name="connsiteY4" fmla="*/ 18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477" h="146399">
                  <a:moveTo>
                    <a:pt x="91303" y="18"/>
                  </a:moveTo>
                  <a:cubicBezTo>
                    <a:pt x="45602" y="9"/>
                    <a:pt x="16" y="32794"/>
                    <a:pt x="25" y="73227"/>
                  </a:cubicBezTo>
                  <a:cubicBezTo>
                    <a:pt x="25" y="113651"/>
                    <a:pt x="45602" y="146427"/>
                    <a:pt x="91303" y="146417"/>
                  </a:cubicBezTo>
                  <a:cubicBezTo>
                    <a:pt x="136995" y="146417"/>
                    <a:pt x="165503" y="113642"/>
                    <a:pt x="165503" y="73208"/>
                  </a:cubicBezTo>
                  <a:cubicBezTo>
                    <a:pt x="165503" y="32784"/>
                    <a:pt x="137004" y="9"/>
                    <a:pt x="91303" y="18"/>
                  </a:cubicBezTo>
                </a:path>
              </a:pathLst>
            </a:custGeom>
            <a:solidFill>
              <a:schemeClr val="bg2">
                <a:lumMod val="90000"/>
              </a:schemeClr>
            </a:solidFill>
            <a:ln w="9525" cap="flat">
              <a:noFill/>
              <a:prstDash val="solid"/>
              <a:round/>
            </a:ln>
          </p:spPr>
          <p:txBody>
            <a:bodyPr rtlCol="0" anchor="ctr"/>
            <a:lstStyle/>
            <a:p>
              <a:endParaRPr lang="en-GB"/>
            </a:p>
          </p:txBody>
        </p:sp>
        <p:sp>
          <p:nvSpPr>
            <p:cNvPr id="142" name="Freeform: Shape 141">
              <a:extLst>
                <a:ext uri="{FF2B5EF4-FFF2-40B4-BE49-F238E27FC236}">
                  <a16:creationId xmlns:a16="http://schemas.microsoft.com/office/drawing/2014/main" id="{49A230D4-24E0-4FF2-A35A-7265006D2098}"/>
                </a:ext>
              </a:extLst>
            </p:cNvPr>
            <p:cNvSpPr/>
            <p:nvPr/>
          </p:nvSpPr>
          <p:spPr>
            <a:xfrm rot="7234624" flipV="1">
              <a:off x="5904103" y="3397951"/>
              <a:ext cx="47167" cy="31794"/>
            </a:xfrm>
            <a:custGeom>
              <a:avLst/>
              <a:gdLst>
                <a:gd name="connsiteX0" fmla="*/ 2 w 47167"/>
                <a:gd name="connsiteY0" fmla="*/ 8 h 31794"/>
                <a:gd name="connsiteX1" fmla="*/ 16633 w 47167"/>
                <a:gd name="connsiteY1" fmla="*/ 8 h 31794"/>
                <a:gd name="connsiteX2" fmla="*/ 47170 w 47167"/>
                <a:gd name="connsiteY2" fmla="*/ 31803 h 31794"/>
                <a:gd name="connsiteX3" fmla="*/ 16642 w 47167"/>
                <a:gd name="connsiteY3" fmla="*/ 18 h 31794"/>
                <a:gd name="connsiteX4" fmla="*/ 2 w 47167"/>
                <a:gd name="connsiteY4" fmla="*/ 8 h 31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7" h="31794">
                  <a:moveTo>
                    <a:pt x="2" y="8"/>
                  </a:moveTo>
                  <a:lnTo>
                    <a:pt x="16633" y="8"/>
                  </a:lnTo>
                  <a:cubicBezTo>
                    <a:pt x="32311" y="1390"/>
                    <a:pt x="40817" y="15629"/>
                    <a:pt x="47170" y="31803"/>
                  </a:cubicBezTo>
                  <a:cubicBezTo>
                    <a:pt x="40817" y="15629"/>
                    <a:pt x="32311" y="1390"/>
                    <a:pt x="16642" y="18"/>
                  </a:cubicBezTo>
                  <a:lnTo>
                    <a:pt x="2" y="8"/>
                  </a:lnTo>
                  <a:close/>
                </a:path>
              </a:pathLst>
            </a:custGeom>
            <a:solidFill>
              <a:srgbClr val="E2A49E"/>
            </a:solidFill>
            <a:ln w="9525" cap="flat">
              <a:noFill/>
              <a:prstDash val="solid"/>
              <a:round/>
            </a:ln>
          </p:spPr>
          <p:txBody>
            <a:bodyPr rtlCol="0" anchor="ctr"/>
            <a:lstStyle/>
            <a:p>
              <a:endParaRPr lang="en-GB"/>
            </a:p>
          </p:txBody>
        </p:sp>
        <p:sp>
          <p:nvSpPr>
            <p:cNvPr id="143" name="Freeform: Shape 142">
              <a:extLst>
                <a:ext uri="{FF2B5EF4-FFF2-40B4-BE49-F238E27FC236}">
                  <a16:creationId xmlns:a16="http://schemas.microsoft.com/office/drawing/2014/main" id="{D15265BE-F1C1-4CA1-90D2-B3CA9CBA416E}"/>
                </a:ext>
              </a:extLst>
            </p:cNvPr>
            <p:cNvSpPr/>
            <p:nvPr/>
          </p:nvSpPr>
          <p:spPr>
            <a:xfrm rot="11984986">
              <a:off x="6004741" y="3511822"/>
              <a:ext cx="17564" cy="3047"/>
            </a:xfrm>
            <a:custGeom>
              <a:avLst/>
              <a:gdLst>
                <a:gd name="connsiteX0" fmla="*/ 14432 w 17564"/>
                <a:gd name="connsiteY0" fmla="*/ 2441 h 3047"/>
                <a:gd name="connsiteX1" fmla="*/ 11 w 17564"/>
                <a:gd name="connsiteY1" fmla="*/ 22 h 3047"/>
                <a:gd name="connsiteX2" fmla="*/ 14432 w 17564"/>
                <a:gd name="connsiteY2" fmla="*/ 2441 h 3047"/>
                <a:gd name="connsiteX3" fmla="*/ 15299 w 17564"/>
                <a:gd name="connsiteY3" fmla="*/ 2613 h 3047"/>
                <a:gd name="connsiteX4" fmla="*/ 14575 w 17564"/>
                <a:gd name="connsiteY4" fmla="*/ 2470 h 3047"/>
                <a:gd name="connsiteX5" fmla="*/ 15299 w 17564"/>
                <a:gd name="connsiteY5" fmla="*/ 2613 h 3047"/>
                <a:gd name="connsiteX6" fmla="*/ 15718 w 17564"/>
                <a:gd name="connsiteY6" fmla="*/ 2698 h 3047"/>
                <a:gd name="connsiteX7" fmla="*/ 15422 w 17564"/>
                <a:gd name="connsiteY7" fmla="*/ 2632 h 3047"/>
                <a:gd name="connsiteX8" fmla="*/ 15718 w 17564"/>
                <a:gd name="connsiteY8" fmla="*/ 2698 h 3047"/>
                <a:gd name="connsiteX9" fmla="*/ 16270 w 17564"/>
                <a:gd name="connsiteY9" fmla="*/ 2803 h 3047"/>
                <a:gd name="connsiteX10" fmla="*/ 16070 w 17564"/>
                <a:gd name="connsiteY10" fmla="*/ 2765 h 3047"/>
                <a:gd name="connsiteX11" fmla="*/ 16270 w 17564"/>
                <a:gd name="connsiteY11" fmla="*/ 2803 h 3047"/>
                <a:gd name="connsiteX12" fmla="*/ 16984 w 17564"/>
                <a:gd name="connsiteY12" fmla="*/ 2946 h 3047"/>
                <a:gd name="connsiteX13" fmla="*/ 16832 w 17564"/>
                <a:gd name="connsiteY13" fmla="*/ 2917 h 3047"/>
                <a:gd name="connsiteX14" fmla="*/ 16984 w 17564"/>
                <a:gd name="connsiteY14" fmla="*/ 2946 h 3047"/>
                <a:gd name="connsiteX15" fmla="*/ 17575 w 17564"/>
                <a:gd name="connsiteY15" fmla="*/ 3070 h 3047"/>
                <a:gd name="connsiteX16" fmla="*/ 17537 w 17564"/>
                <a:gd name="connsiteY16" fmla="*/ 3060 h 3047"/>
                <a:gd name="connsiteX17" fmla="*/ 17575 w 17564"/>
                <a:gd name="connsiteY17" fmla="*/ 307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64" h="3047">
                  <a:moveTo>
                    <a:pt x="14432" y="2441"/>
                  </a:moveTo>
                  <a:cubicBezTo>
                    <a:pt x="9622" y="1508"/>
                    <a:pt x="4802" y="689"/>
                    <a:pt x="11" y="22"/>
                  </a:cubicBezTo>
                  <a:cubicBezTo>
                    <a:pt x="4802" y="698"/>
                    <a:pt x="9622" y="1508"/>
                    <a:pt x="14432" y="2441"/>
                  </a:cubicBezTo>
                  <a:moveTo>
                    <a:pt x="15299" y="2613"/>
                  </a:moveTo>
                  <a:cubicBezTo>
                    <a:pt x="15060" y="2565"/>
                    <a:pt x="14813" y="2517"/>
                    <a:pt x="14575" y="2470"/>
                  </a:cubicBezTo>
                  <a:cubicBezTo>
                    <a:pt x="14813" y="2517"/>
                    <a:pt x="15051" y="2565"/>
                    <a:pt x="15299" y="2613"/>
                  </a:cubicBezTo>
                  <a:moveTo>
                    <a:pt x="15718" y="2698"/>
                  </a:moveTo>
                  <a:cubicBezTo>
                    <a:pt x="15622" y="2679"/>
                    <a:pt x="15518" y="2660"/>
                    <a:pt x="15422" y="2632"/>
                  </a:cubicBezTo>
                  <a:cubicBezTo>
                    <a:pt x="15518" y="2660"/>
                    <a:pt x="15622" y="2679"/>
                    <a:pt x="15718" y="2698"/>
                  </a:cubicBezTo>
                  <a:moveTo>
                    <a:pt x="16270" y="2803"/>
                  </a:moveTo>
                  <a:cubicBezTo>
                    <a:pt x="16203" y="2794"/>
                    <a:pt x="16137" y="2774"/>
                    <a:pt x="16070" y="2765"/>
                  </a:cubicBezTo>
                  <a:cubicBezTo>
                    <a:pt x="16137" y="2784"/>
                    <a:pt x="16203" y="2794"/>
                    <a:pt x="16270" y="2803"/>
                  </a:cubicBezTo>
                  <a:moveTo>
                    <a:pt x="16984" y="2946"/>
                  </a:moveTo>
                  <a:cubicBezTo>
                    <a:pt x="16937" y="2936"/>
                    <a:pt x="16880" y="2927"/>
                    <a:pt x="16832" y="2917"/>
                  </a:cubicBezTo>
                  <a:cubicBezTo>
                    <a:pt x="16880" y="2927"/>
                    <a:pt x="16937" y="2936"/>
                    <a:pt x="16984" y="2946"/>
                  </a:cubicBezTo>
                  <a:moveTo>
                    <a:pt x="17575" y="3070"/>
                  </a:moveTo>
                  <a:cubicBezTo>
                    <a:pt x="17566" y="3070"/>
                    <a:pt x="17556" y="3070"/>
                    <a:pt x="17537" y="3060"/>
                  </a:cubicBezTo>
                  <a:cubicBezTo>
                    <a:pt x="17556" y="3070"/>
                    <a:pt x="17566" y="3070"/>
                    <a:pt x="17575" y="3070"/>
                  </a:cubicBezTo>
                </a:path>
              </a:pathLst>
            </a:custGeom>
            <a:solidFill>
              <a:srgbClr val="D59E95"/>
            </a:solidFill>
            <a:ln w="9525" cap="flat">
              <a:noFill/>
              <a:prstDash val="solid"/>
              <a:round/>
            </a:ln>
          </p:spPr>
          <p:txBody>
            <a:bodyPr rtlCol="0" anchor="ctr"/>
            <a:lstStyle/>
            <a:p>
              <a:endParaRPr lang="en-GB"/>
            </a:p>
          </p:txBody>
        </p:sp>
        <p:sp>
          <p:nvSpPr>
            <p:cNvPr id="144" name="Freeform: Shape 143">
              <a:extLst>
                <a:ext uri="{FF2B5EF4-FFF2-40B4-BE49-F238E27FC236}">
                  <a16:creationId xmlns:a16="http://schemas.microsoft.com/office/drawing/2014/main" id="{E7F64098-CD7F-4E88-BFF3-356B509890AC}"/>
                </a:ext>
              </a:extLst>
            </p:cNvPr>
            <p:cNvSpPr/>
            <p:nvPr/>
          </p:nvSpPr>
          <p:spPr>
            <a:xfrm rot="11984986">
              <a:off x="5913136" y="3387513"/>
              <a:ext cx="27885" cy="53101"/>
            </a:xfrm>
            <a:custGeom>
              <a:avLst/>
              <a:gdLst>
                <a:gd name="connsiteX0" fmla="*/ 24625 w 27885"/>
                <a:gd name="connsiteY0" fmla="*/ 53111 h 53101"/>
                <a:gd name="connsiteX1" fmla="*/ 27749 w 27885"/>
                <a:gd name="connsiteY1" fmla="*/ 36775 h 53101"/>
                <a:gd name="connsiteX2" fmla="*/ 2260 w 27885"/>
                <a:gd name="connsiteY2" fmla="*/ 818 h 53101"/>
                <a:gd name="connsiteX3" fmla="*/ 2 w 27885"/>
                <a:gd name="connsiteY3" fmla="*/ 9 h 53101"/>
                <a:gd name="connsiteX4" fmla="*/ 19529 w 27885"/>
                <a:gd name="connsiteY4" fmla="*/ 23488 h 53101"/>
                <a:gd name="connsiteX5" fmla="*/ 19100 w 27885"/>
                <a:gd name="connsiteY5" fmla="*/ 41080 h 53101"/>
                <a:gd name="connsiteX6" fmla="*/ 23529 w 27885"/>
                <a:gd name="connsiteY6" fmla="*/ 51615 h 53101"/>
                <a:gd name="connsiteX7" fmla="*/ 24625 w 27885"/>
                <a:gd name="connsiteY7" fmla="*/ 53111 h 53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85" h="53101">
                  <a:moveTo>
                    <a:pt x="24625" y="53111"/>
                  </a:moveTo>
                  <a:lnTo>
                    <a:pt x="27749" y="36775"/>
                  </a:lnTo>
                  <a:cubicBezTo>
                    <a:pt x="29349" y="21135"/>
                    <a:pt x="16947" y="10105"/>
                    <a:pt x="2260" y="818"/>
                  </a:cubicBezTo>
                  <a:cubicBezTo>
                    <a:pt x="1460" y="323"/>
                    <a:pt x="726" y="104"/>
                    <a:pt x="2" y="9"/>
                  </a:cubicBezTo>
                  <a:cubicBezTo>
                    <a:pt x="11585" y="8057"/>
                    <a:pt x="18843" y="16230"/>
                    <a:pt x="19529" y="23488"/>
                  </a:cubicBezTo>
                  <a:cubicBezTo>
                    <a:pt x="20138" y="30003"/>
                    <a:pt x="20005" y="35880"/>
                    <a:pt x="19100" y="41080"/>
                  </a:cubicBezTo>
                  <a:cubicBezTo>
                    <a:pt x="22291" y="44624"/>
                    <a:pt x="23910" y="48167"/>
                    <a:pt x="23529" y="51615"/>
                  </a:cubicBezTo>
                  <a:cubicBezTo>
                    <a:pt x="23529" y="51615"/>
                    <a:pt x="23901" y="52196"/>
                    <a:pt x="24625" y="53111"/>
                  </a:cubicBezTo>
                </a:path>
              </a:pathLst>
            </a:custGeom>
            <a:solidFill>
              <a:srgbClr val="D54127"/>
            </a:solidFill>
            <a:ln w="9525" cap="flat">
              <a:noFill/>
              <a:prstDash val="solid"/>
              <a:round/>
            </a:ln>
          </p:spPr>
          <p:txBody>
            <a:bodyPr rtlCol="0" anchor="ctr"/>
            <a:lstStyle/>
            <a:p>
              <a:endParaRPr lang="en-GB"/>
            </a:p>
          </p:txBody>
        </p:sp>
        <p:sp>
          <p:nvSpPr>
            <p:cNvPr id="145" name="Freeform: Shape 144">
              <a:extLst>
                <a:ext uri="{FF2B5EF4-FFF2-40B4-BE49-F238E27FC236}">
                  <a16:creationId xmlns:a16="http://schemas.microsoft.com/office/drawing/2014/main" id="{8CB9736C-DDCE-4CB2-A8B9-B3A313B23969}"/>
                </a:ext>
              </a:extLst>
            </p:cNvPr>
            <p:cNvSpPr/>
            <p:nvPr/>
          </p:nvSpPr>
          <p:spPr>
            <a:xfrm rot="11984986">
              <a:off x="5909000" y="3417937"/>
              <a:ext cx="129646" cy="80276"/>
            </a:xfrm>
            <a:custGeom>
              <a:avLst/>
              <a:gdLst>
                <a:gd name="connsiteX0" fmla="*/ 128858 w 129646"/>
                <a:gd name="connsiteY0" fmla="*/ 80289 h 80276"/>
                <a:gd name="connsiteX1" fmla="*/ 129286 w 129646"/>
                <a:gd name="connsiteY1" fmla="*/ 62696 h 80276"/>
                <a:gd name="connsiteX2" fmla="*/ 109760 w 129646"/>
                <a:gd name="connsiteY2" fmla="*/ 39226 h 80276"/>
                <a:gd name="connsiteX3" fmla="*/ 109722 w 129646"/>
                <a:gd name="connsiteY3" fmla="*/ 39217 h 80276"/>
                <a:gd name="connsiteX4" fmla="*/ 17587 w 129646"/>
                <a:gd name="connsiteY4" fmla="*/ 3069 h 80276"/>
                <a:gd name="connsiteX5" fmla="*/ 17548 w 129646"/>
                <a:gd name="connsiteY5" fmla="*/ 3060 h 80276"/>
                <a:gd name="connsiteX6" fmla="*/ 16986 w 129646"/>
                <a:gd name="connsiteY6" fmla="*/ 2946 h 80276"/>
                <a:gd name="connsiteX7" fmla="*/ 16844 w 129646"/>
                <a:gd name="connsiteY7" fmla="*/ 2917 h 80276"/>
                <a:gd name="connsiteX8" fmla="*/ 16272 w 129646"/>
                <a:gd name="connsiteY8" fmla="*/ 2803 h 80276"/>
                <a:gd name="connsiteX9" fmla="*/ 16072 w 129646"/>
                <a:gd name="connsiteY9" fmla="*/ 2765 h 80276"/>
                <a:gd name="connsiteX10" fmla="*/ 15729 w 129646"/>
                <a:gd name="connsiteY10" fmla="*/ 2688 h 80276"/>
                <a:gd name="connsiteX11" fmla="*/ 15424 w 129646"/>
                <a:gd name="connsiteY11" fmla="*/ 2631 h 80276"/>
                <a:gd name="connsiteX12" fmla="*/ 15301 w 129646"/>
                <a:gd name="connsiteY12" fmla="*/ 2603 h 80276"/>
                <a:gd name="connsiteX13" fmla="*/ 14577 w 129646"/>
                <a:gd name="connsiteY13" fmla="*/ 2460 h 80276"/>
                <a:gd name="connsiteX14" fmla="*/ 14434 w 129646"/>
                <a:gd name="connsiteY14" fmla="*/ 2431 h 80276"/>
                <a:gd name="connsiteX15" fmla="*/ 13 w 129646"/>
                <a:gd name="connsiteY15" fmla="*/ 12 h 80276"/>
                <a:gd name="connsiteX16" fmla="*/ 33388 w 129646"/>
                <a:gd name="connsiteY16" fmla="*/ 51380 h 80276"/>
                <a:gd name="connsiteX17" fmla="*/ 36151 w 129646"/>
                <a:gd name="connsiteY17" fmla="*/ 50361 h 80276"/>
                <a:gd name="connsiteX18" fmla="*/ 42666 w 129646"/>
                <a:gd name="connsiteY18" fmla="*/ 55752 h 80276"/>
                <a:gd name="connsiteX19" fmla="*/ 43733 w 129646"/>
                <a:gd name="connsiteY19" fmla="*/ 67106 h 80276"/>
                <a:gd name="connsiteX20" fmla="*/ 74060 w 129646"/>
                <a:gd name="connsiteY20" fmla="*/ 52323 h 80276"/>
                <a:gd name="connsiteX21" fmla="*/ 128858 w 129646"/>
                <a:gd name="connsiteY21" fmla="*/ 80289 h 8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46" h="80276">
                  <a:moveTo>
                    <a:pt x="128858" y="80289"/>
                  </a:moveTo>
                  <a:cubicBezTo>
                    <a:pt x="129762" y="75088"/>
                    <a:pt x="129896" y="69220"/>
                    <a:pt x="129286" y="62696"/>
                  </a:cubicBezTo>
                  <a:cubicBezTo>
                    <a:pt x="128600" y="55447"/>
                    <a:pt x="121342" y="47275"/>
                    <a:pt x="109760" y="39226"/>
                  </a:cubicBezTo>
                  <a:cubicBezTo>
                    <a:pt x="109750" y="39226"/>
                    <a:pt x="109731" y="39217"/>
                    <a:pt x="109722" y="39217"/>
                  </a:cubicBezTo>
                  <a:cubicBezTo>
                    <a:pt x="88710" y="24624"/>
                    <a:pt x="53496" y="10461"/>
                    <a:pt x="17587" y="3069"/>
                  </a:cubicBezTo>
                  <a:cubicBezTo>
                    <a:pt x="17577" y="3060"/>
                    <a:pt x="17558" y="3060"/>
                    <a:pt x="17548" y="3060"/>
                  </a:cubicBezTo>
                  <a:cubicBezTo>
                    <a:pt x="17358" y="3012"/>
                    <a:pt x="17177" y="2984"/>
                    <a:pt x="16986" y="2946"/>
                  </a:cubicBezTo>
                  <a:cubicBezTo>
                    <a:pt x="16939" y="2936"/>
                    <a:pt x="16891" y="2926"/>
                    <a:pt x="16844" y="2917"/>
                  </a:cubicBezTo>
                  <a:cubicBezTo>
                    <a:pt x="16653" y="2879"/>
                    <a:pt x="16463" y="2831"/>
                    <a:pt x="16272" y="2803"/>
                  </a:cubicBezTo>
                  <a:cubicBezTo>
                    <a:pt x="16205" y="2784"/>
                    <a:pt x="16148" y="2774"/>
                    <a:pt x="16072" y="2765"/>
                  </a:cubicBezTo>
                  <a:cubicBezTo>
                    <a:pt x="15958" y="2736"/>
                    <a:pt x="15843" y="2717"/>
                    <a:pt x="15729" y="2688"/>
                  </a:cubicBezTo>
                  <a:cubicBezTo>
                    <a:pt x="15624" y="2669"/>
                    <a:pt x="15529" y="2650"/>
                    <a:pt x="15424" y="2631"/>
                  </a:cubicBezTo>
                  <a:cubicBezTo>
                    <a:pt x="15386" y="2622"/>
                    <a:pt x="15348" y="2612"/>
                    <a:pt x="15301" y="2603"/>
                  </a:cubicBezTo>
                  <a:cubicBezTo>
                    <a:pt x="15062" y="2555"/>
                    <a:pt x="14824" y="2507"/>
                    <a:pt x="14577" y="2460"/>
                  </a:cubicBezTo>
                  <a:cubicBezTo>
                    <a:pt x="14529" y="2450"/>
                    <a:pt x="14491" y="2441"/>
                    <a:pt x="14434" y="2431"/>
                  </a:cubicBezTo>
                  <a:cubicBezTo>
                    <a:pt x="9624" y="1498"/>
                    <a:pt x="4813" y="688"/>
                    <a:pt x="13" y="12"/>
                  </a:cubicBezTo>
                  <a:cubicBezTo>
                    <a:pt x="17110" y="10194"/>
                    <a:pt x="29607" y="27777"/>
                    <a:pt x="33388" y="51380"/>
                  </a:cubicBezTo>
                  <a:cubicBezTo>
                    <a:pt x="34179" y="50818"/>
                    <a:pt x="35122" y="50456"/>
                    <a:pt x="36151" y="50361"/>
                  </a:cubicBezTo>
                  <a:cubicBezTo>
                    <a:pt x="39437" y="50047"/>
                    <a:pt x="42352" y="52466"/>
                    <a:pt x="42666" y="55752"/>
                  </a:cubicBezTo>
                  <a:lnTo>
                    <a:pt x="43733" y="67106"/>
                  </a:lnTo>
                  <a:cubicBezTo>
                    <a:pt x="53296" y="59429"/>
                    <a:pt x="66983" y="49999"/>
                    <a:pt x="74060" y="52323"/>
                  </a:cubicBezTo>
                  <a:cubicBezTo>
                    <a:pt x="98844" y="60505"/>
                    <a:pt x="119980" y="70421"/>
                    <a:pt x="128858" y="80289"/>
                  </a:cubicBezTo>
                </a:path>
              </a:pathLst>
            </a:custGeom>
            <a:solidFill>
              <a:srgbClr val="D54127"/>
            </a:solidFill>
            <a:ln w="9525" cap="flat">
              <a:noFill/>
              <a:prstDash val="solid"/>
              <a:round/>
            </a:ln>
          </p:spPr>
          <p:txBody>
            <a:bodyPr rtlCol="0" anchor="ctr"/>
            <a:lstStyle/>
            <a:p>
              <a:endParaRPr lang="en-GB"/>
            </a:p>
          </p:txBody>
        </p:sp>
        <p:sp>
          <p:nvSpPr>
            <p:cNvPr id="146" name="Freeform: Shape 145">
              <a:extLst>
                <a:ext uri="{FF2B5EF4-FFF2-40B4-BE49-F238E27FC236}">
                  <a16:creationId xmlns:a16="http://schemas.microsoft.com/office/drawing/2014/main" id="{A583C32C-4746-41F5-BD4B-156C215BE8E1}"/>
                </a:ext>
              </a:extLst>
            </p:cNvPr>
            <p:cNvSpPr/>
            <p:nvPr/>
          </p:nvSpPr>
          <p:spPr>
            <a:xfrm rot="11984986">
              <a:off x="6001036" y="3433168"/>
              <a:ext cx="10344" cy="24935"/>
            </a:xfrm>
            <a:custGeom>
              <a:avLst/>
              <a:gdLst>
                <a:gd name="connsiteX0" fmla="*/ 10354 w 10344"/>
                <a:gd name="connsiteY0" fmla="*/ 16787 h 24935"/>
                <a:gd name="connsiteX1" fmla="*/ 9287 w 10344"/>
                <a:gd name="connsiteY1" fmla="*/ 5433 h 24935"/>
                <a:gd name="connsiteX2" fmla="*/ 2772 w 10344"/>
                <a:gd name="connsiteY2" fmla="*/ 42 h 24935"/>
                <a:gd name="connsiteX3" fmla="*/ 10 w 10344"/>
                <a:gd name="connsiteY3" fmla="*/ 1061 h 24935"/>
                <a:gd name="connsiteX4" fmla="*/ 763 w 10344"/>
                <a:gd name="connsiteY4" fmla="*/ 7033 h 24935"/>
                <a:gd name="connsiteX5" fmla="*/ 810 w 10344"/>
                <a:gd name="connsiteY5" fmla="*/ 24950 h 24935"/>
                <a:gd name="connsiteX6" fmla="*/ 10354 w 10344"/>
                <a:gd name="connsiteY6" fmla="*/ 16787 h 2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4" h="24935">
                  <a:moveTo>
                    <a:pt x="10354" y="16787"/>
                  </a:moveTo>
                  <a:lnTo>
                    <a:pt x="9287" y="5433"/>
                  </a:lnTo>
                  <a:cubicBezTo>
                    <a:pt x="8973" y="2147"/>
                    <a:pt x="6058" y="-273"/>
                    <a:pt x="2772" y="42"/>
                  </a:cubicBezTo>
                  <a:cubicBezTo>
                    <a:pt x="1734" y="137"/>
                    <a:pt x="801" y="508"/>
                    <a:pt x="10" y="1061"/>
                  </a:cubicBezTo>
                  <a:cubicBezTo>
                    <a:pt x="324" y="3004"/>
                    <a:pt x="572" y="4995"/>
                    <a:pt x="763" y="7033"/>
                  </a:cubicBezTo>
                  <a:cubicBezTo>
                    <a:pt x="1325" y="12986"/>
                    <a:pt x="1325" y="18996"/>
                    <a:pt x="810" y="24950"/>
                  </a:cubicBezTo>
                  <a:cubicBezTo>
                    <a:pt x="2420" y="23492"/>
                    <a:pt x="5944" y="20330"/>
                    <a:pt x="10354" y="16787"/>
                  </a:cubicBezTo>
                </a:path>
              </a:pathLst>
            </a:custGeom>
            <a:solidFill>
              <a:srgbClr val="E2886F"/>
            </a:solidFill>
            <a:ln w="9525" cap="flat">
              <a:noFill/>
              <a:prstDash val="solid"/>
              <a:round/>
            </a:ln>
          </p:spPr>
          <p:txBody>
            <a:bodyPr rtlCol="0" anchor="ctr"/>
            <a:lstStyle/>
            <a:p>
              <a:endParaRPr lang="en-GB"/>
            </a:p>
          </p:txBody>
        </p:sp>
        <p:sp>
          <p:nvSpPr>
            <p:cNvPr id="147" name="Freeform: Shape 146">
              <a:extLst>
                <a:ext uri="{FF2B5EF4-FFF2-40B4-BE49-F238E27FC236}">
                  <a16:creationId xmlns:a16="http://schemas.microsoft.com/office/drawing/2014/main" id="{B4075689-93D8-4D37-8330-BE309D003078}"/>
                </a:ext>
              </a:extLst>
            </p:cNvPr>
            <p:cNvSpPr/>
            <p:nvPr/>
          </p:nvSpPr>
          <p:spPr>
            <a:xfrm rot="11984986">
              <a:off x="6178953" y="3486332"/>
              <a:ext cx="60321" cy="61464"/>
            </a:xfrm>
            <a:custGeom>
              <a:avLst/>
              <a:gdLst>
                <a:gd name="connsiteX0" fmla="*/ 6096 w 60321"/>
                <a:gd name="connsiteY0" fmla="*/ 44722 h 61464"/>
                <a:gd name="connsiteX1" fmla="*/ 3305 w 60321"/>
                <a:gd name="connsiteY1" fmla="*/ 49484 h 61464"/>
                <a:gd name="connsiteX2" fmla="*/ 6096 w 60321"/>
                <a:gd name="connsiteY2" fmla="*/ 44722 h 61464"/>
                <a:gd name="connsiteX3" fmla="*/ 47 w 60321"/>
                <a:gd name="connsiteY3" fmla="*/ 60590 h 61464"/>
                <a:gd name="connsiteX4" fmla="*/ 3286 w 60321"/>
                <a:gd name="connsiteY4" fmla="*/ 49513 h 61464"/>
                <a:gd name="connsiteX5" fmla="*/ 47 w 60321"/>
                <a:gd name="connsiteY5" fmla="*/ 60590 h 61464"/>
                <a:gd name="connsiteX6" fmla="*/ 28 w 60321"/>
                <a:gd name="connsiteY6" fmla="*/ 61486 h 61464"/>
                <a:gd name="connsiteX7" fmla="*/ 28 w 60321"/>
                <a:gd name="connsiteY7" fmla="*/ 61457 h 61464"/>
                <a:gd name="connsiteX8" fmla="*/ 28 w 60321"/>
                <a:gd name="connsiteY8" fmla="*/ 61486 h 61464"/>
                <a:gd name="connsiteX9" fmla="*/ 60350 w 60321"/>
                <a:gd name="connsiteY9" fmla="*/ 21 h 61464"/>
                <a:gd name="connsiteX10" fmla="*/ 6105 w 60321"/>
                <a:gd name="connsiteY10" fmla="*/ 44712 h 61464"/>
                <a:gd name="connsiteX11" fmla="*/ 60350 w 60321"/>
                <a:gd name="connsiteY11" fmla="*/ 21 h 6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321" h="61464">
                  <a:moveTo>
                    <a:pt x="6096" y="44722"/>
                  </a:moveTo>
                  <a:cubicBezTo>
                    <a:pt x="5029" y="46331"/>
                    <a:pt x="4096" y="47922"/>
                    <a:pt x="3305" y="49484"/>
                  </a:cubicBezTo>
                  <a:cubicBezTo>
                    <a:pt x="4096" y="47922"/>
                    <a:pt x="5029" y="46331"/>
                    <a:pt x="6096" y="44722"/>
                  </a:cubicBezTo>
                  <a:moveTo>
                    <a:pt x="47" y="60590"/>
                  </a:moveTo>
                  <a:cubicBezTo>
                    <a:pt x="190" y="57104"/>
                    <a:pt x="1314" y="53389"/>
                    <a:pt x="3286" y="49513"/>
                  </a:cubicBezTo>
                  <a:cubicBezTo>
                    <a:pt x="1314" y="53389"/>
                    <a:pt x="190" y="57104"/>
                    <a:pt x="47" y="60590"/>
                  </a:cubicBezTo>
                  <a:moveTo>
                    <a:pt x="28" y="61486"/>
                  </a:moveTo>
                  <a:lnTo>
                    <a:pt x="28" y="61457"/>
                  </a:lnTo>
                  <a:lnTo>
                    <a:pt x="28" y="61486"/>
                  </a:lnTo>
                  <a:moveTo>
                    <a:pt x="60350" y="21"/>
                  </a:moveTo>
                  <a:cubicBezTo>
                    <a:pt x="35842" y="14023"/>
                    <a:pt x="15706" y="30196"/>
                    <a:pt x="6105" y="44712"/>
                  </a:cubicBezTo>
                  <a:cubicBezTo>
                    <a:pt x="15706" y="30196"/>
                    <a:pt x="35842" y="14023"/>
                    <a:pt x="60350" y="21"/>
                  </a:cubicBezTo>
                </a:path>
              </a:pathLst>
            </a:custGeom>
            <a:solidFill>
              <a:srgbClr val="D59E95"/>
            </a:solidFill>
            <a:ln w="9525" cap="flat">
              <a:noFill/>
              <a:prstDash val="solid"/>
              <a:round/>
            </a:ln>
          </p:spPr>
          <p:txBody>
            <a:bodyPr rtlCol="0" anchor="ctr"/>
            <a:lstStyle/>
            <a:p>
              <a:endParaRPr lang="en-GB"/>
            </a:p>
          </p:txBody>
        </p:sp>
        <p:sp>
          <p:nvSpPr>
            <p:cNvPr id="148" name="Freeform: Shape 147">
              <a:extLst>
                <a:ext uri="{FF2B5EF4-FFF2-40B4-BE49-F238E27FC236}">
                  <a16:creationId xmlns:a16="http://schemas.microsoft.com/office/drawing/2014/main" id="{1F939477-7BB3-4917-A3E6-D6BB318F3C4F}"/>
                </a:ext>
              </a:extLst>
            </p:cNvPr>
            <p:cNvSpPr/>
            <p:nvPr/>
          </p:nvSpPr>
          <p:spPr>
            <a:xfrm rot="11984986">
              <a:off x="6120348" y="3461493"/>
              <a:ext cx="118783" cy="101860"/>
            </a:xfrm>
            <a:custGeom>
              <a:avLst/>
              <a:gdLst>
                <a:gd name="connsiteX0" fmla="*/ 88039 w 118783"/>
                <a:gd name="connsiteY0" fmla="*/ 70705 h 101860"/>
                <a:gd name="connsiteX1" fmla="*/ 87344 w 118783"/>
                <a:gd name="connsiteY1" fmla="*/ 63380 h 101860"/>
                <a:gd name="connsiteX2" fmla="*/ 87563 w 118783"/>
                <a:gd name="connsiteY2" fmla="*/ 61151 h 101860"/>
                <a:gd name="connsiteX3" fmla="*/ 87973 w 118783"/>
                <a:gd name="connsiteY3" fmla="*/ 60113 h 101860"/>
                <a:gd name="connsiteX4" fmla="*/ 92745 w 118783"/>
                <a:gd name="connsiteY4" fmla="*/ 56874 h 101860"/>
                <a:gd name="connsiteX5" fmla="*/ 94754 w 118783"/>
                <a:gd name="connsiteY5" fmla="*/ 57027 h 101860"/>
                <a:gd name="connsiteX6" fmla="*/ 102612 w 118783"/>
                <a:gd name="connsiteY6" fmla="*/ 20603 h 101860"/>
                <a:gd name="connsiteX7" fmla="*/ 118814 w 118783"/>
                <a:gd name="connsiteY7" fmla="*/ 20 h 101860"/>
                <a:gd name="connsiteX8" fmla="*/ 60369 w 118783"/>
                <a:gd name="connsiteY8" fmla="*/ 25775 h 101860"/>
                <a:gd name="connsiteX9" fmla="*/ 6115 w 118783"/>
                <a:gd name="connsiteY9" fmla="*/ 70457 h 101860"/>
                <a:gd name="connsiteX10" fmla="*/ 6105 w 118783"/>
                <a:gd name="connsiteY10" fmla="*/ 70467 h 101860"/>
                <a:gd name="connsiteX11" fmla="*/ 3314 w 118783"/>
                <a:gd name="connsiteY11" fmla="*/ 75229 h 101860"/>
                <a:gd name="connsiteX12" fmla="*/ 3295 w 118783"/>
                <a:gd name="connsiteY12" fmla="*/ 75258 h 101860"/>
                <a:gd name="connsiteX13" fmla="*/ 57 w 118783"/>
                <a:gd name="connsiteY13" fmla="*/ 86335 h 101860"/>
                <a:gd name="connsiteX14" fmla="*/ 47 w 118783"/>
                <a:gd name="connsiteY14" fmla="*/ 86716 h 101860"/>
                <a:gd name="connsiteX15" fmla="*/ 38 w 118783"/>
                <a:gd name="connsiteY15" fmla="*/ 87202 h 101860"/>
                <a:gd name="connsiteX16" fmla="*/ 38 w 118783"/>
                <a:gd name="connsiteY16" fmla="*/ 87231 h 101860"/>
                <a:gd name="connsiteX17" fmla="*/ 1667 w 118783"/>
                <a:gd name="connsiteY17" fmla="*/ 101880 h 101860"/>
                <a:gd name="connsiteX18" fmla="*/ 2400 w 118783"/>
                <a:gd name="connsiteY18" fmla="*/ 98756 h 101860"/>
                <a:gd name="connsiteX19" fmla="*/ 73056 w 118783"/>
                <a:gd name="connsiteY19" fmla="*/ 56122 h 101860"/>
                <a:gd name="connsiteX20" fmla="*/ 88039 w 118783"/>
                <a:gd name="connsiteY20" fmla="*/ 70705 h 10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83" h="101860">
                  <a:moveTo>
                    <a:pt x="88039" y="70705"/>
                  </a:moveTo>
                  <a:lnTo>
                    <a:pt x="87344" y="63380"/>
                  </a:lnTo>
                  <a:cubicBezTo>
                    <a:pt x="87277" y="62608"/>
                    <a:pt x="87353" y="61856"/>
                    <a:pt x="87563" y="61151"/>
                  </a:cubicBezTo>
                  <a:cubicBezTo>
                    <a:pt x="87668" y="60789"/>
                    <a:pt x="87801" y="60446"/>
                    <a:pt x="87973" y="60113"/>
                  </a:cubicBezTo>
                  <a:cubicBezTo>
                    <a:pt x="88868" y="58351"/>
                    <a:pt x="90620" y="57074"/>
                    <a:pt x="92745" y="56874"/>
                  </a:cubicBezTo>
                  <a:cubicBezTo>
                    <a:pt x="93440" y="56808"/>
                    <a:pt x="94116" y="56865"/>
                    <a:pt x="94754" y="57027"/>
                  </a:cubicBezTo>
                  <a:cubicBezTo>
                    <a:pt x="94421" y="43339"/>
                    <a:pt x="97278" y="31062"/>
                    <a:pt x="102612" y="20603"/>
                  </a:cubicBezTo>
                  <a:cubicBezTo>
                    <a:pt x="106680" y="12621"/>
                    <a:pt x="112185" y="5697"/>
                    <a:pt x="118814" y="20"/>
                  </a:cubicBezTo>
                  <a:cubicBezTo>
                    <a:pt x="98593" y="6440"/>
                    <a:pt x="78305" y="15526"/>
                    <a:pt x="60369" y="25775"/>
                  </a:cubicBezTo>
                  <a:cubicBezTo>
                    <a:pt x="35852" y="39777"/>
                    <a:pt x="15716" y="55941"/>
                    <a:pt x="6115" y="70457"/>
                  </a:cubicBezTo>
                  <a:cubicBezTo>
                    <a:pt x="6115" y="70457"/>
                    <a:pt x="6115" y="70467"/>
                    <a:pt x="6105" y="70467"/>
                  </a:cubicBezTo>
                  <a:cubicBezTo>
                    <a:pt x="5038" y="72086"/>
                    <a:pt x="4105" y="73667"/>
                    <a:pt x="3314" y="75229"/>
                  </a:cubicBezTo>
                  <a:cubicBezTo>
                    <a:pt x="3305" y="75239"/>
                    <a:pt x="3305" y="75248"/>
                    <a:pt x="3295" y="75258"/>
                  </a:cubicBezTo>
                  <a:cubicBezTo>
                    <a:pt x="1333" y="79134"/>
                    <a:pt x="200" y="82859"/>
                    <a:pt x="57" y="86335"/>
                  </a:cubicBezTo>
                  <a:cubicBezTo>
                    <a:pt x="57" y="86459"/>
                    <a:pt x="47" y="86592"/>
                    <a:pt x="47" y="86716"/>
                  </a:cubicBezTo>
                  <a:cubicBezTo>
                    <a:pt x="38" y="86878"/>
                    <a:pt x="38" y="87040"/>
                    <a:pt x="38" y="87202"/>
                  </a:cubicBezTo>
                  <a:lnTo>
                    <a:pt x="38" y="87231"/>
                  </a:lnTo>
                  <a:cubicBezTo>
                    <a:pt x="-38" y="92441"/>
                    <a:pt x="514" y="97365"/>
                    <a:pt x="1667" y="101880"/>
                  </a:cubicBezTo>
                  <a:cubicBezTo>
                    <a:pt x="1562" y="100947"/>
                    <a:pt x="1819" y="99899"/>
                    <a:pt x="2400" y="98756"/>
                  </a:cubicBezTo>
                  <a:cubicBezTo>
                    <a:pt x="7496" y="88764"/>
                    <a:pt x="37671" y="71419"/>
                    <a:pt x="73056" y="56122"/>
                  </a:cubicBezTo>
                  <a:cubicBezTo>
                    <a:pt x="75781" y="54941"/>
                    <a:pt x="82162" y="63523"/>
                    <a:pt x="88039" y="70705"/>
                  </a:cubicBezTo>
                </a:path>
              </a:pathLst>
            </a:custGeom>
            <a:solidFill>
              <a:srgbClr val="D54127"/>
            </a:solidFill>
            <a:ln w="9525" cap="flat">
              <a:noFill/>
              <a:prstDash val="solid"/>
              <a:round/>
            </a:ln>
          </p:spPr>
          <p:txBody>
            <a:bodyPr rtlCol="0" anchor="ctr"/>
            <a:lstStyle/>
            <a:p>
              <a:endParaRPr lang="en-GB"/>
            </a:p>
          </p:txBody>
        </p:sp>
        <p:sp>
          <p:nvSpPr>
            <p:cNvPr id="149" name="Freeform: Shape 148">
              <a:extLst>
                <a:ext uri="{FF2B5EF4-FFF2-40B4-BE49-F238E27FC236}">
                  <a16:creationId xmlns:a16="http://schemas.microsoft.com/office/drawing/2014/main" id="{D4007959-7E4D-42E6-B205-8CA463F06AF6}"/>
                </a:ext>
              </a:extLst>
            </p:cNvPr>
            <p:cNvSpPr/>
            <p:nvPr/>
          </p:nvSpPr>
          <p:spPr>
            <a:xfrm rot="11984986">
              <a:off x="6148895" y="3473239"/>
              <a:ext cx="10786" cy="23053"/>
            </a:xfrm>
            <a:custGeom>
              <a:avLst/>
              <a:gdLst>
                <a:gd name="connsiteX0" fmla="*/ 10813 w 10786"/>
                <a:gd name="connsiteY0" fmla="*/ 23071 h 23053"/>
                <a:gd name="connsiteX1" fmla="*/ 7831 w 10786"/>
                <a:gd name="connsiteY1" fmla="*/ 6611 h 23053"/>
                <a:gd name="connsiteX2" fmla="*/ 7450 w 10786"/>
                <a:gd name="connsiteY2" fmla="*/ 201 h 23053"/>
                <a:gd name="connsiteX3" fmla="*/ 5440 w 10786"/>
                <a:gd name="connsiteY3" fmla="*/ 39 h 23053"/>
                <a:gd name="connsiteX4" fmla="*/ 668 w 10786"/>
                <a:gd name="connsiteY4" fmla="*/ 3287 h 23053"/>
                <a:gd name="connsiteX5" fmla="*/ 259 w 10786"/>
                <a:gd name="connsiteY5" fmla="*/ 4316 h 23053"/>
                <a:gd name="connsiteX6" fmla="*/ 49 w 10786"/>
                <a:gd name="connsiteY6" fmla="*/ 6554 h 23053"/>
                <a:gd name="connsiteX7" fmla="*/ 745 w 10786"/>
                <a:gd name="connsiteY7" fmla="*/ 13870 h 23053"/>
                <a:gd name="connsiteX8" fmla="*/ 10813 w 10786"/>
                <a:gd name="connsiteY8" fmla="*/ 23071 h 23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6" h="23053">
                  <a:moveTo>
                    <a:pt x="10813" y="23071"/>
                  </a:moveTo>
                  <a:cubicBezTo>
                    <a:pt x="9374" y="17689"/>
                    <a:pt x="8355" y="12174"/>
                    <a:pt x="7831" y="6611"/>
                  </a:cubicBezTo>
                  <a:cubicBezTo>
                    <a:pt x="7631" y="4440"/>
                    <a:pt x="7507" y="2306"/>
                    <a:pt x="7450" y="201"/>
                  </a:cubicBezTo>
                  <a:cubicBezTo>
                    <a:pt x="6812" y="39"/>
                    <a:pt x="6136" y="-18"/>
                    <a:pt x="5440" y="39"/>
                  </a:cubicBezTo>
                  <a:cubicBezTo>
                    <a:pt x="3326" y="249"/>
                    <a:pt x="1573" y="1525"/>
                    <a:pt x="668" y="3287"/>
                  </a:cubicBezTo>
                  <a:cubicBezTo>
                    <a:pt x="506" y="3621"/>
                    <a:pt x="364" y="3964"/>
                    <a:pt x="259" y="4316"/>
                  </a:cubicBezTo>
                  <a:cubicBezTo>
                    <a:pt x="59" y="5021"/>
                    <a:pt x="-17" y="5783"/>
                    <a:pt x="49" y="6554"/>
                  </a:cubicBezTo>
                  <a:lnTo>
                    <a:pt x="745" y="13870"/>
                  </a:lnTo>
                  <a:cubicBezTo>
                    <a:pt x="4793" y="18823"/>
                    <a:pt x="8603" y="23109"/>
                    <a:pt x="10813" y="23071"/>
                  </a:cubicBezTo>
                </a:path>
              </a:pathLst>
            </a:custGeom>
            <a:solidFill>
              <a:srgbClr val="E2886F"/>
            </a:solidFill>
            <a:ln w="9525" cap="flat">
              <a:noFill/>
              <a:prstDash val="solid"/>
              <a:round/>
            </a:ln>
          </p:spPr>
          <p:txBody>
            <a:bodyPr rtlCol="0" anchor="ctr"/>
            <a:lstStyle/>
            <a:p>
              <a:endParaRPr lang="en-GB"/>
            </a:p>
          </p:txBody>
        </p:sp>
        <p:sp>
          <p:nvSpPr>
            <p:cNvPr id="150" name="Freeform: Shape 149">
              <a:extLst>
                <a:ext uri="{FF2B5EF4-FFF2-40B4-BE49-F238E27FC236}">
                  <a16:creationId xmlns:a16="http://schemas.microsoft.com/office/drawing/2014/main" id="{20DF4A69-F8DC-405F-B832-BB6133335FA6}"/>
                </a:ext>
              </a:extLst>
            </p:cNvPr>
            <p:cNvSpPr/>
            <p:nvPr/>
          </p:nvSpPr>
          <p:spPr>
            <a:xfrm rot="11984986">
              <a:off x="5998845" y="3445832"/>
              <a:ext cx="146595" cy="89767"/>
            </a:xfrm>
            <a:custGeom>
              <a:avLst/>
              <a:gdLst>
                <a:gd name="connsiteX0" fmla="*/ 146240 w 146595"/>
                <a:gd name="connsiteY0" fmla="*/ 77525 h 89767"/>
                <a:gd name="connsiteX1" fmla="*/ 146192 w 146595"/>
                <a:gd name="connsiteY1" fmla="*/ 59599 h 89767"/>
                <a:gd name="connsiteX2" fmla="*/ 145440 w 146595"/>
                <a:gd name="connsiteY2" fmla="*/ 53626 h 89767"/>
                <a:gd name="connsiteX3" fmla="*/ 112064 w 146595"/>
                <a:gd name="connsiteY3" fmla="*/ 2268 h 89767"/>
                <a:gd name="connsiteX4" fmla="*/ 67135 w 146595"/>
                <a:gd name="connsiteY4" fmla="*/ 677 h 89767"/>
                <a:gd name="connsiteX5" fmla="*/ 24111 w 146595"/>
                <a:gd name="connsiteY5" fmla="*/ 9897 h 89767"/>
                <a:gd name="connsiteX6" fmla="*/ 7908 w 146595"/>
                <a:gd name="connsiteY6" fmla="*/ 30481 h 89767"/>
                <a:gd name="connsiteX7" fmla="*/ 50 w 146595"/>
                <a:gd name="connsiteY7" fmla="*/ 66914 h 89767"/>
                <a:gd name="connsiteX8" fmla="*/ 431 w 146595"/>
                <a:gd name="connsiteY8" fmla="*/ 73324 h 89767"/>
                <a:gd name="connsiteX9" fmla="*/ 3403 w 146595"/>
                <a:gd name="connsiteY9" fmla="*/ 89783 h 89767"/>
                <a:gd name="connsiteX10" fmla="*/ 3918 w 146595"/>
                <a:gd name="connsiteY10" fmla="*/ 89688 h 89767"/>
                <a:gd name="connsiteX11" fmla="*/ 86309 w 146595"/>
                <a:gd name="connsiteY11" fmla="*/ 35424 h 89767"/>
                <a:gd name="connsiteX12" fmla="*/ 145307 w 146595"/>
                <a:gd name="connsiteY12" fmla="*/ 78382 h 89767"/>
                <a:gd name="connsiteX13" fmla="*/ 146240 w 146595"/>
                <a:gd name="connsiteY13" fmla="*/ 77525 h 8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595" h="89767">
                  <a:moveTo>
                    <a:pt x="146240" y="77525"/>
                  </a:moveTo>
                  <a:cubicBezTo>
                    <a:pt x="146754" y="71572"/>
                    <a:pt x="146754" y="65561"/>
                    <a:pt x="146192" y="59599"/>
                  </a:cubicBezTo>
                  <a:cubicBezTo>
                    <a:pt x="146002" y="57570"/>
                    <a:pt x="145745" y="55579"/>
                    <a:pt x="145440" y="53626"/>
                  </a:cubicBezTo>
                  <a:cubicBezTo>
                    <a:pt x="141659" y="30033"/>
                    <a:pt x="129162" y="12440"/>
                    <a:pt x="112064" y="2268"/>
                  </a:cubicBezTo>
                  <a:cubicBezTo>
                    <a:pt x="96424" y="67"/>
                    <a:pt x="81070" y="-637"/>
                    <a:pt x="67135" y="677"/>
                  </a:cubicBezTo>
                  <a:cubicBezTo>
                    <a:pt x="53438" y="1972"/>
                    <a:pt x="38789" y="5239"/>
                    <a:pt x="24111" y="9897"/>
                  </a:cubicBezTo>
                  <a:cubicBezTo>
                    <a:pt x="17481" y="15574"/>
                    <a:pt x="11976" y="22499"/>
                    <a:pt x="7908" y="30481"/>
                  </a:cubicBezTo>
                  <a:cubicBezTo>
                    <a:pt x="2574" y="40939"/>
                    <a:pt x="-283" y="53217"/>
                    <a:pt x="50" y="66914"/>
                  </a:cubicBezTo>
                  <a:cubicBezTo>
                    <a:pt x="98" y="69019"/>
                    <a:pt x="222" y="71152"/>
                    <a:pt x="431" y="73324"/>
                  </a:cubicBezTo>
                  <a:cubicBezTo>
                    <a:pt x="955" y="78887"/>
                    <a:pt x="1965" y="84402"/>
                    <a:pt x="3403" y="89783"/>
                  </a:cubicBezTo>
                  <a:cubicBezTo>
                    <a:pt x="3584" y="89783"/>
                    <a:pt x="3765" y="89755"/>
                    <a:pt x="3918" y="89688"/>
                  </a:cubicBezTo>
                  <a:cubicBezTo>
                    <a:pt x="38436" y="75867"/>
                    <a:pt x="64201" y="35291"/>
                    <a:pt x="86309" y="35424"/>
                  </a:cubicBezTo>
                  <a:cubicBezTo>
                    <a:pt x="103149" y="35529"/>
                    <a:pt x="145307" y="78382"/>
                    <a:pt x="145307" y="78382"/>
                  </a:cubicBezTo>
                  <a:cubicBezTo>
                    <a:pt x="145307" y="78382"/>
                    <a:pt x="145640" y="78077"/>
                    <a:pt x="146240" y="77525"/>
                  </a:cubicBezTo>
                </a:path>
              </a:pathLst>
            </a:custGeom>
            <a:solidFill>
              <a:srgbClr val="7F452A"/>
            </a:solidFill>
            <a:ln w="9525" cap="flat">
              <a:noFill/>
              <a:prstDash val="solid"/>
              <a:round/>
            </a:ln>
          </p:spPr>
          <p:txBody>
            <a:bodyPr rtlCol="0" anchor="ctr"/>
            <a:lstStyle/>
            <a:p>
              <a:endParaRPr lang="en-GB"/>
            </a:p>
          </p:txBody>
        </p:sp>
        <p:sp>
          <p:nvSpPr>
            <p:cNvPr id="151" name="Freeform: Shape 150">
              <a:extLst>
                <a:ext uri="{FF2B5EF4-FFF2-40B4-BE49-F238E27FC236}">
                  <a16:creationId xmlns:a16="http://schemas.microsoft.com/office/drawing/2014/main" id="{3A9F9CF3-A483-4BB9-931D-DDEAD6AD8E82}"/>
                </a:ext>
              </a:extLst>
            </p:cNvPr>
            <p:cNvSpPr/>
            <p:nvPr/>
          </p:nvSpPr>
          <p:spPr>
            <a:xfrm rot="6262225" flipV="1">
              <a:off x="6025389" y="3423203"/>
              <a:ext cx="94767" cy="146399"/>
            </a:xfrm>
            <a:custGeom>
              <a:avLst/>
              <a:gdLst>
                <a:gd name="connsiteX0" fmla="*/ 20581 w 94767"/>
                <a:gd name="connsiteY0" fmla="*/ 19 h 146399"/>
                <a:gd name="connsiteX1" fmla="*/ 20381 w 94767"/>
                <a:gd name="connsiteY1" fmla="*/ 67209 h 146399"/>
                <a:gd name="connsiteX2" fmla="*/ 20581 w 94767"/>
                <a:gd name="connsiteY2" fmla="*/ 146419 h 146399"/>
                <a:gd name="connsiteX3" fmla="*/ 94790 w 94767"/>
                <a:gd name="connsiteY3" fmla="*/ 73209 h 146399"/>
                <a:gd name="connsiteX4" fmla="*/ 20581 w 94767"/>
                <a:gd name="connsiteY4" fmla="*/ 19 h 146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7" h="146399">
                  <a:moveTo>
                    <a:pt x="20581" y="19"/>
                  </a:moveTo>
                  <a:cubicBezTo>
                    <a:pt x="-25110" y="19"/>
                    <a:pt x="19495" y="15898"/>
                    <a:pt x="20381" y="67209"/>
                  </a:cubicBezTo>
                  <a:cubicBezTo>
                    <a:pt x="21419" y="128464"/>
                    <a:pt x="-25120" y="146428"/>
                    <a:pt x="20581" y="146419"/>
                  </a:cubicBezTo>
                  <a:cubicBezTo>
                    <a:pt x="66273" y="146428"/>
                    <a:pt x="94790" y="113643"/>
                    <a:pt x="94790" y="73209"/>
                  </a:cubicBezTo>
                  <a:cubicBezTo>
                    <a:pt x="94790" y="32785"/>
                    <a:pt x="66282" y="10"/>
                    <a:pt x="20581" y="19"/>
                  </a:cubicBezTo>
                </a:path>
              </a:pathLst>
            </a:custGeom>
            <a:solidFill>
              <a:schemeClr val="bg2">
                <a:lumMod val="75000"/>
              </a:schemeClr>
            </a:solidFill>
            <a:ln w="9525" cap="flat">
              <a:noFill/>
              <a:prstDash val="solid"/>
              <a:round/>
            </a:ln>
          </p:spPr>
          <p:txBody>
            <a:bodyPr rtlCol="0" anchor="ctr"/>
            <a:lstStyle/>
            <a:p>
              <a:endParaRPr lang="en-GB"/>
            </a:p>
          </p:txBody>
        </p:sp>
      </p:grpSp>
      <p:sp>
        <p:nvSpPr>
          <p:cNvPr id="153" name="Arrow: Right 152">
            <a:extLst>
              <a:ext uri="{FF2B5EF4-FFF2-40B4-BE49-F238E27FC236}">
                <a16:creationId xmlns:a16="http://schemas.microsoft.com/office/drawing/2014/main" id="{A023895E-5776-45E3-997E-170BA952622A}"/>
              </a:ext>
            </a:extLst>
          </p:cNvPr>
          <p:cNvSpPr/>
          <p:nvPr/>
        </p:nvSpPr>
        <p:spPr>
          <a:xfrm rot="5400000">
            <a:off x="7437633" y="3962597"/>
            <a:ext cx="760130" cy="494903"/>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6129011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 name="Graphic 9">
            <a:extLst>
              <a:ext uri="{FF2B5EF4-FFF2-40B4-BE49-F238E27FC236}">
                <a16:creationId xmlns:a16="http://schemas.microsoft.com/office/drawing/2014/main" id="{6A572CD0-09A8-4366-9E7B-0DD283C89058}"/>
              </a:ext>
            </a:extLst>
          </p:cNvPr>
          <p:cNvGrpSpPr>
            <a:grpSpLocks noChangeAspect="1"/>
          </p:cNvGrpSpPr>
          <p:nvPr/>
        </p:nvGrpSpPr>
        <p:grpSpPr>
          <a:xfrm>
            <a:off x="205287" y="1369523"/>
            <a:ext cx="594812" cy="594799"/>
            <a:chOff x="7836485" y="1786077"/>
            <a:chExt cx="407720" cy="407711"/>
          </a:xfrm>
        </p:grpSpPr>
        <p:sp>
          <p:nvSpPr>
            <p:cNvPr id="77" name="Freeform: Shape 76">
              <a:extLst>
                <a:ext uri="{FF2B5EF4-FFF2-40B4-BE49-F238E27FC236}">
                  <a16:creationId xmlns:a16="http://schemas.microsoft.com/office/drawing/2014/main" id="{0C32611B-1DD7-4FE1-A13E-4E2D9419D3A7}"/>
                </a:ext>
              </a:extLst>
            </p:cNvPr>
            <p:cNvSpPr/>
            <p:nvPr/>
          </p:nvSpPr>
          <p:spPr>
            <a:xfrm rot="-5400000" flipV="1">
              <a:off x="7836489" y="1786073"/>
              <a:ext cx="407711" cy="407720"/>
            </a:xfrm>
            <a:custGeom>
              <a:avLst/>
              <a:gdLst>
                <a:gd name="connsiteX0" fmla="*/ 205442 w 407711"/>
                <a:gd name="connsiteY0" fmla="*/ 692 h 407720"/>
                <a:gd name="connsiteX1" fmla="*/ 1589 w 407711"/>
                <a:gd name="connsiteY1" fmla="*/ 204553 h 407720"/>
                <a:gd name="connsiteX2" fmla="*/ 205442 w 407711"/>
                <a:gd name="connsiteY2" fmla="*/ 408412 h 407720"/>
                <a:gd name="connsiteX3" fmla="*/ 409300 w 407711"/>
                <a:gd name="connsiteY3" fmla="*/ 204553 h 407720"/>
                <a:gd name="connsiteX4" fmla="*/ 205442 w 407711"/>
                <a:gd name="connsiteY4" fmla="*/ 692 h 407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1" h="407720">
                  <a:moveTo>
                    <a:pt x="205442" y="692"/>
                  </a:moveTo>
                  <a:cubicBezTo>
                    <a:pt x="92854" y="692"/>
                    <a:pt x="1589" y="91963"/>
                    <a:pt x="1589" y="204553"/>
                  </a:cubicBezTo>
                  <a:cubicBezTo>
                    <a:pt x="1589" y="317141"/>
                    <a:pt x="92854" y="408412"/>
                    <a:pt x="205442" y="408412"/>
                  </a:cubicBezTo>
                  <a:cubicBezTo>
                    <a:pt x="318032" y="408412"/>
                    <a:pt x="409300" y="317141"/>
                    <a:pt x="409300" y="204553"/>
                  </a:cubicBezTo>
                  <a:cubicBezTo>
                    <a:pt x="409300" y="91963"/>
                    <a:pt x="318032" y="692"/>
                    <a:pt x="205442" y="692"/>
                  </a:cubicBezTo>
                </a:path>
              </a:pathLst>
            </a:custGeom>
            <a:solidFill>
              <a:schemeClr val="bg1">
                <a:lumMod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Shape 77">
              <a:extLst>
                <a:ext uri="{FF2B5EF4-FFF2-40B4-BE49-F238E27FC236}">
                  <a16:creationId xmlns:a16="http://schemas.microsoft.com/office/drawing/2014/main" id="{B4C5895D-CFD0-488D-A6A2-91998D21EC25}"/>
                </a:ext>
              </a:extLst>
            </p:cNvPr>
            <p:cNvSpPr/>
            <p:nvPr/>
          </p:nvSpPr>
          <p:spPr>
            <a:xfrm>
              <a:off x="7863638" y="1813221"/>
              <a:ext cx="353417" cy="176711"/>
            </a:xfrm>
            <a:custGeom>
              <a:avLst/>
              <a:gdLst>
                <a:gd name="connsiteX0" fmla="*/ 178226 w 353417"/>
                <a:gd name="connsiteY0" fmla="*/ 692 h 176711"/>
                <a:gd name="connsiteX1" fmla="*/ 1518 w 353417"/>
                <a:gd name="connsiteY1" fmla="*/ 177403 h 176711"/>
                <a:gd name="connsiteX2" fmla="*/ 354935 w 353417"/>
                <a:gd name="connsiteY2" fmla="*/ 177403 h 176711"/>
                <a:gd name="connsiteX3" fmla="*/ 178226 w 353417"/>
                <a:gd name="connsiteY3" fmla="*/ 692 h 176711"/>
              </a:gdLst>
              <a:ahLst/>
              <a:cxnLst>
                <a:cxn ang="0">
                  <a:pos x="connsiteX0" y="connsiteY0"/>
                </a:cxn>
                <a:cxn ang="0">
                  <a:pos x="connsiteX1" y="connsiteY1"/>
                </a:cxn>
                <a:cxn ang="0">
                  <a:pos x="connsiteX2" y="connsiteY2"/>
                </a:cxn>
                <a:cxn ang="0">
                  <a:pos x="connsiteX3" y="connsiteY3"/>
                </a:cxn>
              </a:cxnLst>
              <a:rect l="l" t="t" r="r" b="b"/>
              <a:pathLst>
                <a:path w="353417" h="176711">
                  <a:moveTo>
                    <a:pt x="178226" y="692"/>
                  </a:moveTo>
                  <a:cubicBezTo>
                    <a:pt x="80632" y="692"/>
                    <a:pt x="1518" y="79806"/>
                    <a:pt x="1518" y="177403"/>
                  </a:cubicBezTo>
                  <a:lnTo>
                    <a:pt x="354935" y="177403"/>
                  </a:lnTo>
                  <a:cubicBezTo>
                    <a:pt x="354935" y="79806"/>
                    <a:pt x="275821" y="692"/>
                    <a:pt x="178226" y="692"/>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8F75E787-3CB5-4004-8414-FFC7144DA6C2}"/>
                </a:ext>
              </a:extLst>
            </p:cNvPr>
            <p:cNvSpPr/>
            <p:nvPr/>
          </p:nvSpPr>
          <p:spPr>
            <a:xfrm>
              <a:off x="7964129" y="1828617"/>
              <a:ext cx="152443" cy="152446"/>
            </a:xfrm>
            <a:custGeom>
              <a:avLst/>
              <a:gdLst>
                <a:gd name="connsiteX0" fmla="*/ 147967 w 152443"/>
                <a:gd name="connsiteY0" fmla="*/ 47233 h 152446"/>
                <a:gd name="connsiteX1" fmla="*/ 131633 w 152443"/>
                <a:gd name="connsiteY1" fmla="*/ 23006 h 152446"/>
                <a:gd name="connsiteX2" fmla="*/ 107408 w 152443"/>
                <a:gd name="connsiteY2" fmla="*/ 6675 h 152446"/>
                <a:gd name="connsiteX3" fmla="*/ 77738 w 152443"/>
                <a:gd name="connsiteY3" fmla="*/ 680 h 152446"/>
                <a:gd name="connsiteX4" fmla="*/ 48065 w 152443"/>
                <a:gd name="connsiteY4" fmla="*/ 6675 h 152446"/>
                <a:gd name="connsiteX5" fmla="*/ 23838 w 152443"/>
                <a:gd name="connsiteY5" fmla="*/ 23006 h 152446"/>
                <a:gd name="connsiteX6" fmla="*/ 7507 w 152443"/>
                <a:gd name="connsiteY6" fmla="*/ 47233 h 152446"/>
                <a:gd name="connsiteX7" fmla="*/ 1518 w 152443"/>
                <a:gd name="connsiteY7" fmla="*/ 76903 h 152446"/>
                <a:gd name="connsiteX8" fmla="*/ 7507 w 152443"/>
                <a:gd name="connsiteY8" fmla="*/ 106573 h 152446"/>
                <a:gd name="connsiteX9" fmla="*/ 23838 w 152443"/>
                <a:gd name="connsiteY9" fmla="*/ 130801 h 152446"/>
                <a:gd name="connsiteX10" fmla="*/ 48065 w 152443"/>
                <a:gd name="connsiteY10" fmla="*/ 147134 h 152446"/>
                <a:gd name="connsiteX11" fmla="*/ 77738 w 152443"/>
                <a:gd name="connsiteY11" fmla="*/ 153126 h 152446"/>
                <a:gd name="connsiteX12" fmla="*/ 107408 w 152443"/>
                <a:gd name="connsiteY12" fmla="*/ 147134 h 152446"/>
                <a:gd name="connsiteX13" fmla="*/ 131636 w 152443"/>
                <a:gd name="connsiteY13" fmla="*/ 130801 h 152446"/>
                <a:gd name="connsiteX14" fmla="*/ 147967 w 152443"/>
                <a:gd name="connsiteY14" fmla="*/ 106573 h 152446"/>
                <a:gd name="connsiteX15" fmla="*/ 153962 w 152443"/>
                <a:gd name="connsiteY15" fmla="*/ 76903 h 152446"/>
                <a:gd name="connsiteX16" fmla="*/ 147967 w 152443"/>
                <a:gd name="connsiteY16" fmla="*/ 47233 h 15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43" h="152446">
                  <a:moveTo>
                    <a:pt x="147967" y="47233"/>
                  </a:moveTo>
                  <a:cubicBezTo>
                    <a:pt x="144129" y="38154"/>
                    <a:pt x="138632" y="30005"/>
                    <a:pt x="131633" y="23006"/>
                  </a:cubicBezTo>
                  <a:cubicBezTo>
                    <a:pt x="124637" y="16007"/>
                    <a:pt x="116481" y="10512"/>
                    <a:pt x="107408" y="6675"/>
                  </a:cubicBezTo>
                  <a:cubicBezTo>
                    <a:pt x="98007" y="2699"/>
                    <a:pt x="88025" y="680"/>
                    <a:pt x="77738" y="680"/>
                  </a:cubicBezTo>
                  <a:cubicBezTo>
                    <a:pt x="67448" y="680"/>
                    <a:pt x="57466" y="2699"/>
                    <a:pt x="48065" y="6675"/>
                  </a:cubicBezTo>
                  <a:cubicBezTo>
                    <a:pt x="38990" y="10512"/>
                    <a:pt x="30840" y="16007"/>
                    <a:pt x="23838" y="23006"/>
                  </a:cubicBezTo>
                  <a:cubicBezTo>
                    <a:pt x="16842" y="30005"/>
                    <a:pt x="11348" y="38154"/>
                    <a:pt x="7507" y="47233"/>
                  </a:cubicBezTo>
                  <a:cubicBezTo>
                    <a:pt x="3532" y="56631"/>
                    <a:pt x="1518" y="66613"/>
                    <a:pt x="1518" y="76903"/>
                  </a:cubicBezTo>
                  <a:cubicBezTo>
                    <a:pt x="1518" y="87190"/>
                    <a:pt x="3532" y="97172"/>
                    <a:pt x="7507" y="106573"/>
                  </a:cubicBezTo>
                  <a:cubicBezTo>
                    <a:pt x="11348" y="115652"/>
                    <a:pt x="16842" y="123799"/>
                    <a:pt x="23838" y="130801"/>
                  </a:cubicBezTo>
                  <a:cubicBezTo>
                    <a:pt x="30840" y="137797"/>
                    <a:pt x="38990" y="143294"/>
                    <a:pt x="48065" y="147134"/>
                  </a:cubicBezTo>
                  <a:cubicBezTo>
                    <a:pt x="57466" y="151110"/>
                    <a:pt x="67448" y="153126"/>
                    <a:pt x="77738" y="153126"/>
                  </a:cubicBezTo>
                  <a:cubicBezTo>
                    <a:pt x="88025" y="153126"/>
                    <a:pt x="98007" y="151110"/>
                    <a:pt x="107408" y="147134"/>
                  </a:cubicBezTo>
                  <a:cubicBezTo>
                    <a:pt x="116481" y="143294"/>
                    <a:pt x="124637" y="137797"/>
                    <a:pt x="131636" y="130801"/>
                  </a:cubicBezTo>
                  <a:cubicBezTo>
                    <a:pt x="138632" y="123799"/>
                    <a:pt x="144129" y="115652"/>
                    <a:pt x="147967" y="106573"/>
                  </a:cubicBezTo>
                  <a:cubicBezTo>
                    <a:pt x="151945" y="97172"/>
                    <a:pt x="153962" y="87190"/>
                    <a:pt x="153962" y="76903"/>
                  </a:cubicBezTo>
                  <a:cubicBezTo>
                    <a:pt x="153962" y="66613"/>
                    <a:pt x="151945" y="56631"/>
                    <a:pt x="147967" y="47233"/>
                  </a:cubicBezTo>
                </a:path>
              </a:pathLst>
            </a:custGeom>
            <a:solidFill>
              <a:schemeClr val="bg1">
                <a:lumMod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Shape 79">
              <a:extLst>
                <a:ext uri="{FF2B5EF4-FFF2-40B4-BE49-F238E27FC236}">
                  <a16:creationId xmlns:a16="http://schemas.microsoft.com/office/drawing/2014/main" id="{460CA01D-ED72-4038-8CDC-740CC569B02F}"/>
                </a:ext>
              </a:extLst>
            </p:cNvPr>
            <p:cNvSpPr/>
            <p:nvPr/>
          </p:nvSpPr>
          <p:spPr>
            <a:xfrm>
              <a:off x="8028598" y="1854197"/>
              <a:ext cx="23496" cy="23493"/>
            </a:xfrm>
            <a:custGeom>
              <a:avLst/>
              <a:gdLst>
                <a:gd name="connsiteX0" fmla="*/ 13266 w 23496"/>
                <a:gd name="connsiteY0" fmla="*/ 24138 h 23493"/>
                <a:gd name="connsiteX1" fmla="*/ 25015 w 23496"/>
                <a:gd name="connsiteY1" fmla="*/ 12390 h 23493"/>
                <a:gd name="connsiteX2" fmla="*/ 13266 w 23496"/>
                <a:gd name="connsiteY2" fmla="*/ 645 h 23493"/>
                <a:gd name="connsiteX3" fmla="*/ 1518 w 23496"/>
                <a:gd name="connsiteY3" fmla="*/ 12390 h 23493"/>
                <a:gd name="connsiteX4" fmla="*/ 13266 w 23496"/>
                <a:gd name="connsiteY4" fmla="*/ 24138 h 23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96" h="23493">
                  <a:moveTo>
                    <a:pt x="13266" y="24138"/>
                  </a:moveTo>
                  <a:cubicBezTo>
                    <a:pt x="19745" y="24138"/>
                    <a:pt x="25015" y="18871"/>
                    <a:pt x="25015" y="12390"/>
                  </a:cubicBezTo>
                  <a:cubicBezTo>
                    <a:pt x="25015" y="5915"/>
                    <a:pt x="19745" y="645"/>
                    <a:pt x="13266" y="645"/>
                  </a:cubicBezTo>
                  <a:cubicBezTo>
                    <a:pt x="6791" y="645"/>
                    <a:pt x="1518" y="5915"/>
                    <a:pt x="1518" y="12390"/>
                  </a:cubicBezTo>
                  <a:cubicBezTo>
                    <a:pt x="1518" y="18871"/>
                    <a:pt x="6791" y="24138"/>
                    <a:pt x="13266" y="24138"/>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Shape 80">
              <a:extLst>
                <a:ext uri="{FF2B5EF4-FFF2-40B4-BE49-F238E27FC236}">
                  <a16:creationId xmlns:a16="http://schemas.microsoft.com/office/drawing/2014/main" id="{BFA6D204-E9EC-4521-9FE9-436F97702FA9}"/>
                </a:ext>
              </a:extLst>
            </p:cNvPr>
            <p:cNvSpPr/>
            <p:nvPr/>
          </p:nvSpPr>
          <p:spPr>
            <a:xfrm>
              <a:off x="7997553" y="1876836"/>
              <a:ext cx="85586" cy="81272"/>
            </a:xfrm>
            <a:custGeom>
              <a:avLst/>
              <a:gdLst>
                <a:gd name="connsiteX0" fmla="*/ 60541 w 85586"/>
                <a:gd name="connsiteY0" fmla="*/ 17394 h 81272"/>
                <a:gd name="connsiteX1" fmla="*/ 59692 w 85586"/>
                <a:gd name="connsiteY1" fmla="*/ 20475 h 81272"/>
                <a:gd name="connsiteX2" fmla="*/ 28086 w 85586"/>
                <a:gd name="connsiteY2" fmla="*/ 38431 h 81272"/>
                <a:gd name="connsiteX3" fmla="*/ 26973 w 85586"/>
                <a:gd name="connsiteY3" fmla="*/ 38725 h 81272"/>
                <a:gd name="connsiteX4" fmla="*/ 25008 w 85586"/>
                <a:gd name="connsiteY4" fmla="*/ 37580 h 81272"/>
                <a:gd name="connsiteX5" fmla="*/ 25857 w 85586"/>
                <a:gd name="connsiteY5" fmla="*/ 34502 h 81272"/>
                <a:gd name="connsiteX6" fmla="*/ 57460 w 85586"/>
                <a:gd name="connsiteY6" fmla="*/ 16545 h 81272"/>
                <a:gd name="connsiteX7" fmla="*/ 60541 w 85586"/>
                <a:gd name="connsiteY7" fmla="*/ 17394 h 81272"/>
                <a:gd name="connsiteX8" fmla="*/ 83039 w 85586"/>
                <a:gd name="connsiteY8" fmla="*/ 1043 h 81272"/>
                <a:gd name="connsiteX9" fmla="*/ 60964 w 85586"/>
                <a:gd name="connsiteY9" fmla="*/ 13844 h 81272"/>
                <a:gd name="connsiteX10" fmla="*/ 60647 w 85586"/>
                <a:gd name="connsiteY10" fmla="*/ 13151 h 81272"/>
                <a:gd name="connsiteX11" fmla="*/ 53732 w 85586"/>
                <a:gd name="connsiteY11" fmla="*/ 3169 h 81272"/>
                <a:gd name="connsiteX12" fmla="*/ 53706 w 85586"/>
                <a:gd name="connsiteY12" fmla="*/ 3149 h 81272"/>
                <a:gd name="connsiteX13" fmla="*/ 44316 w 85586"/>
                <a:gd name="connsiteY13" fmla="*/ 3152 h 81272"/>
                <a:gd name="connsiteX14" fmla="*/ 34924 w 85586"/>
                <a:gd name="connsiteY14" fmla="*/ 3149 h 81272"/>
                <a:gd name="connsiteX15" fmla="*/ 34901 w 85586"/>
                <a:gd name="connsiteY15" fmla="*/ 3169 h 81272"/>
                <a:gd name="connsiteX16" fmla="*/ 27985 w 85586"/>
                <a:gd name="connsiteY16" fmla="*/ 13151 h 81272"/>
                <a:gd name="connsiteX17" fmla="*/ 23233 w 85586"/>
                <a:gd name="connsiteY17" fmla="*/ 35721 h 81272"/>
                <a:gd name="connsiteX18" fmla="*/ 2875 w 85586"/>
                <a:gd name="connsiteY18" fmla="*/ 47527 h 81272"/>
                <a:gd name="connsiteX19" fmla="*/ 1891 w 85586"/>
                <a:gd name="connsiteY19" fmla="*/ 51230 h 81272"/>
                <a:gd name="connsiteX20" fmla="*/ 4236 w 85586"/>
                <a:gd name="connsiteY20" fmla="*/ 52582 h 81272"/>
                <a:gd name="connsiteX21" fmla="*/ 5596 w 85586"/>
                <a:gd name="connsiteY21" fmla="*/ 52216 h 81272"/>
                <a:gd name="connsiteX22" fmla="*/ 23423 w 85586"/>
                <a:gd name="connsiteY22" fmla="*/ 41878 h 81272"/>
                <a:gd name="connsiteX23" fmla="*/ 23786 w 85586"/>
                <a:gd name="connsiteY23" fmla="*/ 45709 h 81272"/>
                <a:gd name="connsiteX24" fmla="*/ 24372 w 85586"/>
                <a:gd name="connsiteY24" fmla="*/ 50352 h 81272"/>
                <a:gd name="connsiteX25" fmla="*/ 6062 w 85586"/>
                <a:gd name="connsiteY25" fmla="*/ 56620 h 81272"/>
                <a:gd name="connsiteX26" fmla="*/ 4728 w 85586"/>
                <a:gd name="connsiteY26" fmla="*/ 60211 h 81272"/>
                <a:gd name="connsiteX27" fmla="*/ 7193 w 85586"/>
                <a:gd name="connsiteY27" fmla="*/ 61793 h 81272"/>
                <a:gd name="connsiteX28" fmla="*/ 8318 w 85586"/>
                <a:gd name="connsiteY28" fmla="*/ 61548 h 81272"/>
                <a:gd name="connsiteX29" fmla="*/ 14543 w 85586"/>
                <a:gd name="connsiteY29" fmla="*/ 59069 h 81272"/>
                <a:gd name="connsiteX30" fmla="*/ 25828 w 85586"/>
                <a:gd name="connsiteY30" fmla="*/ 59048 h 81272"/>
                <a:gd name="connsiteX31" fmla="*/ 25900 w 85586"/>
                <a:gd name="connsiteY31" fmla="*/ 59325 h 81272"/>
                <a:gd name="connsiteX32" fmla="*/ 29056 w 85586"/>
                <a:gd name="connsiteY32" fmla="*/ 79651 h 81272"/>
                <a:gd name="connsiteX33" fmla="*/ 31731 w 85586"/>
                <a:gd name="connsiteY33" fmla="*/ 81947 h 81272"/>
                <a:gd name="connsiteX34" fmla="*/ 32148 w 85586"/>
                <a:gd name="connsiteY34" fmla="*/ 81912 h 81272"/>
                <a:gd name="connsiteX35" fmla="*/ 34412 w 85586"/>
                <a:gd name="connsiteY35" fmla="*/ 78820 h 81272"/>
                <a:gd name="connsiteX36" fmla="*/ 31340 w 85586"/>
                <a:gd name="connsiteY36" fmla="*/ 59037 h 81272"/>
                <a:gd name="connsiteX37" fmla="*/ 57302 w 85586"/>
                <a:gd name="connsiteY37" fmla="*/ 58988 h 81272"/>
                <a:gd name="connsiteX38" fmla="*/ 54224 w 85586"/>
                <a:gd name="connsiteY38" fmla="*/ 78820 h 81272"/>
                <a:gd name="connsiteX39" fmla="*/ 56488 w 85586"/>
                <a:gd name="connsiteY39" fmla="*/ 81912 h 81272"/>
                <a:gd name="connsiteX40" fmla="*/ 56905 w 85586"/>
                <a:gd name="connsiteY40" fmla="*/ 81947 h 81272"/>
                <a:gd name="connsiteX41" fmla="*/ 59580 w 85586"/>
                <a:gd name="connsiteY41" fmla="*/ 79651 h 81272"/>
                <a:gd name="connsiteX42" fmla="*/ 62730 w 85586"/>
                <a:gd name="connsiteY42" fmla="*/ 59342 h 81272"/>
                <a:gd name="connsiteX43" fmla="*/ 62822 w 85586"/>
                <a:gd name="connsiteY43" fmla="*/ 58976 h 81272"/>
                <a:gd name="connsiteX44" fmla="*/ 73664 w 85586"/>
                <a:gd name="connsiteY44" fmla="*/ 58953 h 81272"/>
                <a:gd name="connsiteX45" fmla="*/ 80735 w 85586"/>
                <a:gd name="connsiteY45" fmla="*/ 61453 h 81272"/>
                <a:gd name="connsiteX46" fmla="*/ 84259 w 85586"/>
                <a:gd name="connsiteY46" fmla="*/ 59949 h 81272"/>
                <a:gd name="connsiteX47" fmla="*/ 82755 w 85586"/>
                <a:gd name="connsiteY47" fmla="*/ 56425 h 81272"/>
                <a:gd name="connsiteX48" fmla="*/ 64229 w 85586"/>
                <a:gd name="connsiteY48" fmla="*/ 50617 h 81272"/>
                <a:gd name="connsiteX49" fmla="*/ 64847 w 85586"/>
                <a:gd name="connsiteY49" fmla="*/ 45709 h 81272"/>
                <a:gd name="connsiteX50" fmla="*/ 62900 w 85586"/>
                <a:gd name="connsiteY50" fmla="*/ 18985 h 81272"/>
                <a:gd name="connsiteX51" fmla="*/ 85761 w 85586"/>
                <a:gd name="connsiteY51" fmla="*/ 5729 h 81272"/>
                <a:gd name="connsiteX52" fmla="*/ 86745 w 85586"/>
                <a:gd name="connsiteY52" fmla="*/ 2024 h 81272"/>
                <a:gd name="connsiteX53" fmla="*/ 83039 w 85586"/>
                <a:gd name="connsiteY53" fmla="*/ 1043 h 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85586" h="81272">
                  <a:moveTo>
                    <a:pt x="60541" y="17394"/>
                  </a:moveTo>
                  <a:cubicBezTo>
                    <a:pt x="61156" y="18479"/>
                    <a:pt x="60777" y="19859"/>
                    <a:pt x="59692" y="20475"/>
                  </a:cubicBezTo>
                  <a:lnTo>
                    <a:pt x="28086" y="38431"/>
                  </a:lnTo>
                  <a:cubicBezTo>
                    <a:pt x="27735" y="38633"/>
                    <a:pt x="27353" y="38725"/>
                    <a:pt x="26973" y="38725"/>
                  </a:cubicBezTo>
                  <a:cubicBezTo>
                    <a:pt x="26188" y="38725"/>
                    <a:pt x="25422" y="38313"/>
                    <a:pt x="25008" y="37580"/>
                  </a:cubicBezTo>
                  <a:cubicBezTo>
                    <a:pt x="24390" y="36498"/>
                    <a:pt x="24772" y="35117"/>
                    <a:pt x="25857" y="34502"/>
                  </a:cubicBezTo>
                  <a:lnTo>
                    <a:pt x="57460" y="16545"/>
                  </a:lnTo>
                  <a:cubicBezTo>
                    <a:pt x="58547" y="15930"/>
                    <a:pt x="59925" y="16310"/>
                    <a:pt x="60541" y="17394"/>
                  </a:cubicBezTo>
                  <a:moveTo>
                    <a:pt x="83039" y="1043"/>
                  </a:moveTo>
                  <a:lnTo>
                    <a:pt x="60964" y="13844"/>
                  </a:lnTo>
                  <a:cubicBezTo>
                    <a:pt x="60860" y="13606"/>
                    <a:pt x="60754" y="13375"/>
                    <a:pt x="60647" y="13151"/>
                  </a:cubicBezTo>
                  <a:cubicBezTo>
                    <a:pt x="58093" y="7714"/>
                    <a:pt x="55009" y="4248"/>
                    <a:pt x="53732" y="3169"/>
                  </a:cubicBezTo>
                  <a:lnTo>
                    <a:pt x="53706" y="3149"/>
                  </a:lnTo>
                  <a:lnTo>
                    <a:pt x="44316" y="3152"/>
                  </a:lnTo>
                  <a:lnTo>
                    <a:pt x="34924" y="3149"/>
                  </a:lnTo>
                  <a:lnTo>
                    <a:pt x="34901" y="3169"/>
                  </a:lnTo>
                  <a:cubicBezTo>
                    <a:pt x="33624" y="4248"/>
                    <a:pt x="30540" y="7714"/>
                    <a:pt x="27985" y="13151"/>
                  </a:cubicBezTo>
                  <a:cubicBezTo>
                    <a:pt x="25722" y="17972"/>
                    <a:pt x="23354" y="25446"/>
                    <a:pt x="23233" y="35721"/>
                  </a:cubicBezTo>
                  <a:lnTo>
                    <a:pt x="2875" y="47527"/>
                  </a:lnTo>
                  <a:cubicBezTo>
                    <a:pt x="1580" y="48275"/>
                    <a:pt x="1137" y="49938"/>
                    <a:pt x="1891" y="51230"/>
                  </a:cubicBezTo>
                  <a:cubicBezTo>
                    <a:pt x="2392" y="52098"/>
                    <a:pt x="3301" y="52582"/>
                    <a:pt x="4236" y="52582"/>
                  </a:cubicBezTo>
                  <a:cubicBezTo>
                    <a:pt x="4699" y="52582"/>
                    <a:pt x="5165" y="52467"/>
                    <a:pt x="5596" y="52216"/>
                  </a:cubicBezTo>
                  <a:lnTo>
                    <a:pt x="23423" y="41878"/>
                  </a:lnTo>
                  <a:cubicBezTo>
                    <a:pt x="23509" y="43123"/>
                    <a:pt x="23630" y="44395"/>
                    <a:pt x="23786" y="45709"/>
                  </a:cubicBezTo>
                  <a:cubicBezTo>
                    <a:pt x="23996" y="47441"/>
                    <a:pt x="24188" y="48983"/>
                    <a:pt x="24372" y="50352"/>
                  </a:cubicBezTo>
                  <a:cubicBezTo>
                    <a:pt x="14290" y="52889"/>
                    <a:pt x="6563" y="56390"/>
                    <a:pt x="6062" y="56620"/>
                  </a:cubicBezTo>
                  <a:cubicBezTo>
                    <a:pt x="4702" y="57242"/>
                    <a:pt x="4103" y="58850"/>
                    <a:pt x="4728" y="60211"/>
                  </a:cubicBezTo>
                  <a:cubicBezTo>
                    <a:pt x="5182" y="61209"/>
                    <a:pt x="6166" y="61793"/>
                    <a:pt x="7193" y="61793"/>
                  </a:cubicBezTo>
                  <a:cubicBezTo>
                    <a:pt x="7570" y="61793"/>
                    <a:pt x="7952" y="61718"/>
                    <a:pt x="8318" y="61548"/>
                  </a:cubicBezTo>
                  <a:cubicBezTo>
                    <a:pt x="8384" y="61519"/>
                    <a:pt x="10763" y="60441"/>
                    <a:pt x="14543" y="59069"/>
                  </a:cubicBezTo>
                  <a:lnTo>
                    <a:pt x="25828" y="59048"/>
                  </a:lnTo>
                  <a:cubicBezTo>
                    <a:pt x="25854" y="59143"/>
                    <a:pt x="25877" y="59238"/>
                    <a:pt x="25900" y="59325"/>
                  </a:cubicBezTo>
                  <a:lnTo>
                    <a:pt x="29056" y="79651"/>
                  </a:lnTo>
                  <a:cubicBezTo>
                    <a:pt x="29260" y="80992"/>
                    <a:pt x="30416" y="81947"/>
                    <a:pt x="31731" y="81947"/>
                  </a:cubicBezTo>
                  <a:cubicBezTo>
                    <a:pt x="31869" y="81947"/>
                    <a:pt x="32007" y="81935"/>
                    <a:pt x="32148" y="81912"/>
                  </a:cubicBezTo>
                  <a:cubicBezTo>
                    <a:pt x="33630" y="81685"/>
                    <a:pt x="34639" y="80298"/>
                    <a:pt x="34412" y="78820"/>
                  </a:cubicBezTo>
                  <a:lnTo>
                    <a:pt x="31340" y="59037"/>
                  </a:lnTo>
                  <a:lnTo>
                    <a:pt x="57302" y="58988"/>
                  </a:lnTo>
                  <a:lnTo>
                    <a:pt x="54224" y="78820"/>
                  </a:lnTo>
                  <a:cubicBezTo>
                    <a:pt x="53994" y="80298"/>
                    <a:pt x="55006" y="81685"/>
                    <a:pt x="56488" y="81912"/>
                  </a:cubicBezTo>
                  <a:cubicBezTo>
                    <a:pt x="56629" y="81935"/>
                    <a:pt x="56767" y="81947"/>
                    <a:pt x="56905" y="81947"/>
                  </a:cubicBezTo>
                  <a:cubicBezTo>
                    <a:pt x="58219" y="81947"/>
                    <a:pt x="59373" y="80992"/>
                    <a:pt x="59580" y="79651"/>
                  </a:cubicBezTo>
                  <a:lnTo>
                    <a:pt x="62730" y="59342"/>
                  </a:lnTo>
                  <a:cubicBezTo>
                    <a:pt x="62759" y="59227"/>
                    <a:pt x="62790" y="59106"/>
                    <a:pt x="62822" y="58976"/>
                  </a:cubicBezTo>
                  <a:lnTo>
                    <a:pt x="73664" y="58953"/>
                  </a:lnTo>
                  <a:cubicBezTo>
                    <a:pt x="77916" y="60334"/>
                    <a:pt x="80663" y="61425"/>
                    <a:pt x="80735" y="61453"/>
                  </a:cubicBezTo>
                  <a:cubicBezTo>
                    <a:pt x="82125" y="62011"/>
                    <a:pt x="83704" y="61338"/>
                    <a:pt x="84259" y="59949"/>
                  </a:cubicBezTo>
                  <a:cubicBezTo>
                    <a:pt x="84817" y="58559"/>
                    <a:pt x="84144" y="56980"/>
                    <a:pt x="82755" y="56425"/>
                  </a:cubicBezTo>
                  <a:cubicBezTo>
                    <a:pt x="82220" y="56209"/>
                    <a:pt x="74300" y="53062"/>
                    <a:pt x="64229" y="50617"/>
                  </a:cubicBezTo>
                  <a:cubicBezTo>
                    <a:pt x="64421" y="49181"/>
                    <a:pt x="64629" y="47553"/>
                    <a:pt x="64847" y="45709"/>
                  </a:cubicBezTo>
                  <a:cubicBezTo>
                    <a:pt x="66225" y="34214"/>
                    <a:pt x="64882" y="25360"/>
                    <a:pt x="62900" y="18985"/>
                  </a:cubicBezTo>
                  <a:lnTo>
                    <a:pt x="85761" y="5729"/>
                  </a:lnTo>
                  <a:cubicBezTo>
                    <a:pt x="87052" y="4978"/>
                    <a:pt x="87495" y="3319"/>
                    <a:pt x="86745" y="2024"/>
                  </a:cubicBezTo>
                  <a:cubicBezTo>
                    <a:pt x="85994" y="730"/>
                    <a:pt x="84334" y="289"/>
                    <a:pt x="83039" y="1043"/>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Shape 81">
              <a:extLst>
                <a:ext uri="{FF2B5EF4-FFF2-40B4-BE49-F238E27FC236}">
                  <a16:creationId xmlns:a16="http://schemas.microsoft.com/office/drawing/2014/main" id="{D358E265-0656-426B-BE50-193BB06F84C5}"/>
                </a:ext>
              </a:extLst>
            </p:cNvPr>
            <p:cNvSpPr/>
            <p:nvPr/>
          </p:nvSpPr>
          <p:spPr>
            <a:xfrm>
              <a:off x="8051421" y="2011985"/>
              <a:ext cx="124186" cy="124168"/>
            </a:xfrm>
            <a:custGeom>
              <a:avLst/>
              <a:gdLst>
                <a:gd name="connsiteX0" fmla="*/ 62107 w 124186"/>
                <a:gd name="connsiteY0" fmla="*/ 0 h 124168"/>
                <a:gd name="connsiteX1" fmla="*/ 0 w 124186"/>
                <a:gd name="connsiteY1" fmla="*/ 62082 h 124168"/>
                <a:gd name="connsiteX2" fmla="*/ 62107 w 124186"/>
                <a:gd name="connsiteY2" fmla="*/ 124169 h 124168"/>
                <a:gd name="connsiteX3" fmla="*/ 124186 w 124186"/>
                <a:gd name="connsiteY3" fmla="*/ 62082 h 124168"/>
                <a:gd name="connsiteX4" fmla="*/ 62107 w 124186"/>
                <a:gd name="connsiteY4" fmla="*/ 0 h 124168"/>
                <a:gd name="connsiteX5" fmla="*/ 30522 w 124186"/>
                <a:gd name="connsiteY5" fmla="*/ 34606 h 124168"/>
                <a:gd name="connsiteX6" fmla="*/ 21431 w 124186"/>
                <a:gd name="connsiteY6" fmla="*/ 25516 h 124168"/>
                <a:gd name="connsiteX7" fmla="*/ 7307 w 124186"/>
                <a:gd name="connsiteY7" fmla="*/ 62082 h 124168"/>
                <a:gd name="connsiteX8" fmla="*/ 62107 w 124186"/>
                <a:gd name="connsiteY8" fmla="*/ 116868 h 124168"/>
                <a:gd name="connsiteX9" fmla="*/ 98670 w 124186"/>
                <a:gd name="connsiteY9" fmla="*/ 102755 h 124168"/>
                <a:gd name="connsiteX10" fmla="*/ 89321 w 124186"/>
                <a:gd name="connsiteY10" fmla="*/ 93408 h 124168"/>
                <a:gd name="connsiteX11" fmla="*/ 86214 w 124186"/>
                <a:gd name="connsiteY11" fmla="*/ 95851 h 124168"/>
                <a:gd name="connsiteX12" fmla="*/ 85294 w 124186"/>
                <a:gd name="connsiteY12" fmla="*/ 96498 h 124168"/>
                <a:gd name="connsiteX13" fmla="*/ 38893 w 124186"/>
                <a:gd name="connsiteY13" fmla="*/ 96498 h 124168"/>
                <a:gd name="connsiteX14" fmla="*/ 37972 w 124186"/>
                <a:gd name="connsiteY14" fmla="*/ 95851 h 124168"/>
                <a:gd name="connsiteX15" fmla="*/ 20367 w 124186"/>
                <a:gd name="connsiteY15" fmla="*/ 61849 h 124168"/>
                <a:gd name="connsiteX16" fmla="*/ 30522 w 124186"/>
                <a:gd name="connsiteY16" fmla="*/ 34606 h 124168"/>
                <a:gd name="connsiteX17" fmla="*/ 94412 w 124186"/>
                <a:gd name="connsiteY17" fmla="*/ 88173 h 124168"/>
                <a:gd name="connsiteX18" fmla="*/ 103762 w 124186"/>
                <a:gd name="connsiteY18" fmla="*/ 97542 h 124168"/>
                <a:gd name="connsiteX19" fmla="*/ 116879 w 124186"/>
                <a:gd name="connsiteY19" fmla="*/ 62082 h 124168"/>
                <a:gd name="connsiteX20" fmla="*/ 62107 w 124186"/>
                <a:gd name="connsiteY20" fmla="*/ 7304 h 124168"/>
                <a:gd name="connsiteX21" fmla="*/ 26638 w 124186"/>
                <a:gd name="connsiteY21" fmla="*/ 20401 h 124168"/>
                <a:gd name="connsiteX22" fmla="*/ 35757 w 124186"/>
                <a:gd name="connsiteY22" fmla="*/ 29515 h 124168"/>
                <a:gd name="connsiteX23" fmla="*/ 62107 w 124186"/>
                <a:gd name="connsiteY23" fmla="*/ 20122 h 124168"/>
                <a:gd name="connsiteX24" fmla="*/ 103819 w 124186"/>
                <a:gd name="connsiteY24" fmla="*/ 61849 h 124168"/>
                <a:gd name="connsiteX25" fmla="*/ 94412 w 124186"/>
                <a:gd name="connsiteY25" fmla="*/ 88173 h 124168"/>
                <a:gd name="connsiteX26" fmla="*/ 35498 w 124186"/>
                <a:gd name="connsiteY26" fmla="*/ 39580 h 124168"/>
                <a:gd name="connsiteX27" fmla="*/ 32478 w 124186"/>
                <a:gd name="connsiteY27" fmla="*/ 43763 h 124168"/>
                <a:gd name="connsiteX28" fmla="*/ 39382 w 124186"/>
                <a:gd name="connsiteY28" fmla="*/ 47759 h 124168"/>
                <a:gd name="connsiteX29" fmla="*/ 38548 w 124186"/>
                <a:gd name="connsiteY29" fmla="*/ 49231 h 124168"/>
                <a:gd name="connsiteX30" fmla="*/ 31615 w 124186"/>
                <a:gd name="connsiteY30" fmla="*/ 45236 h 124168"/>
                <a:gd name="connsiteX31" fmla="*/ 27386 w 124186"/>
                <a:gd name="connsiteY31" fmla="*/ 60994 h 124168"/>
                <a:gd name="connsiteX32" fmla="*/ 35383 w 124186"/>
                <a:gd name="connsiteY32" fmla="*/ 60994 h 124168"/>
                <a:gd name="connsiteX33" fmla="*/ 35383 w 124186"/>
                <a:gd name="connsiteY33" fmla="*/ 62694 h 124168"/>
                <a:gd name="connsiteX34" fmla="*/ 27386 w 124186"/>
                <a:gd name="connsiteY34" fmla="*/ 62694 h 124168"/>
                <a:gd name="connsiteX35" fmla="*/ 31643 w 124186"/>
                <a:gd name="connsiteY35" fmla="*/ 78441 h 124168"/>
                <a:gd name="connsiteX36" fmla="*/ 38548 w 124186"/>
                <a:gd name="connsiteY36" fmla="*/ 74463 h 124168"/>
                <a:gd name="connsiteX37" fmla="*/ 39382 w 124186"/>
                <a:gd name="connsiteY37" fmla="*/ 75936 h 124168"/>
                <a:gd name="connsiteX38" fmla="*/ 32507 w 124186"/>
                <a:gd name="connsiteY38" fmla="*/ 79911 h 124168"/>
                <a:gd name="connsiteX39" fmla="*/ 41165 w 124186"/>
                <a:gd name="connsiteY39" fmla="*/ 89485 h 124168"/>
                <a:gd name="connsiteX40" fmla="*/ 83021 w 124186"/>
                <a:gd name="connsiteY40" fmla="*/ 89485 h 124168"/>
                <a:gd name="connsiteX41" fmla="*/ 84344 w 124186"/>
                <a:gd name="connsiteY41" fmla="*/ 88432 h 124168"/>
                <a:gd name="connsiteX42" fmla="*/ 63833 w 124186"/>
                <a:gd name="connsiteY42" fmla="*/ 67941 h 124168"/>
                <a:gd name="connsiteX43" fmla="*/ 62107 w 124186"/>
                <a:gd name="connsiteY43" fmla="*/ 68160 h 124168"/>
                <a:gd name="connsiteX44" fmla="*/ 55088 w 124186"/>
                <a:gd name="connsiteY44" fmla="*/ 61152 h 124168"/>
                <a:gd name="connsiteX45" fmla="*/ 55318 w 124186"/>
                <a:gd name="connsiteY45" fmla="*/ 59403 h 124168"/>
                <a:gd name="connsiteX46" fmla="*/ 35498 w 124186"/>
                <a:gd name="connsiteY46" fmla="*/ 39580 h 124168"/>
                <a:gd name="connsiteX47" fmla="*/ 51895 w 124186"/>
                <a:gd name="connsiteY47" fmla="*/ 79842 h 124168"/>
                <a:gd name="connsiteX48" fmla="*/ 72291 w 124186"/>
                <a:gd name="connsiteY48" fmla="*/ 79842 h 124168"/>
                <a:gd name="connsiteX49" fmla="*/ 72291 w 124186"/>
                <a:gd name="connsiteY49" fmla="*/ 84698 h 124168"/>
                <a:gd name="connsiteX50" fmla="*/ 51895 w 124186"/>
                <a:gd name="connsiteY50" fmla="*/ 84698 h 124168"/>
                <a:gd name="connsiteX51" fmla="*/ 51895 w 124186"/>
                <a:gd name="connsiteY51" fmla="*/ 79842 h 124168"/>
                <a:gd name="connsiteX52" fmla="*/ 89407 w 124186"/>
                <a:gd name="connsiteY52" fmla="*/ 83182 h 124168"/>
                <a:gd name="connsiteX53" fmla="*/ 91680 w 124186"/>
                <a:gd name="connsiteY53" fmla="*/ 79911 h 124168"/>
                <a:gd name="connsiteX54" fmla="*/ 84804 w 124186"/>
                <a:gd name="connsiteY54" fmla="*/ 75936 h 124168"/>
                <a:gd name="connsiteX55" fmla="*/ 85639 w 124186"/>
                <a:gd name="connsiteY55" fmla="*/ 74463 h 124168"/>
                <a:gd name="connsiteX56" fmla="*/ 92543 w 124186"/>
                <a:gd name="connsiteY56" fmla="*/ 78441 h 124168"/>
                <a:gd name="connsiteX57" fmla="*/ 96800 w 124186"/>
                <a:gd name="connsiteY57" fmla="*/ 62694 h 124168"/>
                <a:gd name="connsiteX58" fmla="*/ 88803 w 124186"/>
                <a:gd name="connsiteY58" fmla="*/ 62694 h 124168"/>
                <a:gd name="connsiteX59" fmla="*/ 88803 w 124186"/>
                <a:gd name="connsiteY59" fmla="*/ 60994 h 124168"/>
                <a:gd name="connsiteX60" fmla="*/ 96800 w 124186"/>
                <a:gd name="connsiteY60" fmla="*/ 60994 h 124168"/>
                <a:gd name="connsiteX61" fmla="*/ 92572 w 124186"/>
                <a:gd name="connsiteY61" fmla="*/ 45236 h 124168"/>
                <a:gd name="connsiteX62" fmla="*/ 85639 w 124186"/>
                <a:gd name="connsiteY62" fmla="*/ 49231 h 124168"/>
                <a:gd name="connsiteX63" fmla="*/ 84804 w 124186"/>
                <a:gd name="connsiteY63" fmla="*/ 47759 h 124168"/>
                <a:gd name="connsiteX64" fmla="*/ 91709 w 124186"/>
                <a:gd name="connsiteY64" fmla="*/ 43763 h 124168"/>
                <a:gd name="connsiteX65" fmla="*/ 91680 w 124186"/>
                <a:gd name="connsiteY65" fmla="*/ 43725 h 124168"/>
                <a:gd name="connsiteX66" fmla="*/ 90126 w 124186"/>
                <a:gd name="connsiteY66" fmla="*/ 41384 h 124168"/>
                <a:gd name="connsiteX67" fmla="*/ 86617 w 124186"/>
                <a:gd name="connsiteY67" fmla="*/ 37310 h 124168"/>
                <a:gd name="connsiteX68" fmla="*/ 82561 w 124186"/>
                <a:gd name="connsiteY68" fmla="*/ 33821 h 124168"/>
                <a:gd name="connsiteX69" fmla="*/ 80202 w 124186"/>
                <a:gd name="connsiteY69" fmla="*/ 32247 h 124168"/>
                <a:gd name="connsiteX70" fmla="*/ 80173 w 124186"/>
                <a:gd name="connsiteY70" fmla="*/ 32224 h 124168"/>
                <a:gd name="connsiteX71" fmla="*/ 76174 w 124186"/>
                <a:gd name="connsiteY71" fmla="*/ 39146 h 124168"/>
                <a:gd name="connsiteX72" fmla="*/ 74707 w 124186"/>
                <a:gd name="connsiteY72" fmla="*/ 38294 h 124168"/>
                <a:gd name="connsiteX73" fmla="*/ 78706 w 124186"/>
                <a:gd name="connsiteY73" fmla="*/ 31373 h 124168"/>
                <a:gd name="connsiteX74" fmla="*/ 62942 w 124186"/>
                <a:gd name="connsiteY74" fmla="*/ 27141 h 124168"/>
                <a:gd name="connsiteX75" fmla="*/ 62942 w 124186"/>
                <a:gd name="connsiteY75" fmla="*/ 35142 h 124168"/>
                <a:gd name="connsiteX76" fmla="*/ 61245 w 124186"/>
                <a:gd name="connsiteY76" fmla="*/ 35139 h 124168"/>
                <a:gd name="connsiteX77" fmla="*/ 61245 w 124186"/>
                <a:gd name="connsiteY77" fmla="*/ 27141 h 124168"/>
                <a:gd name="connsiteX78" fmla="*/ 61216 w 124186"/>
                <a:gd name="connsiteY78" fmla="*/ 27144 h 124168"/>
                <a:gd name="connsiteX79" fmla="*/ 60266 w 124186"/>
                <a:gd name="connsiteY79" fmla="*/ 27179 h 124168"/>
                <a:gd name="connsiteX80" fmla="*/ 58339 w 124186"/>
                <a:gd name="connsiteY80" fmla="*/ 27334 h 124168"/>
                <a:gd name="connsiteX81" fmla="*/ 53535 w 124186"/>
                <a:gd name="connsiteY81" fmla="*/ 28200 h 124168"/>
                <a:gd name="connsiteX82" fmla="*/ 48414 w 124186"/>
                <a:gd name="connsiteY82" fmla="*/ 29946 h 124168"/>
                <a:gd name="connsiteX83" fmla="*/ 46458 w 124186"/>
                <a:gd name="connsiteY83" fmla="*/ 30864 h 124168"/>
                <a:gd name="connsiteX84" fmla="*/ 45480 w 124186"/>
                <a:gd name="connsiteY84" fmla="*/ 31373 h 124168"/>
                <a:gd name="connsiteX85" fmla="*/ 49479 w 124186"/>
                <a:gd name="connsiteY85" fmla="*/ 38294 h 124168"/>
                <a:gd name="connsiteX86" fmla="*/ 48012 w 124186"/>
                <a:gd name="connsiteY86" fmla="*/ 39146 h 124168"/>
                <a:gd name="connsiteX87" fmla="*/ 44013 w 124186"/>
                <a:gd name="connsiteY87" fmla="*/ 32224 h 124168"/>
                <a:gd name="connsiteX88" fmla="*/ 40734 w 124186"/>
                <a:gd name="connsiteY88" fmla="*/ 34500 h 124168"/>
                <a:gd name="connsiteX89" fmla="*/ 60554 w 124186"/>
                <a:gd name="connsiteY89" fmla="*/ 54315 h 124168"/>
                <a:gd name="connsiteX90" fmla="*/ 62107 w 124186"/>
                <a:gd name="connsiteY90" fmla="*/ 54142 h 124168"/>
                <a:gd name="connsiteX91" fmla="*/ 67343 w 124186"/>
                <a:gd name="connsiteY91" fmla="*/ 56524 h 124168"/>
                <a:gd name="connsiteX92" fmla="*/ 79972 w 124186"/>
                <a:gd name="connsiteY92" fmla="*/ 49936 h 124168"/>
                <a:gd name="connsiteX93" fmla="*/ 82244 w 124186"/>
                <a:gd name="connsiteY93" fmla="*/ 50652 h 124168"/>
                <a:gd name="connsiteX94" fmla="*/ 81525 w 124186"/>
                <a:gd name="connsiteY94" fmla="*/ 52945 h 124168"/>
                <a:gd name="connsiteX95" fmla="*/ 68925 w 124186"/>
                <a:gd name="connsiteY95" fmla="*/ 59538 h 124168"/>
                <a:gd name="connsiteX96" fmla="*/ 69098 w 124186"/>
                <a:gd name="connsiteY96" fmla="*/ 61152 h 124168"/>
                <a:gd name="connsiteX97" fmla="*/ 68925 w 124186"/>
                <a:gd name="connsiteY97" fmla="*/ 62700 h 124168"/>
                <a:gd name="connsiteX98" fmla="*/ 89407 w 124186"/>
                <a:gd name="connsiteY98" fmla="*/ 83182 h 124168"/>
                <a:gd name="connsiteX99" fmla="*/ 56786 w 124186"/>
                <a:gd name="connsiteY99" fmla="*/ 60888 h 124168"/>
                <a:gd name="connsiteX100" fmla="*/ 56786 w 124186"/>
                <a:gd name="connsiteY100" fmla="*/ 61152 h 124168"/>
                <a:gd name="connsiteX101" fmla="*/ 62107 w 124186"/>
                <a:gd name="connsiteY101" fmla="*/ 66460 h 124168"/>
                <a:gd name="connsiteX102" fmla="*/ 62367 w 124186"/>
                <a:gd name="connsiteY102" fmla="*/ 66454 h 124168"/>
                <a:gd name="connsiteX103" fmla="*/ 56786 w 124186"/>
                <a:gd name="connsiteY103" fmla="*/ 60888 h 124168"/>
                <a:gd name="connsiteX104" fmla="*/ 62079 w 124186"/>
                <a:gd name="connsiteY104" fmla="*/ 55842 h 124168"/>
                <a:gd name="connsiteX105" fmla="*/ 67401 w 124186"/>
                <a:gd name="connsiteY105" fmla="*/ 61172 h 124168"/>
                <a:gd name="connsiteX106" fmla="*/ 67401 w 124186"/>
                <a:gd name="connsiteY106" fmla="*/ 61152 h 124168"/>
                <a:gd name="connsiteX107" fmla="*/ 67343 w 124186"/>
                <a:gd name="connsiteY107" fmla="*/ 60358 h 124168"/>
                <a:gd name="connsiteX108" fmla="*/ 65790 w 124186"/>
                <a:gd name="connsiteY108" fmla="*/ 57338 h 124168"/>
                <a:gd name="connsiteX109" fmla="*/ 62107 w 124186"/>
                <a:gd name="connsiteY109" fmla="*/ 55842 h 124168"/>
                <a:gd name="connsiteX110" fmla="*/ 62079 w 124186"/>
                <a:gd name="connsiteY110" fmla="*/ 55842 h 12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4186" h="124168">
                  <a:moveTo>
                    <a:pt x="62107" y="0"/>
                  </a:moveTo>
                  <a:cubicBezTo>
                    <a:pt x="27846" y="0"/>
                    <a:pt x="0" y="27852"/>
                    <a:pt x="0" y="62082"/>
                  </a:cubicBezTo>
                  <a:cubicBezTo>
                    <a:pt x="0" y="96317"/>
                    <a:pt x="27846" y="124169"/>
                    <a:pt x="62107" y="124169"/>
                  </a:cubicBezTo>
                  <a:cubicBezTo>
                    <a:pt x="96340" y="124169"/>
                    <a:pt x="124186" y="96317"/>
                    <a:pt x="124186" y="62082"/>
                  </a:cubicBezTo>
                  <a:cubicBezTo>
                    <a:pt x="124186" y="27852"/>
                    <a:pt x="96340" y="0"/>
                    <a:pt x="62107" y="0"/>
                  </a:cubicBezTo>
                  <a:close/>
                  <a:moveTo>
                    <a:pt x="30522" y="34606"/>
                  </a:moveTo>
                  <a:lnTo>
                    <a:pt x="21431" y="25516"/>
                  </a:lnTo>
                  <a:cubicBezTo>
                    <a:pt x="12686" y="35228"/>
                    <a:pt x="7307" y="48023"/>
                    <a:pt x="7307" y="62082"/>
                  </a:cubicBezTo>
                  <a:cubicBezTo>
                    <a:pt x="7307" y="92289"/>
                    <a:pt x="31902" y="116868"/>
                    <a:pt x="62107" y="116868"/>
                  </a:cubicBezTo>
                  <a:cubicBezTo>
                    <a:pt x="76146" y="116868"/>
                    <a:pt x="88947" y="111494"/>
                    <a:pt x="98670" y="102755"/>
                  </a:cubicBezTo>
                  <a:lnTo>
                    <a:pt x="89321" y="93408"/>
                  </a:lnTo>
                  <a:cubicBezTo>
                    <a:pt x="88314" y="94266"/>
                    <a:pt x="87278" y="95083"/>
                    <a:pt x="86214" y="95851"/>
                  </a:cubicBezTo>
                  <a:lnTo>
                    <a:pt x="85294" y="96498"/>
                  </a:lnTo>
                  <a:lnTo>
                    <a:pt x="38893" y="96498"/>
                  </a:lnTo>
                  <a:lnTo>
                    <a:pt x="37972" y="95851"/>
                  </a:lnTo>
                  <a:cubicBezTo>
                    <a:pt x="26954" y="88006"/>
                    <a:pt x="20367" y="75294"/>
                    <a:pt x="20367" y="61849"/>
                  </a:cubicBezTo>
                  <a:cubicBezTo>
                    <a:pt x="20367" y="51446"/>
                    <a:pt x="24193" y="41922"/>
                    <a:pt x="30522" y="34606"/>
                  </a:cubicBezTo>
                  <a:close/>
                  <a:moveTo>
                    <a:pt x="94412" y="88173"/>
                  </a:moveTo>
                  <a:lnTo>
                    <a:pt x="103762" y="97542"/>
                  </a:lnTo>
                  <a:cubicBezTo>
                    <a:pt x="111932" y="87977"/>
                    <a:pt x="116879" y="75605"/>
                    <a:pt x="116879" y="62082"/>
                  </a:cubicBezTo>
                  <a:cubicBezTo>
                    <a:pt x="116879" y="31876"/>
                    <a:pt x="92313" y="7304"/>
                    <a:pt x="62107" y="7304"/>
                  </a:cubicBezTo>
                  <a:cubicBezTo>
                    <a:pt x="48558" y="7304"/>
                    <a:pt x="36188" y="12252"/>
                    <a:pt x="26638" y="20401"/>
                  </a:cubicBezTo>
                  <a:lnTo>
                    <a:pt x="35757" y="29515"/>
                  </a:lnTo>
                  <a:cubicBezTo>
                    <a:pt x="42949" y="23646"/>
                    <a:pt x="52125" y="20122"/>
                    <a:pt x="62107" y="20122"/>
                  </a:cubicBezTo>
                  <a:cubicBezTo>
                    <a:pt x="85092" y="20122"/>
                    <a:pt x="103819" y="38841"/>
                    <a:pt x="103819" y="61849"/>
                  </a:cubicBezTo>
                  <a:cubicBezTo>
                    <a:pt x="103819" y="71514"/>
                    <a:pt x="100425" y="80800"/>
                    <a:pt x="94412" y="88173"/>
                  </a:cubicBezTo>
                  <a:close/>
                  <a:moveTo>
                    <a:pt x="35498" y="39580"/>
                  </a:moveTo>
                  <a:cubicBezTo>
                    <a:pt x="34376" y="40895"/>
                    <a:pt x="33369" y="42293"/>
                    <a:pt x="32478" y="43763"/>
                  </a:cubicBezTo>
                  <a:lnTo>
                    <a:pt x="39382" y="47759"/>
                  </a:lnTo>
                  <a:lnTo>
                    <a:pt x="38548" y="49231"/>
                  </a:lnTo>
                  <a:lnTo>
                    <a:pt x="31615" y="45236"/>
                  </a:lnTo>
                  <a:cubicBezTo>
                    <a:pt x="29054" y="49936"/>
                    <a:pt x="27530" y="55298"/>
                    <a:pt x="27386" y="60994"/>
                  </a:cubicBezTo>
                  <a:lnTo>
                    <a:pt x="35383" y="60994"/>
                  </a:lnTo>
                  <a:lnTo>
                    <a:pt x="35383" y="62694"/>
                  </a:lnTo>
                  <a:lnTo>
                    <a:pt x="27386" y="62694"/>
                  </a:lnTo>
                  <a:cubicBezTo>
                    <a:pt x="27530" y="68258"/>
                    <a:pt x="29026" y="73649"/>
                    <a:pt x="31643" y="78441"/>
                  </a:cubicBezTo>
                  <a:lnTo>
                    <a:pt x="38548" y="74463"/>
                  </a:lnTo>
                  <a:lnTo>
                    <a:pt x="39382" y="75936"/>
                  </a:lnTo>
                  <a:lnTo>
                    <a:pt x="32507" y="79911"/>
                  </a:lnTo>
                  <a:cubicBezTo>
                    <a:pt x="34750" y="83567"/>
                    <a:pt x="37684" y="86827"/>
                    <a:pt x="41165" y="89485"/>
                  </a:cubicBezTo>
                  <a:lnTo>
                    <a:pt x="83021" y="89485"/>
                  </a:lnTo>
                  <a:cubicBezTo>
                    <a:pt x="83481" y="89142"/>
                    <a:pt x="83913" y="88791"/>
                    <a:pt x="84344" y="88432"/>
                  </a:cubicBezTo>
                  <a:lnTo>
                    <a:pt x="63833" y="67941"/>
                  </a:lnTo>
                  <a:cubicBezTo>
                    <a:pt x="63287" y="68085"/>
                    <a:pt x="62712" y="68160"/>
                    <a:pt x="62107" y="68160"/>
                  </a:cubicBezTo>
                  <a:cubicBezTo>
                    <a:pt x="58224" y="68160"/>
                    <a:pt x="55088" y="65019"/>
                    <a:pt x="55088" y="61152"/>
                  </a:cubicBezTo>
                  <a:cubicBezTo>
                    <a:pt x="55088" y="60548"/>
                    <a:pt x="55175" y="59961"/>
                    <a:pt x="55318" y="59403"/>
                  </a:cubicBezTo>
                  <a:lnTo>
                    <a:pt x="35498" y="39580"/>
                  </a:lnTo>
                  <a:close/>
                  <a:moveTo>
                    <a:pt x="51895" y="79842"/>
                  </a:moveTo>
                  <a:lnTo>
                    <a:pt x="72291" y="79842"/>
                  </a:lnTo>
                  <a:lnTo>
                    <a:pt x="72291" y="84698"/>
                  </a:lnTo>
                  <a:lnTo>
                    <a:pt x="51895" y="84698"/>
                  </a:lnTo>
                  <a:lnTo>
                    <a:pt x="51895" y="79842"/>
                  </a:lnTo>
                  <a:close/>
                  <a:moveTo>
                    <a:pt x="89407" y="83182"/>
                  </a:moveTo>
                  <a:cubicBezTo>
                    <a:pt x="90241" y="82135"/>
                    <a:pt x="90989" y="81042"/>
                    <a:pt x="91680" y="79911"/>
                  </a:cubicBezTo>
                  <a:lnTo>
                    <a:pt x="84804" y="75936"/>
                  </a:lnTo>
                  <a:lnTo>
                    <a:pt x="85639" y="74463"/>
                  </a:lnTo>
                  <a:lnTo>
                    <a:pt x="92543" y="78441"/>
                  </a:lnTo>
                  <a:cubicBezTo>
                    <a:pt x="95160" y="73649"/>
                    <a:pt x="96656" y="68258"/>
                    <a:pt x="96800" y="62694"/>
                  </a:cubicBezTo>
                  <a:lnTo>
                    <a:pt x="88803" y="62694"/>
                  </a:lnTo>
                  <a:lnTo>
                    <a:pt x="88803" y="60994"/>
                  </a:lnTo>
                  <a:lnTo>
                    <a:pt x="96800" y="60994"/>
                  </a:lnTo>
                  <a:cubicBezTo>
                    <a:pt x="96656" y="55298"/>
                    <a:pt x="95132" y="49939"/>
                    <a:pt x="92572" y="45236"/>
                  </a:cubicBezTo>
                  <a:lnTo>
                    <a:pt x="85639" y="49231"/>
                  </a:lnTo>
                  <a:lnTo>
                    <a:pt x="84804" y="47759"/>
                  </a:lnTo>
                  <a:lnTo>
                    <a:pt x="91709" y="43763"/>
                  </a:lnTo>
                  <a:lnTo>
                    <a:pt x="91680" y="43725"/>
                  </a:lnTo>
                  <a:cubicBezTo>
                    <a:pt x="91191" y="42926"/>
                    <a:pt x="90673" y="42143"/>
                    <a:pt x="90126" y="41384"/>
                  </a:cubicBezTo>
                  <a:cubicBezTo>
                    <a:pt x="89062" y="39940"/>
                    <a:pt x="87883" y="38576"/>
                    <a:pt x="86617" y="37310"/>
                  </a:cubicBezTo>
                  <a:cubicBezTo>
                    <a:pt x="85351" y="36045"/>
                    <a:pt x="83999" y="34877"/>
                    <a:pt x="82561" y="33821"/>
                  </a:cubicBezTo>
                  <a:cubicBezTo>
                    <a:pt x="81784" y="33266"/>
                    <a:pt x="81007" y="32739"/>
                    <a:pt x="80202" y="32247"/>
                  </a:cubicBezTo>
                  <a:lnTo>
                    <a:pt x="80173" y="32224"/>
                  </a:lnTo>
                  <a:lnTo>
                    <a:pt x="76174" y="39146"/>
                  </a:lnTo>
                  <a:lnTo>
                    <a:pt x="74707" y="38294"/>
                  </a:lnTo>
                  <a:lnTo>
                    <a:pt x="78706" y="31373"/>
                  </a:lnTo>
                  <a:cubicBezTo>
                    <a:pt x="74017" y="28798"/>
                    <a:pt x="68638" y="27279"/>
                    <a:pt x="62942" y="27141"/>
                  </a:cubicBezTo>
                  <a:lnTo>
                    <a:pt x="62942" y="35142"/>
                  </a:lnTo>
                  <a:lnTo>
                    <a:pt x="61245" y="35139"/>
                  </a:lnTo>
                  <a:lnTo>
                    <a:pt x="61245" y="27141"/>
                  </a:lnTo>
                  <a:lnTo>
                    <a:pt x="61216" y="27144"/>
                  </a:lnTo>
                  <a:cubicBezTo>
                    <a:pt x="60899" y="27150"/>
                    <a:pt x="60583" y="27164"/>
                    <a:pt x="60266" y="27179"/>
                  </a:cubicBezTo>
                  <a:cubicBezTo>
                    <a:pt x="59605" y="27213"/>
                    <a:pt x="58972" y="27265"/>
                    <a:pt x="58339" y="27334"/>
                  </a:cubicBezTo>
                  <a:cubicBezTo>
                    <a:pt x="56728" y="27510"/>
                    <a:pt x="55117" y="27797"/>
                    <a:pt x="53535" y="28200"/>
                  </a:cubicBezTo>
                  <a:cubicBezTo>
                    <a:pt x="51780" y="28646"/>
                    <a:pt x="50054" y="29230"/>
                    <a:pt x="48414" y="29946"/>
                  </a:cubicBezTo>
                  <a:cubicBezTo>
                    <a:pt x="47753" y="30231"/>
                    <a:pt x="47091" y="30539"/>
                    <a:pt x="46458" y="30864"/>
                  </a:cubicBezTo>
                  <a:lnTo>
                    <a:pt x="45480" y="31373"/>
                  </a:lnTo>
                  <a:lnTo>
                    <a:pt x="49479" y="38294"/>
                  </a:lnTo>
                  <a:lnTo>
                    <a:pt x="48012" y="39146"/>
                  </a:lnTo>
                  <a:lnTo>
                    <a:pt x="44013" y="32224"/>
                  </a:lnTo>
                  <a:cubicBezTo>
                    <a:pt x="42863" y="32921"/>
                    <a:pt x="41769" y="33683"/>
                    <a:pt x="40734" y="34500"/>
                  </a:cubicBezTo>
                  <a:lnTo>
                    <a:pt x="60554" y="54315"/>
                  </a:lnTo>
                  <a:cubicBezTo>
                    <a:pt x="61043" y="54202"/>
                    <a:pt x="61561" y="54142"/>
                    <a:pt x="62107" y="54142"/>
                  </a:cubicBezTo>
                  <a:cubicBezTo>
                    <a:pt x="64179" y="54142"/>
                    <a:pt x="66077" y="55062"/>
                    <a:pt x="67343" y="56524"/>
                  </a:cubicBezTo>
                  <a:cubicBezTo>
                    <a:pt x="71169" y="54533"/>
                    <a:pt x="76117" y="51950"/>
                    <a:pt x="79972" y="49936"/>
                  </a:cubicBezTo>
                  <a:cubicBezTo>
                    <a:pt x="80806" y="49502"/>
                    <a:pt x="81813" y="49821"/>
                    <a:pt x="82244" y="50652"/>
                  </a:cubicBezTo>
                  <a:cubicBezTo>
                    <a:pt x="82705" y="51481"/>
                    <a:pt x="82359" y="52511"/>
                    <a:pt x="81525" y="52945"/>
                  </a:cubicBezTo>
                  <a:cubicBezTo>
                    <a:pt x="79741" y="53883"/>
                    <a:pt x="73672" y="57059"/>
                    <a:pt x="68925" y="59538"/>
                  </a:cubicBezTo>
                  <a:cubicBezTo>
                    <a:pt x="69040" y="60056"/>
                    <a:pt x="69098" y="60597"/>
                    <a:pt x="69098" y="61152"/>
                  </a:cubicBezTo>
                  <a:cubicBezTo>
                    <a:pt x="69098" y="61685"/>
                    <a:pt x="69040" y="62202"/>
                    <a:pt x="68925" y="62700"/>
                  </a:cubicBezTo>
                  <a:lnTo>
                    <a:pt x="89407" y="83182"/>
                  </a:lnTo>
                  <a:close/>
                  <a:moveTo>
                    <a:pt x="56786" y="60888"/>
                  </a:moveTo>
                  <a:cubicBezTo>
                    <a:pt x="56786" y="60977"/>
                    <a:pt x="56786" y="61063"/>
                    <a:pt x="56786" y="61152"/>
                  </a:cubicBezTo>
                  <a:cubicBezTo>
                    <a:pt x="56786" y="64081"/>
                    <a:pt x="59173" y="66460"/>
                    <a:pt x="62107" y="66460"/>
                  </a:cubicBezTo>
                  <a:cubicBezTo>
                    <a:pt x="62194" y="66460"/>
                    <a:pt x="62280" y="66457"/>
                    <a:pt x="62367" y="66454"/>
                  </a:cubicBezTo>
                  <a:lnTo>
                    <a:pt x="56786" y="60888"/>
                  </a:lnTo>
                  <a:close/>
                  <a:moveTo>
                    <a:pt x="62079" y="55842"/>
                  </a:moveTo>
                  <a:lnTo>
                    <a:pt x="67401" y="61172"/>
                  </a:lnTo>
                  <a:lnTo>
                    <a:pt x="67401" y="61152"/>
                  </a:lnTo>
                  <a:cubicBezTo>
                    <a:pt x="67401" y="60882"/>
                    <a:pt x="67372" y="60617"/>
                    <a:pt x="67343" y="60358"/>
                  </a:cubicBezTo>
                  <a:cubicBezTo>
                    <a:pt x="67142" y="59070"/>
                    <a:pt x="66595" y="58112"/>
                    <a:pt x="65790" y="57338"/>
                  </a:cubicBezTo>
                  <a:cubicBezTo>
                    <a:pt x="64840" y="56412"/>
                    <a:pt x="63546" y="55842"/>
                    <a:pt x="62107" y="55842"/>
                  </a:cubicBezTo>
                  <a:lnTo>
                    <a:pt x="62079" y="55842"/>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Shape 82">
              <a:extLst>
                <a:ext uri="{FF2B5EF4-FFF2-40B4-BE49-F238E27FC236}">
                  <a16:creationId xmlns:a16="http://schemas.microsoft.com/office/drawing/2014/main" id="{DF8365F6-51DB-4ED9-B37C-1ADDFA6DA122}"/>
                </a:ext>
              </a:extLst>
            </p:cNvPr>
            <p:cNvSpPr/>
            <p:nvPr/>
          </p:nvSpPr>
          <p:spPr>
            <a:xfrm>
              <a:off x="7902090" y="2011985"/>
              <a:ext cx="124168" cy="124168"/>
            </a:xfrm>
            <a:custGeom>
              <a:avLst/>
              <a:gdLst>
                <a:gd name="connsiteX0" fmla="*/ 105271 w 124168"/>
                <a:gd name="connsiteY0" fmla="*/ 98251 h 124168"/>
                <a:gd name="connsiteX1" fmla="*/ 28132 w 124168"/>
                <a:gd name="connsiteY1" fmla="*/ 21110 h 124168"/>
                <a:gd name="connsiteX2" fmla="*/ 63590 w 124168"/>
                <a:gd name="connsiteY2" fmla="*/ 8013 h 124168"/>
                <a:gd name="connsiteX3" fmla="*/ 118371 w 124168"/>
                <a:gd name="connsiteY3" fmla="*/ 62790 h 124168"/>
                <a:gd name="connsiteX4" fmla="*/ 105271 w 124168"/>
                <a:gd name="connsiteY4" fmla="*/ 98251 h 124168"/>
                <a:gd name="connsiteX5" fmla="*/ 8810 w 124168"/>
                <a:gd name="connsiteY5" fmla="*/ 62790 h 124168"/>
                <a:gd name="connsiteX6" fmla="*/ 22917 w 124168"/>
                <a:gd name="connsiteY6" fmla="*/ 26225 h 124168"/>
                <a:gd name="connsiteX7" fmla="*/ 100159 w 124168"/>
                <a:gd name="connsiteY7" fmla="*/ 103464 h 124168"/>
                <a:gd name="connsiteX8" fmla="*/ 63590 w 124168"/>
                <a:gd name="connsiteY8" fmla="*/ 117577 h 124168"/>
                <a:gd name="connsiteX9" fmla="*/ 8810 w 124168"/>
                <a:gd name="connsiteY9" fmla="*/ 62790 h 124168"/>
                <a:gd name="connsiteX10" fmla="*/ 63590 w 124168"/>
                <a:gd name="connsiteY10" fmla="*/ 709 h 124168"/>
                <a:gd name="connsiteX11" fmla="*/ 1506 w 124168"/>
                <a:gd name="connsiteY11" fmla="*/ 62790 h 124168"/>
                <a:gd name="connsiteX12" fmla="*/ 63590 w 124168"/>
                <a:gd name="connsiteY12" fmla="*/ 124878 h 124168"/>
                <a:gd name="connsiteX13" fmla="*/ 125675 w 124168"/>
                <a:gd name="connsiteY13" fmla="*/ 62790 h 124168"/>
                <a:gd name="connsiteX14" fmla="*/ 63590 w 124168"/>
                <a:gd name="connsiteY14" fmla="*/ 709 h 12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4168" h="124168">
                  <a:moveTo>
                    <a:pt x="105271" y="98251"/>
                  </a:moveTo>
                  <a:lnTo>
                    <a:pt x="28132" y="21110"/>
                  </a:lnTo>
                  <a:cubicBezTo>
                    <a:pt x="37697" y="12960"/>
                    <a:pt x="50067" y="8013"/>
                    <a:pt x="63590" y="8013"/>
                  </a:cubicBezTo>
                  <a:cubicBezTo>
                    <a:pt x="93798" y="8013"/>
                    <a:pt x="118371" y="32585"/>
                    <a:pt x="118371" y="62790"/>
                  </a:cubicBezTo>
                  <a:cubicBezTo>
                    <a:pt x="118371" y="76314"/>
                    <a:pt x="113420" y="88686"/>
                    <a:pt x="105271" y="98251"/>
                  </a:cubicBezTo>
                  <a:moveTo>
                    <a:pt x="8810" y="62790"/>
                  </a:moveTo>
                  <a:cubicBezTo>
                    <a:pt x="8810" y="48732"/>
                    <a:pt x="14178" y="35936"/>
                    <a:pt x="22917" y="26225"/>
                  </a:cubicBezTo>
                  <a:lnTo>
                    <a:pt x="100159" y="103464"/>
                  </a:lnTo>
                  <a:cubicBezTo>
                    <a:pt x="90447" y="112203"/>
                    <a:pt x="77652" y="117577"/>
                    <a:pt x="63590" y="117577"/>
                  </a:cubicBezTo>
                  <a:cubicBezTo>
                    <a:pt x="33385" y="117577"/>
                    <a:pt x="8810" y="92998"/>
                    <a:pt x="8810" y="62790"/>
                  </a:cubicBezTo>
                  <a:moveTo>
                    <a:pt x="63590" y="709"/>
                  </a:moveTo>
                  <a:cubicBezTo>
                    <a:pt x="29358" y="709"/>
                    <a:pt x="1506" y="28561"/>
                    <a:pt x="1506" y="62790"/>
                  </a:cubicBezTo>
                  <a:cubicBezTo>
                    <a:pt x="1506" y="97026"/>
                    <a:pt x="29358" y="124878"/>
                    <a:pt x="63590" y="124878"/>
                  </a:cubicBezTo>
                  <a:cubicBezTo>
                    <a:pt x="97826" y="124878"/>
                    <a:pt x="125675" y="97026"/>
                    <a:pt x="125675" y="62790"/>
                  </a:cubicBezTo>
                  <a:cubicBezTo>
                    <a:pt x="125675" y="28561"/>
                    <a:pt x="97826" y="709"/>
                    <a:pt x="63590" y="7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Shape 83">
              <a:extLst>
                <a:ext uri="{FF2B5EF4-FFF2-40B4-BE49-F238E27FC236}">
                  <a16:creationId xmlns:a16="http://schemas.microsoft.com/office/drawing/2014/main" id="{F3EA5794-6617-479D-A4EA-2DF4DAB89E7A}"/>
                </a:ext>
              </a:extLst>
            </p:cNvPr>
            <p:cNvSpPr/>
            <p:nvPr/>
          </p:nvSpPr>
          <p:spPr>
            <a:xfrm>
              <a:off x="7940209" y="2032703"/>
              <a:ext cx="47954" cy="82592"/>
            </a:xfrm>
            <a:custGeom>
              <a:avLst/>
              <a:gdLst>
                <a:gd name="connsiteX0" fmla="*/ 44560 w 47954"/>
                <a:gd name="connsiteY0" fmla="*/ 82592 h 82592"/>
                <a:gd name="connsiteX1" fmla="*/ 3395 w 47954"/>
                <a:gd name="connsiteY1" fmla="*/ 82592 h 82592"/>
                <a:gd name="connsiteX2" fmla="*/ 0 w 47954"/>
                <a:gd name="connsiteY2" fmla="*/ 79195 h 82592"/>
                <a:gd name="connsiteX3" fmla="*/ 0 w 47954"/>
                <a:gd name="connsiteY3" fmla="*/ 3394 h 82592"/>
                <a:gd name="connsiteX4" fmla="*/ 3395 w 47954"/>
                <a:gd name="connsiteY4" fmla="*/ 0 h 82592"/>
                <a:gd name="connsiteX5" fmla="*/ 44560 w 47954"/>
                <a:gd name="connsiteY5" fmla="*/ 0 h 82592"/>
                <a:gd name="connsiteX6" fmla="*/ 47954 w 47954"/>
                <a:gd name="connsiteY6" fmla="*/ 3394 h 82592"/>
                <a:gd name="connsiteX7" fmla="*/ 47954 w 47954"/>
                <a:gd name="connsiteY7" fmla="*/ 79195 h 82592"/>
                <a:gd name="connsiteX8" fmla="*/ 44560 w 47954"/>
                <a:gd name="connsiteY8" fmla="*/ 82592 h 82592"/>
                <a:gd name="connsiteX9" fmla="*/ 27472 w 47954"/>
                <a:gd name="connsiteY9" fmla="*/ 73692 h 82592"/>
                <a:gd name="connsiteX10" fmla="*/ 23963 w 47954"/>
                <a:gd name="connsiteY10" fmla="*/ 70197 h 82592"/>
                <a:gd name="connsiteX11" fmla="*/ 20482 w 47954"/>
                <a:gd name="connsiteY11" fmla="*/ 73692 h 82592"/>
                <a:gd name="connsiteX12" fmla="*/ 23963 w 47954"/>
                <a:gd name="connsiteY12" fmla="*/ 77187 h 82592"/>
                <a:gd name="connsiteX13" fmla="*/ 27472 w 47954"/>
                <a:gd name="connsiteY13" fmla="*/ 73692 h 82592"/>
                <a:gd name="connsiteX14" fmla="*/ 25718 w 47954"/>
                <a:gd name="connsiteY14" fmla="*/ 73692 h 82592"/>
                <a:gd name="connsiteX15" fmla="*/ 23963 w 47954"/>
                <a:gd name="connsiteY15" fmla="*/ 71946 h 82592"/>
                <a:gd name="connsiteX16" fmla="*/ 22237 w 47954"/>
                <a:gd name="connsiteY16" fmla="*/ 73692 h 82592"/>
                <a:gd name="connsiteX17" fmla="*/ 23963 w 47954"/>
                <a:gd name="connsiteY17" fmla="*/ 75441 h 82592"/>
                <a:gd name="connsiteX18" fmla="*/ 25718 w 47954"/>
                <a:gd name="connsiteY18" fmla="*/ 73692 h 82592"/>
                <a:gd name="connsiteX19" fmla="*/ 5265 w 47954"/>
                <a:gd name="connsiteY19" fmla="*/ 10532 h 82592"/>
                <a:gd name="connsiteX20" fmla="*/ 42661 w 47954"/>
                <a:gd name="connsiteY20" fmla="*/ 10532 h 82592"/>
                <a:gd name="connsiteX21" fmla="*/ 42661 w 47954"/>
                <a:gd name="connsiteY21" fmla="*/ 65246 h 82592"/>
                <a:gd name="connsiteX22" fmla="*/ 5265 w 47954"/>
                <a:gd name="connsiteY22" fmla="*/ 65246 h 82592"/>
                <a:gd name="connsiteX23" fmla="*/ 5265 w 47954"/>
                <a:gd name="connsiteY23" fmla="*/ 10532 h 82592"/>
                <a:gd name="connsiteX24" fmla="*/ 42661 w 47954"/>
                <a:gd name="connsiteY24" fmla="*/ 5618 h 82592"/>
                <a:gd name="connsiteX25" fmla="*/ 40964 w 47954"/>
                <a:gd name="connsiteY25" fmla="*/ 7321 h 82592"/>
                <a:gd name="connsiteX26" fmla="*/ 39267 w 47954"/>
                <a:gd name="connsiteY26" fmla="*/ 5618 h 82592"/>
                <a:gd name="connsiteX27" fmla="*/ 40964 w 47954"/>
                <a:gd name="connsiteY27" fmla="*/ 3918 h 82592"/>
                <a:gd name="connsiteX28" fmla="*/ 42661 w 47954"/>
                <a:gd name="connsiteY28" fmla="*/ 5618 h 82592"/>
                <a:gd name="connsiteX29" fmla="*/ 14125 w 47954"/>
                <a:gd name="connsiteY29" fmla="*/ 4600 h 82592"/>
                <a:gd name="connsiteX30" fmla="*/ 33801 w 47954"/>
                <a:gd name="connsiteY30" fmla="*/ 4600 h 82592"/>
                <a:gd name="connsiteX31" fmla="*/ 33801 w 47954"/>
                <a:gd name="connsiteY31" fmla="*/ 6639 h 82592"/>
                <a:gd name="connsiteX32" fmla="*/ 14125 w 47954"/>
                <a:gd name="connsiteY32" fmla="*/ 6639 h 82592"/>
                <a:gd name="connsiteX33" fmla="*/ 14125 w 47954"/>
                <a:gd name="connsiteY33" fmla="*/ 4600 h 8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954" h="82592">
                  <a:moveTo>
                    <a:pt x="44560" y="82592"/>
                  </a:moveTo>
                  <a:lnTo>
                    <a:pt x="3395" y="82592"/>
                  </a:lnTo>
                  <a:cubicBezTo>
                    <a:pt x="1525" y="82592"/>
                    <a:pt x="0" y="81065"/>
                    <a:pt x="0" y="79195"/>
                  </a:cubicBezTo>
                  <a:lnTo>
                    <a:pt x="0" y="3394"/>
                  </a:lnTo>
                  <a:cubicBezTo>
                    <a:pt x="0" y="1528"/>
                    <a:pt x="1525" y="0"/>
                    <a:pt x="3395" y="0"/>
                  </a:cubicBezTo>
                  <a:lnTo>
                    <a:pt x="44560" y="0"/>
                  </a:lnTo>
                  <a:cubicBezTo>
                    <a:pt x="46430" y="0"/>
                    <a:pt x="47954" y="1528"/>
                    <a:pt x="47954" y="3394"/>
                  </a:cubicBezTo>
                  <a:lnTo>
                    <a:pt x="47954" y="79195"/>
                  </a:lnTo>
                  <a:cubicBezTo>
                    <a:pt x="47954" y="81065"/>
                    <a:pt x="46430" y="82592"/>
                    <a:pt x="44560" y="82592"/>
                  </a:cubicBezTo>
                  <a:close/>
                  <a:moveTo>
                    <a:pt x="27472" y="73692"/>
                  </a:moveTo>
                  <a:cubicBezTo>
                    <a:pt x="27472" y="71765"/>
                    <a:pt x="25890" y="70197"/>
                    <a:pt x="23963" y="70197"/>
                  </a:cubicBezTo>
                  <a:cubicBezTo>
                    <a:pt x="22035" y="70197"/>
                    <a:pt x="20482" y="71765"/>
                    <a:pt x="20482" y="73692"/>
                  </a:cubicBezTo>
                  <a:cubicBezTo>
                    <a:pt x="20482" y="75622"/>
                    <a:pt x="22035" y="77187"/>
                    <a:pt x="23963" y="77187"/>
                  </a:cubicBezTo>
                  <a:cubicBezTo>
                    <a:pt x="25890" y="77187"/>
                    <a:pt x="27472" y="75622"/>
                    <a:pt x="27472" y="73692"/>
                  </a:cubicBezTo>
                  <a:close/>
                  <a:moveTo>
                    <a:pt x="25718" y="73692"/>
                  </a:moveTo>
                  <a:cubicBezTo>
                    <a:pt x="25718" y="72728"/>
                    <a:pt x="24941" y="71946"/>
                    <a:pt x="23963" y="71946"/>
                  </a:cubicBezTo>
                  <a:cubicBezTo>
                    <a:pt x="23013" y="71946"/>
                    <a:pt x="22237" y="72728"/>
                    <a:pt x="22237" y="73692"/>
                  </a:cubicBezTo>
                  <a:cubicBezTo>
                    <a:pt x="22237" y="74656"/>
                    <a:pt x="23013" y="75441"/>
                    <a:pt x="23963" y="75441"/>
                  </a:cubicBezTo>
                  <a:cubicBezTo>
                    <a:pt x="24941" y="75441"/>
                    <a:pt x="25718" y="74656"/>
                    <a:pt x="25718" y="73692"/>
                  </a:cubicBezTo>
                  <a:close/>
                  <a:moveTo>
                    <a:pt x="5265" y="10532"/>
                  </a:moveTo>
                  <a:lnTo>
                    <a:pt x="42661" y="10532"/>
                  </a:lnTo>
                  <a:lnTo>
                    <a:pt x="42661" y="65246"/>
                  </a:lnTo>
                  <a:lnTo>
                    <a:pt x="5265" y="65246"/>
                  </a:lnTo>
                  <a:lnTo>
                    <a:pt x="5265" y="10532"/>
                  </a:lnTo>
                  <a:close/>
                  <a:moveTo>
                    <a:pt x="42661" y="5618"/>
                  </a:moveTo>
                  <a:cubicBezTo>
                    <a:pt x="42661" y="6559"/>
                    <a:pt x="41913" y="7321"/>
                    <a:pt x="40964" y="7321"/>
                  </a:cubicBezTo>
                  <a:cubicBezTo>
                    <a:pt x="40043" y="7321"/>
                    <a:pt x="39267" y="6559"/>
                    <a:pt x="39267" y="5618"/>
                  </a:cubicBezTo>
                  <a:cubicBezTo>
                    <a:pt x="39267" y="4678"/>
                    <a:pt x="40043" y="3918"/>
                    <a:pt x="40964" y="3918"/>
                  </a:cubicBezTo>
                  <a:cubicBezTo>
                    <a:pt x="41913" y="3918"/>
                    <a:pt x="42661" y="4678"/>
                    <a:pt x="42661" y="5618"/>
                  </a:cubicBezTo>
                  <a:close/>
                  <a:moveTo>
                    <a:pt x="14125" y="4600"/>
                  </a:moveTo>
                  <a:lnTo>
                    <a:pt x="33801" y="4600"/>
                  </a:lnTo>
                  <a:lnTo>
                    <a:pt x="33801" y="6639"/>
                  </a:lnTo>
                  <a:lnTo>
                    <a:pt x="14125" y="6639"/>
                  </a:lnTo>
                  <a:lnTo>
                    <a:pt x="14125" y="4600"/>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5" name="Graphic 9">
            <a:extLst>
              <a:ext uri="{FF2B5EF4-FFF2-40B4-BE49-F238E27FC236}">
                <a16:creationId xmlns:a16="http://schemas.microsoft.com/office/drawing/2014/main" id="{C93AE219-FBA1-4E86-A0A8-6C8E7E931F86}"/>
              </a:ext>
            </a:extLst>
          </p:cNvPr>
          <p:cNvGrpSpPr>
            <a:grpSpLocks noChangeAspect="1"/>
          </p:cNvGrpSpPr>
          <p:nvPr/>
        </p:nvGrpSpPr>
        <p:grpSpPr>
          <a:xfrm>
            <a:off x="205285" y="79004"/>
            <a:ext cx="594808" cy="594807"/>
            <a:chOff x="4770444" y="1786073"/>
            <a:chExt cx="407717" cy="407717"/>
          </a:xfrm>
        </p:grpSpPr>
        <p:sp>
          <p:nvSpPr>
            <p:cNvPr id="86" name="Freeform: Shape 85">
              <a:extLst>
                <a:ext uri="{FF2B5EF4-FFF2-40B4-BE49-F238E27FC236}">
                  <a16:creationId xmlns:a16="http://schemas.microsoft.com/office/drawing/2014/main" id="{677F4EDE-8928-4054-A582-44F12E7E1C7C}"/>
                </a:ext>
              </a:extLst>
            </p:cNvPr>
            <p:cNvSpPr/>
            <p:nvPr/>
          </p:nvSpPr>
          <p:spPr>
            <a:xfrm rot="16200000" flipV="1">
              <a:off x="4770444" y="1786073"/>
              <a:ext cx="407717" cy="407717"/>
            </a:xfrm>
            <a:custGeom>
              <a:avLst/>
              <a:gdLst>
                <a:gd name="connsiteX0" fmla="*/ 204379 w 407717"/>
                <a:gd name="connsiteY0" fmla="*/ 692 h 407717"/>
                <a:gd name="connsiteX1" fmla="*/ 523 w 407717"/>
                <a:gd name="connsiteY1" fmla="*/ 204548 h 407717"/>
                <a:gd name="connsiteX2" fmla="*/ 204379 w 407717"/>
                <a:gd name="connsiteY2" fmla="*/ 408409 h 407717"/>
                <a:gd name="connsiteX3" fmla="*/ 408240 w 407717"/>
                <a:gd name="connsiteY3" fmla="*/ 204548 h 407717"/>
                <a:gd name="connsiteX4" fmla="*/ 204379 w 407717"/>
                <a:gd name="connsiteY4" fmla="*/ 692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379" y="692"/>
                  </a:moveTo>
                  <a:cubicBezTo>
                    <a:pt x="91791" y="692"/>
                    <a:pt x="523" y="91963"/>
                    <a:pt x="523" y="204548"/>
                  </a:cubicBezTo>
                  <a:cubicBezTo>
                    <a:pt x="523" y="317141"/>
                    <a:pt x="91791" y="408409"/>
                    <a:pt x="204379" y="408409"/>
                  </a:cubicBezTo>
                  <a:cubicBezTo>
                    <a:pt x="316969" y="408409"/>
                    <a:pt x="408240" y="317141"/>
                    <a:pt x="408240" y="204548"/>
                  </a:cubicBezTo>
                  <a:cubicBezTo>
                    <a:pt x="408240" y="91963"/>
                    <a:pt x="316969" y="692"/>
                    <a:pt x="204379" y="692"/>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Shape 86">
              <a:extLst>
                <a:ext uri="{FF2B5EF4-FFF2-40B4-BE49-F238E27FC236}">
                  <a16:creationId xmlns:a16="http://schemas.microsoft.com/office/drawing/2014/main" id="{6BCFE750-2469-4835-BDA9-DDD9C6AB9663}"/>
                </a:ext>
              </a:extLst>
            </p:cNvPr>
            <p:cNvSpPr/>
            <p:nvPr/>
          </p:nvSpPr>
          <p:spPr>
            <a:xfrm>
              <a:off x="4839432" y="1836310"/>
              <a:ext cx="285086" cy="290017"/>
            </a:xfrm>
            <a:custGeom>
              <a:avLst/>
              <a:gdLst>
                <a:gd name="connsiteX0" fmla="*/ 101811 w 285086"/>
                <a:gd name="connsiteY0" fmla="*/ 139608 h 290017"/>
                <a:gd name="connsiteX1" fmla="*/ 73499 w 285086"/>
                <a:gd name="connsiteY1" fmla="*/ 137974 h 290017"/>
                <a:gd name="connsiteX2" fmla="*/ 70680 w 285086"/>
                <a:gd name="connsiteY2" fmla="*/ 138049 h 290017"/>
                <a:gd name="connsiteX3" fmla="*/ 65180 w 285086"/>
                <a:gd name="connsiteY3" fmla="*/ 135365 h 290017"/>
                <a:gd name="connsiteX4" fmla="*/ 64472 w 285086"/>
                <a:gd name="connsiteY4" fmla="*/ 134654 h 290017"/>
                <a:gd name="connsiteX5" fmla="*/ 63750 w 285086"/>
                <a:gd name="connsiteY5" fmla="*/ 133714 h 290017"/>
                <a:gd name="connsiteX6" fmla="*/ 54614 w 285086"/>
                <a:gd name="connsiteY6" fmla="*/ 122147 h 290017"/>
                <a:gd name="connsiteX7" fmla="*/ 44600 w 285086"/>
                <a:gd name="connsiteY7" fmla="*/ 142281 h 290017"/>
                <a:gd name="connsiteX8" fmla="*/ 45020 w 285086"/>
                <a:gd name="connsiteY8" fmla="*/ 168746 h 290017"/>
                <a:gd name="connsiteX9" fmla="*/ 45020 w 285086"/>
                <a:gd name="connsiteY9" fmla="*/ 253087 h 290017"/>
                <a:gd name="connsiteX10" fmla="*/ 35280 w 285086"/>
                <a:gd name="connsiteY10" fmla="*/ 263124 h 290017"/>
                <a:gd name="connsiteX11" fmla="*/ 24961 w 285086"/>
                <a:gd name="connsiteY11" fmla="*/ 253363 h 290017"/>
                <a:gd name="connsiteX12" fmla="*/ 24961 w 285086"/>
                <a:gd name="connsiteY12" fmla="*/ 175377 h 290017"/>
                <a:gd name="connsiteX13" fmla="*/ 22366 w 285086"/>
                <a:gd name="connsiteY13" fmla="*/ 171341 h 290017"/>
                <a:gd name="connsiteX14" fmla="*/ 20073 w 285086"/>
                <a:gd name="connsiteY14" fmla="*/ 175377 h 290017"/>
                <a:gd name="connsiteX15" fmla="*/ 20073 w 285086"/>
                <a:gd name="connsiteY15" fmla="*/ 253363 h 290017"/>
                <a:gd name="connsiteX16" fmla="*/ 10028 w 285086"/>
                <a:gd name="connsiteY16" fmla="*/ 263124 h 290017"/>
                <a:gd name="connsiteX17" fmla="*/ 0 w 285086"/>
                <a:gd name="connsiteY17" fmla="*/ 253087 h 290017"/>
                <a:gd name="connsiteX18" fmla="*/ 0 w 285086"/>
                <a:gd name="connsiteY18" fmla="*/ 161341 h 290017"/>
                <a:gd name="connsiteX19" fmla="*/ 40 w 285086"/>
                <a:gd name="connsiteY19" fmla="*/ 161341 h 290017"/>
                <a:gd name="connsiteX20" fmla="*/ 6205 w 285086"/>
                <a:gd name="connsiteY20" fmla="*/ 119517 h 290017"/>
                <a:gd name="connsiteX21" fmla="*/ 5316 w 285086"/>
                <a:gd name="connsiteY21" fmla="*/ 117527 h 290017"/>
                <a:gd name="connsiteX22" fmla="*/ 6096 w 285086"/>
                <a:gd name="connsiteY22" fmla="*/ 110114 h 290017"/>
                <a:gd name="connsiteX23" fmla="*/ 6073 w 285086"/>
                <a:gd name="connsiteY23" fmla="*/ 110116 h 290017"/>
                <a:gd name="connsiteX24" fmla="*/ 18261 w 285086"/>
                <a:gd name="connsiteY24" fmla="*/ 87483 h 290017"/>
                <a:gd name="connsiteX25" fmla="*/ 18296 w 285086"/>
                <a:gd name="connsiteY25" fmla="*/ 87503 h 290017"/>
                <a:gd name="connsiteX26" fmla="*/ 23655 w 285086"/>
                <a:gd name="connsiteY26" fmla="*/ 83185 h 290017"/>
                <a:gd name="connsiteX27" fmla="*/ 28120 w 285086"/>
                <a:gd name="connsiteY27" fmla="*/ 82923 h 290017"/>
                <a:gd name="connsiteX28" fmla="*/ 28122 w 285086"/>
                <a:gd name="connsiteY28" fmla="*/ 82909 h 290017"/>
                <a:gd name="connsiteX29" fmla="*/ 28194 w 285086"/>
                <a:gd name="connsiteY29" fmla="*/ 82935 h 290017"/>
                <a:gd name="connsiteX30" fmla="*/ 29641 w 285086"/>
                <a:gd name="connsiteY30" fmla="*/ 83326 h 290017"/>
                <a:gd name="connsiteX31" fmla="*/ 50005 w 285086"/>
                <a:gd name="connsiteY31" fmla="*/ 88898 h 290017"/>
                <a:gd name="connsiteX32" fmla="*/ 50077 w 285086"/>
                <a:gd name="connsiteY32" fmla="*/ 89079 h 290017"/>
                <a:gd name="connsiteX33" fmla="*/ 55129 w 285086"/>
                <a:gd name="connsiteY33" fmla="*/ 92189 h 290017"/>
                <a:gd name="connsiteX34" fmla="*/ 55134 w 285086"/>
                <a:gd name="connsiteY34" fmla="*/ 92174 h 290017"/>
                <a:gd name="connsiteX35" fmla="*/ 76439 w 285086"/>
                <a:gd name="connsiteY35" fmla="*/ 119115 h 290017"/>
                <a:gd name="connsiteX36" fmla="*/ 101811 w 285086"/>
                <a:gd name="connsiteY36" fmla="*/ 120556 h 290017"/>
                <a:gd name="connsiteX37" fmla="*/ 101811 w 285086"/>
                <a:gd name="connsiteY37" fmla="*/ 109978 h 290017"/>
                <a:gd name="connsiteX38" fmla="*/ 117035 w 285086"/>
                <a:gd name="connsiteY38" fmla="*/ 109978 h 290017"/>
                <a:gd name="connsiteX39" fmla="*/ 116785 w 285086"/>
                <a:gd name="connsiteY39" fmla="*/ 110769 h 290017"/>
                <a:gd name="connsiteX40" fmla="*/ 116462 w 285086"/>
                <a:gd name="connsiteY40" fmla="*/ 112498 h 290017"/>
                <a:gd name="connsiteX41" fmla="*/ 116425 w 285086"/>
                <a:gd name="connsiteY41" fmla="*/ 113065 h 290017"/>
                <a:gd name="connsiteX42" fmla="*/ 104904 w 285086"/>
                <a:gd name="connsiteY42" fmla="*/ 113065 h 290017"/>
                <a:gd name="connsiteX43" fmla="*/ 104904 w 285086"/>
                <a:gd name="connsiteY43" fmla="*/ 198945 h 290017"/>
                <a:gd name="connsiteX44" fmla="*/ 164422 w 285086"/>
                <a:gd name="connsiteY44" fmla="*/ 198945 h 290017"/>
                <a:gd name="connsiteX45" fmla="*/ 164422 w 285086"/>
                <a:gd name="connsiteY45" fmla="*/ 146547 h 290017"/>
                <a:gd name="connsiteX46" fmla="*/ 162144 w 285086"/>
                <a:gd name="connsiteY46" fmla="*/ 145468 h 290017"/>
                <a:gd name="connsiteX47" fmla="*/ 156710 w 285086"/>
                <a:gd name="connsiteY47" fmla="*/ 132986 h 290017"/>
                <a:gd name="connsiteX48" fmla="*/ 162918 w 285086"/>
                <a:gd name="connsiteY48" fmla="*/ 128383 h 290017"/>
                <a:gd name="connsiteX49" fmla="*/ 164422 w 285086"/>
                <a:gd name="connsiteY49" fmla="*/ 128222 h 290017"/>
                <a:gd name="connsiteX50" fmla="*/ 164422 w 285086"/>
                <a:gd name="connsiteY50" fmla="*/ 113065 h 290017"/>
                <a:gd name="connsiteX51" fmla="*/ 152904 w 285086"/>
                <a:gd name="connsiteY51" fmla="*/ 113065 h 290017"/>
                <a:gd name="connsiteX52" fmla="*/ 152867 w 285086"/>
                <a:gd name="connsiteY52" fmla="*/ 112498 h 290017"/>
                <a:gd name="connsiteX53" fmla="*/ 152542 w 285086"/>
                <a:gd name="connsiteY53" fmla="*/ 110769 h 290017"/>
                <a:gd name="connsiteX54" fmla="*/ 152294 w 285086"/>
                <a:gd name="connsiteY54" fmla="*/ 109978 h 290017"/>
                <a:gd name="connsiteX55" fmla="*/ 167515 w 285086"/>
                <a:gd name="connsiteY55" fmla="*/ 109978 h 290017"/>
                <a:gd name="connsiteX56" fmla="*/ 167515 w 285086"/>
                <a:gd name="connsiteY56" fmla="*/ 128501 h 290017"/>
                <a:gd name="connsiteX57" fmla="*/ 169813 w 285086"/>
                <a:gd name="connsiteY57" fmla="*/ 129310 h 290017"/>
                <a:gd name="connsiteX58" fmla="*/ 196374 w 285086"/>
                <a:gd name="connsiteY58" fmla="*/ 141915 h 290017"/>
                <a:gd name="connsiteX59" fmla="*/ 213611 w 285086"/>
                <a:gd name="connsiteY59" fmla="*/ 118557 h 290017"/>
                <a:gd name="connsiteX60" fmla="*/ 223092 w 285086"/>
                <a:gd name="connsiteY60" fmla="*/ 114106 h 290017"/>
                <a:gd name="connsiteX61" fmla="*/ 224372 w 285086"/>
                <a:gd name="connsiteY61" fmla="*/ 114043 h 290017"/>
                <a:gd name="connsiteX62" fmla="*/ 234723 w 285086"/>
                <a:gd name="connsiteY62" fmla="*/ 114043 h 290017"/>
                <a:gd name="connsiteX63" fmla="*/ 236368 w 285086"/>
                <a:gd name="connsiteY63" fmla="*/ 114158 h 290017"/>
                <a:gd name="connsiteX64" fmla="*/ 246175 w 285086"/>
                <a:gd name="connsiteY64" fmla="*/ 118557 h 290017"/>
                <a:gd name="connsiteX65" fmla="*/ 266570 w 285086"/>
                <a:gd name="connsiteY65" fmla="*/ 146196 h 290017"/>
                <a:gd name="connsiteX66" fmla="*/ 266588 w 285086"/>
                <a:gd name="connsiteY66" fmla="*/ 146224 h 290017"/>
                <a:gd name="connsiteX67" fmla="*/ 282855 w 285086"/>
                <a:gd name="connsiteY67" fmla="*/ 168274 h 290017"/>
                <a:gd name="connsiteX68" fmla="*/ 281751 w 285086"/>
                <a:gd name="connsiteY68" fmla="*/ 181841 h 290017"/>
                <a:gd name="connsiteX69" fmla="*/ 268457 w 285086"/>
                <a:gd name="connsiteY69" fmla="*/ 178895 h 290017"/>
                <a:gd name="connsiteX70" fmla="*/ 252210 w 285086"/>
                <a:gd name="connsiteY70" fmla="*/ 156862 h 290017"/>
                <a:gd name="connsiteX71" fmla="*/ 252167 w 285086"/>
                <a:gd name="connsiteY71" fmla="*/ 156814 h 290017"/>
                <a:gd name="connsiteX72" fmla="*/ 247251 w 285086"/>
                <a:gd name="connsiteY72" fmla="*/ 150145 h 290017"/>
                <a:gd name="connsiteX73" fmla="*/ 247251 w 285086"/>
                <a:gd name="connsiteY73" fmla="*/ 186998 h 290017"/>
                <a:gd name="connsiteX74" fmla="*/ 247124 w 285086"/>
                <a:gd name="connsiteY74" fmla="*/ 188762 h 290017"/>
                <a:gd name="connsiteX75" fmla="*/ 252702 w 285086"/>
                <a:gd name="connsiteY75" fmla="*/ 228661 h 290017"/>
                <a:gd name="connsiteX76" fmla="*/ 252857 w 285086"/>
                <a:gd name="connsiteY76" fmla="*/ 230485 h 290017"/>
                <a:gd name="connsiteX77" fmla="*/ 253214 w 285086"/>
                <a:gd name="connsiteY77" fmla="*/ 232277 h 290017"/>
                <a:gd name="connsiteX78" fmla="*/ 259275 w 285086"/>
                <a:gd name="connsiteY78" fmla="*/ 275563 h 290017"/>
                <a:gd name="connsiteX79" fmla="*/ 250783 w 285086"/>
                <a:gd name="connsiteY79" fmla="*/ 289938 h 290017"/>
                <a:gd name="connsiteX80" fmla="*/ 238666 w 285086"/>
                <a:gd name="connsiteY80" fmla="*/ 278445 h 290017"/>
                <a:gd name="connsiteX81" fmla="*/ 232614 w 285086"/>
                <a:gd name="connsiteY81" fmla="*/ 235157 h 290017"/>
                <a:gd name="connsiteX82" fmla="*/ 232462 w 285086"/>
                <a:gd name="connsiteY82" fmla="*/ 233342 h 290017"/>
                <a:gd name="connsiteX83" fmla="*/ 232105 w 285086"/>
                <a:gd name="connsiteY83" fmla="*/ 231547 h 290017"/>
                <a:gd name="connsiteX84" fmla="*/ 228394 w 285086"/>
                <a:gd name="connsiteY84" fmla="*/ 205009 h 290017"/>
                <a:gd name="connsiteX85" fmla="*/ 221122 w 285086"/>
                <a:gd name="connsiteY85" fmla="*/ 231601 h 290017"/>
                <a:gd name="connsiteX86" fmla="*/ 220543 w 285086"/>
                <a:gd name="connsiteY86" fmla="*/ 233333 h 290017"/>
                <a:gd name="connsiteX87" fmla="*/ 220161 w 285086"/>
                <a:gd name="connsiteY87" fmla="*/ 235117 h 290017"/>
                <a:gd name="connsiteX88" fmla="*/ 208628 w 285086"/>
                <a:gd name="connsiteY88" fmla="*/ 277283 h 290017"/>
                <a:gd name="connsiteX89" fmla="*/ 195151 w 285086"/>
                <a:gd name="connsiteY89" fmla="*/ 287138 h 290017"/>
                <a:gd name="connsiteX90" fmla="*/ 188566 w 285086"/>
                <a:gd name="connsiteY90" fmla="*/ 271797 h 290017"/>
                <a:gd name="connsiteX91" fmla="*/ 200096 w 285086"/>
                <a:gd name="connsiteY91" fmla="*/ 229639 h 290017"/>
                <a:gd name="connsiteX92" fmla="*/ 200677 w 285086"/>
                <a:gd name="connsiteY92" fmla="*/ 227905 h 290017"/>
                <a:gd name="connsiteX93" fmla="*/ 201060 w 285086"/>
                <a:gd name="connsiteY93" fmla="*/ 226116 h 290017"/>
                <a:gd name="connsiteX94" fmla="*/ 211844 w 285086"/>
                <a:gd name="connsiteY94" fmla="*/ 186662 h 290017"/>
                <a:gd name="connsiteX95" fmla="*/ 211844 w 285086"/>
                <a:gd name="connsiteY95" fmla="*/ 151072 h 290017"/>
                <a:gd name="connsiteX96" fmla="*/ 207610 w 285086"/>
                <a:gd name="connsiteY96" fmla="*/ 156814 h 290017"/>
                <a:gd name="connsiteX97" fmla="*/ 198568 w 285086"/>
                <a:gd name="connsiteY97" fmla="*/ 161301 h 290017"/>
                <a:gd name="connsiteX98" fmla="*/ 193181 w 285086"/>
                <a:gd name="connsiteY98" fmla="*/ 160196 h 290017"/>
                <a:gd name="connsiteX99" fmla="*/ 167515 w 285086"/>
                <a:gd name="connsiteY99" fmla="*/ 148014 h 290017"/>
                <a:gd name="connsiteX100" fmla="*/ 167515 w 285086"/>
                <a:gd name="connsiteY100" fmla="*/ 202032 h 290017"/>
                <a:gd name="connsiteX101" fmla="*/ 101811 w 285086"/>
                <a:gd name="connsiteY101" fmla="*/ 202032 h 290017"/>
                <a:gd name="connsiteX102" fmla="*/ 101811 w 285086"/>
                <a:gd name="connsiteY102" fmla="*/ 139608 h 290017"/>
                <a:gd name="connsiteX103" fmla="*/ 151920 w 285086"/>
                <a:gd name="connsiteY103" fmla="*/ 137301 h 290017"/>
                <a:gd name="connsiteX104" fmla="*/ 151011 w 285086"/>
                <a:gd name="connsiteY104" fmla="*/ 136329 h 290017"/>
                <a:gd name="connsiteX105" fmla="*/ 138587 w 285086"/>
                <a:gd name="connsiteY105" fmla="*/ 149458 h 290017"/>
                <a:gd name="connsiteX106" fmla="*/ 128858 w 285086"/>
                <a:gd name="connsiteY106" fmla="*/ 166212 h 290017"/>
                <a:gd name="connsiteX107" fmla="*/ 128717 w 285086"/>
                <a:gd name="connsiteY107" fmla="*/ 166545 h 290017"/>
                <a:gd name="connsiteX108" fmla="*/ 127400 w 285086"/>
                <a:gd name="connsiteY108" fmla="*/ 164445 h 290017"/>
                <a:gd name="connsiteX109" fmla="*/ 122101 w 285086"/>
                <a:gd name="connsiteY109" fmla="*/ 159486 h 290017"/>
                <a:gd name="connsiteX110" fmla="*/ 117406 w 285086"/>
                <a:gd name="connsiteY110" fmla="*/ 163050 h 290017"/>
                <a:gd name="connsiteX111" fmla="*/ 120731 w 285086"/>
                <a:gd name="connsiteY111" fmla="*/ 165018 h 290017"/>
                <a:gd name="connsiteX112" fmla="*/ 124609 w 285086"/>
                <a:gd name="connsiteY112" fmla="*/ 170282 h 290017"/>
                <a:gd name="connsiteX113" fmla="*/ 125625 w 285086"/>
                <a:gd name="connsiteY113" fmla="*/ 171953 h 290017"/>
                <a:gd name="connsiteX114" fmla="*/ 127673 w 285086"/>
                <a:gd name="connsiteY114" fmla="*/ 175682 h 290017"/>
                <a:gd name="connsiteX115" fmla="*/ 130552 w 285086"/>
                <a:gd name="connsiteY115" fmla="*/ 172819 h 290017"/>
                <a:gd name="connsiteX116" fmla="*/ 132350 w 285086"/>
                <a:gd name="connsiteY116" fmla="*/ 171206 h 290017"/>
                <a:gd name="connsiteX117" fmla="*/ 140897 w 285086"/>
                <a:gd name="connsiteY117" fmla="*/ 152588 h 290017"/>
                <a:gd name="connsiteX118" fmla="*/ 151920 w 285086"/>
                <a:gd name="connsiteY118" fmla="*/ 137301 h 290017"/>
                <a:gd name="connsiteX119" fmla="*/ 120869 w 285086"/>
                <a:gd name="connsiteY119" fmla="*/ 113059 h 290017"/>
                <a:gd name="connsiteX120" fmla="*/ 123674 w 285086"/>
                <a:gd name="connsiteY120" fmla="*/ 117570 h 290017"/>
                <a:gd name="connsiteX121" fmla="*/ 145649 w 285086"/>
                <a:gd name="connsiteY121" fmla="*/ 117570 h 290017"/>
                <a:gd name="connsiteX122" fmla="*/ 148454 w 285086"/>
                <a:gd name="connsiteY122" fmla="*/ 113059 h 290017"/>
                <a:gd name="connsiteX123" fmla="*/ 145649 w 285086"/>
                <a:gd name="connsiteY123" fmla="*/ 108546 h 290017"/>
                <a:gd name="connsiteX124" fmla="*/ 138803 w 285086"/>
                <a:gd name="connsiteY124" fmla="*/ 108546 h 290017"/>
                <a:gd name="connsiteX125" fmla="*/ 139214 w 285086"/>
                <a:gd name="connsiteY125" fmla="*/ 107519 h 290017"/>
                <a:gd name="connsiteX126" fmla="*/ 139568 w 285086"/>
                <a:gd name="connsiteY126" fmla="*/ 105704 h 290017"/>
                <a:gd name="connsiteX127" fmla="*/ 134663 w 285086"/>
                <a:gd name="connsiteY127" fmla="*/ 100819 h 290017"/>
                <a:gd name="connsiteX128" fmla="*/ 129756 w 285086"/>
                <a:gd name="connsiteY128" fmla="*/ 105704 h 290017"/>
                <a:gd name="connsiteX129" fmla="*/ 130109 w 285086"/>
                <a:gd name="connsiteY129" fmla="*/ 107519 h 290017"/>
                <a:gd name="connsiteX130" fmla="*/ 130521 w 285086"/>
                <a:gd name="connsiteY130" fmla="*/ 108546 h 290017"/>
                <a:gd name="connsiteX131" fmla="*/ 123674 w 285086"/>
                <a:gd name="connsiteY131" fmla="*/ 108546 h 290017"/>
                <a:gd name="connsiteX132" fmla="*/ 120869 w 285086"/>
                <a:gd name="connsiteY132" fmla="*/ 113059 h 290017"/>
                <a:gd name="connsiteX133" fmla="*/ 224464 w 285086"/>
                <a:gd name="connsiteY133" fmla="*/ 109138 h 290017"/>
                <a:gd name="connsiteX134" fmla="*/ 245769 w 285086"/>
                <a:gd name="connsiteY134" fmla="*/ 97577 h 290017"/>
                <a:gd name="connsiteX135" fmla="*/ 234225 w 285086"/>
                <a:gd name="connsiteY135" fmla="*/ 76281 h 290017"/>
                <a:gd name="connsiteX136" fmla="*/ 212900 w 285086"/>
                <a:gd name="connsiteY136" fmla="*/ 87828 h 290017"/>
                <a:gd name="connsiteX137" fmla="*/ 224464 w 285086"/>
                <a:gd name="connsiteY137" fmla="*/ 109138 h 290017"/>
                <a:gd name="connsiteX138" fmla="*/ 128257 w 285086"/>
                <a:gd name="connsiteY138" fmla="*/ 105704 h 290017"/>
                <a:gd name="connsiteX139" fmla="*/ 128265 w 285086"/>
                <a:gd name="connsiteY139" fmla="*/ 105577 h 290017"/>
                <a:gd name="connsiteX140" fmla="*/ 128237 w 285086"/>
                <a:gd name="connsiteY140" fmla="*/ 105491 h 290017"/>
                <a:gd name="connsiteX141" fmla="*/ 128542 w 285086"/>
                <a:gd name="connsiteY141" fmla="*/ 101452 h 290017"/>
                <a:gd name="connsiteX142" fmla="*/ 131286 w 285086"/>
                <a:gd name="connsiteY142" fmla="*/ 99076 h 290017"/>
                <a:gd name="connsiteX143" fmla="*/ 132457 w 285086"/>
                <a:gd name="connsiteY143" fmla="*/ 98912 h 290017"/>
                <a:gd name="connsiteX144" fmla="*/ 134347 w 285086"/>
                <a:gd name="connsiteY144" fmla="*/ 99335 h 290017"/>
                <a:gd name="connsiteX145" fmla="*/ 134663 w 285086"/>
                <a:gd name="connsiteY145" fmla="*/ 99320 h 290017"/>
                <a:gd name="connsiteX146" fmla="*/ 138219 w 285086"/>
                <a:gd name="connsiteY146" fmla="*/ 100399 h 290017"/>
                <a:gd name="connsiteX147" fmla="*/ 132457 w 285086"/>
                <a:gd name="connsiteY147" fmla="*/ 97042 h 290017"/>
                <a:gd name="connsiteX148" fmla="*/ 130768 w 285086"/>
                <a:gd name="connsiteY148" fmla="*/ 97281 h 290017"/>
                <a:gd name="connsiteX149" fmla="*/ 126853 w 285086"/>
                <a:gd name="connsiteY149" fmla="*/ 100635 h 290017"/>
                <a:gd name="connsiteX150" fmla="*/ 126433 w 285086"/>
                <a:gd name="connsiteY150" fmla="*/ 106011 h 290017"/>
                <a:gd name="connsiteX151" fmla="*/ 126818 w 285086"/>
                <a:gd name="connsiteY151" fmla="*/ 107047 h 290017"/>
                <a:gd name="connsiteX152" fmla="*/ 128401 w 285086"/>
                <a:gd name="connsiteY152" fmla="*/ 107047 h 290017"/>
                <a:gd name="connsiteX153" fmla="*/ 128257 w 285086"/>
                <a:gd name="connsiteY153" fmla="*/ 105704 h 290017"/>
                <a:gd name="connsiteX154" fmla="*/ 134663 w 285086"/>
                <a:gd name="connsiteY154" fmla="*/ 103719 h 290017"/>
                <a:gd name="connsiteX155" fmla="*/ 135955 w 285086"/>
                <a:gd name="connsiteY155" fmla="*/ 105007 h 290017"/>
                <a:gd name="connsiteX156" fmla="*/ 134663 w 285086"/>
                <a:gd name="connsiteY156" fmla="*/ 106296 h 290017"/>
                <a:gd name="connsiteX157" fmla="*/ 133371 w 285086"/>
                <a:gd name="connsiteY157" fmla="*/ 105007 h 290017"/>
                <a:gd name="connsiteX158" fmla="*/ 134663 w 285086"/>
                <a:gd name="connsiteY158" fmla="*/ 103719 h 290017"/>
                <a:gd name="connsiteX159" fmla="*/ 55129 w 285086"/>
                <a:gd name="connsiteY159" fmla="*/ 49076 h 290017"/>
                <a:gd name="connsiteX160" fmla="*/ 33804 w 285086"/>
                <a:gd name="connsiteY160" fmla="*/ 60626 h 290017"/>
                <a:gd name="connsiteX161" fmla="*/ 45368 w 285086"/>
                <a:gd name="connsiteY161" fmla="*/ 81937 h 290017"/>
                <a:gd name="connsiteX162" fmla="*/ 66673 w 285086"/>
                <a:gd name="connsiteY162" fmla="*/ 70375 h 290017"/>
                <a:gd name="connsiteX163" fmla="*/ 55129 w 285086"/>
                <a:gd name="connsiteY163" fmla="*/ 49076 h 290017"/>
                <a:gd name="connsiteX164" fmla="*/ 169022 w 285086"/>
                <a:gd name="connsiteY164" fmla="*/ 43884 h 290017"/>
                <a:gd name="connsiteX165" fmla="*/ 146616 w 285086"/>
                <a:gd name="connsiteY165" fmla="*/ 11763 h 290017"/>
                <a:gd name="connsiteX166" fmla="*/ 146616 w 285086"/>
                <a:gd name="connsiteY166" fmla="*/ 20459 h 290017"/>
                <a:gd name="connsiteX167" fmla="*/ 161036 w 285086"/>
                <a:gd name="connsiteY167" fmla="*/ 43884 h 290017"/>
                <a:gd name="connsiteX168" fmla="*/ 134807 w 285086"/>
                <a:gd name="connsiteY168" fmla="*/ 70113 h 290017"/>
                <a:gd name="connsiteX169" fmla="*/ 108572 w 285086"/>
                <a:gd name="connsiteY169" fmla="*/ 43884 h 290017"/>
                <a:gd name="connsiteX170" fmla="*/ 122670 w 285086"/>
                <a:gd name="connsiteY170" fmla="*/ 20629 h 290017"/>
                <a:gd name="connsiteX171" fmla="*/ 122670 w 285086"/>
                <a:gd name="connsiteY171" fmla="*/ 11892 h 290017"/>
                <a:gd name="connsiteX172" fmla="*/ 100589 w 285086"/>
                <a:gd name="connsiteY172" fmla="*/ 43884 h 290017"/>
                <a:gd name="connsiteX173" fmla="*/ 134807 w 285086"/>
                <a:gd name="connsiteY173" fmla="*/ 78096 h 290017"/>
                <a:gd name="connsiteX174" fmla="*/ 169022 w 285086"/>
                <a:gd name="connsiteY174" fmla="*/ 43884 h 290017"/>
                <a:gd name="connsiteX175" fmla="*/ 139470 w 285086"/>
                <a:gd name="connsiteY175" fmla="*/ 4654 h 290017"/>
                <a:gd name="connsiteX176" fmla="*/ 134813 w 285086"/>
                <a:gd name="connsiteY176" fmla="*/ 0 h 290017"/>
                <a:gd name="connsiteX177" fmla="*/ 130150 w 285086"/>
                <a:gd name="connsiteY177" fmla="*/ 4654 h 290017"/>
                <a:gd name="connsiteX178" fmla="*/ 130150 w 285086"/>
                <a:gd name="connsiteY178" fmla="*/ 33257 h 290017"/>
                <a:gd name="connsiteX179" fmla="*/ 134813 w 285086"/>
                <a:gd name="connsiteY179" fmla="*/ 37909 h 290017"/>
                <a:gd name="connsiteX180" fmla="*/ 139470 w 285086"/>
                <a:gd name="connsiteY180" fmla="*/ 33257 h 290017"/>
                <a:gd name="connsiteX181" fmla="*/ 139470 w 285086"/>
                <a:gd name="connsiteY181" fmla="*/ 4654 h 29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85086" h="290017">
                  <a:moveTo>
                    <a:pt x="101811" y="139608"/>
                  </a:moveTo>
                  <a:lnTo>
                    <a:pt x="73499" y="137974"/>
                  </a:lnTo>
                  <a:cubicBezTo>
                    <a:pt x="72587" y="138135"/>
                    <a:pt x="71647" y="138164"/>
                    <a:pt x="70680" y="138049"/>
                  </a:cubicBezTo>
                  <a:cubicBezTo>
                    <a:pt x="68505" y="137776"/>
                    <a:pt x="66621" y="136789"/>
                    <a:pt x="65180" y="135365"/>
                  </a:cubicBezTo>
                  <a:lnTo>
                    <a:pt x="64472" y="134654"/>
                  </a:lnTo>
                  <a:cubicBezTo>
                    <a:pt x="64210" y="134355"/>
                    <a:pt x="63972" y="134039"/>
                    <a:pt x="63750" y="133714"/>
                  </a:cubicBezTo>
                  <a:lnTo>
                    <a:pt x="54614" y="122147"/>
                  </a:lnTo>
                  <a:lnTo>
                    <a:pt x="44600" y="142281"/>
                  </a:lnTo>
                  <a:lnTo>
                    <a:pt x="45020" y="168746"/>
                  </a:lnTo>
                  <a:lnTo>
                    <a:pt x="45020" y="253087"/>
                  </a:lnTo>
                  <a:cubicBezTo>
                    <a:pt x="45020" y="262252"/>
                    <a:pt x="37863" y="263124"/>
                    <a:pt x="35280" y="263124"/>
                  </a:cubicBezTo>
                  <a:cubicBezTo>
                    <a:pt x="32993" y="263124"/>
                    <a:pt x="24961" y="262252"/>
                    <a:pt x="24961" y="253363"/>
                  </a:cubicBezTo>
                  <a:lnTo>
                    <a:pt x="24961" y="175377"/>
                  </a:lnTo>
                  <a:cubicBezTo>
                    <a:pt x="24961" y="172503"/>
                    <a:pt x="24377" y="171341"/>
                    <a:pt x="22366" y="171341"/>
                  </a:cubicBezTo>
                  <a:cubicBezTo>
                    <a:pt x="20073" y="171341"/>
                    <a:pt x="20073" y="173366"/>
                    <a:pt x="20073" y="175377"/>
                  </a:cubicBezTo>
                  <a:lnTo>
                    <a:pt x="20073" y="253363"/>
                  </a:lnTo>
                  <a:cubicBezTo>
                    <a:pt x="20073" y="261982"/>
                    <a:pt x="12617" y="263124"/>
                    <a:pt x="10028" y="263124"/>
                  </a:cubicBezTo>
                  <a:cubicBezTo>
                    <a:pt x="7174" y="263124"/>
                    <a:pt x="0" y="262252"/>
                    <a:pt x="0" y="253087"/>
                  </a:cubicBezTo>
                  <a:lnTo>
                    <a:pt x="0" y="161341"/>
                  </a:lnTo>
                  <a:lnTo>
                    <a:pt x="40" y="161341"/>
                  </a:lnTo>
                  <a:lnTo>
                    <a:pt x="6205" y="119517"/>
                  </a:lnTo>
                  <a:cubicBezTo>
                    <a:pt x="5843" y="118902"/>
                    <a:pt x="5538" y="118240"/>
                    <a:pt x="5316" y="117527"/>
                  </a:cubicBezTo>
                  <a:cubicBezTo>
                    <a:pt x="4519" y="114941"/>
                    <a:pt x="4873" y="112308"/>
                    <a:pt x="6096" y="110114"/>
                  </a:cubicBezTo>
                  <a:lnTo>
                    <a:pt x="6073" y="110116"/>
                  </a:lnTo>
                  <a:lnTo>
                    <a:pt x="18261" y="87483"/>
                  </a:lnTo>
                  <a:lnTo>
                    <a:pt x="18296" y="87503"/>
                  </a:lnTo>
                  <a:cubicBezTo>
                    <a:pt x="19418" y="85515"/>
                    <a:pt x="21293" y="83913"/>
                    <a:pt x="23655" y="83185"/>
                  </a:cubicBezTo>
                  <a:cubicBezTo>
                    <a:pt x="25154" y="82730"/>
                    <a:pt x="26673" y="82661"/>
                    <a:pt x="28120" y="82923"/>
                  </a:cubicBezTo>
                  <a:lnTo>
                    <a:pt x="28122" y="82909"/>
                  </a:lnTo>
                  <a:lnTo>
                    <a:pt x="28194" y="82935"/>
                  </a:lnTo>
                  <a:cubicBezTo>
                    <a:pt x="28689" y="83021"/>
                    <a:pt x="29172" y="83165"/>
                    <a:pt x="29641" y="83326"/>
                  </a:cubicBezTo>
                  <a:lnTo>
                    <a:pt x="50005" y="88898"/>
                  </a:lnTo>
                  <a:lnTo>
                    <a:pt x="50077" y="89079"/>
                  </a:lnTo>
                  <a:cubicBezTo>
                    <a:pt x="52111" y="89574"/>
                    <a:pt x="53849" y="90696"/>
                    <a:pt x="55129" y="92189"/>
                  </a:cubicBezTo>
                  <a:lnTo>
                    <a:pt x="55134" y="92174"/>
                  </a:lnTo>
                  <a:lnTo>
                    <a:pt x="76439" y="119115"/>
                  </a:lnTo>
                  <a:lnTo>
                    <a:pt x="101811" y="120556"/>
                  </a:lnTo>
                  <a:lnTo>
                    <a:pt x="101811" y="109978"/>
                  </a:lnTo>
                  <a:lnTo>
                    <a:pt x="117035" y="109978"/>
                  </a:lnTo>
                  <a:lnTo>
                    <a:pt x="116785" y="110769"/>
                  </a:lnTo>
                  <a:cubicBezTo>
                    <a:pt x="116612" y="111319"/>
                    <a:pt x="116505" y="111900"/>
                    <a:pt x="116462" y="112498"/>
                  </a:cubicBezTo>
                  <a:lnTo>
                    <a:pt x="116425" y="113065"/>
                  </a:lnTo>
                  <a:lnTo>
                    <a:pt x="104904" y="113065"/>
                  </a:lnTo>
                  <a:lnTo>
                    <a:pt x="104904" y="198945"/>
                  </a:lnTo>
                  <a:lnTo>
                    <a:pt x="164422" y="198945"/>
                  </a:lnTo>
                  <a:lnTo>
                    <a:pt x="164422" y="146547"/>
                  </a:lnTo>
                  <a:lnTo>
                    <a:pt x="162144" y="145468"/>
                  </a:lnTo>
                  <a:cubicBezTo>
                    <a:pt x="157026" y="143043"/>
                    <a:pt x="154593" y="137453"/>
                    <a:pt x="156710" y="132986"/>
                  </a:cubicBezTo>
                  <a:cubicBezTo>
                    <a:pt x="157887" y="130518"/>
                    <a:pt x="160205" y="128913"/>
                    <a:pt x="162918" y="128383"/>
                  </a:cubicBezTo>
                  <a:lnTo>
                    <a:pt x="164422" y="128222"/>
                  </a:lnTo>
                  <a:lnTo>
                    <a:pt x="164422" y="113065"/>
                  </a:lnTo>
                  <a:lnTo>
                    <a:pt x="152904" y="113065"/>
                  </a:lnTo>
                  <a:lnTo>
                    <a:pt x="152867" y="112498"/>
                  </a:lnTo>
                  <a:cubicBezTo>
                    <a:pt x="152824" y="111908"/>
                    <a:pt x="152717" y="111325"/>
                    <a:pt x="152542" y="110769"/>
                  </a:cubicBezTo>
                  <a:lnTo>
                    <a:pt x="152294" y="109978"/>
                  </a:lnTo>
                  <a:lnTo>
                    <a:pt x="167515" y="109978"/>
                  </a:lnTo>
                  <a:lnTo>
                    <a:pt x="167515" y="128501"/>
                  </a:lnTo>
                  <a:cubicBezTo>
                    <a:pt x="168289" y="128685"/>
                    <a:pt x="169057" y="128950"/>
                    <a:pt x="169813" y="129310"/>
                  </a:cubicBezTo>
                  <a:lnTo>
                    <a:pt x="196374" y="141915"/>
                  </a:lnTo>
                  <a:lnTo>
                    <a:pt x="213611" y="118557"/>
                  </a:lnTo>
                  <a:cubicBezTo>
                    <a:pt x="216001" y="115303"/>
                    <a:pt x="219715" y="113698"/>
                    <a:pt x="223092" y="114106"/>
                  </a:cubicBezTo>
                  <a:cubicBezTo>
                    <a:pt x="223506" y="114066"/>
                    <a:pt x="223941" y="114043"/>
                    <a:pt x="224372" y="114043"/>
                  </a:cubicBezTo>
                  <a:lnTo>
                    <a:pt x="234723" y="114043"/>
                  </a:lnTo>
                  <a:cubicBezTo>
                    <a:pt x="235278" y="114043"/>
                    <a:pt x="235833" y="114083"/>
                    <a:pt x="236368" y="114158"/>
                  </a:cubicBezTo>
                  <a:cubicBezTo>
                    <a:pt x="239834" y="113597"/>
                    <a:pt x="243701" y="115194"/>
                    <a:pt x="246175" y="118557"/>
                  </a:cubicBezTo>
                  <a:lnTo>
                    <a:pt x="266570" y="146196"/>
                  </a:lnTo>
                  <a:cubicBezTo>
                    <a:pt x="266579" y="146201"/>
                    <a:pt x="266582" y="146213"/>
                    <a:pt x="266588" y="146224"/>
                  </a:cubicBezTo>
                  <a:lnTo>
                    <a:pt x="282855" y="168274"/>
                  </a:lnTo>
                  <a:cubicBezTo>
                    <a:pt x="286218" y="172831"/>
                    <a:pt x="285723" y="178903"/>
                    <a:pt x="281751" y="181841"/>
                  </a:cubicBezTo>
                  <a:cubicBezTo>
                    <a:pt x="277772" y="184772"/>
                    <a:pt x="271823" y="183457"/>
                    <a:pt x="268457" y="178895"/>
                  </a:cubicBezTo>
                  <a:lnTo>
                    <a:pt x="252210" y="156862"/>
                  </a:lnTo>
                  <a:cubicBezTo>
                    <a:pt x="252196" y="156851"/>
                    <a:pt x="252184" y="156834"/>
                    <a:pt x="252167" y="156814"/>
                  </a:cubicBezTo>
                  <a:lnTo>
                    <a:pt x="247251" y="150145"/>
                  </a:lnTo>
                  <a:lnTo>
                    <a:pt x="247251" y="186998"/>
                  </a:lnTo>
                  <a:cubicBezTo>
                    <a:pt x="247251" y="187597"/>
                    <a:pt x="247205" y="188184"/>
                    <a:pt x="247124" y="188762"/>
                  </a:cubicBezTo>
                  <a:lnTo>
                    <a:pt x="252702" y="228661"/>
                  </a:lnTo>
                  <a:cubicBezTo>
                    <a:pt x="252794" y="229274"/>
                    <a:pt x="252837" y="229884"/>
                    <a:pt x="252857" y="230485"/>
                  </a:cubicBezTo>
                  <a:cubicBezTo>
                    <a:pt x="253004" y="231063"/>
                    <a:pt x="253125" y="231665"/>
                    <a:pt x="253214" y="232277"/>
                  </a:cubicBezTo>
                  <a:lnTo>
                    <a:pt x="259275" y="275563"/>
                  </a:lnTo>
                  <a:cubicBezTo>
                    <a:pt x="260270" y="282700"/>
                    <a:pt x="256470" y="289138"/>
                    <a:pt x="250783" y="289938"/>
                  </a:cubicBezTo>
                  <a:cubicBezTo>
                    <a:pt x="245099" y="290729"/>
                    <a:pt x="239673" y="285591"/>
                    <a:pt x="238666" y="278445"/>
                  </a:cubicBezTo>
                  <a:lnTo>
                    <a:pt x="232614" y="235157"/>
                  </a:lnTo>
                  <a:cubicBezTo>
                    <a:pt x="232531" y="234541"/>
                    <a:pt x="232479" y="233940"/>
                    <a:pt x="232462" y="233342"/>
                  </a:cubicBezTo>
                  <a:cubicBezTo>
                    <a:pt x="232318" y="232758"/>
                    <a:pt x="232197" y="232157"/>
                    <a:pt x="232105" y="231547"/>
                  </a:cubicBezTo>
                  <a:lnTo>
                    <a:pt x="228394" y="205009"/>
                  </a:lnTo>
                  <a:lnTo>
                    <a:pt x="221122" y="231601"/>
                  </a:lnTo>
                  <a:cubicBezTo>
                    <a:pt x="220958" y="232197"/>
                    <a:pt x="220759" y="232775"/>
                    <a:pt x="220543" y="233333"/>
                  </a:cubicBezTo>
                  <a:cubicBezTo>
                    <a:pt x="220451" y="233929"/>
                    <a:pt x="220325" y="234527"/>
                    <a:pt x="220161" y="235117"/>
                  </a:cubicBezTo>
                  <a:lnTo>
                    <a:pt x="208628" y="277283"/>
                  </a:lnTo>
                  <a:cubicBezTo>
                    <a:pt x="206733" y="284239"/>
                    <a:pt x="200692" y="288652"/>
                    <a:pt x="195151" y="287138"/>
                  </a:cubicBezTo>
                  <a:cubicBezTo>
                    <a:pt x="189611" y="285617"/>
                    <a:pt x="186662" y="278750"/>
                    <a:pt x="188566" y="271797"/>
                  </a:cubicBezTo>
                  <a:lnTo>
                    <a:pt x="200096" y="229639"/>
                  </a:lnTo>
                  <a:cubicBezTo>
                    <a:pt x="200257" y="229044"/>
                    <a:pt x="200456" y="228466"/>
                    <a:pt x="200677" y="227905"/>
                  </a:cubicBezTo>
                  <a:cubicBezTo>
                    <a:pt x="200772" y="227312"/>
                    <a:pt x="200896" y="226717"/>
                    <a:pt x="201060" y="226116"/>
                  </a:cubicBezTo>
                  <a:lnTo>
                    <a:pt x="211844" y="186662"/>
                  </a:lnTo>
                  <a:lnTo>
                    <a:pt x="211844" y="151072"/>
                  </a:lnTo>
                  <a:lnTo>
                    <a:pt x="207610" y="156814"/>
                  </a:lnTo>
                  <a:cubicBezTo>
                    <a:pt x="205317" y="159926"/>
                    <a:pt x="201819" y="161528"/>
                    <a:pt x="198568" y="161301"/>
                  </a:cubicBezTo>
                  <a:cubicBezTo>
                    <a:pt x="196802" y="161385"/>
                    <a:pt x="194947" y="161039"/>
                    <a:pt x="193181" y="160196"/>
                  </a:cubicBezTo>
                  <a:lnTo>
                    <a:pt x="167515" y="148014"/>
                  </a:lnTo>
                  <a:lnTo>
                    <a:pt x="167515" y="202032"/>
                  </a:lnTo>
                  <a:lnTo>
                    <a:pt x="101811" y="202032"/>
                  </a:lnTo>
                  <a:lnTo>
                    <a:pt x="101811" y="139608"/>
                  </a:lnTo>
                  <a:close/>
                  <a:moveTo>
                    <a:pt x="151920" y="137301"/>
                  </a:moveTo>
                  <a:lnTo>
                    <a:pt x="151011" y="136329"/>
                  </a:lnTo>
                  <a:cubicBezTo>
                    <a:pt x="146843" y="139565"/>
                    <a:pt x="142660" y="143981"/>
                    <a:pt x="138587" y="149458"/>
                  </a:cubicBezTo>
                  <a:cubicBezTo>
                    <a:pt x="134476" y="154984"/>
                    <a:pt x="131200" y="160616"/>
                    <a:pt x="128858" y="166212"/>
                  </a:cubicBezTo>
                  <a:lnTo>
                    <a:pt x="128717" y="166545"/>
                  </a:lnTo>
                  <a:lnTo>
                    <a:pt x="127400" y="164445"/>
                  </a:lnTo>
                  <a:cubicBezTo>
                    <a:pt x="125205" y="160976"/>
                    <a:pt x="123418" y="159296"/>
                    <a:pt x="122101" y="159486"/>
                  </a:cubicBezTo>
                  <a:cubicBezTo>
                    <a:pt x="120570" y="159699"/>
                    <a:pt x="118991" y="160898"/>
                    <a:pt x="117406" y="163050"/>
                  </a:cubicBezTo>
                  <a:cubicBezTo>
                    <a:pt x="118568" y="163338"/>
                    <a:pt x="119687" y="163999"/>
                    <a:pt x="120731" y="165018"/>
                  </a:cubicBezTo>
                  <a:cubicBezTo>
                    <a:pt x="121842" y="166114"/>
                    <a:pt x="123148" y="167883"/>
                    <a:pt x="124609" y="170282"/>
                  </a:cubicBezTo>
                  <a:lnTo>
                    <a:pt x="125625" y="171953"/>
                  </a:lnTo>
                  <a:cubicBezTo>
                    <a:pt x="126594" y="173593"/>
                    <a:pt x="127282" y="174847"/>
                    <a:pt x="127673" y="175682"/>
                  </a:cubicBezTo>
                  <a:cubicBezTo>
                    <a:pt x="128248" y="175017"/>
                    <a:pt x="129218" y="174053"/>
                    <a:pt x="130552" y="172819"/>
                  </a:cubicBezTo>
                  <a:lnTo>
                    <a:pt x="132350" y="171206"/>
                  </a:lnTo>
                  <a:cubicBezTo>
                    <a:pt x="134114" y="165585"/>
                    <a:pt x="136990" y="159322"/>
                    <a:pt x="140897" y="152588"/>
                  </a:cubicBezTo>
                  <a:cubicBezTo>
                    <a:pt x="144754" y="145919"/>
                    <a:pt x="148460" y="140782"/>
                    <a:pt x="151920" y="137301"/>
                  </a:cubicBezTo>
                  <a:close/>
                  <a:moveTo>
                    <a:pt x="120869" y="113059"/>
                  </a:moveTo>
                  <a:cubicBezTo>
                    <a:pt x="120869" y="115504"/>
                    <a:pt x="122155" y="117570"/>
                    <a:pt x="123674" y="117570"/>
                  </a:cubicBezTo>
                  <a:lnTo>
                    <a:pt x="145649" y="117570"/>
                  </a:lnTo>
                  <a:cubicBezTo>
                    <a:pt x="147171" y="117570"/>
                    <a:pt x="148454" y="115504"/>
                    <a:pt x="148454" y="113059"/>
                  </a:cubicBezTo>
                  <a:cubicBezTo>
                    <a:pt x="148454" y="110614"/>
                    <a:pt x="147171" y="108546"/>
                    <a:pt x="145649" y="108546"/>
                  </a:cubicBezTo>
                  <a:lnTo>
                    <a:pt x="138803" y="108546"/>
                  </a:lnTo>
                  <a:lnTo>
                    <a:pt x="139214" y="107519"/>
                  </a:lnTo>
                  <a:cubicBezTo>
                    <a:pt x="139447" y="106935"/>
                    <a:pt x="139568" y="106325"/>
                    <a:pt x="139568" y="105704"/>
                  </a:cubicBezTo>
                  <a:cubicBezTo>
                    <a:pt x="139568" y="103011"/>
                    <a:pt x="137367" y="100819"/>
                    <a:pt x="134663" y="100819"/>
                  </a:cubicBezTo>
                  <a:cubicBezTo>
                    <a:pt x="131959" y="100819"/>
                    <a:pt x="129756" y="103011"/>
                    <a:pt x="129756" y="105704"/>
                  </a:cubicBezTo>
                  <a:cubicBezTo>
                    <a:pt x="129756" y="106328"/>
                    <a:pt x="129876" y="106938"/>
                    <a:pt x="130109" y="107519"/>
                  </a:cubicBezTo>
                  <a:lnTo>
                    <a:pt x="130521" y="108546"/>
                  </a:lnTo>
                  <a:lnTo>
                    <a:pt x="123674" y="108546"/>
                  </a:lnTo>
                  <a:cubicBezTo>
                    <a:pt x="122155" y="108546"/>
                    <a:pt x="120869" y="110614"/>
                    <a:pt x="120869" y="113059"/>
                  </a:cubicBezTo>
                  <a:close/>
                  <a:moveTo>
                    <a:pt x="224464" y="109138"/>
                  </a:moveTo>
                  <a:cubicBezTo>
                    <a:pt x="233549" y="111834"/>
                    <a:pt x="243091" y="106653"/>
                    <a:pt x="245769" y="97577"/>
                  </a:cubicBezTo>
                  <a:cubicBezTo>
                    <a:pt x="248476" y="88518"/>
                    <a:pt x="243307" y="78968"/>
                    <a:pt x="234225" y="76281"/>
                  </a:cubicBezTo>
                  <a:cubicBezTo>
                    <a:pt x="225143" y="73585"/>
                    <a:pt x="215610" y="78752"/>
                    <a:pt x="212900" y="87828"/>
                  </a:cubicBezTo>
                  <a:cubicBezTo>
                    <a:pt x="210219" y="96886"/>
                    <a:pt x="215391" y="106443"/>
                    <a:pt x="224464" y="109138"/>
                  </a:cubicBezTo>
                  <a:close/>
                  <a:moveTo>
                    <a:pt x="128257" y="105704"/>
                  </a:moveTo>
                  <a:cubicBezTo>
                    <a:pt x="128257" y="105658"/>
                    <a:pt x="128262" y="105617"/>
                    <a:pt x="128265" y="105577"/>
                  </a:cubicBezTo>
                  <a:cubicBezTo>
                    <a:pt x="128257" y="105545"/>
                    <a:pt x="128245" y="105520"/>
                    <a:pt x="128237" y="105491"/>
                  </a:cubicBezTo>
                  <a:cubicBezTo>
                    <a:pt x="127837" y="104107"/>
                    <a:pt x="127943" y="102674"/>
                    <a:pt x="128542" y="101452"/>
                  </a:cubicBezTo>
                  <a:cubicBezTo>
                    <a:pt x="129120" y="100264"/>
                    <a:pt x="130095" y="99418"/>
                    <a:pt x="131286" y="99076"/>
                  </a:cubicBezTo>
                  <a:cubicBezTo>
                    <a:pt x="131669" y="98966"/>
                    <a:pt x="132060" y="98912"/>
                    <a:pt x="132457" y="98912"/>
                  </a:cubicBezTo>
                  <a:cubicBezTo>
                    <a:pt x="133115" y="98912"/>
                    <a:pt x="133754" y="99064"/>
                    <a:pt x="134347" y="99335"/>
                  </a:cubicBezTo>
                  <a:cubicBezTo>
                    <a:pt x="134453" y="99329"/>
                    <a:pt x="134557" y="99320"/>
                    <a:pt x="134663" y="99320"/>
                  </a:cubicBezTo>
                  <a:cubicBezTo>
                    <a:pt x="135978" y="99320"/>
                    <a:pt x="137200" y="99717"/>
                    <a:pt x="138219" y="100399"/>
                  </a:cubicBezTo>
                  <a:cubicBezTo>
                    <a:pt x="136939" y="98354"/>
                    <a:pt x="134781" y="97042"/>
                    <a:pt x="132457" y="97042"/>
                  </a:cubicBezTo>
                  <a:cubicBezTo>
                    <a:pt x="131884" y="97042"/>
                    <a:pt x="131318" y="97122"/>
                    <a:pt x="130768" y="97281"/>
                  </a:cubicBezTo>
                  <a:cubicBezTo>
                    <a:pt x="129056" y="97770"/>
                    <a:pt x="127667" y="98963"/>
                    <a:pt x="126853" y="100635"/>
                  </a:cubicBezTo>
                  <a:cubicBezTo>
                    <a:pt x="126053" y="102272"/>
                    <a:pt x="125904" y="104182"/>
                    <a:pt x="126433" y="106011"/>
                  </a:cubicBezTo>
                  <a:cubicBezTo>
                    <a:pt x="126539" y="106368"/>
                    <a:pt x="126669" y="106713"/>
                    <a:pt x="126818" y="107047"/>
                  </a:cubicBezTo>
                  <a:lnTo>
                    <a:pt x="128401" y="107047"/>
                  </a:lnTo>
                  <a:cubicBezTo>
                    <a:pt x="128306" y="106607"/>
                    <a:pt x="128257" y="106158"/>
                    <a:pt x="128257" y="105704"/>
                  </a:cubicBezTo>
                  <a:close/>
                  <a:moveTo>
                    <a:pt x="134663" y="103719"/>
                  </a:moveTo>
                  <a:cubicBezTo>
                    <a:pt x="135376" y="103719"/>
                    <a:pt x="135955" y="104297"/>
                    <a:pt x="135955" y="105007"/>
                  </a:cubicBezTo>
                  <a:cubicBezTo>
                    <a:pt x="135955" y="105718"/>
                    <a:pt x="135376" y="106296"/>
                    <a:pt x="134663" y="106296"/>
                  </a:cubicBezTo>
                  <a:cubicBezTo>
                    <a:pt x="133947" y="106296"/>
                    <a:pt x="133371" y="105718"/>
                    <a:pt x="133371" y="105007"/>
                  </a:cubicBezTo>
                  <a:cubicBezTo>
                    <a:pt x="133371" y="104297"/>
                    <a:pt x="133947" y="103719"/>
                    <a:pt x="134663" y="103719"/>
                  </a:cubicBezTo>
                  <a:close/>
                  <a:moveTo>
                    <a:pt x="55129" y="49076"/>
                  </a:moveTo>
                  <a:cubicBezTo>
                    <a:pt x="46047" y="46384"/>
                    <a:pt x="36514" y="51550"/>
                    <a:pt x="33804" y="60626"/>
                  </a:cubicBezTo>
                  <a:cubicBezTo>
                    <a:pt x="31123" y="69685"/>
                    <a:pt x="36295" y="79238"/>
                    <a:pt x="45368" y="81937"/>
                  </a:cubicBezTo>
                  <a:cubicBezTo>
                    <a:pt x="54458" y="84632"/>
                    <a:pt x="63997" y="79451"/>
                    <a:pt x="66673" y="70375"/>
                  </a:cubicBezTo>
                  <a:cubicBezTo>
                    <a:pt x="69380" y="61316"/>
                    <a:pt x="64210" y="51766"/>
                    <a:pt x="55129" y="49076"/>
                  </a:cubicBezTo>
                  <a:close/>
                  <a:moveTo>
                    <a:pt x="169022" y="43884"/>
                  </a:moveTo>
                  <a:cubicBezTo>
                    <a:pt x="169022" y="29161"/>
                    <a:pt x="159682" y="16581"/>
                    <a:pt x="146616" y="11763"/>
                  </a:cubicBezTo>
                  <a:lnTo>
                    <a:pt x="146616" y="20459"/>
                  </a:lnTo>
                  <a:cubicBezTo>
                    <a:pt x="155162" y="24791"/>
                    <a:pt x="161036" y="33663"/>
                    <a:pt x="161036" y="43884"/>
                  </a:cubicBezTo>
                  <a:cubicBezTo>
                    <a:pt x="161036" y="58348"/>
                    <a:pt x="149274" y="70113"/>
                    <a:pt x="134807" y="70113"/>
                  </a:cubicBezTo>
                  <a:cubicBezTo>
                    <a:pt x="120337" y="70113"/>
                    <a:pt x="108572" y="58348"/>
                    <a:pt x="108572" y="43884"/>
                  </a:cubicBezTo>
                  <a:cubicBezTo>
                    <a:pt x="108572" y="33792"/>
                    <a:pt x="114302" y="25024"/>
                    <a:pt x="122670" y="20629"/>
                  </a:cubicBezTo>
                  <a:lnTo>
                    <a:pt x="122670" y="11892"/>
                  </a:lnTo>
                  <a:cubicBezTo>
                    <a:pt x="109780" y="16800"/>
                    <a:pt x="100589" y="29285"/>
                    <a:pt x="100589" y="43884"/>
                  </a:cubicBezTo>
                  <a:cubicBezTo>
                    <a:pt x="100589" y="62755"/>
                    <a:pt x="115939" y="78096"/>
                    <a:pt x="134807" y="78096"/>
                  </a:cubicBezTo>
                  <a:cubicBezTo>
                    <a:pt x="153678" y="78096"/>
                    <a:pt x="169022" y="62755"/>
                    <a:pt x="169022" y="43884"/>
                  </a:cubicBezTo>
                  <a:close/>
                  <a:moveTo>
                    <a:pt x="139470" y="4654"/>
                  </a:moveTo>
                  <a:cubicBezTo>
                    <a:pt x="139470" y="2080"/>
                    <a:pt x="137379" y="0"/>
                    <a:pt x="134813" y="0"/>
                  </a:cubicBezTo>
                  <a:cubicBezTo>
                    <a:pt x="132247" y="0"/>
                    <a:pt x="130150" y="2080"/>
                    <a:pt x="130150" y="4654"/>
                  </a:cubicBezTo>
                  <a:lnTo>
                    <a:pt x="130150" y="33257"/>
                  </a:lnTo>
                  <a:cubicBezTo>
                    <a:pt x="130150" y="35823"/>
                    <a:pt x="132247" y="37909"/>
                    <a:pt x="134813" y="37909"/>
                  </a:cubicBezTo>
                  <a:cubicBezTo>
                    <a:pt x="137379" y="37909"/>
                    <a:pt x="139470" y="35823"/>
                    <a:pt x="139470" y="33257"/>
                  </a:cubicBezTo>
                  <a:lnTo>
                    <a:pt x="139470" y="4654"/>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8" name="Graphic 9">
            <a:extLst>
              <a:ext uri="{FF2B5EF4-FFF2-40B4-BE49-F238E27FC236}">
                <a16:creationId xmlns:a16="http://schemas.microsoft.com/office/drawing/2014/main" id="{30A124BC-37F0-4967-BB2B-5F77F630120C}"/>
              </a:ext>
            </a:extLst>
          </p:cNvPr>
          <p:cNvGrpSpPr>
            <a:grpSpLocks noChangeAspect="1"/>
          </p:cNvGrpSpPr>
          <p:nvPr/>
        </p:nvGrpSpPr>
        <p:grpSpPr>
          <a:xfrm>
            <a:off x="205289" y="724263"/>
            <a:ext cx="594808" cy="594808"/>
            <a:chOff x="6303468" y="1786074"/>
            <a:chExt cx="407717" cy="407717"/>
          </a:xfrm>
        </p:grpSpPr>
        <p:sp>
          <p:nvSpPr>
            <p:cNvPr id="89" name="Freeform: Shape 88">
              <a:extLst>
                <a:ext uri="{FF2B5EF4-FFF2-40B4-BE49-F238E27FC236}">
                  <a16:creationId xmlns:a16="http://schemas.microsoft.com/office/drawing/2014/main" id="{A3C4C085-FC44-4408-80C6-F38D00BCDE2D}"/>
                </a:ext>
              </a:extLst>
            </p:cNvPr>
            <p:cNvSpPr/>
            <p:nvPr/>
          </p:nvSpPr>
          <p:spPr>
            <a:xfrm rot="-5400000" flipV="1">
              <a:off x="6303468" y="1786074"/>
              <a:ext cx="407717" cy="407717"/>
            </a:xfrm>
            <a:custGeom>
              <a:avLst/>
              <a:gdLst>
                <a:gd name="connsiteX0" fmla="*/ 204915 w 407717"/>
                <a:gd name="connsiteY0" fmla="*/ 692 h 407717"/>
                <a:gd name="connsiteX1" fmla="*/ 1056 w 407717"/>
                <a:gd name="connsiteY1" fmla="*/ 204550 h 407717"/>
                <a:gd name="connsiteX2" fmla="*/ 204915 w 407717"/>
                <a:gd name="connsiteY2" fmla="*/ 408409 h 407717"/>
                <a:gd name="connsiteX3" fmla="*/ 408773 w 407717"/>
                <a:gd name="connsiteY3" fmla="*/ 204550 h 407717"/>
                <a:gd name="connsiteX4" fmla="*/ 204915 w 407717"/>
                <a:gd name="connsiteY4" fmla="*/ 692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915" y="692"/>
                  </a:moveTo>
                  <a:cubicBezTo>
                    <a:pt x="92327" y="692"/>
                    <a:pt x="1056" y="91963"/>
                    <a:pt x="1056" y="204550"/>
                  </a:cubicBezTo>
                  <a:cubicBezTo>
                    <a:pt x="1056" y="317138"/>
                    <a:pt x="92327" y="408409"/>
                    <a:pt x="204915" y="408409"/>
                  </a:cubicBezTo>
                  <a:cubicBezTo>
                    <a:pt x="317502" y="408409"/>
                    <a:pt x="408773" y="317138"/>
                    <a:pt x="408773" y="204550"/>
                  </a:cubicBezTo>
                  <a:cubicBezTo>
                    <a:pt x="408773" y="91963"/>
                    <a:pt x="317502" y="692"/>
                    <a:pt x="204915" y="692"/>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Shape 89">
              <a:extLst>
                <a:ext uri="{FF2B5EF4-FFF2-40B4-BE49-F238E27FC236}">
                  <a16:creationId xmlns:a16="http://schemas.microsoft.com/office/drawing/2014/main" id="{A2D497EA-CBDA-4930-97A6-AE529FE66AC0}"/>
                </a:ext>
              </a:extLst>
            </p:cNvPr>
            <p:cNvSpPr/>
            <p:nvPr/>
          </p:nvSpPr>
          <p:spPr>
            <a:xfrm>
              <a:off x="6327782" y="1853158"/>
              <a:ext cx="359087" cy="316319"/>
            </a:xfrm>
            <a:custGeom>
              <a:avLst/>
              <a:gdLst>
                <a:gd name="connsiteX0" fmla="*/ 213346 w 359087"/>
                <a:gd name="connsiteY0" fmla="*/ 133838 h 316319"/>
                <a:gd name="connsiteX1" fmla="*/ 211223 w 359087"/>
                <a:gd name="connsiteY1" fmla="*/ 125153 h 316319"/>
                <a:gd name="connsiteX2" fmla="*/ 218579 w 359087"/>
                <a:gd name="connsiteY2" fmla="*/ 98262 h 316319"/>
                <a:gd name="connsiteX3" fmla="*/ 218947 w 359087"/>
                <a:gd name="connsiteY3" fmla="*/ 97160 h 316319"/>
                <a:gd name="connsiteX4" fmla="*/ 219191 w 359087"/>
                <a:gd name="connsiteY4" fmla="*/ 96018 h 316319"/>
                <a:gd name="connsiteX5" fmla="*/ 226069 w 359087"/>
                <a:gd name="connsiteY5" fmla="*/ 70856 h 316319"/>
                <a:gd name="connsiteX6" fmla="*/ 226069 w 359087"/>
                <a:gd name="connsiteY6" fmla="*/ 48156 h 316319"/>
                <a:gd name="connsiteX7" fmla="*/ 223365 w 359087"/>
                <a:gd name="connsiteY7" fmla="*/ 51818 h 316319"/>
                <a:gd name="connsiteX8" fmla="*/ 217603 w 359087"/>
                <a:gd name="connsiteY8" fmla="*/ 54677 h 316319"/>
                <a:gd name="connsiteX9" fmla="*/ 214166 w 359087"/>
                <a:gd name="connsiteY9" fmla="*/ 53975 h 316319"/>
                <a:gd name="connsiteX10" fmla="*/ 195939 w 359087"/>
                <a:gd name="connsiteY10" fmla="*/ 45325 h 316319"/>
                <a:gd name="connsiteX11" fmla="*/ 194371 w 359087"/>
                <a:gd name="connsiteY11" fmla="*/ 44580 h 316319"/>
                <a:gd name="connsiteX12" fmla="*/ 190908 w 359087"/>
                <a:gd name="connsiteY12" fmla="*/ 36621 h 316319"/>
                <a:gd name="connsiteX13" fmla="*/ 194866 w 359087"/>
                <a:gd name="connsiteY13" fmla="*/ 33686 h 316319"/>
                <a:gd name="connsiteX14" fmla="*/ 195939 w 359087"/>
                <a:gd name="connsiteY14" fmla="*/ 33571 h 316319"/>
                <a:gd name="connsiteX15" fmla="*/ 199265 w 359087"/>
                <a:gd name="connsiteY15" fmla="*/ 34276 h 316319"/>
                <a:gd name="connsiteX16" fmla="*/ 216202 w 359087"/>
                <a:gd name="connsiteY16" fmla="*/ 42316 h 316319"/>
                <a:gd name="connsiteX17" fmla="*/ 227191 w 359087"/>
                <a:gd name="connsiteY17" fmla="*/ 27418 h 316319"/>
                <a:gd name="connsiteX18" fmla="*/ 233233 w 359087"/>
                <a:gd name="connsiteY18" fmla="*/ 24579 h 316319"/>
                <a:gd name="connsiteX19" fmla="*/ 234067 w 359087"/>
                <a:gd name="connsiteY19" fmla="*/ 24541 h 316319"/>
                <a:gd name="connsiteX20" fmla="*/ 240654 w 359087"/>
                <a:gd name="connsiteY20" fmla="*/ 24541 h 316319"/>
                <a:gd name="connsiteX21" fmla="*/ 241719 w 359087"/>
                <a:gd name="connsiteY21" fmla="*/ 24610 h 316319"/>
                <a:gd name="connsiteX22" fmla="*/ 247961 w 359087"/>
                <a:gd name="connsiteY22" fmla="*/ 27418 h 316319"/>
                <a:gd name="connsiteX23" fmla="*/ 260964 w 359087"/>
                <a:gd name="connsiteY23" fmla="*/ 45046 h 316319"/>
                <a:gd name="connsiteX24" fmla="*/ 260992 w 359087"/>
                <a:gd name="connsiteY24" fmla="*/ 45064 h 316319"/>
                <a:gd name="connsiteX25" fmla="*/ 271349 w 359087"/>
                <a:gd name="connsiteY25" fmla="*/ 59128 h 316319"/>
                <a:gd name="connsiteX26" fmla="*/ 270658 w 359087"/>
                <a:gd name="connsiteY26" fmla="*/ 67778 h 316319"/>
                <a:gd name="connsiteX27" fmla="*/ 262172 w 359087"/>
                <a:gd name="connsiteY27" fmla="*/ 65899 h 316319"/>
                <a:gd name="connsiteX28" fmla="*/ 251816 w 359087"/>
                <a:gd name="connsiteY28" fmla="*/ 51850 h 316319"/>
                <a:gd name="connsiteX29" fmla="*/ 251787 w 359087"/>
                <a:gd name="connsiteY29" fmla="*/ 51818 h 316319"/>
                <a:gd name="connsiteX30" fmla="*/ 248651 w 359087"/>
                <a:gd name="connsiteY30" fmla="*/ 47566 h 316319"/>
                <a:gd name="connsiteX31" fmla="*/ 248651 w 359087"/>
                <a:gd name="connsiteY31" fmla="*/ 71069 h 316319"/>
                <a:gd name="connsiteX32" fmla="*/ 248565 w 359087"/>
                <a:gd name="connsiteY32" fmla="*/ 72194 h 316319"/>
                <a:gd name="connsiteX33" fmla="*/ 252132 w 359087"/>
                <a:gd name="connsiteY33" fmla="*/ 97643 h 316319"/>
                <a:gd name="connsiteX34" fmla="*/ 252219 w 359087"/>
                <a:gd name="connsiteY34" fmla="*/ 98806 h 316319"/>
                <a:gd name="connsiteX35" fmla="*/ 252449 w 359087"/>
                <a:gd name="connsiteY35" fmla="*/ 99948 h 316319"/>
                <a:gd name="connsiteX36" fmla="*/ 256332 w 359087"/>
                <a:gd name="connsiteY36" fmla="*/ 127555 h 316319"/>
                <a:gd name="connsiteX37" fmla="*/ 255095 w 359087"/>
                <a:gd name="connsiteY37" fmla="*/ 133838 h 316319"/>
                <a:gd name="connsiteX38" fmla="*/ 359030 w 359087"/>
                <a:gd name="connsiteY38" fmla="*/ 133838 h 316319"/>
                <a:gd name="connsiteX39" fmla="*/ 359087 w 359087"/>
                <a:gd name="connsiteY39" fmla="*/ 136775 h 316319"/>
                <a:gd name="connsiteX40" fmla="*/ 179545 w 359087"/>
                <a:gd name="connsiteY40" fmla="*/ 316320 h 316319"/>
                <a:gd name="connsiteX41" fmla="*/ 0 w 359087"/>
                <a:gd name="connsiteY41" fmla="*/ 136775 h 316319"/>
                <a:gd name="connsiteX42" fmla="*/ 75 w 359087"/>
                <a:gd name="connsiteY42" fmla="*/ 133838 h 316319"/>
                <a:gd name="connsiteX43" fmla="*/ 167431 w 359087"/>
                <a:gd name="connsiteY43" fmla="*/ 133838 h 316319"/>
                <a:gd name="connsiteX44" fmla="*/ 167431 w 359087"/>
                <a:gd name="connsiteY44" fmla="*/ 163701 h 316319"/>
                <a:gd name="connsiteX45" fmla="*/ 108626 w 359087"/>
                <a:gd name="connsiteY45" fmla="*/ 233566 h 316319"/>
                <a:gd name="connsiteX46" fmla="*/ 159799 w 359087"/>
                <a:gd name="connsiteY46" fmla="*/ 301704 h 316319"/>
                <a:gd name="connsiteX47" fmla="*/ 159805 w 359087"/>
                <a:gd name="connsiteY47" fmla="*/ 298850 h 316319"/>
                <a:gd name="connsiteX48" fmla="*/ 163689 w 359087"/>
                <a:gd name="connsiteY48" fmla="*/ 271222 h 316319"/>
                <a:gd name="connsiteX49" fmla="*/ 163919 w 359087"/>
                <a:gd name="connsiteY49" fmla="*/ 270077 h 316319"/>
                <a:gd name="connsiteX50" fmla="*/ 164008 w 359087"/>
                <a:gd name="connsiteY50" fmla="*/ 268912 h 316319"/>
                <a:gd name="connsiteX51" fmla="*/ 165659 w 359087"/>
                <a:gd name="connsiteY51" fmla="*/ 257161 h 316319"/>
                <a:gd name="connsiteX52" fmla="*/ 167598 w 359087"/>
                <a:gd name="connsiteY52" fmla="*/ 243359 h 316319"/>
                <a:gd name="connsiteX53" fmla="*/ 167989 w 359087"/>
                <a:gd name="connsiteY53" fmla="*/ 219991 h 316319"/>
                <a:gd name="connsiteX54" fmla="*/ 154843 w 359087"/>
                <a:gd name="connsiteY54" fmla="*/ 237746 h 316319"/>
                <a:gd name="connsiteX55" fmla="*/ 146331 w 359087"/>
                <a:gd name="connsiteY55" fmla="*/ 239631 h 316319"/>
                <a:gd name="connsiteX56" fmla="*/ 145623 w 359087"/>
                <a:gd name="connsiteY56" fmla="*/ 230972 h 316319"/>
                <a:gd name="connsiteX57" fmla="*/ 156054 w 359087"/>
                <a:gd name="connsiteY57" fmla="*/ 216879 h 316319"/>
                <a:gd name="connsiteX58" fmla="*/ 156057 w 359087"/>
                <a:gd name="connsiteY58" fmla="*/ 216876 h 316319"/>
                <a:gd name="connsiteX59" fmla="*/ 169117 w 359087"/>
                <a:gd name="connsiteY59" fmla="*/ 199236 h 316319"/>
                <a:gd name="connsiteX60" fmla="*/ 172445 w 359087"/>
                <a:gd name="connsiteY60" fmla="*/ 197801 h 316319"/>
                <a:gd name="connsiteX61" fmla="*/ 186599 w 359087"/>
                <a:gd name="connsiteY61" fmla="*/ 197801 h 316319"/>
                <a:gd name="connsiteX62" fmla="*/ 189976 w 359087"/>
                <a:gd name="connsiteY62" fmla="*/ 199236 h 316319"/>
                <a:gd name="connsiteX63" fmla="*/ 195384 w 359087"/>
                <a:gd name="connsiteY63" fmla="*/ 206405 h 316319"/>
                <a:gd name="connsiteX64" fmla="*/ 197521 w 359087"/>
                <a:gd name="connsiteY64" fmla="*/ 209425 h 316319"/>
                <a:gd name="connsiteX65" fmla="*/ 203036 w 359087"/>
                <a:gd name="connsiteY65" fmla="*/ 216876 h 316319"/>
                <a:gd name="connsiteX66" fmla="*/ 203039 w 359087"/>
                <a:gd name="connsiteY66" fmla="*/ 216879 h 316319"/>
                <a:gd name="connsiteX67" fmla="*/ 213467 w 359087"/>
                <a:gd name="connsiteY67" fmla="*/ 230972 h 316319"/>
                <a:gd name="connsiteX68" fmla="*/ 212759 w 359087"/>
                <a:gd name="connsiteY68" fmla="*/ 239631 h 316319"/>
                <a:gd name="connsiteX69" fmla="*/ 204247 w 359087"/>
                <a:gd name="connsiteY69" fmla="*/ 237746 h 316319"/>
                <a:gd name="connsiteX70" fmla="*/ 190661 w 359087"/>
                <a:gd name="connsiteY70" fmla="*/ 219991 h 316319"/>
                <a:gd name="connsiteX71" fmla="*/ 190663 w 359087"/>
                <a:gd name="connsiteY71" fmla="*/ 242921 h 316319"/>
                <a:gd name="connsiteX72" fmla="*/ 190574 w 359087"/>
                <a:gd name="connsiteY72" fmla="*/ 244026 h 316319"/>
                <a:gd name="connsiteX73" fmla="*/ 192398 w 359087"/>
                <a:gd name="connsiteY73" fmla="*/ 257009 h 316319"/>
                <a:gd name="connsiteX74" fmla="*/ 192386 w 359087"/>
                <a:gd name="connsiteY74" fmla="*/ 256991 h 316319"/>
                <a:gd name="connsiteX75" fmla="*/ 192389 w 359087"/>
                <a:gd name="connsiteY75" fmla="*/ 257017 h 316319"/>
                <a:gd name="connsiteX76" fmla="*/ 192398 w 359087"/>
                <a:gd name="connsiteY76" fmla="*/ 257009 h 316319"/>
                <a:gd name="connsiteX77" fmla="*/ 192476 w 359087"/>
                <a:gd name="connsiteY77" fmla="*/ 257546 h 316319"/>
                <a:gd name="connsiteX78" fmla="*/ 194159 w 359087"/>
                <a:gd name="connsiteY78" fmla="*/ 269516 h 316319"/>
                <a:gd name="connsiteX79" fmla="*/ 194251 w 359087"/>
                <a:gd name="connsiteY79" fmla="*/ 270681 h 316319"/>
                <a:gd name="connsiteX80" fmla="*/ 194481 w 359087"/>
                <a:gd name="connsiteY80" fmla="*/ 271821 h 316319"/>
                <a:gd name="connsiteX81" fmla="*/ 198361 w 359087"/>
                <a:gd name="connsiteY81" fmla="*/ 299448 h 316319"/>
                <a:gd name="connsiteX82" fmla="*/ 198407 w 359087"/>
                <a:gd name="connsiteY82" fmla="*/ 301951 h 316319"/>
                <a:gd name="connsiteX83" fmla="*/ 250464 w 359087"/>
                <a:gd name="connsiteY83" fmla="*/ 233566 h 316319"/>
                <a:gd name="connsiteX84" fmla="*/ 191659 w 359087"/>
                <a:gd name="connsiteY84" fmla="*/ 163701 h 316319"/>
                <a:gd name="connsiteX85" fmla="*/ 191659 w 359087"/>
                <a:gd name="connsiteY85" fmla="*/ 133838 h 316319"/>
                <a:gd name="connsiteX86" fmla="*/ 213346 w 359087"/>
                <a:gd name="connsiteY86" fmla="*/ 133838 h 316319"/>
                <a:gd name="connsiteX87" fmla="*/ 186023 w 359087"/>
                <a:gd name="connsiteY87" fmla="*/ 304195 h 316319"/>
                <a:gd name="connsiteX88" fmla="*/ 185166 w 359087"/>
                <a:gd name="connsiteY88" fmla="*/ 301289 h 316319"/>
                <a:gd name="connsiteX89" fmla="*/ 181288 w 359087"/>
                <a:gd name="connsiteY89" fmla="*/ 273665 h 316319"/>
                <a:gd name="connsiteX90" fmla="*/ 181199 w 359087"/>
                <a:gd name="connsiteY90" fmla="*/ 272499 h 316319"/>
                <a:gd name="connsiteX91" fmla="*/ 180963 w 359087"/>
                <a:gd name="connsiteY91" fmla="*/ 271355 h 316319"/>
                <a:gd name="connsiteX92" fmla="*/ 179042 w 359087"/>
                <a:gd name="connsiteY92" fmla="*/ 257667 h 316319"/>
                <a:gd name="connsiteX93" fmla="*/ 177203 w 359087"/>
                <a:gd name="connsiteY93" fmla="*/ 270756 h 316319"/>
                <a:gd name="connsiteX94" fmla="*/ 176970 w 359087"/>
                <a:gd name="connsiteY94" fmla="*/ 271895 h 316319"/>
                <a:gd name="connsiteX95" fmla="*/ 176881 w 359087"/>
                <a:gd name="connsiteY95" fmla="*/ 273066 h 316319"/>
                <a:gd name="connsiteX96" fmla="*/ 173000 w 359087"/>
                <a:gd name="connsiteY96" fmla="*/ 300691 h 316319"/>
                <a:gd name="connsiteX97" fmla="*/ 171899 w 359087"/>
                <a:gd name="connsiteY97" fmla="*/ 304080 h 316319"/>
                <a:gd name="connsiteX98" fmla="*/ 179545 w 359087"/>
                <a:gd name="connsiteY98" fmla="*/ 304488 h 316319"/>
                <a:gd name="connsiteX99" fmla="*/ 186023 w 359087"/>
                <a:gd name="connsiteY99" fmla="*/ 304195 h 316319"/>
                <a:gd name="connsiteX100" fmla="*/ 165659 w 359087"/>
                <a:gd name="connsiteY100" fmla="*/ 257161 h 316319"/>
                <a:gd name="connsiteX101" fmla="*/ 165685 w 359087"/>
                <a:gd name="connsiteY101" fmla="*/ 257181 h 316319"/>
                <a:gd name="connsiteX102" fmla="*/ 165700 w 359087"/>
                <a:gd name="connsiteY102" fmla="*/ 257083 h 316319"/>
                <a:gd name="connsiteX103" fmla="*/ 165659 w 359087"/>
                <a:gd name="connsiteY103" fmla="*/ 257161 h 316319"/>
                <a:gd name="connsiteX104" fmla="*/ 165659 w 359087"/>
                <a:gd name="connsiteY104" fmla="*/ 257161 h 316319"/>
                <a:gd name="connsiteX105" fmla="*/ 165659 w 359087"/>
                <a:gd name="connsiteY105" fmla="*/ 257161 h 316319"/>
                <a:gd name="connsiteX106" fmla="*/ 179764 w 359087"/>
                <a:gd name="connsiteY106" fmla="*/ 193900 h 316319"/>
                <a:gd name="connsiteX107" fmla="*/ 190232 w 359087"/>
                <a:gd name="connsiteY107" fmla="*/ 183466 h 316319"/>
                <a:gd name="connsiteX108" fmla="*/ 179764 w 359087"/>
                <a:gd name="connsiteY108" fmla="*/ 173035 h 316319"/>
                <a:gd name="connsiteX109" fmla="*/ 169298 w 359087"/>
                <a:gd name="connsiteY109" fmla="*/ 183466 h 316319"/>
                <a:gd name="connsiteX110" fmla="*/ 179764 w 359087"/>
                <a:gd name="connsiteY110" fmla="*/ 193900 h 316319"/>
                <a:gd name="connsiteX111" fmla="*/ 244940 w 359087"/>
                <a:gd name="connsiteY111" fmla="*/ 133838 h 316319"/>
                <a:gd name="connsiteX112" fmla="*/ 243186 w 359087"/>
                <a:gd name="connsiteY112" fmla="*/ 129393 h 316319"/>
                <a:gd name="connsiteX113" fmla="*/ 239331 w 359087"/>
                <a:gd name="connsiteY113" fmla="*/ 101786 h 316319"/>
                <a:gd name="connsiteX114" fmla="*/ 239216 w 359087"/>
                <a:gd name="connsiteY114" fmla="*/ 100624 h 316319"/>
                <a:gd name="connsiteX115" fmla="*/ 238986 w 359087"/>
                <a:gd name="connsiteY115" fmla="*/ 99479 h 316319"/>
                <a:gd name="connsiteX116" fmla="*/ 236627 w 359087"/>
                <a:gd name="connsiteY116" fmla="*/ 82555 h 316319"/>
                <a:gd name="connsiteX117" fmla="*/ 231995 w 359087"/>
                <a:gd name="connsiteY117" fmla="*/ 99516 h 316319"/>
                <a:gd name="connsiteX118" fmla="*/ 231622 w 359087"/>
                <a:gd name="connsiteY118" fmla="*/ 100621 h 316319"/>
                <a:gd name="connsiteX119" fmla="*/ 231363 w 359087"/>
                <a:gd name="connsiteY119" fmla="*/ 101760 h 316319"/>
                <a:gd name="connsiteX120" fmla="*/ 224027 w 359087"/>
                <a:gd name="connsiteY120" fmla="*/ 128651 h 316319"/>
                <a:gd name="connsiteX121" fmla="*/ 220569 w 359087"/>
                <a:gd name="connsiteY121" fmla="*/ 133838 h 316319"/>
                <a:gd name="connsiteX122" fmla="*/ 244940 w 359087"/>
                <a:gd name="connsiteY122" fmla="*/ 133838 h 316319"/>
                <a:gd name="connsiteX123" fmla="*/ 234124 w 359087"/>
                <a:gd name="connsiteY123" fmla="*/ 21411 h 316319"/>
                <a:gd name="connsiteX124" fmla="*/ 247702 w 359087"/>
                <a:gd name="connsiteY124" fmla="*/ 14039 h 316319"/>
                <a:gd name="connsiteX125" fmla="*/ 240338 w 359087"/>
                <a:gd name="connsiteY125" fmla="*/ 455 h 316319"/>
                <a:gd name="connsiteX126" fmla="*/ 226731 w 359087"/>
                <a:gd name="connsiteY126" fmla="*/ 7822 h 316319"/>
                <a:gd name="connsiteX127" fmla="*/ 234124 w 359087"/>
                <a:gd name="connsiteY127" fmla="*/ 21411 h 31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59087" h="316319">
                  <a:moveTo>
                    <a:pt x="213346" y="133838"/>
                  </a:moveTo>
                  <a:cubicBezTo>
                    <a:pt x="211211" y="132037"/>
                    <a:pt x="210277" y="128611"/>
                    <a:pt x="211223" y="125153"/>
                  </a:cubicBezTo>
                  <a:lnTo>
                    <a:pt x="218579" y="98262"/>
                  </a:lnTo>
                  <a:cubicBezTo>
                    <a:pt x="218679" y="97885"/>
                    <a:pt x="218806" y="97517"/>
                    <a:pt x="218947" y="97160"/>
                  </a:cubicBezTo>
                  <a:cubicBezTo>
                    <a:pt x="219007" y="96780"/>
                    <a:pt x="219088" y="96401"/>
                    <a:pt x="219191" y="96018"/>
                  </a:cubicBezTo>
                  <a:lnTo>
                    <a:pt x="226069" y="70856"/>
                  </a:lnTo>
                  <a:lnTo>
                    <a:pt x="226069" y="48156"/>
                  </a:lnTo>
                  <a:lnTo>
                    <a:pt x="223365" y="51818"/>
                  </a:lnTo>
                  <a:cubicBezTo>
                    <a:pt x="221907" y="53803"/>
                    <a:pt x="219678" y="54824"/>
                    <a:pt x="217603" y="54677"/>
                  </a:cubicBezTo>
                  <a:cubicBezTo>
                    <a:pt x="216479" y="54735"/>
                    <a:pt x="215293" y="54513"/>
                    <a:pt x="214166" y="53975"/>
                  </a:cubicBezTo>
                  <a:lnTo>
                    <a:pt x="195939" y="45325"/>
                  </a:lnTo>
                  <a:lnTo>
                    <a:pt x="194371" y="44580"/>
                  </a:lnTo>
                  <a:cubicBezTo>
                    <a:pt x="191109" y="43033"/>
                    <a:pt x="189556" y="39471"/>
                    <a:pt x="190908" y="36621"/>
                  </a:cubicBezTo>
                  <a:cubicBezTo>
                    <a:pt x="191656" y="35047"/>
                    <a:pt x="193137" y="34023"/>
                    <a:pt x="194866" y="33686"/>
                  </a:cubicBezTo>
                  <a:lnTo>
                    <a:pt x="195939" y="33571"/>
                  </a:lnTo>
                  <a:cubicBezTo>
                    <a:pt x="197029" y="33537"/>
                    <a:pt x="198174" y="33758"/>
                    <a:pt x="199265" y="34276"/>
                  </a:cubicBezTo>
                  <a:lnTo>
                    <a:pt x="216202" y="42316"/>
                  </a:lnTo>
                  <a:lnTo>
                    <a:pt x="227191" y="27418"/>
                  </a:lnTo>
                  <a:cubicBezTo>
                    <a:pt x="228716" y="25341"/>
                    <a:pt x="231075" y="24320"/>
                    <a:pt x="233233" y="24579"/>
                  </a:cubicBezTo>
                  <a:cubicBezTo>
                    <a:pt x="233520" y="24553"/>
                    <a:pt x="233779" y="24541"/>
                    <a:pt x="234067" y="24541"/>
                  </a:cubicBezTo>
                  <a:lnTo>
                    <a:pt x="240654" y="24541"/>
                  </a:lnTo>
                  <a:cubicBezTo>
                    <a:pt x="241028" y="24541"/>
                    <a:pt x="241373" y="24564"/>
                    <a:pt x="241719" y="24610"/>
                  </a:cubicBezTo>
                  <a:cubicBezTo>
                    <a:pt x="243934" y="24254"/>
                    <a:pt x="246379" y="25275"/>
                    <a:pt x="247961" y="27418"/>
                  </a:cubicBezTo>
                  <a:lnTo>
                    <a:pt x="260964" y="45046"/>
                  </a:lnTo>
                  <a:cubicBezTo>
                    <a:pt x="260992" y="45049"/>
                    <a:pt x="260992" y="45058"/>
                    <a:pt x="260992" y="45064"/>
                  </a:cubicBezTo>
                  <a:lnTo>
                    <a:pt x="271349" y="59128"/>
                  </a:lnTo>
                  <a:cubicBezTo>
                    <a:pt x="273506" y="62033"/>
                    <a:pt x="273189" y="65908"/>
                    <a:pt x="270658" y="67778"/>
                  </a:cubicBezTo>
                  <a:cubicBezTo>
                    <a:pt x="268127" y="69651"/>
                    <a:pt x="264329" y="68810"/>
                    <a:pt x="262172" y="65899"/>
                  </a:cubicBezTo>
                  <a:lnTo>
                    <a:pt x="251816" y="51850"/>
                  </a:lnTo>
                  <a:cubicBezTo>
                    <a:pt x="251816" y="51841"/>
                    <a:pt x="251787" y="51830"/>
                    <a:pt x="251787" y="51818"/>
                  </a:cubicBezTo>
                  <a:lnTo>
                    <a:pt x="248651" y="47566"/>
                  </a:lnTo>
                  <a:lnTo>
                    <a:pt x="248651" y="71069"/>
                  </a:lnTo>
                  <a:cubicBezTo>
                    <a:pt x="248651" y="71451"/>
                    <a:pt x="248623" y="71825"/>
                    <a:pt x="248565" y="72194"/>
                  </a:cubicBezTo>
                  <a:lnTo>
                    <a:pt x="252132" y="97643"/>
                  </a:lnTo>
                  <a:cubicBezTo>
                    <a:pt x="252190" y="98032"/>
                    <a:pt x="252219" y="98420"/>
                    <a:pt x="252219" y="98806"/>
                  </a:cubicBezTo>
                  <a:cubicBezTo>
                    <a:pt x="252334" y="99174"/>
                    <a:pt x="252391" y="99557"/>
                    <a:pt x="252449" y="99948"/>
                  </a:cubicBezTo>
                  <a:lnTo>
                    <a:pt x="256332" y="127555"/>
                  </a:lnTo>
                  <a:cubicBezTo>
                    <a:pt x="256649" y="129917"/>
                    <a:pt x="256160" y="132155"/>
                    <a:pt x="255095" y="133838"/>
                  </a:cubicBezTo>
                  <a:lnTo>
                    <a:pt x="359030" y="133838"/>
                  </a:lnTo>
                  <a:cubicBezTo>
                    <a:pt x="359030" y="134819"/>
                    <a:pt x="359087" y="135788"/>
                    <a:pt x="359087" y="136775"/>
                  </a:cubicBezTo>
                  <a:cubicBezTo>
                    <a:pt x="359087" y="235934"/>
                    <a:pt x="278713" y="316320"/>
                    <a:pt x="179545" y="316320"/>
                  </a:cubicBezTo>
                  <a:cubicBezTo>
                    <a:pt x="80386" y="316320"/>
                    <a:pt x="0" y="235934"/>
                    <a:pt x="0" y="136775"/>
                  </a:cubicBezTo>
                  <a:cubicBezTo>
                    <a:pt x="0" y="135788"/>
                    <a:pt x="58" y="134819"/>
                    <a:pt x="75" y="133838"/>
                  </a:cubicBezTo>
                  <a:lnTo>
                    <a:pt x="167431" y="133838"/>
                  </a:lnTo>
                  <a:lnTo>
                    <a:pt x="167431" y="163701"/>
                  </a:lnTo>
                  <a:cubicBezTo>
                    <a:pt x="134039" y="169451"/>
                    <a:pt x="108626" y="198534"/>
                    <a:pt x="108626" y="233566"/>
                  </a:cubicBezTo>
                  <a:cubicBezTo>
                    <a:pt x="108626" y="265883"/>
                    <a:pt x="130242" y="293154"/>
                    <a:pt x="159799" y="301704"/>
                  </a:cubicBezTo>
                  <a:cubicBezTo>
                    <a:pt x="159670" y="300794"/>
                    <a:pt x="159667" y="299831"/>
                    <a:pt x="159805" y="298850"/>
                  </a:cubicBezTo>
                  <a:lnTo>
                    <a:pt x="163689" y="271222"/>
                  </a:lnTo>
                  <a:cubicBezTo>
                    <a:pt x="163743" y="270828"/>
                    <a:pt x="163821" y="270451"/>
                    <a:pt x="163919" y="270077"/>
                  </a:cubicBezTo>
                  <a:cubicBezTo>
                    <a:pt x="163927" y="269698"/>
                    <a:pt x="163953" y="269309"/>
                    <a:pt x="164008" y="268912"/>
                  </a:cubicBezTo>
                  <a:lnTo>
                    <a:pt x="165659" y="257161"/>
                  </a:lnTo>
                  <a:lnTo>
                    <a:pt x="167598" y="243359"/>
                  </a:lnTo>
                  <a:lnTo>
                    <a:pt x="167989" y="219991"/>
                  </a:lnTo>
                  <a:lnTo>
                    <a:pt x="154843" y="237746"/>
                  </a:lnTo>
                  <a:cubicBezTo>
                    <a:pt x="152688" y="240658"/>
                    <a:pt x="148880" y="241503"/>
                    <a:pt x="146331" y="239631"/>
                  </a:cubicBezTo>
                  <a:cubicBezTo>
                    <a:pt x="143788" y="237758"/>
                    <a:pt x="143469" y="233880"/>
                    <a:pt x="145623" y="230972"/>
                  </a:cubicBezTo>
                  <a:lnTo>
                    <a:pt x="156054" y="216879"/>
                  </a:lnTo>
                  <a:lnTo>
                    <a:pt x="156057" y="216876"/>
                  </a:lnTo>
                  <a:lnTo>
                    <a:pt x="169117" y="199236"/>
                  </a:lnTo>
                  <a:cubicBezTo>
                    <a:pt x="169117" y="199236"/>
                    <a:pt x="170150" y="197801"/>
                    <a:pt x="172445" y="197801"/>
                  </a:cubicBezTo>
                  <a:lnTo>
                    <a:pt x="186599" y="197801"/>
                  </a:lnTo>
                  <a:cubicBezTo>
                    <a:pt x="186599" y="197801"/>
                    <a:pt x="188871" y="197769"/>
                    <a:pt x="189976" y="199236"/>
                  </a:cubicBezTo>
                  <a:lnTo>
                    <a:pt x="195384" y="206405"/>
                  </a:lnTo>
                  <a:lnTo>
                    <a:pt x="197521" y="209425"/>
                  </a:lnTo>
                  <a:lnTo>
                    <a:pt x="203036" y="216876"/>
                  </a:lnTo>
                  <a:lnTo>
                    <a:pt x="203039" y="216879"/>
                  </a:lnTo>
                  <a:lnTo>
                    <a:pt x="213467" y="230972"/>
                  </a:lnTo>
                  <a:cubicBezTo>
                    <a:pt x="215624" y="233880"/>
                    <a:pt x="215302" y="237758"/>
                    <a:pt x="212759" y="239631"/>
                  </a:cubicBezTo>
                  <a:cubicBezTo>
                    <a:pt x="210210" y="241503"/>
                    <a:pt x="206399" y="240658"/>
                    <a:pt x="204247" y="237746"/>
                  </a:cubicBezTo>
                  <a:lnTo>
                    <a:pt x="190661" y="219991"/>
                  </a:lnTo>
                  <a:lnTo>
                    <a:pt x="190663" y="242921"/>
                  </a:lnTo>
                  <a:cubicBezTo>
                    <a:pt x="190663" y="243298"/>
                    <a:pt x="190626" y="243661"/>
                    <a:pt x="190574" y="244026"/>
                  </a:cubicBezTo>
                  <a:lnTo>
                    <a:pt x="192398" y="257009"/>
                  </a:lnTo>
                  <a:cubicBezTo>
                    <a:pt x="192395" y="257011"/>
                    <a:pt x="192389" y="256991"/>
                    <a:pt x="192386" y="256991"/>
                  </a:cubicBezTo>
                  <a:lnTo>
                    <a:pt x="192389" y="257017"/>
                  </a:lnTo>
                  <a:cubicBezTo>
                    <a:pt x="192392" y="257014"/>
                    <a:pt x="192395" y="257011"/>
                    <a:pt x="192398" y="257009"/>
                  </a:cubicBezTo>
                  <a:lnTo>
                    <a:pt x="192476" y="257546"/>
                  </a:lnTo>
                  <a:lnTo>
                    <a:pt x="194159" y="269516"/>
                  </a:lnTo>
                  <a:cubicBezTo>
                    <a:pt x="194213" y="269908"/>
                    <a:pt x="194236" y="270296"/>
                    <a:pt x="194251" y="270681"/>
                  </a:cubicBezTo>
                  <a:cubicBezTo>
                    <a:pt x="194346" y="271052"/>
                    <a:pt x="194423" y="271429"/>
                    <a:pt x="194481" y="271821"/>
                  </a:cubicBezTo>
                  <a:lnTo>
                    <a:pt x="198361" y="299448"/>
                  </a:lnTo>
                  <a:cubicBezTo>
                    <a:pt x="198482" y="300305"/>
                    <a:pt x="198494" y="301148"/>
                    <a:pt x="198407" y="301951"/>
                  </a:cubicBezTo>
                  <a:cubicBezTo>
                    <a:pt x="228428" y="293689"/>
                    <a:pt x="250464" y="266202"/>
                    <a:pt x="250464" y="233566"/>
                  </a:cubicBezTo>
                  <a:cubicBezTo>
                    <a:pt x="250464" y="198534"/>
                    <a:pt x="225063" y="169451"/>
                    <a:pt x="191659" y="163701"/>
                  </a:cubicBezTo>
                  <a:lnTo>
                    <a:pt x="191659" y="133838"/>
                  </a:lnTo>
                  <a:lnTo>
                    <a:pt x="213346" y="133838"/>
                  </a:lnTo>
                  <a:close/>
                  <a:moveTo>
                    <a:pt x="186023" y="304195"/>
                  </a:moveTo>
                  <a:cubicBezTo>
                    <a:pt x="185609" y="303315"/>
                    <a:pt x="185313" y="302336"/>
                    <a:pt x="185166" y="301289"/>
                  </a:cubicBezTo>
                  <a:lnTo>
                    <a:pt x="181288" y="273665"/>
                  </a:lnTo>
                  <a:cubicBezTo>
                    <a:pt x="181234" y="273270"/>
                    <a:pt x="181211" y="272882"/>
                    <a:pt x="181199" y="272499"/>
                  </a:cubicBezTo>
                  <a:cubicBezTo>
                    <a:pt x="181104" y="272125"/>
                    <a:pt x="181018" y="271746"/>
                    <a:pt x="180963" y="271355"/>
                  </a:cubicBezTo>
                  <a:lnTo>
                    <a:pt x="179042" y="257667"/>
                  </a:lnTo>
                  <a:lnTo>
                    <a:pt x="177203" y="270756"/>
                  </a:lnTo>
                  <a:cubicBezTo>
                    <a:pt x="177149" y="271147"/>
                    <a:pt x="177065" y="271524"/>
                    <a:pt x="176970" y="271895"/>
                  </a:cubicBezTo>
                  <a:cubicBezTo>
                    <a:pt x="176959" y="272278"/>
                    <a:pt x="176933" y="272669"/>
                    <a:pt x="176881" y="273066"/>
                  </a:cubicBezTo>
                  <a:lnTo>
                    <a:pt x="173000" y="300691"/>
                  </a:lnTo>
                  <a:cubicBezTo>
                    <a:pt x="172825" y="301931"/>
                    <a:pt x="172440" y="303079"/>
                    <a:pt x="171899" y="304080"/>
                  </a:cubicBezTo>
                  <a:cubicBezTo>
                    <a:pt x="174416" y="304350"/>
                    <a:pt x="176965" y="304488"/>
                    <a:pt x="179545" y="304488"/>
                  </a:cubicBezTo>
                  <a:cubicBezTo>
                    <a:pt x="181731" y="304488"/>
                    <a:pt x="183892" y="304387"/>
                    <a:pt x="186023" y="304195"/>
                  </a:cubicBezTo>
                  <a:close/>
                  <a:moveTo>
                    <a:pt x="165659" y="257161"/>
                  </a:moveTo>
                  <a:cubicBezTo>
                    <a:pt x="165668" y="257167"/>
                    <a:pt x="165677" y="257175"/>
                    <a:pt x="165685" y="257181"/>
                  </a:cubicBezTo>
                  <a:lnTo>
                    <a:pt x="165700" y="257083"/>
                  </a:lnTo>
                  <a:cubicBezTo>
                    <a:pt x="165685" y="257115"/>
                    <a:pt x="165668" y="257167"/>
                    <a:pt x="165659" y="257161"/>
                  </a:cubicBezTo>
                  <a:lnTo>
                    <a:pt x="165659" y="257161"/>
                  </a:lnTo>
                  <a:cubicBezTo>
                    <a:pt x="165659" y="257161"/>
                    <a:pt x="165659" y="257161"/>
                    <a:pt x="165659" y="257161"/>
                  </a:cubicBezTo>
                  <a:close/>
                  <a:moveTo>
                    <a:pt x="179764" y="193900"/>
                  </a:moveTo>
                  <a:cubicBezTo>
                    <a:pt x="185543" y="193900"/>
                    <a:pt x="190232" y="189228"/>
                    <a:pt x="190232" y="183466"/>
                  </a:cubicBezTo>
                  <a:cubicBezTo>
                    <a:pt x="190232" y="177704"/>
                    <a:pt x="185543" y="173035"/>
                    <a:pt x="179764" y="173035"/>
                  </a:cubicBezTo>
                  <a:cubicBezTo>
                    <a:pt x="173984" y="173035"/>
                    <a:pt x="169298" y="177704"/>
                    <a:pt x="169298" y="183466"/>
                  </a:cubicBezTo>
                  <a:cubicBezTo>
                    <a:pt x="169298" y="189228"/>
                    <a:pt x="173984" y="193900"/>
                    <a:pt x="179764" y="193900"/>
                  </a:cubicBezTo>
                  <a:close/>
                  <a:moveTo>
                    <a:pt x="244940" y="133838"/>
                  </a:moveTo>
                  <a:cubicBezTo>
                    <a:pt x="244049" y="132621"/>
                    <a:pt x="243416" y="131096"/>
                    <a:pt x="243186" y="129393"/>
                  </a:cubicBezTo>
                  <a:lnTo>
                    <a:pt x="239331" y="101786"/>
                  </a:lnTo>
                  <a:cubicBezTo>
                    <a:pt x="239273" y="101392"/>
                    <a:pt x="239245" y="101006"/>
                    <a:pt x="239216" y="100624"/>
                  </a:cubicBezTo>
                  <a:cubicBezTo>
                    <a:pt x="239130" y="100253"/>
                    <a:pt x="239043" y="99873"/>
                    <a:pt x="238986" y="99479"/>
                  </a:cubicBezTo>
                  <a:lnTo>
                    <a:pt x="236627" y="82555"/>
                  </a:lnTo>
                  <a:lnTo>
                    <a:pt x="231995" y="99516"/>
                  </a:lnTo>
                  <a:cubicBezTo>
                    <a:pt x="231880" y="99896"/>
                    <a:pt x="231765" y="100264"/>
                    <a:pt x="231622" y="100621"/>
                  </a:cubicBezTo>
                  <a:cubicBezTo>
                    <a:pt x="231564" y="101001"/>
                    <a:pt x="231478" y="101380"/>
                    <a:pt x="231363" y="101760"/>
                  </a:cubicBezTo>
                  <a:lnTo>
                    <a:pt x="224027" y="128651"/>
                  </a:lnTo>
                  <a:cubicBezTo>
                    <a:pt x="223423" y="130881"/>
                    <a:pt x="222137" y="132702"/>
                    <a:pt x="220569" y="133838"/>
                  </a:cubicBezTo>
                  <a:lnTo>
                    <a:pt x="244940" y="133838"/>
                  </a:lnTo>
                  <a:close/>
                  <a:moveTo>
                    <a:pt x="234124" y="21411"/>
                  </a:moveTo>
                  <a:cubicBezTo>
                    <a:pt x="239906" y="23129"/>
                    <a:pt x="246005" y="19827"/>
                    <a:pt x="247702" y="14039"/>
                  </a:cubicBezTo>
                  <a:cubicBezTo>
                    <a:pt x="249428" y="8259"/>
                    <a:pt x="246149" y="2169"/>
                    <a:pt x="240338" y="455"/>
                  </a:cubicBezTo>
                  <a:cubicBezTo>
                    <a:pt x="234556" y="-1262"/>
                    <a:pt x="228486" y="2031"/>
                    <a:pt x="226731" y="7822"/>
                  </a:cubicBezTo>
                  <a:cubicBezTo>
                    <a:pt x="225034" y="13598"/>
                    <a:pt x="228342" y="19691"/>
                    <a:pt x="234124" y="21411"/>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1" name="Group 90">
            <a:extLst>
              <a:ext uri="{FF2B5EF4-FFF2-40B4-BE49-F238E27FC236}">
                <a16:creationId xmlns:a16="http://schemas.microsoft.com/office/drawing/2014/main" id="{A3F8199E-662B-4F5B-8DAD-2A4B0A33A542}"/>
              </a:ext>
            </a:extLst>
          </p:cNvPr>
          <p:cNvGrpSpPr>
            <a:grpSpLocks noChangeAspect="1"/>
          </p:cNvGrpSpPr>
          <p:nvPr/>
        </p:nvGrpSpPr>
        <p:grpSpPr>
          <a:xfrm>
            <a:off x="205287" y="2659900"/>
            <a:ext cx="594812" cy="594799"/>
            <a:chOff x="-2427539" y="2646294"/>
            <a:chExt cx="407720" cy="407711"/>
          </a:xfrm>
        </p:grpSpPr>
        <p:sp>
          <p:nvSpPr>
            <p:cNvPr id="92" name="Freeform: Shape 91">
              <a:extLst>
                <a:ext uri="{FF2B5EF4-FFF2-40B4-BE49-F238E27FC236}">
                  <a16:creationId xmlns:a16="http://schemas.microsoft.com/office/drawing/2014/main" id="{F872C364-FB0A-42C9-9151-1776D2F96860}"/>
                </a:ext>
              </a:extLst>
            </p:cNvPr>
            <p:cNvSpPr/>
            <p:nvPr/>
          </p:nvSpPr>
          <p:spPr>
            <a:xfrm rot="16200000" flipV="1">
              <a:off x="-2427535" y="2646290"/>
              <a:ext cx="407711" cy="407720"/>
            </a:xfrm>
            <a:custGeom>
              <a:avLst/>
              <a:gdLst>
                <a:gd name="connsiteX0" fmla="*/ 204909 w 407711"/>
                <a:gd name="connsiteY0" fmla="*/ 1291 h 407720"/>
                <a:gd name="connsiteX1" fmla="*/ 1056 w 407711"/>
                <a:gd name="connsiteY1" fmla="*/ 205153 h 407720"/>
                <a:gd name="connsiteX2" fmla="*/ 204909 w 407711"/>
                <a:gd name="connsiteY2" fmla="*/ 409011 h 407720"/>
                <a:gd name="connsiteX3" fmla="*/ 408767 w 407711"/>
                <a:gd name="connsiteY3" fmla="*/ 205153 h 407720"/>
                <a:gd name="connsiteX4" fmla="*/ 204909 w 407711"/>
                <a:gd name="connsiteY4" fmla="*/ 1291 h 407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1" h="407720">
                  <a:moveTo>
                    <a:pt x="204909" y="1291"/>
                  </a:moveTo>
                  <a:cubicBezTo>
                    <a:pt x="92321" y="1291"/>
                    <a:pt x="1056" y="92562"/>
                    <a:pt x="1056" y="205153"/>
                  </a:cubicBezTo>
                  <a:cubicBezTo>
                    <a:pt x="1056" y="317740"/>
                    <a:pt x="92321" y="409011"/>
                    <a:pt x="204909" y="409011"/>
                  </a:cubicBezTo>
                  <a:cubicBezTo>
                    <a:pt x="317499" y="409011"/>
                    <a:pt x="408767" y="317740"/>
                    <a:pt x="408767" y="205153"/>
                  </a:cubicBezTo>
                  <a:cubicBezTo>
                    <a:pt x="408767" y="92562"/>
                    <a:pt x="317499" y="1291"/>
                    <a:pt x="204909" y="1291"/>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Shape 92">
              <a:extLst>
                <a:ext uri="{FF2B5EF4-FFF2-40B4-BE49-F238E27FC236}">
                  <a16:creationId xmlns:a16="http://schemas.microsoft.com/office/drawing/2014/main" id="{A62D533D-5C27-40F2-8B2B-3CDAFD5C3FE8}"/>
                </a:ext>
              </a:extLst>
            </p:cNvPr>
            <p:cNvSpPr/>
            <p:nvPr/>
          </p:nvSpPr>
          <p:spPr>
            <a:xfrm>
              <a:off x="-2305836" y="2713380"/>
              <a:ext cx="164310" cy="273488"/>
            </a:xfrm>
            <a:custGeom>
              <a:avLst/>
              <a:gdLst>
                <a:gd name="connsiteX0" fmla="*/ 65911 w 164310"/>
                <a:gd name="connsiteY0" fmla="*/ 274709 h 273488"/>
                <a:gd name="connsiteX1" fmla="*/ 2213 w 164310"/>
                <a:gd name="connsiteY1" fmla="*/ 154300 h 273488"/>
                <a:gd name="connsiteX2" fmla="*/ 27585 w 164310"/>
                <a:gd name="connsiteY2" fmla="*/ 106023 h 273488"/>
                <a:gd name="connsiteX3" fmla="*/ 72390 w 164310"/>
                <a:gd name="connsiteY3" fmla="*/ 36730 h 273488"/>
                <a:gd name="connsiteX4" fmla="*/ 65371 w 164310"/>
                <a:gd name="connsiteY4" fmla="*/ 1516 h 273488"/>
                <a:gd name="connsiteX5" fmla="*/ 119892 w 164310"/>
                <a:gd name="connsiteY5" fmla="*/ 82737 h 273488"/>
                <a:gd name="connsiteX6" fmla="*/ 116653 w 164310"/>
                <a:gd name="connsiteY6" fmla="*/ 140667 h 273488"/>
                <a:gd name="connsiteX7" fmla="*/ 135159 w 164310"/>
                <a:gd name="connsiteY7" fmla="*/ 122463 h 273488"/>
                <a:gd name="connsiteX8" fmla="*/ 137167 w 164310"/>
                <a:gd name="connsiteY8" fmla="*/ 99775 h 273488"/>
                <a:gd name="connsiteX9" fmla="*/ 165237 w 164310"/>
                <a:gd name="connsiteY9" fmla="*/ 177017 h 273488"/>
                <a:gd name="connsiteX10" fmla="*/ 104237 w 164310"/>
                <a:gd name="connsiteY10" fmla="*/ 274709 h 273488"/>
                <a:gd name="connsiteX11" fmla="*/ 128531 w 164310"/>
                <a:gd name="connsiteY11" fmla="*/ 219615 h 273488"/>
                <a:gd name="connsiteX12" fmla="*/ 120974 w 164310"/>
                <a:gd name="connsiteY12" fmla="*/ 189513 h 273488"/>
                <a:gd name="connsiteX13" fmla="*/ 91232 w 164310"/>
                <a:gd name="connsiteY13" fmla="*/ 130300 h 273488"/>
                <a:gd name="connsiteX14" fmla="*/ 92854 w 164310"/>
                <a:gd name="connsiteY14" fmla="*/ 107013 h 273488"/>
                <a:gd name="connsiteX15" fmla="*/ 63702 w 164310"/>
                <a:gd name="connsiteY15" fmla="*/ 155289 h 273488"/>
                <a:gd name="connsiteX16" fmla="*/ 64292 w 164310"/>
                <a:gd name="connsiteY16" fmla="*/ 199167 h 273488"/>
                <a:gd name="connsiteX17" fmla="*/ 55115 w 164310"/>
                <a:gd name="connsiteY17" fmla="*/ 186674 h 273488"/>
                <a:gd name="connsiteX18" fmla="*/ 54574 w 164310"/>
                <a:gd name="connsiteY18" fmla="*/ 174744 h 273488"/>
                <a:gd name="connsiteX19" fmla="*/ 38919 w 164310"/>
                <a:gd name="connsiteY19" fmla="*/ 217342 h 273488"/>
                <a:gd name="connsiteX20" fmla="*/ 65911 w 164310"/>
                <a:gd name="connsiteY20" fmla="*/ 274709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310" h="273488">
                  <a:moveTo>
                    <a:pt x="65911" y="274709"/>
                  </a:moveTo>
                  <a:cubicBezTo>
                    <a:pt x="65149" y="275362"/>
                    <a:pt x="-9432" y="213562"/>
                    <a:pt x="2213" y="154300"/>
                  </a:cubicBezTo>
                  <a:cubicBezTo>
                    <a:pt x="5147" y="139367"/>
                    <a:pt x="12926" y="127805"/>
                    <a:pt x="27585" y="106023"/>
                  </a:cubicBezTo>
                  <a:cubicBezTo>
                    <a:pt x="50705" y="71664"/>
                    <a:pt x="69579" y="61507"/>
                    <a:pt x="72390" y="36730"/>
                  </a:cubicBezTo>
                  <a:cubicBezTo>
                    <a:pt x="74723" y="16156"/>
                    <a:pt x="62241" y="3654"/>
                    <a:pt x="65371" y="1516"/>
                  </a:cubicBezTo>
                  <a:cubicBezTo>
                    <a:pt x="70816" y="-2197"/>
                    <a:pt x="110684" y="32231"/>
                    <a:pt x="119892" y="82737"/>
                  </a:cubicBezTo>
                  <a:cubicBezTo>
                    <a:pt x="125390" y="112878"/>
                    <a:pt x="116653" y="140667"/>
                    <a:pt x="116653" y="140667"/>
                  </a:cubicBezTo>
                  <a:cubicBezTo>
                    <a:pt x="116653" y="140667"/>
                    <a:pt x="131146" y="134905"/>
                    <a:pt x="135159" y="122463"/>
                  </a:cubicBezTo>
                  <a:cubicBezTo>
                    <a:pt x="138642" y="111659"/>
                    <a:pt x="137167" y="99775"/>
                    <a:pt x="137167" y="99775"/>
                  </a:cubicBezTo>
                  <a:cubicBezTo>
                    <a:pt x="140518" y="98587"/>
                    <a:pt x="166604" y="135006"/>
                    <a:pt x="165237" y="177017"/>
                  </a:cubicBezTo>
                  <a:cubicBezTo>
                    <a:pt x="163270" y="237539"/>
                    <a:pt x="105451" y="275785"/>
                    <a:pt x="104237" y="274709"/>
                  </a:cubicBezTo>
                  <a:cubicBezTo>
                    <a:pt x="103380" y="273947"/>
                    <a:pt x="128698" y="251813"/>
                    <a:pt x="128531" y="219615"/>
                  </a:cubicBezTo>
                  <a:cubicBezTo>
                    <a:pt x="128459" y="205893"/>
                    <a:pt x="123333" y="194800"/>
                    <a:pt x="120974" y="189513"/>
                  </a:cubicBezTo>
                  <a:cubicBezTo>
                    <a:pt x="109660" y="164172"/>
                    <a:pt x="93873" y="150497"/>
                    <a:pt x="91232" y="130300"/>
                  </a:cubicBezTo>
                  <a:cubicBezTo>
                    <a:pt x="89451" y="116658"/>
                    <a:pt x="95346" y="108319"/>
                    <a:pt x="92854" y="107013"/>
                  </a:cubicBezTo>
                  <a:cubicBezTo>
                    <a:pt x="88649" y="104812"/>
                    <a:pt x="68984" y="126991"/>
                    <a:pt x="63702" y="155289"/>
                  </a:cubicBezTo>
                  <a:cubicBezTo>
                    <a:pt x="60428" y="172826"/>
                    <a:pt x="67519" y="198014"/>
                    <a:pt x="64292" y="199167"/>
                  </a:cubicBezTo>
                  <a:cubicBezTo>
                    <a:pt x="62019" y="199981"/>
                    <a:pt x="56945" y="193526"/>
                    <a:pt x="55115" y="186674"/>
                  </a:cubicBezTo>
                  <a:cubicBezTo>
                    <a:pt x="53312" y="179925"/>
                    <a:pt x="55360" y="175029"/>
                    <a:pt x="54574" y="174744"/>
                  </a:cubicBezTo>
                  <a:cubicBezTo>
                    <a:pt x="52912" y="174143"/>
                    <a:pt x="39345" y="194536"/>
                    <a:pt x="38919" y="217342"/>
                  </a:cubicBezTo>
                  <a:cubicBezTo>
                    <a:pt x="38295" y="250878"/>
                    <a:pt x="66380" y="274306"/>
                    <a:pt x="65911" y="2747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Shape 93">
              <a:extLst>
                <a:ext uri="{FF2B5EF4-FFF2-40B4-BE49-F238E27FC236}">
                  <a16:creationId xmlns:a16="http://schemas.microsoft.com/office/drawing/2014/main" id="{76D34AD5-3EAC-49C7-86F4-4D478E7AA551}"/>
                </a:ext>
              </a:extLst>
            </p:cNvPr>
            <p:cNvSpPr/>
            <p:nvPr/>
          </p:nvSpPr>
          <p:spPr>
            <a:xfrm>
              <a:off x="-2248659" y="2897652"/>
              <a:ext cx="53606" cy="89224"/>
            </a:xfrm>
            <a:custGeom>
              <a:avLst/>
              <a:gdLst>
                <a:gd name="connsiteX0" fmla="*/ 22168 w 53606"/>
                <a:gd name="connsiteY0" fmla="*/ 90525 h 89224"/>
                <a:gd name="connsiteX1" fmla="*/ 1386 w 53606"/>
                <a:gd name="connsiteY1" fmla="*/ 51241 h 89224"/>
                <a:gd name="connsiteX2" fmla="*/ 9663 w 53606"/>
                <a:gd name="connsiteY2" fmla="*/ 35491 h 89224"/>
                <a:gd name="connsiteX3" fmla="*/ 24279 w 53606"/>
                <a:gd name="connsiteY3" fmla="*/ 12884 h 89224"/>
                <a:gd name="connsiteX4" fmla="*/ 21992 w 53606"/>
                <a:gd name="connsiteY4" fmla="*/ 1397 h 89224"/>
                <a:gd name="connsiteX5" fmla="*/ 39779 w 53606"/>
                <a:gd name="connsiteY5" fmla="*/ 27897 h 89224"/>
                <a:gd name="connsiteX6" fmla="*/ 38723 w 53606"/>
                <a:gd name="connsiteY6" fmla="*/ 46794 h 89224"/>
                <a:gd name="connsiteX7" fmla="*/ 44888 w 53606"/>
                <a:gd name="connsiteY7" fmla="*/ 39755 h 89224"/>
                <a:gd name="connsiteX8" fmla="*/ 45417 w 53606"/>
                <a:gd name="connsiteY8" fmla="*/ 33455 h 89224"/>
                <a:gd name="connsiteX9" fmla="*/ 54573 w 53606"/>
                <a:gd name="connsiteY9" fmla="*/ 58654 h 89224"/>
                <a:gd name="connsiteX10" fmla="*/ 34670 w 53606"/>
                <a:gd name="connsiteY10" fmla="*/ 90525 h 89224"/>
                <a:gd name="connsiteX11" fmla="*/ 42598 w 53606"/>
                <a:gd name="connsiteY11" fmla="*/ 72552 h 89224"/>
                <a:gd name="connsiteX12" fmla="*/ 40132 w 53606"/>
                <a:gd name="connsiteY12" fmla="*/ 62731 h 89224"/>
                <a:gd name="connsiteX13" fmla="*/ 30447 w 53606"/>
                <a:gd name="connsiteY13" fmla="*/ 46794 h 89224"/>
                <a:gd name="connsiteX14" fmla="*/ 30973 w 53606"/>
                <a:gd name="connsiteY14" fmla="*/ 39196 h 89224"/>
                <a:gd name="connsiteX15" fmla="*/ 21463 w 53606"/>
                <a:gd name="connsiteY15" fmla="*/ 54949 h 89224"/>
                <a:gd name="connsiteX16" fmla="*/ 21638 w 53606"/>
                <a:gd name="connsiteY16" fmla="*/ 65881 h 89224"/>
                <a:gd name="connsiteX17" fmla="*/ 18644 w 53606"/>
                <a:gd name="connsiteY17" fmla="*/ 61804 h 89224"/>
                <a:gd name="connsiteX18" fmla="*/ 18468 w 53606"/>
                <a:gd name="connsiteY18" fmla="*/ 57912 h 89224"/>
                <a:gd name="connsiteX19" fmla="*/ 13362 w 53606"/>
                <a:gd name="connsiteY19" fmla="*/ 71809 h 89224"/>
                <a:gd name="connsiteX20" fmla="*/ 22168 w 53606"/>
                <a:gd name="connsiteY20" fmla="*/ 90525 h 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06" h="89224">
                  <a:moveTo>
                    <a:pt x="22168" y="90525"/>
                  </a:moveTo>
                  <a:cubicBezTo>
                    <a:pt x="21917" y="90738"/>
                    <a:pt x="-2414" y="70575"/>
                    <a:pt x="1386" y="51241"/>
                  </a:cubicBezTo>
                  <a:cubicBezTo>
                    <a:pt x="2342" y="46371"/>
                    <a:pt x="4882" y="42597"/>
                    <a:pt x="9663" y="35491"/>
                  </a:cubicBezTo>
                  <a:cubicBezTo>
                    <a:pt x="17205" y="24284"/>
                    <a:pt x="23364" y="20967"/>
                    <a:pt x="24279" y="12884"/>
                  </a:cubicBezTo>
                  <a:cubicBezTo>
                    <a:pt x="25041" y="6172"/>
                    <a:pt x="20968" y="2093"/>
                    <a:pt x="21992" y="1397"/>
                  </a:cubicBezTo>
                  <a:cubicBezTo>
                    <a:pt x="23767" y="183"/>
                    <a:pt x="36775" y="11414"/>
                    <a:pt x="39779" y="27897"/>
                  </a:cubicBezTo>
                  <a:cubicBezTo>
                    <a:pt x="41571" y="37726"/>
                    <a:pt x="38723" y="46794"/>
                    <a:pt x="38723" y="46794"/>
                  </a:cubicBezTo>
                  <a:cubicBezTo>
                    <a:pt x="38723" y="46794"/>
                    <a:pt x="43579" y="43811"/>
                    <a:pt x="44888" y="39755"/>
                  </a:cubicBezTo>
                  <a:cubicBezTo>
                    <a:pt x="46024" y="36228"/>
                    <a:pt x="44928" y="33624"/>
                    <a:pt x="45417" y="33455"/>
                  </a:cubicBezTo>
                  <a:cubicBezTo>
                    <a:pt x="46510" y="33066"/>
                    <a:pt x="55019" y="44947"/>
                    <a:pt x="54573" y="58654"/>
                  </a:cubicBezTo>
                  <a:cubicBezTo>
                    <a:pt x="53932" y="78400"/>
                    <a:pt x="35070" y="90876"/>
                    <a:pt x="34670" y="90525"/>
                  </a:cubicBezTo>
                  <a:cubicBezTo>
                    <a:pt x="34394" y="90278"/>
                    <a:pt x="42652" y="83054"/>
                    <a:pt x="42598" y="72552"/>
                  </a:cubicBezTo>
                  <a:cubicBezTo>
                    <a:pt x="42575" y="68075"/>
                    <a:pt x="40901" y="64454"/>
                    <a:pt x="40132" y="62731"/>
                  </a:cubicBezTo>
                  <a:cubicBezTo>
                    <a:pt x="36442" y="54463"/>
                    <a:pt x="31304" y="53384"/>
                    <a:pt x="30447" y="46794"/>
                  </a:cubicBezTo>
                  <a:cubicBezTo>
                    <a:pt x="29866" y="42346"/>
                    <a:pt x="31787" y="39622"/>
                    <a:pt x="30973" y="39196"/>
                  </a:cubicBezTo>
                  <a:cubicBezTo>
                    <a:pt x="29604" y="38480"/>
                    <a:pt x="23186" y="45715"/>
                    <a:pt x="21463" y="54949"/>
                  </a:cubicBezTo>
                  <a:cubicBezTo>
                    <a:pt x="20396" y="60668"/>
                    <a:pt x="22694" y="65507"/>
                    <a:pt x="21638" y="65881"/>
                  </a:cubicBezTo>
                  <a:cubicBezTo>
                    <a:pt x="20896" y="66148"/>
                    <a:pt x="19242" y="64039"/>
                    <a:pt x="18644" y="61804"/>
                  </a:cubicBezTo>
                  <a:cubicBezTo>
                    <a:pt x="18057" y="59604"/>
                    <a:pt x="18724" y="58004"/>
                    <a:pt x="18468" y="57912"/>
                  </a:cubicBezTo>
                  <a:cubicBezTo>
                    <a:pt x="17925" y="57717"/>
                    <a:pt x="13500" y="64370"/>
                    <a:pt x="13362" y="71809"/>
                  </a:cubicBezTo>
                  <a:cubicBezTo>
                    <a:pt x="13158" y="82749"/>
                    <a:pt x="22320" y="90396"/>
                    <a:pt x="22168" y="90525"/>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5" name="Graphic 9">
            <a:extLst>
              <a:ext uri="{FF2B5EF4-FFF2-40B4-BE49-F238E27FC236}">
                <a16:creationId xmlns:a16="http://schemas.microsoft.com/office/drawing/2014/main" id="{93BA129A-19EC-4125-BE38-8DEDE77AC531}"/>
              </a:ext>
            </a:extLst>
          </p:cNvPr>
          <p:cNvGrpSpPr>
            <a:grpSpLocks noChangeAspect="1"/>
          </p:cNvGrpSpPr>
          <p:nvPr/>
        </p:nvGrpSpPr>
        <p:grpSpPr>
          <a:xfrm>
            <a:off x="205289" y="3305152"/>
            <a:ext cx="594808" cy="594808"/>
            <a:chOff x="7836488" y="3509978"/>
            <a:chExt cx="407717" cy="407717"/>
          </a:xfrm>
        </p:grpSpPr>
        <p:sp>
          <p:nvSpPr>
            <p:cNvPr id="96" name="Freeform: Shape 95">
              <a:extLst>
                <a:ext uri="{FF2B5EF4-FFF2-40B4-BE49-F238E27FC236}">
                  <a16:creationId xmlns:a16="http://schemas.microsoft.com/office/drawing/2014/main" id="{1ED2ADB2-6010-4EAF-8737-59423B5F7E51}"/>
                </a:ext>
              </a:extLst>
            </p:cNvPr>
            <p:cNvSpPr/>
            <p:nvPr/>
          </p:nvSpPr>
          <p:spPr>
            <a:xfrm rot="-5400000" flipV="1">
              <a:off x="7836488" y="3509978"/>
              <a:ext cx="407717" cy="407717"/>
            </a:xfrm>
            <a:custGeom>
              <a:avLst/>
              <a:gdLst>
                <a:gd name="connsiteX0" fmla="*/ 205447 w 407717"/>
                <a:gd name="connsiteY0" fmla="*/ 1291 h 407717"/>
                <a:gd name="connsiteX1" fmla="*/ 1589 w 407717"/>
                <a:gd name="connsiteY1" fmla="*/ 205150 h 407717"/>
                <a:gd name="connsiteX2" fmla="*/ 205447 w 407717"/>
                <a:gd name="connsiteY2" fmla="*/ 409008 h 407717"/>
                <a:gd name="connsiteX3" fmla="*/ 409306 w 407717"/>
                <a:gd name="connsiteY3" fmla="*/ 205150 h 407717"/>
                <a:gd name="connsiteX4" fmla="*/ 205447 w 407717"/>
                <a:gd name="connsiteY4" fmla="*/ 1291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5447" y="1291"/>
                  </a:moveTo>
                  <a:cubicBezTo>
                    <a:pt x="92860" y="1291"/>
                    <a:pt x="1589" y="92562"/>
                    <a:pt x="1589" y="205150"/>
                  </a:cubicBezTo>
                  <a:cubicBezTo>
                    <a:pt x="1589" y="317737"/>
                    <a:pt x="92860" y="409008"/>
                    <a:pt x="205447" y="409008"/>
                  </a:cubicBezTo>
                  <a:cubicBezTo>
                    <a:pt x="318035" y="409008"/>
                    <a:pt x="409306" y="317737"/>
                    <a:pt x="409306" y="205150"/>
                  </a:cubicBezTo>
                  <a:cubicBezTo>
                    <a:pt x="409306" y="92562"/>
                    <a:pt x="318035" y="1291"/>
                    <a:pt x="205447" y="1291"/>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7" name="Graphic 9">
              <a:extLst>
                <a:ext uri="{FF2B5EF4-FFF2-40B4-BE49-F238E27FC236}">
                  <a16:creationId xmlns:a16="http://schemas.microsoft.com/office/drawing/2014/main" id="{53974A33-4112-4F19-8AC5-A1EA16DF7682}"/>
                </a:ext>
              </a:extLst>
            </p:cNvPr>
            <p:cNvGrpSpPr/>
            <p:nvPr/>
          </p:nvGrpSpPr>
          <p:grpSpPr>
            <a:xfrm>
              <a:off x="7878386" y="3555484"/>
              <a:ext cx="335889" cy="255529"/>
              <a:chOff x="7878386" y="3555484"/>
              <a:chExt cx="335889" cy="255529"/>
            </a:xfrm>
            <a:solidFill>
              <a:srgbClr val="FFFFFF"/>
            </a:solidFill>
          </p:grpSpPr>
          <p:sp>
            <p:nvSpPr>
              <p:cNvPr id="98" name="Freeform: Shape 97">
                <a:extLst>
                  <a:ext uri="{FF2B5EF4-FFF2-40B4-BE49-F238E27FC236}">
                    <a16:creationId xmlns:a16="http://schemas.microsoft.com/office/drawing/2014/main" id="{10B91EB0-349B-4F25-B049-594C005B36D7}"/>
                  </a:ext>
                </a:extLst>
              </p:cNvPr>
              <p:cNvSpPr/>
              <p:nvPr/>
            </p:nvSpPr>
            <p:spPr>
              <a:xfrm>
                <a:off x="7986575" y="3609034"/>
                <a:ext cx="93189" cy="68396"/>
              </a:xfrm>
              <a:custGeom>
                <a:avLst/>
                <a:gdLst>
                  <a:gd name="connsiteX0" fmla="*/ 28814 w 93189"/>
                  <a:gd name="connsiteY0" fmla="*/ 37017 h 68396"/>
                  <a:gd name="connsiteX1" fmla="*/ 27594 w 93189"/>
                  <a:gd name="connsiteY1" fmla="*/ 37724 h 68396"/>
                  <a:gd name="connsiteX2" fmla="*/ 10078 w 93189"/>
                  <a:gd name="connsiteY2" fmla="*/ 37546 h 68396"/>
                  <a:gd name="connsiteX3" fmla="*/ 1509 w 93189"/>
                  <a:gd name="connsiteY3" fmla="*/ 51389 h 68396"/>
                  <a:gd name="connsiteX4" fmla="*/ 6623 w 93189"/>
                  <a:gd name="connsiteY4" fmla="*/ 48443 h 68396"/>
                  <a:gd name="connsiteX5" fmla="*/ 8988 w 93189"/>
                  <a:gd name="connsiteY5" fmla="*/ 47076 h 68396"/>
                  <a:gd name="connsiteX6" fmla="*/ 16122 w 93189"/>
                  <a:gd name="connsiteY6" fmla="*/ 42951 h 68396"/>
                  <a:gd name="connsiteX7" fmla="*/ 25627 w 93189"/>
                  <a:gd name="connsiteY7" fmla="*/ 48431 h 68396"/>
                  <a:gd name="connsiteX8" fmla="*/ 25633 w 93189"/>
                  <a:gd name="connsiteY8" fmla="*/ 59415 h 68396"/>
                  <a:gd name="connsiteX9" fmla="*/ 18484 w 93189"/>
                  <a:gd name="connsiteY9" fmla="*/ 63528 h 68396"/>
                  <a:gd name="connsiteX10" fmla="*/ 18484 w 93189"/>
                  <a:gd name="connsiteY10" fmla="*/ 63540 h 68396"/>
                  <a:gd name="connsiteX11" fmla="*/ 11007 w 93189"/>
                  <a:gd name="connsiteY11" fmla="*/ 67852 h 68396"/>
                  <a:gd name="connsiteX12" fmla="*/ 27287 w 93189"/>
                  <a:gd name="connsiteY12" fmla="*/ 67348 h 68396"/>
                  <a:gd name="connsiteX13" fmla="*/ 35888 w 93189"/>
                  <a:gd name="connsiteY13" fmla="*/ 52093 h 68396"/>
                  <a:gd name="connsiteX14" fmla="*/ 68613 w 93189"/>
                  <a:gd name="connsiteY14" fmla="*/ 33208 h 68396"/>
                  <a:gd name="connsiteX15" fmla="*/ 86129 w 93189"/>
                  <a:gd name="connsiteY15" fmla="*/ 33383 h 68396"/>
                  <a:gd name="connsiteX16" fmla="*/ 94699 w 93189"/>
                  <a:gd name="connsiteY16" fmla="*/ 19535 h 68396"/>
                  <a:gd name="connsiteX17" fmla="*/ 89581 w 93189"/>
                  <a:gd name="connsiteY17" fmla="*/ 22495 h 68396"/>
                  <a:gd name="connsiteX18" fmla="*/ 87222 w 93189"/>
                  <a:gd name="connsiteY18" fmla="*/ 23859 h 68396"/>
                  <a:gd name="connsiteX19" fmla="*/ 80079 w 93189"/>
                  <a:gd name="connsiteY19" fmla="*/ 27978 h 68396"/>
                  <a:gd name="connsiteX20" fmla="*/ 70572 w 93189"/>
                  <a:gd name="connsiteY20" fmla="*/ 22495 h 68396"/>
                  <a:gd name="connsiteX21" fmla="*/ 70572 w 93189"/>
                  <a:gd name="connsiteY21" fmla="*/ 11512 h 68396"/>
                  <a:gd name="connsiteX22" fmla="*/ 77721 w 93189"/>
                  <a:gd name="connsiteY22" fmla="*/ 7390 h 68396"/>
                  <a:gd name="connsiteX23" fmla="*/ 77721 w 93189"/>
                  <a:gd name="connsiteY23" fmla="*/ 7387 h 68396"/>
                  <a:gd name="connsiteX24" fmla="*/ 85200 w 93189"/>
                  <a:gd name="connsiteY24" fmla="*/ 3075 h 68396"/>
                  <a:gd name="connsiteX25" fmla="*/ 68918 w 93189"/>
                  <a:gd name="connsiteY25" fmla="*/ 3572 h 68396"/>
                  <a:gd name="connsiteX26" fmla="*/ 60311 w 93189"/>
                  <a:gd name="connsiteY26" fmla="*/ 18830 h 68396"/>
                  <a:gd name="connsiteX27" fmla="*/ 36363 w 93189"/>
                  <a:gd name="connsiteY27" fmla="*/ 32664 h 6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189" h="68396">
                    <a:moveTo>
                      <a:pt x="28814" y="37017"/>
                    </a:moveTo>
                    <a:lnTo>
                      <a:pt x="27594" y="37724"/>
                    </a:lnTo>
                    <a:cubicBezTo>
                      <a:pt x="22402" y="34589"/>
                      <a:pt x="15708" y="34292"/>
                      <a:pt x="10078" y="37546"/>
                    </a:cubicBezTo>
                    <a:cubicBezTo>
                      <a:pt x="4889" y="40543"/>
                      <a:pt x="1860" y="45825"/>
                      <a:pt x="1509" y="51389"/>
                    </a:cubicBezTo>
                    <a:lnTo>
                      <a:pt x="6623" y="48443"/>
                    </a:lnTo>
                    <a:lnTo>
                      <a:pt x="8988" y="47076"/>
                    </a:lnTo>
                    <a:lnTo>
                      <a:pt x="16122" y="42951"/>
                    </a:lnTo>
                    <a:lnTo>
                      <a:pt x="25627" y="48431"/>
                    </a:lnTo>
                    <a:lnTo>
                      <a:pt x="25633" y="59415"/>
                    </a:lnTo>
                    <a:lnTo>
                      <a:pt x="18484" y="63528"/>
                    </a:lnTo>
                    <a:lnTo>
                      <a:pt x="18484" y="63540"/>
                    </a:lnTo>
                    <a:lnTo>
                      <a:pt x="11007" y="67852"/>
                    </a:lnTo>
                    <a:cubicBezTo>
                      <a:pt x="16001" y="70337"/>
                      <a:pt x="22097" y="70352"/>
                      <a:pt x="27287" y="67348"/>
                    </a:cubicBezTo>
                    <a:cubicBezTo>
                      <a:pt x="32913" y="64109"/>
                      <a:pt x="36012" y="58166"/>
                      <a:pt x="35888" y="52093"/>
                    </a:cubicBezTo>
                    <a:lnTo>
                      <a:pt x="68613" y="33208"/>
                    </a:lnTo>
                    <a:cubicBezTo>
                      <a:pt x="73811" y="36344"/>
                      <a:pt x="80505" y="36628"/>
                      <a:pt x="86129" y="33383"/>
                    </a:cubicBezTo>
                    <a:cubicBezTo>
                      <a:pt x="91321" y="30386"/>
                      <a:pt x="94353" y="25096"/>
                      <a:pt x="94699" y="19535"/>
                    </a:cubicBezTo>
                    <a:lnTo>
                      <a:pt x="89581" y="22495"/>
                    </a:lnTo>
                    <a:lnTo>
                      <a:pt x="87222" y="23859"/>
                    </a:lnTo>
                    <a:lnTo>
                      <a:pt x="80079" y="27978"/>
                    </a:lnTo>
                    <a:lnTo>
                      <a:pt x="70572" y="22495"/>
                    </a:lnTo>
                    <a:lnTo>
                      <a:pt x="70572" y="11512"/>
                    </a:lnTo>
                    <a:lnTo>
                      <a:pt x="77721" y="7390"/>
                    </a:lnTo>
                    <a:lnTo>
                      <a:pt x="77721" y="7387"/>
                    </a:lnTo>
                    <a:lnTo>
                      <a:pt x="85200" y="3075"/>
                    </a:lnTo>
                    <a:cubicBezTo>
                      <a:pt x="80206" y="601"/>
                      <a:pt x="74110" y="569"/>
                      <a:pt x="68918" y="3572"/>
                    </a:cubicBezTo>
                    <a:cubicBezTo>
                      <a:pt x="63297" y="6817"/>
                      <a:pt x="60196" y="12766"/>
                      <a:pt x="60311" y="18830"/>
                    </a:cubicBezTo>
                    <a:lnTo>
                      <a:pt x="36363" y="32664"/>
                    </a:ln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Shape 98">
                <a:extLst>
                  <a:ext uri="{FF2B5EF4-FFF2-40B4-BE49-F238E27FC236}">
                    <a16:creationId xmlns:a16="http://schemas.microsoft.com/office/drawing/2014/main" id="{BBF7F768-71A9-472D-B90B-8F7A97F10EA2}"/>
                  </a:ext>
                </a:extLst>
              </p:cNvPr>
              <p:cNvSpPr/>
              <p:nvPr/>
            </p:nvSpPr>
            <p:spPr>
              <a:xfrm rot="5400000" flipV="1">
                <a:off x="8030186" y="3569534"/>
                <a:ext cx="32512" cy="4412"/>
              </a:xfrm>
              <a:custGeom>
                <a:avLst/>
                <a:gdLst>
                  <a:gd name="connsiteX0" fmla="*/ 1520 w 32512"/>
                  <a:gd name="connsiteY0" fmla="*/ 1247 h 4412"/>
                  <a:gd name="connsiteX1" fmla="*/ 34032 w 32512"/>
                  <a:gd name="connsiteY1" fmla="*/ 1247 h 4412"/>
                  <a:gd name="connsiteX2" fmla="*/ 34032 w 32512"/>
                  <a:gd name="connsiteY2" fmla="*/ 5660 h 4412"/>
                  <a:gd name="connsiteX3" fmla="*/ 1520 w 32512"/>
                  <a:gd name="connsiteY3" fmla="*/ 5660 h 4412"/>
                  <a:gd name="connsiteX4" fmla="*/ 1520 w 32512"/>
                  <a:gd name="connsiteY4" fmla="*/ 1247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2" h="4412">
                    <a:moveTo>
                      <a:pt x="1520" y="1247"/>
                    </a:moveTo>
                    <a:lnTo>
                      <a:pt x="34032" y="1247"/>
                    </a:lnTo>
                    <a:lnTo>
                      <a:pt x="34032" y="5660"/>
                    </a:lnTo>
                    <a:lnTo>
                      <a:pt x="1520" y="5660"/>
                    </a:lnTo>
                    <a:lnTo>
                      <a:pt x="1520" y="124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Shape 99">
                <a:extLst>
                  <a:ext uri="{FF2B5EF4-FFF2-40B4-BE49-F238E27FC236}">
                    <a16:creationId xmlns:a16="http://schemas.microsoft.com/office/drawing/2014/main" id="{1AD51202-5444-4663-801F-A755714042CA}"/>
                  </a:ext>
                </a:extLst>
              </p:cNvPr>
              <p:cNvSpPr/>
              <p:nvPr/>
            </p:nvSpPr>
            <p:spPr>
              <a:xfrm rot="5400000" flipV="1">
                <a:off x="8006414" y="3593984"/>
                <a:ext cx="39082" cy="4415"/>
              </a:xfrm>
              <a:custGeom>
                <a:avLst/>
                <a:gdLst>
                  <a:gd name="connsiteX0" fmla="*/ 1516 w 39082"/>
                  <a:gd name="connsiteY0" fmla="*/ 1257 h 4415"/>
                  <a:gd name="connsiteX1" fmla="*/ 40595 w 39082"/>
                  <a:gd name="connsiteY1" fmla="*/ 1257 h 4415"/>
                  <a:gd name="connsiteX2" fmla="*/ 40595 w 39082"/>
                  <a:gd name="connsiteY2" fmla="*/ 5673 h 4415"/>
                  <a:gd name="connsiteX3" fmla="*/ 1513 w 39082"/>
                  <a:gd name="connsiteY3" fmla="*/ 5673 h 4415"/>
                  <a:gd name="connsiteX4" fmla="*/ 1516 w 39082"/>
                  <a:gd name="connsiteY4" fmla="*/ 1257 h 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2" h="4415">
                    <a:moveTo>
                      <a:pt x="1516" y="1257"/>
                    </a:moveTo>
                    <a:lnTo>
                      <a:pt x="40595" y="1257"/>
                    </a:lnTo>
                    <a:lnTo>
                      <a:pt x="40595" y="5673"/>
                    </a:lnTo>
                    <a:lnTo>
                      <a:pt x="1513" y="5673"/>
                    </a:lnTo>
                    <a:lnTo>
                      <a:pt x="1516" y="125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Shape 100">
                <a:extLst>
                  <a:ext uri="{FF2B5EF4-FFF2-40B4-BE49-F238E27FC236}">
                    <a16:creationId xmlns:a16="http://schemas.microsoft.com/office/drawing/2014/main" id="{9EAC96FF-631E-4DAD-9574-4B3FB2715896}"/>
                  </a:ext>
                </a:extLst>
              </p:cNvPr>
              <p:cNvSpPr/>
              <p:nvPr/>
            </p:nvSpPr>
            <p:spPr>
              <a:xfrm rot="5400000" flipV="1">
                <a:off x="7982587" y="3581730"/>
                <a:ext cx="45675" cy="4415"/>
              </a:xfrm>
              <a:custGeom>
                <a:avLst/>
                <a:gdLst>
                  <a:gd name="connsiteX0" fmla="*/ 1506 w 45675"/>
                  <a:gd name="connsiteY0" fmla="*/ 1254 h 4415"/>
                  <a:gd name="connsiteX1" fmla="*/ 47182 w 45675"/>
                  <a:gd name="connsiteY1" fmla="*/ 1254 h 4415"/>
                  <a:gd name="connsiteX2" fmla="*/ 47182 w 45675"/>
                  <a:gd name="connsiteY2" fmla="*/ 5669 h 4415"/>
                  <a:gd name="connsiteX3" fmla="*/ 1506 w 45675"/>
                  <a:gd name="connsiteY3" fmla="*/ 5669 h 4415"/>
                  <a:gd name="connsiteX4" fmla="*/ 1506 w 45675"/>
                  <a:gd name="connsiteY4" fmla="*/ 1254 h 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5" h="4415">
                    <a:moveTo>
                      <a:pt x="1506" y="1254"/>
                    </a:moveTo>
                    <a:lnTo>
                      <a:pt x="47182" y="1254"/>
                    </a:lnTo>
                    <a:lnTo>
                      <a:pt x="47182" y="5669"/>
                    </a:lnTo>
                    <a:lnTo>
                      <a:pt x="1506" y="5669"/>
                    </a:lnTo>
                    <a:lnTo>
                      <a:pt x="1506" y="1254"/>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Shape 101">
                <a:extLst>
                  <a:ext uri="{FF2B5EF4-FFF2-40B4-BE49-F238E27FC236}">
                    <a16:creationId xmlns:a16="http://schemas.microsoft.com/office/drawing/2014/main" id="{B2B4E638-AAA8-4D31-B624-C7F14E497E76}"/>
                  </a:ext>
                </a:extLst>
              </p:cNvPr>
              <p:cNvSpPr/>
              <p:nvPr/>
            </p:nvSpPr>
            <p:spPr>
              <a:xfrm>
                <a:off x="8002492" y="3720022"/>
                <a:ext cx="66125" cy="90400"/>
              </a:xfrm>
              <a:custGeom>
                <a:avLst/>
                <a:gdLst>
                  <a:gd name="connsiteX0" fmla="*/ 66509 w 66125"/>
                  <a:gd name="connsiteY0" fmla="*/ 29084 h 90400"/>
                  <a:gd name="connsiteX1" fmla="*/ 58178 w 66125"/>
                  <a:gd name="connsiteY1" fmla="*/ 17793 h 90400"/>
                  <a:gd name="connsiteX2" fmla="*/ 58172 w 66125"/>
                  <a:gd name="connsiteY2" fmla="*/ 17778 h 90400"/>
                  <a:gd name="connsiteX3" fmla="*/ 47727 w 66125"/>
                  <a:gd name="connsiteY3" fmla="*/ 3628 h 90400"/>
                  <a:gd name="connsiteX4" fmla="*/ 42707 w 66125"/>
                  <a:gd name="connsiteY4" fmla="*/ 1373 h 90400"/>
                  <a:gd name="connsiteX5" fmla="*/ 41862 w 66125"/>
                  <a:gd name="connsiteY5" fmla="*/ 1318 h 90400"/>
                  <a:gd name="connsiteX6" fmla="*/ 36566 w 66125"/>
                  <a:gd name="connsiteY6" fmla="*/ 1318 h 90400"/>
                  <a:gd name="connsiteX7" fmla="*/ 35907 w 66125"/>
                  <a:gd name="connsiteY7" fmla="*/ 1347 h 90400"/>
                  <a:gd name="connsiteX8" fmla="*/ 31054 w 66125"/>
                  <a:gd name="connsiteY8" fmla="*/ 3628 h 90400"/>
                  <a:gd name="connsiteX9" fmla="*/ 22225 w 66125"/>
                  <a:gd name="connsiteY9" fmla="*/ 15589 h 90400"/>
                  <a:gd name="connsiteX10" fmla="*/ 8627 w 66125"/>
                  <a:gd name="connsiteY10" fmla="*/ 9131 h 90400"/>
                  <a:gd name="connsiteX11" fmla="*/ 5958 w 66125"/>
                  <a:gd name="connsiteY11" fmla="*/ 8567 h 90400"/>
                  <a:gd name="connsiteX12" fmla="*/ 5098 w 66125"/>
                  <a:gd name="connsiteY12" fmla="*/ 8659 h 90400"/>
                  <a:gd name="connsiteX13" fmla="*/ 1919 w 66125"/>
                  <a:gd name="connsiteY13" fmla="*/ 11015 h 90400"/>
                  <a:gd name="connsiteX14" fmla="*/ 4701 w 66125"/>
                  <a:gd name="connsiteY14" fmla="*/ 17407 h 90400"/>
                  <a:gd name="connsiteX15" fmla="*/ 5098 w 66125"/>
                  <a:gd name="connsiteY15" fmla="*/ 17594 h 90400"/>
                  <a:gd name="connsiteX16" fmla="*/ 5958 w 66125"/>
                  <a:gd name="connsiteY16" fmla="*/ 18003 h 90400"/>
                  <a:gd name="connsiteX17" fmla="*/ 20591 w 66125"/>
                  <a:gd name="connsiteY17" fmla="*/ 24950 h 90400"/>
                  <a:gd name="connsiteX18" fmla="*/ 23350 w 66125"/>
                  <a:gd name="connsiteY18" fmla="*/ 25514 h 90400"/>
                  <a:gd name="connsiteX19" fmla="*/ 27982 w 66125"/>
                  <a:gd name="connsiteY19" fmla="*/ 23218 h 90400"/>
                  <a:gd name="connsiteX20" fmla="*/ 30148 w 66125"/>
                  <a:gd name="connsiteY20" fmla="*/ 20275 h 90400"/>
                  <a:gd name="connsiteX21" fmla="*/ 30148 w 66125"/>
                  <a:gd name="connsiteY21" fmla="*/ 38499 h 90400"/>
                  <a:gd name="connsiteX22" fmla="*/ 24627 w 66125"/>
                  <a:gd name="connsiteY22" fmla="*/ 58702 h 90400"/>
                  <a:gd name="connsiteX23" fmla="*/ 24429 w 66125"/>
                  <a:gd name="connsiteY23" fmla="*/ 59617 h 90400"/>
                  <a:gd name="connsiteX24" fmla="*/ 24133 w 66125"/>
                  <a:gd name="connsiteY24" fmla="*/ 60506 h 90400"/>
                  <a:gd name="connsiteX25" fmla="*/ 18230 w 66125"/>
                  <a:gd name="connsiteY25" fmla="*/ 82092 h 90400"/>
                  <a:gd name="connsiteX26" fmla="*/ 21601 w 66125"/>
                  <a:gd name="connsiteY26" fmla="*/ 89949 h 90400"/>
                  <a:gd name="connsiteX27" fmla="*/ 28502 w 66125"/>
                  <a:gd name="connsiteY27" fmla="*/ 84903 h 90400"/>
                  <a:gd name="connsiteX28" fmla="*/ 34408 w 66125"/>
                  <a:gd name="connsiteY28" fmla="*/ 63313 h 90400"/>
                  <a:gd name="connsiteX29" fmla="*/ 34604 w 66125"/>
                  <a:gd name="connsiteY29" fmla="*/ 62399 h 90400"/>
                  <a:gd name="connsiteX30" fmla="*/ 34900 w 66125"/>
                  <a:gd name="connsiteY30" fmla="*/ 61510 h 90400"/>
                  <a:gd name="connsiteX31" fmla="*/ 38622 w 66125"/>
                  <a:gd name="connsiteY31" fmla="*/ 47894 h 90400"/>
                  <a:gd name="connsiteX32" fmla="*/ 40524 w 66125"/>
                  <a:gd name="connsiteY32" fmla="*/ 61481 h 90400"/>
                  <a:gd name="connsiteX33" fmla="*/ 40705 w 66125"/>
                  <a:gd name="connsiteY33" fmla="*/ 62402 h 90400"/>
                  <a:gd name="connsiteX34" fmla="*/ 40783 w 66125"/>
                  <a:gd name="connsiteY34" fmla="*/ 63331 h 90400"/>
                  <a:gd name="connsiteX35" fmla="*/ 53201 w 66125"/>
                  <a:gd name="connsiteY35" fmla="*/ 85495 h 90400"/>
                  <a:gd name="connsiteX36" fmla="*/ 62059 w 66125"/>
                  <a:gd name="connsiteY36" fmla="*/ 91456 h 90400"/>
                  <a:gd name="connsiteX37" fmla="*/ 63750 w 66125"/>
                  <a:gd name="connsiteY37" fmla="*/ 84023 h 90400"/>
                  <a:gd name="connsiteX38" fmla="*/ 51332 w 66125"/>
                  <a:gd name="connsiteY38" fmla="*/ 61858 h 90400"/>
                  <a:gd name="connsiteX39" fmla="*/ 51150 w 66125"/>
                  <a:gd name="connsiteY39" fmla="*/ 60940 h 90400"/>
                  <a:gd name="connsiteX40" fmla="*/ 51070 w 66125"/>
                  <a:gd name="connsiteY40" fmla="*/ 60005 h 90400"/>
                  <a:gd name="connsiteX41" fmla="*/ 48213 w 66125"/>
                  <a:gd name="connsiteY41" fmla="*/ 39575 h 90400"/>
                  <a:gd name="connsiteX42" fmla="*/ 48277 w 66125"/>
                  <a:gd name="connsiteY42" fmla="*/ 38672 h 90400"/>
                  <a:gd name="connsiteX43" fmla="*/ 48277 w 66125"/>
                  <a:gd name="connsiteY43" fmla="*/ 19801 h 90400"/>
                  <a:gd name="connsiteX44" fmla="*/ 50797 w 66125"/>
                  <a:gd name="connsiteY44" fmla="*/ 23218 h 90400"/>
                  <a:gd name="connsiteX45" fmla="*/ 50817 w 66125"/>
                  <a:gd name="connsiteY45" fmla="*/ 23241 h 90400"/>
                  <a:gd name="connsiteX46" fmla="*/ 59136 w 66125"/>
                  <a:gd name="connsiteY46" fmla="*/ 34521 h 90400"/>
                  <a:gd name="connsiteX47" fmla="*/ 65945 w 66125"/>
                  <a:gd name="connsiteY47" fmla="*/ 36028 h 90400"/>
                  <a:gd name="connsiteX48" fmla="*/ 66509 w 66125"/>
                  <a:gd name="connsiteY48" fmla="*/ 29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125" h="90400">
                    <a:moveTo>
                      <a:pt x="66509" y="29084"/>
                    </a:moveTo>
                    <a:lnTo>
                      <a:pt x="58178" y="17793"/>
                    </a:lnTo>
                    <a:cubicBezTo>
                      <a:pt x="58178" y="17787"/>
                      <a:pt x="58175" y="17781"/>
                      <a:pt x="58172" y="17778"/>
                    </a:cubicBezTo>
                    <a:lnTo>
                      <a:pt x="47727" y="3628"/>
                    </a:lnTo>
                    <a:cubicBezTo>
                      <a:pt x="46461" y="1905"/>
                      <a:pt x="44479" y="1088"/>
                      <a:pt x="42707" y="1373"/>
                    </a:cubicBezTo>
                    <a:cubicBezTo>
                      <a:pt x="42431" y="1335"/>
                      <a:pt x="42149" y="1318"/>
                      <a:pt x="41862" y="1318"/>
                    </a:cubicBezTo>
                    <a:lnTo>
                      <a:pt x="36566" y="1318"/>
                    </a:lnTo>
                    <a:cubicBezTo>
                      <a:pt x="36341" y="1318"/>
                      <a:pt x="36120" y="1330"/>
                      <a:pt x="35907" y="1347"/>
                    </a:cubicBezTo>
                    <a:cubicBezTo>
                      <a:pt x="34178" y="1140"/>
                      <a:pt x="32276" y="1960"/>
                      <a:pt x="31054" y="3628"/>
                    </a:cubicBezTo>
                    <a:lnTo>
                      <a:pt x="22225" y="15589"/>
                    </a:lnTo>
                    <a:lnTo>
                      <a:pt x="8627" y="9131"/>
                    </a:lnTo>
                    <a:cubicBezTo>
                      <a:pt x="7750" y="8717"/>
                      <a:pt x="6832" y="8539"/>
                      <a:pt x="5958" y="8567"/>
                    </a:cubicBezTo>
                    <a:lnTo>
                      <a:pt x="5098" y="8659"/>
                    </a:lnTo>
                    <a:cubicBezTo>
                      <a:pt x="3708" y="8930"/>
                      <a:pt x="2520" y="9753"/>
                      <a:pt x="1919" y="11015"/>
                    </a:cubicBezTo>
                    <a:cubicBezTo>
                      <a:pt x="834" y="13302"/>
                      <a:pt x="2080" y="16165"/>
                      <a:pt x="4701" y="17407"/>
                    </a:cubicBezTo>
                    <a:lnTo>
                      <a:pt x="5098" y="17594"/>
                    </a:lnTo>
                    <a:lnTo>
                      <a:pt x="5958" y="18003"/>
                    </a:lnTo>
                    <a:lnTo>
                      <a:pt x="20591" y="24950"/>
                    </a:lnTo>
                    <a:cubicBezTo>
                      <a:pt x="21498" y="25382"/>
                      <a:pt x="22447" y="25557"/>
                      <a:pt x="23350" y="25514"/>
                    </a:cubicBezTo>
                    <a:cubicBezTo>
                      <a:pt x="25016" y="25629"/>
                      <a:pt x="26805" y="24809"/>
                      <a:pt x="27982" y="23218"/>
                    </a:cubicBezTo>
                    <a:lnTo>
                      <a:pt x="30148" y="20275"/>
                    </a:lnTo>
                    <a:lnTo>
                      <a:pt x="30148" y="38499"/>
                    </a:lnTo>
                    <a:lnTo>
                      <a:pt x="24627" y="58702"/>
                    </a:lnTo>
                    <a:cubicBezTo>
                      <a:pt x="24541" y="59010"/>
                      <a:pt x="24481" y="59315"/>
                      <a:pt x="24429" y="59617"/>
                    </a:cubicBezTo>
                    <a:cubicBezTo>
                      <a:pt x="24317" y="59905"/>
                      <a:pt x="24216" y="60201"/>
                      <a:pt x="24133" y="60506"/>
                    </a:cubicBezTo>
                    <a:lnTo>
                      <a:pt x="18230" y="82092"/>
                    </a:lnTo>
                    <a:cubicBezTo>
                      <a:pt x="17254" y="85651"/>
                      <a:pt x="18765" y="89169"/>
                      <a:pt x="21601" y="89949"/>
                    </a:cubicBezTo>
                    <a:cubicBezTo>
                      <a:pt x="24438" y="90725"/>
                      <a:pt x="27530" y="88464"/>
                      <a:pt x="28502" y="84903"/>
                    </a:cubicBezTo>
                    <a:lnTo>
                      <a:pt x="34408" y="63313"/>
                    </a:lnTo>
                    <a:cubicBezTo>
                      <a:pt x="34492" y="63008"/>
                      <a:pt x="34555" y="62701"/>
                      <a:pt x="34604" y="62399"/>
                    </a:cubicBezTo>
                    <a:cubicBezTo>
                      <a:pt x="34713" y="62111"/>
                      <a:pt x="34814" y="61818"/>
                      <a:pt x="34900" y="61510"/>
                    </a:cubicBezTo>
                    <a:lnTo>
                      <a:pt x="38622" y="47894"/>
                    </a:lnTo>
                    <a:lnTo>
                      <a:pt x="40524" y="61481"/>
                    </a:lnTo>
                    <a:cubicBezTo>
                      <a:pt x="40570" y="61795"/>
                      <a:pt x="40630" y="62102"/>
                      <a:pt x="40705" y="62402"/>
                    </a:cubicBezTo>
                    <a:cubicBezTo>
                      <a:pt x="40714" y="62709"/>
                      <a:pt x="40740" y="63017"/>
                      <a:pt x="40783" y="63331"/>
                    </a:cubicBezTo>
                    <a:lnTo>
                      <a:pt x="53201" y="85495"/>
                    </a:lnTo>
                    <a:cubicBezTo>
                      <a:pt x="53201" y="85495"/>
                      <a:pt x="56935" y="93214"/>
                      <a:pt x="62059" y="91456"/>
                    </a:cubicBezTo>
                    <a:cubicBezTo>
                      <a:pt x="65821" y="90167"/>
                      <a:pt x="65258" y="86491"/>
                      <a:pt x="63750" y="84023"/>
                    </a:cubicBezTo>
                    <a:lnTo>
                      <a:pt x="51332" y="61858"/>
                    </a:lnTo>
                    <a:cubicBezTo>
                      <a:pt x="51288" y="61544"/>
                      <a:pt x="51225" y="61236"/>
                      <a:pt x="51150" y="60940"/>
                    </a:cubicBezTo>
                    <a:cubicBezTo>
                      <a:pt x="51139" y="60629"/>
                      <a:pt x="51116" y="60322"/>
                      <a:pt x="51070" y="60005"/>
                    </a:cubicBezTo>
                    <a:lnTo>
                      <a:pt x="48213" y="39575"/>
                    </a:lnTo>
                    <a:cubicBezTo>
                      <a:pt x="48254" y="39279"/>
                      <a:pt x="48277" y="38980"/>
                      <a:pt x="48277" y="38672"/>
                    </a:cubicBezTo>
                    <a:lnTo>
                      <a:pt x="48277" y="19801"/>
                    </a:lnTo>
                    <a:lnTo>
                      <a:pt x="50797" y="23218"/>
                    </a:lnTo>
                    <a:cubicBezTo>
                      <a:pt x="50802" y="23227"/>
                      <a:pt x="50811" y="23233"/>
                      <a:pt x="50817" y="23241"/>
                    </a:cubicBezTo>
                    <a:lnTo>
                      <a:pt x="59136" y="34521"/>
                    </a:lnTo>
                    <a:cubicBezTo>
                      <a:pt x="60862" y="36859"/>
                      <a:pt x="63906" y="37533"/>
                      <a:pt x="65945" y="36028"/>
                    </a:cubicBezTo>
                    <a:cubicBezTo>
                      <a:pt x="67979" y="34529"/>
                      <a:pt x="68232" y="31417"/>
                      <a:pt x="66509" y="29084"/>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Shape 102">
                <a:extLst>
                  <a:ext uri="{FF2B5EF4-FFF2-40B4-BE49-F238E27FC236}">
                    <a16:creationId xmlns:a16="http://schemas.microsoft.com/office/drawing/2014/main" id="{D4E474A4-A0B2-46F0-911A-8C5C02122F92}"/>
                  </a:ext>
                </a:extLst>
              </p:cNvPr>
              <p:cNvSpPr/>
              <p:nvPr/>
            </p:nvSpPr>
            <p:spPr>
              <a:xfrm rot="992401" flipV="1">
                <a:off x="8031292" y="3698782"/>
                <a:ext cx="17553" cy="17553"/>
              </a:xfrm>
              <a:custGeom>
                <a:avLst/>
                <a:gdLst>
                  <a:gd name="connsiteX0" fmla="*/ 10297 w 17553"/>
                  <a:gd name="connsiteY0" fmla="*/ 1286 h 17553"/>
                  <a:gd name="connsiteX1" fmla="*/ 19070 w 17553"/>
                  <a:gd name="connsiteY1" fmla="*/ 10068 h 17553"/>
                  <a:gd name="connsiteX2" fmla="*/ 10297 w 17553"/>
                  <a:gd name="connsiteY2" fmla="*/ 18839 h 17553"/>
                  <a:gd name="connsiteX3" fmla="*/ 1517 w 17553"/>
                  <a:gd name="connsiteY3" fmla="*/ 10063 h 17553"/>
                  <a:gd name="connsiteX4" fmla="*/ 10297 w 17553"/>
                  <a:gd name="connsiteY4" fmla="*/ 1286 h 1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7553">
                    <a:moveTo>
                      <a:pt x="10297" y="1286"/>
                    </a:moveTo>
                    <a:cubicBezTo>
                      <a:pt x="15152" y="1289"/>
                      <a:pt x="19076" y="5221"/>
                      <a:pt x="19070" y="10068"/>
                    </a:cubicBezTo>
                    <a:cubicBezTo>
                      <a:pt x="19079" y="14907"/>
                      <a:pt x="15150" y="18842"/>
                      <a:pt x="10297" y="18839"/>
                    </a:cubicBezTo>
                    <a:cubicBezTo>
                      <a:pt x="5449" y="18837"/>
                      <a:pt x="1523" y="14913"/>
                      <a:pt x="1517" y="10063"/>
                    </a:cubicBezTo>
                    <a:cubicBezTo>
                      <a:pt x="1520" y="5227"/>
                      <a:pt x="5452" y="1289"/>
                      <a:pt x="10297" y="1286"/>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Shape 103">
                <a:extLst>
                  <a:ext uri="{FF2B5EF4-FFF2-40B4-BE49-F238E27FC236}">
                    <a16:creationId xmlns:a16="http://schemas.microsoft.com/office/drawing/2014/main" id="{5F7A96E0-6699-4A6E-A8C8-45C42D2132E5}"/>
                  </a:ext>
                </a:extLst>
              </p:cNvPr>
              <p:cNvSpPr/>
              <p:nvPr/>
            </p:nvSpPr>
            <p:spPr>
              <a:xfrm>
                <a:off x="7961525" y="3700328"/>
                <a:ext cx="15623" cy="26968"/>
              </a:xfrm>
              <a:custGeom>
                <a:avLst/>
                <a:gdLst>
                  <a:gd name="connsiteX0" fmla="*/ 1491 w 15623"/>
                  <a:gd name="connsiteY0" fmla="*/ 21037 h 26968"/>
                  <a:gd name="connsiteX1" fmla="*/ 9378 w 15623"/>
                  <a:gd name="connsiteY1" fmla="*/ 14191 h 26968"/>
                  <a:gd name="connsiteX2" fmla="*/ 17004 w 15623"/>
                  <a:gd name="connsiteY2" fmla="*/ 1289 h 26968"/>
                  <a:gd name="connsiteX3" fmla="*/ 17114 w 15623"/>
                  <a:gd name="connsiteY3" fmla="*/ 16253 h 26968"/>
                  <a:gd name="connsiteX4" fmla="*/ 3875 w 15623"/>
                  <a:gd name="connsiteY4" fmla="*/ 28258 h 26968"/>
                  <a:gd name="connsiteX5" fmla="*/ 1491 w 15623"/>
                  <a:gd name="connsiteY5" fmla="*/ 21037 h 2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3" h="26968">
                    <a:moveTo>
                      <a:pt x="1491" y="21037"/>
                    </a:moveTo>
                    <a:lnTo>
                      <a:pt x="9378" y="14191"/>
                    </a:lnTo>
                    <a:lnTo>
                      <a:pt x="17004" y="1289"/>
                    </a:lnTo>
                    <a:lnTo>
                      <a:pt x="17114" y="16253"/>
                    </a:lnTo>
                    <a:lnTo>
                      <a:pt x="3875" y="28258"/>
                    </a:lnTo>
                    <a:lnTo>
                      <a:pt x="1491" y="2103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Shape 104">
                <a:extLst>
                  <a:ext uri="{FF2B5EF4-FFF2-40B4-BE49-F238E27FC236}">
                    <a16:creationId xmlns:a16="http://schemas.microsoft.com/office/drawing/2014/main" id="{A73EF9C7-B16A-4183-94F6-C91A0C3CACA6}"/>
                  </a:ext>
                </a:extLst>
              </p:cNvPr>
              <p:cNvSpPr/>
              <p:nvPr/>
            </p:nvSpPr>
            <p:spPr>
              <a:xfrm rot="2591722" flipV="1">
                <a:off x="7972283" y="3727382"/>
                <a:ext cx="13946" cy="14052"/>
              </a:xfrm>
              <a:custGeom>
                <a:avLst/>
                <a:gdLst>
                  <a:gd name="connsiteX0" fmla="*/ 9501 w 13946"/>
                  <a:gd name="connsiteY0" fmla="*/ 15352 h 14052"/>
                  <a:gd name="connsiteX1" fmla="*/ 15445 w 13946"/>
                  <a:gd name="connsiteY1" fmla="*/ 15352 h 14052"/>
                  <a:gd name="connsiteX2" fmla="*/ 12461 w 13946"/>
                  <a:gd name="connsiteY2" fmla="*/ 7792 h 14052"/>
                  <a:gd name="connsiteX3" fmla="*/ 1498 w 13946"/>
                  <a:gd name="connsiteY3" fmla="*/ 1300 h 14052"/>
                  <a:gd name="connsiteX4" fmla="*/ 9501 w 13946"/>
                  <a:gd name="connsiteY4" fmla="*/ 15352 h 14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46" h="14052">
                    <a:moveTo>
                      <a:pt x="9501" y="15352"/>
                    </a:moveTo>
                    <a:lnTo>
                      <a:pt x="15445" y="15352"/>
                    </a:lnTo>
                    <a:lnTo>
                      <a:pt x="12461" y="7792"/>
                    </a:lnTo>
                    <a:lnTo>
                      <a:pt x="1498" y="1300"/>
                    </a:lnTo>
                    <a:lnTo>
                      <a:pt x="9501" y="15352"/>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Shape 105">
                <a:extLst>
                  <a:ext uri="{FF2B5EF4-FFF2-40B4-BE49-F238E27FC236}">
                    <a16:creationId xmlns:a16="http://schemas.microsoft.com/office/drawing/2014/main" id="{925ADD49-BDF0-41ED-A8BC-2FC941205EB8}"/>
                  </a:ext>
                </a:extLst>
              </p:cNvPr>
              <p:cNvSpPr/>
              <p:nvPr/>
            </p:nvSpPr>
            <p:spPr>
              <a:xfrm rot="1227595" flipV="1">
                <a:off x="7944838" y="3701598"/>
                <a:ext cx="14222" cy="10675"/>
              </a:xfrm>
              <a:custGeom>
                <a:avLst/>
                <a:gdLst>
                  <a:gd name="connsiteX0" fmla="*/ 4069 w 14222"/>
                  <a:gd name="connsiteY0" fmla="*/ 11966 h 10675"/>
                  <a:gd name="connsiteX1" fmla="*/ 15708 w 14222"/>
                  <a:gd name="connsiteY1" fmla="*/ 11966 h 10675"/>
                  <a:gd name="connsiteX2" fmla="*/ 10033 w 14222"/>
                  <a:gd name="connsiteY2" fmla="*/ 6147 h 10675"/>
                  <a:gd name="connsiteX3" fmla="*/ 1486 w 14222"/>
                  <a:gd name="connsiteY3" fmla="*/ 1291 h 10675"/>
                  <a:gd name="connsiteX4" fmla="*/ 4069 w 14222"/>
                  <a:gd name="connsiteY4" fmla="*/ 11966 h 10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22" h="10675">
                    <a:moveTo>
                      <a:pt x="4069" y="11966"/>
                    </a:moveTo>
                    <a:lnTo>
                      <a:pt x="15708" y="11966"/>
                    </a:lnTo>
                    <a:lnTo>
                      <a:pt x="10033" y="6147"/>
                    </a:lnTo>
                    <a:lnTo>
                      <a:pt x="1486" y="1291"/>
                    </a:lnTo>
                    <a:lnTo>
                      <a:pt x="4069" y="1196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Shape 106">
                <a:extLst>
                  <a:ext uri="{FF2B5EF4-FFF2-40B4-BE49-F238E27FC236}">
                    <a16:creationId xmlns:a16="http://schemas.microsoft.com/office/drawing/2014/main" id="{510FEC86-D151-458D-A866-4F6202F5F6F5}"/>
                  </a:ext>
                </a:extLst>
              </p:cNvPr>
              <p:cNvSpPr/>
              <p:nvPr/>
            </p:nvSpPr>
            <p:spPr>
              <a:xfrm>
                <a:off x="7978757" y="3758440"/>
                <a:ext cx="18753" cy="10594"/>
              </a:xfrm>
              <a:custGeom>
                <a:avLst/>
                <a:gdLst>
                  <a:gd name="connsiteX0" fmla="*/ 1496 w 18753"/>
                  <a:gd name="connsiteY0" fmla="*/ 1926 h 10594"/>
                  <a:gd name="connsiteX1" fmla="*/ 11873 w 18753"/>
                  <a:gd name="connsiteY1" fmla="*/ 3122 h 10594"/>
                  <a:gd name="connsiteX2" fmla="*/ 20250 w 18753"/>
                  <a:gd name="connsiteY2" fmla="*/ 1310 h 10594"/>
                  <a:gd name="connsiteX3" fmla="*/ 12218 w 18753"/>
                  <a:gd name="connsiteY3" fmla="*/ 11905 h 10594"/>
                  <a:gd name="connsiteX4" fmla="*/ 3430 w 18753"/>
                  <a:gd name="connsiteY4" fmla="*/ 9089 h 10594"/>
                  <a:gd name="connsiteX5" fmla="*/ 1496 w 18753"/>
                  <a:gd name="connsiteY5" fmla="*/ 1926 h 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53" h="10594">
                    <a:moveTo>
                      <a:pt x="1496" y="1926"/>
                    </a:moveTo>
                    <a:lnTo>
                      <a:pt x="11873" y="3122"/>
                    </a:lnTo>
                    <a:lnTo>
                      <a:pt x="20250" y="1310"/>
                    </a:lnTo>
                    <a:lnTo>
                      <a:pt x="12218" y="11905"/>
                    </a:lnTo>
                    <a:lnTo>
                      <a:pt x="3430" y="9089"/>
                    </a:lnTo>
                    <a:lnTo>
                      <a:pt x="1496" y="192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Shape 107">
                <a:extLst>
                  <a:ext uri="{FF2B5EF4-FFF2-40B4-BE49-F238E27FC236}">
                    <a16:creationId xmlns:a16="http://schemas.microsoft.com/office/drawing/2014/main" id="{B758A60F-A2D3-4504-BBCF-5BD22216A512}"/>
                  </a:ext>
                </a:extLst>
              </p:cNvPr>
              <p:cNvSpPr/>
              <p:nvPr/>
            </p:nvSpPr>
            <p:spPr>
              <a:xfrm rot="1943495" flipV="1">
                <a:off x="7963366" y="3743666"/>
                <a:ext cx="18589" cy="8385"/>
              </a:xfrm>
              <a:custGeom>
                <a:avLst/>
                <a:gdLst>
                  <a:gd name="connsiteX0" fmla="*/ 11670 w 18589"/>
                  <a:gd name="connsiteY0" fmla="*/ 9690 h 8385"/>
                  <a:gd name="connsiteX1" fmla="*/ 20085 w 18589"/>
                  <a:gd name="connsiteY1" fmla="*/ 9690 h 8385"/>
                  <a:gd name="connsiteX2" fmla="*/ 12217 w 18589"/>
                  <a:gd name="connsiteY2" fmla="*/ 1304 h 8385"/>
                  <a:gd name="connsiteX3" fmla="*/ 1496 w 18589"/>
                  <a:gd name="connsiteY3" fmla="*/ 2342 h 8385"/>
                  <a:gd name="connsiteX4" fmla="*/ 11670 w 18589"/>
                  <a:gd name="connsiteY4" fmla="*/ 9690 h 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9" h="8385">
                    <a:moveTo>
                      <a:pt x="11670" y="9690"/>
                    </a:moveTo>
                    <a:lnTo>
                      <a:pt x="20085" y="9690"/>
                    </a:lnTo>
                    <a:lnTo>
                      <a:pt x="12217" y="1304"/>
                    </a:lnTo>
                    <a:lnTo>
                      <a:pt x="1496" y="2342"/>
                    </a:lnTo>
                    <a:lnTo>
                      <a:pt x="11670" y="9690"/>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Shape 108">
                <a:extLst>
                  <a:ext uri="{FF2B5EF4-FFF2-40B4-BE49-F238E27FC236}">
                    <a16:creationId xmlns:a16="http://schemas.microsoft.com/office/drawing/2014/main" id="{2843F8E7-29C5-4024-B699-51A9C81083B4}"/>
                  </a:ext>
                </a:extLst>
              </p:cNvPr>
              <p:cNvSpPr/>
              <p:nvPr/>
            </p:nvSpPr>
            <p:spPr>
              <a:xfrm rot="10800000" flipV="1">
                <a:off x="7896820" y="378315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Shape 109">
                <a:extLst>
                  <a:ext uri="{FF2B5EF4-FFF2-40B4-BE49-F238E27FC236}">
                    <a16:creationId xmlns:a16="http://schemas.microsoft.com/office/drawing/2014/main" id="{F0EAA9AD-BDD4-4DBB-AA4F-E22B3410F0B0}"/>
                  </a:ext>
                </a:extLst>
              </p:cNvPr>
              <p:cNvSpPr/>
              <p:nvPr/>
            </p:nvSpPr>
            <p:spPr>
              <a:xfrm rot="10800000" flipV="1">
                <a:off x="7950643" y="378315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Shape 110">
                <a:extLst>
                  <a:ext uri="{FF2B5EF4-FFF2-40B4-BE49-F238E27FC236}">
                    <a16:creationId xmlns:a16="http://schemas.microsoft.com/office/drawing/2014/main" id="{A7639EBF-D03F-451C-949C-B26210B1941F}"/>
                  </a:ext>
                </a:extLst>
              </p:cNvPr>
              <p:cNvSpPr/>
              <p:nvPr/>
            </p:nvSpPr>
            <p:spPr>
              <a:xfrm rot="10800000" flipV="1">
                <a:off x="7926021" y="3771523"/>
                <a:ext cx="5701" cy="13166"/>
              </a:xfrm>
              <a:custGeom>
                <a:avLst/>
                <a:gdLst>
                  <a:gd name="connsiteX0" fmla="*/ 0 w 5701"/>
                  <a:gd name="connsiteY0" fmla="*/ 243 h 13166"/>
                  <a:gd name="connsiteX1" fmla="*/ 5702 w 5701"/>
                  <a:gd name="connsiteY1" fmla="*/ 243 h 13166"/>
                  <a:gd name="connsiteX2" fmla="*/ 5702 w 5701"/>
                  <a:gd name="connsiteY2" fmla="*/ 13410 h 13166"/>
                  <a:gd name="connsiteX3" fmla="*/ 0 w 5701"/>
                  <a:gd name="connsiteY3" fmla="*/ 13410 h 13166"/>
                </a:gdLst>
                <a:ahLst/>
                <a:cxnLst>
                  <a:cxn ang="0">
                    <a:pos x="connsiteX0" y="connsiteY0"/>
                  </a:cxn>
                  <a:cxn ang="0">
                    <a:pos x="connsiteX1" y="connsiteY1"/>
                  </a:cxn>
                  <a:cxn ang="0">
                    <a:pos x="connsiteX2" y="connsiteY2"/>
                  </a:cxn>
                  <a:cxn ang="0">
                    <a:pos x="connsiteX3" y="connsiteY3"/>
                  </a:cxn>
                </a:cxnLst>
                <a:rect l="l" t="t" r="r" b="b"/>
                <a:pathLst>
                  <a:path w="5701" h="13166">
                    <a:moveTo>
                      <a:pt x="0" y="243"/>
                    </a:moveTo>
                    <a:lnTo>
                      <a:pt x="5702" y="243"/>
                    </a:lnTo>
                    <a:lnTo>
                      <a:pt x="5702" y="13410"/>
                    </a:lnTo>
                    <a:lnTo>
                      <a:pt x="0" y="13410"/>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Shape 111">
                <a:extLst>
                  <a:ext uri="{FF2B5EF4-FFF2-40B4-BE49-F238E27FC236}">
                    <a16:creationId xmlns:a16="http://schemas.microsoft.com/office/drawing/2014/main" id="{8C253BDF-ED01-406A-AE2A-5C7626243673}"/>
                  </a:ext>
                </a:extLst>
              </p:cNvPr>
              <p:cNvSpPr/>
              <p:nvPr/>
            </p:nvSpPr>
            <p:spPr>
              <a:xfrm rot="-5400000" flipV="1">
                <a:off x="7915205" y="3783090"/>
                <a:ext cx="27339" cy="27339"/>
              </a:xfrm>
              <a:custGeom>
                <a:avLst/>
                <a:gdLst>
                  <a:gd name="connsiteX0" fmla="*/ 15154 w 27339"/>
                  <a:gd name="connsiteY0" fmla="*/ 1320 h 27339"/>
                  <a:gd name="connsiteX1" fmla="*/ 1484 w 27339"/>
                  <a:gd name="connsiteY1" fmla="*/ 14990 h 27339"/>
                  <a:gd name="connsiteX2" fmla="*/ 15154 w 27339"/>
                  <a:gd name="connsiteY2" fmla="*/ 28660 h 27339"/>
                  <a:gd name="connsiteX3" fmla="*/ 28824 w 27339"/>
                  <a:gd name="connsiteY3" fmla="*/ 14990 h 27339"/>
                  <a:gd name="connsiteX4" fmla="*/ 15154 w 27339"/>
                  <a:gd name="connsiteY4" fmla="*/ 1320 h 27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39" h="27339">
                    <a:moveTo>
                      <a:pt x="15154" y="1320"/>
                    </a:moveTo>
                    <a:cubicBezTo>
                      <a:pt x="7605" y="1320"/>
                      <a:pt x="1484" y="7441"/>
                      <a:pt x="1484" y="14990"/>
                    </a:cubicBezTo>
                    <a:cubicBezTo>
                      <a:pt x="1484" y="22538"/>
                      <a:pt x="7605" y="28660"/>
                      <a:pt x="15154" y="28660"/>
                    </a:cubicBezTo>
                    <a:cubicBezTo>
                      <a:pt x="22702" y="28660"/>
                      <a:pt x="28824" y="22538"/>
                      <a:pt x="28824" y="14990"/>
                    </a:cubicBezTo>
                    <a:cubicBezTo>
                      <a:pt x="28824" y="7441"/>
                      <a:pt x="22702" y="1320"/>
                      <a:pt x="15154" y="132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Shape 112">
                <a:extLst>
                  <a:ext uri="{FF2B5EF4-FFF2-40B4-BE49-F238E27FC236}">
                    <a16:creationId xmlns:a16="http://schemas.microsoft.com/office/drawing/2014/main" id="{8C75F5FC-62CE-4CD0-BE6A-E44C9FE39025}"/>
                  </a:ext>
                </a:extLst>
              </p:cNvPr>
              <p:cNvSpPr/>
              <p:nvPr/>
            </p:nvSpPr>
            <p:spPr>
              <a:xfrm rot="10800000" flipV="1">
                <a:off x="7911658" y="3788622"/>
                <a:ext cx="34361" cy="16302"/>
              </a:xfrm>
              <a:custGeom>
                <a:avLst/>
                <a:gdLst>
                  <a:gd name="connsiteX0" fmla="*/ 0 w 34361"/>
                  <a:gd name="connsiteY0" fmla="*/ 256 h 16302"/>
                  <a:gd name="connsiteX1" fmla="*/ 34362 w 34361"/>
                  <a:gd name="connsiteY1" fmla="*/ 256 h 16302"/>
                  <a:gd name="connsiteX2" fmla="*/ 34362 w 34361"/>
                  <a:gd name="connsiteY2" fmla="*/ 16558 h 16302"/>
                  <a:gd name="connsiteX3" fmla="*/ 0 w 34361"/>
                  <a:gd name="connsiteY3" fmla="*/ 16558 h 16302"/>
                </a:gdLst>
                <a:ahLst/>
                <a:cxnLst>
                  <a:cxn ang="0">
                    <a:pos x="connsiteX0" y="connsiteY0"/>
                  </a:cxn>
                  <a:cxn ang="0">
                    <a:pos x="connsiteX1" y="connsiteY1"/>
                  </a:cxn>
                  <a:cxn ang="0">
                    <a:pos x="connsiteX2" y="connsiteY2"/>
                  </a:cxn>
                  <a:cxn ang="0">
                    <a:pos x="connsiteX3" y="connsiteY3"/>
                  </a:cxn>
                </a:cxnLst>
                <a:rect l="l" t="t" r="r" b="b"/>
                <a:pathLst>
                  <a:path w="34361" h="16302">
                    <a:moveTo>
                      <a:pt x="0" y="256"/>
                    </a:moveTo>
                    <a:lnTo>
                      <a:pt x="34362" y="256"/>
                    </a:lnTo>
                    <a:lnTo>
                      <a:pt x="34362"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Shape 113">
                <a:extLst>
                  <a:ext uri="{FF2B5EF4-FFF2-40B4-BE49-F238E27FC236}">
                    <a16:creationId xmlns:a16="http://schemas.microsoft.com/office/drawing/2014/main" id="{E676B540-0973-41C1-B3C8-9123CC83BD3D}"/>
                  </a:ext>
                </a:extLst>
              </p:cNvPr>
              <p:cNvSpPr/>
              <p:nvPr/>
            </p:nvSpPr>
            <p:spPr>
              <a:xfrm rot="10800000" flipV="1">
                <a:off x="7965435" y="378862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Shape 114">
                <a:extLst>
                  <a:ext uri="{FF2B5EF4-FFF2-40B4-BE49-F238E27FC236}">
                    <a16:creationId xmlns:a16="http://schemas.microsoft.com/office/drawing/2014/main" id="{C639EDD6-56FF-4144-B691-F58DA061AF9E}"/>
                  </a:ext>
                </a:extLst>
              </p:cNvPr>
              <p:cNvSpPr/>
              <p:nvPr/>
            </p:nvSpPr>
            <p:spPr>
              <a:xfrm rot="10800000" flipV="1">
                <a:off x="7878386" y="378862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Shape 115">
                <a:extLst>
                  <a:ext uri="{FF2B5EF4-FFF2-40B4-BE49-F238E27FC236}">
                    <a16:creationId xmlns:a16="http://schemas.microsoft.com/office/drawing/2014/main" id="{862B4BC4-47CF-4476-A62A-60AA0A7D3894}"/>
                  </a:ext>
                </a:extLst>
              </p:cNvPr>
              <p:cNvSpPr/>
              <p:nvPr/>
            </p:nvSpPr>
            <p:spPr>
              <a:xfrm>
                <a:off x="7905199" y="3732555"/>
                <a:ext cx="40439" cy="31376"/>
              </a:xfrm>
              <a:custGeom>
                <a:avLst/>
                <a:gdLst>
                  <a:gd name="connsiteX0" fmla="*/ 14565 w 40439"/>
                  <a:gd name="connsiteY0" fmla="*/ 7687 h 31376"/>
                  <a:gd name="connsiteX1" fmla="*/ 23569 w 40439"/>
                  <a:gd name="connsiteY1" fmla="*/ 1347 h 31376"/>
                  <a:gd name="connsiteX2" fmla="*/ 29400 w 40439"/>
                  <a:gd name="connsiteY2" fmla="*/ 9462 h 31376"/>
                  <a:gd name="connsiteX3" fmla="*/ 36247 w 40439"/>
                  <a:gd name="connsiteY3" fmla="*/ 17195 h 31376"/>
                  <a:gd name="connsiteX4" fmla="*/ 41698 w 40439"/>
                  <a:gd name="connsiteY4" fmla="*/ 24930 h 31376"/>
                  <a:gd name="connsiteX5" fmla="*/ 30416 w 40439"/>
                  <a:gd name="connsiteY5" fmla="*/ 28606 h 31376"/>
                  <a:gd name="connsiteX6" fmla="*/ 22151 w 40439"/>
                  <a:gd name="connsiteY6" fmla="*/ 32409 h 31376"/>
                  <a:gd name="connsiteX7" fmla="*/ 17862 w 40439"/>
                  <a:gd name="connsiteY7" fmla="*/ 25943 h 31376"/>
                  <a:gd name="connsiteX8" fmla="*/ 3916 w 40439"/>
                  <a:gd name="connsiteY8" fmla="*/ 22899 h 31376"/>
                  <a:gd name="connsiteX9" fmla="*/ 14565 w 40439"/>
                  <a:gd name="connsiteY9" fmla="*/ 7687 h 3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39" h="31376">
                    <a:moveTo>
                      <a:pt x="14565" y="7687"/>
                    </a:moveTo>
                    <a:cubicBezTo>
                      <a:pt x="14565" y="7687"/>
                      <a:pt x="16467" y="714"/>
                      <a:pt x="23569" y="1347"/>
                    </a:cubicBezTo>
                    <a:cubicBezTo>
                      <a:pt x="30666" y="1983"/>
                      <a:pt x="30416" y="8573"/>
                      <a:pt x="29400" y="9462"/>
                    </a:cubicBezTo>
                    <a:cubicBezTo>
                      <a:pt x="29400" y="9462"/>
                      <a:pt x="39290" y="7940"/>
                      <a:pt x="36247" y="17195"/>
                    </a:cubicBezTo>
                    <a:cubicBezTo>
                      <a:pt x="36247" y="17195"/>
                      <a:pt x="43220" y="17954"/>
                      <a:pt x="41698" y="24930"/>
                    </a:cubicBezTo>
                    <a:cubicBezTo>
                      <a:pt x="40176" y="31903"/>
                      <a:pt x="30416" y="28606"/>
                      <a:pt x="30416" y="28606"/>
                    </a:cubicBezTo>
                    <a:cubicBezTo>
                      <a:pt x="30416" y="28606"/>
                      <a:pt x="28978" y="33931"/>
                      <a:pt x="22151" y="32409"/>
                    </a:cubicBezTo>
                    <a:cubicBezTo>
                      <a:pt x="15328" y="30888"/>
                      <a:pt x="17862" y="25943"/>
                      <a:pt x="17862" y="25943"/>
                    </a:cubicBezTo>
                    <a:cubicBezTo>
                      <a:pt x="17862" y="25943"/>
                      <a:pt x="11059" y="31656"/>
                      <a:pt x="3916" y="22899"/>
                    </a:cubicBezTo>
                    <a:cubicBezTo>
                      <a:pt x="-3946" y="13265"/>
                      <a:pt x="9241" y="2489"/>
                      <a:pt x="14565" y="7687"/>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Shape 116">
                <a:extLst>
                  <a:ext uri="{FF2B5EF4-FFF2-40B4-BE49-F238E27FC236}">
                    <a16:creationId xmlns:a16="http://schemas.microsoft.com/office/drawing/2014/main" id="{5D60A59E-4A15-4D93-BD65-9D586F28BF23}"/>
                  </a:ext>
                </a:extLst>
              </p:cNvPr>
              <p:cNvSpPr/>
              <p:nvPr/>
            </p:nvSpPr>
            <p:spPr>
              <a:xfrm>
                <a:off x="7914564" y="3702422"/>
                <a:ext cx="42655" cy="44119"/>
              </a:xfrm>
              <a:custGeom>
                <a:avLst/>
                <a:gdLst>
                  <a:gd name="connsiteX0" fmla="*/ 4193 w 42655"/>
                  <a:gd name="connsiteY0" fmla="*/ 31425 h 44119"/>
                  <a:gd name="connsiteX1" fmla="*/ 5842 w 42655"/>
                  <a:gd name="connsiteY1" fmla="*/ 15744 h 44119"/>
                  <a:gd name="connsiteX2" fmla="*/ 14970 w 42655"/>
                  <a:gd name="connsiteY2" fmla="*/ 14479 h 44119"/>
                  <a:gd name="connsiteX3" fmla="*/ 19661 w 42655"/>
                  <a:gd name="connsiteY3" fmla="*/ 1292 h 44119"/>
                  <a:gd name="connsiteX4" fmla="*/ 19661 w 42655"/>
                  <a:gd name="connsiteY4" fmla="*/ 15111 h 44119"/>
                  <a:gd name="connsiteX5" fmla="*/ 24353 w 42655"/>
                  <a:gd name="connsiteY5" fmla="*/ 24366 h 44119"/>
                  <a:gd name="connsiteX6" fmla="*/ 31450 w 42655"/>
                  <a:gd name="connsiteY6" fmla="*/ 22591 h 44119"/>
                  <a:gd name="connsiteX7" fmla="*/ 35762 w 42655"/>
                  <a:gd name="connsiteY7" fmla="*/ 32101 h 44119"/>
                  <a:gd name="connsiteX8" fmla="*/ 41213 w 42655"/>
                  <a:gd name="connsiteY8" fmla="*/ 34762 h 44119"/>
                  <a:gd name="connsiteX9" fmla="*/ 44130 w 42655"/>
                  <a:gd name="connsiteY9" fmla="*/ 33240 h 44119"/>
                  <a:gd name="connsiteX10" fmla="*/ 39818 w 42655"/>
                  <a:gd name="connsiteY10" fmla="*/ 38568 h 44119"/>
                  <a:gd name="connsiteX11" fmla="*/ 36142 w 42655"/>
                  <a:gd name="connsiteY11" fmla="*/ 45412 h 44119"/>
                  <a:gd name="connsiteX12" fmla="*/ 30184 w 42655"/>
                  <a:gd name="connsiteY12" fmla="*/ 36920 h 44119"/>
                  <a:gd name="connsiteX13" fmla="*/ 21816 w 42655"/>
                  <a:gd name="connsiteY13" fmla="*/ 30833 h 44119"/>
                  <a:gd name="connsiteX14" fmla="*/ 13701 w 42655"/>
                  <a:gd name="connsiteY14" fmla="*/ 22717 h 44119"/>
                  <a:gd name="connsiteX15" fmla="*/ 4193 w 42655"/>
                  <a:gd name="connsiteY15" fmla="*/ 31425 h 4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55" h="44119">
                    <a:moveTo>
                      <a:pt x="4193" y="31425"/>
                    </a:moveTo>
                    <a:cubicBezTo>
                      <a:pt x="4193" y="31425"/>
                      <a:pt x="-2906" y="22591"/>
                      <a:pt x="5842" y="15744"/>
                    </a:cubicBezTo>
                    <a:cubicBezTo>
                      <a:pt x="8250" y="14225"/>
                      <a:pt x="13195" y="14479"/>
                      <a:pt x="14970" y="14479"/>
                    </a:cubicBezTo>
                    <a:cubicBezTo>
                      <a:pt x="16744" y="14479"/>
                      <a:pt x="19661" y="1292"/>
                      <a:pt x="19661" y="1292"/>
                    </a:cubicBezTo>
                    <a:cubicBezTo>
                      <a:pt x="19661" y="1292"/>
                      <a:pt x="19155" y="13337"/>
                      <a:pt x="19661" y="15111"/>
                    </a:cubicBezTo>
                    <a:cubicBezTo>
                      <a:pt x="20168" y="16886"/>
                      <a:pt x="24224" y="18408"/>
                      <a:pt x="24353" y="24366"/>
                    </a:cubicBezTo>
                    <a:cubicBezTo>
                      <a:pt x="24353" y="24366"/>
                      <a:pt x="27774" y="21705"/>
                      <a:pt x="31450" y="22591"/>
                    </a:cubicBezTo>
                    <a:cubicBezTo>
                      <a:pt x="35129" y="23480"/>
                      <a:pt x="37157" y="29564"/>
                      <a:pt x="35762" y="32101"/>
                    </a:cubicBezTo>
                    <a:cubicBezTo>
                      <a:pt x="35762" y="32101"/>
                      <a:pt x="36778" y="36284"/>
                      <a:pt x="41213" y="34762"/>
                    </a:cubicBezTo>
                    <a:lnTo>
                      <a:pt x="44130" y="33240"/>
                    </a:lnTo>
                    <a:cubicBezTo>
                      <a:pt x="44130" y="33240"/>
                      <a:pt x="39945" y="36537"/>
                      <a:pt x="39818" y="38568"/>
                    </a:cubicBezTo>
                    <a:cubicBezTo>
                      <a:pt x="39692" y="40596"/>
                      <a:pt x="38043" y="44143"/>
                      <a:pt x="36142" y="45412"/>
                    </a:cubicBezTo>
                    <a:cubicBezTo>
                      <a:pt x="36142" y="45412"/>
                      <a:pt x="38553" y="37173"/>
                      <a:pt x="30184" y="36920"/>
                    </a:cubicBezTo>
                    <a:cubicBezTo>
                      <a:pt x="30184" y="36920"/>
                      <a:pt x="31959" y="28298"/>
                      <a:pt x="21816" y="30833"/>
                    </a:cubicBezTo>
                    <a:cubicBezTo>
                      <a:pt x="21816" y="30833"/>
                      <a:pt x="20927" y="22467"/>
                      <a:pt x="13701" y="22717"/>
                    </a:cubicBezTo>
                    <a:cubicBezTo>
                      <a:pt x="6475" y="22971"/>
                      <a:pt x="4193" y="31425"/>
                      <a:pt x="4193" y="31425"/>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Shape 117">
                <a:extLst>
                  <a:ext uri="{FF2B5EF4-FFF2-40B4-BE49-F238E27FC236}">
                    <a16:creationId xmlns:a16="http://schemas.microsoft.com/office/drawing/2014/main" id="{F9A03CD5-8AE4-4C26-9ED3-159653CD04D1}"/>
                  </a:ext>
                </a:extLst>
              </p:cNvPr>
              <p:cNvSpPr/>
              <p:nvPr/>
            </p:nvSpPr>
            <p:spPr>
              <a:xfrm>
                <a:off x="7897826" y="3730290"/>
                <a:ext cx="14668" cy="21446"/>
              </a:xfrm>
              <a:custGeom>
                <a:avLst/>
                <a:gdLst>
                  <a:gd name="connsiteX0" fmla="*/ 16126 w 14668"/>
                  <a:gd name="connsiteY0" fmla="*/ 6903 h 21446"/>
                  <a:gd name="connsiteX1" fmla="*/ 6236 w 14668"/>
                  <a:gd name="connsiteY1" fmla="*/ 22748 h 21446"/>
                  <a:gd name="connsiteX2" fmla="*/ 1547 w 14668"/>
                  <a:gd name="connsiteY2" fmla="*/ 17552 h 21446"/>
                  <a:gd name="connsiteX3" fmla="*/ 4207 w 14668"/>
                  <a:gd name="connsiteY3" fmla="*/ 12987 h 21446"/>
                  <a:gd name="connsiteX4" fmla="*/ 4334 w 14668"/>
                  <a:gd name="connsiteY4" fmla="*/ 3566 h 21446"/>
                  <a:gd name="connsiteX5" fmla="*/ 16126 w 14668"/>
                  <a:gd name="connsiteY5" fmla="*/ 6903 h 2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8" h="21446">
                    <a:moveTo>
                      <a:pt x="16126" y="6903"/>
                    </a:moveTo>
                    <a:cubicBezTo>
                      <a:pt x="16126" y="6903"/>
                      <a:pt x="658" y="8931"/>
                      <a:pt x="6236" y="22748"/>
                    </a:cubicBezTo>
                    <a:cubicBezTo>
                      <a:pt x="6236" y="22748"/>
                      <a:pt x="784" y="22497"/>
                      <a:pt x="1547" y="17552"/>
                    </a:cubicBezTo>
                    <a:cubicBezTo>
                      <a:pt x="2306" y="12607"/>
                      <a:pt x="4207" y="12987"/>
                      <a:pt x="4207" y="12987"/>
                    </a:cubicBezTo>
                    <a:cubicBezTo>
                      <a:pt x="4207" y="12987"/>
                      <a:pt x="-1497" y="8977"/>
                      <a:pt x="4334" y="3566"/>
                    </a:cubicBezTo>
                    <a:cubicBezTo>
                      <a:pt x="10165" y="-1845"/>
                      <a:pt x="16505" y="3733"/>
                      <a:pt x="16126" y="6903"/>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Shape 118">
                <a:extLst>
                  <a:ext uri="{FF2B5EF4-FFF2-40B4-BE49-F238E27FC236}">
                    <a16:creationId xmlns:a16="http://schemas.microsoft.com/office/drawing/2014/main" id="{C0180D9D-199D-4D2F-AE8C-20D4D0BBF363}"/>
                  </a:ext>
                </a:extLst>
              </p:cNvPr>
              <p:cNvSpPr/>
              <p:nvPr/>
            </p:nvSpPr>
            <p:spPr>
              <a:xfrm>
                <a:off x="7903349" y="3714179"/>
                <a:ext cx="8047" cy="13132"/>
              </a:xfrm>
              <a:custGeom>
                <a:avLst/>
                <a:gdLst>
                  <a:gd name="connsiteX0" fmla="*/ 1480 w 8047"/>
                  <a:gd name="connsiteY0" fmla="*/ 1296 h 13132"/>
                  <a:gd name="connsiteX1" fmla="*/ 9517 w 8047"/>
                  <a:gd name="connsiteY1" fmla="*/ 14428 h 13132"/>
                  <a:gd name="connsiteX2" fmla="*/ 1480 w 8047"/>
                  <a:gd name="connsiteY2" fmla="*/ 1296 h 13132"/>
                </a:gdLst>
                <a:ahLst/>
                <a:cxnLst>
                  <a:cxn ang="0">
                    <a:pos x="connsiteX0" y="connsiteY0"/>
                  </a:cxn>
                  <a:cxn ang="0">
                    <a:pos x="connsiteX1" y="connsiteY1"/>
                  </a:cxn>
                  <a:cxn ang="0">
                    <a:pos x="connsiteX2" y="connsiteY2"/>
                  </a:cxn>
                </a:cxnLst>
                <a:rect l="l" t="t" r="r" b="b"/>
                <a:pathLst>
                  <a:path w="8047" h="13132">
                    <a:moveTo>
                      <a:pt x="1480" y="1296"/>
                    </a:moveTo>
                    <a:cubicBezTo>
                      <a:pt x="1480" y="1296"/>
                      <a:pt x="9210" y="8672"/>
                      <a:pt x="9517" y="14428"/>
                    </a:cubicBezTo>
                    <a:cubicBezTo>
                      <a:pt x="9517" y="14428"/>
                      <a:pt x="1146" y="8818"/>
                      <a:pt x="1480" y="1296"/>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Shape 119">
                <a:extLst>
                  <a:ext uri="{FF2B5EF4-FFF2-40B4-BE49-F238E27FC236}">
                    <a16:creationId xmlns:a16="http://schemas.microsoft.com/office/drawing/2014/main" id="{9781CD2F-DB34-408B-9AA4-13B6C10A3C3B}"/>
                  </a:ext>
                </a:extLst>
              </p:cNvPr>
              <p:cNvSpPr/>
              <p:nvPr/>
            </p:nvSpPr>
            <p:spPr>
              <a:xfrm>
                <a:off x="7948465" y="3758201"/>
                <a:ext cx="10255" cy="5157"/>
              </a:xfrm>
              <a:custGeom>
                <a:avLst/>
                <a:gdLst>
                  <a:gd name="connsiteX0" fmla="*/ 1486 w 10255"/>
                  <a:gd name="connsiteY0" fmla="*/ 1309 h 5157"/>
                  <a:gd name="connsiteX1" fmla="*/ 7067 w 10255"/>
                  <a:gd name="connsiteY1" fmla="*/ 2612 h 5157"/>
                  <a:gd name="connsiteX2" fmla="*/ 11629 w 10255"/>
                  <a:gd name="connsiteY2" fmla="*/ 5871 h 5157"/>
                  <a:gd name="connsiteX3" fmla="*/ 1486 w 10255"/>
                  <a:gd name="connsiteY3" fmla="*/ 1309 h 5157"/>
                </a:gdLst>
                <a:ahLst/>
                <a:cxnLst>
                  <a:cxn ang="0">
                    <a:pos x="connsiteX0" y="connsiteY0"/>
                  </a:cxn>
                  <a:cxn ang="0">
                    <a:pos x="connsiteX1" y="connsiteY1"/>
                  </a:cxn>
                  <a:cxn ang="0">
                    <a:pos x="connsiteX2" y="connsiteY2"/>
                  </a:cxn>
                  <a:cxn ang="0">
                    <a:pos x="connsiteX3" y="connsiteY3"/>
                  </a:cxn>
                </a:cxnLst>
                <a:rect l="l" t="t" r="r" b="b"/>
                <a:pathLst>
                  <a:path w="10255" h="5157">
                    <a:moveTo>
                      <a:pt x="1486" y="1309"/>
                    </a:moveTo>
                    <a:cubicBezTo>
                      <a:pt x="1486" y="1309"/>
                      <a:pt x="4633" y="1455"/>
                      <a:pt x="7067" y="2612"/>
                    </a:cubicBezTo>
                    <a:cubicBezTo>
                      <a:pt x="9290" y="3673"/>
                      <a:pt x="11005" y="5094"/>
                      <a:pt x="11629" y="5871"/>
                    </a:cubicBezTo>
                    <a:cubicBezTo>
                      <a:pt x="12751" y="7269"/>
                      <a:pt x="5162" y="6377"/>
                      <a:pt x="1486" y="13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Shape 120">
                <a:extLst>
                  <a:ext uri="{FF2B5EF4-FFF2-40B4-BE49-F238E27FC236}">
                    <a16:creationId xmlns:a16="http://schemas.microsoft.com/office/drawing/2014/main" id="{8DECCCC7-1E35-4964-8DD4-5CF001E07568}"/>
                  </a:ext>
                </a:extLst>
              </p:cNvPr>
              <p:cNvSpPr/>
              <p:nvPr/>
            </p:nvSpPr>
            <p:spPr>
              <a:xfrm rot="-7505750" flipV="1">
                <a:off x="7942999" y="3765071"/>
                <a:ext cx="7335" cy="2471"/>
              </a:xfrm>
              <a:custGeom>
                <a:avLst/>
                <a:gdLst>
                  <a:gd name="connsiteX0" fmla="*/ 5153 w 7335"/>
                  <a:gd name="connsiteY0" fmla="*/ 1310 h 2471"/>
                  <a:gd name="connsiteX1" fmla="*/ 1486 w 7335"/>
                  <a:gd name="connsiteY1" fmla="*/ 2544 h 2471"/>
                  <a:gd name="connsiteX2" fmla="*/ 5153 w 7335"/>
                  <a:gd name="connsiteY2" fmla="*/ 3781 h 2471"/>
                  <a:gd name="connsiteX3" fmla="*/ 8821 w 7335"/>
                  <a:gd name="connsiteY3" fmla="*/ 2549 h 2471"/>
                  <a:gd name="connsiteX4" fmla="*/ 5153 w 7335"/>
                  <a:gd name="connsiteY4" fmla="*/ 1310 h 2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5" h="2471">
                    <a:moveTo>
                      <a:pt x="5153" y="1310"/>
                    </a:moveTo>
                    <a:cubicBezTo>
                      <a:pt x="3128" y="1307"/>
                      <a:pt x="1489" y="1859"/>
                      <a:pt x="1486" y="2544"/>
                    </a:cubicBezTo>
                    <a:cubicBezTo>
                      <a:pt x="1486" y="3225"/>
                      <a:pt x="3125" y="3783"/>
                      <a:pt x="5153" y="3781"/>
                    </a:cubicBezTo>
                    <a:cubicBezTo>
                      <a:pt x="7179" y="3786"/>
                      <a:pt x="8818" y="3234"/>
                      <a:pt x="8821" y="2549"/>
                    </a:cubicBezTo>
                    <a:cubicBezTo>
                      <a:pt x="8821" y="1865"/>
                      <a:pt x="7179" y="1312"/>
                      <a:pt x="5153" y="131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Shape 121">
                <a:extLst>
                  <a:ext uri="{FF2B5EF4-FFF2-40B4-BE49-F238E27FC236}">
                    <a16:creationId xmlns:a16="http://schemas.microsoft.com/office/drawing/2014/main" id="{06027E61-DAC4-4158-93F5-F51585F09E6F}"/>
                  </a:ext>
                </a:extLst>
              </p:cNvPr>
              <p:cNvSpPr/>
              <p:nvPr/>
            </p:nvSpPr>
            <p:spPr>
              <a:xfrm rot="-7509598" flipV="1">
                <a:off x="7897604" y="3753533"/>
                <a:ext cx="2537" cy="13747"/>
              </a:xfrm>
              <a:custGeom>
                <a:avLst/>
                <a:gdLst>
                  <a:gd name="connsiteX0" fmla="*/ 2739 w 2537"/>
                  <a:gd name="connsiteY0" fmla="*/ 1309 h 13747"/>
                  <a:gd name="connsiteX1" fmla="*/ 4008 w 2537"/>
                  <a:gd name="connsiteY1" fmla="*/ 8184 h 13747"/>
                  <a:gd name="connsiteX2" fmla="*/ 2739 w 2537"/>
                  <a:gd name="connsiteY2" fmla="*/ 15056 h 13747"/>
                  <a:gd name="connsiteX3" fmla="*/ 1471 w 2537"/>
                  <a:gd name="connsiteY3" fmla="*/ 8184 h 13747"/>
                  <a:gd name="connsiteX4" fmla="*/ 2739 w 2537"/>
                  <a:gd name="connsiteY4" fmla="*/ 1309 h 13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 h="13747">
                    <a:moveTo>
                      <a:pt x="2739" y="1309"/>
                    </a:moveTo>
                    <a:cubicBezTo>
                      <a:pt x="3438" y="1309"/>
                      <a:pt x="4008" y="4390"/>
                      <a:pt x="4008" y="8184"/>
                    </a:cubicBezTo>
                    <a:cubicBezTo>
                      <a:pt x="4008" y="11981"/>
                      <a:pt x="3441" y="15059"/>
                      <a:pt x="2739" y="15056"/>
                    </a:cubicBezTo>
                    <a:cubicBezTo>
                      <a:pt x="2037" y="15056"/>
                      <a:pt x="1471" y="11981"/>
                      <a:pt x="1471" y="8184"/>
                    </a:cubicBezTo>
                    <a:cubicBezTo>
                      <a:pt x="1468" y="4387"/>
                      <a:pt x="2037" y="1309"/>
                      <a:pt x="2739" y="13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Shape 122">
                <a:extLst>
                  <a:ext uri="{FF2B5EF4-FFF2-40B4-BE49-F238E27FC236}">
                    <a16:creationId xmlns:a16="http://schemas.microsoft.com/office/drawing/2014/main" id="{78E6DF12-AEA7-483E-A713-672940091295}"/>
                  </a:ext>
                </a:extLst>
              </p:cNvPr>
              <p:cNvSpPr/>
              <p:nvPr/>
            </p:nvSpPr>
            <p:spPr>
              <a:xfrm rot="-7986740" flipV="1">
                <a:off x="7902138" y="3759290"/>
                <a:ext cx="2439" cy="9573"/>
              </a:xfrm>
              <a:custGeom>
                <a:avLst/>
                <a:gdLst>
                  <a:gd name="connsiteX0" fmla="*/ 2691 w 2439"/>
                  <a:gd name="connsiteY0" fmla="*/ 1310 h 9573"/>
                  <a:gd name="connsiteX1" fmla="*/ 3911 w 2439"/>
                  <a:gd name="connsiteY1" fmla="*/ 6096 h 9573"/>
                  <a:gd name="connsiteX2" fmla="*/ 2691 w 2439"/>
                  <a:gd name="connsiteY2" fmla="*/ 10883 h 9573"/>
                  <a:gd name="connsiteX3" fmla="*/ 1471 w 2439"/>
                  <a:gd name="connsiteY3" fmla="*/ 6096 h 9573"/>
                  <a:gd name="connsiteX4" fmla="*/ 2691 w 2439"/>
                  <a:gd name="connsiteY4" fmla="*/ 1310 h 9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 h="9573">
                    <a:moveTo>
                      <a:pt x="2691" y="1310"/>
                    </a:moveTo>
                    <a:cubicBezTo>
                      <a:pt x="3364" y="1310"/>
                      <a:pt x="3908" y="3453"/>
                      <a:pt x="3911" y="6096"/>
                    </a:cubicBezTo>
                    <a:cubicBezTo>
                      <a:pt x="3911" y="8740"/>
                      <a:pt x="3364" y="10880"/>
                      <a:pt x="2691" y="10883"/>
                    </a:cubicBezTo>
                    <a:cubicBezTo>
                      <a:pt x="2021" y="10883"/>
                      <a:pt x="1474" y="8740"/>
                      <a:pt x="1471" y="6096"/>
                    </a:cubicBezTo>
                    <a:cubicBezTo>
                      <a:pt x="1474" y="3453"/>
                      <a:pt x="2015" y="1312"/>
                      <a:pt x="2691" y="131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Shape 123">
                <a:extLst>
                  <a:ext uri="{FF2B5EF4-FFF2-40B4-BE49-F238E27FC236}">
                    <a16:creationId xmlns:a16="http://schemas.microsoft.com/office/drawing/2014/main" id="{15E40C0A-53CC-4D99-A252-DA8B3A4AB5F8}"/>
                  </a:ext>
                </a:extLst>
              </p:cNvPr>
              <p:cNvSpPr/>
              <p:nvPr/>
            </p:nvSpPr>
            <p:spPr>
              <a:xfrm>
                <a:off x="8084478" y="3716857"/>
                <a:ext cx="118287" cy="77512"/>
              </a:xfrm>
              <a:custGeom>
                <a:avLst/>
                <a:gdLst>
                  <a:gd name="connsiteX0" fmla="*/ 37443 w 118287"/>
                  <a:gd name="connsiteY0" fmla="*/ 29216 h 77512"/>
                  <a:gd name="connsiteX1" fmla="*/ 35498 w 118287"/>
                  <a:gd name="connsiteY1" fmla="*/ 31578 h 77512"/>
                  <a:gd name="connsiteX2" fmla="*/ 6389 w 118287"/>
                  <a:gd name="connsiteY2" fmla="*/ 31578 h 77512"/>
                  <a:gd name="connsiteX3" fmla="*/ 7045 w 118287"/>
                  <a:gd name="connsiteY3" fmla="*/ 28163 h 77512"/>
                  <a:gd name="connsiteX4" fmla="*/ 15137 w 118287"/>
                  <a:gd name="connsiteY4" fmla="*/ 7756 h 77512"/>
                  <a:gd name="connsiteX5" fmla="*/ 17804 w 118287"/>
                  <a:gd name="connsiteY5" fmla="*/ 6033 h 77512"/>
                  <a:gd name="connsiteX6" fmla="*/ 33355 w 118287"/>
                  <a:gd name="connsiteY6" fmla="*/ 6033 h 77512"/>
                  <a:gd name="connsiteX7" fmla="*/ 37443 w 118287"/>
                  <a:gd name="connsiteY7" fmla="*/ 29216 h 77512"/>
                  <a:gd name="connsiteX8" fmla="*/ 92865 w 118287"/>
                  <a:gd name="connsiteY8" fmla="*/ 57853 h 77512"/>
                  <a:gd name="connsiteX9" fmla="*/ 117777 w 118287"/>
                  <a:gd name="connsiteY9" fmla="*/ 78821 h 77512"/>
                  <a:gd name="connsiteX10" fmla="*/ 117852 w 118287"/>
                  <a:gd name="connsiteY10" fmla="*/ 78821 h 77512"/>
                  <a:gd name="connsiteX11" fmla="*/ 119797 w 118287"/>
                  <a:gd name="connsiteY11" fmla="*/ 76463 h 77512"/>
                  <a:gd name="connsiteX12" fmla="*/ 116615 w 118287"/>
                  <a:gd name="connsiteY12" fmla="*/ 58414 h 77512"/>
                  <a:gd name="connsiteX13" fmla="*/ 113839 w 118287"/>
                  <a:gd name="connsiteY13" fmla="*/ 56052 h 77512"/>
                  <a:gd name="connsiteX14" fmla="*/ 82615 w 118287"/>
                  <a:gd name="connsiteY14" fmla="*/ 56052 h 77512"/>
                  <a:gd name="connsiteX15" fmla="*/ 101297 w 118287"/>
                  <a:gd name="connsiteY15" fmla="*/ 56052 h 77512"/>
                  <a:gd name="connsiteX16" fmla="*/ 72979 w 118287"/>
                  <a:gd name="connsiteY16" fmla="*/ 56052 h 77512"/>
                  <a:gd name="connsiteX17" fmla="*/ 72904 w 118287"/>
                  <a:gd name="connsiteY17" fmla="*/ 55494 h 77512"/>
                  <a:gd name="connsiteX18" fmla="*/ 64179 w 118287"/>
                  <a:gd name="connsiteY18" fmla="*/ 6033 h 77512"/>
                  <a:gd name="connsiteX19" fmla="*/ 58621 w 118287"/>
                  <a:gd name="connsiteY19" fmla="*/ 1309 h 77512"/>
                  <a:gd name="connsiteX20" fmla="*/ 16973 w 118287"/>
                  <a:gd name="connsiteY20" fmla="*/ 1309 h 77512"/>
                  <a:gd name="connsiteX21" fmla="*/ 10627 w 118287"/>
                  <a:gd name="connsiteY21" fmla="*/ 5409 h 77512"/>
                  <a:gd name="connsiteX22" fmla="*/ 2534 w 118287"/>
                  <a:gd name="connsiteY22" fmla="*/ 25813 h 77512"/>
                  <a:gd name="connsiteX23" fmla="*/ 1746 w 118287"/>
                  <a:gd name="connsiteY23" fmla="*/ 34633 h 77512"/>
                  <a:gd name="connsiteX24" fmla="*/ 9016 w 118287"/>
                  <a:gd name="connsiteY24" fmla="*/ 75870 h 77512"/>
                  <a:gd name="connsiteX25" fmla="*/ 11259 w 118287"/>
                  <a:gd name="connsiteY25" fmla="*/ 78821 h 77512"/>
                  <a:gd name="connsiteX26" fmla="*/ 20134 w 118287"/>
                  <a:gd name="connsiteY26" fmla="*/ 78821 h 77512"/>
                  <a:gd name="connsiteX27" fmla="*/ 37653 w 118287"/>
                  <a:gd name="connsiteY27" fmla="*/ 57853 h 77512"/>
                  <a:gd name="connsiteX28" fmla="*/ 62568 w 118287"/>
                  <a:gd name="connsiteY28" fmla="*/ 78821 h 77512"/>
                  <a:gd name="connsiteX29" fmla="*/ 75116 w 118287"/>
                  <a:gd name="connsiteY29" fmla="*/ 78821 h 77512"/>
                  <a:gd name="connsiteX30" fmla="*/ 92635 w 118287"/>
                  <a:gd name="connsiteY30" fmla="*/ 57853 h 7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287" h="77512">
                    <a:moveTo>
                      <a:pt x="37443" y="29216"/>
                    </a:moveTo>
                    <a:cubicBezTo>
                      <a:pt x="37670" y="30519"/>
                      <a:pt x="36804" y="31578"/>
                      <a:pt x="35498" y="31578"/>
                    </a:cubicBezTo>
                    <a:lnTo>
                      <a:pt x="6389" y="31578"/>
                    </a:lnTo>
                    <a:cubicBezTo>
                      <a:pt x="6490" y="30283"/>
                      <a:pt x="6714" y="28992"/>
                      <a:pt x="7045" y="28163"/>
                    </a:cubicBezTo>
                    <a:lnTo>
                      <a:pt x="15137" y="7756"/>
                    </a:lnTo>
                    <a:cubicBezTo>
                      <a:pt x="15451" y="6968"/>
                      <a:pt x="16898" y="6033"/>
                      <a:pt x="17804" y="6033"/>
                    </a:cubicBezTo>
                    <a:lnTo>
                      <a:pt x="33355" y="6033"/>
                    </a:lnTo>
                    <a:lnTo>
                      <a:pt x="37443" y="29216"/>
                    </a:lnTo>
                    <a:close/>
                    <a:moveTo>
                      <a:pt x="92865" y="57853"/>
                    </a:moveTo>
                    <a:cubicBezTo>
                      <a:pt x="104495" y="57853"/>
                      <a:pt x="115628" y="67237"/>
                      <a:pt x="117777" y="78821"/>
                    </a:cubicBezTo>
                    <a:lnTo>
                      <a:pt x="117852" y="78821"/>
                    </a:lnTo>
                    <a:cubicBezTo>
                      <a:pt x="119158" y="78821"/>
                      <a:pt x="120027" y="77763"/>
                      <a:pt x="119797" y="76463"/>
                    </a:cubicBezTo>
                    <a:lnTo>
                      <a:pt x="116615" y="58414"/>
                    </a:lnTo>
                    <a:cubicBezTo>
                      <a:pt x="116385" y="57111"/>
                      <a:pt x="115142" y="56052"/>
                      <a:pt x="113839" y="56052"/>
                    </a:cubicBezTo>
                    <a:lnTo>
                      <a:pt x="82615" y="56052"/>
                    </a:lnTo>
                    <a:lnTo>
                      <a:pt x="101297" y="56052"/>
                    </a:lnTo>
                    <a:lnTo>
                      <a:pt x="72979" y="56052"/>
                    </a:lnTo>
                    <a:cubicBezTo>
                      <a:pt x="72958" y="55868"/>
                      <a:pt x="72933" y="55684"/>
                      <a:pt x="72904" y="55494"/>
                    </a:cubicBezTo>
                    <a:lnTo>
                      <a:pt x="64179" y="6033"/>
                    </a:lnTo>
                    <a:cubicBezTo>
                      <a:pt x="63721" y="3435"/>
                      <a:pt x="61222" y="1309"/>
                      <a:pt x="58621" y="1309"/>
                    </a:cubicBezTo>
                    <a:lnTo>
                      <a:pt x="16973" y="1309"/>
                    </a:lnTo>
                    <a:cubicBezTo>
                      <a:pt x="14375" y="1309"/>
                      <a:pt x="11518" y="3156"/>
                      <a:pt x="10627" y="5409"/>
                    </a:cubicBezTo>
                    <a:lnTo>
                      <a:pt x="2534" y="25813"/>
                    </a:lnTo>
                    <a:cubicBezTo>
                      <a:pt x="1640" y="28068"/>
                      <a:pt x="1289" y="32032"/>
                      <a:pt x="1746" y="34633"/>
                    </a:cubicBezTo>
                    <a:lnTo>
                      <a:pt x="9016" y="75870"/>
                    </a:lnTo>
                    <a:cubicBezTo>
                      <a:pt x="9275" y="77328"/>
                      <a:pt x="10066" y="77953"/>
                      <a:pt x="11259" y="78821"/>
                    </a:cubicBezTo>
                    <a:lnTo>
                      <a:pt x="20134" y="78821"/>
                    </a:lnTo>
                    <a:cubicBezTo>
                      <a:pt x="18195" y="67237"/>
                      <a:pt x="26020" y="57853"/>
                      <a:pt x="37653" y="57853"/>
                    </a:cubicBezTo>
                    <a:cubicBezTo>
                      <a:pt x="49286" y="57853"/>
                      <a:pt x="60419" y="67237"/>
                      <a:pt x="62568" y="78821"/>
                    </a:cubicBezTo>
                    <a:lnTo>
                      <a:pt x="75116" y="78821"/>
                    </a:lnTo>
                    <a:cubicBezTo>
                      <a:pt x="73177" y="67237"/>
                      <a:pt x="81002" y="57853"/>
                      <a:pt x="92635" y="57853"/>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Shape 124">
                <a:extLst>
                  <a:ext uri="{FF2B5EF4-FFF2-40B4-BE49-F238E27FC236}">
                    <a16:creationId xmlns:a16="http://schemas.microsoft.com/office/drawing/2014/main" id="{9DAC4CD8-F700-447A-A971-A64CD6220E8B}"/>
                  </a:ext>
                </a:extLst>
              </p:cNvPr>
              <p:cNvSpPr/>
              <p:nvPr/>
            </p:nvSpPr>
            <p:spPr>
              <a:xfrm>
                <a:off x="8107571" y="3778125"/>
                <a:ext cx="33507" cy="32889"/>
              </a:xfrm>
              <a:custGeom>
                <a:avLst/>
                <a:gdLst>
                  <a:gd name="connsiteX0" fmla="*/ 16509 w 33507"/>
                  <a:gd name="connsiteY0" fmla="*/ 7585 h 32889"/>
                  <a:gd name="connsiteX1" fmla="*/ 28510 w 33507"/>
                  <a:gd name="connsiteY1" fmla="*/ 17763 h 32889"/>
                  <a:gd name="connsiteX2" fmla="*/ 20096 w 33507"/>
                  <a:gd name="connsiteY2" fmla="*/ 27946 h 32889"/>
                  <a:gd name="connsiteX3" fmla="*/ 8089 w 33507"/>
                  <a:gd name="connsiteY3" fmla="*/ 17763 h 32889"/>
                  <a:gd name="connsiteX4" fmla="*/ 16509 w 33507"/>
                  <a:gd name="connsiteY4" fmla="*/ 7585 h 32889"/>
                  <a:gd name="connsiteX5" fmla="*/ 21204 w 33507"/>
                  <a:gd name="connsiteY5" fmla="*/ 34212 h 32889"/>
                  <a:gd name="connsiteX6" fmla="*/ 34799 w 33507"/>
                  <a:gd name="connsiteY6" fmla="*/ 17763 h 32889"/>
                  <a:gd name="connsiteX7" fmla="*/ 15404 w 33507"/>
                  <a:gd name="connsiteY7" fmla="*/ 1323 h 32889"/>
                  <a:gd name="connsiteX8" fmla="*/ 1800 w 33507"/>
                  <a:gd name="connsiteY8" fmla="*/ 17763 h 32889"/>
                  <a:gd name="connsiteX9" fmla="*/ 21204 w 33507"/>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07" h="32889">
                    <a:moveTo>
                      <a:pt x="16509" y="7585"/>
                    </a:moveTo>
                    <a:cubicBezTo>
                      <a:pt x="22144" y="7585"/>
                      <a:pt x="27518" y="12145"/>
                      <a:pt x="28510" y="17763"/>
                    </a:cubicBezTo>
                    <a:cubicBezTo>
                      <a:pt x="29503" y="23390"/>
                      <a:pt x="25734" y="27946"/>
                      <a:pt x="20096" y="27946"/>
                    </a:cubicBezTo>
                    <a:cubicBezTo>
                      <a:pt x="14458" y="27946"/>
                      <a:pt x="9081" y="23390"/>
                      <a:pt x="8089" y="17763"/>
                    </a:cubicBezTo>
                    <a:cubicBezTo>
                      <a:pt x="7099" y="12145"/>
                      <a:pt x="10868" y="7585"/>
                      <a:pt x="16509" y="7585"/>
                    </a:cubicBezTo>
                    <a:moveTo>
                      <a:pt x="21204" y="34212"/>
                    </a:moveTo>
                    <a:cubicBezTo>
                      <a:pt x="30297" y="34212"/>
                      <a:pt x="36398" y="26836"/>
                      <a:pt x="34799" y="17763"/>
                    </a:cubicBezTo>
                    <a:cubicBezTo>
                      <a:pt x="33199" y="8698"/>
                      <a:pt x="24497" y="1323"/>
                      <a:pt x="15404" y="1323"/>
                    </a:cubicBezTo>
                    <a:cubicBezTo>
                      <a:pt x="6302" y="1323"/>
                      <a:pt x="204" y="8698"/>
                      <a:pt x="1800" y="17763"/>
                    </a:cubicBezTo>
                    <a:cubicBezTo>
                      <a:pt x="3400" y="26836"/>
                      <a:pt x="12102" y="34212"/>
                      <a:pt x="21204" y="34212"/>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Shape 125">
                <a:extLst>
                  <a:ext uri="{FF2B5EF4-FFF2-40B4-BE49-F238E27FC236}">
                    <a16:creationId xmlns:a16="http://schemas.microsoft.com/office/drawing/2014/main" id="{1AA7B001-2BFB-4A1A-BAA2-2BB6D965FEAD}"/>
                  </a:ext>
                </a:extLst>
              </p:cNvPr>
              <p:cNvSpPr/>
              <p:nvPr/>
            </p:nvSpPr>
            <p:spPr>
              <a:xfrm>
                <a:off x="8162661" y="3778125"/>
                <a:ext cx="33513" cy="32889"/>
              </a:xfrm>
              <a:custGeom>
                <a:avLst/>
                <a:gdLst>
                  <a:gd name="connsiteX0" fmla="*/ 16526 w 33513"/>
                  <a:gd name="connsiteY0" fmla="*/ 7585 h 32889"/>
                  <a:gd name="connsiteX1" fmla="*/ 28530 w 33513"/>
                  <a:gd name="connsiteY1" fmla="*/ 17763 h 32889"/>
                  <a:gd name="connsiteX2" fmla="*/ 20116 w 33513"/>
                  <a:gd name="connsiteY2" fmla="*/ 27946 h 32889"/>
                  <a:gd name="connsiteX3" fmla="*/ 8106 w 33513"/>
                  <a:gd name="connsiteY3" fmla="*/ 17763 h 32889"/>
                  <a:gd name="connsiteX4" fmla="*/ 16526 w 33513"/>
                  <a:gd name="connsiteY4" fmla="*/ 7585 h 32889"/>
                  <a:gd name="connsiteX5" fmla="*/ 21223 w 33513"/>
                  <a:gd name="connsiteY5" fmla="*/ 34212 h 32889"/>
                  <a:gd name="connsiteX6" fmla="*/ 34824 w 33513"/>
                  <a:gd name="connsiteY6" fmla="*/ 17763 h 32889"/>
                  <a:gd name="connsiteX7" fmla="*/ 15424 w 33513"/>
                  <a:gd name="connsiteY7" fmla="*/ 1323 h 32889"/>
                  <a:gd name="connsiteX8" fmla="*/ 1820 w 33513"/>
                  <a:gd name="connsiteY8" fmla="*/ 17763 h 32889"/>
                  <a:gd name="connsiteX9" fmla="*/ 21223 w 33513"/>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3" h="32889">
                    <a:moveTo>
                      <a:pt x="16526" y="7585"/>
                    </a:moveTo>
                    <a:cubicBezTo>
                      <a:pt x="22164" y="7585"/>
                      <a:pt x="27538" y="12145"/>
                      <a:pt x="28530" y="17763"/>
                    </a:cubicBezTo>
                    <a:cubicBezTo>
                      <a:pt x="29520" y="23390"/>
                      <a:pt x="25754" y="27946"/>
                      <a:pt x="20116" y="27946"/>
                    </a:cubicBezTo>
                    <a:cubicBezTo>
                      <a:pt x="14475" y="27946"/>
                      <a:pt x="9098" y="23390"/>
                      <a:pt x="8106" y="17763"/>
                    </a:cubicBezTo>
                    <a:cubicBezTo>
                      <a:pt x="7116" y="12145"/>
                      <a:pt x="10888" y="7585"/>
                      <a:pt x="16526" y="7585"/>
                    </a:cubicBezTo>
                    <a:moveTo>
                      <a:pt x="21223" y="34212"/>
                    </a:moveTo>
                    <a:cubicBezTo>
                      <a:pt x="30322" y="34212"/>
                      <a:pt x="36424" y="26836"/>
                      <a:pt x="34824" y="17763"/>
                    </a:cubicBezTo>
                    <a:cubicBezTo>
                      <a:pt x="33222" y="8698"/>
                      <a:pt x="24523" y="1323"/>
                      <a:pt x="15424" y="1323"/>
                    </a:cubicBezTo>
                    <a:cubicBezTo>
                      <a:pt x="6322" y="1323"/>
                      <a:pt x="221" y="8698"/>
                      <a:pt x="1820" y="17763"/>
                    </a:cubicBezTo>
                    <a:cubicBezTo>
                      <a:pt x="3417" y="26836"/>
                      <a:pt x="12122" y="34212"/>
                      <a:pt x="21223" y="34212"/>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Shape 126">
                <a:extLst>
                  <a:ext uri="{FF2B5EF4-FFF2-40B4-BE49-F238E27FC236}">
                    <a16:creationId xmlns:a16="http://schemas.microsoft.com/office/drawing/2014/main" id="{2B2B9B8B-D6E8-423F-B1ED-E2572183EE49}"/>
                  </a:ext>
                </a:extLst>
              </p:cNvPr>
              <p:cNvSpPr/>
              <p:nvPr/>
            </p:nvSpPr>
            <p:spPr>
              <a:xfrm rot="10800000" flipV="1">
                <a:off x="8181764" y="3754286"/>
                <a:ext cx="32512" cy="2721"/>
              </a:xfrm>
              <a:custGeom>
                <a:avLst/>
                <a:gdLst>
                  <a:gd name="connsiteX0" fmla="*/ 1578 w 32512"/>
                  <a:gd name="connsiteY0" fmla="*/ 1306 h 2721"/>
                  <a:gd name="connsiteX1" fmla="*/ 34091 w 32512"/>
                  <a:gd name="connsiteY1" fmla="*/ 1306 h 2721"/>
                  <a:gd name="connsiteX2" fmla="*/ 34091 w 32512"/>
                  <a:gd name="connsiteY2" fmla="*/ 4027 h 2721"/>
                  <a:gd name="connsiteX3" fmla="*/ 1578 w 32512"/>
                  <a:gd name="connsiteY3" fmla="*/ 4027 h 2721"/>
                  <a:gd name="connsiteX4" fmla="*/ 1578 w 32512"/>
                  <a:gd name="connsiteY4" fmla="*/ 1306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2" h="2721">
                    <a:moveTo>
                      <a:pt x="1578" y="1306"/>
                    </a:moveTo>
                    <a:lnTo>
                      <a:pt x="34091" y="1306"/>
                    </a:lnTo>
                    <a:lnTo>
                      <a:pt x="34091" y="4027"/>
                    </a:lnTo>
                    <a:lnTo>
                      <a:pt x="1578" y="4027"/>
                    </a:lnTo>
                    <a:lnTo>
                      <a:pt x="1578" y="130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Shape 127">
                <a:extLst>
                  <a:ext uri="{FF2B5EF4-FFF2-40B4-BE49-F238E27FC236}">
                    <a16:creationId xmlns:a16="http://schemas.microsoft.com/office/drawing/2014/main" id="{8F85C502-C84C-4793-887B-05379D263B02}"/>
                  </a:ext>
                </a:extLst>
              </p:cNvPr>
              <p:cNvSpPr/>
              <p:nvPr/>
            </p:nvSpPr>
            <p:spPr>
              <a:xfrm rot="10800000" flipV="1">
                <a:off x="8159671" y="3740967"/>
                <a:ext cx="39082" cy="2721"/>
              </a:xfrm>
              <a:custGeom>
                <a:avLst/>
                <a:gdLst>
                  <a:gd name="connsiteX0" fmla="*/ 1573 w 39082"/>
                  <a:gd name="connsiteY0" fmla="*/ 1301 h 2721"/>
                  <a:gd name="connsiteX1" fmla="*/ 40656 w 39082"/>
                  <a:gd name="connsiteY1" fmla="*/ 1301 h 2721"/>
                  <a:gd name="connsiteX2" fmla="*/ 40656 w 39082"/>
                  <a:gd name="connsiteY2" fmla="*/ 4022 h 2721"/>
                  <a:gd name="connsiteX3" fmla="*/ 1573 w 39082"/>
                  <a:gd name="connsiteY3" fmla="*/ 4022 h 2721"/>
                  <a:gd name="connsiteX4" fmla="*/ 1573 w 39082"/>
                  <a:gd name="connsiteY4" fmla="*/ 1301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2" h="2721">
                    <a:moveTo>
                      <a:pt x="1573" y="1301"/>
                    </a:moveTo>
                    <a:lnTo>
                      <a:pt x="40656" y="1301"/>
                    </a:lnTo>
                    <a:lnTo>
                      <a:pt x="40656" y="4022"/>
                    </a:lnTo>
                    <a:lnTo>
                      <a:pt x="1573" y="4022"/>
                    </a:lnTo>
                    <a:lnTo>
                      <a:pt x="1573" y="1301"/>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Shape 128">
                <a:extLst>
                  <a:ext uri="{FF2B5EF4-FFF2-40B4-BE49-F238E27FC236}">
                    <a16:creationId xmlns:a16="http://schemas.microsoft.com/office/drawing/2014/main" id="{46B17852-A09B-46CF-BEA7-295424B3F739}"/>
                  </a:ext>
                </a:extLst>
              </p:cNvPr>
              <p:cNvSpPr/>
              <p:nvPr/>
            </p:nvSpPr>
            <p:spPr>
              <a:xfrm rot="10800000" flipV="1">
                <a:off x="8168589" y="3727648"/>
                <a:ext cx="45673" cy="2721"/>
              </a:xfrm>
              <a:custGeom>
                <a:avLst/>
                <a:gdLst>
                  <a:gd name="connsiteX0" fmla="*/ 1578 w 45673"/>
                  <a:gd name="connsiteY0" fmla="*/ 1296 h 2721"/>
                  <a:gd name="connsiteX1" fmla="*/ 47251 w 45673"/>
                  <a:gd name="connsiteY1" fmla="*/ 1296 h 2721"/>
                  <a:gd name="connsiteX2" fmla="*/ 47251 w 45673"/>
                  <a:gd name="connsiteY2" fmla="*/ 4018 h 2721"/>
                  <a:gd name="connsiteX3" fmla="*/ 1578 w 45673"/>
                  <a:gd name="connsiteY3" fmla="*/ 4018 h 2721"/>
                  <a:gd name="connsiteX4" fmla="*/ 1578 w 45673"/>
                  <a:gd name="connsiteY4" fmla="*/ 1296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3" h="2721">
                    <a:moveTo>
                      <a:pt x="1578" y="1296"/>
                    </a:moveTo>
                    <a:lnTo>
                      <a:pt x="47251" y="1296"/>
                    </a:lnTo>
                    <a:lnTo>
                      <a:pt x="47251" y="4018"/>
                    </a:lnTo>
                    <a:lnTo>
                      <a:pt x="1578" y="4018"/>
                    </a:lnTo>
                    <a:lnTo>
                      <a:pt x="1578" y="129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30" name="Graphic 9">
            <a:extLst>
              <a:ext uri="{FF2B5EF4-FFF2-40B4-BE49-F238E27FC236}">
                <a16:creationId xmlns:a16="http://schemas.microsoft.com/office/drawing/2014/main" id="{EA82AAF6-111B-43A8-8211-3AFF48920C05}"/>
              </a:ext>
            </a:extLst>
          </p:cNvPr>
          <p:cNvGrpSpPr>
            <a:grpSpLocks noChangeAspect="1"/>
          </p:cNvGrpSpPr>
          <p:nvPr/>
        </p:nvGrpSpPr>
        <p:grpSpPr>
          <a:xfrm>
            <a:off x="205291" y="3950412"/>
            <a:ext cx="594804" cy="594804"/>
            <a:chOff x="4770441" y="5248757"/>
            <a:chExt cx="407714" cy="407714"/>
          </a:xfrm>
        </p:grpSpPr>
        <p:sp>
          <p:nvSpPr>
            <p:cNvPr id="131" name="Freeform: Shape 130">
              <a:extLst>
                <a:ext uri="{FF2B5EF4-FFF2-40B4-BE49-F238E27FC236}">
                  <a16:creationId xmlns:a16="http://schemas.microsoft.com/office/drawing/2014/main" id="{A46C2342-8B67-49BD-B022-704010804755}"/>
                </a:ext>
              </a:extLst>
            </p:cNvPr>
            <p:cNvSpPr/>
            <p:nvPr/>
          </p:nvSpPr>
          <p:spPr>
            <a:xfrm rot="-5400000" flipV="1">
              <a:off x="4770441" y="5248757"/>
              <a:ext cx="407714" cy="407714"/>
            </a:xfrm>
            <a:custGeom>
              <a:avLst/>
              <a:gdLst>
                <a:gd name="connsiteX0" fmla="*/ 204379 w 407714"/>
                <a:gd name="connsiteY0" fmla="*/ 1895 h 407714"/>
                <a:gd name="connsiteX1" fmla="*/ 523 w 407714"/>
                <a:gd name="connsiteY1" fmla="*/ 205751 h 407714"/>
                <a:gd name="connsiteX2" fmla="*/ 204379 w 407714"/>
                <a:gd name="connsiteY2" fmla="*/ 409610 h 407714"/>
                <a:gd name="connsiteX3" fmla="*/ 408237 w 407714"/>
                <a:gd name="connsiteY3" fmla="*/ 205751 h 407714"/>
                <a:gd name="connsiteX4" fmla="*/ 204379 w 407714"/>
                <a:gd name="connsiteY4" fmla="*/ 1895 h 407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4" h="407714">
                  <a:moveTo>
                    <a:pt x="204379" y="1895"/>
                  </a:moveTo>
                  <a:cubicBezTo>
                    <a:pt x="91791" y="1895"/>
                    <a:pt x="523" y="93164"/>
                    <a:pt x="523" y="205751"/>
                  </a:cubicBezTo>
                  <a:cubicBezTo>
                    <a:pt x="523" y="318342"/>
                    <a:pt x="91791" y="409610"/>
                    <a:pt x="204379" y="409610"/>
                  </a:cubicBezTo>
                  <a:cubicBezTo>
                    <a:pt x="316969" y="409610"/>
                    <a:pt x="408237" y="318342"/>
                    <a:pt x="408237" y="205751"/>
                  </a:cubicBezTo>
                  <a:cubicBezTo>
                    <a:pt x="408237" y="93164"/>
                    <a:pt x="316969" y="1895"/>
                    <a:pt x="204379" y="1895"/>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Shape 131">
              <a:extLst>
                <a:ext uri="{FF2B5EF4-FFF2-40B4-BE49-F238E27FC236}">
                  <a16:creationId xmlns:a16="http://schemas.microsoft.com/office/drawing/2014/main" id="{9DE89FCF-4E21-434E-A264-A1C663423DB2}"/>
                </a:ext>
              </a:extLst>
            </p:cNvPr>
            <p:cNvSpPr/>
            <p:nvPr/>
          </p:nvSpPr>
          <p:spPr>
            <a:xfrm>
              <a:off x="4850495" y="5288506"/>
              <a:ext cx="252400" cy="324927"/>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3" name="Graphic 9">
            <a:extLst>
              <a:ext uri="{FF2B5EF4-FFF2-40B4-BE49-F238E27FC236}">
                <a16:creationId xmlns:a16="http://schemas.microsoft.com/office/drawing/2014/main" id="{0B3F66F5-1D8E-4934-8BA2-1832FB873B5D}"/>
              </a:ext>
            </a:extLst>
          </p:cNvPr>
          <p:cNvGrpSpPr>
            <a:grpSpLocks noChangeAspect="1"/>
          </p:cNvGrpSpPr>
          <p:nvPr/>
        </p:nvGrpSpPr>
        <p:grpSpPr>
          <a:xfrm>
            <a:off x="205289" y="4595668"/>
            <a:ext cx="594808" cy="594808"/>
            <a:chOff x="6303466" y="5248754"/>
            <a:chExt cx="407717" cy="407717"/>
          </a:xfrm>
        </p:grpSpPr>
        <p:sp>
          <p:nvSpPr>
            <p:cNvPr id="134" name="Freeform: Shape 133">
              <a:extLst>
                <a:ext uri="{FF2B5EF4-FFF2-40B4-BE49-F238E27FC236}">
                  <a16:creationId xmlns:a16="http://schemas.microsoft.com/office/drawing/2014/main" id="{318B0F24-6423-42C5-8C63-FE8A8CF2F32C}"/>
                </a:ext>
              </a:extLst>
            </p:cNvPr>
            <p:cNvSpPr/>
            <p:nvPr/>
          </p:nvSpPr>
          <p:spPr>
            <a:xfrm rot="-5400000" flipV="1">
              <a:off x="6303466" y="5248754"/>
              <a:ext cx="407717" cy="407717"/>
            </a:xfrm>
            <a:custGeom>
              <a:avLst/>
              <a:gdLst>
                <a:gd name="connsiteX0" fmla="*/ 204912 w 407717"/>
                <a:gd name="connsiteY0" fmla="*/ 1895 h 407717"/>
                <a:gd name="connsiteX1" fmla="*/ 1056 w 407717"/>
                <a:gd name="connsiteY1" fmla="*/ 205757 h 407717"/>
                <a:gd name="connsiteX2" fmla="*/ 204912 w 407717"/>
                <a:gd name="connsiteY2" fmla="*/ 409613 h 407717"/>
                <a:gd name="connsiteX3" fmla="*/ 408773 w 407717"/>
                <a:gd name="connsiteY3" fmla="*/ 205757 h 407717"/>
                <a:gd name="connsiteX4" fmla="*/ 204912 w 407717"/>
                <a:gd name="connsiteY4" fmla="*/ 1895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912" y="1895"/>
                  </a:moveTo>
                  <a:cubicBezTo>
                    <a:pt x="92324" y="1895"/>
                    <a:pt x="1056" y="93167"/>
                    <a:pt x="1056" y="205757"/>
                  </a:cubicBezTo>
                  <a:cubicBezTo>
                    <a:pt x="1056" y="318344"/>
                    <a:pt x="92324" y="409613"/>
                    <a:pt x="204912" y="409613"/>
                  </a:cubicBezTo>
                  <a:cubicBezTo>
                    <a:pt x="317502" y="409613"/>
                    <a:pt x="408773" y="318344"/>
                    <a:pt x="408773" y="205757"/>
                  </a:cubicBezTo>
                  <a:cubicBezTo>
                    <a:pt x="408773" y="93167"/>
                    <a:pt x="317502" y="1895"/>
                    <a:pt x="204912" y="1895"/>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Shape 134">
              <a:extLst>
                <a:ext uri="{FF2B5EF4-FFF2-40B4-BE49-F238E27FC236}">
                  <a16:creationId xmlns:a16="http://schemas.microsoft.com/office/drawing/2014/main" id="{5B150451-B4B3-450A-8C6D-297A742E5A70}"/>
                </a:ext>
              </a:extLst>
            </p:cNvPr>
            <p:cNvSpPr/>
            <p:nvPr/>
          </p:nvSpPr>
          <p:spPr>
            <a:xfrm>
              <a:off x="6415478" y="5294698"/>
              <a:ext cx="183681" cy="293535"/>
            </a:xfrm>
            <a:custGeom>
              <a:avLst/>
              <a:gdLst>
                <a:gd name="connsiteX0" fmla="*/ 133651 w 183681"/>
                <a:gd name="connsiteY0" fmla="*/ 36160 h 293535"/>
                <a:gd name="connsiteX1" fmla="*/ 134341 w 183681"/>
                <a:gd name="connsiteY1" fmla="*/ 38375 h 293535"/>
                <a:gd name="connsiteX2" fmla="*/ 135238 w 183681"/>
                <a:gd name="connsiteY2" fmla="*/ 43207 h 293535"/>
                <a:gd name="connsiteX3" fmla="*/ 135353 w 183681"/>
                <a:gd name="connsiteY3" fmla="*/ 44790 h 293535"/>
                <a:gd name="connsiteX4" fmla="*/ 175052 w 183681"/>
                <a:gd name="connsiteY4" fmla="*/ 44790 h 293535"/>
                <a:gd name="connsiteX5" fmla="*/ 175052 w 183681"/>
                <a:gd name="connsiteY5" fmla="*/ 284906 h 293535"/>
                <a:gd name="connsiteX6" fmla="*/ 8647 w 183681"/>
                <a:gd name="connsiteY6" fmla="*/ 284906 h 293535"/>
                <a:gd name="connsiteX7" fmla="*/ 8647 w 183681"/>
                <a:gd name="connsiteY7" fmla="*/ 44790 h 293535"/>
                <a:gd name="connsiteX8" fmla="*/ 48343 w 183681"/>
                <a:gd name="connsiteY8" fmla="*/ 44790 h 293535"/>
                <a:gd name="connsiteX9" fmla="*/ 48452 w 183681"/>
                <a:gd name="connsiteY9" fmla="*/ 43207 h 293535"/>
                <a:gd name="connsiteX10" fmla="*/ 49355 w 183681"/>
                <a:gd name="connsiteY10" fmla="*/ 38375 h 293535"/>
                <a:gd name="connsiteX11" fmla="*/ 50051 w 183681"/>
                <a:gd name="connsiteY11" fmla="*/ 36160 h 293535"/>
                <a:gd name="connsiteX12" fmla="*/ 0 w 183681"/>
                <a:gd name="connsiteY12" fmla="*/ 36160 h 293535"/>
                <a:gd name="connsiteX13" fmla="*/ 0 w 183681"/>
                <a:gd name="connsiteY13" fmla="*/ 293536 h 293535"/>
                <a:gd name="connsiteX14" fmla="*/ 183682 w 183681"/>
                <a:gd name="connsiteY14" fmla="*/ 293536 h 293535"/>
                <a:gd name="connsiteX15" fmla="*/ 183682 w 183681"/>
                <a:gd name="connsiteY15" fmla="*/ 36160 h 293535"/>
                <a:gd name="connsiteX16" fmla="*/ 133651 w 183681"/>
                <a:gd name="connsiteY16" fmla="*/ 36160 h 293535"/>
                <a:gd name="connsiteX17" fmla="*/ 157907 w 183681"/>
                <a:gd name="connsiteY17" fmla="*/ 201339 h 293535"/>
                <a:gd name="connsiteX18" fmla="*/ 156785 w 183681"/>
                <a:gd name="connsiteY18" fmla="*/ 200159 h 293535"/>
                <a:gd name="connsiteX19" fmla="*/ 141625 w 183681"/>
                <a:gd name="connsiteY19" fmla="*/ 216182 h 293535"/>
                <a:gd name="connsiteX20" fmla="*/ 129738 w 183681"/>
                <a:gd name="connsiteY20" fmla="*/ 236664 h 293535"/>
                <a:gd name="connsiteX21" fmla="*/ 129566 w 183681"/>
                <a:gd name="connsiteY21" fmla="*/ 237067 h 293535"/>
                <a:gd name="connsiteX22" fmla="*/ 127958 w 183681"/>
                <a:gd name="connsiteY22" fmla="*/ 234506 h 293535"/>
                <a:gd name="connsiteX23" fmla="*/ 121482 w 183681"/>
                <a:gd name="connsiteY23" fmla="*/ 228437 h 293535"/>
                <a:gd name="connsiteX24" fmla="*/ 115749 w 183681"/>
                <a:gd name="connsiteY24" fmla="*/ 232781 h 293535"/>
                <a:gd name="connsiteX25" fmla="*/ 119811 w 183681"/>
                <a:gd name="connsiteY25" fmla="*/ 235197 h 293535"/>
                <a:gd name="connsiteX26" fmla="*/ 124549 w 183681"/>
                <a:gd name="connsiteY26" fmla="*/ 241612 h 293535"/>
                <a:gd name="connsiteX27" fmla="*/ 125788 w 183681"/>
                <a:gd name="connsiteY27" fmla="*/ 243654 h 293535"/>
                <a:gd name="connsiteX28" fmla="*/ 128288 w 183681"/>
                <a:gd name="connsiteY28" fmla="*/ 248228 h 293535"/>
                <a:gd name="connsiteX29" fmla="*/ 131809 w 183681"/>
                <a:gd name="connsiteY29" fmla="*/ 244719 h 293535"/>
                <a:gd name="connsiteX30" fmla="*/ 134004 w 183681"/>
                <a:gd name="connsiteY30" fmla="*/ 242763 h 293535"/>
                <a:gd name="connsiteX31" fmla="*/ 144444 w 183681"/>
                <a:gd name="connsiteY31" fmla="*/ 220008 h 293535"/>
                <a:gd name="connsiteX32" fmla="*/ 157907 w 183681"/>
                <a:gd name="connsiteY32" fmla="*/ 201339 h 293535"/>
                <a:gd name="connsiteX33" fmla="*/ 30585 w 183681"/>
                <a:gd name="connsiteY33" fmla="*/ 236405 h 293535"/>
                <a:gd name="connsiteX34" fmla="*/ 98535 w 183681"/>
                <a:gd name="connsiteY34" fmla="*/ 236405 h 293535"/>
                <a:gd name="connsiteX35" fmla="*/ 98535 w 183681"/>
                <a:gd name="connsiteY35" fmla="*/ 222799 h 293535"/>
                <a:gd name="connsiteX36" fmla="*/ 30585 w 183681"/>
                <a:gd name="connsiteY36" fmla="*/ 222799 h 293535"/>
                <a:gd name="connsiteX37" fmla="*/ 30585 w 183681"/>
                <a:gd name="connsiteY37" fmla="*/ 236405 h 293535"/>
                <a:gd name="connsiteX38" fmla="*/ 157907 w 183681"/>
                <a:gd name="connsiteY38" fmla="*/ 142108 h 293535"/>
                <a:gd name="connsiteX39" fmla="*/ 156785 w 183681"/>
                <a:gd name="connsiteY39" fmla="*/ 140928 h 293535"/>
                <a:gd name="connsiteX40" fmla="*/ 141625 w 183681"/>
                <a:gd name="connsiteY40" fmla="*/ 156951 h 293535"/>
                <a:gd name="connsiteX41" fmla="*/ 129738 w 183681"/>
                <a:gd name="connsiteY41" fmla="*/ 177433 h 293535"/>
                <a:gd name="connsiteX42" fmla="*/ 129566 w 183681"/>
                <a:gd name="connsiteY42" fmla="*/ 177836 h 293535"/>
                <a:gd name="connsiteX43" fmla="*/ 127958 w 183681"/>
                <a:gd name="connsiteY43" fmla="*/ 175276 h 293535"/>
                <a:gd name="connsiteX44" fmla="*/ 121482 w 183681"/>
                <a:gd name="connsiteY44" fmla="*/ 169206 h 293535"/>
                <a:gd name="connsiteX45" fmla="*/ 115749 w 183681"/>
                <a:gd name="connsiteY45" fmla="*/ 173550 h 293535"/>
                <a:gd name="connsiteX46" fmla="*/ 119811 w 183681"/>
                <a:gd name="connsiteY46" fmla="*/ 175966 h 293535"/>
                <a:gd name="connsiteX47" fmla="*/ 124549 w 183681"/>
                <a:gd name="connsiteY47" fmla="*/ 182410 h 293535"/>
                <a:gd name="connsiteX48" fmla="*/ 125788 w 183681"/>
                <a:gd name="connsiteY48" fmla="*/ 184424 h 293535"/>
                <a:gd name="connsiteX49" fmla="*/ 128288 w 183681"/>
                <a:gd name="connsiteY49" fmla="*/ 188998 h 293535"/>
                <a:gd name="connsiteX50" fmla="*/ 131809 w 183681"/>
                <a:gd name="connsiteY50" fmla="*/ 185488 h 293535"/>
                <a:gd name="connsiteX51" fmla="*/ 134004 w 183681"/>
                <a:gd name="connsiteY51" fmla="*/ 183532 h 293535"/>
                <a:gd name="connsiteX52" fmla="*/ 144444 w 183681"/>
                <a:gd name="connsiteY52" fmla="*/ 160777 h 293535"/>
                <a:gd name="connsiteX53" fmla="*/ 157907 w 183681"/>
                <a:gd name="connsiteY53" fmla="*/ 142108 h 293535"/>
                <a:gd name="connsiteX54" fmla="*/ 30585 w 183681"/>
                <a:gd name="connsiteY54" fmla="*/ 177174 h 293535"/>
                <a:gd name="connsiteX55" fmla="*/ 98535 w 183681"/>
                <a:gd name="connsiteY55" fmla="*/ 177174 h 293535"/>
                <a:gd name="connsiteX56" fmla="*/ 98535 w 183681"/>
                <a:gd name="connsiteY56" fmla="*/ 163597 h 293535"/>
                <a:gd name="connsiteX57" fmla="*/ 30585 w 183681"/>
                <a:gd name="connsiteY57" fmla="*/ 163597 h 293535"/>
                <a:gd name="connsiteX58" fmla="*/ 30585 w 183681"/>
                <a:gd name="connsiteY58" fmla="*/ 177174 h 293535"/>
                <a:gd name="connsiteX59" fmla="*/ 157907 w 183681"/>
                <a:gd name="connsiteY59" fmla="*/ 82877 h 293535"/>
                <a:gd name="connsiteX60" fmla="*/ 156785 w 183681"/>
                <a:gd name="connsiteY60" fmla="*/ 81697 h 293535"/>
                <a:gd name="connsiteX61" fmla="*/ 141625 w 183681"/>
                <a:gd name="connsiteY61" fmla="*/ 97749 h 293535"/>
                <a:gd name="connsiteX62" fmla="*/ 129738 w 183681"/>
                <a:gd name="connsiteY62" fmla="*/ 118203 h 293535"/>
                <a:gd name="connsiteX63" fmla="*/ 129566 w 183681"/>
                <a:gd name="connsiteY63" fmla="*/ 118605 h 293535"/>
                <a:gd name="connsiteX64" fmla="*/ 127958 w 183681"/>
                <a:gd name="connsiteY64" fmla="*/ 116045 h 293535"/>
                <a:gd name="connsiteX65" fmla="*/ 121482 w 183681"/>
                <a:gd name="connsiteY65" fmla="*/ 110004 h 293535"/>
                <a:gd name="connsiteX66" fmla="*/ 115749 w 183681"/>
                <a:gd name="connsiteY66" fmla="*/ 114348 h 293535"/>
                <a:gd name="connsiteX67" fmla="*/ 119811 w 183681"/>
                <a:gd name="connsiteY67" fmla="*/ 116735 h 293535"/>
                <a:gd name="connsiteX68" fmla="*/ 124549 w 183681"/>
                <a:gd name="connsiteY68" fmla="*/ 123179 h 293535"/>
                <a:gd name="connsiteX69" fmla="*/ 125788 w 183681"/>
                <a:gd name="connsiteY69" fmla="*/ 125222 h 293535"/>
                <a:gd name="connsiteX70" fmla="*/ 128288 w 183681"/>
                <a:gd name="connsiteY70" fmla="*/ 129767 h 293535"/>
                <a:gd name="connsiteX71" fmla="*/ 131809 w 183681"/>
                <a:gd name="connsiteY71" fmla="*/ 126286 h 293535"/>
                <a:gd name="connsiteX72" fmla="*/ 134004 w 183681"/>
                <a:gd name="connsiteY72" fmla="*/ 124301 h 293535"/>
                <a:gd name="connsiteX73" fmla="*/ 144444 w 183681"/>
                <a:gd name="connsiteY73" fmla="*/ 101575 h 293535"/>
                <a:gd name="connsiteX74" fmla="*/ 157907 w 183681"/>
                <a:gd name="connsiteY74" fmla="*/ 82877 h 293535"/>
                <a:gd name="connsiteX75" fmla="*/ 30585 w 183681"/>
                <a:gd name="connsiteY75" fmla="*/ 117944 h 293535"/>
                <a:gd name="connsiteX76" fmla="*/ 98535 w 183681"/>
                <a:gd name="connsiteY76" fmla="*/ 117944 h 293535"/>
                <a:gd name="connsiteX77" fmla="*/ 98535 w 183681"/>
                <a:gd name="connsiteY77" fmla="*/ 104366 h 293535"/>
                <a:gd name="connsiteX78" fmla="*/ 30585 w 183681"/>
                <a:gd name="connsiteY78" fmla="*/ 104366 h 293535"/>
                <a:gd name="connsiteX79" fmla="*/ 30585 w 183681"/>
                <a:gd name="connsiteY79" fmla="*/ 117944 h 293535"/>
                <a:gd name="connsiteX80" fmla="*/ 53291 w 183681"/>
                <a:gd name="connsiteY80" fmla="*/ 44790 h 293535"/>
                <a:gd name="connsiteX81" fmla="*/ 61129 w 183681"/>
                <a:gd name="connsiteY81" fmla="*/ 57390 h 293535"/>
                <a:gd name="connsiteX82" fmla="*/ 122564 w 183681"/>
                <a:gd name="connsiteY82" fmla="*/ 57390 h 293535"/>
                <a:gd name="connsiteX83" fmla="*/ 130406 w 183681"/>
                <a:gd name="connsiteY83" fmla="*/ 44790 h 293535"/>
                <a:gd name="connsiteX84" fmla="*/ 122564 w 183681"/>
                <a:gd name="connsiteY84" fmla="*/ 32161 h 293535"/>
                <a:gd name="connsiteX85" fmla="*/ 103419 w 183681"/>
                <a:gd name="connsiteY85" fmla="*/ 32161 h 293535"/>
                <a:gd name="connsiteX86" fmla="*/ 104570 w 183681"/>
                <a:gd name="connsiteY86" fmla="*/ 29284 h 293535"/>
                <a:gd name="connsiteX87" fmla="*/ 105563 w 183681"/>
                <a:gd name="connsiteY87" fmla="*/ 24221 h 293535"/>
                <a:gd name="connsiteX88" fmla="*/ 91850 w 183681"/>
                <a:gd name="connsiteY88" fmla="*/ 10557 h 293535"/>
                <a:gd name="connsiteX89" fmla="*/ 78131 w 183681"/>
                <a:gd name="connsiteY89" fmla="*/ 24221 h 293535"/>
                <a:gd name="connsiteX90" fmla="*/ 79120 w 183681"/>
                <a:gd name="connsiteY90" fmla="*/ 29284 h 293535"/>
                <a:gd name="connsiteX91" fmla="*/ 80274 w 183681"/>
                <a:gd name="connsiteY91" fmla="*/ 32161 h 293535"/>
                <a:gd name="connsiteX92" fmla="*/ 61129 w 183681"/>
                <a:gd name="connsiteY92" fmla="*/ 32161 h 293535"/>
                <a:gd name="connsiteX93" fmla="*/ 53291 w 183681"/>
                <a:gd name="connsiteY93" fmla="*/ 44790 h 293535"/>
                <a:gd name="connsiteX94" fmla="*/ 73939 w 183681"/>
                <a:gd name="connsiteY94" fmla="*/ 24221 h 293535"/>
                <a:gd name="connsiteX95" fmla="*/ 73957 w 183681"/>
                <a:gd name="connsiteY95" fmla="*/ 23876 h 293535"/>
                <a:gd name="connsiteX96" fmla="*/ 73879 w 183681"/>
                <a:gd name="connsiteY96" fmla="*/ 23617 h 293535"/>
                <a:gd name="connsiteX97" fmla="*/ 74725 w 183681"/>
                <a:gd name="connsiteY97" fmla="*/ 12341 h 293535"/>
                <a:gd name="connsiteX98" fmla="*/ 82408 w 183681"/>
                <a:gd name="connsiteY98" fmla="*/ 5696 h 293535"/>
                <a:gd name="connsiteX99" fmla="*/ 85676 w 183681"/>
                <a:gd name="connsiteY99" fmla="*/ 5235 h 293535"/>
                <a:gd name="connsiteX100" fmla="*/ 90964 w 183681"/>
                <a:gd name="connsiteY100" fmla="*/ 6415 h 293535"/>
                <a:gd name="connsiteX101" fmla="*/ 91847 w 183681"/>
                <a:gd name="connsiteY101" fmla="*/ 6386 h 293535"/>
                <a:gd name="connsiteX102" fmla="*/ 101785 w 183681"/>
                <a:gd name="connsiteY102" fmla="*/ 9378 h 293535"/>
                <a:gd name="connsiteX103" fmla="*/ 85676 w 183681"/>
                <a:gd name="connsiteY103" fmla="*/ 0 h 293535"/>
                <a:gd name="connsiteX104" fmla="*/ 80956 w 183681"/>
                <a:gd name="connsiteY104" fmla="*/ 662 h 293535"/>
                <a:gd name="connsiteX105" fmla="*/ 70010 w 183681"/>
                <a:gd name="connsiteY105" fmla="*/ 10040 h 293535"/>
                <a:gd name="connsiteX106" fmla="*/ 68836 w 183681"/>
                <a:gd name="connsiteY106" fmla="*/ 25085 h 293535"/>
                <a:gd name="connsiteX107" fmla="*/ 69921 w 183681"/>
                <a:gd name="connsiteY107" fmla="*/ 27990 h 293535"/>
                <a:gd name="connsiteX108" fmla="*/ 74342 w 183681"/>
                <a:gd name="connsiteY108" fmla="*/ 27990 h 293535"/>
                <a:gd name="connsiteX109" fmla="*/ 73939 w 183681"/>
                <a:gd name="connsiteY109" fmla="*/ 24221 h 293535"/>
                <a:gd name="connsiteX110" fmla="*/ 91850 w 183681"/>
                <a:gd name="connsiteY110" fmla="*/ 18670 h 293535"/>
                <a:gd name="connsiteX111" fmla="*/ 95460 w 183681"/>
                <a:gd name="connsiteY111" fmla="*/ 22265 h 293535"/>
                <a:gd name="connsiteX112" fmla="*/ 91850 w 183681"/>
                <a:gd name="connsiteY112" fmla="*/ 25861 h 293535"/>
                <a:gd name="connsiteX113" fmla="*/ 88233 w 183681"/>
                <a:gd name="connsiteY113" fmla="*/ 22265 h 293535"/>
                <a:gd name="connsiteX114" fmla="*/ 91850 w 183681"/>
                <a:gd name="connsiteY114" fmla="*/ 18670 h 2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83681" h="293535">
                  <a:moveTo>
                    <a:pt x="133651" y="36160"/>
                  </a:moveTo>
                  <a:lnTo>
                    <a:pt x="134341" y="38375"/>
                  </a:lnTo>
                  <a:cubicBezTo>
                    <a:pt x="134830" y="39928"/>
                    <a:pt x="135123" y="41568"/>
                    <a:pt x="135238" y="43207"/>
                  </a:cubicBezTo>
                  <a:lnTo>
                    <a:pt x="135353" y="44790"/>
                  </a:lnTo>
                  <a:lnTo>
                    <a:pt x="175052" y="44790"/>
                  </a:lnTo>
                  <a:lnTo>
                    <a:pt x="175052" y="284906"/>
                  </a:lnTo>
                  <a:lnTo>
                    <a:pt x="8647" y="284906"/>
                  </a:lnTo>
                  <a:lnTo>
                    <a:pt x="8647" y="44790"/>
                  </a:lnTo>
                  <a:lnTo>
                    <a:pt x="48343" y="44790"/>
                  </a:lnTo>
                  <a:lnTo>
                    <a:pt x="48452" y="43207"/>
                  </a:lnTo>
                  <a:cubicBezTo>
                    <a:pt x="48567" y="41539"/>
                    <a:pt x="48869" y="39928"/>
                    <a:pt x="49355" y="38375"/>
                  </a:cubicBezTo>
                  <a:lnTo>
                    <a:pt x="50051" y="36160"/>
                  </a:lnTo>
                  <a:lnTo>
                    <a:pt x="0" y="36160"/>
                  </a:lnTo>
                  <a:lnTo>
                    <a:pt x="0" y="293536"/>
                  </a:lnTo>
                  <a:lnTo>
                    <a:pt x="183682" y="293536"/>
                  </a:lnTo>
                  <a:lnTo>
                    <a:pt x="183682" y="36160"/>
                  </a:lnTo>
                  <a:lnTo>
                    <a:pt x="133651" y="36160"/>
                  </a:lnTo>
                  <a:close/>
                  <a:moveTo>
                    <a:pt x="157907" y="201339"/>
                  </a:moveTo>
                  <a:lnTo>
                    <a:pt x="156785" y="200159"/>
                  </a:lnTo>
                  <a:cubicBezTo>
                    <a:pt x="151693" y="204100"/>
                    <a:pt x="146601" y="209508"/>
                    <a:pt x="141625" y="216182"/>
                  </a:cubicBezTo>
                  <a:cubicBezTo>
                    <a:pt x="136590" y="222943"/>
                    <a:pt x="132598" y="229817"/>
                    <a:pt x="129738" y="236664"/>
                  </a:cubicBezTo>
                  <a:lnTo>
                    <a:pt x="129566" y="237067"/>
                  </a:lnTo>
                  <a:lnTo>
                    <a:pt x="127958" y="234506"/>
                  </a:lnTo>
                  <a:cubicBezTo>
                    <a:pt x="125276" y="230249"/>
                    <a:pt x="123090" y="228207"/>
                    <a:pt x="121482" y="228437"/>
                  </a:cubicBezTo>
                  <a:cubicBezTo>
                    <a:pt x="119612" y="228696"/>
                    <a:pt x="117685" y="230163"/>
                    <a:pt x="115749" y="232781"/>
                  </a:cubicBezTo>
                  <a:cubicBezTo>
                    <a:pt x="117167" y="233155"/>
                    <a:pt x="118534" y="233960"/>
                    <a:pt x="119811" y="235197"/>
                  </a:cubicBezTo>
                  <a:cubicBezTo>
                    <a:pt x="121166" y="236549"/>
                    <a:pt x="122762" y="238707"/>
                    <a:pt x="124549" y="241612"/>
                  </a:cubicBezTo>
                  <a:lnTo>
                    <a:pt x="125788" y="243654"/>
                  </a:lnTo>
                  <a:cubicBezTo>
                    <a:pt x="126971" y="245668"/>
                    <a:pt x="127811" y="247193"/>
                    <a:pt x="128288" y="248228"/>
                  </a:cubicBezTo>
                  <a:cubicBezTo>
                    <a:pt x="128993" y="247423"/>
                    <a:pt x="130175" y="246215"/>
                    <a:pt x="131809" y="244719"/>
                  </a:cubicBezTo>
                  <a:lnTo>
                    <a:pt x="134004" y="242763"/>
                  </a:lnTo>
                  <a:cubicBezTo>
                    <a:pt x="136159" y="235888"/>
                    <a:pt x="139668" y="228236"/>
                    <a:pt x="144444" y="220008"/>
                  </a:cubicBezTo>
                  <a:cubicBezTo>
                    <a:pt x="149161" y="211867"/>
                    <a:pt x="153678" y="205596"/>
                    <a:pt x="157907" y="201339"/>
                  </a:cubicBezTo>
                  <a:close/>
                  <a:moveTo>
                    <a:pt x="30585" y="236405"/>
                  </a:moveTo>
                  <a:lnTo>
                    <a:pt x="98535" y="236405"/>
                  </a:lnTo>
                  <a:lnTo>
                    <a:pt x="98535" y="222799"/>
                  </a:lnTo>
                  <a:lnTo>
                    <a:pt x="30585" y="222799"/>
                  </a:lnTo>
                  <a:lnTo>
                    <a:pt x="30585" y="236405"/>
                  </a:lnTo>
                  <a:close/>
                  <a:moveTo>
                    <a:pt x="157907" y="142108"/>
                  </a:moveTo>
                  <a:lnTo>
                    <a:pt x="156785" y="140928"/>
                  </a:lnTo>
                  <a:cubicBezTo>
                    <a:pt x="151693" y="144869"/>
                    <a:pt x="146601" y="150278"/>
                    <a:pt x="141625" y="156951"/>
                  </a:cubicBezTo>
                  <a:cubicBezTo>
                    <a:pt x="136590" y="163711"/>
                    <a:pt x="132598" y="170587"/>
                    <a:pt x="129738" y="177433"/>
                  </a:cubicBezTo>
                  <a:lnTo>
                    <a:pt x="129566" y="177836"/>
                  </a:lnTo>
                  <a:lnTo>
                    <a:pt x="127958" y="175276"/>
                  </a:lnTo>
                  <a:cubicBezTo>
                    <a:pt x="125276" y="171018"/>
                    <a:pt x="123090" y="168976"/>
                    <a:pt x="121482" y="169206"/>
                  </a:cubicBezTo>
                  <a:cubicBezTo>
                    <a:pt x="119612" y="169465"/>
                    <a:pt x="117685" y="170932"/>
                    <a:pt x="115749" y="173550"/>
                  </a:cubicBezTo>
                  <a:cubicBezTo>
                    <a:pt x="117167" y="173924"/>
                    <a:pt x="118534" y="174729"/>
                    <a:pt x="119811" y="175966"/>
                  </a:cubicBezTo>
                  <a:cubicBezTo>
                    <a:pt x="121166" y="177318"/>
                    <a:pt x="122762" y="179476"/>
                    <a:pt x="124549" y="182410"/>
                  </a:cubicBezTo>
                  <a:lnTo>
                    <a:pt x="125788" y="184424"/>
                  </a:lnTo>
                  <a:cubicBezTo>
                    <a:pt x="126971" y="186437"/>
                    <a:pt x="127811" y="187962"/>
                    <a:pt x="128288" y="188998"/>
                  </a:cubicBezTo>
                  <a:cubicBezTo>
                    <a:pt x="128993" y="188192"/>
                    <a:pt x="130175" y="187013"/>
                    <a:pt x="131809" y="185488"/>
                  </a:cubicBezTo>
                  <a:lnTo>
                    <a:pt x="134004" y="183532"/>
                  </a:lnTo>
                  <a:cubicBezTo>
                    <a:pt x="136159" y="176657"/>
                    <a:pt x="139668" y="169005"/>
                    <a:pt x="144444" y="160777"/>
                  </a:cubicBezTo>
                  <a:cubicBezTo>
                    <a:pt x="149161" y="152636"/>
                    <a:pt x="153678" y="146365"/>
                    <a:pt x="157907" y="142108"/>
                  </a:cubicBezTo>
                  <a:close/>
                  <a:moveTo>
                    <a:pt x="30585" y="177174"/>
                  </a:moveTo>
                  <a:lnTo>
                    <a:pt x="98535" y="177174"/>
                  </a:lnTo>
                  <a:lnTo>
                    <a:pt x="98535" y="163597"/>
                  </a:lnTo>
                  <a:lnTo>
                    <a:pt x="30585" y="163597"/>
                  </a:lnTo>
                  <a:lnTo>
                    <a:pt x="30585" y="177174"/>
                  </a:lnTo>
                  <a:close/>
                  <a:moveTo>
                    <a:pt x="157907" y="82877"/>
                  </a:moveTo>
                  <a:lnTo>
                    <a:pt x="156785" y="81697"/>
                  </a:lnTo>
                  <a:cubicBezTo>
                    <a:pt x="151693" y="85667"/>
                    <a:pt x="146601" y="91047"/>
                    <a:pt x="141625" y="97749"/>
                  </a:cubicBezTo>
                  <a:cubicBezTo>
                    <a:pt x="136590" y="104481"/>
                    <a:pt x="132598" y="111385"/>
                    <a:pt x="129738" y="118203"/>
                  </a:cubicBezTo>
                  <a:lnTo>
                    <a:pt x="129566" y="118605"/>
                  </a:lnTo>
                  <a:lnTo>
                    <a:pt x="127958" y="116045"/>
                  </a:lnTo>
                  <a:cubicBezTo>
                    <a:pt x="125276" y="111816"/>
                    <a:pt x="123090" y="109774"/>
                    <a:pt x="121482" y="110004"/>
                  </a:cubicBezTo>
                  <a:cubicBezTo>
                    <a:pt x="119612" y="110234"/>
                    <a:pt x="117685" y="111701"/>
                    <a:pt x="115749" y="114348"/>
                  </a:cubicBezTo>
                  <a:cubicBezTo>
                    <a:pt x="117167" y="114693"/>
                    <a:pt x="118534" y="115498"/>
                    <a:pt x="119811" y="116735"/>
                  </a:cubicBezTo>
                  <a:cubicBezTo>
                    <a:pt x="121166" y="118087"/>
                    <a:pt x="122762" y="120245"/>
                    <a:pt x="124549" y="123179"/>
                  </a:cubicBezTo>
                  <a:lnTo>
                    <a:pt x="125788" y="125222"/>
                  </a:lnTo>
                  <a:cubicBezTo>
                    <a:pt x="126971" y="127235"/>
                    <a:pt x="127811" y="128760"/>
                    <a:pt x="128288" y="129767"/>
                  </a:cubicBezTo>
                  <a:cubicBezTo>
                    <a:pt x="128993" y="128961"/>
                    <a:pt x="130175" y="127782"/>
                    <a:pt x="131809" y="126286"/>
                  </a:cubicBezTo>
                  <a:lnTo>
                    <a:pt x="134004" y="124301"/>
                  </a:lnTo>
                  <a:cubicBezTo>
                    <a:pt x="136159" y="117426"/>
                    <a:pt x="139668" y="109803"/>
                    <a:pt x="144444" y="101575"/>
                  </a:cubicBezTo>
                  <a:cubicBezTo>
                    <a:pt x="149161" y="93406"/>
                    <a:pt x="153678" y="87134"/>
                    <a:pt x="157907" y="82877"/>
                  </a:cubicBezTo>
                  <a:close/>
                  <a:moveTo>
                    <a:pt x="30585" y="117944"/>
                  </a:moveTo>
                  <a:lnTo>
                    <a:pt x="98535" y="117944"/>
                  </a:lnTo>
                  <a:lnTo>
                    <a:pt x="98535" y="104366"/>
                  </a:lnTo>
                  <a:lnTo>
                    <a:pt x="30585" y="104366"/>
                  </a:lnTo>
                  <a:lnTo>
                    <a:pt x="30585" y="117944"/>
                  </a:lnTo>
                  <a:close/>
                  <a:moveTo>
                    <a:pt x="53291" y="44790"/>
                  </a:moveTo>
                  <a:cubicBezTo>
                    <a:pt x="53291" y="51607"/>
                    <a:pt x="56881" y="57390"/>
                    <a:pt x="61129" y="57390"/>
                  </a:cubicBezTo>
                  <a:lnTo>
                    <a:pt x="122564" y="57390"/>
                  </a:lnTo>
                  <a:cubicBezTo>
                    <a:pt x="126816" y="57390"/>
                    <a:pt x="130406" y="51607"/>
                    <a:pt x="130406" y="44790"/>
                  </a:cubicBezTo>
                  <a:cubicBezTo>
                    <a:pt x="130406" y="37943"/>
                    <a:pt x="126816" y="32161"/>
                    <a:pt x="122564" y="32161"/>
                  </a:cubicBezTo>
                  <a:lnTo>
                    <a:pt x="103419" y="32161"/>
                  </a:lnTo>
                  <a:lnTo>
                    <a:pt x="104570" y="29284"/>
                  </a:lnTo>
                  <a:cubicBezTo>
                    <a:pt x="105226" y="27645"/>
                    <a:pt x="105563" y="25947"/>
                    <a:pt x="105563" y="24221"/>
                  </a:cubicBezTo>
                  <a:cubicBezTo>
                    <a:pt x="105563" y="16685"/>
                    <a:pt x="99404" y="10557"/>
                    <a:pt x="91850" y="10557"/>
                  </a:cubicBezTo>
                  <a:cubicBezTo>
                    <a:pt x="84284" y="10557"/>
                    <a:pt x="78131" y="16685"/>
                    <a:pt x="78131" y="24221"/>
                  </a:cubicBezTo>
                  <a:cubicBezTo>
                    <a:pt x="78131" y="25947"/>
                    <a:pt x="78464" y="27674"/>
                    <a:pt x="79120" y="29284"/>
                  </a:cubicBezTo>
                  <a:lnTo>
                    <a:pt x="80274" y="32161"/>
                  </a:lnTo>
                  <a:lnTo>
                    <a:pt x="61129" y="32161"/>
                  </a:lnTo>
                  <a:cubicBezTo>
                    <a:pt x="56881" y="32161"/>
                    <a:pt x="53291" y="37943"/>
                    <a:pt x="53291" y="44790"/>
                  </a:cubicBezTo>
                  <a:close/>
                  <a:moveTo>
                    <a:pt x="73939" y="24221"/>
                  </a:moveTo>
                  <a:cubicBezTo>
                    <a:pt x="73939" y="24106"/>
                    <a:pt x="73954" y="23991"/>
                    <a:pt x="73957" y="23876"/>
                  </a:cubicBezTo>
                  <a:cubicBezTo>
                    <a:pt x="73933" y="23790"/>
                    <a:pt x="73905" y="23704"/>
                    <a:pt x="73879" y="23617"/>
                  </a:cubicBezTo>
                  <a:cubicBezTo>
                    <a:pt x="72754" y="19763"/>
                    <a:pt x="73059" y="15764"/>
                    <a:pt x="74725" y="12341"/>
                  </a:cubicBezTo>
                  <a:cubicBezTo>
                    <a:pt x="76347" y="9004"/>
                    <a:pt x="79074" y="6645"/>
                    <a:pt x="82408" y="5696"/>
                  </a:cubicBezTo>
                  <a:cubicBezTo>
                    <a:pt x="83473" y="5379"/>
                    <a:pt x="84569" y="5235"/>
                    <a:pt x="85676" y="5235"/>
                  </a:cubicBezTo>
                  <a:cubicBezTo>
                    <a:pt x="87511" y="5235"/>
                    <a:pt x="89304" y="5667"/>
                    <a:pt x="90964" y="6415"/>
                  </a:cubicBezTo>
                  <a:cubicBezTo>
                    <a:pt x="91257" y="6415"/>
                    <a:pt x="91548" y="6386"/>
                    <a:pt x="91847" y="6386"/>
                  </a:cubicBezTo>
                  <a:cubicBezTo>
                    <a:pt x="95520" y="6386"/>
                    <a:pt x="98941" y="7479"/>
                    <a:pt x="101785" y="9378"/>
                  </a:cubicBezTo>
                  <a:cubicBezTo>
                    <a:pt x="98204" y="3682"/>
                    <a:pt x="92175" y="0"/>
                    <a:pt x="85676" y="0"/>
                  </a:cubicBezTo>
                  <a:cubicBezTo>
                    <a:pt x="84080" y="0"/>
                    <a:pt x="82492" y="230"/>
                    <a:pt x="80956" y="662"/>
                  </a:cubicBezTo>
                  <a:cubicBezTo>
                    <a:pt x="76172" y="2042"/>
                    <a:pt x="72285" y="5379"/>
                    <a:pt x="70010" y="10040"/>
                  </a:cubicBezTo>
                  <a:cubicBezTo>
                    <a:pt x="67775" y="14613"/>
                    <a:pt x="67360" y="19964"/>
                    <a:pt x="68836" y="25085"/>
                  </a:cubicBezTo>
                  <a:cubicBezTo>
                    <a:pt x="69129" y="26063"/>
                    <a:pt x="69501" y="27040"/>
                    <a:pt x="69921" y="27990"/>
                  </a:cubicBezTo>
                  <a:lnTo>
                    <a:pt x="74342" y="27990"/>
                  </a:lnTo>
                  <a:cubicBezTo>
                    <a:pt x="74072" y="26753"/>
                    <a:pt x="73939" y="25487"/>
                    <a:pt x="73939" y="24221"/>
                  </a:cubicBezTo>
                  <a:close/>
                  <a:moveTo>
                    <a:pt x="91850" y="18670"/>
                  </a:moveTo>
                  <a:cubicBezTo>
                    <a:pt x="93840" y="18670"/>
                    <a:pt x="95460" y="20280"/>
                    <a:pt x="95460" y="22265"/>
                  </a:cubicBezTo>
                  <a:cubicBezTo>
                    <a:pt x="95460" y="24250"/>
                    <a:pt x="93840" y="25861"/>
                    <a:pt x="91850" y="25861"/>
                  </a:cubicBezTo>
                  <a:cubicBezTo>
                    <a:pt x="89844" y="25861"/>
                    <a:pt x="88233" y="24250"/>
                    <a:pt x="88233" y="22265"/>
                  </a:cubicBezTo>
                  <a:cubicBezTo>
                    <a:pt x="88233" y="20280"/>
                    <a:pt x="89844" y="18670"/>
                    <a:pt x="91850" y="18670"/>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6" name="Graphic 9">
            <a:extLst>
              <a:ext uri="{FF2B5EF4-FFF2-40B4-BE49-F238E27FC236}">
                <a16:creationId xmlns:a16="http://schemas.microsoft.com/office/drawing/2014/main" id="{BF927306-F1EF-471C-B2CD-06F00B95B248}"/>
              </a:ext>
            </a:extLst>
          </p:cNvPr>
          <p:cNvGrpSpPr>
            <a:grpSpLocks noChangeAspect="1"/>
          </p:cNvGrpSpPr>
          <p:nvPr/>
        </p:nvGrpSpPr>
        <p:grpSpPr>
          <a:xfrm>
            <a:off x="205289" y="5240929"/>
            <a:ext cx="594808" cy="594808"/>
            <a:chOff x="7836488" y="5248757"/>
            <a:chExt cx="407717" cy="407717"/>
          </a:xfrm>
        </p:grpSpPr>
        <p:sp>
          <p:nvSpPr>
            <p:cNvPr id="137" name="Freeform: Shape 136">
              <a:extLst>
                <a:ext uri="{FF2B5EF4-FFF2-40B4-BE49-F238E27FC236}">
                  <a16:creationId xmlns:a16="http://schemas.microsoft.com/office/drawing/2014/main" id="{9FCC7CAB-4DD3-4261-B8CB-08DA307DFB6C}"/>
                </a:ext>
              </a:extLst>
            </p:cNvPr>
            <p:cNvSpPr/>
            <p:nvPr/>
          </p:nvSpPr>
          <p:spPr>
            <a:xfrm rot="-5400000" flipV="1">
              <a:off x="7836488" y="5248757"/>
              <a:ext cx="407717" cy="407717"/>
            </a:xfrm>
            <a:custGeom>
              <a:avLst/>
              <a:gdLst>
                <a:gd name="connsiteX0" fmla="*/ 205447 w 407717"/>
                <a:gd name="connsiteY0" fmla="*/ 1895 h 407717"/>
                <a:gd name="connsiteX1" fmla="*/ 1589 w 407717"/>
                <a:gd name="connsiteY1" fmla="*/ 205754 h 407717"/>
                <a:gd name="connsiteX2" fmla="*/ 205447 w 407717"/>
                <a:gd name="connsiteY2" fmla="*/ 409613 h 407717"/>
                <a:gd name="connsiteX3" fmla="*/ 409306 w 407717"/>
                <a:gd name="connsiteY3" fmla="*/ 205754 h 407717"/>
                <a:gd name="connsiteX4" fmla="*/ 205447 w 407717"/>
                <a:gd name="connsiteY4" fmla="*/ 1895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5447" y="1895"/>
                  </a:moveTo>
                  <a:cubicBezTo>
                    <a:pt x="92860" y="1895"/>
                    <a:pt x="1589" y="93167"/>
                    <a:pt x="1589" y="205754"/>
                  </a:cubicBezTo>
                  <a:cubicBezTo>
                    <a:pt x="1589" y="318342"/>
                    <a:pt x="92860" y="409613"/>
                    <a:pt x="205447" y="409613"/>
                  </a:cubicBezTo>
                  <a:cubicBezTo>
                    <a:pt x="318035" y="409613"/>
                    <a:pt x="409306" y="318342"/>
                    <a:pt x="409306" y="205754"/>
                  </a:cubicBezTo>
                  <a:cubicBezTo>
                    <a:pt x="409306" y="93167"/>
                    <a:pt x="318035" y="1895"/>
                    <a:pt x="205447" y="1895"/>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Shape 137">
              <a:extLst>
                <a:ext uri="{FF2B5EF4-FFF2-40B4-BE49-F238E27FC236}">
                  <a16:creationId xmlns:a16="http://schemas.microsoft.com/office/drawing/2014/main" id="{FACA9D22-DF79-429B-951F-942648C343D7}"/>
                </a:ext>
              </a:extLst>
            </p:cNvPr>
            <p:cNvSpPr/>
            <p:nvPr/>
          </p:nvSpPr>
          <p:spPr>
            <a:xfrm>
              <a:off x="7995288" y="5302724"/>
              <a:ext cx="214092" cy="327250"/>
            </a:xfrm>
            <a:custGeom>
              <a:avLst/>
              <a:gdLst>
                <a:gd name="connsiteX0" fmla="*/ 59212 w 214092"/>
                <a:gd name="connsiteY0" fmla="*/ 203640 h 327250"/>
                <a:gd name="connsiteX1" fmla="*/ 53487 w 214092"/>
                <a:gd name="connsiteY1" fmla="*/ 194866 h 327250"/>
                <a:gd name="connsiteX2" fmla="*/ 48424 w 214092"/>
                <a:gd name="connsiteY2" fmla="*/ 158793 h 327250"/>
                <a:gd name="connsiteX3" fmla="*/ 48309 w 214092"/>
                <a:gd name="connsiteY3" fmla="*/ 157297 h 327250"/>
                <a:gd name="connsiteX4" fmla="*/ 47993 w 214092"/>
                <a:gd name="connsiteY4" fmla="*/ 155801 h 327250"/>
                <a:gd name="connsiteX5" fmla="*/ 46641 w 214092"/>
                <a:gd name="connsiteY5" fmla="*/ 146222 h 327250"/>
                <a:gd name="connsiteX6" fmla="*/ 47187 w 214092"/>
                <a:gd name="connsiteY6" fmla="*/ 146078 h 327250"/>
                <a:gd name="connsiteX7" fmla="*/ 62923 w 214092"/>
                <a:gd name="connsiteY7" fmla="*/ 137074 h 327250"/>
                <a:gd name="connsiteX8" fmla="*/ 65224 w 214092"/>
                <a:gd name="connsiteY8" fmla="*/ 153385 h 327250"/>
                <a:gd name="connsiteX9" fmla="*/ 65339 w 214092"/>
                <a:gd name="connsiteY9" fmla="*/ 154909 h 327250"/>
                <a:gd name="connsiteX10" fmla="*/ 65627 w 214092"/>
                <a:gd name="connsiteY10" fmla="*/ 156405 h 327250"/>
                <a:gd name="connsiteX11" fmla="*/ 70690 w 214092"/>
                <a:gd name="connsiteY11" fmla="*/ 192450 h 327250"/>
                <a:gd name="connsiteX12" fmla="*/ 66001 w 214092"/>
                <a:gd name="connsiteY12" fmla="*/ 203640 h 327250"/>
                <a:gd name="connsiteX13" fmla="*/ 214092 w 214092"/>
                <a:gd name="connsiteY13" fmla="*/ 203640 h 327250"/>
                <a:gd name="connsiteX14" fmla="*/ 45059 w 214092"/>
                <a:gd name="connsiteY14" fmla="*/ 327251 h 327250"/>
                <a:gd name="connsiteX15" fmla="*/ 10 w 214092"/>
                <a:gd name="connsiteY15" fmla="*/ 321469 h 327250"/>
                <a:gd name="connsiteX16" fmla="*/ 10 w 214092"/>
                <a:gd name="connsiteY16" fmla="*/ 203640 h 327250"/>
                <a:gd name="connsiteX17" fmla="*/ 27482 w 214092"/>
                <a:gd name="connsiteY17" fmla="*/ 203640 h 327250"/>
                <a:gd name="connsiteX18" fmla="*/ 20377 w 214092"/>
                <a:gd name="connsiteY18" fmla="*/ 191673 h 327250"/>
                <a:gd name="connsiteX19" fmla="*/ 25440 w 214092"/>
                <a:gd name="connsiteY19" fmla="*/ 155599 h 327250"/>
                <a:gd name="connsiteX20" fmla="*/ 25756 w 214092"/>
                <a:gd name="connsiteY20" fmla="*/ 154133 h 327250"/>
                <a:gd name="connsiteX21" fmla="*/ 25871 w 214092"/>
                <a:gd name="connsiteY21" fmla="*/ 152608 h 327250"/>
                <a:gd name="connsiteX22" fmla="*/ 28029 w 214092"/>
                <a:gd name="connsiteY22" fmla="*/ 137275 h 327250"/>
                <a:gd name="connsiteX23" fmla="*/ 43534 w 214092"/>
                <a:gd name="connsiteY23" fmla="*/ 146078 h 327250"/>
                <a:gd name="connsiteX24" fmla="*/ 44282 w 214092"/>
                <a:gd name="connsiteY24" fmla="*/ 146222 h 327250"/>
                <a:gd name="connsiteX25" fmla="*/ 44311 w 214092"/>
                <a:gd name="connsiteY25" fmla="*/ 146222 h 327250"/>
                <a:gd name="connsiteX26" fmla="*/ 43074 w 214092"/>
                <a:gd name="connsiteY26" fmla="*/ 155024 h 327250"/>
                <a:gd name="connsiteX27" fmla="*/ 42786 w 214092"/>
                <a:gd name="connsiteY27" fmla="*/ 156491 h 327250"/>
                <a:gd name="connsiteX28" fmla="*/ 42671 w 214092"/>
                <a:gd name="connsiteY28" fmla="*/ 158016 h 327250"/>
                <a:gd name="connsiteX29" fmla="*/ 37608 w 214092"/>
                <a:gd name="connsiteY29" fmla="*/ 194089 h 327250"/>
                <a:gd name="connsiteX30" fmla="*/ 29438 w 214092"/>
                <a:gd name="connsiteY30" fmla="*/ 203640 h 327250"/>
                <a:gd name="connsiteX31" fmla="*/ 59212 w 214092"/>
                <a:gd name="connsiteY31" fmla="*/ 203640 h 327250"/>
                <a:gd name="connsiteX32" fmla="*/ 45490 w 214092"/>
                <a:gd name="connsiteY32" fmla="*/ 137937 h 327250"/>
                <a:gd name="connsiteX33" fmla="*/ 46094 w 214092"/>
                <a:gd name="connsiteY33" fmla="*/ 142223 h 327250"/>
                <a:gd name="connsiteX34" fmla="*/ 61600 w 214092"/>
                <a:gd name="connsiteY34" fmla="*/ 132558 h 327250"/>
                <a:gd name="connsiteX35" fmla="*/ 62204 w 214092"/>
                <a:gd name="connsiteY35" fmla="*/ 131867 h 327250"/>
                <a:gd name="connsiteX36" fmla="*/ 60535 w 214092"/>
                <a:gd name="connsiteY36" fmla="*/ 120130 h 327250"/>
                <a:gd name="connsiteX37" fmla="*/ 60650 w 214092"/>
                <a:gd name="connsiteY37" fmla="*/ 118663 h 327250"/>
                <a:gd name="connsiteX38" fmla="*/ 60650 w 214092"/>
                <a:gd name="connsiteY38" fmla="*/ 118548 h 327250"/>
                <a:gd name="connsiteX39" fmla="*/ 60506 w 214092"/>
                <a:gd name="connsiteY39" fmla="*/ 118605 h 327250"/>
                <a:gd name="connsiteX40" fmla="*/ 59874 w 214092"/>
                <a:gd name="connsiteY40" fmla="*/ 118893 h 327250"/>
                <a:gd name="connsiteX41" fmla="*/ 49978 w 214092"/>
                <a:gd name="connsiteY41" fmla="*/ 120936 h 327250"/>
                <a:gd name="connsiteX42" fmla="*/ 50150 w 214092"/>
                <a:gd name="connsiteY42" fmla="*/ 119814 h 327250"/>
                <a:gd name="connsiteX43" fmla="*/ 50150 w 214092"/>
                <a:gd name="connsiteY43" fmla="*/ 119670 h 327250"/>
                <a:gd name="connsiteX44" fmla="*/ 49489 w 214092"/>
                <a:gd name="connsiteY44" fmla="*/ 117426 h 327250"/>
                <a:gd name="connsiteX45" fmla="*/ 58435 w 214092"/>
                <a:gd name="connsiteY45" fmla="*/ 115556 h 327250"/>
                <a:gd name="connsiteX46" fmla="*/ 57687 w 214092"/>
                <a:gd name="connsiteY46" fmla="*/ 113830 h 327250"/>
                <a:gd name="connsiteX47" fmla="*/ 58119 w 214092"/>
                <a:gd name="connsiteY47" fmla="*/ 111414 h 327250"/>
                <a:gd name="connsiteX48" fmla="*/ 53746 w 214092"/>
                <a:gd name="connsiteY48" fmla="*/ 95563 h 327250"/>
                <a:gd name="connsiteX49" fmla="*/ 49403 w 214092"/>
                <a:gd name="connsiteY49" fmla="*/ 95707 h 327250"/>
                <a:gd name="connsiteX50" fmla="*/ 38327 w 214092"/>
                <a:gd name="connsiteY50" fmla="*/ 95362 h 327250"/>
                <a:gd name="connsiteX51" fmla="*/ 33638 w 214092"/>
                <a:gd name="connsiteY51" fmla="*/ 112248 h 327250"/>
                <a:gd name="connsiteX52" fmla="*/ 33897 w 214092"/>
                <a:gd name="connsiteY52" fmla="*/ 114808 h 327250"/>
                <a:gd name="connsiteX53" fmla="*/ 33120 w 214092"/>
                <a:gd name="connsiteY53" fmla="*/ 116189 h 327250"/>
                <a:gd name="connsiteX54" fmla="*/ 42153 w 214092"/>
                <a:gd name="connsiteY54" fmla="*/ 117512 h 327250"/>
                <a:gd name="connsiteX55" fmla="*/ 41578 w 214092"/>
                <a:gd name="connsiteY55" fmla="*/ 119670 h 327250"/>
                <a:gd name="connsiteX56" fmla="*/ 41578 w 214092"/>
                <a:gd name="connsiteY56" fmla="*/ 119814 h 327250"/>
                <a:gd name="connsiteX57" fmla="*/ 41750 w 214092"/>
                <a:gd name="connsiteY57" fmla="*/ 121051 h 327250"/>
                <a:gd name="connsiteX58" fmla="*/ 31855 w 214092"/>
                <a:gd name="connsiteY58" fmla="*/ 119584 h 327250"/>
                <a:gd name="connsiteX59" fmla="*/ 31222 w 214092"/>
                <a:gd name="connsiteY59" fmla="*/ 119382 h 327250"/>
                <a:gd name="connsiteX60" fmla="*/ 31164 w 214092"/>
                <a:gd name="connsiteY60" fmla="*/ 119469 h 327250"/>
                <a:gd name="connsiteX61" fmla="*/ 30560 w 214092"/>
                <a:gd name="connsiteY61" fmla="*/ 119239 h 327250"/>
                <a:gd name="connsiteX62" fmla="*/ 28748 w 214092"/>
                <a:gd name="connsiteY62" fmla="*/ 132040 h 327250"/>
                <a:gd name="connsiteX63" fmla="*/ 29122 w 214092"/>
                <a:gd name="connsiteY63" fmla="*/ 132558 h 327250"/>
                <a:gd name="connsiteX64" fmla="*/ 44857 w 214092"/>
                <a:gd name="connsiteY64" fmla="*/ 142338 h 327250"/>
                <a:gd name="connsiteX65" fmla="*/ 45490 w 214092"/>
                <a:gd name="connsiteY65" fmla="*/ 137937 h 327250"/>
                <a:gd name="connsiteX66" fmla="*/ 42988 w 214092"/>
                <a:gd name="connsiteY66" fmla="*/ 119814 h 327250"/>
                <a:gd name="connsiteX67" fmla="*/ 42988 w 214092"/>
                <a:gd name="connsiteY67" fmla="*/ 119670 h 327250"/>
                <a:gd name="connsiteX68" fmla="*/ 43793 w 214092"/>
                <a:gd name="connsiteY68" fmla="*/ 117714 h 327250"/>
                <a:gd name="connsiteX69" fmla="*/ 46152 w 214092"/>
                <a:gd name="connsiteY69" fmla="*/ 117944 h 327250"/>
                <a:gd name="connsiteX70" fmla="*/ 47907 w 214092"/>
                <a:gd name="connsiteY70" fmla="*/ 117714 h 327250"/>
                <a:gd name="connsiteX71" fmla="*/ 48712 w 214092"/>
                <a:gd name="connsiteY71" fmla="*/ 119670 h 327250"/>
                <a:gd name="connsiteX72" fmla="*/ 48712 w 214092"/>
                <a:gd name="connsiteY72" fmla="*/ 119814 h 327250"/>
                <a:gd name="connsiteX73" fmla="*/ 48309 w 214092"/>
                <a:gd name="connsiteY73" fmla="*/ 121252 h 327250"/>
                <a:gd name="connsiteX74" fmla="*/ 46152 w 214092"/>
                <a:gd name="connsiteY74" fmla="*/ 121511 h 327250"/>
                <a:gd name="connsiteX75" fmla="*/ 43419 w 214092"/>
                <a:gd name="connsiteY75" fmla="*/ 121252 h 327250"/>
                <a:gd name="connsiteX76" fmla="*/ 42988 w 214092"/>
                <a:gd name="connsiteY76" fmla="*/ 119814 h 327250"/>
                <a:gd name="connsiteX77" fmla="*/ 27511 w 214092"/>
                <a:gd name="connsiteY77" fmla="*/ 93521 h 327250"/>
                <a:gd name="connsiteX78" fmla="*/ 31049 w 214092"/>
                <a:gd name="connsiteY78" fmla="*/ 88745 h 327250"/>
                <a:gd name="connsiteX79" fmla="*/ 31049 w 214092"/>
                <a:gd name="connsiteY79" fmla="*/ 108336 h 327250"/>
                <a:gd name="connsiteX80" fmla="*/ 34875 w 214092"/>
                <a:gd name="connsiteY80" fmla="*/ 94442 h 327250"/>
                <a:gd name="connsiteX81" fmla="*/ 35393 w 214092"/>
                <a:gd name="connsiteY81" fmla="*/ 77958 h 327250"/>
                <a:gd name="connsiteX82" fmla="*/ 37004 w 214092"/>
                <a:gd name="connsiteY82" fmla="*/ 78303 h 327250"/>
                <a:gd name="connsiteX83" fmla="*/ 38989 w 214092"/>
                <a:gd name="connsiteY83" fmla="*/ 77757 h 327250"/>
                <a:gd name="connsiteX84" fmla="*/ 38586 w 214092"/>
                <a:gd name="connsiteY84" fmla="*/ 91795 h 327250"/>
                <a:gd name="connsiteX85" fmla="*/ 53430 w 214092"/>
                <a:gd name="connsiteY85" fmla="*/ 92054 h 327250"/>
                <a:gd name="connsiteX86" fmla="*/ 53027 w 214092"/>
                <a:gd name="connsiteY86" fmla="*/ 77814 h 327250"/>
                <a:gd name="connsiteX87" fmla="*/ 54897 w 214092"/>
                <a:gd name="connsiteY87" fmla="*/ 78303 h 327250"/>
                <a:gd name="connsiteX88" fmla="*/ 56623 w 214092"/>
                <a:gd name="connsiteY88" fmla="*/ 77872 h 327250"/>
                <a:gd name="connsiteX89" fmla="*/ 57054 w 214092"/>
                <a:gd name="connsiteY89" fmla="*/ 93406 h 327250"/>
                <a:gd name="connsiteX90" fmla="*/ 57141 w 214092"/>
                <a:gd name="connsiteY90" fmla="*/ 94470 h 327250"/>
                <a:gd name="connsiteX91" fmla="*/ 60650 w 214092"/>
                <a:gd name="connsiteY91" fmla="*/ 107214 h 327250"/>
                <a:gd name="connsiteX92" fmla="*/ 60650 w 214092"/>
                <a:gd name="connsiteY92" fmla="*/ 87969 h 327250"/>
                <a:gd name="connsiteX93" fmla="*/ 64793 w 214092"/>
                <a:gd name="connsiteY93" fmla="*/ 93550 h 327250"/>
                <a:gd name="connsiteX94" fmla="*/ 78371 w 214092"/>
                <a:gd name="connsiteY94" fmla="*/ 111932 h 327250"/>
                <a:gd name="connsiteX95" fmla="*/ 89503 w 214092"/>
                <a:gd name="connsiteY95" fmla="*/ 114377 h 327250"/>
                <a:gd name="connsiteX96" fmla="*/ 90424 w 214092"/>
                <a:gd name="connsiteY96" fmla="*/ 103072 h 327250"/>
                <a:gd name="connsiteX97" fmla="*/ 76789 w 214092"/>
                <a:gd name="connsiteY97" fmla="*/ 84690 h 327250"/>
                <a:gd name="connsiteX98" fmla="*/ 69597 w 214092"/>
                <a:gd name="connsiteY98" fmla="*/ 74966 h 327250"/>
                <a:gd name="connsiteX99" fmla="*/ 151323 w 214092"/>
                <a:gd name="connsiteY99" fmla="*/ 2848 h 327250"/>
                <a:gd name="connsiteX100" fmla="*/ 147210 w 214092"/>
                <a:gd name="connsiteY100" fmla="*/ 0 h 327250"/>
                <a:gd name="connsiteX101" fmla="*/ 66806 w 214092"/>
                <a:gd name="connsiteY101" fmla="*/ 71025 h 327250"/>
                <a:gd name="connsiteX102" fmla="*/ 59759 w 214092"/>
                <a:gd name="connsiteY102" fmla="*/ 61647 h 327250"/>
                <a:gd name="connsiteX103" fmla="*/ 56249 w 214092"/>
                <a:gd name="connsiteY103" fmla="*/ 58742 h 327250"/>
                <a:gd name="connsiteX104" fmla="*/ 56249 w 214092"/>
                <a:gd name="connsiteY104" fmla="*/ 58799 h 327250"/>
                <a:gd name="connsiteX105" fmla="*/ 56479 w 214092"/>
                <a:gd name="connsiteY105" fmla="*/ 70853 h 327250"/>
                <a:gd name="connsiteX106" fmla="*/ 54897 w 214092"/>
                <a:gd name="connsiteY106" fmla="*/ 70507 h 327250"/>
                <a:gd name="connsiteX107" fmla="*/ 52883 w 214092"/>
                <a:gd name="connsiteY107" fmla="*/ 71083 h 327250"/>
                <a:gd name="connsiteX108" fmla="*/ 52682 w 214092"/>
                <a:gd name="connsiteY108" fmla="*/ 58857 h 327250"/>
                <a:gd name="connsiteX109" fmla="*/ 52912 w 214092"/>
                <a:gd name="connsiteY109" fmla="*/ 57908 h 327250"/>
                <a:gd name="connsiteX110" fmla="*/ 51531 w 214092"/>
                <a:gd name="connsiteY110" fmla="*/ 57994 h 327250"/>
                <a:gd name="connsiteX111" fmla="*/ 50179 w 214092"/>
                <a:gd name="connsiteY111" fmla="*/ 57908 h 327250"/>
                <a:gd name="connsiteX112" fmla="*/ 41520 w 214092"/>
                <a:gd name="connsiteY112" fmla="*/ 57908 h 327250"/>
                <a:gd name="connsiteX113" fmla="*/ 40427 w 214092"/>
                <a:gd name="connsiteY113" fmla="*/ 57965 h 327250"/>
                <a:gd name="connsiteX114" fmla="*/ 39104 w 214092"/>
                <a:gd name="connsiteY114" fmla="*/ 57936 h 327250"/>
                <a:gd name="connsiteX115" fmla="*/ 39334 w 214092"/>
                <a:gd name="connsiteY115" fmla="*/ 58857 h 327250"/>
                <a:gd name="connsiteX116" fmla="*/ 39133 w 214092"/>
                <a:gd name="connsiteY116" fmla="*/ 71140 h 327250"/>
                <a:gd name="connsiteX117" fmla="*/ 37004 w 214092"/>
                <a:gd name="connsiteY117" fmla="*/ 70507 h 327250"/>
                <a:gd name="connsiteX118" fmla="*/ 35537 w 214092"/>
                <a:gd name="connsiteY118" fmla="*/ 70795 h 327250"/>
                <a:gd name="connsiteX119" fmla="*/ 35767 w 214092"/>
                <a:gd name="connsiteY119" fmla="*/ 58886 h 327250"/>
                <a:gd name="connsiteX120" fmla="*/ 32516 w 214092"/>
                <a:gd name="connsiteY120" fmla="*/ 61647 h 327250"/>
                <a:gd name="connsiteX121" fmla="*/ 15486 w 214092"/>
                <a:gd name="connsiteY121" fmla="*/ 84690 h 327250"/>
                <a:gd name="connsiteX122" fmla="*/ 1851 w 214092"/>
                <a:gd name="connsiteY122" fmla="*/ 103072 h 327250"/>
                <a:gd name="connsiteX123" fmla="*/ 2800 w 214092"/>
                <a:gd name="connsiteY123" fmla="*/ 114377 h 327250"/>
                <a:gd name="connsiteX124" fmla="*/ 13904 w 214092"/>
                <a:gd name="connsiteY124" fmla="*/ 111932 h 327250"/>
                <a:gd name="connsiteX125" fmla="*/ 27511 w 214092"/>
                <a:gd name="connsiteY125" fmla="*/ 93550 h 327250"/>
                <a:gd name="connsiteX126" fmla="*/ 27511 w 214092"/>
                <a:gd name="connsiteY126" fmla="*/ 93521 h 327250"/>
                <a:gd name="connsiteX127" fmla="*/ 35508 w 214092"/>
                <a:gd name="connsiteY127" fmla="*/ 72464 h 327250"/>
                <a:gd name="connsiteX128" fmla="*/ 37004 w 214092"/>
                <a:gd name="connsiteY128" fmla="*/ 71946 h 327250"/>
                <a:gd name="connsiteX129" fmla="*/ 39075 w 214092"/>
                <a:gd name="connsiteY129" fmla="*/ 73125 h 327250"/>
                <a:gd name="connsiteX130" fmla="*/ 39018 w 214092"/>
                <a:gd name="connsiteY130" fmla="*/ 75800 h 327250"/>
                <a:gd name="connsiteX131" fmla="*/ 37004 w 214092"/>
                <a:gd name="connsiteY131" fmla="*/ 76894 h 327250"/>
                <a:gd name="connsiteX132" fmla="*/ 35422 w 214092"/>
                <a:gd name="connsiteY132" fmla="*/ 76290 h 327250"/>
                <a:gd name="connsiteX133" fmla="*/ 35508 w 214092"/>
                <a:gd name="connsiteY133" fmla="*/ 72464 h 327250"/>
                <a:gd name="connsiteX134" fmla="*/ 54897 w 214092"/>
                <a:gd name="connsiteY134" fmla="*/ 71946 h 327250"/>
                <a:gd name="connsiteX135" fmla="*/ 56508 w 214092"/>
                <a:gd name="connsiteY135" fmla="*/ 72550 h 327250"/>
                <a:gd name="connsiteX136" fmla="*/ 56594 w 214092"/>
                <a:gd name="connsiteY136" fmla="*/ 76203 h 327250"/>
                <a:gd name="connsiteX137" fmla="*/ 54897 w 214092"/>
                <a:gd name="connsiteY137" fmla="*/ 76894 h 327250"/>
                <a:gd name="connsiteX138" fmla="*/ 52998 w 214092"/>
                <a:gd name="connsiteY138" fmla="*/ 75944 h 327250"/>
                <a:gd name="connsiteX139" fmla="*/ 52941 w 214092"/>
                <a:gd name="connsiteY139" fmla="*/ 72953 h 327250"/>
                <a:gd name="connsiteX140" fmla="*/ 54897 w 214092"/>
                <a:gd name="connsiteY140" fmla="*/ 71946 h 327250"/>
                <a:gd name="connsiteX141" fmla="*/ 46439 w 214092"/>
                <a:gd name="connsiteY141" fmla="*/ 55434 h 327250"/>
                <a:gd name="connsiteX142" fmla="*/ 60104 w 214092"/>
                <a:gd name="connsiteY142" fmla="*/ 41798 h 327250"/>
                <a:gd name="connsiteX143" fmla="*/ 46439 w 214092"/>
                <a:gd name="connsiteY143" fmla="*/ 28192 h 327250"/>
                <a:gd name="connsiteX144" fmla="*/ 32775 w 214092"/>
                <a:gd name="connsiteY144" fmla="*/ 41798 h 327250"/>
                <a:gd name="connsiteX145" fmla="*/ 46439 w 214092"/>
                <a:gd name="connsiteY145" fmla="*/ 55434 h 32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14092" h="327250">
                  <a:moveTo>
                    <a:pt x="59212" y="203640"/>
                  </a:moveTo>
                  <a:cubicBezTo>
                    <a:pt x="56307" y="202173"/>
                    <a:pt x="54034" y="198894"/>
                    <a:pt x="53487" y="194866"/>
                  </a:cubicBezTo>
                  <a:lnTo>
                    <a:pt x="48424" y="158793"/>
                  </a:lnTo>
                  <a:cubicBezTo>
                    <a:pt x="48338" y="158275"/>
                    <a:pt x="48309" y="157786"/>
                    <a:pt x="48309" y="157297"/>
                  </a:cubicBezTo>
                  <a:cubicBezTo>
                    <a:pt x="48165" y="156808"/>
                    <a:pt x="48050" y="156290"/>
                    <a:pt x="47993" y="155801"/>
                  </a:cubicBezTo>
                  <a:lnTo>
                    <a:pt x="46641" y="146222"/>
                  </a:lnTo>
                  <a:cubicBezTo>
                    <a:pt x="46842" y="146193"/>
                    <a:pt x="47015" y="146135"/>
                    <a:pt x="47187" y="146078"/>
                  </a:cubicBezTo>
                  <a:cubicBezTo>
                    <a:pt x="49287" y="145186"/>
                    <a:pt x="58378" y="141245"/>
                    <a:pt x="62923" y="137074"/>
                  </a:cubicBezTo>
                  <a:lnTo>
                    <a:pt x="65224" y="153385"/>
                  </a:lnTo>
                  <a:cubicBezTo>
                    <a:pt x="65282" y="153902"/>
                    <a:pt x="65310" y="154420"/>
                    <a:pt x="65339" y="154909"/>
                  </a:cubicBezTo>
                  <a:cubicBezTo>
                    <a:pt x="65454" y="155398"/>
                    <a:pt x="65569" y="155887"/>
                    <a:pt x="65627" y="156405"/>
                  </a:cubicBezTo>
                  <a:lnTo>
                    <a:pt x="70690" y="192450"/>
                  </a:lnTo>
                  <a:cubicBezTo>
                    <a:pt x="71380" y="197340"/>
                    <a:pt x="69367" y="201828"/>
                    <a:pt x="66001" y="203640"/>
                  </a:cubicBezTo>
                  <a:lnTo>
                    <a:pt x="214092" y="203640"/>
                  </a:lnTo>
                  <a:cubicBezTo>
                    <a:pt x="191338" y="275327"/>
                    <a:pt x="124282" y="327251"/>
                    <a:pt x="45059" y="327251"/>
                  </a:cubicBezTo>
                  <a:cubicBezTo>
                    <a:pt x="29496" y="327251"/>
                    <a:pt x="14393" y="325237"/>
                    <a:pt x="10" y="321469"/>
                  </a:cubicBezTo>
                  <a:lnTo>
                    <a:pt x="10" y="203640"/>
                  </a:lnTo>
                  <a:lnTo>
                    <a:pt x="27482" y="203640"/>
                  </a:lnTo>
                  <a:cubicBezTo>
                    <a:pt x="22707" y="202979"/>
                    <a:pt x="19543" y="197628"/>
                    <a:pt x="20377" y="191673"/>
                  </a:cubicBezTo>
                  <a:lnTo>
                    <a:pt x="25440" y="155599"/>
                  </a:lnTo>
                  <a:cubicBezTo>
                    <a:pt x="25526" y="155111"/>
                    <a:pt x="25612" y="154621"/>
                    <a:pt x="25756" y="154133"/>
                  </a:cubicBezTo>
                  <a:cubicBezTo>
                    <a:pt x="25756" y="153615"/>
                    <a:pt x="25785" y="153126"/>
                    <a:pt x="25871" y="152608"/>
                  </a:cubicBezTo>
                  <a:lnTo>
                    <a:pt x="28029" y="137275"/>
                  </a:lnTo>
                  <a:cubicBezTo>
                    <a:pt x="32631" y="141360"/>
                    <a:pt x="41463" y="145215"/>
                    <a:pt x="43534" y="146078"/>
                  </a:cubicBezTo>
                  <a:cubicBezTo>
                    <a:pt x="43793" y="146193"/>
                    <a:pt x="44052" y="146222"/>
                    <a:pt x="44282" y="146222"/>
                  </a:cubicBezTo>
                  <a:lnTo>
                    <a:pt x="44311" y="146222"/>
                  </a:lnTo>
                  <a:lnTo>
                    <a:pt x="43074" y="155024"/>
                  </a:lnTo>
                  <a:cubicBezTo>
                    <a:pt x="43016" y="155513"/>
                    <a:pt x="42901" y="156002"/>
                    <a:pt x="42786" y="156491"/>
                  </a:cubicBezTo>
                  <a:cubicBezTo>
                    <a:pt x="42757" y="157009"/>
                    <a:pt x="42728" y="157498"/>
                    <a:pt x="42671" y="158016"/>
                  </a:cubicBezTo>
                  <a:lnTo>
                    <a:pt x="37608" y="194089"/>
                  </a:lnTo>
                  <a:cubicBezTo>
                    <a:pt x="36889" y="199210"/>
                    <a:pt x="33408" y="203093"/>
                    <a:pt x="29438" y="203640"/>
                  </a:cubicBezTo>
                  <a:lnTo>
                    <a:pt x="59212" y="203640"/>
                  </a:lnTo>
                  <a:close/>
                  <a:moveTo>
                    <a:pt x="45490" y="137937"/>
                  </a:moveTo>
                  <a:lnTo>
                    <a:pt x="46094" y="142223"/>
                  </a:lnTo>
                  <a:cubicBezTo>
                    <a:pt x="51876" y="139749"/>
                    <a:pt x="60276" y="135233"/>
                    <a:pt x="61600" y="132558"/>
                  </a:cubicBezTo>
                  <a:cubicBezTo>
                    <a:pt x="61743" y="132270"/>
                    <a:pt x="61945" y="132040"/>
                    <a:pt x="62204" y="131867"/>
                  </a:cubicBezTo>
                  <a:lnTo>
                    <a:pt x="60535" y="120130"/>
                  </a:lnTo>
                  <a:cubicBezTo>
                    <a:pt x="60593" y="119641"/>
                    <a:pt x="60650" y="119181"/>
                    <a:pt x="60650" y="118663"/>
                  </a:cubicBezTo>
                  <a:lnTo>
                    <a:pt x="60650" y="118548"/>
                  </a:lnTo>
                  <a:lnTo>
                    <a:pt x="60506" y="118605"/>
                  </a:lnTo>
                  <a:cubicBezTo>
                    <a:pt x="60305" y="118721"/>
                    <a:pt x="60104" y="118836"/>
                    <a:pt x="59874" y="118893"/>
                  </a:cubicBezTo>
                  <a:cubicBezTo>
                    <a:pt x="58521" y="119181"/>
                    <a:pt x="53631" y="120274"/>
                    <a:pt x="49978" y="120936"/>
                  </a:cubicBezTo>
                  <a:cubicBezTo>
                    <a:pt x="50093" y="120590"/>
                    <a:pt x="50150" y="120188"/>
                    <a:pt x="50150" y="119814"/>
                  </a:cubicBezTo>
                  <a:lnTo>
                    <a:pt x="50150" y="119670"/>
                  </a:lnTo>
                  <a:cubicBezTo>
                    <a:pt x="50150" y="118836"/>
                    <a:pt x="49891" y="118059"/>
                    <a:pt x="49489" y="117426"/>
                  </a:cubicBezTo>
                  <a:cubicBezTo>
                    <a:pt x="51905" y="116966"/>
                    <a:pt x="55271" y="116247"/>
                    <a:pt x="58435" y="115556"/>
                  </a:cubicBezTo>
                  <a:cubicBezTo>
                    <a:pt x="58090" y="114780"/>
                    <a:pt x="57773" y="114089"/>
                    <a:pt x="57687" y="113830"/>
                  </a:cubicBezTo>
                  <a:cubicBezTo>
                    <a:pt x="57515" y="113428"/>
                    <a:pt x="57687" y="112593"/>
                    <a:pt x="58119" y="111414"/>
                  </a:cubicBezTo>
                  <a:cubicBezTo>
                    <a:pt x="57198" y="108192"/>
                    <a:pt x="54350" y="98181"/>
                    <a:pt x="53746" y="95563"/>
                  </a:cubicBezTo>
                  <a:cubicBezTo>
                    <a:pt x="52739" y="95650"/>
                    <a:pt x="51387" y="95707"/>
                    <a:pt x="49403" y="95707"/>
                  </a:cubicBezTo>
                  <a:cubicBezTo>
                    <a:pt x="46842" y="95707"/>
                    <a:pt x="43275" y="95621"/>
                    <a:pt x="38327" y="95362"/>
                  </a:cubicBezTo>
                  <a:cubicBezTo>
                    <a:pt x="37781" y="97836"/>
                    <a:pt x="34127" y="110637"/>
                    <a:pt x="33638" y="112248"/>
                  </a:cubicBezTo>
                  <a:cubicBezTo>
                    <a:pt x="34012" y="113542"/>
                    <a:pt x="34098" y="114377"/>
                    <a:pt x="33897" y="114808"/>
                  </a:cubicBezTo>
                  <a:cubicBezTo>
                    <a:pt x="33811" y="115010"/>
                    <a:pt x="33494" y="115556"/>
                    <a:pt x="33120" y="116189"/>
                  </a:cubicBezTo>
                  <a:cubicBezTo>
                    <a:pt x="35882" y="116592"/>
                    <a:pt x="39420" y="117138"/>
                    <a:pt x="42153" y="117512"/>
                  </a:cubicBezTo>
                  <a:cubicBezTo>
                    <a:pt x="41779" y="118117"/>
                    <a:pt x="41578" y="118865"/>
                    <a:pt x="41578" y="119670"/>
                  </a:cubicBezTo>
                  <a:lnTo>
                    <a:pt x="41578" y="119814"/>
                  </a:lnTo>
                  <a:cubicBezTo>
                    <a:pt x="41578" y="120216"/>
                    <a:pt x="41635" y="120648"/>
                    <a:pt x="41750" y="121051"/>
                  </a:cubicBezTo>
                  <a:cubicBezTo>
                    <a:pt x="38011" y="120533"/>
                    <a:pt x="33207" y="119814"/>
                    <a:pt x="31855" y="119584"/>
                  </a:cubicBezTo>
                  <a:cubicBezTo>
                    <a:pt x="31625" y="119555"/>
                    <a:pt x="31423" y="119469"/>
                    <a:pt x="31222" y="119382"/>
                  </a:cubicBezTo>
                  <a:cubicBezTo>
                    <a:pt x="31193" y="119411"/>
                    <a:pt x="31164" y="119469"/>
                    <a:pt x="31164" y="119469"/>
                  </a:cubicBezTo>
                  <a:lnTo>
                    <a:pt x="30560" y="119239"/>
                  </a:lnTo>
                  <a:lnTo>
                    <a:pt x="28748" y="132040"/>
                  </a:lnTo>
                  <a:cubicBezTo>
                    <a:pt x="28892" y="132212"/>
                    <a:pt x="29007" y="132356"/>
                    <a:pt x="29122" y="132558"/>
                  </a:cubicBezTo>
                  <a:cubicBezTo>
                    <a:pt x="30445" y="135261"/>
                    <a:pt x="39075" y="139864"/>
                    <a:pt x="44857" y="142338"/>
                  </a:cubicBezTo>
                  <a:lnTo>
                    <a:pt x="45490" y="137937"/>
                  </a:lnTo>
                  <a:close/>
                  <a:moveTo>
                    <a:pt x="42988" y="119814"/>
                  </a:moveTo>
                  <a:lnTo>
                    <a:pt x="42988" y="119670"/>
                  </a:lnTo>
                  <a:cubicBezTo>
                    <a:pt x="42988" y="118893"/>
                    <a:pt x="43304" y="118231"/>
                    <a:pt x="43793" y="117714"/>
                  </a:cubicBezTo>
                  <a:cubicBezTo>
                    <a:pt x="44944" y="117857"/>
                    <a:pt x="45807" y="117944"/>
                    <a:pt x="46152" y="117944"/>
                  </a:cubicBezTo>
                  <a:cubicBezTo>
                    <a:pt x="46411" y="117944"/>
                    <a:pt x="47043" y="117857"/>
                    <a:pt x="47907" y="117714"/>
                  </a:cubicBezTo>
                  <a:cubicBezTo>
                    <a:pt x="48396" y="118203"/>
                    <a:pt x="48712" y="118893"/>
                    <a:pt x="48712" y="119670"/>
                  </a:cubicBezTo>
                  <a:lnTo>
                    <a:pt x="48712" y="119814"/>
                  </a:lnTo>
                  <a:cubicBezTo>
                    <a:pt x="48712" y="120332"/>
                    <a:pt x="48539" y="120820"/>
                    <a:pt x="48309" y="121252"/>
                  </a:cubicBezTo>
                  <a:cubicBezTo>
                    <a:pt x="47303" y="121425"/>
                    <a:pt x="46555" y="121511"/>
                    <a:pt x="46152" y="121511"/>
                  </a:cubicBezTo>
                  <a:cubicBezTo>
                    <a:pt x="45692" y="121511"/>
                    <a:pt x="44685" y="121425"/>
                    <a:pt x="43419" y="121252"/>
                  </a:cubicBezTo>
                  <a:cubicBezTo>
                    <a:pt x="43160" y="120820"/>
                    <a:pt x="42988" y="120332"/>
                    <a:pt x="42988" y="119814"/>
                  </a:cubicBezTo>
                  <a:close/>
                  <a:moveTo>
                    <a:pt x="27511" y="93521"/>
                  </a:moveTo>
                  <a:lnTo>
                    <a:pt x="31049" y="88745"/>
                  </a:lnTo>
                  <a:lnTo>
                    <a:pt x="31049" y="108336"/>
                  </a:lnTo>
                  <a:cubicBezTo>
                    <a:pt x="32488" y="103244"/>
                    <a:pt x="34645" y="95592"/>
                    <a:pt x="34875" y="94442"/>
                  </a:cubicBezTo>
                  <a:cubicBezTo>
                    <a:pt x="35019" y="93550"/>
                    <a:pt x="35220" y="86358"/>
                    <a:pt x="35393" y="77958"/>
                  </a:cubicBezTo>
                  <a:cubicBezTo>
                    <a:pt x="35882" y="78159"/>
                    <a:pt x="36429" y="78303"/>
                    <a:pt x="37004" y="78303"/>
                  </a:cubicBezTo>
                  <a:cubicBezTo>
                    <a:pt x="37723" y="78303"/>
                    <a:pt x="38413" y="78102"/>
                    <a:pt x="38989" y="77757"/>
                  </a:cubicBezTo>
                  <a:cubicBezTo>
                    <a:pt x="38874" y="83222"/>
                    <a:pt x="38730" y="88515"/>
                    <a:pt x="38586" y="91795"/>
                  </a:cubicBezTo>
                  <a:cubicBezTo>
                    <a:pt x="44454" y="92111"/>
                    <a:pt x="50812" y="92226"/>
                    <a:pt x="53430" y="92054"/>
                  </a:cubicBezTo>
                  <a:cubicBezTo>
                    <a:pt x="53286" y="88803"/>
                    <a:pt x="53171" y="83395"/>
                    <a:pt x="53027" y="77814"/>
                  </a:cubicBezTo>
                  <a:cubicBezTo>
                    <a:pt x="53602" y="78102"/>
                    <a:pt x="54235" y="78303"/>
                    <a:pt x="54897" y="78303"/>
                  </a:cubicBezTo>
                  <a:cubicBezTo>
                    <a:pt x="55530" y="78303"/>
                    <a:pt x="56105" y="78159"/>
                    <a:pt x="56623" y="77872"/>
                  </a:cubicBezTo>
                  <a:cubicBezTo>
                    <a:pt x="56767" y="84804"/>
                    <a:pt x="56939" y="90932"/>
                    <a:pt x="57054" y="93406"/>
                  </a:cubicBezTo>
                  <a:lnTo>
                    <a:pt x="57141" y="94470"/>
                  </a:lnTo>
                  <a:cubicBezTo>
                    <a:pt x="57342" y="95506"/>
                    <a:pt x="59241" y="102208"/>
                    <a:pt x="60650" y="107214"/>
                  </a:cubicBezTo>
                  <a:lnTo>
                    <a:pt x="60650" y="87969"/>
                  </a:lnTo>
                  <a:lnTo>
                    <a:pt x="64793" y="93550"/>
                  </a:lnTo>
                  <a:lnTo>
                    <a:pt x="78371" y="111932"/>
                  </a:lnTo>
                  <a:cubicBezTo>
                    <a:pt x="81190" y="115729"/>
                    <a:pt x="86166" y="116822"/>
                    <a:pt x="89503" y="114377"/>
                  </a:cubicBezTo>
                  <a:cubicBezTo>
                    <a:pt x="92812" y="111932"/>
                    <a:pt x="93214" y="106869"/>
                    <a:pt x="90424" y="103072"/>
                  </a:cubicBezTo>
                  <a:lnTo>
                    <a:pt x="76789" y="84690"/>
                  </a:lnTo>
                  <a:lnTo>
                    <a:pt x="69597" y="74966"/>
                  </a:lnTo>
                  <a:lnTo>
                    <a:pt x="151323" y="2848"/>
                  </a:lnTo>
                  <a:lnTo>
                    <a:pt x="147210" y="0"/>
                  </a:lnTo>
                  <a:lnTo>
                    <a:pt x="66806" y="71025"/>
                  </a:lnTo>
                  <a:lnTo>
                    <a:pt x="59759" y="61647"/>
                  </a:lnTo>
                  <a:cubicBezTo>
                    <a:pt x="58781" y="60353"/>
                    <a:pt x="57572" y="59375"/>
                    <a:pt x="56249" y="58742"/>
                  </a:cubicBezTo>
                  <a:lnTo>
                    <a:pt x="56249" y="58799"/>
                  </a:lnTo>
                  <a:cubicBezTo>
                    <a:pt x="56307" y="62367"/>
                    <a:pt x="56393" y="66595"/>
                    <a:pt x="56479" y="70853"/>
                  </a:cubicBezTo>
                  <a:cubicBezTo>
                    <a:pt x="55990" y="70651"/>
                    <a:pt x="55472" y="70507"/>
                    <a:pt x="54897" y="70507"/>
                  </a:cubicBezTo>
                  <a:cubicBezTo>
                    <a:pt x="54178" y="70507"/>
                    <a:pt x="53487" y="70737"/>
                    <a:pt x="52883" y="71083"/>
                  </a:cubicBezTo>
                  <a:cubicBezTo>
                    <a:pt x="52797" y="66049"/>
                    <a:pt x="52711" y="61475"/>
                    <a:pt x="52682" y="58857"/>
                  </a:cubicBezTo>
                  <a:cubicBezTo>
                    <a:pt x="52653" y="58512"/>
                    <a:pt x="52768" y="58195"/>
                    <a:pt x="52912" y="57908"/>
                  </a:cubicBezTo>
                  <a:cubicBezTo>
                    <a:pt x="52452" y="57908"/>
                    <a:pt x="51992" y="57936"/>
                    <a:pt x="51531" y="57994"/>
                  </a:cubicBezTo>
                  <a:cubicBezTo>
                    <a:pt x="51100" y="57936"/>
                    <a:pt x="50639" y="57908"/>
                    <a:pt x="50179" y="57908"/>
                  </a:cubicBezTo>
                  <a:lnTo>
                    <a:pt x="41520" y="57908"/>
                  </a:lnTo>
                  <a:cubicBezTo>
                    <a:pt x="41146" y="57908"/>
                    <a:pt x="40801" y="57908"/>
                    <a:pt x="40427" y="57965"/>
                  </a:cubicBezTo>
                  <a:cubicBezTo>
                    <a:pt x="39996" y="57908"/>
                    <a:pt x="39564" y="57908"/>
                    <a:pt x="39104" y="57936"/>
                  </a:cubicBezTo>
                  <a:cubicBezTo>
                    <a:pt x="39248" y="58195"/>
                    <a:pt x="39363" y="58512"/>
                    <a:pt x="39334" y="58857"/>
                  </a:cubicBezTo>
                  <a:cubicBezTo>
                    <a:pt x="39305" y="61475"/>
                    <a:pt x="39219" y="66077"/>
                    <a:pt x="39133" y="71140"/>
                  </a:cubicBezTo>
                  <a:cubicBezTo>
                    <a:pt x="38500" y="70766"/>
                    <a:pt x="37781" y="70507"/>
                    <a:pt x="37004" y="70507"/>
                  </a:cubicBezTo>
                  <a:cubicBezTo>
                    <a:pt x="36486" y="70507"/>
                    <a:pt x="35997" y="70623"/>
                    <a:pt x="35537" y="70795"/>
                  </a:cubicBezTo>
                  <a:cubicBezTo>
                    <a:pt x="35623" y="66595"/>
                    <a:pt x="35710" y="62453"/>
                    <a:pt x="35767" y="58886"/>
                  </a:cubicBezTo>
                  <a:cubicBezTo>
                    <a:pt x="34559" y="59519"/>
                    <a:pt x="33437" y="60439"/>
                    <a:pt x="32516" y="61647"/>
                  </a:cubicBezTo>
                  <a:lnTo>
                    <a:pt x="15486" y="84690"/>
                  </a:lnTo>
                  <a:lnTo>
                    <a:pt x="1851" y="103072"/>
                  </a:lnTo>
                  <a:cubicBezTo>
                    <a:pt x="-939" y="106869"/>
                    <a:pt x="-537" y="111932"/>
                    <a:pt x="2800" y="114377"/>
                  </a:cubicBezTo>
                  <a:cubicBezTo>
                    <a:pt x="6108" y="116822"/>
                    <a:pt x="11085" y="115729"/>
                    <a:pt x="13904" y="111932"/>
                  </a:cubicBezTo>
                  <a:lnTo>
                    <a:pt x="27511" y="93550"/>
                  </a:lnTo>
                  <a:lnTo>
                    <a:pt x="27511" y="93521"/>
                  </a:lnTo>
                  <a:close/>
                  <a:moveTo>
                    <a:pt x="35508" y="72464"/>
                  </a:moveTo>
                  <a:cubicBezTo>
                    <a:pt x="35940" y="72147"/>
                    <a:pt x="36429" y="71946"/>
                    <a:pt x="37004" y="71946"/>
                  </a:cubicBezTo>
                  <a:cubicBezTo>
                    <a:pt x="37896" y="71946"/>
                    <a:pt x="38673" y="72435"/>
                    <a:pt x="39075" y="73125"/>
                  </a:cubicBezTo>
                  <a:cubicBezTo>
                    <a:pt x="39075" y="74017"/>
                    <a:pt x="39047" y="74909"/>
                    <a:pt x="39018" y="75800"/>
                  </a:cubicBezTo>
                  <a:cubicBezTo>
                    <a:pt x="38586" y="76434"/>
                    <a:pt x="37838" y="76894"/>
                    <a:pt x="37004" y="76894"/>
                  </a:cubicBezTo>
                  <a:cubicBezTo>
                    <a:pt x="36400" y="76894"/>
                    <a:pt x="35853" y="76664"/>
                    <a:pt x="35422" y="76290"/>
                  </a:cubicBezTo>
                  <a:cubicBezTo>
                    <a:pt x="35479" y="75024"/>
                    <a:pt x="35479" y="73758"/>
                    <a:pt x="35508" y="72464"/>
                  </a:cubicBezTo>
                  <a:close/>
                  <a:moveTo>
                    <a:pt x="54897" y="71946"/>
                  </a:moveTo>
                  <a:cubicBezTo>
                    <a:pt x="55530" y="71946"/>
                    <a:pt x="56076" y="72176"/>
                    <a:pt x="56508" y="72550"/>
                  </a:cubicBezTo>
                  <a:cubicBezTo>
                    <a:pt x="56537" y="73787"/>
                    <a:pt x="56565" y="74995"/>
                    <a:pt x="56594" y="76203"/>
                  </a:cubicBezTo>
                  <a:cubicBezTo>
                    <a:pt x="56163" y="76606"/>
                    <a:pt x="55559" y="76894"/>
                    <a:pt x="54897" y="76894"/>
                  </a:cubicBezTo>
                  <a:cubicBezTo>
                    <a:pt x="54120" y="76894"/>
                    <a:pt x="53430" y="76491"/>
                    <a:pt x="52998" y="75944"/>
                  </a:cubicBezTo>
                  <a:cubicBezTo>
                    <a:pt x="52970" y="74938"/>
                    <a:pt x="52941" y="73960"/>
                    <a:pt x="52941" y="72953"/>
                  </a:cubicBezTo>
                  <a:cubicBezTo>
                    <a:pt x="53372" y="72349"/>
                    <a:pt x="54092" y="71946"/>
                    <a:pt x="54897" y="71946"/>
                  </a:cubicBezTo>
                  <a:close/>
                  <a:moveTo>
                    <a:pt x="46439" y="55434"/>
                  </a:moveTo>
                  <a:cubicBezTo>
                    <a:pt x="53976" y="55434"/>
                    <a:pt x="60104" y="49335"/>
                    <a:pt x="60104" y="41798"/>
                  </a:cubicBezTo>
                  <a:cubicBezTo>
                    <a:pt x="60104" y="34290"/>
                    <a:pt x="53976" y="28192"/>
                    <a:pt x="46439" y="28192"/>
                  </a:cubicBezTo>
                  <a:cubicBezTo>
                    <a:pt x="38874" y="28192"/>
                    <a:pt x="32775" y="34290"/>
                    <a:pt x="32775" y="41798"/>
                  </a:cubicBezTo>
                  <a:cubicBezTo>
                    <a:pt x="32775" y="49335"/>
                    <a:pt x="38874" y="55434"/>
                    <a:pt x="46439" y="55434"/>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aphic 9">
            <a:extLst>
              <a:ext uri="{FF2B5EF4-FFF2-40B4-BE49-F238E27FC236}">
                <a16:creationId xmlns:a16="http://schemas.microsoft.com/office/drawing/2014/main" id="{E58D249F-2F7B-4D01-B22A-117491DD8B3D}"/>
              </a:ext>
            </a:extLst>
          </p:cNvPr>
          <p:cNvGrpSpPr>
            <a:grpSpLocks noChangeAspect="1"/>
          </p:cNvGrpSpPr>
          <p:nvPr/>
        </p:nvGrpSpPr>
        <p:grpSpPr>
          <a:xfrm>
            <a:off x="205357" y="2014775"/>
            <a:ext cx="594672" cy="594672"/>
            <a:chOff x="4770439" y="4013868"/>
            <a:chExt cx="407624" cy="407624"/>
          </a:xfrm>
        </p:grpSpPr>
        <p:sp>
          <p:nvSpPr>
            <p:cNvPr id="140" name="Freeform: Shape 139">
              <a:extLst>
                <a:ext uri="{FF2B5EF4-FFF2-40B4-BE49-F238E27FC236}">
                  <a16:creationId xmlns:a16="http://schemas.microsoft.com/office/drawing/2014/main" id="{A6C3AFBC-009C-40EA-8163-3599F408CA37}"/>
                </a:ext>
              </a:extLst>
            </p:cNvPr>
            <p:cNvSpPr/>
            <p:nvPr/>
          </p:nvSpPr>
          <p:spPr>
            <a:xfrm rot="-5400000" flipV="1">
              <a:off x="4770439" y="4013868"/>
              <a:ext cx="407624" cy="407624"/>
            </a:xfrm>
            <a:custGeom>
              <a:avLst/>
              <a:gdLst>
                <a:gd name="connsiteX0" fmla="*/ 204335 w 407624"/>
                <a:gd name="connsiteY0" fmla="*/ 1466 h 407624"/>
                <a:gd name="connsiteX1" fmla="*/ 523 w 407624"/>
                <a:gd name="connsiteY1" fmla="*/ 205278 h 407624"/>
                <a:gd name="connsiteX2" fmla="*/ 204335 w 407624"/>
                <a:gd name="connsiteY2" fmla="*/ 409091 h 407624"/>
                <a:gd name="connsiteX3" fmla="*/ 408147 w 407624"/>
                <a:gd name="connsiteY3" fmla="*/ 205278 h 407624"/>
                <a:gd name="connsiteX4" fmla="*/ 204335 w 407624"/>
                <a:gd name="connsiteY4" fmla="*/ 1466 h 407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624" h="407624">
                  <a:moveTo>
                    <a:pt x="204335" y="1466"/>
                  </a:moveTo>
                  <a:cubicBezTo>
                    <a:pt x="91773" y="1466"/>
                    <a:pt x="523" y="92717"/>
                    <a:pt x="523" y="205278"/>
                  </a:cubicBezTo>
                  <a:cubicBezTo>
                    <a:pt x="523" y="317840"/>
                    <a:pt x="91773" y="409091"/>
                    <a:pt x="204335" y="409091"/>
                  </a:cubicBezTo>
                  <a:cubicBezTo>
                    <a:pt x="316897" y="409091"/>
                    <a:pt x="408147" y="317840"/>
                    <a:pt x="408147" y="205278"/>
                  </a:cubicBezTo>
                  <a:cubicBezTo>
                    <a:pt x="408147" y="92717"/>
                    <a:pt x="316897" y="1466"/>
                    <a:pt x="204335" y="1466"/>
                  </a:cubicBezTo>
                </a:path>
              </a:pathLst>
            </a:custGeom>
            <a:solidFill>
              <a:srgbClr val="245BA7"/>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Shape 140">
              <a:extLst>
                <a:ext uri="{FF2B5EF4-FFF2-40B4-BE49-F238E27FC236}">
                  <a16:creationId xmlns:a16="http://schemas.microsoft.com/office/drawing/2014/main" id="{0C2B9389-D2BD-45CD-97BF-123F33FEEC59}"/>
                </a:ext>
              </a:extLst>
            </p:cNvPr>
            <p:cNvSpPr/>
            <p:nvPr/>
          </p:nvSpPr>
          <p:spPr>
            <a:xfrm>
              <a:off x="4964195" y="4075975"/>
              <a:ext cx="96096" cy="288217"/>
            </a:xfrm>
            <a:custGeom>
              <a:avLst/>
              <a:gdLst>
                <a:gd name="connsiteX0" fmla="*/ 96579 w 96096"/>
                <a:gd name="connsiteY0" fmla="*/ 1517 h 288217"/>
                <a:gd name="connsiteX1" fmla="*/ 41609 w 96096"/>
                <a:gd name="connsiteY1" fmla="*/ 8003 h 288217"/>
                <a:gd name="connsiteX2" fmla="*/ 482 w 96096"/>
                <a:gd name="connsiteY2" fmla="*/ 171944 h 288217"/>
                <a:gd name="connsiteX3" fmla="*/ 44965 w 96096"/>
                <a:gd name="connsiteY3" fmla="*/ 167254 h 288217"/>
                <a:gd name="connsiteX4" fmla="*/ 46484 w 96096"/>
                <a:gd name="connsiteY4" fmla="*/ 167889 h 288217"/>
                <a:gd name="connsiteX5" fmla="*/ 46760 w 96096"/>
                <a:gd name="connsiteY5" fmla="*/ 169514 h 288217"/>
                <a:gd name="connsiteX6" fmla="*/ 23490 w 96096"/>
                <a:gd name="connsiteY6" fmla="*/ 236876 h 288217"/>
                <a:gd name="connsiteX7" fmla="*/ 21635 w 96096"/>
                <a:gd name="connsiteY7" fmla="*/ 238010 h 288217"/>
                <a:gd name="connsiteX8" fmla="*/ 1975 w 96096"/>
                <a:gd name="connsiteY8" fmla="*/ 235272 h 288217"/>
                <a:gd name="connsiteX9" fmla="*/ 18940 w 96096"/>
                <a:gd name="connsiteY9" fmla="*/ 289735 h 288217"/>
                <a:gd name="connsiteX10" fmla="*/ 68402 w 96096"/>
                <a:gd name="connsiteY10" fmla="*/ 245064 h 288217"/>
                <a:gd name="connsiteX11" fmla="*/ 44925 w 96096"/>
                <a:gd name="connsiteY11" fmla="*/ 241953 h 288217"/>
                <a:gd name="connsiteX12" fmla="*/ 43648 w 96096"/>
                <a:gd name="connsiteY12" fmla="*/ 241075 h 288217"/>
                <a:gd name="connsiteX13" fmla="*/ 43605 w 96096"/>
                <a:gd name="connsiteY13" fmla="*/ 239522 h 288217"/>
                <a:gd name="connsiteX14" fmla="*/ 73081 w 96096"/>
                <a:gd name="connsiteY14" fmla="*/ 176989 h 288217"/>
                <a:gd name="connsiteX15" fmla="*/ 69696 w 96096"/>
                <a:gd name="connsiteY15" fmla="*/ 165286 h 288217"/>
                <a:gd name="connsiteX16" fmla="*/ 69696 w 96096"/>
                <a:gd name="connsiteY16" fmla="*/ 135600 h 288217"/>
                <a:gd name="connsiteX17" fmla="*/ 36510 w 96096"/>
                <a:gd name="connsiteY17" fmla="*/ 138301 h 288217"/>
                <a:gd name="connsiteX18" fmla="*/ 34974 w 96096"/>
                <a:gd name="connsiteY18" fmla="*/ 137576 h 288217"/>
                <a:gd name="connsiteX19" fmla="*/ 34822 w 96096"/>
                <a:gd name="connsiteY19" fmla="*/ 135879 h 288217"/>
                <a:gd name="connsiteX20" fmla="*/ 96579 w 96096"/>
                <a:gd name="connsiteY20" fmla="*/ 1517 h 28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096" h="288217">
                  <a:moveTo>
                    <a:pt x="96579" y="1517"/>
                  </a:moveTo>
                  <a:lnTo>
                    <a:pt x="41609" y="8003"/>
                  </a:lnTo>
                  <a:lnTo>
                    <a:pt x="482" y="171944"/>
                  </a:lnTo>
                  <a:lnTo>
                    <a:pt x="44965" y="167254"/>
                  </a:lnTo>
                  <a:cubicBezTo>
                    <a:pt x="45546" y="167196"/>
                    <a:pt x="46116" y="167432"/>
                    <a:pt x="46484" y="167889"/>
                  </a:cubicBezTo>
                  <a:cubicBezTo>
                    <a:pt x="46846" y="168347"/>
                    <a:pt x="46950" y="168962"/>
                    <a:pt x="46760" y="169514"/>
                  </a:cubicBezTo>
                  <a:lnTo>
                    <a:pt x="23490" y="236876"/>
                  </a:lnTo>
                  <a:cubicBezTo>
                    <a:pt x="23217" y="237644"/>
                    <a:pt x="22449" y="238125"/>
                    <a:pt x="21635" y="238010"/>
                  </a:cubicBezTo>
                  <a:lnTo>
                    <a:pt x="1975" y="235272"/>
                  </a:lnTo>
                  <a:lnTo>
                    <a:pt x="18940" y="289735"/>
                  </a:lnTo>
                  <a:lnTo>
                    <a:pt x="68402" y="245064"/>
                  </a:lnTo>
                  <a:lnTo>
                    <a:pt x="44925" y="241953"/>
                  </a:lnTo>
                  <a:cubicBezTo>
                    <a:pt x="44382" y="241881"/>
                    <a:pt x="43910" y="241550"/>
                    <a:pt x="43648" y="241075"/>
                  </a:cubicBezTo>
                  <a:cubicBezTo>
                    <a:pt x="43389" y="240595"/>
                    <a:pt x="43369" y="240017"/>
                    <a:pt x="43605" y="239522"/>
                  </a:cubicBezTo>
                  <a:lnTo>
                    <a:pt x="73081" y="176989"/>
                  </a:lnTo>
                  <a:cubicBezTo>
                    <a:pt x="70933" y="173515"/>
                    <a:pt x="69696" y="169529"/>
                    <a:pt x="69696" y="165286"/>
                  </a:cubicBezTo>
                  <a:lnTo>
                    <a:pt x="69696" y="135600"/>
                  </a:lnTo>
                  <a:lnTo>
                    <a:pt x="36510" y="138301"/>
                  </a:lnTo>
                  <a:cubicBezTo>
                    <a:pt x="35906" y="138355"/>
                    <a:pt x="35322" y="138074"/>
                    <a:pt x="34974" y="137576"/>
                  </a:cubicBezTo>
                  <a:cubicBezTo>
                    <a:pt x="34626" y="137078"/>
                    <a:pt x="34566" y="136428"/>
                    <a:pt x="34822" y="135879"/>
                  </a:cubicBezTo>
                  <a:lnTo>
                    <a:pt x="96579" y="1517"/>
                  </a:lnTo>
                  <a:close/>
                </a:path>
              </a:pathLst>
            </a:custGeom>
            <a:solidFill>
              <a:srgbClr val="FFFFFF"/>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Shape 141">
              <a:extLst>
                <a:ext uri="{FF2B5EF4-FFF2-40B4-BE49-F238E27FC236}">
                  <a16:creationId xmlns:a16="http://schemas.microsoft.com/office/drawing/2014/main" id="{713AEDD4-B728-4D7D-B1EB-C23A47A52215}"/>
                </a:ext>
              </a:extLst>
            </p:cNvPr>
            <p:cNvSpPr/>
            <p:nvPr/>
          </p:nvSpPr>
          <p:spPr>
            <a:xfrm>
              <a:off x="5037835" y="4147432"/>
              <a:ext cx="78164" cy="112662"/>
            </a:xfrm>
            <a:custGeom>
              <a:avLst/>
              <a:gdLst>
                <a:gd name="connsiteX0" fmla="*/ 53043 w 78164"/>
                <a:gd name="connsiteY0" fmla="*/ 40708 h 112662"/>
                <a:gd name="connsiteX1" fmla="*/ 26103 w 78164"/>
                <a:gd name="connsiteY1" fmla="*/ 40708 h 112662"/>
                <a:gd name="connsiteX2" fmla="*/ 26103 w 78164"/>
                <a:gd name="connsiteY2" fmla="*/ 19911 h 112662"/>
                <a:gd name="connsiteX3" fmla="*/ 37964 w 78164"/>
                <a:gd name="connsiteY3" fmla="*/ 9345 h 112662"/>
                <a:gd name="connsiteX4" fmla="*/ 41185 w 78164"/>
                <a:gd name="connsiteY4" fmla="*/ 9345 h 112662"/>
                <a:gd name="connsiteX5" fmla="*/ 53043 w 78164"/>
                <a:gd name="connsiteY5" fmla="*/ 19911 h 112662"/>
                <a:gd name="connsiteX6" fmla="*/ 53043 w 78164"/>
                <a:gd name="connsiteY6" fmla="*/ 40708 h 112662"/>
                <a:gd name="connsiteX7" fmla="*/ 30127 w 78164"/>
                <a:gd name="connsiteY7" fmla="*/ 90121 h 112662"/>
                <a:gd name="connsiteX8" fmla="*/ 35649 w 78164"/>
                <a:gd name="connsiteY8" fmla="*/ 76074 h 112662"/>
                <a:gd name="connsiteX9" fmla="*/ 31697 w 78164"/>
                <a:gd name="connsiteY9" fmla="*/ 69258 h 112662"/>
                <a:gd name="connsiteX10" fmla="*/ 39575 w 78164"/>
                <a:gd name="connsiteY10" fmla="*/ 61378 h 112662"/>
                <a:gd name="connsiteX11" fmla="*/ 47449 w 78164"/>
                <a:gd name="connsiteY11" fmla="*/ 69258 h 112662"/>
                <a:gd name="connsiteX12" fmla="*/ 43495 w 78164"/>
                <a:gd name="connsiteY12" fmla="*/ 76074 h 112662"/>
                <a:gd name="connsiteX13" fmla="*/ 49022 w 78164"/>
                <a:gd name="connsiteY13" fmla="*/ 90121 h 112662"/>
                <a:gd name="connsiteX14" fmla="*/ 30127 w 78164"/>
                <a:gd name="connsiteY14" fmla="*/ 90121 h 112662"/>
                <a:gd name="connsiteX15" fmla="*/ 63354 w 78164"/>
                <a:gd name="connsiteY15" fmla="*/ 41844 h 112662"/>
                <a:gd name="connsiteX16" fmla="*/ 61878 w 78164"/>
                <a:gd name="connsiteY16" fmla="*/ 41386 h 112662"/>
                <a:gd name="connsiteX17" fmla="*/ 61878 w 78164"/>
                <a:gd name="connsiteY17" fmla="*/ 19911 h 112662"/>
                <a:gd name="connsiteX18" fmla="*/ 41185 w 78164"/>
                <a:gd name="connsiteY18" fmla="*/ 1467 h 112662"/>
                <a:gd name="connsiteX19" fmla="*/ 37964 w 78164"/>
                <a:gd name="connsiteY19" fmla="*/ 1467 h 112662"/>
                <a:gd name="connsiteX20" fmla="*/ 17271 w 78164"/>
                <a:gd name="connsiteY20" fmla="*/ 19911 h 112662"/>
                <a:gd name="connsiteX21" fmla="*/ 17271 w 78164"/>
                <a:gd name="connsiteY21" fmla="*/ 41386 h 112662"/>
                <a:gd name="connsiteX22" fmla="*/ 15793 w 78164"/>
                <a:gd name="connsiteY22" fmla="*/ 41844 h 112662"/>
                <a:gd name="connsiteX23" fmla="*/ 492 w 78164"/>
                <a:gd name="connsiteY23" fmla="*/ 61056 h 112662"/>
                <a:gd name="connsiteX24" fmla="*/ 492 w 78164"/>
                <a:gd name="connsiteY24" fmla="*/ 93773 h 112662"/>
                <a:gd name="connsiteX25" fmla="*/ 23319 w 78164"/>
                <a:gd name="connsiteY25" fmla="*/ 114130 h 112662"/>
                <a:gd name="connsiteX26" fmla="*/ 55830 w 78164"/>
                <a:gd name="connsiteY26" fmla="*/ 114130 h 112662"/>
                <a:gd name="connsiteX27" fmla="*/ 78657 w 78164"/>
                <a:gd name="connsiteY27" fmla="*/ 93773 h 112662"/>
                <a:gd name="connsiteX28" fmla="*/ 78657 w 78164"/>
                <a:gd name="connsiteY28" fmla="*/ 61056 h 112662"/>
                <a:gd name="connsiteX29" fmla="*/ 63354 w 78164"/>
                <a:gd name="connsiteY29" fmla="*/ 41844 h 11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164" h="112662">
                  <a:moveTo>
                    <a:pt x="53043" y="40708"/>
                  </a:moveTo>
                  <a:lnTo>
                    <a:pt x="26103" y="40708"/>
                  </a:lnTo>
                  <a:lnTo>
                    <a:pt x="26103" y="19911"/>
                  </a:lnTo>
                  <a:cubicBezTo>
                    <a:pt x="26103" y="14084"/>
                    <a:pt x="31427" y="9345"/>
                    <a:pt x="37964" y="9345"/>
                  </a:cubicBezTo>
                  <a:lnTo>
                    <a:pt x="41185" y="9345"/>
                  </a:lnTo>
                  <a:cubicBezTo>
                    <a:pt x="47717" y="9345"/>
                    <a:pt x="53043" y="14084"/>
                    <a:pt x="53043" y="19911"/>
                  </a:cubicBezTo>
                  <a:lnTo>
                    <a:pt x="53043" y="40708"/>
                  </a:lnTo>
                  <a:close/>
                  <a:moveTo>
                    <a:pt x="30127" y="90121"/>
                  </a:moveTo>
                  <a:lnTo>
                    <a:pt x="35649" y="76074"/>
                  </a:lnTo>
                  <a:cubicBezTo>
                    <a:pt x="33293" y="74714"/>
                    <a:pt x="31697" y="72171"/>
                    <a:pt x="31697" y="69258"/>
                  </a:cubicBezTo>
                  <a:cubicBezTo>
                    <a:pt x="31697" y="64904"/>
                    <a:pt x="35226" y="61378"/>
                    <a:pt x="39575" y="61378"/>
                  </a:cubicBezTo>
                  <a:cubicBezTo>
                    <a:pt x="43920" y="61378"/>
                    <a:pt x="47449" y="64904"/>
                    <a:pt x="47449" y="69258"/>
                  </a:cubicBezTo>
                  <a:cubicBezTo>
                    <a:pt x="47449" y="72171"/>
                    <a:pt x="45853" y="74714"/>
                    <a:pt x="43495" y="76074"/>
                  </a:cubicBezTo>
                  <a:lnTo>
                    <a:pt x="49022" y="90121"/>
                  </a:lnTo>
                  <a:lnTo>
                    <a:pt x="30127" y="90121"/>
                  </a:lnTo>
                  <a:close/>
                  <a:moveTo>
                    <a:pt x="63354" y="41844"/>
                  </a:moveTo>
                  <a:lnTo>
                    <a:pt x="61878" y="41386"/>
                  </a:lnTo>
                  <a:lnTo>
                    <a:pt x="61878" y="19911"/>
                  </a:lnTo>
                  <a:cubicBezTo>
                    <a:pt x="61878" y="9739"/>
                    <a:pt x="52592" y="1467"/>
                    <a:pt x="41185" y="1467"/>
                  </a:cubicBezTo>
                  <a:lnTo>
                    <a:pt x="37964" y="1467"/>
                  </a:lnTo>
                  <a:cubicBezTo>
                    <a:pt x="26549" y="1467"/>
                    <a:pt x="17271" y="9739"/>
                    <a:pt x="17271" y="19911"/>
                  </a:cubicBezTo>
                  <a:lnTo>
                    <a:pt x="17271" y="41386"/>
                  </a:lnTo>
                  <a:lnTo>
                    <a:pt x="15793" y="41844"/>
                  </a:lnTo>
                  <a:cubicBezTo>
                    <a:pt x="6638" y="44694"/>
                    <a:pt x="492" y="52416"/>
                    <a:pt x="492" y="61056"/>
                  </a:cubicBezTo>
                  <a:lnTo>
                    <a:pt x="492" y="93773"/>
                  </a:lnTo>
                  <a:cubicBezTo>
                    <a:pt x="492" y="104998"/>
                    <a:pt x="10731" y="114130"/>
                    <a:pt x="23319" y="114130"/>
                  </a:cubicBezTo>
                  <a:lnTo>
                    <a:pt x="55830" y="114130"/>
                  </a:lnTo>
                  <a:cubicBezTo>
                    <a:pt x="68418" y="114130"/>
                    <a:pt x="78657" y="104998"/>
                    <a:pt x="78657" y="93773"/>
                  </a:cubicBezTo>
                  <a:lnTo>
                    <a:pt x="78657" y="61056"/>
                  </a:lnTo>
                  <a:cubicBezTo>
                    <a:pt x="78657" y="52416"/>
                    <a:pt x="72508" y="44694"/>
                    <a:pt x="63354" y="41844"/>
                  </a:cubicBezTo>
                </a:path>
              </a:pathLst>
            </a:custGeom>
            <a:solidFill>
              <a:srgbClr val="FFFFFF"/>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Shape 142">
              <a:extLst>
                <a:ext uri="{FF2B5EF4-FFF2-40B4-BE49-F238E27FC236}">
                  <a16:creationId xmlns:a16="http://schemas.microsoft.com/office/drawing/2014/main" id="{F43869A7-D830-4FF1-ACED-F13765DB39B3}"/>
                </a:ext>
              </a:extLst>
            </p:cNvPr>
            <p:cNvSpPr/>
            <p:nvPr/>
          </p:nvSpPr>
          <p:spPr>
            <a:xfrm>
              <a:off x="4819246" y="4153729"/>
              <a:ext cx="127905" cy="127904"/>
            </a:xfrm>
            <a:custGeom>
              <a:avLst/>
              <a:gdLst>
                <a:gd name="connsiteX0" fmla="*/ 127422 w 127905"/>
                <a:gd name="connsiteY0" fmla="*/ 63831 h 127904"/>
                <a:gd name="connsiteX1" fmla="*/ 63469 w 127905"/>
                <a:gd name="connsiteY1" fmla="*/ 127783 h 127904"/>
                <a:gd name="connsiteX2" fmla="*/ -483 w 127905"/>
                <a:gd name="connsiteY2" fmla="*/ 63831 h 127904"/>
                <a:gd name="connsiteX3" fmla="*/ 63469 w 127905"/>
                <a:gd name="connsiteY3" fmla="*/ -122 h 127904"/>
                <a:gd name="connsiteX4" fmla="*/ 127422 w 127905"/>
                <a:gd name="connsiteY4" fmla="*/ 63831 h 127904"/>
                <a:gd name="connsiteX5" fmla="*/ 16583 w 127905"/>
                <a:gd name="connsiteY5" fmla="*/ 70908 h 127904"/>
                <a:gd name="connsiteX6" fmla="*/ 19981 w 127905"/>
                <a:gd name="connsiteY6" fmla="*/ 72459 h 127904"/>
                <a:gd name="connsiteX7" fmla="*/ 21440 w 127905"/>
                <a:gd name="connsiteY7" fmla="*/ 78550 h 127904"/>
                <a:gd name="connsiteX8" fmla="*/ 19971 w 127905"/>
                <a:gd name="connsiteY8" fmla="*/ 84652 h 127904"/>
                <a:gd name="connsiteX9" fmla="*/ 16583 w 127905"/>
                <a:gd name="connsiteY9" fmla="*/ 86183 h 127904"/>
                <a:gd name="connsiteX10" fmla="*/ 13063 w 127905"/>
                <a:gd name="connsiteY10" fmla="*/ 84506 h 127904"/>
                <a:gd name="connsiteX11" fmla="*/ 11726 w 127905"/>
                <a:gd name="connsiteY11" fmla="*/ 78521 h 127904"/>
                <a:gd name="connsiteX12" fmla="*/ 13195 w 127905"/>
                <a:gd name="connsiteY12" fmla="*/ 72439 h 127904"/>
                <a:gd name="connsiteX13" fmla="*/ 16583 w 127905"/>
                <a:gd name="connsiteY13" fmla="*/ 70908 h 127904"/>
                <a:gd name="connsiteX14" fmla="*/ 16583 w 127905"/>
                <a:gd name="connsiteY14" fmla="*/ 73285 h 127904"/>
                <a:gd name="connsiteX15" fmla="*/ 15654 w 127905"/>
                <a:gd name="connsiteY15" fmla="*/ 73616 h 127904"/>
                <a:gd name="connsiteX16" fmla="*/ 15022 w 127905"/>
                <a:gd name="connsiteY16" fmla="*/ 74805 h 127904"/>
                <a:gd name="connsiteX17" fmla="*/ 14726 w 127905"/>
                <a:gd name="connsiteY17" fmla="*/ 78550 h 127904"/>
                <a:gd name="connsiteX18" fmla="*/ 14991 w 127905"/>
                <a:gd name="connsiteY18" fmla="*/ 82168 h 127904"/>
                <a:gd name="connsiteX19" fmla="*/ 15660 w 127905"/>
                <a:gd name="connsiteY19" fmla="*/ 83479 h 127904"/>
                <a:gd name="connsiteX20" fmla="*/ 16583 w 127905"/>
                <a:gd name="connsiteY20" fmla="*/ 83805 h 127904"/>
                <a:gd name="connsiteX21" fmla="*/ 17511 w 127905"/>
                <a:gd name="connsiteY21" fmla="*/ 83474 h 127904"/>
                <a:gd name="connsiteX22" fmla="*/ 18144 w 127905"/>
                <a:gd name="connsiteY22" fmla="*/ 82285 h 127904"/>
                <a:gd name="connsiteX23" fmla="*/ 18440 w 127905"/>
                <a:gd name="connsiteY23" fmla="*/ 78550 h 127904"/>
                <a:gd name="connsiteX24" fmla="*/ 18175 w 127905"/>
                <a:gd name="connsiteY24" fmla="*/ 74934 h 127904"/>
                <a:gd name="connsiteX25" fmla="*/ 17506 w 127905"/>
                <a:gd name="connsiteY25" fmla="*/ 73616 h 127904"/>
                <a:gd name="connsiteX26" fmla="*/ 16583 w 127905"/>
                <a:gd name="connsiteY26" fmla="*/ 73285 h 127904"/>
                <a:gd name="connsiteX27" fmla="*/ 58225 w 127905"/>
                <a:gd name="connsiteY27" fmla="*/ 64632 h 127904"/>
                <a:gd name="connsiteX28" fmla="*/ 63476 w 127905"/>
                <a:gd name="connsiteY28" fmla="*/ 69847 h 127904"/>
                <a:gd name="connsiteX29" fmla="*/ 68725 w 127905"/>
                <a:gd name="connsiteY29" fmla="*/ 64598 h 127904"/>
                <a:gd name="connsiteX30" fmla="*/ 74171 w 127905"/>
                <a:gd name="connsiteY30" fmla="*/ 64598 h 127904"/>
                <a:gd name="connsiteX31" fmla="*/ 74171 w 127905"/>
                <a:gd name="connsiteY31" fmla="*/ 64598 h 127904"/>
                <a:gd name="connsiteX32" fmla="*/ 69455 w 127905"/>
                <a:gd name="connsiteY32" fmla="*/ 73475 h 127904"/>
                <a:gd name="connsiteX33" fmla="*/ 63470 w 127905"/>
                <a:gd name="connsiteY33" fmla="*/ 75303 h 127904"/>
                <a:gd name="connsiteX34" fmla="*/ 57485 w 127905"/>
                <a:gd name="connsiteY34" fmla="*/ 73475 h 127904"/>
                <a:gd name="connsiteX35" fmla="*/ 54744 w 127905"/>
                <a:gd name="connsiteY35" fmla="*/ 70795 h 127904"/>
                <a:gd name="connsiteX36" fmla="*/ 9674 w 127905"/>
                <a:gd name="connsiteY36" fmla="*/ 65224 h 127904"/>
                <a:gd name="connsiteX37" fmla="*/ 9234 w 127905"/>
                <a:gd name="connsiteY37" fmla="*/ 64204 h 127904"/>
                <a:gd name="connsiteX38" fmla="*/ 9243 w 127905"/>
                <a:gd name="connsiteY38" fmla="*/ 64193 h 127904"/>
                <a:gd name="connsiteX39" fmla="*/ 9674 w 127905"/>
                <a:gd name="connsiteY39" fmla="*/ 63968 h 127904"/>
                <a:gd name="connsiteX40" fmla="*/ 54761 w 127905"/>
                <a:gd name="connsiteY40" fmla="*/ 58397 h 127904"/>
                <a:gd name="connsiteX41" fmla="*/ 55912 w 127905"/>
                <a:gd name="connsiteY41" fmla="*/ 57040 h 127904"/>
                <a:gd name="connsiteX42" fmla="*/ 59761 w 127905"/>
                <a:gd name="connsiteY42" fmla="*/ 60890 h 127904"/>
                <a:gd name="connsiteX43" fmla="*/ 58225 w 127905"/>
                <a:gd name="connsiteY43" fmla="*/ 64598 h 127904"/>
                <a:gd name="connsiteX44" fmla="*/ 58225 w 127905"/>
                <a:gd name="connsiteY44" fmla="*/ 64632 h 127904"/>
                <a:gd name="connsiteX45" fmla="*/ 71036 w 127905"/>
                <a:gd name="connsiteY45" fmla="*/ 57031 h 127904"/>
                <a:gd name="connsiteX46" fmla="*/ 72345 w 127905"/>
                <a:gd name="connsiteY46" fmla="*/ 58613 h 127904"/>
                <a:gd name="connsiteX47" fmla="*/ 74171 w 127905"/>
                <a:gd name="connsiteY47" fmla="*/ 64598 h 127904"/>
                <a:gd name="connsiteX48" fmla="*/ 68725 w 127905"/>
                <a:gd name="connsiteY48" fmla="*/ 64598 h 127904"/>
                <a:gd name="connsiteX49" fmla="*/ 67185 w 127905"/>
                <a:gd name="connsiteY49" fmla="*/ 60883 h 127904"/>
                <a:gd name="connsiteX50" fmla="*/ 71036 w 127905"/>
                <a:gd name="connsiteY50" fmla="*/ 57031 h 127904"/>
                <a:gd name="connsiteX51" fmla="*/ 63469 w 127905"/>
                <a:gd name="connsiteY51" fmla="*/ 59350 h 127904"/>
                <a:gd name="connsiteX52" fmla="*/ 59761 w 127905"/>
                <a:gd name="connsiteY52" fmla="*/ 60890 h 127904"/>
                <a:gd name="connsiteX53" fmla="*/ 55912 w 127905"/>
                <a:gd name="connsiteY53" fmla="*/ 57040 h 127904"/>
                <a:gd name="connsiteX54" fmla="*/ 63469 w 127905"/>
                <a:gd name="connsiteY54" fmla="*/ 53894 h 127904"/>
                <a:gd name="connsiteX55" fmla="*/ 63469 w 127905"/>
                <a:gd name="connsiteY55" fmla="*/ 59350 h 127904"/>
                <a:gd name="connsiteX56" fmla="*/ 64564 w 127905"/>
                <a:gd name="connsiteY56" fmla="*/ 53948 h 127904"/>
                <a:gd name="connsiteX57" fmla="*/ 71036 w 127905"/>
                <a:gd name="connsiteY57" fmla="*/ 57031 h 127904"/>
                <a:gd name="connsiteX58" fmla="*/ 67184 w 127905"/>
                <a:gd name="connsiteY58" fmla="*/ 60883 h 127904"/>
                <a:gd name="connsiteX59" fmla="*/ 63476 w 127905"/>
                <a:gd name="connsiteY59" fmla="*/ 59350 h 127904"/>
                <a:gd name="connsiteX60" fmla="*/ 63470 w 127905"/>
                <a:gd name="connsiteY60" fmla="*/ 59350 h 127904"/>
                <a:gd name="connsiteX61" fmla="*/ 63470 w 127905"/>
                <a:gd name="connsiteY61" fmla="*/ 53894 h 127904"/>
                <a:gd name="connsiteX62" fmla="*/ 64564 w 127905"/>
                <a:gd name="connsiteY62" fmla="*/ 53948 h 12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7905" h="127904">
                  <a:moveTo>
                    <a:pt x="127422" y="63831"/>
                  </a:moveTo>
                  <a:cubicBezTo>
                    <a:pt x="127422" y="99153"/>
                    <a:pt x="98790" y="127783"/>
                    <a:pt x="63469" y="127783"/>
                  </a:cubicBezTo>
                  <a:cubicBezTo>
                    <a:pt x="28148" y="127783"/>
                    <a:pt x="-483" y="99153"/>
                    <a:pt x="-483" y="63831"/>
                  </a:cubicBezTo>
                  <a:cubicBezTo>
                    <a:pt x="-483" y="28511"/>
                    <a:pt x="28148" y="-122"/>
                    <a:pt x="63469" y="-122"/>
                  </a:cubicBezTo>
                  <a:cubicBezTo>
                    <a:pt x="98790" y="-122"/>
                    <a:pt x="127422" y="28511"/>
                    <a:pt x="127422" y="63831"/>
                  </a:cubicBezTo>
                  <a:close/>
                  <a:moveTo>
                    <a:pt x="16583" y="70908"/>
                  </a:moveTo>
                  <a:cubicBezTo>
                    <a:pt x="18032" y="70908"/>
                    <a:pt x="19165" y="71426"/>
                    <a:pt x="19981" y="72459"/>
                  </a:cubicBezTo>
                  <a:cubicBezTo>
                    <a:pt x="20954" y="73684"/>
                    <a:pt x="21440" y="75715"/>
                    <a:pt x="21440" y="78550"/>
                  </a:cubicBezTo>
                  <a:cubicBezTo>
                    <a:pt x="21440" y="81380"/>
                    <a:pt x="20950" y="83414"/>
                    <a:pt x="19971" y="84652"/>
                  </a:cubicBezTo>
                  <a:cubicBezTo>
                    <a:pt x="19161" y="85672"/>
                    <a:pt x="18032" y="86183"/>
                    <a:pt x="16583" y="86183"/>
                  </a:cubicBezTo>
                  <a:cubicBezTo>
                    <a:pt x="15127" y="86183"/>
                    <a:pt x="13954" y="85622"/>
                    <a:pt x="13063" y="84506"/>
                  </a:cubicBezTo>
                  <a:cubicBezTo>
                    <a:pt x="12172" y="83387"/>
                    <a:pt x="11726" y="81392"/>
                    <a:pt x="11726" y="78521"/>
                  </a:cubicBezTo>
                  <a:cubicBezTo>
                    <a:pt x="11726" y="75704"/>
                    <a:pt x="12216" y="73677"/>
                    <a:pt x="13195" y="72439"/>
                  </a:cubicBezTo>
                  <a:cubicBezTo>
                    <a:pt x="14005" y="71419"/>
                    <a:pt x="15134" y="70908"/>
                    <a:pt x="16583" y="70908"/>
                  </a:cubicBezTo>
                  <a:close/>
                  <a:moveTo>
                    <a:pt x="16583" y="73285"/>
                  </a:moveTo>
                  <a:cubicBezTo>
                    <a:pt x="16236" y="73285"/>
                    <a:pt x="15926" y="73396"/>
                    <a:pt x="15654" y="73616"/>
                  </a:cubicBezTo>
                  <a:cubicBezTo>
                    <a:pt x="15382" y="73839"/>
                    <a:pt x="15171" y="74233"/>
                    <a:pt x="15022" y="74805"/>
                  </a:cubicBezTo>
                  <a:cubicBezTo>
                    <a:pt x="14825" y="75546"/>
                    <a:pt x="14726" y="76796"/>
                    <a:pt x="14726" y="78550"/>
                  </a:cubicBezTo>
                  <a:cubicBezTo>
                    <a:pt x="14726" y="80306"/>
                    <a:pt x="14814" y="81511"/>
                    <a:pt x="14991" y="82168"/>
                  </a:cubicBezTo>
                  <a:cubicBezTo>
                    <a:pt x="15168" y="82824"/>
                    <a:pt x="15391" y="83263"/>
                    <a:pt x="15660" y="83479"/>
                  </a:cubicBezTo>
                  <a:cubicBezTo>
                    <a:pt x="15928" y="83697"/>
                    <a:pt x="16236" y="83805"/>
                    <a:pt x="16583" y="83805"/>
                  </a:cubicBezTo>
                  <a:cubicBezTo>
                    <a:pt x="16930" y="83805"/>
                    <a:pt x="17239" y="83695"/>
                    <a:pt x="17511" y="83474"/>
                  </a:cubicBezTo>
                  <a:cubicBezTo>
                    <a:pt x="17784" y="83254"/>
                    <a:pt x="17994" y="82857"/>
                    <a:pt x="18144" y="82285"/>
                  </a:cubicBezTo>
                  <a:cubicBezTo>
                    <a:pt x="18341" y="81551"/>
                    <a:pt x="18440" y="80306"/>
                    <a:pt x="18440" y="78550"/>
                  </a:cubicBezTo>
                  <a:cubicBezTo>
                    <a:pt x="18440" y="76796"/>
                    <a:pt x="18352" y="75589"/>
                    <a:pt x="18175" y="74934"/>
                  </a:cubicBezTo>
                  <a:cubicBezTo>
                    <a:pt x="17998" y="74276"/>
                    <a:pt x="17775" y="73839"/>
                    <a:pt x="17506" y="73616"/>
                  </a:cubicBezTo>
                  <a:cubicBezTo>
                    <a:pt x="17238" y="73396"/>
                    <a:pt x="16930" y="73285"/>
                    <a:pt x="16583" y="73285"/>
                  </a:cubicBezTo>
                  <a:close/>
                  <a:moveTo>
                    <a:pt x="58225" y="64632"/>
                  </a:moveTo>
                  <a:cubicBezTo>
                    <a:pt x="58243" y="67514"/>
                    <a:pt x="60589" y="69847"/>
                    <a:pt x="63476" y="69847"/>
                  </a:cubicBezTo>
                  <a:cubicBezTo>
                    <a:pt x="66376" y="69847"/>
                    <a:pt x="68725" y="67496"/>
                    <a:pt x="68725" y="64598"/>
                  </a:cubicBezTo>
                  <a:lnTo>
                    <a:pt x="74171" y="64598"/>
                  </a:lnTo>
                  <a:lnTo>
                    <a:pt x="74171" y="64598"/>
                  </a:lnTo>
                  <a:cubicBezTo>
                    <a:pt x="74171" y="68291"/>
                    <a:pt x="72302" y="71549"/>
                    <a:pt x="69455" y="73475"/>
                  </a:cubicBezTo>
                  <a:cubicBezTo>
                    <a:pt x="67746" y="74627"/>
                    <a:pt x="65687" y="75303"/>
                    <a:pt x="63470" y="75303"/>
                  </a:cubicBezTo>
                  <a:cubicBezTo>
                    <a:pt x="61252" y="75303"/>
                    <a:pt x="59193" y="74627"/>
                    <a:pt x="57485" y="73475"/>
                  </a:cubicBezTo>
                  <a:cubicBezTo>
                    <a:pt x="56418" y="72752"/>
                    <a:pt x="55489" y="71847"/>
                    <a:pt x="54744" y="70795"/>
                  </a:cubicBezTo>
                  <a:lnTo>
                    <a:pt x="9674" y="65224"/>
                  </a:lnTo>
                  <a:cubicBezTo>
                    <a:pt x="9111" y="65173"/>
                    <a:pt x="8964" y="64551"/>
                    <a:pt x="9234" y="64204"/>
                  </a:cubicBezTo>
                  <a:lnTo>
                    <a:pt x="9243" y="64193"/>
                  </a:lnTo>
                  <a:cubicBezTo>
                    <a:pt x="9336" y="64072"/>
                    <a:pt x="9480" y="63986"/>
                    <a:pt x="9674" y="63968"/>
                  </a:cubicBezTo>
                  <a:lnTo>
                    <a:pt x="54761" y="58397"/>
                  </a:lnTo>
                  <a:cubicBezTo>
                    <a:pt x="55106" y="57913"/>
                    <a:pt x="55491" y="57458"/>
                    <a:pt x="55912" y="57040"/>
                  </a:cubicBezTo>
                  <a:lnTo>
                    <a:pt x="59761" y="60890"/>
                  </a:lnTo>
                  <a:cubicBezTo>
                    <a:pt x="58812" y="61838"/>
                    <a:pt x="58225" y="63148"/>
                    <a:pt x="58225" y="64598"/>
                  </a:cubicBezTo>
                  <a:lnTo>
                    <a:pt x="58225" y="64632"/>
                  </a:lnTo>
                  <a:close/>
                  <a:moveTo>
                    <a:pt x="71036" y="57031"/>
                  </a:moveTo>
                  <a:cubicBezTo>
                    <a:pt x="71523" y="57515"/>
                    <a:pt x="71960" y="58044"/>
                    <a:pt x="72345" y="58613"/>
                  </a:cubicBezTo>
                  <a:cubicBezTo>
                    <a:pt x="73498" y="60320"/>
                    <a:pt x="74171" y="62381"/>
                    <a:pt x="74171" y="64598"/>
                  </a:cubicBezTo>
                  <a:lnTo>
                    <a:pt x="68725" y="64598"/>
                  </a:lnTo>
                  <a:cubicBezTo>
                    <a:pt x="68725" y="63146"/>
                    <a:pt x="68137" y="61833"/>
                    <a:pt x="67185" y="60883"/>
                  </a:cubicBezTo>
                  <a:lnTo>
                    <a:pt x="71036" y="57031"/>
                  </a:lnTo>
                  <a:close/>
                  <a:moveTo>
                    <a:pt x="63469" y="59350"/>
                  </a:moveTo>
                  <a:cubicBezTo>
                    <a:pt x="62021" y="59352"/>
                    <a:pt x="60710" y="59940"/>
                    <a:pt x="59761" y="60890"/>
                  </a:cubicBezTo>
                  <a:lnTo>
                    <a:pt x="55912" y="57040"/>
                  </a:lnTo>
                  <a:cubicBezTo>
                    <a:pt x="57844" y="55099"/>
                    <a:pt x="60512" y="53894"/>
                    <a:pt x="63469" y="53894"/>
                  </a:cubicBezTo>
                  <a:lnTo>
                    <a:pt x="63469" y="59350"/>
                  </a:lnTo>
                  <a:close/>
                  <a:moveTo>
                    <a:pt x="64564" y="53948"/>
                  </a:moveTo>
                  <a:cubicBezTo>
                    <a:pt x="67083" y="54205"/>
                    <a:pt x="69343" y="55335"/>
                    <a:pt x="71036" y="57031"/>
                  </a:cubicBezTo>
                  <a:lnTo>
                    <a:pt x="67184" y="60883"/>
                  </a:lnTo>
                  <a:cubicBezTo>
                    <a:pt x="66235" y="59935"/>
                    <a:pt x="64924" y="59350"/>
                    <a:pt x="63476" y="59350"/>
                  </a:cubicBezTo>
                  <a:lnTo>
                    <a:pt x="63470" y="59350"/>
                  </a:lnTo>
                  <a:cubicBezTo>
                    <a:pt x="63470" y="59350"/>
                    <a:pt x="63470" y="53894"/>
                    <a:pt x="63470" y="53894"/>
                  </a:cubicBezTo>
                  <a:lnTo>
                    <a:pt x="64564" y="53948"/>
                  </a:lnTo>
                  <a:close/>
                </a:path>
              </a:pathLst>
            </a:custGeom>
            <a:solidFill>
              <a:srgbClr val="FFFFFF"/>
            </a:solidFill>
            <a:ln w="2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Shape 143">
              <a:extLst>
                <a:ext uri="{FF2B5EF4-FFF2-40B4-BE49-F238E27FC236}">
                  <a16:creationId xmlns:a16="http://schemas.microsoft.com/office/drawing/2014/main" id="{25BC0516-7FA1-4D26-A6C8-1AAC8935B659}"/>
                </a:ext>
              </a:extLst>
            </p:cNvPr>
            <p:cNvSpPr/>
            <p:nvPr/>
          </p:nvSpPr>
          <p:spPr>
            <a:xfrm>
              <a:off x="4883198" y="4163581"/>
              <a:ext cx="38659" cy="45518"/>
            </a:xfrm>
            <a:custGeom>
              <a:avLst/>
              <a:gdLst>
                <a:gd name="connsiteX0" fmla="*/ 434 w 38659"/>
                <a:gd name="connsiteY0" fmla="*/ 1461 h 45518"/>
                <a:gd name="connsiteX1" fmla="*/ 39093 w 38659"/>
                <a:gd name="connsiteY1" fmla="*/ 17667 h 45518"/>
                <a:gd name="connsiteX2" fmla="*/ 39093 w 38659"/>
                <a:gd name="connsiteY2" fmla="*/ 17667 h 45518"/>
                <a:gd name="connsiteX3" fmla="*/ 39090 w 38659"/>
                <a:gd name="connsiteY3" fmla="*/ 17667 h 45518"/>
                <a:gd name="connsiteX4" fmla="*/ 15898 w 38659"/>
                <a:gd name="connsiteY4" fmla="*/ 40862 h 45518"/>
                <a:gd name="connsiteX5" fmla="*/ 9781 w 38659"/>
                <a:gd name="connsiteY5" fmla="*/ 46980 h 45518"/>
                <a:gd name="connsiteX6" fmla="*/ 434 w 38659"/>
                <a:gd name="connsiteY6" fmla="*/ 43106 h 45518"/>
                <a:gd name="connsiteX7" fmla="*/ 434 w 38659"/>
                <a:gd name="connsiteY7" fmla="*/ 1461 h 4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59" h="45518">
                  <a:moveTo>
                    <a:pt x="434" y="1461"/>
                  </a:moveTo>
                  <a:cubicBezTo>
                    <a:pt x="15570" y="1461"/>
                    <a:pt x="29254" y="7667"/>
                    <a:pt x="39093" y="17667"/>
                  </a:cubicBezTo>
                  <a:lnTo>
                    <a:pt x="39093" y="17667"/>
                  </a:lnTo>
                  <a:lnTo>
                    <a:pt x="39090" y="17667"/>
                  </a:lnTo>
                  <a:lnTo>
                    <a:pt x="15898" y="40862"/>
                  </a:lnTo>
                  <a:lnTo>
                    <a:pt x="9781" y="46980"/>
                  </a:lnTo>
                  <a:cubicBezTo>
                    <a:pt x="7325" y="44521"/>
                    <a:pt x="3977" y="43106"/>
                    <a:pt x="434" y="43106"/>
                  </a:cubicBezTo>
                  <a:lnTo>
                    <a:pt x="434" y="1461"/>
                  </a:lnTo>
                  <a:close/>
                </a:path>
              </a:pathLst>
            </a:custGeom>
            <a:solidFill>
              <a:srgbClr val="6E85C2"/>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Shape 144">
              <a:extLst>
                <a:ext uri="{FF2B5EF4-FFF2-40B4-BE49-F238E27FC236}">
                  <a16:creationId xmlns:a16="http://schemas.microsoft.com/office/drawing/2014/main" id="{33E23371-C807-46DC-94A7-60A322F85525}"/>
                </a:ext>
              </a:extLst>
            </p:cNvPr>
            <p:cNvSpPr/>
            <p:nvPr/>
          </p:nvSpPr>
          <p:spPr>
            <a:xfrm rot="-8100000" flipV="1">
              <a:off x="4825694" y="4189171"/>
              <a:ext cx="41506" cy="36114"/>
            </a:xfrm>
            <a:custGeom>
              <a:avLst/>
              <a:gdLst>
                <a:gd name="connsiteX0" fmla="*/ 454 w 41506"/>
                <a:gd name="connsiteY0" fmla="*/ 1451 h 36114"/>
                <a:gd name="connsiteX1" fmla="*/ 417 w 41506"/>
                <a:gd name="connsiteY1" fmla="*/ 2498 h 36114"/>
                <a:gd name="connsiteX2" fmla="*/ 27719 w 41506"/>
                <a:gd name="connsiteY2" fmla="*/ 37500 h 36114"/>
                <a:gd name="connsiteX3" fmla="*/ 27765 w 41506"/>
                <a:gd name="connsiteY3" fmla="*/ 37566 h 36114"/>
                <a:gd name="connsiteX4" fmla="*/ 41923 w 41506"/>
                <a:gd name="connsiteY4" fmla="*/ 1451 h 36114"/>
                <a:gd name="connsiteX5" fmla="*/ 454 w 41506"/>
                <a:gd name="connsiteY5" fmla="*/ 1451 h 3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06" h="36114">
                  <a:moveTo>
                    <a:pt x="454" y="1451"/>
                  </a:moveTo>
                  <a:cubicBezTo>
                    <a:pt x="457" y="1799"/>
                    <a:pt x="445" y="2150"/>
                    <a:pt x="417" y="2498"/>
                  </a:cubicBezTo>
                  <a:lnTo>
                    <a:pt x="27719" y="37500"/>
                  </a:lnTo>
                  <a:lnTo>
                    <a:pt x="27765" y="37566"/>
                  </a:lnTo>
                  <a:cubicBezTo>
                    <a:pt x="37106" y="27347"/>
                    <a:pt x="41820" y="14414"/>
                    <a:pt x="41923" y="1451"/>
                  </a:cubicBezTo>
                  <a:lnTo>
                    <a:pt x="454" y="1451"/>
                  </a:lnTo>
                  <a:close/>
                </a:path>
              </a:pathLst>
            </a:custGeom>
            <a:solidFill>
              <a:srgbClr val="CDD2EC"/>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Shape 145">
              <a:extLst>
                <a:ext uri="{FF2B5EF4-FFF2-40B4-BE49-F238E27FC236}">
                  <a16:creationId xmlns:a16="http://schemas.microsoft.com/office/drawing/2014/main" id="{B8E9A54F-9DD8-411D-8745-A3617CD6A570}"/>
                </a:ext>
              </a:extLst>
            </p:cNvPr>
            <p:cNvSpPr/>
            <p:nvPr/>
          </p:nvSpPr>
          <p:spPr>
            <a:xfrm>
              <a:off x="4844539" y="4163586"/>
              <a:ext cx="38659" cy="45530"/>
            </a:xfrm>
            <a:custGeom>
              <a:avLst/>
              <a:gdLst>
                <a:gd name="connsiteX0" fmla="*/ 39080 w 38659"/>
                <a:gd name="connsiteY0" fmla="*/ 1466 h 45530"/>
                <a:gd name="connsiteX1" fmla="*/ 39080 w 38659"/>
                <a:gd name="connsiteY1" fmla="*/ 1466 h 45530"/>
                <a:gd name="connsiteX2" fmla="*/ 39080 w 38659"/>
                <a:gd name="connsiteY2" fmla="*/ 43111 h 45530"/>
                <a:gd name="connsiteX3" fmla="*/ 29744 w 38659"/>
                <a:gd name="connsiteY3" fmla="*/ 46997 h 45530"/>
                <a:gd name="connsiteX4" fmla="*/ 420 w 38659"/>
                <a:gd name="connsiteY4" fmla="*/ 17673 h 45530"/>
                <a:gd name="connsiteX5" fmla="*/ 39080 w 38659"/>
                <a:gd name="connsiteY5" fmla="*/ 1466 h 45530"/>
                <a:gd name="connsiteX6" fmla="*/ 39080 w 38659"/>
                <a:gd name="connsiteY6" fmla="*/ 1466 h 4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59" h="45530">
                  <a:moveTo>
                    <a:pt x="39080" y="1466"/>
                  </a:moveTo>
                  <a:lnTo>
                    <a:pt x="39080" y="1466"/>
                  </a:lnTo>
                  <a:lnTo>
                    <a:pt x="39080" y="43111"/>
                  </a:lnTo>
                  <a:cubicBezTo>
                    <a:pt x="35560" y="43111"/>
                    <a:pt x="32203" y="44532"/>
                    <a:pt x="29744" y="46997"/>
                  </a:cubicBezTo>
                  <a:lnTo>
                    <a:pt x="420" y="17673"/>
                  </a:lnTo>
                  <a:cubicBezTo>
                    <a:pt x="10259" y="7673"/>
                    <a:pt x="23943" y="1466"/>
                    <a:pt x="39080" y="1466"/>
                  </a:cubicBezTo>
                  <a:lnTo>
                    <a:pt x="39080" y="1466"/>
                  </a:lnTo>
                  <a:close/>
                </a:path>
              </a:pathLst>
            </a:custGeom>
            <a:solidFill>
              <a:srgbClr val="9AA6D5"/>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Shape 146">
              <a:extLst>
                <a:ext uri="{FF2B5EF4-FFF2-40B4-BE49-F238E27FC236}">
                  <a16:creationId xmlns:a16="http://schemas.microsoft.com/office/drawing/2014/main" id="{1DAC2115-501E-4E52-84E9-F1757E0FA58B}"/>
                </a:ext>
              </a:extLst>
            </p:cNvPr>
            <p:cNvSpPr/>
            <p:nvPr/>
          </p:nvSpPr>
          <p:spPr>
            <a:xfrm rot="-1316056" flipV="1">
              <a:off x="4892730" y="4184620"/>
              <a:ext cx="42323" cy="41676"/>
            </a:xfrm>
            <a:custGeom>
              <a:avLst/>
              <a:gdLst>
                <a:gd name="connsiteX0" fmla="*/ 38579 w 42323"/>
                <a:gd name="connsiteY0" fmla="*/ 43134 h 41676"/>
                <a:gd name="connsiteX1" fmla="*/ 38826 w 42323"/>
                <a:gd name="connsiteY1" fmla="*/ 2030 h 41676"/>
                <a:gd name="connsiteX2" fmla="*/ 38579 w 42323"/>
                <a:gd name="connsiteY2" fmla="*/ 1458 h 41676"/>
                <a:gd name="connsiteX3" fmla="*/ 544 w 42323"/>
                <a:gd name="connsiteY3" fmla="*/ 16775 h 41676"/>
                <a:gd name="connsiteX4" fmla="*/ 1208 w 42323"/>
                <a:gd name="connsiteY4" fmla="*/ 24477 h 41676"/>
                <a:gd name="connsiteX5" fmla="*/ 440 w 42323"/>
                <a:gd name="connsiteY5" fmla="*/ 26893 h 41676"/>
                <a:gd name="connsiteX6" fmla="*/ 8401 w 42323"/>
                <a:gd name="connsiteY6" fmla="*/ 30281 h 41676"/>
                <a:gd name="connsiteX7" fmla="*/ 38579 w 42323"/>
                <a:gd name="connsiteY7" fmla="*/ 43134 h 4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23" h="41676">
                  <a:moveTo>
                    <a:pt x="38579" y="43134"/>
                  </a:moveTo>
                  <a:cubicBezTo>
                    <a:pt x="43859" y="30454"/>
                    <a:pt x="44363" y="15777"/>
                    <a:pt x="38826" y="2030"/>
                  </a:cubicBezTo>
                  <a:cubicBezTo>
                    <a:pt x="38749" y="1840"/>
                    <a:pt x="38660" y="1650"/>
                    <a:pt x="38579" y="1458"/>
                  </a:cubicBezTo>
                  <a:lnTo>
                    <a:pt x="544" y="16775"/>
                  </a:lnTo>
                  <a:cubicBezTo>
                    <a:pt x="1533" y="19232"/>
                    <a:pt x="1763" y="21895"/>
                    <a:pt x="1208" y="24477"/>
                  </a:cubicBezTo>
                  <a:cubicBezTo>
                    <a:pt x="1030" y="25314"/>
                    <a:pt x="771" y="26122"/>
                    <a:pt x="440" y="26893"/>
                  </a:cubicBezTo>
                  <a:lnTo>
                    <a:pt x="8401" y="30281"/>
                  </a:lnTo>
                  <a:lnTo>
                    <a:pt x="38579" y="43134"/>
                  </a:lnTo>
                  <a:close/>
                </a:path>
              </a:pathLst>
            </a:custGeom>
            <a:solidFill>
              <a:srgbClr val="245BA7"/>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8" name="Group 147">
            <a:extLst>
              <a:ext uri="{FF2B5EF4-FFF2-40B4-BE49-F238E27FC236}">
                <a16:creationId xmlns:a16="http://schemas.microsoft.com/office/drawing/2014/main" id="{AFF942F9-7362-4E27-B4CC-1B2975E703DC}"/>
              </a:ext>
            </a:extLst>
          </p:cNvPr>
          <p:cNvGrpSpPr/>
          <p:nvPr/>
        </p:nvGrpSpPr>
        <p:grpSpPr>
          <a:xfrm>
            <a:off x="205285" y="79004"/>
            <a:ext cx="594808" cy="594807"/>
            <a:chOff x="-2002856" y="117107"/>
            <a:chExt cx="570622" cy="570621"/>
          </a:xfrm>
        </p:grpSpPr>
        <p:sp>
          <p:nvSpPr>
            <p:cNvPr id="149" name="Freeform: Shape 148">
              <a:extLst>
                <a:ext uri="{FF2B5EF4-FFF2-40B4-BE49-F238E27FC236}">
                  <a16:creationId xmlns:a16="http://schemas.microsoft.com/office/drawing/2014/main" id="{060609D1-ED0B-48D3-867B-52221956A809}"/>
                </a:ext>
              </a:extLst>
            </p:cNvPr>
            <p:cNvSpPr/>
            <p:nvPr/>
          </p:nvSpPr>
          <p:spPr>
            <a:xfrm rot="16200000" flipV="1">
              <a:off x="-2002856" y="117107"/>
              <a:ext cx="570621" cy="570622"/>
            </a:xfrm>
            <a:custGeom>
              <a:avLst/>
              <a:gdLst>
                <a:gd name="connsiteX0" fmla="*/ 204379 w 407717"/>
                <a:gd name="connsiteY0" fmla="*/ 692 h 407717"/>
                <a:gd name="connsiteX1" fmla="*/ 523 w 407717"/>
                <a:gd name="connsiteY1" fmla="*/ 204548 h 407717"/>
                <a:gd name="connsiteX2" fmla="*/ 204379 w 407717"/>
                <a:gd name="connsiteY2" fmla="*/ 408409 h 407717"/>
                <a:gd name="connsiteX3" fmla="*/ 408240 w 407717"/>
                <a:gd name="connsiteY3" fmla="*/ 204548 h 407717"/>
                <a:gd name="connsiteX4" fmla="*/ 204379 w 407717"/>
                <a:gd name="connsiteY4" fmla="*/ 692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379" y="692"/>
                  </a:moveTo>
                  <a:cubicBezTo>
                    <a:pt x="91791" y="692"/>
                    <a:pt x="523" y="91963"/>
                    <a:pt x="523" y="204548"/>
                  </a:cubicBezTo>
                  <a:cubicBezTo>
                    <a:pt x="523" y="317141"/>
                    <a:pt x="91791" y="408409"/>
                    <a:pt x="204379" y="408409"/>
                  </a:cubicBezTo>
                  <a:cubicBezTo>
                    <a:pt x="316969" y="408409"/>
                    <a:pt x="408240" y="317141"/>
                    <a:pt x="408240" y="204548"/>
                  </a:cubicBezTo>
                  <a:cubicBezTo>
                    <a:pt x="408240" y="91963"/>
                    <a:pt x="316969" y="692"/>
                    <a:pt x="204379" y="692"/>
                  </a:cubicBezTo>
                </a:path>
              </a:pathLst>
            </a:custGeom>
            <a:solidFill>
              <a:schemeClr val="tx1">
                <a:lumMod val="50000"/>
                <a:lumOff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Shape 149">
              <a:extLst>
                <a:ext uri="{FF2B5EF4-FFF2-40B4-BE49-F238E27FC236}">
                  <a16:creationId xmlns:a16="http://schemas.microsoft.com/office/drawing/2014/main" id="{7373D814-E0EE-4B63-B2A7-451E6B1D92C4}"/>
                </a:ext>
              </a:extLst>
            </p:cNvPr>
            <p:cNvSpPr/>
            <p:nvPr/>
          </p:nvSpPr>
          <p:spPr>
            <a:xfrm>
              <a:off x="-1906299" y="187419"/>
              <a:ext cx="398994" cy="405894"/>
            </a:xfrm>
            <a:custGeom>
              <a:avLst/>
              <a:gdLst>
                <a:gd name="connsiteX0" fmla="*/ 101811 w 285086"/>
                <a:gd name="connsiteY0" fmla="*/ 139608 h 290017"/>
                <a:gd name="connsiteX1" fmla="*/ 73499 w 285086"/>
                <a:gd name="connsiteY1" fmla="*/ 137974 h 290017"/>
                <a:gd name="connsiteX2" fmla="*/ 70680 w 285086"/>
                <a:gd name="connsiteY2" fmla="*/ 138049 h 290017"/>
                <a:gd name="connsiteX3" fmla="*/ 65180 w 285086"/>
                <a:gd name="connsiteY3" fmla="*/ 135365 h 290017"/>
                <a:gd name="connsiteX4" fmla="*/ 64472 w 285086"/>
                <a:gd name="connsiteY4" fmla="*/ 134654 h 290017"/>
                <a:gd name="connsiteX5" fmla="*/ 63750 w 285086"/>
                <a:gd name="connsiteY5" fmla="*/ 133714 h 290017"/>
                <a:gd name="connsiteX6" fmla="*/ 54614 w 285086"/>
                <a:gd name="connsiteY6" fmla="*/ 122147 h 290017"/>
                <a:gd name="connsiteX7" fmla="*/ 44600 w 285086"/>
                <a:gd name="connsiteY7" fmla="*/ 142281 h 290017"/>
                <a:gd name="connsiteX8" fmla="*/ 45020 w 285086"/>
                <a:gd name="connsiteY8" fmla="*/ 168746 h 290017"/>
                <a:gd name="connsiteX9" fmla="*/ 45020 w 285086"/>
                <a:gd name="connsiteY9" fmla="*/ 253087 h 290017"/>
                <a:gd name="connsiteX10" fmla="*/ 35280 w 285086"/>
                <a:gd name="connsiteY10" fmla="*/ 263124 h 290017"/>
                <a:gd name="connsiteX11" fmla="*/ 24961 w 285086"/>
                <a:gd name="connsiteY11" fmla="*/ 253363 h 290017"/>
                <a:gd name="connsiteX12" fmla="*/ 24961 w 285086"/>
                <a:gd name="connsiteY12" fmla="*/ 175377 h 290017"/>
                <a:gd name="connsiteX13" fmla="*/ 22366 w 285086"/>
                <a:gd name="connsiteY13" fmla="*/ 171341 h 290017"/>
                <a:gd name="connsiteX14" fmla="*/ 20073 w 285086"/>
                <a:gd name="connsiteY14" fmla="*/ 175377 h 290017"/>
                <a:gd name="connsiteX15" fmla="*/ 20073 w 285086"/>
                <a:gd name="connsiteY15" fmla="*/ 253363 h 290017"/>
                <a:gd name="connsiteX16" fmla="*/ 10028 w 285086"/>
                <a:gd name="connsiteY16" fmla="*/ 263124 h 290017"/>
                <a:gd name="connsiteX17" fmla="*/ 0 w 285086"/>
                <a:gd name="connsiteY17" fmla="*/ 253087 h 290017"/>
                <a:gd name="connsiteX18" fmla="*/ 0 w 285086"/>
                <a:gd name="connsiteY18" fmla="*/ 161341 h 290017"/>
                <a:gd name="connsiteX19" fmla="*/ 40 w 285086"/>
                <a:gd name="connsiteY19" fmla="*/ 161341 h 290017"/>
                <a:gd name="connsiteX20" fmla="*/ 6205 w 285086"/>
                <a:gd name="connsiteY20" fmla="*/ 119517 h 290017"/>
                <a:gd name="connsiteX21" fmla="*/ 5316 w 285086"/>
                <a:gd name="connsiteY21" fmla="*/ 117527 h 290017"/>
                <a:gd name="connsiteX22" fmla="*/ 6096 w 285086"/>
                <a:gd name="connsiteY22" fmla="*/ 110114 h 290017"/>
                <a:gd name="connsiteX23" fmla="*/ 6073 w 285086"/>
                <a:gd name="connsiteY23" fmla="*/ 110116 h 290017"/>
                <a:gd name="connsiteX24" fmla="*/ 18261 w 285086"/>
                <a:gd name="connsiteY24" fmla="*/ 87483 h 290017"/>
                <a:gd name="connsiteX25" fmla="*/ 18296 w 285086"/>
                <a:gd name="connsiteY25" fmla="*/ 87503 h 290017"/>
                <a:gd name="connsiteX26" fmla="*/ 23655 w 285086"/>
                <a:gd name="connsiteY26" fmla="*/ 83185 h 290017"/>
                <a:gd name="connsiteX27" fmla="*/ 28120 w 285086"/>
                <a:gd name="connsiteY27" fmla="*/ 82923 h 290017"/>
                <a:gd name="connsiteX28" fmla="*/ 28122 w 285086"/>
                <a:gd name="connsiteY28" fmla="*/ 82909 h 290017"/>
                <a:gd name="connsiteX29" fmla="*/ 28194 w 285086"/>
                <a:gd name="connsiteY29" fmla="*/ 82935 h 290017"/>
                <a:gd name="connsiteX30" fmla="*/ 29641 w 285086"/>
                <a:gd name="connsiteY30" fmla="*/ 83326 h 290017"/>
                <a:gd name="connsiteX31" fmla="*/ 50005 w 285086"/>
                <a:gd name="connsiteY31" fmla="*/ 88898 h 290017"/>
                <a:gd name="connsiteX32" fmla="*/ 50077 w 285086"/>
                <a:gd name="connsiteY32" fmla="*/ 89079 h 290017"/>
                <a:gd name="connsiteX33" fmla="*/ 55129 w 285086"/>
                <a:gd name="connsiteY33" fmla="*/ 92189 h 290017"/>
                <a:gd name="connsiteX34" fmla="*/ 55134 w 285086"/>
                <a:gd name="connsiteY34" fmla="*/ 92174 h 290017"/>
                <a:gd name="connsiteX35" fmla="*/ 76439 w 285086"/>
                <a:gd name="connsiteY35" fmla="*/ 119115 h 290017"/>
                <a:gd name="connsiteX36" fmla="*/ 101811 w 285086"/>
                <a:gd name="connsiteY36" fmla="*/ 120556 h 290017"/>
                <a:gd name="connsiteX37" fmla="*/ 101811 w 285086"/>
                <a:gd name="connsiteY37" fmla="*/ 109978 h 290017"/>
                <a:gd name="connsiteX38" fmla="*/ 117035 w 285086"/>
                <a:gd name="connsiteY38" fmla="*/ 109978 h 290017"/>
                <a:gd name="connsiteX39" fmla="*/ 116785 w 285086"/>
                <a:gd name="connsiteY39" fmla="*/ 110769 h 290017"/>
                <a:gd name="connsiteX40" fmla="*/ 116462 w 285086"/>
                <a:gd name="connsiteY40" fmla="*/ 112498 h 290017"/>
                <a:gd name="connsiteX41" fmla="*/ 116425 w 285086"/>
                <a:gd name="connsiteY41" fmla="*/ 113065 h 290017"/>
                <a:gd name="connsiteX42" fmla="*/ 104904 w 285086"/>
                <a:gd name="connsiteY42" fmla="*/ 113065 h 290017"/>
                <a:gd name="connsiteX43" fmla="*/ 104904 w 285086"/>
                <a:gd name="connsiteY43" fmla="*/ 198945 h 290017"/>
                <a:gd name="connsiteX44" fmla="*/ 164422 w 285086"/>
                <a:gd name="connsiteY44" fmla="*/ 198945 h 290017"/>
                <a:gd name="connsiteX45" fmla="*/ 164422 w 285086"/>
                <a:gd name="connsiteY45" fmla="*/ 146547 h 290017"/>
                <a:gd name="connsiteX46" fmla="*/ 162144 w 285086"/>
                <a:gd name="connsiteY46" fmla="*/ 145468 h 290017"/>
                <a:gd name="connsiteX47" fmla="*/ 156710 w 285086"/>
                <a:gd name="connsiteY47" fmla="*/ 132986 h 290017"/>
                <a:gd name="connsiteX48" fmla="*/ 162918 w 285086"/>
                <a:gd name="connsiteY48" fmla="*/ 128383 h 290017"/>
                <a:gd name="connsiteX49" fmla="*/ 164422 w 285086"/>
                <a:gd name="connsiteY49" fmla="*/ 128222 h 290017"/>
                <a:gd name="connsiteX50" fmla="*/ 164422 w 285086"/>
                <a:gd name="connsiteY50" fmla="*/ 113065 h 290017"/>
                <a:gd name="connsiteX51" fmla="*/ 152904 w 285086"/>
                <a:gd name="connsiteY51" fmla="*/ 113065 h 290017"/>
                <a:gd name="connsiteX52" fmla="*/ 152867 w 285086"/>
                <a:gd name="connsiteY52" fmla="*/ 112498 h 290017"/>
                <a:gd name="connsiteX53" fmla="*/ 152542 w 285086"/>
                <a:gd name="connsiteY53" fmla="*/ 110769 h 290017"/>
                <a:gd name="connsiteX54" fmla="*/ 152294 w 285086"/>
                <a:gd name="connsiteY54" fmla="*/ 109978 h 290017"/>
                <a:gd name="connsiteX55" fmla="*/ 167515 w 285086"/>
                <a:gd name="connsiteY55" fmla="*/ 109978 h 290017"/>
                <a:gd name="connsiteX56" fmla="*/ 167515 w 285086"/>
                <a:gd name="connsiteY56" fmla="*/ 128501 h 290017"/>
                <a:gd name="connsiteX57" fmla="*/ 169813 w 285086"/>
                <a:gd name="connsiteY57" fmla="*/ 129310 h 290017"/>
                <a:gd name="connsiteX58" fmla="*/ 196374 w 285086"/>
                <a:gd name="connsiteY58" fmla="*/ 141915 h 290017"/>
                <a:gd name="connsiteX59" fmla="*/ 213611 w 285086"/>
                <a:gd name="connsiteY59" fmla="*/ 118557 h 290017"/>
                <a:gd name="connsiteX60" fmla="*/ 223092 w 285086"/>
                <a:gd name="connsiteY60" fmla="*/ 114106 h 290017"/>
                <a:gd name="connsiteX61" fmla="*/ 224372 w 285086"/>
                <a:gd name="connsiteY61" fmla="*/ 114043 h 290017"/>
                <a:gd name="connsiteX62" fmla="*/ 234723 w 285086"/>
                <a:gd name="connsiteY62" fmla="*/ 114043 h 290017"/>
                <a:gd name="connsiteX63" fmla="*/ 236368 w 285086"/>
                <a:gd name="connsiteY63" fmla="*/ 114158 h 290017"/>
                <a:gd name="connsiteX64" fmla="*/ 246175 w 285086"/>
                <a:gd name="connsiteY64" fmla="*/ 118557 h 290017"/>
                <a:gd name="connsiteX65" fmla="*/ 266570 w 285086"/>
                <a:gd name="connsiteY65" fmla="*/ 146196 h 290017"/>
                <a:gd name="connsiteX66" fmla="*/ 266588 w 285086"/>
                <a:gd name="connsiteY66" fmla="*/ 146224 h 290017"/>
                <a:gd name="connsiteX67" fmla="*/ 282855 w 285086"/>
                <a:gd name="connsiteY67" fmla="*/ 168274 h 290017"/>
                <a:gd name="connsiteX68" fmla="*/ 281751 w 285086"/>
                <a:gd name="connsiteY68" fmla="*/ 181841 h 290017"/>
                <a:gd name="connsiteX69" fmla="*/ 268457 w 285086"/>
                <a:gd name="connsiteY69" fmla="*/ 178895 h 290017"/>
                <a:gd name="connsiteX70" fmla="*/ 252210 w 285086"/>
                <a:gd name="connsiteY70" fmla="*/ 156862 h 290017"/>
                <a:gd name="connsiteX71" fmla="*/ 252167 w 285086"/>
                <a:gd name="connsiteY71" fmla="*/ 156814 h 290017"/>
                <a:gd name="connsiteX72" fmla="*/ 247251 w 285086"/>
                <a:gd name="connsiteY72" fmla="*/ 150145 h 290017"/>
                <a:gd name="connsiteX73" fmla="*/ 247251 w 285086"/>
                <a:gd name="connsiteY73" fmla="*/ 186998 h 290017"/>
                <a:gd name="connsiteX74" fmla="*/ 247124 w 285086"/>
                <a:gd name="connsiteY74" fmla="*/ 188762 h 290017"/>
                <a:gd name="connsiteX75" fmla="*/ 252702 w 285086"/>
                <a:gd name="connsiteY75" fmla="*/ 228661 h 290017"/>
                <a:gd name="connsiteX76" fmla="*/ 252857 w 285086"/>
                <a:gd name="connsiteY76" fmla="*/ 230485 h 290017"/>
                <a:gd name="connsiteX77" fmla="*/ 253214 w 285086"/>
                <a:gd name="connsiteY77" fmla="*/ 232277 h 290017"/>
                <a:gd name="connsiteX78" fmla="*/ 259275 w 285086"/>
                <a:gd name="connsiteY78" fmla="*/ 275563 h 290017"/>
                <a:gd name="connsiteX79" fmla="*/ 250783 w 285086"/>
                <a:gd name="connsiteY79" fmla="*/ 289938 h 290017"/>
                <a:gd name="connsiteX80" fmla="*/ 238666 w 285086"/>
                <a:gd name="connsiteY80" fmla="*/ 278445 h 290017"/>
                <a:gd name="connsiteX81" fmla="*/ 232614 w 285086"/>
                <a:gd name="connsiteY81" fmla="*/ 235157 h 290017"/>
                <a:gd name="connsiteX82" fmla="*/ 232462 w 285086"/>
                <a:gd name="connsiteY82" fmla="*/ 233342 h 290017"/>
                <a:gd name="connsiteX83" fmla="*/ 232105 w 285086"/>
                <a:gd name="connsiteY83" fmla="*/ 231547 h 290017"/>
                <a:gd name="connsiteX84" fmla="*/ 228394 w 285086"/>
                <a:gd name="connsiteY84" fmla="*/ 205009 h 290017"/>
                <a:gd name="connsiteX85" fmla="*/ 221122 w 285086"/>
                <a:gd name="connsiteY85" fmla="*/ 231601 h 290017"/>
                <a:gd name="connsiteX86" fmla="*/ 220543 w 285086"/>
                <a:gd name="connsiteY86" fmla="*/ 233333 h 290017"/>
                <a:gd name="connsiteX87" fmla="*/ 220161 w 285086"/>
                <a:gd name="connsiteY87" fmla="*/ 235117 h 290017"/>
                <a:gd name="connsiteX88" fmla="*/ 208628 w 285086"/>
                <a:gd name="connsiteY88" fmla="*/ 277283 h 290017"/>
                <a:gd name="connsiteX89" fmla="*/ 195151 w 285086"/>
                <a:gd name="connsiteY89" fmla="*/ 287138 h 290017"/>
                <a:gd name="connsiteX90" fmla="*/ 188566 w 285086"/>
                <a:gd name="connsiteY90" fmla="*/ 271797 h 290017"/>
                <a:gd name="connsiteX91" fmla="*/ 200096 w 285086"/>
                <a:gd name="connsiteY91" fmla="*/ 229639 h 290017"/>
                <a:gd name="connsiteX92" fmla="*/ 200677 w 285086"/>
                <a:gd name="connsiteY92" fmla="*/ 227905 h 290017"/>
                <a:gd name="connsiteX93" fmla="*/ 201060 w 285086"/>
                <a:gd name="connsiteY93" fmla="*/ 226116 h 290017"/>
                <a:gd name="connsiteX94" fmla="*/ 211844 w 285086"/>
                <a:gd name="connsiteY94" fmla="*/ 186662 h 290017"/>
                <a:gd name="connsiteX95" fmla="*/ 211844 w 285086"/>
                <a:gd name="connsiteY95" fmla="*/ 151072 h 290017"/>
                <a:gd name="connsiteX96" fmla="*/ 207610 w 285086"/>
                <a:gd name="connsiteY96" fmla="*/ 156814 h 290017"/>
                <a:gd name="connsiteX97" fmla="*/ 198568 w 285086"/>
                <a:gd name="connsiteY97" fmla="*/ 161301 h 290017"/>
                <a:gd name="connsiteX98" fmla="*/ 193181 w 285086"/>
                <a:gd name="connsiteY98" fmla="*/ 160196 h 290017"/>
                <a:gd name="connsiteX99" fmla="*/ 167515 w 285086"/>
                <a:gd name="connsiteY99" fmla="*/ 148014 h 290017"/>
                <a:gd name="connsiteX100" fmla="*/ 167515 w 285086"/>
                <a:gd name="connsiteY100" fmla="*/ 202032 h 290017"/>
                <a:gd name="connsiteX101" fmla="*/ 101811 w 285086"/>
                <a:gd name="connsiteY101" fmla="*/ 202032 h 290017"/>
                <a:gd name="connsiteX102" fmla="*/ 101811 w 285086"/>
                <a:gd name="connsiteY102" fmla="*/ 139608 h 290017"/>
                <a:gd name="connsiteX103" fmla="*/ 151920 w 285086"/>
                <a:gd name="connsiteY103" fmla="*/ 137301 h 290017"/>
                <a:gd name="connsiteX104" fmla="*/ 151011 w 285086"/>
                <a:gd name="connsiteY104" fmla="*/ 136329 h 290017"/>
                <a:gd name="connsiteX105" fmla="*/ 138587 w 285086"/>
                <a:gd name="connsiteY105" fmla="*/ 149458 h 290017"/>
                <a:gd name="connsiteX106" fmla="*/ 128858 w 285086"/>
                <a:gd name="connsiteY106" fmla="*/ 166212 h 290017"/>
                <a:gd name="connsiteX107" fmla="*/ 128717 w 285086"/>
                <a:gd name="connsiteY107" fmla="*/ 166545 h 290017"/>
                <a:gd name="connsiteX108" fmla="*/ 127400 w 285086"/>
                <a:gd name="connsiteY108" fmla="*/ 164445 h 290017"/>
                <a:gd name="connsiteX109" fmla="*/ 122101 w 285086"/>
                <a:gd name="connsiteY109" fmla="*/ 159486 h 290017"/>
                <a:gd name="connsiteX110" fmla="*/ 117406 w 285086"/>
                <a:gd name="connsiteY110" fmla="*/ 163050 h 290017"/>
                <a:gd name="connsiteX111" fmla="*/ 120731 w 285086"/>
                <a:gd name="connsiteY111" fmla="*/ 165018 h 290017"/>
                <a:gd name="connsiteX112" fmla="*/ 124609 w 285086"/>
                <a:gd name="connsiteY112" fmla="*/ 170282 h 290017"/>
                <a:gd name="connsiteX113" fmla="*/ 125625 w 285086"/>
                <a:gd name="connsiteY113" fmla="*/ 171953 h 290017"/>
                <a:gd name="connsiteX114" fmla="*/ 127673 w 285086"/>
                <a:gd name="connsiteY114" fmla="*/ 175682 h 290017"/>
                <a:gd name="connsiteX115" fmla="*/ 130552 w 285086"/>
                <a:gd name="connsiteY115" fmla="*/ 172819 h 290017"/>
                <a:gd name="connsiteX116" fmla="*/ 132350 w 285086"/>
                <a:gd name="connsiteY116" fmla="*/ 171206 h 290017"/>
                <a:gd name="connsiteX117" fmla="*/ 140897 w 285086"/>
                <a:gd name="connsiteY117" fmla="*/ 152588 h 290017"/>
                <a:gd name="connsiteX118" fmla="*/ 151920 w 285086"/>
                <a:gd name="connsiteY118" fmla="*/ 137301 h 290017"/>
                <a:gd name="connsiteX119" fmla="*/ 120869 w 285086"/>
                <a:gd name="connsiteY119" fmla="*/ 113059 h 290017"/>
                <a:gd name="connsiteX120" fmla="*/ 123674 w 285086"/>
                <a:gd name="connsiteY120" fmla="*/ 117570 h 290017"/>
                <a:gd name="connsiteX121" fmla="*/ 145649 w 285086"/>
                <a:gd name="connsiteY121" fmla="*/ 117570 h 290017"/>
                <a:gd name="connsiteX122" fmla="*/ 148454 w 285086"/>
                <a:gd name="connsiteY122" fmla="*/ 113059 h 290017"/>
                <a:gd name="connsiteX123" fmla="*/ 145649 w 285086"/>
                <a:gd name="connsiteY123" fmla="*/ 108546 h 290017"/>
                <a:gd name="connsiteX124" fmla="*/ 138803 w 285086"/>
                <a:gd name="connsiteY124" fmla="*/ 108546 h 290017"/>
                <a:gd name="connsiteX125" fmla="*/ 139214 w 285086"/>
                <a:gd name="connsiteY125" fmla="*/ 107519 h 290017"/>
                <a:gd name="connsiteX126" fmla="*/ 139568 w 285086"/>
                <a:gd name="connsiteY126" fmla="*/ 105704 h 290017"/>
                <a:gd name="connsiteX127" fmla="*/ 134663 w 285086"/>
                <a:gd name="connsiteY127" fmla="*/ 100819 h 290017"/>
                <a:gd name="connsiteX128" fmla="*/ 129756 w 285086"/>
                <a:gd name="connsiteY128" fmla="*/ 105704 h 290017"/>
                <a:gd name="connsiteX129" fmla="*/ 130109 w 285086"/>
                <a:gd name="connsiteY129" fmla="*/ 107519 h 290017"/>
                <a:gd name="connsiteX130" fmla="*/ 130521 w 285086"/>
                <a:gd name="connsiteY130" fmla="*/ 108546 h 290017"/>
                <a:gd name="connsiteX131" fmla="*/ 123674 w 285086"/>
                <a:gd name="connsiteY131" fmla="*/ 108546 h 290017"/>
                <a:gd name="connsiteX132" fmla="*/ 120869 w 285086"/>
                <a:gd name="connsiteY132" fmla="*/ 113059 h 290017"/>
                <a:gd name="connsiteX133" fmla="*/ 224464 w 285086"/>
                <a:gd name="connsiteY133" fmla="*/ 109138 h 290017"/>
                <a:gd name="connsiteX134" fmla="*/ 245769 w 285086"/>
                <a:gd name="connsiteY134" fmla="*/ 97577 h 290017"/>
                <a:gd name="connsiteX135" fmla="*/ 234225 w 285086"/>
                <a:gd name="connsiteY135" fmla="*/ 76281 h 290017"/>
                <a:gd name="connsiteX136" fmla="*/ 212900 w 285086"/>
                <a:gd name="connsiteY136" fmla="*/ 87828 h 290017"/>
                <a:gd name="connsiteX137" fmla="*/ 224464 w 285086"/>
                <a:gd name="connsiteY137" fmla="*/ 109138 h 290017"/>
                <a:gd name="connsiteX138" fmla="*/ 128257 w 285086"/>
                <a:gd name="connsiteY138" fmla="*/ 105704 h 290017"/>
                <a:gd name="connsiteX139" fmla="*/ 128265 w 285086"/>
                <a:gd name="connsiteY139" fmla="*/ 105577 h 290017"/>
                <a:gd name="connsiteX140" fmla="*/ 128237 w 285086"/>
                <a:gd name="connsiteY140" fmla="*/ 105491 h 290017"/>
                <a:gd name="connsiteX141" fmla="*/ 128542 w 285086"/>
                <a:gd name="connsiteY141" fmla="*/ 101452 h 290017"/>
                <a:gd name="connsiteX142" fmla="*/ 131286 w 285086"/>
                <a:gd name="connsiteY142" fmla="*/ 99076 h 290017"/>
                <a:gd name="connsiteX143" fmla="*/ 132457 w 285086"/>
                <a:gd name="connsiteY143" fmla="*/ 98912 h 290017"/>
                <a:gd name="connsiteX144" fmla="*/ 134347 w 285086"/>
                <a:gd name="connsiteY144" fmla="*/ 99335 h 290017"/>
                <a:gd name="connsiteX145" fmla="*/ 134663 w 285086"/>
                <a:gd name="connsiteY145" fmla="*/ 99320 h 290017"/>
                <a:gd name="connsiteX146" fmla="*/ 138219 w 285086"/>
                <a:gd name="connsiteY146" fmla="*/ 100399 h 290017"/>
                <a:gd name="connsiteX147" fmla="*/ 132457 w 285086"/>
                <a:gd name="connsiteY147" fmla="*/ 97042 h 290017"/>
                <a:gd name="connsiteX148" fmla="*/ 130768 w 285086"/>
                <a:gd name="connsiteY148" fmla="*/ 97281 h 290017"/>
                <a:gd name="connsiteX149" fmla="*/ 126853 w 285086"/>
                <a:gd name="connsiteY149" fmla="*/ 100635 h 290017"/>
                <a:gd name="connsiteX150" fmla="*/ 126433 w 285086"/>
                <a:gd name="connsiteY150" fmla="*/ 106011 h 290017"/>
                <a:gd name="connsiteX151" fmla="*/ 126818 w 285086"/>
                <a:gd name="connsiteY151" fmla="*/ 107047 h 290017"/>
                <a:gd name="connsiteX152" fmla="*/ 128401 w 285086"/>
                <a:gd name="connsiteY152" fmla="*/ 107047 h 290017"/>
                <a:gd name="connsiteX153" fmla="*/ 128257 w 285086"/>
                <a:gd name="connsiteY153" fmla="*/ 105704 h 290017"/>
                <a:gd name="connsiteX154" fmla="*/ 134663 w 285086"/>
                <a:gd name="connsiteY154" fmla="*/ 103719 h 290017"/>
                <a:gd name="connsiteX155" fmla="*/ 135955 w 285086"/>
                <a:gd name="connsiteY155" fmla="*/ 105007 h 290017"/>
                <a:gd name="connsiteX156" fmla="*/ 134663 w 285086"/>
                <a:gd name="connsiteY156" fmla="*/ 106296 h 290017"/>
                <a:gd name="connsiteX157" fmla="*/ 133371 w 285086"/>
                <a:gd name="connsiteY157" fmla="*/ 105007 h 290017"/>
                <a:gd name="connsiteX158" fmla="*/ 134663 w 285086"/>
                <a:gd name="connsiteY158" fmla="*/ 103719 h 290017"/>
                <a:gd name="connsiteX159" fmla="*/ 55129 w 285086"/>
                <a:gd name="connsiteY159" fmla="*/ 49076 h 290017"/>
                <a:gd name="connsiteX160" fmla="*/ 33804 w 285086"/>
                <a:gd name="connsiteY160" fmla="*/ 60626 h 290017"/>
                <a:gd name="connsiteX161" fmla="*/ 45368 w 285086"/>
                <a:gd name="connsiteY161" fmla="*/ 81937 h 290017"/>
                <a:gd name="connsiteX162" fmla="*/ 66673 w 285086"/>
                <a:gd name="connsiteY162" fmla="*/ 70375 h 290017"/>
                <a:gd name="connsiteX163" fmla="*/ 55129 w 285086"/>
                <a:gd name="connsiteY163" fmla="*/ 49076 h 290017"/>
                <a:gd name="connsiteX164" fmla="*/ 169022 w 285086"/>
                <a:gd name="connsiteY164" fmla="*/ 43884 h 290017"/>
                <a:gd name="connsiteX165" fmla="*/ 146616 w 285086"/>
                <a:gd name="connsiteY165" fmla="*/ 11763 h 290017"/>
                <a:gd name="connsiteX166" fmla="*/ 146616 w 285086"/>
                <a:gd name="connsiteY166" fmla="*/ 20459 h 290017"/>
                <a:gd name="connsiteX167" fmla="*/ 161036 w 285086"/>
                <a:gd name="connsiteY167" fmla="*/ 43884 h 290017"/>
                <a:gd name="connsiteX168" fmla="*/ 134807 w 285086"/>
                <a:gd name="connsiteY168" fmla="*/ 70113 h 290017"/>
                <a:gd name="connsiteX169" fmla="*/ 108572 w 285086"/>
                <a:gd name="connsiteY169" fmla="*/ 43884 h 290017"/>
                <a:gd name="connsiteX170" fmla="*/ 122670 w 285086"/>
                <a:gd name="connsiteY170" fmla="*/ 20629 h 290017"/>
                <a:gd name="connsiteX171" fmla="*/ 122670 w 285086"/>
                <a:gd name="connsiteY171" fmla="*/ 11892 h 290017"/>
                <a:gd name="connsiteX172" fmla="*/ 100589 w 285086"/>
                <a:gd name="connsiteY172" fmla="*/ 43884 h 290017"/>
                <a:gd name="connsiteX173" fmla="*/ 134807 w 285086"/>
                <a:gd name="connsiteY173" fmla="*/ 78096 h 290017"/>
                <a:gd name="connsiteX174" fmla="*/ 169022 w 285086"/>
                <a:gd name="connsiteY174" fmla="*/ 43884 h 290017"/>
                <a:gd name="connsiteX175" fmla="*/ 139470 w 285086"/>
                <a:gd name="connsiteY175" fmla="*/ 4654 h 290017"/>
                <a:gd name="connsiteX176" fmla="*/ 134813 w 285086"/>
                <a:gd name="connsiteY176" fmla="*/ 0 h 290017"/>
                <a:gd name="connsiteX177" fmla="*/ 130150 w 285086"/>
                <a:gd name="connsiteY177" fmla="*/ 4654 h 290017"/>
                <a:gd name="connsiteX178" fmla="*/ 130150 w 285086"/>
                <a:gd name="connsiteY178" fmla="*/ 33257 h 290017"/>
                <a:gd name="connsiteX179" fmla="*/ 134813 w 285086"/>
                <a:gd name="connsiteY179" fmla="*/ 37909 h 290017"/>
                <a:gd name="connsiteX180" fmla="*/ 139470 w 285086"/>
                <a:gd name="connsiteY180" fmla="*/ 33257 h 290017"/>
                <a:gd name="connsiteX181" fmla="*/ 139470 w 285086"/>
                <a:gd name="connsiteY181" fmla="*/ 4654 h 29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285086" h="290017">
                  <a:moveTo>
                    <a:pt x="101811" y="139608"/>
                  </a:moveTo>
                  <a:lnTo>
                    <a:pt x="73499" y="137974"/>
                  </a:lnTo>
                  <a:cubicBezTo>
                    <a:pt x="72587" y="138135"/>
                    <a:pt x="71647" y="138164"/>
                    <a:pt x="70680" y="138049"/>
                  </a:cubicBezTo>
                  <a:cubicBezTo>
                    <a:pt x="68505" y="137776"/>
                    <a:pt x="66621" y="136789"/>
                    <a:pt x="65180" y="135365"/>
                  </a:cubicBezTo>
                  <a:lnTo>
                    <a:pt x="64472" y="134654"/>
                  </a:lnTo>
                  <a:cubicBezTo>
                    <a:pt x="64210" y="134355"/>
                    <a:pt x="63972" y="134039"/>
                    <a:pt x="63750" y="133714"/>
                  </a:cubicBezTo>
                  <a:lnTo>
                    <a:pt x="54614" y="122147"/>
                  </a:lnTo>
                  <a:lnTo>
                    <a:pt x="44600" y="142281"/>
                  </a:lnTo>
                  <a:lnTo>
                    <a:pt x="45020" y="168746"/>
                  </a:lnTo>
                  <a:lnTo>
                    <a:pt x="45020" y="253087"/>
                  </a:lnTo>
                  <a:cubicBezTo>
                    <a:pt x="45020" y="262252"/>
                    <a:pt x="37863" y="263124"/>
                    <a:pt x="35280" y="263124"/>
                  </a:cubicBezTo>
                  <a:cubicBezTo>
                    <a:pt x="32993" y="263124"/>
                    <a:pt x="24961" y="262252"/>
                    <a:pt x="24961" y="253363"/>
                  </a:cubicBezTo>
                  <a:lnTo>
                    <a:pt x="24961" y="175377"/>
                  </a:lnTo>
                  <a:cubicBezTo>
                    <a:pt x="24961" y="172503"/>
                    <a:pt x="24377" y="171341"/>
                    <a:pt x="22366" y="171341"/>
                  </a:cubicBezTo>
                  <a:cubicBezTo>
                    <a:pt x="20073" y="171341"/>
                    <a:pt x="20073" y="173366"/>
                    <a:pt x="20073" y="175377"/>
                  </a:cubicBezTo>
                  <a:lnTo>
                    <a:pt x="20073" y="253363"/>
                  </a:lnTo>
                  <a:cubicBezTo>
                    <a:pt x="20073" y="261982"/>
                    <a:pt x="12617" y="263124"/>
                    <a:pt x="10028" y="263124"/>
                  </a:cubicBezTo>
                  <a:cubicBezTo>
                    <a:pt x="7174" y="263124"/>
                    <a:pt x="0" y="262252"/>
                    <a:pt x="0" y="253087"/>
                  </a:cubicBezTo>
                  <a:lnTo>
                    <a:pt x="0" y="161341"/>
                  </a:lnTo>
                  <a:lnTo>
                    <a:pt x="40" y="161341"/>
                  </a:lnTo>
                  <a:lnTo>
                    <a:pt x="6205" y="119517"/>
                  </a:lnTo>
                  <a:cubicBezTo>
                    <a:pt x="5843" y="118902"/>
                    <a:pt x="5538" y="118240"/>
                    <a:pt x="5316" y="117527"/>
                  </a:cubicBezTo>
                  <a:cubicBezTo>
                    <a:pt x="4519" y="114941"/>
                    <a:pt x="4873" y="112308"/>
                    <a:pt x="6096" y="110114"/>
                  </a:cubicBezTo>
                  <a:lnTo>
                    <a:pt x="6073" y="110116"/>
                  </a:lnTo>
                  <a:lnTo>
                    <a:pt x="18261" y="87483"/>
                  </a:lnTo>
                  <a:lnTo>
                    <a:pt x="18296" y="87503"/>
                  </a:lnTo>
                  <a:cubicBezTo>
                    <a:pt x="19418" y="85515"/>
                    <a:pt x="21293" y="83913"/>
                    <a:pt x="23655" y="83185"/>
                  </a:cubicBezTo>
                  <a:cubicBezTo>
                    <a:pt x="25154" y="82730"/>
                    <a:pt x="26673" y="82661"/>
                    <a:pt x="28120" y="82923"/>
                  </a:cubicBezTo>
                  <a:lnTo>
                    <a:pt x="28122" y="82909"/>
                  </a:lnTo>
                  <a:lnTo>
                    <a:pt x="28194" y="82935"/>
                  </a:lnTo>
                  <a:cubicBezTo>
                    <a:pt x="28689" y="83021"/>
                    <a:pt x="29172" y="83165"/>
                    <a:pt x="29641" y="83326"/>
                  </a:cubicBezTo>
                  <a:lnTo>
                    <a:pt x="50005" y="88898"/>
                  </a:lnTo>
                  <a:lnTo>
                    <a:pt x="50077" y="89079"/>
                  </a:lnTo>
                  <a:cubicBezTo>
                    <a:pt x="52111" y="89574"/>
                    <a:pt x="53849" y="90696"/>
                    <a:pt x="55129" y="92189"/>
                  </a:cubicBezTo>
                  <a:lnTo>
                    <a:pt x="55134" y="92174"/>
                  </a:lnTo>
                  <a:lnTo>
                    <a:pt x="76439" y="119115"/>
                  </a:lnTo>
                  <a:lnTo>
                    <a:pt x="101811" y="120556"/>
                  </a:lnTo>
                  <a:lnTo>
                    <a:pt x="101811" y="109978"/>
                  </a:lnTo>
                  <a:lnTo>
                    <a:pt x="117035" y="109978"/>
                  </a:lnTo>
                  <a:lnTo>
                    <a:pt x="116785" y="110769"/>
                  </a:lnTo>
                  <a:cubicBezTo>
                    <a:pt x="116612" y="111319"/>
                    <a:pt x="116505" y="111900"/>
                    <a:pt x="116462" y="112498"/>
                  </a:cubicBezTo>
                  <a:lnTo>
                    <a:pt x="116425" y="113065"/>
                  </a:lnTo>
                  <a:lnTo>
                    <a:pt x="104904" y="113065"/>
                  </a:lnTo>
                  <a:lnTo>
                    <a:pt x="104904" y="198945"/>
                  </a:lnTo>
                  <a:lnTo>
                    <a:pt x="164422" y="198945"/>
                  </a:lnTo>
                  <a:lnTo>
                    <a:pt x="164422" y="146547"/>
                  </a:lnTo>
                  <a:lnTo>
                    <a:pt x="162144" y="145468"/>
                  </a:lnTo>
                  <a:cubicBezTo>
                    <a:pt x="157026" y="143043"/>
                    <a:pt x="154593" y="137453"/>
                    <a:pt x="156710" y="132986"/>
                  </a:cubicBezTo>
                  <a:cubicBezTo>
                    <a:pt x="157887" y="130518"/>
                    <a:pt x="160205" y="128913"/>
                    <a:pt x="162918" y="128383"/>
                  </a:cubicBezTo>
                  <a:lnTo>
                    <a:pt x="164422" y="128222"/>
                  </a:lnTo>
                  <a:lnTo>
                    <a:pt x="164422" y="113065"/>
                  </a:lnTo>
                  <a:lnTo>
                    <a:pt x="152904" y="113065"/>
                  </a:lnTo>
                  <a:lnTo>
                    <a:pt x="152867" y="112498"/>
                  </a:lnTo>
                  <a:cubicBezTo>
                    <a:pt x="152824" y="111908"/>
                    <a:pt x="152717" y="111325"/>
                    <a:pt x="152542" y="110769"/>
                  </a:cubicBezTo>
                  <a:lnTo>
                    <a:pt x="152294" y="109978"/>
                  </a:lnTo>
                  <a:lnTo>
                    <a:pt x="167515" y="109978"/>
                  </a:lnTo>
                  <a:lnTo>
                    <a:pt x="167515" y="128501"/>
                  </a:lnTo>
                  <a:cubicBezTo>
                    <a:pt x="168289" y="128685"/>
                    <a:pt x="169057" y="128950"/>
                    <a:pt x="169813" y="129310"/>
                  </a:cubicBezTo>
                  <a:lnTo>
                    <a:pt x="196374" y="141915"/>
                  </a:lnTo>
                  <a:lnTo>
                    <a:pt x="213611" y="118557"/>
                  </a:lnTo>
                  <a:cubicBezTo>
                    <a:pt x="216001" y="115303"/>
                    <a:pt x="219715" y="113698"/>
                    <a:pt x="223092" y="114106"/>
                  </a:cubicBezTo>
                  <a:cubicBezTo>
                    <a:pt x="223506" y="114066"/>
                    <a:pt x="223941" y="114043"/>
                    <a:pt x="224372" y="114043"/>
                  </a:cubicBezTo>
                  <a:lnTo>
                    <a:pt x="234723" y="114043"/>
                  </a:lnTo>
                  <a:cubicBezTo>
                    <a:pt x="235278" y="114043"/>
                    <a:pt x="235833" y="114083"/>
                    <a:pt x="236368" y="114158"/>
                  </a:cubicBezTo>
                  <a:cubicBezTo>
                    <a:pt x="239834" y="113597"/>
                    <a:pt x="243701" y="115194"/>
                    <a:pt x="246175" y="118557"/>
                  </a:cubicBezTo>
                  <a:lnTo>
                    <a:pt x="266570" y="146196"/>
                  </a:lnTo>
                  <a:cubicBezTo>
                    <a:pt x="266579" y="146201"/>
                    <a:pt x="266582" y="146213"/>
                    <a:pt x="266588" y="146224"/>
                  </a:cubicBezTo>
                  <a:lnTo>
                    <a:pt x="282855" y="168274"/>
                  </a:lnTo>
                  <a:cubicBezTo>
                    <a:pt x="286218" y="172831"/>
                    <a:pt x="285723" y="178903"/>
                    <a:pt x="281751" y="181841"/>
                  </a:cubicBezTo>
                  <a:cubicBezTo>
                    <a:pt x="277772" y="184772"/>
                    <a:pt x="271823" y="183457"/>
                    <a:pt x="268457" y="178895"/>
                  </a:cubicBezTo>
                  <a:lnTo>
                    <a:pt x="252210" y="156862"/>
                  </a:lnTo>
                  <a:cubicBezTo>
                    <a:pt x="252196" y="156851"/>
                    <a:pt x="252184" y="156834"/>
                    <a:pt x="252167" y="156814"/>
                  </a:cubicBezTo>
                  <a:lnTo>
                    <a:pt x="247251" y="150145"/>
                  </a:lnTo>
                  <a:lnTo>
                    <a:pt x="247251" y="186998"/>
                  </a:lnTo>
                  <a:cubicBezTo>
                    <a:pt x="247251" y="187597"/>
                    <a:pt x="247205" y="188184"/>
                    <a:pt x="247124" y="188762"/>
                  </a:cubicBezTo>
                  <a:lnTo>
                    <a:pt x="252702" y="228661"/>
                  </a:lnTo>
                  <a:cubicBezTo>
                    <a:pt x="252794" y="229274"/>
                    <a:pt x="252837" y="229884"/>
                    <a:pt x="252857" y="230485"/>
                  </a:cubicBezTo>
                  <a:cubicBezTo>
                    <a:pt x="253004" y="231063"/>
                    <a:pt x="253125" y="231665"/>
                    <a:pt x="253214" y="232277"/>
                  </a:cubicBezTo>
                  <a:lnTo>
                    <a:pt x="259275" y="275563"/>
                  </a:lnTo>
                  <a:cubicBezTo>
                    <a:pt x="260270" y="282700"/>
                    <a:pt x="256470" y="289138"/>
                    <a:pt x="250783" y="289938"/>
                  </a:cubicBezTo>
                  <a:cubicBezTo>
                    <a:pt x="245099" y="290729"/>
                    <a:pt x="239673" y="285591"/>
                    <a:pt x="238666" y="278445"/>
                  </a:cubicBezTo>
                  <a:lnTo>
                    <a:pt x="232614" y="235157"/>
                  </a:lnTo>
                  <a:cubicBezTo>
                    <a:pt x="232531" y="234541"/>
                    <a:pt x="232479" y="233940"/>
                    <a:pt x="232462" y="233342"/>
                  </a:cubicBezTo>
                  <a:cubicBezTo>
                    <a:pt x="232318" y="232758"/>
                    <a:pt x="232197" y="232157"/>
                    <a:pt x="232105" y="231547"/>
                  </a:cubicBezTo>
                  <a:lnTo>
                    <a:pt x="228394" y="205009"/>
                  </a:lnTo>
                  <a:lnTo>
                    <a:pt x="221122" y="231601"/>
                  </a:lnTo>
                  <a:cubicBezTo>
                    <a:pt x="220958" y="232197"/>
                    <a:pt x="220759" y="232775"/>
                    <a:pt x="220543" y="233333"/>
                  </a:cubicBezTo>
                  <a:cubicBezTo>
                    <a:pt x="220451" y="233929"/>
                    <a:pt x="220325" y="234527"/>
                    <a:pt x="220161" y="235117"/>
                  </a:cubicBezTo>
                  <a:lnTo>
                    <a:pt x="208628" y="277283"/>
                  </a:lnTo>
                  <a:cubicBezTo>
                    <a:pt x="206733" y="284239"/>
                    <a:pt x="200692" y="288652"/>
                    <a:pt x="195151" y="287138"/>
                  </a:cubicBezTo>
                  <a:cubicBezTo>
                    <a:pt x="189611" y="285617"/>
                    <a:pt x="186662" y="278750"/>
                    <a:pt x="188566" y="271797"/>
                  </a:cubicBezTo>
                  <a:lnTo>
                    <a:pt x="200096" y="229639"/>
                  </a:lnTo>
                  <a:cubicBezTo>
                    <a:pt x="200257" y="229044"/>
                    <a:pt x="200456" y="228466"/>
                    <a:pt x="200677" y="227905"/>
                  </a:cubicBezTo>
                  <a:cubicBezTo>
                    <a:pt x="200772" y="227312"/>
                    <a:pt x="200896" y="226717"/>
                    <a:pt x="201060" y="226116"/>
                  </a:cubicBezTo>
                  <a:lnTo>
                    <a:pt x="211844" y="186662"/>
                  </a:lnTo>
                  <a:lnTo>
                    <a:pt x="211844" y="151072"/>
                  </a:lnTo>
                  <a:lnTo>
                    <a:pt x="207610" y="156814"/>
                  </a:lnTo>
                  <a:cubicBezTo>
                    <a:pt x="205317" y="159926"/>
                    <a:pt x="201819" y="161528"/>
                    <a:pt x="198568" y="161301"/>
                  </a:cubicBezTo>
                  <a:cubicBezTo>
                    <a:pt x="196802" y="161385"/>
                    <a:pt x="194947" y="161039"/>
                    <a:pt x="193181" y="160196"/>
                  </a:cubicBezTo>
                  <a:lnTo>
                    <a:pt x="167515" y="148014"/>
                  </a:lnTo>
                  <a:lnTo>
                    <a:pt x="167515" y="202032"/>
                  </a:lnTo>
                  <a:lnTo>
                    <a:pt x="101811" y="202032"/>
                  </a:lnTo>
                  <a:lnTo>
                    <a:pt x="101811" y="139608"/>
                  </a:lnTo>
                  <a:close/>
                  <a:moveTo>
                    <a:pt x="151920" y="137301"/>
                  </a:moveTo>
                  <a:lnTo>
                    <a:pt x="151011" y="136329"/>
                  </a:lnTo>
                  <a:cubicBezTo>
                    <a:pt x="146843" y="139565"/>
                    <a:pt x="142660" y="143981"/>
                    <a:pt x="138587" y="149458"/>
                  </a:cubicBezTo>
                  <a:cubicBezTo>
                    <a:pt x="134476" y="154984"/>
                    <a:pt x="131200" y="160616"/>
                    <a:pt x="128858" y="166212"/>
                  </a:cubicBezTo>
                  <a:lnTo>
                    <a:pt x="128717" y="166545"/>
                  </a:lnTo>
                  <a:lnTo>
                    <a:pt x="127400" y="164445"/>
                  </a:lnTo>
                  <a:cubicBezTo>
                    <a:pt x="125205" y="160976"/>
                    <a:pt x="123418" y="159296"/>
                    <a:pt x="122101" y="159486"/>
                  </a:cubicBezTo>
                  <a:cubicBezTo>
                    <a:pt x="120570" y="159699"/>
                    <a:pt x="118991" y="160898"/>
                    <a:pt x="117406" y="163050"/>
                  </a:cubicBezTo>
                  <a:cubicBezTo>
                    <a:pt x="118568" y="163338"/>
                    <a:pt x="119687" y="163999"/>
                    <a:pt x="120731" y="165018"/>
                  </a:cubicBezTo>
                  <a:cubicBezTo>
                    <a:pt x="121842" y="166114"/>
                    <a:pt x="123148" y="167883"/>
                    <a:pt x="124609" y="170282"/>
                  </a:cubicBezTo>
                  <a:lnTo>
                    <a:pt x="125625" y="171953"/>
                  </a:lnTo>
                  <a:cubicBezTo>
                    <a:pt x="126594" y="173593"/>
                    <a:pt x="127282" y="174847"/>
                    <a:pt x="127673" y="175682"/>
                  </a:cubicBezTo>
                  <a:cubicBezTo>
                    <a:pt x="128248" y="175017"/>
                    <a:pt x="129218" y="174053"/>
                    <a:pt x="130552" y="172819"/>
                  </a:cubicBezTo>
                  <a:lnTo>
                    <a:pt x="132350" y="171206"/>
                  </a:lnTo>
                  <a:cubicBezTo>
                    <a:pt x="134114" y="165585"/>
                    <a:pt x="136990" y="159322"/>
                    <a:pt x="140897" y="152588"/>
                  </a:cubicBezTo>
                  <a:cubicBezTo>
                    <a:pt x="144754" y="145919"/>
                    <a:pt x="148460" y="140782"/>
                    <a:pt x="151920" y="137301"/>
                  </a:cubicBezTo>
                  <a:close/>
                  <a:moveTo>
                    <a:pt x="120869" y="113059"/>
                  </a:moveTo>
                  <a:cubicBezTo>
                    <a:pt x="120869" y="115504"/>
                    <a:pt x="122155" y="117570"/>
                    <a:pt x="123674" y="117570"/>
                  </a:cubicBezTo>
                  <a:lnTo>
                    <a:pt x="145649" y="117570"/>
                  </a:lnTo>
                  <a:cubicBezTo>
                    <a:pt x="147171" y="117570"/>
                    <a:pt x="148454" y="115504"/>
                    <a:pt x="148454" y="113059"/>
                  </a:cubicBezTo>
                  <a:cubicBezTo>
                    <a:pt x="148454" y="110614"/>
                    <a:pt x="147171" y="108546"/>
                    <a:pt x="145649" y="108546"/>
                  </a:cubicBezTo>
                  <a:lnTo>
                    <a:pt x="138803" y="108546"/>
                  </a:lnTo>
                  <a:lnTo>
                    <a:pt x="139214" y="107519"/>
                  </a:lnTo>
                  <a:cubicBezTo>
                    <a:pt x="139447" y="106935"/>
                    <a:pt x="139568" y="106325"/>
                    <a:pt x="139568" y="105704"/>
                  </a:cubicBezTo>
                  <a:cubicBezTo>
                    <a:pt x="139568" y="103011"/>
                    <a:pt x="137367" y="100819"/>
                    <a:pt x="134663" y="100819"/>
                  </a:cubicBezTo>
                  <a:cubicBezTo>
                    <a:pt x="131959" y="100819"/>
                    <a:pt x="129756" y="103011"/>
                    <a:pt x="129756" y="105704"/>
                  </a:cubicBezTo>
                  <a:cubicBezTo>
                    <a:pt x="129756" y="106328"/>
                    <a:pt x="129876" y="106938"/>
                    <a:pt x="130109" y="107519"/>
                  </a:cubicBezTo>
                  <a:lnTo>
                    <a:pt x="130521" y="108546"/>
                  </a:lnTo>
                  <a:lnTo>
                    <a:pt x="123674" y="108546"/>
                  </a:lnTo>
                  <a:cubicBezTo>
                    <a:pt x="122155" y="108546"/>
                    <a:pt x="120869" y="110614"/>
                    <a:pt x="120869" y="113059"/>
                  </a:cubicBezTo>
                  <a:close/>
                  <a:moveTo>
                    <a:pt x="224464" y="109138"/>
                  </a:moveTo>
                  <a:cubicBezTo>
                    <a:pt x="233549" y="111834"/>
                    <a:pt x="243091" y="106653"/>
                    <a:pt x="245769" y="97577"/>
                  </a:cubicBezTo>
                  <a:cubicBezTo>
                    <a:pt x="248476" y="88518"/>
                    <a:pt x="243307" y="78968"/>
                    <a:pt x="234225" y="76281"/>
                  </a:cubicBezTo>
                  <a:cubicBezTo>
                    <a:pt x="225143" y="73585"/>
                    <a:pt x="215610" y="78752"/>
                    <a:pt x="212900" y="87828"/>
                  </a:cubicBezTo>
                  <a:cubicBezTo>
                    <a:pt x="210219" y="96886"/>
                    <a:pt x="215391" y="106443"/>
                    <a:pt x="224464" y="109138"/>
                  </a:cubicBezTo>
                  <a:close/>
                  <a:moveTo>
                    <a:pt x="128257" y="105704"/>
                  </a:moveTo>
                  <a:cubicBezTo>
                    <a:pt x="128257" y="105658"/>
                    <a:pt x="128262" y="105617"/>
                    <a:pt x="128265" y="105577"/>
                  </a:cubicBezTo>
                  <a:cubicBezTo>
                    <a:pt x="128257" y="105545"/>
                    <a:pt x="128245" y="105520"/>
                    <a:pt x="128237" y="105491"/>
                  </a:cubicBezTo>
                  <a:cubicBezTo>
                    <a:pt x="127837" y="104107"/>
                    <a:pt x="127943" y="102674"/>
                    <a:pt x="128542" y="101452"/>
                  </a:cubicBezTo>
                  <a:cubicBezTo>
                    <a:pt x="129120" y="100264"/>
                    <a:pt x="130095" y="99418"/>
                    <a:pt x="131286" y="99076"/>
                  </a:cubicBezTo>
                  <a:cubicBezTo>
                    <a:pt x="131669" y="98966"/>
                    <a:pt x="132060" y="98912"/>
                    <a:pt x="132457" y="98912"/>
                  </a:cubicBezTo>
                  <a:cubicBezTo>
                    <a:pt x="133115" y="98912"/>
                    <a:pt x="133754" y="99064"/>
                    <a:pt x="134347" y="99335"/>
                  </a:cubicBezTo>
                  <a:cubicBezTo>
                    <a:pt x="134453" y="99329"/>
                    <a:pt x="134557" y="99320"/>
                    <a:pt x="134663" y="99320"/>
                  </a:cubicBezTo>
                  <a:cubicBezTo>
                    <a:pt x="135978" y="99320"/>
                    <a:pt x="137200" y="99717"/>
                    <a:pt x="138219" y="100399"/>
                  </a:cubicBezTo>
                  <a:cubicBezTo>
                    <a:pt x="136939" y="98354"/>
                    <a:pt x="134781" y="97042"/>
                    <a:pt x="132457" y="97042"/>
                  </a:cubicBezTo>
                  <a:cubicBezTo>
                    <a:pt x="131884" y="97042"/>
                    <a:pt x="131318" y="97122"/>
                    <a:pt x="130768" y="97281"/>
                  </a:cubicBezTo>
                  <a:cubicBezTo>
                    <a:pt x="129056" y="97770"/>
                    <a:pt x="127667" y="98963"/>
                    <a:pt x="126853" y="100635"/>
                  </a:cubicBezTo>
                  <a:cubicBezTo>
                    <a:pt x="126053" y="102272"/>
                    <a:pt x="125904" y="104182"/>
                    <a:pt x="126433" y="106011"/>
                  </a:cubicBezTo>
                  <a:cubicBezTo>
                    <a:pt x="126539" y="106368"/>
                    <a:pt x="126669" y="106713"/>
                    <a:pt x="126818" y="107047"/>
                  </a:cubicBezTo>
                  <a:lnTo>
                    <a:pt x="128401" y="107047"/>
                  </a:lnTo>
                  <a:cubicBezTo>
                    <a:pt x="128306" y="106607"/>
                    <a:pt x="128257" y="106158"/>
                    <a:pt x="128257" y="105704"/>
                  </a:cubicBezTo>
                  <a:close/>
                  <a:moveTo>
                    <a:pt x="134663" y="103719"/>
                  </a:moveTo>
                  <a:cubicBezTo>
                    <a:pt x="135376" y="103719"/>
                    <a:pt x="135955" y="104297"/>
                    <a:pt x="135955" y="105007"/>
                  </a:cubicBezTo>
                  <a:cubicBezTo>
                    <a:pt x="135955" y="105718"/>
                    <a:pt x="135376" y="106296"/>
                    <a:pt x="134663" y="106296"/>
                  </a:cubicBezTo>
                  <a:cubicBezTo>
                    <a:pt x="133947" y="106296"/>
                    <a:pt x="133371" y="105718"/>
                    <a:pt x="133371" y="105007"/>
                  </a:cubicBezTo>
                  <a:cubicBezTo>
                    <a:pt x="133371" y="104297"/>
                    <a:pt x="133947" y="103719"/>
                    <a:pt x="134663" y="103719"/>
                  </a:cubicBezTo>
                  <a:close/>
                  <a:moveTo>
                    <a:pt x="55129" y="49076"/>
                  </a:moveTo>
                  <a:cubicBezTo>
                    <a:pt x="46047" y="46384"/>
                    <a:pt x="36514" y="51550"/>
                    <a:pt x="33804" y="60626"/>
                  </a:cubicBezTo>
                  <a:cubicBezTo>
                    <a:pt x="31123" y="69685"/>
                    <a:pt x="36295" y="79238"/>
                    <a:pt x="45368" y="81937"/>
                  </a:cubicBezTo>
                  <a:cubicBezTo>
                    <a:pt x="54458" y="84632"/>
                    <a:pt x="63997" y="79451"/>
                    <a:pt x="66673" y="70375"/>
                  </a:cubicBezTo>
                  <a:cubicBezTo>
                    <a:pt x="69380" y="61316"/>
                    <a:pt x="64210" y="51766"/>
                    <a:pt x="55129" y="49076"/>
                  </a:cubicBezTo>
                  <a:close/>
                  <a:moveTo>
                    <a:pt x="169022" y="43884"/>
                  </a:moveTo>
                  <a:cubicBezTo>
                    <a:pt x="169022" y="29161"/>
                    <a:pt x="159682" y="16581"/>
                    <a:pt x="146616" y="11763"/>
                  </a:cubicBezTo>
                  <a:lnTo>
                    <a:pt x="146616" y="20459"/>
                  </a:lnTo>
                  <a:cubicBezTo>
                    <a:pt x="155162" y="24791"/>
                    <a:pt x="161036" y="33663"/>
                    <a:pt x="161036" y="43884"/>
                  </a:cubicBezTo>
                  <a:cubicBezTo>
                    <a:pt x="161036" y="58348"/>
                    <a:pt x="149274" y="70113"/>
                    <a:pt x="134807" y="70113"/>
                  </a:cubicBezTo>
                  <a:cubicBezTo>
                    <a:pt x="120337" y="70113"/>
                    <a:pt x="108572" y="58348"/>
                    <a:pt x="108572" y="43884"/>
                  </a:cubicBezTo>
                  <a:cubicBezTo>
                    <a:pt x="108572" y="33792"/>
                    <a:pt x="114302" y="25024"/>
                    <a:pt x="122670" y="20629"/>
                  </a:cubicBezTo>
                  <a:lnTo>
                    <a:pt x="122670" y="11892"/>
                  </a:lnTo>
                  <a:cubicBezTo>
                    <a:pt x="109780" y="16800"/>
                    <a:pt x="100589" y="29285"/>
                    <a:pt x="100589" y="43884"/>
                  </a:cubicBezTo>
                  <a:cubicBezTo>
                    <a:pt x="100589" y="62755"/>
                    <a:pt x="115939" y="78096"/>
                    <a:pt x="134807" y="78096"/>
                  </a:cubicBezTo>
                  <a:cubicBezTo>
                    <a:pt x="153678" y="78096"/>
                    <a:pt x="169022" y="62755"/>
                    <a:pt x="169022" y="43884"/>
                  </a:cubicBezTo>
                  <a:close/>
                  <a:moveTo>
                    <a:pt x="139470" y="4654"/>
                  </a:moveTo>
                  <a:cubicBezTo>
                    <a:pt x="139470" y="2080"/>
                    <a:pt x="137379" y="0"/>
                    <a:pt x="134813" y="0"/>
                  </a:cubicBezTo>
                  <a:cubicBezTo>
                    <a:pt x="132247" y="0"/>
                    <a:pt x="130150" y="2080"/>
                    <a:pt x="130150" y="4654"/>
                  </a:cubicBezTo>
                  <a:lnTo>
                    <a:pt x="130150" y="33257"/>
                  </a:lnTo>
                  <a:cubicBezTo>
                    <a:pt x="130150" y="35823"/>
                    <a:pt x="132247" y="37909"/>
                    <a:pt x="134813" y="37909"/>
                  </a:cubicBezTo>
                  <a:cubicBezTo>
                    <a:pt x="137379" y="37909"/>
                    <a:pt x="139470" y="35823"/>
                    <a:pt x="139470" y="33257"/>
                  </a:cubicBezTo>
                  <a:lnTo>
                    <a:pt x="139470" y="4654"/>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1" name="Group 150">
            <a:extLst>
              <a:ext uri="{FF2B5EF4-FFF2-40B4-BE49-F238E27FC236}">
                <a16:creationId xmlns:a16="http://schemas.microsoft.com/office/drawing/2014/main" id="{1FEDE0A4-01BD-443B-B68C-412758A36C4F}"/>
              </a:ext>
            </a:extLst>
          </p:cNvPr>
          <p:cNvGrpSpPr/>
          <p:nvPr/>
        </p:nvGrpSpPr>
        <p:grpSpPr>
          <a:xfrm>
            <a:off x="205285" y="724263"/>
            <a:ext cx="594808" cy="594807"/>
            <a:chOff x="-2002856" y="800764"/>
            <a:chExt cx="570622" cy="570621"/>
          </a:xfrm>
        </p:grpSpPr>
        <p:sp>
          <p:nvSpPr>
            <p:cNvPr id="152" name="Freeform: Shape 151">
              <a:extLst>
                <a:ext uri="{FF2B5EF4-FFF2-40B4-BE49-F238E27FC236}">
                  <a16:creationId xmlns:a16="http://schemas.microsoft.com/office/drawing/2014/main" id="{9F905251-A7F8-48FF-BDCE-E940C21CFA9A}"/>
                </a:ext>
              </a:extLst>
            </p:cNvPr>
            <p:cNvSpPr/>
            <p:nvPr/>
          </p:nvSpPr>
          <p:spPr>
            <a:xfrm rot="16200000" flipV="1">
              <a:off x="-2002856" y="800764"/>
              <a:ext cx="570621" cy="570622"/>
            </a:xfrm>
            <a:custGeom>
              <a:avLst/>
              <a:gdLst>
                <a:gd name="connsiteX0" fmla="*/ 204915 w 407717"/>
                <a:gd name="connsiteY0" fmla="*/ 692 h 407717"/>
                <a:gd name="connsiteX1" fmla="*/ 1056 w 407717"/>
                <a:gd name="connsiteY1" fmla="*/ 204550 h 407717"/>
                <a:gd name="connsiteX2" fmla="*/ 204915 w 407717"/>
                <a:gd name="connsiteY2" fmla="*/ 408409 h 407717"/>
                <a:gd name="connsiteX3" fmla="*/ 408773 w 407717"/>
                <a:gd name="connsiteY3" fmla="*/ 204550 h 407717"/>
                <a:gd name="connsiteX4" fmla="*/ 204915 w 407717"/>
                <a:gd name="connsiteY4" fmla="*/ 692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915" y="692"/>
                  </a:moveTo>
                  <a:cubicBezTo>
                    <a:pt x="92327" y="692"/>
                    <a:pt x="1056" y="91963"/>
                    <a:pt x="1056" y="204550"/>
                  </a:cubicBezTo>
                  <a:cubicBezTo>
                    <a:pt x="1056" y="317138"/>
                    <a:pt x="92327" y="408409"/>
                    <a:pt x="204915" y="408409"/>
                  </a:cubicBezTo>
                  <a:cubicBezTo>
                    <a:pt x="317502" y="408409"/>
                    <a:pt x="408773" y="317138"/>
                    <a:pt x="408773" y="204550"/>
                  </a:cubicBezTo>
                  <a:cubicBezTo>
                    <a:pt x="408773" y="91963"/>
                    <a:pt x="317502" y="692"/>
                    <a:pt x="204915" y="692"/>
                  </a:cubicBezTo>
                </a:path>
              </a:pathLst>
            </a:custGeom>
            <a:solidFill>
              <a:schemeClr val="tx1">
                <a:lumMod val="50000"/>
                <a:lumOff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Shape 152">
              <a:extLst>
                <a:ext uri="{FF2B5EF4-FFF2-40B4-BE49-F238E27FC236}">
                  <a16:creationId xmlns:a16="http://schemas.microsoft.com/office/drawing/2014/main" id="{C729D00C-A0F9-4E42-A096-6191B8984F41}"/>
                </a:ext>
              </a:extLst>
            </p:cNvPr>
            <p:cNvSpPr/>
            <p:nvPr/>
          </p:nvSpPr>
          <p:spPr>
            <a:xfrm>
              <a:off x="-1968827" y="894650"/>
              <a:ext cx="502562" cy="442705"/>
            </a:xfrm>
            <a:custGeom>
              <a:avLst/>
              <a:gdLst>
                <a:gd name="connsiteX0" fmla="*/ 213346 w 359087"/>
                <a:gd name="connsiteY0" fmla="*/ 133838 h 316319"/>
                <a:gd name="connsiteX1" fmla="*/ 211223 w 359087"/>
                <a:gd name="connsiteY1" fmla="*/ 125153 h 316319"/>
                <a:gd name="connsiteX2" fmla="*/ 218579 w 359087"/>
                <a:gd name="connsiteY2" fmla="*/ 98262 h 316319"/>
                <a:gd name="connsiteX3" fmla="*/ 218947 w 359087"/>
                <a:gd name="connsiteY3" fmla="*/ 97160 h 316319"/>
                <a:gd name="connsiteX4" fmla="*/ 219191 w 359087"/>
                <a:gd name="connsiteY4" fmla="*/ 96018 h 316319"/>
                <a:gd name="connsiteX5" fmla="*/ 226069 w 359087"/>
                <a:gd name="connsiteY5" fmla="*/ 70856 h 316319"/>
                <a:gd name="connsiteX6" fmla="*/ 226069 w 359087"/>
                <a:gd name="connsiteY6" fmla="*/ 48156 h 316319"/>
                <a:gd name="connsiteX7" fmla="*/ 223365 w 359087"/>
                <a:gd name="connsiteY7" fmla="*/ 51818 h 316319"/>
                <a:gd name="connsiteX8" fmla="*/ 217603 w 359087"/>
                <a:gd name="connsiteY8" fmla="*/ 54677 h 316319"/>
                <a:gd name="connsiteX9" fmla="*/ 214166 w 359087"/>
                <a:gd name="connsiteY9" fmla="*/ 53975 h 316319"/>
                <a:gd name="connsiteX10" fmla="*/ 195939 w 359087"/>
                <a:gd name="connsiteY10" fmla="*/ 45325 h 316319"/>
                <a:gd name="connsiteX11" fmla="*/ 194371 w 359087"/>
                <a:gd name="connsiteY11" fmla="*/ 44580 h 316319"/>
                <a:gd name="connsiteX12" fmla="*/ 190908 w 359087"/>
                <a:gd name="connsiteY12" fmla="*/ 36621 h 316319"/>
                <a:gd name="connsiteX13" fmla="*/ 194866 w 359087"/>
                <a:gd name="connsiteY13" fmla="*/ 33686 h 316319"/>
                <a:gd name="connsiteX14" fmla="*/ 195939 w 359087"/>
                <a:gd name="connsiteY14" fmla="*/ 33571 h 316319"/>
                <a:gd name="connsiteX15" fmla="*/ 199265 w 359087"/>
                <a:gd name="connsiteY15" fmla="*/ 34276 h 316319"/>
                <a:gd name="connsiteX16" fmla="*/ 216202 w 359087"/>
                <a:gd name="connsiteY16" fmla="*/ 42316 h 316319"/>
                <a:gd name="connsiteX17" fmla="*/ 227191 w 359087"/>
                <a:gd name="connsiteY17" fmla="*/ 27418 h 316319"/>
                <a:gd name="connsiteX18" fmla="*/ 233233 w 359087"/>
                <a:gd name="connsiteY18" fmla="*/ 24579 h 316319"/>
                <a:gd name="connsiteX19" fmla="*/ 234067 w 359087"/>
                <a:gd name="connsiteY19" fmla="*/ 24541 h 316319"/>
                <a:gd name="connsiteX20" fmla="*/ 240654 w 359087"/>
                <a:gd name="connsiteY20" fmla="*/ 24541 h 316319"/>
                <a:gd name="connsiteX21" fmla="*/ 241719 w 359087"/>
                <a:gd name="connsiteY21" fmla="*/ 24610 h 316319"/>
                <a:gd name="connsiteX22" fmla="*/ 247961 w 359087"/>
                <a:gd name="connsiteY22" fmla="*/ 27418 h 316319"/>
                <a:gd name="connsiteX23" fmla="*/ 260964 w 359087"/>
                <a:gd name="connsiteY23" fmla="*/ 45046 h 316319"/>
                <a:gd name="connsiteX24" fmla="*/ 260992 w 359087"/>
                <a:gd name="connsiteY24" fmla="*/ 45064 h 316319"/>
                <a:gd name="connsiteX25" fmla="*/ 271349 w 359087"/>
                <a:gd name="connsiteY25" fmla="*/ 59128 h 316319"/>
                <a:gd name="connsiteX26" fmla="*/ 270658 w 359087"/>
                <a:gd name="connsiteY26" fmla="*/ 67778 h 316319"/>
                <a:gd name="connsiteX27" fmla="*/ 262172 w 359087"/>
                <a:gd name="connsiteY27" fmla="*/ 65899 h 316319"/>
                <a:gd name="connsiteX28" fmla="*/ 251816 w 359087"/>
                <a:gd name="connsiteY28" fmla="*/ 51850 h 316319"/>
                <a:gd name="connsiteX29" fmla="*/ 251787 w 359087"/>
                <a:gd name="connsiteY29" fmla="*/ 51818 h 316319"/>
                <a:gd name="connsiteX30" fmla="*/ 248651 w 359087"/>
                <a:gd name="connsiteY30" fmla="*/ 47566 h 316319"/>
                <a:gd name="connsiteX31" fmla="*/ 248651 w 359087"/>
                <a:gd name="connsiteY31" fmla="*/ 71069 h 316319"/>
                <a:gd name="connsiteX32" fmla="*/ 248565 w 359087"/>
                <a:gd name="connsiteY32" fmla="*/ 72194 h 316319"/>
                <a:gd name="connsiteX33" fmla="*/ 252132 w 359087"/>
                <a:gd name="connsiteY33" fmla="*/ 97643 h 316319"/>
                <a:gd name="connsiteX34" fmla="*/ 252219 w 359087"/>
                <a:gd name="connsiteY34" fmla="*/ 98806 h 316319"/>
                <a:gd name="connsiteX35" fmla="*/ 252449 w 359087"/>
                <a:gd name="connsiteY35" fmla="*/ 99948 h 316319"/>
                <a:gd name="connsiteX36" fmla="*/ 256332 w 359087"/>
                <a:gd name="connsiteY36" fmla="*/ 127555 h 316319"/>
                <a:gd name="connsiteX37" fmla="*/ 255095 w 359087"/>
                <a:gd name="connsiteY37" fmla="*/ 133838 h 316319"/>
                <a:gd name="connsiteX38" fmla="*/ 359030 w 359087"/>
                <a:gd name="connsiteY38" fmla="*/ 133838 h 316319"/>
                <a:gd name="connsiteX39" fmla="*/ 359087 w 359087"/>
                <a:gd name="connsiteY39" fmla="*/ 136775 h 316319"/>
                <a:gd name="connsiteX40" fmla="*/ 179545 w 359087"/>
                <a:gd name="connsiteY40" fmla="*/ 316320 h 316319"/>
                <a:gd name="connsiteX41" fmla="*/ 0 w 359087"/>
                <a:gd name="connsiteY41" fmla="*/ 136775 h 316319"/>
                <a:gd name="connsiteX42" fmla="*/ 75 w 359087"/>
                <a:gd name="connsiteY42" fmla="*/ 133838 h 316319"/>
                <a:gd name="connsiteX43" fmla="*/ 167431 w 359087"/>
                <a:gd name="connsiteY43" fmla="*/ 133838 h 316319"/>
                <a:gd name="connsiteX44" fmla="*/ 167431 w 359087"/>
                <a:gd name="connsiteY44" fmla="*/ 163701 h 316319"/>
                <a:gd name="connsiteX45" fmla="*/ 108626 w 359087"/>
                <a:gd name="connsiteY45" fmla="*/ 233566 h 316319"/>
                <a:gd name="connsiteX46" fmla="*/ 159799 w 359087"/>
                <a:gd name="connsiteY46" fmla="*/ 301704 h 316319"/>
                <a:gd name="connsiteX47" fmla="*/ 159805 w 359087"/>
                <a:gd name="connsiteY47" fmla="*/ 298850 h 316319"/>
                <a:gd name="connsiteX48" fmla="*/ 163689 w 359087"/>
                <a:gd name="connsiteY48" fmla="*/ 271222 h 316319"/>
                <a:gd name="connsiteX49" fmla="*/ 163919 w 359087"/>
                <a:gd name="connsiteY49" fmla="*/ 270077 h 316319"/>
                <a:gd name="connsiteX50" fmla="*/ 164008 w 359087"/>
                <a:gd name="connsiteY50" fmla="*/ 268912 h 316319"/>
                <a:gd name="connsiteX51" fmla="*/ 165659 w 359087"/>
                <a:gd name="connsiteY51" fmla="*/ 257161 h 316319"/>
                <a:gd name="connsiteX52" fmla="*/ 167598 w 359087"/>
                <a:gd name="connsiteY52" fmla="*/ 243359 h 316319"/>
                <a:gd name="connsiteX53" fmla="*/ 167989 w 359087"/>
                <a:gd name="connsiteY53" fmla="*/ 219991 h 316319"/>
                <a:gd name="connsiteX54" fmla="*/ 154843 w 359087"/>
                <a:gd name="connsiteY54" fmla="*/ 237746 h 316319"/>
                <a:gd name="connsiteX55" fmla="*/ 146331 w 359087"/>
                <a:gd name="connsiteY55" fmla="*/ 239631 h 316319"/>
                <a:gd name="connsiteX56" fmla="*/ 145623 w 359087"/>
                <a:gd name="connsiteY56" fmla="*/ 230972 h 316319"/>
                <a:gd name="connsiteX57" fmla="*/ 156054 w 359087"/>
                <a:gd name="connsiteY57" fmla="*/ 216879 h 316319"/>
                <a:gd name="connsiteX58" fmla="*/ 156057 w 359087"/>
                <a:gd name="connsiteY58" fmla="*/ 216876 h 316319"/>
                <a:gd name="connsiteX59" fmla="*/ 169117 w 359087"/>
                <a:gd name="connsiteY59" fmla="*/ 199236 h 316319"/>
                <a:gd name="connsiteX60" fmla="*/ 172445 w 359087"/>
                <a:gd name="connsiteY60" fmla="*/ 197801 h 316319"/>
                <a:gd name="connsiteX61" fmla="*/ 186599 w 359087"/>
                <a:gd name="connsiteY61" fmla="*/ 197801 h 316319"/>
                <a:gd name="connsiteX62" fmla="*/ 189976 w 359087"/>
                <a:gd name="connsiteY62" fmla="*/ 199236 h 316319"/>
                <a:gd name="connsiteX63" fmla="*/ 195384 w 359087"/>
                <a:gd name="connsiteY63" fmla="*/ 206405 h 316319"/>
                <a:gd name="connsiteX64" fmla="*/ 197521 w 359087"/>
                <a:gd name="connsiteY64" fmla="*/ 209425 h 316319"/>
                <a:gd name="connsiteX65" fmla="*/ 203036 w 359087"/>
                <a:gd name="connsiteY65" fmla="*/ 216876 h 316319"/>
                <a:gd name="connsiteX66" fmla="*/ 203039 w 359087"/>
                <a:gd name="connsiteY66" fmla="*/ 216879 h 316319"/>
                <a:gd name="connsiteX67" fmla="*/ 213467 w 359087"/>
                <a:gd name="connsiteY67" fmla="*/ 230972 h 316319"/>
                <a:gd name="connsiteX68" fmla="*/ 212759 w 359087"/>
                <a:gd name="connsiteY68" fmla="*/ 239631 h 316319"/>
                <a:gd name="connsiteX69" fmla="*/ 204247 w 359087"/>
                <a:gd name="connsiteY69" fmla="*/ 237746 h 316319"/>
                <a:gd name="connsiteX70" fmla="*/ 190661 w 359087"/>
                <a:gd name="connsiteY70" fmla="*/ 219991 h 316319"/>
                <a:gd name="connsiteX71" fmla="*/ 190663 w 359087"/>
                <a:gd name="connsiteY71" fmla="*/ 242921 h 316319"/>
                <a:gd name="connsiteX72" fmla="*/ 190574 w 359087"/>
                <a:gd name="connsiteY72" fmla="*/ 244026 h 316319"/>
                <a:gd name="connsiteX73" fmla="*/ 192398 w 359087"/>
                <a:gd name="connsiteY73" fmla="*/ 257009 h 316319"/>
                <a:gd name="connsiteX74" fmla="*/ 192386 w 359087"/>
                <a:gd name="connsiteY74" fmla="*/ 256991 h 316319"/>
                <a:gd name="connsiteX75" fmla="*/ 192389 w 359087"/>
                <a:gd name="connsiteY75" fmla="*/ 257017 h 316319"/>
                <a:gd name="connsiteX76" fmla="*/ 192398 w 359087"/>
                <a:gd name="connsiteY76" fmla="*/ 257009 h 316319"/>
                <a:gd name="connsiteX77" fmla="*/ 192476 w 359087"/>
                <a:gd name="connsiteY77" fmla="*/ 257546 h 316319"/>
                <a:gd name="connsiteX78" fmla="*/ 194159 w 359087"/>
                <a:gd name="connsiteY78" fmla="*/ 269516 h 316319"/>
                <a:gd name="connsiteX79" fmla="*/ 194251 w 359087"/>
                <a:gd name="connsiteY79" fmla="*/ 270681 h 316319"/>
                <a:gd name="connsiteX80" fmla="*/ 194481 w 359087"/>
                <a:gd name="connsiteY80" fmla="*/ 271821 h 316319"/>
                <a:gd name="connsiteX81" fmla="*/ 198361 w 359087"/>
                <a:gd name="connsiteY81" fmla="*/ 299448 h 316319"/>
                <a:gd name="connsiteX82" fmla="*/ 198407 w 359087"/>
                <a:gd name="connsiteY82" fmla="*/ 301951 h 316319"/>
                <a:gd name="connsiteX83" fmla="*/ 250464 w 359087"/>
                <a:gd name="connsiteY83" fmla="*/ 233566 h 316319"/>
                <a:gd name="connsiteX84" fmla="*/ 191659 w 359087"/>
                <a:gd name="connsiteY84" fmla="*/ 163701 h 316319"/>
                <a:gd name="connsiteX85" fmla="*/ 191659 w 359087"/>
                <a:gd name="connsiteY85" fmla="*/ 133838 h 316319"/>
                <a:gd name="connsiteX86" fmla="*/ 213346 w 359087"/>
                <a:gd name="connsiteY86" fmla="*/ 133838 h 316319"/>
                <a:gd name="connsiteX87" fmla="*/ 186023 w 359087"/>
                <a:gd name="connsiteY87" fmla="*/ 304195 h 316319"/>
                <a:gd name="connsiteX88" fmla="*/ 185166 w 359087"/>
                <a:gd name="connsiteY88" fmla="*/ 301289 h 316319"/>
                <a:gd name="connsiteX89" fmla="*/ 181288 w 359087"/>
                <a:gd name="connsiteY89" fmla="*/ 273665 h 316319"/>
                <a:gd name="connsiteX90" fmla="*/ 181199 w 359087"/>
                <a:gd name="connsiteY90" fmla="*/ 272499 h 316319"/>
                <a:gd name="connsiteX91" fmla="*/ 180963 w 359087"/>
                <a:gd name="connsiteY91" fmla="*/ 271355 h 316319"/>
                <a:gd name="connsiteX92" fmla="*/ 179042 w 359087"/>
                <a:gd name="connsiteY92" fmla="*/ 257667 h 316319"/>
                <a:gd name="connsiteX93" fmla="*/ 177203 w 359087"/>
                <a:gd name="connsiteY93" fmla="*/ 270756 h 316319"/>
                <a:gd name="connsiteX94" fmla="*/ 176970 w 359087"/>
                <a:gd name="connsiteY94" fmla="*/ 271895 h 316319"/>
                <a:gd name="connsiteX95" fmla="*/ 176881 w 359087"/>
                <a:gd name="connsiteY95" fmla="*/ 273066 h 316319"/>
                <a:gd name="connsiteX96" fmla="*/ 173000 w 359087"/>
                <a:gd name="connsiteY96" fmla="*/ 300691 h 316319"/>
                <a:gd name="connsiteX97" fmla="*/ 171899 w 359087"/>
                <a:gd name="connsiteY97" fmla="*/ 304080 h 316319"/>
                <a:gd name="connsiteX98" fmla="*/ 179545 w 359087"/>
                <a:gd name="connsiteY98" fmla="*/ 304488 h 316319"/>
                <a:gd name="connsiteX99" fmla="*/ 186023 w 359087"/>
                <a:gd name="connsiteY99" fmla="*/ 304195 h 316319"/>
                <a:gd name="connsiteX100" fmla="*/ 165659 w 359087"/>
                <a:gd name="connsiteY100" fmla="*/ 257161 h 316319"/>
                <a:gd name="connsiteX101" fmla="*/ 165685 w 359087"/>
                <a:gd name="connsiteY101" fmla="*/ 257181 h 316319"/>
                <a:gd name="connsiteX102" fmla="*/ 165700 w 359087"/>
                <a:gd name="connsiteY102" fmla="*/ 257083 h 316319"/>
                <a:gd name="connsiteX103" fmla="*/ 165659 w 359087"/>
                <a:gd name="connsiteY103" fmla="*/ 257161 h 316319"/>
                <a:gd name="connsiteX104" fmla="*/ 165659 w 359087"/>
                <a:gd name="connsiteY104" fmla="*/ 257161 h 316319"/>
                <a:gd name="connsiteX105" fmla="*/ 165659 w 359087"/>
                <a:gd name="connsiteY105" fmla="*/ 257161 h 316319"/>
                <a:gd name="connsiteX106" fmla="*/ 179764 w 359087"/>
                <a:gd name="connsiteY106" fmla="*/ 193900 h 316319"/>
                <a:gd name="connsiteX107" fmla="*/ 190232 w 359087"/>
                <a:gd name="connsiteY107" fmla="*/ 183466 h 316319"/>
                <a:gd name="connsiteX108" fmla="*/ 179764 w 359087"/>
                <a:gd name="connsiteY108" fmla="*/ 173035 h 316319"/>
                <a:gd name="connsiteX109" fmla="*/ 169298 w 359087"/>
                <a:gd name="connsiteY109" fmla="*/ 183466 h 316319"/>
                <a:gd name="connsiteX110" fmla="*/ 179764 w 359087"/>
                <a:gd name="connsiteY110" fmla="*/ 193900 h 316319"/>
                <a:gd name="connsiteX111" fmla="*/ 244940 w 359087"/>
                <a:gd name="connsiteY111" fmla="*/ 133838 h 316319"/>
                <a:gd name="connsiteX112" fmla="*/ 243186 w 359087"/>
                <a:gd name="connsiteY112" fmla="*/ 129393 h 316319"/>
                <a:gd name="connsiteX113" fmla="*/ 239331 w 359087"/>
                <a:gd name="connsiteY113" fmla="*/ 101786 h 316319"/>
                <a:gd name="connsiteX114" fmla="*/ 239216 w 359087"/>
                <a:gd name="connsiteY114" fmla="*/ 100624 h 316319"/>
                <a:gd name="connsiteX115" fmla="*/ 238986 w 359087"/>
                <a:gd name="connsiteY115" fmla="*/ 99479 h 316319"/>
                <a:gd name="connsiteX116" fmla="*/ 236627 w 359087"/>
                <a:gd name="connsiteY116" fmla="*/ 82555 h 316319"/>
                <a:gd name="connsiteX117" fmla="*/ 231995 w 359087"/>
                <a:gd name="connsiteY117" fmla="*/ 99516 h 316319"/>
                <a:gd name="connsiteX118" fmla="*/ 231622 w 359087"/>
                <a:gd name="connsiteY118" fmla="*/ 100621 h 316319"/>
                <a:gd name="connsiteX119" fmla="*/ 231363 w 359087"/>
                <a:gd name="connsiteY119" fmla="*/ 101760 h 316319"/>
                <a:gd name="connsiteX120" fmla="*/ 224027 w 359087"/>
                <a:gd name="connsiteY120" fmla="*/ 128651 h 316319"/>
                <a:gd name="connsiteX121" fmla="*/ 220569 w 359087"/>
                <a:gd name="connsiteY121" fmla="*/ 133838 h 316319"/>
                <a:gd name="connsiteX122" fmla="*/ 244940 w 359087"/>
                <a:gd name="connsiteY122" fmla="*/ 133838 h 316319"/>
                <a:gd name="connsiteX123" fmla="*/ 234124 w 359087"/>
                <a:gd name="connsiteY123" fmla="*/ 21411 h 316319"/>
                <a:gd name="connsiteX124" fmla="*/ 247702 w 359087"/>
                <a:gd name="connsiteY124" fmla="*/ 14039 h 316319"/>
                <a:gd name="connsiteX125" fmla="*/ 240338 w 359087"/>
                <a:gd name="connsiteY125" fmla="*/ 455 h 316319"/>
                <a:gd name="connsiteX126" fmla="*/ 226731 w 359087"/>
                <a:gd name="connsiteY126" fmla="*/ 7822 h 316319"/>
                <a:gd name="connsiteX127" fmla="*/ 234124 w 359087"/>
                <a:gd name="connsiteY127" fmla="*/ 21411 h 31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59087" h="316319">
                  <a:moveTo>
                    <a:pt x="213346" y="133838"/>
                  </a:moveTo>
                  <a:cubicBezTo>
                    <a:pt x="211211" y="132037"/>
                    <a:pt x="210277" y="128611"/>
                    <a:pt x="211223" y="125153"/>
                  </a:cubicBezTo>
                  <a:lnTo>
                    <a:pt x="218579" y="98262"/>
                  </a:lnTo>
                  <a:cubicBezTo>
                    <a:pt x="218679" y="97885"/>
                    <a:pt x="218806" y="97517"/>
                    <a:pt x="218947" y="97160"/>
                  </a:cubicBezTo>
                  <a:cubicBezTo>
                    <a:pt x="219007" y="96780"/>
                    <a:pt x="219088" y="96401"/>
                    <a:pt x="219191" y="96018"/>
                  </a:cubicBezTo>
                  <a:lnTo>
                    <a:pt x="226069" y="70856"/>
                  </a:lnTo>
                  <a:lnTo>
                    <a:pt x="226069" y="48156"/>
                  </a:lnTo>
                  <a:lnTo>
                    <a:pt x="223365" y="51818"/>
                  </a:lnTo>
                  <a:cubicBezTo>
                    <a:pt x="221907" y="53803"/>
                    <a:pt x="219678" y="54824"/>
                    <a:pt x="217603" y="54677"/>
                  </a:cubicBezTo>
                  <a:cubicBezTo>
                    <a:pt x="216479" y="54735"/>
                    <a:pt x="215293" y="54513"/>
                    <a:pt x="214166" y="53975"/>
                  </a:cubicBezTo>
                  <a:lnTo>
                    <a:pt x="195939" y="45325"/>
                  </a:lnTo>
                  <a:lnTo>
                    <a:pt x="194371" y="44580"/>
                  </a:lnTo>
                  <a:cubicBezTo>
                    <a:pt x="191109" y="43033"/>
                    <a:pt x="189556" y="39471"/>
                    <a:pt x="190908" y="36621"/>
                  </a:cubicBezTo>
                  <a:cubicBezTo>
                    <a:pt x="191656" y="35047"/>
                    <a:pt x="193137" y="34023"/>
                    <a:pt x="194866" y="33686"/>
                  </a:cubicBezTo>
                  <a:lnTo>
                    <a:pt x="195939" y="33571"/>
                  </a:lnTo>
                  <a:cubicBezTo>
                    <a:pt x="197029" y="33537"/>
                    <a:pt x="198174" y="33758"/>
                    <a:pt x="199265" y="34276"/>
                  </a:cubicBezTo>
                  <a:lnTo>
                    <a:pt x="216202" y="42316"/>
                  </a:lnTo>
                  <a:lnTo>
                    <a:pt x="227191" y="27418"/>
                  </a:lnTo>
                  <a:cubicBezTo>
                    <a:pt x="228716" y="25341"/>
                    <a:pt x="231075" y="24320"/>
                    <a:pt x="233233" y="24579"/>
                  </a:cubicBezTo>
                  <a:cubicBezTo>
                    <a:pt x="233520" y="24553"/>
                    <a:pt x="233779" y="24541"/>
                    <a:pt x="234067" y="24541"/>
                  </a:cubicBezTo>
                  <a:lnTo>
                    <a:pt x="240654" y="24541"/>
                  </a:lnTo>
                  <a:cubicBezTo>
                    <a:pt x="241028" y="24541"/>
                    <a:pt x="241373" y="24564"/>
                    <a:pt x="241719" y="24610"/>
                  </a:cubicBezTo>
                  <a:cubicBezTo>
                    <a:pt x="243934" y="24254"/>
                    <a:pt x="246379" y="25275"/>
                    <a:pt x="247961" y="27418"/>
                  </a:cubicBezTo>
                  <a:lnTo>
                    <a:pt x="260964" y="45046"/>
                  </a:lnTo>
                  <a:cubicBezTo>
                    <a:pt x="260992" y="45049"/>
                    <a:pt x="260992" y="45058"/>
                    <a:pt x="260992" y="45064"/>
                  </a:cubicBezTo>
                  <a:lnTo>
                    <a:pt x="271349" y="59128"/>
                  </a:lnTo>
                  <a:cubicBezTo>
                    <a:pt x="273506" y="62033"/>
                    <a:pt x="273189" y="65908"/>
                    <a:pt x="270658" y="67778"/>
                  </a:cubicBezTo>
                  <a:cubicBezTo>
                    <a:pt x="268127" y="69651"/>
                    <a:pt x="264329" y="68810"/>
                    <a:pt x="262172" y="65899"/>
                  </a:cubicBezTo>
                  <a:lnTo>
                    <a:pt x="251816" y="51850"/>
                  </a:lnTo>
                  <a:cubicBezTo>
                    <a:pt x="251816" y="51841"/>
                    <a:pt x="251787" y="51830"/>
                    <a:pt x="251787" y="51818"/>
                  </a:cubicBezTo>
                  <a:lnTo>
                    <a:pt x="248651" y="47566"/>
                  </a:lnTo>
                  <a:lnTo>
                    <a:pt x="248651" y="71069"/>
                  </a:lnTo>
                  <a:cubicBezTo>
                    <a:pt x="248651" y="71451"/>
                    <a:pt x="248623" y="71825"/>
                    <a:pt x="248565" y="72194"/>
                  </a:cubicBezTo>
                  <a:lnTo>
                    <a:pt x="252132" y="97643"/>
                  </a:lnTo>
                  <a:cubicBezTo>
                    <a:pt x="252190" y="98032"/>
                    <a:pt x="252219" y="98420"/>
                    <a:pt x="252219" y="98806"/>
                  </a:cubicBezTo>
                  <a:cubicBezTo>
                    <a:pt x="252334" y="99174"/>
                    <a:pt x="252391" y="99557"/>
                    <a:pt x="252449" y="99948"/>
                  </a:cubicBezTo>
                  <a:lnTo>
                    <a:pt x="256332" y="127555"/>
                  </a:lnTo>
                  <a:cubicBezTo>
                    <a:pt x="256649" y="129917"/>
                    <a:pt x="256160" y="132155"/>
                    <a:pt x="255095" y="133838"/>
                  </a:cubicBezTo>
                  <a:lnTo>
                    <a:pt x="359030" y="133838"/>
                  </a:lnTo>
                  <a:cubicBezTo>
                    <a:pt x="359030" y="134819"/>
                    <a:pt x="359087" y="135788"/>
                    <a:pt x="359087" y="136775"/>
                  </a:cubicBezTo>
                  <a:cubicBezTo>
                    <a:pt x="359087" y="235934"/>
                    <a:pt x="278713" y="316320"/>
                    <a:pt x="179545" y="316320"/>
                  </a:cubicBezTo>
                  <a:cubicBezTo>
                    <a:pt x="80386" y="316320"/>
                    <a:pt x="0" y="235934"/>
                    <a:pt x="0" y="136775"/>
                  </a:cubicBezTo>
                  <a:cubicBezTo>
                    <a:pt x="0" y="135788"/>
                    <a:pt x="58" y="134819"/>
                    <a:pt x="75" y="133838"/>
                  </a:cubicBezTo>
                  <a:lnTo>
                    <a:pt x="167431" y="133838"/>
                  </a:lnTo>
                  <a:lnTo>
                    <a:pt x="167431" y="163701"/>
                  </a:lnTo>
                  <a:cubicBezTo>
                    <a:pt x="134039" y="169451"/>
                    <a:pt x="108626" y="198534"/>
                    <a:pt x="108626" y="233566"/>
                  </a:cubicBezTo>
                  <a:cubicBezTo>
                    <a:pt x="108626" y="265883"/>
                    <a:pt x="130242" y="293154"/>
                    <a:pt x="159799" y="301704"/>
                  </a:cubicBezTo>
                  <a:cubicBezTo>
                    <a:pt x="159670" y="300794"/>
                    <a:pt x="159667" y="299831"/>
                    <a:pt x="159805" y="298850"/>
                  </a:cubicBezTo>
                  <a:lnTo>
                    <a:pt x="163689" y="271222"/>
                  </a:lnTo>
                  <a:cubicBezTo>
                    <a:pt x="163743" y="270828"/>
                    <a:pt x="163821" y="270451"/>
                    <a:pt x="163919" y="270077"/>
                  </a:cubicBezTo>
                  <a:cubicBezTo>
                    <a:pt x="163927" y="269698"/>
                    <a:pt x="163953" y="269309"/>
                    <a:pt x="164008" y="268912"/>
                  </a:cubicBezTo>
                  <a:lnTo>
                    <a:pt x="165659" y="257161"/>
                  </a:lnTo>
                  <a:lnTo>
                    <a:pt x="167598" y="243359"/>
                  </a:lnTo>
                  <a:lnTo>
                    <a:pt x="167989" y="219991"/>
                  </a:lnTo>
                  <a:lnTo>
                    <a:pt x="154843" y="237746"/>
                  </a:lnTo>
                  <a:cubicBezTo>
                    <a:pt x="152688" y="240658"/>
                    <a:pt x="148880" y="241503"/>
                    <a:pt x="146331" y="239631"/>
                  </a:cubicBezTo>
                  <a:cubicBezTo>
                    <a:pt x="143788" y="237758"/>
                    <a:pt x="143469" y="233880"/>
                    <a:pt x="145623" y="230972"/>
                  </a:cubicBezTo>
                  <a:lnTo>
                    <a:pt x="156054" y="216879"/>
                  </a:lnTo>
                  <a:lnTo>
                    <a:pt x="156057" y="216876"/>
                  </a:lnTo>
                  <a:lnTo>
                    <a:pt x="169117" y="199236"/>
                  </a:lnTo>
                  <a:cubicBezTo>
                    <a:pt x="169117" y="199236"/>
                    <a:pt x="170150" y="197801"/>
                    <a:pt x="172445" y="197801"/>
                  </a:cubicBezTo>
                  <a:lnTo>
                    <a:pt x="186599" y="197801"/>
                  </a:lnTo>
                  <a:cubicBezTo>
                    <a:pt x="186599" y="197801"/>
                    <a:pt x="188871" y="197769"/>
                    <a:pt x="189976" y="199236"/>
                  </a:cubicBezTo>
                  <a:lnTo>
                    <a:pt x="195384" y="206405"/>
                  </a:lnTo>
                  <a:lnTo>
                    <a:pt x="197521" y="209425"/>
                  </a:lnTo>
                  <a:lnTo>
                    <a:pt x="203036" y="216876"/>
                  </a:lnTo>
                  <a:lnTo>
                    <a:pt x="203039" y="216879"/>
                  </a:lnTo>
                  <a:lnTo>
                    <a:pt x="213467" y="230972"/>
                  </a:lnTo>
                  <a:cubicBezTo>
                    <a:pt x="215624" y="233880"/>
                    <a:pt x="215302" y="237758"/>
                    <a:pt x="212759" y="239631"/>
                  </a:cubicBezTo>
                  <a:cubicBezTo>
                    <a:pt x="210210" y="241503"/>
                    <a:pt x="206399" y="240658"/>
                    <a:pt x="204247" y="237746"/>
                  </a:cubicBezTo>
                  <a:lnTo>
                    <a:pt x="190661" y="219991"/>
                  </a:lnTo>
                  <a:lnTo>
                    <a:pt x="190663" y="242921"/>
                  </a:lnTo>
                  <a:cubicBezTo>
                    <a:pt x="190663" y="243298"/>
                    <a:pt x="190626" y="243661"/>
                    <a:pt x="190574" y="244026"/>
                  </a:cubicBezTo>
                  <a:lnTo>
                    <a:pt x="192398" y="257009"/>
                  </a:lnTo>
                  <a:cubicBezTo>
                    <a:pt x="192395" y="257011"/>
                    <a:pt x="192389" y="256991"/>
                    <a:pt x="192386" y="256991"/>
                  </a:cubicBezTo>
                  <a:lnTo>
                    <a:pt x="192389" y="257017"/>
                  </a:lnTo>
                  <a:cubicBezTo>
                    <a:pt x="192392" y="257014"/>
                    <a:pt x="192395" y="257011"/>
                    <a:pt x="192398" y="257009"/>
                  </a:cubicBezTo>
                  <a:lnTo>
                    <a:pt x="192476" y="257546"/>
                  </a:lnTo>
                  <a:lnTo>
                    <a:pt x="194159" y="269516"/>
                  </a:lnTo>
                  <a:cubicBezTo>
                    <a:pt x="194213" y="269908"/>
                    <a:pt x="194236" y="270296"/>
                    <a:pt x="194251" y="270681"/>
                  </a:cubicBezTo>
                  <a:cubicBezTo>
                    <a:pt x="194346" y="271052"/>
                    <a:pt x="194423" y="271429"/>
                    <a:pt x="194481" y="271821"/>
                  </a:cubicBezTo>
                  <a:lnTo>
                    <a:pt x="198361" y="299448"/>
                  </a:lnTo>
                  <a:cubicBezTo>
                    <a:pt x="198482" y="300305"/>
                    <a:pt x="198494" y="301148"/>
                    <a:pt x="198407" y="301951"/>
                  </a:cubicBezTo>
                  <a:cubicBezTo>
                    <a:pt x="228428" y="293689"/>
                    <a:pt x="250464" y="266202"/>
                    <a:pt x="250464" y="233566"/>
                  </a:cubicBezTo>
                  <a:cubicBezTo>
                    <a:pt x="250464" y="198534"/>
                    <a:pt x="225063" y="169451"/>
                    <a:pt x="191659" y="163701"/>
                  </a:cubicBezTo>
                  <a:lnTo>
                    <a:pt x="191659" y="133838"/>
                  </a:lnTo>
                  <a:lnTo>
                    <a:pt x="213346" y="133838"/>
                  </a:lnTo>
                  <a:close/>
                  <a:moveTo>
                    <a:pt x="186023" y="304195"/>
                  </a:moveTo>
                  <a:cubicBezTo>
                    <a:pt x="185609" y="303315"/>
                    <a:pt x="185313" y="302336"/>
                    <a:pt x="185166" y="301289"/>
                  </a:cubicBezTo>
                  <a:lnTo>
                    <a:pt x="181288" y="273665"/>
                  </a:lnTo>
                  <a:cubicBezTo>
                    <a:pt x="181234" y="273270"/>
                    <a:pt x="181211" y="272882"/>
                    <a:pt x="181199" y="272499"/>
                  </a:cubicBezTo>
                  <a:cubicBezTo>
                    <a:pt x="181104" y="272125"/>
                    <a:pt x="181018" y="271746"/>
                    <a:pt x="180963" y="271355"/>
                  </a:cubicBezTo>
                  <a:lnTo>
                    <a:pt x="179042" y="257667"/>
                  </a:lnTo>
                  <a:lnTo>
                    <a:pt x="177203" y="270756"/>
                  </a:lnTo>
                  <a:cubicBezTo>
                    <a:pt x="177149" y="271147"/>
                    <a:pt x="177065" y="271524"/>
                    <a:pt x="176970" y="271895"/>
                  </a:cubicBezTo>
                  <a:cubicBezTo>
                    <a:pt x="176959" y="272278"/>
                    <a:pt x="176933" y="272669"/>
                    <a:pt x="176881" y="273066"/>
                  </a:cubicBezTo>
                  <a:lnTo>
                    <a:pt x="173000" y="300691"/>
                  </a:lnTo>
                  <a:cubicBezTo>
                    <a:pt x="172825" y="301931"/>
                    <a:pt x="172440" y="303079"/>
                    <a:pt x="171899" y="304080"/>
                  </a:cubicBezTo>
                  <a:cubicBezTo>
                    <a:pt x="174416" y="304350"/>
                    <a:pt x="176965" y="304488"/>
                    <a:pt x="179545" y="304488"/>
                  </a:cubicBezTo>
                  <a:cubicBezTo>
                    <a:pt x="181731" y="304488"/>
                    <a:pt x="183892" y="304387"/>
                    <a:pt x="186023" y="304195"/>
                  </a:cubicBezTo>
                  <a:close/>
                  <a:moveTo>
                    <a:pt x="165659" y="257161"/>
                  </a:moveTo>
                  <a:cubicBezTo>
                    <a:pt x="165668" y="257167"/>
                    <a:pt x="165677" y="257175"/>
                    <a:pt x="165685" y="257181"/>
                  </a:cubicBezTo>
                  <a:lnTo>
                    <a:pt x="165700" y="257083"/>
                  </a:lnTo>
                  <a:cubicBezTo>
                    <a:pt x="165685" y="257115"/>
                    <a:pt x="165668" y="257167"/>
                    <a:pt x="165659" y="257161"/>
                  </a:cubicBezTo>
                  <a:lnTo>
                    <a:pt x="165659" y="257161"/>
                  </a:lnTo>
                  <a:cubicBezTo>
                    <a:pt x="165659" y="257161"/>
                    <a:pt x="165659" y="257161"/>
                    <a:pt x="165659" y="257161"/>
                  </a:cubicBezTo>
                  <a:close/>
                  <a:moveTo>
                    <a:pt x="179764" y="193900"/>
                  </a:moveTo>
                  <a:cubicBezTo>
                    <a:pt x="185543" y="193900"/>
                    <a:pt x="190232" y="189228"/>
                    <a:pt x="190232" y="183466"/>
                  </a:cubicBezTo>
                  <a:cubicBezTo>
                    <a:pt x="190232" y="177704"/>
                    <a:pt x="185543" y="173035"/>
                    <a:pt x="179764" y="173035"/>
                  </a:cubicBezTo>
                  <a:cubicBezTo>
                    <a:pt x="173984" y="173035"/>
                    <a:pt x="169298" y="177704"/>
                    <a:pt x="169298" y="183466"/>
                  </a:cubicBezTo>
                  <a:cubicBezTo>
                    <a:pt x="169298" y="189228"/>
                    <a:pt x="173984" y="193900"/>
                    <a:pt x="179764" y="193900"/>
                  </a:cubicBezTo>
                  <a:close/>
                  <a:moveTo>
                    <a:pt x="244940" y="133838"/>
                  </a:moveTo>
                  <a:cubicBezTo>
                    <a:pt x="244049" y="132621"/>
                    <a:pt x="243416" y="131096"/>
                    <a:pt x="243186" y="129393"/>
                  </a:cubicBezTo>
                  <a:lnTo>
                    <a:pt x="239331" y="101786"/>
                  </a:lnTo>
                  <a:cubicBezTo>
                    <a:pt x="239273" y="101392"/>
                    <a:pt x="239245" y="101006"/>
                    <a:pt x="239216" y="100624"/>
                  </a:cubicBezTo>
                  <a:cubicBezTo>
                    <a:pt x="239130" y="100253"/>
                    <a:pt x="239043" y="99873"/>
                    <a:pt x="238986" y="99479"/>
                  </a:cubicBezTo>
                  <a:lnTo>
                    <a:pt x="236627" y="82555"/>
                  </a:lnTo>
                  <a:lnTo>
                    <a:pt x="231995" y="99516"/>
                  </a:lnTo>
                  <a:cubicBezTo>
                    <a:pt x="231880" y="99896"/>
                    <a:pt x="231765" y="100264"/>
                    <a:pt x="231622" y="100621"/>
                  </a:cubicBezTo>
                  <a:cubicBezTo>
                    <a:pt x="231564" y="101001"/>
                    <a:pt x="231478" y="101380"/>
                    <a:pt x="231363" y="101760"/>
                  </a:cubicBezTo>
                  <a:lnTo>
                    <a:pt x="224027" y="128651"/>
                  </a:lnTo>
                  <a:cubicBezTo>
                    <a:pt x="223423" y="130881"/>
                    <a:pt x="222137" y="132702"/>
                    <a:pt x="220569" y="133838"/>
                  </a:cubicBezTo>
                  <a:lnTo>
                    <a:pt x="244940" y="133838"/>
                  </a:lnTo>
                  <a:close/>
                  <a:moveTo>
                    <a:pt x="234124" y="21411"/>
                  </a:moveTo>
                  <a:cubicBezTo>
                    <a:pt x="239906" y="23129"/>
                    <a:pt x="246005" y="19827"/>
                    <a:pt x="247702" y="14039"/>
                  </a:cubicBezTo>
                  <a:cubicBezTo>
                    <a:pt x="249428" y="8259"/>
                    <a:pt x="246149" y="2169"/>
                    <a:pt x="240338" y="455"/>
                  </a:cubicBezTo>
                  <a:cubicBezTo>
                    <a:pt x="234556" y="-1262"/>
                    <a:pt x="228486" y="2031"/>
                    <a:pt x="226731" y="7822"/>
                  </a:cubicBezTo>
                  <a:cubicBezTo>
                    <a:pt x="225034" y="13598"/>
                    <a:pt x="228342" y="19691"/>
                    <a:pt x="234124" y="21411"/>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4" name="Group 153">
            <a:extLst>
              <a:ext uri="{FF2B5EF4-FFF2-40B4-BE49-F238E27FC236}">
                <a16:creationId xmlns:a16="http://schemas.microsoft.com/office/drawing/2014/main" id="{20BDDBC7-117A-4409-984E-45A292C1923A}"/>
              </a:ext>
            </a:extLst>
          </p:cNvPr>
          <p:cNvGrpSpPr/>
          <p:nvPr/>
        </p:nvGrpSpPr>
        <p:grpSpPr>
          <a:xfrm>
            <a:off x="205285" y="2659899"/>
            <a:ext cx="594812" cy="594799"/>
            <a:chOff x="-2002856" y="2851595"/>
            <a:chExt cx="570626" cy="570614"/>
          </a:xfrm>
        </p:grpSpPr>
        <p:sp>
          <p:nvSpPr>
            <p:cNvPr id="155" name="Freeform: Shape 154">
              <a:extLst>
                <a:ext uri="{FF2B5EF4-FFF2-40B4-BE49-F238E27FC236}">
                  <a16:creationId xmlns:a16="http://schemas.microsoft.com/office/drawing/2014/main" id="{82BE0D6A-8507-480A-81A7-28DE84256DD8}"/>
                </a:ext>
              </a:extLst>
            </p:cNvPr>
            <p:cNvSpPr/>
            <p:nvPr/>
          </p:nvSpPr>
          <p:spPr>
            <a:xfrm rot="16200000" flipV="1">
              <a:off x="-2002850" y="2851589"/>
              <a:ext cx="570614" cy="570626"/>
            </a:xfrm>
            <a:custGeom>
              <a:avLst/>
              <a:gdLst>
                <a:gd name="connsiteX0" fmla="*/ 204909 w 407711"/>
                <a:gd name="connsiteY0" fmla="*/ 1291 h 407720"/>
                <a:gd name="connsiteX1" fmla="*/ 1056 w 407711"/>
                <a:gd name="connsiteY1" fmla="*/ 205153 h 407720"/>
                <a:gd name="connsiteX2" fmla="*/ 204909 w 407711"/>
                <a:gd name="connsiteY2" fmla="*/ 409011 h 407720"/>
                <a:gd name="connsiteX3" fmla="*/ 408767 w 407711"/>
                <a:gd name="connsiteY3" fmla="*/ 205153 h 407720"/>
                <a:gd name="connsiteX4" fmla="*/ 204909 w 407711"/>
                <a:gd name="connsiteY4" fmla="*/ 1291 h 407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1" h="407720">
                  <a:moveTo>
                    <a:pt x="204909" y="1291"/>
                  </a:moveTo>
                  <a:cubicBezTo>
                    <a:pt x="92321" y="1291"/>
                    <a:pt x="1056" y="92562"/>
                    <a:pt x="1056" y="205153"/>
                  </a:cubicBezTo>
                  <a:cubicBezTo>
                    <a:pt x="1056" y="317740"/>
                    <a:pt x="92321" y="409011"/>
                    <a:pt x="204909" y="409011"/>
                  </a:cubicBezTo>
                  <a:cubicBezTo>
                    <a:pt x="317499" y="409011"/>
                    <a:pt x="408767" y="317740"/>
                    <a:pt x="408767" y="205153"/>
                  </a:cubicBezTo>
                  <a:cubicBezTo>
                    <a:pt x="408767" y="92562"/>
                    <a:pt x="317499" y="1291"/>
                    <a:pt x="204909" y="1291"/>
                  </a:cubicBezTo>
                </a:path>
              </a:pathLst>
            </a:custGeom>
            <a:solidFill>
              <a:schemeClr val="tx1">
                <a:lumMod val="50000"/>
                <a:lumOff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Shape 155">
              <a:extLst>
                <a:ext uri="{FF2B5EF4-FFF2-40B4-BE49-F238E27FC236}">
                  <a16:creationId xmlns:a16="http://schemas.microsoft.com/office/drawing/2014/main" id="{7A75D554-9695-4E4E-96A8-BE5693C1BA0C}"/>
                </a:ext>
              </a:extLst>
            </p:cNvPr>
            <p:cNvSpPr/>
            <p:nvPr/>
          </p:nvSpPr>
          <p:spPr>
            <a:xfrm>
              <a:off x="-1832526" y="2945485"/>
              <a:ext cx="229961" cy="382761"/>
            </a:xfrm>
            <a:custGeom>
              <a:avLst/>
              <a:gdLst>
                <a:gd name="connsiteX0" fmla="*/ 65911 w 164310"/>
                <a:gd name="connsiteY0" fmla="*/ 274709 h 273488"/>
                <a:gd name="connsiteX1" fmla="*/ 2213 w 164310"/>
                <a:gd name="connsiteY1" fmla="*/ 154300 h 273488"/>
                <a:gd name="connsiteX2" fmla="*/ 27585 w 164310"/>
                <a:gd name="connsiteY2" fmla="*/ 106023 h 273488"/>
                <a:gd name="connsiteX3" fmla="*/ 72390 w 164310"/>
                <a:gd name="connsiteY3" fmla="*/ 36730 h 273488"/>
                <a:gd name="connsiteX4" fmla="*/ 65371 w 164310"/>
                <a:gd name="connsiteY4" fmla="*/ 1516 h 273488"/>
                <a:gd name="connsiteX5" fmla="*/ 119892 w 164310"/>
                <a:gd name="connsiteY5" fmla="*/ 82737 h 273488"/>
                <a:gd name="connsiteX6" fmla="*/ 116653 w 164310"/>
                <a:gd name="connsiteY6" fmla="*/ 140667 h 273488"/>
                <a:gd name="connsiteX7" fmla="*/ 135159 w 164310"/>
                <a:gd name="connsiteY7" fmla="*/ 122463 h 273488"/>
                <a:gd name="connsiteX8" fmla="*/ 137167 w 164310"/>
                <a:gd name="connsiteY8" fmla="*/ 99775 h 273488"/>
                <a:gd name="connsiteX9" fmla="*/ 165237 w 164310"/>
                <a:gd name="connsiteY9" fmla="*/ 177017 h 273488"/>
                <a:gd name="connsiteX10" fmla="*/ 104237 w 164310"/>
                <a:gd name="connsiteY10" fmla="*/ 274709 h 273488"/>
                <a:gd name="connsiteX11" fmla="*/ 128531 w 164310"/>
                <a:gd name="connsiteY11" fmla="*/ 219615 h 273488"/>
                <a:gd name="connsiteX12" fmla="*/ 120974 w 164310"/>
                <a:gd name="connsiteY12" fmla="*/ 189513 h 273488"/>
                <a:gd name="connsiteX13" fmla="*/ 91232 w 164310"/>
                <a:gd name="connsiteY13" fmla="*/ 130300 h 273488"/>
                <a:gd name="connsiteX14" fmla="*/ 92854 w 164310"/>
                <a:gd name="connsiteY14" fmla="*/ 107013 h 273488"/>
                <a:gd name="connsiteX15" fmla="*/ 63702 w 164310"/>
                <a:gd name="connsiteY15" fmla="*/ 155289 h 273488"/>
                <a:gd name="connsiteX16" fmla="*/ 64292 w 164310"/>
                <a:gd name="connsiteY16" fmla="*/ 199167 h 273488"/>
                <a:gd name="connsiteX17" fmla="*/ 55115 w 164310"/>
                <a:gd name="connsiteY17" fmla="*/ 186674 h 273488"/>
                <a:gd name="connsiteX18" fmla="*/ 54574 w 164310"/>
                <a:gd name="connsiteY18" fmla="*/ 174744 h 273488"/>
                <a:gd name="connsiteX19" fmla="*/ 38919 w 164310"/>
                <a:gd name="connsiteY19" fmla="*/ 217342 h 273488"/>
                <a:gd name="connsiteX20" fmla="*/ 65911 w 164310"/>
                <a:gd name="connsiteY20" fmla="*/ 274709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310" h="273488">
                  <a:moveTo>
                    <a:pt x="65911" y="274709"/>
                  </a:moveTo>
                  <a:cubicBezTo>
                    <a:pt x="65149" y="275362"/>
                    <a:pt x="-9432" y="213562"/>
                    <a:pt x="2213" y="154300"/>
                  </a:cubicBezTo>
                  <a:cubicBezTo>
                    <a:pt x="5147" y="139367"/>
                    <a:pt x="12926" y="127805"/>
                    <a:pt x="27585" y="106023"/>
                  </a:cubicBezTo>
                  <a:cubicBezTo>
                    <a:pt x="50705" y="71664"/>
                    <a:pt x="69579" y="61507"/>
                    <a:pt x="72390" y="36730"/>
                  </a:cubicBezTo>
                  <a:cubicBezTo>
                    <a:pt x="74723" y="16156"/>
                    <a:pt x="62241" y="3654"/>
                    <a:pt x="65371" y="1516"/>
                  </a:cubicBezTo>
                  <a:cubicBezTo>
                    <a:pt x="70816" y="-2197"/>
                    <a:pt x="110684" y="32231"/>
                    <a:pt x="119892" y="82737"/>
                  </a:cubicBezTo>
                  <a:cubicBezTo>
                    <a:pt x="125390" y="112878"/>
                    <a:pt x="116653" y="140667"/>
                    <a:pt x="116653" y="140667"/>
                  </a:cubicBezTo>
                  <a:cubicBezTo>
                    <a:pt x="116653" y="140667"/>
                    <a:pt x="131146" y="134905"/>
                    <a:pt x="135159" y="122463"/>
                  </a:cubicBezTo>
                  <a:cubicBezTo>
                    <a:pt x="138642" y="111659"/>
                    <a:pt x="137167" y="99775"/>
                    <a:pt x="137167" y="99775"/>
                  </a:cubicBezTo>
                  <a:cubicBezTo>
                    <a:pt x="140518" y="98587"/>
                    <a:pt x="166604" y="135006"/>
                    <a:pt x="165237" y="177017"/>
                  </a:cubicBezTo>
                  <a:cubicBezTo>
                    <a:pt x="163270" y="237539"/>
                    <a:pt x="105451" y="275785"/>
                    <a:pt x="104237" y="274709"/>
                  </a:cubicBezTo>
                  <a:cubicBezTo>
                    <a:pt x="103380" y="273947"/>
                    <a:pt x="128698" y="251813"/>
                    <a:pt x="128531" y="219615"/>
                  </a:cubicBezTo>
                  <a:cubicBezTo>
                    <a:pt x="128459" y="205893"/>
                    <a:pt x="123333" y="194800"/>
                    <a:pt x="120974" y="189513"/>
                  </a:cubicBezTo>
                  <a:cubicBezTo>
                    <a:pt x="109660" y="164172"/>
                    <a:pt x="93873" y="150497"/>
                    <a:pt x="91232" y="130300"/>
                  </a:cubicBezTo>
                  <a:cubicBezTo>
                    <a:pt x="89451" y="116658"/>
                    <a:pt x="95346" y="108319"/>
                    <a:pt x="92854" y="107013"/>
                  </a:cubicBezTo>
                  <a:cubicBezTo>
                    <a:pt x="88649" y="104812"/>
                    <a:pt x="68984" y="126991"/>
                    <a:pt x="63702" y="155289"/>
                  </a:cubicBezTo>
                  <a:cubicBezTo>
                    <a:pt x="60428" y="172826"/>
                    <a:pt x="67519" y="198014"/>
                    <a:pt x="64292" y="199167"/>
                  </a:cubicBezTo>
                  <a:cubicBezTo>
                    <a:pt x="62019" y="199981"/>
                    <a:pt x="56945" y="193526"/>
                    <a:pt x="55115" y="186674"/>
                  </a:cubicBezTo>
                  <a:cubicBezTo>
                    <a:pt x="53312" y="179925"/>
                    <a:pt x="55360" y="175029"/>
                    <a:pt x="54574" y="174744"/>
                  </a:cubicBezTo>
                  <a:cubicBezTo>
                    <a:pt x="52912" y="174143"/>
                    <a:pt x="39345" y="194536"/>
                    <a:pt x="38919" y="217342"/>
                  </a:cubicBezTo>
                  <a:cubicBezTo>
                    <a:pt x="38295" y="250878"/>
                    <a:pt x="66380" y="274306"/>
                    <a:pt x="65911" y="2747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Shape 156">
              <a:extLst>
                <a:ext uri="{FF2B5EF4-FFF2-40B4-BE49-F238E27FC236}">
                  <a16:creationId xmlns:a16="http://schemas.microsoft.com/office/drawing/2014/main" id="{607211A8-28EB-4B83-9838-610018FA26B3}"/>
                </a:ext>
              </a:extLst>
            </p:cNvPr>
            <p:cNvSpPr/>
            <p:nvPr/>
          </p:nvSpPr>
          <p:spPr>
            <a:xfrm>
              <a:off x="-1752504" y="3203385"/>
              <a:ext cx="75025" cy="124874"/>
            </a:xfrm>
            <a:custGeom>
              <a:avLst/>
              <a:gdLst>
                <a:gd name="connsiteX0" fmla="*/ 22168 w 53606"/>
                <a:gd name="connsiteY0" fmla="*/ 90525 h 89224"/>
                <a:gd name="connsiteX1" fmla="*/ 1386 w 53606"/>
                <a:gd name="connsiteY1" fmla="*/ 51241 h 89224"/>
                <a:gd name="connsiteX2" fmla="*/ 9663 w 53606"/>
                <a:gd name="connsiteY2" fmla="*/ 35491 h 89224"/>
                <a:gd name="connsiteX3" fmla="*/ 24279 w 53606"/>
                <a:gd name="connsiteY3" fmla="*/ 12884 h 89224"/>
                <a:gd name="connsiteX4" fmla="*/ 21992 w 53606"/>
                <a:gd name="connsiteY4" fmla="*/ 1397 h 89224"/>
                <a:gd name="connsiteX5" fmla="*/ 39779 w 53606"/>
                <a:gd name="connsiteY5" fmla="*/ 27897 h 89224"/>
                <a:gd name="connsiteX6" fmla="*/ 38723 w 53606"/>
                <a:gd name="connsiteY6" fmla="*/ 46794 h 89224"/>
                <a:gd name="connsiteX7" fmla="*/ 44888 w 53606"/>
                <a:gd name="connsiteY7" fmla="*/ 39755 h 89224"/>
                <a:gd name="connsiteX8" fmla="*/ 45417 w 53606"/>
                <a:gd name="connsiteY8" fmla="*/ 33455 h 89224"/>
                <a:gd name="connsiteX9" fmla="*/ 54573 w 53606"/>
                <a:gd name="connsiteY9" fmla="*/ 58654 h 89224"/>
                <a:gd name="connsiteX10" fmla="*/ 34670 w 53606"/>
                <a:gd name="connsiteY10" fmla="*/ 90525 h 89224"/>
                <a:gd name="connsiteX11" fmla="*/ 42598 w 53606"/>
                <a:gd name="connsiteY11" fmla="*/ 72552 h 89224"/>
                <a:gd name="connsiteX12" fmla="*/ 40132 w 53606"/>
                <a:gd name="connsiteY12" fmla="*/ 62731 h 89224"/>
                <a:gd name="connsiteX13" fmla="*/ 30447 w 53606"/>
                <a:gd name="connsiteY13" fmla="*/ 46794 h 89224"/>
                <a:gd name="connsiteX14" fmla="*/ 30973 w 53606"/>
                <a:gd name="connsiteY14" fmla="*/ 39196 h 89224"/>
                <a:gd name="connsiteX15" fmla="*/ 21463 w 53606"/>
                <a:gd name="connsiteY15" fmla="*/ 54949 h 89224"/>
                <a:gd name="connsiteX16" fmla="*/ 21638 w 53606"/>
                <a:gd name="connsiteY16" fmla="*/ 65881 h 89224"/>
                <a:gd name="connsiteX17" fmla="*/ 18644 w 53606"/>
                <a:gd name="connsiteY17" fmla="*/ 61804 h 89224"/>
                <a:gd name="connsiteX18" fmla="*/ 18468 w 53606"/>
                <a:gd name="connsiteY18" fmla="*/ 57912 h 89224"/>
                <a:gd name="connsiteX19" fmla="*/ 13362 w 53606"/>
                <a:gd name="connsiteY19" fmla="*/ 71809 h 89224"/>
                <a:gd name="connsiteX20" fmla="*/ 22168 w 53606"/>
                <a:gd name="connsiteY20" fmla="*/ 90525 h 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606" h="89224">
                  <a:moveTo>
                    <a:pt x="22168" y="90525"/>
                  </a:moveTo>
                  <a:cubicBezTo>
                    <a:pt x="21917" y="90738"/>
                    <a:pt x="-2414" y="70575"/>
                    <a:pt x="1386" y="51241"/>
                  </a:cubicBezTo>
                  <a:cubicBezTo>
                    <a:pt x="2342" y="46371"/>
                    <a:pt x="4882" y="42597"/>
                    <a:pt x="9663" y="35491"/>
                  </a:cubicBezTo>
                  <a:cubicBezTo>
                    <a:pt x="17205" y="24284"/>
                    <a:pt x="23364" y="20967"/>
                    <a:pt x="24279" y="12884"/>
                  </a:cubicBezTo>
                  <a:cubicBezTo>
                    <a:pt x="25041" y="6172"/>
                    <a:pt x="20968" y="2093"/>
                    <a:pt x="21992" y="1397"/>
                  </a:cubicBezTo>
                  <a:cubicBezTo>
                    <a:pt x="23767" y="183"/>
                    <a:pt x="36775" y="11414"/>
                    <a:pt x="39779" y="27897"/>
                  </a:cubicBezTo>
                  <a:cubicBezTo>
                    <a:pt x="41571" y="37726"/>
                    <a:pt x="38723" y="46794"/>
                    <a:pt x="38723" y="46794"/>
                  </a:cubicBezTo>
                  <a:cubicBezTo>
                    <a:pt x="38723" y="46794"/>
                    <a:pt x="43579" y="43811"/>
                    <a:pt x="44888" y="39755"/>
                  </a:cubicBezTo>
                  <a:cubicBezTo>
                    <a:pt x="46024" y="36228"/>
                    <a:pt x="44928" y="33624"/>
                    <a:pt x="45417" y="33455"/>
                  </a:cubicBezTo>
                  <a:cubicBezTo>
                    <a:pt x="46510" y="33066"/>
                    <a:pt x="55019" y="44947"/>
                    <a:pt x="54573" y="58654"/>
                  </a:cubicBezTo>
                  <a:cubicBezTo>
                    <a:pt x="53932" y="78400"/>
                    <a:pt x="35070" y="90876"/>
                    <a:pt x="34670" y="90525"/>
                  </a:cubicBezTo>
                  <a:cubicBezTo>
                    <a:pt x="34394" y="90278"/>
                    <a:pt x="42652" y="83054"/>
                    <a:pt x="42598" y="72552"/>
                  </a:cubicBezTo>
                  <a:cubicBezTo>
                    <a:pt x="42575" y="68075"/>
                    <a:pt x="40901" y="64454"/>
                    <a:pt x="40132" y="62731"/>
                  </a:cubicBezTo>
                  <a:cubicBezTo>
                    <a:pt x="36442" y="54463"/>
                    <a:pt x="31304" y="53384"/>
                    <a:pt x="30447" y="46794"/>
                  </a:cubicBezTo>
                  <a:cubicBezTo>
                    <a:pt x="29866" y="42346"/>
                    <a:pt x="31787" y="39622"/>
                    <a:pt x="30973" y="39196"/>
                  </a:cubicBezTo>
                  <a:cubicBezTo>
                    <a:pt x="29604" y="38480"/>
                    <a:pt x="23186" y="45715"/>
                    <a:pt x="21463" y="54949"/>
                  </a:cubicBezTo>
                  <a:cubicBezTo>
                    <a:pt x="20396" y="60668"/>
                    <a:pt x="22694" y="65507"/>
                    <a:pt x="21638" y="65881"/>
                  </a:cubicBezTo>
                  <a:cubicBezTo>
                    <a:pt x="20896" y="66148"/>
                    <a:pt x="19242" y="64039"/>
                    <a:pt x="18644" y="61804"/>
                  </a:cubicBezTo>
                  <a:cubicBezTo>
                    <a:pt x="18057" y="59604"/>
                    <a:pt x="18724" y="58004"/>
                    <a:pt x="18468" y="57912"/>
                  </a:cubicBezTo>
                  <a:cubicBezTo>
                    <a:pt x="17925" y="57717"/>
                    <a:pt x="13500" y="64370"/>
                    <a:pt x="13362" y="71809"/>
                  </a:cubicBezTo>
                  <a:cubicBezTo>
                    <a:pt x="13158" y="82749"/>
                    <a:pt x="22320" y="90396"/>
                    <a:pt x="22168" y="90525"/>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8" name="Group 157">
            <a:extLst>
              <a:ext uri="{FF2B5EF4-FFF2-40B4-BE49-F238E27FC236}">
                <a16:creationId xmlns:a16="http://schemas.microsoft.com/office/drawing/2014/main" id="{B6C6D70A-A6FC-445F-9EA7-B2DC9F2185D4}"/>
              </a:ext>
            </a:extLst>
          </p:cNvPr>
          <p:cNvGrpSpPr/>
          <p:nvPr/>
        </p:nvGrpSpPr>
        <p:grpSpPr>
          <a:xfrm>
            <a:off x="205289" y="3305151"/>
            <a:ext cx="594808" cy="594807"/>
            <a:chOff x="-2002852" y="3535244"/>
            <a:chExt cx="570622" cy="570621"/>
          </a:xfrm>
        </p:grpSpPr>
        <p:sp>
          <p:nvSpPr>
            <p:cNvPr id="159" name="Freeform: Shape 158">
              <a:extLst>
                <a:ext uri="{FF2B5EF4-FFF2-40B4-BE49-F238E27FC236}">
                  <a16:creationId xmlns:a16="http://schemas.microsoft.com/office/drawing/2014/main" id="{D4FCFA9F-61F1-4842-9D50-228C38665FC7}"/>
                </a:ext>
              </a:extLst>
            </p:cNvPr>
            <p:cNvSpPr/>
            <p:nvPr/>
          </p:nvSpPr>
          <p:spPr>
            <a:xfrm rot="16200000" flipV="1">
              <a:off x="-2002852" y="3535244"/>
              <a:ext cx="570621" cy="570622"/>
            </a:xfrm>
            <a:custGeom>
              <a:avLst/>
              <a:gdLst>
                <a:gd name="connsiteX0" fmla="*/ 205447 w 407717"/>
                <a:gd name="connsiteY0" fmla="*/ 1291 h 407717"/>
                <a:gd name="connsiteX1" fmla="*/ 1589 w 407717"/>
                <a:gd name="connsiteY1" fmla="*/ 205150 h 407717"/>
                <a:gd name="connsiteX2" fmla="*/ 205447 w 407717"/>
                <a:gd name="connsiteY2" fmla="*/ 409008 h 407717"/>
                <a:gd name="connsiteX3" fmla="*/ 409306 w 407717"/>
                <a:gd name="connsiteY3" fmla="*/ 205150 h 407717"/>
                <a:gd name="connsiteX4" fmla="*/ 205447 w 407717"/>
                <a:gd name="connsiteY4" fmla="*/ 1291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5447" y="1291"/>
                  </a:moveTo>
                  <a:cubicBezTo>
                    <a:pt x="92860" y="1291"/>
                    <a:pt x="1589" y="92562"/>
                    <a:pt x="1589" y="205150"/>
                  </a:cubicBezTo>
                  <a:cubicBezTo>
                    <a:pt x="1589" y="317737"/>
                    <a:pt x="92860" y="409008"/>
                    <a:pt x="205447" y="409008"/>
                  </a:cubicBezTo>
                  <a:cubicBezTo>
                    <a:pt x="318035" y="409008"/>
                    <a:pt x="409306" y="317737"/>
                    <a:pt x="409306" y="205150"/>
                  </a:cubicBezTo>
                  <a:cubicBezTo>
                    <a:pt x="409306" y="92562"/>
                    <a:pt x="318035" y="1291"/>
                    <a:pt x="205447" y="1291"/>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0" name="Graphic 9">
              <a:extLst>
                <a:ext uri="{FF2B5EF4-FFF2-40B4-BE49-F238E27FC236}">
                  <a16:creationId xmlns:a16="http://schemas.microsoft.com/office/drawing/2014/main" id="{6DF198E2-296F-46F3-BFC6-037CFDD615D0}"/>
                </a:ext>
              </a:extLst>
            </p:cNvPr>
            <p:cNvGrpSpPr/>
            <p:nvPr/>
          </p:nvGrpSpPr>
          <p:grpSpPr>
            <a:xfrm>
              <a:off x="-1944214" y="3598931"/>
              <a:ext cx="470096" cy="357627"/>
              <a:chOff x="7878386" y="3555484"/>
              <a:chExt cx="335889" cy="255529"/>
            </a:xfrm>
            <a:solidFill>
              <a:srgbClr val="FFFFFF"/>
            </a:solidFill>
          </p:grpSpPr>
          <p:sp>
            <p:nvSpPr>
              <p:cNvPr id="161" name="Freeform: Shape 160">
                <a:extLst>
                  <a:ext uri="{FF2B5EF4-FFF2-40B4-BE49-F238E27FC236}">
                    <a16:creationId xmlns:a16="http://schemas.microsoft.com/office/drawing/2014/main" id="{9B31C899-419F-4CE6-B07D-499A41171822}"/>
                  </a:ext>
                </a:extLst>
              </p:cNvPr>
              <p:cNvSpPr/>
              <p:nvPr/>
            </p:nvSpPr>
            <p:spPr>
              <a:xfrm>
                <a:off x="7986575" y="3609034"/>
                <a:ext cx="93189" cy="68396"/>
              </a:xfrm>
              <a:custGeom>
                <a:avLst/>
                <a:gdLst>
                  <a:gd name="connsiteX0" fmla="*/ 28814 w 93189"/>
                  <a:gd name="connsiteY0" fmla="*/ 37017 h 68396"/>
                  <a:gd name="connsiteX1" fmla="*/ 27594 w 93189"/>
                  <a:gd name="connsiteY1" fmla="*/ 37724 h 68396"/>
                  <a:gd name="connsiteX2" fmla="*/ 10078 w 93189"/>
                  <a:gd name="connsiteY2" fmla="*/ 37546 h 68396"/>
                  <a:gd name="connsiteX3" fmla="*/ 1509 w 93189"/>
                  <a:gd name="connsiteY3" fmla="*/ 51389 h 68396"/>
                  <a:gd name="connsiteX4" fmla="*/ 6623 w 93189"/>
                  <a:gd name="connsiteY4" fmla="*/ 48443 h 68396"/>
                  <a:gd name="connsiteX5" fmla="*/ 8988 w 93189"/>
                  <a:gd name="connsiteY5" fmla="*/ 47076 h 68396"/>
                  <a:gd name="connsiteX6" fmla="*/ 16122 w 93189"/>
                  <a:gd name="connsiteY6" fmla="*/ 42951 h 68396"/>
                  <a:gd name="connsiteX7" fmla="*/ 25627 w 93189"/>
                  <a:gd name="connsiteY7" fmla="*/ 48431 h 68396"/>
                  <a:gd name="connsiteX8" fmla="*/ 25633 w 93189"/>
                  <a:gd name="connsiteY8" fmla="*/ 59415 h 68396"/>
                  <a:gd name="connsiteX9" fmla="*/ 18484 w 93189"/>
                  <a:gd name="connsiteY9" fmla="*/ 63528 h 68396"/>
                  <a:gd name="connsiteX10" fmla="*/ 18484 w 93189"/>
                  <a:gd name="connsiteY10" fmla="*/ 63540 h 68396"/>
                  <a:gd name="connsiteX11" fmla="*/ 11007 w 93189"/>
                  <a:gd name="connsiteY11" fmla="*/ 67852 h 68396"/>
                  <a:gd name="connsiteX12" fmla="*/ 27287 w 93189"/>
                  <a:gd name="connsiteY12" fmla="*/ 67348 h 68396"/>
                  <a:gd name="connsiteX13" fmla="*/ 35888 w 93189"/>
                  <a:gd name="connsiteY13" fmla="*/ 52093 h 68396"/>
                  <a:gd name="connsiteX14" fmla="*/ 68613 w 93189"/>
                  <a:gd name="connsiteY14" fmla="*/ 33208 h 68396"/>
                  <a:gd name="connsiteX15" fmla="*/ 86129 w 93189"/>
                  <a:gd name="connsiteY15" fmla="*/ 33383 h 68396"/>
                  <a:gd name="connsiteX16" fmla="*/ 94699 w 93189"/>
                  <a:gd name="connsiteY16" fmla="*/ 19535 h 68396"/>
                  <a:gd name="connsiteX17" fmla="*/ 89581 w 93189"/>
                  <a:gd name="connsiteY17" fmla="*/ 22495 h 68396"/>
                  <a:gd name="connsiteX18" fmla="*/ 87222 w 93189"/>
                  <a:gd name="connsiteY18" fmla="*/ 23859 h 68396"/>
                  <a:gd name="connsiteX19" fmla="*/ 80079 w 93189"/>
                  <a:gd name="connsiteY19" fmla="*/ 27978 h 68396"/>
                  <a:gd name="connsiteX20" fmla="*/ 70572 w 93189"/>
                  <a:gd name="connsiteY20" fmla="*/ 22495 h 68396"/>
                  <a:gd name="connsiteX21" fmla="*/ 70572 w 93189"/>
                  <a:gd name="connsiteY21" fmla="*/ 11512 h 68396"/>
                  <a:gd name="connsiteX22" fmla="*/ 77721 w 93189"/>
                  <a:gd name="connsiteY22" fmla="*/ 7390 h 68396"/>
                  <a:gd name="connsiteX23" fmla="*/ 77721 w 93189"/>
                  <a:gd name="connsiteY23" fmla="*/ 7387 h 68396"/>
                  <a:gd name="connsiteX24" fmla="*/ 85200 w 93189"/>
                  <a:gd name="connsiteY24" fmla="*/ 3075 h 68396"/>
                  <a:gd name="connsiteX25" fmla="*/ 68918 w 93189"/>
                  <a:gd name="connsiteY25" fmla="*/ 3572 h 68396"/>
                  <a:gd name="connsiteX26" fmla="*/ 60311 w 93189"/>
                  <a:gd name="connsiteY26" fmla="*/ 18830 h 68396"/>
                  <a:gd name="connsiteX27" fmla="*/ 36363 w 93189"/>
                  <a:gd name="connsiteY27" fmla="*/ 32664 h 6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189" h="68396">
                    <a:moveTo>
                      <a:pt x="28814" y="37017"/>
                    </a:moveTo>
                    <a:lnTo>
                      <a:pt x="27594" y="37724"/>
                    </a:lnTo>
                    <a:cubicBezTo>
                      <a:pt x="22402" y="34589"/>
                      <a:pt x="15708" y="34292"/>
                      <a:pt x="10078" y="37546"/>
                    </a:cubicBezTo>
                    <a:cubicBezTo>
                      <a:pt x="4889" y="40543"/>
                      <a:pt x="1860" y="45825"/>
                      <a:pt x="1509" y="51389"/>
                    </a:cubicBezTo>
                    <a:lnTo>
                      <a:pt x="6623" y="48443"/>
                    </a:lnTo>
                    <a:lnTo>
                      <a:pt x="8988" y="47076"/>
                    </a:lnTo>
                    <a:lnTo>
                      <a:pt x="16122" y="42951"/>
                    </a:lnTo>
                    <a:lnTo>
                      <a:pt x="25627" y="48431"/>
                    </a:lnTo>
                    <a:lnTo>
                      <a:pt x="25633" y="59415"/>
                    </a:lnTo>
                    <a:lnTo>
                      <a:pt x="18484" y="63528"/>
                    </a:lnTo>
                    <a:lnTo>
                      <a:pt x="18484" y="63540"/>
                    </a:lnTo>
                    <a:lnTo>
                      <a:pt x="11007" y="67852"/>
                    </a:lnTo>
                    <a:cubicBezTo>
                      <a:pt x="16001" y="70337"/>
                      <a:pt x="22097" y="70352"/>
                      <a:pt x="27287" y="67348"/>
                    </a:cubicBezTo>
                    <a:cubicBezTo>
                      <a:pt x="32913" y="64109"/>
                      <a:pt x="36012" y="58166"/>
                      <a:pt x="35888" y="52093"/>
                    </a:cubicBezTo>
                    <a:lnTo>
                      <a:pt x="68613" y="33208"/>
                    </a:lnTo>
                    <a:cubicBezTo>
                      <a:pt x="73811" y="36344"/>
                      <a:pt x="80505" y="36628"/>
                      <a:pt x="86129" y="33383"/>
                    </a:cubicBezTo>
                    <a:cubicBezTo>
                      <a:pt x="91321" y="30386"/>
                      <a:pt x="94353" y="25096"/>
                      <a:pt x="94699" y="19535"/>
                    </a:cubicBezTo>
                    <a:lnTo>
                      <a:pt x="89581" y="22495"/>
                    </a:lnTo>
                    <a:lnTo>
                      <a:pt x="87222" y="23859"/>
                    </a:lnTo>
                    <a:lnTo>
                      <a:pt x="80079" y="27978"/>
                    </a:lnTo>
                    <a:lnTo>
                      <a:pt x="70572" y="22495"/>
                    </a:lnTo>
                    <a:lnTo>
                      <a:pt x="70572" y="11512"/>
                    </a:lnTo>
                    <a:lnTo>
                      <a:pt x="77721" y="7390"/>
                    </a:lnTo>
                    <a:lnTo>
                      <a:pt x="77721" y="7387"/>
                    </a:lnTo>
                    <a:lnTo>
                      <a:pt x="85200" y="3075"/>
                    </a:lnTo>
                    <a:cubicBezTo>
                      <a:pt x="80206" y="601"/>
                      <a:pt x="74110" y="569"/>
                      <a:pt x="68918" y="3572"/>
                    </a:cubicBezTo>
                    <a:cubicBezTo>
                      <a:pt x="63297" y="6817"/>
                      <a:pt x="60196" y="12766"/>
                      <a:pt x="60311" y="18830"/>
                    </a:cubicBezTo>
                    <a:lnTo>
                      <a:pt x="36363" y="32664"/>
                    </a:ln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Shape 161">
                <a:extLst>
                  <a:ext uri="{FF2B5EF4-FFF2-40B4-BE49-F238E27FC236}">
                    <a16:creationId xmlns:a16="http://schemas.microsoft.com/office/drawing/2014/main" id="{EE946D8D-FC20-45CD-A0B5-669E0123DC93}"/>
                  </a:ext>
                </a:extLst>
              </p:cNvPr>
              <p:cNvSpPr/>
              <p:nvPr/>
            </p:nvSpPr>
            <p:spPr>
              <a:xfrm rot="5400000" flipV="1">
                <a:off x="8030186" y="3569534"/>
                <a:ext cx="32512" cy="4412"/>
              </a:xfrm>
              <a:custGeom>
                <a:avLst/>
                <a:gdLst>
                  <a:gd name="connsiteX0" fmla="*/ 1520 w 32512"/>
                  <a:gd name="connsiteY0" fmla="*/ 1247 h 4412"/>
                  <a:gd name="connsiteX1" fmla="*/ 34032 w 32512"/>
                  <a:gd name="connsiteY1" fmla="*/ 1247 h 4412"/>
                  <a:gd name="connsiteX2" fmla="*/ 34032 w 32512"/>
                  <a:gd name="connsiteY2" fmla="*/ 5660 h 4412"/>
                  <a:gd name="connsiteX3" fmla="*/ 1520 w 32512"/>
                  <a:gd name="connsiteY3" fmla="*/ 5660 h 4412"/>
                  <a:gd name="connsiteX4" fmla="*/ 1520 w 32512"/>
                  <a:gd name="connsiteY4" fmla="*/ 1247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2" h="4412">
                    <a:moveTo>
                      <a:pt x="1520" y="1247"/>
                    </a:moveTo>
                    <a:lnTo>
                      <a:pt x="34032" y="1247"/>
                    </a:lnTo>
                    <a:lnTo>
                      <a:pt x="34032" y="5660"/>
                    </a:lnTo>
                    <a:lnTo>
                      <a:pt x="1520" y="5660"/>
                    </a:lnTo>
                    <a:lnTo>
                      <a:pt x="1520" y="124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Shape 162">
                <a:extLst>
                  <a:ext uri="{FF2B5EF4-FFF2-40B4-BE49-F238E27FC236}">
                    <a16:creationId xmlns:a16="http://schemas.microsoft.com/office/drawing/2014/main" id="{3295DB44-6049-4D84-B539-5AB5BFA0B0FF}"/>
                  </a:ext>
                </a:extLst>
              </p:cNvPr>
              <p:cNvSpPr/>
              <p:nvPr/>
            </p:nvSpPr>
            <p:spPr>
              <a:xfrm rot="5400000" flipV="1">
                <a:off x="8006414" y="3593984"/>
                <a:ext cx="39082" cy="4415"/>
              </a:xfrm>
              <a:custGeom>
                <a:avLst/>
                <a:gdLst>
                  <a:gd name="connsiteX0" fmla="*/ 1516 w 39082"/>
                  <a:gd name="connsiteY0" fmla="*/ 1257 h 4415"/>
                  <a:gd name="connsiteX1" fmla="*/ 40595 w 39082"/>
                  <a:gd name="connsiteY1" fmla="*/ 1257 h 4415"/>
                  <a:gd name="connsiteX2" fmla="*/ 40595 w 39082"/>
                  <a:gd name="connsiteY2" fmla="*/ 5673 h 4415"/>
                  <a:gd name="connsiteX3" fmla="*/ 1513 w 39082"/>
                  <a:gd name="connsiteY3" fmla="*/ 5673 h 4415"/>
                  <a:gd name="connsiteX4" fmla="*/ 1516 w 39082"/>
                  <a:gd name="connsiteY4" fmla="*/ 1257 h 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2" h="4415">
                    <a:moveTo>
                      <a:pt x="1516" y="1257"/>
                    </a:moveTo>
                    <a:lnTo>
                      <a:pt x="40595" y="1257"/>
                    </a:lnTo>
                    <a:lnTo>
                      <a:pt x="40595" y="5673"/>
                    </a:lnTo>
                    <a:lnTo>
                      <a:pt x="1513" y="5673"/>
                    </a:lnTo>
                    <a:lnTo>
                      <a:pt x="1516" y="125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Shape 163">
                <a:extLst>
                  <a:ext uri="{FF2B5EF4-FFF2-40B4-BE49-F238E27FC236}">
                    <a16:creationId xmlns:a16="http://schemas.microsoft.com/office/drawing/2014/main" id="{309365C0-789A-430B-8A05-D9CDFEE4F314}"/>
                  </a:ext>
                </a:extLst>
              </p:cNvPr>
              <p:cNvSpPr/>
              <p:nvPr/>
            </p:nvSpPr>
            <p:spPr>
              <a:xfrm rot="5400000" flipV="1">
                <a:off x="7982587" y="3581730"/>
                <a:ext cx="45675" cy="4415"/>
              </a:xfrm>
              <a:custGeom>
                <a:avLst/>
                <a:gdLst>
                  <a:gd name="connsiteX0" fmla="*/ 1506 w 45675"/>
                  <a:gd name="connsiteY0" fmla="*/ 1254 h 4415"/>
                  <a:gd name="connsiteX1" fmla="*/ 47182 w 45675"/>
                  <a:gd name="connsiteY1" fmla="*/ 1254 h 4415"/>
                  <a:gd name="connsiteX2" fmla="*/ 47182 w 45675"/>
                  <a:gd name="connsiteY2" fmla="*/ 5669 h 4415"/>
                  <a:gd name="connsiteX3" fmla="*/ 1506 w 45675"/>
                  <a:gd name="connsiteY3" fmla="*/ 5669 h 4415"/>
                  <a:gd name="connsiteX4" fmla="*/ 1506 w 45675"/>
                  <a:gd name="connsiteY4" fmla="*/ 1254 h 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5" h="4415">
                    <a:moveTo>
                      <a:pt x="1506" y="1254"/>
                    </a:moveTo>
                    <a:lnTo>
                      <a:pt x="47182" y="1254"/>
                    </a:lnTo>
                    <a:lnTo>
                      <a:pt x="47182" y="5669"/>
                    </a:lnTo>
                    <a:lnTo>
                      <a:pt x="1506" y="5669"/>
                    </a:lnTo>
                    <a:lnTo>
                      <a:pt x="1506" y="1254"/>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Shape 164">
                <a:extLst>
                  <a:ext uri="{FF2B5EF4-FFF2-40B4-BE49-F238E27FC236}">
                    <a16:creationId xmlns:a16="http://schemas.microsoft.com/office/drawing/2014/main" id="{84D4B072-F0A6-480C-89CA-9F4D7104C782}"/>
                  </a:ext>
                </a:extLst>
              </p:cNvPr>
              <p:cNvSpPr/>
              <p:nvPr/>
            </p:nvSpPr>
            <p:spPr>
              <a:xfrm>
                <a:off x="8002492" y="3720022"/>
                <a:ext cx="66125" cy="90400"/>
              </a:xfrm>
              <a:custGeom>
                <a:avLst/>
                <a:gdLst>
                  <a:gd name="connsiteX0" fmla="*/ 66509 w 66125"/>
                  <a:gd name="connsiteY0" fmla="*/ 29084 h 90400"/>
                  <a:gd name="connsiteX1" fmla="*/ 58178 w 66125"/>
                  <a:gd name="connsiteY1" fmla="*/ 17793 h 90400"/>
                  <a:gd name="connsiteX2" fmla="*/ 58172 w 66125"/>
                  <a:gd name="connsiteY2" fmla="*/ 17778 h 90400"/>
                  <a:gd name="connsiteX3" fmla="*/ 47727 w 66125"/>
                  <a:gd name="connsiteY3" fmla="*/ 3628 h 90400"/>
                  <a:gd name="connsiteX4" fmla="*/ 42707 w 66125"/>
                  <a:gd name="connsiteY4" fmla="*/ 1373 h 90400"/>
                  <a:gd name="connsiteX5" fmla="*/ 41862 w 66125"/>
                  <a:gd name="connsiteY5" fmla="*/ 1318 h 90400"/>
                  <a:gd name="connsiteX6" fmla="*/ 36566 w 66125"/>
                  <a:gd name="connsiteY6" fmla="*/ 1318 h 90400"/>
                  <a:gd name="connsiteX7" fmla="*/ 35907 w 66125"/>
                  <a:gd name="connsiteY7" fmla="*/ 1347 h 90400"/>
                  <a:gd name="connsiteX8" fmla="*/ 31054 w 66125"/>
                  <a:gd name="connsiteY8" fmla="*/ 3628 h 90400"/>
                  <a:gd name="connsiteX9" fmla="*/ 22225 w 66125"/>
                  <a:gd name="connsiteY9" fmla="*/ 15589 h 90400"/>
                  <a:gd name="connsiteX10" fmla="*/ 8627 w 66125"/>
                  <a:gd name="connsiteY10" fmla="*/ 9131 h 90400"/>
                  <a:gd name="connsiteX11" fmla="*/ 5958 w 66125"/>
                  <a:gd name="connsiteY11" fmla="*/ 8567 h 90400"/>
                  <a:gd name="connsiteX12" fmla="*/ 5098 w 66125"/>
                  <a:gd name="connsiteY12" fmla="*/ 8659 h 90400"/>
                  <a:gd name="connsiteX13" fmla="*/ 1919 w 66125"/>
                  <a:gd name="connsiteY13" fmla="*/ 11015 h 90400"/>
                  <a:gd name="connsiteX14" fmla="*/ 4701 w 66125"/>
                  <a:gd name="connsiteY14" fmla="*/ 17407 h 90400"/>
                  <a:gd name="connsiteX15" fmla="*/ 5098 w 66125"/>
                  <a:gd name="connsiteY15" fmla="*/ 17594 h 90400"/>
                  <a:gd name="connsiteX16" fmla="*/ 5958 w 66125"/>
                  <a:gd name="connsiteY16" fmla="*/ 18003 h 90400"/>
                  <a:gd name="connsiteX17" fmla="*/ 20591 w 66125"/>
                  <a:gd name="connsiteY17" fmla="*/ 24950 h 90400"/>
                  <a:gd name="connsiteX18" fmla="*/ 23350 w 66125"/>
                  <a:gd name="connsiteY18" fmla="*/ 25514 h 90400"/>
                  <a:gd name="connsiteX19" fmla="*/ 27982 w 66125"/>
                  <a:gd name="connsiteY19" fmla="*/ 23218 h 90400"/>
                  <a:gd name="connsiteX20" fmla="*/ 30148 w 66125"/>
                  <a:gd name="connsiteY20" fmla="*/ 20275 h 90400"/>
                  <a:gd name="connsiteX21" fmla="*/ 30148 w 66125"/>
                  <a:gd name="connsiteY21" fmla="*/ 38499 h 90400"/>
                  <a:gd name="connsiteX22" fmla="*/ 24627 w 66125"/>
                  <a:gd name="connsiteY22" fmla="*/ 58702 h 90400"/>
                  <a:gd name="connsiteX23" fmla="*/ 24429 w 66125"/>
                  <a:gd name="connsiteY23" fmla="*/ 59617 h 90400"/>
                  <a:gd name="connsiteX24" fmla="*/ 24133 w 66125"/>
                  <a:gd name="connsiteY24" fmla="*/ 60506 h 90400"/>
                  <a:gd name="connsiteX25" fmla="*/ 18230 w 66125"/>
                  <a:gd name="connsiteY25" fmla="*/ 82092 h 90400"/>
                  <a:gd name="connsiteX26" fmla="*/ 21601 w 66125"/>
                  <a:gd name="connsiteY26" fmla="*/ 89949 h 90400"/>
                  <a:gd name="connsiteX27" fmla="*/ 28502 w 66125"/>
                  <a:gd name="connsiteY27" fmla="*/ 84903 h 90400"/>
                  <a:gd name="connsiteX28" fmla="*/ 34408 w 66125"/>
                  <a:gd name="connsiteY28" fmla="*/ 63313 h 90400"/>
                  <a:gd name="connsiteX29" fmla="*/ 34604 w 66125"/>
                  <a:gd name="connsiteY29" fmla="*/ 62399 h 90400"/>
                  <a:gd name="connsiteX30" fmla="*/ 34900 w 66125"/>
                  <a:gd name="connsiteY30" fmla="*/ 61510 h 90400"/>
                  <a:gd name="connsiteX31" fmla="*/ 38622 w 66125"/>
                  <a:gd name="connsiteY31" fmla="*/ 47894 h 90400"/>
                  <a:gd name="connsiteX32" fmla="*/ 40524 w 66125"/>
                  <a:gd name="connsiteY32" fmla="*/ 61481 h 90400"/>
                  <a:gd name="connsiteX33" fmla="*/ 40705 w 66125"/>
                  <a:gd name="connsiteY33" fmla="*/ 62402 h 90400"/>
                  <a:gd name="connsiteX34" fmla="*/ 40783 w 66125"/>
                  <a:gd name="connsiteY34" fmla="*/ 63331 h 90400"/>
                  <a:gd name="connsiteX35" fmla="*/ 53201 w 66125"/>
                  <a:gd name="connsiteY35" fmla="*/ 85495 h 90400"/>
                  <a:gd name="connsiteX36" fmla="*/ 62059 w 66125"/>
                  <a:gd name="connsiteY36" fmla="*/ 91456 h 90400"/>
                  <a:gd name="connsiteX37" fmla="*/ 63750 w 66125"/>
                  <a:gd name="connsiteY37" fmla="*/ 84023 h 90400"/>
                  <a:gd name="connsiteX38" fmla="*/ 51332 w 66125"/>
                  <a:gd name="connsiteY38" fmla="*/ 61858 h 90400"/>
                  <a:gd name="connsiteX39" fmla="*/ 51150 w 66125"/>
                  <a:gd name="connsiteY39" fmla="*/ 60940 h 90400"/>
                  <a:gd name="connsiteX40" fmla="*/ 51070 w 66125"/>
                  <a:gd name="connsiteY40" fmla="*/ 60005 h 90400"/>
                  <a:gd name="connsiteX41" fmla="*/ 48213 w 66125"/>
                  <a:gd name="connsiteY41" fmla="*/ 39575 h 90400"/>
                  <a:gd name="connsiteX42" fmla="*/ 48277 w 66125"/>
                  <a:gd name="connsiteY42" fmla="*/ 38672 h 90400"/>
                  <a:gd name="connsiteX43" fmla="*/ 48277 w 66125"/>
                  <a:gd name="connsiteY43" fmla="*/ 19801 h 90400"/>
                  <a:gd name="connsiteX44" fmla="*/ 50797 w 66125"/>
                  <a:gd name="connsiteY44" fmla="*/ 23218 h 90400"/>
                  <a:gd name="connsiteX45" fmla="*/ 50817 w 66125"/>
                  <a:gd name="connsiteY45" fmla="*/ 23241 h 90400"/>
                  <a:gd name="connsiteX46" fmla="*/ 59136 w 66125"/>
                  <a:gd name="connsiteY46" fmla="*/ 34521 h 90400"/>
                  <a:gd name="connsiteX47" fmla="*/ 65945 w 66125"/>
                  <a:gd name="connsiteY47" fmla="*/ 36028 h 90400"/>
                  <a:gd name="connsiteX48" fmla="*/ 66509 w 66125"/>
                  <a:gd name="connsiteY48" fmla="*/ 29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125" h="90400">
                    <a:moveTo>
                      <a:pt x="66509" y="29084"/>
                    </a:moveTo>
                    <a:lnTo>
                      <a:pt x="58178" y="17793"/>
                    </a:lnTo>
                    <a:cubicBezTo>
                      <a:pt x="58178" y="17787"/>
                      <a:pt x="58175" y="17781"/>
                      <a:pt x="58172" y="17778"/>
                    </a:cubicBezTo>
                    <a:lnTo>
                      <a:pt x="47727" y="3628"/>
                    </a:lnTo>
                    <a:cubicBezTo>
                      <a:pt x="46461" y="1905"/>
                      <a:pt x="44479" y="1088"/>
                      <a:pt x="42707" y="1373"/>
                    </a:cubicBezTo>
                    <a:cubicBezTo>
                      <a:pt x="42431" y="1335"/>
                      <a:pt x="42149" y="1318"/>
                      <a:pt x="41862" y="1318"/>
                    </a:cubicBezTo>
                    <a:lnTo>
                      <a:pt x="36566" y="1318"/>
                    </a:lnTo>
                    <a:cubicBezTo>
                      <a:pt x="36341" y="1318"/>
                      <a:pt x="36120" y="1330"/>
                      <a:pt x="35907" y="1347"/>
                    </a:cubicBezTo>
                    <a:cubicBezTo>
                      <a:pt x="34178" y="1140"/>
                      <a:pt x="32276" y="1960"/>
                      <a:pt x="31054" y="3628"/>
                    </a:cubicBezTo>
                    <a:lnTo>
                      <a:pt x="22225" y="15589"/>
                    </a:lnTo>
                    <a:lnTo>
                      <a:pt x="8627" y="9131"/>
                    </a:lnTo>
                    <a:cubicBezTo>
                      <a:pt x="7750" y="8717"/>
                      <a:pt x="6832" y="8539"/>
                      <a:pt x="5958" y="8567"/>
                    </a:cubicBezTo>
                    <a:lnTo>
                      <a:pt x="5098" y="8659"/>
                    </a:lnTo>
                    <a:cubicBezTo>
                      <a:pt x="3708" y="8930"/>
                      <a:pt x="2520" y="9753"/>
                      <a:pt x="1919" y="11015"/>
                    </a:cubicBezTo>
                    <a:cubicBezTo>
                      <a:pt x="834" y="13302"/>
                      <a:pt x="2080" y="16165"/>
                      <a:pt x="4701" y="17407"/>
                    </a:cubicBezTo>
                    <a:lnTo>
                      <a:pt x="5098" y="17594"/>
                    </a:lnTo>
                    <a:lnTo>
                      <a:pt x="5958" y="18003"/>
                    </a:lnTo>
                    <a:lnTo>
                      <a:pt x="20591" y="24950"/>
                    </a:lnTo>
                    <a:cubicBezTo>
                      <a:pt x="21498" y="25382"/>
                      <a:pt x="22447" y="25557"/>
                      <a:pt x="23350" y="25514"/>
                    </a:cubicBezTo>
                    <a:cubicBezTo>
                      <a:pt x="25016" y="25629"/>
                      <a:pt x="26805" y="24809"/>
                      <a:pt x="27982" y="23218"/>
                    </a:cubicBezTo>
                    <a:lnTo>
                      <a:pt x="30148" y="20275"/>
                    </a:lnTo>
                    <a:lnTo>
                      <a:pt x="30148" y="38499"/>
                    </a:lnTo>
                    <a:lnTo>
                      <a:pt x="24627" y="58702"/>
                    </a:lnTo>
                    <a:cubicBezTo>
                      <a:pt x="24541" y="59010"/>
                      <a:pt x="24481" y="59315"/>
                      <a:pt x="24429" y="59617"/>
                    </a:cubicBezTo>
                    <a:cubicBezTo>
                      <a:pt x="24317" y="59905"/>
                      <a:pt x="24216" y="60201"/>
                      <a:pt x="24133" y="60506"/>
                    </a:cubicBezTo>
                    <a:lnTo>
                      <a:pt x="18230" y="82092"/>
                    </a:lnTo>
                    <a:cubicBezTo>
                      <a:pt x="17254" y="85651"/>
                      <a:pt x="18765" y="89169"/>
                      <a:pt x="21601" y="89949"/>
                    </a:cubicBezTo>
                    <a:cubicBezTo>
                      <a:pt x="24438" y="90725"/>
                      <a:pt x="27530" y="88464"/>
                      <a:pt x="28502" y="84903"/>
                    </a:cubicBezTo>
                    <a:lnTo>
                      <a:pt x="34408" y="63313"/>
                    </a:lnTo>
                    <a:cubicBezTo>
                      <a:pt x="34492" y="63008"/>
                      <a:pt x="34555" y="62701"/>
                      <a:pt x="34604" y="62399"/>
                    </a:cubicBezTo>
                    <a:cubicBezTo>
                      <a:pt x="34713" y="62111"/>
                      <a:pt x="34814" y="61818"/>
                      <a:pt x="34900" y="61510"/>
                    </a:cubicBezTo>
                    <a:lnTo>
                      <a:pt x="38622" y="47894"/>
                    </a:lnTo>
                    <a:lnTo>
                      <a:pt x="40524" y="61481"/>
                    </a:lnTo>
                    <a:cubicBezTo>
                      <a:pt x="40570" y="61795"/>
                      <a:pt x="40630" y="62102"/>
                      <a:pt x="40705" y="62402"/>
                    </a:cubicBezTo>
                    <a:cubicBezTo>
                      <a:pt x="40714" y="62709"/>
                      <a:pt x="40740" y="63017"/>
                      <a:pt x="40783" y="63331"/>
                    </a:cubicBezTo>
                    <a:lnTo>
                      <a:pt x="53201" y="85495"/>
                    </a:lnTo>
                    <a:cubicBezTo>
                      <a:pt x="53201" y="85495"/>
                      <a:pt x="56935" y="93214"/>
                      <a:pt x="62059" y="91456"/>
                    </a:cubicBezTo>
                    <a:cubicBezTo>
                      <a:pt x="65821" y="90167"/>
                      <a:pt x="65258" y="86491"/>
                      <a:pt x="63750" y="84023"/>
                    </a:cubicBezTo>
                    <a:lnTo>
                      <a:pt x="51332" y="61858"/>
                    </a:lnTo>
                    <a:cubicBezTo>
                      <a:pt x="51288" y="61544"/>
                      <a:pt x="51225" y="61236"/>
                      <a:pt x="51150" y="60940"/>
                    </a:cubicBezTo>
                    <a:cubicBezTo>
                      <a:pt x="51139" y="60629"/>
                      <a:pt x="51116" y="60322"/>
                      <a:pt x="51070" y="60005"/>
                    </a:cubicBezTo>
                    <a:lnTo>
                      <a:pt x="48213" y="39575"/>
                    </a:lnTo>
                    <a:cubicBezTo>
                      <a:pt x="48254" y="39279"/>
                      <a:pt x="48277" y="38980"/>
                      <a:pt x="48277" y="38672"/>
                    </a:cubicBezTo>
                    <a:lnTo>
                      <a:pt x="48277" y="19801"/>
                    </a:lnTo>
                    <a:lnTo>
                      <a:pt x="50797" y="23218"/>
                    </a:lnTo>
                    <a:cubicBezTo>
                      <a:pt x="50802" y="23227"/>
                      <a:pt x="50811" y="23233"/>
                      <a:pt x="50817" y="23241"/>
                    </a:cubicBezTo>
                    <a:lnTo>
                      <a:pt x="59136" y="34521"/>
                    </a:lnTo>
                    <a:cubicBezTo>
                      <a:pt x="60862" y="36859"/>
                      <a:pt x="63906" y="37533"/>
                      <a:pt x="65945" y="36028"/>
                    </a:cubicBezTo>
                    <a:cubicBezTo>
                      <a:pt x="67979" y="34529"/>
                      <a:pt x="68232" y="31417"/>
                      <a:pt x="66509" y="29084"/>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Shape 165">
                <a:extLst>
                  <a:ext uri="{FF2B5EF4-FFF2-40B4-BE49-F238E27FC236}">
                    <a16:creationId xmlns:a16="http://schemas.microsoft.com/office/drawing/2014/main" id="{B2FDC59E-AA3D-4BAB-BA30-A5E9353B37EC}"/>
                  </a:ext>
                </a:extLst>
              </p:cNvPr>
              <p:cNvSpPr/>
              <p:nvPr/>
            </p:nvSpPr>
            <p:spPr>
              <a:xfrm rot="992401" flipV="1">
                <a:off x="8031292" y="3698782"/>
                <a:ext cx="17553" cy="17553"/>
              </a:xfrm>
              <a:custGeom>
                <a:avLst/>
                <a:gdLst>
                  <a:gd name="connsiteX0" fmla="*/ 10297 w 17553"/>
                  <a:gd name="connsiteY0" fmla="*/ 1286 h 17553"/>
                  <a:gd name="connsiteX1" fmla="*/ 19070 w 17553"/>
                  <a:gd name="connsiteY1" fmla="*/ 10068 h 17553"/>
                  <a:gd name="connsiteX2" fmla="*/ 10297 w 17553"/>
                  <a:gd name="connsiteY2" fmla="*/ 18839 h 17553"/>
                  <a:gd name="connsiteX3" fmla="*/ 1517 w 17553"/>
                  <a:gd name="connsiteY3" fmla="*/ 10063 h 17553"/>
                  <a:gd name="connsiteX4" fmla="*/ 10297 w 17553"/>
                  <a:gd name="connsiteY4" fmla="*/ 1286 h 1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3" h="17553">
                    <a:moveTo>
                      <a:pt x="10297" y="1286"/>
                    </a:moveTo>
                    <a:cubicBezTo>
                      <a:pt x="15152" y="1289"/>
                      <a:pt x="19076" y="5221"/>
                      <a:pt x="19070" y="10068"/>
                    </a:cubicBezTo>
                    <a:cubicBezTo>
                      <a:pt x="19079" y="14907"/>
                      <a:pt x="15150" y="18842"/>
                      <a:pt x="10297" y="18839"/>
                    </a:cubicBezTo>
                    <a:cubicBezTo>
                      <a:pt x="5449" y="18837"/>
                      <a:pt x="1523" y="14913"/>
                      <a:pt x="1517" y="10063"/>
                    </a:cubicBezTo>
                    <a:cubicBezTo>
                      <a:pt x="1520" y="5227"/>
                      <a:pt x="5452" y="1289"/>
                      <a:pt x="10297" y="1286"/>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Shape 166">
                <a:extLst>
                  <a:ext uri="{FF2B5EF4-FFF2-40B4-BE49-F238E27FC236}">
                    <a16:creationId xmlns:a16="http://schemas.microsoft.com/office/drawing/2014/main" id="{C9FE7AA8-F115-4EBE-A9B7-AE9F62CB63D7}"/>
                  </a:ext>
                </a:extLst>
              </p:cNvPr>
              <p:cNvSpPr/>
              <p:nvPr/>
            </p:nvSpPr>
            <p:spPr>
              <a:xfrm>
                <a:off x="7961525" y="3700328"/>
                <a:ext cx="15623" cy="26968"/>
              </a:xfrm>
              <a:custGeom>
                <a:avLst/>
                <a:gdLst>
                  <a:gd name="connsiteX0" fmla="*/ 1491 w 15623"/>
                  <a:gd name="connsiteY0" fmla="*/ 21037 h 26968"/>
                  <a:gd name="connsiteX1" fmla="*/ 9378 w 15623"/>
                  <a:gd name="connsiteY1" fmla="*/ 14191 h 26968"/>
                  <a:gd name="connsiteX2" fmla="*/ 17004 w 15623"/>
                  <a:gd name="connsiteY2" fmla="*/ 1289 h 26968"/>
                  <a:gd name="connsiteX3" fmla="*/ 17114 w 15623"/>
                  <a:gd name="connsiteY3" fmla="*/ 16253 h 26968"/>
                  <a:gd name="connsiteX4" fmla="*/ 3875 w 15623"/>
                  <a:gd name="connsiteY4" fmla="*/ 28258 h 26968"/>
                  <a:gd name="connsiteX5" fmla="*/ 1491 w 15623"/>
                  <a:gd name="connsiteY5" fmla="*/ 21037 h 2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3" h="26968">
                    <a:moveTo>
                      <a:pt x="1491" y="21037"/>
                    </a:moveTo>
                    <a:lnTo>
                      <a:pt x="9378" y="14191"/>
                    </a:lnTo>
                    <a:lnTo>
                      <a:pt x="17004" y="1289"/>
                    </a:lnTo>
                    <a:lnTo>
                      <a:pt x="17114" y="16253"/>
                    </a:lnTo>
                    <a:lnTo>
                      <a:pt x="3875" y="28258"/>
                    </a:lnTo>
                    <a:lnTo>
                      <a:pt x="1491" y="21037"/>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Shape 167">
                <a:extLst>
                  <a:ext uri="{FF2B5EF4-FFF2-40B4-BE49-F238E27FC236}">
                    <a16:creationId xmlns:a16="http://schemas.microsoft.com/office/drawing/2014/main" id="{AAFA7D7E-F09F-4E90-9E81-2048185EBB06}"/>
                  </a:ext>
                </a:extLst>
              </p:cNvPr>
              <p:cNvSpPr/>
              <p:nvPr/>
            </p:nvSpPr>
            <p:spPr>
              <a:xfrm rot="2591722" flipV="1">
                <a:off x="7972283" y="3727382"/>
                <a:ext cx="13946" cy="14052"/>
              </a:xfrm>
              <a:custGeom>
                <a:avLst/>
                <a:gdLst>
                  <a:gd name="connsiteX0" fmla="*/ 9501 w 13946"/>
                  <a:gd name="connsiteY0" fmla="*/ 15352 h 14052"/>
                  <a:gd name="connsiteX1" fmla="*/ 15445 w 13946"/>
                  <a:gd name="connsiteY1" fmla="*/ 15352 h 14052"/>
                  <a:gd name="connsiteX2" fmla="*/ 12461 w 13946"/>
                  <a:gd name="connsiteY2" fmla="*/ 7792 h 14052"/>
                  <a:gd name="connsiteX3" fmla="*/ 1498 w 13946"/>
                  <a:gd name="connsiteY3" fmla="*/ 1300 h 14052"/>
                  <a:gd name="connsiteX4" fmla="*/ 9501 w 13946"/>
                  <a:gd name="connsiteY4" fmla="*/ 15352 h 14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46" h="14052">
                    <a:moveTo>
                      <a:pt x="9501" y="15352"/>
                    </a:moveTo>
                    <a:lnTo>
                      <a:pt x="15445" y="15352"/>
                    </a:lnTo>
                    <a:lnTo>
                      <a:pt x="12461" y="7792"/>
                    </a:lnTo>
                    <a:lnTo>
                      <a:pt x="1498" y="1300"/>
                    </a:lnTo>
                    <a:lnTo>
                      <a:pt x="9501" y="15352"/>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Shape 168">
                <a:extLst>
                  <a:ext uri="{FF2B5EF4-FFF2-40B4-BE49-F238E27FC236}">
                    <a16:creationId xmlns:a16="http://schemas.microsoft.com/office/drawing/2014/main" id="{83CEFED1-CC4F-48CD-AED0-9C9D0B5F52D4}"/>
                  </a:ext>
                </a:extLst>
              </p:cNvPr>
              <p:cNvSpPr/>
              <p:nvPr/>
            </p:nvSpPr>
            <p:spPr>
              <a:xfrm rot="1227595" flipV="1">
                <a:off x="7944838" y="3701598"/>
                <a:ext cx="14222" cy="10675"/>
              </a:xfrm>
              <a:custGeom>
                <a:avLst/>
                <a:gdLst>
                  <a:gd name="connsiteX0" fmla="*/ 4069 w 14222"/>
                  <a:gd name="connsiteY0" fmla="*/ 11966 h 10675"/>
                  <a:gd name="connsiteX1" fmla="*/ 15708 w 14222"/>
                  <a:gd name="connsiteY1" fmla="*/ 11966 h 10675"/>
                  <a:gd name="connsiteX2" fmla="*/ 10033 w 14222"/>
                  <a:gd name="connsiteY2" fmla="*/ 6147 h 10675"/>
                  <a:gd name="connsiteX3" fmla="*/ 1486 w 14222"/>
                  <a:gd name="connsiteY3" fmla="*/ 1291 h 10675"/>
                  <a:gd name="connsiteX4" fmla="*/ 4069 w 14222"/>
                  <a:gd name="connsiteY4" fmla="*/ 11966 h 10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22" h="10675">
                    <a:moveTo>
                      <a:pt x="4069" y="11966"/>
                    </a:moveTo>
                    <a:lnTo>
                      <a:pt x="15708" y="11966"/>
                    </a:lnTo>
                    <a:lnTo>
                      <a:pt x="10033" y="6147"/>
                    </a:lnTo>
                    <a:lnTo>
                      <a:pt x="1486" y="1291"/>
                    </a:lnTo>
                    <a:lnTo>
                      <a:pt x="4069" y="1196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Shape 169">
                <a:extLst>
                  <a:ext uri="{FF2B5EF4-FFF2-40B4-BE49-F238E27FC236}">
                    <a16:creationId xmlns:a16="http://schemas.microsoft.com/office/drawing/2014/main" id="{DA9AA769-FD66-4773-B551-FD733916088D}"/>
                  </a:ext>
                </a:extLst>
              </p:cNvPr>
              <p:cNvSpPr/>
              <p:nvPr/>
            </p:nvSpPr>
            <p:spPr>
              <a:xfrm>
                <a:off x="7978757" y="3758440"/>
                <a:ext cx="18753" cy="10594"/>
              </a:xfrm>
              <a:custGeom>
                <a:avLst/>
                <a:gdLst>
                  <a:gd name="connsiteX0" fmla="*/ 1496 w 18753"/>
                  <a:gd name="connsiteY0" fmla="*/ 1926 h 10594"/>
                  <a:gd name="connsiteX1" fmla="*/ 11873 w 18753"/>
                  <a:gd name="connsiteY1" fmla="*/ 3122 h 10594"/>
                  <a:gd name="connsiteX2" fmla="*/ 20250 w 18753"/>
                  <a:gd name="connsiteY2" fmla="*/ 1310 h 10594"/>
                  <a:gd name="connsiteX3" fmla="*/ 12218 w 18753"/>
                  <a:gd name="connsiteY3" fmla="*/ 11905 h 10594"/>
                  <a:gd name="connsiteX4" fmla="*/ 3430 w 18753"/>
                  <a:gd name="connsiteY4" fmla="*/ 9089 h 10594"/>
                  <a:gd name="connsiteX5" fmla="*/ 1496 w 18753"/>
                  <a:gd name="connsiteY5" fmla="*/ 1926 h 1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53" h="10594">
                    <a:moveTo>
                      <a:pt x="1496" y="1926"/>
                    </a:moveTo>
                    <a:lnTo>
                      <a:pt x="11873" y="3122"/>
                    </a:lnTo>
                    <a:lnTo>
                      <a:pt x="20250" y="1310"/>
                    </a:lnTo>
                    <a:lnTo>
                      <a:pt x="12218" y="11905"/>
                    </a:lnTo>
                    <a:lnTo>
                      <a:pt x="3430" y="9089"/>
                    </a:lnTo>
                    <a:lnTo>
                      <a:pt x="1496" y="192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Shape 170">
                <a:extLst>
                  <a:ext uri="{FF2B5EF4-FFF2-40B4-BE49-F238E27FC236}">
                    <a16:creationId xmlns:a16="http://schemas.microsoft.com/office/drawing/2014/main" id="{6E9239FA-2912-4BDD-8B05-21D1BE6998E8}"/>
                  </a:ext>
                </a:extLst>
              </p:cNvPr>
              <p:cNvSpPr/>
              <p:nvPr/>
            </p:nvSpPr>
            <p:spPr>
              <a:xfrm rot="1943495" flipV="1">
                <a:off x="7963366" y="3743666"/>
                <a:ext cx="18589" cy="8385"/>
              </a:xfrm>
              <a:custGeom>
                <a:avLst/>
                <a:gdLst>
                  <a:gd name="connsiteX0" fmla="*/ 11670 w 18589"/>
                  <a:gd name="connsiteY0" fmla="*/ 9690 h 8385"/>
                  <a:gd name="connsiteX1" fmla="*/ 20085 w 18589"/>
                  <a:gd name="connsiteY1" fmla="*/ 9690 h 8385"/>
                  <a:gd name="connsiteX2" fmla="*/ 12217 w 18589"/>
                  <a:gd name="connsiteY2" fmla="*/ 1304 h 8385"/>
                  <a:gd name="connsiteX3" fmla="*/ 1496 w 18589"/>
                  <a:gd name="connsiteY3" fmla="*/ 2342 h 8385"/>
                  <a:gd name="connsiteX4" fmla="*/ 11670 w 18589"/>
                  <a:gd name="connsiteY4" fmla="*/ 9690 h 8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9" h="8385">
                    <a:moveTo>
                      <a:pt x="11670" y="9690"/>
                    </a:moveTo>
                    <a:lnTo>
                      <a:pt x="20085" y="9690"/>
                    </a:lnTo>
                    <a:lnTo>
                      <a:pt x="12217" y="1304"/>
                    </a:lnTo>
                    <a:lnTo>
                      <a:pt x="1496" y="2342"/>
                    </a:lnTo>
                    <a:lnTo>
                      <a:pt x="11670" y="9690"/>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Shape 171">
                <a:extLst>
                  <a:ext uri="{FF2B5EF4-FFF2-40B4-BE49-F238E27FC236}">
                    <a16:creationId xmlns:a16="http://schemas.microsoft.com/office/drawing/2014/main" id="{51E38AFF-31BA-448B-AF7F-73CBBC3CCE91}"/>
                  </a:ext>
                </a:extLst>
              </p:cNvPr>
              <p:cNvSpPr/>
              <p:nvPr/>
            </p:nvSpPr>
            <p:spPr>
              <a:xfrm rot="10800000" flipV="1">
                <a:off x="7896820" y="378315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Shape 172">
                <a:extLst>
                  <a:ext uri="{FF2B5EF4-FFF2-40B4-BE49-F238E27FC236}">
                    <a16:creationId xmlns:a16="http://schemas.microsoft.com/office/drawing/2014/main" id="{9E7D7117-E1B3-4F3D-8EF3-F1B329337B3A}"/>
                  </a:ext>
                </a:extLst>
              </p:cNvPr>
              <p:cNvSpPr/>
              <p:nvPr/>
            </p:nvSpPr>
            <p:spPr>
              <a:xfrm rot="10800000" flipV="1">
                <a:off x="7950643" y="3783159"/>
                <a:ext cx="10192" cy="27219"/>
              </a:xfrm>
              <a:custGeom>
                <a:avLst/>
                <a:gdLst>
                  <a:gd name="connsiteX0" fmla="*/ 0 w 10192"/>
                  <a:gd name="connsiteY0" fmla="*/ 256 h 27219"/>
                  <a:gd name="connsiteX1" fmla="*/ 10192 w 10192"/>
                  <a:gd name="connsiteY1" fmla="*/ 256 h 27219"/>
                  <a:gd name="connsiteX2" fmla="*/ 10192 w 10192"/>
                  <a:gd name="connsiteY2" fmla="*/ 27475 h 27219"/>
                  <a:gd name="connsiteX3" fmla="*/ 0 w 10192"/>
                  <a:gd name="connsiteY3" fmla="*/ 27475 h 27219"/>
                </a:gdLst>
                <a:ahLst/>
                <a:cxnLst>
                  <a:cxn ang="0">
                    <a:pos x="connsiteX0" y="connsiteY0"/>
                  </a:cxn>
                  <a:cxn ang="0">
                    <a:pos x="connsiteX1" y="connsiteY1"/>
                  </a:cxn>
                  <a:cxn ang="0">
                    <a:pos x="connsiteX2" y="connsiteY2"/>
                  </a:cxn>
                  <a:cxn ang="0">
                    <a:pos x="connsiteX3" y="connsiteY3"/>
                  </a:cxn>
                </a:cxnLst>
                <a:rect l="l" t="t" r="r" b="b"/>
                <a:pathLst>
                  <a:path w="10192" h="27219">
                    <a:moveTo>
                      <a:pt x="0" y="256"/>
                    </a:moveTo>
                    <a:lnTo>
                      <a:pt x="10192" y="256"/>
                    </a:lnTo>
                    <a:lnTo>
                      <a:pt x="10192" y="27475"/>
                    </a:lnTo>
                    <a:lnTo>
                      <a:pt x="0" y="27475"/>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Shape 173">
                <a:extLst>
                  <a:ext uri="{FF2B5EF4-FFF2-40B4-BE49-F238E27FC236}">
                    <a16:creationId xmlns:a16="http://schemas.microsoft.com/office/drawing/2014/main" id="{482B0102-6310-4ED5-BDBC-FBED4AFB9C82}"/>
                  </a:ext>
                </a:extLst>
              </p:cNvPr>
              <p:cNvSpPr/>
              <p:nvPr/>
            </p:nvSpPr>
            <p:spPr>
              <a:xfrm rot="10800000" flipV="1">
                <a:off x="7926021" y="3771523"/>
                <a:ext cx="5701" cy="13166"/>
              </a:xfrm>
              <a:custGeom>
                <a:avLst/>
                <a:gdLst>
                  <a:gd name="connsiteX0" fmla="*/ 0 w 5701"/>
                  <a:gd name="connsiteY0" fmla="*/ 243 h 13166"/>
                  <a:gd name="connsiteX1" fmla="*/ 5702 w 5701"/>
                  <a:gd name="connsiteY1" fmla="*/ 243 h 13166"/>
                  <a:gd name="connsiteX2" fmla="*/ 5702 w 5701"/>
                  <a:gd name="connsiteY2" fmla="*/ 13410 h 13166"/>
                  <a:gd name="connsiteX3" fmla="*/ 0 w 5701"/>
                  <a:gd name="connsiteY3" fmla="*/ 13410 h 13166"/>
                </a:gdLst>
                <a:ahLst/>
                <a:cxnLst>
                  <a:cxn ang="0">
                    <a:pos x="connsiteX0" y="connsiteY0"/>
                  </a:cxn>
                  <a:cxn ang="0">
                    <a:pos x="connsiteX1" y="connsiteY1"/>
                  </a:cxn>
                  <a:cxn ang="0">
                    <a:pos x="connsiteX2" y="connsiteY2"/>
                  </a:cxn>
                  <a:cxn ang="0">
                    <a:pos x="connsiteX3" y="connsiteY3"/>
                  </a:cxn>
                </a:cxnLst>
                <a:rect l="l" t="t" r="r" b="b"/>
                <a:pathLst>
                  <a:path w="5701" h="13166">
                    <a:moveTo>
                      <a:pt x="0" y="243"/>
                    </a:moveTo>
                    <a:lnTo>
                      <a:pt x="5702" y="243"/>
                    </a:lnTo>
                    <a:lnTo>
                      <a:pt x="5702" y="13410"/>
                    </a:lnTo>
                    <a:lnTo>
                      <a:pt x="0" y="13410"/>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Shape 174">
                <a:extLst>
                  <a:ext uri="{FF2B5EF4-FFF2-40B4-BE49-F238E27FC236}">
                    <a16:creationId xmlns:a16="http://schemas.microsoft.com/office/drawing/2014/main" id="{D3CFCF1F-AADB-4F87-A5BD-A7DF4A2973DE}"/>
                  </a:ext>
                </a:extLst>
              </p:cNvPr>
              <p:cNvSpPr/>
              <p:nvPr/>
            </p:nvSpPr>
            <p:spPr>
              <a:xfrm rot="-5400000" flipV="1">
                <a:off x="7915205" y="3783090"/>
                <a:ext cx="27339" cy="27339"/>
              </a:xfrm>
              <a:custGeom>
                <a:avLst/>
                <a:gdLst>
                  <a:gd name="connsiteX0" fmla="*/ 15154 w 27339"/>
                  <a:gd name="connsiteY0" fmla="*/ 1320 h 27339"/>
                  <a:gd name="connsiteX1" fmla="*/ 1484 w 27339"/>
                  <a:gd name="connsiteY1" fmla="*/ 14990 h 27339"/>
                  <a:gd name="connsiteX2" fmla="*/ 15154 w 27339"/>
                  <a:gd name="connsiteY2" fmla="*/ 28660 h 27339"/>
                  <a:gd name="connsiteX3" fmla="*/ 28824 w 27339"/>
                  <a:gd name="connsiteY3" fmla="*/ 14990 h 27339"/>
                  <a:gd name="connsiteX4" fmla="*/ 15154 w 27339"/>
                  <a:gd name="connsiteY4" fmla="*/ 1320 h 27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39" h="27339">
                    <a:moveTo>
                      <a:pt x="15154" y="1320"/>
                    </a:moveTo>
                    <a:cubicBezTo>
                      <a:pt x="7605" y="1320"/>
                      <a:pt x="1484" y="7441"/>
                      <a:pt x="1484" y="14990"/>
                    </a:cubicBezTo>
                    <a:cubicBezTo>
                      <a:pt x="1484" y="22538"/>
                      <a:pt x="7605" y="28660"/>
                      <a:pt x="15154" y="28660"/>
                    </a:cubicBezTo>
                    <a:cubicBezTo>
                      <a:pt x="22702" y="28660"/>
                      <a:pt x="28824" y="22538"/>
                      <a:pt x="28824" y="14990"/>
                    </a:cubicBezTo>
                    <a:cubicBezTo>
                      <a:pt x="28824" y="7441"/>
                      <a:pt x="22702" y="1320"/>
                      <a:pt x="15154" y="132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Shape 175">
                <a:extLst>
                  <a:ext uri="{FF2B5EF4-FFF2-40B4-BE49-F238E27FC236}">
                    <a16:creationId xmlns:a16="http://schemas.microsoft.com/office/drawing/2014/main" id="{68634EFB-0C94-4DDD-80CC-76AF90AE2911}"/>
                  </a:ext>
                </a:extLst>
              </p:cNvPr>
              <p:cNvSpPr/>
              <p:nvPr/>
            </p:nvSpPr>
            <p:spPr>
              <a:xfrm rot="10800000" flipV="1">
                <a:off x="7911658" y="3788622"/>
                <a:ext cx="34361" cy="16302"/>
              </a:xfrm>
              <a:custGeom>
                <a:avLst/>
                <a:gdLst>
                  <a:gd name="connsiteX0" fmla="*/ 0 w 34361"/>
                  <a:gd name="connsiteY0" fmla="*/ 256 h 16302"/>
                  <a:gd name="connsiteX1" fmla="*/ 34362 w 34361"/>
                  <a:gd name="connsiteY1" fmla="*/ 256 h 16302"/>
                  <a:gd name="connsiteX2" fmla="*/ 34362 w 34361"/>
                  <a:gd name="connsiteY2" fmla="*/ 16558 h 16302"/>
                  <a:gd name="connsiteX3" fmla="*/ 0 w 34361"/>
                  <a:gd name="connsiteY3" fmla="*/ 16558 h 16302"/>
                </a:gdLst>
                <a:ahLst/>
                <a:cxnLst>
                  <a:cxn ang="0">
                    <a:pos x="connsiteX0" y="connsiteY0"/>
                  </a:cxn>
                  <a:cxn ang="0">
                    <a:pos x="connsiteX1" y="connsiteY1"/>
                  </a:cxn>
                  <a:cxn ang="0">
                    <a:pos x="connsiteX2" y="connsiteY2"/>
                  </a:cxn>
                  <a:cxn ang="0">
                    <a:pos x="connsiteX3" y="connsiteY3"/>
                  </a:cxn>
                </a:cxnLst>
                <a:rect l="l" t="t" r="r" b="b"/>
                <a:pathLst>
                  <a:path w="34361" h="16302">
                    <a:moveTo>
                      <a:pt x="0" y="256"/>
                    </a:moveTo>
                    <a:lnTo>
                      <a:pt x="34362" y="256"/>
                    </a:lnTo>
                    <a:lnTo>
                      <a:pt x="34362"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Shape 176">
                <a:extLst>
                  <a:ext uri="{FF2B5EF4-FFF2-40B4-BE49-F238E27FC236}">
                    <a16:creationId xmlns:a16="http://schemas.microsoft.com/office/drawing/2014/main" id="{5B766198-D9AC-483E-9798-6AC4EF65B1B8}"/>
                  </a:ext>
                </a:extLst>
              </p:cNvPr>
              <p:cNvSpPr/>
              <p:nvPr/>
            </p:nvSpPr>
            <p:spPr>
              <a:xfrm rot="10800000" flipV="1">
                <a:off x="7965435" y="378862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Shape 177">
                <a:extLst>
                  <a:ext uri="{FF2B5EF4-FFF2-40B4-BE49-F238E27FC236}">
                    <a16:creationId xmlns:a16="http://schemas.microsoft.com/office/drawing/2014/main" id="{C48FBD39-B4F6-4080-AB74-642A33899245}"/>
                  </a:ext>
                </a:extLst>
              </p:cNvPr>
              <p:cNvSpPr/>
              <p:nvPr/>
            </p:nvSpPr>
            <p:spPr>
              <a:xfrm rot="10800000" flipV="1">
                <a:off x="7878386" y="3788622"/>
                <a:ext cx="13810" cy="16302"/>
              </a:xfrm>
              <a:custGeom>
                <a:avLst/>
                <a:gdLst>
                  <a:gd name="connsiteX0" fmla="*/ 0 w 13810"/>
                  <a:gd name="connsiteY0" fmla="*/ 256 h 16302"/>
                  <a:gd name="connsiteX1" fmla="*/ 13811 w 13810"/>
                  <a:gd name="connsiteY1" fmla="*/ 256 h 16302"/>
                  <a:gd name="connsiteX2" fmla="*/ 13811 w 13810"/>
                  <a:gd name="connsiteY2" fmla="*/ 16558 h 16302"/>
                  <a:gd name="connsiteX3" fmla="*/ 0 w 13810"/>
                  <a:gd name="connsiteY3" fmla="*/ 16558 h 16302"/>
                </a:gdLst>
                <a:ahLst/>
                <a:cxnLst>
                  <a:cxn ang="0">
                    <a:pos x="connsiteX0" y="connsiteY0"/>
                  </a:cxn>
                  <a:cxn ang="0">
                    <a:pos x="connsiteX1" y="connsiteY1"/>
                  </a:cxn>
                  <a:cxn ang="0">
                    <a:pos x="connsiteX2" y="connsiteY2"/>
                  </a:cxn>
                  <a:cxn ang="0">
                    <a:pos x="connsiteX3" y="connsiteY3"/>
                  </a:cxn>
                </a:cxnLst>
                <a:rect l="l" t="t" r="r" b="b"/>
                <a:pathLst>
                  <a:path w="13810" h="16302">
                    <a:moveTo>
                      <a:pt x="0" y="256"/>
                    </a:moveTo>
                    <a:lnTo>
                      <a:pt x="13811" y="256"/>
                    </a:lnTo>
                    <a:lnTo>
                      <a:pt x="13811" y="16558"/>
                    </a:lnTo>
                    <a:lnTo>
                      <a:pt x="0" y="16558"/>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Shape 178">
                <a:extLst>
                  <a:ext uri="{FF2B5EF4-FFF2-40B4-BE49-F238E27FC236}">
                    <a16:creationId xmlns:a16="http://schemas.microsoft.com/office/drawing/2014/main" id="{1F88F8BC-1A04-4AB7-964D-D7D43F90B3CF}"/>
                  </a:ext>
                </a:extLst>
              </p:cNvPr>
              <p:cNvSpPr/>
              <p:nvPr/>
            </p:nvSpPr>
            <p:spPr>
              <a:xfrm>
                <a:off x="7905199" y="3732555"/>
                <a:ext cx="40439" cy="31376"/>
              </a:xfrm>
              <a:custGeom>
                <a:avLst/>
                <a:gdLst>
                  <a:gd name="connsiteX0" fmla="*/ 14565 w 40439"/>
                  <a:gd name="connsiteY0" fmla="*/ 7687 h 31376"/>
                  <a:gd name="connsiteX1" fmla="*/ 23569 w 40439"/>
                  <a:gd name="connsiteY1" fmla="*/ 1347 h 31376"/>
                  <a:gd name="connsiteX2" fmla="*/ 29400 w 40439"/>
                  <a:gd name="connsiteY2" fmla="*/ 9462 h 31376"/>
                  <a:gd name="connsiteX3" fmla="*/ 36247 w 40439"/>
                  <a:gd name="connsiteY3" fmla="*/ 17195 h 31376"/>
                  <a:gd name="connsiteX4" fmla="*/ 41698 w 40439"/>
                  <a:gd name="connsiteY4" fmla="*/ 24930 h 31376"/>
                  <a:gd name="connsiteX5" fmla="*/ 30416 w 40439"/>
                  <a:gd name="connsiteY5" fmla="*/ 28606 h 31376"/>
                  <a:gd name="connsiteX6" fmla="*/ 22151 w 40439"/>
                  <a:gd name="connsiteY6" fmla="*/ 32409 h 31376"/>
                  <a:gd name="connsiteX7" fmla="*/ 17862 w 40439"/>
                  <a:gd name="connsiteY7" fmla="*/ 25943 h 31376"/>
                  <a:gd name="connsiteX8" fmla="*/ 3916 w 40439"/>
                  <a:gd name="connsiteY8" fmla="*/ 22899 h 31376"/>
                  <a:gd name="connsiteX9" fmla="*/ 14565 w 40439"/>
                  <a:gd name="connsiteY9" fmla="*/ 7687 h 3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39" h="31376">
                    <a:moveTo>
                      <a:pt x="14565" y="7687"/>
                    </a:moveTo>
                    <a:cubicBezTo>
                      <a:pt x="14565" y="7687"/>
                      <a:pt x="16467" y="714"/>
                      <a:pt x="23569" y="1347"/>
                    </a:cubicBezTo>
                    <a:cubicBezTo>
                      <a:pt x="30666" y="1983"/>
                      <a:pt x="30416" y="8573"/>
                      <a:pt x="29400" y="9462"/>
                    </a:cubicBezTo>
                    <a:cubicBezTo>
                      <a:pt x="29400" y="9462"/>
                      <a:pt x="39290" y="7940"/>
                      <a:pt x="36247" y="17195"/>
                    </a:cubicBezTo>
                    <a:cubicBezTo>
                      <a:pt x="36247" y="17195"/>
                      <a:pt x="43220" y="17954"/>
                      <a:pt x="41698" y="24930"/>
                    </a:cubicBezTo>
                    <a:cubicBezTo>
                      <a:pt x="40176" y="31903"/>
                      <a:pt x="30416" y="28606"/>
                      <a:pt x="30416" y="28606"/>
                    </a:cubicBezTo>
                    <a:cubicBezTo>
                      <a:pt x="30416" y="28606"/>
                      <a:pt x="28978" y="33931"/>
                      <a:pt x="22151" y="32409"/>
                    </a:cubicBezTo>
                    <a:cubicBezTo>
                      <a:pt x="15328" y="30888"/>
                      <a:pt x="17862" y="25943"/>
                      <a:pt x="17862" y="25943"/>
                    </a:cubicBezTo>
                    <a:cubicBezTo>
                      <a:pt x="17862" y="25943"/>
                      <a:pt x="11059" y="31656"/>
                      <a:pt x="3916" y="22899"/>
                    </a:cubicBezTo>
                    <a:cubicBezTo>
                      <a:pt x="-3946" y="13265"/>
                      <a:pt x="9241" y="2489"/>
                      <a:pt x="14565" y="7687"/>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Shape 179">
                <a:extLst>
                  <a:ext uri="{FF2B5EF4-FFF2-40B4-BE49-F238E27FC236}">
                    <a16:creationId xmlns:a16="http://schemas.microsoft.com/office/drawing/2014/main" id="{E8C06839-3EDC-4F8A-BFD7-8C7F465C49AF}"/>
                  </a:ext>
                </a:extLst>
              </p:cNvPr>
              <p:cNvSpPr/>
              <p:nvPr/>
            </p:nvSpPr>
            <p:spPr>
              <a:xfrm>
                <a:off x="7914564" y="3702422"/>
                <a:ext cx="42655" cy="44119"/>
              </a:xfrm>
              <a:custGeom>
                <a:avLst/>
                <a:gdLst>
                  <a:gd name="connsiteX0" fmla="*/ 4193 w 42655"/>
                  <a:gd name="connsiteY0" fmla="*/ 31425 h 44119"/>
                  <a:gd name="connsiteX1" fmla="*/ 5842 w 42655"/>
                  <a:gd name="connsiteY1" fmla="*/ 15744 h 44119"/>
                  <a:gd name="connsiteX2" fmla="*/ 14970 w 42655"/>
                  <a:gd name="connsiteY2" fmla="*/ 14479 h 44119"/>
                  <a:gd name="connsiteX3" fmla="*/ 19661 w 42655"/>
                  <a:gd name="connsiteY3" fmla="*/ 1292 h 44119"/>
                  <a:gd name="connsiteX4" fmla="*/ 19661 w 42655"/>
                  <a:gd name="connsiteY4" fmla="*/ 15111 h 44119"/>
                  <a:gd name="connsiteX5" fmla="*/ 24353 w 42655"/>
                  <a:gd name="connsiteY5" fmla="*/ 24366 h 44119"/>
                  <a:gd name="connsiteX6" fmla="*/ 31450 w 42655"/>
                  <a:gd name="connsiteY6" fmla="*/ 22591 h 44119"/>
                  <a:gd name="connsiteX7" fmla="*/ 35762 w 42655"/>
                  <a:gd name="connsiteY7" fmla="*/ 32101 h 44119"/>
                  <a:gd name="connsiteX8" fmla="*/ 41213 w 42655"/>
                  <a:gd name="connsiteY8" fmla="*/ 34762 h 44119"/>
                  <a:gd name="connsiteX9" fmla="*/ 44130 w 42655"/>
                  <a:gd name="connsiteY9" fmla="*/ 33240 h 44119"/>
                  <a:gd name="connsiteX10" fmla="*/ 39818 w 42655"/>
                  <a:gd name="connsiteY10" fmla="*/ 38568 h 44119"/>
                  <a:gd name="connsiteX11" fmla="*/ 36142 w 42655"/>
                  <a:gd name="connsiteY11" fmla="*/ 45412 h 44119"/>
                  <a:gd name="connsiteX12" fmla="*/ 30184 w 42655"/>
                  <a:gd name="connsiteY12" fmla="*/ 36920 h 44119"/>
                  <a:gd name="connsiteX13" fmla="*/ 21816 w 42655"/>
                  <a:gd name="connsiteY13" fmla="*/ 30833 h 44119"/>
                  <a:gd name="connsiteX14" fmla="*/ 13701 w 42655"/>
                  <a:gd name="connsiteY14" fmla="*/ 22717 h 44119"/>
                  <a:gd name="connsiteX15" fmla="*/ 4193 w 42655"/>
                  <a:gd name="connsiteY15" fmla="*/ 31425 h 4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655" h="44119">
                    <a:moveTo>
                      <a:pt x="4193" y="31425"/>
                    </a:moveTo>
                    <a:cubicBezTo>
                      <a:pt x="4193" y="31425"/>
                      <a:pt x="-2906" y="22591"/>
                      <a:pt x="5842" y="15744"/>
                    </a:cubicBezTo>
                    <a:cubicBezTo>
                      <a:pt x="8250" y="14225"/>
                      <a:pt x="13195" y="14479"/>
                      <a:pt x="14970" y="14479"/>
                    </a:cubicBezTo>
                    <a:cubicBezTo>
                      <a:pt x="16744" y="14479"/>
                      <a:pt x="19661" y="1292"/>
                      <a:pt x="19661" y="1292"/>
                    </a:cubicBezTo>
                    <a:cubicBezTo>
                      <a:pt x="19661" y="1292"/>
                      <a:pt x="19155" y="13337"/>
                      <a:pt x="19661" y="15111"/>
                    </a:cubicBezTo>
                    <a:cubicBezTo>
                      <a:pt x="20168" y="16886"/>
                      <a:pt x="24224" y="18408"/>
                      <a:pt x="24353" y="24366"/>
                    </a:cubicBezTo>
                    <a:cubicBezTo>
                      <a:pt x="24353" y="24366"/>
                      <a:pt x="27774" y="21705"/>
                      <a:pt x="31450" y="22591"/>
                    </a:cubicBezTo>
                    <a:cubicBezTo>
                      <a:pt x="35129" y="23480"/>
                      <a:pt x="37157" y="29564"/>
                      <a:pt x="35762" y="32101"/>
                    </a:cubicBezTo>
                    <a:cubicBezTo>
                      <a:pt x="35762" y="32101"/>
                      <a:pt x="36778" y="36284"/>
                      <a:pt x="41213" y="34762"/>
                    </a:cubicBezTo>
                    <a:lnTo>
                      <a:pt x="44130" y="33240"/>
                    </a:lnTo>
                    <a:cubicBezTo>
                      <a:pt x="44130" y="33240"/>
                      <a:pt x="39945" y="36537"/>
                      <a:pt x="39818" y="38568"/>
                    </a:cubicBezTo>
                    <a:cubicBezTo>
                      <a:pt x="39692" y="40596"/>
                      <a:pt x="38043" y="44143"/>
                      <a:pt x="36142" y="45412"/>
                    </a:cubicBezTo>
                    <a:cubicBezTo>
                      <a:pt x="36142" y="45412"/>
                      <a:pt x="38553" y="37173"/>
                      <a:pt x="30184" y="36920"/>
                    </a:cubicBezTo>
                    <a:cubicBezTo>
                      <a:pt x="30184" y="36920"/>
                      <a:pt x="31959" y="28298"/>
                      <a:pt x="21816" y="30833"/>
                    </a:cubicBezTo>
                    <a:cubicBezTo>
                      <a:pt x="21816" y="30833"/>
                      <a:pt x="20927" y="22467"/>
                      <a:pt x="13701" y="22717"/>
                    </a:cubicBezTo>
                    <a:cubicBezTo>
                      <a:pt x="6475" y="22971"/>
                      <a:pt x="4193" y="31425"/>
                      <a:pt x="4193" y="31425"/>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Shape 180">
                <a:extLst>
                  <a:ext uri="{FF2B5EF4-FFF2-40B4-BE49-F238E27FC236}">
                    <a16:creationId xmlns:a16="http://schemas.microsoft.com/office/drawing/2014/main" id="{4BCA09C6-06D2-44A4-A774-D6D99FD366F0}"/>
                  </a:ext>
                </a:extLst>
              </p:cNvPr>
              <p:cNvSpPr/>
              <p:nvPr/>
            </p:nvSpPr>
            <p:spPr>
              <a:xfrm>
                <a:off x="7897826" y="3730290"/>
                <a:ext cx="14668" cy="21446"/>
              </a:xfrm>
              <a:custGeom>
                <a:avLst/>
                <a:gdLst>
                  <a:gd name="connsiteX0" fmla="*/ 16126 w 14668"/>
                  <a:gd name="connsiteY0" fmla="*/ 6903 h 21446"/>
                  <a:gd name="connsiteX1" fmla="*/ 6236 w 14668"/>
                  <a:gd name="connsiteY1" fmla="*/ 22748 h 21446"/>
                  <a:gd name="connsiteX2" fmla="*/ 1547 w 14668"/>
                  <a:gd name="connsiteY2" fmla="*/ 17552 h 21446"/>
                  <a:gd name="connsiteX3" fmla="*/ 4207 w 14668"/>
                  <a:gd name="connsiteY3" fmla="*/ 12987 h 21446"/>
                  <a:gd name="connsiteX4" fmla="*/ 4334 w 14668"/>
                  <a:gd name="connsiteY4" fmla="*/ 3566 h 21446"/>
                  <a:gd name="connsiteX5" fmla="*/ 16126 w 14668"/>
                  <a:gd name="connsiteY5" fmla="*/ 6903 h 2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68" h="21446">
                    <a:moveTo>
                      <a:pt x="16126" y="6903"/>
                    </a:moveTo>
                    <a:cubicBezTo>
                      <a:pt x="16126" y="6903"/>
                      <a:pt x="658" y="8931"/>
                      <a:pt x="6236" y="22748"/>
                    </a:cubicBezTo>
                    <a:cubicBezTo>
                      <a:pt x="6236" y="22748"/>
                      <a:pt x="784" y="22497"/>
                      <a:pt x="1547" y="17552"/>
                    </a:cubicBezTo>
                    <a:cubicBezTo>
                      <a:pt x="2306" y="12607"/>
                      <a:pt x="4207" y="12987"/>
                      <a:pt x="4207" y="12987"/>
                    </a:cubicBezTo>
                    <a:cubicBezTo>
                      <a:pt x="4207" y="12987"/>
                      <a:pt x="-1497" y="8977"/>
                      <a:pt x="4334" y="3566"/>
                    </a:cubicBezTo>
                    <a:cubicBezTo>
                      <a:pt x="10165" y="-1845"/>
                      <a:pt x="16505" y="3733"/>
                      <a:pt x="16126" y="6903"/>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Shape 181">
                <a:extLst>
                  <a:ext uri="{FF2B5EF4-FFF2-40B4-BE49-F238E27FC236}">
                    <a16:creationId xmlns:a16="http://schemas.microsoft.com/office/drawing/2014/main" id="{F242AECD-216F-472E-9A47-ECF8CA31F1DA}"/>
                  </a:ext>
                </a:extLst>
              </p:cNvPr>
              <p:cNvSpPr/>
              <p:nvPr/>
            </p:nvSpPr>
            <p:spPr>
              <a:xfrm>
                <a:off x="7903349" y="3714179"/>
                <a:ext cx="8047" cy="13132"/>
              </a:xfrm>
              <a:custGeom>
                <a:avLst/>
                <a:gdLst>
                  <a:gd name="connsiteX0" fmla="*/ 1480 w 8047"/>
                  <a:gd name="connsiteY0" fmla="*/ 1296 h 13132"/>
                  <a:gd name="connsiteX1" fmla="*/ 9517 w 8047"/>
                  <a:gd name="connsiteY1" fmla="*/ 14428 h 13132"/>
                  <a:gd name="connsiteX2" fmla="*/ 1480 w 8047"/>
                  <a:gd name="connsiteY2" fmla="*/ 1296 h 13132"/>
                </a:gdLst>
                <a:ahLst/>
                <a:cxnLst>
                  <a:cxn ang="0">
                    <a:pos x="connsiteX0" y="connsiteY0"/>
                  </a:cxn>
                  <a:cxn ang="0">
                    <a:pos x="connsiteX1" y="connsiteY1"/>
                  </a:cxn>
                  <a:cxn ang="0">
                    <a:pos x="connsiteX2" y="connsiteY2"/>
                  </a:cxn>
                </a:cxnLst>
                <a:rect l="l" t="t" r="r" b="b"/>
                <a:pathLst>
                  <a:path w="8047" h="13132">
                    <a:moveTo>
                      <a:pt x="1480" y="1296"/>
                    </a:moveTo>
                    <a:cubicBezTo>
                      <a:pt x="1480" y="1296"/>
                      <a:pt x="9210" y="8672"/>
                      <a:pt x="9517" y="14428"/>
                    </a:cubicBezTo>
                    <a:cubicBezTo>
                      <a:pt x="9517" y="14428"/>
                      <a:pt x="1146" y="8818"/>
                      <a:pt x="1480" y="1296"/>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Shape 182">
                <a:extLst>
                  <a:ext uri="{FF2B5EF4-FFF2-40B4-BE49-F238E27FC236}">
                    <a16:creationId xmlns:a16="http://schemas.microsoft.com/office/drawing/2014/main" id="{59A17312-C016-44CB-AEB0-DC1F88A5821E}"/>
                  </a:ext>
                </a:extLst>
              </p:cNvPr>
              <p:cNvSpPr/>
              <p:nvPr/>
            </p:nvSpPr>
            <p:spPr>
              <a:xfrm>
                <a:off x="7948465" y="3758201"/>
                <a:ext cx="10255" cy="5157"/>
              </a:xfrm>
              <a:custGeom>
                <a:avLst/>
                <a:gdLst>
                  <a:gd name="connsiteX0" fmla="*/ 1486 w 10255"/>
                  <a:gd name="connsiteY0" fmla="*/ 1309 h 5157"/>
                  <a:gd name="connsiteX1" fmla="*/ 7067 w 10255"/>
                  <a:gd name="connsiteY1" fmla="*/ 2612 h 5157"/>
                  <a:gd name="connsiteX2" fmla="*/ 11629 w 10255"/>
                  <a:gd name="connsiteY2" fmla="*/ 5871 h 5157"/>
                  <a:gd name="connsiteX3" fmla="*/ 1486 w 10255"/>
                  <a:gd name="connsiteY3" fmla="*/ 1309 h 5157"/>
                </a:gdLst>
                <a:ahLst/>
                <a:cxnLst>
                  <a:cxn ang="0">
                    <a:pos x="connsiteX0" y="connsiteY0"/>
                  </a:cxn>
                  <a:cxn ang="0">
                    <a:pos x="connsiteX1" y="connsiteY1"/>
                  </a:cxn>
                  <a:cxn ang="0">
                    <a:pos x="connsiteX2" y="connsiteY2"/>
                  </a:cxn>
                  <a:cxn ang="0">
                    <a:pos x="connsiteX3" y="connsiteY3"/>
                  </a:cxn>
                </a:cxnLst>
                <a:rect l="l" t="t" r="r" b="b"/>
                <a:pathLst>
                  <a:path w="10255" h="5157">
                    <a:moveTo>
                      <a:pt x="1486" y="1309"/>
                    </a:moveTo>
                    <a:cubicBezTo>
                      <a:pt x="1486" y="1309"/>
                      <a:pt x="4633" y="1455"/>
                      <a:pt x="7067" y="2612"/>
                    </a:cubicBezTo>
                    <a:cubicBezTo>
                      <a:pt x="9290" y="3673"/>
                      <a:pt x="11005" y="5094"/>
                      <a:pt x="11629" y="5871"/>
                    </a:cubicBezTo>
                    <a:cubicBezTo>
                      <a:pt x="12751" y="7269"/>
                      <a:pt x="5162" y="6377"/>
                      <a:pt x="1486" y="13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Shape 183">
                <a:extLst>
                  <a:ext uri="{FF2B5EF4-FFF2-40B4-BE49-F238E27FC236}">
                    <a16:creationId xmlns:a16="http://schemas.microsoft.com/office/drawing/2014/main" id="{B3A66C1B-03D3-488D-A381-CF9FC4A3E1FE}"/>
                  </a:ext>
                </a:extLst>
              </p:cNvPr>
              <p:cNvSpPr/>
              <p:nvPr/>
            </p:nvSpPr>
            <p:spPr>
              <a:xfrm rot="-7505750" flipV="1">
                <a:off x="7942999" y="3765071"/>
                <a:ext cx="7335" cy="2471"/>
              </a:xfrm>
              <a:custGeom>
                <a:avLst/>
                <a:gdLst>
                  <a:gd name="connsiteX0" fmla="*/ 5153 w 7335"/>
                  <a:gd name="connsiteY0" fmla="*/ 1310 h 2471"/>
                  <a:gd name="connsiteX1" fmla="*/ 1486 w 7335"/>
                  <a:gd name="connsiteY1" fmla="*/ 2544 h 2471"/>
                  <a:gd name="connsiteX2" fmla="*/ 5153 w 7335"/>
                  <a:gd name="connsiteY2" fmla="*/ 3781 h 2471"/>
                  <a:gd name="connsiteX3" fmla="*/ 8821 w 7335"/>
                  <a:gd name="connsiteY3" fmla="*/ 2549 h 2471"/>
                  <a:gd name="connsiteX4" fmla="*/ 5153 w 7335"/>
                  <a:gd name="connsiteY4" fmla="*/ 1310 h 2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5" h="2471">
                    <a:moveTo>
                      <a:pt x="5153" y="1310"/>
                    </a:moveTo>
                    <a:cubicBezTo>
                      <a:pt x="3128" y="1307"/>
                      <a:pt x="1489" y="1859"/>
                      <a:pt x="1486" y="2544"/>
                    </a:cubicBezTo>
                    <a:cubicBezTo>
                      <a:pt x="1486" y="3225"/>
                      <a:pt x="3125" y="3783"/>
                      <a:pt x="5153" y="3781"/>
                    </a:cubicBezTo>
                    <a:cubicBezTo>
                      <a:pt x="7179" y="3786"/>
                      <a:pt x="8818" y="3234"/>
                      <a:pt x="8821" y="2549"/>
                    </a:cubicBezTo>
                    <a:cubicBezTo>
                      <a:pt x="8821" y="1865"/>
                      <a:pt x="7179" y="1312"/>
                      <a:pt x="5153" y="131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Shape 184">
                <a:extLst>
                  <a:ext uri="{FF2B5EF4-FFF2-40B4-BE49-F238E27FC236}">
                    <a16:creationId xmlns:a16="http://schemas.microsoft.com/office/drawing/2014/main" id="{39BC92E3-9B99-4349-9BFE-0D7534F1EECD}"/>
                  </a:ext>
                </a:extLst>
              </p:cNvPr>
              <p:cNvSpPr/>
              <p:nvPr/>
            </p:nvSpPr>
            <p:spPr>
              <a:xfrm rot="-7509598" flipV="1">
                <a:off x="7897604" y="3753533"/>
                <a:ext cx="2537" cy="13747"/>
              </a:xfrm>
              <a:custGeom>
                <a:avLst/>
                <a:gdLst>
                  <a:gd name="connsiteX0" fmla="*/ 2739 w 2537"/>
                  <a:gd name="connsiteY0" fmla="*/ 1309 h 13747"/>
                  <a:gd name="connsiteX1" fmla="*/ 4008 w 2537"/>
                  <a:gd name="connsiteY1" fmla="*/ 8184 h 13747"/>
                  <a:gd name="connsiteX2" fmla="*/ 2739 w 2537"/>
                  <a:gd name="connsiteY2" fmla="*/ 15056 h 13747"/>
                  <a:gd name="connsiteX3" fmla="*/ 1471 w 2537"/>
                  <a:gd name="connsiteY3" fmla="*/ 8184 h 13747"/>
                  <a:gd name="connsiteX4" fmla="*/ 2739 w 2537"/>
                  <a:gd name="connsiteY4" fmla="*/ 1309 h 13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7" h="13747">
                    <a:moveTo>
                      <a:pt x="2739" y="1309"/>
                    </a:moveTo>
                    <a:cubicBezTo>
                      <a:pt x="3438" y="1309"/>
                      <a:pt x="4008" y="4390"/>
                      <a:pt x="4008" y="8184"/>
                    </a:cubicBezTo>
                    <a:cubicBezTo>
                      <a:pt x="4008" y="11981"/>
                      <a:pt x="3441" y="15059"/>
                      <a:pt x="2739" y="15056"/>
                    </a:cubicBezTo>
                    <a:cubicBezTo>
                      <a:pt x="2037" y="15056"/>
                      <a:pt x="1471" y="11981"/>
                      <a:pt x="1471" y="8184"/>
                    </a:cubicBezTo>
                    <a:cubicBezTo>
                      <a:pt x="1468" y="4387"/>
                      <a:pt x="2037" y="1309"/>
                      <a:pt x="2739" y="1309"/>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id="{CA344645-2B9B-415C-9201-7A28CC86097C}"/>
                  </a:ext>
                </a:extLst>
              </p:cNvPr>
              <p:cNvSpPr/>
              <p:nvPr/>
            </p:nvSpPr>
            <p:spPr>
              <a:xfrm rot="-7986740" flipV="1">
                <a:off x="7902138" y="3759290"/>
                <a:ext cx="2439" cy="9573"/>
              </a:xfrm>
              <a:custGeom>
                <a:avLst/>
                <a:gdLst>
                  <a:gd name="connsiteX0" fmla="*/ 2691 w 2439"/>
                  <a:gd name="connsiteY0" fmla="*/ 1310 h 9573"/>
                  <a:gd name="connsiteX1" fmla="*/ 3911 w 2439"/>
                  <a:gd name="connsiteY1" fmla="*/ 6096 h 9573"/>
                  <a:gd name="connsiteX2" fmla="*/ 2691 w 2439"/>
                  <a:gd name="connsiteY2" fmla="*/ 10883 h 9573"/>
                  <a:gd name="connsiteX3" fmla="*/ 1471 w 2439"/>
                  <a:gd name="connsiteY3" fmla="*/ 6096 h 9573"/>
                  <a:gd name="connsiteX4" fmla="*/ 2691 w 2439"/>
                  <a:gd name="connsiteY4" fmla="*/ 1310 h 9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 h="9573">
                    <a:moveTo>
                      <a:pt x="2691" y="1310"/>
                    </a:moveTo>
                    <a:cubicBezTo>
                      <a:pt x="3364" y="1310"/>
                      <a:pt x="3908" y="3453"/>
                      <a:pt x="3911" y="6096"/>
                    </a:cubicBezTo>
                    <a:cubicBezTo>
                      <a:pt x="3911" y="8740"/>
                      <a:pt x="3364" y="10880"/>
                      <a:pt x="2691" y="10883"/>
                    </a:cubicBezTo>
                    <a:cubicBezTo>
                      <a:pt x="2021" y="10883"/>
                      <a:pt x="1474" y="8740"/>
                      <a:pt x="1471" y="6096"/>
                    </a:cubicBezTo>
                    <a:cubicBezTo>
                      <a:pt x="1474" y="3453"/>
                      <a:pt x="2015" y="1312"/>
                      <a:pt x="2691" y="1310"/>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Shape 186">
                <a:extLst>
                  <a:ext uri="{FF2B5EF4-FFF2-40B4-BE49-F238E27FC236}">
                    <a16:creationId xmlns:a16="http://schemas.microsoft.com/office/drawing/2014/main" id="{6E882A97-7CBB-457B-B5B4-0D455DF8BC04}"/>
                  </a:ext>
                </a:extLst>
              </p:cNvPr>
              <p:cNvSpPr/>
              <p:nvPr/>
            </p:nvSpPr>
            <p:spPr>
              <a:xfrm>
                <a:off x="8084478" y="3716857"/>
                <a:ext cx="118287" cy="77512"/>
              </a:xfrm>
              <a:custGeom>
                <a:avLst/>
                <a:gdLst>
                  <a:gd name="connsiteX0" fmla="*/ 37443 w 118287"/>
                  <a:gd name="connsiteY0" fmla="*/ 29216 h 77512"/>
                  <a:gd name="connsiteX1" fmla="*/ 35498 w 118287"/>
                  <a:gd name="connsiteY1" fmla="*/ 31578 h 77512"/>
                  <a:gd name="connsiteX2" fmla="*/ 6389 w 118287"/>
                  <a:gd name="connsiteY2" fmla="*/ 31578 h 77512"/>
                  <a:gd name="connsiteX3" fmla="*/ 7045 w 118287"/>
                  <a:gd name="connsiteY3" fmla="*/ 28163 h 77512"/>
                  <a:gd name="connsiteX4" fmla="*/ 15137 w 118287"/>
                  <a:gd name="connsiteY4" fmla="*/ 7756 h 77512"/>
                  <a:gd name="connsiteX5" fmla="*/ 17804 w 118287"/>
                  <a:gd name="connsiteY5" fmla="*/ 6033 h 77512"/>
                  <a:gd name="connsiteX6" fmla="*/ 33355 w 118287"/>
                  <a:gd name="connsiteY6" fmla="*/ 6033 h 77512"/>
                  <a:gd name="connsiteX7" fmla="*/ 37443 w 118287"/>
                  <a:gd name="connsiteY7" fmla="*/ 29216 h 77512"/>
                  <a:gd name="connsiteX8" fmla="*/ 92865 w 118287"/>
                  <a:gd name="connsiteY8" fmla="*/ 57853 h 77512"/>
                  <a:gd name="connsiteX9" fmla="*/ 117777 w 118287"/>
                  <a:gd name="connsiteY9" fmla="*/ 78821 h 77512"/>
                  <a:gd name="connsiteX10" fmla="*/ 117852 w 118287"/>
                  <a:gd name="connsiteY10" fmla="*/ 78821 h 77512"/>
                  <a:gd name="connsiteX11" fmla="*/ 119797 w 118287"/>
                  <a:gd name="connsiteY11" fmla="*/ 76463 h 77512"/>
                  <a:gd name="connsiteX12" fmla="*/ 116615 w 118287"/>
                  <a:gd name="connsiteY12" fmla="*/ 58414 h 77512"/>
                  <a:gd name="connsiteX13" fmla="*/ 113839 w 118287"/>
                  <a:gd name="connsiteY13" fmla="*/ 56052 h 77512"/>
                  <a:gd name="connsiteX14" fmla="*/ 82615 w 118287"/>
                  <a:gd name="connsiteY14" fmla="*/ 56052 h 77512"/>
                  <a:gd name="connsiteX15" fmla="*/ 101297 w 118287"/>
                  <a:gd name="connsiteY15" fmla="*/ 56052 h 77512"/>
                  <a:gd name="connsiteX16" fmla="*/ 72979 w 118287"/>
                  <a:gd name="connsiteY16" fmla="*/ 56052 h 77512"/>
                  <a:gd name="connsiteX17" fmla="*/ 72904 w 118287"/>
                  <a:gd name="connsiteY17" fmla="*/ 55494 h 77512"/>
                  <a:gd name="connsiteX18" fmla="*/ 64179 w 118287"/>
                  <a:gd name="connsiteY18" fmla="*/ 6033 h 77512"/>
                  <a:gd name="connsiteX19" fmla="*/ 58621 w 118287"/>
                  <a:gd name="connsiteY19" fmla="*/ 1309 h 77512"/>
                  <a:gd name="connsiteX20" fmla="*/ 16973 w 118287"/>
                  <a:gd name="connsiteY20" fmla="*/ 1309 h 77512"/>
                  <a:gd name="connsiteX21" fmla="*/ 10627 w 118287"/>
                  <a:gd name="connsiteY21" fmla="*/ 5409 h 77512"/>
                  <a:gd name="connsiteX22" fmla="*/ 2534 w 118287"/>
                  <a:gd name="connsiteY22" fmla="*/ 25813 h 77512"/>
                  <a:gd name="connsiteX23" fmla="*/ 1746 w 118287"/>
                  <a:gd name="connsiteY23" fmla="*/ 34633 h 77512"/>
                  <a:gd name="connsiteX24" fmla="*/ 9016 w 118287"/>
                  <a:gd name="connsiteY24" fmla="*/ 75870 h 77512"/>
                  <a:gd name="connsiteX25" fmla="*/ 11259 w 118287"/>
                  <a:gd name="connsiteY25" fmla="*/ 78821 h 77512"/>
                  <a:gd name="connsiteX26" fmla="*/ 20134 w 118287"/>
                  <a:gd name="connsiteY26" fmla="*/ 78821 h 77512"/>
                  <a:gd name="connsiteX27" fmla="*/ 37653 w 118287"/>
                  <a:gd name="connsiteY27" fmla="*/ 57853 h 77512"/>
                  <a:gd name="connsiteX28" fmla="*/ 62568 w 118287"/>
                  <a:gd name="connsiteY28" fmla="*/ 78821 h 77512"/>
                  <a:gd name="connsiteX29" fmla="*/ 75116 w 118287"/>
                  <a:gd name="connsiteY29" fmla="*/ 78821 h 77512"/>
                  <a:gd name="connsiteX30" fmla="*/ 92635 w 118287"/>
                  <a:gd name="connsiteY30" fmla="*/ 57853 h 7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287" h="77512">
                    <a:moveTo>
                      <a:pt x="37443" y="29216"/>
                    </a:moveTo>
                    <a:cubicBezTo>
                      <a:pt x="37670" y="30519"/>
                      <a:pt x="36804" y="31578"/>
                      <a:pt x="35498" y="31578"/>
                    </a:cubicBezTo>
                    <a:lnTo>
                      <a:pt x="6389" y="31578"/>
                    </a:lnTo>
                    <a:cubicBezTo>
                      <a:pt x="6490" y="30283"/>
                      <a:pt x="6714" y="28992"/>
                      <a:pt x="7045" y="28163"/>
                    </a:cubicBezTo>
                    <a:lnTo>
                      <a:pt x="15137" y="7756"/>
                    </a:lnTo>
                    <a:cubicBezTo>
                      <a:pt x="15451" y="6968"/>
                      <a:pt x="16898" y="6033"/>
                      <a:pt x="17804" y="6033"/>
                    </a:cubicBezTo>
                    <a:lnTo>
                      <a:pt x="33355" y="6033"/>
                    </a:lnTo>
                    <a:lnTo>
                      <a:pt x="37443" y="29216"/>
                    </a:lnTo>
                    <a:close/>
                    <a:moveTo>
                      <a:pt x="92865" y="57853"/>
                    </a:moveTo>
                    <a:cubicBezTo>
                      <a:pt x="104495" y="57853"/>
                      <a:pt x="115628" y="67237"/>
                      <a:pt x="117777" y="78821"/>
                    </a:cubicBezTo>
                    <a:lnTo>
                      <a:pt x="117852" y="78821"/>
                    </a:lnTo>
                    <a:cubicBezTo>
                      <a:pt x="119158" y="78821"/>
                      <a:pt x="120027" y="77763"/>
                      <a:pt x="119797" y="76463"/>
                    </a:cubicBezTo>
                    <a:lnTo>
                      <a:pt x="116615" y="58414"/>
                    </a:lnTo>
                    <a:cubicBezTo>
                      <a:pt x="116385" y="57111"/>
                      <a:pt x="115142" y="56052"/>
                      <a:pt x="113839" y="56052"/>
                    </a:cubicBezTo>
                    <a:lnTo>
                      <a:pt x="82615" y="56052"/>
                    </a:lnTo>
                    <a:lnTo>
                      <a:pt x="101297" y="56052"/>
                    </a:lnTo>
                    <a:lnTo>
                      <a:pt x="72979" y="56052"/>
                    </a:lnTo>
                    <a:cubicBezTo>
                      <a:pt x="72958" y="55868"/>
                      <a:pt x="72933" y="55684"/>
                      <a:pt x="72904" y="55494"/>
                    </a:cubicBezTo>
                    <a:lnTo>
                      <a:pt x="64179" y="6033"/>
                    </a:lnTo>
                    <a:cubicBezTo>
                      <a:pt x="63721" y="3435"/>
                      <a:pt x="61222" y="1309"/>
                      <a:pt x="58621" y="1309"/>
                    </a:cubicBezTo>
                    <a:lnTo>
                      <a:pt x="16973" y="1309"/>
                    </a:lnTo>
                    <a:cubicBezTo>
                      <a:pt x="14375" y="1309"/>
                      <a:pt x="11518" y="3156"/>
                      <a:pt x="10627" y="5409"/>
                    </a:cubicBezTo>
                    <a:lnTo>
                      <a:pt x="2534" y="25813"/>
                    </a:lnTo>
                    <a:cubicBezTo>
                      <a:pt x="1640" y="28068"/>
                      <a:pt x="1289" y="32032"/>
                      <a:pt x="1746" y="34633"/>
                    </a:cubicBezTo>
                    <a:lnTo>
                      <a:pt x="9016" y="75870"/>
                    </a:lnTo>
                    <a:cubicBezTo>
                      <a:pt x="9275" y="77328"/>
                      <a:pt x="10066" y="77953"/>
                      <a:pt x="11259" y="78821"/>
                    </a:cubicBezTo>
                    <a:lnTo>
                      <a:pt x="20134" y="78821"/>
                    </a:lnTo>
                    <a:cubicBezTo>
                      <a:pt x="18195" y="67237"/>
                      <a:pt x="26020" y="57853"/>
                      <a:pt x="37653" y="57853"/>
                    </a:cubicBezTo>
                    <a:cubicBezTo>
                      <a:pt x="49286" y="57853"/>
                      <a:pt x="60419" y="67237"/>
                      <a:pt x="62568" y="78821"/>
                    </a:cubicBezTo>
                    <a:lnTo>
                      <a:pt x="75116" y="78821"/>
                    </a:lnTo>
                    <a:cubicBezTo>
                      <a:pt x="73177" y="67237"/>
                      <a:pt x="81002" y="57853"/>
                      <a:pt x="92635" y="57853"/>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Shape 187">
                <a:extLst>
                  <a:ext uri="{FF2B5EF4-FFF2-40B4-BE49-F238E27FC236}">
                    <a16:creationId xmlns:a16="http://schemas.microsoft.com/office/drawing/2014/main" id="{71872C42-79CD-4E10-868B-1F020E542A19}"/>
                  </a:ext>
                </a:extLst>
              </p:cNvPr>
              <p:cNvSpPr/>
              <p:nvPr/>
            </p:nvSpPr>
            <p:spPr>
              <a:xfrm>
                <a:off x="8107571" y="3778125"/>
                <a:ext cx="33507" cy="32889"/>
              </a:xfrm>
              <a:custGeom>
                <a:avLst/>
                <a:gdLst>
                  <a:gd name="connsiteX0" fmla="*/ 16509 w 33507"/>
                  <a:gd name="connsiteY0" fmla="*/ 7585 h 32889"/>
                  <a:gd name="connsiteX1" fmla="*/ 28510 w 33507"/>
                  <a:gd name="connsiteY1" fmla="*/ 17763 h 32889"/>
                  <a:gd name="connsiteX2" fmla="*/ 20096 w 33507"/>
                  <a:gd name="connsiteY2" fmla="*/ 27946 h 32889"/>
                  <a:gd name="connsiteX3" fmla="*/ 8089 w 33507"/>
                  <a:gd name="connsiteY3" fmla="*/ 17763 h 32889"/>
                  <a:gd name="connsiteX4" fmla="*/ 16509 w 33507"/>
                  <a:gd name="connsiteY4" fmla="*/ 7585 h 32889"/>
                  <a:gd name="connsiteX5" fmla="*/ 21204 w 33507"/>
                  <a:gd name="connsiteY5" fmla="*/ 34212 h 32889"/>
                  <a:gd name="connsiteX6" fmla="*/ 34799 w 33507"/>
                  <a:gd name="connsiteY6" fmla="*/ 17763 h 32889"/>
                  <a:gd name="connsiteX7" fmla="*/ 15404 w 33507"/>
                  <a:gd name="connsiteY7" fmla="*/ 1323 h 32889"/>
                  <a:gd name="connsiteX8" fmla="*/ 1800 w 33507"/>
                  <a:gd name="connsiteY8" fmla="*/ 17763 h 32889"/>
                  <a:gd name="connsiteX9" fmla="*/ 21204 w 33507"/>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07" h="32889">
                    <a:moveTo>
                      <a:pt x="16509" y="7585"/>
                    </a:moveTo>
                    <a:cubicBezTo>
                      <a:pt x="22144" y="7585"/>
                      <a:pt x="27518" y="12145"/>
                      <a:pt x="28510" y="17763"/>
                    </a:cubicBezTo>
                    <a:cubicBezTo>
                      <a:pt x="29503" y="23390"/>
                      <a:pt x="25734" y="27946"/>
                      <a:pt x="20096" y="27946"/>
                    </a:cubicBezTo>
                    <a:cubicBezTo>
                      <a:pt x="14458" y="27946"/>
                      <a:pt x="9081" y="23390"/>
                      <a:pt x="8089" y="17763"/>
                    </a:cubicBezTo>
                    <a:cubicBezTo>
                      <a:pt x="7099" y="12145"/>
                      <a:pt x="10868" y="7585"/>
                      <a:pt x="16509" y="7585"/>
                    </a:cubicBezTo>
                    <a:moveTo>
                      <a:pt x="21204" y="34212"/>
                    </a:moveTo>
                    <a:cubicBezTo>
                      <a:pt x="30297" y="34212"/>
                      <a:pt x="36398" y="26836"/>
                      <a:pt x="34799" y="17763"/>
                    </a:cubicBezTo>
                    <a:cubicBezTo>
                      <a:pt x="33199" y="8698"/>
                      <a:pt x="24497" y="1323"/>
                      <a:pt x="15404" y="1323"/>
                    </a:cubicBezTo>
                    <a:cubicBezTo>
                      <a:pt x="6302" y="1323"/>
                      <a:pt x="204" y="8698"/>
                      <a:pt x="1800" y="17763"/>
                    </a:cubicBezTo>
                    <a:cubicBezTo>
                      <a:pt x="3400" y="26836"/>
                      <a:pt x="12102" y="34212"/>
                      <a:pt x="21204" y="34212"/>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Shape 188">
                <a:extLst>
                  <a:ext uri="{FF2B5EF4-FFF2-40B4-BE49-F238E27FC236}">
                    <a16:creationId xmlns:a16="http://schemas.microsoft.com/office/drawing/2014/main" id="{DA6EA4D0-E518-4D50-8D6A-0550D375D057}"/>
                  </a:ext>
                </a:extLst>
              </p:cNvPr>
              <p:cNvSpPr/>
              <p:nvPr/>
            </p:nvSpPr>
            <p:spPr>
              <a:xfrm>
                <a:off x="8162661" y="3778125"/>
                <a:ext cx="33513" cy="32889"/>
              </a:xfrm>
              <a:custGeom>
                <a:avLst/>
                <a:gdLst>
                  <a:gd name="connsiteX0" fmla="*/ 16526 w 33513"/>
                  <a:gd name="connsiteY0" fmla="*/ 7585 h 32889"/>
                  <a:gd name="connsiteX1" fmla="*/ 28530 w 33513"/>
                  <a:gd name="connsiteY1" fmla="*/ 17763 h 32889"/>
                  <a:gd name="connsiteX2" fmla="*/ 20116 w 33513"/>
                  <a:gd name="connsiteY2" fmla="*/ 27946 h 32889"/>
                  <a:gd name="connsiteX3" fmla="*/ 8106 w 33513"/>
                  <a:gd name="connsiteY3" fmla="*/ 17763 h 32889"/>
                  <a:gd name="connsiteX4" fmla="*/ 16526 w 33513"/>
                  <a:gd name="connsiteY4" fmla="*/ 7585 h 32889"/>
                  <a:gd name="connsiteX5" fmla="*/ 21223 w 33513"/>
                  <a:gd name="connsiteY5" fmla="*/ 34212 h 32889"/>
                  <a:gd name="connsiteX6" fmla="*/ 34824 w 33513"/>
                  <a:gd name="connsiteY6" fmla="*/ 17763 h 32889"/>
                  <a:gd name="connsiteX7" fmla="*/ 15424 w 33513"/>
                  <a:gd name="connsiteY7" fmla="*/ 1323 h 32889"/>
                  <a:gd name="connsiteX8" fmla="*/ 1820 w 33513"/>
                  <a:gd name="connsiteY8" fmla="*/ 17763 h 32889"/>
                  <a:gd name="connsiteX9" fmla="*/ 21223 w 33513"/>
                  <a:gd name="connsiteY9" fmla="*/ 34212 h 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13" h="32889">
                    <a:moveTo>
                      <a:pt x="16526" y="7585"/>
                    </a:moveTo>
                    <a:cubicBezTo>
                      <a:pt x="22164" y="7585"/>
                      <a:pt x="27538" y="12145"/>
                      <a:pt x="28530" y="17763"/>
                    </a:cubicBezTo>
                    <a:cubicBezTo>
                      <a:pt x="29520" y="23390"/>
                      <a:pt x="25754" y="27946"/>
                      <a:pt x="20116" y="27946"/>
                    </a:cubicBezTo>
                    <a:cubicBezTo>
                      <a:pt x="14475" y="27946"/>
                      <a:pt x="9098" y="23390"/>
                      <a:pt x="8106" y="17763"/>
                    </a:cubicBezTo>
                    <a:cubicBezTo>
                      <a:pt x="7116" y="12145"/>
                      <a:pt x="10888" y="7585"/>
                      <a:pt x="16526" y="7585"/>
                    </a:cubicBezTo>
                    <a:moveTo>
                      <a:pt x="21223" y="34212"/>
                    </a:moveTo>
                    <a:cubicBezTo>
                      <a:pt x="30322" y="34212"/>
                      <a:pt x="36424" y="26836"/>
                      <a:pt x="34824" y="17763"/>
                    </a:cubicBezTo>
                    <a:cubicBezTo>
                      <a:pt x="33222" y="8698"/>
                      <a:pt x="24523" y="1323"/>
                      <a:pt x="15424" y="1323"/>
                    </a:cubicBezTo>
                    <a:cubicBezTo>
                      <a:pt x="6322" y="1323"/>
                      <a:pt x="221" y="8698"/>
                      <a:pt x="1820" y="17763"/>
                    </a:cubicBezTo>
                    <a:cubicBezTo>
                      <a:pt x="3417" y="26836"/>
                      <a:pt x="12122" y="34212"/>
                      <a:pt x="21223" y="34212"/>
                    </a:cubicBezTo>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Shape 189">
                <a:extLst>
                  <a:ext uri="{FF2B5EF4-FFF2-40B4-BE49-F238E27FC236}">
                    <a16:creationId xmlns:a16="http://schemas.microsoft.com/office/drawing/2014/main" id="{8D832142-99E1-4B8D-BD9F-A478D99105F4}"/>
                  </a:ext>
                </a:extLst>
              </p:cNvPr>
              <p:cNvSpPr/>
              <p:nvPr/>
            </p:nvSpPr>
            <p:spPr>
              <a:xfrm rot="10800000" flipV="1">
                <a:off x="8181764" y="3754286"/>
                <a:ext cx="32512" cy="2721"/>
              </a:xfrm>
              <a:custGeom>
                <a:avLst/>
                <a:gdLst>
                  <a:gd name="connsiteX0" fmla="*/ 1578 w 32512"/>
                  <a:gd name="connsiteY0" fmla="*/ 1306 h 2721"/>
                  <a:gd name="connsiteX1" fmla="*/ 34091 w 32512"/>
                  <a:gd name="connsiteY1" fmla="*/ 1306 h 2721"/>
                  <a:gd name="connsiteX2" fmla="*/ 34091 w 32512"/>
                  <a:gd name="connsiteY2" fmla="*/ 4027 h 2721"/>
                  <a:gd name="connsiteX3" fmla="*/ 1578 w 32512"/>
                  <a:gd name="connsiteY3" fmla="*/ 4027 h 2721"/>
                  <a:gd name="connsiteX4" fmla="*/ 1578 w 32512"/>
                  <a:gd name="connsiteY4" fmla="*/ 1306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2" h="2721">
                    <a:moveTo>
                      <a:pt x="1578" y="1306"/>
                    </a:moveTo>
                    <a:lnTo>
                      <a:pt x="34091" y="1306"/>
                    </a:lnTo>
                    <a:lnTo>
                      <a:pt x="34091" y="4027"/>
                    </a:lnTo>
                    <a:lnTo>
                      <a:pt x="1578" y="4027"/>
                    </a:lnTo>
                    <a:lnTo>
                      <a:pt x="1578" y="130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Shape 190">
                <a:extLst>
                  <a:ext uri="{FF2B5EF4-FFF2-40B4-BE49-F238E27FC236}">
                    <a16:creationId xmlns:a16="http://schemas.microsoft.com/office/drawing/2014/main" id="{2AD43F0D-8D02-4F1B-A7C8-EB8042470272}"/>
                  </a:ext>
                </a:extLst>
              </p:cNvPr>
              <p:cNvSpPr/>
              <p:nvPr/>
            </p:nvSpPr>
            <p:spPr>
              <a:xfrm rot="10800000" flipV="1">
                <a:off x="8159671" y="3740967"/>
                <a:ext cx="39082" cy="2721"/>
              </a:xfrm>
              <a:custGeom>
                <a:avLst/>
                <a:gdLst>
                  <a:gd name="connsiteX0" fmla="*/ 1573 w 39082"/>
                  <a:gd name="connsiteY0" fmla="*/ 1301 h 2721"/>
                  <a:gd name="connsiteX1" fmla="*/ 40656 w 39082"/>
                  <a:gd name="connsiteY1" fmla="*/ 1301 h 2721"/>
                  <a:gd name="connsiteX2" fmla="*/ 40656 w 39082"/>
                  <a:gd name="connsiteY2" fmla="*/ 4022 h 2721"/>
                  <a:gd name="connsiteX3" fmla="*/ 1573 w 39082"/>
                  <a:gd name="connsiteY3" fmla="*/ 4022 h 2721"/>
                  <a:gd name="connsiteX4" fmla="*/ 1573 w 39082"/>
                  <a:gd name="connsiteY4" fmla="*/ 1301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2" h="2721">
                    <a:moveTo>
                      <a:pt x="1573" y="1301"/>
                    </a:moveTo>
                    <a:lnTo>
                      <a:pt x="40656" y="1301"/>
                    </a:lnTo>
                    <a:lnTo>
                      <a:pt x="40656" y="4022"/>
                    </a:lnTo>
                    <a:lnTo>
                      <a:pt x="1573" y="4022"/>
                    </a:lnTo>
                    <a:lnTo>
                      <a:pt x="1573" y="1301"/>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Shape 191">
                <a:extLst>
                  <a:ext uri="{FF2B5EF4-FFF2-40B4-BE49-F238E27FC236}">
                    <a16:creationId xmlns:a16="http://schemas.microsoft.com/office/drawing/2014/main" id="{86EC8E31-D619-4051-AA69-9580C0990677}"/>
                  </a:ext>
                </a:extLst>
              </p:cNvPr>
              <p:cNvSpPr/>
              <p:nvPr/>
            </p:nvSpPr>
            <p:spPr>
              <a:xfrm rot="10800000" flipV="1">
                <a:off x="8168589" y="3727648"/>
                <a:ext cx="45673" cy="2721"/>
              </a:xfrm>
              <a:custGeom>
                <a:avLst/>
                <a:gdLst>
                  <a:gd name="connsiteX0" fmla="*/ 1578 w 45673"/>
                  <a:gd name="connsiteY0" fmla="*/ 1296 h 2721"/>
                  <a:gd name="connsiteX1" fmla="*/ 47251 w 45673"/>
                  <a:gd name="connsiteY1" fmla="*/ 1296 h 2721"/>
                  <a:gd name="connsiteX2" fmla="*/ 47251 w 45673"/>
                  <a:gd name="connsiteY2" fmla="*/ 4018 h 2721"/>
                  <a:gd name="connsiteX3" fmla="*/ 1578 w 45673"/>
                  <a:gd name="connsiteY3" fmla="*/ 4018 h 2721"/>
                  <a:gd name="connsiteX4" fmla="*/ 1578 w 45673"/>
                  <a:gd name="connsiteY4" fmla="*/ 1296 h 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3" h="2721">
                    <a:moveTo>
                      <a:pt x="1578" y="1296"/>
                    </a:moveTo>
                    <a:lnTo>
                      <a:pt x="47251" y="1296"/>
                    </a:lnTo>
                    <a:lnTo>
                      <a:pt x="47251" y="4018"/>
                    </a:lnTo>
                    <a:lnTo>
                      <a:pt x="1578" y="4018"/>
                    </a:lnTo>
                    <a:lnTo>
                      <a:pt x="1578" y="129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F89F5723-632C-445F-965B-654C626C5259}"/>
              </a:ext>
            </a:extLst>
          </p:cNvPr>
          <p:cNvGrpSpPr/>
          <p:nvPr/>
        </p:nvGrpSpPr>
        <p:grpSpPr>
          <a:xfrm>
            <a:off x="205289" y="3950410"/>
            <a:ext cx="594804" cy="594804"/>
            <a:chOff x="-2002852" y="4218901"/>
            <a:chExt cx="570618" cy="570618"/>
          </a:xfrm>
        </p:grpSpPr>
        <p:sp>
          <p:nvSpPr>
            <p:cNvPr id="194" name="Freeform: Shape 193">
              <a:extLst>
                <a:ext uri="{FF2B5EF4-FFF2-40B4-BE49-F238E27FC236}">
                  <a16:creationId xmlns:a16="http://schemas.microsoft.com/office/drawing/2014/main" id="{C576B10C-6C06-4C8C-8714-8043DAC2966A}"/>
                </a:ext>
              </a:extLst>
            </p:cNvPr>
            <p:cNvSpPr/>
            <p:nvPr/>
          </p:nvSpPr>
          <p:spPr>
            <a:xfrm rot="16200000" flipV="1">
              <a:off x="-2002852" y="4218901"/>
              <a:ext cx="570618" cy="570618"/>
            </a:xfrm>
            <a:custGeom>
              <a:avLst/>
              <a:gdLst>
                <a:gd name="connsiteX0" fmla="*/ 204379 w 407714"/>
                <a:gd name="connsiteY0" fmla="*/ 1895 h 407714"/>
                <a:gd name="connsiteX1" fmla="*/ 523 w 407714"/>
                <a:gd name="connsiteY1" fmla="*/ 205751 h 407714"/>
                <a:gd name="connsiteX2" fmla="*/ 204379 w 407714"/>
                <a:gd name="connsiteY2" fmla="*/ 409610 h 407714"/>
                <a:gd name="connsiteX3" fmla="*/ 408237 w 407714"/>
                <a:gd name="connsiteY3" fmla="*/ 205751 h 407714"/>
                <a:gd name="connsiteX4" fmla="*/ 204379 w 407714"/>
                <a:gd name="connsiteY4" fmla="*/ 1895 h 407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4" h="407714">
                  <a:moveTo>
                    <a:pt x="204379" y="1895"/>
                  </a:moveTo>
                  <a:cubicBezTo>
                    <a:pt x="91791" y="1895"/>
                    <a:pt x="523" y="93164"/>
                    <a:pt x="523" y="205751"/>
                  </a:cubicBezTo>
                  <a:cubicBezTo>
                    <a:pt x="523" y="318342"/>
                    <a:pt x="91791" y="409610"/>
                    <a:pt x="204379" y="409610"/>
                  </a:cubicBezTo>
                  <a:cubicBezTo>
                    <a:pt x="316969" y="409610"/>
                    <a:pt x="408237" y="318342"/>
                    <a:pt x="408237" y="205751"/>
                  </a:cubicBezTo>
                  <a:cubicBezTo>
                    <a:pt x="408237" y="93164"/>
                    <a:pt x="316969" y="1895"/>
                    <a:pt x="204379" y="1895"/>
                  </a:cubicBezTo>
                </a:path>
              </a:pathLst>
            </a:custGeom>
            <a:solidFill>
              <a:srgbClr val="245BA7"/>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Shape 194">
              <a:extLst>
                <a:ext uri="{FF2B5EF4-FFF2-40B4-BE49-F238E27FC236}">
                  <a16:creationId xmlns:a16="http://schemas.microsoft.com/office/drawing/2014/main" id="{2749799F-D184-4D48-A6C0-1EF124A0E88D}"/>
                </a:ext>
              </a:extLst>
            </p:cNvPr>
            <p:cNvSpPr/>
            <p:nvPr/>
          </p:nvSpPr>
          <p:spPr>
            <a:xfrm>
              <a:off x="-1890812" y="4274532"/>
              <a:ext cx="353248" cy="454753"/>
            </a:xfrm>
            <a:custGeom>
              <a:avLst/>
              <a:gdLst>
                <a:gd name="connsiteX0" fmla="*/ 126227 w 252400"/>
                <a:gd name="connsiteY0" fmla="*/ 281087 h 324927"/>
                <a:gd name="connsiteX1" fmla="*/ 125185 w 252400"/>
                <a:gd name="connsiteY1" fmla="*/ 282525 h 324927"/>
                <a:gd name="connsiteX2" fmla="*/ 122265 w 252400"/>
                <a:gd name="connsiteY2" fmla="*/ 282151 h 324927"/>
                <a:gd name="connsiteX3" fmla="*/ 120899 w 252400"/>
                <a:gd name="connsiteY3" fmla="*/ 281317 h 324927"/>
                <a:gd name="connsiteX4" fmla="*/ 120997 w 252400"/>
                <a:gd name="connsiteY4" fmla="*/ 324927 h 324927"/>
                <a:gd name="connsiteX5" fmla="*/ 114904 w 252400"/>
                <a:gd name="connsiteY5" fmla="*/ 321188 h 324927"/>
                <a:gd name="connsiteX6" fmla="*/ 114780 w 252400"/>
                <a:gd name="connsiteY6" fmla="*/ 277549 h 324927"/>
                <a:gd name="connsiteX7" fmla="*/ 70327 w 252400"/>
                <a:gd name="connsiteY7" fmla="*/ 250249 h 324927"/>
                <a:gd name="connsiteX8" fmla="*/ 15627 w 252400"/>
                <a:gd name="connsiteY8" fmla="*/ 216649 h 324927"/>
                <a:gd name="connsiteX9" fmla="*/ 11939 w 252400"/>
                <a:gd name="connsiteY9" fmla="*/ 214377 h 324927"/>
                <a:gd name="connsiteX10" fmla="*/ 12063 w 252400"/>
                <a:gd name="connsiteY10" fmla="*/ 258016 h 324927"/>
                <a:gd name="connsiteX11" fmla="*/ 5970 w 252400"/>
                <a:gd name="connsiteY11" fmla="*/ 254276 h 324927"/>
                <a:gd name="connsiteX12" fmla="*/ 5849 w 252400"/>
                <a:gd name="connsiteY12" fmla="*/ 210637 h 324927"/>
                <a:gd name="connsiteX13" fmla="*/ 1885 w 252400"/>
                <a:gd name="connsiteY13" fmla="*/ 208192 h 324927"/>
                <a:gd name="connsiteX14" fmla="*/ 38 w 252400"/>
                <a:gd name="connsiteY14" fmla="*/ 202065 h 324927"/>
                <a:gd name="connsiteX15" fmla="*/ 55 w 252400"/>
                <a:gd name="connsiteY15" fmla="*/ 188199 h 324927"/>
                <a:gd name="connsiteX16" fmla="*/ 4140 w 252400"/>
                <a:gd name="connsiteY16" fmla="*/ 186041 h 324927"/>
                <a:gd name="connsiteX17" fmla="*/ 11873 w 252400"/>
                <a:gd name="connsiteY17" fmla="*/ 190788 h 324927"/>
                <a:gd name="connsiteX18" fmla="*/ 20917 w 252400"/>
                <a:gd name="connsiteY18" fmla="*/ 196340 h 324927"/>
                <a:gd name="connsiteX19" fmla="*/ 70315 w 252400"/>
                <a:gd name="connsiteY19" fmla="*/ 226689 h 324927"/>
                <a:gd name="connsiteX20" fmla="*/ 114714 w 252400"/>
                <a:gd name="connsiteY20" fmla="*/ 253960 h 324927"/>
                <a:gd name="connsiteX21" fmla="*/ 114708 w 252400"/>
                <a:gd name="connsiteY21" fmla="*/ 251601 h 324927"/>
                <a:gd name="connsiteX22" fmla="*/ 120827 w 252400"/>
                <a:gd name="connsiteY22" fmla="*/ 255369 h 324927"/>
                <a:gd name="connsiteX23" fmla="*/ 120833 w 252400"/>
                <a:gd name="connsiteY23" fmla="*/ 257728 h 324927"/>
                <a:gd name="connsiteX24" fmla="*/ 122090 w 252400"/>
                <a:gd name="connsiteY24" fmla="*/ 258505 h 324927"/>
                <a:gd name="connsiteX25" fmla="*/ 126181 w 252400"/>
                <a:gd name="connsiteY25" fmla="*/ 265035 h 324927"/>
                <a:gd name="connsiteX26" fmla="*/ 130219 w 252400"/>
                <a:gd name="connsiteY26" fmla="*/ 258677 h 324927"/>
                <a:gd name="connsiteX27" fmla="*/ 131502 w 252400"/>
                <a:gd name="connsiteY27" fmla="*/ 257929 h 324927"/>
                <a:gd name="connsiteX28" fmla="*/ 131497 w 252400"/>
                <a:gd name="connsiteY28" fmla="*/ 255599 h 324927"/>
                <a:gd name="connsiteX29" fmla="*/ 137587 w 252400"/>
                <a:gd name="connsiteY29" fmla="*/ 252090 h 324927"/>
                <a:gd name="connsiteX30" fmla="*/ 137595 w 252400"/>
                <a:gd name="connsiteY30" fmla="*/ 254420 h 324927"/>
                <a:gd name="connsiteX31" fmla="*/ 182023 w 252400"/>
                <a:gd name="connsiteY31" fmla="*/ 228760 h 324927"/>
                <a:gd name="connsiteX32" fmla="*/ 231421 w 252400"/>
                <a:gd name="connsiteY32" fmla="*/ 200252 h 324927"/>
                <a:gd name="connsiteX33" fmla="*/ 240436 w 252400"/>
                <a:gd name="connsiteY33" fmla="*/ 195045 h 324927"/>
                <a:gd name="connsiteX34" fmla="*/ 246532 w 252400"/>
                <a:gd name="connsiteY34" fmla="*/ 191536 h 324927"/>
                <a:gd name="connsiteX35" fmla="*/ 248198 w 252400"/>
                <a:gd name="connsiteY35" fmla="*/ 190558 h 324927"/>
                <a:gd name="connsiteX36" fmla="*/ 252308 w 252400"/>
                <a:gd name="connsiteY36" fmla="*/ 192859 h 324927"/>
                <a:gd name="connsiteX37" fmla="*/ 252400 w 252400"/>
                <a:gd name="connsiteY37" fmla="*/ 209343 h 324927"/>
                <a:gd name="connsiteX38" fmla="*/ 248316 w 252400"/>
                <a:gd name="connsiteY38" fmla="*/ 214060 h 324927"/>
                <a:gd name="connsiteX39" fmla="*/ 246595 w 252400"/>
                <a:gd name="connsiteY39" fmla="*/ 215038 h 324927"/>
                <a:gd name="connsiteX40" fmla="*/ 246719 w 252400"/>
                <a:gd name="connsiteY40" fmla="*/ 258534 h 324927"/>
                <a:gd name="connsiteX41" fmla="*/ 240626 w 252400"/>
                <a:gd name="connsiteY41" fmla="*/ 262043 h 324927"/>
                <a:gd name="connsiteX42" fmla="*/ 240503 w 252400"/>
                <a:gd name="connsiteY42" fmla="*/ 218548 h 324927"/>
                <a:gd name="connsiteX43" fmla="*/ 236815 w 252400"/>
                <a:gd name="connsiteY43" fmla="*/ 220677 h 324927"/>
                <a:gd name="connsiteX44" fmla="*/ 182141 w 252400"/>
                <a:gd name="connsiteY44" fmla="*/ 252262 h 324927"/>
                <a:gd name="connsiteX45" fmla="*/ 137664 w 252400"/>
                <a:gd name="connsiteY45" fmla="*/ 277923 h 324927"/>
                <a:gd name="connsiteX46" fmla="*/ 137785 w 252400"/>
                <a:gd name="connsiteY46" fmla="*/ 321418 h 324927"/>
                <a:gd name="connsiteX47" fmla="*/ 131692 w 252400"/>
                <a:gd name="connsiteY47" fmla="*/ 324927 h 324927"/>
                <a:gd name="connsiteX48" fmla="*/ 131569 w 252400"/>
                <a:gd name="connsiteY48" fmla="*/ 281461 h 324927"/>
                <a:gd name="connsiteX49" fmla="*/ 130202 w 252400"/>
                <a:gd name="connsiteY49" fmla="*/ 282238 h 324927"/>
                <a:gd name="connsiteX50" fmla="*/ 127277 w 252400"/>
                <a:gd name="connsiteY50" fmla="*/ 282554 h 324927"/>
                <a:gd name="connsiteX51" fmla="*/ 126227 w 252400"/>
                <a:gd name="connsiteY51" fmla="*/ 281087 h 324927"/>
                <a:gd name="connsiteX52" fmla="*/ 141830 w 252400"/>
                <a:gd name="connsiteY52" fmla="*/ 270817 h 324927"/>
                <a:gd name="connsiteX53" fmla="*/ 146734 w 252400"/>
                <a:gd name="connsiteY53" fmla="*/ 253845 h 324927"/>
                <a:gd name="connsiteX54" fmla="*/ 136324 w 252400"/>
                <a:gd name="connsiteY54" fmla="*/ 259857 h 324927"/>
                <a:gd name="connsiteX55" fmla="*/ 131419 w 252400"/>
                <a:gd name="connsiteY55" fmla="*/ 276829 h 324927"/>
                <a:gd name="connsiteX56" fmla="*/ 141830 w 252400"/>
                <a:gd name="connsiteY56" fmla="*/ 270817 h 324927"/>
                <a:gd name="connsiteX57" fmla="*/ 110612 w 252400"/>
                <a:gd name="connsiteY57" fmla="*/ 270270 h 324927"/>
                <a:gd name="connsiteX58" fmla="*/ 121023 w 252400"/>
                <a:gd name="connsiteY58" fmla="*/ 276685 h 324927"/>
                <a:gd name="connsiteX59" fmla="*/ 116037 w 252400"/>
                <a:gd name="connsiteY59" fmla="*/ 259483 h 324927"/>
                <a:gd name="connsiteX60" fmla="*/ 105601 w 252400"/>
                <a:gd name="connsiteY60" fmla="*/ 253068 h 324927"/>
                <a:gd name="connsiteX61" fmla="*/ 110612 w 252400"/>
                <a:gd name="connsiteY61" fmla="*/ 270270 h 324927"/>
                <a:gd name="connsiteX62" fmla="*/ 161964 w 252400"/>
                <a:gd name="connsiteY62" fmla="*/ 259195 h 324927"/>
                <a:gd name="connsiteX63" fmla="*/ 166871 w 252400"/>
                <a:gd name="connsiteY63" fmla="*/ 242223 h 324927"/>
                <a:gd name="connsiteX64" fmla="*/ 156460 w 252400"/>
                <a:gd name="connsiteY64" fmla="*/ 248235 h 324927"/>
                <a:gd name="connsiteX65" fmla="*/ 151530 w 252400"/>
                <a:gd name="connsiteY65" fmla="*/ 265208 h 324927"/>
                <a:gd name="connsiteX66" fmla="*/ 161964 w 252400"/>
                <a:gd name="connsiteY66" fmla="*/ 259195 h 324927"/>
                <a:gd name="connsiteX67" fmla="*/ 90478 w 252400"/>
                <a:gd name="connsiteY67" fmla="*/ 257901 h 324927"/>
                <a:gd name="connsiteX68" fmla="*/ 100886 w 252400"/>
                <a:gd name="connsiteY68" fmla="*/ 264316 h 324927"/>
                <a:gd name="connsiteX69" fmla="*/ 95904 w 252400"/>
                <a:gd name="connsiteY69" fmla="*/ 247113 h 324927"/>
                <a:gd name="connsiteX70" fmla="*/ 85493 w 252400"/>
                <a:gd name="connsiteY70" fmla="*/ 240727 h 324927"/>
                <a:gd name="connsiteX71" fmla="*/ 90478 w 252400"/>
                <a:gd name="connsiteY71" fmla="*/ 257901 h 324927"/>
                <a:gd name="connsiteX72" fmla="*/ 182074 w 252400"/>
                <a:gd name="connsiteY72" fmla="*/ 247573 h 324927"/>
                <a:gd name="connsiteX73" fmla="*/ 187008 w 252400"/>
                <a:gd name="connsiteY73" fmla="*/ 230601 h 324927"/>
                <a:gd name="connsiteX74" fmla="*/ 176571 w 252400"/>
                <a:gd name="connsiteY74" fmla="*/ 236613 h 324927"/>
                <a:gd name="connsiteX75" fmla="*/ 171664 w 252400"/>
                <a:gd name="connsiteY75" fmla="*/ 253586 h 324927"/>
                <a:gd name="connsiteX76" fmla="*/ 182074 w 252400"/>
                <a:gd name="connsiteY76" fmla="*/ 247573 h 324927"/>
                <a:gd name="connsiteX77" fmla="*/ 70341 w 252400"/>
                <a:gd name="connsiteY77" fmla="*/ 245531 h 324927"/>
                <a:gd name="connsiteX78" fmla="*/ 80778 w 252400"/>
                <a:gd name="connsiteY78" fmla="*/ 251946 h 324927"/>
                <a:gd name="connsiteX79" fmla="*/ 75764 w 252400"/>
                <a:gd name="connsiteY79" fmla="*/ 234744 h 324927"/>
                <a:gd name="connsiteX80" fmla="*/ 65356 w 252400"/>
                <a:gd name="connsiteY80" fmla="*/ 228357 h 324927"/>
                <a:gd name="connsiteX81" fmla="*/ 70341 w 252400"/>
                <a:gd name="connsiteY81" fmla="*/ 245531 h 324927"/>
                <a:gd name="connsiteX82" fmla="*/ 202211 w 252400"/>
                <a:gd name="connsiteY82" fmla="*/ 235952 h 324927"/>
                <a:gd name="connsiteX83" fmla="*/ 207116 w 252400"/>
                <a:gd name="connsiteY83" fmla="*/ 219008 h 324927"/>
                <a:gd name="connsiteX84" fmla="*/ 196708 w 252400"/>
                <a:gd name="connsiteY84" fmla="*/ 224992 h 324927"/>
                <a:gd name="connsiteX85" fmla="*/ 191803 w 252400"/>
                <a:gd name="connsiteY85" fmla="*/ 241964 h 324927"/>
                <a:gd name="connsiteX86" fmla="*/ 202211 w 252400"/>
                <a:gd name="connsiteY86" fmla="*/ 235952 h 324927"/>
                <a:gd name="connsiteX87" fmla="*/ 50230 w 252400"/>
                <a:gd name="connsiteY87" fmla="*/ 233190 h 324927"/>
                <a:gd name="connsiteX88" fmla="*/ 60641 w 252400"/>
                <a:gd name="connsiteY88" fmla="*/ 239576 h 324927"/>
                <a:gd name="connsiteX89" fmla="*/ 55656 w 252400"/>
                <a:gd name="connsiteY89" fmla="*/ 222403 h 324927"/>
                <a:gd name="connsiteX90" fmla="*/ 45219 w 252400"/>
                <a:gd name="connsiteY90" fmla="*/ 215988 h 324927"/>
                <a:gd name="connsiteX91" fmla="*/ 50230 w 252400"/>
                <a:gd name="connsiteY91" fmla="*/ 233190 h 324927"/>
                <a:gd name="connsiteX92" fmla="*/ 149341 w 252400"/>
                <a:gd name="connsiteY92" fmla="*/ 185840 h 324927"/>
                <a:gd name="connsiteX93" fmla="*/ 127648 w 252400"/>
                <a:gd name="connsiteY93" fmla="*/ 198354 h 324927"/>
                <a:gd name="connsiteX94" fmla="*/ 127748 w 252400"/>
                <a:gd name="connsiteY94" fmla="*/ 234370 h 324927"/>
                <a:gd name="connsiteX95" fmla="*/ 149341 w 252400"/>
                <a:gd name="connsiteY95" fmla="*/ 221914 h 324927"/>
                <a:gd name="connsiteX96" fmla="*/ 149341 w 252400"/>
                <a:gd name="connsiteY96" fmla="*/ 185840 h 324927"/>
                <a:gd name="connsiteX97" fmla="*/ 77982 w 252400"/>
                <a:gd name="connsiteY97" fmla="*/ 171457 h 324927"/>
                <a:gd name="connsiteX98" fmla="*/ 124250 w 252400"/>
                <a:gd name="connsiteY98" fmla="*/ 198354 h 324927"/>
                <a:gd name="connsiteX99" fmla="*/ 124354 w 252400"/>
                <a:gd name="connsiteY99" fmla="*/ 234341 h 324927"/>
                <a:gd name="connsiteX100" fmla="*/ 78082 w 252400"/>
                <a:gd name="connsiteY100" fmla="*/ 207473 h 324927"/>
                <a:gd name="connsiteX101" fmla="*/ 77982 w 252400"/>
                <a:gd name="connsiteY101" fmla="*/ 171457 h 324927"/>
                <a:gd name="connsiteX102" fmla="*/ 222348 w 252400"/>
                <a:gd name="connsiteY102" fmla="*/ 224330 h 324927"/>
                <a:gd name="connsiteX103" fmla="*/ 227255 w 252400"/>
                <a:gd name="connsiteY103" fmla="*/ 207358 h 324927"/>
                <a:gd name="connsiteX104" fmla="*/ 216845 w 252400"/>
                <a:gd name="connsiteY104" fmla="*/ 213370 h 324927"/>
                <a:gd name="connsiteX105" fmla="*/ 211911 w 252400"/>
                <a:gd name="connsiteY105" fmla="*/ 230342 h 324927"/>
                <a:gd name="connsiteX106" fmla="*/ 222348 w 252400"/>
                <a:gd name="connsiteY106" fmla="*/ 224330 h 324927"/>
                <a:gd name="connsiteX107" fmla="*/ 30097 w 252400"/>
                <a:gd name="connsiteY107" fmla="*/ 220821 h 324927"/>
                <a:gd name="connsiteX108" fmla="*/ 40504 w 252400"/>
                <a:gd name="connsiteY108" fmla="*/ 227207 h 324927"/>
                <a:gd name="connsiteX109" fmla="*/ 35519 w 252400"/>
                <a:gd name="connsiteY109" fmla="*/ 210033 h 324927"/>
                <a:gd name="connsiteX110" fmla="*/ 25108 w 252400"/>
                <a:gd name="connsiteY110" fmla="*/ 203618 h 324927"/>
                <a:gd name="connsiteX111" fmla="*/ 30097 w 252400"/>
                <a:gd name="connsiteY111" fmla="*/ 220821 h 324927"/>
                <a:gd name="connsiteX112" fmla="*/ 152738 w 252400"/>
                <a:gd name="connsiteY112" fmla="*/ 183855 h 324927"/>
                <a:gd name="connsiteX113" fmla="*/ 152738 w 252400"/>
                <a:gd name="connsiteY113" fmla="*/ 219929 h 324927"/>
                <a:gd name="connsiteX114" fmla="*/ 177636 w 252400"/>
                <a:gd name="connsiteY114" fmla="*/ 205574 h 324927"/>
                <a:gd name="connsiteX115" fmla="*/ 177636 w 252400"/>
                <a:gd name="connsiteY115" fmla="*/ 169500 h 324927"/>
                <a:gd name="connsiteX116" fmla="*/ 152738 w 252400"/>
                <a:gd name="connsiteY116" fmla="*/ 183855 h 324927"/>
                <a:gd name="connsiteX117" fmla="*/ 242459 w 252400"/>
                <a:gd name="connsiteY117" fmla="*/ 212708 h 324927"/>
                <a:gd name="connsiteX118" fmla="*/ 247389 w 252400"/>
                <a:gd name="connsiteY118" fmla="*/ 195736 h 324927"/>
                <a:gd name="connsiteX119" fmla="*/ 236953 w 252400"/>
                <a:gd name="connsiteY119" fmla="*/ 201777 h 324927"/>
                <a:gd name="connsiteX120" fmla="*/ 232048 w 252400"/>
                <a:gd name="connsiteY120" fmla="*/ 218720 h 324927"/>
                <a:gd name="connsiteX121" fmla="*/ 242459 w 252400"/>
                <a:gd name="connsiteY121" fmla="*/ 212708 h 324927"/>
                <a:gd name="connsiteX122" fmla="*/ 9957 w 252400"/>
                <a:gd name="connsiteY122" fmla="*/ 208451 h 324927"/>
                <a:gd name="connsiteX123" fmla="*/ 20394 w 252400"/>
                <a:gd name="connsiteY123" fmla="*/ 214866 h 324927"/>
                <a:gd name="connsiteX124" fmla="*/ 15382 w 252400"/>
                <a:gd name="connsiteY124" fmla="*/ 197663 h 324927"/>
                <a:gd name="connsiteX125" fmla="*/ 4975 w 252400"/>
                <a:gd name="connsiteY125" fmla="*/ 191248 h 324927"/>
                <a:gd name="connsiteX126" fmla="*/ 9957 w 252400"/>
                <a:gd name="connsiteY126" fmla="*/ 208451 h 324927"/>
                <a:gd name="connsiteX127" fmla="*/ 181033 w 252400"/>
                <a:gd name="connsiteY127" fmla="*/ 167516 h 324927"/>
                <a:gd name="connsiteX128" fmla="*/ 181033 w 252400"/>
                <a:gd name="connsiteY128" fmla="*/ 203589 h 324927"/>
                <a:gd name="connsiteX129" fmla="*/ 200180 w 252400"/>
                <a:gd name="connsiteY129" fmla="*/ 192543 h 324927"/>
                <a:gd name="connsiteX130" fmla="*/ 200080 w 252400"/>
                <a:gd name="connsiteY130" fmla="*/ 156527 h 324927"/>
                <a:gd name="connsiteX131" fmla="*/ 181033 w 252400"/>
                <a:gd name="connsiteY131" fmla="*/ 167516 h 324927"/>
                <a:gd name="connsiteX132" fmla="*/ 130055 w 252400"/>
                <a:gd name="connsiteY132" fmla="*/ 21582 h 324927"/>
                <a:gd name="connsiteX133" fmla="*/ 114835 w 252400"/>
                <a:gd name="connsiteY133" fmla="*/ 36770 h 324927"/>
                <a:gd name="connsiteX134" fmla="*/ 114746 w 252400"/>
                <a:gd name="connsiteY134" fmla="*/ 36857 h 324927"/>
                <a:gd name="connsiteX135" fmla="*/ 82415 w 252400"/>
                <a:gd name="connsiteY135" fmla="*/ 69133 h 324927"/>
                <a:gd name="connsiteX136" fmla="*/ 82412 w 252400"/>
                <a:gd name="connsiteY136" fmla="*/ 69133 h 324927"/>
                <a:gd name="connsiteX137" fmla="*/ 50297 w 252400"/>
                <a:gd name="connsiteY137" fmla="*/ 101179 h 324927"/>
                <a:gd name="connsiteX138" fmla="*/ 50297 w 252400"/>
                <a:gd name="connsiteY138" fmla="*/ 101179 h 324927"/>
                <a:gd name="connsiteX139" fmla="*/ 18023 w 252400"/>
                <a:gd name="connsiteY139" fmla="*/ 133398 h 324927"/>
                <a:gd name="connsiteX140" fmla="*/ 15244 w 252400"/>
                <a:gd name="connsiteY140" fmla="*/ 133945 h 324927"/>
                <a:gd name="connsiteX141" fmla="*/ 13674 w 252400"/>
                <a:gd name="connsiteY141" fmla="*/ 131586 h 324927"/>
                <a:gd name="connsiteX142" fmla="*/ 13731 w 252400"/>
                <a:gd name="connsiteY142" fmla="*/ 66803 h 324927"/>
                <a:gd name="connsiteX143" fmla="*/ 14332 w 252400"/>
                <a:gd name="connsiteY143" fmla="*/ 65192 h 324927"/>
                <a:gd name="connsiteX144" fmla="*/ 14332 w 252400"/>
                <a:gd name="connsiteY144" fmla="*/ 65164 h 324927"/>
                <a:gd name="connsiteX145" fmla="*/ 46753 w 252400"/>
                <a:gd name="connsiteY145" fmla="*/ 32801 h 324927"/>
                <a:gd name="connsiteX146" fmla="*/ 46758 w 252400"/>
                <a:gd name="connsiteY146" fmla="*/ 32801 h 324927"/>
                <a:gd name="connsiteX147" fmla="*/ 78816 w 252400"/>
                <a:gd name="connsiteY147" fmla="*/ 783 h 324927"/>
                <a:gd name="connsiteX148" fmla="*/ 80789 w 252400"/>
                <a:gd name="connsiteY148" fmla="*/ 7 h 324927"/>
                <a:gd name="connsiteX149" fmla="*/ 142716 w 252400"/>
                <a:gd name="connsiteY149" fmla="*/ 2912 h 324927"/>
                <a:gd name="connsiteX150" fmla="*/ 144971 w 252400"/>
                <a:gd name="connsiteY150" fmla="*/ 4523 h 324927"/>
                <a:gd name="connsiteX151" fmla="*/ 144396 w 252400"/>
                <a:gd name="connsiteY151" fmla="*/ 7256 h 324927"/>
                <a:gd name="connsiteX152" fmla="*/ 144157 w 252400"/>
                <a:gd name="connsiteY152" fmla="*/ 7486 h 324927"/>
                <a:gd name="connsiteX153" fmla="*/ 144301 w 252400"/>
                <a:gd name="connsiteY153" fmla="*/ 30039 h 324927"/>
                <a:gd name="connsiteX154" fmla="*/ 139453 w 252400"/>
                <a:gd name="connsiteY154" fmla="*/ 30097 h 324927"/>
                <a:gd name="connsiteX155" fmla="*/ 139453 w 252400"/>
                <a:gd name="connsiteY155" fmla="*/ 66142 h 324927"/>
                <a:gd name="connsiteX156" fmla="*/ 139456 w 252400"/>
                <a:gd name="connsiteY156" fmla="*/ 66142 h 324927"/>
                <a:gd name="connsiteX157" fmla="*/ 144971 w 252400"/>
                <a:gd name="connsiteY157" fmla="*/ 75548 h 324927"/>
                <a:gd name="connsiteX158" fmla="*/ 142034 w 252400"/>
                <a:gd name="connsiteY158" fmla="*/ 83056 h 324927"/>
                <a:gd name="connsiteX159" fmla="*/ 196570 w 252400"/>
                <a:gd name="connsiteY159" fmla="*/ 152528 h 324927"/>
                <a:gd name="connsiteX160" fmla="*/ 198379 w 252400"/>
                <a:gd name="connsiteY160" fmla="*/ 153593 h 324927"/>
                <a:gd name="connsiteX161" fmla="*/ 179644 w 252400"/>
                <a:gd name="connsiteY161" fmla="*/ 164409 h 324927"/>
                <a:gd name="connsiteX162" fmla="*/ 133999 w 252400"/>
                <a:gd name="connsiteY162" fmla="*/ 137138 h 324927"/>
                <a:gd name="connsiteX163" fmla="*/ 150664 w 252400"/>
                <a:gd name="connsiteY163" fmla="*/ 127530 h 324927"/>
                <a:gd name="connsiteX164" fmla="*/ 138061 w 252400"/>
                <a:gd name="connsiteY164" fmla="*/ 91571 h 324927"/>
                <a:gd name="connsiteX165" fmla="*/ 133070 w 252400"/>
                <a:gd name="connsiteY165" fmla="*/ 140532 h 324927"/>
                <a:gd name="connsiteX166" fmla="*/ 176275 w 252400"/>
                <a:gd name="connsiteY166" fmla="*/ 166365 h 324927"/>
                <a:gd name="connsiteX167" fmla="*/ 150465 w 252400"/>
                <a:gd name="connsiteY167" fmla="*/ 181266 h 324927"/>
                <a:gd name="connsiteX168" fmla="*/ 130156 w 252400"/>
                <a:gd name="connsiteY168" fmla="*/ 169126 h 324927"/>
                <a:gd name="connsiteX169" fmla="*/ 129776 w 252400"/>
                <a:gd name="connsiteY169" fmla="*/ 172866 h 324927"/>
                <a:gd name="connsiteX170" fmla="*/ 147097 w 252400"/>
                <a:gd name="connsiteY170" fmla="*/ 183193 h 324927"/>
                <a:gd name="connsiteX171" fmla="*/ 125950 w 252400"/>
                <a:gd name="connsiteY171" fmla="*/ 195419 h 324927"/>
                <a:gd name="connsiteX172" fmla="*/ 79662 w 252400"/>
                <a:gd name="connsiteY172" fmla="*/ 168522 h 324927"/>
                <a:gd name="connsiteX173" fmla="*/ 80306 w 252400"/>
                <a:gd name="connsiteY173" fmla="*/ 168148 h 324927"/>
                <a:gd name="connsiteX174" fmla="*/ 130970 w 252400"/>
                <a:gd name="connsiteY174" fmla="*/ 84610 h 324927"/>
                <a:gd name="connsiteX175" fmla="*/ 126114 w 252400"/>
                <a:gd name="connsiteY175" fmla="*/ 75548 h 324927"/>
                <a:gd name="connsiteX176" fmla="*/ 126212 w 252400"/>
                <a:gd name="connsiteY176" fmla="*/ 74024 h 324927"/>
                <a:gd name="connsiteX177" fmla="*/ 129463 w 252400"/>
                <a:gd name="connsiteY177" fmla="*/ 75002 h 324927"/>
                <a:gd name="connsiteX178" fmla="*/ 129446 w 252400"/>
                <a:gd name="connsiteY178" fmla="*/ 75548 h 324927"/>
                <a:gd name="connsiteX179" fmla="*/ 129716 w 252400"/>
                <a:gd name="connsiteY179" fmla="*/ 77504 h 324927"/>
                <a:gd name="connsiteX180" fmla="*/ 135538 w 252400"/>
                <a:gd name="connsiteY180" fmla="*/ 66113 h 324927"/>
                <a:gd name="connsiteX181" fmla="*/ 135538 w 252400"/>
                <a:gd name="connsiteY181" fmla="*/ 30154 h 324927"/>
                <a:gd name="connsiteX182" fmla="*/ 130176 w 252400"/>
                <a:gd name="connsiteY182" fmla="*/ 30241 h 324927"/>
                <a:gd name="connsiteX183" fmla="*/ 130055 w 252400"/>
                <a:gd name="connsiteY183" fmla="*/ 21582 h 324927"/>
                <a:gd name="connsiteX184" fmla="*/ 134212 w 252400"/>
                <a:gd name="connsiteY184" fmla="*/ 85818 h 324927"/>
                <a:gd name="connsiteX185" fmla="*/ 86422 w 252400"/>
                <a:gd name="connsiteY185" fmla="*/ 164610 h 324927"/>
                <a:gd name="connsiteX186" fmla="*/ 101450 w 252400"/>
                <a:gd name="connsiteY186" fmla="*/ 155923 h 324927"/>
                <a:gd name="connsiteX187" fmla="*/ 126557 w 252400"/>
                <a:gd name="connsiteY187" fmla="*/ 170939 h 324927"/>
                <a:gd name="connsiteX188" fmla="*/ 126937 w 252400"/>
                <a:gd name="connsiteY188" fmla="*/ 167199 h 324927"/>
                <a:gd name="connsiteX189" fmla="*/ 104818 w 252400"/>
                <a:gd name="connsiteY189" fmla="*/ 153995 h 324927"/>
                <a:gd name="connsiteX190" fmla="*/ 129753 w 252400"/>
                <a:gd name="connsiteY190" fmla="*/ 139583 h 324927"/>
                <a:gd name="connsiteX191" fmla="*/ 135225 w 252400"/>
                <a:gd name="connsiteY191" fmla="*/ 85904 h 324927"/>
                <a:gd name="connsiteX192" fmla="*/ 134212 w 252400"/>
                <a:gd name="connsiteY192" fmla="*/ 85818 h 324927"/>
                <a:gd name="connsiteX193" fmla="*/ 154455 w 252400"/>
                <a:gd name="connsiteY193" fmla="*/ 128076 h 324927"/>
                <a:gd name="connsiteX194" fmla="*/ 188630 w 252400"/>
                <a:gd name="connsiteY194" fmla="*/ 147925 h 324927"/>
                <a:gd name="connsiteX195" fmla="*/ 139442 w 252400"/>
                <a:gd name="connsiteY195" fmla="*/ 85243 h 324927"/>
                <a:gd name="connsiteX196" fmla="*/ 154455 w 252400"/>
                <a:gd name="connsiteY196" fmla="*/ 128076 h 324927"/>
                <a:gd name="connsiteX197" fmla="*/ 18777 w 252400"/>
                <a:gd name="connsiteY197" fmla="*/ 125459 h 324927"/>
                <a:gd name="connsiteX198" fmla="*/ 44891 w 252400"/>
                <a:gd name="connsiteY198" fmla="*/ 99367 h 324927"/>
                <a:gd name="connsiteX199" fmla="*/ 18823 w 252400"/>
                <a:gd name="connsiteY199" fmla="*/ 73276 h 324927"/>
                <a:gd name="connsiteX200" fmla="*/ 18777 w 252400"/>
                <a:gd name="connsiteY200" fmla="*/ 125459 h 324927"/>
                <a:gd name="connsiteX201" fmla="*/ 48645 w 252400"/>
                <a:gd name="connsiteY201" fmla="*/ 95627 h 324927"/>
                <a:gd name="connsiteX202" fmla="*/ 74777 w 252400"/>
                <a:gd name="connsiteY202" fmla="*/ 69565 h 324927"/>
                <a:gd name="connsiteX203" fmla="*/ 22445 w 252400"/>
                <a:gd name="connsiteY203" fmla="*/ 69392 h 324927"/>
                <a:gd name="connsiteX204" fmla="*/ 48645 w 252400"/>
                <a:gd name="connsiteY204" fmla="*/ 95627 h 324927"/>
                <a:gd name="connsiteX205" fmla="*/ 139951 w 252400"/>
                <a:gd name="connsiteY205" fmla="*/ 80410 h 324927"/>
                <a:gd name="connsiteX206" fmla="*/ 141640 w 252400"/>
                <a:gd name="connsiteY206" fmla="*/ 75548 h 324927"/>
                <a:gd name="connsiteX207" fmla="*/ 137308 w 252400"/>
                <a:gd name="connsiteY207" fmla="*/ 68788 h 324927"/>
                <a:gd name="connsiteX208" fmla="*/ 130369 w 252400"/>
                <a:gd name="connsiteY208" fmla="*/ 78713 h 324927"/>
                <a:gd name="connsiteX209" fmla="*/ 130216 w 252400"/>
                <a:gd name="connsiteY209" fmla="*/ 78943 h 324927"/>
                <a:gd name="connsiteX210" fmla="*/ 132696 w 252400"/>
                <a:gd name="connsiteY210" fmla="*/ 81762 h 324927"/>
                <a:gd name="connsiteX211" fmla="*/ 136324 w 252400"/>
                <a:gd name="connsiteY211" fmla="*/ 75778 h 324927"/>
                <a:gd name="connsiteX212" fmla="*/ 139951 w 252400"/>
                <a:gd name="connsiteY212" fmla="*/ 80410 h 324927"/>
                <a:gd name="connsiteX213" fmla="*/ 22422 w 252400"/>
                <a:gd name="connsiteY213" fmla="*/ 64300 h 324927"/>
                <a:gd name="connsiteX214" fmla="*/ 74141 w 252400"/>
                <a:gd name="connsiteY214" fmla="*/ 64444 h 324927"/>
                <a:gd name="connsiteX215" fmla="*/ 48246 w 252400"/>
                <a:gd name="connsiteY215" fmla="*/ 38525 h 324927"/>
                <a:gd name="connsiteX216" fmla="*/ 22422 w 252400"/>
                <a:gd name="connsiteY216" fmla="*/ 64300 h 324927"/>
                <a:gd name="connsiteX217" fmla="*/ 83442 w 252400"/>
                <a:gd name="connsiteY217" fmla="*/ 60906 h 324927"/>
                <a:gd name="connsiteX218" fmla="*/ 109427 w 252400"/>
                <a:gd name="connsiteY218" fmla="*/ 34958 h 324927"/>
                <a:gd name="connsiteX219" fmla="*/ 83240 w 252400"/>
                <a:gd name="connsiteY219" fmla="*/ 8723 h 324927"/>
                <a:gd name="connsiteX220" fmla="*/ 83442 w 252400"/>
                <a:gd name="connsiteY220" fmla="*/ 60906 h 324927"/>
                <a:gd name="connsiteX221" fmla="*/ 52161 w 252400"/>
                <a:gd name="connsiteY221" fmla="*/ 34613 h 324927"/>
                <a:gd name="connsiteX222" fmla="*/ 78344 w 252400"/>
                <a:gd name="connsiteY222" fmla="*/ 60849 h 324927"/>
                <a:gd name="connsiteX223" fmla="*/ 78143 w 252400"/>
                <a:gd name="connsiteY223" fmla="*/ 8666 h 324927"/>
                <a:gd name="connsiteX224" fmla="*/ 52161 w 252400"/>
                <a:gd name="connsiteY224" fmla="*/ 34613 h 324927"/>
                <a:gd name="connsiteX225" fmla="*/ 87124 w 252400"/>
                <a:gd name="connsiteY225" fmla="*/ 5386 h 324927"/>
                <a:gd name="connsiteX226" fmla="*/ 113037 w 252400"/>
                <a:gd name="connsiteY226" fmla="*/ 31363 h 324927"/>
                <a:gd name="connsiteX227" fmla="*/ 136709 w 252400"/>
                <a:gd name="connsiteY227" fmla="*/ 7745 h 324927"/>
                <a:gd name="connsiteX228" fmla="*/ 87124 w 252400"/>
                <a:gd name="connsiteY228" fmla="*/ 5386 h 3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252400" h="324927">
                  <a:moveTo>
                    <a:pt x="126227" y="281087"/>
                  </a:moveTo>
                  <a:cubicBezTo>
                    <a:pt x="126048" y="281748"/>
                    <a:pt x="125689" y="282266"/>
                    <a:pt x="125185" y="282525"/>
                  </a:cubicBezTo>
                  <a:cubicBezTo>
                    <a:pt x="124397" y="282957"/>
                    <a:pt x="123361" y="282842"/>
                    <a:pt x="122265" y="282151"/>
                  </a:cubicBezTo>
                  <a:lnTo>
                    <a:pt x="120899" y="281317"/>
                  </a:lnTo>
                  <a:lnTo>
                    <a:pt x="120997" y="324927"/>
                  </a:lnTo>
                  <a:lnTo>
                    <a:pt x="114904" y="321188"/>
                  </a:lnTo>
                  <a:lnTo>
                    <a:pt x="114780" y="277549"/>
                  </a:lnTo>
                  <a:lnTo>
                    <a:pt x="70327" y="250249"/>
                  </a:lnTo>
                  <a:lnTo>
                    <a:pt x="15627" y="216649"/>
                  </a:lnTo>
                  <a:lnTo>
                    <a:pt x="11939" y="214377"/>
                  </a:lnTo>
                  <a:lnTo>
                    <a:pt x="12063" y="258016"/>
                  </a:lnTo>
                  <a:lnTo>
                    <a:pt x="5970" y="254276"/>
                  </a:lnTo>
                  <a:lnTo>
                    <a:pt x="5849" y="210637"/>
                  </a:lnTo>
                  <a:lnTo>
                    <a:pt x="1885" y="208192"/>
                  </a:lnTo>
                  <a:cubicBezTo>
                    <a:pt x="-382" y="206811"/>
                    <a:pt x="21" y="204941"/>
                    <a:pt x="38" y="202065"/>
                  </a:cubicBezTo>
                  <a:lnTo>
                    <a:pt x="55" y="188199"/>
                  </a:lnTo>
                  <a:cubicBezTo>
                    <a:pt x="50" y="185610"/>
                    <a:pt x="1873" y="184632"/>
                    <a:pt x="4140" y="186041"/>
                  </a:cubicBezTo>
                  <a:lnTo>
                    <a:pt x="11873" y="190788"/>
                  </a:lnTo>
                  <a:lnTo>
                    <a:pt x="20917" y="196340"/>
                  </a:lnTo>
                  <a:lnTo>
                    <a:pt x="70315" y="226689"/>
                  </a:lnTo>
                  <a:lnTo>
                    <a:pt x="114714" y="253960"/>
                  </a:lnTo>
                  <a:lnTo>
                    <a:pt x="114708" y="251601"/>
                  </a:lnTo>
                  <a:lnTo>
                    <a:pt x="120827" y="255369"/>
                  </a:lnTo>
                  <a:lnTo>
                    <a:pt x="120833" y="257728"/>
                  </a:lnTo>
                  <a:lnTo>
                    <a:pt x="122090" y="258505"/>
                  </a:lnTo>
                  <a:cubicBezTo>
                    <a:pt x="124158" y="259771"/>
                    <a:pt x="125873" y="262532"/>
                    <a:pt x="126181" y="265035"/>
                  </a:cubicBezTo>
                  <a:cubicBezTo>
                    <a:pt x="126474" y="262561"/>
                    <a:pt x="128174" y="259857"/>
                    <a:pt x="130219" y="258677"/>
                  </a:cubicBezTo>
                  <a:lnTo>
                    <a:pt x="131502" y="257929"/>
                  </a:lnTo>
                  <a:lnTo>
                    <a:pt x="131497" y="255599"/>
                  </a:lnTo>
                  <a:lnTo>
                    <a:pt x="137587" y="252090"/>
                  </a:lnTo>
                  <a:lnTo>
                    <a:pt x="137595" y="254420"/>
                  </a:lnTo>
                  <a:lnTo>
                    <a:pt x="182023" y="228760"/>
                  </a:lnTo>
                  <a:lnTo>
                    <a:pt x="231421" y="200252"/>
                  </a:lnTo>
                  <a:lnTo>
                    <a:pt x="240436" y="195045"/>
                  </a:lnTo>
                  <a:lnTo>
                    <a:pt x="246532" y="191536"/>
                  </a:lnTo>
                  <a:lnTo>
                    <a:pt x="248198" y="190558"/>
                  </a:lnTo>
                  <a:cubicBezTo>
                    <a:pt x="250439" y="189263"/>
                    <a:pt x="252300" y="190299"/>
                    <a:pt x="252308" y="192859"/>
                  </a:cubicBezTo>
                  <a:lnTo>
                    <a:pt x="252400" y="209343"/>
                  </a:lnTo>
                  <a:cubicBezTo>
                    <a:pt x="252409" y="212248"/>
                    <a:pt x="250585" y="212737"/>
                    <a:pt x="248316" y="214060"/>
                  </a:cubicBezTo>
                  <a:lnTo>
                    <a:pt x="246595" y="215038"/>
                  </a:lnTo>
                  <a:lnTo>
                    <a:pt x="246719" y="258534"/>
                  </a:lnTo>
                  <a:lnTo>
                    <a:pt x="240626" y="262043"/>
                  </a:lnTo>
                  <a:lnTo>
                    <a:pt x="240503" y="218548"/>
                  </a:lnTo>
                  <a:lnTo>
                    <a:pt x="236815" y="220677"/>
                  </a:lnTo>
                  <a:lnTo>
                    <a:pt x="182141" y="252262"/>
                  </a:lnTo>
                  <a:lnTo>
                    <a:pt x="137664" y="277923"/>
                  </a:lnTo>
                  <a:lnTo>
                    <a:pt x="137785" y="321418"/>
                  </a:lnTo>
                  <a:lnTo>
                    <a:pt x="131692" y="324927"/>
                  </a:lnTo>
                  <a:lnTo>
                    <a:pt x="131569" y="281461"/>
                  </a:lnTo>
                  <a:lnTo>
                    <a:pt x="130202" y="282238"/>
                  </a:lnTo>
                  <a:cubicBezTo>
                    <a:pt x="129112" y="282870"/>
                    <a:pt x="128045" y="282986"/>
                    <a:pt x="127277" y="282554"/>
                  </a:cubicBezTo>
                  <a:cubicBezTo>
                    <a:pt x="126779" y="282238"/>
                    <a:pt x="126419" y="281748"/>
                    <a:pt x="126227" y="281087"/>
                  </a:cubicBezTo>
                  <a:close/>
                  <a:moveTo>
                    <a:pt x="141830" y="270817"/>
                  </a:moveTo>
                  <a:lnTo>
                    <a:pt x="146734" y="253845"/>
                  </a:lnTo>
                  <a:lnTo>
                    <a:pt x="136324" y="259857"/>
                  </a:lnTo>
                  <a:lnTo>
                    <a:pt x="131419" y="276829"/>
                  </a:lnTo>
                  <a:lnTo>
                    <a:pt x="141830" y="270817"/>
                  </a:lnTo>
                  <a:close/>
                  <a:moveTo>
                    <a:pt x="110612" y="270270"/>
                  </a:moveTo>
                  <a:lnTo>
                    <a:pt x="121023" y="276685"/>
                  </a:lnTo>
                  <a:lnTo>
                    <a:pt x="116037" y="259483"/>
                  </a:lnTo>
                  <a:lnTo>
                    <a:pt x="105601" y="253068"/>
                  </a:lnTo>
                  <a:lnTo>
                    <a:pt x="110612" y="270270"/>
                  </a:lnTo>
                  <a:close/>
                  <a:moveTo>
                    <a:pt x="161964" y="259195"/>
                  </a:moveTo>
                  <a:lnTo>
                    <a:pt x="166871" y="242223"/>
                  </a:lnTo>
                  <a:lnTo>
                    <a:pt x="156460" y="248235"/>
                  </a:lnTo>
                  <a:lnTo>
                    <a:pt x="151530" y="265208"/>
                  </a:lnTo>
                  <a:lnTo>
                    <a:pt x="161964" y="259195"/>
                  </a:lnTo>
                  <a:close/>
                  <a:moveTo>
                    <a:pt x="90478" y="257901"/>
                  </a:moveTo>
                  <a:lnTo>
                    <a:pt x="100886" y="264316"/>
                  </a:lnTo>
                  <a:lnTo>
                    <a:pt x="95904" y="247113"/>
                  </a:lnTo>
                  <a:lnTo>
                    <a:pt x="85493" y="240727"/>
                  </a:lnTo>
                  <a:lnTo>
                    <a:pt x="90478" y="257901"/>
                  </a:lnTo>
                  <a:close/>
                  <a:moveTo>
                    <a:pt x="182074" y="247573"/>
                  </a:moveTo>
                  <a:lnTo>
                    <a:pt x="187008" y="230601"/>
                  </a:lnTo>
                  <a:lnTo>
                    <a:pt x="176571" y="236613"/>
                  </a:lnTo>
                  <a:lnTo>
                    <a:pt x="171664" y="253586"/>
                  </a:lnTo>
                  <a:lnTo>
                    <a:pt x="182074" y="247573"/>
                  </a:lnTo>
                  <a:close/>
                  <a:moveTo>
                    <a:pt x="70341" y="245531"/>
                  </a:moveTo>
                  <a:lnTo>
                    <a:pt x="80778" y="251946"/>
                  </a:lnTo>
                  <a:lnTo>
                    <a:pt x="75764" y="234744"/>
                  </a:lnTo>
                  <a:lnTo>
                    <a:pt x="65356" y="228357"/>
                  </a:lnTo>
                  <a:lnTo>
                    <a:pt x="70341" y="245531"/>
                  </a:lnTo>
                  <a:close/>
                  <a:moveTo>
                    <a:pt x="202211" y="235952"/>
                  </a:moveTo>
                  <a:lnTo>
                    <a:pt x="207116" y="219008"/>
                  </a:lnTo>
                  <a:lnTo>
                    <a:pt x="196708" y="224992"/>
                  </a:lnTo>
                  <a:lnTo>
                    <a:pt x="191803" y="241964"/>
                  </a:lnTo>
                  <a:lnTo>
                    <a:pt x="202211" y="235952"/>
                  </a:lnTo>
                  <a:close/>
                  <a:moveTo>
                    <a:pt x="50230" y="233190"/>
                  </a:moveTo>
                  <a:lnTo>
                    <a:pt x="60641" y="239576"/>
                  </a:lnTo>
                  <a:lnTo>
                    <a:pt x="55656" y="222403"/>
                  </a:lnTo>
                  <a:lnTo>
                    <a:pt x="45219" y="215988"/>
                  </a:lnTo>
                  <a:lnTo>
                    <a:pt x="50230" y="233190"/>
                  </a:lnTo>
                  <a:close/>
                  <a:moveTo>
                    <a:pt x="149341" y="185840"/>
                  </a:moveTo>
                  <a:lnTo>
                    <a:pt x="127648" y="198354"/>
                  </a:lnTo>
                  <a:lnTo>
                    <a:pt x="127748" y="234370"/>
                  </a:lnTo>
                  <a:lnTo>
                    <a:pt x="149341" y="221914"/>
                  </a:lnTo>
                  <a:lnTo>
                    <a:pt x="149341" y="185840"/>
                  </a:lnTo>
                  <a:close/>
                  <a:moveTo>
                    <a:pt x="77982" y="171457"/>
                  </a:moveTo>
                  <a:lnTo>
                    <a:pt x="124250" y="198354"/>
                  </a:lnTo>
                  <a:lnTo>
                    <a:pt x="124354" y="234341"/>
                  </a:lnTo>
                  <a:lnTo>
                    <a:pt x="78082" y="207473"/>
                  </a:lnTo>
                  <a:lnTo>
                    <a:pt x="77982" y="171457"/>
                  </a:lnTo>
                  <a:close/>
                  <a:moveTo>
                    <a:pt x="222348" y="224330"/>
                  </a:moveTo>
                  <a:lnTo>
                    <a:pt x="227255" y="207358"/>
                  </a:lnTo>
                  <a:lnTo>
                    <a:pt x="216845" y="213370"/>
                  </a:lnTo>
                  <a:lnTo>
                    <a:pt x="211911" y="230342"/>
                  </a:lnTo>
                  <a:lnTo>
                    <a:pt x="222348" y="224330"/>
                  </a:lnTo>
                  <a:close/>
                  <a:moveTo>
                    <a:pt x="30097" y="220821"/>
                  </a:moveTo>
                  <a:lnTo>
                    <a:pt x="40504" y="227207"/>
                  </a:lnTo>
                  <a:lnTo>
                    <a:pt x="35519" y="210033"/>
                  </a:lnTo>
                  <a:lnTo>
                    <a:pt x="25108" y="203618"/>
                  </a:lnTo>
                  <a:lnTo>
                    <a:pt x="30097" y="220821"/>
                  </a:lnTo>
                  <a:close/>
                  <a:moveTo>
                    <a:pt x="152738" y="183855"/>
                  </a:moveTo>
                  <a:lnTo>
                    <a:pt x="152738" y="219929"/>
                  </a:lnTo>
                  <a:lnTo>
                    <a:pt x="177636" y="205574"/>
                  </a:lnTo>
                  <a:lnTo>
                    <a:pt x="177636" y="169500"/>
                  </a:lnTo>
                  <a:lnTo>
                    <a:pt x="152738" y="183855"/>
                  </a:lnTo>
                  <a:close/>
                  <a:moveTo>
                    <a:pt x="242459" y="212708"/>
                  </a:moveTo>
                  <a:lnTo>
                    <a:pt x="247389" y="195736"/>
                  </a:lnTo>
                  <a:lnTo>
                    <a:pt x="236953" y="201777"/>
                  </a:lnTo>
                  <a:lnTo>
                    <a:pt x="232048" y="218720"/>
                  </a:lnTo>
                  <a:lnTo>
                    <a:pt x="242459" y="212708"/>
                  </a:lnTo>
                  <a:close/>
                  <a:moveTo>
                    <a:pt x="9957" y="208451"/>
                  </a:moveTo>
                  <a:lnTo>
                    <a:pt x="20394" y="214866"/>
                  </a:lnTo>
                  <a:lnTo>
                    <a:pt x="15382" y="197663"/>
                  </a:lnTo>
                  <a:lnTo>
                    <a:pt x="4975" y="191248"/>
                  </a:lnTo>
                  <a:lnTo>
                    <a:pt x="9957" y="208451"/>
                  </a:lnTo>
                  <a:close/>
                  <a:moveTo>
                    <a:pt x="181033" y="167516"/>
                  </a:moveTo>
                  <a:lnTo>
                    <a:pt x="181033" y="203589"/>
                  </a:lnTo>
                  <a:lnTo>
                    <a:pt x="200180" y="192543"/>
                  </a:lnTo>
                  <a:lnTo>
                    <a:pt x="200080" y="156527"/>
                  </a:lnTo>
                  <a:lnTo>
                    <a:pt x="181033" y="167516"/>
                  </a:lnTo>
                  <a:close/>
                  <a:moveTo>
                    <a:pt x="130055" y="21582"/>
                  </a:moveTo>
                  <a:lnTo>
                    <a:pt x="114835" y="36770"/>
                  </a:lnTo>
                  <a:cubicBezTo>
                    <a:pt x="114806" y="36799"/>
                    <a:pt x="114775" y="36828"/>
                    <a:pt x="114746" y="36857"/>
                  </a:cubicBezTo>
                  <a:lnTo>
                    <a:pt x="82415" y="69133"/>
                  </a:lnTo>
                  <a:lnTo>
                    <a:pt x="82412" y="69133"/>
                  </a:lnTo>
                  <a:lnTo>
                    <a:pt x="50297" y="101179"/>
                  </a:lnTo>
                  <a:lnTo>
                    <a:pt x="50297" y="101179"/>
                  </a:lnTo>
                  <a:lnTo>
                    <a:pt x="18023" y="133398"/>
                  </a:lnTo>
                  <a:cubicBezTo>
                    <a:pt x="17295" y="134146"/>
                    <a:pt x="16196" y="134347"/>
                    <a:pt x="15244" y="133945"/>
                  </a:cubicBezTo>
                  <a:cubicBezTo>
                    <a:pt x="14292" y="133571"/>
                    <a:pt x="13674" y="132622"/>
                    <a:pt x="13674" y="131586"/>
                  </a:cubicBezTo>
                  <a:lnTo>
                    <a:pt x="13731" y="66803"/>
                  </a:lnTo>
                  <a:cubicBezTo>
                    <a:pt x="13731" y="66199"/>
                    <a:pt x="13947" y="65624"/>
                    <a:pt x="14332" y="65192"/>
                  </a:cubicBezTo>
                  <a:lnTo>
                    <a:pt x="14332" y="65164"/>
                  </a:lnTo>
                  <a:lnTo>
                    <a:pt x="46753" y="32801"/>
                  </a:lnTo>
                  <a:lnTo>
                    <a:pt x="46758" y="32801"/>
                  </a:lnTo>
                  <a:lnTo>
                    <a:pt x="78816" y="783"/>
                  </a:lnTo>
                  <a:cubicBezTo>
                    <a:pt x="79317" y="266"/>
                    <a:pt x="80033" y="-51"/>
                    <a:pt x="80789" y="7"/>
                  </a:cubicBezTo>
                  <a:lnTo>
                    <a:pt x="142716" y="2912"/>
                  </a:lnTo>
                  <a:cubicBezTo>
                    <a:pt x="143722" y="2941"/>
                    <a:pt x="144609" y="3603"/>
                    <a:pt x="144971" y="4523"/>
                  </a:cubicBezTo>
                  <a:cubicBezTo>
                    <a:pt x="145336" y="5472"/>
                    <a:pt x="145109" y="6537"/>
                    <a:pt x="144396" y="7256"/>
                  </a:cubicBezTo>
                  <a:lnTo>
                    <a:pt x="144157" y="7486"/>
                  </a:lnTo>
                  <a:lnTo>
                    <a:pt x="144301" y="30039"/>
                  </a:lnTo>
                  <a:lnTo>
                    <a:pt x="139453" y="30097"/>
                  </a:lnTo>
                  <a:lnTo>
                    <a:pt x="139453" y="66142"/>
                  </a:lnTo>
                  <a:lnTo>
                    <a:pt x="139456" y="66142"/>
                  </a:lnTo>
                  <a:cubicBezTo>
                    <a:pt x="142701" y="67781"/>
                    <a:pt x="144971" y="71348"/>
                    <a:pt x="144971" y="75548"/>
                  </a:cubicBezTo>
                  <a:cubicBezTo>
                    <a:pt x="144971" y="78482"/>
                    <a:pt x="143843" y="81158"/>
                    <a:pt x="142034" y="83056"/>
                  </a:cubicBezTo>
                  <a:lnTo>
                    <a:pt x="196570" y="152528"/>
                  </a:lnTo>
                  <a:lnTo>
                    <a:pt x="198379" y="153593"/>
                  </a:lnTo>
                  <a:lnTo>
                    <a:pt x="179644" y="164409"/>
                  </a:lnTo>
                  <a:lnTo>
                    <a:pt x="133999" y="137138"/>
                  </a:lnTo>
                  <a:lnTo>
                    <a:pt x="150664" y="127530"/>
                  </a:lnTo>
                  <a:lnTo>
                    <a:pt x="138061" y="91571"/>
                  </a:lnTo>
                  <a:lnTo>
                    <a:pt x="133070" y="140532"/>
                  </a:lnTo>
                  <a:lnTo>
                    <a:pt x="176275" y="166365"/>
                  </a:lnTo>
                  <a:lnTo>
                    <a:pt x="150465" y="181266"/>
                  </a:lnTo>
                  <a:lnTo>
                    <a:pt x="130156" y="169126"/>
                  </a:lnTo>
                  <a:lnTo>
                    <a:pt x="129776" y="172866"/>
                  </a:lnTo>
                  <a:lnTo>
                    <a:pt x="147097" y="183193"/>
                  </a:lnTo>
                  <a:lnTo>
                    <a:pt x="125950" y="195419"/>
                  </a:lnTo>
                  <a:lnTo>
                    <a:pt x="79662" y="168522"/>
                  </a:lnTo>
                  <a:lnTo>
                    <a:pt x="80306" y="168148"/>
                  </a:lnTo>
                  <a:lnTo>
                    <a:pt x="130970" y="84610"/>
                  </a:lnTo>
                  <a:cubicBezTo>
                    <a:pt x="128076" y="82826"/>
                    <a:pt x="126114" y="79432"/>
                    <a:pt x="126114" y="75548"/>
                  </a:cubicBezTo>
                  <a:cubicBezTo>
                    <a:pt x="126114" y="75030"/>
                    <a:pt x="126149" y="74513"/>
                    <a:pt x="126212" y="74024"/>
                  </a:cubicBezTo>
                  <a:lnTo>
                    <a:pt x="129463" y="75002"/>
                  </a:lnTo>
                  <a:cubicBezTo>
                    <a:pt x="129451" y="75174"/>
                    <a:pt x="129446" y="75347"/>
                    <a:pt x="129446" y="75548"/>
                  </a:cubicBezTo>
                  <a:cubicBezTo>
                    <a:pt x="129446" y="76210"/>
                    <a:pt x="129558" y="76871"/>
                    <a:pt x="129716" y="77504"/>
                  </a:cubicBezTo>
                  <a:lnTo>
                    <a:pt x="135538" y="66113"/>
                  </a:lnTo>
                  <a:lnTo>
                    <a:pt x="135538" y="30154"/>
                  </a:lnTo>
                  <a:lnTo>
                    <a:pt x="130176" y="30241"/>
                  </a:lnTo>
                  <a:lnTo>
                    <a:pt x="130055" y="21582"/>
                  </a:lnTo>
                  <a:close/>
                  <a:moveTo>
                    <a:pt x="134212" y="85818"/>
                  </a:moveTo>
                  <a:lnTo>
                    <a:pt x="86422" y="164610"/>
                  </a:lnTo>
                  <a:lnTo>
                    <a:pt x="101450" y="155923"/>
                  </a:lnTo>
                  <a:lnTo>
                    <a:pt x="126557" y="170939"/>
                  </a:lnTo>
                  <a:lnTo>
                    <a:pt x="126937" y="167199"/>
                  </a:lnTo>
                  <a:lnTo>
                    <a:pt x="104818" y="153995"/>
                  </a:lnTo>
                  <a:lnTo>
                    <a:pt x="129753" y="139583"/>
                  </a:lnTo>
                  <a:lnTo>
                    <a:pt x="135225" y="85904"/>
                  </a:lnTo>
                  <a:cubicBezTo>
                    <a:pt x="134882" y="85904"/>
                    <a:pt x="134546" y="85875"/>
                    <a:pt x="134212" y="85818"/>
                  </a:cubicBezTo>
                  <a:close/>
                  <a:moveTo>
                    <a:pt x="154455" y="128076"/>
                  </a:moveTo>
                  <a:lnTo>
                    <a:pt x="188630" y="147925"/>
                  </a:lnTo>
                  <a:lnTo>
                    <a:pt x="139442" y="85243"/>
                  </a:lnTo>
                  <a:lnTo>
                    <a:pt x="154455" y="128076"/>
                  </a:lnTo>
                  <a:close/>
                  <a:moveTo>
                    <a:pt x="18777" y="125459"/>
                  </a:moveTo>
                  <a:lnTo>
                    <a:pt x="44891" y="99367"/>
                  </a:lnTo>
                  <a:lnTo>
                    <a:pt x="18823" y="73276"/>
                  </a:lnTo>
                  <a:lnTo>
                    <a:pt x="18777" y="125459"/>
                  </a:lnTo>
                  <a:close/>
                  <a:moveTo>
                    <a:pt x="48645" y="95627"/>
                  </a:moveTo>
                  <a:lnTo>
                    <a:pt x="74777" y="69565"/>
                  </a:lnTo>
                  <a:lnTo>
                    <a:pt x="22445" y="69392"/>
                  </a:lnTo>
                  <a:lnTo>
                    <a:pt x="48645" y="95627"/>
                  </a:lnTo>
                  <a:close/>
                  <a:moveTo>
                    <a:pt x="139951" y="80410"/>
                  </a:moveTo>
                  <a:cubicBezTo>
                    <a:pt x="140995" y="79144"/>
                    <a:pt x="141640" y="77418"/>
                    <a:pt x="141640" y="75548"/>
                  </a:cubicBezTo>
                  <a:cubicBezTo>
                    <a:pt x="141640" y="72355"/>
                    <a:pt x="139810" y="69680"/>
                    <a:pt x="137308" y="68788"/>
                  </a:cubicBezTo>
                  <a:lnTo>
                    <a:pt x="130369" y="78713"/>
                  </a:lnTo>
                  <a:lnTo>
                    <a:pt x="130216" y="78943"/>
                  </a:lnTo>
                  <a:cubicBezTo>
                    <a:pt x="130789" y="80122"/>
                    <a:pt x="131652" y="81129"/>
                    <a:pt x="132696" y="81762"/>
                  </a:cubicBezTo>
                  <a:lnTo>
                    <a:pt x="136324" y="75778"/>
                  </a:lnTo>
                  <a:lnTo>
                    <a:pt x="139951" y="80410"/>
                  </a:lnTo>
                  <a:close/>
                  <a:moveTo>
                    <a:pt x="22422" y="64300"/>
                  </a:moveTo>
                  <a:lnTo>
                    <a:pt x="74141" y="64444"/>
                  </a:lnTo>
                  <a:lnTo>
                    <a:pt x="48246" y="38525"/>
                  </a:lnTo>
                  <a:lnTo>
                    <a:pt x="22422" y="64300"/>
                  </a:lnTo>
                  <a:close/>
                  <a:moveTo>
                    <a:pt x="83442" y="60906"/>
                  </a:moveTo>
                  <a:lnTo>
                    <a:pt x="109427" y="34958"/>
                  </a:lnTo>
                  <a:lnTo>
                    <a:pt x="83240" y="8723"/>
                  </a:lnTo>
                  <a:lnTo>
                    <a:pt x="83442" y="60906"/>
                  </a:lnTo>
                  <a:close/>
                  <a:moveTo>
                    <a:pt x="52161" y="34613"/>
                  </a:moveTo>
                  <a:lnTo>
                    <a:pt x="78344" y="60849"/>
                  </a:lnTo>
                  <a:lnTo>
                    <a:pt x="78143" y="8666"/>
                  </a:lnTo>
                  <a:lnTo>
                    <a:pt x="52161" y="34613"/>
                  </a:lnTo>
                  <a:close/>
                  <a:moveTo>
                    <a:pt x="87124" y="5386"/>
                  </a:moveTo>
                  <a:lnTo>
                    <a:pt x="113037" y="31363"/>
                  </a:lnTo>
                  <a:lnTo>
                    <a:pt x="136709" y="7745"/>
                  </a:lnTo>
                  <a:lnTo>
                    <a:pt x="87124" y="5386"/>
                  </a:ln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6" name="Group 195">
            <a:extLst>
              <a:ext uri="{FF2B5EF4-FFF2-40B4-BE49-F238E27FC236}">
                <a16:creationId xmlns:a16="http://schemas.microsoft.com/office/drawing/2014/main" id="{825057C7-8720-49CF-9D06-4E0B4BD0D2EE}"/>
              </a:ext>
            </a:extLst>
          </p:cNvPr>
          <p:cNvGrpSpPr/>
          <p:nvPr/>
        </p:nvGrpSpPr>
        <p:grpSpPr>
          <a:xfrm>
            <a:off x="205289" y="4595666"/>
            <a:ext cx="594808" cy="594807"/>
            <a:chOff x="-2002852" y="4902553"/>
            <a:chExt cx="570622" cy="570621"/>
          </a:xfrm>
        </p:grpSpPr>
        <p:sp>
          <p:nvSpPr>
            <p:cNvPr id="197" name="Freeform: Shape 196">
              <a:extLst>
                <a:ext uri="{FF2B5EF4-FFF2-40B4-BE49-F238E27FC236}">
                  <a16:creationId xmlns:a16="http://schemas.microsoft.com/office/drawing/2014/main" id="{CFDF4998-10DC-40F9-8784-7DC084E542B4}"/>
                </a:ext>
              </a:extLst>
            </p:cNvPr>
            <p:cNvSpPr/>
            <p:nvPr/>
          </p:nvSpPr>
          <p:spPr>
            <a:xfrm rot="16200000" flipV="1">
              <a:off x="-2002852" y="4902553"/>
              <a:ext cx="570621" cy="570622"/>
            </a:xfrm>
            <a:custGeom>
              <a:avLst/>
              <a:gdLst>
                <a:gd name="connsiteX0" fmla="*/ 204912 w 407717"/>
                <a:gd name="connsiteY0" fmla="*/ 1895 h 407717"/>
                <a:gd name="connsiteX1" fmla="*/ 1056 w 407717"/>
                <a:gd name="connsiteY1" fmla="*/ 205757 h 407717"/>
                <a:gd name="connsiteX2" fmla="*/ 204912 w 407717"/>
                <a:gd name="connsiteY2" fmla="*/ 409613 h 407717"/>
                <a:gd name="connsiteX3" fmla="*/ 408773 w 407717"/>
                <a:gd name="connsiteY3" fmla="*/ 205757 h 407717"/>
                <a:gd name="connsiteX4" fmla="*/ 204912 w 407717"/>
                <a:gd name="connsiteY4" fmla="*/ 1895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4912" y="1895"/>
                  </a:moveTo>
                  <a:cubicBezTo>
                    <a:pt x="92324" y="1895"/>
                    <a:pt x="1056" y="93167"/>
                    <a:pt x="1056" y="205757"/>
                  </a:cubicBezTo>
                  <a:cubicBezTo>
                    <a:pt x="1056" y="318344"/>
                    <a:pt x="92324" y="409613"/>
                    <a:pt x="204912" y="409613"/>
                  </a:cubicBezTo>
                  <a:cubicBezTo>
                    <a:pt x="317502" y="409613"/>
                    <a:pt x="408773" y="318344"/>
                    <a:pt x="408773" y="205757"/>
                  </a:cubicBezTo>
                  <a:cubicBezTo>
                    <a:pt x="408773" y="93167"/>
                    <a:pt x="317502" y="1895"/>
                    <a:pt x="204912" y="1895"/>
                  </a:cubicBezTo>
                </a:path>
              </a:pathLst>
            </a:custGeom>
            <a:solidFill>
              <a:schemeClr val="tx1">
                <a:lumMod val="50000"/>
                <a:lumOff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Shape 197">
              <a:extLst>
                <a:ext uri="{FF2B5EF4-FFF2-40B4-BE49-F238E27FC236}">
                  <a16:creationId xmlns:a16="http://schemas.microsoft.com/office/drawing/2014/main" id="{878F25FD-4EC2-4A66-B305-B26868B03B3E}"/>
                </a:ext>
              </a:extLst>
            </p:cNvPr>
            <p:cNvSpPr/>
            <p:nvPr/>
          </p:nvSpPr>
          <p:spPr>
            <a:xfrm>
              <a:off x="-1846085" y="4966854"/>
              <a:ext cx="257071" cy="410818"/>
            </a:xfrm>
            <a:custGeom>
              <a:avLst/>
              <a:gdLst>
                <a:gd name="connsiteX0" fmla="*/ 133651 w 183681"/>
                <a:gd name="connsiteY0" fmla="*/ 36160 h 293535"/>
                <a:gd name="connsiteX1" fmla="*/ 134341 w 183681"/>
                <a:gd name="connsiteY1" fmla="*/ 38375 h 293535"/>
                <a:gd name="connsiteX2" fmla="*/ 135238 w 183681"/>
                <a:gd name="connsiteY2" fmla="*/ 43207 h 293535"/>
                <a:gd name="connsiteX3" fmla="*/ 135353 w 183681"/>
                <a:gd name="connsiteY3" fmla="*/ 44790 h 293535"/>
                <a:gd name="connsiteX4" fmla="*/ 175052 w 183681"/>
                <a:gd name="connsiteY4" fmla="*/ 44790 h 293535"/>
                <a:gd name="connsiteX5" fmla="*/ 175052 w 183681"/>
                <a:gd name="connsiteY5" fmla="*/ 284906 h 293535"/>
                <a:gd name="connsiteX6" fmla="*/ 8647 w 183681"/>
                <a:gd name="connsiteY6" fmla="*/ 284906 h 293535"/>
                <a:gd name="connsiteX7" fmla="*/ 8647 w 183681"/>
                <a:gd name="connsiteY7" fmla="*/ 44790 h 293535"/>
                <a:gd name="connsiteX8" fmla="*/ 48343 w 183681"/>
                <a:gd name="connsiteY8" fmla="*/ 44790 h 293535"/>
                <a:gd name="connsiteX9" fmla="*/ 48452 w 183681"/>
                <a:gd name="connsiteY9" fmla="*/ 43207 h 293535"/>
                <a:gd name="connsiteX10" fmla="*/ 49355 w 183681"/>
                <a:gd name="connsiteY10" fmla="*/ 38375 h 293535"/>
                <a:gd name="connsiteX11" fmla="*/ 50051 w 183681"/>
                <a:gd name="connsiteY11" fmla="*/ 36160 h 293535"/>
                <a:gd name="connsiteX12" fmla="*/ 0 w 183681"/>
                <a:gd name="connsiteY12" fmla="*/ 36160 h 293535"/>
                <a:gd name="connsiteX13" fmla="*/ 0 w 183681"/>
                <a:gd name="connsiteY13" fmla="*/ 293536 h 293535"/>
                <a:gd name="connsiteX14" fmla="*/ 183682 w 183681"/>
                <a:gd name="connsiteY14" fmla="*/ 293536 h 293535"/>
                <a:gd name="connsiteX15" fmla="*/ 183682 w 183681"/>
                <a:gd name="connsiteY15" fmla="*/ 36160 h 293535"/>
                <a:gd name="connsiteX16" fmla="*/ 133651 w 183681"/>
                <a:gd name="connsiteY16" fmla="*/ 36160 h 293535"/>
                <a:gd name="connsiteX17" fmla="*/ 157907 w 183681"/>
                <a:gd name="connsiteY17" fmla="*/ 201339 h 293535"/>
                <a:gd name="connsiteX18" fmla="*/ 156785 w 183681"/>
                <a:gd name="connsiteY18" fmla="*/ 200159 h 293535"/>
                <a:gd name="connsiteX19" fmla="*/ 141625 w 183681"/>
                <a:gd name="connsiteY19" fmla="*/ 216182 h 293535"/>
                <a:gd name="connsiteX20" fmla="*/ 129738 w 183681"/>
                <a:gd name="connsiteY20" fmla="*/ 236664 h 293535"/>
                <a:gd name="connsiteX21" fmla="*/ 129566 w 183681"/>
                <a:gd name="connsiteY21" fmla="*/ 237067 h 293535"/>
                <a:gd name="connsiteX22" fmla="*/ 127958 w 183681"/>
                <a:gd name="connsiteY22" fmla="*/ 234506 h 293535"/>
                <a:gd name="connsiteX23" fmla="*/ 121482 w 183681"/>
                <a:gd name="connsiteY23" fmla="*/ 228437 h 293535"/>
                <a:gd name="connsiteX24" fmla="*/ 115749 w 183681"/>
                <a:gd name="connsiteY24" fmla="*/ 232781 h 293535"/>
                <a:gd name="connsiteX25" fmla="*/ 119811 w 183681"/>
                <a:gd name="connsiteY25" fmla="*/ 235197 h 293535"/>
                <a:gd name="connsiteX26" fmla="*/ 124549 w 183681"/>
                <a:gd name="connsiteY26" fmla="*/ 241612 h 293535"/>
                <a:gd name="connsiteX27" fmla="*/ 125788 w 183681"/>
                <a:gd name="connsiteY27" fmla="*/ 243654 h 293535"/>
                <a:gd name="connsiteX28" fmla="*/ 128288 w 183681"/>
                <a:gd name="connsiteY28" fmla="*/ 248228 h 293535"/>
                <a:gd name="connsiteX29" fmla="*/ 131809 w 183681"/>
                <a:gd name="connsiteY29" fmla="*/ 244719 h 293535"/>
                <a:gd name="connsiteX30" fmla="*/ 134004 w 183681"/>
                <a:gd name="connsiteY30" fmla="*/ 242763 h 293535"/>
                <a:gd name="connsiteX31" fmla="*/ 144444 w 183681"/>
                <a:gd name="connsiteY31" fmla="*/ 220008 h 293535"/>
                <a:gd name="connsiteX32" fmla="*/ 157907 w 183681"/>
                <a:gd name="connsiteY32" fmla="*/ 201339 h 293535"/>
                <a:gd name="connsiteX33" fmla="*/ 30585 w 183681"/>
                <a:gd name="connsiteY33" fmla="*/ 236405 h 293535"/>
                <a:gd name="connsiteX34" fmla="*/ 98535 w 183681"/>
                <a:gd name="connsiteY34" fmla="*/ 236405 h 293535"/>
                <a:gd name="connsiteX35" fmla="*/ 98535 w 183681"/>
                <a:gd name="connsiteY35" fmla="*/ 222799 h 293535"/>
                <a:gd name="connsiteX36" fmla="*/ 30585 w 183681"/>
                <a:gd name="connsiteY36" fmla="*/ 222799 h 293535"/>
                <a:gd name="connsiteX37" fmla="*/ 30585 w 183681"/>
                <a:gd name="connsiteY37" fmla="*/ 236405 h 293535"/>
                <a:gd name="connsiteX38" fmla="*/ 157907 w 183681"/>
                <a:gd name="connsiteY38" fmla="*/ 142108 h 293535"/>
                <a:gd name="connsiteX39" fmla="*/ 156785 w 183681"/>
                <a:gd name="connsiteY39" fmla="*/ 140928 h 293535"/>
                <a:gd name="connsiteX40" fmla="*/ 141625 w 183681"/>
                <a:gd name="connsiteY40" fmla="*/ 156951 h 293535"/>
                <a:gd name="connsiteX41" fmla="*/ 129738 w 183681"/>
                <a:gd name="connsiteY41" fmla="*/ 177433 h 293535"/>
                <a:gd name="connsiteX42" fmla="*/ 129566 w 183681"/>
                <a:gd name="connsiteY42" fmla="*/ 177836 h 293535"/>
                <a:gd name="connsiteX43" fmla="*/ 127958 w 183681"/>
                <a:gd name="connsiteY43" fmla="*/ 175276 h 293535"/>
                <a:gd name="connsiteX44" fmla="*/ 121482 w 183681"/>
                <a:gd name="connsiteY44" fmla="*/ 169206 h 293535"/>
                <a:gd name="connsiteX45" fmla="*/ 115749 w 183681"/>
                <a:gd name="connsiteY45" fmla="*/ 173550 h 293535"/>
                <a:gd name="connsiteX46" fmla="*/ 119811 w 183681"/>
                <a:gd name="connsiteY46" fmla="*/ 175966 h 293535"/>
                <a:gd name="connsiteX47" fmla="*/ 124549 w 183681"/>
                <a:gd name="connsiteY47" fmla="*/ 182410 h 293535"/>
                <a:gd name="connsiteX48" fmla="*/ 125788 w 183681"/>
                <a:gd name="connsiteY48" fmla="*/ 184424 h 293535"/>
                <a:gd name="connsiteX49" fmla="*/ 128288 w 183681"/>
                <a:gd name="connsiteY49" fmla="*/ 188998 h 293535"/>
                <a:gd name="connsiteX50" fmla="*/ 131809 w 183681"/>
                <a:gd name="connsiteY50" fmla="*/ 185488 h 293535"/>
                <a:gd name="connsiteX51" fmla="*/ 134004 w 183681"/>
                <a:gd name="connsiteY51" fmla="*/ 183532 h 293535"/>
                <a:gd name="connsiteX52" fmla="*/ 144444 w 183681"/>
                <a:gd name="connsiteY52" fmla="*/ 160777 h 293535"/>
                <a:gd name="connsiteX53" fmla="*/ 157907 w 183681"/>
                <a:gd name="connsiteY53" fmla="*/ 142108 h 293535"/>
                <a:gd name="connsiteX54" fmla="*/ 30585 w 183681"/>
                <a:gd name="connsiteY54" fmla="*/ 177174 h 293535"/>
                <a:gd name="connsiteX55" fmla="*/ 98535 w 183681"/>
                <a:gd name="connsiteY55" fmla="*/ 177174 h 293535"/>
                <a:gd name="connsiteX56" fmla="*/ 98535 w 183681"/>
                <a:gd name="connsiteY56" fmla="*/ 163597 h 293535"/>
                <a:gd name="connsiteX57" fmla="*/ 30585 w 183681"/>
                <a:gd name="connsiteY57" fmla="*/ 163597 h 293535"/>
                <a:gd name="connsiteX58" fmla="*/ 30585 w 183681"/>
                <a:gd name="connsiteY58" fmla="*/ 177174 h 293535"/>
                <a:gd name="connsiteX59" fmla="*/ 157907 w 183681"/>
                <a:gd name="connsiteY59" fmla="*/ 82877 h 293535"/>
                <a:gd name="connsiteX60" fmla="*/ 156785 w 183681"/>
                <a:gd name="connsiteY60" fmla="*/ 81697 h 293535"/>
                <a:gd name="connsiteX61" fmla="*/ 141625 w 183681"/>
                <a:gd name="connsiteY61" fmla="*/ 97749 h 293535"/>
                <a:gd name="connsiteX62" fmla="*/ 129738 w 183681"/>
                <a:gd name="connsiteY62" fmla="*/ 118203 h 293535"/>
                <a:gd name="connsiteX63" fmla="*/ 129566 w 183681"/>
                <a:gd name="connsiteY63" fmla="*/ 118605 h 293535"/>
                <a:gd name="connsiteX64" fmla="*/ 127958 w 183681"/>
                <a:gd name="connsiteY64" fmla="*/ 116045 h 293535"/>
                <a:gd name="connsiteX65" fmla="*/ 121482 w 183681"/>
                <a:gd name="connsiteY65" fmla="*/ 110004 h 293535"/>
                <a:gd name="connsiteX66" fmla="*/ 115749 w 183681"/>
                <a:gd name="connsiteY66" fmla="*/ 114348 h 293535"/>
                <a:gd name="connsiteX67" fmla="*/ 119811 w 183681"/>
                <a:gd name="connsiteY67" fmla="*/ 116735 h 293535"/>
                <a:gd name="connsiteX68" fmla="*/ 124549 w 183681"/>
                <a:gd name="connsiteY68" fmla="*/ 123179 h 293535"/>
                <a:gd name="connsiteX69" fmla="*/ 125788 w 183681"/>
                <a:gd name="connsiteY69" fmla="*/ 125222 h 293535"/>
                <a:gd name="connsiteX70" fmla="*/ 128288 w 183681"/>
                <a:gd name="connsiteY70" fmla="*/ 129767 h 293535"/>
                <a:gd name="connsiteX71" fmla="*/ 131809 w 183681"/>
                <a:gd name="connsiteY71" fmla="*/ 126286 h 293535"/>
                <a:gd name="connsiteX72" fmla="*/ 134004 w 183681"/>
                <a:gd name="connsiteY72" fmla="*/ 124301 h 293535"/>
                <a:gd name="connsiteX73" fmla="*/ 144444 w 183681"/>
                <a:gd name="connsiteY73" fmla="*/ 101575 h 293535"/>
                <a:gd name="connsiteX74" fmla="*/ 157907 w 183681"/>
                <a:gd name="connsiteY74" fmla="*/ 82877 h 293535"/>
                <a:gd name="connsiteX75" fmla="*/ 30585 w 183681"/>
                <a:gd name="connsiteY75" fmla="*/ 117944 h 293535"/>
                <a:gd name="connsiteX76" fmla="*/ 98535 w 183681"/>
                <a:gd name="connsiteY76" fmla="*/ 117944 h 293535"/>
                <a:gd name="connsiteX77" fmla="*/ 98535 w 183681"/>
                <a:gd name="connsiteY77" fmla="*/ 104366 h 293535"/>
                <a:gd name="connsiteX78" fmla="*/ 30585 w 183681"/>
                <a:gd name="connsiteY78" fmla="*/ 104366 h 293535"/>
                <a:gd name="connsiteX79" fmla="*/ 30585 w 183681"/>
                <a:gd name="connsiteY79" fmla="*/ 117944 h 293535"/>
                <a:gd name="connsiteX80" fmla="*/ 53291 w 183681"/>
                <a:gd name="connsiteY80" fmla="*/ 44790 h 293535"/>
                <a:gd name="connsiteX81" fmla="*/ 61129 w 183681"/>
                <a:gd name="connsiteY81" fmla="*/ 57390 h 293535"/>
                <a:gd name="connsiteX82" fmla="*/ 122564 w 183681"/>
                <a:gd name="connsiteY82" fmla="*/ 57390 h 293535"/>
                <a:gd name="connsiteX83" fmla="*/ 130406 w 183681"/>
                <a:gd name="connsiteY83" fmla="*/ 44790 h 293535"/>
                <a:gd name="connsiteX84" fmla="*/ 122564 w 183681"/>
                <a:gd name="connsiteY84" fmla="*/ 32161 h 293535"/>
                <a:gd name="connsiteX85" fmla="*/ 103419 w 183681"/>
                <a:gd name="connsiteY85" fmla="*/ 32161 h 293535"/>
                <a:gd name="connsiteX86" fmla="*/ 104570 w 183681"/>
                <a:gd name="connsiteY86" fmla="*/ 29284 h 293535"/>
                <a:gd name="connsiteX87" fmla="*/ 105563 w 183681"/>
                <a:gd name="connsiteY87" fmla="*/ 24221 h 293535"/>
                <a:gd name="connsiteX88" fmla="*/ 91850 w 183681"/>
                <a:gd name="connsiteY88" fmla="*/ 10557 h 293535"/>
                <a:gd name="connsiteX89" fmla="*/ 78131 w 183681"/>
                <a:gd name="connsiteY89" fmla="*/ 24221 h 293535"/>
                <a:gd name="connsiteX90" fmla="*/ 79120 w 183681"/>
                <a:gd name="connsiteY90" fmla="*/ 29284 h 293535"/>
                <a:gd name="connsiteX91" fmla="*/ 80274 w 183681"/>
                <a:gd name="connsiteY91" fmla="*/ 32161 h 293535"/>
                <a:gd name="connsiteX92" fmla="*/ 61129 w 183681"/>
                <a:gd name="connsiteY92" fmla="*/ 32161 h 293535"/>
                <a:gd name="connsiteX93" fmla="*/ 53291 w 183681"/>
                <a:gd name="connsiteY93" fmla="*/ 44790 h 293535"/>
                <a:gd name="connsiteX94" fmla="*/ 73939 w 183681"/>
                <a:gd name="connsiteY94" fmla="*/ 24221 h 293535"/>
                <a:gd name="connsiteX95" fmla="*/ 73957 w 183681"/>
                <a:gd name="connsiteY95" fmla="*/ 23876 h 293535"/>
                <a:gd name="connsiteX96" fmla="*/ 73879 w 183681"/>
                <a:gd name="connsiteY96" fmla="*/ 23617 h 293535"/>
                <a:gd name="connsiteX97" fmla="*/ 74725 w 183681"/>
                <a:gd name="connsiteY97" fmla="*/ 12341 h 293535"/>
                <a:gd name="connsiteX98" fmla="*/ 82408 w 183681"/>
                <a:gd name="connsiteY98" fmla="*/ 5696 h 293535"/>
                <a:gd name="connsiteX99" fmla="*/ 85676 w 183681"/>
                <a:gd name="connsiteY99" fmla="*/ 5235 h 293535"/>
                <a:gd name="connsiteX100" fmla="*/ 90964 w 183681"/>
                <a:gd name="connsiteY100" fmla="*/ 6415 h 293535"/>
                <a:gd name="connsiteX101" fmla="*/ 91847 w 183681"/>
                <a:gd name="connsiteY101" fmla="*/ 6386 h 293535"/>
                <a:gd name="connsiteX102" fmla="*/ 101785 w 183681"/>
                <a:gd name="connsiteY102" fmla="*/ 9378 h 293535"/>
                <a:gd name="connsiteX103" fmla="*/ 85676 w 183681"/>
                <a:gd name="connsiteY103" fmla="*/ 0 h 293535"/>
                <a:gd name="connsiteX104" fmla="*/ 80956 w 183681"/>
                <a:gd name="connsiteY104" fmla="*/ 662 h 293535"/>
                <a:gd name="connsiteX105" fmla="*/ 70010 w 183681"/>
                <a:gd name="connsiteY105" fmla="*/ 10040 h 293535"/>
                <a:gd name="connsiteX106" fmla="*/ 68836 w 183681"/>
                <a:gd name="connsiteY106" fmla="*/ 25085 h 293535"/>
                <a:gd name="connsiteX107" fmla="*/ 69921 w 183681"/>
                <a:gd name="connsiteY107" fmla="*/ 27990 h 293535"/>
                <a:gd name="connsiteX108" fmla="*/ 74342 w 183681"/>
                <a:gd name="connsiteY108" fmla="*/ 27990 h 293535"/>
                <a:gd name="connsiteX109" fmla="*/ 73939 w 183681"/>
                <a:gd name="connsiteY109" fmla="*/ 24221 h 293535"/>
                <a:gd name="connsiteX110" fmla="*/ 91850 w 183681"/>
                <a:gd name="connsiteY110" fmla="*/ 18670 h 293535"/>
                <a:gd name="connsiteX111" fmla="*/ 95460 w 183681"/>
                <a:gd name="connsiteY111" fmla="*/ 22265 h 293535"/>
                <a:gd name="connsiteX112" fmla="*/ 91850 w 183681"/>
                <a:gd name="connsiteY112" fmla="*/ 25861 h 293535"/>
                <a:gd name="connsiteX113" fmla="*/ 88233 w 183681"/>
                <a:gd name="connsiteY113" fmla="*/ 22265 h 293535"/>
                <a:gd name="connsiteX114" fmla="*/ 91850 w 183681"/>
                <a:gd name="connsiteY114" fmla="*/ 18670 h 2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83681" h="293535">
                  <a:moveTo>
                    <a:pt x="133651" y="36160"/>
                  </a:moveTo>
                  <a:lnTo>
                    <a:pt x="134341" y="38375"/>
                  </a:lnTo>
                  <a:cubicBezTo>
                    <a:pt x="134830" y="39928"/>
                    <a:pt x="135123" y="41568"/>
                    <a:pt x="135238" y="43207"/>
                  </a:cubicBezTo>
                  <a:lnTo>
                    <a:pt x="135353" y="44790"/>
                  </a:lnTo>
                  <a:lnTo>
                    <a:pt x="175052" y="44790"/>
                  </a:lnTo>
                  <a:lnTo>
                    <a:pt x="175052" y="284906"/>
                  </a:lnTo>
                  <a:lnTo>
                    <a:pt x="8647" y="284906"/>
                  </a:lnTo>
                  <a:lnTo>
                    <a:pt x="8647" y="44790"/>
                  </a:lnTo>
                  <a:lnTo>
                    <a:pt x="48343" y="44790"/>
                  </a:lnTo>
                  <a:lnTo>
                    <a:pt x="48452" y="43207"/>
                  </a:lnTo>
                  <a:cubicBezTo>
                    <a:pt x="48567" y="41539"/>
                    <a:pt x="48869" y="39928"/>
                    <a:pt x="49355" y="38375"/>
                  </a:cubicBezTo>
                  <a:lnTo>
                    <a:pt x="50051" y="36160"/>
                  </a:lnTo>
                  <a:lnTo>
                    <a:pt x="0" y="36160"/>
                  </a:lnTo>
                  <a:lnTo>
                    <a:pt x="0" y="293536"/>
                  </a:lnTo>
                  <a:lnTo>
                    <a:pt x="183682" y="293536"/>
                  </a:lnTo>
                  <a:lnTo>
                    <a:pt x="183682" y="36160"/>
                  </a:lnTo>
                  <a:lnTo>
                    <a:pt x="133651" y="36160"/>
                  </a:lnTo>
                  <a:close/>
                  <a:moveTo>
                    <a:pt x="157907" y="201339"/>
                  </a:moveTo>
                  <a:lnTo>
                    <a:pt x="156785" y="200159"/>
                  </a:lnTo>
                  <a:cubicBezTo>
                    <a:pt x="151693" y="204100"/>
                    <a:pt x="146601" y="209508"/>
                    <a:pt x="141625" y="216182"/>
                  </a:cubicBezTo>
                  <a:cubicBezTo>
                    <a:pt x="136590" y="222943"/>
                    <a:pt x="132598" y="229817"/>
                    <a:pt x="129738" y="236664"/>
                  </a:cubicBezTo>
                  <a:lnTo>
                    <a:pt x="129566" y="237067"/>
                  </a:lnTo>
                  <a:lnTo>
                    <a:pt x="127958" y="234506"/>
                  </a:lnTo>
                  <a:cubicBezTo>
                    <a:pt x="125276" y="230249"/>
                    <a:pt x="123090" y="228207"/>
                    <a:pt x="121482" y="228437"/>
                  </a:cubicBezTo>
                  <a:cubicBezTo>
                    <a:pt x="119612" y="228696"/>
                    <a:pt x="117685" y="230163"/>
                    <a:pt x="115749" y="232781"/>
                  </a:cubicBezTo>
                  <a:cubicBezTo>
                    <a:pt x="117167" y="233155"/>
                    <a:pt x="118534" y="233960"/>
                    <a:pt x="119811" y="235197"/>
                  </a:cubicBezTo>
                  <a:cubicBezTo>
                    <a:pt x="121166" y="236549"/>
                    <a:pt x="122762" y="238707"/>
                    <a:pt x="124549" y="241612"/>
                  </a:cubicBezTo>
                  <a:lnTo>
                    <a:pt x="125788" y="243654"/>
                  </a:lnTo>
                  <a:cubicBezTo>
                    <a:pt x="126971" y="245668"/>
                    <a:pt x="127811" y="247193"/>
                    <a:pt x="128288" y="248228"/>
                  </a:cubicBezTo>
                  <a:cubicBezTo>
                    <a:pt x="128993" y="247423"/>
                    <a:pt x="130175" y="246215"/>
                    <a:pt x="131809" y="244719"/>
                  </a:cubicBezTo>
                  <a:lnTo>
                    <a:pt x="134004" y="242763"/>
                  </a:lnTo>
                  <a:cubicBezTo>
                    <a:pt x="136159" y="235888"/>
                    <a:pt x="139668" y="228236"/>
                    <a:pt x="144444" y="220008"/>
                  </a:cubicBezTo>
                  <a:cubicBezTo>
                    <a:pt x="149161" y="211867"/>
                    <a:pt x="153678" y="205596"/>
                    <a:pt x="157907" y="201339"/>
                  </a:cubicBezTo>
                  <a:close/>
                  <a:moveTo>
                    <a:pt x="30585" y="236405"/>
                  </a:moveTo>
                  <a:lnTo>
                    <a:pt x="98535" y="236405"/>
                  </a:lnTo>
                  <a:lnTo>
                    <a:pt x="98535" y="222799"/>
                  </a:lnTo>
                  <a:lnTo>
                    <a:pt x="30585" y="222799"/>
                  </a:lnTo>
                  <a:lnTo>
                    <a:pt x="30585" y="236405"/>
                  </a:lnTo>
                  <a:close/>
                  <a:moveTo>
                    <a:pt x="157907" y="142108"/>
                  </a:moveTo>
                  <a:lnTo>
                    <a:pt x="156785" y="140928"/>
                  </a:lnTo>
                  <a:cubicBezTo>
                    <a:pt x="151693" y="144869"/>
                    <a:pt x="146601" y="150278"/>
                    <a:pt x="141625" y="156951"/>
                  </a:cubicBezTo>
                  <a:cubicBezTo>
                    <a:pt x="136590" y="163711"/>
                    <a:pt x="132598" y="170587"/>
                    <a:pt x="129738" y="177433"/>
                  </a:cubicBezTo>
                  <a:lnTo>
                    <a:pt x="129566" y="177836"/>
                  </a:lnTo>
                  <a:lnTo>
                    <a:pt x="127958" y="175276"/>
                  </a:lnTo>
                  <a:cubicBezTo>
                    <a:pt x="125276" y="171018"/>
                    <a:pt x="123090" y="168976"/>
                    <a:pt x="121482" y="169206"/>
                  </a:cubicBezTo>
                  <a:cubicBezTo>
                    <a:pt x="119612" y="169465"/>
                    <a:pt x="117685" y="170932"/>
                    <a:pt x="115749" y="173550"/>
                  </a:cubicBezTo>
                  <a:cubicBezTo>
                    <a:pt x="117167" y="173924"/>
                    <a:pt x="118534" y="174729"/>
                    <a:pt x="119811" y="175966"/>
                  </a:cubicBezTo>
                  <a:cubicBezTo>
                    <a:pt x="121166" y="177318"/>
                    <a:pt x="122762" y="179476"/>
                    <a:pt x="124549" y="182410"/>
                  </a:cubicBezTo>
                  <a:lnTo>
                    <a:pt x="125788" y="184424"/>
                  </a:lnTo>
                  <a:cubicBezTo>
                    <a:pt x="126971" y="186437"/>
                    <a:pt x="127811" y="187962"/>
                    <a:pt x="128288" y="188998"/>
                  </a:cubicBezTo>
                  <a:cubicBezTo>
                    <a:pt x="128993" y="188192"/>
                    <a:pt x="130175" y="187013"/>
                    <a:pt x="131809" y="185488"/>
                  </a:cubicBezTo>
                  <a:lnTo>
                    <a:pt x="134004" y="183532"/>
                  </a:lnTo>
                  <a:cubicBezTo>
                    <a:pt x="136159" y="176657"/>
                    <a:pt x="139668" y="169005"/>
                    <a:pt x="144444" y="160777"/>
                  </a:cubicBezTo>
                  <a:cubicBezTo>
                    <a:pt x="149161" y="152636"/>
                    <a:pt x="153678" y="146365"/>
                    <a:pt x="157907" y="142108"/>
                  </a:cubicBezTo>
                  <a:close/>
                  <a:moveTo>
                    <a:pt x="30585" y="177174"/>
                  </a:moveTo>
                  <a:lnTo>
                    <a:pt x="98535" y="177174"/>
                  </a:lnTo>
                  <a:lnTo>
                    <a:pt x="98535" y="163597"/>
                  </a:lnTo>
                  <a:lnTo>
                    <a:pt x="30585" y="163597"/>
                  </a:lnTo>
                  <a:lnTo>
                    <a:pt x="30585" y="177174"/>
                  </a:lnTo>
                  <a:close/>
                  <a:moveTo>
                    <a:pt x="157907" y="82877"/>
                  </a:moveTo>
                  <a:lnTo>
                    <a:pt x="156785" y="81697"/>
                  </a:lnTo>
                  <a:cubicBezTo>
                    <a:pt x="151693" y="85667"/>
                    <a:pt x="146601" y="91047"/>
                    <a:pt x="141625" y="97749"/>
                  </a:cubicBezTo>
                  <a:cubicBezTo>
                    <a:pt x="136590" y="104481"/>
                    <a:pt x="132598" y="111385"/>
                    <a:pt x="129738" y="118203"/>
                  </a:cubicBezTo>
                  <a:lnTo>
                    <a:pt x="129566" y="118605"/>
                  </a:lnTo>
                  <a:lnTo>
                    <a:pt x="127958" y="116045"/>
                  </a:lnTo>
                  <a:cubicBezTo>
                    <a:pt x="125276" y="111816"/>
                    <a:pt x="123090" y="109774"/>
                    <a:pt x="121482" y="110004"/>
                  </a:cubicBezTo>
                  <a:cubicBezTo>
                    <a:pt x="119612" y="110234"/>
                    <a:pt x="117685" y="111701"/>
                    <a:pt x="115749" y="114348"/>
                  </a:cubicBezTo>
                  <a:cubicBezTo>
                    <a:pt x="117167" y="114693"/>
                    <a:pt x="118534" y="115498"/>
                    <a:pt x="119811" y="116735"/>
                  </a:cubicBezTo>
                  <a:cubicBezTo>
                    <a:pt x="121166" y="118087"/>
                    <a:pt x="122762" y="120245"/>
                    <a:pt x="124549" y="123179"/>
                  </a:cubicBezTo>
                  <a:lnTo>
                    <a:pt x="125788" y="125222"/>
                  </a:lnTo>
                  <a:cubicBezTo>
                    <a:pt x="126971" y="127235"/>
                    <a:pt x="127811" y="128760"/>
                    <a:pt x="128288" y="129767"/>
                  </a:cubicBezTo>
                  <a:cubicBezTo>
                    <a:pt x="128993" y="128961"/>
                    <a:pt x="130175" y="127782"/>
                    <a:pt x="131809" y="126286"/>
                  </a:cubicBezTo>
                  <a:lnTo>
                    <a:pt x="134004" y="124301"/>
                  </a:lnTo>
                  <a:cubicBezTo>
                    <a:pt x="136159" y="117426"/>
                    <a:pt x="139668" y="109803"/>
                    <a:pt x="144444" y="101575"/>
                  </a:cubicBezTo>
                  <a:cubicBezTo>
                    <a:pt x="149161" y="93406"/>
                    <a:pt x="153678" y="87134"/>
                    <a:pt x="157907" y="82877"/>
                  </a:cubicBezTo>
                  <a:close/>
                  <a:moveTo>
                    <a:pt x="30585" y="117944"/>
                  </a:moveTo>
                  <a:lnTo>
                    <a:pt x="98535" y="117944"/>
                  </a:lnTo>
                  <a:lnTo>
                    <a:pt x="98535" y="104366"/>
                  </a:lnTo>
                  <a:lnTo>
                    <a:pt x="30585" y="104366"/>
                  </a:lnTo>
                  <a:lnTo>
                    <a:pt x="30585" y="117944"/>
                  </a:lnTo>
                  <a:close/>
                  <a:moveTo>
                    <a:pt x="53291" y="44790"/>
                  </a:moveTo>
                  <a:cubicBezTo>
                    <a:pt x="53291" y="51607"/>
                    <a:pt x="56881" y="57390"/>
                    <a:pt x="61129" y="57390"/>
                  </a:cubicBezTo>
                  <a:lnTo>
                    <a:pt x="122564" y="57390"/>
                  </a:lnTo>
                  <a:cubicBezTo>
                    <a:pt x="126816" y="57390"/>
                    <a:pt x="130406" y="51607"/>
                    <a:pt x="130406" y="44790"/>
                  </a:cubicBezTo>
                  <a:cubicBezTo>
                    <a:pt x="130406" y="37943"/>
                    <a:pt x="126816" y="32161"/>
                    <a:pt x="122564" y="32161"/>
                  </a:cubicBezTo>
                  <a:lnTo>
                    <a:pt x="103419" y="32161"/>
                  </a:lnTo>
                  <a:lnTo>
                    <a:pt x="104570" y="29284"/>
                  </a:lnTo>
                  <a:cubicBezTo>
                    <a:pt x="105226" y="27645"/>
                    <a:pt x="105563" y="25947"/>
                    <a:pt x="105563" y="24221"/>
                  </a:cubicBezTo>
                  <a:cubicBezTo>
                    <a:pt x="105563" y="16685"/>
                    <a:pt x="99404" y="10557"/>
                    <a:pt x="91850" y="10557"/>
                  </a:cubicBezTo>
                  <a:cubicBezTo>
                    <a:pt x="84284" y="10557"/>
                    <a:pt x="78131" y="16685"/>
                    <a:pt x="78131" y="24221"/>
                  </a:cubicBezTo>
                  <a:cubicBezTo>
                    <a:pt x="78131" y="25947"/>
                    <a:pt x="78464" y="27674"/>
                    <a:pt x="79120" y="29284"/>
                  </a:cubicBezTo>
                  <a:lnTo>
                    <a:pt x="80274" y="32161"/>
                  </a:lnTo>
                  <a:lnTo>
                    <a:pt x="61129" y="32161"/>
                  </a:lnTo>
                  <a:cubicBezTo>
                    <a:pt x="56881" y="32161"/>
                    <a:pt x="53291" y="37943"/>
                    <a:pt x="53291" y="44790"/>
                  </a:cubicBezTo>
                  <a:close/>
                  <a:moveTo>
                    <a:pt x="73939" y="24221"/>
                  </a:moveTo>
                  <a:cubicBezTo>
                    <a:pt x="73939" y="24106"/>
                    <a:pt x="73954" y="23991"/>
                    <a:pt x="73957" y="23876"/>
                  </a:cubicBezTo>
                  <a:cubicBezTo>
                    <a:pt x="73933" y="23790"/>
                    <a:pt x="73905" y="23704"/>
                    <a:pt x="73879" y="23617"/>
                  </a:cubicBezTo>
                  <a:cubicBezTo>
                    <a:pt x="72754" y="19763"/>
                    <a:pt x="73059" y="15764"/>
                    <a:pt x="74725" y="12341"/>
                  </a:cubicBezTo>
                  <a:cubicBezTo>
                    <a:pt x="76347" y="9004"/>
                    <a:pt x="79074" y="6645"/>
                    <a:pt x="82408" y="5696"/>
                  </a:cubicBezTo>
                  <a:cubicBezTo>
                    <a:pt x="83473" y="5379"/>
                    <a:pt x="84569" y="5235"/>
                    <a:pt x="85676" y="5235"/>
                  </a:cubicBezTo>
                  <a:cubicBezTo>
                    <a:pt x="87511" y="5235"/>
                    <a:pt x="89304" y="5667"/>
                    <a:pt x="90964" y="6415"/>
                  </a:cubicBezTo>
                  <a:cubicBezTo>
                    <a:pt x="91257" y="6415"/>
                    <a:pt x="91548" y="6386"/>
                    <a:pt x="91847" y="6386"/>
                  </a:cubicBezTo>
                  <a:cubicBezTo>
                    <a:pt x="95520" y="6386"/>
                    <a:pt x="98941" y="7479"/>
                    <a:pt x="101785" y="9378"/>
                  </a:cubicBezTo>
                  <a:cubicBezTo>
                    <a:pt x="98204" y="3682"/>
                    <a:pt x="92175" y="0"/>
                    <a:pt x="85676" y="0"/>
                  </a:cubicBezTo>
                  <a:cubicBezTo>
                    <a:pt x="84080" y="0"/>
                    <a:pt x="82492" y="230"/>
                    <a:pt x="80956" y="662"/>
                  </a:cubicBezTo>
                  <a:cubicBezTo>
                    <a:pt x="76172" y="2042"/>
                    <a:pt x="72285" y="5379"/>
                    <a:pt x="70010" y="10040"/>
                  </a:cubicBezTo>
                  <a:cubicBezTo>
                    <a:pt x="67775" y="14613"/>
                    <a:pt x="67360" y="19964"/>
                    <a:pt x="68836" y="25085"/>
                  </a:cubicBezTo>
                  <a:cubicBezTo>
                    <a:pt x="69129" y="26063"/>
                    <a:pt x="69501" y="27040"/>
                    <a:pt x="69921" y="27990"/>
                  </a:cubicBezTo>
                  <a:lnTo>
                    <a:pt x="74342" y="27990"/>
                  </a:lnTo>
                  <a:cubicBezTo>
                    <a:pt x="74072" y="26753"/>
                    <a:pt x="73939" y="25487"/>
                    <a:pt x="73939" y="24221"/>
                  </a:cubicBezTo>
                  <a:close/>
                  <a:moveTo>
                    <a:pt x="91850" y="18670"/>
                  </a:moveTo>
                  <a:cubicBezTo>
                    <a:pt x="93840" y="18670"/>
                    <a:pt x="95460" y="20280"/>
                    <a:pt x="95460" y="22265"/>
                  </a:cubicBezTo>
                  <a:cubicBezTo>
                    <a:pt x="95460" y="24250"/>
                    <a:pt x="93840" y="25861"/>
                    <a:pt x="91850" y="25861"/>
                  </a:cubicBezTo>
                  <a:cubicBezTo>
                    <a:pt x="89844" y="25861"/>
                    <a:pt x="88233" y="24250"/>
                    <a:pt x="88233" y="22265"/>
                  </a:cubicBezTo>
                  <a:cubicBezTo>
                    <a:pt x="88233" y="20280"/>
                    <a:pt x="89844" y="18670"/>
                    <a:pt x="91850" y="18670"/>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9" name="Group 198">
            <a:extLst>
              <a:ext uri="{FF2B5EF4-FFF2-40B4-BE49-F238E27FC236}">
                <a16:creationId xmlns:a16="http://schemas.microsoft.com/office/drawing/2014/main" id="{B2535770-79BB-4C67-AE35-03E6B19F9C53}"/>
              </a:ext>
            </a:extLst>
          </p:cNvPr>
          <p:cNvGrpSpPr/>
          <p:nvPr/>
        </p:nvGrpSpPr>
        <p:grpSpPr>
          <a:xfrm>
            <a:off x="205289" y="5240927"/>
            <a:ext cx="594807" cy="594807"/>
            <a:chOff x="-2002852" y="5586211"/>
            <a:chExt cx="570621" cy="570621"/>
          </a:xfrm>
        </p:grpSpPr>
        <p:sp>
          <p:nvSpPr>
            <p:cNvPr id="200" name="Freeform: Shape 199">
              <a:extLst>
                <a:ext uri="{FF2B5EF4-FFF2-40B4-BE49-F238E27FC236}">
                  <a16:creationId xmlns:a16="http://schemas.microsoft.com/office/drawing/2014/main" id="{C945F64B-8AAF-45B7-BD0F-0888F22D5292}"/>
                </a:ext>
              </a:extLst>
            </p:cNvPr>
            <p:cNvSpPr/>
            <p:nvPr/>
          </p:nvSpPr>
          <p:spPr>
            <a:xfrm rot="16200000" flipV="1">
              <a:off x="-2002852" y="5586211"/>
              <a:ext cx="570621" cy="570621"/>
            </a:xfrm>
            <a:custGeom>
              <a:avLst/>
              <a:gdLst>
                <a:gd name="connsiteX0" fmla="*/ 205447 w 407717"/>
                <a:gd name="connsiteY0" fmla="*/ 1895 h 407717"/>
                <a:gd name="connsiteX1" fmla="*/ 1589 w 407717"/>
                <a:gd name="connsiteY1" fmla="*/ 205754 h 407717"/>
                <a:gd name="connsiteX2" fmla="*/ 205447 w 407717"/>
                <a:gd name="connsiteY2" fmla="*/ 409613 h 407717"/>
                <a:gd name="connsiteX3" fmla="*/ 409306 w 407717"/>
                <a:gd name="connsiteY3" fmla="*/ 205754 h 407717"/>
                <a:gd name="connsiteX4" fmla="*/ 205447 w 407717"/>
                <a:gd name="connsiteY4" fmla="*/ 1895 h 40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717" h="407717">
                  <a:moveTo>
                    <a:pt x="205447" y="1895"/>
                  </a:moveTo>
                  <a:cubicBezTo>
                    <a:pt x="92860" y="1895"/>
                    <a:pt x="1589" y="93167"/>
                    <a:pt x="1589" y="205754"/>
                  </a:cubicBezTo>
                  <a:cubicBezTo>
                    <a:pt x="1589" y="318342"/>
                    <a:pt x="92860" y="409613"/>
                    <a:pt x="205447" y="409613"/>
                  </a:cubicBezTo>
                  <a:cubicBezTo>
                    <a:pt x="318035" y="409613"/>
                    <a:pt x="409306" y="318342"/>
                    <a:pt x="409306" y="205754"/>
                  </a:cubicBezTo>
                  <a:cubicBezTo>
                    <a:pt x="409306" y="93167"/>
                    <a:pt x="318035" y="1895"/>
                    <a:pt x="205447" y="1895"/>
                  </a:cubicBezTo>
                </a:path>
              </a:pathLst>
            </a:custGeom>
            <a:solidFill>
              <a:schemeClr val="tx1">
                <a:lumMod val="50000"/>
                <a:lumOff val="50000"/>
              </a:schemeClr>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Shape 200">
              <a:extLst>
                <a:ext uri="{FF2B5EF4-FFF2-40B4-BE49-F238E27FC236}">
                  <a16:creationId xmlns:a16="http://schemas.microsoft.com/office/drawing/2014/main" id="{DA1355D6-3238-421F-8578-D7AE5C7164C7}"/>
                </a:ext>
              </a:extLst>
            </p:cNvPr>
            <p:cNvSpPr/>
            <p:nvPr/>
          </p:nvSpPr>
          <p:spPr>
            <a:xfrm>
              <a:off x="-1780602" y="5661740"/>
              <a:ext cx="299633" cy="458003"/>
            </a:xfrm>
            <a:custGeom>
              <a:avLst/>
              <a:gdLst>
                <a:gd name="connsiteX0" fmla="*/ 59212 w 214092"/>
                <a:gd name="connsiteY0" fmla="*/ 203640 h 327250"/>
                <a:gd name="connsiteX1" fmla="*/ 53487 w 214092"/>
                <a:gd name="connsiteY1" fmla="*/ 194866 h 327250"/>
                <a:gd name="connsiteX2" fmla="*/ 48424 w 214092"/>
                <a:gd name="connsiteY2" fmla="*/ 158793 h 327250"/>
                <a:gd name="connsiteX3" fmla="*/ 48309 w 214092"/>
                <a:gd name="connsiteY3" fmla="*/ 157297 h 327250"/>
                <a:gd name="connsiteX4" fmla="*/ 47993 w 214092"/>
                <a:gd name="connsiteY4" fmla="*/ 155801 h 327250"/>
                <a:gd name="connsiteX5" fmla="*/ 46641 w 214092"/>
                <a:gd name="connsiteY5" fmla="*/ 146222 h 327250"/>
                <a:gd name="connsiteX6" fmla="*/ 47187 w 214092"/>
                <a:gd name="connsiteY6" fmla="*/ 146078 h 327250"/>
                <a:gd name="connsiteX7" fmla="*/ 62923 w 214092"/>
                <a:gd name="connsiteY7" fmla="*/ 137074 h 327250"/>
                <a:gd name="connsiteX8" fmla="*/ 65224 w 214092"/>
                <a:gd name="connsiteY8" fmla="*/ 153385 h 327250"/>
                <a:gd name="connsiteX9" fmla="*/ 65339 w 214092"/>
                <a:gd name="connsiteY9" fmla="*/ 154909 h 327250"/>
                <a:gd name="connsiteX10" fmla="*/ 65627 w 214092"/>
                <a:gd name="connsiteY10" fmla="*/ 156405 h 327250"/>
                <a:gd name="connsiteX11" fmla="*/ 70690 w 214092"/>
                <a:gd name="connsiteY11" fmla="*/ 192450 h 327250"/>
                <a:gd name="connsiteX12" fmla="*/ 66001 w 214092"/>
                <a:gd name="connsiteY12" fmla="*/ 203640 h 327250"/>
                <a:gd name="connsiteX13" fmla="*/ 214092 w 214092"/>
                <a:gd name="connsiteY13" fmla="*/ 203640 h 327250"/>
                <a:gd name="connsiteX14" fmla="*/ 45059 w 214092"/>
                <a:gd name="connsiteY14" fmla="*/ 327251 h 327250"/>
                <a:gd name="connsiteX15" fmla="*/ 10 w 214092"/>
                <a:gd name="connsiteY15" fmla="*/ 321469 h 327250"/>
                <a:gd name="connsiteX16" fmla="*/ 10 w 214092"/>
                <a:gd name="connsiteY16" fmla="*/ 203640 h 327250"/>
                <a:gd name="connsiteX17" fmla="*/ 27482 w 214092"/>
                <a:gd name="connsiteY17" fmla="*/ 203640 h 327250"/>
                <a:gd name="connsiteX18" fmla="*/ 20377 w 214092"/>
                <a:gd name="connsiteY18" fmla="*/ 191673 h 327250"/>
                <a:gd name="connsiteX19" fmla="*/ 25440 w 214092"/>
                <a:gd name="connsiteY19" fmla="*/ 155599 h 327250"/>
                <a:gd name="connsiteX20" fmla="*/ 25756 w 214092"/>
                <a:gd name="connsiteY20" fmla="*/ 154133 h 327250"/>
                <a:gd name="connsiteX21" fmla="*/ 25871 w 214092"/>
                <a:gd name="connsiteY21" fmla="*/ 152608 h 327250"/>
                <a:gd name="connsiteX22" fmla="*/ 28029 w 214092"/>
                <a:gd name="connsiteY22" fmla="*/ 137275 h 327250"/>
                <a:gd name="connsiteX23" fmla="*/ 43534 w 214092"/>
                <a:gd name="connsiteY23" fmla="*/ 146078 h 327250"/>
                <a:gd name="connsiteX24" fmla="*/ 44282 w 214092"/>
                <a:gd name="connsiteY24" fmla="*/ 146222 h 327250"/>
                <a:gd name="connsiteX25" fmla="*/ 44311 w 214092"/>
                <a:gd name="connsiteY25" fmla="*/ 146222 h 327250"/>
                <a:gd name="connsiteX26" fmla="*/ 43074 w 214092"/>
                <a:gd name="connsiteY26" fmla="*/ 155024 h 327250"/>
                <a:gd name="connsiteX27" fmla="*/ 42786 w 214092"/>
                <a:gd name="connsiteY27" fmla="*/ 156491 h 327250"/>
                <a:gd name="connsiteX28" fmla="*/ 42671 w 214092"/>
                <a:gd name="connsiteY28" fmla="*/ 158016 h 327250"/>
                <a:gd name="connsiteX29" fmla="*/ 37608 w 214092"/>
                <a:gd name="connsiteY29" fmla="*/ 194089 h 327250"/>
                <a:gd name="connsiteX30" fmla="*/ 29438 w 214092"/>
                <a:gd name="connsiteY30" fmla="*/ 203640 h 327250"/>
                <a:gd name="connsiteX31" fmla="*/ 59212 w 214092"/>
                <a:gd name="connsiteY31" fmla="*/ 203640 h 327250"/>
                <a:gd name="connsiteX32" fmla="*/ 45490 w 214092"/>
                <a:gd name="connsiteY32" fmla="*/ 137937 h 327250"/>
                <a:gd name="connsiteX33" fmla="*/ 46094 w 214092"/>
                <a:gd name="connsiteY33" fmla="*/ 142223 h 327250"/>
                <a:gd name="connsiteX34" fmla="*/ 61600 w 214092"/>
                <a:gd name="connsiteY34" fmla="*/ 132558 h 327250"/>
                <a:gd name="connsiteX35" fmla="*/ 62204 w 214092"/>
                <a:gd name="connsiteY35" fmla="*/ 131867 h 327250"/>
                <a:gd name="connsiteX36" fmla="*/ 60535 w 214092"/>
                <a:gd name="connsiteY36" fmla="*/ 120130 h 327250"/>
                <a:gd name="connsiteX37" fmla="*/ 60650 w 214092"/>
                <a:gd name="connsiteY37" fmla="*/ 118663 h 327250"/>
                <a:gd name="connsiteX38" fmla="*/ 60650 w 214092"/>
                <a:gd name="connsiteY38" fmla="*/ 118548 h 327250"/>
                <a:gd name="connsiteX39" fmla="*/ 60506 w 214092"/>
                <a:gd name="connsiteY39" fmla="*/ 118605 h 327250"/>
                <a:gd name="connsiteX40" fmla="*/ 59874 w 214092"/>
                <a:gd name="connsiteY40" fmla="*/ 118893 h 327250"/>
                <a:gd name="connsiteX41" fmla="*/ 49978 w 214092"/>
                <a:gd name="connsiteY41" fmla="*/ 120936 h 327250"/>
                <a:gd name="connsiteX42" fmla="*/ 50150 w 214092"/>
                <a:gd name="connsiteY42" fmla="*/ 119814 h 327250"/>
                <a:gd name="connsiteX43" fmla="*/ 50150 w 214092"/>
                <a:gd name="connsiteY43" fmla="*/ 119670 h 327250"/>
                <a:gd name="connsiteX44" fmla="*/ 49489 w 214092"/>
                <a:gd name="connsiteY44" fmla="*/ 117426 h 327250"/>
                <a:gd name="connsiteX45" fmla="*/ 58435 w 214092"/>
                <a:gd name="connsiteY45" fmla="*/ 115556 h 327250"/>
                <a:gd name="connsiteX46" fmla="*/ 57687 w 214092"/>
                <a:gd name="connsiteY46" fmla="*/ 113830 h 327250"/>
                <a:gd name="connsiteX47" fmla="*/ 58119 w 214092"/>
                <a:gd name="connsiteY47" fmla="*/ 111414 h 327250"/>
                <a:gd name="connsiteX48" fmla="*/ 53746 w 214092"/>
                <a:gd name="connsiteY48" fmla="*/ 95563 h 327250"/>
                <a:gd name="connsiteX49" fmla="*/ 49403 w 214092"/>
                <a:gd name="connsiteY49" fmla="*/ 95707 h 327250"/>
                <a:gd name="connsiteX50" fmla="*/ 38327 w 214092"/>
                <a:gd name="connsiteY50" fmla="*/ 95362 h 327250"/>
                <a:gd name="connsiteX51" fmla="*/ 33638 w 214092"/>
                <a:gd name="connsiteY51" fmla="*/ 112248 h 327250"/>
                <a:gd name="connsiteX52" fmla="*/ 33897 w 214092"/>
                <a:gd name="connsiteY52" fmla="*/ 114808 h 327250"/>
                <a:gd name="connsiteX53" fmla="*/ 33120 w 214092"/>
                <a:gd name="connsiteY53" fmla="*/ 116189 h 327250"/>
                <a:gd name="connsiteX54" fmla="*/ 42153 w 214092"/>
                <a:gd name="connsiteY54" fmla="*/ 117512 h 327250"/>
                <a:gd name="connsiteX55" fmla="*/ 41578 w 214092"/>
                <a:gd name="connsiteY55" fmla="*/ 119670 h 327250"/>
                <a:gd name="connsiteX56" fmla="*/ 41578 w 214092"/>
                <a:gd name="connsiteY56" fmla="*/ 119814 h 327250"/>
                <a:gd name="connsiteX57" fmla="*/ 41750 w 214092"/>
                <a:gd name="connsiteY57" fmla="*/ 121051 h 327250"/>
                <a:gd name="connsiteX58" fmla="*/ 31855 w 214092"/>
                <a:gd name="connsiteY58" fmla="*/ 119584 h 327250"/>
                <a:gd name="connsiteX59" fmla="*/ 31222 w 214092"/>
                <a:gd name="connsiteY59" fmla="*/ 119382 h 327250"/>
                <a:gd name="connsiteX60" fmla="*/ 31164 w 214092"/>
                <a:gd name="connsiteY60" fmla="*/ 119469 h 327250"/>
                <a:gd name="connsiteX61" fmla="*/ 30560 w 214092"/>
                <a:gd name="connsiteY61" fmla="*/ 119239 h 327250"/>
                <a:gd name="connsiteX62" fmla="*/ 28748 w 214092"/>
                <a:gd name="connsiteY62" fmla="*/ 132040 h 327250"/>
                <a:gd name="connsiteX63" fmla="*/ 29122 w 214092"/>
                <a:gd name="connsiteY63" fmla="*/ 132558 h 327250"/>
                <a:gd name="connsiteX64" fmla="*/ 44857 w 214092"/>
                <a:gd name="connsiteY64" fmla="*/ 142338 h 327250"/>
                <a:gd name="connsiteX65" fmla="*/ 45490 w 214092"/>
                <a:gd name="connsiteY65" fmla="*/ 137937 h 327250"/>
                <a:gd name="connsiteX66" fmla="*/ 42988 w 214092"/>
                <a:gd name="connsiteY66" fmla="*/ 119814 h 327250"/>
                <a:gd name="connsiteX67" fmla="*/ 42988 w 214092"/>
                <a:gd name="connsiteY67" fmla="*/ 119670 h 327250"/>
                <a:gd name="connsiteX68" fmla="*/ 43793 w 214092"/>
                <a:gd name="connsiteY68" fmla="*/ 117714 h 327250"/>
                <a:gd name="connsiteX69" fmla="*/ 46152 w 214092"/>
                <a:gd name="connsiteY69" fmla="*/ 117944 h 327250"/>
                <a:gd name="connsiteX70" fmla="*/ 47907 w 214092"/>
                <a:gd name="connsiteY70" fmla="*/ 117714 h 327250"/>
                <a:gd name="connsiteX71" fmla="*/ 48712 w 214092"/>
                <a:gd name="connsiteY71" fmla="*/ 119670 h 327250"/>
                <a:gd name="connsiteX72" fmla="*/ 48712 w 214092"/>
                <a:gd name="connsiteY72" fmla="*/ 119814 h 327250"/>
                <a:gd name="connsiteX73" fmla="*/ 48309 w 214092"/>
                <a:gd name="connsiteY73" fmla="*/ 121252 h 327250"/>
                <a:gd name="connsiteX74" fmla="*/ 46152 w 214092"/>
                <a:gd name="connsiteY74" fmla="*/ 121511 h 327250"/>
                <a:gd name="connsiteX75" fmla="*/ 43419 w 214092"/>
                <a:gd name="connsiteY75" fmla="*/ 121252 h 327250"/>
                <a:gd name="connsiteX76" fmla="*/ 42988 w 214092"/>
                <a:gd name="connsiteY76" fmla="*/ 119814 h 327250"/>
                <a:gd name="connsiteX77" fmla="*/ 27511 w 214092"/>
                <a:gd name="connsiteY77" fmla="*/ 93521 h 327250"/>
                <a:gd name="connsiteX78" fmla="*/ 31049 w 214092"/>
                <a:gd name="connsiteY78" fmla="*/ 88745 h 327250"/>
                <a:gd name="connsiteX79" fmla="*/ 31049 w 214092"/>
                <a:gd name="connsiteY79" fmla="*/ 108336 h 327250"/>
                <a:gd name="connsiteX80" fmla="*/ 34875 w 214092"/>
                <a:gd name="connsiteY80" fmla="*/ 94442 h 327250"/>
                <a:gd name="connsiteX81" fmla="*/ 35393 w 214092"/>
                <a:gd name="connsiteY81" fmla="*/ 77958 h 327250"/>
                <a:gd name="connsiteX82" fmla="*/ 37004 w 214092"/>
                <a:gd name="connsiteY82" fmla="*/ 78303 h 327250"/>
                <a:gd name="connsiteX83" fmla="*/ 38989 w 214092"/>
                <a:gd name="connsiteY83" fmla="*/ 77757 h 327250"/>
                <a:gd name="connsiteX84" fmla="*/ 38586 w 214092"/>
                <a:gd name="connsiteY84" fmla="*/ 91795 h 327250"/>
                <a:gd name="connsiteX85" fmla="*/ 53430 w 214092"/>
                <a:gd name="connsiteY85" fmla="*/ 92054 h 327250"/>
                <a:gd name="connsiteX86" fmla="*/ 53027 w 214092"/>
                <a:gd name="connsiteY86" fmla="*/ 77814 h 327250"/>
                <a:gd name="connsiteX87" fmla="*/ 54897 w 214092"/>
                <a:gd name="connsiteY87" fmla="*/ 78303 h 327250"/>
                <a:gd name="connsiteX88" fmla="*/ 56623 w 214092"/>
                <a:gd name="connsiteY88" fmla="*/ 77872 h 327250"/>
                <a:gd name="connsiteX89" fmla="*/ 57054 w 214092"/>
                <a:gd name="connsiteY89" fmla="*/ 93406 h 327250"/>
                <a:gd name="connsiteX90" fmla="*/ 57141 w 214092"/>
                <a:gd name="connsiteY90" fmla="*/ 94470 h 327250"/>
                <a:gd name="connsiteX91" fmla="*/ 60650 w 214092"/>
                <a:gd name="connsiteY91" fmla="*/ 107214 h 327250"/>
                <a:gd name="connsiteX92" fmla="*/ 60650 w 214092"/>
                <a:gd name="connsiteY92" fmla="*/ 87969 h 327250"/>
                <a:gd name="connsiteX93" fmla="*/ 64793 w 214092"/>
                <a:gd name="connsiteY93" fmla="*/ 93550 h 327250"/>
                <a:gd name="connsiteX94" fmla="*/ 78371 w 214092"/>
                <a:gd name="connsiteY94" fmla="*/ 111932 h 327250"/>
                <a:gd name="connsiteX95" fmla="*/ 89503 w 214092"/>
                <a:gd name="connsiteY95" fmla="*/ 114377 h 327250"/>
                <a:gd name="connsiteX96" fmla="*/ 90424 w 214092"/>
                <a:gd name="connsiteY96" fmla="*/ 103072 h 327250"/>
                <a:gd name="connsiteX97" fmla="*/ 76789 w 214092"/>
                <a:gd name="connsiteY97" fmla="*/ 84690 h 327250"/>
                <a:gd name="connsiteX98" fmla="*/ 69597 w 214092"/>
                <a:gd name="connsiteY98" fmla="*/ 74966 h 327250"/>
                <a:gd name="connsiteX99" fmla="*/ 151323 w 214092"/>
                <a:gd name="connsiteY99" fmla="*/ 2848 h 327250"/>
                <a:gd name="connsiteX100" fmla="*/ 147210 w 214092"/>
                <a:gd name="connsiteY100" fmla="*/ 0 h 327250"/>
                <a:gd name="connsiteX101" fmla="*/ 66806 w 214092"/>
                <a:gd name="connsiteY101" fmla="*/ 71025 h 327250"/>
                <a:gd name="connsiteX102" fmla="*/ 59759 w 214092"/>
                <a:gd name="connsiteY102" fmla="*/ 61647 h 327250"/>
                <a:gd name="connsiteX103" fmla="*/ 56249 w 214092"/>
                <a:gd name="connsiteY103" fmla="*/ 58742 h 327250"/>
                <a:gd name="connsiteX104" fmla="*/ 56249 w 214092"/>
                <a:gd name="connsiteY104" fmla="*/ 58799 h 327250"/>
                <a:gd name="connsiteX105" fmla="*/ 56479 w 214092"/>
                <a:gd name="connsiteY105" fmla="*/ 70853 h 327250"/>
                <a:gd name="connsiteX106" fmla="*/ 54897 w 214092"/>
                <a:gd name="connsiteY106" fmla="*/ 70507 h 327250"/>
                <a:gd name="connsiteX107" fmla="*/ 52883 w 214092"/>
                <a:gd name="connsiteY107" fmla="*/ 71083 h 327250"/>
                <a:gd name="connsiteX108" fmla="*/ 52682 w 214092"/>
                <a:gd name="connsiteY108" fmla="*/ 58857 h 327250"/>
                <a:gd name="connsiteX109" fmla="*/ 52912 w 214092"/>
                <a:gd name="connsiteY109" fmla="*/ 57908 h 327250"/>
                <a:gd name="connsiteX110" fmla="*/ 51531 w 214092"/>
                <a:gd name="connsiteY110" fmla="*/ 57994 h 327250"/>
                <a:gd name="connsiteX111" fmla="*/ 50179 w 214092"/>
                <a:gd name="connsiteY111" fmla="*/ 57908 h 327250"/>
                <a:gd name="connsiteX112" fmla="*/ 41520 w 214092"/>
                <a:gd name="connsiteY112" fmla="*/ 57908 h 327250"/>
                <a:gd name="connsiteX113" fmla="*/ 40427 w 214092"/>
                <a:gd name="connsiteY113" fmla="*/ 57965 h 327250"/>
                <a:gd name="connsiteX114" fmla="*/ 39104 w 214092"/>
                <a:gd name="connsiteY114" fmla="*/ 57936 h 327250"/>
                <a:gd name="connsiteX115" fmla="*/ 39334 w 214092"/>
                <a:gd name="connsiteY115" fmla="*/ 58857 h 327250"/>
                <a:gd name="connsiteX116" fmla="*/ 39133 w 214092"/>
                <a:gd name="connsiteY116" fmla="*/ 71140 h 327250"/>
                <a:gd name="connsiteX117" fmla="*/ 37004 w 214092"/>
                <a:gd name="connsiteY117" fmla="*/ 70507 h 327250"/>
                <a:gd name="connsiteX118" fmla="*/ 35537 w 214092"/>
                <a:gd name="connsiteY118" fmla="*/ 70795 h 327250"/>
                <a:gd name="connsiteX119" fmla="*/ 35767 w 214092"/>
                <a:gd name="connsiteY119" fmla="*/ 58886 h 327250"/>
                <a:gd name="connsiteX120" fmla="*/ 32516 w 214092"/>
                <a:gd name="connsiteY120" fmla="*/ 61647 h 327250"/>
                <a:gd name="connsiteX121" fmla="*/ 15486 w 214092"/>
                <a:gd name="connsiteY121" fmla="*/ 84690 h 327250"/>
                <a:gd name="connsiteX122" fmla="*/ 1851 w 214092"/>
                <a:gd name="connsiteY122" fmla="*/ 103072 h 327250"/>
                <a:gd name="connsiteX123" fmla="*/ 2800 w 214092"/>
                <a:gd name="connsiteY123" fmla="*/ 114377 h 327250"/>
                <a:gd name="connsiteX124" fmla="*/ 13904 w 214092"/>
                <a:gd name="connsiteY124" fmla="*/ 111932 h 327250"/>
                <a:gd name="connsiteX125" fmla="*/ 27511 w 214092"/>
                <a:gd name="connsiteY125" fmla="*/ 93550 h 327250"/>
                <a:gd name="connsiteX126" fmla="*/ 27511 w 214092"/>
                <a:gd name="connsiteY126" fmla="*/ 93521 h 327250"/>
                <a:gd name="connsiteX127" fmla="*/ 35508 w 214092"/>
                <a:gd name="connsiteY127" fmla="*/ 72464 h 327250"/>
                <a:gd name="connsiteX128" fmla="*/ 37004 w 214092"/>
                <a:gd name="connsiteY128" fmla="*/ 71946 h 327250"/>
                <a:gd name="connsiteX129" fmla="*/ 39075 w 214092"/>
                <a:gd name="connsiteY129" fmla="*/ 73125 h 327250"/>
                <a:gd name="connsiteX130" fmla="*/ 39018 w 214092"/>
                <a:gd name="connsiteY130" fmla="*/ 75800 h 327250"/>
                <a:gd name="connsiteX131" fmla="*/ 37004 w 214092"/>
                <a:gd name="connsiteY131" fmla="*/ 76894 h 327250"/>
                <a:gd name="connsiteX132" fmla="*/ 35422 w 214092"/>
                <a:gd name="connsiteY132" fmla="*/ 76290 h 327250"/>
                <a:gd name="connsiteX133" fmla="*/ 35508 w 214092"/>
                <a:gd name="connsiteY133" fmla="*/ 72464 h 327250"/>
                <a:gd name="connsiteX134" fmla="*/ 54897 w 214092"/>
                <a:gd name="connsiteY134" fmla="*/ 71946 h 327250"/>
                <a:gd name="connsiteX135" fmla="*/ 56508 w 214092"/>
                <a:gd name="connsiteY135" fmla="*/ 72550 h 327250"/>
                <a:gd name="connsiteX136" fmla="*/ 56594 w 214092"/>
                <a:gd name="connsiteY136" fmla="*/ 76203 h 327250"/>
                <a:gd name="connsiteX137" fmla="*/ 54897 w 214092"/>
                <a:gd name="connsiteY137" fmla="*/ 76894 h 327250"/>
                <a:gd name="connsiteX138" fmla="*/ 52998 w 214092"/>
                <a:gd name="connsiteY138" fmla="*/ 75944 h 327250"/>
                <a:gd name="connsiteX139" fmla="*/ 52941 w 214092"/>
                <a:gd name="connsiteY139" fmla="*/ 72953 h 327250"/>
                <a:gd name="connsiteX140" fmla="*/ 54897 w 214092"/>
                <a:gd name="connsiteY140" fmla="*/ 71946 h 327250"/>
                <a:gd name="connsiteX141" fmla="*/ 46439 w 214092"/>
                <a:gd name="connsiteY141" fmla="*/ 55434 h 327250"/>
                <a:gd name="connsiteX142" fmla="*/ 60104 w 214092"/>
                <a:gd name="connsiteY142" fmla="*/ 41798 h 327250"/>
                <a:gd name="connsiteX143" fmla="*/ 46439 w 214092"/>
                <a:gd name="connsiteY143" fmla="*/ 28192 h 327250"/>
                <a:gd name="connsiteX144" fmla="*/ 32775 w 214092"/>
                <a:gd name="connsiteY144" fmla="*/ 41798 h 327250"/>
                <a:gd name="connsiteX145" fmla="*/ 46439 w 214092"/>
                <a:gd name="connsiteY145" fmla="*/ 55434 h 32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14092" h="327250">
                  <a:moveTo>
                    <a:pt x="59212" y="203640"/>
                  </a:moveTo>
                  <a:cubicBezTo>
                    <a:pt x="56307" y="202173"/>
                    <a:pt x="54034" y="198894"/>
                    <a:pt x="53487" y="194866"/>
                  </a:cubicBezTo>
                  <a:lnTo>
                    <a:pt x="48424" y="158793"/>
                  </a:lnTo>
                  <a:cubicBezTo>
                    <a:pt x="48338" y="158275"/>
                    <a:pt x="48309" y="157786"/>
                    <a:pt x="48309" y="157297"/>
                  </a:cubicBezTo>
                  <a:cubicBezTo>
                    <a:pt x="48165" y="156808"/>
                    <a:pt x="48050" y="156290"/>
                    <a:pt x="47993" y="155801"/>
                  </a:cubicBezTo>
                  <a:lnTo>
                    <a:pt x="46641" y="146222"/>
                  </a:lnTo>
                  <a:cubicBezTo>
                    <a:pt x="46842" y="146193"/>
                    <a:pt x="47015" y="146135"/>
                    <a:pt x="47187" y="146078"/>
                  </a:cubicBezTo>
                  <a:cubicBezTo>
                    <a:pt x="49287" y="145186"/>
                    <a:pt x="58378" y="141245"/>
                    <a:pt x="62923" y="137074"/>
                  </a:cubicBezTo>
                  <a:lnTo>
                    <a:pt x="65224" y="153385"/>
                  </a:lnTo>
                  <a:cubicBezTo>
                    <a:pt x="65282" y="153902"/>
                    <a:pt x="65310" y="154420"/>
                    <a:pt x="65339" y="154909"/>
                  </a:cubicBezTo>
                  <a:cubicBezTo>
                    <a:pt x="65454" y="155398"/>
                    <a:pt x="65569" y="155887"/>
                    <a:pt x="65627" y="156405"/>
                  </a:cubicBezTo>
                  <a:lnTo>
                    <a:pt x="70690" y="192450"/>
                  </a:lnTo>
                  <a:cubicBezTo>
                    <a:pt x="71380" y="197340"/>
                    <a:pt x="69367" y="201828"/>
                    <a:pt x="66001" y="203640"/>
                  </a:cubicBezTo>
                  <a:lnTo>
                    <a:pt x="214092" y="203640"/>
                  </a:lnTo>
                  <a:cubicBezTo>
                    <a:pt x="191338" y="275327"/>
                    <a:pt x="124282" y="327251"/>
                    <a:pt x="45059" y="327251"/>
                  </a:cubicBezTo>
                  <a:cubicBezTo>
                    <a:pt x="29496" y="327251"/>
                    <a:pt x="14393" y="325237"/>
                    <a:pt x="10" y="321469"/>
                  </a:cubicBezTo>
                  <a:lnTo>
                    <a:pt x="10" y="203640"/>
                  </a:lnTo>
                  <a:lnTo>
                    <a:pt x="27482" y="203640"/>
                  </a:lnTo>
                  <a:cubicBezTo>
                    <a:pt x="22707" y="202979"/>
                    <a:pt x="19543" y="197628"/>
                    <a:pt x="20377" y="191673"/>
                  </a:cubicBezTo>
                  <a:lnTo>
                    <a:pt x="25440" y="155599"/>
                  </a:lnTo>
                  <a:cubicBezTo>
                    <a:pt x="25526" y="155111"/>
                    <a:pt x="25612" y="154621"/>
                    <a:pt x="25756" y="154133"/>
                  </a:cubicBezTo>
                  <a:cubicBezTo>
                    <a:pt x="25756" y="153615"/>
                    <a:pt x="25785" y="153126"/>
                    <a:pt x="25871" y="152608"/>
                  </a:cubicBezTo>
                  <a:lnTo>
                    <a:pt x="28029" y="137275"/>
                  </a:lnTo>
                  <a:cubicBezTo>
                    <a:pt x="32631" y="141360"/>
                    <a:pt x="41463" y="145215"/>
                    <a:pt x="43534" y="146078"/>
                  </a:cubicBezTo>
                  <a:cubicBezTo>
                    <a:pt x="43793" y="146193"/>
                    <a:pt x="44052" y="146222"/>
                    <a:pt x="44282" y="146222"/>
                  </a:cubicBezTo>
                  <a:lnTo>
                    <a:pt x="44311" y="146222"/>
                  </a:lnTo>
                  <a:lnTo>
                    <a:pt x="43074" y="155024"/>
                  </a:lnTo>
                  <a:cubicBezTo>
                    <a:pt x="43016" y="155513"/>
                    <a:pt x="42901" y="156002"/>
                    <a:pt x="42786" y="156491"/>
                  </a:cubicBezTo>
                  <a:cubicBezTo>
                    <a:pt x="42757" y="157009"/>
                    <a:pt x="42728" y="157498"/>
                    <a:pt x="42671" y="158016"/>
                  </a:cubicBezTo>
                  <a:lnTo>
                    <a:pt x="37608" y="194089"/>
                  </a:lnTo>
                  <a:cubicBezTo>
                    <a:pt x="36889" y="199210"/>
                    <a:pt x="33408" y="203093"/>
                    <a:pt x="29438" y="203640"/>
                  </a:cubicBezTo>
                  <a:lnTo>
                    <a:pt x="59212" y="203640"/>
                  </a:lnTo>
                  <a:close/>
                  <a:moveTo>
                    <a:pt x="45490" y="137937"/>
                  </a:moveTo>
                  <a:lnTo>
                    <a:pt x="46094" y="142223"/>
                  </a:lnTo>
                  <a:cubicBezTo>
                    <a:pt x="51876" y="139749"/>
                    <a:pt x="60276" y="135233"/>
                    <a:pt x="61600" y="132558"/>
                  </a:cubicBezTo>
                  <a:cubicBezTo>
                    <a:pt x="61743" y="132270"/>
                    <a:pt x="61945" y="132040"/>
                    <a:pt x="62204" y="131867"/>
                  </a:cubicBezTo>
                  <a:lnTo>
                    <a:pt x="60535" y="120130"/>
                  </a:lnTo>
                  <a:cubicBezTo>
                    <a:pt x="60593" y="119641"/>
                    <a:pt x="60650" y="119181"/>
                    <a:pt x="60650" y="118663"/>
                  </a:cubicBezTo>
                  <a:lnTo>
                    <a:pt x="60650" y="118548"/>
                  </a:lnTo>
                  <a:lnTo>
                    <a:pt x="60506" y="118605"/>
                  </a:lnTo>
                  <a:cubicBezTo>
                    <a:pt x="60305" y="118721"/>
                    <a:pt x="60104" y="118836"/>
                    <a:pt x="59874" y="118893"/>
                  </a:cubicBezTo>
                  <a:cubicBezTo>
                    <a:pt x="58521" y="119181"/>
                    <a:pt x="53631" y="120274"/>
                    <a:pt x="49978" y="120936"/>
                  </a:cubicBezTo>
                  <a:cubicBezTo>
                    <a:pt x="50093" y="120590"/>
                    <a:pt x="50150" y="120188"/>
                    <a:pt x="50150" y="119814"/>
                  </a:cubicBezTo>
                  <a:lnTo>
                    <a:pt x="50150" y="119670"/>
                  </a:lnTo>
                  <a:cubicBezTo>
                    <a:pt x="50150" y="118836"/>
                    <a:pt x="49891" y="118059"/>
                    <a:pt x="49489" y="117426"/>
                  </a:cubicBezTo>
                  <a:cubicBezTo>
                    <a:pt x="51905" y="116966"/>
                    <a:pt x="55271" y="116247"/>
                    <a:pt x="58435" y="115556"/>
                  </a:cubicBezTo>
                  <a:cubicBezTo>
                    <a:pt x="58090" y="114780"/>
                    <a:pt x="57773" y="114089"/>
                    <a:pt x="57687" y="113830"/>
                  </a:cubicBezTo>
                  <a:cubicBezTo>
                    <a:pt x="57515" y="113428"/>
                    <a:pt x="57687" y="112593"/>
                    <a:pt x="58119" y="111414"/>
                  </a:cubicBezTo>
                  <a:cubicBezTo>
                    <a:pt x="57198" y="108192"/>
                    <a:pt x="54350" y="98181"/>
                    <a:pt x="53746" y="95563"/>
                  </a:cubicBezTo>
                  <a:cubicBezTo>
                    <a:pt x="52739" y="95650"/>
                    <a:pt x="51387" y="95707"/>
                    <a:pt x="49403" y="95707"/>
                  </a:cubicBezTo>
                  <a:cubicBezTo>
                    <a:pt x="46842" y="95707"/>
                    <a:pt x="43275" y="95621"/>
                    <a:pt x="38327" y="95362"/>
                  </a:cubicBezTo>
                  <a:cubicBezTo>
                    <a:pt x="37781" y="97836"/>
                    <a:pt x="34127" y="110637"/>
                    <a:pt x="33638" y="112248"/>
                  </a:cubicBezTo>
                  <a:cubicBezTo>
                    <a:pt x="34012" y="113542"/>
                    <a:pt x="34098" y="114377"/>
                    <a:pt x="33897" y="114808"/>
                  </a:cubicBezTo>
                  <a:cubicBezTo>
                    <a:pt x="33811" y="115010"/>
                    <a:pt x="33494" y="115556"/>
                    <a:pt x="33120" y="116189"/>
                  </a:cubicBezTo>
                  <a:cubicBezTo>
                    <a:pt x="35882" y="116592"/>
                    <a:pt x="39420" y="117138"/>
                    <a:pt x="42153" y="117512"/>
                  </a:cubicBezTo>
                  <a:cubicBezTo>
                    <a:pt x="41779" y="118117"/>
                    <a:pt x="41578" y="118865"/>
                    <a:pt x="41578" y="119670"/>
                  </a:cubicBezTo>
                  <a:lnTo>
                    <a:pt x="41578" y="119814"/>
                  </a:lnTo>
                  <a:cubicBezTo>
                    <a:pt x="41578" y="120216"/>
                    <a:pt x="41635" y="120648"/>
                    <a:pt x="41750" y="121051"/>
                  </a:cubicBezTo>
                  <a:cubicBezTo>
                    <a:pt x="38011" y="120533"/>
                    <a:pt x="33207" y="119814"/>
                    <a:pt x="31855" y="119584"/>
                  </a:cubicBezTo>
                  <a:cubicBezTo>
                    <a:pt x="31625" y="119555"/>
                    <a:pt x="31423" y="119469"/>
                    <a:pt x="31222" y="119382"/>
                  </a:cubicBezTo>
                  <a:cubicBezTo>
                    <a:pt x="31193" y="119411"/>
                    <a:pt x="31164" y="119469"/>
                    <a:pt x="31164" y="119469"/>
                  </a:cubicBezTo>
                  <a:lnTo>
                    <a:pt x="30560" y="119239"/>
                  </a:lnTo>
                  <a:lnTo>
                    <a:pt x="28748" y="132040"/>
                  </a:lnTo>
                  <a:cubicBezTo>
                    <a:pt x="28892" y="132212"/>
                    <a:pt x="29007" y="132356"/>
                    <a:pt x="29122" y="132558"/>
                  </a:cubicBezTo>
                  <a:cubicBezTo>
                    <a:pt x="30445" y="135261"/>
                    <a:pt x="39075" y="139864"/>
                    <a:pt x="44857" y="142338"/>
                  </a:cubicBezTo>
                  <a:lnTo>
                    <a:pt x="45490" y="137937"/>
                  </a:lnTo>
                  <a:close/>
                  <a:moveTo>
                    <a:pt x="42988" y="119814"/>
                  </a:moveTo>
                  <a:lnTo>
                    <a:pt x="42988" y="119670"/>
                  </a:lnTo>
                  <a:cubicBezTo>
                    <a:pt x="42988" y="118893"/>
                    <a:pt x="43304" y="118231"/>
                    <a:pt x="43793" y="117714"/>
                  </a:cubicBezTo>
                  <a:cubicBezTo>
                    <a:pt x="44944" y="117857"/>
                    <a:pt x="45807" y="117944"/>
                    <a:pt x="46152" y="117944"/>
                  </a:cubicBezTo>
                  <a:cubicBezTo>
                    <a:pt x="46411" y="117944"/>
                    <a:pt x="47043" y="117857"/>
                    <a:pt x="47907" y="117714"/>
                  </a:cubicBezTo>
                  <a:cubicBezTo>
                    <a:pt x="48396" y="118203"/>
                    <a:pt x="48712" y="118893"/>
                    <a:pt x="48712" y="119670"/>
                  </a:cubicBezTo>
                  <a:lnTo>
                    <a:pt x="48712" y="119814"/>
                  </a:lnTo>
                  <a:cubicBezTo>
                    <a:pt x="48712" y="120332"/>
                    <a:pt x="48539" y="120820"/>
                    <a:pt x="48309" y="121252"/>
                  </a:cubicBezTo>
                  <a:cubicBezTo>
                    <a:pt x="47303" y="121425"/>
                    <a:pt x="46555" y="121511"/>
                    <a:pt x="46152" y="121511"/>
                  </a:cubicBezTo>
                  <a:cubicBezTo>
                    <a:pt x="45692" y="121511"/>
                    <a:pt x="44685" y="121425"/>
                    <a:pt x="43419" y="121252"/>
                  </a:cubicBezTo>
                  <a:cubicBezTo>
                    <a:pt x="43160" y="120820"/>
                    <a:pt x="42988" y="120332"/>
                    <a:pt x="42988" y="119814"/>
                  </a:cubicBezTo>
                  <a:close/>
                  <a:moveTo>
                    <a:pt x="27511" y="93521"/>
                  </a:moveTo>
                  <a:lnTo>
                    <a:pt x="31049" y="88745"/>
                  </a:lnTo>
                  <a:lnTo>
                    <a:pt x="31049" y="108336"/>
                  </a:lnTo>
                  <a:cubicBezTo>
                    <a:pt x="32488" y="103244"/>
                    <a:pt x="34645" y="95592"/>
                    <a:pt x="34875" y="94442"/>
                  </a:cubicBezTo>
                  <a:cubicBezTo>
                    <a:pt x="35019" y="93550"/>
                    <a:pt x="35220" y="86358"/>
                    <a:pt x="35393" y="77958"/>
                  </a:cubicBezTo>
                  <a:cubicBezTo>
                    <a:pt x="35882" y="78159"/>
                    <a:pt x="36429" y="78303"/>
                    <a:pt x="37004" y="78303"/>
                  </a:cubicBezTo>
                  <a:cubicBezTo>
                    <a:pt x="37723" y="78303"/>
                    <a:pt x="38413" y="78102"/>
                    <a:pt x="38989" y="77757"/>
                  </a:cubicBezTo>
                  <a:cubicBezTo>
                    <a:pt x="38874" y="83222"/>
                    <a:pt x="38730" y="88515"/>
                    <a:pt x="38586" y="91795"/>
                  </a:cubicBezTo>
                  <a:cubicBezTo>
                    <a:pt x="44454" y="92111"/>
                    <a:pt x="50812" y="92226"/>
                    <a:pt x="53430" y="92054"/>
                  </a:cubicBezTo>
                  <a:cubicBezTo>
                    <a:pt x="53286" y="88803"/>
                    <a:pt x="53171" y="83395"/>
                    <a:pt x="53027" y="77814"/>
                  </a:cubicBezTo>
                  <a:cubicBezTo>
                    <a:pt x="53602" y="78102"/>
                    <a:pt x="54235" y="78303"/>
                    <a:pt x="54897" y="78303"/>
                  </a:cubicBezTo>
                  <a:cubicBezTo>
                    <a:pt x="55530" y="78303"/>
                    <a:pt x="56105" y="78159"/>
                    <a:pt x="56623" y="77872"/>
                  </a:cubicBezTo>
                  <a:cubicBezTo>
                    <a:pt x="56767" y="84804"/>
                    <a:pt x="56939" y="90932"/>
                    <a:pt x="57054" y="93406"/>
                  </a:cubicBezTo>
                  <a:lnTo>
                    <a:pt x="57141" y="94470"/>
                  </a:lnTo>
                  <a:cubicBezTo>
                    <a:pt x="57342" y="95506"/>
                    <a:pt x="59241" y="102208"/>
                    <a:pt x="60650" y="107214"/>
                  </a:cubicBezTo>
                  <a:lnTo>
                    <a:pt x="60650" y="87969"/>
                  </a:lnTo>
                  <a:lnTo>
                    <a:pt x="64793" y="93550"/>
                  </a:lnTo>
                  <a:lnTo>
                    <a:pt x="78371" y="111932"/>
                  </a:lnTo>
                  <a:cubicBezTo>
                    <a:pt x="81190" y="115729"/>
                    <a:pt x="86166" y="116822"/>
                    <a:pt x="89503" y="114377"/>
                  </a:cubicBezTo>
                  <a:cubicBezTo>
                    <a:pt x="92812" y="111932"/>
                    <a:pt x="93214" y="106869"/>
                    <a:pt x="90424" y="103072"/>
                  </a:cubicBezTo>
                  <a:lnTo>
                    <a:pt x="76789" y="84690"/>
                  </a:lnTo>
                  <a:lnTo>
                    <a:pt x="69597" y="74966"/>
                  </a:lnTo>
                  <a:lnTo>
                    <a:pt x="151323" y="2848"/>
                  </a:lnTo>
                  <a:lnTo>
                    <a:pt x="147210" y="0"/>
                  </a:lnTo>
                  <a:lnTo>
                    <a:pt x="66806" y="71025"/>
                  </a:lnTo>
                  <a:lnTo>
                    <a:pt x="59759" y="61647"/>
                  </a:lnTo>
                  <a:cubicBezTo>
                    <a:pt x="58781" y="60353"/>
                    <a:pt x="57572" y="59375"/>
                    <a:pt x="56249" y="58742"/>
                  </a:cubicBezTo>
                  <a:lnTo>
                    <a:pt x="56249" y="58799"/>
                  </a:lnTo>
                  <a:cubicBezTo>
                    <a:pt x="56307" y="62367"/>
                    <a:pt x="56393" y="66595"/>
                    <a:pt x="56479" y="70853"/>
                  </a:cubicBezTo>
                  <a:cubicBezTo>
                    <a:pt x="55990" y="70651"/>
                    <a:pt x="55472" y="70507"/>
                    <a:pt x="54897" y="70507"/>
                  </a:cubicBezTo>
                  <a:cubicBezTo>
                    <a:pt x="54178" y="70507"/>
                    <a:pt x="53487" y="70737"/>
                    <a:pt x="52883" y="71083"/>
                  </a:cubicBezTo>
                  <a:cubicBezTo>
                    <a:pt x="52797" y="66049"/>
                    <a:pt x="52711" y="61475"/>
                    <a:pt x="52682" y="58857"/>
                  </a:cubicBezTo>
                  <a:cubicBezTo>
                    <a:pt x="52653" y="58512"/>
                    <a:pt x="52768" y="58195"/>
                    <a:pt x="52912" y="57908"/>
                  </a:cubicBezTo>
                  <a:cubicBezTo>
                    <a:pt x="52452" y="57908"/>
                    <a:pt x="51992" y="57936"/>
                    <a:pt x="51531" y="57994"/>
                  </a:cubicBezTo>
                  <a:cubicBezTo>
                    <a:pt x="51100" y="57936"/>
                    <a:pt x="50639" y="57908"/>
                    <a:pt x="50179" y="57908"/>
                  </a:cubicBezTo>
                  <a:lnTo>
                    <a:pt x="41520" y="57908"/>
                  </a:lnTo>
                  <a:cubicBezTo>
                    <a:pt x="41146" y="57908"/>
                    <a:pt x="40801" y="57908"/>
                    <a:pt x="40427" y="57965"/>
                  </a:cubicBezTo>
                  <a:cubicBezTo>
                    <a:pt x="39996" y="57908"/>
                    <a:pt x="39564" y="57908"/>
                    <a:pt x="39104" y="57936"/>
                  </a:cubicBezTo>
                  <a:cubicBezTo>
                    <a:pt x="39248" y="58195"/>
                    <a:pt x="39363" y="58512"/>
                    <a:pt x="39334" y="58857"/>
                  </a:cubicBezTo>
                  <a:cubicBezTo>
                    <a:pt x="39305" y="61475"/>
                    <a:pt x="39219" y="66077"/>
                    <a:pt x="39133" y="71140"/>
                  </a:cubicBezTo>
                  <a:cubicBezTo>
                    <a:pt x="38500" y="70766"/>
                    <a:pt x="37781" y="70507"/>
                    <a:pt x="37004" y="70507"/>
                  </a:cubicBezTo>
                  <a:cubicBezTo>
                    <a:pt x="36486" y="70507"/>
                    <a:pt x="35997" y="70623"/>
                    <a:pt x="35537" y="70795"/>
                  </a:cubicBezTo>
                  <a:cubicBezTo>
                    <a:pt x="35623" y="66595"/>
                    <a:pt x="35710" y="62453"/>
                    <a:pt x="35767" y="58886"/>
                  </a:cubicBezTo>
                  <a:cubicBezTo>
                    <a:pt x="34559" y="59519"/>
                    <a:pt x="33437" y="60439"/>
                    <a:pt x="32516" y="61647"/>
                  </a:cubicBezTo>
                  <a:lnTo>
                    <a:pt x="15486" y="84690"/>
                  </a:lnTo>
                  <a:lnTo>
                    <a:pt x="1851" y="103072"/>
                  </a:lnTo>
                  <a:cubicBezTo>
                    <a:pt x="-939" y="106869"/>
                    <a:pt x="-537" y="111932"/>
                    <a:pt x="2800" y="114377"/>
                  </a:cubicBezTo>
                  <a:cubicBezTo>
                    <a:pt x="6108" y="116822"/>
                    <a:pt x="11085" y="115729"/>
                    <a:pt x="13904" y="111932"/>
                  </a:cubicBezTo>
                  <a:lnTo>
                    <a:pt x="27511" y="93550"/>
                  </a:lnTo>
                  <a:lnTo>
                    <a:pt x="27511" y="93521"/>
                  </a:lnTo>
                  <a:close/>
                  <a:moveTo>
                    <a:pt x="35508" y="72464"/>
                  </a:moveTo>
                  <a:cubicBezTo>
                    <a:pt x="35940" y="72147"/>
                    <a:pt x="36429" y="71946"/>
                    <a:pt x="37004" y="71946"/>
                  </a:cubicBezTo>
                  <a:cubicBezTo>
                    <a:pt x="37896" y="71946"/>
                    <a:pt x="38673" y="72435"/>
                    <a:pt x="39075" y="73125"/>
                  </a:cubicBezTo>
                  <a:cubicBezTo>
                    <a:pt x="39075" y="74017"/>
                    <a:pt x="39047" y="74909"/>
                    <a:pt x="39018" y="75800"/>
                  </a:cubicBezTo>
                  <a:cubicBezTo>
                    <a:pt x="38586" y="76434"/>
                    <a:pt x="37838" y="76894"/>
                    <a:pt x="37004" y="76894"/>
                  </a:cubicBezTo>
                  <a:cubicBezTo>
                    <a:pt x="36400" y="76894"/>
                    <a:pt x="35853" y="76664"/>
                    <a:pt x="35422" y="76290"/>
                  </a:cubicBezTo>
                  <a:cubicBezTo>
                    <a:pt x="35479" y="75024"/>
                    <a:pt x="35479" y="73758"/>
                    <a:pt x="35508" y="72464"/>
                  </a:cubicBezTo>
                  <a:close/>
                  <a:moveTo>
                    <a:pt x="54897" y="71946"/>
                  </a:moveTo>
                  <a:cubicBezTo>
                    <a:pt x="55530" y="71946"/>
                    <a:pt x="56076" y="72176"/>
                    <a:pt x="56508" y="72550"/>
                  </a:cubicBezTo>
                  <a:cubicBezTo>
                    <a:pt x="56537" y="73787"/>
                    <a:pt x="56565" y="74995"/>
                    <a:pt x="56594" y="76203"/>
                  </a:cubicBezTo>
                  <a:cubicBezTo>
                    <a:pt x="56163" y="76606"/>
                    <a:pt x="55559" y="76894"/>
                    <a:pt x="54897" y="76894"/>
                  </a:cubicBezTo>
                  <a:cubicBezTo>
                    <a:pt x="54120" y="76894"/>
                    <a:pt x="53430" y="76491"/>
                    <a:pt x="52998" y="75944"/>
                  </a:cubicBezTo>
                  <a:cubicBezTo>
                    <a:pt x="52970" y="74938"/>
                    <a:pt x="52941" y="73960"/>
                    <a:pt x="52941" y="72953"/>
                  </a:cubicBezTo>
                  <a:cubicBezTo>
                    <a:pt x="53372" y="72349"/>
                    <a:pt x="54092" y="71946"/>
                    <a:pt x="54897" y="71946"/>
                  </a:cubicBezTo>
                  <a:close/>
                  <a:moveTo>
                    <a:pt x="46439" y="55434"/>
                  </a:moveTo>
                  <a:cubicBezTo>
                    <a:pt x="53976" y="55434"/>
                    <a:pt x="60104" y="49335"/>
                    <a:pt x="60104" y="41798"/>
                  </a:cubicBezTo>
                  <a:cubicBezTo>
                    <a:pt x="60104" y="34290"/>
                    <a:pt x="53976" y="28192"/>
                    <a:pt x="46439" y="28192"/>
                  </a:cubicBezTo>
                  <a:cubicBezTo>
                    <a:pt x="38874" y="28192"/>
                    <a:pt x="32775" y="34290"/>
                    <a:pt x="32775" y="41798"/>
                  </a:cubicBezTo>
                  <a:cubicBezTo>
                    <a:pt x="32775" y="49335"/>
                    <a:pt x="38874" y="55434"/>
                    <a:pt x="46439" y="55434"/>
                  </a:cubicBezTo>
                  <a:close/>
                </a:path>
              </a:pathLst>
            </a:custGeom>
            <a:solidFill>
              <a:srgbClr val="FFFFFF"/>
            </a:solidFill>
            <a:ln w="2873"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02" name="Group 201">
            <a:extLst>
              <a:ext uri="{FF2B5EF4-FFF2-40B4-BE49-F238E27FC236}">
                <a16:creationId xmlns:a16="http://schemas.microsoft.com/office/drawing/2014/main" id="{BEADF195-E088-4C55-87AF-68914A9D4EA2}"/>
              </a:ext>
            </a:extLst>
          </p:cNvPr>
          <p:cNvGrpSpPr/>
          <p:nvPr/>
        </p:nvGrpSpPr>
        <p:grpSpPr>
          <a:xfrm>
            <a:off x="205285" y="2014774"/>
            <a:ext cx="594672" cy="594672"/>
            <a:chOff x="-2002856" y="2168069"/>
            <a:chExt cx="570492" cy="570492"/>
          </a:xfrm>
        </p:grpSpPr>
        <p:sp>
          <p:nvSpPr>
            <p:cNvPr id="203" name="Freeform: Shape 202">
              <a:extLst>
                <a:ext uri="{FF2B5EF4-FFF2-40B4-BE49-F238E27FC236}">
                  <a16:creationId xmlns:a16="http://schemas.microsoft.com/office/drawing/2014/main" id="{0E7E4337-4686-4B65-9286-8371E4E827DD}"/>
                </a:ext>
              </a:extLst>
            </p:cNvPr>
            <p:cNvSpPr/>
            <p:nvPr/>
          </p:nvSpPr>
          <p:spPr>
            <a:xfrm rot="16200000" flipV="1">
              <a:off x="-2002856" y="2168069"/>
              <a:ext cx="570492" cy="570492"/>
            </a:xfrm>
            <a:custGeom>
              <a:avLst/>
              <a:gdLst>
                <a:gd name="connsiteX0" fmla="*/ 204335 w 407624"/>
                <a:gd name="connsiteY0" fmla="*/ 1466 h 407624"/>
                <a:gd name="connsiteX1" fmla="*/ 523 w 407624"/>
                <a:gd name="connsiteY1" fmla="*/ 205278 h 407624"/>
                <a:gd name="connsiteX2" fmla="*/ 204335 w 407624"/>
                <a:gd name="connsiteY2" fmla="*/ 409091 h 407624"/>
                <a:gd name="connsiteX3" fmla="*/ 408147 w 407624"/>
                <a:gd name="connsiteY3" fmla="*/ 205278 h 407624"/>
                <a:gd name="connsiteX4" fmla="*/ 204335 w 407624"/>
                <a:gd name="connsiteY4" fmla="*/ 1466 h 407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624" h="407624">
                  <a:moveTo>
                    <a:pt x="204335" y="1466"/>
                  </a:moveTo>
                  <a:cubicBezTo>
                    <a:pt x="91773" y="1466"/>
                    <a:pt x="523" y="92717"/>
                    <a:pt x="523" y="205278"/>
                  </a:cubicBezTo>
                  <a:cubicBezTo>
                    <a:pt x="523" y="317840"/>
                    <a:pt x="91773" y="409091"/>
                    <a:pt x="204335" y="409091"/>
                  </a:cubicBezTo>
                  <a:cubicBezTo>
                    <a:pt x="316897" y="409091"/>
                    <a:pt x="408147" y="317840"/>
                    <a:pt x="408147" y="205278"/>
                  </a:cubicBezTo>
                  <a:cubicBezTo>
                    <a:pt x="408147" y="92717"/>
                    <a:pt x="316897" y="1466"/>
                    <a:pt x="204335" y="1466"/>
                  </a:cubicBezTo>
                </a:path>
              </a:pathLst>
            </a:custGeom>
            <a:solidFill>
              <a:schemeClr val="tx1">
                <a:lumMod val="50000"/>
                <a:lumOff val="50000"/>
              </a:schemeClr>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Shape 203">
              <a:extLst>
                <a:ext uri="{FF2B5EF4-FFF2-40B4-BE49-F238E27FC236}">
                  <a16:creationId xmlns:a16="http://schemas.microsoft.com/office/drawing/2014/main" id="{82B30343-4C86-4B82-A8B7-0D81B3D7CC79}"/>
                </a:ext>
              </a:extLst>
            </p:cNvPr>
            <p:cNvSpPr/>
            <p:nvPr/>
          </p:nvSpPr>
          <p:spPr>
            <a:xfrm>
              <a:off x="-1731684" y="2254988"/>
              <a:ext cx="134492" cy="403375"/>
            </a:xfrm>
            <a:custGeom>
              <a:avLst/>
              <a:gdLst>
                <a:gd name="connsiteX0" fmla="*/ 96579 w 96096"/>
                <a:gd name="connsiteY0" fmla="*/ 1517 h 288217"/>
                <a:gd name="connsiteX1" fmla="*/ 41609 w 96096"/>
                <a:gd name="connsiteY1" fmla="*/ 8003 h 288217"/>
                <a:gd name="connsiteX2" fmla="*/ 482 w 96096"/>
                <a:gd name="connsiteY2" fmla="*/ 171944 h 288217"/>
                <a:gd name="connsiteX3" fmla="*/ 44965 w 96096"/>
                <a:gd name="connsiteY3" fmla="*/ 167254 h 288217"/>
                <a:gd name="connsiteX4" fmla="*/ 46484 w 96096"/>
                <a:gd name="connsiteY4" fmla="*/ 167889 h 288217"/>
                <a:gd name="connsiteX5" fmla="*/ 46760 w 96096"/>
                <a:gd name="connsiteY5" fmla="*/ 169514 h 288217"/>
                <a:gd name="connsiteX6" fmla="*/ 23490 w 96096"/>
                <a:gd name="connsiteY6" fmla="*/ 236876 h 288217"/>
                <a:gd name="connsiteX7" fmla="*/ 21635 w 96096"/>
                <a:gd name="connsiteY7" fmla="*/ 238010 h 288217"/>
                <a:gd name="connsiteX8" fmla="*/ 1975 w 96096"/>
                <a:gd name="connsiteY8" fmla="*/ 235272 h 288217"/>
                <a:gd name="connsiteX9" fmla="*/ 18940 w 96096"/>
                <a:gd name="connsiteY9" fmla="*/ 289735 h 288217"/>
                <a:gd name="connsiteX10" fmla="*/ 68402 w 96096"/>
                <a:gd name="connsiteY10" fmla="*/ 245064 h 288217"/>
                <a:gd name="connsiteX11" fmla="*/ 44925 w 96096"/>
                <a:gd name="connsiteY11" fmla="*/ 241953 h 288217"/>
                <a:gd name="connsiteX12" fmla="*/ 43648 w 96096"/>
                <a:gd name="connsiteY12" fmla="*/ 241075 h 288217"/>
                <a:gd name="connsiteX13" fmla="*/ 43605 w 96096"/>
                <a:gd name="connsiteY13" fmla="*/ 239522 h 288217"/>
                <a:gd name="connsiteX14" fmla="*/ 73081 w 96096"/>
                <a:gd name="connsiteY14" fmla="*/ 176989 h 288217"/>
                <a:gd name="connsiteX15" fmla="*/ 69696 w 96096"/>
                <a:gd name="connsiteY15" fmla="*/ 165286 h 288217"/>
                <a:gd name="connsiteX16" fmla="*/ 69696 w 96096"/>
                <a:gd name="connsiteY16" fmla="*/ 135600 h 288217"/>
                <a:gd name="connsiteX17" fmla="*/ 36510 w 96096"/>
                <a:gd name="connsiteY17" fmla="*/ 138301 h 288217"/>
                <a:gd name="connsiteX18" fmla="*/ 34974 w 96096"/>
                <a:gd name="connsiteY18" fmla="*/ 137576 h 288217"/>
                <a:gd name="connsiteX19" fmla="*/ 34822 w 96096"/>
                <a:gd name="connsiteY19" fmla="*/ 135879 h 288217"/>
                <a:gd name="connsiteX20" fmla="*/ 96579 w 96096"/>
                <a:gd name="connsiteY20" fmla="*/ 1517 h 28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096" h="288217">
                  <a:moveTo>
                    <a:pt x="96579" y="1517"/>
                  </a:moveTo>
                  <a:lnTo>
                    <a:pt x="41609" y="8003"/>
                  </a:lnTo>
                  <a:lnTo>
                    <a:pt x="482" y="171944"/>
                  </a:lnTo>
                  <a:lnTo>
                    <a:pt x="44965" y="167254"/>
                  </a:lnTo>
                  <a:cubicBezTo>
                    <a:pt x="45546" y="167196"/>
                    <a:pt x="46116" y="167432"/>
                    <a:pt x="46484" y="167889"/>
                  </a:cubicBezTo>
                  <a:cubicBezTo>
                    <a:pt x="46846" y="168347"/>
                    <a:pt x="46950" y="168962"/>
                    <a:pt x="46760" y="169514"/>
                  </a:cubicBezTo>
                  <a:lnTo>
                    <a:pt x="23490" y="236876"/>
                  </a:lnTo>
                  <a:cubicBezTo>
                    <a:pt x="23217" y="237644"/>
                    <a:pt x="22449" y="238125"/>
                    <a:pt x="21635" y="238010"/>
                  </a:cubicBezTo>
                  <a:lnTo>
                    <a:pt x="1975" y="235272"/>
                  </a:lnTo>
                  <a:lnTo>
                    <a:pt x="18940" y="289735"/>
                  </a:lnTo>
                  <a:lnTo>
                    <a:pt x="68402" y="245064"/>
                  </a:lnTo>
                  <a:lnTo>
                    <a:pt x="44925" y="241953"/>
                  </a:lnTo>
                  <a:cubicBezTo>
                    <a:pt x="44382" y="241881"/>
                    <a:pt x="43910" y="241550"/>
                    <a:pt x="43648" y="241075"/>
                  </a:cubicBezTo>
                  <a:cubicBezTo>
                    <a:pt x="43389" y="240595"/>
                    <a:pt x="43369" y="240017"/>
                    <a:pt x="43605" y="239522"/>
                  </a:cubicBezTo>
                  <a:lnTo>
                    <a:pt x="73081" y="176989"/>
                  </a:lnTo>
                  <a:cubicBezTo>
                    <a:pt x="70933" y="173515"/>
                    <a:pt x="69696" y="169529"/>
                    <a:pt x="69696" y="165286"/>
                  </a:cubicBezTo>
                  <a:lnTo>
                    <a:pt x="69696" y="135600"/>
                  </a:lnTo>
                  <a:lnTo>
                    <a:pt x="36510" y="138301"/>
                  </a:lnTo>
                  <a:cubicBezTo>
                    <a:pt x="35906" y="138355"/>
                    <a:pt x="35322" y="138074"/>
                    <a:pt x="34974" y="137576"/>
                  </a:cubicBezTo>
                  <a:cubicBezTo>
                    <a:pt x="34626" y="137078"/>
                    <a:pt x="34566" y="136428"/>
                    <a:pt x="34822" y="135879"/>
                  </a:cubicBezTo>
                  <a:lnTo>
                    <a:pt x="96579" y="1517"/>
                  </a:lnTo>
                  <a:close/>
                </a:path>
              </a:pathLst>
            </a:custGeom>
            <a:solidFill>
              <a:srgbClr val="FFFFFF"/>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Shape 204">
              <a:extLst>
                <a:ext uri="{FF2B5EF4-FFF2-40B4-BE49-F238E27FC236}">
                  <a16:creationId xmlns:a16="http://schemas.microsoft.com/office/drawing/2014/main" id="{CC1BAABD-1E4F-475F-99AA-1CBBA80C47E8}"/>
                </a:ext>
              </a:extLst>
            </p:cNvPr>
            <p:cNvSpPr/>
            <p:nvPr/>
          </p:nvSpPr>
          <p:spPr>
            <a:xfrm>
              <a:off x="-1628621" y="2354990"/>
              <a:ext cx="109395" cy="157675"/>
            </a:xfrm>
            <a:custGeom>
              <a:avLst/>
              <a:gdLst>
                <a:gd name="connsiteX0" fmla="*/ 53043 w 78164"/>
                <a:gd name="connsiteY0" fmla="*/ 40708 h 112662"/>
                <a:gd name="connsiteX1" fmla="*/ 26103 w 78164"/>
                <a:gd name="connsiteY1" fmla="*/ 40708 h 112662"/>
                <a:gd name="connsiteX2" fmla="*/ 26103 w 78164"/>
                <a:gd name="connsiteY2" fmla="*/ 19911 h 112662"/>
                <a:gd name="connsiteX3" fmla="*/ 37964 w 78164"/>
                <a:gd name="connsiteY3" fmla="*/ 9345 h 112662"/>
                <a:gd name="connsiteX4" fmla="*/ 41185 w 78164"/>
                <a:gd name="connsiteY4" fmla="*/ 9345 h 112662"/>
                <a:gd name="connsiteX5" fmla="*/ 53043 w 78164"/>
                <a:gd name="connsiteY5" fmla="*/ 19911 h 112662"/>
                <a:gd name="connsiteX6" fmla="*/ 53043 w 78164"/>
                <a:gd name="connsiteY6" fmla="*/ 40708 h 112662"/>
                <a:gd name="connsiteX7" fmla="*/ 30127 w 78164"/>
                <a:gd name="connsiteY7" fmla="*/ 90121 h 112662"/>
                <a:gd name="connsiteX8" fmla="*/ 35649 w 78164"/>
                <a:gd name="connsiteY8" fmla="*/ 76074 h 112662"/>
                <a:gd name="connsiteX9" fmla="*/ 31697 w 78164"/>
                <a:gd name="connsiteY9" fmla="*/ 69258 h 112662"/>
                <a:gd name="connsiteX10" fmla="*/ 39575 w 78164"/>
                <a:gd name="connsiteY10" fmla="*/ 61378 h 112662"/>
                <a:gd name="connsiteX11" fmla="*/ 47449 w 78164"/>
                <a:gd name="connsiteY11" fmla="*/ 69258 h 112662"/>
                <a:gd name="connsiteX12" fmla="*/ 43495 w 78164"/>
                <a:gd name="connsiteY12" fmla="*/ 76074 h 112662"/>
                <a:gd name="connsiteX13" fmla="*/ 49022 w 78164"/>
                <a:gd name="connsiteY13" fmla="*/ 90121 h 112662"/>
                <a:gd name="connsiteX14" fmla="*/ 30127 w 78164"/>
                <a:gd name="connsiteY14" fmla="*/ 90121 h 112662"/>
                <a:gd name="connsiteX15" fmla="*/ 63354 w 78164"/>
                <a:gd name="connsiteY15" fmla="*/ 41844 h 112662"/>
                <a:gd name="connsiteX16" fmla="*/ 61878 w 78164"/>
                <a:gd name="connsiteY16" fmla="*/ 41386 h 112662"/>
                <a:gd name="connsiteX17" fmla="*/ 61878 w 78164"/>
                <a:gd name="connsiteY17" fmla="*/ 19911 h 112662"/>
                <a:gd name="connsiteX18" fmla="*/ 41185 w 78164"/>
                <a:gd name="connsiteY18" fmla="*/ 1467 h 112662"/>
                <a:gd name="connsiteX19" fmla="*/ 37964 w 78164"/>
                <a:gd name="connsiteY19" fmla="*/ 1467 h 112662"/>
                <a:gd name="connsiteX20" fmla="*/ 17271 w 78164"/>
                <a:gd name="connsiteY20" fmla="*/ 19911 h 112662"/>
                <a:gd name="connsiteX21" fmla="*/ 17271 w 78164"/>
                <a:gd name="connsiteY21" fmla="*/ 41386 h 112662"/>
                <a:gd name="connsiteX22" fmla="*/ 15793 w 78164"/>
                <a:gd name="connsiteY22" fmla="*/ 41844 h 112662"/>
                <a:gd name="connsiteX23" fmla="*/ 492 w 78164"/>
                <a:gd name="connsiteY23" fmla="*/ 61056 h 112662"/>
                <a:gd name="connsiteX24" fmla="*/ 492 w 78164"/>
                <a:gd name="connsiteY24" fmla="*/ 93773 h 112662"/>
                <a:gd name="connsiteX25" fmla="*/ 23319 w 78164"/>
                <a:gd name="connsiteY25" fmla="*/ 114130 h 112662"/>
                <a:gd name="connsiteX26" fmla="*/ 55830 w 78164"/>
                <a:gd name="connsiteY26" fmla="*/ 114130 h 112662"/>
                <a:gd name="connsiteX27" fmla="*/ 78657 w 78164"/>
                <a:gd name="connsiteY27" fmla="*/ 93773 h 112662"/>
                <a:gd name="connsiteX28" fmla="*/ 78657 w 78164"/>
                <a:gd name="connsiteY28" fmla="*/ 61056 h 112662"/>
                <a:gd name="connsiteX29" fmla="*/ 63354 w 78164"/>
                <a:gd name="connsiteY29" fmla="*/ 41844 h 11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164" h="112662">
                  <a:moveTo>
                    <a:pt x="53043" y="40708"/>
                  </a:moveTo>
                  <a:lnTo>
                    <a:pt x="26103" y="40708"/>
                  </a:lnTo>
                  <a:lnTo>
                    <a:pt x="26103" y="19911"/>
                  </a:lnTo>
                  <a:cubicBezTo>
                    <a:pt x="26103" y="14084"/>
                    <a:pt x="31427" y="9345"/>
                    <a:pt x="37964" y="9345"/>
                  </a:cubicBezTo>
                  <a:lnTo>
                    <a:pt x="41185" y="9345"/>
                  </a:lnTo>
                  <a:cubicBezTo>
                    <a:pt x="47717" y="9345"/>
                    <a:pt x="53043" y="14084"/>
                    <a:pt x="53043" y="19911"/>
                  </a:cubicBezTo>
                  <a:lnTo>
                    <a:pt x="53043" y="40708"/>
                  </a:lnTo>
                  <a:close/>
                  <a:moveTo>
                    <a:pt x="30127" y="90121"/>
                  </a:moveTo>
                  <a:lnTo>
                    <a:pt x="35649" y="76074"/>
                  </a:lnTo>
                  <a:cubicBezTo>
                    <a:pt x="33293" y="74714"/>
                    <a:pt x="31697" y="72171"/>
                    <a:pt x="31697" y="69258"/>
                  </a:cubicBezTo>
                  <a:cubicBezTo>
                    <a:pt x="31697" y="64904"/>
                    <a:pt x="35226" y="61378"/>
                    <a:pt x="39575" y="61378"/>
                  </a:cubicBezTo>
                  <a:cubicBezTo>
                    <a:pt x="43920" y="61378"/>
                    <a:pt x="47449" y="64904"/>
                    <a:pt x="47449" y="69258"/>
                  </a:cubicBezTo>
                  <a:cubicBezTo>
                    <a:pt x="47449" y="72171"/>
                    <a:pt x="45853" y="74714"/>
                    <a:pt x="43495" y="76074"/>
                  </a:cubicBezTo>
                  <a:lnTo>
                    <a:pt x="49022" y="90121"/>
                  </a:lnTo>
                  <a:lnTo>
                    <a:pt x="30127" y="90121"/>
                  </a:lnTo>
                  <a:close/>
                  <a:moveTo>
                    <a:pt x="63354" y="41844"/>
                  </a:moveTo>
                  <a:lnTo>
                    <a:pt x="61878" y="41386"/>
                  </a:lnTo>
                  <a:lnTo>
                    <a:pt x="61878" y="19911"/>
                  </a:lnTo>
                  <a:cubicBezTo>
                    <a:pt x="61878" y="9739"/>
                    <a:pt x="52592" y="1467"/>
                    <a:pt x="41185" y="1467"/>
                  </a:cubicBezTo>
                  <a:lnTo>
                    <a:pt x="37964" y="1467"/>
                  </a:lnTo>
                  <a:cubicBezTo>
                    <a:pt x="26549" y="1467"/>
                    <a:pt x="17271" y="9739"/>
                    <a:pt x="17271" y="19911"/>
                  </a:cubicBezTo>
                  <a:lnTo>
                    <a:pt x="17271" y="41386"/>
                  </a:lnTo>
                  <a:lnTo>
                    <a:pt x="15793" y="41844"/>
                  </a:lnTo>
                  <a:cubicBezTo>
                    <a:pt x="6638" y="44694"/>
                    <a:pt x="492" y="52416"/>
                    <a:pt x="492" y="61056"/>
                  </a:cubicBezTo>
                  <a:lnTo>
                    <a:pt x="492" y="93773"/>
                  </a:lnTo>
                  <a:cubicBezTo>
                    <a:pt x="492" y="104998"/>
                    <a:pt x="10731" y="114130"/>
                    <a:pt x="23319" y="114130"/>
                  </a:cubicBezTo>
                  <a:lnTo>
                    <a:pt x="55830" y="114130"/>
                  </a:lnTo>
                  <a:cubicBezTo>
                    <a:pt x="68418" y="114130"/>
                    <a:pt x="78657" y="104998"/>
                    <a:pt x="78657" y="93773"/>
                  </a:cubicBezTo>
                  <a:lnTo>
                    <a:pt x="78657" y="61056"/>
                  </a:lnTo>
                  <a:cubicBezTo>
                    <a:pt x="78657" y="52416"/>
                    <a:pt x="72508" y="44694"/>
                    <a:pt x="63354" y="41844"/>
                  </a:cubicBezTo>
                </a:path>
              </a:pathLst>
            </a:custGeom>
            <a:solidFill>
              <a:srgbClr val="FFFFFF"/>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Shape 205">
              <a:extLst>
                <a:ext uri="{FF2B5EF4-FFF2-40B4-BE49-F238E27FC236}">
                  <a16:creationId xmlns:a16="http://schemas.microsoft.com/office/drawing/2014/main" id="{20CE9693-5BDF-408B-AFFF-B3204A77A4C2}"/>
                </a:ext>
              </a:extLst>
            </p:cNvPr>
            <p:cNvSpPr/>
            <p:nvPr/>
          </p:nvSpPr>
          <p:spPr>
            <a:xfrm>
              <a:off x="-1934543" y="2363801"/>
              <a:ext cx="179010" cy="179007"/>
            </a:xfrm>
            <a:custGeom>
              <a:avLst/>
              <a:gdLst>
                <a:gd name="connsiteX0" fmla="*/ 127422 w 127905"/>
                <a:gd name="connsiteY0" fmla="*/ 63831 h 127904"/>
                <a:gd name="connsiteX1" fmla="*/ 63469 w 127905"/>
                <a:gd name="connsiteY1" fmla="*/ 127783 h 127904"/>
                <a:gd name="connsiteX2" fmla="*/ -483 w 127905"/>
                <a:gd name="connsiteY2" fmla="*/ 63831 h 127904"/>
                <a:gd name="connsiteX3" fmla="*/ 63469 w 127905"/>
                <a:gd name="connsiteY3" fmla="*/ -122 h 127904"/>
                <a:gd name="connsiteX4" fmla="*/ 127422 w 127905"/>
                <a:gd name="connsiteY4" fmla="*/ 63831 h 127904"/>
                <a:gd name="connsiteX5" fmla="*/ 16583 w 127905"/>
                <a:gd name="connsiteY5" fmla="*/ 70908 h 127904"/>
                <a:gd name="connsiteX6" fmla="*/ 19981 w 127905"/>
                <a:gd name="connsiteY6" fmla="*/ 72459 h 127904"/>
                <a:gd name="connsiteX7" fmla="*/ 21440 w 127905"/>
                <a:gd name="connsiteY7" fmla="*/ 78550 h 127904"/>
                <a:gd name="connsiteX8" fmla="*/ 19971 w 127905"/>
                <a:gd name="connsiteY8" fmla="*/ 84652 h 127904"/>
                <a:gd name="connsiteX9" fmla="*/ 16583 w 127905"/>
                <a:gd name="connsiteY9" fmla="*/ 86183 h 127904"/>
                <a:gd name="connsiteX10" fmla="*/ 13063 w 127905"/>
                <a:gd name="connsiteY10" fmla="*/ 84506 h 127904"/>
                <a:gd name="connsiteX11" fmla="*/ 11726 w 127905"/>
                <a:gd name="connsiteY11" fmla="*/ 78521 h 127904"/>
                <a:gd name="connsiteX12" fmla="*/ 13195 w 127905"/>
                <a:gd name="connsiteY12" fmla="*/ 72439 h 127904"/>
                <a:gd name="connsiteX13" fmla="*/ 16583 w 127905"/>
                <a:gd name="connsiteY13" fmla="*/ 70908 h 127904"/>
                <a:gd name="connsiteX14" fmla="*/ 16583 w 127905"/>
                <a:gd name="connsiteY14" fmla="*/ 73285 h 127904"/>
                <a:gd name="connsiteX15" fmla="*/ 15654 w 127905"/>
                <a:gd name="connsiteY15" fmla="*/ 73616 h 127904"/>
                <a:gd name="connsiteX16" fmla="*/ 15022 w 127905"/>
                <a:gd name="connsiteY16" fmla="*/ 74805 h 127904"/>
                <a:gd name="connsiteX17" fmla="*/ 14726 w 127905"/>
                <a:gd name="connsiteY17" fmla="*/ 78550 h 127904"/>
                <a:gd name="connsiteX18" fmla="*/ 14991 w 127905"/>
                <a:gd name="connsiteY18" fmla="*/ 82168 h 127904"/>
                <a:gd name="connsiteX19" fmla="*/ 15660 w 127905"/>
                <a:gd name="connsiteY19" fmla="*/ 83479 h 127904"/>
                <a:gd name="connsiteX20" fmla="*/ 16583 w 127905"/>
                <a:gd name="connsiteY20" fmla="*/ 83805 h 127904"/>
                <a:gd name="connsiteX21" fmla="*/ 17511 w 127905"/>
                <a:gd name="connsiteY21" fmla="*/ 83474 h 127904"/>
                <a:gd name="connsiteX22" fmla="*/ 18144 w 127905"/>
                <a:gd name="connsiteY22" fmla="*/ 82285 h 127904"/>
                <a:gd name="connsiteX23" fmla="*/ 18440 w 127905"/>
                <a:gd name="connsiteY23" fmla="*/ 78550 h 127904"/>
                <a:gd name="connsiteX24" fmla="*/ 18175 w 127905"/>
                <a:gd name="connsiteY24" fmla="*/ 74934 h 127904"/>
                <a:gd name="connsiteX25" fmla="*/ 17506 w 127905"/>
                <a:gd name="connsiteY25" fmla="*/ 73616 h 127904"/>
                <a:gd name="connsiteX26" fmla="*/ 16583 w 127905"/>
                <a:gd name="connsiteY26" fmla="*/ 73285 h 127904"/>
                <a:gd name="connsiteX27" fmla="*/ 58225 w 127905"/>
                <a:gd name="connsiteY27" fmla="*/ 64632 h 127904"/>
                <a:gd name="connsiteX28" fmla="*/ 63476 w 127905"/>
                <a:gd name="connsiteY28" fmla="*/ 69847 h 127904"/>
                <a:gd name="connsiteX29" fmla="*/ 68725 w 127905"/>
                <a:gd name="connsiteY29" fmla="*/ 64598 h 127904"/>
                <a:gd name="connsiteX30" fmla="*/ 74171 w 127905"/>
                <a:gd name="connsiteY30" fmla="*/ 64598 h 127904"/>
                <a:gd name="connsiteX31" fmla="*/ 74171 w 127905"/>
                <a:gd name="connsiteY31" fmla="*/ 64598 h 127904"/>
                <a:gd name="connsiteX32" fmla="*/ 69455 w 127905"/>
                <a:gd name="connsiteY32" fmla="*/ 73475 h 127904"/>
                <a:gd name="connsiteX33" fmla="*/ 63470 w 127905"/>
                <a:gd name="connsiteY33" fmla="*/ 75303 h 127904"/>
                <a:gd name="connsiteX34" fmla="*/ 57485 w 127905"/>
                <a:gd name="connsiteY34" fmla="*/ 73475 h 127904"/>
                <a:gd name="connsiteX35" fmla="*/ 54744 w 127905"/>
                <a:gd name="connsiteY35" fmla="*/ 70795 h 127904"/>
                <a:gd name="connsiteX36" fmla="*/ 9674 w 127905"/>
                <a:gd name="connsiteY36" fmla="*/ 65224 h 127904"/>
                <a:gd name="connsiteX37" fmla="*/ 9234 w 127905"/>
                <a:gd name="connsiteY37" fmla="*/ 64204 h 127904"/>
                <a:gd name="connsiteX38" fmla="*/ 9243 w 127905"/>
                <a:gd name="connsiteY38" fmla="*/ 64193 h 127904"/>
                <a:gd name="connsiteX39" fmla="*/ 9674 w 127905"/>
                <a:gd name="connsiteY39" fmla="*/ 63968 h 127904"/>
                <a:gd name="connsiteX40" fmla="*/ 54761 w 127905"/>
                <a:gd name="connsiteY40" fmla="*/ 58397 h 127904"/>
                <a:gd name="connsiteX41" fmla="*/ 55912 w 127905"/>
                <a:gd name="connsiteY41" fmla="*/ 57040 h 127904"/>
                <a:gd name="connsiteX42" fmla="*/ 59761 w 127905"/>
                <a:gd name="connsiteY42" fmla="*/ 60890 h 127904"/>
                <a:gd name="connsiteX43" fmla="*/ 58225 w 127905"/>
                <a:gd name="connsiteY43" fmla="*/ 64598 h 127904"/>
                <a:gd name="connsiteX44" fmla="*/ 58225 w 127905"/>
                <a:gd name="connsiteY44" fmla="*/ 64632 h 127904"/>
                <a:gd name="connsiteX45" fmla="*/ 71036 w 127905"/>
                <a:gd name="connsiteY45" fmla="*/ 57031 h 127904"/>
                <a:gd name="connsiteX46" fmla="*/ 72345 w 127905"/>
                <a:gd name="connsiteY46" fmla="*/ 58613 h 127904"/>
                <a:gd name="connsiteX47" fmla="*/ 74171 w 127905"/>
                <a:gd name="connsiteY47" fmla="*/ 64598 h 127904"/>
                <a:gd name="connsiteX48" fmla="*/ 68725 w 127905"/>
                <a:gd name="connsiteY48" fmla="*/ 64598 h 127904"/>
                <a:gd name="connsiteX49" fmla="*/ 67185 w 127905"/>
                <a:gd name="connsiteY49" fmla="*/ 60883 h 127904"/>
                <a:gd name="connsiteX50" fmla="*/ 71036 w 127905"/>
                <a:gd name="connsiteY50" fmla="*/ 57031 h 127904"/>
                <a:gd name="connsiteX51" fmla="*/ 63469 w 127905"/>
                <a:gd name="connsiteY51" fmla="*/ 59350 h 127904"/>
                <a:gd name="connsiteX52" fmla="*/ 59761 w 127905"/>
                <a:gd name="connsiteY52" fmla="*/ 60890 h 127904"/>
                <a:gd name="connsiteX53" fmla="*/ 55912 w 127905"/>
                <a:gd name="connsiteY53" fmla="*/ 57040 h 127904"/>
                <a:gd name="connsiteX54" fmla="*/ 63469 w 127905"/>
                <a:gd name="connsiteY54" fmla="*/ 53894 h 127904"/>
                <a:gd name="connsiteX55" fmla="*/ 63469 w 127905"/>
                <a:gd name="connsiteY55" fmla="*/ 59350 h 127904"/>
                <a:gd name="connsiteX56" fmla="*/ 64564 w 127905"/>
                <a:gd name="connsiteY56" fmla="*/ 53948 h 127904"/>
                <a:gd name="connsiteX57" fmla="*/ 71036 w 127905"/>
                <a:gd name="connsiteY57" fmla="*/ 57031 h 127904"/>
                <a:gd name="connsiteX58" fmla="*/ 67184 w 127905"/>
                <a:gd name="connsiteY58" fmla="*/ 60883 h 127904"/>
                <a:gd name="connsiteX59" fmla="*/ 63476 w 127905"/>
                <a:gd name="connsiteY59" fmla="*/ 59350 h 127904"/>
                <a:gd name="connsiteX60" fmla="*/ 63470 w 127905"/>
                <a:gd name="connsiteY60" fmla="*/ 59350 h 127904"/>
                <a:gd name="connsiteX61" fmla="*/ 63470 w 127905"/>
                <a:gd name="connsiteY61" fmla="*/ 53894 h 127904"/>
                <a:gd name="connsiteX62" fmla="*/ 64564 w 127905"/>
                <a:gd name="connsiteY62" fmla="*/ 53948 h 12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7905" h="127904">
                  <a:moveTo>
                    <a:pt x="127422" y="63831"/>
                  </a:moveTo>
                  <a:cubicBezTo>
                    <a:pt x="127422" y="99153"/>
                    <a:pt x="98790" y="127783"/>
                    <a:pt x="63469" y="127783"/>
                  </a:cubicBezTo>
                  <a:cubicBezTo>
                    <a:pt x="28148" y="127783"/>
                    <a:pt x="-483" y="99153"/>
                    <a:pt x="-483" y="63831"/>
                  </a:cubicBezTo>
                  <a:cubicBezTo>
                    <a:pt x="-483" y="28511"/>
                    <a:pt x="28148" y="-122"/>
                    <a:pt x="63469" y="-122"/>
                  </a:cubicBezTo>
                  <a:cubicBezTo>
                    <a:pt x="98790" y="-122"/>
                    <a:pt x="127422" y="28511"/>
                    <a:pt x="127422" y="63831"/>
                  </a:cubicBezTo>
                  <a:close/>
                  <a:moveTo>
                    <a:pt x="16583" y="70908"/>
                  </a:moveTo>
                  <a:cubicBezTo>
                    <a:pt x="18032" y="70908"/>
                    <a:pt x="19165" y="71426"/>
                    <a:pt x="19981" y="72459"/>
                  </a:cubicBezTo>
                  <a:cubicBezTo>
                    <a:pt x="20954" y="73684"/>
                    <a:pt x="21440" y="75715"/>
                    <a:pt x="21440" y="78550"/>
                  </a:cubicBezTo>
                  <a:cubicBezTo>
                    <a:pt x="21440" y="81380"/>
                    <a:pt x="20950" y="83414"/>
                    <a:pt x="19971" y="84652"/>
                  </a:cubicBezTo>
                  <a:cubicBezTo>
                    <a:pt x="19161" y="85672"/>
                    <a:pt x="18032" y="86183"/>
                    <a:pt x="16583" y="86183"/>
                  </a:cubicBezTo>
                  <a:cubicBezTo>
                    <a:pt x="15127" y="86183"/>
                    <a:pt x="13954" y="85622"/>
                    <a:pt x="13063" y="84506"/>
                  </a:cubicBezTo>
                  <a:cubicBezTo>
                    <a:pt x="12172" y="83387"/>
                    <a:pt x="11726" y="81392"/>
                    <a:pt x="11726" y="78521"/>
                  </a:cubicBezTo>
                  <a:cubicBezTo>
                    <a:pt x="11726" y="75704"/>
                    <a:pt x="12216" y="73677"/>
                    <a:pt x="13195" y="72439"/>
                  </a:cubicBezTo>
                  <a:cubicBezTo>
                    <a:pt x="14005" y="71419"/>
                    <a:pt x="15134" y="70908"/>
                    <a:pt x="16583" y="70908"/>
                  </a:cubicBezTo>
                  <a:close/>
                  <a:moveTo>
                    <a:pt x="16583" y="73285"/>
                  </a:moveTo>
                  <a:cubicBezTo>
                    <a:pt x="16236" y="73285"/>
                    <a:pt x="15926" y="73396"/>
                    <a:pt x="15654" y="73616"/>
                  </a:cubicBezTo>
                  <a:cubicBezTo>
                    <a:pt x="15382" y="73839"/>
                    <a:pt x="15171" y="74233"/>
                    <a:pt x="15022" y="74805"/>
                  </a:cubicBezTo>
                  <a:cubicBezTo>
                    <a:pt x="14825" y="75546"/>
                    <a:pt x="14726" y="76796"/>
                    <a:pt x="14726" y="78550"/>
                  </a:cubicBezTo>
                  <a:cubicBezTo>
                    <a:pt x="14726" y="80306"/>
                    <a:pt x="14814" y="81511"/>
                    <a:pt x="14991" y="82168"/>
                  </a:cubicBezTo>
                  <a:cubicBezTo>
                    <a:pt x="15168" y="82824"/>
                    <a:pt x="15391" y="83263"/>
                    <a:pt x="15660" y="83479"/>
                  </a:cubicBezTo>
                  <a:cubicBezTo>
                    <a:pt x="15928" y="83697"/>
                    <a:pt x="16236" y="83805"/>
                    <a:pt x="16583" y="83805"/>
                  </a:cubicBezTo>
                  <a:cubicBezTo>
                    <a:pt x="16930" y="83805"/>
                    <a:pt x="17239" y="83695"/>
                    <a:pt x="17511" y="83474"/>
                  </a:cubicBezTo>
                  <a:cubicBezTo>
                    <a:pt x="17784" y="83254"/>
                    <a:pt x="17994" y="82857"/>
                    <a:pt x="18144" y="82285"/>
                  </a:cubicBezTo>
                  <a:cubicBezTo>
                    <a:pt x="18341" y="81551"/>
                    <a:pt x="18440" y="80306"/>
                    <a:pt x="18440" y="78550"/>
                  </a:cubicBezTo>
                  <a:cubicBezTo>
                    <a:pt x="18440" y="76796"/>
                    <a:pt x="18352" y="75589"/>
                    <a:pt x="18175" y="74934"/>
                  </a:cubicBezTo>
                  <a:cubicBezTo>
                    <a:pt x="17998" y="74276"/>
                    <a:pt x="17775" y="73839"/>
                    <a:pt x="17506" y="73616"/>
                  </a:cubicBezTo>
                  <a:cubicBezTo>
                    <a:pt x="17238" y="73396"/>
                    <a:pt x="16930" y="73285"/>
                    <a:pt x="16583" y="73285"/>
                  </a:cubicBezTo>
                  <a:close/>
                  <a:moveTo>
                    <a:pt x="58225" y="64632"/>
                  </a:moveTo>
                  <a:cubicBezTo>
                    <a:pt x="58243" y="67514"/>
                    <a:pt x="60589" y="69847"/>
                    <a:pt x="63476" y="69847"/>
                  </a:cubicBezTo>
                  <a:cubicBezTo>
                    <a:pt x="66376" y="69847"/>
                    <a:pt x="68725" y="67496"/>
                    <a:pt x="68725" y="64598"/>
                  </a:cubicBezTo>
                  <a:lnTo>
                    <a:pt x="74171" y="64598"/>
                  </a:lnTo>
                  <a:lnTo>
                    <a:pt x="74171" y="64598"/>
                  </a:lnTo>
                  <a:cubicBezTo>
                    <a:pt x="74171" y="68291"/>
                    <a:pt x="72302" y="71549"/>
                    <a:pt x="69455" y="73475"/>
                  </a:cubicBezTo>
                  <a:cubicBezTo>
                    <a:pt x="67746" y="74627"/>
                    <a:pt x="65687" y="75303"/>
                    <a:pt x="63470" y="75303"/>
                  </a:cubicBezTo>
                  <a:cubicBezTo>
                    <a:pt x="61252" y="75303"/>
                    <a:pt x="59193" y="74627"/>
                    <a:pt x="57485" y="73475"/>
                  </a:cubicBezTo>
                  <a:cubicBezTo>
                    <a:pt x="56418" y="72752"/>
                    <a:pt x="55489" y="71847"/>
                    <a:pt x="54744" y="70795"/>
                  </a:cubicBezTo>
                  <a:lnTo>
                    <a:pt x="9674" y="65224"/>
                  </a:lnTo>
                  <a:cubicBezTo>
                    <a:pt x="9111" y="65173"/>
                    <a:pt x="8964" y="64551"/>
                    <a:pt x="9234" y="64204"/>
                  </a:cubicBezTo>
                  <a:lnTo>
                    <a:pt x="9243" y="64193"/>
                  </a:lnTo>
                  <a:cubicBezTo>
                    <a:pt x="9336" y="64072"/>
                    <a:pt x="9480" y="63986"/>
                    <a:pt x="9674" y="63968"/>
                  </a:cubicBezTo>
                  <a:lnTo>
                    <a:pt x="54761" y="58397"/>
                  </a:lnTo>
                  <a:cubicBezTo>
                    <a:pt x="55106" y="57913"/>
                    <a:pt x="55491" y="57458"/>
                    <a:pt x="55912" y="57040"/>
                  </a:cubicBezTo>
                  <a:lnTo>
                    <a:pt x="59761" y="60890"/>
                  </a:lnTo>
                  <a:cubicBezTo>
                    <a:pt x="58812" y="61838"/>
                    <a:pt x="58225" y="63148"/>
                    <a:pt x="58225" y="64598"/>
                  </a:cubicBezTo>
                  <a:lnTo>
                    <a:pt x="58225" y="64632"/>
                  </a:lnTo>
                  <a:close/>
                  <a:moveTo>
                    <a:pt x="71036" y="57031"/>
                  </a:moveTo>
                  <a:cubicBezTo>
                    <a:pt x="71523" y="57515"/>
                    <a:pt x="71960" y="58044"/>
                    <a:pt x="72345" y="58613"/>
                  </a:cubicBezTo>
                  <a:cubicBezTo>
                    <a:pt x="73498" y="60320"/>
                    <a:pt x="74171" y="62381"/>
                    <a:pt x="74171" y="64598"/>
                  </a:cubicBezTo>
                  <a:lnTo>
                    <a:pt x="68725" y="64598"/>
                  </a:lnTo>
                  <a:cubicBezTo>
                    <a:pt x="68725" y="63146"/>
                    <a:pt x="68137" y="61833"/>
                    <a:pt x="67185" y="60883"/>
                  </a:cubicBezTo>
                  <a:lnTo>
                    <a:pt x="71036" y="57031"/>
                  </a:lnTo>
                  <a:close/>
                  <a:moveTo>
                    <a:pt x="63469" y="59350"/>
                  </a:moveTo>
                  <a:cubicBezTo>
                    <a:pt x="62021" y="59352"/>
                    <a:pt x="60710" y="59940"/>
                    <a:pt x="59761" y="60890"/>
                  </a:cubicBezTo>
                  <a:lnTo>
                    <a:pt x="55912" y="57040"/>
                  </a:lnTo>
                  <a:cubicBezTo>
                    <a:pt x="57844" y="55099"/>
                    <a:pt x="60512" y="53894"/>
                    <a:pt x="63469" y="53894"/>
                  </a:cubicBezTo>
                  <a:lnTo>
                    <a:pt x="63469" y="59350"/>
                  </a:lnTo>
                  <a:close/>
                  <a:moveTo>
                    <a:pt x="64564" y="53948"/>
                  </a:moveTo>
                  <a:cubicBezTo>
                    <a:pt x="67083" y="54205"/>
                    <a:pt x="69343" y="55335"/>
                    <a:pt x="71036" y="57031"/>
                  </a:cubicBezTo>
                  <a:lnTo>
                    <a:pt x="67184" y="60883"/>
                  </a:lnTo>
                  <a:cubicBezTo>
                    <a:pt x="66235" y="59935"/>
                    <a:pt x="64924" y="59350"/>
                    <a:pt x="63476" y="59350"/>
                  </a:cubicBezTo>
                  <a:lnTo>
                    <a:pt x="63470" y="59350"/>
                  </a:lnTo>
                  <a:cubicBezTo>
                    <a:pt x="63470" y="59350"/>
                    <a:pt x="63470" y="53894"/>
                    <a:pt x="63470" y="53894"/>
                  </a:cubicBezTo>
                  <a:lnTo>
                    <a:pt x="64564" y="53948"/>
                  </a:lnTo>
                  <a:close/>
                </a:path>
              </a:pathLst>
            </a:custGeom>
            <a:solidFill>
              <a:srgbClr val="FFFFFF"/>
            </a:solidFill>
            <a:ln w="225"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Shape 206">
              <a:extLst>
                <a:ext uri="{FF2B5EF4-FFF2-40B4-BE49-F238E27FC236}">
                  <a16:creationId xmlns:a16="http://schemas.microsoft.com/office/drawing/2014/main" id="{C4EF5B4C-642D-4BAB-8FC4-398A436CDA8A}"/>
                </a:ext>
              </a:extLst>
            </p:cNvPr>
            <p:cNvSpPr/>
            <p:nvPr/>
          </p:nvSpPr>
          <p:spPr>
            <a:xfrm>
              <a:off x="-1845038" y="2377586"/>
              <a:ext cx="54105" cy="63705"/>
            </a:xfrm>
            <a:custGeom>
              <a:avLst/>
              <a:gdLst>
                <a:gd name="connsiteX0" fmla="*/ 434 w 38659"/>
                <a:gd name="connsiteY0" fmla="*/ 1461 h 45518"/>
                <a:gd name="connsiteX1" fmla="*/ 39093 w 38659"/>
                <a:gd name="connsiteY1" fmla="*/ 17667 h 45518"/>
                <a:gd name="connsiteX2" fmla="*/ 39093 w 38659"/>
                <a:gd name="connsiteY2" fmla="*/ 17667 h 45518"/>
                <a:gd name="connsiteX3" fmla="*/ 39090 w 38659"/>
                <a:gd name="connsiteY3" fmla="*/ 17667 h 45518"/>
                <a:gd name="connsiteX4" fmla="*/ 15898 w 38659"/>
                <a:gd name="connsiteY4" fmla="*/ 40862 h 45518"/>
                <a:gd name="connsiteX5" fmla="*/ 9781 w 38659"/>
                <a:gd name="connsiteY5" fmla="*/ 46980 h 45518"/>
                <a:gd name="connsiteX6" fmla="*/ 434 w 38659"/>
                <a:gd name="connsiteY6" fmla="*/ 43106 h 45518"/>
                <a:gd name="connsiteX7" fmla="*/ 434 w 38659"/>
                <a:gd name="connsiteY7" fmla="*/ 1461 h 4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59" h="45518">
                  <a:moveTo>
                    <a:pt x="434" y="1461"/>
                  </a:moveTo>
                  <a:cubicBezTo>
                    <a:pt x="15570" y="1461"/>
                    <a:pt x="29254" y="7667"/>
                    <a:pt x="39093" y="17667"/>
                  </a:cubicBezTo>
                  <a:lnTo>
                    <a:pt x="39093" y="17667"/>
                  </a:lnTo>
                  <a:lnTo>
                    <a:pt x="39090" y="17667"/>
                  </a:lnTo>
                  <a:lnTo>
                    <a:pt x="15898" y="40862"/>
                  </a:lnTo>
                  <a:lnTo>
                    <a:pt x="9781" y="46980"/>
                  </a:lnTo>
                  <a:cubicBezTo>
                    <a:pt x="7325" y="44521"/>
                    <a:pt x="3977" y="43106"/>
                    <a:pt x="434" y="43106"/>
                  </a:cubicBezTo>
                  <a:lnTo>
                    <a:pt x="434" y="1461"/>
                  </a:lnTo>
                  <a:close/>
                </a:path>
              </a:pathLst>
            </a:custGeom>
            <a:solidFill>
              <a:schemeClr val="bg1">
                <a:lumMod val="65000"/>
              </a:schemeClr>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Shape 207">
              <a:extLst>
                <a:ext uri="{FF2B5EF4-FFF2-40B4-BE49-F238E27FC236}">
                  <a16:creationId xmlns:a16="http://schemas.microsoft.com/office/drawing/2014/main" id="{0FB6ACF8-3186-492E-81BE-EC188B17F91C}"/>
                </a:ext>
              </a:extLst>
            </p:cNvPr>
            <p:cNvSpPr/>
            <p:nvPr/>
          </p:nvSpPr>
          <p:spPr>
            <a:xfrm rot="13500000" flipV="1">
              <a:off x="-1925513" y="2413395"/>
              <a:ext cx="58090" cy="50543"/>
            </a:xfrm>
            <a:custGeom>
              <a:avLst/>
              <a:gdLst>
                <a:gd name="connsiteX0" fmla="*/ 454 w 41506"/>
                <a:gd name="connsiteY0" fmla="*/ 1451 h 36114"/>
                <a:gd name="connsiteX1" fmla="*/ 417 w 41506"/>
                <a:gd name="connsiteY1" fmla="*/ 2498 h 36114"/>
                <a:gd name="connsiteX2" fmla="*/ 27719 w 41506"/>
                <a:gd name="connsiteY2" fmla="*/ 37500 h 36114"/>
                <a:gd name="connsiteX3" fmla="*/ 27765 w 41506"/>
                <a:gd name="connsiteY3" fmla="*/ 37566 h 36114"/>
                <a:gd name="connsiteX4" fmla="*/ 41923 w 41506"/>
                <a:gd name="connsiteY4" fmla="*/ 1451 h 36114"/>
                <a:gd name="connsiteX5" fmla="*/ 454 w 41506"/>
                <a:gd name="connsiteY5" fmla="*/ 1451 h 3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06" h="36114">
                  <a:moveTo>
                    <a:pt x="454" y="1451"/>
                  </a:moveTo>
                  <a:cubicBezTo>
                    <a:pt x="457" y="1799"/>
                    <a:pt x="445" y="2150"/>
                    <a:pt x="417" y="2498"/>
                  </a:cubicBezTo>
                  <a:lnTo>
                    <a:pt x="27719" y="37500"/>
                  </a:lnTo>
                  <a:lnTo>
                    <a:pt x="27765" y="37566"/>
                  </a:lnTo>
                  <a:cubicBezTo>
                    <a:pt x="37106" y="27347"/>
                    <a:pt x="41820" y="14414"/>
                    <a:pt x="41923" y="1451"/>
                  </a:cubicBezTo>
                  <a:lnTo>
                    <a:pt x="454" y="1451"/>
                  </a:lnTo>
                  <a:close/>
                </a:path>
              </a:pathLst>
            </a:custGeom>
            <a:solidFill>
              <a:schemeClr val="bg1">
                <a:lumMod val="85000"/>
              </a:schemeClr>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Shape 208">
              <a:extLst>
                <a:ext uri="{FF2B5EF4-FFF2-40B4-BE49-F238E27FC236}">
                  <a16:creationId xmlns:a16="http://schemas.microsoft.com/office/drawing/2014/main" id="{9088F52F-0A71-44DF-841E-520C5189444F}"/>
                </a:ext>
              </a:extLst>
            </p:cNvPr>
            <p:cNvSpPr/>
            <p:nvPr/>
          </p:nvSpPr>
          <p:spPr>
            <a:xfrm>
              <a:off x="-1899130" y="2377600"/>
              <a:ext cx="54105" cy="63721"/>
            </a:xfrm>
            <a:custGeom>
              <a:avLst/>
              <a:gdLst>
                <a:gd name="connsiteX0" fmla="*/ 39080 w 38659"/>
                <a:gd name="connsiteY0" fmla="*/ 1466 h 45530"/>
                <a:gd name="connsiteX1" fmla="*/ 39080 w 38659"/>
                <a:gd name="connsiteY1" fmla="*/ 1466 h 45530"/>
                <a:gd name="connsiteX2" fmla="*/ 39080 w 38659"/>
                <a:gd name="connsiteY2" fmla="*/ 43111 h 45530"/>
                <a:gd name="connsiteX3" fmla="*/ 29744 w 38659"/>
                <a:gd name="connsiteY3" fmla="*/ 46997 h 45530"/>
                <a:gd name="connsiteX4" fmla="*/ 420 w 38659"/>
                <a:gd name="connsiteY4" fmla="*/ 17673 h 45530"/>
                <a:gd name="connsiteX5" fmla="*/ 39080 w 38659"/>
                <a:gd name="connsiteY5" fmla="*/ 1466 h 45530"/>
                <a:gd name="connsiteX6" fmla="*/ 39080 w 38659"/>
                <a:gd name="connsiteY6" fmla="*/ 1466 h 4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59" h="45530">
                  <a:moveTo>
                    <a:pt x="39080" y="1466"/>
                  </a:moveTo>
                  <a:lnTo>
                    <a:pt x="39080" y="1466"/>
                  </a:lnTo>
                  <a:lnTo>
                    <a:pt x="39080" y="43111"/>
                  </a:lnTo>
                  <a:cubicBezTo>
                    <a:pt x="35560" y="43111"/>
                    <a:pt x="32203" y="44532"/>
                    <a:pt x="29744" y="46997"/>
                  </a:cubicBezTo>
                  <a:lnTo>
                    <a:pt x="420" y="17673"/>
                  </a:lnTo>
                  <a:cubicBezTo>
                    <a:pt x="10259" y="7673"/>
                    <a:pt x="23943" y="1466"/>
                    <a:pt x="39080" y="1466"/>
                  </a:cubicBezTo>
                  <a:lnTo>
                    <a:pt x="39080" y="1466"/>
                  </a:lnTo>
                  <a:close/>
                </a:path>
              </a:pathLst>
            </a:custGeom>
            <a:solidFill>
              <a:schemeClr val="bg1">
                <a:lumMod val="75000"/>
              </a:schemeClr>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Shape 209">
              <a:extLst>
                <a:ext uri="{FF2B5EF4-FFF2-40B4-BE49-F238E27FC236}">
                  <a16:creationId xmlns:a16="http://schemas.microsoft.com/office/drawing/2014/main" id="{28B9139C-DFA6-4025-8FA1-1D2E22F8D43A}"/>
                </a:ext>
              </a:extLst>
            </p:cNvPr>
            <p:cNvSpPr/>
            <p:nvPr/>
          </p:nvSpPr>
          <p:spPr>
            <a:xfrm rot="20283944" flipV="1">
              <a:off x="-1831678" y="2407058"/>
              <a:ext cx="59232" cy="58328"/>
            </a:xfrm>
            <a:custGeom>
              <a:avLst/>
              <a:gdLst>
                <a:gd name="connsiteX0" fmla="*/ 38579 w 42323"/>
                <a:gd name="connsiteY0" fmla="*/ 43134 h 41676"/>
                <a:gd name="connsiteX1" fmla="*/ 38826 w 42323"/>
                <a:gd name="connsiteY1" fmla="*/ 2030 h 41676"/>
                <a:gd name="connsiteX2" fmla="*/ 38579 w 42323"/>
                <a:gd name="connsiteY2" fmla="*/ 1458 h 41676"/>
                <a:gd name="connsiteX3" fmla="*/ 544 w 42323"/>
                <a:gd name="connsiteY3" fmla="*/ 16775 h 41676"/>
                <a:gd name="connsiteX4" fmla="*/ 1208 w 42323"/>
                <a:gd name="connsiteY4" fmla="*/ 24477 h 41676"/>
                <a:gd name="connsiteX5" fmla="*/ 440 w 42323"/>
                <a:gd name="connsiteY5" fmla="*/ 26893 h 41676"/>
                <a:gd name="connsiteX6" fmla="*/ 8401 w 42323"/>
                <a:gd name="connsiteY6" fmla="*/ 30281 h 41676"/>
                <a:gd name="connsiteX7" fmla="*/ 38579 w 42323"/>
                <a:gd name="connsiteY7" fmla="*/ 43134 h 4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23" h="41676">
                  <a:moveTo>
                    <a:pt x="38579" y="43134"/>
                  </a:moveTo>
                  <a:cubicBezTo>
                    <a:pt x="43859" y="30454"/>
                    <a:pt x="44363" y="15777"/>
                    <a:pt x="38826" y="2030"/>
                  </a:cubicBezTo>
                  <a:cubicBezTo>
                    <a:pt x="38749" y="1840"/>
                    <a:pt x="38660" y="1650"/>
                    <a:pt x="38579" y="1458"/>
                  </a:cubicBezTo>
                  <a:lnTo>
                    <a:pt x="544" y="16775"/>
                  </a:lnTo>
                  <a:cubicBezTo>
                    <a:pt x="1533" y="19232"/>
                    <a:pt x="1763" y="21895"/>
                    <a:pt x="1208" y="24477"/>
                  </a:cubicBezTo>
                  <a:cubicBezTo>
                    <a:pt x="1030" y="25314"/>
                    <a:pt x="771" y="26122"/>
                    <a:pt x="440" y="26893"/>
                  </a:cubicBezTo>
                  <a:lnTo>
                    <a:pt x="8401" y="30281"/>
                  </a:lnTo>
                  <a:lnTo>
                    <a:pt x="38579" y="43134"/>
                  </a:lnTo>
                  <a:close/>
                </a:path>
              </a:pathLst>
            </a:custGeom>
            <a:solidFill>
              <a:schemeClr val="tx1">
                <a:lumMod val="50000"/>
                <a:lumOff val="50000"/>
              </a:schemeClr>
            </a:solidFill>
            <a:ln w="2872" cap="flat">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1" name="Title 1">
            <a:extLst>
              <a:ext uri="{FF2B5EF4-FFF2-40B4-BE49-F238E27FC236}">
                <a16:creationId xmlns:a16="http://schemas.microsoft.com/office/drawing/2014/main" id="{265260DA-EBCA-4496-91FC-119710AE47E9}"/>
              </a:ext>
            </a:extLst>
          </p:cNvPr>
          <p:cNvSpPr>
            <a:spLocks noGrp="1"/>
          </p:cNvSpPr>
          <p:nvPr>
            <p:ph type="title"/>
          </p:nvPr>
        </p:nvSpPr>
        <p:spPr>
          <a:xfrm>
            <a:off x="1107849" y="-42173"/>
            <a:ext cx="11616906" cy="1325563"/>
          </a:xfrm>
        </p:spPr>
        <p:txBody>
          <a:bodyPr/>
          <a:lstStyle/>
          <a:p>
            <a:r>
              <a:rPr lang="en-US" b="1" dirty="0"/>
              <a:t>Life-Saving Rules</a:t>
            </a:r>
            <a:endParaRPr lang="en-GB" b="1" dirty="0"/>
          </a:p>
        </p:txBody>
      </p:sp>
      <p:pic>
        <p:nvPicPr>
          <p:cNvPr id="212" name="Picture 211">
            <a:extLst>
              <a:ext uri="{FF2B5EF4-FFF2-40B4-BE49-F238E27FC236}">
                <a16:creationId xmlns:a16="http://schemas.microsoft.com/office/drawing/2014/main" id="{6C06AAA6-322E-4324-8DF6-C7AB208B3502}"/>
              </a:ext>
            </a:extLst>
          </p:cNvPr>
          <p:cNvPicPr>
            <a:picLocks noChangeAspect="1"/>
          </p:cNvPicPr>
          <p:nvPr/>
        </p:nvPicPr>
        <p:blipFill>
          <a:blip r:embed="rId3"/>
          <a:stretch>
            <a:fillRect/>
          </a:stretch>
        </p:blipFill>
        <p:spPr>
          <a:xfrm>
            <a:off x="1135117" y="1902796"/>
            <a:ext cx="3305175" cy="3886200"/>
          </a:xfrm>
          <a:prstGeom prst="rect">
            <a:avLst/>
          </a:prstGeom>
        </p:spPr>
      </p:pic>
      <p:sp>
        <p:nvSpPr>
          <p:cNvPr id="213" name="Title 1">
            <a:extLst>
              <a:ext uri="{FF2B5EF4-FFF2-40B4-BE49-F238E27FC236}">
                <a16:creationId xmlns:a16="http://schemas.microsoft.com/office/drawing/2014/main" id="{3125AC3F-7A71-4870-BA1B-CE714AE0F2D2}"/>
              </a:ext>
            </a:extLst>
          </p:cNvPr>
          <p:cNvSpPr txBox="1">
            <a:spLocks/>
          </p:cNvSpPr>
          <p:nvPr/>
        </p:nvSpPr>
        <p:spPr>
          <a:xfrm>
            <a:off x="1150964" y="746341"/>
            <a:ext cx="6230224"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400" b="1" i="0" u="none" strike="noStrike" kern="1200" cap="none" spc="0" normalizeH="0" baseline="0" noProof="0" dirty="0">
                <a:ln>
                  <a:noFill/>
                </a:ln>
                <a:solidFill>
                  <a:srgbClr val="245BA7"/>
                </a:solidFill>
                <a:effectLst/>
                <a:uLnTx/>
                <a:uFillTx/>
                <a:latin typeface="Calibri Light" panose="020F0302020204030204"/>
                <a:ea typeface="+mj-ea"/>
                <a:cs typeface="+mj-cs"/>
              </a:rPr>
              <a:t>Which elements of these Life-Saving Rules could have prevented this incident from occurring?</a:t>
            </a:r>
            <a:endParaRPr kumimoji="0" lang="en-GB" sz="2400" b="1" i="0" u="none" strike="noStrike" kern="1200" cap="none" spc="0" normalizeH="0" baseline="0" noProof="0" dirty="0">
              <a:ln>
                <a:noFill/>
              </a:ln>
              <a:solidFill>
                <a:srgbClr val="245BA7"/>
              </a:solidFill>
              <a:effectLst/>
              <a:uLnTx/>
              <a:uFillTx/>
              <a:latin typeface="Calibri Light" panose="020F0302020204030204"/>
              <a:ea typeface="+mj-ea"/>
              <a:cs typeface="+mj-cs"/>
            </a:endParaRPr>
          </a:p>
        </p:txBody>
      </p:sp>
      <p:pic>
        <p:nvPicPr>
          <p:cNvPr id="214" name="Picture 213">
            <a:extLst>
              <a:ext uri="{FF2B5EF4-FFF2-40B4-BE49-F238E27FC236}">
                <a16:creationId xmlns:a16="http://schemas.microsoft.com/office/drawing/2014/main" id="{771018D5-2148-427D-8B13-26792F879576}"/>
              </a:ext>
            </a:extLst>
          </p:cNvPr>
          <p:cNvPicPr>
            <a:picLocks noChangeAspect="1"/>
          </p:cNvPicPr>
          <p:nvPr/>
        </p:nvPicPr>
        <p:blipFill rotWithShape="1">
          <a:blip r:embed="rId4"/>
          <a:srcRect r="68729"/>
          <a:stretch/>
        </p:blipFill>
        <p:spPr>
          <a:xfrm>
            <a:off x="8682943" y="1901116"/>
            <a:ext cx="3173150" cy="3745212"/>
          </a:xfrm>
          <a:prstGeom prst="rect">
            <a:avLst/>
          </a:prstGeom>
        </p:spPr>
      </p:pic>
      <p:grpSp>
        <p:nvGrpSpPr>
          <p:cNvPr id="215" name="Group 214">
            <a:extLst>
              <a:ext uri="{FF2B5EF4-FFF2-40B4-BE49-F238E27FC236}">
                <a16:creationId xmlns:a16="http://schemas.microsoft.com/office/drawing/2014/main" id="{2EE0CC36-A3C8-4EFA-895D-FC98ABE62EB1}"/>
              </a:ext>
            </a:extLst>
          </p:cNvPr>
          <p:cNvGrpSpPr/>
          <p:nvPr/>
        </p:nvGrpSpPr>
        <p:grpSpPr>
          <a:xfrm>
            <a:off x="1306634" y="3025372"/>
            <a:ext cx="10271875" cy="1961407"/>
            <a:chOff x="1306634" y="3025372"/>
            <a:chExt cx="10271875" cy="1961407"/>
          </a:xfrm>
        </p:grpSpPr>
        <p:sp>
          <p:nvSpPr>
            <p:cNvPr id="216" name="Rectangle 215">
              <a:extLst>
                <a:ext uri="{FF2B5EF4-FFF2-40B4-BE49-F238E27FC236}">
                  <a16:creationId xmlns:a16="http://schemas.microsoft.com/office/drawing/2014/main" id="{A7E10B8F-251E-49F3-B48D-0DDA54D51269}"/>
                </a:ext>
              </a:extLst>
            </p:cNvPr>
            <p:cNvSpPr/>
            <p:nvPr/>
          </p:nvSpPr>
          <p:spPr>
            <a:xfrm>
              <a:off x="5112820" y="3025372"/>
              <a:ext cx="2878741" cy="753700"/>
            </a:xfrm>
            <a:prstGeom prst="rect">
              <a:avLst/>
            </a:prstGeom>
            <a:solidFill>
              <a:srgbClr val="245B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I position myself to avoid moving objects</a:t>
              </a: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Rectangle 216">
              <a:extLst>
                <a:ext uri="{FF2B5EF4-FFF2-40B4-BE49-F238E27FC236}">
                  <a16:creationId xmlns:a16="http://schemas.microsoft.com/office/drawing/2014/main" id="{A3391A97-2DDC-44CD-BD8A-C807A5CE4F96}"/>
                </a:ext>
              </a:extLst>
            </p:cNvPr>
            <p:cNvSpPr/>
            <p:nvPr/>
          </p:nvSpPr>
          <p:spPr>
            <a:xfrm>
              <a:off x="5112820" y="3933564"/>
              <a:ext cx="2878741" cy="753700"/>
            </a:xfrm>
            <a:prstGeom prst="rect">
              <a:avLst/>
            </a:prstGeom>
            <a:solidFill>
              <a:srgbClr val="245BA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I establish and obey barriers and exclusion zones</a:t>
              </a: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Rectangle 217">
              <a:extLst>
                <a:ext uri="{FF2B5EF4-FFF2-40B4-BE49-F238E27FC236}">
                  <a16:creationId xmlns:a16="http://schemas.microsoft.com/office/drawing/2014/main" id="{B620CB1C-AEBC-44E0-970F-05764C3BBCC0}"/>
                </a:ext>
              </a:extLst>
            </p:cNvPr>
            <p:cNvSpPr/>
            <p:nvPr/>
          </p:nvSpPr>
          <p:spPr>
            <a:xfrm>
              <a:off x="8795208" y="4518016"/>
              <a:ext cx="2783301" cy="468763"/>
            </a:xfrm>
            <a:prstGeom prst="rect">
              <a:avLst/>
            </a:prstGeom>
            <a:solidFill>
              <a:srgbClr val="245BA7">
                <a:alpha val="20000"/>
              </a:srgbClr>
            </a:solidFill>
            <a:ln w="19050">
              <a:solidFill>
                <a:srgbClr val="245B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Rectangle 218">
              <a:extLst>
                <a:ext uri="{FF2B5EF4-FFF2-40B4-BE49-F238E27FC236}">
                  <a16:creationId xmlns:a16="http://schemas.microsoft.com/office/drawing/2014/main" id="{57FEDBBA-CBD0-4D9B-99DF-6742235FCAD5}"/>
                </a:ext>
              </a:extLst>
            </p:cNvPr>
            <p:cNvSpPr/>
            <p:nvPr/>
          </p:nvSpPr>
          <p:spPr>
            <a:xfrm>
              <a:off x="1315163" y="4518016"/>
              <a:ext cx="2783301" cy="468763"/>
            </a:xfrm>
            <a:prstGeom prst="rect">
              <a:avLst/>
            </a:prstGeom>
            <a:solidFill>
              <a:srgbClr val="245BA7">
                <a:alpha val="20000"/>
              </a:srgbClr>
            </a:solidFill>
            <a:ln w="19050">
              <a:solidFill>
                <a:srgbClr val="245B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Rectangle 219">
              <a:extLst>
                <a:ext uri="{FF2B5EF4-FFF2-40B4-BE49-F238E27FC236}">
                  <a16:creationId xmlns:a16="http://schemas.microsoft.com/office/drawing/2014/main" id="{819C1AB9-B781-4118-B0BB-7F366D7720AF}"/>
                </a:ext>
              </a:extLst>
            </p:cNvPr>
            <p:cNvSpPr/>
            <p:nvPr/>
          </p:nvSpPr>
          <p:spPr>
            <a:xfrm>
              <a:off x="1306634" y="3199328"/>
              <a:ext cx="1709943" cy="700631"/>
            </a:xfrm>
            <a:prstGeom prst="rect">
              <a:avLst/>
            </a:prstGeom>
            <a:solidFill>
              <a:srgbClr val="245BA7">
                <a:alpha val="20000"/>
              </a:srgbClr>
            </a:solidFill>
            <a:ln w="19050">
              <a:solidFill>
                <a:srgbClr val="245B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21" name="Straight Arrow Connector 220">
              <a:extLst>
                <a:ext uri="{FF2B5EF4-FFF2-40B4-BE49-F238E27FC236}">
                  <a16:creationId xmlns:a16="http://schemas.microsoft.com/office/drawing/2014/main" id="{B6FDD463-0435-456B-9493-E9ED9688FD68}"/>
                </a:ext>
              </a:extLst>
            </p:cNvPr>
            <p:cNvCxnSpPr>
              <a:stCxn id="219" idx="3"/>
              <a:endCxn id="217" idx="1"/>
            </p:cNvCxnSpPr>
            <p:nvPr/>
          </p:nvCxnSpPr>
          <p:spPr>
            <a:xfrm flipV="1">
              <a:off x="4098464" y="4310414"/>
              <a:ext cx="1014356" cy="441984"/>
            </a:xfrm>
            <a:prstGeom prst="straightConnector1">
              <a:avLst/>
            </a:prstGeom>
            <a:ln w="38100">
              <a:solidFill>
                <a:srgbClr val="245BA7"/>
              </a:solidFill>
              <a:tailEnd type="triangle"/>
            </a:ln>
          </p:spPr>
          <p:style>
            <a:lnRef idx="1">
              <a:schemeClr val="accent1"/>
            </a:lnRef>
            <a:fillRef idx="0">
              <a:schemeClr val="accent1"/>
            </a:fillRef>
            <a:effectRef idx="0">
              <a:schemeClr val="accent1"/>
            </a:effectRef>
            <a:fontRef idx="minor">
              <a:schemeClr val="tx1"/>
            </a:fontRef>
          </p:style>
        </p:cxnSp>
        <p:cxnSp>
          <p:nvCxnSpPr>
            <p:cNvPr id="222" name="Straight Arrow Connector 221">
              <a:extLst>
                <a:ext uri="{FF2B5EF4-FFF2-40B4-BE49-F238E27FC236}">
                  <a16:creationId xmlns:a16="http://schemas.microsoft.com/office/drawing/2014/main" id="{8C3723B0-59F0-49DE-A936-332957BB7549}"/>
                </a:ext>
              </a:extLst>
            </p:cNvPr>
            <p:cNvCxnSpPr>
              <a:cxnSpLocks/>
              <a:stCxn id="218" idx="1"/>
              <a:endCxn id="217" idx="3"/>
            </p:cNvCxnSpPr>
            <p:nvPr/>
          </p:nvCxnSpPr>
          <p:spPr>
            <a:xfrm flipH="1" flipV="1">
              <a:off x="7991561" y="4310414"/>
              <a:ext cx="803647" cy="441984"/>
            </a:xfrm>
            <a:prstGeom prst="straightConnector1">
              <a:avLst/>
            </a:prstGeom>
            <a:ln w="38100">
              <a:solidFill>
                <a:srgbClr val="245BA7"/>
              </a:solidFill>
              <a:tailEnd type="triangle"/>
            </a:ln>
          </p:spPr>
          <p:style>
            <a:lnRef idx="1">
              <a:schemeClr val="accent1"/>
            </a:lnRef>
            <a:fillRef idx="0">
              <a:schemeClr val="accent1"/>
            </a:fillRef>
            <a:effectRef idx="0">
              <a:schemeClr val="accent1"/>
            </a:effectRef>
            <a:fontRef idx="minor">
              <a:schemeClr val="tx1"/>
            </a:fontRef>
          </p:style>
        </p:cxnSp>
        <p:cxnSp>
          <p:nvCxnSpPr>
            <p:cNvPr id="223" name="Straight Arrow Connector 222">
              <a:extLst>
                <a:ext uri="{FF2B5EF4-FFF2-40B4-BE49-F238E27FC236}">
                  <a16:creationId xmlns:a16="http://schemas.microsoft.com/office/drawing/2014/main" id="{36C2371C-D62B-4CA3-A58D-B4E7DBB4BB13}"/>
                </a:ext>
              </a:extLst>
            </p:cNvPr>
            <p:cNvCxnSpPr>
              <a:cxnSpLocks/>
              <a:stCxn id="220" idx="3"/>
              <a:endCxn id="216" idx="1"/>
            </p:cNvCxnSpPr>
            <p:nvPr/>
          </p:nvCxnSpPr>
          <p:spPr>
            <a:xfrm flipV="1">
              <a:off x="3016577" y="3402222"/>
              <a:ext cx="2096243" cy="147422"/>
            </a:xfrm>
            <a:prstGeom prst="straightConnector1">
              <a:avLst/>
            </a:prstGeom>
            <a:ln w="38100">
              <a:solidFill>
                <a:srgbClr val="245BA7"/>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03335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fade">
                                      <p:cBhvr>
                                        <p:cTn id="7" dur="50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E8C4DF-8F88-468F-962E-4EAAB78AC5BB}"/>
              </a:ext>
            </a:extLst>
          </p:cNvPr>
          <p:cNvSpPr>
            <a:spLocks noGrp="1"/>
          </p:cNvSpPr>
          <p:nvPr>
            <p:ph type="title"/>
          </p:nvPr>
        </p:nvSpPr>
        <p:spPr>
          <a:xfrm>
            <a:off x="395504" y="-99201"/>
            <a:ext cx="11616906" cy="1325563"/>
          </a:xfrm>
        </p:spPr>
        <p:txBody>
          <a:bodyPr/>
          <a:lstStyle/>
          <a:p>
            <a:r>
              <a:rPr lang="en-GB" b="1" dirty="0"/>
              <a:t>Step Change in Safety 7 Cs</a:t>
            </a:r>
          </a:p>
        </p:txBody>
      </p:sp>
      <p:sp>
        <p:nvSpPr>
          <p:cNvPr id="4" name="Freeform 5">
            <a:extLst>
              <a:ext uri="{FF2B5EF4-FFF2-40B4-BE49-F238E27FC236}">
                <a16:creationId xmlns:a16="http://schemas.microsoft.com/office/drawing/2014/main" id="{B30DDABA-B88F-41A3-B33B-A022157B448B}"/>
              </a:ext>
            </a:extLst>
          </p:cNvPr>
          <p:cNvSpPr>
            <a:spLocks/>
          </p:cNvSpPr>
          <p:nvPr/>
        </p:nvSpPr>
        <p:spPr bwMode="auto">
          <a:xfrm>
            <a:off x="7664191" y="3246312"/>
            <a:ext cx="2780792" cy="2569164"/>
          </a:xfrm>
          <a:custGeom>
            <a:avLst/>
            <a:gdLst>
              <a:gd name="T0" fmla="*/ 0 w 3361"/>
              <a:gd name="T1" fmla="*/ 0 h 3106"/>
              <a:gd name="T2" fmla="*/ 1496 w 3361"/>
              <a:gd name="T3" fmla="*/ 3106 h 3106"/>
              <a:gd name="T4" fmla="*/ 3361 w 3361"/>
              <a:gd name="T5" fmla="*/ 767 h 3106"/>
              <a:gd name="T6" fmla="*/ 0 w 3361"/>
              <a:gd name="T7" fmla="*/ 0 h 3106"/>
            </a:gdLst>
            <a:ahLst/>
            <a:cxnLst>
              <a:cxn ang="0">
                <a:pos x="T0" y="T1"/>
              </a:cxn>
              <a:cxn ang="0">
                <a:pos x="T2" y="T3"/>
              </a:cxn>
              <a:cxn ang="0">
                <a:pos x="T4" y="T5"/>
              </a:cxn>
              <a:cxn ang="0">
                <a:pos x="T6" y="T7"/>
              </a:cxn>
            </a:cxnLst>
            <a:rect l="0" t="0" r="r" b="b"/>
            <a:pathLst>
              <a:path w="3361" h="3106">
                <a:moveTo>
                  <a:pt x="0" y="0"/>
                </a:moveTo>
                <a:lnTo>
                  <a:pt x="1496" y="3106"/>
                </a:lnTo>
                <a:lnTo>
                  <a:pt x="3361" y="767"/>
                </a:lnTo>
                <a:lnTo>
                  <a:pt x="0"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 name="Freeform 6">
            <a:extLst>
              <a:ext uri="{FF2B5EF4-FFF2-40B4-BE49-F238E27FC236}">
                <a16:creationId xmlns:a16="http://schemas.microsoft.com/office/drawing/2014/main" id="{9E9E33E3-5234-4A68-B684-FF6BDB7BD7B2}"/>
              </a:ext>
            </a:extLst>
          </p:cNvPr>
          <p:cNvSpPr>
            <a:spLocks/>
          </p:cNvSpPr>
          <p:nvPr/>
        </p:nvSpPr>
        <p:spPr bwMode="auto">
          <a:xfrm>
            <a:off x="5298190" y="224266"/>
            <a:ext cx="2226325" cy="2848513"/>
          </a:xfrm>
          <a:custGeom>
            <a:avLst/>
            <a:gdLst>
              <a:gd name="T0" fmla="*/ 2695 w 2695"/>
              <a:gd name="T1" fmla="*/ 3447 h 3447"/>
              <a:gd name="T2" fmla="*/ 2695 w 2695"/>
              <a:gd name="T3" fmla="*/ 0 h 3447"/>
              <a:gd name="T4" fmla="*/ 0 w 2695"/>
              <a:gd name="T5" fmla="*/ 1298 h 3447"/>
              <a:gd name="T6" fmla="*/ 2695 w 2695"/>
              <a:gd name="T7" fmla="*/ 3447 h 3447"/>
            </a:gdLst>
            <a:ahLst/>
            <a:cxnLst>
              <a:cxn ang="0">
                <a:pos x="T0" y="T1"/>
              </a:cxn>
              <a:cxn ang="0">
                <a:pos x="T2" y="T3"/>
              </a:cxn>
              <a:cxn ang="0">
                <a:pos x="T4" y="T5"/>
              </a:cxn>
              <a:cxn ang="0">
                <a:pos x="T6" y="T7"/>
              </a:cxn>
            </a:cxnLst>
            <a:rect l="0" t="0" r="r" b="b"/>
            <a:pathLst>
              <a:path w="2695" h="3447">
                <a:moveTo>
                  <a:pt x="2695" y="3447"/>
                </a:moveTo>
                <a:lnTo>
                  <a:pt x="2695" y="0"/>
                </a:lnTo>
                <a:lnTo>
                  <a:pt x="0" y="1298"/>
                </a:lnTo>
                <a:lnTo>
                  <a:pt x="2695"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E48AADAF-0305-4ED0-82F7-E0097BD77009}"/>
              </a:ext>
            </a:extLst>
          </p:cNvPr>
          <p:cNvSpPr>
            <a:spLocks/>
          </p:cNvSpPr>
          <p:nvPr/>
        </p:nvSpPr>
        <p:spPr bwMode="auto">
          <a:xfrm>
            <a:off x="4684470" y="1375522"/>
            <a:ext cx="2780792" cy="2412558"/>
          </a:xfrm>
          <a:custGeom>
            <a:avLst/>
            <a:gdLst>
              <a:gd name="T0" fmla="*/ 3362 w 3362"/>
              <a:gd name="T1" fmla="*/ 2149 h 2917"/>
              <a:gd name="T2" fmla="*/ 667 w 3362"/>
              <a:gd name="T3" fmla="*/ 0 h 2917"/>
              <a:gd name="T4" fmla="*/ 0 w 3362"/>
              <a:gd name="T5" fmla="*/ 2917 h 2917"/>
              <a:gd name="T6" fmla="*/ 3362 w 3362"/>
              <a:gd name="T7" fmla="*/ 2149 h 2917"/>
            </a:gdLst>
            <a:ahLst/>
            <a:cxnLst>
              <a:cxn ang="0">
                <a:pos x="T0" y="T1"/>
              </a:cxn>
              <a:cxn ang="0">
                <a:pos x="T2" y="T3"/>
              </a:cxn>
              <a:cxn ang="0">
                <a:pos x="T4" y="T5"/>
              </a:cxn>
              <a:cxn ang="0">
                <a:pos x="T6" y="T7"/>
              </a:cxn>
            </a:cxnLst>
            <a:rect l="0" t="0" r="r" b="b"/>
            <a:pathLst>
              <a:path w="3362" h="2917">
                <a:moveTo>
                  <a:pt x="3362" y="2149"/>
                </a:moveTo>
                <a:lnTo>
                  <a:pt x="667" y="0"/>
                </a:lnTo>
                <a:lnTo>
                  <a:pt x="0" y="2917"/>
                </a:lnTo>
                <a:lnTo>
                  <a:pt x="3362" y="2149"/>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 name="Freeform 8">
            <a:extLst>
              <a:ext uri="{FF2B5EF4-FFF2-40B4-BE49-F238E27FC236}">
                <a16:creationId xmlns:a16="http://schemas.microsoft.com/office/drawing/2014/main" id="{016116F5-BAF6-4DCF-A64E-D7487062600A}"/>
              </a:ext>
            </a:extLst>
          </p:cNvPr>
          <p:cNvSpPr>
            <a:spLocks/>
          </p:cNvSpPr>
          <p:nvPr/>
        </p:nvSpPr>
        <p:spPr bwMode="auto">
          <a:xfrm>
            <a:off x="6339399" y="3288638"/>
            <a:ext cx="2471814" cy="2569164"/>
          </a:xfrm>
          <a:custGeom>
            <a:avLst/>
            <a:gdLst>
              <a:gd name="T0" fmla="*/ 1495 w 2992"/>
              <a:gd name="T1" fmla="*/ 0 h 3106"/>
              <a:gd name="T2" fmla="*/ 0 w 2992"/>
              <a:gd name="T3" fmla="*/ 3106 h 3106"/>
              <a:gd name="T4" fmla="*/ 2992 w 2992"/>
              <a:gd name="T5" fmla="*/ 3106 h 3106"/>
              <a:gd name="T6" fmla="*/ 1495 w 2992"/>
              <a:gd name="T7" fmla="*/ 0 h 3106"/>
            </a:gdLst>
            <a:ahLst/>
            <a:cxnLst>
              <a:cxn ang="0">
                <a:pos x="T0" y="T1"/>
              </a:cxn>
              <a:cxn ang="0">
                <a:pos x="T2" y="T3"/>
              </a:cxn>
              <a:cxn ang="0">
                <a:pos x="T4" y="T5"/>
              </a:cxn>
              <a:cxn ang="0">
                <a:pos x="T6" y="T7"/>
              </a:cxn>
            </a:cxnLst>
            <a:rect l="0" t="0" r="r" b="b"/>
            <a:pathLst>
              <a:path w="2992" h="3106">
                <a:moveTo>
                  <a:pt x="1495" y="0"/>
                </a:moveTo>
                <a:lnTo>
                  <a:pt x="0" y="3106"/>
                </a:lnTo>
                <a:lnTo>
                  <a:pt x="2992" y="3106"/>
                </a:lnTo>
                <a:lnTo>
                  <a:pt x="1495"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Freeform 9">
            <a:extLst>
              <a:ext uri="{FF2B5EF4-FFF2-40B4-BE49-F238E27FC236}">
                <a16:creationId xmlns:a16="http://schemas.microsoft.com/office/drawing/2014/main" id="{2C1803B4-4915-4180-B838-DF700204FA4F}"/>
              </a:ext>
            </a:extLst>
          </p:cNvPr>
          <p:cNvSpPr>
            <a:spLocks/>
          </p:cNvSpPr>
          <p:nvPr/>
        </p:nvSpPr>
        <p:spPr bwMode="auto">
          <a:xfrm>
            <a:off x="4705631" y="3246312"/>
            <a:ext cx="2780792" cy="2569164"/>
          </a:xfrm>
          <a:custGeom>
            <a:avLst/>
            <a:gdLst>
              <a:gd name="T0" fmla="*/ 3361 w 3361"/>
              <a:gd name="T1" fmla="*/ 0 h 3107"/>
              <a:gd name="T2" fmla="*/ 0 w 3361"/>
              <a:gd name="T3" fmla="*/ 768 h 3107"/>
              <a:gd name="T4" fmla="*/ 1865 w 3361"/>
              <a:gd name="T5" fmla="*/ 3107 h 3107"/>
              <a:gd name="T6" fmla="*/ 3361 w 3361"/>
              <a:gd name="T7" fmla="*/ 0 h 3107"/>
            </a:gdLst>
            <a:ahLst/>
            <a:cxnLst>
              <a:cxn ang="0">
                <a:pos x="T0" y="T1"/>
              </a:cxn>
              <a:cxn ang="0">
                <a:pos x="T2" y="T3"/>
              </a:cxn>
              <a:cxn ang="0">
                <a:pos x="T4" y="T5"/>
              </a:cxn>
              <a:cxn ang="0">
                <a:pos x="T6" y="T7"/>
              </a:cxn>
            </a:cxnLst>
            <a:rect l="0" t="0" r="r" b="b"/>
            <a:pathLst>
              <a:path w="3361" h="3107">
                <a:moveTo>
                  <a:pt x="3361" y="0"/>
                </a:moveTo>
                <a:lnTo>
                  <a:pt x="0" y="768"/>
                </a:lnTo>
                <a:lnTo>
                  <a:pt x="1865" y="3107"/>
                </a:lnTo>
                <a:lnTo>
                  <a:pt x="3361"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9" name="Group 8">
            <a:extLst>
              <a:ext uri="{FF2B5EF4-FFF2-40B4-BE49-F238E27FC236}">
                <a16:creationId xmlns:a16="http://schemas.microsoft.com/office/drawing/2014/main" id="{75FA7C93-0AA6-48FC-B487-DFABBBB52069}"/>
              </a:ext>
            </a:extLst>
          </p:cNvPr>
          <p:cNvGrpSpPr/>
          <p:nvPr/>
        </p:nvGrpSpPr>
        <p:grpSpPr>
          <a:xfrm>
            <a:off x="8523399" y="3843102"/>
            <a:ext cx="986187" cy="402094"/>
            <a:chOff x="6820255" y="4348002"/>
            <a:chExt cx="986187" cy="402094"/>
          </a:xfrm>
        </p:grpSpPr>
        <p:sp>
          <p:nvSpPr>
            <p:cNvPr id="10" name="Freeform 10">
              <a:extLst>
                <a:ext uri="{FF2B5EF4-FFF2-40B4-BE49-F238E27FC236}">
                  <a16:creationId xmlns:a16="http://schemas.microsoft.com/office/drawing/2014/main" id="{E37F12E3-8BF8-4D5D-B7B9-FA49D69D127D}"/>
                </a:ext>
              </a:extLst>
            </p:cNvPr>
            <p:cNvSpPr>
              <a:spLocks noEditPoints="1"/>
            </p:cNvSpPr>
            <p:nvPr/>
          </p:nvSpPr>
          <p:spPr bwMode="auto">
            <a:xfrm>
              <a:off x="6820255" y="4348002"/>
              <a:ext cx="105815" cy="182001"/>
            </a:xfrm>
            <a:custGeom>
              <a:avLst/>
              <a:gdLst>
                <a:gd name="T0" fmla="*/ 62 w 126"/>
                <a:gd name="T1" fmla="*/ 220 h 221"/>
                <a:gd name="T2" fmla="*/ 58 w 126"/>
                <a:gd name="T3" fmla="*/ 215 h 221"/>
                <a:gd name="T4" fmla="*/ 32 w 126"/>
                <a:gd name="T5" fmla="*/ 213 h 221"/>
                <a:gd name="T6" fmla="*/ 44 w 126"/>
                <a:gd name="T7" fmla="*/ 212 h 221"/>
                <a:gd name="T8" fmla="*/ 70 w 126"/>
                <a:gd name="T9" fmla="*/ 210 h 221"/>
                <a:gd name="T10" fmla="*/ 35 w 126"/>
                <a:gd name="T11" fmla="*/ 212 h 221"/>
                <a:gd name="T12" fmla="*/ 94 w 126"/>
                <a:gd name="T13" fmla="*/ 210 h 221"/>
                <a:gd name="T14" fmla="*/ 71 w 126"/>
                <a:gd name="T15" fmla="*/ 213 h 221"/>
                <a:gd name="T16" fmla="*/ 72 w 126"/>
                <a:gd name="T17" fmla="*/ 207 h 221"/>
                <a:gd name="T18" fmla="*/ 106 w 126"/>
                <a:gd name="T19" fmla="*/ 206 h 221"/>
                <a:gd name="T20" fmla="*/ 116 w 126"/>
                <a:gd name="T21" fmla="*/ 186 h 221"/>
                <a:gd name="T22" fmla="*/ 74 w 126"/>
                <a:gd name="T23" fmla="*/ 186 h 221"/>
                <a:gd name="T24" fmla="*/ 120 w 126"/>
                <a:gd name="T25" fmla="*/ 177 h 221"/>
                <a:gd name="T26" fmla="*/ 105 w 126"/>
                <a:gd name="T27" fmla="*/ 169 h 221"/>
                <a:gd name="T28" fmla="*/ 97 w 126"/>
                <a:gd name="T29" fmla="*/ 165 h 221"/>
                <a:gd name="T30" fmla="*/ 4 w 126"/>
                <a:gd name="T31" fmla="*/ 162 h 221"/>
                <a:gd name="T32" fmla="*/ 112 w 126"/>
                <a:gd name="T33" fmla="*/ 162 h 221"/>
                <a:gd name="T34" fmla="*/ 119 w 126"/>
                <a:gd name="T35" fmla="*/ 155 h 221"/>
                <a:gd name="T36" fmla="*/ 63 w 126"/>
                <a:gd name="T37" fmla="*/ 109 h 221"/>
                <a:gd name="T38" fmla="*/ 106 w 126"/>
                <a:gd name="T39" fmla="*/ 102 h 221"/>
                <a:gd name="T40" fmla="*/ 65 w 126"/>
                <a:gd name="T41" fmla="*/ 94 h 221"/>
                <a:gd name="T42" fmla="*/ 111 w 126"/>
                <a:gd name="T43" fmla="*/ 88 h 221"/>
                <a:gd name="T44" fmla="*/ 89 w 126"/>
                <a:gd name="T45" fmla="*/ 75 h 221"/>
                <a:gd name="T46" fmla="*/ 11 w 126"/>
                <a:gd name="T47" fmla="*/ 58 h 221"/>
                <a:gd name="T48" fmla="*/ 47 w 126"/>
                <a:gd name="T49" fmla="*/ 57 h 221"/>
                <a:gd name="T50" fmla="*/ 109 w 126"/>
                <a:gd name="T51" fmla="*/ 23 h 221"/>
                <a:gd name="T52" fmla="*/ 35 w 126"/>
                <a:gd name="T53" fmla="*/ 16 h 221"/>
                <a:gd name="T54" fmla="*/ 92 w 126"/>
                <a:gd name="T55" fmla="*/ 12 h 221"/>
                <a:gd name="T56" fmla="*/ 96 w 126"/>
                <a:gd name="T57" fmla="*/ 10 h 221"/>
                <a:gd name="T58" fmla="*/ 51 w 126"/>
                <a:gd name="T59" fmla="*/ 9 h 221"/>
                <a:gd name="T60" fmla="*/ 59 w 126"/>
                <a:gd name="T61" fmla="*/ 7 h 221"/>
                <a:gd name="T62" fmla="*/ 39 w 126"/>
                <a:gd name="T63" fmla="*/ 6 h 221"/>
                <a:gd name="T64" fmla="*/ 42 w 126"/>
                <a:gd name="T65" fmla="*/ 5 h 221"/>
                <a:gd name="T66" fmla="*/ 45 w 126"/>
                <a:gd name="T67" fmla="*/ 7 h 221"/>
                <a:gd name="T68" fmla="*/ 44 w 126"/>
                <a:gd name="T69" fmla="*/ 3 h 221"/>
                <a:gd name="T70" fmla="*/ 68 w 126"/>
                <a:gd name="T71" fmla="*/ 2 h 221"/>
                <a:gd name="T72" fmla="*/ 29 w 126"/>
                <a:gd name="T73" fmla="*/ 215 h 221"/>
                <a:gd name="T74" fmla="*/ 57 w 126"/>
                <a:gd name="T75" fmla="*/ 3 h 221"/>
                <a:gd name="T76" fmla="*/ 58 w 126"/>
                <a:gd name="T77" fmla="*/ 3 h 221"/>
                <a:gd name="T78" fmla="*/ 84 w 126"/>
                <a:gd name="T79" fmla="*/ 6 h 221"/>
                <a:gd name="T80" fmla="*/ 110 w 126"/>
                <a:gd name="T81" fmla="*/ 92 h 221"/>
                <a:gd name="T82" fmla="*/ 110 w 126"/>
                <a:gd name="T83" fmla="*/ 208 h 221"/>
                <a:gd name="T84" fmla="*/ 94 w 126"/>
                <a:gd name="T85" fmla="*/ 215 h 221"/>
                <a:gd name="T86" fmla="*/ 89 w 126"/>
                <a:gd name="T87" fmla="*/ 209 h 221"/>
                <a:gd name="T88" fmla="*/ 80 w 126"/>
                <a:gd name="T89" fmla="*/ 207 h 221"/>
                <a:gd name="T90" fmla="*/ 85 w 126"/>
                <a:gd name="T91" fmla="*/ 214 h 221"/>
                <a:gd name="T92" fmla="*/ 77 w 126"/>
                <a:gd name="T93" fmla="*/ 211 h 221"/>
                <a:gd name="T94" fmla="*/ 69 w 126"/>
                <a:gd name="T95" fmla="*/ 215 h 221"/>
                <a:gd name="T96" fmla="*/ 66 w 126"/>
                <a:gd name="T97" fmla="*/ 216 h 221"/>
                <a:gd name="T98" fmla="*/ 57 w 126"/>
                <a:gd name="T99" fmla="*/ 220 h 221"/>
                <a:gd name="T100" fmla="*/ 40 w 126"/>
                <a:gd name="T101" fmla="*/ 216 h 221"/>
                <a:gd name="T102" fmla="*/ 25 w 126"/>
                <a:gd name="T103" fmla="*/ 210 h 221"/>
                <a:gd name="T104" fmla="*/ 54 w 126"/>
                <a:gd name="T105" fmla="*/ 176 h 221"/>
                <a:gd name="T106" fmla="*/ 70 w 126"/>
                <a:gd name="T107" fmla="*/ 127 h 221"/>
                <a:gd name="T108" fmla="*/ 73 w 126"/>
                <a:gd name="T109" fmla="*/ 59 h 221"/>
                <a:gd name="T110" fmla="*/ 54 w 126"/>
                <a:gd name="T111" fmla="*/ 54 h 221"/>
                <a:gd name="T112" fmla="*/ 32 w 126"/>
                <a:gd name="T113" fmla="*/ 3 h 221"/>
                <a:gd name="T114" fmla="*/ 48 w 126"/>
                <a:gd name="T115" fmla="*/ 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21">
                  <a:moveTo>
                    <a:pt x="91" y="214"/>
                  </a:moveTo>
                  <a:cubicBezTo>
                    <a:pt x="93" y="214"/>
                    <a:pt x="93" y="214"/>
                    <a:pt x="93" y="216"/>
                  </a:cubicBezTo>
                  <a:lnTo>
                    <a:pt x="91" y="216"/>
                  </a:lnTo>
                  <a:lnTo>
                    <a:pt x="91" y="214"/>
                  </a:lnTo>
                  <a:close/>
                  <a:moveTo>
                    <a:pt x="76" y="217"/>
                  </a:moveTo>
                  <a:cubicBezTo>
                    <a:pt x="77" y="218"/>
                    <a:pt x="77" y="218"/>
                    <a:pt x="78" y="219"/>
                  </a:cubicBezTo>
                  <a:lnTo>
                    <a:pt x="76" y="219"/>
                  </a:lnTo>
                  <a:lnTo>
                    <a:pt x="76" y="217"/>
                  </a:lnTo>
                  <a:close/>
                  <a:moveTo>
                    <a:pt x="62" y="221"/>
                  </a:moveTo>
                  <a:lnTo>
                    <a:pt x="61" y="221"/>
                  </a:lnTo>
                  <a:cubicBezTo>
                    <a:pt x="61" y="221"/>
                    <a:pt x="61" y="220"/>
                    <a:pt x="62" y="220"/>
                  </a:cubicBezTo>
                  <a:cubicBezTo>
                    <a:pt x="62" y="220"/>
                    <a:pt x="63" y="221"/>
                    <a:pt x="62" y="221"/>
                  </a:cubicBezTo>
                  <a:close/>
                  <a:moveTo>
                    <a:pt x="49" y="218"/>
                  </a:moveTo>
                  <a:cubicBezTo>
                    <a:pt x="49" y="218"/>
                    <a:pt x="49" y="218"/>
                    <a:pt x="50" y="218"/>
                  </a:cubicBezTo>
                  <a:cubicBezTo>
                    <a:pt x="51" y="218"/>
                    <a:pt x="52" y="218"/>
                    <a:pt x="52" y="218"/>
                  </a:cubicBezTo>
                  <a:cubicBezTo>
                    <a:pt x="52" y="217"/>
                    <a:pt x="52" y="217"/>
                    <a:pt x="52" y="217"/>
                  </a:cubicBezTo>
                  <a:cubicBezTo>
                    <a:pt x="51" y="216"/>
                    <a:pt x="51" y="216"/>
                    <a:pt x="50" y="216"/>
                  </a:cubicBezTo>
                  <a:cubicBezTo>
                    <a:pt x="50" y="216"/>
                    <a:pt x="49" y="216"/>
                    <a:pt x="49" y="217"/>
                  </a:cubicBezTo>
                  <a:cubicBezTo>
                    <a:pt x="48" y="217"/>
                    <a:pt x="48" y="217"/>
                    <a:pt x="49" y="218"/>
                  </a:cubicBezTo>
                  <a:close/>
                  <a:moveTo>
                    <a:pt x="58" y="215"/>
                  </a:moveTo>
                  <a:cubicBezTo>
                    <a:pt x="58" y="214"/>
                    <a:pt x="57" y="213"/>
                    <a:pt x="56" y="213"/>
                  </a:cubicBezTo>
                  <a:cubicBezTo>
                    <a:pt x="56" y="214"/>
                    <a:pt x="56" y="215"/>
                    <a:pt x="58" y="215"/>
                  </a:cubicBezTo>
                  <a:close/>
                  <a:moveTo>
                    <a:pt x="95" y="214"/>
                  </a:moveTo>
                  <a:cubicBezTo>
                    <a:pt x="96" y="215"/>
                    <a:pt x="97" y="214"/>
                    <a:pt x="97" y="213"/>
                  </a:cubicBezTo>
                  <a:lnTo>
                    <a:pt x="95" y="213"/>
                  </a:lnTo>
                  <a:lnTo>
                    <a:pt x="95" y="214"/>
                  </a:lnTo>
                  <a:close/>
                  <a:moveTo>
                    <a:pt x="46" y="215"/>
                  </a:moveTo>
                  <a:cubicBezTo>
                    <a:pt x="46" y="215"/>
                    <a:pt x="47" y="215"/>
                    <a:pt x="47" y="214"/>
                  </a:cubicBezTo>
                  <a:cubicBezTo>
                    <a:pt x="47" y="214"/>
                    <a:pt x="47" y="213"/>
                    <a:pt x="47" y="213"/>
                  </a:cubicBezTo>
                  <a:lnTo>
                    <a:pt x="46" y="213"/>
                  </a:lnTo>
                  <a:lnTo>
                    <a:pt x="46" y="215"/>
                  </a:lnTo>
                  <a:close/>
                  <a:moveTo>
                    <a:pt x="31" y="212"/>
                  </a:moveTo>
                  <a:cubicBezTo>
                    <a:pt x="31" y="213"/>
                    <a:pt x="32" y="213"/>
                    <a:pt x="32" y="213"/>
                  </a:cubicBezTo>
                  <a:cubicBezTo>
                    <a:pt x="32" y="213"/>
                    <a:pt x="33" y="213"/>
                    <a:pt x="33" y="213"/>
                  </a:cubicBezTo>
                  <a:lnTo>
                    <a:pt x="33" y="212"/>
                  </a:lnTo>
                  <a:cubicBezTo>
                    <a:pt x="33" y="212"/>
                    <a:pt x="32" y="212"/>
                    <a:pt x="31" y="212"/>
                  </a:cubicBezTo>
                  <a:close/>
                  <a:moveTo>
                    <a:pt x="45" y="213"/>
                  </a:moveTo>
                  <a:cubicBezTo>
                    <a:pt x="45" y="212"/>
                    <a:pt x="45" y="212"/>
                    <a:pt x="45" y="212"/>
                  </a:cubicBezTo>
                  <a:cubicBezTo>
                    <a:pt x="45" y="212"/>
                    <a:pt x="45" y="211"/>
                    <a:pt x="45" y="211"/>
                  </a:cubicBezTo>
                  <a:cubicBezTo>
                    <a:pt x="45" y="211"/>
                    <a:pt x="45" y="211"/>
                    <a:pt x="44" y="210"/>
                  </a:cubicBezTo>
                  <a:cubicBezTo>
                    <a:pt x="44" y="210"/>
                    <a:pt x="44" y="210"/>
                    <a:pt x="44" y="211"/>
                  </a:cubicBezTo>
                  <a:cubicBezTo>
                    <a:pt x="44" y="211"/>
                    <a:pt x="44" y="211"/>
                    <a:pt x="44" y="211"/>
                  </a:cubicBezTo>
                  <a:cubicBezTo>
                    <a:pt x="44" y="211"/>
                    <a:pt x="44" y="211"/>
                    <a:pt x="44" y="212"/>
                  </a:cubicBezTo>
                  <a:cubicBezTo>
                    <a:pt x="44" y="212"/>
                    <a:pt x="44" y="212"/>
                    <a:pt x="44" y="212"/>
                  </a:cubicBezTo>
                  <a:cubicBezTo>
                    <a:pt x="44" y="212"/>
                    <a:pt x="44" y="213"/>
                    <a:pt x="45" y="213"/>
                  </a:cubicBezTo>
                  <a:close/>
                  <a:moveTo>
                    <a:pt x="36" y="212"/>
                  </a:moveTo>
                  <a:cubicBezTo>
                    <a:pt x="37" y="213"/>
                    <a:pt x="38" y="214"/>
                    <a:pt x="38" y="215"/>
                  </a:cubicBezTo>
                  <a:cubicBezTo>
                    <a:pt x="38" y="214"/>
                    <a:pt x="38" y="214"/>
                    <a:pt x="38" y="213"/>
                  </a:cubicBezTo>
                  <a:cubicBezTo>
                    <a:pt x="37" y="213"/>
                    <a:pt x="37" y="212"/>
                    <a:pt x="37" y="211"/>
                  </a:cubicBezTo>
                  <a:cubicBezTo>
                    <a:pt x="37" y="211"/>
                    <a:pt x="38" y="211"/>
                    <a:pt x="39" y="211"/>
                  </a:cubicBezTo>
                  <a:cubicBezTo>
                    <a:pt x="39" y="210"/>
                    <a:pt x="39" y="210"/>
                    <a:pt x="38" y="210"/>
                  </a:cubicBezTo>
                  <a:cubicBezTo>
                    <a:pt x="38" y="210"/>
                    <a:pt x="38" y="210"/>
                    <a:pt x="37" y="210"/>
                  </a:cubicBezTo>
                  <a:cubicBezTo>
                    <a:pt x="37" y="210"/>
                    <a:pt x="37" y="211"/>
                    <a:pt x="36" y="211"/>
                  </a:cubicBezTo>
                  <a:cubicBezTo>
                    <a:pt x="36" y="211"/>
                    <a:pt x="36" y="212"/>
                    <a:pt x="36" y="212"/>
                  </a:cubicBezTo>
                  <a:close/>
                  <a:moveTo>
                    <a:pt x="70" y="210"/>
                  </a:moveTo>
                  <a:cubicBezTo>
                    <a:pt x="70" y="211"/>
                    <a:pt x="71" y="211"/>
                    <a:pt x="71" y="211"/>
                  </a:cubicBezTo>
                  <a:cubicBezTo>
                    <a:pt x="72" y="211"/>
                    <a:pt x="72" y="210"/>
                    <a:pt x="72" y="209"/>
                  </a:cubicBezTo>
                  <a:cubicBezTo>
                    <a:pt x="71" y="209"/>
                    <a:pt x="71" y="209"/>
                    <a:pt x="70" y="210"/>
                  </a:cubicBezTo>
                  <a:cubicBezTo>
                    <a:pt x="70" y="210"/>
                    <a:pt x="70" y="210"/>
                    <a:pt x="70" y="210"/>
                  </a:cubicBezTo>
                  <a:close/>
                  <a:moveTo>
                    <a:pt x="42" y="211"/>
                  </a:moveTo>
                  <a:cubicBezTo>
                    <a:pt x="42" y="211"/>
                    <a:pt x="43" y="211"/>
                    <a:pt x="43" y="211"/>
                  </a:cubicBezTo>
                  <a:cubicBezTo>
                    <a:pt x="43" y="210"/>
                    <a:pt x="43" y="210"/>
                    <a:pt x="44" y="210"/>
                  </a:cubicBezTo>
                  <a:cubicBezTo>
                    <a:pt x="43" y="209"/>
                    <a:pt x="43" y="209"/>
                    <a:pt x="42" y="209"/>
                  </a:cubicBezTo>
                  <a:cubicBezTo>
                    <a:pt x="42" y="210"/>
                    <a:pt x="42" y="210"/>
                    <a:pt x="42" y="211"/>
                  </a:cubicBezTo>
                  <a:close/>
                  <a:moveTo>
                    <a:pt x="32" y="210"/>
                  </a:moveTo>
                  <a:cubicBezTo>
                    <a:pt x="33" y="211"/>
                    <a:pt x="33" y="212"/>
                    <a:pt x="35" y="212"/>
                  </a:cubicBezTo>
                  <a:cubicBezTo>
                    <a:pt x="35" y="211"/>
                    <a:pt x="35" y="211"/>
                    <a:pt x="34" y="210"/>
                  </a:cubicBezTo>
                  <a:cubicBezTo>
                    <a:pt x="34" y="210"/>
                    <a:pt x="33" y="209"/>
                    <a:pt x="32" y="210"/>
                  </a:cubicBezTo>
                  <a:close/>
                  <a:moveTo>
                    <a:pt x="102" y="211"/>
                  </a:moveTo>
                  <a:cubicBezTo>
                    <a:pt x="102" y="211"/>
                    <a:pt x="102" y="210"/>
                    <a:pt x="102" y="209"/>
                  </a:cubicBezTo>
                  <a:cubicBezTo>
                    <a:pt x="102" y="209"/>
                    <a:pt x="102" y="208"/>
                    <a:pt x="101" y="209"/>
                  </a:cubicBezTo>
                  <a:cubicBezTo>
                    <a:pt x="101" y="209"/>
                    <a:pt x="101" y="210"/>
                    <a:pt x="101" y="210"/>
                  </a:cubicBezTo>
                  <a:cubicBezTo>
                    <a:pt x="101" y="211"/>
                    <a:pt x="101" y="211"/>
                    <a:pt x="102" y="211"/>
                  </a:cubicBezTo>
                  <a:close/>
                  <a:moveTo>
                    <a:pt x="92" y="210"/>
                  </a:moveTo>
                  <a:cubicBezTo>
                    <a:pt x="92" y="210"/>
                    <a:pt x="92" y="210"/>
                    <a:pt x="93" y="210"/>
                  </a:cubicBezTo>
                  <a:cubicBezTo>
                    <a:pt x="93" y="210"/>
                    <a:pt x="93" y="210"/>
                    <a:pt x="94" y="210"/>
                  </a:cubicBezTo>
                  <a:cubicBezTo>
                    <a:pt x="94" y="210"/>
                    <a:pt x="94" y="210"/>
                    <a:pt x="94" y="210"/>
                  </a:cubicBezTo>
                  <a:cubicBezTo>
                    <a:pt x="95" y="210"/>
                    <a:pt x="95" y="209"/>
                    <a:pt x="95" y="209"/>
                  </a:cubicBezTo>
                  <a:cubicBezTo>
                    <a:pt x="94" y="209"/>
                    <a:pt x="94" y="208"/>
                    <a:pt x="93" y="209"/>
                  </a:cubicBezTo>
                  <a:cubicBezTo>
                    <a:pt x="92" y="209"/>
                    <a:pt x="92" y="209"/>
                    <a:pt x="92" y="210"/>
                  </a:cubicBezTo>
                  <a:close/>
                  <a:moveTo>
                    <a:pt x="50" y="210"/>
                  </a:moveTo>
                  <a:cubicBezTo>
                    <a:pt x="50" y="210"/>
                    <a:pt x="50" y="210"/>
                    <a:pt x="51" y="210"/>
                  </a:cubicBezTo>
                  <a:cubicBezTo>
                    <a:pt x="51" y="210"/>
                    <a:pt x="51" y="210"/>
                    <a:pt x="51" y="210"/>
                  </a:cubicBezTo>
                  <a:cubicBezTo>
                    <a:pt x="52" y="209"/>
                    <a:pt x="52" y="209"/>
                    <a:pt x="52" y="209"/>
                  </a:cubicBezTo>
                  <a:cubicBezTo>
                    <a:pt x="52" y="209"/>
                    <a:pt x="52" y="209"/>
                    <a:pt x="51" y="209"/>
                  </a:cubicBezTo>
                  <a:cubicBezTo>
                    <a:pt x="51" y="209"/>
                    <a:pt x="51" y="209"/>
                    <a:pt x="50" y="209"/>
                  </a:cubicBezTo>
                  <a:cubicBezTo>
                    <a:pt x="50" y="209"/>
                    <a:pt x="50" y="209"/>
                    <a:pt x="50" y="210"/>
                  </a:cubicBezTo>
                  <a:close/>
                  <a:moveTo>
                    <a:pt x="71" y="213"/>
                  </a:moveTo>
                  <a:cubicBezTo>
                    <a:pt x="72" y="213"/>
                    <a:pt x="72" y="213"/>
                    <a:pt x="72" y="213"/>
                  </a:cubicBezTo>
                  <a:cubicBezTo>
                    <a:pt x="73" y="213"/>
                    <a:pt x="73" y="214"/>
                    <a:pt x="74" y="213"/>
                  </a:cubicBezTo>
                  <a:cubicBezTo>
                    <a:pt x="73" y="212"/>
                    <a:pt x="74" y="211"/>
                    <a:pt x="74" y="210"/>
                  </a:cubicBezTo>
                  <a:cubicBezTo>
                    <a:pt x="75" y="210"/>
                    <a:pt x="75" y="209"/>
                    <a:pt x="76" y="208"/>
                  </a:cubicBezTo>
                  <a:cubicBezTo>
                    <a:pt x="76" y="208"/>
                    <a:pt x="76" y="207"/>
                    <a:pt x="75" y="207"/>
                  </a:cubicBezTo>
                  <a:cubicBezTo>
                    <a:pt x="75" y="209"/>
                    <a:pt x="74" y="209"/>
                    <a:pt x="73" y="210"/>
                  </a:cubicBezTo>
                  <a:cubicBezTo>
                    <a:pt x="73" y="211"/>
                    <a:pt x="72" y="212"/>
                    <a:pt x="71" y="213"/>
                  </a:cubicBezTo>
                  <a:close/>
                  <a:moveTo>
                    <a:pt x="69" y="208"/>
                  </a:moveTo>
                  <a:cubicBezTo>
                    <a:pt x="69" y="209"/>
                    <a:pt x="70" y="209"/>
                    <a:pt x="70" y="208"/>
                  </a:cubicBezTo>
                  <a:cubicBezTo>
                    <a:pt x="71" y="208"/>
                    <a:pt x="71" y="208"/>
                    <a:pt x="71" y="208"/>
                  </a:cubicBezTo>
                  <a:cubicBezTo>
                    <a:pt x="72" y="207"/>
                    <a:pt x="72" y="207"/>
                    <a:pt x="72" y="207"/>
                  </a:cubicBezTo>
                  <a:cubicBezTo>
                    <a:pt x="72" y="206"/>
                    <a:pt x="72" y="206"/>
                    <a:pt x="71" y="206"/>
                  </a:cubicBezTo>
                  <a:cubicBezTo>
                    <a:pt x="71" y="207"/>
                    <a:pt x="71" y="207"/>
                    <a:pt x="71" y="207"/>
                  </a:cubicBezTo>
                  <a:cubicBezTo>
                    <a:pt x="71" y="207"/>
                    <a:pt x="70" y="207"/>
                    <a:pt x="70" y="207"/>
                  </a:cubicBezTo>
                  <a:cubicBezTo>
                    <a:pt x="69" y="207"/>
                    <a:pt x="69" y="207"/>
                    <a:pt x="69" y="207"/>
                  </a:cubicBezTo>
                  <a:cubicBezTo>
                    <a:pt x="69" y="207"/>
                    <a:pt x="68" y="208"/>
                    <a:pt x="69" y="208"/>
                  </a:cubicBezTo>
                  <a:close/>
                  <a:moveTo>
                    <a:pt x="106" y="206"/>
                  </a:moveTo>
                  <a:lnTo>
                    <a:pt x="106" y="208"/>
                  </a:lnTo>
                  <a:cubicBezTo>
                    <a:pt x="106" y="208"/>
                    <a:pt x="107" y="208"/>
                    <a:pt x="107" y="207"/>
                  </a:cubicBezTo>
                  <a:cubicBezTo>
                    <a:pt x="108" y="207"/>
                    <a:pt x="108" y="206"/>
                    <a:pt x="108" y="206"/>
                  </a:cubicBezTo>
                  <a:cubicBezTo>
                    <a:pt x="108" y="206"/>
                    <a:pt x="107" y="206"/>
                    <a:pt x="107" y="206"/>
                  </a:cubicBezTo>
                  <a:cubicBezTo>
                    <a:pt x="107" y="206"/>
                    <a:pt x="106" y="206"/>
                    <a:pt x="106" y="206"/>
                  </a:cubicBezTo>
                  <a:close/>
                  <a:moveTo>
                    <a:pt x="106" y="203"/>
                  </a:moveTo>
                  <a:lnTo>
                    <a:pt x="105" y="203"/>
                  </a:lnTo>
                  <a:cubicBezTo>
                    <a:pt x="105" y="204"/>
                    <a:pt x="105" y="204"/>
                    <a:pt x="106" y="205"/>
                  </a:cubicBezTo>
                  <a:cubicBezTo>
                    <a:pt x="106" y="205"/>
                    <a:pt x="107" y="204"/>
                    <a:pt x="106" y="203"/>
                  </a:cubicBezTo>
                  <a:close/>
                  <a:moveTo>
                    <a:pt x="115" y="194"/>
                  </a:moveTo>
                  <a:cubicBezTo>
                    <a:pt x="115" y="194"/>
                    <a:pt x="116" y="193"/>
                    <a:pt x="116" y="192"/>
                  </a:cubicBezTo>
                  <a:lnTo>
                    <a:pt x="114" y="192"/>
                  </a:lnTo>
                  <a:cubicBezTo>
                    <a:pt x="114" y="193"/>
                    <a:pt x="114" y="193"/>
                    <a:pt x="114" y="194"/>
                  </a:cubicBezTo>
                  <a:cubicBezTo>
                    <a:pt x="115" y="194"/>
                    <a:pt x="115" y="194"/>
                    <a:pt x="115" y="194"/>
                  </a:cubicBezTo>
                  <a:close/>
                  <a:moveTo>
                    <a:pt x="116" y="187"/>
                  </a:moveTo>
                  <a:cubicBezTo>
                    <a:pt x="116" y="187"/>
                    <a:pt x="116" y="186"/>
                    <a:pt x="116" y="186"/>
                  </a:cubicBezTo>
                  <a:cubicBezTo>
                    <a:pt x="116" y="186"/>
                    <a:pt x="116" y="185"/>
                    <a:pt x="116" y="185"/>
                  </a:cubicBezTo>
                  <a:lnTo>
                    <a:pt x="115" y="185"/>
                  </a:lnTo>
                  <a:cubicBezTo>
                    <a:pt x="114" y="185"/>
                    <a:pt x="114" y="186"/>
                    <a:pt x="114" y="186"/>
                  </a:cubicBezTo>
                  <a:cubicBezTo>
                    <a:pt x="115" y="187"/>
                    <a:pt x="115" y="187"/>
                    <a:pt x="116" y="187"/>
                  </a:cubicBezTo>
                  <a:close/>
                  <a:moveTo>
                    <a:pt x="74" y="188"/>
                  </a:moveTo>
                  <a:cubicBezTo>
                    <a:pt x="74" y="188"/>
                    <a:pt x="75" y="188"/>
                    <a:pt x="75" y="188"/>
                  </a:cubicBezTo>
                  <a:cubicBezTo>
                    <a:pt x="75" y="187"/>
                    <a:pt x="75" y="187"/>
                    <a:pt x="76" y="187"/>
                  </a:cubicBezTo>
                  <a:cubicBezTo>
                    <a:pt x="76" y="186"/>
                    <a:pt x="76" y="186"/>
                    <a:pt x="75" y="185"/>
                  </a:cubicBezTo>
                  <a:cubicBezTo>
                    <a:pt x="75" y="185"/>
                    <a:pt x="75" y="185"/>
                    <a:pt x="75" y="185"/>
                  </a:cubicBezTo>
                  <a:cubicBezTo>
                    <a:pt x="75" y="185"/>
                    <a:pt x="75" y="186"/>
                    <a:pt x="75" y="186"/>
                  </a:cubicBezTo>
                  <a:cubicBezTo>
                    <a:pt x="75" y="186"/>
                    <a:pt x="74" y="186"/>
                    <a:pt x="74" y="186"/>
                  </a:cubicBezTo>
                  <a:cubicBezTo>
                    <a:pt x="74" y="187"/>
                    <a:pt x="74" y="187"/>
                    <a:pt x="74" y="187"/>
                  </a:cubicBezTo>
                  <a:cubicBezTo>
                    <a:pt x="74" y="187"/>
                    <a:pt x="74" y="188"/>
                    <a:pt x="74" y="188"/>
                  </a:cubicBezTo>
                  <a:close/>
                  <a:moveTo>
                    <a:pt x="106" y="183"/>
                  </a:moveTo>
                  <a:cubicBezTo>
                    <a:pt x="105" y="182"/>
                    <a:pt x="106" y="182"/>
                    <a:pt x="106" y="182"/>
                  </a:cubicBezTo>
                  <a:cubicBezTo>
                    <a:pt x="106" y="182"/>
                    <a:pt x="106" y="182"/>
                    <a:pt x="106" y="181"/>
                  </a:cubicBezTo>
                  <a:cubicBezTo>
                    <a:pt x="106" y="181"/>
                    <a:pt x="106" y="181"/>
                    <a:pt x="106" y="181"/>
                  </a:cubicBezTo>
                  <a:cubicBezTo>
                    <a:pt x="105" y="181"/>
                    <a:pt x="105" y="181"/>
                    <a:pt x="105" y="181"/>
                  </a:cubicBezTo>
                  <a:lnTo>
                    <a:pt x="105" y="182"/>
                  </a:lnTo>
                  <a:cubicBezTo>
                    <a:pt x="105" y="183"/>
                    <a:pt x="105" y="183"/>
                    <a:pt x="106" y="183"/>
                  </a:cubicBezTo>
                  <a:close/>
                  <a:moveTo>
                    <a:pt x="119" y="175"/>
                  </a:moveTo>
                  <a:cubicBezTo>
                    <a:pt x="119" y="176"/>
                    <a:pt x="119" y="176"/>
                    <a:pt x="120" y="177"/>
                  </a:cubicBezTo>
                  <a:cubicBezTo>
                    <a:pt x="120" y="176"/>
                    <a:pt x="120" y="176"/>
                    <a:pt x="120" y="176"/>
                  </a:cubicBezTo>
                  <a:cubicBezTo>
                    <a:pt x="121" y="176"/>
                    <a:pt x="121" y="175"/>
                    <a:pt x="120" y="175"/>
                  </a:cubicBezTo>
                  <a:cubicBezTo>
                    <a:pt x="120" y="174"/>
                    <a:pt x="119" y="174"/>
                    <a:pt x="118" y="175"/>
                  </a:cubicBezTo>
                  <a:lnTo>
                    <a:pt x="119" y="175"/>
                  </a:lnTo>
                  <a:close/>
                  <a:moveTo>
                    <a:pt x="111" y="173"/>
                  </a:moveTo>
                  <a:lnTo>
                    <a:pt x="112" y="173"/>
                  </a:lnTo>
                  <a:cubicBezTo>
                    <a:pt x="112" y="172"/>
                    <a:pt x="112" y="171"/>
                    <a:pt x="111" y="171"/>
                  </a:cubicBezTo>
                  <a:cubicBezTo>
                    <a:pt x="111" y="171"/>
                    <a:pt x="111" y="172"/>
                    <a:pt x="111" y="172"/>
                  </a:cubicBezTo>
                  <a:cubicBezTo>
                    <a:pt x="111" y="172"/>
                    <a:pt x="111" y="172"/>
                    <a:pt x="111" y="173"/>
                  </a:cubicBezTo>
                  <a:close/>
                  <a:moveTo>
                    <a:pt x="105" y="170"/>
                  </a:moveTo>
                  <a:cubicBezTo>
                    <a:pt x="105" y="170"/>
                    <a:pt x="105" y="170"/>
                    <a:pt x="105" y="169"/>
                  </a:cubicBezTo>
                  <a:cubicBezTo>
                    <a:pt x="105" y="169"/>
                    <a:pt x="104" y="169"/>
                    <a:pt x="104" y="168"/>
                  </a:cubicBezTo>
                  <a:cubicBezTo>
                    <a:pt x="103" y="169"/>
                    <a:pt x="103" y="169"/>
                    <a:pt x="104" y="169"/>
                  </a:cubicBezTo>
                  <a:cubicBezTo>
                    <a:pt x="104" y="170"/>
                    <a:pt x="104" y="170"/>
                    <a:pt x="105" y="170"/>
                  </a:cubicBezTo>
                  <a:close/>
                  <a:moveTo>
                    <a:pt x="22" y="169"/>
                  </a:moveTo>
                  <a:cubicBezTo>
                    <a:pt x="22" y="169"/>
                    <a:pt x="21" y="168"/>
                    <a:pt x="21" y="168"/>
                  </a:cubicBezTo>
                  <a:cubicBezTo>
                    <a:pt x="20" y="167"/>
                    <a:pt x="20" y="167"/>
                    <a:pt x="19" y="167"/>
                  </a:cubicBezTo>
                  <a:cubicBezTo>
                    <a:pt x="19" y="168"/>
                    <a:pt x="19" y="168"/>
                    <a:pt x="20" y="169"/>
                  </a:cubicBezTo>
                  <a:cubicBezTo>
                    <a:pt x="20" y="169"/>
                    <a:pt x="21" y="169"/>
                    <a:pt x="22" y="169"/>
                  </a:cubicBezTo>
                  <a:close/>
                  <a:moveTo>
                    <a:pt x="98" y="167"/>
                  </a:moveTo>
                  <a:cubicBezTo>
                    <a:pt x="98" y="166"/>
                    <a:pt x="98" y="166"/>
                    <a:pt x="98" y="165"/>
                  </a:cubicBezTo>
                  <a:cubicBezTo>
                    <a:pt x="98" y="165"/>
                    <a:pt x="98" y="164"/>
                    <a:pt x="97" y="165"/>
                  </a:cubicBezTo>
                  <a:cubicBezTo>
                    <a:pt x="97" y="165"/>
                    <a:pt x="97" y="165"/>
                    <a:pt x="97" y="166"/>
                  </a:cubicBezTo>
                  <a:cubicBezTo>
                    <a:pt x="97" y="166"/>
                    <a:pt x="97" y="166"/>
                    <a:pt x="98" y="167"/>
                  </a:cubicBezTo>
                  <a:close/>
                  <a:moveTo>
                    <a:pt x="107" y="165"/>
                  </a:moveTo>
                  <a:cubicBezTo>
                    <a:pt x="107" y="164"/>
                    <a:pt x="107" y="164"/>
                    <a:pt x="107" y="164"/>
                  </a:cubicBezTo>
                  <a:cubicBezTo>
                    <a:pt x="107" y="164"/>
                    <a:pt x="107" y="163"/>
                    <a:pt x="107" y="163"/>
                  </a:cubicBezTo>
                  <a:lnTo>
                    <a:pt x="106" y="163"/>
                  </a:lnTo>
                  <a:cubicBezTo>
                    <a:pt x="105" y="164"/>
                    <a:pt x="105" y="165"/>
                    <a:pt x="107" y="165"/>
                  </a:cubicBezTo>
                  <a:close/>
                  <a:moveTo>
                    <a:pt x="4" y="164"/>
                  </a:moveTo>
                  <a:cubicBezTo>
                    <a:pt x="4" y="163"/>
                    <a:pt x="4" y="163"/>
                    <a:pt x="4" y="163"/>
                  </a:cubicBezTo>
                  <a:cubicBezTo>
                    <a:pt x="5" y="163"/>
                    <a:pt x="5" y="162"/>
                    <a:pt x="5" y="162"/>
                  </a:cubicBezTo>
                  <a:lnTo>
                    <a:pt x="4" y="162"/>
                  </a:lnTo>
                  <a:cubicBezTo>
                    <a:pt x="4" y="162"/>
                    <a:pt x="4" y="162"/>
                    <a:pt x="4" y="163"/>
                  </a:cubicBezTo>
                  <a:cubicBezTo>
                    <a:pt x="3" y="163"/>
                    <a:pt x="3" y="164"/>
                    <a:pt x="4" y="164"/>
                  </a:cubicBezTo>
                  <a:close/>
                  <a:moveTo>
                    <a:pt x="112" y="162"/>
                  </a:moveTo>
                  <a:cubicBezTo>
                    <a:pt x="113" y="163"/>
                    <a:pt x="113" y="163"/>
                    <a:pt x="114" y="164"/>
                  </a:cubicBezTo>
                  <a:cubicBezTo>
                    <a:pt x="115" y="164"/>
                    <a:pt x="115" y="164"/>
                    <a:pt x="116" y="164"/>
                  </a:cubicBezTo>
                  <a:cubicBezTo>
                    <a:pt x="116" y="163"/>
                    <a:pt x="117" y="163"/>
                    <a:pt x="117" y="162"/>
                  </a:cubicBezTo>
                  <a:cubicBezTo>
                    <a:pt x="117" y="161"/>
                    <a:pt x="118" y="161"/>
                    <a:pt x="117" y="160"/>
                  </a:cubicBezTo>
                  <a:cubicBezTo>
                    <a:pt x="117" y="159"/>
                    <a:pt x="116" y="159"/>
                    <a:pt x="116" y="158"/>
                  </a:cubicBezTo>
                  <a:cubicBezTo>
                    <a:pt x="115" y="158"/>
                    <a:pt x="115" y="159"/>
                    <a:pt x="114" y="159"/>
                  </a:cubicBezTo>
                  <a:cubicBezTo>
                    <a:pt x="114" y="159"/>
                    <a:pt x="114" y="160"/>
                    <a:pt x="113" y="160"/>
                  </a:cubicBezTo>
                  <a:cubicBezTo>
                    <a:pt x="113" y="161"/>
                    <a:pt x="113" y="161"/>
                    <a:pt x="112" y="162"/>
                  </a:cubicBezTo>
                  <a:close/>
                  <a:moveTo>
                    <a:pt x="39" y="159"/>
                  </a:moveTo>
                  <a:cubicBezTo>
                    <a:pt x="38" y="160"/>
                    <a:pt x="39" y="160"/>
                    <a:pt x="40" y="160"/>
                  </a:cubicBezTo>
                  <a:cubicBezTo>
                    <a:pt x="40" y="159"/>
                    <a:pt x="40" y="159"/>
                    <a:pt x="40" y="159"/>
                  </a:cubicBezTo>
                  <a:cubicBezTo>
                    <a:pt x="39" y="158"/>
                    <a:pt x="39" y="158"/>
                    <a:pt x="39" y="159"/>
                  </a:cubicBezTo>
                  <a:close/>
                  <a:moveTo>
                    <a:pt x="41" y="160"/>
                  </a:moveTo>
                  <a:cubicBezTo>
                    <a:pt x="41" y="160"/>
                    <a:pt x="42" y="159"/>
                    <a:pt x="42" y="159"/>
                  </a:cubicBezTo>
                  <a:cubicBezTo>
                    <a:pt x="42" y="158"/>
                    <a:pt x="41" y="158"/>
                    <a:pt x="41" y="158"/>
                  </a:cubicBezTo>
                  <a:cubicBezTo>
                    <a:pt x="41" y="158"/>
                    <a:pt x="41" y="159"/>
                    <a:pt x="40" y="159"/>
                  </a:cubicBezTo>
                  <a:cubicBezTo>
                    <a:pt x="40" y="160"/>
                    <a:pt x="40" y="160"/>
                    <a:pt x="41" y="160"/>
                  </a:cubicBezTo>
                  <a:close/>
                  <a:moveTo>
                    <a:pt x="118" y="154"/>
                  </a:moveTo>
                  <a:cubicBezTo>
                    <a:pt x="118" y="155"/>
                    <a:pt x="118" y="156"/>
                    <a:pt x="119" y="155"/>
                  </a:cubicBezTo>
                  <a:lnTo>
                    <a:pt x="119" y="154"/>
                  </a:lnTo>
                  <a:cubicBezTo>
                    <a:pt x="119" y="154"/>
                    <a:pt x="118" y="154"/>
                    <a:pt x="118" y="154"/>
                  </a:cubicBezTo>
                  <a:close/>
                  <a:moveTo>
                    <a:pt x="125" y="149"/>
                  </a:moveTo>
                  <a:lnTo>
                    <a:pt x="125" y="148"/>
                  </a:lnTo>
                  <a:lnTo>
                    <a:pt x="124" y="148"/>
                  </a:lnTo>
                  <a:cubicBezTo>
                    <a:pt x="124" y="148"/>
                    <a:pt x="124" y="149"/>
                    <a:pt x="124" y="149"/>
                  </a:cubicBezTo>
                  <a:cubicBezTo>
                    <a:pt x="124" y="149"/>
                    <a:pt x="125" y="149"/>
                    <a:pt x="125" y="149"/>
                  </a:cubicBezTo>
                  <a:close/>
                  <a:moveTo>
                    <a:pt x="62" y="112"/>
                  </a:moveTo>
                  <a:cubicBezTo>
                    <a:pt x="63" y="112"/>
                    <a:pt x="63" y="112"/>
                    <a:pt x="63" y="112"/>
                  </a:cubicBezTo>
                  <a:cubicBezTo>
                    <a:pt x="63" y="111"/>
                    <a:pt x="64" y="111"/>
                    <a:pt x="64" y="111"/>
                  </a:cubicBezTo>
                  <a:cubicBezTo>
                    <a:pt x="64" y="110"/>
                    <a:pt x="64" y="109"/>
                    <a:pt x="63" y="109"/>
                  </a:cubicBezTo>
                  <a:cubicBezTo>
                    <a:pt x="63" y="108"/>
                    <a:pt x="63" y="108"/>
                    <a:pt x="63" y="108"/>
                  </a:cubicBezTo>
                  <a:cubicBezTo>
                    <a:pt x="63" y="109"/>
                    <a:pt x="63" y="110"/>
                    <a:pt x="62" y="110"/>
                  </a:cubicBezTo>
                  <a:cubicBezTo>
                    <a:pt x="62" y="111"/>
                    <a:pt x="62" y="111"/>
                    <a:pt x="62" y="112"/>
                  </a:cubicBezTo>
                  <a:close/>
                  <a:moveTo>
                    <a:pt x="98" y="104"/>
                  </a:moveTo>
                  <a:cubicBezTo>
                    <a:pt x="99" y="104"/>
                    <a:pt x="99" y="103"/>
                    <a:pt x="99" y="102"/>
                  </a:cubicBezTo>
                  <a:lnTo>
                    <a:pt x="98" y="102"/>
                  </a:lnTo>
                  <a:lnTo>
                    <a:pt x="98" y="104"/>
                  </a:lnTo>
                  <a:close/>
                  <a:moveTo>
                    <a:pt x="106" y="102"/>
                  </a:moveTo>
                  <a:lnTo>
                    <a:pt x="107" y="102"/>
                  </a:lnTo>
                  <a:cubicBezTo>
                    <a:pt x="108" y="101"/>
                    <a:pt x="107" y="100"/>
                    <a:pt x="106" y="100"/>
                  </a:cubicBezTo>
                  <a:lnTo>
                    <a:pt x="106" y="102"/>
                  </a:lnTo>
                  <a:close/>
                  <a:moveTo>
                    <a:pt x="94" y="95"/>
                  </a:moveTo>
                  <a:cubicBezTo>
                    <a:pt x="94" y="94"/>
                    <a:pt x="95" y="94"/>
                    <a:pt x="95" y="94"/>
                  </a:cubicBezTo>
                  <a:cubicBezTo>
                    <a:pt x="95" y="93"/>
                    <a:pt x="95" y="93"/>
                    <a:pt x="95" y="93"/>
                  </a:cubicBezTo>
                  <a:cubicBezTo>
                    <a:pt x="94" y="92"/>
                    <a:pt x="94" y="93"/>
                    <a:pt x="94" y="93"/>
                  </a:cubicBezTo>
                  <a:cubicBezTo>
                    <a:pt x="93" y="94"/>
                    <a:pt x="94" y="94"/>
                    <a:pt x="94" y="95"/>
                  </a:cubicBezTo>
                  <a:close/>
                  <a:moveTo>
                    <a:pt x="65" y="96"/>
                  </a:moveTo>
                  <a:cubicBezTo>
                    <a:pt x="65" y="96"/>
                    <a:pt x="66" y="96"/>
                    <a:pt x="66" y="95"/>
                  </a:cubicBezTo>
                  <a:cubicBezTo>
                    <a:pt x="66" y="95"/>
                    <a:pt x="66" y="94"/>
                    <a:pt x="66" y="94"/>
                  </a:cubicBezTo>
                  <a:cubicBezTo>
                    <a:pt x="66" y="93"/>
                    <a:pt x="66" y="93"/>
                    <a:pt x="66" y="92"/>
                  </a:cubicBezTo>
                  <a:cubicBezTo>
                    <a:pt x="66" y="92"/>
                    <a:pt x="66" y="92"/>
                    <a:pt x="66" y="91"/>
                  </a:cubicBezTo>
                  <a:cubicBezTo>
                    <a:pt x="66" y="92"/>
                    <a:pt x="65" y="93"/>
                    <a:pt x="65" y="94"/>
                  </a:cubicBezTo>
                  <a:cubicBezTo>
                    <a:pt x="64" y="94"/>
                    <a:pt x="64" y="95"/>
                    <a:pt x="65" y="96"/>
                  </a:cubicBezTo>
                  <a:close/>
                  <a:moveTo>
                    <a:pt x="98" y="92"/>
                  </a:moveTo>
                  <a:cubicBezTo>
                    <a:pt x="98" y="93"/>
                    <a:pt x="99" y="93"/>
                    <a:pt x="99" y="94"/>
                  </a:cubicBezTo>
                  <a:cubicBezTo>
                    <a:pt x="99" y="95"/>
                    <a:pt x="100" y="95"/>
                    <a:pt x="101" y="96"/>
                  </a:cubicBezTo>
                  <a:cubicBezTo>
                    <a:pt x="102" y="95"/>
                    <a:pt x="103" y="94"/>
                    <a:pt x="103" y="93"/>
                  </a:cubicBezTo>
                  <a:cubicBezTo>
                    <a:pt x="103" y="92"/>
                    <a:pt x="103" y="91"/>
                    <a:pt x="102" y="90"/>
                  </a:cubicBezTo>
                  <a:cubicBezTo>
                    <a:pt x="101" y="89"/>
                    <a:pt x="100" y="89"/>
                    <a:pt x="99" y="90"/>
                  </a:cubicBezTo>
                  <a:cubicBezTo>
                    <a:pt x="98" y="90"/>
                    <a:pt x="98" y="91"/>
                    <a:pt x="98" y="92"/>
                  </a:cubicBezTo>
                  <a:close/>
                  <a:moveTo>
                    <a:pt x="109" y="88"/>
                  </a:moveTo>
                  <a:cubicBezTo>
                    <a:pt x="109" y="88"/>
                    <a:pt x="110" y="88"/>
                    <a:pt x="110" y="88"/>
                  </a:cubicBezTo>
                  <a:cubicBezTo>
                    <a:pt x="110" y="88"/>
                    <a:pt x="110" y="88"/>
                    <a:pt x="111" y="88"/>
                  </a:cubicBezTo>
                  <a:lnTo>
                    <a:pt x="110" y="87"/>
                  </a:lnTo>
                  <a:cubicBezTo>
                    <a:pt x="110" y="87"/>
                    <a:pt x="109" y="87"/>
                    <a:pt x="109" y="88"/>
                  </a:cubicBezTo>
                  <a:close/>
                  <a:moveTo>
                    <a:pt x="85" y="83"/>
                  </a:moveTo>
                  <a:cubicBezTo>
                    <a:pt x="86" y="82"/>
                    <a:pt x="86" y="82"/>
                    <a:pt x="86" y="81"/>
                  </a:cubicBezTo>
                  <a:cubicBezTo>
                    <a:pt x="87" y="81"/>
                    <a:pt x="86" y="81"/>
                    <a:pt x="85" y="80"/>
                  </a:cubicBezTo>
                  <a:cubicBezTo>
                    <a:pt x="86" y="81"/>
                    <a:pt x="86" y="81"/>
                    <a:pt x="85" y="82"/>
                  </a:cubicBezTo>
                  <a:cubicBezTo>
                    <a:pt x="85" y="82"/>
                    <a:pt x="85" y="82"/>
                    <a:pt x="85" y="83"/>
                  </a:cubicBezTo>
                  <a:close/>
                  <a:moveTo>
                    <a:pt x="88" y="76"/>
                  </a:moveTo>
                  <a:lnTo>
                    <a:pt x="90" y="76"/>
                  </a:lnTo>
                  <a:cubicBezTo>
                    <a:pt x="90" y="76"/>
                    <a:pt x="90" y="76"/>
                    <a:pt x="89" y="75"/>
                  </a:cubicBezTo>
                  <a:cubicBezTo>
                    <a:pt x="89" y="75"/>
                    <a:pt x="89" y="75"/>
                    <a:pt x="89" y="75"/>
                  </a:cubicBezTo>
                  <a:cubicBezTo>
                    <a:pt x="89" y="75"/>
                    <a:pt x="88" y="75"/>
                    <a:pt x="88" y="75"/>
                  </a:cubicBezTo>
                  <a:cubicBezTo>
                    <a:pt x="88" y="76"/>
                    <a:pt x="88" y="76"/>
                    <a:pt x="88" y="76"/>
                  </a:cubicBezTo>
                  <a:close/>
                  <a:moveTo>
                    <a:pt x="12" y="60"/>
                  </a:moveTo>
                  <a:cubicBezTo>
                    <a:pt x="12" y="60"/>
                    <a:pt x="12" y="60"/>
                    <a:pt x="12" y="59"/>
                  </a:cubicBezTo>
                  <a:cubicBezTo>
                    <a:pt x="13" y="59"/>
                    <a:pt x="13" y="59"/>
                    <a:pt x="13" y="58"/>
                  </a:cubicBezTo>
                  <a:cubicBezTo>
                    <a:pt x="13" y="58"/>
                    <a:pt x="13" y="58"/>
                    <a:pt x="13" y="57"/>
                  </a:cubicBezTo>
                  <a:cubicBezTo>
                    <a:pt x="13" y="57"/>
                    <a:pt x="13" y="57"/>
                    <a:pt x="13" y="57"/>
                  </a:cubicBezTo>
                  <a:cubicBezTo>
                    <a:pt x="12" y="57"/>
                    <a:pt x="12" y="57"/>
                    <a:pt x="12" y="57"/>
                  </a:cubicBezTo>
                  <a:cubicBezTo>
                    <a:pt x="11" y="56"/>
                    <a:pt x="11" y="56"/>
                    <a:pt x="11" y="56"/>
                  </a:cubicBezTo>
                  <a:cubicBezTo>
                    <a:pt x="10" y="56"/>
                    <a:pt x="10" y="56"/>
                    <a:pt x="10" y="57"/>
                  </a:cubicBezTo>
                  <a:cubicBezTo>
                    <a:pt x="10" y="57"/>
                    <a:pt x="10" y="58"/>
                    <a:pt x="11" y="58"/>
                  </a:cubicBezTo>
                  <a:cubicBezTo>
                    <a:pt x="11" y="58"/>
                    <a:pt x="11" y="59"/>
                    <a:pt x="12" y="59"/>
                  </a:cubicBezTo>
                  <a:cubicBezTo>
                    <a:pt x="12" y="60"/>
                    <a:pt x="12" y="60"/>
                    <a:pt x="12" y="60"/>
                  </a:cubicBezTo>
                  <a:close/>
                  <a:moveTo>
                    <a:pt x="49" y="60"/>
                  </a:moveTo>
                  <a:cubicBezTo>
                    <a:pt x="48" y="59"/>
                    <a:pt x="48" y="59"/>
                    <a:pt x="48" y="59"/>
                  </a:cubicBezTo>
                  <a:cubicBezTo>
                    <a:pt x="49" y="58"/>
                    <a:pt x="49" y="58"/>
                    <a:pt x="49" y="58"/>
                  </a:cubicBezTo>
                  <a:cubicBezTo>
                    <a:pt x="49" y="57"/>
                    <a:pt x="49" y="57"/>
                    <a:pt x="49" y="57"/>
                  </a:cubicBezTo>
                  <a:cubicBezTo>
                    <a:pt x="49" y="56"/>
                    <a:pt x="49" y="56"/>
                    <a:pt x="49" y="56"/>
                  </a:cubicBezTo>
                  <a:cubicBezTo>
                    <a:pt x="48" y="56"/>
                    <a:pt x="48" y="56"/>
                    <a:pt x="48" y="56"/>
                  </a:cubicBezTo>
                  <a:cubicBezTo>
                    <a:pt x="47" y="56"/>
                    <a:pt x="47" y="55"/>
                    <a:pt x="47" y="55"/>
                  </a:cubicBezTo>
                  <a:cubicBezTo>
                    <a:pt x="46" y="55"/>
                    <a:pt x="46" y="56"/>
                    <a:pt x="46" y="56"/>
                  </a:cubicBezTo>
                  <a:cubicBezTo>
                    <a:pt x="46" y="57"/>
                    <a:pt x="46" y="57"/>
                    <a:pt x="47" y="57"/>
                  </a:cubicBezTo>
                  <a:cubicBezTo>
                    <a:pt x="47" y="58"/>
                    <a:pt x="47" y="58"/>
                    <a:pt x="48" y="59"/>
                  </a:cubicBezTo>
                  <a:cubicBezTo>
                    <a:pt x="48" y="59"/>
                    <a:pt x="48" y="59"/>
                    <a:pt x="49" y="60"/>
                  </a:cubicBezTo>
                  <a:close/>
                  <a:moveTo>
                    <a:pt x="18" y="49"/>
                  </a:moveTo>
                  <a:cubicBezTo>
                    <a:pt x="19" y="49"/>
                    <a:pt x="20" y="49"/>
                    <a:pt x="20" y="48"/>
                  </a:cubicBezTo>
                  <a:cubicBezTo>
                    <a:pt x="20" y="47"/>
                    <a:pt x="19" y="47"/>
                    <a:pt x="19" y="47"/>
                  </a:cubicBezTo>
                  <a:cubicBezTo>
                    <a:pt x="18" y="47"/>
                    <a:pt x="18" y="48"/>
                    <a:pt x="18" y="49"/>
                  </a:cubicBezTo>
                  <a:close/>
                  <a:moveTo>
                    <a:pt x="77" y="26"/>
                  </a:moveTo>
                  <a:cubicBezTo>
                    <a:pt x="77" y="27"/>
                    <a:pt x="78" y="26"/>
                    <a:pt x="78" y="26"/>
                  </a:cubicBezTo>
                  <a:cubicBezTo>
                    <a:pt x="78" y="25"/>
                    <a:pt x="78" y="25"/>
                    <a:pt x="77" y="25"/>
                  </a:cubicBezTo>
                  <a:lnTo>
                    <a:pt x="77" y="26"/>
                  </a:lnTo>
                  <a:close/>
                  <a:moveTo>
                    <a:pt x="109" y="23"/>
                  </a:moveTo>
                  <a:lnTo>
                    <a:pt x="110" y="23"/>
                  </a:lnTo>
                  <a:cubicBezTo>
                    <a:pt x="110" y="22"/>
                    <a:pt x="110" y="22"/>
                    <a:pt x="110" y="21"/>
                  </a:cubicBezTo>
                  <a:cubicBezTo>
                    <a:pt x="110" y="21"/>
                    <a:pt x="109" y="21"/>
                    <a:pt x="109" y="21"/>
                  </a:cubicBezTo>
                  <a:lnTo>
                    <a:pt x="109" y="23"/>
                  </a:lnTo>
                  <a:close/>
                  <a:moveTo>
                    <a:pt x="33" y="23"/>
                  </a:moveTo>
                  <a:cubicBezTo>
                    <a:pt x="34" y="23"/>
                    <a:pt x="34" y="23"/>
                    <a:pt x="34" y="23"/>
                  </a:cubicBezTo>
                  <a:cubicBezTo>
                    <a:pt x="34" y="23"/>
                    <a:pt x="35" y="23"/>
                    <a:pt x="35" y="22"/>
                  </a:cubicBezTo>
                  <a:cubicBezTo>
                    <a:pt x="35" y="22"/>
                    <a:pt x="35" y="22"/>
                    <a:pt x="35" y="22"/>
                  </a:cubicBezTo>
                  <a:cubicBezTo>
                    <a:pt x="35" y="21"/>
                    <a:pt x="36" y="21"/>
                    <a:pt x="36" y="21"/>
                  </a:cubicBezTo>
                  <a:lnTo>
                    <a:pt x="36" y="18"/>
                  </a:lnTo>
                  <a:cubicBezTo>
                    <a:pt x="36" y="17"/>
                    <a:pt x="36" y="16"/>
                    <a:pt x="35" y="16"/>
                  </a:cubicBezTo>
                  <a:cubicBezTo>
                    <a:pt x="34" y="17"/>
                    <a:pt x="34" y="18"/>
                    <a:pt x="34" y="19"/>
                  </a:cubicBezTo>
                  <a:cubicBezTo>
                    <a:pt x="34" y="20"/>
                    <a:pt x="34" y="22"/>
                    <a:pt x="33" y="23"/>
                  </a:cubicBezTo>
                  <a:close/>
                  <a:moveTo>
                    <a:pt x="90" y="16"/>
                  </a:moveTo>
                  <a:cubicBezTo>
                    <a:pt x="90" y="15"/>
                    <a:pt x="91" y="15"/>
                    <a:pt x="90" y="14"/>
                  </a:cubicBezTo>
                  <a:cubicBezTo>
                    <a:pt x="90" y="13"/>
                    <a:pt x="90" y="13"/>
                    <a:pt x="89" y="13"/>
                  </a:cubicBezTo>
                  <a:cubicBezTo>
                    <a:pt x="89" y="13"/>
                    <a:pt x="89" y="14"/>
                    <a:pt x="89" y="15"/>
                  </a:cubicBezTo>
                  <a:cubicBezTo>
                    <a:pt x="89" y="15"/>
                    <a:pt x="90" y="16"/>
                    <a:pt x="90" y="16"/>
                  </a:cubicBezTo>
                  <a:close/>
                  <a:moveTo>
                    <a:pt x="92" y="15"/>
                  </a:moveTo>
                  <a:lnTo>
                    <a:pt x="94" y="15"/>
                  </a:lnTo>
                  <a:cubicBezTo>
                    <a:pt x="94" y="14"/>
                    <a:pt x="94" y="13"/>
                    <a:pt x="94" y="13"/>
                  </a:cubicBezTo>
                  <a:cubicBezTo>
                    <a:pt x="94" y="12"/>
                    <a:pt x="93" y="11"/>
                    <a:pt x="92" y="12"/>
                  </a:cubicBezTo>
                  <a:cubicBezTo>
                    <a:pt x="92" y="12"/>
                    <a:pt x="92" y="12"/>
                    <a:pt x="91" y="13"/>
                  </a:cubicBezTo>
                  <a:cubicBezTo>
                    <a:pt x="91" y="14"/>
                    <a:pt x="91" y="15"/>
                    <a:pt x="92" y="15"/>
                  </a:cubicBezTo>
                  <a:close/>
                  <a:moveTo>
                    <a:pt x="59" y="13"/>
                  </a:moveTo>
                  <a:cubicBezTo>
                    <a:pt x="58" y="13"/>
                    <a:pt x="58" y="12"/>
                    <a:pt x="58" y="12"/>
                  </a:cubicBezTo>
                  <a:cubicBezTo>
                    <a:pt x="59" y="12"/>
                    <a:pt x="59" y="12"/>
                    <a:pt x="59" y="11"/>
                  </a:cubicBezTo>
                  <a:cubicBezTo>
                    <a:pt x="58" y="11"/>
                    <a:pt x="58" y="11"/>
                    <a:pt x="58" y="11"/>
                  </a:cubicBezTo>
                  <a:cubicBezTo>
                    <a:pt x="58" y="12"/>
                    <a:pt x="58" y="12"/>
                    <a:pt x="58" y="12"/>
                  </a:cubicBezTo>
                  <a:cubicBezTo>
                    <a:pt x="58" y="13"/>
                    <a:pt x="58" y="13"/>
                    <a:pt x="58" y="13"/>
                  </a:cubicBezTo>
                  <a:cubicBezTo>
                    <a:pt x="58" y="13"/>
                    <a:pt x="59" y="13"/>
                    <a:pt x="59" y="13"/>
                  </a:cubicBezTo>
                  <a:close/>
                  <a:moveTo>
                    <a:pt x="98" y="8"/>
                  </a:moveTo>
                  <a:cubicBezTo>
                    <a:pt x="97" y="8"/>
                    <a:pt x="97" y="9"/>
                    <a:pt x="96" y="10"/>
                  </a:cubicBezTo>
                  <a:cubicBezTo>
                    <a:pt x="96" y="11"/>
                    <a:pt x="96" y="12"/>
                    <a:pt x="96" y="13"/>
                  </a:cubicBezTo>
                  <a:cubicBezTo>
                    <a:pt x="96" y="13"/>
                    <a:pt x="96" y="14"/>
                    <a:pt x="97" y="14"/>
                  </a:cubicBezTo>
                  <a:cubicBezTo>
                    <a:pt x="98" y="14"/>
                    <a:pt x="98" y="14"/>
                    <a:pt x="99" y="13"/>
                  </a:cubicBezTo>
                  <a:cubicBezTo>
                    <a:pt x="98" y="13"/>
                    <a:pt x="98" y="12"/>
                    <a:pt x="98" y="12"/>
                  </a:cubicBezTo>
                  <a:cubicBezTo>
                    <a:pt x="98" y="11"/>
                    <a:pt x="98" y="11"/>
                    <a:pt x="99" y="10"/>
                  </a:cubicBezTo>
                  <a:cubicBezTo>
                    <a:pt x="98" y="10"/>
                    <a:pt x="98" y="10"/>
                    <a:pt x="98" y="11"/>
                  </a:cubicBezTo>
                  <a:cubicBezTo>
                    <a:pt x="97" y="11"/>
                    <a:pt x="97" y="11"/>
                    <a:pt x="97" y="10"/>
                  </a:cubicBezTo>
                  <a:cubicBezTo>
                    <a:pt x="97" y="10"/>
                    <a:pt x="98" y="10"/>
                    <a:pt x="98" y="9"/>
                  </a:cubicBezTo>
                  <a:cubicBezTo>
                    <a:pt x="98" y="9"/>
                    <a:pt x="98" y="9"/>
                    <a:pt x="98" y="8"/>
                  </a:cubicBezTo>
                  <a:close/>
                  <a:moveTo>
                    <a:pt x="50" y="9"/>
                  </a:moveTo>
                  <a:lnTo>
                    <a:pt x="51" y="9"/>
                  </a:lnTo>
                  <a:cubicBezTo>
                    <a:pt x="51" y="9"/>
                    <a:pt x="51" y="9"/>
                    <a:pt x="51" y="8"/>
                  </a:cubicBezTo>
                  <a:cubicBezTo>
                    <a:pt x="51" y="8"/>
                    <a:pt x="51" y="8"/>
                    <a:pt x="50" y="7"/>
                  </a:cubicBezTo>
                  <a:cubicBezTo>
                    <a:pt x="50" y="8"/>
                    <a:pt x="50" y="8"/>
                    <a:pt x="50" y="8"/>
                  </a:cubicBezTo>
                  <a:cubicBezTo>
                    <a:pt x="49" y="9"/>
                    <a:pt x="49" y="9"/>
                    <a:pt x="50" y="9"/>
                  </a:cubicBezTo>
                  <a:close/>
                  <a:moveTo>
                    <a:pt x="51" y="9"/>
                  </a:moveTo>
                  <a:cubicBezTo>
                    <a:pt x="52" y="9"/>
                    <a:pt x="52" y="9"/>
                    <a:pt x="53" y="10"/>
                  </a:cubicBezTo>
                  <a:cubicBezTo>
                    <a:pt x="53" y="10"/>
                    <a:pt x="53" y="10"/>
                    <a:pt x="54" y="10"/>
                  </a:cubicBezTo>
                  <a:cubicBezTo>
                    <a:pt x="54" y="8"/>
                    <a:pt x="53" y="7"/>
                    <a:pt x="52" y="7"/>
                  </a:cubicBezTo>
                  <a:cubicBezTo>
                    <a:pt x="52" y="8"/>
                    <a:pt x="52" y="8"/>
                    <a:pt x="52" y="9"/>
                  </a:cubicBezTo>
                  <a:cubicBezTo>
                    <a:pt x="52" y="9"/>
                    <a:pt x="52" y="9"/>
                    <a:pt x="51" y="9"/>
                  </a:cubicBezTo>
                  <a:close/>
                  <a:moveTo>
                    <a:pt x="59" y="7"/>
                  </a:moveTo>
                  <a:cubicBezTo>
                    <a:pt x="59" y="7"/>
                    <a:pt x="59" y="6"/>
                    <a:pt x="59" y="6"/>
                  </a:cubicBezTo>
                  <a:cubicBezTo>
                    <a:pt x="59" y="6"/>
                    <a:pt x="59" y="6"/>
                    <a:pt x="58" y="6"/>
                  </a:cubicBezTo>
                  <a:cubicBezTo>
                    <a:pt x="59" y="7"/>
                    <a:pt x="59" y="8"/>
                    <a:pt x="59" y="8"/>
                  </a:cubicBezTo>
                  <a:cubicBezTo>
                    <a:pt x="59" y="9"/>
                    <a:pt x="59" y="10"/>
                    <a:pt x="60" y="10"/>
                  </a:cubicBezTo>
                  <a:cubicBezTo>
                    <a:pt x="59" y="9"/>
                    <a:pt x="60" y="9"/>
                    <a:pt x="60" y="8"/>
                  </a:cubicBezTo>
                  <a:cubicBezTo>
                    <a:pt x="60" y="8"/>
                    <a:pt x="61" y="8"/>
                    <a:pt x="61" y="8"/>
                  </a:cubicBezTo>
                  <a:cubicBezTo>
                    <a:pt x="61" y="6"/>
                    <a:pt x="61" y="6"/>
                    <a:pt x="60" y="6"/>
                  </a:cubicBezTo>
                  <a:cubicBezTo>
                    <a:pt x="60" y="6"/>
                    <a:pt x="59" y="6"/>
                    <a:pt x="59" y="7"/>
                  </a:cubicBezTo>
                  <a:close/>
                  <a:moveTo>
                    <a:pt x="37" y="7"/>
                  </a:moveTo>
                  <a:cubicBezTo>
                    <a:pt x="38" y="7"/>
                    <a:pt x="39" y="7"/>
                    <a:pt x="39" y="7"/>
                  </a:cubicBezTo>
                  <a:cubicBezTo>
                    <a:pt x="39" y="7"/>
                    <a:pt x="40" y="6"/>
                    <a:pt x="39" y="6"/>
                  </a:cubicBezTo>
                  <a:cubicBezTo>
                    <a:pt x="39" y="5"/>
                    <a:pt x="38" y="5"/>
                    <a:pt x="37" y="5"/>
                  </a:cubicBezTo>
                  <a:lnTo>
                    <a:pt x="37" y="7"/>
                  </a:lnTo>
                  <a:close/>
                  <a:moveTo>
                    <a:pt x="51" y="7"/>
                  </a:moveTo>
                  <a:cubicBezTo>
                    <a:pt x="51" y="6"/>
                    <a:pt x="51" y="6"/>
                    <a:pt x="51" y="6"/>
                  </a:cubicBezTo>
                  <a:cubicBezTo>
                    <a:pt x="51" y="5"/>
                    <a:pt x="51" y="5"/>
                    <a:pt x="50" y="5"/>
                  </a:cubicBezTo>
                  <a:cubicBezTo>
                    <a:pt x="50" y="5"/>
                    <a:pt x="49" y="5"/>
                    <a:pt x="49" y="6"/>
                  </a:cubicBezTo>
                  <a:cubicBezTo>
                    <a:pt x="49" y="7"/>
                    <a:pt x="50" y="7"/>
                    <a:pt x="51" y="7"/>
                  </a:cubicBezTo>
                  <a:close/>
                  <a:moveTo>
                    <a:pt x="42" y="5"/>
                  </a:moveTo>
                  <a:cubicBezTo>
                    <a:pt x="43" y="5"/>
                    <a:pt x="43" y="5"/>
                    <a:pt x="43" y="4"/>
                  </a:cubicBezTo>
                  <a:cubicBezTo>
                    <a:pt x="43" y="4"/>
                    <a:pt x="43" y="3"/>
                    <a:pt x="42" y="3"/>
                  </a:cubicBezTo>
                  <a:cubicBezTo>
                    <a:pt x="42" y="4"/>
                    <a:pt x="42" y="4"/>
                    <a:pt x="42" y="5"/>
                  </a:cubicBezTo>
                  <a:cubicBezTo>
                    <a:pt x="42" y="5"/>
                    <a:pt x="42" y="5"/>
                    <a:pt x="42" y="5"/>
                  </a:cubicBezTo>
                  <a:close/>
                  <a:moveTo>
                    <a:pt x="50" y="3"/>
                  </a:moveTo>
                  <a:lnTo>
                    <a:pt x="51" y="5"/>
                  </a:lnTo>
                  <a:cubicBezTo>
                    <a:pt x="51" y="5"/>
                    <a:pt x="51" y="4"/>
                    <a:pt x="52" y="4"/>
                  </a:cubicBezTo>
                  <a:cubicBezTo>
                    <a:pt x="52" y="4"/>
                    <a:pt x="52" y="4"/>
                    <a:pt x="52" y="3"/>
                  </a:cubicBezTo>
                  <a:cubicBezTo>
                    <a:pt x="52" y="3"/>
                    <a:pt x="52" y="3"/>
                    <a:pt x="51" y="3"/>
                  </a:cubicBezTo>
                  <a:cubicBezTo>
                    <a:pt x="51" y="3"/>
                    <a:pt x="51" y="3"/>
                    <a:pt x="50" y="3"/>
                  </a:cubicBezTo>
                  <a:close/>
                  <a:moveTo>
                    <a:pt x="43" y="7"/>
                  </a:moveTo>
                  <a:cubicBezTo>
                    <a:pt x="43" y="7"/>
                    <a:pt x="44" y="7"/>
                    <a:pt x="44" y="6"/>
                  </a:cubicBezTo>
                  <a:cubicBezTo>
                    <a:pt x="44" y="6"/>
                    <a:pt x="44" y="6"/>
                    <a:pt x="45" y="6"/>
                  </a:cubicBezTo>
                  <a:cubicBezTo>
                    <a:pt x="45" y="6"/>
                    <a:pt x="45" y="7"/>
                    <a:pt x="45" y="7"/>
                  </a:cubicBezTo>
                  <a:cubicBezTo>
                    <a:pt x="46" y="8"/>
                    <a:pt x="46" y="8"/>
                    <a:pt x="46" y="9"/>
                  </a:cubicBezTo>
                  <a:cubicBezTo>
                    <a:pt x="47" y="9"/>
                    <a:pt x="47" y="9"/>
                    <a:pt x="47" y="8"/>
                  </a:cubicBezTo>
                  <a:cubicBezTo>
                    <a:pt x="48" y="8"/>
                    <a:pt x="48" y="8"/>
                    <a:pt x="48" y="7"/>
                  </a:cubicBezTo>
                  <a:cubicBezTo>
                    <a:pt x="48" y="7"/>
                    <a:pt x="48" y="6"/>
                    <a:pt x="48" y="6"/>
                  </a:cubicBezTo>
                  <a:cubicBezTo>
                    <a:pt x="48" y="6"/>
                    <a:pt x="47" y="5"/>
                    <a:pt x="47" y="5"/>
                  </a:cubicBezTo>
                  <a:cubicBezTo>
                    <a:pt x="47" y="6"/>
                    <a:pt x="46" y="6"/>
                    <a:pt x="46" y="6"/>
                  </a:cubicBezTo>
                  <a:cubicBezTo>
                    <a:pt x="45" y="5"/>
                    <a:pt x="45" y="5"/>
                    <a:pt x="45" y="5"/>
                  </a:cubicBezTo>
                  <a:cubicBezTo>
                    <a:pt x="45" y="4"/>
                    <a:pt x="45" y="4"/>
                    <a:pt x="45" y="4"/>
                  </a:cubicBezTo>
                  <a:cubicBezTo>
                    <a:pt x="46" y="4"/>
                    <a:pt x="46" y="3"/>
                    <a:pt x="46" y="3"/>
                  </a:cubicBezTo>
                  <a:cubicBezTo>
                    <a:pt x="45" y="3"/>
                    <a:pt x="45" y="3"/>
                    <a:pt x="45" y="3"/>
                  </a:cubicBezTo>
                  <a:cubicBezTo>
                    <a:pt x="45" y="3"/>
                    <a:pt x="45" y="3"/>
                    <a:pt x="44" y="3"/>
                  </a:cubicBezTo>
                  <a:cubicBezTo>
                    <a:pt x="44" y="3"/>
                    <a:pt x="44" y="4"/>
                    <a:pt x="43" y="5"/>
                  </a:cubicBezTo>
                  <a:cubicBezTo>
                    <a:pt x="43" y="5"/>
                    <a:pt x="43" y="6"/>
                    <a:pt x="43" y="7"/>
                  </a:cubicBezTo>
                  <a:close/>
                  <a:moveTo>
                    <a:pt x="72" y="5"/>
                  </a:moveTo>
                  <a:cubicBezTo>
                    <a:pt x="72" y="4"/>
                    <a:pt x="72" y="3"/>
                    <a:pt x="72" y="3"/>
                  </a:cubicBezTo>
                  <a:cubicBezTo>
                    <a:pt x="71" y="2"/>
                    <a:pt x="71" y="2"/>
                    <a:pt x="71" y="2"/>
                  </a:cubicBezTo>
                  <a:lnTo>
                    <a:pt x="71" y="4"/>
                  </a:lnTo>
                  <a:cubicBezTo>
                    <a:pt x="71" y="4"/>
                    <a:pt x="71" y="5"/>
                    <a:pt x="72" y="5"/>
                  </a:cubicBezTo>
                  <a:close/>
                  <a:moveTo>
                    <a:pt x="68" y="5"/>
                  </a:moveTo>
                  <a:cubicBezTo>
                    <a:pt x="68" y="4"/>
                    <a:pt x="68" y="4"/>
                    <a:pt x="69" y="4"/>
                  </a:cubicBezTo>
                  <a:cubicBezTo>
                    <a:pt x="69" y="4"/>
                    <a:pt x="69" y="3"/>
                    <a:pt x="69" y="3"/>
                  </a:cubicBezTo>
                  <a:cubicBezTo>
                    <a:pt x="69" y="2"/>
                    <a:pt x="68" y="1"/>
                    <a:pt x="68" y="2"/>
                  </a:cubicBezTo>
                  <a:cubicBezTo>
                    <a:pt x="67" y="2"/>
                    <a:pt x="67" y="2"/>
                    <a:pt x="66" y="2"/>
                  </a:cubicBezTo>
                  <a:cubicBezTo>
                    <a:pt x="66" y="3"/>
                    <a:pt x="66" y="3"/>
                    <a:pt x="66" y="4"/>
                  </a:cubicBezTo>
                  <a:cubicBezTo>
                    <a:pt x="66" y="4"/>
                    <a:pt x="67" y="5"/>
                    <a:pt x="68" y="5"/>
                  </a:cubicBezTo>
                  <a:close/>
                  <a:moveTo>
                    <a:pt x="22" y="210"/>
                  </a:moveTo>
                  <a:cubicBezTo>
                    <a:pt x="22" y="210"/>
                    <a:pt x="21" y="209"/>
                    <a:pt x="21" y="209"/>
                  </a:cubicBezTo>
                  <a:cubicBezTo>
                    <a:pt x="20" y="209"/>
                    <a:pt x="20" y="210"/>
                    <a:pt x="20" y="210"/>
                  </a:cubicBezTo>
                  <a:lnTo>
                    <a:pt x="22" y="210"/>
                  </a:lnTo>
                  <a:close/>
                  <a:moveTo>
                    <a:pt x="30" y="216"/>
                  </a:moveTo>
                  <a:lnTo>
                    <a:pt x="30" y="214"/>
                  </a:lnTo>
                  <a:cubicBezTo>
                    <a:pt x="29" y="214"/>
                    <a:pt x="29" y="214"/>
                    <a:pt x="29" y="214"/>
                  </a:cubicBezTo>
                  <a:cubicBezTo>
                    <a:pt x="29" y="214"/>
                    <a:pt x="29" y="214"/>
                    <a:pt x="29" y="215"/>
                  </a:cubicBezTo>
                  <a:cubicBezTo>
                    <a:pt x="29" y="215"/>
                    <a:pt x="29" y="215"/>
                    <a:pt x="29" y="215"/>
                  </a:cubicBezTo>
                  <a:cubicBezTo>
                    <a:pt x="29" y="216"/>
                    <a:pt x="29" y="216"/>
                    <a:pt x="30" y="216"/>
                  </a:cubicBezTo>
                  <a:close/>
                  <a:moveTo>
                    <a:pt x="114" y="106"/>
                  </a:moveTo>
                  <a:cubicBezTo>
                    <a:pt x="115" y="106"/>
                    <a:pt x="115" y="106"/>
                    <a:pt x="115" y="106"/>
                  </a:cubicBezTo>
                  <a:cubicBezTo>
                    <a:pt x="116" y="105"/>
                    <a:pt x="116" y="105"/>
                    <a:pt x="115" y="105"/>
                  </a:cubicBezTo>
                  <a:cubicBezTo>
                    <a:pt x="114" y="105"/>
                    <a:pt x="114" y="105"/>
                    <a:pt x="114" y="106"/>
                  </a:cubicBezTo>
                  <a:close/>
                  <a:moveTo>
                    <a:pt x="54" y="2"/>
                  </a:moveTo>
                  <a:cubicBezTo>
                    <a:pt x="54" y="2"/>
                    <a:pt x="54" y="3"/>
                    <a:pt x="55" y="2"/>
                  </a:cubicBezTo>
                  <a:cubicBezTo>
                    <a:pt x="55" y="2"/>
                    <a:pt x="55" y="2"/>
                    <a:pt x="55" y="2"/>
                  </a:cubicBezTo>
                  <a:cubicBezTo>
                    <a:pt x="56" y="2"/>
                    <a:pt x="56" y="2"/>
                    <a:pt x="56" y="2"/>
                  </a:cubicBezTo>
                  <a:cubicBezTo>
                    <a:pt x="56" y="2"/>
                    <a:pt x="56" y="2"/>
                    <a:pt x="57" y="3"/>
                  </a:cubicBezTo>
                  <a:cubicBezTo>
                    <a:pt x="57" y="3"/>
                    <a:pt x="57" y="3"/>
                    <a:pt x="57" y="4"/>
                  </a:cubicBezTo>
                  <a:cubicBezTo>
                    <a:pt x="57" y="4"/>
                    <a:pt x="57" y="4"/>
                    <a:pt x="56" y="4"/>
                  </a:cubicBezTo>
                  <a:cubicBezTo>
                    <a:pt x="56" y="4"/>
                    <a:pt x="56" y="4"/>
                    <a:pt x="56" y="4"/>
                  </a:cubicBezTo>
                  <a:cubicBezTo>
                    <a:pt x="56" y="4"/>
                    <a:pt x="56" y="5"/>
                    <a:pt x="56" y="5"/>
                  </a:cubicBezTo>
                  <a:cubicBezTo>
                    <a:pt x="55" y="5"/>
                    <a:pt x="55" y="5"/>
                    <a:pt x="55" y="5"/>
                  </a:cubicBezTo>
                  <a:cubicBezTo>
                    <a:pt x="55" y="4"/>
                    <a:pt x="54" y="4"/>
                    <a:pt x="54" y="4"/>
                  </a:cubicBezTo>
                  <a:cubicBezTo>
                    <a:pt x="54" y="4"/>
                    <a:pt x="54" y="4"/>
                    <a:pt x="53" y="5"/>
                  </a:cubicBezTo>
                  <a:cubicBezTo>
                    <a:pt x="53" y="5"/>
                    <a:pt x="53" y="6"/>
                    <a:pt x="54" y="6"/>
                  </a:cubicBezTo>
                  <a:cubicBezTo>
                    <a:pt x="55" y="6"/>
                    <a:pt x="56" y="6"/>
                    <a:pt x="56" y="6"/>
                  </a:cubicBezTo>
                  <a:cubicBezTo>
                    <a:pt x="57" y="5"/>
                    <a:pt x="58" y="5"/>
                    <a:pt x="59" y="5"/>
                  </a:cubicBezTo>
                  <a:cubicBezTo>
                    <a:pt x="59" y="4"/>
                    <a:pt x="58" y="4"/>
                    <a:pt x="58" y="3"/>
                  </a:cubicBezTo>
                  <a:cubicBezTo>
                    <a:pt x="58" y="3"/>
                    <a:pt x="58" y="3"/>
                    <a:pt x="59" y="2"/>
                  </a:cubicBezTo>
                  <a:cubicBezTo>
                    <a:pt x="59" y="2"/>
                    <a:pt x="59" y="2"/>
                    <a:pt x="58" y="1"/>
                  </a:cubicBezTo>
                  <a:cubicBezTo>
                    <a:pt x="58" y="1"/>
                    <a:pt x="58" y="1"/>
                    <a:pt x="58" y="1"/>
                  </a:cubicBezTo>
                  <a:cubicBezTo>
                    <a:pt x="60" y="0"/>
                    <a:pt x="62" y="0"/>
                    <a:pt x="64" y="0"/>
                  </a:cubicBezTo>
                  <a:cubicBezTo>
                    <a:pt x="66" y="0"/>
                    <a:pt x="68" y="1"/>
                    <a:pt x="70" y="1"/>
                  </a:cubicBezTo>
                  <a:cubicBezTo>
                    <a:pt x="72" y="1"/>
                    <a:pt x="74" y="1"/>
                    <a:pt x="76" y="1"/>
                  </a:cubicBezTo>
                  <a:cubicBezTo>
                    <a:pt x="78" y="2"/>
                    <a:pt x="79" y="2"/>
                    <a:pt x="81" y="2"/>
                  </a:cubicBezTo>
                  <a:cubicBezTo>
                    <a:pt x="81" y="3"/>
                    <a:pt x="81" y="3"/>
                    <a:pt x="81" y="4"/>
                  </a:cubicBezTo>
                  <a:cubicBezTo>
                    <a:pt x="81" y="4"/>
                    <a:pt x="82" y="5"/>
                    <a:pt x="82" y="5"/>
                  </a:cubicBezTo>
                  <a:cubicBezTo>
                    <a:pt x="82" y="5"/>
                    <a:pt x="83" y="5"/>
                    <a:pt x="83" y="6"/>
                  </a:cubicBezTo>
                  <a:cubicBezTo>
                    <a:pt x="83" y="6"/>
                    <a:pt x="84" y="6"/>
                    <a:pt x="84" y="6"/>
                  </a:cubicBezTo>
                  <a:cubicBezTo>
                    <a:pt x="84" y="5"/>
                    <a:pt x="84" y="5"/>
                    <a:pt x="85" y="4"/>
                  </a:cubicBezTo>
                  <a:cubicBezTo>
                    <a:pt x="85" y="4"/>
                    <a:pt x="86" y="3"/>
                    <a:pt x="86" y="3"/>
                  </a:cubicBezTo>
                  <a:cubicBezTo>
                    <a:pt x="93" y="4"/>
                    <a:pt x="99" y="6"/>
                    <a:pt x="104" y="10"/>
                  </a:cubicBezTo>
                  <a:cubicBezTo>
                    <a:pt x="109" y="13"/>
                    <a:pt x="113" y="17"/>
                    <a:pt x="116" y="23"/>
                  </a:cubicBezTo>
                  <a:cubicBezTo>
                    <a:pt x="119" y="28"/>
                    <a:pt x="121" y="34"/>
                    <a:pt x="123" y="41"/>
                  </a:cubicBezTo>
                  <a:cubicBezTo>
                    <a:pt x="124" y="48"/>
                    <a:pt x="125" y="55"/>
                    <a:pt x="124" y="63"/>
                  </a:cubicBezTo>
                  <a:cubicBezTo>
                    <a:pt x="124" y="69"/>
                    <a:pt x="123" y="74"/>
                    <a:pt x="121" y="78"/>
                  </a:cubicBezTo>
                  <a:cubicBezTo>
                    <a:pt x="119" y="83"/>
                    <a:pt x="117" y="86"/>
                    <a:pt x="113" y="89"/>
                  </a:cubicBezTo>
                  <a:cubicBezTo>
                    <a:pt x="113" y="90"/>
                    <a:pt x="113" y="90"/>
                    <a:pt x="112" y="90"/>
                  </a:cubicBezTo>
                  <a:cubicBezTo>
                    <a:pt x="112" y="89"/>
                    <a:pt x="112" y="89"/>
                    <a:pt x="111" y="89"/>
                  </a:cubicBezTo>
                  <a:cubicBezTo>
                    <a:pt x="111" y="90"/>
                    <a:pt x="111" y="91"/>
                    <a:pt x="110" y="92"/>
                  </a:cubicBezTo>
                  <a:cubicBezTo>
                    <a:pt x="109" y="92"/>
                    <a:pt x="109" y="93"/>
                    <a:pt x="108" y="94"/>
                  </a:cubicBezTo>
                  <a:cubicBezTo>
                    <a:pt x="107" y="94"/>
                    <a:pt x="106" y="95"/>
                    <a:pt x="105" y="95"/>
                  </a:cubicBezTo>
                  <a:cubicBezTo>
                    <a:pt x="104" y="96"/>
                    <a:pt x="103" y="96"/>
                    <a:pt x="102" y="97"/>
                  </a:cubicBezTo>
                  <a:cubicBezTo>
                    <a:pt x="110" y="99"/>
                    <a:pt x="115" y="103"/>
                    <a:pt x="119" y="109"/>
                  </a:cubicBezTo>
                  <a:cubicBezTo>
                    <a:pt x="123" y="115"/>
                    <a:pt x="125" y="124"/>
                    <a:pt x="126" y="134"/>
                  </a:cubicBezTo>
                  <a:cubicBezTo>
                    <a:pt x="126" y="140"/>
                    <a:pt x="126" y="147"/>
                    <a:pt x="126" y="155"/>
                  </a:cubicBezTo>
                  <a:cubicBezTo>
                    <a:pt x="126" y="162"/>
                    <a:pt x="126" y="169"/>
                    <a:pt x="125" y="176"/>
                  </a:cubicBezTo>
                  <a:cubicBezTo>
                    <a:pt x="124" y="182"/>
                    <a:pt x="122" y="188"/>
                    <a:pt x="120" y="194"/>
                  </a:cubicBezTo>
                  <a:cubicBezTo>
                    <a:pt x="118" y="199"/>
                    <a:pt x="115" y="203"/>
                    <a:pt x="111" y="206"/>
                  </a:cubicBezTo>
                  <a:cubicBezTo>
                    <a:pt x="111" y="206"/>
                    <a:pt x="111" y="207"/>
                    <a:pt x="111" y="207"/>
                  </a:cubicBezTo>
                  <a:cubicBezTo>
                    <a:pt x="111" y="208"/>
                    <a:pt x="110" y="208"/>
                    <a:pt x="110" y="208"/>
                  </a:cubicBezTo>
                  <a:cubicBezTo>
                    <a:pt x="109" y="209"/>
                    <a:pt x="108" y="209"/>
                    <a:pt x="108" y="209"/>
                  </a:cubicBezTo>
                  <a:cubicBezTo>
                    <a:pt x="107" y="210"/>
                    <a:pt x="107" y="210"/>
                    <a:pt x="107" y="210"/>
                  </a:cubicBezTo>
                  <a:cubicBezTo>
                    <a:pt x="107" y="211"/>
                    <a:pt x="107" y="211"/>
                    <a:pt x="106" y="211"/>
                  </a:cubicBezTo>
                  <a:cubicBezTo>
                    <a:pt x="106" y="210"/>
                    <a:pt x="106" y="210"/>
                    <a:pt x="106" y="210"/>
                  </a:cubicBezTo>
                  <a:cubicBezTo>
                    <a:pt x="105" y="210"/>
                    <a:pt x="105" y="211"/>
                    <a:pt x="104" y="211"/>
                  </a:cubicBezTo>
                  <a:cubicBezTo>
                    <a:pt x="104" y="212"/>
                    <a:pt x="104" y="213"/>
                    <a:pt x="103" y="213"/>
                  </a:cubicBezTo>
                  <a:cubicBezTo>
                    <a:pt x="102" y="213"/>
                    <a:pt x="102" y="213"/>
                    <a:pt x="101" y="213"/>
                  </a:cubicBezTo>
                  <a:cubicBezTo>
                    <a:pt x="101" y="214"/>
                    <a:pt x="100" y="214"/>
                    <a:pt x="99" y="215"/>
                  </a:cubicBezTo>
                  <a:cubicBezTo>
                    <a:pt x="99" y="215"/>
                    <a:pt x="98" y="215"/>
                    <a:pt x="97" y="216"/>
                  </a:cubicBezTo>
                  <a:cubicBezTo>
                    <a:pt x="97" y="216"/>
                    <a:pt x="96" y="217"/>
                    <a:pt x="95" y="217"/>
                  </a:cubicBezTo>
                  <a:cubicBezTo>
                    <a:pt x="94" y="216"/>
                    <a:pt x="94" y="215"/>
                    <a:pt x="94" y="215"/>
                  </a:cubicBezTo>
                  <a:cubicBezTo>
                    <a:pt x="93" y="214"/>
                    <a:pt x="93" y="213"/>
                    <a:pt x="93" y="212"/>
                  </a:cubicBezTo>
                  <a:cubicBezTo>
                    <a:pt x="92" y="212"/>
                    <a:pt x="91" y="212"/>
                    <a:pt x="90" y="213"/>
                  </a:cubicBezTo>
                  <a:cubicBezTo>
                    <a:pt x="89" y="213"/>
                    <a:pt x="88" y="214"/>
                    <a:pt x="88" y="215"/>
                  </a:cubicBezTo>
                  <a:cubicBezTo>
                    <a:pt x="87" y="214"/>
                    <a:pt x="87" y="214"/>
                    <a:pt x="87" y="214"/>
                  </a:cubicBezTo>
                  <a:cubicBezTo>
                    <a:pt x="88" y="213"/>
                    <a:pt x="88" y="213"/>
                    <a:pt x="88" y="213"/>
                  </a:cubicBezTo>
                  <a:cubicBezTo>
                    <a:pt x="87" y="212"/>
                    <a:pt x="86" y="213"/>
                    <a:pt x="86" y="213"/>
                  </a:cubicBezTo>
                  <a:cubicBezTo>
                    <a:pt x="86" y="214"/>
                    <a:pt x="86" y="215"/>
                    <a:pt x="86" y="215"/>
                  </a:cubicBezTo>
                  <a:cubicBezTo>
                    <a:pt x="85" y="214"/>
                    <a:pt x="85" y="214"/>
                    <a:pt x="85" y="213"/>
                  </a:cubicBezTo>
                  <a:lnTo>
                    <a:pt x="85" y="210"/>
                  </a:lnTo>
                  <a:cubicBezTo>
                    <a:pt x="86" y="210"/>
                    <a:pt x="87" y="210"/>
                    <a:pt x="87" y="210"/>
                  </a:cubicBezTo>
                  <a:cubicBezTo>
                    <a:pt x="88" y="210"/>
                    <a:pt x="89" y="209"/>
                    <a:pt x="89" y="209"/>
                  </a:cubicBezTo>
                  <a:cubicBezTo>
                    <a:pt x="89" y="208"/>
                    <a:pt x="88" y="208"/>
                    <a:pt x="87" y="208"/>
                  </a:cubicBezTo>
                  <a:cubicBezTo>
                    <a:pt x="86" y="209"/>
                    <a:pt x="85" y="209"/>
                    <a:pt x="85" y="209"/>
                  </a:cubicBezTo>
                  <a:cubicBezTo>
                    <a:pt x="85" y="208"/>
                    <a:pt x="85" y="207"/>
                    <a:pt x="85" y="207"/>
                  </a:cubicBezTo>
                  <a:cubicBezTo>
                    <a:pt x="85" y="207"/>
                    <a:pt x="85" y="207"/>
                    <a:pt x="85" y="207"/>
                  </a:cubicBezTo>
                  <a:cubicBezTo>
                    <a:pt x="85" y="207"/>
                    <a:pt x="86" y="207"/>
                    <a:pt x="86" y="207"/>
                  </a:cubicBezTo>
                  <a:cubicBezTo>
                    <a:pt x="86" y="207"/>
                    <a:pt x="86" y="206"/>
                    <a:pt x="86" y="206"/>
                  </a:cubicBezTo>
                  <a:cubicBezTo>
                    <a:pt x="85" y="206"/>
                    <a:pt x="85" y="206"/>
                    <a:pt x="85" y="206"/>
                  </a:cubicBezTo>
                  <a:cubicBezTo>
                    <a:pt x="85" y="206"/>
                    <a:pt x="84" y="207"/>
                    <a:pt x="84" y="207"/>
                  </a:cubicBezTo>
                  <a:cubicBezTo>
                    <a:pt x="84" y="207"/>
                    <a:pt x="83" y="208"/>
                    <a:pt x="83" y="208"/>
                  </a:cubicBezTo>
                  <a:cubicBezTo>
                    <a:pt x="82" y="208"/>
                    <a:pt x="82" y="209"/>
                    <a:pt x="81" y="209"/>
                  </a:cubicBezTo>
                  <a:cubicBezTo>
                    <a:pt x="81" y="208"/>
                    <a:pt x="80" y="207"/>
                    <a:pt x="80" y="207"/>
                  </a:cubicBezTo>
                  <a:cubicBezTo>
                    <a:pt x="79" y="207"/>
                    <a:pt x="79" y="207"/>
                    <a:pt x="77" y="207"/>
                  </a:cubicBezTo>
                  <a:cubicBezTo>
                    <a:pt x="77" y="208"/>
                    <a:pt x="77" y="208"/>
                    <a:pt x="78" y="209"/>
                  </a:cubicBezTo>
                  <a:cubicBezTo>
                    <a:pt x="78" y="209"/>
                    <a:pt x="78" y="209"/>
                    <a:pt x="78" y="210"/>
                  </a:cubicBezTo>
                  <a:lnTo>
                    <a:pt x="79" y="211"/>
                  </a:lnTo>
                  <a:cubicBezTo>
                    <a:pt x="80" y="211"/>
                    <a:pt x="80" y="211"/>
                    <a:pt x="80" y="212"/>
                  </a:cubicBezTo>
                  <a:cubicBezTo>
                    <a:pt x="81" y="212"/>
                    <a:pt x="81" y="212"/>
                    <a:pt x="81" y="212"/>
                  </a:cubicBezTo>
                  <a:cubicBezTo>
                    <a:pt x="81" y="211"/>
                    <a:pt x="81" y="211"/>
                    <a:pt x="82" y="211"/>
                  </a:cubicBezTo>
                  <a:cubicBezTo>
                    <a:pt x="82" y="210"/>
                    <a:pt x="82" y="210"/>
                    <a:pt x="82" y="210"/>
                  </a:cubicBezTo>
                  <a:cubicBezTo>
                    <a:pt x="82" y="209"/>
                    <a:pt x="83" y="209"/>
                    <a:pt x="83" y="209"/>
                  </a:cubicBezTo>
                  <a:cubicBezTo>
                    <a:pt x="83" y="210"/>
                    <a:pt x="83" y="211"/>
                    <a:pt x="84" y="212"/>
                  </a:cubicBezTo>
                  <a:cubicBezTo>
                    <a:pt x="84" y="212"/>
                    <a:pt x="85" y="213"/>
                    <a:pt x="85" y="214"/>
                  </a:cubicBezTo>
                  <a:cubicBezTo>
                    <a:pt x="84" y="213"/>
                    <a:pt x="84" y="213"/>
                    <a:pt x="83" y="214"/>
                  </a:cubicBezTo>
                  <a:cubicBezTo>
                    <a:pt x="83" y="214"/>
                    <a:pt x="83" y="215"/>
                    <a:pt x="83" y="215"/>
                  </a:cubicBezTo>
                  <a:cubicBezTo>
                    <a:pt x="82" y="215"/>
                    <a:pt x="82" y="215"/>
                    <a:pt x="82" y="214"/>
                  </a:cubicBezTo>
                  <a:cubicBezTo>
                    <a:pt x="82" y="214"/>
                    <a:pt x="82" y="214"/>
                    <a:pt x="82" y="213"/>
                  </a:cubicBezTo>
                  <a:cubicBezTo>
                    <a:pt x="82" y="213"/>
                    <a:pt x="81" y="213"/>
                    <a:pt x="81" y="213"/>
                  </a:cubicBezTo>
                  <a:cubicBezTo>
                    <a:pt x="81" y="212"/>
                    <a:pt x="81" y="212"/>
                    <a:pt x="80" y="213"/>
                  </a:cubicBezTo>
                  <a:cubicBezTo>
                    <a:pt x="79" y="213"/>
                    <a:pt x="79" y="214"/>
                    <a:pt x="79" y="214"/>
                  </a:cubicBezTo>
                  <a:cubicBezTo>
                    <a:pt x="80" y="215"/>
                    <a:pt x="80" y="215"/>
                    <a:pt x="80" y="216"/>
                  </a:cubicBezTo>
                  <a:cubicBezTo>
                    <a:pt x="79" y="216"/>
                    <a:pt x="79" y="216"/>
                    <a:pt x="78" y="215"/>
                  </a:cubicBezTo>
                  <a:cubicBezTo>
                    <a:pt x="78" y="215"/>
                    <a:pt x="78" y="214"/>
                    <a:pt x="78" y="213"/>
                  </a:cubicBezTo>
                  <a:cubicBezTo>
                    <a:pt x="78" y="213"/>
                    <a:pt x="78" y="212"/>
                    <a:pt x="77" y="211"/>
                  </a:cubicBezTo>
                  <a:cubicBezTo>
                    <a:pt x="77" y="211"/>
                    <a:pt x="77" y="210"/>
                    <a:pt x="76" y="210"/>
                  </a:cubicBezTo>
                  <a:cubicBezTo>
                    <a:pt x="76" y="211"/>
                    <a:pt x="75" y="212"/>
                    <a:pt x="75" y="213"/>
                  </a:cubicBezTo>
                  <a:cubicBezTo>
                    <a:pt x="74" y="215"/>
                    <a:pt x="74" y="216"/>
                    <a:pt x="73" y="217"/>
                  </a:cubicBezTo>
                  <a:cubicBezTo>
                    <a:pt x="73" y="216"/>
                    <a:pt x="73" y="216"/>
                    <a:pt x="72" y="216"/>
                  </a:cubicBezTo>
                  <a:cubicBezTo>
                    <a:pt x="72" y="216"/>
                    <a:pt x="71" y="216"/>
                    <a:pt x="71" y="216"/>
                  </a:cubicBezTo>
                  <a:cubicBezTo>
                    <a:pt x="70" y="216"/>
                    <a:pt x="70" y="216"/>
                    <a:pt x="70" y="216"/>
                  </a:cubicBezTo>
                  <a:cubicBezTo>
                    <a:pt x="69" y="217"/>
                    <a:pt x="69" y="216"/>
                    <a:pt x="68" y="216"/>
                  </a:cubicBezTo>
                  <a:cubicBezTo>
                    <a:pt x="69" y="216"/>
                    <a:pt x="69" y="216"/>
                    <a:pt x="70" y="216"/>
                  </a:cubicBezTo>
                  <a:cubicBezTo>
                    <a:pt x="70" y="216"/>
                    <a:pt x="71" y="216"/>
                    <a:pt x="71" y="216"/>
                  </a:cubicBezTo>
                  <a:cubicBezTo>
                    <a:pt x="71" y="215"/>
                    <a:pt x="71" y="215"/>
                    <a:pt x="71" y="215"/>
                  </a:cubicBezTo>
                  <a:lnTo>
                    <a:pt x="69" y="215"/>
                  </a:lnTo>
                  <a:cubicBezTo>
                    <a:pt x="69" y="213"/>
                    <a:pt x="69" y="212"/>
                    <a:pt x="67" y="213"/>
                  </a:cubicBezTo>
                  <a:cubicBezTo>
                    <a:pt x="67" y="212"/>
                    <a:pt x="67" y="212"/>
                    <a:pt x="67" y="211"/>
                  </a:cubicBezTo>
                  <a:cubicBezTo>
                    <a:pt x="67" y="210"/>
                    <a:pt x="67" y="210"/>
                    <a:pt x="67" y="209"/>
                  </a:cubicBezTo>
                  <a:cubicBezTo>
                    <a:pt x="66" y="210"/>
                    <a:pt x="66" y="210"/>
                    <a:pt x="66" y="211"/>
                  </a:cubicBezTo>
                  <a:cubicBezTo>
                    <a:pt x="66" y="212"/>
                    <a:pt x="66" y="213"/>
                    <a:pt x="66" y="214"/>
                  </a:cubicBezTo>
                  <a:cubicBezTo>
                    <a:pt x="66" y="214"/>
                    <a:pt x="66" y="214"/>
                    <a:pt x="66" y="214"/>
                  </a:cubicBezTo>
                  <a:cubicBezTo>
                    <a:pt x="67" y="214"/>
                    <a:pt x="67" y="214"/>
                    <a:pt x="67" y="214"/>
                  </a:cubicBezTo>
                  <a:cubicBezTo>
                    <a:pt x="67" y="214"/>
                    <a:pt x="67" y="213"/>
                    <a:pt x="67" y="213"/>
                  </a:cubicBezTo>
                  <a:cubicBezTo>
                    <a:pt x="68" y="213"/>
                    <a:pt x="68" y="213"/>
                    <a:pt x="68" y="214"/>
                  </a:cubicBezTo>
                  <a:cubicBezTo>
                    <a:pt x="68" y="215"/>
                    <a:pt x="68" y="215"/>
                    <a:pt x="68" y="215"/>
                  </a:cubicBezTo>
                  <a:cubicBezTo>
                    <a:pt x="67" y="216"/>
                    <a:pt x="67" y="216"/>
                    <a:pt x="66" y="216"/>
                  </a:cubicBezTo>
                  <a:cubicBezTo>
                    <a:pt x="65" y="216"/>
                    <a:pt x="64" y="216"/>
                    <a:pt x="63" y="216"/>
                  </a:cubicBezTo>
                  <a:cubicBezTo>
                    <a:pt x="63" y="216"/>
                    <a:pt x="62" y="216"/>
                    <a:pt x="61" y="216"/>
                  </a:cubicBezTo>
                  <a:cubicBezTo>
                    <a:pt x="61" y="217"/>
                    <a:pt x="62" y="217"/>
                    <a:pt x="62" y="217"/>
                  </a:cubicBezTo>
                  <a:cubicBezTo>
                    <a:pt x="62" y="218"/>
                    <a:pt x="62" y="218"/>
                    <a:pt x="63" y="218"/>
                  </a:cubicBezTo>
                  <a:cubicBezTo>
                    <a:pt x="63" y="218"/>
                    <a:pt x="63" y="218"/>
                    <a:pt x="63" y="218"/>
                  </a:cubicBezTo>
                  <a:cubicBezTo>
                    <a:pt x="64" y="218"/>
                    <a:pt x="64" y="219"/>
                    <a:pt x="64" y="219"/>
                  </a:cubicBezTo>
                  <a:cubicBezTo>
                    <a:pt x="64" y="219"/>
                    <a:pt x="63" y="220"/>
                    <a:pt x="62" y="220"/>
                  </a:cubicBezTo>
                  <a:lnTo>
                    <a:pt x="60" y="220"/>
                  </a:lnTo>
                  <a:cubicBezTo>
                    <a:pt x="60" y="220"/>
                    <a:pt x="59" y="220"/>
                    <a:pt x="59" y="220"/>
                  </a:cubicBezTo>
                  <a:cubicBezTo>
                    <a:pt x="58" y="220"/>
                    <a:pt x="58" y="220"/>
                    <a:pt x="58" y="220"/>
                  </a:cubicBezTo>
                  <a:cubicBezTo>
                    <a:pt x="57" y="220"/>
                    <a:pt x="57" y="220"/>
                    <a:pt x="57" y="220"/>
                  </a:cubicBezTo>
                  <a:cubicBezTo>
                    <a:pt x="57" y="220"/>
                    <a:pt x="57" y="220"/>
                    <a:pt x="57" y="219"/>
                  </a:cubicBezTo>
                  <a:lnTo>
                    <a:pt x="46" y="219"/>
                  </a:lnTo>
                  <a:cubicBezTo>
                    <a:pt x="46" y="219"/>
                    <a:pt x="46" y="218"/>
                    <a:pt x="47" y="218"/>
                  </a:cubicBezTo>
                  <a:cubicBezTo>
                    <a:pt x="47" y="218"/>
                    <a:pt x="47" y="218"/>
                    <a:pt x="46" y="217"/>
                  </a:cubicBezTo>
                  <a:cubicBezTo>
                    <a:pt x="45" y="218"/>
                    <a:pt x="45" y="218"/>
                    <a:pt x="44" y="218"/>
                  </a:cubicBezTo>
                  <a:cubicBezTo>
                    <a:pt x="44" y="218"/>
                    <a:pt x="43" y="218"/>
                    <a:pt x="43" y="219"/>
                  </a:cubicBezTo>
                  <a:cubicBezTo>
                    <a:pt x="42" y="219"/>
                    <a:pt x="42" y="219"/>
                    <a:pt x="42" y="219"/>
                  </a:cubicBezTo>
                  <a:cubicBezTo>
                    <a:pt x="42" y="218"/>
                    <a:pt x="42" y="218"/>
                    <a:pt x="41" y="217"/>
                  </a:cubicBezTo>
                  <a:cubicBezTo>
                    <a:pt x="41" y="217"/>
                    <a:pt x="41" y="216"/>
                    <a:pt x="41" y="216"/>
                  </a:cubicBezTo>
                  <a:cubicBezTo>
                    <a:pt x="41" y="215"/>
                    <a:pt x="41" y="215"/>
                    <a:pt x="40" y="214"/>
                  </a:cubicBezTo>
                  <a:cubicBezTo>
                    <a:pt x="40" y="215"/>
                    <a:pt x="40" y="216"/>
                    <a:pt x="40" y="216"/>
                  </a:cubicBezTo>
                  <a:cubicBezTo>
                    <a:pt x="40" y="217"/>
                    <a:pt x="39" y="218"/>
                    <a:pt x="39" y="219"/>
                  </a:cubicBezTo>
                  <a:cubicBezTo>
                    <a:pt x="36" y="218"/>
                    <a:pt x="35" y="218"/>
                    <a:pt x="33" y="217"/>
                  </a:cubicBezTo>
                  <a:cubicBezTo>
                    <a:pt x="31" y="216"/>
                    <a:pt x="29" y="216"/>
                    <a:pt x="28" y="215"/>
                  </a:cubicBezTo>
                  <a:cubicBezTo>
                    <a:pt x="28" y="214"/>
                    <a:pt x="28" y="214"/>
                    <a:pt x="28" y="213"/>
                  </a:cubicBezTo>
                  <a:cubicBezTo>
                    <a:pt x="28" y="213"/>
                    <a:pt x="28" y="213"/>
                    <a:pt x="29" y="212"/>
                  </a:cubicBezTo>
                  <a:cubicBezTo>
                    <a:pt x="28" y="212"/>
                    <a:pt x="28" y="212"/>
                    <a:pt x="28" y="212"/>
                  </a:cubicBezTo>
                  <a:cubicBezTo>
                    <a:pt x="28" y="212"/>
                    <a:pt x="28" y="213"/>
                    <a:pt x="27" y="213"/>
                  </a:cubicBezTo>
                  <a:cubicBezTo>
                    <a:pt x="27" y="213"/>
                    <a:pt x="27" y="213"/>
                    <a:pt x="27" y="213"/>
                  </a:cubicBezTo>
                  <a:cubicBezTo>
                    <a:pt x="27" y="213"/>
                    <a:pt x="27" y="213"/>
                    <a:pt x="26" y="213"/>
                  </a:cubicBezTo>
                  <a:cubicBezTo>
                    <a:pt x="26" y="213"/>
                    <a:pt x="26" y="212"/>
                    <a:pt x="26" y="211"/>
                  </a:cubicBezTo>
                  <a:cubicBezTo>
                    <a:pt x="25" y="211"/>
                    <a:pt x="25" y="211"/>
                    <a:pt x="25" y="210"/>
                  </a:cubicBezTo>
                  <a:cubicBezTo>
                    <a:pt x="24" y="210"/>
                    <a:pt x="24" y="210"/>
                    <a:pt x="24" y="211"/>
                  </a:cubicBezTo>
                  <a:cubicBezTo>
                    <a:pt x="23" y="211"/>
                    <a:pt x="23" y="212"/>
                    <a:pt x="23" y="212"/>
                  </a:cubicBezTo>
                  <a:cubicBezTo>
                    <a:pt x="17" y="210"/>
                    <a:pt x="13" y="206"/>
                    <a:pt x="10" y="200"/>
                  </a:cubicBezTo>
                  <a:cubicBezTo>
                    <a:pt x="6" y="195"/>
                    <a:pt x="4" y="189"/>
                    <a:pt x="3" y="182"/>
                  </a:cubicBezTo>
                  <a:cubicBezTo>
                    <a:pt x="2" y="175"/>
                    <a:pt x="1" y="167"/>
                    <a:pt x="1" y="159"/>
                  </a:cubicBezTo>
                  <a:cubicBezTo>
                    <a:pt x="1" y="150"/>
                    <a:pt x="1" y="142"/>
                    <a:pt x="1" y="133"/>
                  </a:cubicBezTo>
                  <a:lnTo>
                    <a:pt x="54" y="133"/>
                  </a:lnTo>
                  <a:cubicBezTo>
                    <a:pt x="54" y="136"/>
                    <a:pt x="54" y="139"/>
                    <a:pt x="54" y="143"/>
                  </a:cubicBezTo>
                  <a:cubicBezTo>
                    <a:pt x="54" y="146"/>
                    <a:pt x="54" y="150"/>
                    <a:pt x="54" y="154"/>
                  </a:cubicBezTo>
                  <a:cubicBezTo>
                    <a:pt x="54" y="158"/>
                    <a:pt x="54" y="162"/>
                    <a:pt x="54" y="166"/>
                  </a:cubicBezTo>
                  <a:cubicBezTo>
                    <a:pt x="54" y="170"/>
                    <a:pt x="54" y="173"/>
                    <a:pt x="54" y="176"/>
                  </a:cubicBezTo>
                  <a:cubicBezTo>
                    <a:pt x="54" y="178"/>
                    <a:pt x="54" y="180"/>
                    <a:pt x="54" y="182"/>
                  </a:cubicBezTo>
                  <a:cubicBezTo>
                    <a:pt x="55" y="183"/>
                    <a:pt x="55" y="184"/>
                    <a:pt x="56" y="186"/>
                  </a:cubicBezTo>
                  <a:cubicBezTo>
                    <a:pt x="57" y="187"/>
                    <a:pt x="58" y="188"/>
                    <a:pt x="59" y="188"/>
                  </a:cubicBezTo>
                  <a:cubicBezTo>
                    <a:pt x="60" y="189"/>
                    <a:pt x="62" y="189"/>
                    <a:pt x="64" y="189"/>
                  </a:cubicBezTo>
                  <a:cubicBezTo>
                    <a:pt x="66" y="188"/>
                    <a:pt x="67" y="188"/>
                    <a:pt x="68" y="187"/>
                  </a:cubicBezTo>
                  <a:cubicBezTo>
                    <a:pt x="69" y="186"/>
                    <a:pt x="70" y="184"/>
                    <a:pt x="71" y="183"/>
                  </a:cubicBezTo>
                  <a:cubicBezTo>
                    <a:pt x="72" y="181"/>
                    <a:pt x="72" y="180"/>
                    <a:pt x="72" y="178"/>
                  </a:cubicBezTo>
                  <a:cubicBezTo>
                    <a:pt x="72" y="176"/>
                    <a:pt x="73" y="174"/>
                    <a:pt x="73" y="172"/>
                  </a:cubicBezTo>
                  <a:cubicBezTo>
                    <a:pt x="73" y="167"/>
                    <a:pt x="73" y="161"/>
                    <a:pt x="73" y="155"/>
                  </a:cubicBezTo>
                  <a:cubicBezTo>
                    <a:pt x="73" y="149"/>
                    <a:pt x="73" y="144"/>
                    <a:pt x="73" y="138"/>
                  </a:cubicBezTo>
                  <a:cubicBezTo>
                    <a:pt x="72" y="134"/>
                    <a:pt x="72" y="130"/>
                    <a:pt x="70" y="127"/>
                  </a:cubicBezTo>
                  <a:cubicBezTo>
                    <a:pt x="69" y="124"/>
                    <a:pt x="67" y="122"/>
                    <a:pt x="64" y="121"/>
                  </a:cubicBezTo>
                  <a:cubicBezTo>
                    <a:pt x="62" y="119"/>
                    <a:pt x="58" y="118"/>
                    <a:pt x="54" y="118"/>
                  </a:cubicBezTo>
                  <a:cubicBezTo>
                    <a:pt x="51" y="117"/>
                    <a:pt x="46" y="117"/>
                    <a:pt x="41" y="117"/>
                  </a:cubicBezTo>
                  <a:lnTo>
                    <a:pt x="41" y="87"/>
                  </a:lnTo>
                  <a:lnTo>
                    <a:pt x="46" y="87"/>
                  </a:lnTo>
                  <a:cubicBezTo>
                    <a:pt x="47" y="87"/>
                    <a:pt x="48" y="87"/>
                    <a:pt x="49" y="87"/>
                  </a:cubicBezTo>
                  <a:cubicBezTo>
                    <a:pt x="50" y="87"/>
                    <a:pt x="52" y="87"/>
                    <a:pt x="53" y="86"/>
                  </a:cubicBezTo>
                  <a:cubicBezTo>
                    <a:pt x="54" y="86"/>
                    <a:pt x="56" y="86"/>
                    <a:pt x="57" y="86"/>
                  </a:cubicBezTo>
                  <a:cubicBezTo>
                    <a:pt x="63" y="86"/>
                    <a:pt x="67" y="84"/>
                    <a:pt x="69" y="82"/>
                  </a:cubicBezTo>
                  <a:cubicBezTo>
                    <a:pt x="71" y="79"/>
                    <a:pt x="72" y="75"/>
                    <a:pt x="73" y="70"/>
                  </a:cubicBezTo>
                  <a:cubicBezTo>
                    <a:pt x="73" y="66"/>
                    <a:pt x="73" y="63"/>
                    <a:pt x="73" y="59"/>
                  </a:cubicBezTo>
                  <a:cubicBezTo>
                    <a:pt x="73" y="55"/>
                    <a:pt x="73" y="52"/>
                    <a:pt x="73" y="48"/>
                  </a:cubicBezTo>
                  <a:cubicBezTo>
                    <a:pt x="73" y="45"/>
                    <a:pt x="72" y="42"/>
                    <a:pt x="71" y="39"/>
                  </a:cubicBezTo>
                  <a:cubicBezTo>
                    <a:pt x="70" y="36"/>
                    <a:pt x="69" y="34"/>
                    <a:pt x="67" y="32"/>
                  </a:cubicBezTo>
                  <a:cubicBezTo>
                    <a:pt x="67" y="32"/>
                    <a:pt x="66" y="32"/>
                    <a:pt x="66" y="32"/>
                  </a:cubicBezTo>
                  <a:cubicBezTo>
                    <a:pt x="66" y="33"/>
                    <a:pt x="66" y="33"/>
                    <a:pt x="66" y="33"/>
                  </a:cubicBezTo>
                  <a:cubicBezTo>
                    <a:pt x="66" y="33"/>
                    <a:pt x="65" y="33"/>
                    <a:pt x="65" y="33"/>
                  </a:cubicBezTo>
                  <a:cubicBezTo>
                    <a:pt x="65" y="33"/>
                    <a:pt x="65" y="33"/>
                    <a:pt x="65" y="33"/>
                  </a:cubicBezTo>
                  <a:cubicBezTo>
                    <a:pt x="62" y="33"/>
                    <a:pt x="60" y="34"/>
                    <a:pt x="58" y="35"/>
                  </a:cubicBezTo>
                  <a:cubicBezTo>
                    <a:pt x="57" y="36"/>
                    <a:pt x="56" y="38"/>
                    <a:pt x="55" y="40"/>
                  </a:cubicBezTo>
                  <a:cubicBezTo>
                    <a:pt x="54" y="42"/>
                    <a:pt x="54" y="44"/>
                    <a:pt x="54" y="46"/>
                  </a:cubicBezTo>
                  <a:cubicBezTo>
                    <a:pt x="54" y="49"/>
                    <a:pt x="54" y="52"/>
                    <a:pt x="54" y="54"/>
                  </a:cubicBezTo>
                  <a:cubicBezTo>
                    <a:pt x="54" y="57"/>
                    <a:pt x="54" y="60"/>
                    <a:pt x="54" y="63"/>
                  </a:cubicBezTo>
                  <a:cubicBezTo>
                    <a:pt x="54" y="66"/>
                    <a:pt x="54" y="68"/>
                    <a:pt x="54" y="70"/>
                  </a:cubicBezTo>
                  <a:lnTo>
                    <a:pt x="1" y="70"/>
                  </a:lnTo>
                  <a:cubicBezTo>
                    <a:pt x="1" y="64"/>
                    <a:pt x="0" y="57"/>
                    <a:pt x="1" y="51"/>
                  </a:cubicBezTo>
                  <a:cubicBezTo>
                    <a:pt x="1" y="45"/>
                    <a:pt x="1" y="40"/>
                    <a:pt x="2" y="34"/>
                  </a:cubicBezTo>
                  <a:cubicBezTo>
                    <a:pt x="3" y="29"/>
                    <a:pt x="5" y="24"/>
                    <a:pt x="7" y="20"/>
                  </a:cubicBezTo>
                  <a:cubicBezTo>
                    <a:pt x="9" y="16"/>
                    <a:pt x="12" y="12"/>
                    <a:pt x="16" y="10"/>
                  </a:cubicBezTo>
                  <a:cubicBezTo>
                    <a:pt x="18" y="8"/>
                    <a:pt x="21" y="7"/>
                    <a:pt x="23" y="6"/>
                  </a:cubicBezTo>
                  <a:cubicBezTo>
                    <a:pt x="25" y="5"/>
                    <a:pt x="28" y="4"/>
                    <a:pt x="31" y="5"/>
                  </a:cubicBezTo>
                  <a:cubicBezTo>
                    <a:pt x="32" y="5"/>
                    <a:pt x="32" y="4"/>
                    <a:pt x="32" y="4"/>
                  </a:cubicBezTo>
                  <a:cubicBezTo>
                    <a:pt x="32" y="4"/>
                    <a:pt x="32" y="3"/>
                    <a:pt x="32" y="3"/>
                  </a:cubicBezTo>
                  <a:cubicBezTo>
                    <a:pt x="35" y="2"/>
                    <a:pt x="38" y="2"/>
                    <a:pt x="40" y="2"/>
                  </a:cubicBezTo>
                  <a:cubicBezTo>
                    <a:pt x="42" y="1"/>
                    <a:pt x="45" y="1"/>
                    <a:pt x="47" y="1"/>
                  </a:cubicBezTo>
                  <a:cubicBezTo>
                    <a:pt x="47" y="1"/>
                    <a:pt x="47" y="2"/>
                    <a:pt x="47" y="2"/>
                  </a:cubicBezTo>
                  <a:cubicBezTo>
                    <a:pt x="47" y="2"/>
                    <a:pt x="47" y="2"/>
                    <a:pt x="47" y="2"/>
                  </a:cubicBezTo>
                  <a:cubicBezTo>
                    <a:pt x="46" y="2"/>
                    <a:pt x="46" y="3"/>
                    <a:pt x="46" y="3"/>
                  </a:cubicBezTo>
                  <a:cubicBezTo>
                    <a:pt x="46" y="3"/>
                    <a:pt x="46" y="3"/>
                    <a:pt x="46" y="3"/>
                  </a:cubicBezTo>
                  <a:lnTo>
                    <a:pt x="49" y="3"/>
                  </a:lnTo>
                  <a:cubicBezTo>
                    <a:pt x="49" y="3"/>
                    <a:pt x="50" y="2"/>
                    <a:pt x="49" y="2"/>
                  </a:cubicBezTo>
                  <a:cubicBezTo>
                    <a:pt x="49" y="2"/>
                    <a:pt x="49" y="2"/>
                    <a:pt x="49" y="2"/>
                  </a:cubicBezTo>
                  <a:cubicBezTo>
                    <a:pt x="49" y="2"/>
                    <a:pt x="49" y="2"/>
                    <a:pt x="48" y="2"/>
                  </a:cubicBezTo>
                  <a:cubicBezTo>
                    <a:pt x="48" y="1"/>
                    <a:pt x="48" y="1"/>
                    <a:pt x="48" y="1"/>
                  </a:cubicBezTo>
                  <a:cubicBezTo>
                    <a:pt x="49" y="1"/>
                    <a:pt x="50" y="1"/>
                    <a:pt x="50" y="1"/>
                  </a:cubicBezTo>
                  <a:lnTo>
                    <a:pt x="52" y="1"/>
                  </a:lnTo>
                  <a:cubicBezTo>
                    <a:pt x="53" y="1"/>
                    <a:pt x="53" y="1"/>
                    <a:pt x="54" y="1"/>
                  </a:cubicBezTo>
                  <a:cubicBezTo>
                    <a:pt x="55" y="1"/>
                    <a:pt x="55" y="0"/>
                    <a:pt x="56" y="0"/>
                  </a:cubicBezTo>
                  <a:cubicBezTo>
                    <a:pt x="56" y="1"/>
                    <a:pt x="56" y="1"/>
                    <a:pt x="56" y="1"/>
                  </a:cubicBezTo>
                  <a:cubicBezTo>
                    <a:pt x="56" y="1"/>
                    <a:pt x="56" y="1"/>
                    <a:pt x="55" y="1"/>
                  </a:cubicBezTo>
                  <a:cubicBezTo>
                    <a:pt x="55" y="1"/>
                    <a:pt x="55" y="1"/>
                    <a:pt x="54" y="1"/>
                  </a:cubicBezTo>
                  <a:cubicBezTo>
                    <a:pt x="54" y="2"/>
                    <a:pt x="54" y="2"/>
                    <a:pt x="5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11">
              <a:extLst>
                <a:ext uri="{FF2B5EF4-FFF2-40B4-BE49-F238E27FC236}">
                  <a16:creationId xmlns:a16="http://schemas.microsoft.com/office/drawing/2014/main" id="{86389D20-13CC-44DA-859B-B15981847452}"/>
                </a:ext>
              </a:extLst>
            </p:cNvPr>
            <p:cNvSpPr>
              <a:spLocks noEditPoints="1"/>
            </p:cNvSpPr>
            <p:nvPr/>
          </p:nvSpPr>
          <p:spPr bwMode="auto">
            <a:xfrm>
              <a:off x="6934535" y="4491909"/>
              <a:ext cx="38094" cy="33860"/>
            </a:xfrm>
            <a:custGeom>
              <a:avLst/>
              <a:gdLst>
                <a:gd name="T0" fmla="*/ 3 w 41"/>
                <a:gd name="T1" fmla="*/ 43 h 44"/>
                <a:gd name="T2" fmla="*/ 2 w 41"/>
                <a:gd name="T3" fmla="*/ 41 h 44"/>
                <a:gd name="T4" fmla="*/ 8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7 h 44"/>
                <a:gd name="T28" fmla="*/ 39 w 41"/>
                <a:gd name="T29" fmla="*/ 37 h 44"/>
                <a:gd name="T30" fmla="*/ 39 w 41"/>
                <a:gd name="T31" fmla="*/ 37 h 44"/>
                <a:gd name="T32" fmla="*/ 3 w 41"/>
                <a:gd name="T33" fmla="*/ 38 h 44"/>
                <a:gd name="T34" fmla="*/ 5 w 41"/>
                <a:gd name="T35" fmla="*/ 35 h 44"/>
                <a:gd name="T36" fmla="*/ 2 w 41"/>
                <a:gd name="T37" fmla="*/ 37 h 44"/>
                <a:gd name="T38" fmla="*/ 12 w 41"/>
                <a:gd name="T39" fmla="*/ 10 h 44"/>
                <a:gd name="T40" fmla="*/ 12 w 41"/>
                <a:gd name="T41" fmla="*/ 9 h 44"/>
                <a:gd name="T42" fmla="*/ 21 w 41"/>
                <a:gd name="T43" fmla="*/ 9 h 44"/>
                <a:gd name="T44" fmla="*/ 20 w 41"/>
                <a:gd name="T45" fmla="*/ 9 h 44"/>
                <a:gd name="T46" fmla="*/ 29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1 w 41"/>
                <a:gd name="T87" fmla="*/ 3 h 44"/>
                <a:gd name="T88" fmla="*/ 2 w 41"/>
                <a:gd name="T89" fmla="*/ 1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5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3" y="43"/>
                    <a:pt x="3" y="43"/>
                  </a:cubicBezTo>
                  <a:cubicBezTo>
                    <a:pt x="3" y="44"/>
                    <a:pt x="2" y="44"/>
                    <a:pt x="1" y="43"/>
                  </a:cubicBezTo>
                  <a:cubicBezTo>
                    <a:pt x="1" y="43"/>
                    <a:pt x="0" y="42"/>
                    <a:pt x="1" y="41"/>
                  </a:cubicBezTo>
                  <a:cubicBezTo>
                    <a:pt x="1" y="41"/>
                    <a:pt x="1" y="41"/>
                    <a:pt x="2" y="41"/>
                  </a:cubicBezTo>
                  <a:cubicBezTo>
                    <a:pt x="2" y="41"/>
                    <a:pt x="3" y="41"/>
                    <a:pt x="3" y="41"/>
                  </a:cubicBezTo>
                  <a:close/>
                  <a:moveTo>
                    <a:pt x="7" y="41"/>
                  </a:moveTo>
                  <a:cubicBezTo>
                    <a:pt x="7" y="41"/>
                    <a:pt x="8" y="41"/>
                    <a:pt x="8" y="41"/>
                  </a:cubicBezTo>
                  <a:cubicBezTo>
                    <a:pt x="8" y="41"/>
                    <a:pt x="8" y="42"/>
                    <a:pt x="7" y="42"/>
                  </a:cubicBezTo>
                  <a:cubicBezTo>
                    <a:pt x="7" y="42"/>
                    <a:pt x="7" y="42"/>
                    <a:pt x="7" y="42"/>
                  </a:cubicBezTo>
                  <a:cubicBezTo>
                    <a:pt x="7" y="43"/>
                    <a:pt x="7" y="43"/>
                    <a:pt x="7" y="43"/>
                  </a:cubicBezTo>
                  <a:lnTo>
                    <a:pt x="5" y="43"/>
                  </a:lnTo>
                  <a:cubicBezTo>
                    <a:pt x="5" y="43"/>
                    <a:pt x="5" y="43"/>
                    <a:pt x="6" y="43"/>
                  </a:cubicBezTo>
                  <a:cubicBezTo>
                    <a:pt x="6" y="42"/>
                    <a:pt x="6" y="42"/>
                    <a:pt x="6" y="42"/>
                  </a:cubicBezTo>
                  <a:cubicBezTo>
                    <a:pt x="6" y="42"/>
                    <a:pt x="7" y="42"/>
                    <a:pt x="7" y="42"/>
                  </a:cubicBezTo>
                  <a:cubicBezTo>
                    <a:pt x="7" y="41"/>
                    <a:pt x="7" y="41"/>
                    <a:pt x="7" y="41"/>
                  </a:cubicBezTo>
                  <a:close/>
                  <a:moveTo>
                    <a:pt x="10" y="43"/>
                  </a:moveTo>
                  <a:cubicBezTo>
                    <a:pt x="10" y="43"/>
                    <a:pt x="11" y="43"/>
                    <a:pt x="11" y="43"/>
                  </a:cubicBezTo>
                  <a:cubicBezTo>
                    <a:pt x="12" y="43"/>
                    <a:pt x="12" y="42"/>
                    <a:pt x="12" y="42"/>
                  </a:cubicBezTo>
                  <a:cubicBezTo>
                    <a:pt x="12" y="42"/>
                    <a:pt x="12" y="41"/>
                    <a:pt x="12" y="41"/>
                  </a:cubicBezTo>
                  <a:cubicBezTo>
                    <a:pt x="12" y="41"/>
                    <a:pt x="12" y="40"/>
                    <a:pt x="11" y="40"/>
                  </a:cubicBezTo>
                  <a:cubicBezTo>
                    <a:pt x="11" y="41"/>
                    <a:pt x="11" y="41"/>
                    <a:pt x="10" y="42"/>
                  </a:cubicBezTo>
                  <a:cubicBezTo>
                    <a:pt x="10" y="42"/>
                    <a:pt x="10" y="42"/>
                    <a:pt x="10" y="43"/>
                  </a:cubicBezTo>
                  <a:close/>
                  <a:moveTo>
                    <a:pt x="18" y="41"/>
                  </a:moveTo>
                  <a:cubicBezTo>
                    <a:pt x="19" y="41"/>
                    <a:pt x="20" y="41"/>
                    <a:pt x="20" y="42"/>
                  </a:cubicBezTo>
                  <a:cubicBezTo>
                    <a:pt x="21" y="42"/>
                    <a:pt x="22" y="41"/>
                    <a:pt x="22" y="40"/>
                  </a:cubicBezTo>
                  <a:cubicBezTo>
                    <a:pt x="21" y="41"/>
                    <a:pt x="20" y="41"/>
                    <a:pt x="20" y="40"/>
                  </a:cubicBezTo>
                  <a:cubicBezTo>
                    <a:pt x="19" y="40"/>
                    <a:pt x="19" y="40"/>
                    <a:pt x="18" y="40"/>
                  </a:cubicBezTo>
                  <a:lnTo>
                    <a:pt x="18" y="41"/>
                  </a:lnTo>
                  <a:close/>
                  <a:moveTo>
                    <a:pt x="15" y="39"/>
                  </a:moveTo>
                  <a:cubicBezTo>
                    <a:pt x="15" y="40"/>
                    <a:pt x="14" y="39"/>
                    <a:pt x="14" y="39"/>
                  </a:cubicBezTo>
                  <a:cubicBezTo>
                    <a:pt x="14" y="39"/>
                    <a:pt x="14" y="39"/>
                    <a:pt x="13" y="39"/>
                  </a:cubicBezTo>
                  <a:cubicBezTo>
                    <a:pt x="13" y="39"/>
                    <a:pt x="13" y="40"/>
                    <a:pt x="13" y="40"/>
                  </a:cubicBezTo>
                  <a:cubicBezTo>
                    <a:pt x="13" y="40"/>
                    <a:pt x="14" y="40"/>
                    <a:pt x="14" y="40"/>
                  </a:cubicBezTo>
                  <a:cubicBezTo>
                    <a:pt x="14" y="41"/>
                    <a:pt x="15" y="41"/>
                    <a:pt x="15" y="40"/>
                  </a:cubicBezTo>
                  <a:cubicBezTo>
                    <a:pt x="15" y="40"/>
                    <a:pt x="15" y="40"/>
                    <a:pt x="15" y="39"/>
                  </a:cubicBezTo>
                  <a:close/>
                  <a:moveTo>
                    <a:pt x="9" y="38"/>
                  </a:moveTo>
                  <a:cubicBezTo>
                    <a:pt x="9" y="38"/>
                    <a:pt x="10" y="38"/>
                    <a:pt x="10" y="38"/>
                  </a:cubicBezTo>
                  <a:cubicBezTo>
                    <a:pt x="11" y="38"/>
                    <a:pt x="11" y="38"/>
                    <a:pt x="11" y="38"/>
                  </a:cubicBezTo>
                  <a:cubicBezTo>
                    <a:pt x="11" y="37"/>
                    <a:pt x="11" y="37"/>
                    <a:pt x="11" y="37"/>
                  </a:cubicBezTo>
                  <a:cubicBezTo>
                    <a:pt x="11" y="37"/>
                    <a:pt x="11" y="37"/>
                    <a:pt x="10" y="37"/>
                  </a:cubicBezTo>
                  <a:cubicBezTo>
                    <a:pt x="10" y="37"/>
                    <a:pt x="10" y="37"/>
                    <a:pt x="9" y="37"/>
                  </a:cubicBezTo>
                  <a:cubicBezTo>
                    <a:pt x="9" y="37"/>
                    <a:pt x="9" y="38"/>
                    <a:pt x="9" y="38"/>
                  </a:cubicBezTo>
                  <a:close/>
                  <a:moveTo>
                    <a:pt x="39" y="37"/>
                  </a:moveTo>
                  <a:cubicBezTo>
                    <a:pt x="40" y="37"/>
                    <a:pt x="40" y="37"/>
                    <a:pt x="40" y="36"/>
                  </a:cubicBezTo>
                  <a:cubicBezTo>
                    <a:pt x="39" y="36"/>
                    <a:pt x="39" y="36"/>
                    <a:pt x="38" y="36"/>
                  </a:cubicBezTo>
                  <a:cubicBezTo>
                    <a:pt x="38" y="37"/>
                    <a:pt x="39" y="37"/>
                    <a:pt x="39" y="37"/>
                  </a:cubicBezTo>
                  <a:close/>
                  <a:moveTo>
                    <a:pt x="1" y="38"/>
                  </a:moveTo>
                  <a:cubicBezTo>
                    <a:pt x="2" y="38"/>
                    <a:pt x="2" y="39"/>
                    <a:pt x="3" y="38"/>
                  </a:cubicBezTo>
                  <a:cubicBezTo>
                    <a:pt x="3" y="38"/>
                    <a:pt x="3" y="38"/>
                    <a:pt x="3" y="38"/>
                  </a:cubicBezTo>
                  <a:cubicBezTo>
                    <a:pt x="3" y="37"/>
                    <a:pt x="4" y="37"/>
                    <a:pt x="4" y="36"/>
                  </a:cubicBezTo>
                  <a:cubicBezTo>
                    <a:pt x="4" y="36"/>
                    <a:pt x="5" y="36"/>
                    <a:pt x="5" y="36"/>
                  </a:cubicBezTo>
                  <a:cubicBezTo>
                    <a:pt x="5" y="35"/>
                    <a:pt x="5" y="35"/>
                    <a:pt x="5" y="35"/>
                  </a:cubicBezTo>
                  <a:cubicBezTo>
                    <a:pt x="4" y="35"/>
                    <a:pt x="4" y="35"/>
                    <a:pt x="3" y="35"/>
                  </a:cubicBezTo>
                  <a:cubicBezTo>
                    <a:pt x="3" y="35"/>
                    <a:pt x="3" y="36"/>
                    <a:pt x="3" y="36"/>
                  </a:cubicBezTo>
                  <a:cubicBezTo>
                    <a:pt x="3" y="36"/>
                    <a:pt x="3" y="36"/>
                    <a:pt x="2" y="37"/>
                  </a:cubicBezTo>
                  <a:cubicBezTo>
                    <a:pt x="2" y="37"/>
                    <a:pt x="2" y="37"/>
                    <a:pt x="2" y="37"/>
                  </a:cubicBezTo>
                  <a:cubicBezTo>
                    <a:pt x="2" y="37"/>
                    <a:pt x="1" y="38"/>
                    <a:pt x="1" y="38"/>
                  </a:cubicBezTo>
                  <a:close/>
                  <a:moveTo>
                    <a:pt x="12" y="10"/>
                  </a:moveTo>
                  <a:cubicBezTo>
                    <a:pt x="12" y="10"/>
                    <a:pt x="12" y="10"/>
                    <a:pt x="13" y="10"/>
                  </a:cubicBezTo>
                  <a:cubicBezTo>
                    <a:pt x="14" y="10"/>
                    <a:pt x="14" y="10"/>
                    <a:pt x="14" y="9"/>
                  </a:cubicBezTo>
                  <a:cubicBezTo>
                    <a:pt x="13" y="9"/>
                    <a:pt x="13" y="9"/>
                    <a:pt x="12" y="9"/>
                  </a:cubicBezTo>
                  <a:cubicBezTo>
                    <a:pt x="12" y="10"/>
                    <a:pt x="12" y="10"/>
                    <a:pt x="12" y="10"/>
                  </a:cubicBezTo>
                  <a:close/>
                  <a:moveTo>
                    <a:pt x="20" y="9"/>
                  </a:moveTo>
                  <a:cubicBezTo>
                    <a:pt x="20" y="10"/>
                    <a:pt x="21" y="10"/>
                    <a:pt x="21" y="9"/>
                  </a:cubicBezTo>
                  <a:cubicBezTo>
                    <a:pt x="21" y="9"/>
                    <a:pt x="22" y="9"/>
                    <a:pt x="22" y="8"/>
                  </a:cubicBezTo>
                  <a:cubicBezTo>
                    <a:pt x="21" y="8"/>
                    <a:pt x="21" y="8"/>
                    <a:pt x="21" y="8"/>
                  </a:cubicBezTo>
                  <a:cubicBezTo>
                    <a:pt x="20" y="9"/>
                    <a:pt x="20" y="9"/>
                    <a:pt x="20" y="9"/>
                  </a:cubicBezTo>
                  <a:close/>
                  <a:moveTo>
                    <a:pt x="31" y="10"/>
                  </a:moveTo>
                  <a:cubicBezTo>
                    <a:pt x="31" y="9"/>
                    <a:pt x="31" y="8"/>
                    <a:pt x="31" y="8"/>
                  </a:cubicBezTo>
                  <a:cubicBezTo>
                    <a:pt x="30" y="7"/>
                    <a:pt x="30" y="7"/>
                    <a:pt x="29" y="7"/>
                  </a:cubicBezTo>
                  <a:cubicBezTo>
                    <a:pt x="29" y="9"/>
                    <a:pt x="29" y="10"/>
                    <a:pt x="31" y="10"/>
                  </a:cubicBezTo>
                  <a:close/>
                  <a:moveTo>
                    <a:pt x="19" y="9"/>
                  </a:moveTo>
                  <a:cubicBezTo>
                    <a:pt x="19" y="8"/>
                    <a:pt x="19" y="8"/>
                    <a:pt x="19" y="7"/>
                  </a:cubicBezTo>
                  <a:cubicBezTo>
                    <a:pt x="20" y="7"/>
                    <a:pt x="19" y="6"/>
                    <a:pt x="19" y="6"/>
                  </a:cubicBezTo>
                  <a:cubicBezTo>
                    <a:pt x="19" y="7"/>
                    <a:pt x="19" y="8"/>
                    <a:pt x="19" y="8"/>
                  </a:cubicBezTo>
                  <a:cubicBezTo>
                    <a:pt x="19" y="8"/>
                    <a:pt x="19" y="9"/>
                    <a:pt x="19" y="9"/>
                  </a:cubicBezTo>
                  <a:close/>
                  <a:moveTo>
                    <a:pt x="32" y="7"/>
                  </a:moveTo>
                  <a:cubicBezTo>
                    <a:pt x="32" y="6"/>
                    <a:pt x="32" y="6"/>
                    <a:pt x="31" y="6"/>
                  </a:cubicBezTo>
                  <a:cubicBezTo>
                    <a:pt x="31" y="6"/>
                    <a:pt x="30" y="5"/>
                    <a:pt x="30" y="5"/>
                  </a:cubicBezTo>
                  <a:cubicBezTo>
                    <a:pt x="30" y="6"/>
                    <a:pt x="30" y="7"/>
                    <a:pt x="30" y="7"/>
                  </a:cubicBezTo>
                  <a:cubicBezTo>
                    <a:pt x="31" y="7"/>
                    <a:pt x="31" y="7"/>
                    <a:pt x="32" y="7"/>
                  </a:cubicBezTo>
                  <a:close/>
                  <a:moveTo>
                    <a:pt x="26" y="8"/>
                  </a:moveTo>
                  <a:cubicBezTo>
                    <a:pt x="26" y="8"/>
                    <a:pt x="25" y="8"/>
                    <a:pt x="25" y="8"/>
                  </a:cubicBezTo>
                  <a:cubicBezTo>
                    <a:pt x="25" y="9"/>
                    <a:pt x="25" y="9"/>
                    <a:pt x="25" y="9"/>
                  </a:cubicBezTo>
                  <a:cubicBezTo>
                    <a:pt x="25" y="9"/>
                    <a:pt x="26" y="9"/>
                    <a:pt x="26" y="9"/>
                  </a:cubicBezTo>
                  <a:cubicBezTo>
                    <a:pt x="26" y="9"/>
                    <a:pt x="27" y="9"/>
                    <a:pt x="27" y="8"/>
                  </a:cubicBezTo>
                  <a:cubicBezTo>
                    <a:pt x="27" y="8"/>
                    <a:pt x="27" y="8"/>
                    <a:pt x="28" y="8"/>
                  </a:cubicBezTo>
                  <a:cubicBezTo>
                    <a:pt x="27" y="7"/>
                    <a:pt x="27" y="6"/>
                    <a:pt x="27" y="6"/>
                  </a:cubicBezTo>
                  <a:cubicBezTo>
                    <a:pt x="26" y="5"/>
                    <a:pt x="26" y="5"/>
                    <a:pt x="25" y="4"/>
                  </a:cubicBezTo>
                  <a:cubicBezTo>
                    <a:pt x="25" y="5"/>
                    <a:pt x="25" y="5"/>
                    <a:pt x="25" y="5"/>
                  </a:cubicBezTo>
                  <a:cubicBezTo>
                    <a:pt x="25" y="5"/>
                    <a:pt x="25" y="6"/>
                    <a:pt x="26" y="6"/>
                  </a:cubicBezTo>
                  <a:cubicBezTo>
                    <a:pt x="26" y="6"/>
                    <a:pt x="26" y="6"/>
                    <a:pt x="26" y="7"/>
                  </a:cubicBezTo>
                  <a:cubicBezTo>
                    <a:pt x="26" y="7"/>
                    <a:pt x="26" y="7"/>
                    <a:pt x="26" y="8"/>
                  </a:cubicBezTo>
                  <a:close/>
                  <a:moveTo>
                    <a:pt x="18" y="6"/>
                  </a:moveTo>
                  <a:cubicBezTo>
                    <a:pt x="18" y="6"/>
                    <a:pt x="19" y="6"/>
                    <a:pt x="18" y="5"/>
                  </a:cubicBezTo>
                  <a:cubicBezTo>
                    <a:pt x="18" y="5"/>
                    <a:pt x="18" y="4"/>
                    <a:pt x="17" y="4"/>
                  </a:cubicBezTo>
                  <a:cubicBezTo>
                    <a:pt x="17" y="5"/>
                    <a:pt x="17" y="5"/>
                    <a:pt x="17" y="6"/>
                  </a:cubicBezTo>
                  <a:cubicBezTo>
                    <a:pt x="17" y="6"/>
                    <a:pt x="17" y="6"/>
                    <a:pt x="18" y="6"/>
                  </a:cubicBezTo>
                  <a:close/>
                  <a:moveTo>
                    <a:pt x="6" y="4"/>
                  </a:moveTo>
                  <a:cubicBezTo>
                    <a:pt x="6" y="5"/>
                    <a:pt x="6" y="5"/>
                    <a:pt x="6" y="5"/>
                  </a:cubicBezTo>
                  <a:cubicBezTo>
                    <a:pt x="6" y="6"/>
                    <a:pt x="7" y="6"/>
                    <a:pt x="7" y="6"/>
                  </a:cubicBezTo>
                  <a:cubicBezTo>
                    <a:pt x="7" y="6"/>
                    <a:pt x="7" y="6"/>
                    <a:pt x="8" y="5"/>
                  </a:cubicBezTo>
                  <a:cubicBezTo>
                    <a:pt x="8" y="5"/>
                    <a:pt x="8" y="5"/>
                    <a:pt x="7" y="4"/>
                  </a:cubicBezTo>
                  <a:lnTo>
                    <a:pt x="6" y="4"/>
                  </a:lnTo>
                  <a:close/>
                  <a:moveTo>
                    <a:pt x="35" y="5"/>
                  </a:moveTo>
                  <a:cubicBezTo>
                    <a:pt x="35" y="5"/>
                    <a:pt x="35" y="5"/>
                    <a:pt x="35" y="4"/>
                  </a:cubicBezTo>
                  <a:cubicBezTo>
                    <a:pt x="35" y="4"/>
                    <a:pt x="35" y="4"/>
                    <a:pt x="35" y="4"/>
                  </a:cubicBezTo>
                  <a:cubicBezTo>
                    <a:pt x="34" y="4"/>
                    <a:pt x="34" y="4"/>
                    <a:pt x="34" y="5"/>
                  </a:cubicBezTo>
                  <a:cubicBezTo>
                    <a:pt x="34" y="5"/>
                    <a:pt x="35" y="5"/>
                    <a:pt x="35" y="5"/>
                  </a:cubicBezTo>
                  <a:close/>
                  <a:moveTo>
                    <a:pt x="12" y="1"/>
                  </a:moveTo>
                  <a:cubicBezTo>
                    <a:pt x="12" y="1"/>
                    <a:pt x="12" y="2"/>
                    <a:pt x="12" y="2"/>
                  </a:cubicBezTo>
                  <a:cubicBezTo>
                    <a:pt x="12" y="3"/>
                    <a:pt x="13" y="3"/>
                    <a:pt x="13" y="3"/>
                  </a:cubicBezTo>
                  <a:cubicBezTo>
                    <a:pt x="14" y="3"/>
                    <a:pt x="14" y="3"/>
                    <a:pt x="15" y="2"/>
                  </a:cubicBezTo>
                  <a:cubicBezTo>
                    <a:pt x="15" y="2"/>
                    <a:pt x="15" y="1"/>
                    <a:pt x="15" y="1"/>
                  </a:cubicBezTo>
                  <a:cubicBezTo>
                    <a:pt x="15" y="0"/>
                    <a:pt x="14" y="0"/>
                    <a:pt x="13" y="0"/>
                  </a:cubicBezTo>
                  <a:cubicBezTo>
                    <a:pt x="13" y="0"/>
                    <a:pt x="12" y="0"/>
                    <a:pt x="12" y="1"/>
                  </a:cubicBezTo>
                  <a:close/>
                  <a:moveTo>
                    <a:pt x="6" y="38"/>
                  </a:moveTo>
                  <a:cubicBezTo>
                    <a:pt x="5" y="38"/>
                    <a:pt x="5" y="38"/>
                    <a:pt x="5" y="38"/>
                  </a:cubicBezTo>
                  <a:cubicBezTo>
                    <a:pt x="6" y="39"/>
                    <a:pt x="6" y="39"/>
                    <a:pt x="6" y="39"/>
                  </a:cubicBezTo>
                  <a:cubicBezTo>
                    <a:pt x="6" y="39"/>
                    <a:pt x="7" y="39"/>
                    <a:pt x="7" y="40"/>
                  </a:cubicBezTo>
                  <a:cubicBezTo>
                    <a:pt x="7" y="40"/>
                    <a:pt x="7" y="40"/>
                    <a:pt x="7" y="40"/>
                  </a:cubicBezTo>
                  <a:cubicBezTo>
                    <a:pt x="6" y="40"/>
                    <a:pt x="6" y="40"/>
                    <a:pt x="6" y="40"/>
                  </a:cubicBezTo>
                  <a:cubicBezTo>
                    <a:pt x="5" y="41"/>
                    <a:pt x="5" y="41"/>
                    <a:pt x="5" y="41"/>
                  </a:cubicBezTo>
                  <a:cubicBezTo>
                    <a:pt x="5" y="41"/>
                    <a:pt x="4" y="42"/>
                    <a:pt x="4" y="42"/>
                  </a:cubicBezTo>
                  <a:cubicBezTo>
                    <a:pt x="4" y="42"/>
                    <a:pt x="4" y="42"/>
                    <a:pt x="3" y="42"/>
                  </a:cubicBezTo>
                  <a:cubicBezTo>
                    <a:pt x="3" y="41"/>
                    <a:pt x="3" y="41"/>
                    <a:pt x="4" y="40"/>
                  </a:cubicBezTo>
                  <a:cubicBezTo>
                    <a:pt x="4" y="40"/>
                    <a:pt x="5" y="40"/>
                    <a:pt x="5" y="40"/>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1"/>
                  </a:cubicBezTo>
                  <a:cubicBezTo>
                    <a:pt x="1" y="1"/>
                    <a:pt x="1" y="1"/>
                    <a:pt x="1" y="0"/>
                  </a:cubicBezTo>
                  <a:lnTo>
                    <a:pt x="17" y="0"/>
                  </a:lnTo>
                  <a:cubicBezTo>
                    <a:pt x="17" y="0"/>
                    <a:pt x="17" y="0"/>
                    <a:pt x="17" y="1"/>
                  </a:cubicBezTo>
                  <a:cubicBezTo>
                    <a:pt x="17" y="1"/>
                    <a:pt x="16" y="1"/>
                    <a:pt x="16" y="1"/>
                  </a:cubicBezTo>
                  <a:cubicBezTo>
                    <a:pt x="18" y="1"/>
                    <a:pt x="18" y="2"/>
                    <a:pt x="19" y="1"/>
                  </a:cubicBezTo>
                  <a:cubicBezTo>
                    <a:pt x="20" y="1"/>
                    <a:pt x="20" y="1"/>
                    <a:pt x="21" y="0"/>
                  </a:cubicBezTo>
                  <a:cubicBezTo>
                    <a:pt x="21" y="0"/>
                    <a:pt x="22" y="1"/>
                    <a:pt x="22" y="2"/>
                  </a:cubicBezTo>
                  <a:cubicBezTo>
                    <a:pt x="22" y="3"/>
                    <a:pt x="22" y="4"/>
                    <a:pt x="23" y="5"/>
                  </a:cubicBezTo>
                  <a:cubicBezTo>
                    <a:pt x="24" y="5"/>
                    <a:pt x="24" y="4"/>
                    <a:pt x="24" y="4"/>
                  </a:cubicBezTo>
                  <a:cubicBezTo>
                    <a:pt x="23" y="3"/>
                    <a:pt x="23" y="2"/>
                    <a:pt x="23" y="2"/>
                  </a:cubicBezTo>
                  <a:cubicBezTo>
                    <a:pt x="25" y="0"/>
                    <a:pt x="27" y="0"/>
                    <a:pt x="30" y="0"/>
                  </a:cubicBezTo>
                  <a:cubicBezTo>
                    <a:pt x="30" y="0"/>
                    <a:pt x="30" y="1"/>
                    <a:pt x="30" y="1"/>
                  </a:cubicBezTo>
                  <a:cubicBezTo>
                    <a:pt x="30" y="2"/>
                    <a:pt x="30" y="2"/>
                    <a:pt x="31" y="2"/>
                  </a:cubicBezTo>
                  <a:cubicBezTo>
                    <a:pt x="32" y="2"/>
                    <a:pt x="32" y="2"/>
                    <a:pt x="32" y="1"/>
                  </a:cubicBezTo>
                  <a:cubicBezTo>
                    <a:pt x="32" y="1"/>
                    <a:pt x="32" y="1"/>
                    <a:pt x="32" y="0"/>
                  </a:cubicBezTo>
                  <a:lnTo>
                    <a:pt x="41" y="0"/>
                  </a:lnTo>
                  <a:cubicBezTo>
                    <a:pt x="41" y="2"/>
                    <a:pt x="40" y="3"/>
                    <a:pt x="40" y="3"/>
                  </a:cubicBezTo>
                  <a:cubicBezTo>
                    <a:pt x="40" y="4"/>
                    <a:pt x="40" y="5"/>
                    <a:pt x="41" y="5"/>
                  </a:cubicBezTo>
                  <a:cubicBezTo>
                    <a:pt x="41" y="6"/>
                    <a:pt x="40" y="6"/>
                    <a:pt x="40" y="6"/>
                  </a:cubicBezTo>
                  <a:cubicBezTo>
                    <a:pt x="39" y="6"/>
                    <a:pt x="38" y="5"/>
                    <a:pt x="38" y="5"/>
                  </a:cubicBezTo>
                  <a:cubicBezTo>
                    <a:pt x="37" y="5"/>
                    <a:pt x="37" y="5"/>
                    <a:pt x="37" y="5"/>
                  </a:cubicBezTo>
                  <a:cubicBezTo>
                    <a:pt x="37" y="4"/>
                    <a:pt x="38" y="4"/>
                    <a:pt x="38" y="4"/>
                  </a:cubicBezTo>
                  <a:cubicBezTo>
                    <a:pt x="38" y="4"/>
                    <a:pt x="38" y="4"/>
                    <a:pt x="38" y="3"/>
                  </a:cubicBezTo>
                  <a:cubicBezTo>
                    <a:pt x="38" y="3"/>
                    <a:pt x="38" y="3"/>
                    <a:pt x="38" y="3"/>
                  </a:cubicBezTo>
                  <a:cubicBezTo>
                    <a:pt x="37" y="3"/>
                    <a:pt x="36" y="3"/>
                    <a:pt x="36" y="4"/>
                  </a:cubicBezTo>
                  <a:cubicBezTo>
                    <a:pt x="36" y="5"/>
                    <a:pt x="36" y="6"/>
                    <a:pt x="35" y="7"/>
                  </a:cubicBezTo>
                  <a:cubicBezTo>
                    <a:pt x="36" y="7"/>
                    <a:pt x="36" y="7"/>
                    <a:pt x="36" y="7"/>
                  </a:cubicBezTo>
                  <a:cubicBezTo>
                    <a:pt x="36" y="6"/>
                    <a:pt x="37" y="6"/>
                    <a:pt x="37" y="6"/>
                  </a:cubicBezTo>
                  <a:cubicBezTo>
                    <a:pt x="37" y="6"/>
                    <a:pt x="38" y="7"/>
                    <a:pt x="38" y="7"/>
                  </a:cubicBezTo>
                  <a:cubicBezTo>
                    <a:pt x="38" y="8"/>
                    <a:pt x="38" y="8"/>
                    <a:pt x="39" y="9"/>
                  </a:cubicBezTo>
                  <a:cubicBezTo>
                    <a:pt x="39" y="9"/>
                    <a:pt x="39" y="9"/>
                    <a:pt x="40" y="9"/>
                  </a:cubicBezTo>
                  <a:cubicBezTo>
                    <a:pt x="40" y="9"/>
                    <a:pt x="40" y="8"/>
                    <a:pt x="40" y="8"/>
                  </a:cubicBezTo>
                  <a:cubicBezTo>
                    <a:pt x="40" y="8"/>
                    <a:pt x="40" y="8"/>
                    <a:pt x="40" y="8"/>
                  </a:cubicBezTo>
                  <a:cubicBezTo>
                    <a:pt x="40" y="8"/>
                    <a:pt x="41" y="8"/>
                    <a:pt x="41" y="8"/>
                  </a:cubicBezTo>
                  <a:lnTo>
                    <a:pt x="41" y="38"/>
                  </a:lnTo>
                  <a:cubicBezTo>
                    <a:pt x="40" y="38"/>
                    <a:pt x="40" y="38"/>
                    <a:pt x="40" y="38"/>
                  </a:cubicBezTo>
                  <a:cubicBezTo>
                    <a:pt x="39" y="38"/>
                    <a:pt x="39" y="39"/>
                    <a:pt x="39" y="39"/>
                  </a:cubicBezTo>
                  <a:cubicBezTo>
                    <a:pt x="39" y="40"/>
                    <a:pt x="40" y="41"/>
                    <a:pt x="41" y="40"/>
                  </a:cubicBezTo>
                  <a:cubicBezTo>
                    <a:pt x="40" y="42"/>
                    <a:pt x="40" y="43"/>
                    <a:pt x="40" y="43"/>
                  </a:cubicBezTo>
                  <a:lnTo>
                    <a:pt x="38" y="43"/>
                  </a:lnTo>
                  <a:cubicBezTo>
                    <a:pt x="38" y="43"/>
                    <a:pt x="38" y="43"/>
                    <a:pt x="38" y="43"/>
                  </a:cubicBezTo>
                  <a:cubicBezTo>
                    <a:pt x="38" y="42"/>
                    <a:pt x="38" y="42"/>
                    <a:pt x="38" y="42"/>
                  </a:cubicBezTo>
                  <a:cubicBezTo>
                    <a:pt x="37" y="42"/>
                    <a:pt x="36" y="42"/>
                    <a:pt x="37" y="43"/>
                  </a:cubicBezTo>
                  <a:cubicBezTo>
                    <a:pt x="34" y="44"/>
                    <a:pt x="32" y="44"/>
                    <a:pt x="30" y="43"/>
                  </a:cubicBezTo>
                  <a:cubicBezTo>
                    <a:pt x="28" y="43"/>
                    <a:pt x="26" y="43"/>
                    <a:pt x="24" y="43"/>
                  </a:cubicBezTo>
                  <a:cubicBezTo>
                    <a:pt x="24" y="43"/>
                    <a:pt x="23" y="43"/>
                    <a:pt x="22" y="43"/>
                  </a:cubicBezTo>
                  <a:cubicBezTo>
                    <a:pt x="21" y="43"/>
                    <a:pt x="20" y="43"/>
                    <a:pt x="19" y="43"/>
                  </a:cubicBezTo>
                  <a:cubicBezTo>
                    <a:pt x="18" y="43"/>
                    <a:pt x="17" y="44"/>
                    <a:pt x="16" y="43"/>
                  </a:cubicBezTo>
                  <a:cubicBezTo>
                    <a:pt x="15" y="43"/>
                    <a:pt x="15" y="43"/>
                    <a:pt x="14" y="42"/>
                  </a:cubicBezTo>
                  <a:cubicBezTo>
                    <a:pt x="13" y="43"/>
                    <a:pt x="11" y="44"/>
                    <a:pt x="9" y="43"/>
                  </a:cubicBezTo>
                  <a:cubicBezTo>
                    <a:pt x="9" y="43"/>
                    <a:pt x="9" y="42"/>
                    <a:pt x="9" y="41"/>
                  </a:cubicBezTo>
                  <a:cubicBezTo>
                    <a:pt x="9" y="41"/>
                    <a:pt x="9" y="40"/>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2">
              <a:extLst>
                <a:ext uri="{FF2B5EF4-FFF2-40B4-BE49-F238E27FC236}">
                  <a16:creationId xmlns:a16="http://schemas.microsoft.com/office/drawing/2014/main" id="{D0907454-47E5-4FC9-A991-34C9B0D0ADB7}"/>
                </a:ext>
              </a:extLst>
            </p:cNvPr>
            <p:cNvSpPr>
              <a:spLocks noEditPoints="1"/>
            </p:cNvSpPr>
            <p:nvPr/>
          </p:nvSpPr>
          <p:spPr bwMode="auto">
            <a:xfrm>
              <a:off x="7019186" y="4348002"/>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5 w 131"/>
                <a:gd name="T23" fmla="*/ 207 h 221"/>
                <a:gd name="T24" fmla="*/ 87 w 131"/>
                <a:gd name="T25" fmla="*/ 206 h 221"/>
                <a:gd name="T26" fmla="*/ 68 w 131"/>
                <a:gd name="T27" fmla="*/ 205 h 221"/>
                <a:gd name="T28" fmla="*/ 103 w 131"/>
                <a:gd name="T29" fmla="*/ 205 h 221"/>
                <a:gd name="T30" fmla="*/ 84 w 131"/>
                <a:gd name="T31" fmla="*/ 204 h 221"/>
                <a:gd name="T32" fmla="*/ 99 w 131"/>
                <a:gd name="T33" fmla="*/ 203 h 221"/>
                <a:gd name="T34" fmla="*/ 105 w 131"/>
                <a:gd name="T35" fmla="*/ 200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5 h 221"/>
                <a:gd name="T58" fmla="*/ 27 w 131"/>
                <a:gd name="T59" fmla="*/ 40 h 221"/>
                <a:gd name="T60" fmla="*/ 33 w 131"/>
                <a:gd name="T61" fmla="*/ 31 h 221"/>
                <a:gd name="T62" fmla="*/ 25 w 131"/>
                <a:gd name="T63" fmla="*/ 27 h 221"/>
                <a:gd name="T64" fmla="*/ 63 w 131"/>
                <a:gd name="T65" fmla="*/ 23 h 221"/>
                <a:gd name="T66" fmla="*/ 41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5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6" y="213"/>
                    <a:pt x="45" y="213"/>
                  </a:cubicBezTo>
                  <a:cubicBezTo>
                    <a:pt x="45" y="213"/>
                    <a:pt x="45" y="213"/>
                    <a:pt x="45" y="213"/>
                  </a:cubicBezTo>
                  <a:cubicBezTo>
                    <a:pt x="45" y="213"/>
                    <a:pt x="45" y="213"/>
                    <a:pt x="44" y="213"/>
                  </a:cubicBezTo>
                  <a:cubicBezTo>
                    <a:pt x="44" y="213"/>
                    <a:pt x="44" y="213"/>
                    <a:pt x="45" y="212"/>
                  </a:cubicBezTo>
                  <a:close/>
                  <a:moveTo>
                    <a:pt x="68" y="214"/>
                  </a:moveTo>
                  <a:cubicBezTo>
                    <a:pt x="68" y="213"/>
                    <a:pt x="68" y="213"/>
                    <a:pt x="69" y="212"/>
                  </a:cubicBezTo>
                  <a:cubicBezTo>
                    <a:pt x="70" y="212"/>
                    <a:pt x="70" y="213"/>
                    <a:pt x="70" y="214"/>
                  </a:cubicBezTo>
                  <a:lnTo>
                    <a:pt x="68" y="214"/>
                  </a:lnTo>
                  <a:close/>
                  <a:moveTo>
                    <a:pt x="62" y="214"/>
                  </a:moveTo>
                  <a:cubicBezTo>
                    <a:pt x="62" y="214"/>
                    <a:pt x="62" y="214"/>
                    <a:pt x="62" y="214"/>
                  </a:cubicBezTo>
                  <a:cubicBezTo>
                    <a:pt x="62" y="214"/>
                    <a:pt x="63" y="213"/>
                    <a:pt x="63" y="213"/>
                  </a:cubicBezTo>
                  <a:cubicBezTo>
                    <a:pt x="63" y="214"/>
                    <a:pt x="63" y="214"/>
                    <a:pt x="62" y="214"/>
                  </a:cubicBezTo>
                  <a:cubicBezTo>
                    <a:pt x="62" y="214"/>
                    <a:pt x="62" y="214"/>
                    <a:pt x="62" y="214"/>
                  </a:cubicBezTo>
                  <a:close/>
                  <a:moveTo>
                    <a:pt x="56" y="218"/>
                  </a:moveTo>
                  <a:cubicBezTo>
                    <a:pt x="56" y="219"/>
                    <a:pt x="55" y="219"/>
                    <a:pt x="55" y="220"/>
                  </a:cubicBezTo>
                  <a:cubicBezTo>
                    <a:pt x="54" y="220"/>
                    <a:pt x="54" y="220"/>
                    <a:pt x="53" y="220"/>
                  </a:cubicBezTo>
                  <a:cubicBezTo>
                    <a:pt x="53" y="220"/>
                    <a:pt x="52" y="220"/>
                    <a:pt x="52" y="220"/>
                  </a:cubicBezTo>
                  <a:cubicBezTo>
                    <a:pt x="52" y="220"/>
                    <a:pt x="52" y="220"/>
                    <a:pt x="52" y="221"/>
                  </a:cubicBezTo>
                  <a:cubicBezTo>
                    <a:pt x="51" y="221"/>
                    <a:pt x="51" y="221"/>
                    <a:pt x="50" y="220"/>
                  </a:cubicBezTo>
                  <a:cubicBezTo>
                    <a:pt x="49" y="220"/>
                    <a:pt x="49" y="220"/>
                    <a:pt x="48" y="220"/>
                  </a:cubicBezTo>
                  <a:cubicBezTo>
                    <a:pt x="47" y="220"/>
                    <a:pt x="46" y="220"/>
                    <a:pt x="46" y="220"/>
                  </a:cubicBezTo>
                  <a:cubicBezTo>
                    <a:pt x="45" y="220"/>
                    <a:pt x="45" y="219"/>
                    <a:pt x="45" y="218"/>
                  </a:cubicBezTo>
                  <a:cubicBezTo>
                    <a:pt x="46" y="219"/>
                    <a:pt x="47" y="219"/>
                    <a:pt x="48" y="219"/>
                  </a:cubicBezTo>
                  <a:cubicBezTo>
                    <a:pt x="49" y="219"/>
                    <a:pt x="50" y="219"/>
                    <a:pt x="50" y="220"/>
                  </a:cubicBezTo>
                  <a:cubicBezTo>
                    <a:pt x="51" y="219"/>
                    <a:pt x="52" y="218"/>
                    <a:pt x="53" y="218"/>
                  </a:cubicBezTo>
                  <a:cubicBezTo>
                    <a:pt x="54" y="218"/>
                    <a:pt x="54" y="218"/>
                    <a:pt x="56" y="218"/>
                  </a:cubicBezTo>
                  <a:close/>
                  <a:moveTo>
                    <a:pt x="82" y="220"/>
                  </a:moveTo>
                  <a:cubicBezTo>
                    <a:pt x="82" y="220"/>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1"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9"/>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9"/>
                    <a:pt x="64" y="219"/>
                    <a:pt x="64" y="219"/>
                  </a:cubicBezTo>
                  <a:cubicBezTo>
                    <a:pt x="64" y="220"/>
                    <a:pt x="64" y="220"/>
                    <a:pt x="64" y="220"/>
                  </a:cubicBezTo>
                  <a:close/>
                  <a:moveTo>
                    <a:pt x="79" y="213"/>
                  </a:moveTo>
                  <a:cubicBezTo>
                    <a:pt x="78" y="213"/>
                    <a:pt x="78" y="214"/>
                    <a:pt x="79" y="214"/>
                  </a:cubicBezTo>
                  <a:cubicBezTo>
                    <a:pt x="79" y="214"/>
                    <a:pt x="79" y="214"/>
                    <a:pt x="79" y="215"/>
                  </a:cubicBezTo>
                  <a:cubicBezTo>
                    <a:pt x="79" y="215"/>
                    <a:pt x="80" y="215"/>
                    <a:pt x="80" y="215"/>
                  </a:cubicBezTo>
                  <a:cubicBezTo>
                    <a:pt x="80" y="215"/>
                    <a:pt x="80" y="215"/>
                    <a:pt x="81" y="215"/>
                  </a:cubicBezTo>
                  <a:cubicBezTo>
                    <a:pt x="81" y="216"/>
                    <a:pt x="81" y="216"/>
                    <a:pt x="80" y="217"/>
                  </a:cubicBezTo>
                  <a:cubicBezTo>
                    <a:pt x="80" y="217"/>
                    <a:pt x="80" y="217"/>
                    <a:pt x="81" y="217"/>
                  </a:cubicBezTo>
                  <a:cubicBezTo>
                    <a:pt x="81" y="217"/>
                    <a:pt x="82" y="217"/>
                    <a:pt x="82" y="217"/>
                  </a:cubicBezTo>
                  <a:cubicBezTo>
                    <a:pt x="82" y="216"/>
                    <a:pt x="82" y="216"/>
                    <a:pt x="82" y="216"/>
                  </a:cubicBezTo>
                  <a:cubicBezTo>
                    <a:pt x="82" y="216"/>
                    <a:pt x="82" y="216"/>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7" y="211"/>
                  </a:moveTo>
                  <a:cubicBezTo>
                    <a:pt x="76" y="212"/>
                    <a:pt x="76" y="212"/>
                    <a:pt x="76" y="212"/>
                  </a:cubicBezTo>
                  <a:cubicBezTo>
                    <a:pt x="76" y="212"/>
                    <a:pt x="77" y="212"/>
                    <a:pt x="77" y="211"/>
                  </a:cubicBezTo>
                  <a:cubicBezTo>
                    <a:pt x="77" y="211"/>
                    <a:pt x="77" y="211"/>
                    <a:pt x="77" y="211"/>
                  </a:cubicBezTo>
                  <a:cubicBezTo>
                    <a:pt x="77" y="211"/>
                    <a:pt x="77" y="211"/>
                    <a:pt x="77" y="211"/>
                  </a:cubicBezTo>
                  <a:close/>
                  <a:moveTo>
                    <a:pt x="74" y="211"/>
                  </a:moveTo>
                  <a:cubicBezTo>
                    <a:pt x="74" y="211"/>
                    <a:pt x="74" y="212"/>
                    <a:pt x="74" y="212"/>
                  </a:cubicBezTo>
                  <a:cubicBezTo>
                    <a:pt x="74" y="212"/>
                    <a:pt x="75" y="212"/>
                    <a:pt x="75" y="212"/>
                  </a:cubicBezTo>
                  <a:cubicBezTo>
                    <a:pt x="75" y="212"/>
                    <a:pt x="75" y="212"/>
                    <a:pt x="75" y="211"/>
                  </a:cubicBezTo>
                  <a:cubicBezTo>
                    <a:pt x="75" y="211"/>
                    <a:pt x="75" y="211"/>
                    <a:pt x="75" y="211"/>
                  </a:cubicBezTo>
                  <a:lnTo>
                    <a:pt x="74" y="211"/>
                  </a:lnTo>
                  <a:close/>
                  <a:moveTo>
                    <a:pt x="62" y="211"/>
                  </a:moveTo>
                  <a:cubicBezTo>
                    <a:pt x="62" y="211"/>
                    <a:pt x="62" y="211"/>
                    <a:pt x="62" y="211"/>
                  </a:cubicBezTo>
                  <a:cubicBezTo>
                    <a:pt x="61" y="210"/>
                    <a:pt x="61" y="210"/>
                    <a:pt x="61" y="211"/>
                  </a:cubicBezTo>
                  <a:cubicBezTo>
                    <a:pt x="61" y="211"/>
                    <a:pt x="61" y="211"/>
                    <a:pt x="62" y="211"/>
                  </a:cubicBezTo>
                  <a:cubicBezTo>
                    <a:pt x="62" y="211"/>
                    <a:pt x="62" y="211"/>
                    <a:pt x="62" y="211"/>
                  </a:cubicBezTo>
                  <a:close/>
                  <a:moveTo>
                    <a:pt x="99" y="212"/>
                  </a:moveTo>
                  <a:cubicBezTo>
                    <a:pt x="99" y="212"/>
                    <a:pt x="99" y="211"/>
                    <a:pt x="99" y="211"/>
                  </a:cubicBezTo>
                  <a:cubicBezTo>
                    <a:pt x="98" y="210"/>
                    <a:pt x="98" y="210"/>
                    <a:pt x="97" y="210"/>
                  </a:cubicBezTo>
                  <a:cubicBezTo>
                    <a:pt x="97" y="211"/>
                    <a:pt x="97" y="211"/>
                    <a:pt x="97" y="212"/>
                  </a:cubicBezTo>
                  <a:lnTo>
                    <a:pt x="99" y="212"/>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10"/>
                  </a:cubicBezTo>
                  <a:cubicBezTo>
                    <a:pt x="94" y="210"/>
                    <a:pt x="94" y="210"/>
                    <a:pt x="94" y="210"/>
                  </a:cubicBezTo>
                  <a:cubicBezTo>
                    <a:pt x="95" y="209"/>
                    <a:pt x="95" y="209"/>
                    <a:pt x="94" y="209"/>
                  </a:cubicBezTo>
                  <a:close/>
                  <a:moveTo>
                    <a:pt x="73" y="209"/>
                  </a:moveTo>
                  <a:cubicBezTo>
                    <a:pt x="73" y="209"/>
                    <a:pt x="73" y="209"/>
                    <a:pt x="73" y="209"/>
                  </a:cubicBezTo>
                  <a:cubicBezTo>
                    <a:pt x="73" y="209"/>
                    <a:pt x="72" y="210"/>
                    <a:pt x="72" y="210"/>
                  </a:cubicBezTo>
                  <a:cubicBezTo>
                    <a:pt x="73" y="210"/>
                    <a:pt x="73" y="210"/>
                    <a:pt x="73" y="210"/>
                  </a:cubicBezTo>
                  <a:cubicBezTo>
                    <a:pt x="73" y="210"/>
                    <a:pt x="73" y="210"/>
                    <a:pt x="73" y="209"/>
                  </a:cubicBezTo>
                  <a:close/>
                  <a:moveTo>
                    <a:pt x="37" y="210"/>
                  </a:moveTo>
                  <a:cubicBezTo>
                    <a:pt x="37" y="210"/>
                    <a:pt x="37" y="209"/>
                    <a:pt x="37" y="209"/>
                  </a:cubicBezTo>
                  <a:cubicBezTo>
                    <a:pt x="37" y="209"/>
                    <a:pt x="37" y="209"/>
                    <a:pt x="37" y="210"/>
                  </a:cubicBezTo>
                  <a:cubicBezTo>
                    <a:pt x="37" y="210"/>
                    <a:pt x="37" y="210"/>
                    <a:pt x="37" y="210"/>
                  </a:cubicBezTo>
                  <a:cubicBezTo>
                    <a:pt x="37" y="210"/>
                    <a:pt x="37" y="210"/>
                    <a:pt x="37" y="210"/>
                  </a:cubicBezTo>
                  <a:close/>
                  <a:moveTo>
                    <a:pt x="26" y="209"/>
                  </a:moveTo>
                  <a:cubicBezTo>
                    <a:pt x="26" y="210"/>
                    <a:pt x="26" y="210"/>
                    <a:pt x="26" y="211"/>
                  </a:cubicBezTo>
                  <a:cubicBezTo>
                    <a:pt x="27" y="211"/>
                    <a:pt x="27" y="211"/>
                    <a:pt x="27" y="211"/>
                  </a:cubicBezTo>
                  <a:cubicBezTo>
                    <a:pt x="27" y="210"/>
                    <a:pt x="27" y="210"/>
                    <a:pt x="27" y="210"/>
                  </a:cubicBezTo>
                  <a:cubicBezTo>
                    <a:pt x="27" y="210"/>
                    <a:pt x="27" y="209"/>
                    <a:pt x="26" y="209"/>
                  </a:cubicBezTo>
                  <a:close/>
                  <a:moveTo>
                    <a:pt x="108" y="209"/>
                  </a:moveTo>
                  <a:cubicBezTo>
                    <a:pt x="108" y="209"/>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10"/>
                    <a:pt x="103" y="208"/>
                  </a:cubicBezTo>
                  <a:cubicBezTo>
                    <a:pt x="102" y="208"/>
                    <a:pt x="101" y="208"/>
                    <a:pt x="101" y="209"/>
                  </a:cubicBezTo>
                  <a:cubicBezTo>
                    <a:pt x="100" y="209"/>
                    <a:pt x="100" y="210"/>
                    <a:pt x="100" y="210"/>
                  </a:cubicBezTo>
                  <a:close/>
                  <a:moveTo>
                    <a:pt x="100" y="209"/>
                  </a:moveTo>
                  <a:cubicBezTo>
                    <a:pt x="100" y="209"/>
                    <a:pt x="100" y="209"/>
                    <a:pt x="100" y="208"/>
                  </a:cubicBezTo>
                  <a:cubicBezTo>
                    <a:pt x="100" y="208"/>
                    <a:pt x="100" y="209"/>
                    <a:pt x="100" y="209"/>
                  </a:cubicBezTo>
                  <a:cubicBezTo>
                    <a:pt x="100" y="209"/>
                    <a:pt x="100" y="209"/>
                    <a:pt x="100" y="209"/>
                  </a:cubicBezTo>
                  <a:cubicBezTo>
                    <a:pt x="100" y="209"/>
                    <a:pt x="100" y="209"/>
                    <a:pt x="100" y="209"/>
                  </a:cubicBezTo>
                  <a:close/>
                  <a:moveTo>
                    <a:pt x="76" y="209"/>
                  </a:moveTo>
                  <a:cubicBezTo>
                    <a:pt x="76" y="209"/>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8" y="208"/>
                    <a:pt x="27" y="208"/>
                  </a:cubicBezTo>
                  <a:cubicBezTo>
                    <a:pt x="27" y="208"/>
                    <a:pt x="27" y="209"/>
                    <a:pt x="27" y="209"/>
                  </a:cubicBezTo>
                  <a:cubicBezTo>
                    <a:pt x="27" y="209"/>
                    <a:pt x="28" y="209"/>
                    <a:pt x="28" y="209"/>
                  </a:cubicBezTo>
                  <a:cubicBezTo>
                    <a:pt x="28" y="209"/>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5" y="208"/>
                    <a:pt x="105" y="208"/>
                    <a:pt x="105" y="208"/>
                  </a:cubicBezTo>
                  <a:close/>
                  <a:moveTo>
                    <a:pt x="89" y="209"/>
                  </a:moveTo>
                  <a:cubicBezTo>
                    <a:pt x="90" y="208"/>
                    <a:pt x="90" y="207"/>
                    <a:pt x="89" y="207"/>
                  </a:cubicBezTo>
                  <a:cubicBezTo>
                    <a:pt x="89" y="208"/>
                    <a:pt x="89" y="208"/>
                    <a:pt x="89" y="208"/>
                  </a:cubicBezTo>
                  <a:cubicBezTo>
                    <a:pt x="88" y="208"/>
                    <a:pt x="88" y="208"/>
                    <a:pt x="88" y="209"/>
                  </a:cubicBezTo>
                  <a:lnTo>
                    <a:pt x="89" y="209"/>
                  </a:lnTo>
                  <a:close/>
                  <a:moveTo>
                    <a:pt x="25" y="208"/>
                  </a:moveTo>
                  <a:lnTo>
                    <a:pt x="26" y="208"/>
                  </a:lnTo>
                  <a:lnTo>
                    <a:pt x="26" y="207"/>
                  </a:lnTo>
                  <a:lnTo>
                    <a:pt x="25" y="207"/>
                  </a:lnTo>
                  <a:lnTo>
                    <a:pt x="25" y="208"/>
                  </a:lnTo>
                  <a:close/>
                  <a:moveTo>
                    <a:pt x="78" y="207"/>
                  </a:moveTo>
                  <a:cubicBezTo>
                    <a:pt x="78" y="206"/>
                    <a:pt x="77" y="206"/>
                    <a:pt x="77" y="206"/>
                  </a:cubicBezTo>
                  <a:cubicBezTo>
                    <a:pt x="77" y="206"/>
                    <a:pt x="77" y="206"/>
                    <a:pt x="76" y="207"/>
                  </a:cubicBezTo>
                  <a:cubicBezTo>
                    <a:pt x="77" y="207"/>
                    <a:pt x="77" y="207"/>
                    <a:pt x="78" y="207"/>
                  </a:cubicBezTo>
                  <a:close/>
                  <a:moveTo>
                    <a:pt x="29" y="206"/>
                  </a:moveTo>
                  <a:cubicBezTo>
                    <a:pt x="28" y="206"/>
                    <a:pt x="28" y="206"/>
                    <a:pt x="28" y="207"/>
                  </a:cubicBezTo>
                  <a:cubicBezTo>
                    <a:pt x="28" y="207"/>
                    <a:pt x="29" y="207"/>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6" y="206"/>
                    <a:pt x="105" y="206"/>
                    <a:pt x="105" y="207"/>
                  </a:cubicBezTo>
                  <a:close/>
                  <a:moveTo>
                    <a:pt x="87" y="206"/>
                  </a:moveTo>
                  <a:cubicBezTo>
                    <a:pt x="87" y="205"/>
                    <a:pt x="87" y="205"/>
                    <a:pt x="86" y="205"/>
                  </a:cubicBezTo>
                  <a:cubicBezTo>
                    <a:pt x="86" y="205"/>
                    <a:pt x="86" y="205"/>
                    <a:pt x="86" y="206"/>
                  </a:cubicBezTo>
                  <a:cubicBezTo>
                    <a:pt x="86" y="205"/>
                    <a:pt x="86" y="206"/>
                    <a:pt x="86" y="206"/>
                  </a:cubicBezTo>
                  <a:cubicBezTo>
                    <a:pt x="86" y="206"/>
                    <a:pt x="87" y="206"/>
                    <a:pt x="87" y="206"/>
                  </a:cubicBezTo>
                  <a:close/>
                  <a:moveTo>
                    <a:pt x="74" y="206"/>
                  </a:moveTo>
                  <a:lnTo>
                    <a:pt x="75" y="206"/>
                  </a:lnTo>
                  <a:lnTo>
                    <a:pt x="75" y="205"/>
                  </a:lnTo>
                  <a:lnTo>
                    <a:pt x="74" y="205"/>
                  </a:lnTo>
                  <a:lnTo>
                    <a:pt x="74" y="206"/>
                  </a:lnTo>
                  <a:close/>
                  <a:moveTo>
                    <a:pt x="68" y="209"/>
                  </a:moveTo>
                  <a:cubicBezTo>
                    <a:pt x="69" y="209"/>
                    <a:pt x="69" y="209"/>
                    <a:pt x="69" y="208"/>
                  </a:cubicBezTo>
                  <a:cubicBezTo>
                    <a:pt x="69" y="208"/>
                    <a:pt x="69" y="207"/>
                    <a:pt x="69" y="207"/>
                  </a:cubicBezTo>
                  <a:cubicBezTo>
                    <a:pt x="69" y="206"/>
                    <a:pt x="69" y="206"/>
                    <a:pt x="69" y="206"/>
                  </a:cubicBezTo>
                  <a:cubicBezTo>
                    <a:pt x="69" y="205"/>
                    <a:pt x="68" y="205"/>
                    <a:pt x="68" y="205"/>
                  </a:cubicBezTo>
                  <a:cubicBezTo>
                    <a:pt x="68" y="206"/>
                    <a:pt x="68" y="207"/>
                    <a:pt x="68" y="207"/>
                  </a:cubicBezTo>
                  <a:cubicBezTo>
                    <a:pt x="67" y="208"/>
                    <a:pt x="68" y="209"/>
                    <a:pt x="68" y="209"/>
                  </a:cubicBezTo>
                  <a:close/>
                  <a:moveTo>
                    <a:pt x="63" y="206"/>
                  </a:moveTo>
                  <a:cubicBezTo>
                    <a:pt x="63" y="206"/>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6"/>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5"/>
                    <a:pt x="103" y="205"/>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3" y="204"/>
                    <a:pt x="112" y="204"/>
                  </a:cubicBezTo>
                  <a:cubicBezTo>
                    <a:pt x="112" y="204"/>
                    <a:pt x="112" y="205"/>
                    <a:pt x="112" y="205"/>
                  </a:cubicBezTo>
                  <a:close/>
                  <a:moveTo>
                    <a:pt x="91" y="205"/>
                  </a:moveTo>
                  <a:cubicBezTo>
                    <a:pt x="91" y="205"/>
                    <a:pt x="91" y="205"/>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2"/>
                  </a:moveTo>
                  <a:cubicBezTo>
                    <a:pt x="115" y="201"/>
                    <a:pt x="115" y="201"/>
                    <a:pt x="115" y="202"/>
                  </a:cubicBezTo>
                  <a:cubicBezTo>
                    <a:pt x="114" y="202"/>
                    <a:pt x="114" y="202"/>
                    <a:pt x="114"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5" y="200"/>
                  </a:cubicBezTo>
                  <a:cubicBezTo>
                    <a:pt x="106" y="200"/>
                    <a:pt x="106" y="199"/>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9" y="193"/>
                  </a:cubicBezTo>
                  <a:cubicBezTo>
                    <a:pt x="98" y="194"/>
                    <a:pt x="99" y="194"/>
                    <a:pt x="99" y="195"/>
                  </a:cubicBezTo>
                  <a:cubicBezTo>
                    <a:pt x="99" y="196"/>
                    <a:pt x="99" y="197"/>
                    <a:pt x="98" y="197"/>
                  </a:cubicBezTo>
                  <a:cubicBezTo>
                    <a:pt x="99" y="197"/>
                    <a:pt x="100" y="197"/>
                    <a:pt x="100" y="197"/>
                  </a:cubicBezTo>
                  <a:cubicBezTo>
                    <a:pt x="100" y="197"/>
                    <a:pt x="100" y="197"/>
                    <a:pt x="100" y="198"/>
                  </a:cubicBezTo>
                  <a:cubicBezTo>
                    <a:pt x="101" y="198"/>
                    <a:pt x="101" y="198"/>
                    <a:pt x="101" y="198"/>
                  </a:cubicBezTo>
                  <a:cubicBezTo>
                    <a:pt x="101" y="199"/>
                    <a:pt x="101" y="199"/>
                    <a:pt x="101" y="200"/>
                  </a:cubicBezTo>
                  <a:cubicBezTo>
                    <a:pt x="102" y="200"/>
                    <a:pt x="102" y="200"/>
                    <a:pt x="102" y="199"/>
                  </a:cubicBezTo>
                  <a:cubicBezTo>
                    <a:pt x="102" y="199"/>
                    <a:pt x="103" y="198"/>
                    <a:pt x="103" y="198"/>
                  </a:cubicBezTo>
                  <a:cubicBezTo>
                    <a:pt x="103" y="198"/>
                    <a:pt x="103" y="197"/>
                    <a:pt x="103" y="197"/>
                  </a:cubicBezTo>
                  <a:cubicBezTo>
                    <a:pt x="104" y="197"/>
                    <a:pt x="104" y="196"/>
                    <a:pt x="104" y="195"/>
                  </a:cubicBezTo>
                  <a:cubicBezTo>
                    <a:pt x="104" y="195"/>
                    <a:pt x="103" y="194"/>
                    <a:pt x="102" y="193"/>
                  </a:cubicBezTo>
                  <a:cubicBezTo>
                    <a:pt x="101" y="192"/>
                    <a:pt x="101" y="192"/>
                    <a:pt x="100" y="193"/>
                  </a:cubicBezTo>
                  <a:cubicBezTo>
                    <a:pt x="101" y="193"/>
                    <a:pt x="101" y="194"/>
                    <a:pt x="102" y="194"/>
                  </a:cubicBezTo>
                  <a:cubicBezTo>
                    <a:pt x="102" y="194"/>
                    <a:pt x="103" y="195"/>
                    <a:pt x="103" y="195"/>
                  </a:cubicBezTo>
                  <a:close/>
                  <a:moveTo>
                    <a:pt x="93" y="192"/>
                  </a:moveTo>
                  <a:cubicBezTo>
                    <a:pt x="93" y="192"/>
                    <a:pt x="93" y="192"/>
                    <a:pt x="92" y="192"/>
                  </a:cubicBezTo>
                  <a:cubicBezTo>
                    <a:pt x="92" y="192"/>
                    <a:pt x="92" y="192"/>
                    <a:pt x="92" y="192"/>
                  </a:cubicBezTo>
                  <a:cubicBezTo>
                    <a:pt x="92" y="192"/>
                    <a:pt x="92" y="192"/>
                    <a:pt x="93" y="192"/>
                  </a:cubicBezTo>
                  <a:cubicBezTo>
                    <a:pt x="93" y="192"/>
                    <a:pt x="93" y="192"/>
                    <a:pt x="93" y="192"/>
                  </a:cubicBezTo>
                  <a:close/>
                  <a:moveTo>
                    <a:pt x="111" y="193"/>
                  </a:moveTo>
                  <a:cubicBezTo>
                    <a:pt x="111" y="193"/>
                    <a:pt x="111" y="193"/>
                    <a:pt x="111" y="192"/>
                  </a:cubicBezTo>
                  <a:cubicBezTo>
                    <a:pt x="111" y="192"/>
                    <a:pt x="111" y="192"/>
                    <a:pt x="111" y="192"/>
                  </a:cubicBezTo>
                  <a:cubicBezTo>
                    <a:pt x="111" y="191"/>
                    <a:pt x="111" y="191"/>
                    <a:pt x="110" y="191"/>
                  </a:cubicBezTo>
                  <a:cubicBezTo>
                    <a:pt x="110" y="191"/>
                    <a:pt x="110" y="191"/>
                    <a:pt x="110" y="192"/>
                  </a:cubicBezTo>
                  <a:cubicBezTo>
                    <a:pt x="110" y="192"/>
                    <a:pt x="110" y="192"/>
                    <a:pt x="110" y="192"/>
                  </a:cubicBezTo>
                  <a:cubicBezTo>
                    <a:pt x="110" y="193"/>
                    <a:pt x="111" y="193"/>
                    <a:pt x="111" y="193"/>
                  </a:cubicBezTo>
                  <a:close/>
                  <a:moveTo>
                    <a:pt x="110" y="190"/>
                  </a:moveTo>
                  <a:cubicBezTo>
                    <a:pt x="110" y="190"/>
                    <a:pt x="110" y="190"/>
                    <a:pt x="110" y="190"/>
                  </a:cubicBezTo>
                  <a:cubicBezTo>
                    <a:pt x="110" y="190"/>
                    <a:pt x="110" y="190"/>
                    <a:pt x="110" y="190"/>
                  </a:cubicBezTo>
                  <a:cubicBezTo>
                    <a:pt x="110" y="190"/>
                    <a:pt x="110" y="190"/>
                    <a:pt x="110" y="190"/>
                  </a:cubicBezTo>
                  <a:cubicBezTo>
                    <a:pt x="111" y="190"/>
                    <a:pt x="111" y="190"/>
                    <a:pt x="110" y="190"/>
                  </a:cubicBezTo>
                  <a:close/>
                  <a:moveTo>
                    <a:pt x="113" y="191"/>
                  </a:moveTo>
                  <a:cubicBezTo>
                    <a:pt x="113" y="190"/>
                    <a:pt x="113" y="190"/>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7" y="190"/>
                  </a:cubicBezTo>
                  <a:cubicBezTo>
                    <a:pt x="57" y="190"/>
                    <a:pt x="57" y="190"/>
                    <a:pt x="57" y="190"/>
                  </a:cubicBezTo>
                  <a:cubicBezTo>
                    <a:pt x="57" y="190"/>
                    <a:pt x="57" y="189"/>
                    <a:pt x="57" y="189"/>
                  </a:cubicBezTo>
                  <a:close/>
                  <a:moveTo>
                    <a:pt x="96" y="188"/>
                  </a:moveTo>
                  <a:cubicBezTo>
                    <a:pt x="96" y="188"/>
                    <a:pt x="96" y="188"/>
                    <a:pt x="95" y="188"/>
                  </a:cubicBezTo>
                  <a:cubicBezTo>
                    <a:pt x="95" y="188"/>
                    <a:pt x="95" y="188"/>
                    <a:pt x="95" y="189"/>
                  </a:cubicBezTo>
                  <a:cubicBezTo>
                    <a:pt x="95" y="189"/>
                    <a:pt x="95" y="189"/>
                    <a:pt x="96" y="189"/>
                  </a:cubicBezTo>
                  <a:cubicBezTo>
                    <a:pt x="96" y="189"/>
                    <a:pt x="96" y="188"/>
                    <a:pt x="96" y="188"/>
                  </a:cubicBezTo>
                  <a:close/>
                  <a:moveTo>
                    <a:pt x="53" y="190"/>
                  </a:moveTo>
                  <a:cubicBezTo>
                    <a:pt x="53" y="190"/>
                    <a:pt x="53" y="189"/>
                    <a:pt x="54" y="190"/>
                  </a:cubicBezTo>
                  <a:cubicBezTo>
                    <a:pt x="54" y="190"/>
                    <a:pt x="54" y="190"/>
                    <a:pt x="55" y="190"/>
                  </a:cubicBezTo>
                  <a:cubicBezTo>
                    <a:pt x="55" y="190"/>
                    <a:pt x="55" y="190"/>
                    <a:pt x="55" y="190"/>
                  </a:cubicBezTo>
                  <a:cubicBezTo>
                    <a:pt x="56" y="190"/>
                    <a:pt x="56" y="190"/>
                    <a:pt x="56" y="190"/>
                  </a:cubicBezTo>
                  <a:cubicBezTo>
                    <a:pt x="55" y="190"/>
                    <a:pt x="55" y="189"/>
                    <a:pt x="55" y="188"/>
                  </a:cubicBezTo>
                  <a:cubicBezTo>
                    <a:pt x="54" y="188"/>
                    <a:pt x="54" y="188"/>
                    <a:pt x="53" y="188"/>
                  </a:cubicBezTo>
                  <a:cubicBezTo>
                    <a:pt x="53" y="189"/>
                    <a:pt x="53" y="189"/>
                    <a:pt x="53" y="190"/>
                  </a:cubicBezTo>
                  <a:close/>
                  <a:moveTo>
                    <a:pt x="98" y="188"/>
                  </a:moveTo>
                  <a:cubicBezTo>
                    <a:pt x="98" y="188"/>
                    <a:pt x="99" y="188"/>
                    <a:pt x="99" y="188"/>
                  </a:cubicBezTo>
                  <a:cubicBezTo>
                    <a:pt x="99" y="189"/>
                    <a:pt x="99" y="189"/>
                    <a:pt x="100" y="189"/>
                  </a:cubicBezTo>
                  <a:cubicBezTo>
                    <a:pt x="100" y="188"/>
                    <a:pt x="99" y="187"/>
                    <a:pt x="99" y="187"/>
                  </a:cubicBezTo>
                  <a:cubicBezTo>
                    <a:pt x="99" y="187"/>
                    <a:pt x="99"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9"/>
                    <a:pt x="105" y="188"/>
                    <a:pt x="105" y="188"/>
                  </a:cubicBezTo>
                  <a:cubicBezTo>
                    <a:pt x="105" y="187"/>
                    <a:pt x="105" y="187"/>
                    <a:pt x="105" y="187"/>
                  </a:cubicBezTo>
                  <a:cubicBezTo>
                    <a:pt x="105" y="188"/>
                    <a:pt x="105" y="188"/>
                    <a:pt x="104" y="189"/>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6" y="137"/>
                    <a:pt x="96" y="138"/>
                  </a:cubicBezTo>
                  <a:cubicBezTo>
                    <a:pt x="96" y="138"/>
                    <a:pt x="96" y="138"/>
                    <a:pt x="96" y="138"/>
                  </a:cubicBezTo>
                  <a:cubicBezTo>
                    <a:pt x="96" y="138"/>
                    <a:pt x="96" y="138"/>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9"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8" y="126"/>
                  </a:cubicBezTo>
                  <a:cubicBezTo>
                    <a:pt x="37" y="126"/>
                    <a:pt x="37" y="127"/>
                    <a:pt x="37" y="127"/>
                  </a:cubicBezTo>
                  <a:cubicBezTo>
                    <a:pt x="37" y="127"/>
                    <a:pt x="37" y="128"/>
                    <a:pt x="38" y="128"/>
                  </a:cubicBezTo>
                  <a:close/>
                  <a:moveTo>
                    <a:pt x="113" y="80"/>
                  </a:moveTo>
                  <a:cubicBezTo>
                    <a:pt x="113" y="80"/>
                    <a:pt x="113" y="80"/>
                    <a:pt x="113" y="79"/>
                  </a:cubicBezTo>
                  <a:cubicBezTo>
                    <a:pt x="113" y="78"/>
                    <a:pt x="112" y="78"/>
                    <a:pt x="112" y="78"/>
                  </a:cubicBezTo>
                  <a:cubicBezTo>
                    <a:pt x="112" y="80"/>
                    <a:pt x="112" y="80"/>
                    <a:pt x="113" y="80"/>
                  </a:cubicBezTo>
                  <a:close/>
                  <a:moveTo>
                    <a:pt x="9" y="61"/>
                  </a:moveTo>
                  <a:cubicBezTo>
                    <a:pt x="9" y="61"/>
                    <a:pt x="9" y="60"/>
                    <a:pt x="10" y="60"/>
                  </a:cubicBezTo>
                  <a:cubicBezTo>
                    <a:pt x="10" y="60"/>
                    <a:pt x="10" y="59"/>
                    <a:pt x="10" y="59"/>
                  </a:cubicBezTo>
                  <a:cubicBezTo>
                    <a:pt x="10" y="59"/>
                    <a:pt x="10" y="59"/>
                    <a:pt x="9" y="59"/>
                  </a:cubicBezTo>
                  <a:cubicBezTo>
                    <a:pt x="9" y="59"/>
                    <a:pt x="9" y="59"/>
                    <a:pt x="8" y="59"/>
                  </a:cubicBezTo>
                  <a:cubicBezTo>
                    <a:pt x="8" y="59"/>
                    <a:pt x="8" y="59"/>
                    <a:pt x="8" y="58"/>
                  </a:cubicBezTo>
                  <a:cubicBezTo>
                    <a:pt x="7" y="58"/>
                    <a:pt x="7" y="58"/>
                    <a:pt x="7" y="59"/>
                  </a:cubicBezTo>
                  <a:cubicBezTo>
                    <a:pt x="7" y="59"/>
                    <a:pt x="8" y="59"/>
                    <a:pt x="8" y="60"/>
                  </a:cubicBezTo>
                  <a:cubicBezTo>
                    <a:pt x="8" y="61"/>
                    <a:pt x="9" y="61"/>
                    <a:pt x="9" y="61"/>
                  </a:cubicBezTo>
                  <a:close/>
                  <a:moveTo>
                    <a:pt x="16" y="52"/>
                  </a:moveTo>
                  <a:cubicBezTo>
                    <a:pt x="16" y="52"/>
                    <a:pt x="16" y="51"/>
                    <a:pt x="16" y="52"/>
                  </a:cubicBezTo>
                  <a:cubicBezTo>
                    <a:pt x="15" y="52"/>
                    <a:pt x="15" y="52"/>
                    <a:pt x="15" y="52"/>
                  </a:cubicBezTo>
                  <a:cubicBezTo>
                    <a:pt x="16" y="52"/>
                    <a:pt x="16" y="52"/>
                    <a:pt x="16" y="52"/>
                  </a:cubicBezTo>
                  <a:cubicBezTo>
                    <a:pt x="16" y="52"/>
                    <a:pt x="16" y="52"/>
                    <a:pt x="16" y="52"/>
                  </a:cubicBezTo>
                  <a:close/>
                  <a:moveTo>
                    <a:pt x="102" y="52"/>
                  </a:moveTo>
                  <a:cubicBezTo>
                    <a:pt x="102" y="52"/>
                    <a:pt x="102" y="52"/>
                    <a:pt x="102" y="52"/>
                  </a:cubicBezTo>
                  <a:cubicBezTo>
                    <a:pt x="103" y="52"/>
                    <a:pt x="103" y="52"/>
                    <a:pt x="103" y="51"/>
                  </a:cubicBezTo>
                  <a:cubicBezTo>
                    <a:pt x="103" y="51"/>
                    <a:pt x="103" y="51"/>
                    <a:pt x="102" y="51"/>
                  </a:cubicBezTo>
                  <a:cubicBezTo>
                    <a:pt x="102" y="50"/>
                    <a:pt x="102" y="50"/>
                    <a:pt x="102" y="51"/>
                  </a:cubicBezTo>
                  <a:lnTo>
                    <a:pt x="102" y="52"/>
                  </a:lnTo>
                  <a:close/>
                  <a:moveTo>
                    <a:pt x="17" y="51"/>
                  </a:moveTo>
                  <a:cubicBezTo>
                    <a:pt x="17" y="50"/>
                    <a:pt x="17" y="50"/>
                    <a:pt x="17" y="49"/>
                  </a:cubicBezTo>
                  <a:cubicBezTo>
                    <a:pt x="17" y="49"/>
                    <a:pt x="17" y="49"/>
                    <a:pt x="16" y="49"/>
                  </a:cubicBezTo>
                  <a:cubicBezTo>
                    <a:pt x="16" y="49"/>
                    <a:pt x="16" y="49"/>
                    <a:pt x="16" y="50"/>
                  </a:cubicBezTo>
                  <a:cubicBezTo>
                    <a:pt x="16" y="50"/>
                    <a:pt x="16" y="51"/>
                    <a:pt x="17" y="51"/>
                  </a:cubicBezTo>
                  <a:close/>
                  <a:moveTo>
                    <a:pt x="18" y="44"/>
                  </a:moveTo>
                  <a:cubicBezTo>
                    <a:pt x="18" y="44"/>
                    <a:pt x="17" y="44"/>
                    <a:pt x="17" y="45"/>
                  </a:cubicBezTo>
                  <a:cubicBezTo>
                    <a:pt x="17" y="45"/>
                    <a:pt x="17" y="45"/>
                    <a:pt x="17" y="45"/>
                  </a:cubicBezTo>
                  <a:cubicBezTo>
                    <a:pt x="17" y="45"/>
                    <a:pt x="17" y="45"/>
                    <a:pt x="18"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40"/>
                    <a:pt x="34" y="40"/>
                  </a:cubicBezTo>
                  <a:cubicBezTo>
                    <a:pt x="34" y="40"/>
                    <a:pt x="34" y="40"/>
                    <a:pt x="34" y="39"/>
                  </a:cubicBezTo>
                  <a:close/>
                  <a:moveTo>
                    <a:pt x="27" y="40"/>
                  </a:moveTo>
                  <a:cubicBezTo>
                    <a:pt x="28" y="40"/>
                    <a:pt x="28" y="40"/>
                    <a:pt x="29" y="39"/>
                  </a:cubicBezTo>
                  <a:cubicBezTo>
                    <a:pt x="29" y="39"/>
                    <a:pt x="29" y="38"/>
                    <a:pt x="30" y="37"/>
                  </a:cubicBezTo>
                  <a:cubicBezTo>
                    <a:pt x="29" y="37"/>
                    <a:pt x="29" y="36"/>
                    <a:pt x="29" y="36"/>
                  </a:cubicBezTo>
                  <a:cubicBezTo>
                    <a:pt x="29" y="35"/>
                    <a:pt x="28" y="35"/>
                    <a:pt x="27" y="35"/>
                  </a:cubicBezTo>
                  <a:cubicBezTo>
                    <a:pt x="27" y="35"/>
                    <a:pt x="26" y="36"/>
                    <a:pt x="26" y="37"/>
                  </a:cubicBezTo>
                  <a:cubicBezTo>
                    <a:pt x="26" y="39"/>
                    <a:pt x="26" y="40"/>
                    <a:pt x="27" y="40"/>
                  </a:cubicBezTo>
                  <a:close/>
                  <a:moveTo>
                    <a:pt x="102" y="31"/>
                  </a:moveTo>
                  <a:cubicBezTo>
                    <a:pt x="102" y="31"/>
                    <a:pt x="101" y="31"/>
                    <a:pt x="101" y="31"/>
                  </a:cubicBezTo>
                  <a:cubicBezTo>
                    <a:pt x="101" y="31"/>
                    <a:pt x="101" y="31"/>
                    <a:pt x="101" y="31"/>
                  </a:cubicBezTo>
                  <a:cubicBezTo>
                    <a:pt x="100" y="31"/>
                    <a:pt x="100" y="31"/>
                    <a:pt x="100" y="31"/>
                  </a:cubicBezTo>
                  <a:cubicBezTo>
                    <a:pt x="101" y="31"/>
                    <a:pt x="101" y="32"/>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8"/>
                  </a:cubicBezTo>
                  <a:cubicBezTo>
                    <a:pt x="90" y="28"/>
                    <a:pt x="90" y="28"/>
                    <a:pt x="90" y="28"/>
                  </a:cubicBezTo>
                  <a:cubicBezTo>
                    <a:pt x="90" y="28"/>
                    <a:pt x="90" y="28"/>
                    <a:pt x="90" y="29"/>
                  </a:cubicBezTo>
                  <a:cubicBezTo>
                    <a:pt x="90" y="29"/>
                    <a:pt x="91"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3"/>
                  </a:moveTo>
                  <a:cubicBezTo>
                    <a:pt x="63" y="24"/>
                    <a:pt x="63" y="24"/>
                    <a:pt x="63" y="24"/>
                  </a:cubicBezTo>
                  <a:cubicBezTo>
                    <a:pt x="63" y="24"/>
                    <a:pt x="63" y="24"/>
                    <a:pt x="63" y="24"/>
                  </a:cubicBezTo>
                  <a:cubicBezTo>
                    <a:pt x="63" y="24"/>
                    <a:pt x="64" y="23"/>
                    <a:pt x="64" y="23"/>
                  </a:cubicBezTo>
                  <a:cubicBezTo>
                    <a:pt x="64" y="23"/>
                    <a:pt x="64" y="23"/>
                    <a:pt x="63" y="23"/>
                  </a:cubicBezTo>
                  <a:close/>
                  <a:moveTo>
                    <a:pt x="61" y="23"/>
                  </a:moveTo>
                  <a:cubicBezTo>
                    <a:pt x="61" y="22"/>
                    <a:pt x="60" y="21"/>
                    <a:pt x="60" y="21"/>
                  </a:cubicBezTo>
                  <a:cubicBezTo>
                    <a:pt x="60" y="21"/>
                    <a:pt x="60" y="22"/>
                    <a:pt x="59" y="22"/>
                  </a:cubicBezTo>
                  <a:lnTo>
                    <a:pt x="61" y="23"/>
                  </a:lnTo>
                  <a:close/>
                  <a:moveTo>
                    <a:pt x="35" y="23"/>
                  </a:moveTo>
                  <a:cubicBezTo>
                    <a:pt x="35" y="23"/>
                    <a:pt x="36" y="23"/>
                    <a:pt x="36" y="22"/>
                  </a:cubicBezTo>
                  <a:cubicBezTo>
                    <a:pt x="36" y="22"/>
                    <a:pt x="36" y="22"/>
                    <a:pt x="36" y="22"/>
                  </a:cubicBezTo>
                  <a:cubicBezTo>
                    <a:pt x="36" y="21"/>
                    <a:pt x="36" y="21"/>
                    <a:pt x="36" y="21"/>
                  </a:cubicBezTo>
                  <a:cubicBezTo>
                    <a:pt x="36" y="21"/>
                    <a:pt x="35" y="21"/>
                    <a:pt x="35" y="21"/>
                  </a:cubicBezTo>
                  <a:lnTo>
                    <a:pt x="35" y="23"/>
                  </a:lnTo>
                  <a:close/>
                  <a:moveTo>
                    <a:pt x="41" y="20"/>
                  </a:moveTo>
                  <a:cubicBezTo>
                    <a:pt x="41" y="20"/>
                    <a:pt x="40" y="20"/>
                    <a:pt x="40" y="20"/>
                  </a:cubicBezTo>
                  <a:cubicBezTo>
                    <a:pt x="40" y="20"/>
                    <a:pt x="40" y="20"/>
                    <a:pt x="40" y="20"/>
                  </a:cubicBezTo>
                  <a:cubicBezTo>
                    <a:pt x="40" y="20"/>
                    <a:pt x="40" y="20"/>
                    <a:pt x="41"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5" y="17"/>
                    <a:pt x="65" y="17"/>
                  </a:cubicBezTo>
                  <a:cubicBezTo>
                    <a:pt x="66" y="17"/>
                    <a:pt x="66" y="17"/>
                    <a:pt x="67" y="17"/>
                  </a:cubicBezTo>
                  <a:lnTo>
                    <a:pt x="67" y="16"/>
                  </a:lnTo>
                  <a:cubicBezTo>
                    <a:pt x="67" y="16"/>
                    <a:pt x="67" y="16"/>
                    <a:pt x="67" y="16"/>
                  </a:cubicBezTo>
                  <a:cubicBezTo>
                    <a:pt x="67" y="16"/>
                    <a:pt x="67" y="16"/>
                    <a:pt x="66" y="16"/>
                  </a:cubicBezTo>
                  <a:cubicBezTo>
                    <a:pt x="66" y="16"/>
                    <a:pt x="66" y="16"/>
                    <a:pt x="66" y="15"/>
                  </a:cubicBezTo>
                  <a:cubicBezTo>
                    <a:pt x="66" y="15"/>
                    <a:pt x="66" y="15"/>
                    <a:pt x="66" y="15"/>
                  </a:cubicBezTo>
                  <a:cubicBezTo>
                    <a:pt x="65" y="15"/>
                    <a:pt x="65" y="15"/>
                    <a:pt x="65" y="15"/>
                  </a:cubicBezTo>
                  <a:cubicBezTo>
                    <a:pt x="65" y="15"/>
                    <a:pt x="64" y="16"/>
                    <a:pt x="64" y="16"/>
                  </a:cubicBezTo>
                  <a:cubicBezTo>
                    <a:pt x="64" y="16"/>
                    <a:pt x="63" y="17"/>
                    <a:pt x="63" y="17"/>
                  </a:cubicBezTo>
                  <a:close/>
                  <a:moveTo>
                    <a:pt x="35" y="15"/>
                  </a:moveTo>
                  <a:cubicBezTo>
                    <a:pt x="35" y="15"/>
                    <a:pt x="35" y="15"/>
                    <a:pt x="35" y="15"/>
                  </a:cubicBezTo>
                  <a:cubicBezTo>
                    <a:pt x="35" y="15"/>
                    <a:pt x="34" y="15"/>
                    <a:pt x="34" y="15"/>
                  </a:cubicBezTo>
                  <a:cubicBezTo>
                    <a:pt x="35" y="15"/>
                    <a:pt x="35" y="15"/>
                    <a:pt x="35" y="15"/>
                  </a:cubicBezTo>
                  <a:cubicBezTo>
                    <a:pt x="35" y="15"/>
                    <a:pt x="35" y="15"/>
                    <a:pt x="35" y="15"/>
                  </a:cubicBezTo>
                  <a:close/>
                  <a:moveTo>
                    <a:pt x="44" y="16"/>
                  </a:moveTo>
                  <a:cubicBezTo>
                    <a:pt x="44" y="17"/>
                    <a:pt x="44" y="17"/>
                    <a:pt x="44" y="17"/>
                  </a:cubicBezTo>
                  <a:cubicBezTo>
                    <a:pt x="45" y="17"/>
                    <a:pt x="45" y="16"/>
                    <a:pt x="45" y="16"/>
                  </a:cubicBezTo>
                  <a:cubicBezTo>
                    <a:pt x="46" y="16"/>
                    <a:pt x="46" y="16"/>
                    <a:pt x="46" y="15"/>
                  </a:cubicBezTo>
                  <a:cubicBezTo>
                    <a:pt x="46" y="15"/>
                    <a:pt x="46" y="14"/>
                    <a:pt x="45" y="14"/>
                  </a:cubicBezTo>
                  <a:cubicBezTo>
                    <a:pt x="45" y="15"/>
                    <a:pt x="45" y="15"/>
                    <a:pt x="45" y="15"/>
                  </a:cubicBezTo>
                  <a:cubicBezTo>
                    <a:pt x="45" y="15"/>
                    <a:pt x="45" y="15"/>
                    <a:pt x="44" y="15"/>
                  </a:cubicBezTo>
                  <a:cubicBezTo>
                    <a:pt x="44" y="16"/>
                    <a:pt x="44" y="16"/>
                    <a:pt x="44" y="16"/>
                  </a:cubicBezTo>
                  <a:cubicBezTo>
                    <a:pt x="44" y="16"/>
                    <a:pt x="44" y="16"/>
                    <a:pt x="44" y="16"/>
                  </a:cubicBezTo>
                  <a:close/>
                  <a:moveTo>
                    <a:pt x="109" y="14"/>
                  </a:moveTo>
                  <a:cubicBezTo>
                    <a:pt x="109" y="15"/>
                    <a:pt x="109" y="15"/>
                    <a:pt x="109" y="15"/>
                  </a:cubicBezTo>
                  <a:cubicBezTo>
                    <a:pt x="109" y="15"/>
                    <a:pt x="109" y="15"/>
                    <a:pt x="109" y="15"/>
                  </a:cubicBezTo>
                  <a:cubicBezTo>
                    <a:pt x="110" y="14"/>
                    <a:pt x="110" y="14"/>
                    <a:pt x="110" y="14"/>
                  </a:cubicBezTo>
                  <a:cubicBezTo>
                    <a:pt x="110" y="14"/>
                    <a:pt x="110" y="14"/>
                    <a:pt x="109" y="14"/>
                  </a:cubicBezTo>
                  <a:close/>
                  <a:moveTo>
                    <a:pt x="67" y="15"/>
                  </a:moveTo>
                  <a:cubicBezTo>
                    <a:pt x="68" y="16"/>
                    <a:pt x="68" y="16"/>
                    <a:pt x="68" y="15"/>
                  </a:cubicBezTo>
                  <a:cubicBezTo>
                    <a:pt x="68" y="15"/>
                    <a:pt x="68" y="15"/>
                    <a:pt x="68" y="15"/>
                  </a:cubicBezTo>
                  <a:cubicBezTo>
                    <a:pt x="68" y="14"/>
                    <a:pt x="68" y="14"/>
                    <a:pt x="68" y="14"/>
                  </a:cubicBezTo>
                  <a:cubicBezTo>
                    <a:pt x="68" y="14"/>
                    <a:pt x="68" y="14"/>
                    <a:pt x="67" y="14"/>
                  </a:cubicBezTo>
                  <a:lnTo>
                    <a:pt x="67" y="15"/>
                  </a:lnTo>
                  <a:close/>
                  <a:moveTo>
                    <a:pt x="69" y="14"/>
                  </a:moveTo>
                  <a:cubicBezTo>
                    <a:pt x="69" y="14"/>
                    <a:pt x="70" y="14"/>
                    <a:pt x="70" y="14"/>
                  </a:cubicBezTo>
                  <a:cubicBezTo>
                    <a:pt x="70" y="14"/>
                    <a:pt x="71" y="13"/>
                    <a:pt x="70" y="13"/>
                  </a:cubicBezTo>
                  <a:lnTo>
                    <a:pt x="70" y="13"/>
                  </a:lnTo>
                  <a:cubicBezTo>
                    <a:pt x="70" y="13"/>
                    <a:pt x="69" y="13"/>
                    <a:pt x="69" y="13"/>
                  </a:cubicBezTo>
                  <a:cubicBezTo>
                    <a:pt x="69" y="13"/>
                    <a:pt x="69" y="14"/>
                    <a:pt x="69" y="14"/>
                  </a:cubicBezTo>
                  <a:close/>
                  <a:moveTo>
                    <a:pt x="67" y="13"/>
                  </a:moveTo>
                  <a:cubicBezTo>
                    <a:pt x="67" y="13"/>
                    <a:pt x="67" y="13"/>
                    <a:pt x="66" y="13"/>
                  </a:cubicBezTo>
                  <a:cubicBezTo>
                    <a:pt x="66" y="13"/>
                    <a:pt x="66" y="13"/>
                    <a:pt x="66" y="13"/>
                  </a:cubicBezTo>
                  <a:cubicBezTo>
                    <a:pt x="66" y="13"/>
                    <a:pt x="67"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9"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5" y="13"/>
                  </a:cubicBezTo>
                  <a:cubicBezTo>
                    <a:pt x="65" y="12"/>
                    <a:pt x="65" y="12"/>
                    <a:pt x="65" y="12"/>
                  </a:cubicBezTo>
                  <a:cubicBezTo>
                    <a:pt x="64" y="12"/>
                    <a:pt x="63" y="12"/>
                    <a:pt x="63" y="11"/>
                  </a:cubicBezTo>
                  <a:cubicBezTo>
                    <a:pt x="63" y="11"/>
                    <a:pt x="62" y="11"/>
                    <a:pt x="61" y="12"/>
                  </a:cubicBezTo>
                  <a:cubicBezTo>
                    <a:pt x="61" y="11"/>
                    <a:pt x="61" y="11"/>
                    <a:pt x="60" y="11"/>
                  </a:cubicBezTo>
                  <a:cubicBezTo>
                    <a:pt x="61" y="11"/>
                    <a:pt x="61" y="12"/>
                    <a:pt x="61" y="13"/>
                  </a:cubicBezTo>
                  <a:cubicBezTo>
                    <a:pt x="61" y="13"/>
                    <a:pt x="62" y="14"/>
                    <a:pt x="63" y="14"/>
                  </a:cubicBezTo>
                  <a:close/>
                  <a:moveTo>
                    <a:pt x="67" y="10"/>
                  </a:moveTo>
                  <a:cubicBezTo>
                    <a:pt x="67" y="10"/>
                    <a:pt x="67" y="10"/>
                    <a:pt x="67" y="10"/>
                  </a:cubicBezTo>
                  <a:cubicBezTo>
                    <a:pt x="66" y="10"/>
                    <a:pt x="66" y="10"/>
                    <a:pt x="66" y="11"/>
                  </a:cubicBezTo>
                  <a:cubicBezTo>
                    <a:pt x="66" y="11"/>
                    <a:pt x="67" y="11"/>
                    <a:pt x="67" y="11"/>
                  </a:cubicBezTo>
                  <a:cubicBezTo>
                    <a:pt x="67" y="11"/>
                    <a:pt x="67" y="10"/>
                    <a:pt x="67" y="10"/>
                  </a:cubicBezTo>
                  <a:close/>
                  <a:moveTo>
                    <a:pt x="96" y="11"/>
                  </a:moveTo>
                  <a:cubicBezTo>
                    <a:pt x="97" y="10"/>
                    <a:pt x="97" y="10"/>
                    <a:pt x="97" y="9"/>
                  </a:cubicBezTo>
                  <a:cubicBezTo>
                    <a:pt x="97" y="9"/>
                    <a:pt x="97" y="9"/>
                    <a:pt x="96" y="9"/>
                  </a:cubicBezTo>
                  <a:cubicBezTo>
                    <a:pt x="95" y="9"/>
                    <a:pt x="95" y="10"/>
                    <a:pt x="96" y="11"/>
                  </a:cubicBezTo>
                  <a:close/>
                  <a:moveTo>
                    <a:pt x="77" y="7"/>
                  </a:moveTo>
                  <a:cubicBezTo>
                    <a:pt x="77" y="7"/>
                    <a:pt x="77" y="7"/>
                    <a:pt x="77" y="7"/>
                  </a:cubicBezTo>
                  <a:cubicBezTo>
                    <a:pt x="76" y="7"/>
                    <a:pt x="76" y="7"/>
                    <a:pt x="76" y="8"/>
                  </a:cubicBezTo>
                  <a:cubicBezTo>
                    <a:pt x="77" y="8"/>
                    <a:pt x="77" y="8"/>
                    <a:pt x="77" y="8"/>
                  </a:cubicBezTo>
                  <a:cubicBezTo>
                    <a:pt x="77" y="7"/>
                    <a:pt x="77" y="7"/>
                    <a:pt x="77" y="7"/>
                  </a:cubicBezTo>
                  <a:close/>
                  <a:moveTo>
                    <a:pt x="63" y="6"/>
                  </a:moveTo>
                  <a:cubicBezTo>
                    <a:pt x="63" y="5"/>
                    <a:pt x="62" y="5"/>
                    <a:pt x="62" y="6"/>
                  </a:cubicBezTo>
                  <a:cubicBezTo>
                    <a:pt x="62" y="6"/>
                    <a:pt x="62" y="6"/>
                    <a:pt x="62" y="6"/>
                  </a:cubicBezTo>
                  <a:cubicBezTo>
                    <a:pt x="62" y="6"/>
                    <a:pt x="62" y="6"/>
                    <a:pt x="63" y="6"/>
                  </a:cubicBezTo>
                  <a:cubicBezTo>
                    <a:pt x="63" y="6"/>
                    <a:pt x="63" y="6"/>
                    <a:pt x="63" y="6"/>
                  </a:cubicBezTo>
                  <a:close/>
                  <a:moveTo>
                    <a:pt x="59" y="5"/>
                  </a:moveTo>
                  <a:cubicBezTo>
                    <a:pt x="59" y="4"/>
                    <a:pt x="59" y="4"/>
                    <a:pt x="59" y="5"/>
                  </a:cubicBezTo>
                  <a:cubicBezTo>
                    <a:pt x="58" y="5"/>
                    <a:pt x="58" y="5"/>
                    <a:pt x="59" y="5"/>
                  </a:cubicBezTo>
                  <a:cubicBezTo>
                    <a:pt x="59" y="5"/>
                    <a:pt x="59" y="5"/>
                    <a:pt x="59" y="5"/>
                  </a:cubicBezTo>
                  <a:cubicBezTo>
                    <a:pt x="59" y="5"/>
                    <a:pt x="59" y="5"/>
                    <a:pt x="59" y="5"/>
                  </a:cubicBezTo>
                  <a:close/>
                  <a:moveTo>
                    <a:pt x="41" y="6"/>
                  </a:moveTo>
                  <a:lnTo>
                    <a:pt x="42" y="6"/>
                  </a:lnTo>
                  <a:cubicBezTo>
                    <a:pt x="42" y="6"/>
                    <a:pt x="42" y="6"/>
                    <a:pt x="42" y="5"/>
                  </a:cubicBezTo>
                  <a:cubicBezTo>
                    <a:pt x="42" y="5"/>
                    <a:pt x="42" y="5"/>
                    <a:pt x="42" y="5"/>
                  </a:cubicBezTo>
                  <a:cubicBezTo>
                    <a:pt x="42" y="5"/>
                    <a:pt x="42" y="5"/>
                    <a:pt x="42" y="5"/>
                  </a:cubicBezTo>
                  <a:cubicBezTo>
                    <a:pt x="41" y="5"/>
                    <a:pt x="41" y="4"/>
                    <a:pt x="41" y="5"/>
                  </a:cubicBezTo>
                  <a:lnTo>
                    <a:pt x="41" y="6"/>
                  </a:lnTo>
                  <a:close/>
                  <a:moveTo>
                    <a:pt x="64" y="6"/>
                  </a:moveTo>
                  <a:cubicBezTo>
                    <a:pt x="65" y="6"/>
                    <a:pt x="65" y="6"/>
                    <a:pt x="66" y="5"/>
                  </a:cubicBezTo>
                  <a:cubicBezTo>
                    <a:pt x="66" y="5"/>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6"/>
                    <a:pt x="111" y="97"/>
                  </a:cubicBezTo>
                  <a:cubicBezTo>
                    <a:pt x="111" y="97"/>
                    <a:pt x="111" y="97"/>
                    <a:pt x="110" y="97"/>
                  </a:cubicBezTo>
                  <a:cubicBezTo>
                    <a:pt x="110" y="98"/>
                    <a:pt x="110" y="98"/>
                    <a:pt x="110" y="98"/>
                  </a:cubicBezTo>
                  <a:lnTo>
                    <a:pt x="76" y="98"/>
                  </a:lnTo>
                  <a:cubicBezTo>
                    <a:pt x="76" y="94"/>
                    <a:pt x="76" y="91"/>
                    <a:pt x="76" y="87"/>
                  </a:cubicBezTo>
                  <a:cubicBezTo>
                    <a:pt x="76" y="83"/>
                    <a:pt x="76" y="79"/>
                    <a:pt x="76" y="75"/>
                  </a:cubicBezTo>
                  <a:cubicBezTo>
                    <a:pt x="76" y="71"/>
                    <a:pt x="76" y="66"/>
                    <a:pt x="76" y="62"/>
                  </a:cubicBezTo>
                  <a:cubicBezTo>
                    <a:pt x="76" y="58"/>
                    <a:pt x="76" y="54"/>
                    <a:pt x="76" y="51"/>
                  </a:cubicBezTo>
                  <a:cubicBezTo>
                    <a:pt x="76" y="49"/>
                    <a:pt x="76" y="47"/>
                    <a:pt x="76" y="45"/>
                  </a:cubicBezTo>
                  <a:cubicBezTo>
                    <a:pt x="75" y="43"/>
                    <a:pt x="75" y="42"/>
                    <a:pt x="74" y="40"/>
                  </a:cubicBezTo>
                  <a:cubicBezTo>
                    <a:pt x="73" y="39"/>
                    <a:pt x="72" y="38"/>
                    <a:pt x="71" y="37"/>
                  </a:cubicBezTo>
                  <a:cubicBezTo>
                    <a:pt x="70" y="36"/>
                    <a:pt x="68" y="36"/>
                    <a:pt x="65" y="36"/>
                  </a:cubicBezTo>
                  <a:cubicBezTo>
                    <a:pt x="63" y="36"/>
                    <a:pt x="62" y="37"/>
                    <a:pt x="60" y="38"/>
                  </a:cubicBezTo>
                  <a:cubicBezTo>
                    <a:pt x="59" y="39"/>
                    <a:pt x="58" y="40"/>
                    <a:pt x="58" y="42"/>
                  </a:cubicBezTo>
                  <a:cubicBezTo>
                    <a:pt x="57" y="43"/>
                    <a:pt x="57" y="45"/>
                    <a:pt x="57" y="47"/>
                  </a:cubicBezTo>
                  <a:cubicBezTo>
                    <a:pt x="56" y="49"/>
                    <a:pt x="56" y="51"/>
                    <a:pt x="56" y="53"/>
                  </a:cubicBezTo>
                  <a:cubicBezTo>
                    <a:pt x="56" y="61"/>
                    <a:pt x="56" y="70"/>
                    <a:pt x="56" y="80"/>
                  </a:cubicBezTo>
                  <a:cubicBezTo>
                    <a:pt x="56" y="90"/>
                    <a:pt x="56" y="101"/>
                    <a:pt x="56" y="112"/>
                  </a:cubicBezTo>
                  <a:cubicBezTo>
                    <a:pt x="56" y="123"/>
                    <a:pt x="56" y="133"/>
                    <a:pt x="56" y="143"/>
                  </a:cubicBezTo>
                  <a:cubicBezTo>
                    <a:pt x="55" y="152"/>
                    <a:pt x="56" y="161"/>
                    <a:pt x="56" y="169"/>
                  </a:cubicBezTo>
                  <a:cubicBezTo>
                    <a:pt x="56" y="170"/>
                    <a:pt x="56" y="171"/>
                    <a:pt x="56" y="173"/>
                  </a:cubicBezTo>
                  <a:cubicBezTo>
                    <a:pt x="56" y="174"/>
                    <a:pt x="57" y="175"/>
                    <a:pt x="57" y="176"/>
                  </a:cubicBezTo>
                  <a:cubicBezTo>
                    <a:pt x="57" y="178"/>
                    <a:pt x="57" y="179"/>
                    <a:pt x="57" y="180"/>
                  </a:cubicBezTo>
                  <a:cubicBezTo>
                    <a:pt x="58" y="181"/>
                    <a:pt x="58" y="181"/>
                    <a:pt x="58" y="182"/>
                  </a:cubicBezTo>
                  <a:cubicBezTo>
                    <a:pt x="59" y="183"/>
                    <a:pt x="60" y="185"/>
                    <a:pt x="62" y="185"/>
                  </a:cubicBezTo>
                  <a:cubicBezTo>
                    <a:pt x="64" y="186"/>
                    <a:pt x="65" y="186"/>
                    <a:pt x="67" y="186"/>
                  </a:cubicBezTo>
                  <a:cubicBezTo>
                    <a:pt x="69" y="186"/>
                    <a:pt x="70" y="185"/>
                    <a:pt x="72" y="184"/>
                  </a:cubicBezTo>
                  <a:cubicBezTo>
                    <a:pt x="73" y="183"/>
                    <a:pt x="74" y="182"/>
                    <a:pt x="75" y="181"/>
                  </a:cubicBezTo>
                  <a:cubicBezTo>
                    <a:pt x="75" y="180"/>
                    <a:pt x="75" y="178"/>
                    <a:pt x="75" y="176"/>
                  </a:cubicBezTo>
                  <a:cubicBezTo>
                    <a:pt x="76" y="174"/>
                    <a:pt x="76" y="172"/>
                    <a:pt x="76" y="170"/>
                  </a:cubicBezTo>
                  <a:cubicBezTo>
                    <a:pt x="76" y="167"/>
                    <a:pt x="76" y="164"/>
                    <a:pt x="76" y="161"/>
                  </a:cubicBezTo>
                  <a:cubicBezTo>
                    <a:pt x="76" y="158"/>
                    <a:pt x="76" y="154"/>
                    <a:pt x="76" y="151"/>
                  </a:cubicBezTo>
                  <a:cubicBezTo>
                    <a:pt x="76" y="148"/>
                    <a:pt x="76" y="145"/>
                    <a:pt x="76" y="142"/>
                  </a:cubicBezTo>
                  <a:cubicBezTo>
                    <a:pt x="76" y="139"/>
                    <a:pt x="76" y="135"/>
                    <a:pt x="76" y="133"/>
                  </a:cubicBezTo>
                  <a:lnTo>
                    <a:pt x="131" y="133"/>
                  </a:lnTo>
                  <a:lnTo>
                    <a:pt x="131" y="145"/>
                  </a:lnTo>
                  <a:cubicBezTo>
                    <a:pt x="131" y="149"/>
                    <a:pt x="131" y="153"/>
                    <a:pt x="131" y="157"/>
                  </a:cubicBezTo>
                  <a:cubicBezTo>
                    <a:pt x="131" y="161"/>
                    <a:pt x="131" y="165"/>
                    <a:pt x="130" y="169"/>
                  </a:cubicBezTo>
                  <a:cubicBezTo>
                    <a:pt x="130" y="173"/>
                    <a:pt x="129" y="177"/>
                    <a:pt x="129" y="180"/>
                  </a:cubicBezTo>
                  <a:cubicBezTo>
                    <a:pt x="128" y="183"/>
                    <a:pt x="128" y="185"/>
                    <a:pt x="127" y="187"/>
                  </a:cubicBezTo>
                  <a:cubicBezTo>
                    <a:pt x="126" y="189"/>
                    <a:pt x="125" y="191"/>
                    <a:pt x="124" y="193"/>
                  </a:cubicBezTo>
                  <a:cubicBezTo>
                    <a:pt x="124" y="194"/>
                    <a:pt x="124" y="194"/>
                    <a:pt x="124" y="195"/>
                  </a:cubicBezTo>
                  <a:cubicBezTo>
                    <a:pt x="123" y="195"/>
                    <a:pt x="123" y="195"/>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5" y="204"/>
                  </a:cubicBezTo>
                  <a:cubicBezTo>
                    <a:pt x="114" y="205"/>
                    <a:pt x="114" y="206"/>
                    <a:pt x="113" y="207"/>
                  </a:cubicBezTo>
                  <a:cubicBezTo>
                    <a:pt x="112" y="207"/>
                    <a:pt x="112" y="207"/>
                    <a:pt x="112" y="207"/>
                  </a:cubicBezTo>
                  <a:cubicBezTo>
                    <a:pt x="111" y="206"/>
                    <a:pt x="111" y="206"/>
                    <a:pt x="110" y="206"/>
                  </a:cubicBezTo>
                  <a:cubicBezTo>
                    <a:pt x="110" y="207"/>
                    <a:pt x="110" y="208"/>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1"/>
                  </a:cubicBezTo>
                  <a:cubicBezTo>
                    <a:pt x="104" y="211"/>
                    <a:pt x="104" y="212"/>
                    <a:pt x="105" y="212"/>
                  </a:cubicBezTo>
                  <a:cubicBezTo>
                    <a:pt x="104" y="212"/>
                    <a:pt x="103" y="212"/>
                    <a:pt x="103" y="213"/>
                  </a:cubicBezTo>
                  <a:cubicBezTo>
                    <a:pt x="102" y="213"/>
                    <a:pt x="102" y="214"/>
                    <a:pt x="101" y="214"/>
                  </a:cubicBezTo>
                  <a:cubicBezTo>
                    <a:pt x="100" y="214"/>
                    <a:pt x="100" y="214"/>
                    <a:pt x="100" y="214"/>
                  </a:cubicBezTo>
                  <a:cubicBezTo>
                    <a:pt x="99" y="213"/>
                    <a:pt x="98" y="213"/>
                    <a:pt x="98"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7"/>
                    <a:pt x="95" y="217"/>
                    <a:pt x="95" y="216"/>
                  </a:cubicBezTo>
                  <a:cubicBezTo>
                    <a:pt x="95" y="216"/>
                    <a:pt x="96" y="216"/>
                    <a:pt x="96" y="216"/>
                  </a:cubicBezTo>
                  <a:cubicBezTo>
                    <a:pt x="96" y="215"/>
                    <a:pt x="95" y="214"/>
                    <a:pt x="94" y="214"/>
                  </a:cubicBezTo>
                  <a:cubicBezTo>
                    <a:pt x="94" y="213"/>
                    <a:pt x="94" y="213"/>
                    <a:pt x="94" y="213"/>
                  </a:cubicBezTo>
                  <a:cubicBezTo>
                    <a:pt x="94" y="212"/>
                    <a:pt x="94" y="212"/>
                    <a:pt x="93" y="211"/>
                  </a:cubicBezTo>
                  <a:cubicBezTo>
                    <a:pt x="93" y="212"/>
                    <a:pt x="93" y="212"/>
                    <a:pt x="92" y="212"/>
                  </a:cubicBezTo>
                  <a:cubicBezTo>
                    <a:pt x="91" y="212"/>
                    <a:pt x="90" y="212"/>
                    <a:pt x="89" y="212"/>
                  </a:cubicBezTo>
                  <a:cubicBezTo>
                    <a:pt x="88" y="212"/>
                    <a:pt x="87" y="212"/>
                    <a:pt x="86" y="212"/>
                  </a:cubicBezTo>
                  <a:cubicBezTo>
                    <a:pt x="86" y="212"/>
                    <a:pt x="85" y="213"/>
                    <a:pt x="84" y="213"/>
                  </a:cubicBezTo>
                  <a:cubicBezTo>
                    <a:pt x="85" y="214"/>
                    <a:pt x="86" y="214"/>
                    <a:pt x="87" y="214"/>
                  </a:cubicBezTo>
                  <a:cubicBezTo>
                    <a:pt x="88" y="214"/>
                    <a:pt x="89" y="214"/>
                    <a:pt x="90" y="214"/>
                  </a:cubicBezTo>
                  <a:cubicBezTo>
                    <a:pt x="91" y="214"/>
                    <a:pt x="92" y="213"/>
                    <a:pt x="92" y="214"/>
                  </a:cubicBezTo>
                  <a:cubicBezTo>
                    <a:pt x="93" y="214"/>
                    <a:pt x="93" y="214"/>
                    <a:pt x="93" y="215"/>
                  </a:cubicBezTo>
                  <a:lnTo>
                    <a:pt x="90" y="216"/>
                  </a:lnTo>
                  <a:cubicBezTo>
                    <a:pt x="89" y="216"/>
                    <a:pt x="89" y="216"/>
                    <a:pt x="89" y="217"/>
                  </a:cubicBezTo>
                  <a:cubicBezTo>
                    <a:pt x="89" y="217"/>
                    <a:pt x="88" y="218"/>
                    <a:pt x="87" y="217"/>
                  </a:cubicBezTo>
                  <a:lnTo>
                    <a:pt x="87" y="216"/>
                  </a:lnTo>
                  <a:cubicBezTo>
                    <a:pt x="87" y="216"/>
                    <a:pt x="86" y="217"/>
                    <a:pt x="85" y="217"/>
                  </a:cubicBezTo>
                  <a:cubicBezTo>
                    <a:pt x="84" y="217"/>
                    <a:pt x="84" y="218"/>
                    <a:pt x="84" y="219"/>
                  </a:cubicBezTo>
                  <a:cubicBezTo>
                    <a:pt x="83" y="219"/>
                    <a:pt x="83" y="218"/>
                    <a:pt x="82" y="218"/>
                  </a:cubicBezTo>
                  <a:cubicBezTo>
                    <a:pt x="81" y="218"/>
                    <a:pt x="80" y="218"/>
                    <a:pt x="80" y="218"/>
                  </a:cubicBezTo>
                  <a:cubicBezTo>
                    <a:pt x="79" y="219"/>
                    <a:pt x="79" y="220"/>
                    <a:pt x="78" y="220"/>
                  </a:cubicBezTo>
                  <a:cubicBezTo>
                    <a:pt x="78" y="220"/>
                    <a:pt x="77" y="221"/>
                    <a:pt x="77" y="221"/>
                  </a:cubicBezTo>
                  <a:lnTo>
                    <a:pt x="61" y="221"/>
                  </a:lnTo>
                  <a:cubicBezTo>
                    <a:pt x="60" y="221"/>
                    <a:pt x="59" y="221"/>
                    <a:pt x="59" y="221"/>
                  </a:cubicBezTo>
                  <a:cubicBezTo>
                    <a:pt x="58" y="220"/>
                    <a:pt x="58" y="220"/>
                    <a:pt x="58" y="219"/>
                  </a:cubicBezTo>
                  <a:cubicBezTo>
                    <a:pt x="57" y="219"/>
                    <a:pt x="57" y="219"/>
                    <a:pt x="57" y="219"/>
                  </a:cubicBezTo>
                  <a:cubicBezTo>
                    <a:pt x="57" y="220"/>
                    <a:pt x="57" y="220"/>
                    <a:pt x="57" y="220"/>
                  </a:cubicBezTo>
                  <a:cubicBezTo>
                    <a:pt x="57" y="220"/>
                    <a:pt x="57" y="220"/>
                    <a:pt x="57" y="221"/>
                  </a:cubicBezTo>
                  <a:cubicBezTo>
                    <a:pt x="57" y="221"/>
                    <a:pt x="57" y="221"/>
                    <a:pt x="56" y="221"/>
                  </a:cubicBezTo>
                  <a:cubicBezTo>
                    <a:pt x="55" y="221"/>
                    <a:pt x="55" y="221"/>
                    <a:pt x="55" y="221"/>
                  </a:cubicBezTo>
                  <a:cubicBezTo>
                    <a:pt x="55" y="221"/>
                    <a:pt x="55" y="220"/>
                    <a:pt x="56" y="220"/>
                  </a:cubicBezTo>
                  <a:cubicBezTo>
                    <a:pt x="56" y="220"/>
                    <a:pt x="56" y="220"/>
                    <a:pt x="56" y="219"/>
                  </a:cubicBezTo>
                  <a:cubicBezTo>
                    <a:pt x="56" y="219"/>
                    <a:pt x="56" y="219"/>
                    <a:pt x="57" y="219"/>
                  </a:cubicBezTo>
                  <a:cubicBezTo>
                    <a:pt x="57" y="218"/>
                    <a:pt x="57" y="218"/>
                    <a:pt x="58" y="218"/>
                  </a:cubicBezTo>
                  <a:cubicBezTo>
                    <a:pt x="58" y="217"/>
                    <a:pt x="59" y="217"/>
                    <a:pt x="59" y="216"/>
                  </a:cubicBezTo>
                  <a:cubicBezTo>
                    <a:pt x="60" y="217"/>
                    <a:pt x="60" y="217"/>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0" y="216"/>
                    <a:pt x="71" y="216"/>
                    <a:pt x="72" y="216"/>
                  </a:cubicBezTo>
                  <a:cubicBezTo>
                    <a:pt x="72" y="216"/>
                    <a:pt x="73" y="216"/>
                    <a:pt x="74" y="216"/>
                  </a:cubicBezTo>
                  <a:cubicBezTo>
                    <a:pt x="74" y="216"/>
                    <a:pt x="74" y="216"/>
                    <a:pt x="74" y="216"/>
                  </a:cubicBezTo>
                  <a:cubicBezTo>
                    <a:pt x="75" y="216"/>
                    <a:pt x="75" y="216"/>
                    <a:pt x="76" y="216"/>
                  </a:cubicBezTo>
                  <a:cubicBezTo>
                    <a:pt x="76" y="215"/>
                    <a:pt x="77" y="216"/>
                    <a:pt x="77" y="216"/>
                  </a:cubicBezTo>
                  <a:cubicBezTo>
                    <a:pt x="78" y="216"/>
                    <a:pt x="78" y="216"/>
                    <a:pt x="78" y="215"/>
                  </a:cubicBezTo>
                  <a:cubicBezTo>
                    <a:pt x="78" y="214"/>
                    <a:pt x="78" y="214"/>
                    <a:pt x="78" y="214"/>
                  </a:cubicBezTo>
                  <a:cubicBezTo>
                    <a:pt x="77" y="213"/>
                    <a:pt x="77" y="213"/>
                    <a:pt x="76" y="213"/>
                  </a:cubicBezTo>
                  <a:cubicBezTo>
                    <a:pt x="76" y="213"/>
                    <a:pt x="75" y="214"/>
                    <a:pt x="75" y="214"/>
                  </a:cubicBezTo>
                  <a:cubicBezTo>
                    <a:pt x="74" y="214"/>
                    <a:pt x="74" y="214"/>
                    <a:pt x="74" y="214"/>
                  </a:cubicBezTo>
                  <a:cubicBezTo>
                    <a:pt x="74" y="213"/>
                    <a:pt x="73" y="213"/>
                    <a:pt x="73" y="212"/>
                  </a:cubicBezTo>
                  <a:cubicBezTo>
                    <a:pt x="73" y="212"/>
                    <a:pt x="72" y="211"/>
                    <a:pt x="72" y="211"/>
                  </a:cubicBezTo>
                  <a:cubicBezTo>
                    <a:pt x="72" y="211"/>
                    <a:pt x="71" y="211"/>
                    <a:pt x="71" y="212"/>
                  </a:cubicBezTo>
                  <a:cubicBezTo>
                    <a:pt x="71" y="212"/>
                    <a:pt x="71" y="212"/>
                    <a:pt x="71" y="213"/>
                  </a:cubicBezTo>
                  <a:cubicBezTo>
                    <a:pt x="72" y="213"/>
                    <a:pt x="72" y="213"/>
                    <a:pt x="72" y="214"/>
                  </a:cubicBezTo>
                  <a:cubicBezTo>
                    <a:pt x="72" y="214"/>
                    <a:pt x="72" y="214"/>
                    <a:pt x="71" y="214"/>
                  </a:cubicBezTo>
                  <a:cubicBezTo>
                    <a:pt x="71" y="214"/>
                    <a:pt x="70" y="213"/>
                    <a:pt x="70" y="212"/>
                  </a:cubicBezTo>
                  <a:cubicBezTo>
                    <a:pt x="69" y="211"/>
                    <a:pt x="68" y="211"/>
                    <a:pt x="67" y="211"/>
                  </a:cubicBezTo>
                  <a:cubicBezTo>
                    <a:pt x="67" y="211"/>
                    <a:pt x="66" y="211"/>
                    <a:pt x="66" y="212"/>
                  </a:cubicBezTo>
                  <a:cubicBezTo>
                    <a:pt x="66" y="212"/>
                    <a:pt x="67" y="212"/>
                    <a:pt x="67" y="212"/>
                  </a:cubicBezTo>
                  <a:cubicBezTo>
                    <a:pt x="67" y="213"/>
                    <a:pt x="67" y="213"/>
                    <a:pt x="67" y="213"/>
                  </a:cubicBezTo>
                  <a:cubicBezTo>
                    <a:pt x="67" y="213"/>
                    <a:pt x="66" y="213"/>
                    <a:pt x="66" y="213"/>
                  </a:cubicBezTo>
                  <a:cubicBezTo>
                    <a:pt x="66" y="212"/>
                    <a:pt x="66" y="212"/>
                    <a:pt x="65" y="212"/>
                  </a:cubicBezTo>
                  <a:cubicBezTo>
                    <a:pt x="65" y="212"/>
                    <a:pt x="65" y="212"/>
                    <a:pt x="65" y="212"/>
                  </a:cubicBezTo>
                  <a:cubicBezTo>
                    <a:pt x="64" y="212"/>
                    <a:pt x="64" y="213"/>
                    <a:pt x="63" y="213"/>
                  </a:cubicBezTo>
                  <a:cubicBezTo>
                    <a:pt x="62" y="212"/>
                    <a:pt x="61" y="213"/>
                    <a:pt x="60" y="213"/>
                  </a:cubicBezTo>
                  <a:cubicBezTo>
                    <a:pt x="60" y="212"/>
                    <a:pt x="60" y="212"/>
                    <a:pt x="59" y="212"/>
                  </a:cubicBezTo>
                  <a:cubicBezTo>
                    <a:pt x="59" y="212"/>
                    <a:pt x="58" y="212"/>
                    <a:pt x="59" y="211"/>
                  </a:cubicBezTo>
                  <a:cubicBezTo>
                    <a:pt x="58" y="211"/>
                    <a:pt x="58" y="211"/>
                    <a:pt x="58" y="212"/>
                  </a:cubicBezTo>
                  <a:cubicBezTo>
                    <a:pt x="58" y="212"/>
                    <a:pt x="58" y="212"/>
                    <a:pt x="58" y="213"/>
                  </a:cubicBezTo>
                  <a:cubicBezTo>
                    <a:pt x="58" y="213"/>
                    <a:pt x="58" y="213"/>
                    <a:pt x="58" y="213"/>
                  </a:cubicBezTo>
                  <a:cubicBezTo>
                    <a:pt x="57" y="213"/>
                    <a:pt x="57" y="213"/>
                    <a:pt x="57" y="213"/>
                  </a:cubicBezTo>
                  <a:cubicBezTo>
                    <a:pt x="57" y="213"/>
                    <a:pt x="57" y="213"/>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5"/>
                    <a:pt x="55" y="215"/>
                    <a:pt x="55" y="215"/>
                  </a:cubicBezTo>
                  <a:cubicBezTo>
                    <a:pt x="54" y="215"/>
                    <a:pt x="54" y="215"/>
                    <a:pt x="54" y="214"/>
                  </a:cubicBezTo>
                  <a:cubicBezTo>
                    <a:pt x="54" y="214"/>
                    <a:pt x="53" y="214"/>
                    <a:pt x="53" y="214"/>
                  </a:cubicBezTo>
                  <a:cubicBezTo>
                    <a:pt x="53" y="213"/>
                    <a:pt x="53" y="213"/>
                    <a:pt x="53" y="213"/>
                  </a:cubicBezTo>
                  <a:cubicBezTo>
                    <a:pt x="53" y="213"/>
                    <a:pt x="52" y="213"/>
                    <a:pt x="52" y="214"/>
                  </a:cubicBezTo>
                  <a:cubicBezTo>
                    <a:pt x="52" y="214"/>
                    <a:pt x="52" y="213"/>
                    <a:pt x="52" y="213"/>
                  </a:cubicBezTo>
                  <a:cubicBezTo>
                    <a:pt x="52" y="213"/>
                    <a:pt x="52" y="213"/>
                    <a:pt x="52" y="212"/>
                  </a:cubicBezTo>
                  <a:cubicBezTo>
                    <a:pt x="52" y="212"/>
                    <a:pt x="53" y="212"/>
                    <a:pt x="53" y="212"/>
                  </a:cubicBezTo>
                  <a:cubicBezTo>
                    <a:pt x="53" y="212"/>
                    <a:pt x="53" y="211"/>
                    <a:pt x="53" y="211"/>
                  </a:cubicBezTo>
                  <a:cubicBezTo>
                    <a:pt x="53" y="211"/>
                    <a:pt x="52" y="212"/>
                    <a:pt x="52" y="212"/>
                  </a:cubicBezTo>
                  <a:cubicBezTo>
                    <a:pt x="51" y="212"/>
                    <a:pt x="50" y="212"/>
                    <a:pt x="49" y="212"/>
                  </a:cubicBezTo>
                  <a:cubicBezTo>
                    <a:pt x="49" y="213"/>
                    <a:pt x="48" y="213"/>
                    <a:pt x="48" y="213"/>
                  </a:cubicBezTo>
                  <a:cubicBezTo>
                    <a:pt x="47" y="213"/>
                    <a:pt x="47" y="214"/>
                    <a:pt x="47" y="215"/>
                  </a:cubicBezTo>
                  <a:cubicBezTo>
                    <a:pt x="46" y="215"/>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5" y="211"/>
                    <a:pt x="44" y="211"/>
                    <a:pt x="43" y="211"/>
                  </a:cubicBezTo>
                  <a:cubicBezTo>
                    <a:pt x="43" y="211"/>
                    <a:pt x="43" y="210"/>
                    <a:pt x="42" y="210"/>
                  </a:cubicBezTo>
                  <a:cubicBezTo>
                    <a:pt x="42" y="210"/>
                    <a:pt x="42" y="210"/>
                    <a:pt x="42" y="210"/>
                  </a:cubicBezTo>
                  <a:cubicBezTo>
                    <a:pt x="41" y="210"/>
                    <a:pt x="41" y="210"/>
                    <a:pt x="40" y="210"/>
                  </a:cubicBezTo>
                  <a:cubicBezTo>
                    <a:pt x="40" y="210"/>
                    <a:pt x="40" y="209"/>
                    <a:pt x="40" y="209"/>
                  </a:cubicBezTo>
                  <a:cubicBezTo>
                    <a:pt x="39" y="209"/>
                    <a:pt x="39" y="210"/>
                    <a:pt x="39" y="210"/>
                  </a:cubicBezTo>
                  <a:cubicBezTo>
                    <a:pt x="39" y="210"/>
                    <a:pt x="38" y="211"/>
                    <a:pt x="39" y="211"/>
                  </a:cubicBezTo>
                  <a:cubicBezTo>
                    <a:pt x="39" y="211"/>
                    <a:pt x="39" y="212"/>
                    <a:pt x="39" y="212"/>
                  </a:cubicBezTo>
                  <a:cubicBezTo>
                    <a:pt x="39" y="212"/>
                    <a:pt x="38" y="213"/>
                    <a:pt x="38" y="213"/>
                  </a:cubicBezTo>
                  <a:cubicBezTo>
                    <a:pt x="37" y="212"/>
                    <a:pt x="37" y="212"/>
                    <a:pt x="37" y="211"/>
                  </a:cubicBezTo>
                  <a:cubicBezTo>
                    <a:pt x="36" y="210"/>
                    <a:pt x="36" y="210"/>
                    <a:pt x="35" y="210"/>
                  </a:cubicBezTo>
                  <a:cubicBezTo>
                    <a:pt x="35" y="211"/>
                    <a:pt x="35" y="211"/>
                    <a:pt x="36" y="212"/>
                  </a:cubicBezTo>
                  <a:cubicBezTo>
                    <a:pt x="36" y="212"/>
                    <a:pt x="37" y="212"/>
                    <a:pt x="37" y="213"/>
                  </a:cubicBezTo>
                  <a:cubicBezTo>
                    <a:pt x="36" y="213"/>
                    <a:pt x="35" y="213"/>
                    <a:pt x="35" y="212"/>
                  </a:cubicBezTo>
                  <a:cubicBezTo>
                    <a:pt x="34" y="212"/>
                    <a:pt x="34" y="211"/>
                    <a:pt x="33" y="210"/>
                  </a:cubicBezTo>
                  <a:cubicBezTo>
                    <a:pt x="33" y="211"/>
                    <a:pt x="33" y="211"/>
                    <a:pt x="32" y="211"/>
                  </a:cubicBezTo>
                  <a:cubicBezTo>
                    <a:pt x="32" y="211"/>
                    <a:pt x="32" y="212"/>
                    <a:pt x="32" y="212"/>
                  </a:cubicBezTo>
                  <a:cubicBezTo>
                    <a:pt x="31" y="212"/>
                    <a:pt x="31" y="212"/>
                    <a:pt x="30" y="211"/>
                  </a:cubicBezTo>
                  <a:cubicBezTo>
                    <a:pt x="30" y="210"/>
                    <a:pt x="30" y="210"/>
                    <a:pt x="31" y="209"/>
                  </a:cubicBezTo>
                  <a:cubicBezTo>
                    <a:pt x="30" y="210"/>
                    <a:pt x="29" y="210"/>
                    <a:pt x="29" y="210"/>
                  </a:cubicBezTo>
                  <a:cubicBezTo>
                    <a:pt x="28" y="210"/>
                    <a:pt x="28" y="210"/>
                    <a:pt x="28" y="211"/>
                  </a:cubicBezTo>
                  <a:cubicBezTo>
                    <a:pt x="28" y="211"/>
                    <a:pt x="28" y="211"/>
                    <a:pt x="28" y="211"/>
                  </a:cubicBezTo>
                  <a:cubicBezTo>
                    <a:pt x="28" y="211"/>
                    <a:pt x="28" y="212"/>
                    <a:pt x="28" y="212"/>
                  </a:cubicBezTo>
                  <a:cubicBezTo>
                    <a:pt x="28" y="212"/>
                    <a:pt x="29" y="212"/>
                    <a:pt x="29" y="212"/>
                  </a:cubicBezTo>
                  <a:cubicBezTo>
                    <a:pt x="29" y="213"/>
                    <a:pt x="28" y="213"/>
                    <a:pt x="28" y="213"/>
                  </a:cubicBezTo>
                  <a:cubicBezTo>
                    <a:pt x="27" y="213"/>
                    <a:pt x="26" y="213"/>
                    <a:pt x="26" y="213"/>
                  </a:cubicBezTo>
                  <a:cubicBezTo>
                    <a:pt x="26" y="212"/>
                    <a:pt x="25" y="212"/>
                    <a:pt x="25" y="211"/>
                  </a:cubicBezTo>
                  <a:cubicBezTo>
                    <a:pt x="24" y="211"/>
                    <a:pt x="24" y="211"/>
                    <a:pt x="23" y="211"/>
                  </a:cubicBezTo>
                  <a:cubicBezTo>
                    <a:pt x="22" y="211"/>
                    <a:pt x="22" y="211"/>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2" y="201"/>
                    <a:pt x="11" y="200"/>
                  </a:cubicBezTo>
                  <a:cubicBezTo>
                    <a:pt x="11" y="200"/>
                    <a:pt x="11" y="199"/>
                    <a:pt x="11" y="199"/>
                  </a:cubicBezTo>
                  <a:cubicBezTo>
                    <a:pt x="8" y="195"/>
                    <a:pt x="6" y="191"/>
                    <a:pt x="5" y="186"/>
                  </a:cubicBezTo>
                  <a:cubicBezTo>
                    <a:pt x="3" y="180"/>
                    <a:pt x="2" y="175"/>
                    <a:pt x="2" y="169"/>
                  </a:cubicBezTo>
                  <a:cubicBezTo>
                    <a:pt x="1" y="160"/>
                    <a:pt x="0" y="150"/>
                    <a:pt x="0" y="140"/>
                  </a:cubicBezTo>
                  <a:cubicBezTo>
                    <a:pt x="1" y="130"/>
                    <a:pt x="1" y="120"/>
                    <a:pt x="1" y="109"/>
                  </a:cubicBezTo>
                  <a:cubicBezTo>
                    <a:pt x="1" y="98"/>
                    <a:pt x="1" y="88"/>
                    <a:pt x="0" y="78"/>
                  </a:cubicBezTo>
                  <a:cubicBezTo>
                    <a:pt x="0"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8"/>
                    <a:pt x="35" y="6"/>
                    <a:pt x="42" y="4"/>
                  </a:cubicBezTo>
                  <a:cubicBezTo>
                    <a:pt x="46" y="2"/>
                    <a:pt x="51" y="2"/>
                    <a:pt x="56" y="1"/>
                  </a:cubicBezTo>
                  <a:cubicBezTo>
                    <a:pt x="61" y="0"/>
                    <a:pt x="67" y="0"/>
                    <a:pt x="73" y="0"/>
                  </a:cubicBezTo>
                  <a:cubicBezTo>
                    <a:pt x="79" y="1"/>
                    <a:pt x="86" y="2"/>
                    <a:pt x="92" y="4"/>
                  </a:cubicBezTo>
                  <a:cubicBezTo>
                    <a:pt x="98" y="6"/>
                    <a:pt x="103" y="8"/>
                    <a:pt x="107" y="11"/>
                  </a:cubicBezTo>
                  <a:cubicBezTo>
                    <a:pt x="107" y="11"/>
                    <a:pt x="107" y="11"/>
                    <a:pt x="108" y="11"/>
                  </a:cubicBezTo>
                  <a:cubicBezTo>
                    <a:pt x="108" y="12"/>
                    <a:pt x="108" y="12"/>
                    <a:pt x="108" y="12"/>
                  </a:cubicBezTo>
                  <a:cubicBezTo>
                    <a:pt x="109" y="12"/>
                    <a:pt x="110" y="13"/>
                    <a:pt x="111" y="14"/>
                  </a:cubicBezTo>
                  <a:cubicBezTo>
                    <a:pt x="112" y="14"/>
                    <a:pt x="112" y="14"/>
                    <a:pt x="112" y="14"/>
                  </a:cubicBezTo>
                  <a:cubicBezTo>
                    <a:pt x="112" y="14"/>
                    <a:pt x="112" y="15"/>
                    <a:pt x="112" y="15"/>
                  </a:cubicBezTo>
                  <a:cubicBezTo>
                    <a:pt x="113" y="15"/>
                    <a:pt x="114" y="16"/>
                    <a:pt x="115" y="17"/>
                  </a:cubicBezTo>
                  <a:cubicBezTo>
                    <a:pt x="116" y="18"/>
                    <a:pt x="117" y="19"/>
                    <a:pt x="118" y="19"/>
                  </a:cubicBezTo>
                  <a:cubicBezTo>
                    <a:pt x="122" y="24"/>
                    <a:pt x="125" y="29"/>
                    <a:pt x="127" y="35"/>
                  </a:cubicBezTo>
                  <a:cubicBezTo>
                    <a:pt x="129" y="41"/>
                    <a:pt x="130" y="48"/>
                    <a:pt x="131" y="56"/>
                  </a:cubicBezTo>
                  <a:cubicBezTo>
                    <a:pt x="131" y="63"/>
                    <a:pt x="131" y="69"/>
                    <a:pt x="131" y="76"/>
                  </a:cubicBezTo>
                  <a:cubicBezTo>
                    <a:pt x="131" y="83"/>
                    <a:pt x="131" y="90"/>
                    <a:pt x="131" y="98"/>
                  </a:cubicBezTo>
                  <a:close/>
                  <a:moveTo>
                    <a:pt x="65" y="213"/>
                  </a:moveTo>
                  <a:cubicBezTo>
                    <a:pt x="65" y="214"/>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6" y="219"/>
                    <a:pt x="85" y="220"/>
                    <a:pt x="84" y="220"/>
                  </a:cubicBezTo>
                  <a:cubicBezTo>
                    <a:pt x="84" y="220"/>
                    <a:pt x="84"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13">
              <a:extLst>
                <a:ext uri="{FF2B5EF4-FFF2-40B4-BE49-F238E27FC236}">
                  <a16:creationId xmlns:a16="http://schemas.microsoft.com/office/drawing/2014/main" id="{57D6B2CF-0247-401F-9BCE-3A876B6DE539}"/>
                </a:ext>
              </a:extLst>
            </p:cNvPr>
            <p:cNvSpPr>
              <a:spLocks noEditPoints="1"/>
            </p:cNvSpPr>
            <p:nvPr/>
          </p:nvSpPr>
          <p:spPr bwMode="auto">
            <a:xfrm>
              <a:off x="7146163" y="4348002"/>
              <a:ext cx="105815" cy="182001"/>
            </a:xfrm>
            <a:custGeom>
              <a:avLst/>
              <a:gdLst>
                <a:gd name="T0" fmla="*/ 67 w 128"/>
                <a:gd name="T1" fmla="*/ 1 h 220"/>
                <a:gd name="T2" fmla="*/ 72 w 128"/>
                <a:gd name="T3" fmla="*/ 3 h 220"/>
                <a:gd name="T4" fmla="*/ 56 w 128"/>
                <a:gd name="T5" fmla="*/ 5 h 220"/>
                <a:gd name="T6" fmla="*/ 27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7 w 128"/>
                <a:gd name="T19" fmla="*/ 177 h 220"/>
                <a:gd name="T20" fmla="*/ 24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5 h 220"/>
                <a:gd name="T42" fmla="*/ 10 w 128"/>
                <a:gd name="T43" fmla="*/ 40 h 220"/>
                <a:gd name="T44" fmla="*/ 72 w 128"/>
                <a:gd name="T45" fmla="*/ 44 h 220"/>
                <a:gd name="T46" fmla="*/ 56 w 128"/>
                <a:gd name="T47" fmla="*/ 176 h 220"/>
                <a:gd name="T48" fmla="*/ 12 w 128"/>
                <a:gd name="T49" fmla="*/ 35 h 220"/>
                <a:gd name="T50" fmla="*/ 16 w 128"/>
                <a:gd name="T51" fmla="*/ 36 h 220"/>
                <a:gd name="T52" fmla="*/ 7 w 128"/>
                <a:gd name="T53" fmla="*/ 31 h 220"/>
                <a:gd name="T54" fmla="*/ 23 w 128"/>
                <a:gd name="T55" fmla="*/ 30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2 h 220"/>
                <a:gd name="T68" fmla="*/ 83 w 128"/>
                <a:gd name="T69" fmla="*/ 9 h 220"/>
                <a:gd name="T70" fmla="*/ 81 w 128"/>
                <a:gd name="T71" fmla="*/ 2 h 220"/>
                <a:gd name="T72" fmla="*/ 93 w 128"/>
                <a:gd name="T73" fmla="*/ 5 h 220"/>
                <a:gd name="T74" fmla="*/ 96 w 128"/>
                <a:gd name="T75" fmla="*/ 7 h 220"/>
                <a:gd name="T76" fmla="*/ 92 w 128"/>
                <a:gd name="T77" fmla="*/ 11 h 220"/>
                <a:gd name="T78" fmla="*/ 96 w 128"/>
                <a:gd name="T79" fmla="*/ 11 h 220"/>
                <a:gd name="T80" fmla="*/ 106 w 128"/>
                <a:gd name="T81" fmla="*/ 11 h 220"/>
                <a:gd name="T82" fmla="*/ 128 w 128"/>
                <a:gd name="T83" fmla="*/ 71 h 220"/>
                <a:gd name="T84" fmla="*/ 122 w 128"/>
                <a:gd name="T85" fmla="*/ 188 h 220"/>
                <a:gd name="T86" fmla="*/ 14 w 128"/>
                <a:gd name="T87" fmla="*/ 200 h 220"/>
                <a:gd name="T88" fmla="*/ 5 w 128"/>
                <a:gd name="T89" fmla="*/ 187 h 220"/>
                <a:gd name="T90" fmla="*/ 1 w 128"/>
                <a:gd name="T91" fmla="*/ 119 h 220"/>
                <a:gd name="T92" fmla="*/ 1 w 128"/>
                <a:gd name="T93" fmla="*/ 52 h 220"/>
                <a:gd name="T94" fmla="*/ 11 w 128"/>
                <a:gd name="T95" fmla="*/ 27 h 220"/>
                <a:gd name="T96" fmla="*/ 10 w 128"/>
                <a:gd name="T97" fmla="*/ 27 h 220"/>
                <a:gd name="T98" fmla="*/ 28 w 128"/>
                <a:gd name="T99" fmla="*/ 8 h 220"/>
                <a:gd name="T100" fmla="*/ 29 w 128"/>
                <a:gd name="T101" fmla="*/ 14 h 220"/>
                <a:gd name="T102" fmla="*/ 30 w 128"/>
                <a:gd name="T103" fmla="*/ 22 h 220"/>
                <a:gd name="T104" fmla="*/ 37 w 128"/>
                <a:gd name="T105" fmla="*/ 20 h 220"/>
                <a:gd name="T106" fmla="*/ 43 w 128"/>
                <a:gd name="T107" fmla="*/ 13 h 220"/>
                <a:gd name="T108" fmla="*/ 52 w 128"/>
                <a:gd name="T109" fmla="*/ 10 h 220"/>
                <a:gd name="T110" fmla="*/ 56 w 128"/>
                <a:gd name="T111" fmla="*/ 10 h 220"/>
                <a:gd name="T112" fmla="*/ 59 w 128"/>
                <a:gd name="T113" fmla="*/ 3 h 220"/>
                <a:gd name="T114" fmla="*/ 63 w 128"/>
                <a:gd name="T115" fmla="*/ 4 h 220"/>
                <a:gd name="T116" fmla="*/ 69 w 128"/>
                <a:gd name="T117" fmla="*/ 1 h 220"/>
                <a:gd name="T118" fmla="*/ 77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4"/>
                  </a:cubicBezTo>
                  <a:cubicBezTo>
                    <a:pt x="86" y="4"/>
                    <a:pt x="85" y="3"/>
                    <a:pt x="85" y="3"/>
                  </a:cubicBezTo>
                  <a:cubicBezTo>
                    <a:pt x="85" y="2"/>
                    <a:pt x="85" y="1"/>
                    <a:pt x="84" y="1"/>
                  </a:cubicBezTo>
                  <a:cubicBezTo>
                    <a:pt x="85" y="1"/>
                    <a:pt x="85" y="1"/>
                    <a:pt x="85" y="1"/>
                  </a:cubicBezTo>
                  <a:cubicBezTo>
                    <a:pt x="86" y="1"/>
                    <a:pt x="86" y="1"/>
                    <a:pt x="87" y="1"/>
                  </a:cubicBezTo>
                  <a:close/>
                  <a:moveTo>
                    <a:pt x="67" y="1"/>
                  </a:moveTo>
                  <a:cubicBezTo>
                    <a:pt x="66" y="1"/>
                    <a:pt x="66" y="1"/>
                    <a:pt x="66" y="2"/>
                  </a:cubicBezTo>
                  <a:cubicBezTo>
                    <a:pt x="66" y="2"/>
                    <a:pt x="66" y="2"/>
                    <a:pt x="65" y="2"/>
                  </a:cubicBezTo>
                  <a:cubicBezTo>
                    <a:pt x="65" y="2"/>
                    <a:pt x="65" y="1"/>
                    <a:pt x="66" y="1"/>
                  </a:cubicBezTo>
                  <a:cubicBezTo>
                    <a:pt x="66" y="1"/>
                    <a:pt x="66" y="1"/>
                    <a:pt x="67" y="1"/>
                  </a:cubicBezTo>
                  <a:close/>
                  <a:moveTo>
                    <a:pt x="56" y="2"/>
                  </a:moveTo>
                  <a:cubicBezTo>
                    <a:pt x="57" y="2"/>
                    <a:pt x="57" y="2"/>
                    <a:pt x="56" y="3"/>
                  </a:cubicBezTo>
                  <a:cubicBezTo>
                    <a:pt x="56" y="2"/>
                    <a:pt x="55" y="2"/>
                    <a:pt x="55" y="2"/>
                  </a:cubicBezTo>
                  <a:cubicBezTo>
                    <a:pt x="55" y="2"/>
                    <a:pt x="56" y="2"/>
                    <a:pt x="56" y="2"/>
                  </a:cubicBezTo>
                  <a:close/>
                  <a:moveTo>
                    <a:pt x="53" y="3"/>
                  </a:moveTo>
                  <a:cubicBezTo>
                    <a:pt x="54" y="3"/>
                    <a:pt x="53" y="3"/>
                    <a:pt x="53" y="3"/>
                  </a:cubicBezTo>
                  <a:cubicBezTo>
                    <a:pt x="52" y="3"/>
                    <a:pt x="52" y="3"/>
                    <a:pt x="52" y="3"/>
                  </a:cubicBezTo>
                  <a:cubicBezTo>
                    <a:pt x="53" y="2"/>
                    <a:pt x="53" y="2"/>
                    <a:pt x="53" y="2"/>
                  </a:cubicBezTo>
                  <a:cubicBezTo>
                    <a:pt x="53" y="2"/>
                    <a:pt x="53" y="2"/>
                    <a:pt x="53" y="3"/>
                  </a:cubicBezTo>
                  <a:close/>
                  <a:moveTo>
                    <a:pt x="72" y="3"/>
                  </a:moveTo>
                  <a:cubicBezTo>
                    <a:pt x="72" y="3"/>
                    <a:pt x="73" y="3"/>
                    <a:pt x="72" y="4"/>
                  </a:cubicBezTo>
                  <a:cubicBezTo>
                    <a:pt x="72" y="4"/>
                    <a:pt x="72" y="4"/>
                    <a:pt x="72" y="3"/>
                  </a:cubicBezTo>
                  <a:close/>
                  <a:moveTo>
                    <a:pt x="53" y="4"/>
                  </a:moveTo>
                  <a:cubicBezTo>
                    <a:pt x="54" y="4"/>
                    <a:pt x="54" y="4"/>
                    <a:pt x="54" y="5"/>
                  </a:cubicBezTo>
                  <a:cubicBezTo>
                    <a:pt x="54" y="5"/>
                    <a:pt x="53" y="5"/>
                    <a:pt x="53" y="5"/>
                  </a:cubicBezTo>
                  <a:lnTo>
                    <a:pt x="53" y="4"/>
                  </a:lnTo>
                  <a:close/>
                  <a:moveTo>
                    <a:pt x="56" y="5"/>
                  </a:moveTo>
                  <a:cubicBezTo>
                    <a:pt x="56" y="6"/>
                    <a:pt x="57" y="6"/>
                    <a:pt x="57" y="6"/>
                  </a:cubicBezTo>
                  <a:cubicBezTo>
                    <a:pt x="57" y="6"/>
                    <a:pt x="57" y="6"/>
                    <a:pt x="57" y="6"/>
                  </a:cubicBezTo>
                  <a:cubicBezTo>
                    <a:pt x="56" y="6"/>
                    <a:pt x="56" y="6"/>
                    <a:pt x="55" y="7"/>
                  </a:cubicBezTo>
                  <a:cubicBezTo>
                    <a:pt x="55" y="7"/>
                    <a:pt x="55" y="7"/>
                    <a:pt x="54" y="7"/>
                  </a:cubicBezTo>
                  <a:cubicBezTo>
                    <a:pt x="54" y="7"/>
                    <a:pt x="54" y="6"/>
                    <a:pt x="54" y="6"/>
                  </a:cubicBezTo>
                  <a:cubicBezTo>
                    <a:pt x="54" y="6"/>
                    <a:pt x="54" y="6"/>
                    <a:pt x="55" y="5"/>
                  </a:cubicBezTo>
                  <a:lnTo>
                    <a:pt x="56" y="5"/>
                  </a:lnTo>
                  <a:close/>
                  <a:moveTo>
                    <a:pt x="29" y="6"/>
                  </a:moveTo>
                  <a:cubicBezTo>
                    <a:pt x="29" y="6"/>
                    <a:pt x="29" y="7"/>
                    <a:pt x="29" y="7"/>
                  </a:cubicBezTo>
                  <a:cubicBezTo>
                    <a:pt x="29"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7" y="8"/>
                  </a:cubicBezTo>
                  <a:cubicBezTo>
                    <a:pt x="27" y="8"/>
                    <a:pt x="26" y="8"/>
                    <a:pt x="26" y="8"/>
                  </a:cubicBezTo>
                  <a:cubicBezTo>
                    <a:pt x="26" y="8"/>
                    <a:pt x="26" y="7"/>
                    <a:pt x="27" y="7"/>
                  </a:cubicBezTo>
                  <a:cubicBezTo>
                    <a:pt x="27" y="7"/>
                    <a:pt x="27" y="7"/>
                    <a:pt x="27" y="7"/>
                  </a:cubicBezTo>
                  <a:close/>
                  <a:moveTo>
                    <a:pt x="48" y="10"/>
                  </a:moveTo>
                  <a:cubicBezTo>
                    <a:pt x="48" y="10"/>
                    <a:pt x="48" y="10"/>
                    <a:pt x="47" y="10"/>
                  </a:cubicBezTo>
                  <a:cubicBezTo>
                    <a:pt x="47" y="9"/>
                    <a:pt x="47" y="9"/>
                    <a:pt x="47" y="9"/>
                  </a:cubicBezTo>
                  <a:cubicBezTo>
                    <a:pt x="48" y="8"/>
                    <a:pt x="48" y="9"/>
                    <a:pt x="48" y="10"/>
                  </a:cubicBezTo>
                  <a:close/>
                  <a:moveTo>
                    <a:pt x="45" y="9"/>
                  </a:moveTo>
                  <a:cubicBezTo>
                    <a:pt x="45" y="9"/>
                    <a:pt x="45" y="9"/>
                    <a:pt x="45" y="9"/>
                  </a:cubicBezTo>
                  <a:cubicBezTo>
                    <a:pt x="45" y="9"/>
                    <a:pt x="45" y="10"/>
                    <a:pt x="45" y="10"/>
                  </a:cubicBezTo>
                  <a:cubicBezTo>
                    <a:pt x="45" y="11"/>
                    <a:pt x="44" y="11"/>
                    <a:pt x="44" y="12"/>
                  </a:cubicBezTo>
                  <a:cubicBezTo>
                    <a:pt x="44" y="12"/>
                    <a:pt x="44" y="12"/>
                    <a:pt x="43" y="11"/>
                  </a:cubicBezTo>
                  <a:cubicBezTo>
                    <a:pt x="43" y="11"/>
                    <a:pt x="43" y="11"/>
                    <a:pt x="43" y="11"/>
                  </a:cubicBezTo>
                  <a:cubicBezTo>
                    <a:pt x="43" y="11"/>
                    <a:pt x="43" y="10"/>
                    <a:pt x="43" y="10"/>
                  </a:cubicBezTo>
                  <a:cubicBezTo>
                    <a:pt x="43" y="10"/>
                    <a:pt x="44" y="10"/>
                    <a:pt x="44" y="10"/>
                  </a:cubicBezTo>
                  <a:cubicBezTo>
                    <a:pt x="44" y="10"/>
                    <a:pt x="44" y="10"/>
                    <a:pt x="45" y="9"/>
                  </a:cubicBezTo>
                  <a:cubicBezTo>
                    <a:pt x="45" y="9"/>
                    <a:pt x="45" y="9"/>
                    <a:pt x="45" y="9"/>
                  </a:cubicBezTo>
                  <a:close/>
                  <a:moveTo>
                    <a:pt x="41" y="14"/>
                  </a:moveTo>
                  <a:cubicBezTo>
                    <a:pt x="41" y="13"/>
                    <a:pt x="40" y="13"/>
                    <a:pt x="40"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4" y="16"/>
                  </a:cubicBezTo>
                  <a:cubicBezTo>
                    <a:pt x="33" y="16"/>
                    <a:pt x="33" y="16"/>
                    <a:pt x="32" y="16"/>
                  </a:cubicBezTo>
                  <a:cubicBezTo>
                    <a:pt x="32" y="16"/>
                    <a:pt x="32" y="16"/>
                    <a:pt x="32" y="16"/>
                  </a:cubicBezTo>
                  <a:cubicBezTo>
                    <a:pt x="31" y="16"/>
                    <a:pt x="31" y="15"/>
                    <a:pt x="31" y="15"/>
                  </a:cubicBezTo>
                  <a:cubicBezTo>
                    <a:pt x="32" y="15"/>
                    <a:pt x="32" y="15"/>
                    <a:pt x="33" y="15"/>
                  </a:cubicBezTo>
                  <a:cubicBezTo>
                    <a:pt x="34" y="15"/>
                    <a:pt x="34" y="15"/>
                    <a:pt x="34" y="16"/>
                  </a:cubicBezTo>
                  <a:close/>
                  <a:moveTo>
                    <a:pt x="29" y="18"/>
                  </a:moveTo>
                  <a:cubicBezTo>
                    <a:pt x="29" y="18"/>
                    <a:pt x="28" y="18"/>
                    <a:pt x="28" y="18"/>
                  </a:cubicBezTo>
                  <a:cubicBezTo>
                    <a:pt x="28" y="18"/>
                    <a:pt x="28" y="17"/>
                    <a:pt x="28" y="17"/>
                  </a:cubicBezTo>
                  <a:cubicBezTo>
                    <a:pt x="28" y="17"/>
                    <a:pt x="29" y="17"/>
                    <a:pt x="29" y="18"/>
                  </a:cubicBezTo>
                  <a:close/>
                  <a:moveTo>
                    <a:pt x="37" y="213"/>
                  </a:moveTo>
                  <a:cubicBezTo>
                    <a:pt x="38" y="213"/>
                    <a:pt x="38" y="213"/>
                    <a:pt x="38" y="213"/>
                  </a:cubicBezTo>
                  <a:cubicBezTo>
                    <a:pt x="39" y="212"/>
                    <a:pt x="39" y="212"/>
                    <a:pt x="38" y="211"/>
                  </a:cubicBezTo>
                  <a:cubicBezTo>
                    <a:pt x="38" y="211"/>
                    <a:pt x="37" y="212"/>
                    <a:pt x="37" y="212"/>
                  </a:cubicBezTo>
                  <a:cubicBezTo>
                    <a:pt x="37" y="213"/>
                    <a:pt x="37" y="213"/>
                    <a:pt x="37" y="213"/>
                  </a:cubicBezTo>
                  <a:close/>
                  <a:moveTo>
                    <a:pt x="59" y="199"/>
                  </a:moveTo>
                  <a:cubicBezTo>
                    <a:pt x="59" y="198"/>
                    <a:pt x="59" y="198"/>
                    <a:pt x="59" y="197"/>
                  </a:cubicBezTo>
                  <a:cubicBezTo>
                    <a:pt x="58" y="197"/>
                    <a:pt x="58" y="197"/>
                    <a:pt x="58" y="198"/>
                  </a:cubicBezTo>
                  <a:cubicBezTo>
                    <a:pt x="58" y="198"/>
                    <a:pt x="58" y="199"/>
                    <a:pt x="59" y="199"/>
                  </a:cubicBezTo>
                  <a:close/>
                  <a:moveTo>
                    <a:pt x="33" y="194"/>
                  </a:moveTo>
                  <a:cubicBezTo>
                    <a:pt x="32" y="194"/>
                    <a:pt x="32" y="193"/>
                    <a:pt x="32" y="194"/>
                  </a:cubicBezTo>
                  <a:cubicBezTo>
                    <a:pt x="31" y="195"/>
                    <a:pt x="31" y="195"/>
                    <a:pt x="31" y="196"/>
                  </a:cubicBezTo>
                  <a:cubicBezTo>
                    <a:pt x="32" y="196"/>
                    <a:pt x="32" y="195"/>
                    <a:pt x="32" y="195"/>
                  </a:cubicBezTo>
                  <a:cubicBezTo>
                    <a:pt x="33" y="195"/>
                    <a:pt x="33" y="194"/>
                    <a:pt x="33" y="194"/>
                  </a:cubicBezTo>
                  <a:close/>
                  <a:moveTo>
                    <a:pt x="14" y="188"/>
                  </a:moveTo>
                  <a:cubicBezTo>
                    <a:pt x="14" y="188"/>
                    <a:pt x="14" y="189"/>
                    <a:pt x="14" y="189"/>
                  </a:cubicBezTo>
                  <a:cubicBezTo>
                    <a:pt x="15" y="189"/>
                    <a:pt x="15" y="189"/>
                    <a:pt x="15" y="188"/>
                  </a:cubicBezTo>
                  <a:cubicBezTo>
                    <a:pt x="15" y="188"/>
                    <a:pt x="14" y="187"/>
                    <a:pt x="14" y="188"/>
                  </a:cubicBezTo>
                  <a:close/>
                  <a:moveTo>
                    <a:pt x="83" y="185"/>
                  </a:moveTo>
                  <a:cubicBezTo>
                    <a:pt x="83" y="185"/>
                    <a:pt x="83" y="186"/>
                    <a:pt x="83" y="186"/>
                  </a:cubicBezTo>
                  <a:cubicBezTo>
                    <a:pt x="83" y="186"/>
                    <a:pt x="84" y="187"/>
                    <a:pt x="84" y="187"/>
                  </a:cubicBezTo>
                  <a:cubicBezTo>
                    <a:pt x="84" y="187"/>
                    <a:pt x="85" y="188"/>
                    <a:pt x="85" y="188"/>
                  </a:cubicBezTo>
                  <a:cubicBezTo>
                    <a:pt x="86" y="188"/>
                    <a:pt x="86" y="188"/>
                    <a:pt x="86" y="188"/>
                  </a:cubicBezTo>
                  <a:cubicBezTo>
                    <a:pt x="86" y="187"/>
                    <a:pt x="86" y="186"/>
                    <a:pt x="85" y="186"/>
                  </a:cubicBezTo>
                  <a:cubicBezTo>
                    <a:pt x="85" y="185"/>
                    <a:pt x="84" y="185"/>
                    <a:pt x="83" y="185"/>
                  </a:cubicBezTo>
                  <a:close/>
                  <a:moveTo>
                    <a:pt x="8" y="181"/>
                  </a:moveTo>
                  <a:cubicBezTo>
                    <a:pt x="8" y="181"/>
                    <a:pt x="8" y="181"/>
                    <a:pt x="7" y="181"/>
                  </a:cubicBezTo>
                  <a:cubicBezTo>
                    <a:pt x="7" y="181"/>
                    <a:pt x="7" y="181"/>
                    <a:pt x="7" y="181"/>
                  </a:cubicBezTo>
                  <a:cubicBezTo>
                    <a:pt x="7" y="182"/>
                    <a:pt x="7" y="182"/>
                    <a:pt x="6" y="182"/>
                  </a:cubicBezTo>
                  <a:cubicBezTo>
                    <a:pt x="6" y="183"/>
                    <a:pt x="6" y="183"/>
                    <a:pt x="7" y="183"/>
                  </a:cubicBezTo>
                  <a:cubicBezTo>
                    <a:pt x="7" y="183"/>
                    <a:pt x="7" y="183"/>
                    <a:pt x="8"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9" y="180"/>
                  </a:cubicBezTo>
                  <a:lnTo>
                    <a:pt x="19" y="179"/>
                  </a:lnTo>
                  <a:close/>
                  <a:moveTo>
                    <a:pt x="38" y="173"/>
                  </a:moveTo>
                  <a:cubicBezTo>
                    <a:pt x="38" y="173"/>
                    <a:pt x="38" y="174"/>
                    <a:pt x="37" y="175"/>
                  </a:cubicBezTo>
                  <a:cubicBezTo>
                    <a:pt x="37" y="176"/>
                    <a:pt x="37" y="176"/>
                    <a:pt x="37" y="177"/>
                  </a:cubicBezTo>
                  <a:cubicBezTo>
                    <a:pt x="37" y="178"/>
                    <a:pt x="37" y="178"/>
                    <a:pt x="38" y="178"/>
                  </a:cubicBezTo>
                  <a:cubicBezTo>
                    <a:pt x="39" y="178"/>
                    <a:pt x="39" y="177"/>
                    <a:pt x="40" y="177"/>
                  </a:cubicBezTo>
                  <a:cubicBezTo>
                    <a:pt x="40" y="176"/>
                    <a:pt x="40" y="175"/>
                    <a:pt x="40" y="174"/>
                  </a:cubicBezTo>
                  <a:cubicBezTo>
                    <a:pt x="39" y="173"/>
                    <a:pt x="39" y="173"/>
                    <a:pt x="38" y="173"/>
                  </a:cubicBezTo>
                  <a:close/>
                  <a:moveTo>
                    <a:pt x="73" y="163"/>
                  </a:moveTo>
                  <a:cubicBezTo>
                    <a:pt x="73" y="164"/>
                    <a:pt x="73" y="164"/>
                    <a:pt x="74" y="164"/>
                  </a:cubicBezTo>
                  <a:cubicBezTo>
                    <a:pt x="75" y="164"/>
                    <a:pt x="75" y="164"/>
                    <a:pt x="75" y="163"/>
                  </a:cubicBezTo>
                  <a:cubicBezTo>
                    <a:pt x="75" y="163"/>
                    <a:pt x="75" y="163"/>
                    <a:pt x="74" y="162"/>
                  </a:cubicBezTo>
                  <a:cubicBezTo>
                    <a:pt x="73" y="162"/>
                    <a:pt x="73" y="162"/>
                    <a:pt x="73" y="163"/>
                  </a:cubicBezTo>
                  <a:close/>
                  <a:moveTo>
                    <a:pt x="24" y="152"/>
                  </a:moveTo>
                  <a:cubicBezTo>
                    <a:pt x="24" y="152"/>
                    <a:pt x="24" y="152"/>
                    <a:pt x="24" y="151"/>
                  </a:cubicBezTo>
                  <a:cubicBezTo>
                    <a:pt x="24" y="151"/>
                    <a:pt x="24" y="151"/>
                    <a:pt x="24" y="150"/>
                  </a:cubicBezTo>
                  <a:cubicBezTo>
                    <a:pt x="23" y="150"/>
                    <a:pt x="23" y="151"/>
                    <a:pt x="23" y="151"/>
                  </a:cubicBezTo>
                  <a:cubicBezTo>
                    <a:pt x="23" y="152"/>
                    <a:pt x="23" y="152"/>
                    <a:pt x="24" y="152"/>
                  </a:cubicBezTo>
                  <a:close/>
                  <a:moveTo>
                    <a:pt x="9" y="106"/>
                  </a:moveTo>
                  <a:cubicBezTo>
                    <a:pt x="9" y="106"/>
                    <a:pt x="9" y="106"/>
                    <a:pt x="9" y="106"/>
                  </a:cubicBezTo>
                  <a:cubicBezTo>
                    <a:pt x="9" y="105"/>
                    <a:pt x="9" y="105"/>
                    <a:pt x="9" y="105"/>
                  </a:cubicBezTo>
                  <a:cubicBezTo>
                    <a:pt x="8" y="105"/>
                    <a:pt x="8" y="106"/>
                    <a:pt x="8" y="106"/>
                  </a:cubicBezTo>
                  <a:cubicBezTo>
                    <a:pt x="8" y="106"/>
                    <a:pt x="9" y="107"/>
                    <a:pt x="9" y="106"/>
                  </a:cubicBezTo>
                  <a:close/>
                  <a:moveTo>
                    <a:pt x="115" y="106"/>
                  </a:moveTo>
                  <a:cubicBezTo>
                    <a:pt x="115" y="107"/>
                    <a:pt x="116" y="107"/>
                    <a:pt x="116" y="106"/>
                  </a:cubicBezTo>
                  <a:cubicBezTo>
                    <a:pt x="117" y="106"/>
                    <a:pt x="117" y="105"/>
                    <a:pt x="116" y="105"/>
                  </a:cubicBezTo>
                  <a:cubicBezTo>
                    <a:pt x="116" y="104"/>
                    <a:pt x="115" y="104"/>
                    <a:pt x="115" y="105"/>
                  </a:cubicBezTo>
                  <a:cubicBezTo>
                    <a:pt x="115" y="105"/>
                    <a:pt x="115" y="106"/>
                    <a:pt x="115" y="106"/>
                  </a:cubicBezTo>
                  <a:close/>
                  <a:moveTo>
                    <a:pt x="10" y="104"/>
                  </a:moveTo>
                  <a:cubicBezTo>
                    <a:pt x="10" y="104"/>
                    <a:pt x="10" y="104"/>
                    <a:pt x="10" y="103"/>
                  </a:cubicBezTo>
                  <a:cubicBezTo>
                    <a:pt x="10" y="103"/>
                    <a:pt x="10" y="102"/>
                    <a:pt x="10" y="102"/>
                  </a:cubicBezTo>
                  <a:cubicBezTo>
                    <a:pt x="9" y="102"/>
                    <a:pt x="9" y="102"/>
                    <a:pt x="9" y="103"/>
                  </a:cubicBezTo>
                  <a:cubicBezTo>
                    <a:pt x="9" y="104"/>
                    <a:pt x="9" y="104"/>
                    <a:pt x="10"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4" y="96"/>
                    <a:pt x="24"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2" y="91"/>
                  </a:cubicBezTo>
                  <a:cubicBezTo>
                    <a:pt x="32" y="91"/>
                    <a:pt x="32" y="90"/>
                    <a:pt x="32" y="90"/>
                  </a:cubicBezTo>
                  <a:cubicBezTo>
                    <a:pt x="31" y="90"/>
                    <a:pt x="31" y="90"/>
                    <a:pt x="31" y="90"/>
                  </a:cubicBezTo>
                  <a:close/>
                  <a:moveTo>
                    <a:pt x="23" y="92"/>
                  </a:moveTo>
                  <a:cubicBezTo>
                    <a:pt x="23" y="92"/>
                    <a:pt x="24" y="92"/>
                    <a:pt x="24" y="91"/>
                  </a:cubicBezTo>
                  <a:cubicBezTo>
                    <a:pt x="24" y="91"/>
                    <a:pt x="24" y="91"/>
                    <a:pt x="24" y="90"/>
                  </a:cubicBezTo>
                  <a:cubicBezTo>
                    <a:pt x="25" y="90"/>
                    <a:pt x="25" y="90"/>
                    <a:pt x="25" y="90"/>
                  </a:cubicBezTo>
                  <a:cubicBezTo>
                    <a:pt x="25" y="89"/>
                    <a:pt x="25" y="89"/>
                    <a:pt x="26" y="89"/>
                  </a:cubicBezTo>
                  <a:cubicBezTo>
                    <a:pt x="26" y="88"/>
                    <a:pt x="26" y="87"/>
                    <a:pt x="25" y="86"/>
                  </a:cubicBezTo>
                  <a:cubicBezTo>
                    <a:pt x="25" y="86"/>
                    <a:pt x="24" y="85"/>
                    <a:pt x="23" y="85"/>
                  </a:cubicBezTo>
                  <a:cubicBezTo>
                    <a:pt x="23" y="85"/>
                    <a:pt x="23" y="85"/>
                    <a:pt x="23" y="85"/>
                  </a:cubicBezTo>
                  <a:cubicBezTo>
                    <a:pt x="22" y="85"/>
                    <a:pt x="22" y="86"/>
                    <a:pt x="22" y="86"/>
                  </a:cubicBezTo>
                  <a:cubicBezTo>
                    <a:pt x="22" y="86"/>
                    <a:pt x="22" y="87"/>
                    <a:pt x="22" y="87"/>
                  </a:cubicBezTo>
                  <a:cubicBezTo>
                    <a:pt x="22" y="88"/>
                    <a:pt x="22" y="89"/>
                    <a:pt x="22" y="89"/>
                  </a:cubicBezTo>
                  <a:cubicBezTo>
                    <a:pt x="22" y="90"/>
                    <a:pt x="22" y="91"/>
                    <a:pt x="22" y="91"/>
                  </a:cubicBezTo>
                  <a:cubicBezTo>
                    <a:pt x="22" y="92"/>
                    <a:pt x="23" y="92"/>
                    <a:pt x="23" y="92"/>
                  </a:cubicBezTo>
                  <a:close/>
                  <a:moveTo>
                    <a:pt x="50" y="85"/>
                  </a:moveTo>
                  <a:cubicBezTo>
                    <a:pt x="50" y="84"/>
                    <a:pt x="49" y="83"/>
                    <a:pt x="49" y="83"/>
                  </a:cubicBezTo>
                  <a:cubicBezTo>
                    <a:pt x="48" y="84"/>
                    <a:pt x="48" y="84"/>
                    <a:pt x="49" y="85"/>
                  </a:cubicBezTo>
                  <a:cubicBezTo>
                    <a:pt x="49" y="85"/>
                    <a:pt x="49" y="85"/>
                    <a:pt x="50" y="85"/>
                  </a:cubicBezTo>
                  <a:close/>
                  <a:moveTo>
                    <a:pt x="30" y="81"/>
                  </a:moveTo>
                  <a:cubicBezTo>
                    <a:pt x="30" y="80"/>
                    <a:pt x="31" y="80"/>
                    <a:pt x="31" y="80"/>
                  </a:cubicBezTo>
                  <a:cubicBezTo>
                    <a:pt x="31" y="79"/>
                    <a:pt x="31" y="79"/>
                    <a:pt x="31" y="79"/>
                  </a:cubicBezTo>
                  <a:cubicBezTo>
                    <a:pt x="30" y="79"/>
                    <a:pt x="30" y="79"/>
                    <a:pt x="30" y="79"/>
                  </a:cubicBezTo>
                  <a:cubicBezTo>
                    <a:pt x="30" y="79"/>
                    <a:pt x="30" y="79"/>
                    <a:pt x="30" y="79"/>
                  </a:cubicBezTo>
                  <a:cubicBezTo>
                    <a:pt x="30" y="80"/>
                    <a:pt x="30" y="80"/>
                    <a:pt x="30" y="80"/>
                  </a:cubicBezTo>
                  <a:cubicBezTo>
                    <a:pt x="30" y="80"/>
                    <a:pt x="30" y="81"/>
                    <a:pt x="30" y="81"/>
                  </a:cubicBezTo>
                  <a:close/>
                  <a:moveTo>
                    <a:pt x="20" y="76"/>
                  </a:moveTo>
                  <a:cubicBezTo>
                    <a:pt x="20" y="76"/>
                    <a:pt x="20" y="76"/>
                    <a:pt x="20" y="76"/>
                  </a:cubicBezTo>
                  <a:cubicBezTo>
                    <a:pt x="21" y="76"/>
                    <a:pt x="21"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8" y="73"/>
                    <a:pt x="9" y="74"/>
                  </a:cubicBezTo>
                  <a:cubicBezTo>
                    <a:pt x="9" y="73"/>
                    <a:pt x="9" y="73"/>
                    <a:pt x="9" y="73"/>
                  </a:cubicBezTo>
                  <a:cubicBezTo>
                    <a:pt x="9" y="72"/>
                    <a:pt x="9" y="72"/>
                    <a:pt x="9" y="72"/>
                  </a:cubicBezTo>
                  <a:cubicBezTo>
                    <a:pt x="8" y="72"/>
                    <a:pt x="8" y="72"/>
                    <a:pt x="8" y="72"/>
                  </a:cubicBezTo>
                  <a:cubicBezTo>
                    <a:pt x="7" y="72"/>
                    <a:pt x="7" y="72"/>
                    <a:pt x="7" y="73"/>
                  </a:cubicBezTo>
                  <a:close/>
                  <a:moveTo>
                    <a:pt x="6" y="75"/>
                  </a:moveTo>
                  <a:cubicBezTo>
                    <a:pt x="6" y="74"/>
                    <a:pt x="6" y="74"/>
                    <a:pt x="7" y="73"/>
                  </a:cubicBezTo>
                  <a:cubicBezTo>
                    <a:pt x="7" y="72"/>
                    <a:pt x="6" y="72"/>
                    <a:pt x="6" y="71"/>
                  </a:cubicBezTo>
                  <a:cubicBezTo>
                    <a:pt x="6" y="72"/>
                    <a:pt x="6" y="72"/>
                    <a:pt x="5" y="73"/>
                  </a:cubicBezTo>
                  <a:cubicBezTo>
                    <a:pt x="5" y="74"/>
                    <a:pt x="6" y="75"/>
                    <a:pt x="6" y="75"/>
                  </a:cubicBezTo>
                  <a:close/>
                  <a:moveTo>
                    <a:pt x="22" y="74"/>
                  </a:moveTo>
                  <a:cubicBezTo>
                    <a:pt x="22" y="74"/>
                    <a:pt x="23" y="73"/>
                    <a:pt x="23" y="73"/>
                  </a:cubicBezTo>
                  <a:cubicBezTo>
                    <a:pt x="23" y="73"/>
                    <a:pt x="23" y="72"/>
                    <a:pt x="23" y="72"/>
                  </a:cubicBezTo>
                  <a:cubicBezTo>
                    <a:pt x="22" y="71"/>
                    <a:pt x="22" y="71"/>
                    <a:pt x="22" y="72"/>
                  </a:cubicBezTo>
                  <a:cubicBezTo>
                    <a:pt x="21" y="73"/>
                    <a:pt x="21" y="73"/>
                    <a:pt x="22" y="74"/>
                  </a:cubicBezTo>
                  <a:close/>
                  <a:moveTo>
                    <a:pt x="33" y="68"/>
                  </a:moveTo>
                  <a:cubicBezTo>
                    <a:pt x="33" y="68"/>
                    <a:pt x="33" y="68"/>
                    <a:pt x="33" y="69"/>
                  </a:cubicBezTo>
                  <a:cubicBezTo>
                    <a:pt x="33" y="69"/>
                    <a:pt x="33" y="70"/>
                    <a:pt x="33" y="70"/>
                  </a:cubicBezTo>
                  <a:cubicBezTo>
                    <a:pt x="34" y="69"/>
                    <a:pt x="34" y="69"/>
                    <a:pt x="34" y="69"/>
                  </a:cubicBezTo>
                  <a:cubicBezTo>
                    <a:pt x="34" y="69"/>
                    <a:pt x="34" y="68"/>
                    <a:pt x="34" y="68"/>
                  </a:cubicBezTo>
                  <a:cubicBezTo>
                    <a:pt x="34" y="68"/>
                    <a:pt x="34" y="68"/>
                    <a:pt x="33" y="68"/>
                  </a:cubicBezTo>
                  <a:cubicBezTo>
                    <a:pt x="33" y="67"/>
                    <a:pt x="33" y="68"/>
                    <a:pt x="33" y="68"/>
                  </a:cubicBezTo>
                  <a:close/>
                  <a:moveTo>
                    <a:pt x="53" y="66"/>
                  </a:moveTo>
                  <a:cubicBezTo>
                    <a:pt x="53" y="66"/>
                    <a:pt x="53" y="66"/>
                    <a:pt x="53"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1" y="69"/>
                  </a:cubicBezTo>
                  <a:cubicBezTo>
                    <a:pt x="51" y="70"/>
                    <a:pt x="51" y="70"/>
                    <a:pt x="51" y="70"/>
                  </a:cubicBezTo>
                  <a:cubicBezTo>
                    <a:pt x="51" y="70"/>
                    <a:pt x="52" y="70"/>
                    <a:pt x="52" y="70"/>
                  </a:cubicBezTo>
                  <a:cubicBezTo>
                    <a:pt x="52" y="70"/>
                    <a:pt x="52" y="70"/>
                    <a:pt x="52" y="70"/>
                  </a:cubicBezTo>
                  <a:cubicBezTo>
                    <a:pt x="52" y="71"/>
                    <a:pt x="52" y="71"/>
                    <a:pt x="53" y="71"/>
                  </a:cubicBezTo>
                  <a:cubicBezTo>
                    <a:pt x="53" y="71"/>
                    <a:pt x="53" y="70"/>
                    <a:pt x="53" y="70"/>
                  </a:cubicBezTo>
                  <a:lnTo>
                    <a:pt x="53" y="69"/>
                  </a:lnTo>
                  <a:cubicBezTo>
                    <a:pt x="53" y="69"/>
                    <a:pt x="53" y="68"/>
                    <a:pt x="53" y="68"/>
                  </a:cubicBezTo>
                  <a:cubicBezTo>
                    <a:pt x="53" y="68"/>
                    <a:pt x="54" y="67"/>
                    <a:pt x="54" y="67"/>
                  </a:cubicBezTo>
                  <a:cubicBezTo>
                    <a:pt x="54" y="67"/>
                    <a:pt x="53" y="66"/>
                    <a:pt x="53" y="66"/>
                  </a:cubicBezTo>
                  <a:close/>
                  <a:moveTo>
                    <a:pt x="33" y="61"/>
                  </a:moveTo>
                  <a:cubicBezTo>
                    <a:pt x="33" y="61"/>
                    <a:pt x="33" y="61"/>
                    <a:pt x="33" y="60"/>
                  </a:cubicBezTo>
                  <a:cubicBezTo>
                    <a:pt x="33" y="60"/>
                    <a:pt x="33" y="60"/>
                    <a:pt x="33" y="60"/>
                  </a:cubicBezTo>
                  <a:lnTo>
                    <a:pt x="33" y="60"/>
                  </a:lnTo>
                  <a:cubicBezTo>
                    <a:pt x="32" y="60"/>
                    <a:pt x="32" y="60"/>
                    <a:pt x="32" y="60"/>
                  </a:cubicBezTo>
                  <a:cubicBezTo>
                    <a:pt x="32" y="61"/>
                    <a:pt x="32" y="61"/>
                    <a:pt x="33" y="61"/>
                  </a:cubicBezTo>
                  <a:close/>
                  <a:moveTo>
                    <a:pt x="104" y="65"/>
                  </a:moveTo>
                  <a:cubicBezTo>
                    <a:pt x="104" y="65"/>
                    <a:pt x="105" y="65"/>
                    <a:pt x="105" y="64"/>
                  </a:cubicBezTo>
                  <a:cubicBezTo>
                    <a:pt x="105" y="64"/>
                    <a:pt x="106" y="63"/>
                    <a:pt x="106" y="63"/>
                  </a:cubicBezTo>
                  <a:cubicBezTo>
                    <a:pt x="106" y="62"/>
                    <a:pt x="107" y="61"/>
                    <a:pt x="107" y="61"/>
                  </a:cubicBezTo>
                  <a:cubicBezTo>
                    <a:pt x="107" y="60"/>
                    <a:pt x="107" y="59"/>
                    <a:pt x="107" y="59"/>
                  </a:cubicBezTo>
                  <a:cubicBezTo>
                    <a:pt x="106" y="59"/>
                    <a:pt x="105" y="60"/>
                    <a:pt x="105" y="61"/>
                  </a:cubicBezTo>
                  <a:cubicBezTo>
                    <a:pt x="104" y="63"/>
                    <a:pt x="104" y="64"/>
                    <a:pt x="104" y="65"/>
                  </a:cubicBezTo>
                  <a:close/>
                  <a:moveTo>
                    <a:pt x="8" y="59"/>
                  </a:moveTo>
                  <a:cubicBezTo>
                    <a:pt x="8" y="59"/>
                    <a:pt x="8" y="59"/>
                    <a:pt x="8" y="58"/>
                  </a:cubicBezTo>
                  <a:cubicBezTo>
                    <a:pt x="8" y="57"/>
                    <a:pt x="8" y="57"/>
                    <a:pt x="7" y="57"/>
                  </a:cubicBezTo>
                  <a:cubicBezTo>
                    <a:pt x="7" y="57"/>
                    <a:pt x="7" y="57"/>
                    <a:pt x="7" y="58"/>
                  </a:cubicBezTo>
                  <a:cubicBezTo>
                    <a:pt x="7" y="58"/>
                    <a:pt x="7" y="59"/>
                    <a:pt x="8" y="59"/>
                  </a:cubicBezTo>
                  <a:close/>
                  <a:moveTo>
                    <a:pt x="14" y="45"/>
                  </a:moveTo>
                  <a:cubicBezTo>
                    <a:pt x="14" y="45"/>
                    <a:pt x="15" y="45"/>
                    <a:pt x="15" y="45"/>
                  </a:cubicBezTo>
                  <a:cubicBezTo>
                    <a:pt x="14" y="44"/>
                    <a:pt x="14" y="45"/>
                    <a:pt x="14" y="45"/>
                  </a:cubicBezTo>
                  <a:cubicBezTo>
                    <a:pt x="14" y="45"/>
                    <a:pt x="14" y="45"/>
                    <a:pt x="14" y="45"/>
                  </a:cubicBezTo>
                  <a:close/>
                  <a:moveTo>
                    <a:pt x="13" y="41"/>
                  </a:moveTo>
                  <a:lnTo>
                    <a:pt x="14" y="41"/>
                  </a:lnTo>
                  <a:cubicBezTo>
                    <a:pt x="14" y="41"/>
                    <a:pt x="14" y="40"/>
                    <a:pt x="13" y="40"/>
                  </a:cubicBezTo>
                  <a:lnTo>
                    <a:pt x="13" y="41"/>
                  </a:lnTo>
                  <a:close/>
                  <a:moveTo>
                    <a:pt x="4" y="38"/>
                  </a:moveTo>
                  <a:cubicBezTo>
                    <a:pt x="4" y="38"/>
                    <a:pt x="4" y="38"/>
                    <a:pt x="4" y="38"/>
                  </a:cubicBezTo>
                  <a:cubicBezTo>
                    <a:pt x="4" y="38"/>
                    <a:pt x="4" y="38"/>
                    <a:pt x="4" y="38"/>
                  </a:cubicBezTo>
                  <a:close/>
                  <a:moveTo>
                    <a:pt x="13" y="36"/>
                  </a:moveTo>
                  <a:cubicBezTo>
                    <a:pt x="12" y="37"/>
                    <a:pt x="12" y="38"/>
                    <a:pt x="11" y="38"/>
                  </a:cubicBezTo>
                  <a:cubicBezTo>
                    <a:pt x="11" y="38"/>
                    <a:pt x="10" y="39"/>
                    <a:pt x="10" y="40"/>
                  </a:cubicBezTo>
                  <a:cubicBezTo>
                    <a:pt x="11" y="41"/>
                    <a:pt x="11" y="41"/>
                    <a:pt x="12" y="40"/>
                  </a:cubicBezTo>
                  <a:cubicBezTo>
                    <a:pt x="12" y="40"/>
                    <a:pt x="12" y="40"/>
                    <a:pt x="12" y="39"/>
                  </a:cubicBezTo>
                  <a:cubicBezTo>
                    <a:pt x="12" y="39"/>
                    <a:pt x="12" y="39"/>
                    <a:pt x="12" y="39"/>
                  </a:cubicBezTo>
                  <a:cubicBezTo>
                    <a:pt x="13" y="39"/>
                    <a:pt x="13" y="39"/>
                    <a:pt x="13" y="39"/>
                  </a:cubicBezTo>
                  <a:cubicBezTo>
                    <a:pt x="13" y="39"/>
                    <a:pt x="13" y="39"/>
                    <a:pt x="13" y="39"/>
                  </a:cubicBezTo>
                  <a:cubicBezTo>
                    <a:pt x="14" y="39"/>
                    <a:pt x="14" y="38"/>
                    <a:pt x="14" y="37"/>
                  </a:cubicBezTo>
                  <a:cubicBezTo>
                    <a:pt x="13" y="37"/>
                    <a:pt x="13" y="36"/>
                    <a:pt x="13" y="36"/>
                  </a:cubicBez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2" y="43"/>
                    <a:pt x="71" y="41"/>
                    <a:pt x="71" y="40"/>
                  </a:cubicBezTo>
                  <a:cubicBezTo>
                    <a:pt x="71" y="39"/>
                    <a:pt x="70" y="38"/>
                    <a:pt x="70" y="37"/>
                  </a:cubicBezTo>
                  <a:cubicBezTo>
                    <a:pt x="69" y="36"/>
                    <a:pt x="68" y="35"/>
                    <a:pt x="67" y="35"/>
                  </a:cubicBezTo>
                  <a:cubicBezTo>
                    <a:pt x="66" y="34"/>
                    <a:pt x="65" y="34"/>
                    <a:pt x="64" y="34"/>
                  </a:cubicBezTo>
                  <a:cubicBezTo>
                    <a:pt x="61" y="34"/>
                    <a:pt x="59" y="35"/>
                    <a:pt x="58" y="37"/>
                  </a:cubicBezTo>
                  <a:cubicBezTo>
                    <a:pt x="56" y="39"/>
                    <a:pt x="56" y="42"/>
                    <a:pt x="56" y="45"/>
                  </a:cubicBezTo>
                  <a:cubicBezTo>
                    <a:pt x="55" y="46"/>
                    <a:pt x="55" y="48"/>
                    <a:pt x="55" y="49"/>
                  </a:cubicBezTo>
                  <a:cubicBezTo>
                    <a:pt x="55" y="51"/>
                    <a:pt x="55" y="52"/>
                    <a:pt x="55" y="54"/>
                  </a:cubicBezTo>
                  <a:lnTo>
                    <a:pt x="55" y="145"/>
                  </a:lnTo>
                  <a:cubicBezTo>
                    <a:pt x="55" y="150"/>
                    <a:pt x="55" y="154"/>
                    <a:pt x="55" y="159"/>
                  </a:cubicBezTo>
                  <a:cubicBezTo>
                    <a:pt x="55" y="163"/>
                    <a:pt x="55" y="168"/>
                    <a:pt x="56" y="172"/>
                  </a:cubicBezTo>
                  <a:cubicBezTo>
                    <a:pt x="56" y="174"/>
                    <a:pt x="56" y="175"/>
                    <a:pt x="56" y="176"/>
                  </a:cubicBezTo>
                  <a:cubicBezTo>
                    <a:pt x="56" y="178"/>
                    <a:pt x="56" y="179"/>
                    <a:pt x="57" y="180"/>
                  </a:cubicBezTo>
                  <a:cubicBezTo>
                    <a:pt x="58" y="183"/>
                    <a:pt x="60" y="184"/>
                    <a:pt x="64" y="184"/>
                  </a:cubicBezTo>
                  <a:cubicBezTo>
                    <a:pt x="66" y="183"/>
                    <a:pt x="67" y="183"/>
                    <a:pt x="68" y="182"/>
                  </a:cubicBezTo>
                  <a:cubicBezTo>
                    <a:pt x="69" y="182"/>
                    <a:pt x="70" y="181"/>
                    <a:pt x="70" y="179"/>
                  </a:cubicBezTo>
                  <a:cubicBezTo>
                    <a:pt x="72" y="174"/>
                    <a:pt x="72" y="169"/>
                    <a:pt x="72" y="163"/>
                  </a:cubicBezTo>
                  <a:cubicBezTo>
                    <a:pt x="72" y="157"/>
                    <a:pt x="72" y="151"/>
                    <a:pt x="72" y="144"/>
                  </a:cubicBezTo>
                  <a:lnTo>
                    <a:pt x="72" y="71"/>
                  </a:lnTo>
                  <a:close/>
                  <a:moveTo>
                    <a:pt x="10" y="35"/>
                  </a:moveTo>
                  <a:cubicBezTo>
                    <a:pt x="9" y="35"/>
                    <a:pt x="9" y="36"/>
                    <a:pt x="9" y="36"/>
                  </a:cubicBezTo>
                  <a:cubicBezTo>
                    <a:pt x="9" y="37"/>
                    <a:pt x="9" y="37"/>
                    <a:pt x="10" y="37"/>
                  </a:cubicBezTo>
                  <a:cubicBezTo>
                    <a:pt x="10" y="37"/>
                    <a:pt x="11" y="37"/>
                    <a:pt x="11" y="36"/>
                  </a:cubicBezTo>
                  <a:cubicBezTo>
                    <a:pt x="11" y="35"/>
                    <a:pt x="11" y="35"/>
                    <a:pt x="12" y="35"/>
                  </a:cubicBezTo>
                  <a:cubicBezTo>
                    <a:pt x="12" y="34"/>
                    <a:pt x="11" y="34"/>
                    <a:pt x="11" y="34"/>
                  </a:cubicBezTo>
                  <a:cubicBezTo>
                    <a:pt x="11" y="35"/>
                    <a:pt x="10" y="35"/>
                    <a:pt x="10" y="35"/>
                  </a:cubicBezTo>
                  <a:close/>
                  <a:moveTo>
                    <a:pt x="32" y="33"/>
                  </a:moveTo>
                  <a:cubicBezTo>
                    <a:pt x="32" y="33"/>
                    <a:pt x="32" y="33"/>
                    <a:pt x="32" y="34"/>
                  </a:cubicBezTo>
                  <a:cubicBezTo>
                    <a:pt x="32" y="34"/>
                    <a:pt x="32" y="34"/>
                    <a:pt x="32" y="34"/>
                  </a:cubicBezTo>
                  <a:cubicBezTo>
                    <a:pt x="33" y="33"/>
                    <a:pt x="33" y="33"/>
                    <a:pt x="33" y="33"/>
                  </a:cubicBezTo>
                  <a:cubicBezTo>
                    <a:pt x="33" y="33"/>
                    <a:pt x="33" y="33"/>
                    <a:pt x="32" y="33"/>
                  </a:cubicBezTo>
                  <a:cubicBezTo>
                    <a:pt x="32" y="33"/>
                    <a:pt x="32" y="33"/>
                    <a:pt x="32" y="33"/>
                  </a:cubicBezTo>
                  <a:close/>
                  <a:moveTo>
                    <a:pt x="15" y="33"/>
                  </a:moveTo>
                  <a:cubicBezTo>
                    <a:pt x="15" y="34"/>
                    <a:pt x="15" y="34"/>
                    <a:pt x="15" y="34"/>
                  </a:cubicBezTo>
                  <a:cubicBezTo>
                    <a:pt x="15" y="35"/>
                    <a:pt x="14" y="35"/>
                    <a:pt x="14" y="36"/>
                  </a:cubicBezTo>
                  <a:cubicBezTo>
                    <a:pt x="15" y="36"/>
                    <a:pt x="15" y="36"/>
                    <a:pt x="16" y="36"/>
                  </a:cubicBezTo>
                  <a:cubicBezTo>
                    <a:pt x="16" y="36"/>
                    <a:pt x="16" y="36"/>
                    <a:pt x="16" y="35"/>
                  </a:cubicBezTo>
                  <a:cubicBezTo>
                    <a:pt x="16" y="35"/>
                    <a:pt x="16" y="35"/>
                    <a:pt x="16" y="34"/>
                  </a:cubicBezTo>
                  <a:lnTo>
                    <a:pt x="16" y="33"/>
                  </a:lnTo>
                  <a:cubicBezTo>
                    <a:pt x="16" y="33"/>
                    <a:pt x="16" y="32"/>
                    <a:pt x="15" y="32"/>
                  </a:cubicBezTo>
                  <a:cubicBezTo>
                    <a:pt x="15" y="33"/>
                    <a:pt x="15" y="33"/>
                    <a:pt x="15" y="33"/>
                  </a:cubicBezTo>
                  <a:close/>
                  <a:moveTo>
                    <a:pt x="10" y="33"/>
                  </a:moveTo>
                  <a:cubicBezTo>
                    <a:pt x="10" y="33"/>
                    <a:pt x="10" y="33"/>
                    <a:pt x="10" y="33"/>
                  </a:cubicBezTo>
                  <a:cubicBezTo>
                    <a:pt x="10" y="33"/>
                    <a:pt x="11" y="33"/>
                    <a:pt x="11" y="33"/>
                  </a:cubicBezTo>
                  <a:cubicBezTo>
                    <a:pt x="11" y="32"/>
                    <a:pt x="11" y="32"/>
                    <a:pt x="11" y="32"/>
                  </a:cubicBezTo>
                  <a:cubicBezTo>
                    <a:pt x="11" y="32"/>
                    <a:pt x="11" y="32"/>
                    <a:pt x="10" y="32"/>
                  </a:cubicBezTo>
                  <a:cubicBezTo>
                    <a:pt x="10" y="32"/>
                    <a:pt x="10" y="32"/>
                    <a:pt x="10" y="33"/>
                  </a:cubicBezTo>
                  <a:close/>
                  <a:moveTo>
                    <a:pt x="7" y="31"/>
                  </a:moveTo>
                  <a:cubicBezTo>
                    <a:pt x="7" y="32"/>
                    <a:pt x="7" y="32"/>
                    <a:pt x="8" y="32"/>
                  </a:cubicBezTo>
                  <a:cubicBezTo>
                    <a:pt x="8" y="32"/>
                    <a:pt x="8" y="32"/>
                    <a:pt x="8" y="32"/>
                  </a:cubicBezTo>
                  <a:lnTo>
                    <a:pt x="8" y="31"/>
                  </a:lnTo>
                  <a:cubicBezTo>
                    <a:pt x="8" y="31"/>
                    <a:pt x="8" y="31"/>
                    <a:pt x="8" y="31"/>
                  </a:cubicBezTo>
                  <a:cubicBezTo>
                    <a:pt x="8" y="31"/>
                    <a:pt x="7" y="31"/>
                    <a:pt x="7" y="31"/>
                  </a:cubicBezTo>
                  <a:close/>
                  <a:moveTo>
                    <a:pt x="7" y="31"/>
                  </a:moveTo>
                  <a:cubicBezTo>
                    <a:pt x="7" y="30"/>
                    <a:pt x="7" y="30"/>
                    <a:pt x="7" y="30"/>
                  </a:cubicBezTo>
                  <a:cubicBezTo>
                    <a:pt x="7" y="30"/>
                    <a:pt x="7" y="30"/>
                    <a:pt x="7" y="30"/>
                  </a:cubicBezTo>
                  <a:cubicBezTo>
                    <a:pt x="7" y="30"/>
                    <a:pt x="6" y="30"/>
                    <a:pt x="6" y="30"/>
                  </a:cubicBezTo>
                  <a:cubicBezTo>
                    <a:pt x="6" y="31"/>
                    <a:pt x="6" y="31"/>
                    <a:pt x="7" y="31"/>
                  </a:cubicBezTo>
                  <a:close/>
                  <a:moveTo>
                    <a:pt x="23" y="30"/>
                  </a:moveTo>
                  <a:cubicBezTo>
                    <a:pt x="23" y="30"/>
                    <a:pt x="23" y="30"/>
                    <a:pt x="23" y="30"/>
                  </a:cubicBezTo>
                  <a:cubicBezTo>
                    <a:pt x="24" y="30"/>
                    <a:pt x="24" y="30"/>
                    <a:pt x="24" y="29"/>
                  </a:cubicBezTo>
                  <a:cubicBezTo>
                    <a:pt x="24" y="29"/>
                    <a:pt x="24" y="29"/>
                    <a:pt x="23" y="29"/>
                  </a:cubicBezTo>
                  <a:cubicBezTo>
                    <a:pt x="23" y="29"/>
                    <a:pt x="23" y="29"/>
                    <a:pt x="23" y="29"/>
                  </a:cubicBezTo>
                  <a:lnTo>
                    <a:pt x="23" y="30"/>
                  </a:lnTo>
                  <a:close/>
                  <a:moveTo>
                    <a:pt x="10" y="29"/>
                  </a:moveTo>
                  <a:cubicBezTo>
                    <a:pt x="9" y="30"/>
                    <a:pt x="10" y="30"/>
                    <a:pt x="10" y="30"/>
                  </a:cubicBezTo>
                  <a:cubicBezTo>
                    <a:pt x="11" y="31"/>
                    <a:pt x="11" y="30"/>
                    <a:pt x="12" y="30"/>
                  </a:cubicBezTo>
                  <a:cubicBezTo>
                    <a:pt x="11" y="30"/>
                    <a:pt x="11" y="29"/>
                    <a:pt x="11" y="29"/>
                  </a:cubicBezTo>
                  <a:cubicBezTo>
                    <a:pt x="10" y="29"/>
                    <a:pt x="10" y="29"/>
                    <a:pt x="10" y="29"/>
                  </a:cubicBezTo>
                  <a:close/>
                  <a:moveTo>
                    <a:pt x="14" y="28"/>
                  </a:moveTo>
                  <a:cubicBezTo>
                    <a:pt x="14" y="29"/>
                    <a:pt x="13" y="29"/>
                    <a:pt x="13" y="29"/>
                  </a:cubicBezTo>
                  <a:cubicBezTo>
                    <a:pt x="13" y="29"/>
                    <a:pt x="13" y="29"/>
                    <a:pt x="13" y="29"/>
                  </a:cubicBezTo>
                  <a:cubicBezTo>
                    <a:pt x="13" y="30"/>
                    <a:pt x="13" y="30"/>
                    <a:pt x="13" y="31"/>
                  </a:cubicBezTo>
                  <a:cubicBezTo>
                    <a:pt x="13" y="31"/>
                    <a:pt x="13" y="32"/>
                    <a:pt x="13" y="32"/>
                  </a:cubicBezTo>
                  <a:cubicBezTo>
                    <a:pt x="13" y="32"/>
                    <a:pt x="13" y="32"/>
                    <a:pt x="13" y="32"/>
                  </a:cubicBezTo>
                  <a:cubicBezTo>
                    <a:pt x="13" y="33"/>
                    <a:pt x="13" y="33"/>
                    <a:pt x="13" y="34"/>
                  </a:cubicBezTo>
                  <a:cubicBezTo>
                    <a:pt x="13" y="35"/>
                    <a:pt x="13" y="35"/>
                    <a:pt x="13" y="35"/>
                  </a:cubicBezTo>
                  <a:cubicBezTo>
                    <a:pt x="14" y="34"/>
                    <a:pt x="14" y="34"/>
                    <a:pt x="14" y="33"/>
                  </a:cubicBezTo>
                  <a:cubicBezTo>
                    <a:pt x="14" y="32"/>
                    <a:pt x="14" y="31"/>
                    <a:pt x="14" y="30"/>
                  </a:cubicBezTo>
                  <a:cubicBezTo>
                    <a:pt x="15" y="30"/>
                    <a:pt x="15" y="30"/>
                    <a:pt x="15" y="31"/>
                  </a:cubicBezTo>
                  <a:cubicBezTo>
                    <a:pt x="15" y="31"/>
                    <a:pt x="15" y="31"/>
                    <a:pt x="16" y="32"/>
                  </a:cubicBezTo>
                  <a:cubicBezTo>
                    <a:pt x="16" y="32"/>
                    <a:pt x="16" y="32"/>
                    <a:pt x="17" y="32"/>
                  </a:cubicBezTo>
                  <a:cubicBezTo>
                    <a:pt x="17" y="32"/>
                    <a:pt x="17" y="32"/>
                    <a:pt x="18" y="32"/>
                  </a:cubicBezTo>
                  <a:cubicBezTo>
                    <a:pt x="17" y="31"/>
                    <a:pt x="17" y="31"/>
                    <a:pt x="16" y="30"/>
                  </a:cubicBezTo>
                  <a:cubicBezTo>
                    <a:pt x="15" y="30"/>
                    <a:pt x="14" y="29"/>
                    <a:pt x="14" y="28"/>
                  </a:cubicBezTo>
                  <a:close/>
                  <a:moveTo>
                    <a:pt x="31" y="29"/>
                  </a:moveTo>
                  <a:cubicBezTo>
                    <a:pt x="31" y="29"/>
                    <a:pt x="31" y="29"/>
                    <a:pt x="31" y="29"/>
                  </a:cubicBezTo>
                  <a:cubicBezTo>
                    <a:pt x="31" y="29"/>
                    <a:pt x="32" y="29"/>
                    <a:pt x="32" y="28"/>
                  </a:cubicBezTo>
                  <a:cubicBezTo>
                    <a:pt x="32" y="28"/>
                    <a:pt x="32" y="28"/>
                    <a:pt x="32" y="28"/>
                  </a:cubicBezTo>
                  <a:cubicBezTo>
                    <a:pt x="32" y="28"/>
                    <a:pt x="31" y="28"/>
                    <a:pt x="31" y="28"/>
                  </a:cubicBezTo>
                  <a:cubicBezTo>
                    <a:pt x="31" y="28"/>
                    <a:pt x="31" y="28"/>
                    <a:pt x="31" y="29"/>
                  </a:cubicBezTo>
                  <a:close/>
                  <a:moveTo>
                    <a:pt x="16" y="28"/>
                  </a:moveTo>
                  <a:cubicBezTo>
                    <a:pt x="16" y="27"/>
                    <a:pt x="16" y="27"/>
                    <a:pt x="16" y="27"/>
                  </a:cubicBezTo>
                  <a:cubicBezTo>
                    <a:pt x="16" y="28"/>
                    <a:pt x="16" y="28"/>
                    <a:pt x="16" y="28"/>
                  </a:cubicBezTo>
                  <a:close/>
                  <a:moveTo>
                    <a:pt x="79" y="28"/>
                  </a:moveTo>
                  <a:cubicBezTo>
                    <a:pt x="79" y="28"/>
                    <a:pt x="79" y="28"/>
                    <a:pt x="80" y="28"/>
                  </a:cubicBezTo>
                  <a:cubicBezTo>
                    <a:pt x="80" y="28"/>
                    <a:pt x="80" y="28"/>
                    <a:pt x="80" y="27"/>
                  </a:cubicBezTo>
                  <a:cubicBezTo>
                    <a:pt x="80" y="27"/>
                    <a:pt x="80" y="27"/>
                    <a:pt x="80" y="27"/>
                  </a:cubicBezTo>
                  <a:cubicBezTo>
                    <a:pt x="79" y="27"/>
                    <a:pt x="79" y="27"/>
                    <a:pt x="79" y="28"/>
                  </a:cubicBezTo>
                  <a:close/>
                  <a:moveTo>
                    <a:pt x="33" y="29"/>
                  </a:moveTo>
                  <a:cubicBezTo>
                    <a:pt x="33" y="29"/>
                    <a:pt x="34" y="29"/>
                    <a:pt x="34" y="29"/>
                  </a:cubicBezTo>
                  <a:cubicBezTo>
                    <a:pt x="35" y="29"/>
                    <a:pt x="35" y="29"/>
                    <a:pt x="36" y="29"/>
                  </a:cubicBezTo>
                  <a:cubicBezTo>
                    <a:pt x="36" y="29"/>
                    <a:pt x="36" y="28"/>
                    <a:pt x="36" y="27"/>
                  </a:cubicBezTo>
                  <a:cubicBezTo>
                    <a:pt x="36" y="27"/>
                    <a:pt x="35" y="27"/>
                    <a:pt x="34" y="27"/>
                  </a:cubicBezTo>
                  <a:cubicBezTo>
                    <a:pt x="33" y="28"/>
                    <a:pt x="33" y="28"/>
                    <a:pt x="33" y="29"/>
                  </a:cubicBezTo>
                  <a:close/>
                  <a:moveTo>
                    <a:pt x="18" y="28"/>
                  </a:moveTo>
                  <a:cubicBezTo>
                    <a:pt x="18" y="28"/>
                    <a:pt x="18" y="28"/>
                    <a:pt x="19" y="28"/>
                  </a:cubicBezTo>
                  <a:cubicBezTo>
                    <a:pt x="19" y="28"/>
                    <a:pt x="19" y="28"/>
                    <a:pt x="20" y="27"/>
                  </a:cubicBezTo>
                  <a:cubicBezTo>
                    <a:pt x="20" y="27"/>
                    <a:pt x="19" y="26"/>
                    <a:pt x="18" y="26"/>
                  </a:cubicBezTo>
                  <a:cubicBezTo>
                    <a:pt x="18" y="27"/>
                    <a:pt x="18" y="27"/>
                    <a:pt x="18" y="27"/>
                  </a:cubicBezTo>
                  <a:cubicBezTo>
                    <a:pt x="18" y="27"/>
                    <a:pt x="17" y="27"/>
                    <a:pt x="18" y="28"/>
                  </a:cubicBezTo>
                  <a:close/>
                  <a:moveTo>
                    <a:pt x="46" y="15"/>
                  </a:moveTo>
                  <a:cubicBezTo>
                    <a:pt x="46" y="15"/>
                    <a:pt x="47" y="15"/>
                    <a:pt x="47" y="14"/>
                  </a:cubicBezTo>
                  <a:cubicBezTo>
                    <a:pt x="46" y="14"/>
                    <a:pt x="46" y="14"/>
                    <a:pt x="46" y="14"/>
                  </a:cubicBezTo>
                  <a:cubicBezTo>
                    <a:pt x="45" y="14"/>
                    <a:pt x="45" y="15"/>
                    <a:pt x="46" y="15"/>
                  </a:cubicBezTo>
                  <a:close/>
                  <a:moveTo>
                    <a:pt x="84" y="15"/>
                  </a:moveTo>
                  <a:cubicBezTo>
                    <a:pt x="84" y="15"/>
                    <a:pt x="84" y="15"/>
                    <a:pt x="85" y="15"/>
                  </a:cubicBezTo>
                  <a:cubicBezTo>
                    <a:pt x="85" y="14"/>
                    <a:pt x="85" y="14"/>
                    <a:pt x="84" y="14"/>
                  </a:cubicBezTo>
                  <a:cubicBezTo>
                    <a:pt x="84" y="14"/>
                    <a:pt x="84" y="14"/>
                    <a:pt x="84" y="15"/>
                  </a:cubicBezTo>
                  <a:close/>
                  <a:moveTo>
                    <a:pt x="54" y="13"/>
                  </a:moveTo>
                  <a:cubicBezTo>
                    <a:pt x="54" y="13"/>
                    <a:pt x="54" y="12"/>
                    <a:pt x="54" y="12"/>
                  </a:cubicBezTo>
                  <a:cubicBezTo>
                    <a:pt x="54" y="12"/>
                    <a:pt x="54" y="12"/>
                    <a:pt x="53" y="12"/>
                  </a:cubicBezTo>
                  <a:cubicBezTo>
                    <a:pt x="53" y="12"/>
                    <a:pt x="53" y="12"/>
                    <a:pt x="53" y="12"/>
                  </a:cubicBezTo>
                  <a:cubicBezTo>
                    <a:pt x="53" y="12"/>
                    <a:pt x="53" y="13"/>
                    <a:pt x="53" y="13"/>
                  </a:cubicBezTo>
                  <a:lnTo>
                    <a:pt x="54" y="13"/>
                  </a:lnTo>
                  <a:close/>
                  <a:moveTo>
                    <a:pt x="58" y="11"/>
                  </a:moveTo>
                  <a:cubicBezTo>
                    <a:pt x="58" y="11"/>
                    <a:pt x="58" y="11"/>
                    <a:pt x="57" y="11"/>
                  </a:cubicBezTo>
                  <a:cubicBezTo>
                    <a:pt x="57" y="11"/>
                    <a:pt x="57" y="11"/>
                    <a:pt x="57" y="11"/>
                  </a:cubicBezTo>
                  <a:cubicBezTo>
                    <a:pt x="57" y="12"/>
                    <a:pt x="57" y="12"/>
                    <a:pt x="57" y="13"/>
                  </a:cubicBezTo>
                  <a:cubicBezTo>
                    <a:pt x="57" y="13"/>
                    <a:pt x="57" y="12"/>
                    <a:pt x="57" y="12"/>
                  </a:cubicBezTo>
                  <a:cubicBezTo>
                    <a:pt x="58" y="12"/>
                    <a:pt x="58" y="12"/>
                    <a:pt x="58" y="12"/>
                  </a:cubicBezTo>
                  <a:cubicBezTo>
                    <a:pt x="58" y="12"/>
                    <a:pt x="58" y="12"/>
                    <a:pt x="58" y="12"/>
                  </a:cubicBezTo>
                  <a:cubicBezTo>
                    <a:pt x="58" y="12"/>
                    <a:pt x="58" y="11"/>
                    <a:pt x="58" y="11"/>
                  </a:cubicBezTo>
                  <a:cubicBezTo>
                    <a:pt x="59" y="11"/>
                    <a:pt x="59" y="12"/>
                    <a:pt x="59" y="12"/>
                  </a:cubicBezTo>
                  <a:cubicBezTo>
                    <a:pt x="59" y="13"/>
                    <a:pt x="60" y="13"/>
                    <a:pt x="60" y="13"/>
                  </a:cubicBezTo>
                  <a:cubicBezTo>
                    <a:pt x="61" y="12"/>
                    <a:pt x="61" y="12"/>
                    <a:pt x="61" y="11"/>
                  </a:cubicBezTo>
                  <a:cubicBezTo>
                    <a:pt x="61" y="11"/>
                    <a:pt x="60" y="11"/>
                    <a:pt x="59" y="10"/>
                  </a:cubicBezTo>
                  <a:cubicBezTo>
                    <a:pt x="59" y="10"/>
                    <a:pt x="58" y="10"/>
                    <a:pt x="58" y="11"/>
                  </a:cubicBezTo>
                  <a:close/>
                  <a:moveTo>
                    <a:pt x="83" y="9"/>
                  </a:moveTo>
                  <a:cubicBezTo>
                    <a:pt x="83" y="10"/>
                    <a:pt x="83" y="10"/>
                    <a:pt x="84" y="11"/>
                  </a:cubicBezTo>
                  <a:cubicBezTo>
                    <a:pt x="84" y="10"/>
                    <a:pt x="85" y="10"/>
                    <a:pt x="85" y="10"/>
                  </a:cubicBezTo>
                  <a:cubicBezTo>
                    <a:pt x="86" y="10"/>
                    <a:pt x="86" y="10"/>
                    <a:pt x="86" y="9"/>
                  </a:cubicBezTo>
                  <a:cubicBezTo>
                    <a:pt x="86" y="9"/>
                    <a:pt x="85" y="8"/>
                    <a:pt x="85" y="8"/>
                  </a:cubicBezTo>
                  <a:cubicBezTo>
                    <a:pt x="84" y="8"/>
                    <a:pt x="83" y="9"/>
                    <a:pt x="83" y="9"/>
                  </a:cubicBezTo>
                  <a:close/>
                  <a:moveTo>
                    <a:pt x="77" y="7"/>
                  </a:moveTo>
                  <a:cubicBezTo>
                    <a:pt x="77" y="7"/>
                    <a:pt x="78" y="6"/>
                    <a:pt x="78" y="6"/>
                  </a:cubicBezTo>
                  <a:cubicBezTo>
                    <a:pt x="77" y="5"/>
                    <a:pt x="77" y="5"/>
                    <a:pt x="77" y="4"/>
                  </a:cubicBezTo>
                  <a:lnTo>
                    <a:pt x="77" y="4"/>
                  </a:lnTo>
                  <a:cubicBezTo>
                    <a:pt x="77" y="5"/>
                    <a:pt x="77" y="5"/>
                    <a:pt x="76" y="6"/>
                  </a:cubicBezTo>
                  <a:cubicBezTo>
                    <a:pt x="76" y="7"/>
                    <a:pt x="76" y="7"/>
                    <a:pt x="77" y="7"/>
                  </a:cubicBezTo>
                  <a:close/>
                  <a:moveTo>
                    <a:pt x="80" y="5"/>
                  </a:moveTo>
                  <a:cubicBezTo>
                    <a:pt x="81" y="5"/>
                    <a:pt x="81" y="5"/>
                    <a:pt x="82" y="5"/>
                  </a:cubicBezTo>
                  <a:cubicBezTo>
                    <a:pt x="82" y="5"/>
                    <a:pt x="83" y="4"/>
                    <a:pt x="82" y="3"/>
                  </a:cubicBezTo>
                  <a:cubicBezTo>
                    <a:pt x="82" y="3"/>
                    <a:pt x="81" y="3"/>
                    <a:pt x="81" y="3"/>
                  </a:cubicBezTo>
                  <a:cubicBezTo>
                    <a:pt x="80" y="4"/>
                    <a:pt x="80" y="4"/>
                    <a:pt x="80" y="5"/>
                  </a:cubicBezTo>
                  <a:close/>
                  <a:moveTo>
                    <a:pt x="81" y="2"/>
                  </a:moveTo>
                  <a:cubicBezTo>
                    <a:pt x="81" y="2"/>
                    <a:pt x="81" y="2"/>
                    <a:pt x="81" y="2"/>
                  </a:cubicBezTo>
                  <a:cubicBezTo>
                    <a:pt x="81" y="2"/>
                    <a:pt x="81" y="1"/>
                    <a:pt x="81" y="1"/>
                  </a:cubicBezTo>
                  <a:cubicBezTo>
                    <a:pt x="80" y="2"/>
                    <a:pt x="80" y="2"/>
                    <a:pt x="81" y="2"/>
                  </a:cubicBezTo>
                  <a:close/>
                  <a:moveTo>
                    <a:pt x="85" y="6"/>
                  </a:moveTo>
                  <a:cubicBezTo>
                    <a:pt x="85" y="6"/>
                    <a:pt x="86" y="6"/>
                    <a:pt x="86" y="6"/>
                  </a:cubicBezTo>
                  <a:cubicBezTo>
                    <a:pt x="87" y="6"/>
                    <a:pt x="87" y="6"/>
                    <a:pt x="88" y="5"/>
                  </a:cubicBezTo>
                  <a:cubicBezTo>
                    <a:pt x="88" y="5"/>
                    <a:pt x="89" y="5"/>
                    <a:pt x="89" y="5"/>
                  </a:cubicBezTo>
                  <a:cubicBezTo>
                    <a:pt x="90" y="4"/>
                    <a:pt x="90" y="4"/>
                    <a:pt x="90" y="3"/>
                  </a:cubicBezTo>
                  <a:cubicBezTo>
                    <a:pt x="91" y="3"/>
                    <a:pt x="91" y="3"/>
                    <a:pt x="92" y="4"/>
                  </a:cubicBezTo>
                  <a:cubicBezTo>
                    <a:pt x="92" y="4"/>
                    <a:pt x="92" y="4"/>
                    <a:pt x="91" y="5"/>
                  </a:cubicBezTo>
                  <a:cubicBezTo>
                    <a:pt x="91" y="5"/>
                    <a:pt x="91" y="5"/>
                    <a:pt x="91" y="6"/>
                  </a:cubicBezTo>
                  <a:cubicBezTo>
                    <a:pt x="92" y="6"/>
                    <a:pt x="92" y="6"/>
                    <a:pt x="93" y="5"/>
                  </a:cubicBezTo>
                  <a:cubicBezTo>
                    <a:pt x="93" y="5"/>
                    <a:pt x="93" y="4"/>
                    <a:pt x="94" y="4"/>
                  </a:cubicBezTo>
                  <a:cubicBezTo>
                    <a:pt x="94" y="4"/>
                    <a:pt x="94" y="4"/>
                    <a:pt x="94" y="4"/>
                  </a:cubicBezTo>
                  <a:cubicBezTo>
                    <a:pt x="94" y="5"/>
                    <a:pt x="95" y="5"/>
                    <a:pt x="95" y="5"/>
                  </a:cubicBezTo>
                  <a:cubicBezTo>
                    <a:pt x="96" y="5"/>
                    <a:pt x="97" y="5"/>
                    <a:pt x="97" y="5"/>
                  </a:cubicBezTo>
                  <a:cubicBezTo>
                    <a:pt x="98" y="6"/>
                    <a:pt x="99" y="6"/>
                    <a:pt x="100" y="6"/>
                  </a:cubicBezTo>
                  <a:cubicBezTo>
                    <a:pt x="100" y="7"/>
                    <a:pt x="99" y="7"/>
                    <a:pt x="99" y="7"/>
                  </a:cubicBezTo>
                  <a:cubicBezTo>
                    <a:pt x="99" y="8"/>
                    <a:pt x="99" y="8"/>
                    <a:pt x="99" y="8"/>
                  </a:cubicBezTo>
                  <a:cubicBezTo>
                    <a:pt x="98" y="9"/>
                    <a:pt x="98" y="9"/>
                    <a:pt x="98" y="9"/>
                  </a:cubicBezTo>
                  <a:cubicBezTo>
                    <a:pt x="98" y="10"/>
                    <a:pt x="98" y="10"/>
                    <a:pt x="98" y="10"/>
                  </a:cubicBezTo>
                  <a:cubicBezTo>
                    <a:pt x="97" y="10"/>
                    <a:pt x="97" y="9"/>
                    <a:pt x="97" y="9"/>
                  </a:cubicBezTo>
                  <a:cubicBezTo>
                    <a:pt x="97" y="9"/>
                    <a:pt x="97" y="8"/>
                    <a:pt x="97" y="8"/>
                  </a:cubicBezTo>
                  <a:cubicBezTo>
                    <a:pt x="97" y="7"/>
                    <a:pt x="97" y="7"/>
                    <a:pt x="96" y="7"/>
                  </a:cubicBezTo>
                  <a:cubicBezTo>
                    <a:pt x="96" y="6"/>
                    <a:pt x="96" y="6"/>
                    <a:pt x="95" y="5"/>
                  </a:cubicBezTo>
                  <a:cubicBezTo>
                    <a:pt x="95" y="5"/>
                    <a:pt x="95" y="6"/>
                    <a:pt x="94" y="7"/>
                  </a:cubicBezTo>
                  <a:cubicBezTo>
                    <a:pt x="94" y="7"/>
                    <a:pt x="94" y="8"/>
                    <a:pt x="95" y="9"/>
                  </a:cubicBezTo>
                  <a:cubicBezTo>
                    <a:pt x="94" y="9"/>
                    <a:pt x="94" y="9"/>
                    <a:pt x="93" y="9"/>
                  </a:cubicBezTo>
                  <a:cubicBezTo>
                    <a:pt x="92" y="9"/>
                    <a:pt x="92" y="9"/>
                    <a:pt x="91" y="9"/>
                  </a:cubicBezTo>
                  <a:cubicBezTo>
                    <a:pt x="91" y="9"/>
                    <a:pt x="90" y="9"/>
                    <a:pt x="90" y="10"/>
                  </a:cubicBezTo>
                  <a:cubicBezTo>
                    <a:pt x="90" y="10"/>
                    <a:pt x="89" y="10"/>
                    <a:pt x="89" y="10"/>
                  </a:cubicBezTo>
                  <a:cubicBezTo>
                    <a:pt x="89" y="10"/>
                    <a:pt x="89" y="10"/>
                    <a:pt x="89" y="10"/>
                  </a:cubicBezTo>
                  <a:cubicBezTo>
                    <a:pt x="89" y="10"/>
                    <a:pt x="89" y="11"/>
                    <a:pt x="89" y="11"/>
                  </a:cubicBezTo>
                  <a:cubicBezTo>
                    <a:pt x="90" y="11"/>
                    <a:pt x="90" y="10"/>
                    <a:pt x="90" y="10"/>
                  </a:cubicBezTo>
                  <a:cubicBezTo>
                    <a:pt x="90" y="10"/>
                    <a:pt x="90" y="10"/>
                    <a:pt x="91" y="9"/>
                  </a:cubicBezTo>
                  <a:cubicBezTo>
                    <a:pt x="91" y="10"/>
                    <a:pt x="92" y="11"/>
                    <a:pt x="92" y="11"/>
                  </a:cubicBezTo>
                  <a:cubicBezTo>
                    <a:pt x="93" y="11"/>
                    <a:pt x="93" y="11"/>
                    <a:pt x="93" y="10"/>
                  </a:cubicBezTo>
                  <a:cubicBezTo>
                    <a:pt x="93" y="10"/>
                    <a:pt x="94" y="10"/>
                    <a:pt x="94" y="10"/>
                  </a:cubicBezTo>
                  <a:cubicBezTo>
                    <a:pt x="95" y="10"/>
                    <a:pt x="95" y="10"/>
                    <a:pt x="95" y="11"/>
                  </a:cubicBezTo>
                  <a:cubicBezTo>
                    <a:pt x="95" y="11"/>
                    <a:pt x="95" y="12"/>
                    <a:pt x="95" y="12"/>
                  </a:cubicBezTo>
                  <a:cubicBezTo>
                    <a:pt x="95" y="13"/>
                    <a:pt x="94" y="13"/>
                    <a:pt x="94" y="12"/>
                  </a:cubicBezTo>
                  <a:cubicBezTo>
                    <a:pt x="94" y="12"/>
                    <a:pt x="94" y="12"/>
                    <a:pt x="93" y="13"/>
                  </a:cubicBezTo>
                  <a:cubicBezTo>
                    <a:pt x="93" y="13"/>
                    <a:pt x="93" y="13"/>
                    <a:pt x="93" y="13"/>
                  </a:cubicBezTo>
                  <a:cubicBezTo>
                    <a:pt x="93" y="14"/>
                    <a:pt x="93" y="14"/>
                    <a:pt x="93" y="14"/>
                  </a:cubicBezTo>
                  <a:cubicBezTo>
                    <a:pt x="94" y="14"/>
                    <a:pt x="94" y="14"/>
                    <a:pt x="94" y="13"/>
                  </a:cubicBezTo>
                  <a:cubicBezTo>
                    <a:pt x="95" y="13"/>
                    <a:pt x="95" y="13"/>
                    <a:pt x="96" y="13"/>
                  </a:cubicBezTo>
                  <a:cubicBezTo>
                    <a:pt x="96" y="13"/>
                    <a:pt x="96" y="12"/>
                    <a:pt x="96" y="12"/>
                  </a:cubicBezTo>
                  <a:cubicBezTo>
                    <a:pt x="96" y="11"/>
                    <a:pt x="96" y="11"/>
                    <a:pt x="96" y="11"/>
                  </a:cubicBezTo>
                  <a:cubicBezTo>
                    <a:pt x="97" y="11"/>
                    <a:pt x="97" y="11"/>
                    <a:pt x="98" y="11"/>
                  </a:cubicBezTo>
                  <a:cubicBezTo>
                    <a:pt x="98" y="10"/>
                    <a:pt x="98" y="10"/>
                    <a:pt x="99" y="10"/>
                  </a:cubicBezTo>
                  <a:cubicBezTo>
                    <a:pt x="100" y="11"/>
                    <a:pt x="100" y="11"/>
                    <a:pt x="100" y="12"/>
                  </a:cubicBezTo>
                  <a:cubicBezTo>
                    <a:pt x="100" y="12"/>
                    <a:pt x="101" y="12"/>
                    <a:pt x="101" y="12"/>
                  </a:cubicBezTo>
                  <a:cubicBezTo>
                    <a:pt x="101" y="12"/>
                    <a:pt x="102" y="12"/>
                    <a:pt x="102" y="12"/>
                  </a:cubicBezTo>
                  <a:cubicBezTo>
                    <a:pt x="102" y="12"/>
                    <a:pt x="102" y="11"/>
                    <a:pt x="102" y="11"/>
                  </a:cubicBezTo>
                  <a:cubicBezTo>
                    <a:pt x="103" y="11"/>
                    <a:pt x="103" y="11"/>
                    <a:pt x="103" y="12"/>
                  </a:cubicBezTo>
                  <a:cubicBezTo>
                    <a:pt x="103" y="12"/>
                    <a:pt x="104" y="12"/>
                    <a:pt x="104" y="12"/>
                  </a:cubicBezTo>
                  <a:cubicBezTo>
                    <a:pt x="104" y="11"/>
                    <a:pt x="104" y="10"/>
                    <a:pt x="103" y="10"/>
                  </a:cubicBezTo>
                  <a:cubicBezTo>
                    <a:pt x="103" y="10"/>
                    <a:pt x="103" y="9"/>
                    <a:pt x="102" y="8"/>
                  </a:cubicBezTo>
                  <a:cubicBezTo>
                    <a:pt x="103" y="9"/>
                    <a:pt x="104" y="9"/>
                    <a:pt x="105" y="9"/>
                  </a:cubicBezTo>
                  <a:cubicBezTo>
                    <a:pt x="105" y="10"/>
                    <a:pt x="106" y="10"/>
                    <a:pt x="106" y="11"/>
                  </a:cubicBezTo>
                  <a:cubicBezTo>
                    <a:pt x="107" y="12"/>
                    <a:pt x="107" y="12"/>
                    <a:pt x="107" y="11"/>
                  </a:cubicBezTo>
                  <a:cubicBezTo>
                    <a:pt x="111" y="15"/>
                    <a:pt x="115" y="19"/>
                    <a:pt x="118" y="24"/>
                  </a:cubicBezTo>
                  <a:cubicBezTo>
                    <a:pt x="122" y="28"/>
                    <a:pt x="124" y="34"/>
                    <a:pt x="125" y="40"/>
                  </a:cubicBezTo>
                  <a:cubicBezTo>
                    <a:pt x="126" y="41"/>
                    <a:pt x="126" y="43"/>
                    <a:pt x="126" y="44"/>
                  </a:cubicBezTo>
                  <a:cubicBezTo>
                    <a:pt x="126" y="46"/>
                    <a:pt x="126" y="48"/>
                    <a:pt x="127" y="49"/>
                  </a:cubicBezTo>
                  <a:cubicBezTo>
                    <a:pt x="127" y="50"/>
                    <a:pt x="127" y="51"/>
                    <a:pt x="127" y="52"/>
                  </a:cubicBezTo>
                  <a:cubicBezTo>
                    <a:pt x="127" y="53"/>
                    <a:pt x="127"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8" y="67"/>
                    <a:pt x="128" y="69"/>
                    <a:pt x="128" y="71"/>
                  </a:cubicBezTo>
                  <a:cubicBezTo>
                    <a:pt x="127" y="73"/>
                    <a:pt x="127" y="75"/>
                    <a:pt x="127" y="76"/>
                  </a:cubicBezTo>
                  <a:cubicBezTo>
                    <a:pt x="128" y="82"/>
                    <a:pt x="128" y="87"/>
                    <a:pt x="128" y="92"/>
                  </a:cubicBezTo>
                  <a:cubicBezTo>
                    <a:pt x="128" y="98"/>
                    <a:pt x="127" y="103"/>
                    <a:pt x="127" y="109"/>
                  </a:cubicBezTo>
                  <a:cubicBezTo>
                    <a:pt x="127" y="115"/>
                    <a:pt x="128" y="120"/>
                    <a:pt x="128" y="126"/>
                  </a:cubicBezTo>
                  <a:cubicBezTo>
                    <a:pt x="128" y="131"/>
                    <a:pt x="128"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6" y="177"/>
                    <a:pt x="125" y="180"/>
                    <a:pt x="124" y="183"/>
                  </a:cubicBezTo>
                  <a:cubicBezTo>
                    <a:pt x="123" y="184"/>
                    <a:pt x="123" y="186"/>
                    <a:pt x="122" y="188"/>
                  </a:cubicBezTo>
                  <a:cubicBezTo>
                    <a:pt x="121" y="189"/>
                    <a:pt x="120" y="191"/>
                    <a:pt x="120" y="192"/>
                  </a:cubicBezTo>
                  <a:cubicBezTo>
                    <a:pt x="117" y="197"/>
                    <a:pt x="113" y="201"/>
                    <a:pt x="109" y="205"/>
                  </a:cubicBezTo>
                  <a:cubicBezTo>
                    <a:pt x="105" y="209"/>
                    <a:pt x="100" y="211"/>
                    <a:pt x="95" y="214"/>
                  </a:cubicBezTo>
                  <a:cubicBezTo>
                    <a:pt x="93" y="215"/>
                    <a:pt x="91" y="215"/>
                    <a:pt x="89" y="216"/>
                  </a:cubicBezTo>
                  <a:cubicBezTo>
                    <a:pt x="86" y="217"/>
                    <a:pt x="84" y="217"/>
                    <a:pt x="82" y="218"/>
                  </a:cubicBezTo>
                  <a:cubicBezTo>
                    <a:pt x="82" y="218"/>
                    <a:pt x="81" y="218"/>
                    <a:pt x="81" y="218"/>
                  </a:cubicBezTo>
                  <a:lnTo>
                    <a:pt x="80" y="218"/>
                  </a:lnTo>
                  <a:cubicBezTo>
                    <a:pt x="79" y="219"/>
                    <a:pt x="78" y="219"/>
                    <a:pt x="77" y="219"/>
                  </a:cubicBezTo>
                  <a:cubicBezTo>
                    <a:pt x="72" y="220"/>
                    <a:pt x="66" y="220"/>
                    <a:pt x="61" y="220"/>
                  </a:cubicBezTo>
                  <a:cubicBezTo>
                    <a:pt x="56" y="220"/>
                    <a:pt x="51" y="219"/>
                    <a:pt x="46" y="218"/>
                  </a:cubicBezTo>
                  <a:cubicBezTo>
                    <a:pt x="39" y="216"/>
                    <a:pt x="33" y="214"/>
                    <a:pt x="28" y="211"/>
                  </a:cubicBezTo>
                  <a:cubicBezTo>
                    <a:pt x="22" y="208"/>
                    <a:pt x="17" y="205"/>
                    <a:pt x="14" y="200"/>
                  </a:cubicBezTo>
                  <a:cubicBezTo>
                    <a:pt x="14" y="199"/>
                    <a:pt x="14" y="199"/>
                    <a:pt x="14" y="198"/>
                  </a:cubicBezTo>
                  <a:cubicBezTo>
                    <a:pt x="13" y="198"/>
                    <a:pt x="13" y="198"/>
                    <a:pt x="13" y="198"/>
                  </a:cubicBezTo>
                  <a:cubicBezTo>
                    <a:pt x="13" y="199"/>
                    <a:pt x="13" y="199"/>
                    <a:pt x="12" y="198"/>
                  </a:cubicBezTo>
                  <a:cubicBezTo>
                    <a:pt x="12" y="198"/>
                    <a:pt x="12" y="198"/>
                    <a:pt x="11" y="197"/>
                  </a:cubicBezTo>
                  <a:cubicBezTo>
                    <a:pt x="11" y="197"/>
                    <a:pt x="11" y="196"/>
                    <a:pt x="10" y="196"/>
                  </a:cubicBezTo>
                  <a:cubicBezTo>
                    <a:pt x="10" y="195"/>
                    <a:pt x="9" y="195"/>
                    <a:pt x="9" y="194"/>
                  </a:cubicBezTo>
                  <a:cubicBezTo>
                    <a:pt x="8" y="193"/>
                    <a:pt x="8" y="193"/>
                    <a:pt x="8" y="192"/>
                  </a:cubicBezTo>
                  <a:cubicBezTo>
                    <a:pt x="8" y="192"/>
                    <a:pt x="8" y="192"/>
                    <a:pt x="9" y="192"/>
                  </a:cubicBezTo>
                  <a:cubicBezTo>
                    <a:pt x="9" y="191"/>
                    <a:pt x="9" y="191"/>
                    <a:pt x="9" y="191"/>
                  </a:cubicBezTo>
                  <a:cubicBezTo>
                    <a:pt x="9" y="190"/>
                    <a:pt x="9" y="189"/>
                    <a:pt x="8" y="189"/>
                  </a:cubicBezTo>
                  <a:cubicBezTo>
                    <a:pt x="7" y="188"/>
                    <a:pt x="7" y="188"/>
                    <a:pt x="6" y="187"/>
                  </a:cubicBezTo>
                  <a:cubicBezTo>
                    <a:pt x="6" y="187"/>
                    <a:pt x="6" y="187"/>
                    <a:pt x="5" y="187"/>
                  </a:cubicBezTo>
                  <a:cubicBezTo>
                    <a:pt x="5" y="185"/>
                    <a:pt x="4" y="184"/>
                    <a:pt x="4" y="182"/>
                  </a:cubicBezTo>
                  <a:cubicBezTo>
                    <a:pt x="3" y="180"/>
                    <a:pt x="3" y="178"/>
                    <a:pt x="2" y="177"/>
                  </a:cubicBezTo>
                  <a:cubicBezTo>
                    <a:pt x="2" y="176"/>
                    <a:pt x="2" y="175"/>
                    <a:pt x="2" y="174"/>
                  </a:cubicBezTo>
                  <a:cubicBezTo>
                    <a:pt x="2" y="173"/>
                    <a:pt x="1" y="171"/>
                    <a:pt x="1" y="170"/>
                  </a:cubicBezTo>
                  <a:cubicBezTo>
                    <a:pt x="1"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1" y="118"/>
                    <a:pt x="1" y="118"/>
                    <a:pt x="1" y="118"/>
                  </a:cubicBezTo>
                  <a:cubicBezTo>
                    <a:pt x="1"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2" y="114"/>
                    <a:pt x="1" y="114"/>
                  </a:cubicBezTo>
                  <a:cubicBezTo>
                    <a:pt x="1" y="114"/>
                    <a:pt x="1" y="114"/>
                    <a:pt x="1"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1" y="58"/>
                    <a:pt x="1" y="55"/>
                    <a:pt x="1" y="52"/>
                  </a:cubicBezTo>
                  <a:cubicBezTo>
                    <a:pt x="1" y="50"/>
                    <a:pt x="1" y="47"/>
                    <a:pt x="2" y="44"/>
                  </a:cubicBezTo>
                  <a:lnTo>
                    <a:pt x="2" y="41"/>
                  </a:lnTo>
                  <a:cubicBezTo>
                    <a:pt x="2" y="40"/>
                    <a:pt x="3" y="39"/>
                    <a:pt x="3" y="37"/>
                  </a:cubicBezTo>
                  <a:lnTo>
                    <a:pt x="3" y="36"/>
                  </a:lnTo>
                  <a:cubicBezTo>
                    <a:pt x="4" y="35"/>
                    <a:pt x="4" y="34"/>
                    <a:pt x="4" y="33"/>
                  </a:cubicBezTo>
                  <a:cubicBezTo>
                    <a:pt x="5" y="32"/>
                    <a:pt x="5" y="31"/>
                    <a:pt x="6" y="30"/>
                  </a:cubicBezTo>
                  <a:cubicBezTo>
                    <a:pt x="6" y="30"/>
                    <a:pt x="7" y="29"/>
                    <a:pt x="7" y="29"/>
                  </a:cubicBezTo>
                  <a:cubicBezTo>
                    <a:pt x="7" y="28"/>
                    <a:pt x="7" y="27"/>
                    <a:pt x="8" y="27"/>
                  </a:cubicBezTo>
                  <a:cubicBezTo>
                    <a:pt x="8" y="27"/>
                    <a:pt x="8" y="27"/>
                    <a:pt x="8" y="27"/>
                  </a:cubicBezTo>
                  <a:cubicBezTo>
                    <a:pt x="9" y="28"/>
                    <a:pt x="9" y="28"/>
                    <a:pt x="9" y="28"/>
                  </a:cubicBezTo>
                  <a:cubicBezTo>
                    <a:pt x="10" y="28"/>
                    <a:pt x="10" y="28"/>
                    <a:pt x="10" y="28"/>
                  </a:cubicBezTo>
                  <a:cubicBezTo>
                    <a:pt x="10" y="28"/>
                    <a:pt x="11" y="28"/>
                    <a:pt x="11" y="27"/>
                  </a:cubicBezTo>
                  <a:cubicBezTo>
                    <a:pt x="11" y="27"/>
                    <a:pt x="12" y="27"/>
                    <a:pt x="12" y="27"/>
                  </a:cubicBezTo>
                  <a:cubicBezTo>
                    <a:pt x="13" y="28"/>
                    <a:pt x="13" y="28"/>
                    <a:pt x="13" y="28"/>
                  </a:cubicBezTo>
                  <a:cubicBezTo>
                    <a:pt x="14" y="27"/>
                    <a:pt x="14" y="27"/>
                    <a:pt x="13" y="26"/>
                  </a:cubicBezTo>
                  <a:cubicBezTo>
                    <a:pt x="13" y="26"/>
                    <a:pt x="13" y="26"/>
                    <a:pt x="12" y="26"/>
                  </a:cubicBezTo>
                  <a:cubicBezTo>
                    <a:pt x="12" y="25"/>
                    <a:pt x="13" y="25"/>
                    <a:pt x="13" y="25"/>
                  </a:cubicBezTo>
                  <a:cubicBezTo>
                    <a:pt x="14" y="25"/>
                    <a:pt x="14" y="25"/>
                    <a:pt x="14" y="24"/>
                  </a:cubicBezTo>
                  <a:cubicBezTo>
                    <a:pt x="13" y="24"/>
                    <a:pt x="13" y="24"/>
                    <a:pt x="13" y="24"/>
                  </a:cubicBezTo>
                  <a:cubicBezTo>
                    <a:pt x="13" y="25"/>
                    <a:pt x="13" y="25"/>
                    <a:pt x="13" y="25"/>
                  </a:cubicBezTo>
                  <a:cubicBezTo>
                    <a:pt x="12" y="25"/>
                    <a:pt x="12" y="25"/>
                    <a:pt x="12" y="24"/>
                  </a:cubicBezTo>
                  <a:cubicBezTo>
                    <a:pt x="11" y="24"/>
                    <a:pt x="11" y="24"/>
                    <a:pt x="11" y="24"/>
                  </a:cubicBezTo>
                  <a:cubicBezTo>
                    <a:pt x="10" y="25"/>
                    <a:pt x="11" y="25"/>
                    <a:pt x="11" y="26"/>
                  </a:cubicBezTo>
                  <a:cubicBezTo>
                    <a:pt x="11" y="26"/>
                    <a:pt x="11" y="27"/>
                    <a:pt x="10" y="27"/>
                  </a:cubicBezTo>
                  <a:cubicBezTo>
                    <a:pt x="10" y="27"/>
                    <a:pt x="9" y="27"/>
                    <a:pt x="9" y="27"/>
                  </a:cubicBezTo>
                  <a:cubicBezTo>
                    <a:pt x="9" y="26"/>
                    <a:pt x="8" y="26"/>
                    <a:pt x="8" y="26"/>
                  </a:cubicBezTo>
                  <a:cubicBezTo>
                    <a:pt x="10" y="23"/>
                    <a:pt x="11" y="21"/>
                    <a:pt x="13" y="18"/>
                  </a:cubicBezTo>
                  <a:cubicBezTo>
                    <a:pt x="15" y="16"/>
                    <a:pt x="17" y="14"/>
                    <a:pt x="19" y="12"/>
                  </a:cubicBezTo>
                  <a:cubicBezTo>
                    <a:pt x="20" y="13"/>
                    <a:pt x="21" y="13"/>
                    <a:pt x="22" y="12"/>
                  </a:cubicBezTo>
                  <a:cubicBezTo>
                    <a:pt x="22" y="12"/>
                    <a:pt x="23" y="11"/>
                    <a:pt x="23" y="11"/>
                  </a:cubicBezTo>
                  <a:cubicBezTo>
                    <a:pt x="23" y="11"/>
                    <a:pt x="23" y="10"/>
                    <a:pt x="23" y="10"/>
                  </a:cubicBezTo>
                  <a:cubicBezTo>
                    <a:pt x="23" y="10"/>
                    <a:pt x="23" y="10"/>
                    <a:pt x="23" y="10"/>
                  </a:cubicBezTo>
                  <a:cubicBezTo>
                    <a:pt x="23" y="9"/>
                    <a:pt x="23" y="9"/>
                    <a:pt x="24" y="9"/>
                  </a:cubicBezTo>
                  <a:cubicBezTo>
                    <a:pt x="25" y="8"/>
                    <a:pt x="25" y="8"/>
                    <a:pt x="26" y="8"/>
                  </a:cubicBezTo>
                  <a:cubicBezTo>
                    <a:pt x="26" y="8"/>
                    <a:pt x="26" y="9"/>
                    <a:pt x="26" y="9"/>
                  </a:cubicBezTo>
                  <a:cubicBezTo>
                    <a:pt x="27" y="9"/>
                    <a:pt x="27" y="9"/>
                    <a:pt x="28" y="8"/>
                  </a:cubicBezTo>
                  <a:cubicBezTo>
                    <a:pt x="28" y="8"/>
                    <a:pt x="28" y="8"/>
                    <a:pt x="29" y="7"/>
                  </a:cubicBezTo>
                  <a:cubicBezTo>
                    <a:pt x="30" y="8"/>
                    <a:pt x="30" y="9"/>
                    <a:pt x="29" y="9"/>
                  </a:cubicBezTo>
                  <a:cubicBezTo>
                    <a:pt x="29" y="10"/>
                    <a:pt x="29" y="11"/>
                    <a:pt x="28" y="11"/>
                  </a:cubicBezTo>
                  <a:cubicBezTo>
                    <a:pt x="27" y="11"/>
                    <a:pt x="27" y="11"/>
                    <a:pt x="26" y="11"/>
                  </a:cubicBezTo>
                  <a:cubicBezTo>
                    <a:pt x="25" y="11"/>
                    <a:pt x="25" y="11"/>
                    <a:pt x="24" y="11"/>
                  </a:cubicBezTo>
                  <a:cubicBezTo>
                    <a:pt x="24" y="12"/>
                    <a:pt x="24" y="12"/>
                    <a:pt x="24" y="12"/>
                  </a:cubicBezTo>
                  <a:cubicBezTo>
                    <a:pt x="24" y="13"/>
                    <a:pt x="24" y="13"/>
                    <a:pt x="24" y="13"/>
                  </a:cubicBezTo>
                  <a:cubicBezTo>
                    <a:pt x="25" y="13"/>
                    <a:pt x="25" y="13"/>
                    <a:pt x="26" y="13"/>
                  </a:cubicBezTo>
                  <a:lnTo>
                    <a:pt x="27" y="13"/>
                  </a:lnTo>
                  <a:cubicBezTo>
                    <a:pt x="27" y="13"/>
                    <a:pt x="27" y="13"/>
                    <a:pt x="27" y="13"/>
                  </a:cubicBezTo>
                  <a:cubicBezTo>
                    <a:pt x="27" y="13"/>
                    <a:pt x="28" y="13"/>
                    <a:pt x="28" y="13"/>
                  </a:cubicBezTo>
                  <a:cubicBezTo>
                    <a:pt x="28" y="13"/>
                    <a:pt x="29" y="13"/>
                    <a:pt x="29" y="14"/>
                  </a:cubicBezTo>
                  <a:cubicBezTo>
                    <a:pt x="29" y="14"/>
                    <a:pt x="29" y="15"/>
                    <a:pt x="29" y="15"/>
                  </a:cubicBezTo>
                  <a:cubicBezTo>
                    <a:pt x="29" y="16"/>
                    <a:pt x="29" y="16"/>
                    <a:pt x="29" y="16"/>
                  </a:cubicBezTo>
                  <a:cubicBezTo>
                    <a:pt x="29" y="16"/>
                    <a:pt x="28" y="16"/>
                    <a:pt x="28" y="16"/>
                  </a:cubicBezTo>
                  <a:cubicBezTo>
                    <a:pt x="27" y="16"/>
                    <a:pt x="27" y="17"/>
                    <a:pt x="27" y="17"/>
                  </a:cubicBezTo>
                  <a:cubicBezTo>
                    <a:pt x="26" y="17"/>
                    <a:pt x="26" y="17"/>
                    <a:pt x="26" y="17"/>
                  </a:cubicBezTo>
                  <a:cubicBezTo>
                    <a:pt x="26" y="18"/>
                    <a:pt x="26" y="18"/>
                    <a:pt x="27" y="19"/>
                  </a:cubicBezTo>
                  <a:cubicBezTo>
                    <a:pt x="27" y="18"/>
                    <a:pt x="28" y="18"/>
                    <a:pt x="28" y="19"/>
                  </a:cubicBezTo>
                  <a:cubicBezTo>
                    <a:pt x="29" y="19"/>
                    <a:pt x="29" y="19"/>
                    <a:pt x="30" y="19"/>
                  </a:cubicBezTo>
                  <a:cubicBezTo>
                    <a:pt x="29" y="20"/>
                    <a:pt x="29" y="21"/>
                    <a:pt x="29" y="22"/>
                  </a:cubicBezTo>
                  <a:cubicBezTo>
                    <a:pt x="28" y="22"/>
                    <a:pt x="28" y="23"/>
                    <a:pt x="28" y="24"/>
                  </a:cubicBezTo>
                  <a:cubicBezTo>
                    <a:pt x="28" y="24"/>
                    <a:pt x="29" y="24"/>
                    <a:pt x="29" y="23"/>
                  </a:cubicBezTo>
                  <a:cubicBezTo>
                    <a:pt x="29" y="23"/>
                    <a:pt x="29" y="22"/>
                    <a:pt x="30" y="22"/>
                  </a:cubicBezTo>
                  <a:cubicBezTo>
                    <a:pt x="30" y="22"/>
                    <a:pt x="31" y="22"/>
                    <a:pt x="32" y="21"/>
                  </a:cubicBezTo>
                  <a:cubicBezTo>
                    <a:pt x="33" y="21"/>
                    <a:pt x="34" y="21"/>
                    <a:pt x="35" y="21"/>
                  </a:cubicBezTo>
                  <a:cubicBezTo>
                    <a:pt x="34" y="22"/>
                    <a:pt x="34" y="23"/>
                    <a:pt x="34" y="23"/>
                  </a:cubicBezTo>
                  <a:cubicBezTo>
                    <a:pt x="33" y="23"/>
                    <a:pt x="33" y="23"/>
                    <a:pt x="32" y="23"/>
                  </a:cubicBezTo>
                  <a:cubicBezTo>
                    <a:pt x="32" y="23"/>
                    <a:pt x="31" y="23"/>
                    <a:pt x="31" y="23"/>
                  </a:cubicBezTo>
                  <a:cubicBezTo>
                    <a:pt x="30" y="24"/>
                    <a:pt x="30" y="24"/>
                    <a:pt x="30" y="24"/>
                  </a:cubicBezTo>
                  <a:cubicBezTo>
                    <a:pt x="30" y="24"/>
                    <a:pt x="30" y="25"/>
                    <a:pt x="31" y="25"/>
                  </a:cubicBezTo>
                  <a:cubicBezTo>
                    <a:pt x="32" y="25"/>
                    <a:pt x="33" y="25"/>
                    <a:pt x="33" y="25"/>
                  </a:cubicBezTo>
                  <a:cubicBezTo>
                    <a:pt x="34" y="25"/>
                    <a:pt x="35" y="24"/>
                    <a:pt x="35" y="24"/>
                  </a:cubicBezTo>
                  <a:cubicBezTo>
                    <a:pt x="36" y="24"/>
                    <a:pt x="37" y="23"/>
                    <a:pt x="37" y="23"/>
                  </a:cubicBezTo>
                  <a:cubicBezTo>
                    <a:pt x="38" y="23"/>
                    <a:pt x="38" y="22"/>
                    <a:pt x="38" y="22"/>
                  </a:cubicBezTo>
                  <a:cubicBezTo>
                    <a:pt x="38" y="21"/>
                    <a:pt x="38" y="20"/>
                    <a:pt x="37" y="20"/>
                  </a:cubicBezTo>
                  <a:cubicBezTo>
                    <a:pt x="37" y="20"/>
                    <a:pt x="37" y="19"/>
                    <a:pt x="36" y="19"/>
                  </a:cubicBezTo>
                  <a:cubicBezTo>
                    <a:pt x="36" y="19"/>
                    <a:pt x="35" y="19"/>
                    <a:pt x="34" y="19"/>
                  </a:cubicBezTo>
                  <a:cubicBezTo>
                    <a:pt x="33" y="19"/>
                    <a:pt x="32" y="19"/>
                    <a:pt x="31" y="18"/>
                  </a:cubicBezTo>
                  <a:cubicBezTo>
                    <a:pt x="32" y="18"/>
                    <a:pt x="33" y="17"/>
                    <a:pt x="34" y="18"/>
                  </a:cubicBezTo>
                  <a:cubicBezTo>
                    <a:pt x="35" y="18"/>
                    <a:pt x="36" y="18"/>
                    <a:pt x="37" y="18"/>
                  </a:cubicBezTo>
                  <a:cubicBezTo>
                    <a:pt x="38" y="18"/>
                    <a:pt x="38" y="18"/>
                    <a:pt x="38" y="17"/>
                  </a:cubicBezTo>
                  <a:cubicBezTo>
                    <a:pt x="38" y="17"/>
                    <a:pt x="38" y="17"/>
                    <a:pt x="39" y="17"/>
                  </a:cubicBezTo>
                  <a:cubicBezTo>
                    <a:pt x="39" y="17"/>
                    <a:pt x="39" y="17"/>
                    <a:pt x="39" y="18"/>
                  </a:cubicBezTo>
                  <a:cubicBezTo>
                    <a:pt x="39" y="18"/>
                    <a:pt x="39" y="18"/>
                    <a:pt x="39" y="18"/>
                  </a:cubicBezTo>
                  <a:cubicBezTo>
                    <a:pt x="40" y="18"/>
                    <a:pt x="40" y="18"/>
                    <a:pt x="40" y="17"/>
                  </a:cubicBezTo>
                  <a:cubicBezTo>
                    <a:pt x="40" y="17"/>
                    <a:pt x="40" y="16"/>
                    <a:pt x="40" y="16"/>
                  </a:cubicBezTo>
                  <a:cubicBezTo>
                    <a:pt x="42" y="16"/>
                    <a:pt x="43" y="15"/>
                    <a:pt x="43" y="13"/>
                  </a:cubicBezTo>
                  <a:cubicBezTo>
                    <a:pt x="43" y="13"/>
                    <a:pt x="43" y="13"/>
                    <a:pt x="44" y="13"/>
                  </a:cubicBezTo>
                  <a:cubicBezTo>
                    <a:pt x="44" y="13"/>
                    <a:pt x="44" y="13"/>
                    <a:pt x="45" y="13"/>
                  </a:cubicBezTo>
                  <a:cubicBezTo>
                    <a:pt x="45" y="13"/>
                    <a:pt x="45" y="13"/>
                    <a:pt x="45" y="13"/>
                  </a:cubicBezTo>
                  <a:cubicBezTo>
                    <a:pt x="46" y="13"/>
                    <a:pt x="46" y="13"/>
                    <a:pt x="46" y="13"/>
                  </a:cubicBezTo>
                  <a:cubicBezTo>
                    <a:pt x="46" y="13"/>
                    <a:pt x="47" y="12"/>
                    <a:pt x="47" y="12"/>
                  </a:cubicBezTo>
                  <a:cubicBezTo>
                    <a:pt x="47" y="12"/>
                    <a:pt x="47" y="11"/>
                    <a:pt x="47" y="11"/>
                  </a:cubicBezTo>
                  <a:cubicBezTo>
                    <a:pt x="48" y="11"/>
                    <a:pt x="48" y="11"/>
                    <a:pt x="48" y="12"/>
                  </a:cubicBezTo>
                  <a:cubicBezTo>
                    <a:pt x="49" y="12"/>
                    <a:pt x="49" y="12"/>
                    <a:pt x="49" y="12"/>
                  </a:cubicBezTo>
                  <a:cubicBezTo>
                    <a:pt x="50" y="12"/>
                    <a:pt x="50" y="12"/>
                    <a:pt x="49" y="11"/>
                  </a:cubicBezTo>
                  <a:cubicBezTo>
                    <a:pt x="49" y="11"/>
                    <a:pt x="48" y="11"/>
                    <a:pt x="49" y="10"/>
                  </a:cubicBezTo>
                  <a:cubicBezTo>
                    <a:pt x="49" y="10"/>
                    <a:pt x="50" y="9"/>
                    <a:pt x="50" y="9"/>
                  </a:cubicBezTo>
                  <a:cubicBezTo>
                    <a:pt x="51" y="9"/>
                    <a:pt x="51" y="9"/>
                    <a:pt x="52" y="10"/>
                  </a:cubicBezTo>
                  <a:cubicBezTo>
                    <a:pt x="52" y="9"/>
                    <a:pt x="52" y="9"/>
                    <a:pt x="51" y="9"/>
                  </a:cubicBezTo>
                  <a:cubicBezTo>
                    <a:pt x="51" y="9"/>
                    <a:pt x="51" y="9"/>
                    <a:pt x="51" y="9"/>
                  </a:cubicBezTo>
                  <a:cubicBezTo>
                    <a:pt x="51" y="8"/>
                    <a:pt x="50" y="8"/>
                    <a:pt x="50" y="8"/>
                  </a:cubicBezTo>
                  <a:cubicBezTo>
                    <a:pt x="50" y="8"/>
                    <a:pt x="49" y="7"/>
                    <a:pt x="49" y="7"/>
                  </a:cubicBezTo>
                  <a:cubicBezTo>
                    <a:pt x="50" y="7"/>
                    <a:pt x="50" y="6"/>
                    <a:pt x="51" y="6"/>
                  </a:cubicBezTo>
                  <a:cubicBezTo>
                    <a:pt x="51" y="6"/>
                    <a:pt x="52" y="6"/>
                    <a:pt x="53" y="6"/>
                  </a:cubicBezTo>
                  <a:cubicBezTo>
                    <a:pt x="53" y="7"/>
                    <a:pt x="53" y="7"/>
                    <a:pt x="53" y="7"/>
                  </a:cubicBezTo>
                  <a:cubicBezTo>
                    <a:pt x="52" y="8"/>
                    <a:pt x="52" y="8"/>
                    <a:pt x="52" y="8"/>
                  </a:cubicBezTo>
                  <a:cubicBezTo>
                    <a:pt x="52" y="9"/>
                    <a:pt x="52" y="9"/>
                    <a:pt x="53" y="9"/>
                  </a:cubicBezTo>
                  <a:cubicBezTo>
                    <a:pt x="53" y="8"/>
                    <a:pt x="53" y="8"/>
                    <a:pt x="54" y="8"/>
                  </a:cubicBezTo>
                  <a:cubicBezTo>
                    <a:pt x="54" y="9"/>
                    <a:pt x="54" y="9"/>
                    <a:pt x="54" y="10"/>
                  </a:cubicBezTo>
                  <a:cubicBezTo>
                    <a:pt x="55" y="9"/>
                    <a:pt x="55" y="10"/>
                    <a:pt x="56" y="10"/>
                  </a:cubicBezTo>
                  <a:cubicBezTo>
                    <a:pt x="56" y="10"/>
                    <a:pt x="56" y="11"/>
                    <a:pt x="57" y="11"/>
                  </a:cubicBezTo>
                  <a:cubicBezTo>
                    <a:pt x="57" y="10"/>
                    <a:pt x="57" y="10"/>
                    <a:pt x="58" y="10"/>
                  </a:cubicBezTo>
                  <a:cubicBezTo>
                    <a:pt x="58" y="9"/>
                    <a:pt x="58" y="9"/>
                    <a:pt x="59" y="9"/>
                  </a:cubicBezTo>
                  <a:cubicBezTo>
                    <a:pt x="61" y="9"/>
                    <a:pt x="62" y="9"/>
                    <a:pt x="62" y="7"/>
                  </a:cubicBezTo>
                  <a:cubicBezTo>
                    <a:pt x="62" y="7"/>
                    <a:pt x="62" y="7"/>
                    <a:pt x="61" y="7"/>
                  </a:cubicBezTo>
                  <a:cubicBezTo>
                    <a:pt x="61" y="7"/>
                    <a:pt x="61" y="7"/>
                    <a:pt x="61" y="7"/>
                  </a:cubicBezTo>
                  <a:cubicBezTo>
                    <a:pt x="60" y="7"/>
                    <a:pt x="60" y="6"/>
                    <a:pt x="59" y="6"/>
                  </a:cubicBezTo>
                  <a:cubicBezTo>
                    <a:pt x="59" y="5"/>
                    <a:pt x="58" y="5"/>
                    <a:pt x="58" y="5"/>
                  </a:cubicBezTo>
                  <a:cubicBezTo>
                    <a:pt x="57" y="5"/>
                    <a:pt x="57" y="4"/>
                    <a:pt x="57" y="4"/>
                  </a:cubicBezTo>
                  <a:cubicBezTo>
                    <a:pt x="57" y="4"/>
                    <a:pt x="57" y="4"/>
                    <a:pt x="57" y="4"/>
                  </a:cubicBezTo>
                  <a:cubicBezTo>
                    <a:pt x="57" y="3"/>
                    <a:pt x="58" y="3"/>
                    <a:pt x="58" y="3"/>
                  </a:cubicBezTo>
                  <a:lnTo>
                    <a:pt x="59" y="3"/>
                  </a:lnTo>
                  <a:cubicBezTo>
                    <a:pt x="60" y="4"/>
                    <a:pt x="60" y="4"/>
                    <a:pt x="60" y="4"/>
                  </a:cubicBezTo>
                  <a:cubicBezTo>
                    <a:pt x="60" y="5"/>
                    <a:pt x="60" y="5"/>
                    <a:pt x="61" y="5"/>
                  </a:cubicBezTo>
                  <a:cubicBezTo>
                    <a:pt x="61" y="5"/>
                    <a:pt x="61" y="5"/>
                    <a:pt x="61" y="5"/>
                  </a:cubicBezTo>
                  <a:cubicBezTo>
                    <a:pt x="62" y="4"/>
                    <a:pt x="62" y="4"/>
                    <a:pt x="62" y="4"/>
                  </a:cubicBezTo>
                  <a:cubicBezTo>
                    <a:pt x="62" y="3"/>
                    <a:pt x="61" y="3"/>
                    <a:pt x="61" y="3"/>
                  </a:cubicBezTo>
                  <a:cubicBezTo>
                    <a:pt x="60" y="3"/>
                    <a:pt x="60" y="3"/>
                    <a:pt x="60" y="2"/>
                  </a:cubicBezTo>
                  <a:cubicBezTo>
                    <a:pt x="61" y="2"/>
                    <a:pt x="61" y="2"/>
                    <a:pt x="61" y="2"/>
                  </a:cubicBezTo>
                  <a:cubicBezTo>
                    <a:pt x="62" y="2"/>
                    <a:pt x="62" y="2"/>
                    <a:pt x="63" y="3"/>
                  </a:cubicBezTo>
                  <a:cubicBezTo>
                    <a:pt x="63" y="3"/>
                    <a:pt x="63" y="3"/>
                    <a:pt x="63" y="2"/>
                  </a:cubicBezTo>
                  <a:cubicBezTo>
                    <a:pt x="63" y="2"/>
                    <a:pt x="64" y="2"/>
                    <a:pt x="64" y="3"/>
                  </a:cubicBezTo>
                  <a:cubicBezTo>
                    <a:pt x="64" y="3"/>
                    <a:pt x="64" y="3"/>
                    <a:pt x="64" y="3"/>
                  </a:cubicBezTo>
                  <a:cubicBezTo>
                    <a:pt x="64" y="3"/>
                    <a:pt x="63" y="3"/>
                    <a:pt x="63" y="4"/>
                  </a:cubicBezTo>
                  <a:cubicBezTo>
                    <a:pt x="64" y="4"/>
                    <a:pt x="64" y="5"/>
                    <a:pt x="64" y="5"/>
                  </a:cubicBezTo>
                  <a:cubicBezTo>
                    <a:pt x="63" y="5"/>
                    <a:pt x="63" y="6"/>
                    <a:pt x="63" y="6"/>
                  </a:cubicBezTo>
                  <a:cubicBezTo>
                    <a:pt x="63" y="7"/>
                    <a:pt x="63" y="7"/>
                    <a:pt x="64" y="7"/>
                  </a:cubicBezTo>
                  <a:cubicBezTo>
                    <a:pt x="64" y="7"/>
                    <a:pt x="65" y="7"/>
                    <a:pt x="65" y="6"/>
                  </a:cubicBezTo>
                  <a:cubicBezTo>
                    <a:pt x="66" y="6"/>
                    <a:pt x="66" y="5"/>
                    <a:pt x="66" y="4"/>
                  </a:cubicBezTo>
                  <a:cubicBezTo>
                    <a:pt x="66" y="4"/>
                    <a:pt x="66" y="4"/>
                    <a:pt x="66" y="4"/>
                  </a:cubicBezTo>
                  <a:cubicBezTo>
                    <a:pt x="65" y="4"/>
                    <a:pt x="65" y="4"/>
                    <a:pt x="65" y="3"/>
                  </a:cubicBezTo>
                  <a:cubicBezTo>
                    <a:pt x="66" y="4"/>
                    <a:pt x="66" y="4"/>
                    <a:pt x="67" y="4"/>
                  </a:cubicBezTo>
                  <a:cubicBezTo>
                    <a:pt x="67" y="4"/>
                    <a:pt x="68" y="4"/>
                    <a:pt x="68" y="4"/>
                  </a:cubicBezTo>
                  <a:cubicBezTo>
                    <a:pt x="68" y="4"/>
                    <a:pt x="68" y="3"/>
                    <a:pt x="68" y="3"/>
                  </a:cubicBezTo>
                  <a:cubicBezTo>
                    <a:pt x="68" y="3"/>
                    <a:pt x="68" y="3"/>
                    <a:pt x="68" y="2"/>
                  </a:cubicBezTo>
                  <a:cubicBezTo>
                    <a:pt x="68" y="2"/>
                    <a:pt x="69" y="2"/>
                    <a:pt x="69" y="1"/>
                  </a:cubicBezTo>
                  <a:cubicBezTo>
                    <a:pt x="70" y="1"/>
                    <a:pt x="71" y="2"/>
                    <a:pt x="71" y="2"/>
                  </a:cubicBezTo>
                  <a:cubicBezTo>
                    <a:pt x="70" y="2"/>
                    <a:pt x="70" y="3"/>
                    <a:pt x="69" y="4"/>
                  </a:cubicBezTo>
                  <a:cubicBezTo>
                    <a:pt x="70" y="4"/>
                    <a:pt x="70" y="5"/>
                    <a:pt x="71" y="4"/>
                  </a:cubicBezTo>
                  <a:cubicBezTo>
                    <a:pt x="71" y="5"/>
                    <a:pt x="72" y="5"/>
                    <a:pt x="72" y="5"/>
                  </a:cubicBezTo>
                  <a:cubicBezTo>
                    <a:pt x="72" y="6"/>
                    <a:pt x="72" y="6"/>
                    <a:pt x="72" y="6"/>
                  </a:cubicBezTo>
                  <a:cubicBezTo>
                    <a:pt x="73" y="6"/>
                    <a:pt x="73" y="6"/>
                    <a:pt x="73" y="5"/>
                  </a:cubicBezTo>
                  <a:cubicBezTo>
                    <a:pt x="73" y="5"/>
                    <a:pt x="73" y="5"/>
                    <a:pt x="73" y="4"/>
                  </a:cubicBezTo>
                  <a:cubicBezTo>
                    <a:pt x="74" y="4"/>
                    <a:pt x="74" y="3"/>
                    <a:pt x="74" y="3"/>
                  </a:cubicBezTo>
                  <a:cubicBezTo>
                    <a:pt x="74" y="2"/>
                    <a:pt x="75" y="2"/>
                    <a:pt x="76" y="1"/>
                  </a:cubicBezTo>
                  <a:cubicBezTo>
                    <a:pt x="76" y="1"/>
                    <a:pt x="76" y="2"/>
                    <a:pt x="76" y="2"/>
                  </a:cubicBezTo>
                  <a:cubicBezTo>
                    <a:pt x="76" y="2"/>
                    <a:pt x="76" y="2"/>
                    <a:pt x="76" y="2"/>
                  </a:cubicBezTo>
                  <a:cubicBezTo>
                    <a:pt x="77" y="2"/>
                    <a:pt x="77" y="2"/>
                    <a:pt x="77" y="2"/>
                  </a:cubicBezTo>
                  <a:cubicBezTo>
                    <a:pt x="78" y="2"/>
                    <a:pt x="78" y="1"/>
                    <a:pt x="78" y="1"/>
                  </a:cubicBezTo>
                  <a:cubicBezTo>
                    <a:pt x="79" y="1"/>
                    <a:pt x="79" y="1"/>
                    <a:pt x="80" y="1"/>
                  </a:cubicBezTo>
                  <a:cubicBezTo>
                    <a:pt x="81" y="0"/>
                    <a:pt x="82" y="1"/>
                    <a:pt x="83" y="1"/>
                  </a:cubicBezTo>
                  <a:cubicBezTo>
                    <a:pt x="83" y="1"/>
                    <a:pt x="83" y="1"/>
                    <a:pt x="83" y="2"/>
                  </a:cubicBezTo>
                  <a:cubicBezTo>
                    <a:pt x="84" y="3"/>
                    <a:pt x="84" y="3"/>
                    <a:pt x="84" y="4"/>
                  </a:cubicBezTo>
                  <a:cubicBezTo>
                    <a:pt x="84" y="4"/>
                    <a:pt x="84" y="5"/>
                    <a:pt x="84" y="5"/>
                  </a:cubicBezTo>
                  <a:cubicBezTo>
                    <a:pt x="84" y="5"/>
                    <a:pt x="84" y="6"/>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4">
              <a:extLst>
                <a:ext uri="{FF2B5EF4-FFF2-40B4-BE49-F238E27FC236}">
                  <a16:creationId xmlns:a16="http://schemas.microsoft.com/office/drawing/2014/main" id="{F650CE8B-3493-4972-8D43-64AA0279972D}"/>
                </a:ext>
              </a:extLst>
            </p:cNvPr>
            <p:cNvSpPr>
              <a:spLocks noEditPoints="1"/>
            </p:cNvSpPr>
            <p:nvPr/>
          </p:nvSpPr>
          <p:spPr bwMode="auto">
            <a:xfrm>
              <a:off x="7268906" y="4352236"/>
              <a:ext cx="101581" cy="173536"/>
            </a:xfrm>
            <a:custGeom>
              <a:avLst/>
              <a:gdLst>
                <a:gd name="T0" fmla="*/ 107 w 124"/>
                <a:gd name="T1" fmla="*/ 2 h 212"/>
                <a:gd name="T2" fmla="*/ 30 w 124"/>
                <a:gd name="T3" fmla="*/ 190 h 212"/>
                <a:gd name="T4" fmla="*/ 38 w 124"/>
                <a:gd name="T5" fmla="*/ 188 h 212"/>
                <a:gd name="T6" fmla="*/ 19 w 124"/>
                <a:gd name="T7" fmla="*/ 193 h 212"/>
                <a:gd name="T8" fmla="*/ 13 w 124"/>
                <a:gd name="T9" fmla="*/ 197 h 212"/>
                <a:gd name="T10" fmla="*/ 42 w 124"/>
                <a:gd name="T11" fmla="*/ 201 h 212"/>
                <a:gd name="T12" fmla="*/ 15 w 124"/>
                <a:gd name="T13" fmla="*/ 203 h 212"/>
                <a:gd name="T14" fmla="*/ 16 w 124"/>
                <a:gd name="T15" fmla="*/ 209 h 212"/>
                <a:gd name="T16" fmla="*/ 13 w 124"/>
                <a:gd name="T17" fmla="*/ 209 h 212"/>
                <a:gd name="T18" fmla="*/ 23 w 124"/>
                <a:gd name="T19" fmla="*/ 211 h 212"/>
                <a:gd name="T20" fmla="*/ 118 w 124"/>
                <a:gd name="T21" fmla="*/ 5 h 212"/>
                <a:gd name="T22" fmla="*/ 100 w 124"/>
                <a:gd name="T23" fmla="*/ 212 h 212"/>
                <a:gd name="T24" fmla="*/ 78 w 124"/>
                <a:gd name="T25" fmla="*/ 206 h 212"/>
                <a:gd name="T26" fmla="*/ 47 w 124"/>
                <a:gd name="T27" fmla="*/ 149 h 212"/>
                <a:gd name="T28" fmla="*/ 41 w 124"/>
                <a:gd name="T29" fmla="*/ 195 h 212"/>
                <a:gd name="T30" fmla="*/ 34 w 124"/>
                <a:gd name="T31" fmla="*/ 188 h 212"/>
                <a:gd name="T32" fmla="*/ 13 w 124"/>
                <a:gd name="T33" fmla="*/ 193 h 212"/>
                <a:gd name="T34" fmla="*/ 6 w 124"/>
                <a:gd name="T35" fmla="*/ 202 h 212"/>
                <a:gd name="T36" fmla="*/ 6 w 124"/>
                <a:gd name="T37" fmla="*/ 198 h 212"/>
                <a:gd name="T38" fmla="*/ 1 w 124"/>
                <a:gd name="T39" fmla="*/ 186 h 212"/>
                <a:gd name="T40" fmla="*/ 46 w 124"/>
                <a:gd name="T41" fmla="*/ 0 h 212"/>
                <a:gd name="T42" fmla="*/ 87 w 124"/>
                <a:gd name="T43" fmla="*/ 61 h 212"/>
                <a:gd name="T44" fmla="*/ 95 w 124"/>
                <a:gd name="T45" fmla="*/ 1 h 212"/>
                <a:gd name="T46" fmla="*/ 36 w 124"/>
                <a:gd name="T47" fmla="*/ 1 h 212"/>
                <a:gd name="T48" fmla="*/ 96 w 124"/>
                <a:gd name="T49" fmla="*/ 6 h 212"/>
                <a:gd name="T50" fmla="*/ 120 w 124"/>
                <a:gd name="T51" fmla="*/ 8 h 212"/>
                <a:gd name="T52" fmla="*/ 6 w 124"/>
                <a:gd name="T53" fmla="*/ 11 h 212"/>
                <a:gd name="T54" fmla="*/ 49 w 124"/>
                <a:gd name="T55" fmla="*/ 15 h 212"/>
                <a:gd name="T56" fmla="*/ 95 w 124"/>
                <a:gd name="T57" fmla="*/ 42 h 212"/>
                <a:gd name="T58" fmla="*/ 100 w 124"/>
                <a:gd name="T59" fmla="*/ 49 h 212"/>
                <a:gd name="T60" fmla="*/ 91 w 124"/>
                <a:gd name="T61" fmla="*/ 50 h 212"/>
                <a:gd name="T62" fmla="*/ 90 w 124"/>
                <a:gd name="T63" fmla="*/ 58 h 212"/>
                <a:gd name="T64" fmla="*/ 99 w 124"/>
                <a:gd name="T65" fmla="*/ 68 h 212"/>
                <a:gd name="T66" fmla="*/ 37 w 124"/>
                <a:gd name="T67" fmla="*/ 76 h 212"/>
                <a:gd name="T68" fmla="*/ 39 w 124"/>
                <a:gd name="T69" fmla="*/ 87 h 212"/>
                <a:gd name="T70" fmla="*/ 99 w 124"/>
                <a:gd name="T71" fmla="*/ 98 h 212"/>
                <a:gd name="T72" fmla="*/ 6 w 124"/>
                <a:gd name="T73" fmla="*/ 101 h 212"/>
                <a:gd name="T74" fmla="*/ 102 w 124"/>
                <a:gd name="T75" fmla="*/ 113 h 212"/>
                <a:gd name="T76" fmla="*/ 103 w 124"/>
                <a:gd name="T77" fmla="*/ 126 h 212"/>
                <a:gd name="T78" fmla="*/ 61 w 124"/>
                <a:gd name="T79" fmla="*/ 131 h 212"/>
                <a:gd name="T80" fmla="*/ 66 w 124"/>
                <a:gd name="T81" fmla="*/ 144 h 212"/>
                <a:gd name="T82" fmla="*/ 25 w 124"/>
                <a:gd name="T83" fmla="*/ 153 h 212"/>
                <a:gd name="T84" fmla="*/ 25 w 124"/>
                <a:gd name="T85" fmla="*/ 166 h 212"/>
                <a:gd name="T86" fmla="*/ 1 w 124"/>
                <a:gd name="T87" fmla="*/ 174 h 212"/>
                <a:gd name="T88" fmla="*/ 10 w 124"/>
                <a:gd name="T89" fmla="*/ 180 h 212"/>
                <a:gd name="T90" fmla="*/ 18 w 124"/>
                <a:gd name="T91" fmla="*/ 183 h 212"/>
                <a:gd name="T92" fmla="*/ 6 w 124"/>
                <a:gd name="T93" fmla="*/ 187 h 212"/>
                <a:gd name="T94" fmla="*/ 15 w 124"/>
                <a:gd name="T95" fmla="*/ 189 h 212"/>
                <a:gd name="T96" fmla="*/ 3 w 124"/>
                <a:gd name="T97" fmla="*/ 198 h 212"/>
                <a:gd name="T98" fmla="*/ 117 w 124"/>
                <a:gd name="T99" fmla="*/ 206 h 212"/>
                <a:gd name="T100" fmla="*/ 31 w 124"/>
                <a:gd name="T101" fmla="*/ 205 h 212"/>
                <a:gd name="T102" fmla="*/ 39 w 124"/>
                <a:gd name="T103" fmla="*/ 205 h 212"/>
                <a:gd name="T104" fmla="*/ 32 w 124"/>
                <a:gd name="T105" fmla="*/ 208 h 212"/>
                <a:gd name="T106" fmla="*/ 20 w 124"/>
                <a:gd name="T107" fmla="*/ 203 h 212"/>
                <a:gd name="T108" fmla="*/ 21 w 124"/>
                <a:gd name="T109" fmla="*/ 198 h 212"/>
                <a:gd name="T110" fmla="*/ 28 w 124"/>
                <a:gd name="T111" fmla="*/ 192 h 212"/>
                <a:gd name="T112" fmla="*/ 25 w 124"/>
                <a:gd name="T113" fmla="*/ 194 h 212"/>
                <a:gd name="T114" fmla="*/ 23 w 124"/>
                <a:gd name="T115" fmla="*/ 204 h 212"/>
                <a:gd name="T116" fmla="*/ 23 w 124"/>
                <a:gd name="T117" fmla="*/ 207 h 212"/>
                <a:gd name="T118" fmla="*/ 37 w 124"/>
                <a:gd name="T119" fmla="*/ 202 h 212"/>
                <a:gd name="T120" fmla="*/ 17 w 124"/>
                <a:gd name="T121" fmla="*/ 194 h 212"/>
                <a:gd name="T122" fmla="*/ 39 w 124"/>
                <a:gd name="T123" fmla="*/ 21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2">
                  <a:moveTo>
                    <a:pt x="100" y="1"/>
                  </a:moveTo>
                  <a:cubicBezTo>
                    <a:pt x="100" y="0"/>
                    <a:pt x="100" y="0"/>
                    <a:pt x="99" y="0"/>
                  </a:cubicBezTo>
                  <a:cubicBezTo>
                    <a:pt x="98" y="0"/>
                    <a:pt x="98" y="1"/>
                    <a:pt x="98" y="2"/>
                  </a:cubicBezTo>
                  <a:cubicBezTo>
                    <a:pt x="99" y="2"/>
                    <a:pt x="99" y="2"/>
                    <a:pt x="100" y="2"/>
                  </a:cubicBezTo>
                  <a:cubicBezTo>
                    <a:pt x="100" y="2"/>
                    <a:pt x="100" y="1"/>
                    <a:pt x="100" y="1"/>
                  </a:cubicBezTo>
                  <a:close/>
                  <a:moveTo>
                    <a:pt x="117" y="1"/>
                  </a:moveTo>
                  <a:cubicBezTo>
                    <a:pt x="117" y="0"/>
                    <a:pt x="117" y="0"/>
                    <a:pt x="118" y="0"/>
                  </a:cubicBezTo>
                  <a:cubicBezTo>
                    <a:pt x="119" y="0"/>
                    <a:pt x="120" y="0"/>
                    <a:pt x="120" y="1"/>
                  </a:cubicBezTo>
                  <a:cubicBezTo>
                    <a:pt x="120" y="1"/>
                    <a:pt x="120" y="2"/>
                    <a:pt x="120" y="2"/>
                  </a:cubicBezTo>
                  <a:cubicBezTo>
                    <a:pt x="120" y="2"/>
                    <a:pt x="120" y="3"/>
                    <a:pt x="120" y="3"/>
                  </a:cubicBezTo>
                  <a:cubicBezTo>
                    <a:pt x="119" y="3"/>
                    <a:pt x="119" y="2"/>
                    <a:pt x="118" y="2"/>
                  </a:cubicBezTo>
                  <a:cubicBezTo>
                    <a:pt x="117" y="2"/>
                    <a:pt x="117" y="1"/>
                    <a:pt x="117" y="1"/>
                  </a:cubicBezTo>
                  <a:close/>
                  <a:moveTo>
                    <a:pt x="104" y="1"/>
                  </a:moveTo>
                  <a:cubicBezTo>
                    <a:pt x="104" y="1"/>
                    <a:pt x="104" y="2"/>
                    <a:pt x="104" y="2"/>
                  </a:cubicBezTo>
                  <a:cubicBezTo>
                    <a:pt x="104" y="2"/>
                    <a:pt x="103" y="2"/>
                    <a:pt x="103" y="2"/>
                  </a:cubicBezTo>
                  <a:cubicBezTo>
                    <a:pt x="103" y="2"/>
                    <a:pt x="103" y="2"/>
                    <a:pt x="102" y="2"/>
                  </a:cubicBezTo>
                  <a:cubicBezTo>
                    <a:pt x="102" y="1"/>
                    <a:pt x="102" y="1"/>
                    <a:pt x="101" y="1"/>
                  </a:cubicBezTo>
                  <a:cubicBezTo>
                    <a:pt x="101" y="1"/>
                    <a:pt x="102" y="0"/>
                    <a:pt x="102" y="1"/>
                  </a:cubicBezTo>
                  <a:cubicBezTo>
                    <a:pt x="103" y="1"/>
                    <a:pt x="104" y="1"/>
                    <a:pt x="104" y="1"/>
                  </a:cubicBezTo>
                  <a:close/>
                  <a:moveTo>
                    <a:pt x="114" y="1"/>
                  </a:moveTo>
                  <a:cubicBezTo>
                    <a:pt x="115" y="1"/>
                    <a:pt x="115" y="1"/>
                    <a:pt x="114" y="1"/>
                  </a:cubicBezTo>
                  <a:cubicBezTo>
                    <a:pt x="114" y="1"/>
                    <a:pt x="114" y="1"/>
                    <a:pt x="114" y="1"/>
                  </a:cubicBezTo>
                  <a:cubicBezTo>
                    <a:pt x="114" y="1"/>
                    <a:pt x="114" y="1"/>
                    <a:pt x="114" y="1"/>
                  </a:cubicBezTo>
                  <a:cubicBezTo>
                    <a:pt x="114" y="1"/>
                    <a:pt x="114" y="1"/>
                    <a:pt x="114" y="1"/>
                  </a:cubicBezTo>
                  <a:close/>
                  <a:moveTo>
                    <a:pt x="124" y="3"/>
                  </a:moveTo>
                  <a:cubicBezTo>
                    <a:pt x="123" y="3"/>
                    <a:pt x="122" y="3"/>
                    <a:pt x="122" y="2"/>
                  </a:cubicBezTo>
                  <a:cubicBezTo>
                    <a:pt x="122" y="1"/>
                    <a:pt x="122" y="1"/>
                    <a:pt x="123" y="1"/>
                  </a:cubicBezTo>
                  <a:cubicBezTo>
                    <a:pt x="123" y="0"/>
                    <a:pt x="124" y="1"/>
                    <a:pt x="124" y="1"/>
                  </a:cubicBezTo>
                  <a:cubicBezTo>
                    <a:pt x="123" y="2"/>
                    <a:pt x="123" y="3"/>
                    <a:pt x="124" y="3"/>
                  </a:cubicBezTo>
                  <a:close/>
                  <a:moveTo>
                    <a:pt x="107" y="2"/>
                  </a:moveTo>
                  <a:cubicBezTo>
                    <a:pt x="107" y="2"/>
                    <a:pt x="107" y="2"/>
                    <a:pt x="107" y="2"/>
                  </a:cubicBezTo>
                  <a:cubicBezTo>
                    <a:pt x="107" y="2"/>
                    <a:pt x="107" y="2"/>
                    <a:pt x="107" y="2"/>
                  </a:cubicBezTo>
                  <a:cubicBezTo>
                    <a:pt x="107" y="2"/>
                    <a:pt x="107" y="2"/>
                    <a:pt x="107" y="2"/>
                  </a:cubicBezTo>
                  <a:cubicBezTo>
                    <a:pt x="107" y="2"/>
                    <a:pt x="107" y="2"/>
                    <a:pt x="107" y="2"/>
                  </a:cubicBezTo>
                  <a:close/>
                  <a:moveTo>
                    <a:pt x="112" y="3"/>
                  </a:moveTo>
                  <a:cubicBezTo>
                    <a:pt x="112" y="3"/>
                    <a:pt x="112" y="3"/>
                    <a:pt x="112" y="3"/>
                  </a:cubicBezTo>
                  <a:cubicBezTo>
                    <a:pt x="111" y="3"/>
                    <a:pt x="111" y="3"/>
                    <a:pt x="111" y="3"/>
                  </a:cubicBezTo>
                  <a:cubicBezTo>
                    <a:pt x="111" y="2"/>
                    <a:pt x="112" y="2"/>
                    <a:pt x="112" y="2"/>
                  </a:cubicBezTo>
                  <a:cubicBezTo>
                    <a:pt x="112" y="2"/>
                    <a:pt x="112" y="3"/>
                    <a:pt x="112" y="3"/>
                  </a:cubicBezTo>
                  <a:close/>
                  <a:moveTo>
                    <a:pt x="113" y="3"/>
                  </a:moveTo>
                  <a:cubicBezTo>
                    <a:pt x="113" y="3"/>
                    <a:pt x="113" y="2"/>
                    <a:pt x="114" y="2"/>
                  </a:cubicBezTo>
                  <a:cubicBezTo>
                    <a:pt x="115" y="2"/>
                    <a:pt x="115" y="3"/>
                    <a:pt x="115" y="4"/>
                  </a:cubicBezTo>
                  <a:cubicBezTo>
                    <a:pt x="114" y="4"/>
                    <a:pt x="114" y="4"/>
                    <a:pt x="114" y="4"/>
                  </a:cubicBezTo>
                  <a:cubicBezTo>
                    <a:pt x="113" y="4"/>
                    <a:pt x="113" y="3"/>
                    <a:pt x="113" y="3"/>
                  </a:cubicBezTo>
                  <a:close/>
                  <a:moveTo>
                    <a:pt x="108" y="6"/>
                  </a:moveTo>
                  <a:lnTo>
                    <a:pt x="109" y="6"/>
                  </a:lnTo>
                  <a:lnTo>
                    <a:pt x="109" y="7"/>
                  </a:lnTo>
                  <a:lnTo>
                    <a:pt x="108" y="7"/>
                  </a:lnTo>
                  <a:lnTo>
                    <a:pt x="108" y="6"/>
                  </a:lnTo>
                  <a:close/>
                  <a:moveTo>
                    <a:pt x="32" y="166"/>
                  </a:moveTo>
                  <a:cubicBezTo>
                    <a:pt x="32" y="166"/>
                    <a:pt x="32" y="166"/>
                    <a:pt x="32" y="166"/>
                  </a:cubicBezTo>
                  <a:cubicBezTo>
                    <a:pt x="32" y="166"/>
                    <a:pt x="32" y="166"/>
                    <a:pt x="32" y="166"/>
                  </a:cubicBezTo>
                  <a:cubicBezTo>
                    <a:pt x="31" y="166"/>
                    <a:pt x="31" y="166"/>
                    <a:pt x="32" y="166"/>
                  </a:cubicBezTo>
                  <a:cubicBezTo>
                    <a:pt x="32" y="166"/>
                    <a:pt x="32" y="166"/>
                    <a:pt x="32" y="166"/>
                  </a:cubicBezTo>
                  <a:close/>
                  <a:moveTo>
                    <a:pt x="28" y="187"/>
                  </a:moveTo>
                  <a:cubicBezTo>
                    <a:pt x="28" y="187"/>
                    <a:pt x="28" y="187"/>
                    <a:pt x="28" y="187"/>
                  </a:cubicBezTo>
                  <a:cubicBezTo>
                    <a:pt x="28" y="187"/>
                    <a:pt x="27" y="187"/>
                    <a:pt x="27" y="187"/>
                  </a:cubicBezTo>
                  <a:cubicBezTo>
                    <a:pt x="27" y="187"/>
                    <a:pt x="27" y="187"/>
                    <a:pt x="27" y="187"/>
                  </a:cubicBezTo>
                  <a:cubicBezTo>
                    <a:pt x="28" y="187"/>
                    <a:pt x="28" y="187"/>
                    <a:pt x="28" y="187"/>
                  </a:cubicBezTo>
                  <a:close/>
                  <a:moveTo>
                    <a:pt x="32" y="187"/>
                  </a:moveTo>
                  <a:cubicBezTo>
                    <a:pt x="33" y="186"/>
                    <a:pt x="33" y="187"/>
                    <a:pt x="33" y="187"/>
                  </a:cubicBezTo>
                  <a:cubicBezTo>
                    <a:pt x="33" y="187"/>
                    <a:pt x="33" y="187"/>
                    <a:pt x="33" y="188"/>
                  </a:cubicBezTo>
                  <a:cubicBezTo>
                    <a:pt x="33" y="188"/>
                    <a:pt x="33" y="189"/>
                    <a:pt x="33" y="189"/>
                  </a:cubicBezTo>
                  <a:cubicBezTo>
                    <a:pt x="33" y="189"/>
                    <a:pt x="33" y="190"/>
                    <a:pt x="33" y="190"/>
                  </a:cubicBezTo>
                  <a:cubicBezTo>
                    <a:pt x="33" y="190"/>
                    <a:pt x="32" y="190"/>
                    <a:pt x="31" y="190"/>
                  </a:cubicBezTo>
                  <a:cubicBezTo>
                    <a:pt x="30" y="190"/>
                    <a:pt x="30" y="190"/>
                    <a:pt x="30" y="190"/>
                  </a:cubicBezTo>
                  <a:cubicBezTo>
                    <a:pt x="30" y="190"/>
                    <a:pt x="30" y="189"/>
                    <a:pt x="30" y="189"/>
                  </a:cubicBezTo>
                  <a:cubicBezTo>
                    <a:pt x="30" y="189"/>
                    <a:pt x="30" y="189"/>
                    <a:pt x="30" y="189"/>
                  </a:cubicBezTo>
                  <a:cubicBezTo>
                    <a:pt x="31" y="189"/>
                    <a:pt x="31" y="189"/>
                    <a:pt x="31" y="189"/>
                  </a:cubicBezTo>
                  <a:cubicBezTo>
                    <a:pt x="31" y="190"/>
                    <a:pt x="32" y="189"/>
                    <a:pt x="32" y="189"/>
                  </a:cubicBezTo>
                  <a:lnTo>
                    <a:pt x="32" y="187"/>
                  </a:lnTo>
                  <a:close/>
                  <a:moveTo>
                    <a:pt x="30" y="188"/>
                  </a:moveTo>
                  <a:cubicBezTo>
                    <a:pt x="30" y="188"/>
                    <a:pt x="30" y="188"/>
                    <a:pt x="30" y="188"/>
                  </a:cubicBezTo>
                  <a:cubicBezTo>
                    <a:pt x="30" y="188"/>
                    <a:pt x="29" y="188"/>
                    <a:pt x="29" y="188"/>
                  </a:cubicBezTo>
                  <a:cubicBezTo>
                    <a:pt x="29" y="187"/>
                    <a:pt x="30" y="187"/>
                    <a:pt x="30" y="187"/>
                  </a:cubicBezTo>
                  <a:cubicBezTo>
                    <a:pt x="30" y="187"/>
                    <a:pt x="30" y="187"/>
                    <a:pt x="30" y="188"/>
                  </a:cubicBezTo>
                  <a:close/>
                  <a:moveTo>
                    <a:pt x="26" y="189"/>
                  </a:moveTo>
                  <a:cubicBezTo>
                    <a:pt x="26" y="189"/>
                    <a:pt x="25" y="189"/>
                    <a:pt x="25" y="189"/>
                  </a:cubicBezTo>
                  <a:cubicBezTo>
                    <a:pt x="25" y="188"/>
                    <a:pt x="25" y="188"/>
                    <a:pt x="25" y="188"/>
                  </a:cubicBezTo>
                  <a:cubicBezTo>
                    <a:pt x="26" y="188"/>
                    <a:pt x="26" y="188"/>
                    <a:pt x="27" y="188"/>
                  </a:cubicBezTo>
                  <a:cubicBezTo>
                    <a:pt x="27" y="189"/>
                    <a:pt x="27" y="189"/>
                    <a:pt x="27" y="189"/>
                  </a:cubicBezTo>
                  <a:cubicBezTo>
                    <a:pt x="26" y="189"/>
                    <a:pt x="26" y="189"/>
                    <a:pt x="26" y="189"/>
                  </a:cubicBezTo>
                  <a:close/>
                  <a:moveTo>
                    <a:pt x="31" y="188"/>
                  </a:moveTo>
                  <a:cubicBezTo>
                    <a:pt x="31" y="189"/>
                    <a:pt x="31" y="189"/>
                    <a:pt x="31" y="188"/>
                  </a:cubicBezTo>
                  <a:cubicBezTo>
                    <a:pt x="31" y="188"/>
                    <a:pt x="31" y="188"/>
                    <a:pt x="30" y="188"/>
                  </a:cubicBezTo>
                  <a:cubicBezTo>
                    <a:pt x="30" y="188"/>
                    <a:pt x="31" y="188"/>
                    <a:pt x="31" y="188"/>
                  </a:cubicBezTo>
                  <a:cubicBezTo>
                    <a:pt x="31" y="188"/>
                    <a:pt x="31" y="188"/>
                    <a:pt x="31" y="188"/>
                  </a:cubicBezTo>
                  <a:close/>
                  <a:moveTo>
                    <a:pt x="23" y="188"/>
                  </a:moveTo>
                  <a:cubicBezTo>
                    <a:pt x="23" y="189"/>
                    <a:pt x="23" y="189"/>
                    <a:pt x="22" y="189"/>
                  </a:cubicBezTo>
                  <a:cubicBezTo>
                    <a:pt x="22" y="189"/>
                    <a:pt x="22" y="189"/>
                    <a:pt x="22" y="189"/>
                  </a:cubicBezTo>
                  <a:cubicBezTo>
                    <a:pt x="22" y="188"/>
                    <a:pt x="22" y="188"/>
                    <a:pt x="22" y="188"/>
                  </a:cubicBezTo>
                  <a:cubicBezTo>
                    <a:pt x="22" y="188"/>
                    <a:pt x="23" y="188"/>
                    <a:pt x="23" y="188"/>
                  </a:cubicBezTo>
                  <a:close/>
                  <a:moveTo>
                    <a:pt x="24" y="189"/>
                  </a:moveTo>
                  <a:cubicBezTo>
                    <a:pt x="24" y="189"/>
                    <a:pt x="24" y="189"/>
                    <a:pt x="24" y="189"/>
                  </a:cubicBezTo>
                  <a:cubicBezTo>
                    <a:pt x="24" y="189"/>
                    <a:pt x="24" y="189"/>
                    <a:pt x="24" y="189"/>
                  </a:cubicBezTo>
                  <a:cubicBezTo>
                    <a:pt x="24" y="188"/>
                    <a:pt x="24" y="188"/>
                    <a:pt x="24" y="188"/>
                  </a:cubicBezTo>
                  <a:cubicBezTo>
                    <a:pt x="24" y="188"/>
                    <a:pt x="24" y="189"/>
                    <a:pt x="24" y="189"/>
                  </a:cubicBezTo>
                  <a:close/>
                  <a:moveTo>
                    <a:pt x="38" y="188"/>
                  </a:moveTo>
                  <a:cubicBezTo>
                    <a:pt x="38" y="188"/>
                    <a:pt x="38" y="188"/>
                    <a:pt x="38" y="188"/>
                  </a:cubicBezTo>
                  <a:cubicBezTo>
                    <a:pt x="37" y="188"/>
                    <a:pt x="37" y="189"/>
                    <a:pt x="37" y="188"/>
                  </a:cubicBezTo>
                  <a:cubicBezTo>
                    <a:pt x="37" y="188"/>
                    <a:pt x="37" y="188"/>
                    <a:pt x="37" y="188"/>
                  </a:cubicBezTo>
                  <a:cubicBezTo>
                    <a:pt x="37" y="188"/>
                    <a:pt x="38" y="188"/>
                    <a:pt x="38" y="188"/>
                  </a:cubicBezTo>
                  <a:close/>
                  <a:moveTo>
                    <a:pt x="20" y="192"/>
                  </a:moveTo>
                  <a:cubicBezTo>
                    <a:pt x="20" y="192"/>
                    <a:pt x="20" y="191"/>
                    <a:pt x="20" y="191"/>
                  </a:cubicBezTo>
                  <a:cubicBezTo>
                    <a:pt x="19" y="191"/>
                    <a:pt x="19" y="190"/>
                    <a:pt x="19" y="190"/>
                  </a:cubicBezTo>
                  <a:cubicBezTo>
                    <a:pt x="20" y="190"/>
                    <a:pt x="20" y="190"/>
                    <a:pt x="20" y="191"/>
                  </a:cubicBezTo>
                  <a:cubicBezTo>
                    <a:pt x="21" y="191"/>
                    <a:pt x="21" y="191"/>
                    <a:pt x="22" y="191"/>
                  </a:cubicBezTo>
                  <a:cubicBezTo>
                    <a:pt x="22" y="192"/>
                    <a:pt x="21" y="192"/>
                    <a:pt x="20" y="192"/>
                  </a:cubicBezTo>
                  <a:close/>
                  <a:moveTo>
                    <a:pt x="27" y="190"/>
                  </a:moveTo>
                  <a:cubicBezTo>
                    <a:pt x="27" y="190"/>
                    <a:pt x="27" y="190"/>
                    <a:pt x="27" y="190"/>
                  </a:cubicBezTo>
                  <a:lnTo>
                    <a:pt x="26" y="190"/>
                  </a:lnTo>
                  <a:cubicBezTo>
                    <a:pt x="26" y="190"/>
                    <a:pt x="26" y="190"/>
                    <a:pt x="27" y="190"/>
                  </a:cubicBezTo>
                  <a:cubicBezTo>
                    <a:pt x="27" y="190"/>
                    <a:pt x="27" y="190"/>
                    <a:pt x="27" y="190"/>
                  </a:cubicBezTo>
                  <a:close/>
                  <a:moveTo>
                    <a:pt x="34" y="194"/>
                  </a:moveTo>
                  <a:cubicBezTo>
                    <a:pt x="34" y="194"/>
                    <a:pt x="35" y="194"/>
                    <a:pt x="36" y="193"/>
                  </a:cubicBezTo>
                  <a:cubicBezTo>
                    <a:pt x="36" y="193"/>
                    <a:pt x="36" y="192"/>
                    <a:pt x="36" y="191"/>
                  </a:cubicBezTo>
                  <a:cubicBezTo>
                    <a:pt x="37" y="191"/>
                    <a:pt x="37" y="192"/>
                    <a:pt x="37" y="192"/>
                  </a:cubicBezTo>
                  <a:cubicBezTo>
                    <a:pt x="37" y="193"/>
                    <a:pt x="37" y="193"/>
                    <a:pt x="38" y="193"/>
                  </a:cubicBezTo>
                  <a:cubicBezTo>
                    <a:pt x="37" y="193"/>
                    <a:pt x="37" y="194"/>
                    <a:pt x="37" y="194"/>
                  </a:cubicBezTo>
                  <a:cubicBezTo>
                    <a:pt x="36" y="194"/>
                    <a:pt x="36" y="194"/>
                    <a:pt x="36" y="194"/>
                  </a:cubicBezTo>
                  <a:cubicBezTo>
                    <a:pt x="36" y="194"/>
                    <a:pt x="36" y="194"/>
                    <a:pt x="36" y="194"/>
                  </a:cubicBezTo>
                  <a:cubicBezTo>
                    <a:pt x="37" y="195"/>
                    <a:pt x="37" y="195"/>
                    <a:pt x="38" y="195"/>
                  </a:cubicBezTo>
                  <a:cubicBezTo>
                    <a:pt x="38" y="195"/>
                    <a:pt x="38" y="195"/>
                    <a:pt x="37" y="195"/>
                  </a:cubicBezTo>
                  <a:cubicBezTo>
                    <a:pt x="37" y="195"/>
                    <a:pt x="37" y="195"/>
                    <a:pt x="36" y="195"/>
                  </a:cubicBezTo>
                  <a:cubicBezTo>
                    <a:pt x="36" y="195"/>
                    <a:pt x="36" y="195"/>
                    <a:pt x="35" y="195"/>
                  </a:cubicBezTo>
                  <a:cubicBezTo>
                    <a:pt x="35" y="195"/>
                    <a:pt x="35" y="195"/>
                    <a:pt x="35" y="195"/>
                  </a:cubicBezTo>
                  <a:cubicBezTo>
                    <a:pt x="35" y="195"/>
                    <a:pt x="34" y="195"/>
                    <a:pt x="34" y="196"/>
                  </a:cubicBezTo>
                  <a:cubicBezTo>
                    <a:pt x="34" y="196"/>
                    <a:pt x="34" y="196"/>
                    <a:pt x="33" y="196"/>
                  </a:cubicBezTo>
                  <a:cubicBezTo>
                    <a:pt x="33" y="195"/>
                    <a:pt x="34" y="195"/>
                    <a:pt x="34" y="194"/>
                  </a:cubicBezTo>
                  <a:close/>
                  <a:moveTo>
                    <a:pt x="19" y="193"/>
                  </a:moveTo>
                  <a:cubicBezTo>
                    <a:pt x="19" y="194"/>
                    <a:pt x="19" y="194"/>
                    <a:pt x="19" y="194"/>
                  </a:cubicBezTo>
                  <a:cubicBezTo>
                    <a:pt x="19" y="193"/>
                    <a:pt x="19" y="193"/>
                    <a:pt x="19" y="193"/>
                  </a:cubicBezTo>
                  <a:cubicBezTo>
                    <a:pt x="19" y="192"/>
                    <a:pt x="19" y="192"/>
                    <a:pt x="19" y="192"/>
                  </a:cubicBezTo>
                  <a:cubicBezTo>
                    <a:pt x="19" y="193"/>
                    <a:pt x="19" y="193"/>
                    <a:pt x="19" y="193"/>
                  </a:cubicBezTo>
                  <a:close/>
                  <a:moveTo>
                    <a:pt x="23" y="193"/>
                  </a:moveTo>
                  <a:cubicBezTo>
                    <a:pt x="23" y="193"/>
                    <a:pt x="23" y="193"/>
                    <a:pt x="23" y="193"/>
                  </a:cubicBezTo>
                  <a:cubicBezTo>
                    <a:pt x="23" y="193"/>
                    <a:pt x="23" y="193"/>
                    <a:pt x="23" y="193"/>
                  </a:cubicBezTo>
                  <a:cubicBezTo>
                    <a:pt x="23" y="192"/>
                    <a:pt x="23" y="192"/>
                    <a:pt x="23" y="192"/>
                  </a:cubicBezTo>
                  <a:cubicBezTo>
                    <a:pt x="23" y="193"/>
                    <a:pt x="23" y="193"/>
                    <a:pt x="23" y="193"/>
                  </a:cubicBezTo>
                  <a:close/>
                  <a:moveTo>
                    <a:pt x="16" y="193"/>
                  </a:moveTo>
                  <a:cubicBezTo>
                    <a:pt x="16" y="194"/>
                    <a:pt x="16" y="194"/>
                    <a:pt x="16" y="194"/>
                  </a:cubicBezTo>
                  <a:cubicBezTo>
                    <a:pt x="15" y="194"/>
                    <a:pt x="15" y="194"/>
                    <a:pt x="15" y="194"/>
                  </a:cubicBezTo>
                  <a:cubicBezTo>
                    <a:pt x="15" y="194"/>
                    <a:pt x="15" y="194"/>
                    <a:pt x="15" y="193"/>
                  </a:cubicBezTo>
                  <a:cubicBezTo>
                    <a:pt x="15" y="193"/>
                    <a:pt x="16" y="193"/>
                    <a:pt x="16" y="193"/>
                  </a:cubicBezTo>
                  <a:close/>
                  <a:moveTo>
                    <a:pt x="21" y="193"/>
                  </a:moveTo>
                  <a:cubicBezTo>
                    <a:pt x="21" y="194"/>
                    <a:pt x="21" y="194"/>
                    <a:pt x="21" y="194"/>
                  </a:cubicBezTo>
                  <a:cubicBezTo>
                    <a:pt x="21" y="194"/>
                    <a:pt x="21" y="194"/>
                    <a:pt x="21" y="194"/>
                  </a:cubicBezTo>
                  <a:cubicBezTo>
                    <a:pt x="21" y="194"/>
                    <a:pt x="21" y="194"/>
                    <a:pt x="21" y="193"/>
                  </a:cubicBezTo>
                  <a:cubicBezTo>
                    <a:pt x="21" y="193"/>
                    <a:pt x="21" y="193"/>
                    <a:pt x="21" y="193"/>
                  </a:cubicBezTo>
                  <a:close/>
                  <a:moveTo>
                    <a:pt x="12" y="195"/>
                  </a:moveTo>
                  <a:cubicBezTo>
                    <a:pt x="13" y="195"/>
                    <a:pt x="13" y="195"/>
                    <a:pt x="13" y="195"/>
                  </a:cubicBezTo>
                  <a:cubicBezTo>
                    <a:pt x="12" y="196"/>
                    <a:pt x="12" y="196"/>
                    <a:pt x="12" y="196"/>
                  </a:cubicBezTo>
                  <a:cubicBezTo>
                    <a:pt x="12" y="196"/>
                    <a:pt x="11" y="196"/>
                    <a:pt x="11" y="195"/>
                  </a:cubicBezTo>
                  <a:cubicBezTo>
                    <a:pt x="11" y="195"/>
                    <a:pt x="11" y="195"/>
                    <a:pt x="12" y="195"/>
                  </a:cubicBezTo>
                  <a:close/>
                  <a:moveTo>
                    <a:pt x="30" y="195"/>
                  </a:moveTo>
                  <a:cubicBezTo>
                    <a:pt x="30" y="195"/>
                    <a:pt x="30" y="195"/>
                    <a:pt x="30" y="195"/>
                  </a:cubicBezTo>
                  <a:cubicBezTo>
                    <a:pt x="30" y="195"/>
                    <a:pt x="30" y="195"/>
                    <a:pt x="30" y="195"/>
                  </a:cubicBezTo>
                  <a:cubicBezTo>
                    <a:pt x="29" y="195"/>
                    <a:pt x="29" y="195"/>
                    <a:pt x="30" y="195"/>
                  </a:cubicBezTo>
                  <a:cubicBezTo>
                    <a:pt x="30" y="195"/>
                    <a:pt x="30" y="195"/>
                    <a:pt x="30" y="195"/>
                  </a:cubicBezTo>
                  <a:close/>
                  <a:moveTo>
                    <a:pt x="46" y="195"/>
                  </a:moveTo>
                  <a:cubicBezTo>
                    <a:pt x="47" y="195"/>
                    <a:pt x="47" y="195"/>
                    <a:pt x="46" y="195"/>
                  </a:cubicBezTo>
                  <a:cubicBezTo>
                    <a:pt x="46" y="195"/>
                    <a:pt x="46" y="195"/>
                    <a:pt x="46" y="195"/>
                  </a:cubicBezTo>
                  <a:cubicBezTo>
                    <a:pt x="46" y="195"/>
                    <a:pt x="46" y="195"/>
                    <a:pt x="46" y="195"/>
                  </a:cubicBezTo>
                  <a:cubicBezTo>
                    <a:pt x="46" y="195"/>
                    <a:pt x="46" y="195"/>
                    <a:pt x="46" y="195"/>
                  </a:cubicBezTo>
                  <a:close/>
                  <a:moveTo>
                    <a:pt x="13" y="197"/>
                  </a:moveTo>
                  <a:cubicBezTo>
                    <a:pt x="13" y="197"/>
                    <a:pt x="13" y="196"/>
                    <a:pt x="13" y="196"/>
                  </a:cubicBezTo>
                  <a:cubicBezTo>
                    <a:pt x="13" y="196"/>
                    <a:pt x="13" y="196"/>
                    <a:pt x="13" y="196"/>
                  </a:cubicBezTo>
                  <a:lnTo>
                    <a:pt x="14" y="196"/>
                  </a:lnTo>
                  <a:cubicBezTo>
                    <a:pt x="14" y="196"/>
                    <a:pt x="14" y="197"/>
                    <a:pt x="14" y="197"/>
                  </a:cubicBezTo>
                  <a:cubicBezTo>
                    <a:pt x="14" y="197"/>
                    <a:pt x="13" y="197"/>
                    <a:pt x="13" y="197"/>
                  </a:cubicBezTo>
                  <a:close/>
                  <a:moveTo>
                    <a:pt x="30" y="196"/>
                  </a:moveTo>
                  <a:cubicBezTo>
                    <a:pt x="30" y="197"/>
                    <a:pt x="30" y="197"/>
                    <a:pt x="30" y="197"/>
                  </a:cubicBezTo>
                  <a:cubicBezTo>
                    <a:pt x="30" y="197"/>
                    <a:pt x="30" y="196"/>
                    <a:pt x="30" y="196"/>
                  </a:cubicBezTo>
                  <a:cubicBezTo>
                    <a:pt x="30" y="196"/>
                    <a:pt x="30" y="196"/>
                    <a:pt x="30" y="196"/>
                  </a:cubicBezTo>
                  <a:cubicBezTo>
                    <a:pt x="30" y="196"/>
                    <a:pt x="30" y="196"/>
                    <a:pt x="30" y="196"/>
                  </a:cubicBezTo>
                  <a:close/>
                  <a:moveTo>
                    <a:pt x="29" y="196"/>
                  </a:moveTo>
                  <a:cubicBezTo>
                    <a:pt x="29" y="197"/>
                    <a:pt x="29" y="197"/>
                    <a:pt x="29" y="197"/>
                  </a:cubicBezTo>
                  <a:cubicBezTo>
                    <a:pt x="28" y="197"/>
                    <a:pt x="28" y="197"/>
                    <a:pt x="28" y="197"/>
                  </a:cubicBezTo>
                  <a:cubicBezTo>
                    <a:pt x="28" y="197"/>
                    <a:pt x="28" y="196"/>
                    <a:pt x="28" y="196"/>
                  </a:cubicBezTo>
                  <a:cubicBezTo>
                    <a:pt x="29" y="196"/>
                    <a:pt x="29" y="196"/>
                    <a:pt x="29" y="196"/>
                  </a:cubicBezTo>
                  <a:close/>
                  <a:moveTo>
                    <a:pt x="12" y="199"/>
                  </a:moveTo>
                  <a:cubicBezTo>
                    <a:pt x="12" y="199"/>
                    <a:pt x="12" y="198"/>
                    <a:pt x="12" y="198"/>
                  </a:cubicBezTo>
                  <a:cubicBezTo>
                    <a:pt x="12" y="198"/>
                    <a:pt x="12" y="198"/>
                    <a:pt x="12" y="197"/>
                  </a:cubicBezTo>
                  <a:cubicBezTo>
                    <a:pt x="13" y="198"/>
                    <a:pt x="13" y="198"/>
                    <a:pt x="13" y="198"/>
                  </a:cubicBezTo>
                  <a:cubicBezTo>
                    <a:pt x="12" y="198"/>
                    <a:pt x="12" y="198"/>
                    <a:pt x="12" y="199"/>
                  </a:cubicBezTo>
                  <a:close/>
                  <a:moveTo>
                    <a:pt x="32" y="198"/>
                  </a:moveTo>
                  <a:cubicBezTo>
                    <a:pt x="32" y="198"/>
                    <a:pt x="32" y="198"/>
                    <a:pt x="32" y="198"/>
                  </a:cubicBezTo>
                  <a:cubicBezTo>
                    <a:pt x="32" y="198"/>
                    <a:pt x="32" y="198"/>
                    <a:pt x="32" y="198"/>
                  </a:cubicBezTo>
                  <a:cubicBezTo>
                    <a:pt x="32" y="198"/>
                    <a:pt x="32" y="197"/>
                    <a:pt x="32" y="197"/>
                  </a:cubicBezTo>
                  <a:cubicBezTo>
                    <a:pt x="32" y="198"/>
                    <a:pt x="32" y="198"/>
                    <a:pt x="32" y="198"/>
                  </a:cubicBezTo>
                  <a:close/>
                  <a:moveTo>
                    <a:pt x="41" y="202"/>
                  </a:moveTo>
                  <a:cubicBezTo>
                    <a:pt x="41" y="201"/>
                    <a:pt x="42" y="200"/>
                    <a:pt x="42" y="200"/>
                  </a:cubicBezTo>
                  <a:cubicBezTo>
                    <a:pt x="43" y="199"/>
                    <a:pt x="44" y="199"/>
                    <a:pt x="44" y="198"/>
                  </a:cubicBezTo>
                  <a:cubicBezTo>
                    <a:pt x="45" y="199"/>
                    <a:pt x="45" y="199"/>
                    <a:pt x="45" y="199"/>
                  </a:cubicBezTo>
                  <a:cubicBezTo>
                    <a:pt x="45" y="199"/>
                    <a:pt x="45" y="199"/>
                    <a:pt x="45" y="199"/>
                  </a:cubicBezTo>
                  <a:cubicBezTo>
                    <a:pt x="44" y="200"/>
                    <a:pt x="44" y="200"/>
                    <a:pt x="44" y="200"/>
                  </a:cubicBezTo>
                  <a:cubicBezTo>
                    <a:pt x="44" y="200"/>
                    <a:pt x="43" y="200"/>
                    <a:pt x="43" y="200"/>
                  </a:cubicBezTo>
                  <a:cubicBezTo>
                    <a:pt x="43" y="200"/>
                    <a:pt x="43" y="201"/>
                    <a:pt x="42" y="201"/>
                  </a:cubicBezTo>
                  <a:cubicBezTo>
                    <a:pt x="42" y="202"/>
                    <a:pt x="42" y="202"/>
                    <a:pt x="41" y="202"/>
                  </a:cubicBezTo>
                  <a:close/>
                  <a:moveTo>
                    <a:pt x="45" y="199"/>
                  </a:moveTo>
                  <a:cubicBezTo>
                    <a:pt x="46" y="199"/>
                    <a:pt x="46" y="199"/>
                    <a:pt x="46" y="199"/>
                  </a:cubicBezTo>
                  <a:cubicBezTo>
                    <a:pt x="46" y="199"/>
                    <a:pt x="46" y="199"/>
                    <a:pt x="46" y="199"/>
                  </a:cubicBezTo>
                  <a:cubicBezTo>
                    <a:pt x="46" y="199"/>
                    <a:pt x="46" y="199"/>
                    <a:pt x="46" y="200"/>
                  </a:cubicBezTo>
                  <a:cubicBezTo>
                    <a:pt x="46" y="200"/>
                    <a:pt x="46" y="200"/>
                    <a:pt x="46" y="200"/>
                  </a:cubicBezTo>
                  <a:cubicBezTo>
                    <a:pt x="46" y="200"/>
                    <a:pt x="46" y="200"/>
                    <a:pt x="45" y="200"/>
                  </a:cubicBezTo>
                  <a:lnTo>
                    <a:pt x="45" y="199"/>
                  </a:lnTo>
                  <a:close/>
                  <a:moveTo>
                    <a:pt x="7" y="204"/>
                  </a:moveTo>
                  <a:cubicBezTo>
                    <a:pt x="8" y="203"/>
                    <a:pt x="8" y="201"/>
                    <a:pt x="8" y="200"/>
                  </a:cubicBezTo>
                  <a:cubicBezTo>
                    <a:pt x="9" y="199"/>
                    <a:pt x="9" y="199"/>
                    <a:pt x="9" y="200"/>
                  </a:cubicBezTo>
                  <a:cubicBezTo>
                    <a:pt x="9" y="200"/>
                    <a:pt x="9" y="200"/>
                    <a:pt x="9" y="200"/>
                  </a:cubicBezTo>
                  <a:cubicBezTo>
                    <a:pt x="9" y="200"/>
                    <a:pt x="9" y="201"/>
                    <a:pt x="10" y="201"/>
                  </a:cubicBezTo>
                  <a:cubicBezTo>
                    <a:pt x="10" y="201"/>
                    <a:pt x="10" y="201"/>
                    <a:pt x="10" y="201"/>
                  </a:cubicBezTo>
                  <a:cubicBezTo>
                    <a:pt x="10" y="202"/>
                    <a:pt x="9" y="202"/>
                    <a:pt x="9" y="203"/>
                  </a:cubicBezTo>
                  <a:cubicBezTo>
                    <a:pt x="9" y="203"/>
                    <a:pt x="8" y="203"/>
                    <a:pt x="7" y="204"/>
                  </a:cubicBezTo>
                  <a:close/>
                  <a:moveTo>
                    <a:pt x="12" y="200"/>
                  </a:moveTo>
                  <a:cubicBezTo>
                    <a:pt x="12" y="200"/>
                    <a:pt x="12" y="200"/>
                    <a:pt x="12" y="200"/>
                  </a:cubicBezTo>
                  <a:cubicBezTo>
                    <a:pt x="12" y="201"/>
                    <a:pt x="12" y="201"/>
                    <a:pt x="12" y="200"/>
                  </a:cubicBezTo>
                  <a:cubicBezTo>
                    <a:pt x="11" y="200"/>
                    <a:pt x="11" y="200"/>
                    <a:pt x="12" y="200"/>
                  </a:cubicBezTo>
                  <a:cubicBezTo>
                    <a:pt x="12" y="200"/>
                    <a:pt x="12" y="200"/>
                    <a:pt x="12" y="200"/>
                  </a:cubicBezTo>
                  <a:close/>
                  <a:moveTo>
                    <a:pt x="47" y="201"/>
                  </a:moveTo>
                  <a:cubicBezTo>
                    <a:pt x="47" y="202"/>
                    <a:pt x="47" y="202"/>
                    <a:pt x="47" y="202"/>
                  </a:cubicBezTo>
                  <a:cubicBezTo>
                    <a:pt x="46" y="202"/>
                    <a:pt x="46" y="202"/>
                    <a:pt x="46" y="202"/>
                  </a:cubicBezTo>
                  <a:cubicBezTo>
                    <a:pt x="46" y="202"/>
                    <a:pt x="46" y="202"/>
                    <a:pt x="46" y="202"/>
                  </a:cubicBezTo>
                  <a:cubicBezTo>
                    <a:pt x="47" y="202"/>
                    <a:pt x="47" y="201"/>
                    <a:pt x="47" y="201"/>
                  </a:cubicBezTo>
                  <a:close/>
                  <a:moveTo>
                    <a:pt x="12" y="203"/>
                  </a:moveTo>
                  <a:cubicBezTo>
                    <a:pt x="13" y="203"/>
                    <a:pt x="13" y="203"/>
                    <a:pt x="13" y="204"/>
                  </a:cubicBezTo>
                  <a:cubicBezTo>
                    <a:pt x="13" y="204"/>
                    <a:pt x="13" y="204"/>
                    <a:pt x="13" y="204"/>
                  </a:cubicBezTo>
                  <a:cubicBezTo>
                    <a:pt x="13" y="204"/>
                    <a:pt x="13" y="205"/>
                    <a:pt x="12" y="204"/>
                  </a:cubicBezTo>
                  <a:cubicBezTo>
                    <a:pt x="12" y="204"/>
                    <a:pt x="12" y="204"/>
                    <a:pt x="12" y="203"/>
                  </a:cubicBezTo>
                  <a:close/>
                  <a:moveTo>
                    <a:pt x="15" y="206"/>
                  </a:moveTo>
                  <a:cubicBezTo>
                    <a:pt x="14" y="205"/>
                    <a:pt x="14" y="204"/>
                    <a:pt x="15" y="203"/>
                  </a:cubicBezTo>
                  <a:cubicBezTo>
                    <a:pt x="15" y="204"/>
                    <a:pt x="16" y="204"/>
                    <a:pt x="16" y="204"/>
                  </a:cubicBezTo>
                  <a:cubicBezTo>
                    <a:pt x="16" y="205"/>
                    <a:pt x="16" y="205"/>
                    <a:pt x="15" y="206"/>
                  </a:cubicBezTo>
                  <a:close/>
                  <a:moveTo>
                    <a:pt x="17" y="204"/>
                  </a:moveTo>
                  <a:cubicBezTo>
                    <a:pt x="17" y="204"/>
                    <a:pt x="17" y="204"/>
                    <a:pt x="17" y="204"/>
                  </a:cubicBezTo>
                  <a:cubicBezTo>
                    <a:pt x="17" y="204"/>
                    <a:pt x="18" y="204"/>
                    <a:pt x="18" y="204"/>
                  </a:cubicBezTo>
                  <a:cubicBezTo>
                    <a:pt x="18" y="204"/>
                    <a:pt x="17" y="204"/>
                    <a:pt x="17" y="204"/>
                  </a:cubicBezTo>
                  <a:close/>
                  <a:moveTo>
                    <a:pt x="2" y="204"/>
                  </a:moveTo>
                  <a:cubicBezTo>
                    <a:pt x="2" y="205"/>
                    <a:pt x="2" y="205"/>
                    <a:pt x="2" y="205"/>
                  </a:cubicBezTo>
                  <a:cubicBezTo>
                    <a:pt x="2" y="205"/>
                    <a:pt x="1" y="205"/>
                    <a:pt x="1" y="205"/>
                  </a:cubicBezTo>
                  <a:cubicBezTo>
                    <a:pt x="1" y="205"/>
                    <a:pt x="1" y="205"/>
                    <a:pt x="1" y="204"/>
                  </a:cubicBezTo>
                  <a:cubicBezTo>
                    <a:pt x="2" y="204"/>
                    <a:pt x="2" y="204"/>
                    <a:pt x="2" y="204"/>
                  </a:cubicBezTo>
                  <a:close/>
                  <a:moveTo>
                    <a:pt x="4" y="204"/>
                  </a:moveTo>
                  <a:cubicBezTo>
                    <a:pt x="5" y="205"/>
                    <a:pt x="5" y="205"/>
                    <a:pt x="4" y="205"/>
                  </a:cubicBezTo>
                  <a:cubicBezTo>
                    <a:pt x="4" y="205"/>
                    <a:pt x="4" y="205"/>
                    <a:pt x="4" y="205"/>
                  </a:cubicBezTo>
                  <a:cubicBezTo>
                    <a:pt x="4" y="205"/>
                    <a:pt x="4" y="205"/>
                    <a:pt x="4" y="204"/>
                  </a:cubicBezTo>
                  <a:cubicBezTo>
                    <a:pt x="4" y="204"/>
                    <a:pt x="4" y="204"/>
                    <a:pt x="4" y="204"/>
                  </a:cubicBezTo>
                  <a:close/>
                  <a:moveTo>
                    <a:pt x="14" y="206"/>
                  </a:moveTo>
                  <a:cubicBezTo>
                    <a:pt x="14" y="206"/>
                    <a:pt x="14" y="206"/>
                    <a:pt x="14" y="206"/>
                  </a:cubicBezTo>
                  <a:cubicBezTo>
                    <a:pt x="14" y="206"/>
                    <a:pt x="14" y="206"/>
                    <a:pt x="14" y="206"/>
                  </a:cubicBezTo>
                  <a:cubicBezTo>
                    <a:pt x="14" y="206"/>
                    <a:pt x="14" y="205"/>
                    <a:pt x="14" y="206"/>
                  </a:cubicBezTo>
                  <a:cubicBezTo>
                    <a:pt x="14" y="206"/>
                    <a:pt x="14" y="206"/>
                    <a:pt x="14" y="206"/>
                  </a:cubicBezTo>
                  <a:close/>
                  <a:moveTo>
                    <a:pt x="84" y="207"/>
                  </a:moveTo>
                  <a:cubicBezTo>
                    <a:pt x="85" y="207"/>
                    <a:pt x="85" y="206"/>
                    <a:pt x="86" y="206"/>
                  </a:cubicBezTo>
                  <a:cubicBezTo>
                    <a:pt x="86" y="206"/>
                    <a:pt x="87" y="206"/>
                    <a:pt x="88" y="206"/>
                  </a:cubicBezTo>
                  <a:cubicBezTo>
                    <a:pt x="88" y="207"/>
                    <a:pt x="87" y="207"/>
                    <a:pt x="86" y="207"/>
                  </a:cubicBezTo>
                  <a:cubicBezTo>
                    <a:pt x="86" y="207"/>
                    <a:pt x="85" y="207"/>
                    <a:pt x="84" y="207"/>
                  </a:cubicBezTo>
                  <a:close/>
                  <a:moveTo>
                    <a:pt x="5" y="206"/>
                  </a:moveTo>
                  <a:cubicBezTo>
                    <a:pt x="5" y="206"/>
                    <a:pt x="6" y="206"/>
                    <a:pt x="6" y="206"/>
                  </a:cubicBezTo>
                  <a:cubicBezTo>
                    <a:pt x="6" y="206"/>
                    <a:pt x="7" y="206"/>
                    <a:pt x="7" y="206"/>
                  </a:cubicBezTo>
                  <a:cubicBezTo>
                    <a:pt x="7" y="206"/>
                    <a:pt x="7" y="207"/>
                    <a:pt x="6" y="207"/>
                  </a:cubicBezTo>
                  <a:cubicBezTo>
                    <a:pt x="6" y="207"/>
                    <a:pt x="6" y="207"/>
                    <a:pt x="5" y="206"/>
                  </a:cubicBezTo>
                  <a:close/>
                  <a:moveTo>
                    <a:pt x="15" y="211"/>
                  </a:moveTo>
                  <a:cubicBezTo>
                    <a:pt x="16" y="210"/>
                    <a:pt x="16" y="209"/>
                    <a:pt x="16" y="209"/>
                  </a:cubicBezTo>
                  <a:cubicBezTo>
                    <a:pt x="15" y="208"/>
                    <a:pt x="15" y="207"/>
                    <a:pt x="15" y="206"/>
                  </a:cubicBezTo>
                  <a:cubicBezTo>
                    <a:pt x="16" y="207"/>
                    <a:pt x="17" y="207"/>
                    <a:pt x="17" y="208"/>
                  </a:cubicBezTo>
                  <a:cubicBezTo>
                    <a:pt x="17" y="208"/>
                    <a:pt x="17" y="209"/>
                    <a:pt x="17" y="211"/>
                  </a:cubicBezTo>
                  <a:cubicBezTo>
                    <a:pt x="17" y="211"/>
                    <a:pt x="17" y="211"/>
                    <a:pt x="18" y="211"/>
                  </a:cubicBezTo>
                  <a:cubicBezTo>
                    <a:pt x="18" y="211"/>
                    <a:pt x="18" y="211"/>
                    <a:pt x="18" y="211"/>
                  </a:cubicBezTo>
                  <a:cubicBezTo>
                    <a:pt x="18" y="211"/>
                    <a:pt x="18" y="212"/>
                    <a:pt x="17" y="212"/>
                  </a:cubicBezTo>
                  <a:cubicBezTo>
                    <a:pt x="17" y="212"/>
                    <a:pt x="17" y="212"/>
                    <a:pt x="17" y="211"/>
                  </a:cubicBezTo>
                  <a:cubicBezTo>
                    <a:pt x="16" y="211"/>
                    <a:pt x="16" y="211"/>
                    <a:pt x="16" y="211"/>
                  </a:cubicBezTo>
                  <a:cubicBezTo>
                    <a:pt x="16" y="211"/>
                    <a:pt x="16" y="211"/>
                    <a:pt x="15" y="211"/>
                  </a:cubicBezTo>
                  <a:close/>
                  <a:moveTo>
                    <a:pt x="3" y="208"/>
                  </a:moveTo>
                  <a:cubicBezTo>
                    <a:pt x="3" y="208"/>
                    <a:pt x="3" y="208"/>
                    <a:pt x="3" y="208"/>
                  </a:cubicBezTo>
                  <a:cubicBezTo>
                    <a:pt x="3" y="208"/>
                    <a:pt x="3" y="208"/>
                    <a:pt x="3" y="208"/>
                  </a:cubicBezTo>
                  <a:cubicBezTo>
                    <a:pt x="3" y="207"/>
                    <a:pt x="3" y="207"/>
                    <a:pt x="3" y="207"/>
                  </a:cubicBezTo>
                  <a:cubicBezTo>
                    <a:pt x="3" y="207"/>
                    <a:pt x="3" y="207"/>
                    <a:pt x="3" y="208"/>
                  </a:cubicBezTo>
                  <a:close/>
                  <a:moveTo>
                    <a:pt x="8" y="210"/>
                  </a:moveTo>
                  <a:cubicBezTo>
                    <a:pt x="8" y="209"/>
                    <a:pt x="8" y="209"/>
                    <a:pt x="8" y="208"/>
                  </a:cubicBezTo>
                  <a:cubicBezTo>
                    <a:pt x="8" y="208"/>
                    <a:pt x="8" y="208"/>
                    <a:pt x="8" y="207"/>
                  </a:cubicBezTo>
                  <a:cubicBezTo>
                    <a:pt x="9" y="207"/>
                    <a:pt x="9" y="207"/>
                    <a:pt x="9" y="207"/>
                  </a:cubicBezTo>
                  <a:cubicBezTo>
                    <a:pt x="9" y="208"/>
                    <a:pt x="9" y="208"/>
                    <a:pt x="10" y="208"/>
                  </a:cubicBezTo>
                  <a:cubicBezTo>
                    <a:pt x="10" y="208"/>
                    <a:pt x="10" y="208"/>
                    <a:pt x="9" y="209"/>
                  </a:cubicBezTo>
                  <a:cubicBezTo>
                    <a:pt x="9" y="209"/>
                    <a:pt x="9" y="209"/>
                    <a:pt x="9" y="209"/>
                  </a:cubicBezTo>
                  <a:cubicBezTo>
                    <a:pt x="9" y="209"/>
                    <a:pt x="8" y="209"/>
                    <a:pt x="8" y="209"/>
                  </a:cubicBezTo>
                  <a:cubicBezTo>
                    <a:pt x="8" y="209"/>
                    <a:pt x="9" y="209"/>
                    <a:pt x="9" y="209"/>
                  </a:cubicBezTo>
                  <a:cubicBezTo>
                    <a:pt x="9" y="210"/>
                    <a:pt x="9" y="210"/>
                    <a:pt x="9" y="210"/>
                  </a:cubicBezTo>
                  <a:cubicBezTo>
                    <a:pt x="8" y="210"/>
                    <a:pt x="8" y="210"/>
                    <a:pt x="8" y="210"/>
                  </a:cubicBezTo>
                  <a:cubicBezTo>
                    <a:pt x="7" y="210"/>
                    <a:pt x="7" y="210"/>
                    <a:pt x="7" y="211"/>
                  </a:cubicBezTo>
                  <a:cubicBezTo>
                    <a:pt x="7" y="211"/>
                    <a:pt x="7" y="211"/>
                    <a:pt x="6" y="211"/>
                  </a:cubicBezTo>
                  <a:cubicBezTo>
                    <a:pt x="5" y="211"/>
                    <a:pt x="5" y="211"/>
                    <a:pt x="5" y="210"/>
                  </a:cubicBezTo>
                  <a:lnTo>
                    <a:pt x="8" y="210"/>
                  </a:lnTo>
                  <a:close/>
                  <a:moveTo>
                    <a:pt x="14" y="208"/>
                  </a:moveTo>
                  <a:cubicBezTo>
                    <a:pt x="14" y="209"/>
                    <a:pt x="14" y="209"/>
                    <a:pt x="13" y="209"/>
                  </a:cubicBezTo>
                  <a:cubicBezTo>
                    <a:pt x="13" y="209"/>
                    <a:pt x="13" y="209"/>
                    <a:pt x="13" y="209"/>
                  </a:cubicBezTo>
                  <a:cubicBezTo>
                    <a:pt x="13" y="209"/>
                    <a:pt x="13" y="209"/>
                    <a:pt x="13" y="209"/>
                  </a:cubicBezTo>
                  <a:cubicBezTo>
                    <a:pt x="13" y="209"/>
                    <a:pt x="13" y="208"/>
                    <a:pt x="14" y="208"/>
                  </a:cubicBezTo>
                  <a:close/>
                  <a:moveTo>
                    <a:pt x="86" y="209"/>
                  </a:moveTo>
                  <a:cubicBezTo>
                    <a:pt x="87" y="209"/>
                    <a:pt x="87" y="209"/>
                    <a:pt x="87" y="209"/>
                  </a:cubicBezTo>
                  <a:cubicBezTo>
                    <a:pt x="87" y="209"/>
                    <a:pt x="87" y="209"/>
                    <a:pt x="86" y="209"/>
                  </a:cubicBezTo>
                  <a:cubicBezTo>
                    <a:pt x="86" y="209"/>
                    <a:pt x="86" y="210"/>
                    <a:pt x="86" y="210"/>
                  </a:cubicBezTo>
                  <a:cubicBezTo>
                    <a:pt x="86" y="210"/>
                    <a:pt x="86" y="210"/>
                    <a:pt x="86" y="209"/>
                  </a:cubicBezTo>
                  <a:close/>
                  <a:moveTo>
                    <a:pt x="21" y="212"/>
                  </a:moveTo>
                  <a:cubicBezTo>
                    <a:pt x="21" y="212"/>
                    <a:pt x="21" y="212"/>
                    <a:pt x="21" y="212"/>
                  </a:cubicBezTo>
                  <a:cubicBezTo>
                    <a:pt x="21" y="212"/>
                    <a:pt x="20" y="212"/>
                    <a:pt x="20" y="212"/>
                  </a:cubicBezTo>
                  <a:cubicBezTo>
                    <a:pt x="20" y="211"/>
                    <a:pt x="20" y="211"/>
                    <a:pt x="20" y="211"/>
                  </a:cubicBezTo>
                  <a:cubicBezTo>
                    <a:pt x="20" y="210"/>
                    <a:pt x="20" y="210"/>
                    <a:pt x="20" y="210"/>
                  </a:cubicBezTo>
                  <a:lnTo>
                    <a:pt x="21" y="210"/>
                  </a:lnTo>
                  <a:cubicBezTo>
                    <a:pt x="21" y="210"/>
                    <a:pt x="21" y="210"/>
                    <a:pt x="21" y="211"/>
                  </a:cubicBezTo>
                  <a:cubicBezTo>
                    <a:pt x="20" y="211"/>
                    <a:pt x="21" y="212"/>
                    <a:pt x="21" y="212"/>
                  </a:cubicBezTo>
                  <a:close/>
                  <a:moveTo>
                    <a:pt x="14" y="211"/>
                  </a:moveTo>
                  <a:cubicBezTo>
                    <a:pt x="14" y="211"/>
                    <a:pt x="14" y="211"/>
                    <a:pt x="14" y="211"/>
                  </a:cubicBezTo>
                  <a:cubicBezTo>
                    <a:pt x="14" y="211"/>
                    <a:pt x="14" y="211"/>
                    <a:pt x="14" y="211"/>
                  </a:cubicBezTo>
                  <a:cubicBezTo>
                    <a:pt x="14" y="210"/>
                    <a:pt x="14" y="210"/>
                    <a:pt x="14" y="210"/>
                  </a:cubicBezTo>
                  <a:cubicBezTo>
                    <a:pt x="14" y="210"/>
                    <a:pt x="14" y="210"/>
                    <a:pt x="14" y="211"/>
                  </a:cubicBezTo>
                  <a:close/>
                  <a:moveTo>
                    <a:pt x="33" y="212"/>
                  </a:moveTo>
                  <a:cubicBezTo>
                    <a:pt x="33" y="211"/>
                    <a:pt x="33" y="211"/>
                    <a:pt x="33" y="211"/>
                  </a:cubicBezTo>
                  <a:cubicBezTo>
                    <a:pt x="33" y="210"/>
                    <a:pt x="33" y="210"/>
                    <a:pt x="34" y="210"/>
                  </a:cubicBezTo>
                  <a:cubicBezTo>
                    <a:pt x="34" y="211"/>
                    <a:pt x="34" y="212"/>
                    <a:pt x="33" y="212"/>
                  </a:cubicBezTo>
                  <a:close/>
                  <a:moveTo>
                    <a:pt x="7" y="212"/>
                  </a:moveTo>
                  <a:cubicBezTo>
                    <a:pt x="8" y="211"/>
                    <a:pt x="8" y="211"/>
                    <a:pt x="10" y="211"/>
                  </a:cubicBezTo>
                  <a:cubicBezTo>
                    <a:pt x="11" y="211"/>
                    <a:pt x="12" y="211"/>
                    <a:pt x="13" y="211"/>
                  </a:cubicBezTo>
                  <a:cubicBezTo>
                    <a:pt x="12" y="212"/>
                    <a:pt x="11" y="212"/>
                    <a:pt x="11" y="212"/>
                  </a:cubicBezTo>
                  <a:cubicBezTo>
                    <a:pt x="10" y="212"/>
                    <a:pt x="9" y="212"/>
                    <a:pt x="7" y="212"/>
                  </a:cubicBezTo>
                  <a:close/>
                  <a:moveTo>
                    <a:pt x="23" y="211"/>
                  </a:moveTo>
                  <a:cubicBezTo>
                    <a:pt x="23" y="211"/>
                    <a:pt x="23" y="212"/>
                    <a:pt x="23" y="211"/>
                  </a:cubicBezTo>
                  <a:cubicBezTo>
                    <a:pt x="23" y="211"/>
                    <a:pt x="23" y="211"/>
                    <a:pt x="23" y="211"/>
                  </a:cubicBezTo>
                  <a:cubicBezTo>
                    <a:pt x="23" y="211"/>
                    <a:pt x="23" y="211"/>
                    <a:pt x="23" y="211"/>
                  </a:cubicBezTo>
                  <a:cubicBezTo>
                    <a:pt x="23" y="211"/>
                    <a:pt x="23" y="211"/>
                    <a:pt x="23" y="211"/>
                  </a:cubicBezTo>
                  <a:close/>
                  <a:moveTo>
                    <a:pt x="24" y="211"/>
                  </a:moveTo>
                  <a:cubicBezTo>
                    <a:pt x="25" y="211"/>
                    <a:pt x="25" y="211"/>
                    <a:pt x="24" y="211"/>
                  </a:cubicBezTo>
                  <a:cubicBezTo>
                    <a:pt x="24" y="211"/>
                    <a:pt x="24" y="211"/>
                    <a:pt x="24" y="211"/>
                  </a:cubicBezTo>
                  <a:cubicBezTo>
                    <a:pt x="24" y="211"/>
                    <a:pt x="24" y="211"/>
                    <a:pt x="24" y="211"/>
                  </a:cubicBezTo>
                  <a:cubicBezTo>
                    <a:pt x="24" y="210"/>
                    <a:pt x="24" y="210"/>
                    <a:pt x="24" y="211"/>
                  </a:cubicBezTo>
                  <a:close/>
                  <a:moveTo>
                    <a:pt x="29" y="212"/>
                  </a:moveTo>
                  <a:cubicBezTo>
                    <a:pt x="28" y="211"/>
                    <a:pt x="29" y="211"/>
                    <a:pt x="30" y="211"/>
                  </a:cubicBezTo>
                  <a:cubicBezTo>
                    <a:pt x="30" y="211"/>
                    <a:pt x="31" y="211"/>
                    <a:pt x="30" y="212"/>
                  </a:cubicBezTo>
                  <a:lnTo>
                    <a:pt x="29" y="212"/>
                  </a:lnTo>
                  <a:close/>
                  <a:moveTo>
                    <a:pt x="41" y="212"/>
                  </a:moveTo>
                  <a:cubicBezTo>
                    <a:pt x="41" y="211"/>
                    <a:pt x="41" y="211"/>
                    <a:pt x="42" y="211"/>
                  </a:cubicBezTo>
                  <a:cubicBezTo>
                    <a:pt x="42" y="212"/>
                    <a:pt x="41" y="212"/>
                    <a:pt x="41" y="212"/>
                  </a:cubicBezTo>
                  <a:close/>
                  <a:moveTo>
                    <a:pt x="82" y="212"/>
                  </a:moveTo>
                  <a:cubicBezTo>
                    <a:pt x="82" y="212"/>
                    <a:pt x="82" y="212"/>
                    <a:pt x="82" y="212"/>
                  </a:cubicBezTo>
                  <a:cubicBezTo>
                    <a:pt x="81" y="212"/>
                    <a:pt x="81" y="212"/>
                    <a:pt x="81" y="212"/>
                  </a:cubicBezTo>
                  <a:cubicBezTo>
                    <a:pt x="81" y="212"/>
                    <a:pt x="81" y="212"/>
                    <a:pt x="81" y="212"/>
                  </a:cubicBezTo>
                  <a:cubicBezTo>
                    <a:pt x="81" y="212"/>
                    <a:pt x="82" y="211"/>
                    <a:pt x="82" y="212"/>
                  </a:cubicBezTo>
                  <a:close/>
                  <a:moveTo>
                    <a:pt x="111" y="8"/>
                  </a:moveTo>
                  <a:cubicBezTo>
                    <a:pt x="110" y="9"/>
                    <a:pt x="109" y="9"/>
                    <a:pt x="109" y="9"/>
                  </a:cubicBezTo>
                  <a:cubicBezTo>
                    <a:pt x="109" y="10"/>
                    <a:pt x="108" y="10"/>
                    <a:pt x="108" y="10"/>
                  </a:cubicBezTo>
                  <a:cubicBezTo>
                    <a:pt x="108" y="11"/>
                    <a:pt x="108" y="11"/>
                    <a:pt x="108" y="11"/>
                  </a:cubicBezTo>
                  <a:cubicBezTo>
                    <a:pt x="109" y="11"/>
                    <a:pt x="109" y="11"/>
                    <a:pt x="109" y="11"/>
                  </a:cubicBezTo>
                  <a:cubicBezTo>
                    <a:pt x="109" y="11"/>
                    <a:pt x="110" y="11"/>
                    <a:pt x="110" y="11"/>
                  </a:cubicBezTo>
                  <a:cubicBezTo>
                    <a:pt x="110" y="11"/>
                    <a:pt x="111" y="11"/>
                    <a:pt x="111" y="11"/>
                  </a:cubicBezTo>
                  <a:cubicBezTo>
                    <a:pt x="111" y="11"/>
                    <a:pt x="112" y="10"/>
                    <a:pt x="111" y="9"/>
                  </a:cubicBezTo>
                  <a:cubicBezTo>
                    <a:pt x="111" y="8"/>
                    <a:pt x="111" y="8"/>
                    <a:pt x="111" y="7"/>
                  </a:cubicBezTo>
                  <a:cubicBezTo>
                    <a:pt x="112" y="7"/>
                    <a:pt x="112" y="7"/>
                    <a:pt x="113" y="7"/>
                  </a:cubicBezTo>
                  <a:lnTo>
                    <a:pt x="115" y="7"/>
                  </a:lnTo>
                  <a:cubicBezTo>
                    <a:pt x="115" y="7"/>
                    <a:pt x="115" y="7"/>
                    <a:pt x="116" y="7"/>
                  </a:cubicBezTo>
                  <a:cubicBezTo>
                    <a:pt x="116" y="7"/>
                    <a:pt x="116" y="7"/>
                    <a:pt x="116" y="7"/>
                  </a:cubicBezTo>
                  <a:cubicBezTo>
                    <a:pt x="117" y="7"/>
                    <a:pt x="117" y="6"/>
                    <a:pt x="117" y="6"/>
                  </a:cubicBezTo>
                  <a:cubicBezTo>
                    <a:pt x="117" y="6"/>
                    <a:pt x="117" y="5"/>
                    <a:pt x="117" y="5"/>
                  </a:cubicBezTo>
                  <a:cubicBezTo>
                    <a:pt x="117" y="5"/>
                    <a:pt x="117" y="5"/>
                    <a:pt x="118" y="5"/>
                  </a:cubicBezTo>
                  <a:cubicBezTo>
                    <a:pt x="118" y="5"/>
                    <a:pt x="118" y="5"/>
                    <a:pt x="119" y="5"/>
                  </a:cubicBezTo>
                  <a:cubicBezTo>
                    <a:pt x="119" y="5"/>
                    <a:pt x="119" y="5"/>
                    <a:pt x="119" y="5"/>
                  </a:cubicBezTo>
                  <a:cubicBezTo>
                    <a:pt x="119" y="4"/>
                    <a:pt x="119" y="4"/>
                    <a:pt x="119" y="4"/>
                  </a:cubicBezTo>
                  <a:cubicBezTo>
                    <a:pt x="120" y="4"/>
                    <a:pt x="120" y="4"/>
                    <a:pt x="120" y="4"/>
                  </a:cubicBezTo>
                  <a:cubicBezTo>
                    <a:pt x="121" y="5"/>
                    <a:pt x="121" y="5"/>
                    <a:pt x="121" y="5"/>
                  </a:cubicBezTo>
                  <a:cubicBezTo>
                    <a:pt x="122" y="5"/>
                    <a:pt x="122" y="5"/>
                    <a:pt x="122" y="5"/>
                  </a:cubicBezTo>
                  <a:cubicBezTo>
                    <a:pt x="123" y="5"/>
                    <a:pt x="123" y="5"/>
                    <a:pt x="123" y="4"/>
                  </a:cubicBezTo>
                  <a:cubicBezTo>
                    <a:pt x="124" y="38"/>
                    <a:pt x="124" y="72"/>
                    <a:pt x="124" y="106"/>
                  </a:cubicBezTo>
                  <a:cubicBezTo>
                    <a:pt x="124" y="140"/>
                    <a:pt x="124" y="174"/>
                    <a:pt x="124" y="208"/>
                  </a:cubicBezTo>
                  <a:cubicBezTo>
                    <a:pt x="123" y="207"/>
                    <a:pt x="122" y="208"/>
                    <a:pt x="122" y="208"/>
                  </a:cubicBezTo>
                  <a:cubicBezTo>
                    <a:pt x="122" y="209"/>
                    <a:pt x="121" y="209"/>
                    <a:pt x="121" y="209"/>
                  </a:cubicBezTo>
                  <a:cubicBezTo>
                    <a:pt x="121" y="210"/>
                    <a:pt x="121" y="210"/>
                    <a:pt x="121" y="210"/>
                  </a:cubicBezTo>
                  <a:cubicBezTo>
                    <a:pt x="121" y="210"/>
                    <a:pt x="122" y="210"/>
                    <a:pt x="122" y="210"/>
                  </a:cubicBezTo>
                  <a:cubicBezTo>
                    <a:pt x="123" y="210"/>
                    <a:pt x="123" y="210"/>
                    <a:pt x="123" y="210"/>
                  </a:cubicBezTo>
                  <a:cubicBezTo>
                    <a:pt x="124" y="210"/>
                    <a:pt x="124" y="210"/>
                    <a:pt x="124" y="210"/>
                  </a:cubicBezTo>
                  <a:cubicBezTo>
                    <a:pt x="124" y="211"/>
                    <a:pt x="124" y="211"/>
                    <a:pt x="124" y="211"/>
                  </a:cubicBezTo>
                  <a:cubicBezTo>
                    <a:pt x="124" y="211"/>
                    <a:pt x="124" y="212"/>
                    <a:pt x="124" y="212"/>
                  </a:cubicBezTo>
                  <a:cubicBezTo>
                    <a:pt x="123" y="212"/>
                    <a:pt x="121" y="212"/>
                    <a:pt x="119" y="212"/>
                  </a:cubicBezTo>
                  <a:cubicBezTo>
                    <a:pt x="118" y="212"/>
                    <a:pt x="116" y="212"/>
                    <a:pt x="114" y="212"/>
                  </a:cubicBezTo>
                  <a:cubicBezTo>
                    <a:pt x="113" y="212"/>
                    <a:pt x="111" y="212"/>
                    <a:pt x="109" y="212"/>
                  </a:cubicBezTo>
                  <a:cubicBezTo>
                    <a:pt x="108" y="212"/>
                    <a:pt x="106" y="212"/>
                    <a:pt x="105" y="212"/>
                  </a:cubicBezTo>
                  <a:cubicBezTo>
                    <a:pt x="104" y="212"/>
                    <a:pt x="104" y="212"/>
                    <a:pt x="104" y="212"/>
                  </a:cubicBezTo>
                  <a:cubicBezTo>
                    <a:pt x="104" y="212"/>
                    <a:pt x="104" y="211"/>
                    <a:pt x="104" y="211"/>
                  </a:cubicBezTo>
                  <a:cubicBezTo>
                    <a:pt x="103" y="211"/>
                    <a:pt x="103" y="211"/>
                    <a:pt x="103" y="212"/>
                  </a:cubicBezTo>
                  <a:cubicBezTo>
                    <a:pt x="103" y="212"/>
                    <a:pt x="103" y="212"/>
                    <a:pt x="103" y="212"/>
                  </a:cubicBezTo>
                  <a:cubicBezTo>
                    <a:pt x="102" y="212"/>
                    <a:pt x="102" y="212"/>
                    <a:pt x="102" y="212"/>
                  </a:cubicBezTo>
                  <a:cubicBezTo>
                    <a:pt x="102" y="212"/>
                    <a:pt x="102" y="211"/>
                    <a:pt x="102" y="211"/>
                  </a:cubicBezTo>
                  <a:cubicBezTo>
                    <a:pt x="102" y="211"/>
                    <a:pt x="102" y="211"/>
                    <a:pt x="103" y="210"/>
                  </a:cubicBezTo>
                  <a:cubicBezTo>
                    <a:pt x="103" y="210"/>
                    <a:pt x="103" y="210"/>
                    <a:pt x="102" y="210"/>
                  </a:cubicBezTo>
                  <a:cubicBezTo>
                    <a:pt x="102" y="210"/>
                    <a:pt x="101" y="210"/>
                    <a:pt x="101" y="210"/>
                  </a:cubicBezTo>
                  <a:cubicBezTo>
                    <a:pt x="101" y="210"/>
                    <a:pt x="101" y="210"/>
                    <a:pt x="101" y="211"/>
                  </a:cubicBezTo>
                  <a:cubicBezTo>
                    <a:pt x="101" y="211"/>
                    <a:pt x="101" y="211"/>
                    <a:pt x="101" y="212"/>
                  </a:cubicBezTo>
                  <a:cubicBezTo>
                    <a:pt x="101" y="212"/>
                    <a:pt x="100" y="212"/>
                    <a:pt x="100" y="212"/>
                  </a:cubicBezTo>
                  <a:cubicBezTo>
                    <a:pt x="99" y="212"/>
                    <a:pt x="98" y="212"/>
                    <a:pt x="97" y="212"/>
                  </a:cubicBezTo>
                  <a:cubicBezTo>
                    <a:pt x="97" y="211"/>
                    <a:pt x="96" y="211"/>
                    <a:pt x="95" y="211"/>
                  </a:cubicBezTo>
                  <a:cubicBezTo>
                    <a:pt x="95" y="210"/>
                    <a:pt x="95" y="209"/>
                    <a:pt x="96" y="209"/>
                  </a:cubicBezTo>
                  <a:cubicBezTo>
                    <a:pt x="96" y="209"/>
                    <a:pt x="97" y="208"/>
                    <a:pt x="97" y="208"/>
                  </a:cubicBezTo>
                  <a:cubicBezTo>
                    <a:pt x="97" y="207"/>
                    <a:pt x="96" y="207"/>
                    <a:pt x="96" y="207"/>
                  </a:cubicBezTo>
                  <a:cubicBezTo>
                    <a:pt x="96" y="207"/>
                    <a:pt x="95" y="207"/>
                    <a:pt x="95" y="207"/>
                  </a:cubicBezTo>
                  <a:cubicBezTo>
                    <a:pt x="94" y="207"/>
                    <a:pt x="94" y="207"/>
                    <a:pt x="93" y="207"/>
                  </a:cubicBezTo>
                  <a:cubicBezTo>
                    <a:pt x="93" y="207"/>
                    <a:pt x="93" y="207"/>
                    <a:pt x="92" y="206"/>
                  </a:cubicBezTo>
                  <a:cubicBezTo>
                    <a:pt x="92" y="206"/>
                    <a:pt x="91" y="207"/>
                    <a:pt x="91" y="208"/>
                  </a:cubicBezTo>
                  <a:cubicBezTo>
                    <a:pt x="91" y="208"/>
                    <a:pt x="90" y="209"/>
                    <a:pt x="89" y="209"/>
                  </a:cubicBezTo>
                  <a:cubicBezTo>
                    <a:pt x="89" y="208"/>
                    <a:pt x="89" y="208"/>
                    <a:pt x="90" y="207"/>
                  </a:cubicBezTo>
                  <a:cubicBezTo>
                    <a:pt x="90" y="207"/>
                    <a:pt x="90" y="207"/>
                    <a:pt x="91" y="207"/>
                  </a:cubicBezTo>
                  <a:cubicBezTo>
                    <a:pt x="91" y="206"/>
                    <a:pt x="90" y="206"/>
                    <a:pt x="90" y="206"/>
                  </a:cubicBezTo>
                  <a:cubicBezTo>
                    <a:pt x="89" y="205"/>
                    <a:pt x="89" y="205"/>
                    <a:pt x="88" y="205"/>
                  </a:cubicBezTo>
                  <a:cubicBezTo>
                    <a:pt x="87" y="205"/>
                    <a:pt x="87" y="205"/>
                    <a:pt x="86" y="205"/>
                  </a:cubicBezTo>
                  <a:cubicBezTo>
                    <a:pt x="85" y="205"/>
                    <a:pt x="85" y="204"/>
                    <a:pt x="84" y="204"/>
                  </a:cubicBezTo>
                  <a:cubicBezTo>
                    <a:pt x="84" y="204"/>
                    <a:pt x="84" y="205"/>
                    <a:pt x="84" y="205"/>
                  </a:cubicBezTo>
                  <a:cubicBezTo>
                    <a:pt x="84" y="205"/>
                    <a:pt x="84" y="206"/>
                    <a:pt x="84" y="206"/>
                  </a:cubicBezTo>
                  <a:cubicBezTo>
                    <a:pt x="84" y="206"/>
                    <a:pt x="84" y="207"/>
                    <a:pt x="84" y="207"/>
                  </a:cubicBezTo>
                  <a:cubicBezTo>
                    <a:pt x="84" y="208"/>
                    <a:pt x="84" y="208"/>
                    <a:pt x="84" y="208"/>
                  </a:cubicBezTo>
                  <a:cubicBezTo>
                    <a:pt x="82" y="208"/>
                    <a:pt x="80" y="208"/>
                    <a:pt x="79" y="209"/>
                  </a:cubicBezTo>
                  <a:cubicBezTo>
                    <a:pt x="78" y="210"/>
                    <a:pt x="77" y="211"/>
                    <a:pt x="76" y="212"/>
                  </a:cubicBezTo>
                  <a:cubicBezTo>
                    <a:pt x="75" y="211"/>
                    <a:pt x="75" y="211"/>
                    <a:pt x="74" y="210"/>
                  </a:cubicBezTo>
                  <a:cubicBezTo>
                    <a:pt x="74" y="209"/>
                    <a:pt x="74" y="208"/>
                    <a:pt x="75" y="207"/>
                  </a:cubicBezTo>
                  <a:cubicBezTo>
                    <a:pt x="75" y="207"/>
                    <a:pt x="75" y="207"/>
                    <a:pt x="75" y="207"/>
                  </a:cubicBezTo>
                  <a:cubicBezTo>
                    <a:pt x="76" y="208"/>
                    <a:pt x="76" y="208"/>
                    <a:pt x="75" y="208"/>
                  </a:cubicBezTo>
                  <a:cubicBezTo>
                    <a:pt x="75" y="208"/>
                    <a:pt x="75" y="208"/>
                    <a:pt x="75" y="209"/>
                  </a:cubicBezTo>
                  <a:cubicBezTo>
                    <a:pt x="75" y="209"/>
                    <a:pt x="75" y="209"/>
                    <a:pt x="75" y="210"/>
                  </a:cubicBezTo>
                  <a:cubicBezTo>
                    <a:pt x="76" y="210"/>
                    <a:pt x="76" y="210"/>
                    <a:pt x="76" y="209"/>
                  </a:cubicBezTo>
                  <a:cubicBezTo>
                    <a:pt x="77" y="209"/>
                    <a:pt x="77" y="208"/>
                    <a:pt x="77" y="208"/>
                  </a:cubicBezTo>
                  <a:cubicBezTo>
                    <a:pt x="78" y="208"/>
                    <a:pt x="78" y="207"/>
                    <a:pt x="78" y="207"/>
                  </a:cubicBezTo>
                  <a:cubicBezTo>
                    <a:pt x="78" y="207"/>
                    <a:pt x="79" y="207"/>
                    <a:pt x="80" y="207"/>
                  </a:cubicBezTo>
                  <a:cubicBezTo>
                    <a:pt x="79" y="206"/>
                    <a:pt x="78" y="206"/>
                    <a:pt x="78" y="206"/>
                  </a:cubicBezTo>
                  <a:cubicBezTo>
                    <a:pt x="77" y="206"/>
                    <a:pt x="76" y="206"/>
                    <a:pt x="76" y="206"/>
                  </a:cubicBezTo>
                  <a:cubicBezTo>
                    <a:pt x="75" y="206"/>
                    <a:pt x="75" y="206"/>
                    <a:pt x="75" y="205"/>
                  </a:cubicBezTo>
                  <a:cubicBezTo>
                    <a:pt x="75" y="205"/>
                    <a:pt x="74" y="205"/>
                    <a:pt x="73" y="205"/>
                  </a:cubicBezTo>
                  <a:cubicBezTo>
                    <a:pt x="72" y="201"/>
                    <a:pt x="71" y="197"/>
                    <a:pt x="70" y="194"/>
                  </a:cubicBezTo>
                  <a:cubicBezTo>
                    <a:pt x="69" y="190"/>
                    <a:pt x="68" y="186"/>
                    <a:pt x="66" y="183"/>
                  </a:cubicBezTo>
                  <a:cubicBezTo>
                    <a:pt x="66" y="182"/>
                    <a:pt x="66" y="182"/>
                    <a:pt x="67" y="182"/>
                  </a:cubicBezTo>
                  <a:cubicBezTo>
                    <a:pt x="67" y="182"/>
                    <a:pt x="67" y="182"/>
                    <a:pt x="68" y="181"/>
                  </a:cubicBezTo>
                  <a:cubicBezTo>
                    <a:pt x="68" y="180"/>
                    <a:pt x="68" y="178"/>
                    <a:pt x="67" y="177"/>
                  </a:cubicBezTo>
                  <a:cubicBezTo>
                    <a:pt x="66" y="175"/>
                    <a:pt x="66" y="174"/>
                    <a:pt x="65" y="173"/>
                  </a:cubicBezTo>
                  <a:cubicBezTo>
                    <a:pt x="65" y="172"/>
                    <a:pt x="65" y="172"/>
                    <a:pt x="65" y="171"/>
                  </a:cubicBezTo>
                  <a:cubicBezTo>
                    <a:pt x="65" y="171"/>
                    <a:pt x="66" y="170"/>
                    <a:pt x="66" y="170"/>
                  </a:cubicBezTo>
                  <a:cubicBezTo>
                    <a:pt x="66" y="168"/>
                    <a:pt x="66" y="167"/>
                    <a:pt x="66" y="165"/>
                  </a:cubicBezTo>
                  <a:cubicBezTo>
                    <a:pt x="65" y="164"/>
                    <a:pt x="65" y="162"/>
                    <a:pt x="65" y="160"/>
                  </a:cubicBezTo>
                  <a:cubicBezTo>
                    <a:pt x="65" y="161"/>
                    <a:pt x="64" y="161"/>
                    <a:pt x="64" y="162"/>
                  </a:cubicBezTo>
                  <a:cubicBezTo>
                    <a:pt x="64" y="163"/>
                    <a:pt x="64" y="163"/>
                    <a:pt x="64" y="164"/>
                  </a:cubicBezTo>
                  <a:cubicBezTo>
                    <a:pt x="64" y="165"/>
                    <a:pt x="64" y="165"/>
                    <a:pt x="63" y="166"/>
                  </a:cubicBezTo>
                  <a:cubicBezTo>
                    <a:pt x="63" y="167"/>
                    <a:pt x="63" y="167"/>
                    <a:pt x="62" y="167"/>
                  </a:cubicBezTo>
                  <a:cubicBezTo>
                    <a:pt x="62" y="166"/>
                    <a:pt x="61" y="164"/>
                    <a:pt x="61" y="163"/>
                  </a:cubicBezTo>
                  <a:cubicBezTo>
                    <a:pt x="60" y="162"/>
                    <a:pt x="60" y="160"/>
                    <a:pt x="60" y="159"/>
                  </a:cubicBezTo>
                  <a:cubicBezTo>
                    <a:pt x="60" y="158"/>
                    <a:pt x="59" y="157"/>
                    <a:pt x="59" y="156"/>
                  </a:cubicBezTo>
                  <a:cubicBezTo>
                    <a:pt x="58" y="155"/>
                    <a:pt x="58" y="154"/>
                    <a:pt x="58" y="153"/>
                  </a:cubicBezTo>
                  <a:cubicBezTo>
                    <a:pt x="57" y="151"/>
                    <a:pt x="56" y="149"/>
                    <a:pt x="56" y="147"/>
                  </a:cubicBezTo>
                  <a:cubicBezTo>
                    <a:pt x="55" y="144"/>
                    <a:pt x="54" y="142"/>
                    <a:pt x="54" y="140"/>
                  </a:cubicBezTo>
                  <a:cubicBezTo>
                    <a:pt x="53" y="139"/>
                    <a:pt x="53" y="137"/>
                    <a:pt x="53" y="136"/>
                  </a:cubicBezTo>
                  <a:cubicBezTo>
                    <a:pt x="53" y="135"/>
                    <a:pt x="52" y="134"/>
                    <a:pt x="52" y="133"/>
                  </a:cubicBezTo>
                  <a:cubicBezTo>
                    <a:pt x="52" y="132"/>
                    <a:pt x="52" y="132"/>
                    <a:pt x="51" y="131"/>
                  </a:cubicBezTo>
                  <a:cubicBezTo>
                    <a:pt x="51" y="131"/>
                    <a:pt x="51" y="130"/>
                    <a:pt x="50" y="130"/>
                  </a:cubicBezTo>
                  <a:cubicBezTo>
                    <a:pt x="49" y="126"/>
                    <a:pt x="48" y="122"/>
                    <a:pt x="47" y="118"/>
                  </a:cubicBezTo>
                  <a:cubicBezTo>
                    <a:pt x="47" y="120"/>
                    <a:pt x="47" y="123"/>
                    <a:pt x="47" y="125"/>
                  </a:cubicBezTo>
                  <a:cubicBezTo>
                    <a:pt x="47" y="127"/>
                    <a:pt x="47" y="130"/>
                    <a:pt x="47" y="132"/>
                  </a:cubicBezTo>
                  <a:cubicBezTo>
                    <a:pt x="47" y="135"/>
                    <a:pt x="47" y="137"/>
                    <a:pt x="47" y="140"/>
                  </a:cubicBezTo>
                  <a:cubicBezTo>
                    <a:pt x="47" y="142"/>
                    <a:pt x="47" y="145"/>
                    <a:pt x="47" y="147"/>
                  </a:cubicBezTo>
                  <a:cubicBezTo>
                    <a:pt x="47" y="148"/>
                    <a:pt x="47" y="149"/>
                    <a:pt x="47" y="149"/>
                  </a:cubicBezTo>
                  <a:cubicBezTo>
                    <a:pt x="47" y="149"/>
                    <a:pt x="47" y="150"/>
                    <a:pt x="47" y="151"/>
                  </a:cubicBezTo>
                  <a:cubicBezTo>
                    <a:pt x="47" y="152"/>
                    <a:pt x="47" y="153"/>
                    <a:pt x="47" y="155"/>
                  </a:cubicBezTo>
                  <a:cubicBezTo>
                    <a:pt x="46" y="156"/>
                    <a:pt x="46" y="157"/>
                    <a:pt x="46" y="158"/>
                  </a:cubicBezTo>
                  <a:cubicBezTo>
                    <a:pt x="46" y="159"/>
                    <a:pt x="46" y="159"/>
                    <a:pt x="47" y="160"/>
                  </a:cubicBezTo>
                  <a:cubicBezTo>
                    <a:pt x="47" y="160"/>
                    <a:pt x="47" y="161"/>
                    <a:pt x="47" y="161"/>
                  </a:cubicBezTo>
                  <a:cubicBezTo>
                    <a:pt x="47" y="162"/>
                    <a:pt x="47" y="162"/>
                    <a:pt x="47" y="163"/>
                  </a:cubicBezTo>
                  <a:cubicBezTo>
                    <a:pt x="47" y="163"/>
                    <a:pt x="46" y="164"/>
                    <a:pt x="46" y="164"/>
                  </a:cubicBezTo>
                  <a:cubicBezTo>
                    <a:pt x="46" y="165"/>
                    <a:pt x="47" y="167"/>
                    <a:pt x="47" y="169"/>
                  </a:cubicBezTo>
                  <a:cubicBezTo>
                    <a:pt x="47" y="171"/>
                    <a:pt x="47" y="173"/>
                    <a:pt x="47" y="175"/>
                  </a:cubicBezTo>
                  <a:cubicBezTo>
                    <a:pt x="47" y="177"/>
                    <a:pt x="47" y="180"/>
                    <a:pt x="47" y="182"/>
                  </a:cubicBezTo>
                  <a:cubicBezTo>
                    <a:pt x="47" y="185"/>
                    <a:pt x="47" y="187"/>
                    <a:pt x="47" y="189"/>
                  </a:cubicBezTo>
                  <a:cubicBezTo>
                    <a:pt x="47" y="189"/>
                    <a:pt x="46" y="189"/>
                    <a:pt x="46" y="189"/>
                  </a:cubicBezTo>
                  <a:cubicBezTo>
                    <a:pt x="46" y="189"/>
                    <a:pt x="46" y="189"/>
                    <a:pt x="46" y="190"/>
                  </a:cubicBezTo>
                  <a:cubicBezTo>
                    <a:pt x="46" y="190"/>
                    <a:pt x="45" y="190"/>
                    <a:pt x="45" y="191"/>
                  </a:cubicBezTo>
                  <a:cubicBezTo>
                    <a:pt x="44" y="191"/>
                    <a:pt x="44" y="191"/>
                    <a:pt x="43" y="191"/>
                  </a:cubicBezTo>
                  <a:cubicBezTo>
                    <a:pt x="43" y="192"/>
                    <a:pt x="43" y="192"/>
                    <a:pt x="43" y="193"/>
                  </a:cubicBezTo>
                  <a:cubicBezTo>
                    <a:pt x="43" y="193"/>
                    <a:pt x="44" y="193"/>
                    <a:pt x="44" y="194"/>
                  </a:cubicBezTo>
                  <a:cubicBezTo>
                    <a:pt x="44" y="194"/>
                    <a:pt x="44" y="193"/>
                    <a:pt x="44" y="193"/>
                  </a:cubicBezTo>
                  <a:cubicBezTo>
                    <a:pt x="44" y="193"/>
                    <a:pt x="44" y="193"/>
                    <a:pt x="44" y="193"/>
                  </a:cubicBezTo>
                  <a:cubicBezTo>
                    <a:pt x="44" y="192"/>
                    <a:pt x="44" y="192"/>
                    <a:pt x="44" y="192"/>
                  </a:cubicBezTo>
                  <a:cubicBezTo>
                    <a:pt x="44" y="192"/>
                    <a:pt x="44" y="192"/>
                    <a:pt x="45" y="192"/>
                  </a:cubicBezTo>
                  <a:cubicBezTo>
                    <a:pt x="45" y="193"/>
                    <a:pt x="45" y="194"/>
                    <a:pt x="45" y="194"/>
                  </a:cubicBezTo>
                  <a:cubicBezTo>
                    <a:pt x="45" y="195"/>
                    <a:pt x="44" y="196"/>
                    <a:pt x="44" y="196"/>
                  </a:cubicBezTo>
                  <a:cubicBezTo>
                    <a:pt x="44" y="197"/>
                    <a:pt x="44" y="197"/>
                    <a:pt x="45" y="197"/>
                  </a:cubicBezTo>
                  <a:cubicBezTo>
                    <a:pt x="45" y="197"/>
                    <a:pt x="46" y="197"/>
                    <a:pt x="46" y="197"/>
                  </a:cubicBezTo>
                  <a:cubicBezTo>
                    <a:pt x="46" y="197"/>
                    <a:pt x="46" y="198"/>
                    <a:pt x="45" y="198"/>
                  </a:cubicBezTo>
                  <a:cubicBezTo>
                    <a:pt x="45" y="198"/>
                    <a:pt x="44" y="198"/>
                    <a:pt x="44" y="197"/>
                  </a:cubicBezTo>
                  <a:cubicBezTo>
                    <a:pt x="44" y="197"/>
                    <a:pt x="43" y="197"/>
                    <a:pt x="43" y="196"/>
                  </a:cubicBezTo>
                  <a:cubicBezTo>
                    <a:pt x="42" y="196"/>
                    <a:pt x="42" y="196"/>
                    <a:pt x="42" y="196"/>
                  </a:cubicBezTo>
                  <a:cubicBezTo>
                    <a:pt x="41" y="197"/>
                    <a:pt x="40" y="198"/>
                    <a:pt x="38" y="198"/>
                  </a:cubicBezTo>
                  <a:cubicBezTo>
                    <a:pt x="37" y="198"/>
                    <a:pt x="35" y="198"/>
                    <a:pt x="34" y="197"/>
                  </a:cubicBezTo>
                  <a:cubicBezTo>
                    <a:pt x="35" y="197"/>
                    <a:pt x="36" y="197"/>
                    <a:pt x="38" y="196"/>
                  </a:cubicBezTo>
                  <a:cubicBezTo>
                    <a:pt x="39" y="196"/>
                    <a:pt x="40" y="196"/>
                    <a:pt x="41" y="195"/>
                  </a:cubicBezTo>
                  <a:cubicBezTo>
                    <a:pt x="41" y="195"/>
                    <a:pt x="41" y="194"/>
                    <a:pt x="41" y="194"/>
                  </a:cubicBezTo>
                  <a:cubicBezTo>
                    <a:pt x="41" y="194"/>
                    <a:pt x="41" y="194"/>
                    <a:pt x="40" y="194"/>
                  </a:cubicBezTo>
                  <a:cubicBezTo>
                    <a:pt x="40" y="194"/>
                    <a:pt x="40" y="195"/>
                    <a:pt x="39" y="195"/>
                  </a:cubicBezTo>
                  <a:cubicBezTo>
                    <a:pt x="39" y="195"/>
                    <a:pt x="39" y="195"/>
                    <a:pt x="39" y="195"/>
                  </a:cubicBezTo>
                  <a:cubicBezTo>
                    <a:pt x="38" y="195"/>
                    <a:pt x="38" y="194"/>
                    <a:pt x="39" y="194"/>
                  </a:cubicBezTo>
                  <a:cubicBezTo>
                    <a:pt x="39" y="194"/>
                    <a:pt x="39" y="194"/>
                    <a:pt x="40" y="194"/>
                  </a:cubicBezTo>
                  <a:cubicBezTo>
                    <a:pt x="40" y="194"/>
                    <a:pt x="41" y="194"/>
                    <a:pt x="41" y="194"/>
                  </a:cubicBezTo>
                  <a:cubicBezTo>
                    <a:pt x="41" y="194"/>
                    <a:pt x="42" y="193"/>
                    <a:pt x="42" y="193"/>
                  </a:cubicBezTo>
                  <a:cubicBezTo>
                    <a:pt x="42" y="192"/>
                    <a:pt x="42" y="192"/>
                    <a:pt x="41" y="192"/>
                  </a:cubicBezTo>
                  <a:cubicBezTo>
                    <a:pt x="41" y="192"/>
                    <a:pt x="41" y="192"/>
                    <a:pt x="41" y="193"/>
                  </a:cubicBezTo>
                  <a:cubicBezTo>
                    <a:pt x="41" y="193"/>
                    <a:pt x="41" y="193"/>
                    <a:pt x="40" y="193"/>
                  </a:cubicBezTo>
                  <a:cubicBezTo>
                    <a:pt x="40" y="193"/>
                    <a:pt x="40" y="193"/>
                    <a:pt x="40" y="193"/>
                  </a:cubicBezTo>
                  <a:cubicBezTo>
                    <a:pt x="39" y="193"/>
                    <a:pt x="40" y="192"/>
                    <a:pt x="40" y="192"/>
                  </a:cubicBezTo>
                  <a:cubicBezTo>
                    <a:pt x="40" y="192"/>
                    <a:pt x="40" y="191"/>
                    <a:pt x="40" y="191"/>
                  </a:cubicBezTo>
                  <a:cubicBezTo>
                    <a:pt x="39" y="191"/>
                    <a:pt x="39" y="191"/>
                    <a:pt x="39" y="192"/>
                  </a:cubicBezTo>
                  <a:cubicBezTo>
                    <a:pt x="39" y="192"/>
                    <a:pt x="38" y="192"/>
                    <a:pt x="38" y="192"/>
                  </a:cubicBezTo>
                  <a:cubicBezTo>
                    <a:pt x="37" y="191"/>
                    <a:pt x="37" y="191"/>
                    <a:pt x="38" y="191"/>
                  </a:cubicBezTo>
                  <a:cubicBezTo>
                    <a:pt x="38" y="190"/>
                    <a:pt x="38" y="190"/>
                    <a:pt x="38" y="190"/>
                  </a:cubicBezTo>
                  <a:cubicBezTo>
                    <a:pt x="38" y="189"/>
                    <a:pt x="39" y="189"/>
                    <a:pt x="39" y="189"/>
                  </a:cubicBezTo>
                  <a:cubicBezTo>
                    <a:pt x="39" y="189"/>
                    <a:pt x="39" y="188"/>
                    <a:pt x="40" y="188"/>
                  </a:cubicBezTo>
                  <a:cubicBezTo>
                    <a:pt x="39" y="188"/>
                    <a:pt x="39" y="188"/>
                    <a:pt x="38" y="188"/>
                  </a:cubicBezTo>
                  <a:cubicBezTo>
                    <a:pt x="38" y="187"/>
                    <a:pt x="38" y="187"/>
                    <a:pt x="37" y="187"/>
                  </a:cubicBezTo>
                  <a:cubicBezTo>
                    <a:pt x="37" y="187"/>
                    <a:pt x="37" y="187"/>
                    <a:pt x="36" y="187"/>
                  </a:cubicBezTo>
                  <a:cubicBezTo>
                    <a:pt x="36" y="187"/>
                    <a:pt x="35" y="187"/>
                    <a:pt x="34" y="187"/>
                  </a:cubicBezTo>
                  <a:cubicBezTo>
                    <a:pt x="34" y="188"/>
                    <a:pt x="35" y="188"/>
                    <a:pt x="35" y="188"/>
                  </a:cubicBezTo>
                  <a:cubicBezTo>
                    <a:pt x="35" y="188"/>
                    <a:pt x="35" y="188"/>
                    <a:pt x="35" y="188"/>
                  </a:cubicBezTo>
                  <a:cubicBezTo>
                    <a:pt x="36" y="188"/>
                    <a:pt x="36" y="188"/>
                    <a:pt x="36" y="189"/>
                  </a:cubicBezTo>
                  <a:cubicBezTo>
                    <a:pt x="36" y="189"/>
                    <a:pt x="37" y="189"/>
                    <a:pt x="37" y="189"/>
                  </a:cubicBezTo>
                  <a:cubicBezTo>
                    <a:pt x="36" y="190"/>
                    <a:pt x="36" y="191"/>
                    <a:pt x="35" y="191"/>
                  </a:cubicBezTo>
                  <a:cubicBezTo>
                    <a:pt x="35" y="192"/>
                    <a:pt x="34" y="193"/>
                    <a:pt x="34" y="193"/>
                  </a:cubicBezTo>
                  <a:cubicBezTo>
                    <a:pt x="34" y="192"/>
                    <a:pt x="34" y="191"/>
                    <a:pt x="34" y="191"/>
                  </a:cubicBezTo>
                  <a:cubicBezTo>
                    <a:pt x="34" y="190"/>
                    <a:pt x="34" y="190"/>
                    <a:pt x="35" y="190"/>
                  </a:cubicBezTo>
                  <a:cubicBezTo>
                    <a:pt x="35" y="189"/>
                    <a:pt x="34" y="189"/>
                    <a:pt x="34" y="188"/>
                  </a:cubicBezTo>
                  <a:cubicBezTo>
                    <a:pt x="33" y="188"/>
                    <a:pt x="33" y="187"/>
                    <a:pt x="34" y="185"/>
                  </a:cubicBezTo>
                  <a:cubicBezTo>
                    <a:pt x="33" y="185"/>
                    <a:pt x="33" y="185"/>
                    <a:pt x="33" y="185"/>
                  </a:cubicBezTo>
                  <a:cubicBezTo>
                    <a:pt x="32" y="185"/>
                    <a:pt x="32" y="185"/>
                    <a:pt x="32" y="185"/>
                  </a:cubicBezTo>
                  <a:cubicBezTo>
                    <a:pt x="31" y="185"/>
                    <a:pt x="31" y="184"/>
                    <a:pt x="31" y="184"/>
                  </a:cubicBezTo>
                  <a:cubicBezTo>
                    <a:pt x="30" y="184"/>
                    <a:pt x="30" y="184"/>
                    <a:pt x="30" y="183"/>
                  </a:cubicBezTo>
                  <a:cubicBezTo>
                    <a:pt x="30" y="183"/>
                    <a:pt x="29" y="184"/>
                    <a:pt x="28" y="184"/>
                  </a:cubicBezTo>
                  <a:cubicBezTo>
                    <a:pt x="27" y="185"/>
                    <a:pt x="26" y="185"/>
                    <a:pt x="25" y="184"/>
                  </a:cubicBezTo>
                  <a:cubicBezTo>
                    <a:pt x="24" y="184"/>
                    <a:pt x="24" y="184"/>
                    <a:pt x="24" y="185"/>
                  </a:cubicBezTo>
                  <a:cubicBezTo>
                    <a:pt x="24" y="185"/>
                    <a:pt x="24" y="186"/>
                    <a:pt x="24" y="186"/>
                  </a:cubicBezTo>
                  <a:cubicBezTo>
                    <a:pt x="24" y="186"/>
                    <a:pt x="24" y="187"/>
                    <a:pt x="24" y="187"/>
                  </a:cubicBezTo>
                  <a:cubicBezTo>
                    <a:pt x="24" y="187"/>
                    <a:pt x="24" y="187"/>
                    <a:pt x="23" y="187"/>
                  </a:cubicBezTo>
                  <a:cubicBezTo>
                    <a:pt x="23" y="187"/>
                    <a:pt x="23" y="186"/>
                    <a:pt x="23" y="186"/>
                  </a:cubicBezTo>
                  <a:cubicBezTo>
                    <a:pt x="23" y="186"/>
                    <a:pt x="24" y="186"/>
                    <a:pt x="24" y="185"/>
                  </a:cubicBezTo>
                  <a:cubicBezTo>
                    <a:pt x="24" y="185"/>
                    <a:pt x="23" y="185"/>
                    <a:pt x="23" y="185"/>
                  </a:cubicBezTo>
                  <a:cubicBezTo>
                    <a:pt x="23" y="185"/>
                    <a:pt x="22" y="185"/>
                    <a:pt x="22" y="185"/>
                  </a:cubicBezTo>
                  <a:cubicBezTo>
                    <a:pt x="22" y="186"/>
                    <a:pt x="22" y="186"/>
                    <a:pt x="21" y="186"/>
                  </a:cubicBezTo>
                  <a:cubicBezTo>
                    <a:pt x="21" y="186"/>
                    <a:pt x="21" y="187"/>
                    <a:pt x="21" y="187"/>
                  </a:cubicBezTo>
                  <a:cubicBezTo>
                    <a:pt x="20" y="187"/>
                    <a:pt x="20" y="187"/>
                    <a:pt x="19" y="187"/>
                  </a:cubicBezTo>
                  <a:cubicBezTo>
                    <a:pt x="19" y="187"/>
                    <a:pt x="19" y="187"/>
                    <a:pt x="20" y="188"/>
                  </a:cubicBezTo>
                  <a:lnTo>
                    <a:pt x="17" y="188"/>
                  </a:lnTo>
                  <a:cubicBezTo>
                    <a:pt x="18" y="189"/>
                    <a:pt x="18" y="189"/>
                    <a:pt x="17" y="189"/>
                  </a:cubicBezTo>
                  <a:cubicBezTo>
                    <a:pt x="17" y="190"/>
                    <a:pt x="17" y="190"/>
                    <a:pt x="17" y="190"/>
                  </a:cubicBezTo>
                  <a:cubicBezTo>
                    <a:pt x="17" y="191"/>
                    <a:pt x="17" y="191"/>
                    <a:pt x="17" y="192"/>
                  </a:cubicBezTo>
                  <a:cubicBezTo>
                    <a:pt x="17" y="192"/>
                    <a:pt x="17" y="192"/>
                    <a:pt x="17" y="191"/>
                  </a:cubicBezTo>
                  <a:cubicBezTo>
                    <a:pt x="16" y="191"/>
                    <a:pt x="16" y="191"/>
                    <a:pt x="16" y="191"/>
                  </a:cubicBezTo>
                  <a:cubicBezTo>
                    <a:pt x="16" y="190"/>
                    <a:pt x="16" y="190"/>
                    <a:pt x="16" y="190"/>
                  </a:cubicBezTo>
                  <a:cubicBezTo>
                    <a:pt x="16" y="190"/>
                    <a:pt x="15" y="190"/>
                    <a:pt x="15" y="190"/>
                  </a:cubicBezTo>
                  <a:cubicBezTo>
                    <a:pt x="14" y="190"/>
                    <a:pt x="14" y="191"/>
                    <a:pt x="15" y="191"/>
                  </a:cubicBezTo>
                  <a:cubicBezTo>
                    <a:pt x="15" y="192"/>
                    <a:pt x="16" y="192"/>
                    <a:pt x="16" y="192"/>
                  </a:cubicBezTo>
                  <a:cubicBezTo>
                    <a:pt x="16" y="192"/>
                    <a:pt x="16" y="192"/>
                    <a:pt x="15" y="192"/>
                  </a:cubicBezTo>
                  <a:cubicBezTo>
                    <a:pt x="15" y="192"/>
                    <a:pt x="15" y="193"/>
                    <a:pt x="14" y="193"/>
                  </a:cubicBezTo>
                  <a:cubicBezTo>
                    <a:pt x="14" y="193"/>
                    <a:pt x="14" y="193"/>
                    <a:pt x="14" y="193"/>
                  </a:cubicBezTo>
                  <a:cubicBezTo>
                    <a:pt x="14" y="194"/>
                    <a:pt x="13" y="194"/>
                    <a:pt x="13" y="193"/>
                  </a:cubicBezTo>
                  <a:cubicBezTo>
                    <a:pt x="13" y="193"/>
                    <a:pt x="12" y="193"/>
                    <a:pt x="12" y="193"/>
                  </a:cubicBezTo>
                  <a:cubicBezTo>
                    <a:pt x="12" y="193"/>
                    <a:pt x="12" y="193"/>
                    <a:pt x="12" y="193"/>
                  </a:cubicBezTo>
                  <a:cubicBezTo>
                    <a:pt x="13" y="193"/>
                    <a:pt x="13" y="192"/>
                    <a:pt x="13" y="192"/>
                  </a:cubicBezTo>
                  <a:cubicBezTo>
                    <a:pt x="13" y="192"/>
                    <a:pt x="13" y="192"/>
                    <a:pt x="13" y="192"/>
                  </a:cubicBezTo>
                  <a:cubicBezTo>
                    <a:pt x="13" y="191"/>
                    <a:pt x="13" y="191"/>
                    <a:pt x="12" y="191"/>
                  </a:cubicBezTo>
                  <a:cubicBezTo>
                    <a:pt x="12" y="191"/>
                    <a:pt x="12" y="191"/>
                    <a:pt x="12" y="190"/>
                  </a:cubicBezTo>
                  <a:lnTo>
                    <a:pt x="14" y="190"/>
                  </a:lnTo>
                  <a:cubicBezTo>
                    <a:pt x="13" y="190"/>
                    <a:pt x="13" y="189"/>
                    <a:pt x="13" y="189"/>
                  </a:cubicBezTo>
                  <a:cubicBezTo>
                    <a:pt x="12" y="189"/>
                    <a:pt x="12" y="189"/>
                    <a:pt x="12" y="189"/>
                  </a:cubicBezTo>
                  <a:cubicBezTo>
                    <a:pt x="11" y="189"/>
                    <a:pt x="11" y="189"/>
                    <a:pt x="11" y="189"/>
                  </a:cubicBezTo>
                  <a:cubicBezTo>
                    <a:pt x="11" y="189"/>
                    <a:pt x="11" y="189"/>
                    <a:pt x="11" y="190"/>
                  </a:cubicBezTo>
                  <a:cubicBezTo>
                    <a:pt x="11" y="190"/>
                    <a:pt x="11" y="190"/>
                    <a:pt x="11" y="190"/>
                  </a:cubicBezTo>
                  <a:cubicBezTo>
                    <a:pt x="11" y="190"/>
                    <a:pt x="11" y="190"/>
                    <a:pt x="10" y="190"/>
                  </a:cubicBezTo>
                  <a:cubicBezTo>
                    <a:pt x="10" y="190"/>
                    <a:pt x="10" y="190"/>
                    <a:pt x="10" y="190"/>
                  </a:cubicBezTo>
                  <a:cubicBezTo>
                    <a:pt x="10" y="191"/>
                    <a:pt x="10" y="191"/>
                    <a:pt x="11" y="191"/>
                  </a:cubicBezTo>
                  <a:cubicBezTo>
                    <a:pt x="11" y="191"/>
                    <a:pt x="11" y="191"/>
                    <a:pt x="11" y="191"/>
                  </a:cubicBezTo>
                  <a:cubicBezTo>
                    <a:pt x="12" y="191"/>
                    <a:pt x="12" y="191"/>
                    <a:pt x="12" y="191"/>
                  </a:cubicBezTo>
                  <a:cubicBezTo>
                    <a:pt x="11" y="192"/>
                    <a:pt x="11" y="193"/>
                    <a:pt x="11" y="193"/>
                  </a:cubicBezTo>
                  <a:cubicBezTo>
                    <a:pt x="10" y="194"/>
                    <a:pt x="10" y="195"/>
                    <a:pt x="9" y="194"/>
                  </a:cubicBezTo>
                  <a:cubicBezTo>
                    <a:pt x="9" y="195"/>
                    <a:pt x="9" y="196"/>
                    <a:pt x="9" y="196"/>
                  </a:cubicBezTo>
                  <a:cubicBezTo>
                    <a:pt x="9" y="197"/>
                    <a:pt x="10" y="198"/>
                    <a:pt x="10" y="198"/>
                  </a:cubicBezTo>
                  <a:cubicBezTo>
                    <a:pt x="10" y="198"/>
                    <a:pt x="10" y="198"/>
                    <a:pt x="10" y="198"/>
                  </a:cubicBezTo>
                  <a:cubicBezTo>
                    <a:pt x="9" y="198"/>
                    <a:pt x="9" y="198"/>
                    <a:pt x="9" y="198"/>
                  </a:cubicBezTo>
                  <a:cubicBezTo>
                    <a:pt x="8" y="198"/>
                    <a:pt x="8" y="199"/>
                    <a:pt x="8" y="199"/>
                  </a:cubicBezTo>
                  <a:cubicBezTo>
                    <a:pt x="7" y="200"/>
                    <a:pt x="7" y="200"/>
                    <a:pt x="6" y="201"/>
                  </a:cubicBezTo>
                  <a:cubicBezTo>
                    <a:pt x="6" y="201"/>
                    <a:pt x="6" y="200"/>
                    <a:pt x="6" y="200"/>
                  </a:cubicBezTo>
                  <a:cubicBezTo>
                    <a:pt x="6" y="199"/>
                    <a:pt x="6" y="199"/>
                    <a:pt x="5" y="199"/>
                  </a:cubicBezTo>
                  <a:cubicBezTo>
                    <a:pt x="4" y="199"/>
                    <a:pt x="4" y="199"/>
                    <a:pt x="4" y="200"/>
                  </a:cubicBezTo>
                  <a:cubicBezTo>
                    <a:pt x="4" y="200"/>
                    <a:pt x="4" y="201"/>
                    <a:pt x="4" y="202"/>
                  </a:cubicBezTo>
                  <a:cubicBezTo>
                    <a:pt x="3" y="202"/>
                    <a:pt x="3" y="202"/>
                    <a:pt x="2" y="202"/>
                  </a:cubicBezTo>
                  <a:cubicBezTo>
                    <a:pt x="2" y="202"/>
                    <a:pt x="1" y="202"/>
                    <a:pt x="2" y="203"/>
                  </a:cubicBezTo>
                  <a:cubicBezTo>
                    <a:pt x="2" y="203"/>
                    <a:pt x="3" y="203"/>
                    <a:pt x="4" y="202"/>
                  </a:cubicBezTo>
                  <a:cubicBezTo>
                    <a:pt x="5" y="202"/>
                    <a:pt x="6" y="202"/>
                    <a:pt x="6" y="202"/>
                  </a:cubicBezTo>
                  <a:cubicBezTo>
                    <a:pt x="7" y="202"/>
                    <a:pt x="7" y="202"/>
                    <a:pt x="6" y="203"/>
                  </a:cubicBezTo>
                  <a:cubicBezTo>
                    <a:pt x="6" y="203"/>
                    <a:pt x="5" y="203"/>
                    <a:pt x="5" y="203"/>
                  </a:cubicBezTo>
                  <a:cubicBezTo>
                    <a:pt x="4" y="203"/>
                    <a:pt x="3" y="204"/>
                    <a:pt x="2" y="204"/>
                  </a:cubicBezTo>
                  <a:cubicBezTo>
                    <a:pt x="1" y="204"/>
                    <a:pt x="1" y="203"/>
                    <a:pt x="0" y="203"/>
                  </a:cubicBezTo>
                  <a:cubicBezTo>
                    <a:pt x="0" y="203"/>
                    <a:pt x="1" y="202"/>
                    <a:pt x="0" y="202"/>
                  </a:cubicBezTo>
                  <a:cubicBezTo>
                    <a:pt x="0" y="201"/>
                    <a:pt x="0" y="201"/>
                    <a:pt x="0" y="201"/>
                  </a:cubicBezTo>
                  <a:cubicBezTo>
                    <a:pt x="0" y="200"/>
                    <a:pt x="0" y="200"/>
                    <a:pt x="0" y="200"/>
                  </a:cubicBezTo>
                  <a:cubicBezTo>
                    <a:pt x="0" y="199"/>
                    <a:pt x="1" y="199"/>
                    <a:pt x="1" y="199"/>
                  </a:cubicBezTo>
                  <a:cubicBezTo>
                    <a:pt x="1" y="199"/>
                    <a:pt x="1" y="198"/>
                    <a:pt x="0" y="198"/>
                  </a:cubicBezTo>
                  <a:cubicBezTo>
                    <a:pt x="0" y="197"/>
                    <a:pt x="0" y="197"/>
                    <a:pt x="0" y="196"/>
                  </a:cubicBezTo>
                  <a:cubicBezTo>
                    <a:pt x="0" y="196"/>
                    <a:pt x="0" y="195"/>
                    <a:pt x="0" y="195"/>
                  </a:cubicBezTo>
                  <a:cubicBezTo>
                    <a:pt x="0" y="194"/>
                    <a:pt x="1" y="194"/>
                    <a:pt x="1" y="194"/>
                  </a:cubicBezTo>
                  <a:cubicBezTo>
                    <a:pt x="1" y="193"/>
                    <a:pt x="1" y="192"/>
                    <a:pt x="1" y="192"/>
                  </a:cubicBezTo>
                  <a:cubicBezTo>
                    <a:pt x="0" y="191"/>
                    <a:pt x="0" y="191"/>
                    <a:pt x="1" y="190"/>
                  </a:cubicBezTo>
                  <a:cubicBezTo>
                    <a:pt x="2" y="190"/>
                    <a:pt x="2" y="191"/>
                    <a:pt x="2" y="192"/>
                  </a:cubicBezTo>
                  <a:cubicBezTo>
                    <a:pt x="2" y="191"/>
                    <a:pt x="3" y="191"/>
                    <a:pt x="4" y="192"/>
                  </a:cubicBezTo>
                  <a:cubicBezTo>
                    <a:pt x="3" y="193"/>
                    <a:pt x="3" y="193"/>
                    <a:pt x="3" y="193"/>
                  </a:cubicBezTo>
                  <a:cubicBezTo>
                    <a:pt x="3" y="194"/>
                    <a:pt x="4" y="194"/>
                    <a:pt x="4" y="194"/>
                  </a:cubicBezTo>
                  <a:cubicBezTo>
                    <a:pt x="4" y="195"/>
                    <a:pt x="4" y="195"/>
                    <a:pt x="3" y="195"/>
                  </a:cubicBezTo>
                  <a:lnTo>
                    <a:pt x="3" y="195"/>
                  </a:lnTo>
                  <a:cubicBezTo>
                    <a:pt x="2" y="195"/>
                    <a:pt x="2" y="195"/>
                    <a:pt x="2" y="195"/>
                  </a:cubicBezTo>
                  <a:cubicBezTo>
                    <a:pt x="2" y="195"/>
                    <a:pt x="2" y="196"/>
                    <a:pt x="2" y="196"/>
                  </a:cubicBezTo>
                  <a:cubicBezTo>
                    <a:pt x="2" y="197"/>
                    <a:pt x="2" y="197"/>
                    <a:pt x="3" y="197"/>
                  </a:cubicBezTo>
                  <a:cubicBezTo>
                    <a:pt x="3" y="197"/>
                    <a:pt x="3" y="197"/>
                    <a:pt x="4" y="196"/>
                  </a:cubicBezTo>
                  <a:cubicBezTo>
                    <a:pt x="4" y="196"/>
                    <a:pt x="5" y="196"/>
                    <a:pt x="5" y="196"/>
                  </a:cubicBezTo>
                  <a:cubicBezTo>
                    <a:pt x="6" y="196"/>
                    <a:pt x="6" y="196"/>
                    <a:pt x="6" y="196"/>
                  </a:cubicBezTo>
                  <a:cubicBezTo>
                    <a:pt x="7" y="197"/>
                    <a:pt x="6" y="197"/>
                    <a:pt x="6" y="197"/>
                  </a:cubicBezTo>
                  <a:lnTo>
                    <a:pt x="5" y="197"/>
                  </a:lnTo>
                  <a:cubicBezTo>
                    <a:pt x="5" y="197"/>
                    <a:pt x="5" y="197"/>
                    <a:pt x="4" y="197"/>
                  </a:cubicBezTo>
                  <a:cubicBezTo>
                    <a:pt x="4" y="197"/>
                    <a:pt x="4" y="197"/>
                    <a:pt x="4" y="198"/>
                  </a:cubicBezTo>
                  <a:cubicBezTo>
                    <a:pt x="4" y="198"/>
                    <a:pt x="5" y="198"/>
                    <a:pt x="5" y="198"/>
                  </a:cubicBezTo>
                  <a:cubicBezTo>
                    <a:pt x="5" y="198"/>
                    <a:pt x="5" y="198"/>
                    <a:pt x="5" y="198"/>
                  </a:cubicBezTo>
                  <a:cubicBezTo>
                    <a:pt x="5" y="198"/>
                    <a:pt x="6" y="198"/>
                    <a:pt x="6" y="198"/>
                  </a:cubicBezTo>
                  <a:cubicBezTo>
                    <a:pt x="6" y="197"/>
                    <a:pt x="6" y="197"/>
                    <a:pt x="6" y="197"/>
                  </a:cubicBezTo>
                  <a:cubicBezTo>
                    <a:pt x="6" y="197"/>
                    <a:pt x="7" y="197"/>
                    <a:pt x="7" y="197"/>
                  </a:cubicBezTo>
                  <a:cubicBezTo>
                    <a:pt x="8" y="198"/>
                    <a:pt x="8" y="198"/>
                    <a:pt x="8" y="197"/>
                  </a:cubicBezTo>
                  <a:lnTo>
                    <a:pt x="8" y="194"/>
                  </a:lnTo>
                  <a:cubicBezTo>
                    <a:pt x="7" y="194"/>
                    <a:pt x="6" y="195"/>
                    <a:pt x="7" y="194"/>
                  </a:cubicBezTo>
                  <a:cubicBezTo>
                    <a:pt x="7" y="194"/>
                    <a:pt x="8" y="194"/>
                    <a:pt x="8" y="193"/>
                  </a:cubicBezTo>
                  <a:cubicBezTo>
                    <a:pt x="8" y="193"/>
                    <a:pt x="8" y="193"/>
                    <a:pt x="8" y="193"/>
                  </a:cubicBezTo>
                  <a:cubicBezTo>
                    <a:pt x="8" y="193"/>
                    <a:pt x="8" y="193"/>
                    <a:pt x="7" y="193"/>
                  </a:cubicBezTo>
                  <a:cubicBezTo>
                    <a:pt x="7" y="193"/>
                    <a:pt x="7" y="193"/>
                    <a:pt x="6" y="193"/>
                  </a:cubicBezTo>
                  <a:cubicBezTo>
                    <a:pt x="6" y="193"/>
                    <a:pt x="6" y="193"/>
                    <a:pt x="6" y="193"/>
                  </a:cubicBezTo>
                  <a:cubicBezTo>
                    <a:pt x="5" y="193"/>
                    <a:pt x="5" y="192"/>
                    <a:pt x="5" y="192"/>
                  </a:cubicBezTo>
                  <a:cubicBezTo>
                    <a:pt x="6" y="191"/>
                    <a:pt x="6" y="191"/>
                    <a:pt x="6" y="191"/>
                  </a:cubicBezTo>
                  <a:cubicBezTo>
                    <a:pt x="6" y="190"/>
                    <a:pt x="6" y="190"/>
                    <a:pt x="6" y="190"/>
                  </a:cubicBezTo>
                  <a:cubicBezTo>
                    <a:pt x="7" y="190"/>
                    <a:pt x="6" y="189"/>
                    <a:pt x="6" y="189"/>
                  </a:cubicBezTo>
                  <a:cubicBezTo>
                    <a:pt x="6" y="188"/>
                    <a:pt x="7" y="188"/>
                    <a:pt x="7" y="189"/>
                  </a:cubicBezTo>
                  <a:cubicBezTo>
                    <a:pt x="8" y="189"/>
                    <a:pt x="9" y="190"/>
                    <a:pt x="9" y="190"/>
                  </a:cubicBezTo>
                  <a:cubicBezTo>
                    <a:pt x="9" y="189"/>
                    <a:pt x="9" y="188"/>
                    <a:pt x="9" y="188"/>
                  </a:cubicBezTo>
                  <a:cubicBezTo>
                    <a:pt x="9" y="188"/>
                    <a:pt x="9" y="188"/>
                    <a:pt x="8" y="188"/>
                  </a:cubicBezTo>
                  <a:cubicBezTo>
                    <a:pt x="8" y="188"/>
                    <a:pt x="8" y="188"/>
                    <a:pt x="8" y="188"/>
                  </a:cubicBezTo>
                  <a:cubicBezTo>
                    <a:pt x="8" y="188"/>
                    <a:pt x="8" y="188"/>
                    <a:pt x="8" y="187"/>
                  </a:cubicBezTo>
                  <a:cubicBezTo>
                    <a:pt x="8" y="187"/>
                    <a:pt x="7" y="187"/>
                    <a:pt x="7" y="187"/>
                  </a:cubicBezTo>
                  <a:cubicBezTo>
                    <a:pt x="6" y="188"/>
                    <a:pt x="6" y="188"/>
                    <a:pt x="5" y="189"/>
                  </a:cubicBezTo>
                  <a:cubicBezTo>
                    <a:pt x="5" y="189"/>
                    <a:pt x="4" y="190"/>
                    <a:pt x="4" y="190"/>
                  </a:cubicBezTo>
                  <a:cubicBezTo>
                    <a:pt x="3" y="190"/>
                    <a:pt x="3" y="190"/>
                    <a:pt x="2" y="189"/>
                  </a:cubicBezTo>
                  <a:cubicBezTo>
                    <a:pt x="2" y="189"/>
                    <a:pt x="3" y="188"/>
                    <a:pt x="3" y="189"/>
                  </a:cubicBezTo>
                  <a:cubicBezTo>
                    <a:pt x="4" y="189"/>
                    <a:pt x="4" y="188"/>
                    <a:pt x="4" y="188"/>
                  </a:cubicBezTo>
                  <a:cubicBezTo>
                    <a:pt x="4" y="187"/>
                    <a:pt x="3" y="187"/>
                    <a:pt x="3" y="187"/>
                  </a:cubicBezTo>
                  <a:cubicBezTo>
                    <a:pt x="3" y="187"/>
                    <a:pt x="3" y="187"/>
                    <a:pt x="3" y="187"/>
                  </a:cubicBezTo>
                  <a:cubicBezTo>
                    <a:pt x="3" y="187"/>
                    <a:pt x="2" y="187"/>
                    <a:pt x="2" y="187"/>
                  </a:cubicBezTo>
                  <a:cubicBezTo>
                    <a:pt x="2" y="187"/>
                    <a:pt x="2" y="187"/>
                    <a:pt x="1" y="187"/>
                  </a:cubicBezTo>
                  <a:cubicBezTo>
                    <a:pt x="2" y="187"/>
                    <a:pt x="2" y="187"/>
                    <a:pt x="2" y="187"/>
                  </a:cubicBezTo>
                  <a:cubicBezTo>
                    <a:pt x="2" y="186"/>
                    <a:pt x="2" y="186"/>
                    <a:pt x="2" y="186"/>
                  </a:cubicBezTo>
                  <a:cubicBezTo>
                    <a:pt x="2" y="186"/>
                    <a:pt x="2" y="186"/>
                    <a:pt x="1" y="186"/>
                  </a:cubicBezTo>
                  <a:cubicBezTo>
                    <a:pt x="1" y="186"/>
                    <a:pt x="1" y="186"/>
                    <a:pt x="1" y="186"/>
                  </a:cubicBezTo>
                  <a:cubicBezTo>
                    <a:pt x="1" y="186"/>
                    <a:pt x="1" y="186"/>
                    <a:pt x="1" y="185"/>
                  </a:cubicBezTo>
                  <a:cubicBezTo>
                    <a:pt x="1" y="185"/>
                    <a:pt x="0" y="185"/>
                    <a:pt x="0" y="184"/>
                  </a:cubicBezTo>
                  <a:cubicBezTo>
                    <a:pt x="0" y="184"/>
                    <a:pt x="0" y="184"/>
                    <a:pt x="0" y="183"/>
                  </a:cubicBezTo>
                  <a:cubicBezTo>
                    <a:pt x="0" y="183"/>
                    <a:pt x="0" y="182"/>
                    <a:pt x="0" y="181"/>
                  </a:cubicBezTo>
                  <a:cubicBezTo>
                    <a:pt x="0" y="178"/>
                    <a:pt x="0" y="175"/>
                    <a:pt x="0" y="171"/>
                  </a:cubicBezTo>
                  <a:cubicBezTo>
                    <a:pt x="0" y="168"/>
                    <a:pt x="0" y="164"/>
                    <a:pt x="0" y="160"/>
                  </a:cubicBezTo>
                  <a:cubicBezTo>
                    <a:pt x="0" y="157"/>
                    <a:pt x="0" y="153"/>
                    <a:pt x="0" y="150"/>
                  </a:cubicBezTo>
                  <a:cubicBezTo>
                    <a:pt x="0" y="146"/>
                    <a:pt x="0" y="143"/>
                    <a:pt x="0" y="140"/>
                  </a:cubicBezTo>
                  <a:cubicBezTo>
                    <a:pt x="0" y="128"/>
                    <a:pt x="0" y="117"/>
                    <a:pt x="0" y="105"/>
                  </a:cubicBezTo>
                  <a:cubicBezTo>
                    <a:pt x="0" y="93"/>
                    <a:pt x="0" y="81"/>
                    <a:pt x="0" y="69"/>
                  </a:cubicBezTo>
                  <a:cubicBezTo>
                    <a:pt x="0" y="57"/>
                    <a:pt x="0" y="45"/>
                    <a:pt x="0" y="34"/>
                  </a:cubicBezTo>
                  <a:cubicBezTo>
                    <a:pt x="0" y="22"/>
                    <a:pt x="1" y="11"/>
                    <a:pt x="1" y="0"/>
                  </a:cubicBezTo>
                  <a:cubicBezTo>
                    <a:pt x="3" y="0"/>
                    <a:pt x="5" y="0"/>
                    <a:pt x="7" y="0"/>
                  </a:cubicBezTo>
                  <a:cubicBezTo>
                    <a:pt x="9" y="0"/>
                    <a:pt x="11" y="0"/>
                    <a:pt x="12" y="1"/>
                  </a:cubicBezTo>
                  <a:cubicBezTo>
                    <a:pt x="13" y="1"/>
                    <a:pt x="13" y="1"/>
                    <a:pt x="14" y="1"/>
                  </a:cubicBezTo>
                  <a:cubicBezTo>
                    <a:pt x="14" y="0"/>
                    <a:pt x="15" y="0"/>
                    <a:pt x="15" y="1"/>
                  </a:cubicBezTo>
                  <a:cubicBezTo>
                    <a:pt x="15" y="1"/>
                    <a:pt x="15" y="1"/>
                    <a:pt x="15" y="2"/>
                  </a:cubicBezTo>
                  <a:cubicBezTo>
                    <a:pt x="15" y="2"/>
                    <a:pt x="15" y="3"/>
                    <a:pt x="15" y="3"/>
                  </a:cubicBezTo>
                  <a:cubicBezTo>
                    <a:pt x="16" y="3"/>
                    <a:pt x="16" y="2"/>
                    <a:pt x="16" y="2"/>
                  </a:cubicBezTo>
                  <a:cubicBezTo>
                    <a:pt x="17" y="2"/>
                    <a:pt x="17" y="2"/>
                    <a:pt x="17" y="2"/>
                  </a:cubicBezTo>
                  <a:cubicBezTo>
                    <a:pt x="18" y="2"/>
                    <a:pt x="18" y="2"/>
                    <a:pt x="18" y="2"/>
                  </a:cubicBezTo>
                  <a:cubicBezTo>
                    <a:pt x="19" y="2"/>
                    <a:pt x="19" y="2"/>
                    <a:pt x="19" y="1"/>
                  </a:cubicBezTo>
                  <a:cubicBezTo>
                    <a:pt x="20" y="1"/>
                    <a:pt x="20" y="1"/>
                    <a:pt x="20" y="2"/>
                  </a:cubicBezTo>
                  <a:cubicBezTo>
                    <a:pt x="20" y="2"/>
                    <a:pt x="20" y="3"/>
                    <a:pt x="20" y="3"/>
                  </a:cubicBezTo>
                  <a:cubicBezTo>
                    <a:pt x="20" y="3"/>
                    <a:pt x="21" y="3"/>
                    <a:pt x="21" y="2"/>
                  </a:cubicBezTo>
                  <a:cubicBezTo>
                    <a:pt x="22" y="2"/>
                    <a:pt x="22" y="2"/>
                    <a:pt x="23" y="1"/>
                  </a:cubicBezTo>
                  <a:cubicBezTo>
                    <a:pt x="24" y="1"/>
                    <a:pt x="25" y="1"/>
                    <a:pt x="25" y="1"/>
                  </a:cubicBezTo>
                  <a:cubicBezTo>
                    <a:pt x="26" y="0"/>
                    <a:pt x="27" y="0"/>
                    <a:pt x="27" y="0"/>
                  </a:cubicBezTo>
                  <a:cubicBezTo>
                    <a:pt x="29" y="0"/>
                    <a:pt x="30" y="0"/>
                    <a:pt x="31" y="0"/>
                  </a:cubicBezTo>
                  <a:cubicBezTo>
                    <a:pt x="32" y="1"/>
                    <a:pt x="33" y="1"/>
                    <a:pt x="34" y="1"/>
                  </a:cubicBezTo>
                  <a:cubicBezTo>
                    <a:pt x="36" y="1"/>
                    <a:pt x="38" y="0"/>
                    <a:pt x="40" y="0"/>
                  </a:cubicBezTo>
                  <a:cubicBezTo>
                    <a:pt x="42" y="0"/>
                    <a:pt x="44" y="0"/>
                    <a:pt x="46" y="0"/>
                  </a:cubicBezTo>
                  <a:cubicBezTo>
                    <a:pt x="47" y="1"/>
                    <a:pt x="47" y="2"/>
                    <a:pt x="48" y="3"/>
                  </a:cubicBezTo>
                  <a:cubicBezTo>
                    <a:pt x="48" y="4"/>
                    <a:pt x="48" y="5"/>
                    <a:pt x="47" y="5"/>
                  </a:cubicBezTo>
                  <a:cubicBezTo>
                    <a:pt x="47" y="5"/>
                    <a:pt x="47" y="6"/>
                    <a:pt x="47" y="6"/>
                  </a:cubicBezTo>
                  <a:cubicBezTo>
                    <a:pt x="48" y="6"/>
                    <a:pt x="48" y="6"/>
                    <a:pt x="48" y="6"/>
                  </a:cubicBezTo>
                  <a:cubicBezTo>
                    <a:pt x="49" y="6"/>
                    <a:pt x="49" y="6"/>
                    <a:pt x="49" y="6"/>
                  </a:cubicBezTo>
                  <a:cubicBezTo>
                    <a:pt x="49" y="6"/>
                    <a:pt x="49" y="7"/>
                    <a:pt x="49" y="7"/>
                  </a:cubicBezTo>
                  <a:lnTo>
                    <a:pt x="47" y="7"/>
                  </a:lnTo>
                  <a:cubicBezTo>
                    <a:pt x="48" y="8"/>
                    <a:pt x="48" y="8"/>
                    <a:pt x="49" y="8"/>
                  </a:cubicBezTo>
                  <a:cubicBezTo>
                    <a:pt x="49" y="9"/>
                    <a:pt x="50" y="9"/>
                    <a:pt x="50" y="10"/>
                  </a:cubicBezTo>
                  <a:cubicBezTo>
                    <a:pt x="54" y="23"/>
                    <a:pt x="58" y="36"/>
                    <a:pt x="62" y="49"/>
                  </a:cubicBezTo>
                  <a:cubicBezTo>
                    <a:pt x="67" y="61"/>
                    <a:pt x="71" y="74"/>
                    <a:pt x="75" y="87"/>
                  </a:cubicBezTo>
                  <a:cubicBezTo>
                    <a:pt x="75" y="88"/>
                    <a:pt x="75" y="88"/>
                    <a:pt x="75" y="89"/>
                  </a:cubicBezTo>
                  <a:cubicBezTo>
                    <a:pt x="74" y="89"/>
                    <a:pt x="74" y="90"/>
                    <a:pt x="74" y="90"/>
                  </a:cubicBezTo>
                  <a:cubicBezTo>
                    <a:pt x="73" y="91"/>
                    <a:pt x="74" y="92"/>
                    <a:pt x="74" y="93"/>
                  </a:cubicBezTo>
                  <a:cubicBezTo>
                    <a:pt x="75" y="94"/>
                    <a:pt x="75" y="95"/>
                    <a:pt x="76" y="96"/>
                  </a:cubicBezTo>
                  <a:cubicBezTo>
                    <a:pt x="76" y="96"/>
                    <a:pt x="76" y="96"/>
                    <a:pt x="77" y="96"/>
                  </a:cubicBezTo>
                  <a:cubicBezTo>
                    <a:pt x="77" y="96"/>
                    <a:pt x="77" y="95"/>
                    <a:pt x="77" y="95"/>
                  </a:cubicBezTo>
                  <a:cubicBezTo>
                    <a:pt x="77" y="95"/>
                    <a:pt x="77" y="95"/>
                    <a:pt x="77" y="94"/>
                  </a:cubicBezTo>
                  <a:cubicBezTo>
                    <a:pt x="77" y="94"/>
                    <a:pt x="77" y="94"/>
                    <a:pt x="78" y="94"/>
                  </a:cubicBezTo>
                  <a:cubicBezTo>
                    <a:pt x="77" y="93"/>
                    <a:pt x="77" y="91"/>
                    <a:pt x="78" y="90"/>
                  </a:cubicBezTo>
                  <a:cubicBezTo>
                    <a:pt x="78" y="89"/>
                    <a:pt x="78" y="87"/>
                    <a:pt x="78" y="86"/>
                  </a:cubicBezTo>
                  <a:cubicBezTo>
                    <a:pt x="79" y="85"/>
                    <a:pt x="80" y="84"/>
                    <a:pt x="80" y="82"/>
                  </a:cubicBezTo>
                  <a:cubicBezTo>
                    <a:pt x="81" y="81"/>
                    <a:pt x="81" y="80"/>
                    <a:pt x="81" y="78"/>
                  </a:cubicBezTo>
                  <a:cubicBezTo>
                    <a:pt x="82" y="77"/>
                    <a:pt x="83" y="75"/>
                    <a:pt x="83" y="74"/>
                  </a:cubicBezTo>
                  <a:cubicBezTo>
                    <a:pt x="83" y="73"/>
                    <a:pt x="84" y="72"/>
                    <a:pt x="84" y="72"/>
                  </a:cubicBezTo>
                  <a:cubicBezTo>
                    <a:pt x="84" y="71"/>
                    <a:pt x="84" y="70"/>
                    <a:pt x="84" y="69"/>
                  </a:cubicBezTo>
                  <a:cubicBezTo>
                    <a:pt x="84" y="69"/>
                    <a:pt x="85" y="69"/>
                    <a:pt x="85" y="68"/>
                  </a:cubicBezTo>
                  <a:cubicBezTo>
                    <a:pt x="85" y="68"/>
                    <a:pt x="86" y="68"/>
                    <a:pt x="86" y="67"/>
                  </a:cubicBezTo>
                  <a:cubicBezTo>
                    <a:pt x="86" y="67"/>
                    <a:pt x="86" y="66"/>
                    <a:pt x="86" y="66"/>
                  </a:cubicBezTo>
                  <a:cubicBezTo>
                    <a:pt x="86" y="65"/>
                    <a:pt x="86" y="65"/>
                    <a:pt x="86" y="64"/>
                  </a:cubicBezTo>
                  <a:cubicBezTo>
                    <a:pt x="86" y="64"/>
                    <a:pt x="86" y="64"/>
                    <a:pt x="86" y="64"/>
                  </a:cubicBezTo>
                  <a:cubicBezTo>
                    <a:pt x="87" y="63"/>
                    <a:pt x="87" y="63"/>
                    <a:pt x="87" y="63"/>
                  </a:cubicBezTo>
                  <a:cubicBezTo>
                    <a:pt x="87" y="62"/>
                    <a:pt x="87" y="62"/>
                    <a:pt x="87" y="61"/>
                  </a:cubicBezTo>
                  <a:cubicBezTo>
                    <a:pt x="86" y="61"/>
                    <a:pt x="86" y="60"/>
                    <a:pt x="87" y="60"/>
                  </a:cubicBezTo>
                  <a:cubicBezTo>
                    <a:pt x="87" y="59"/>
                    <a:pt x="88" y="58"/>
                    <a:pt x="88" y="57"/>
                  </a:cubicBezTo>
                  <a:cubicBezTo>
                    <a:pt x="89" y="56"/>
                    <a:pt x="90" y="55"/>
                    <a:pt x="90" y="54"/>
                  </a:cubicBezTo>
                  <a:cubicBezTo>
                    <a:pt x="90" y="54"/>
                    <a:pt x="89" y="54"/>
                    <a:pt x="89" y="54"/>
                  </a:cubicBezTo>
                  <a:cubicBezTo>
                    <a:pt x="89" y="54"/>
                    <a:pt x="88" y="54"/>
                    <a:pt x="88" y="54"/>
                  </a:cubicBezTo>
                  <a:cubicBezTo>
                    <a:pt x="88" y="55"/>
                    <a:pt x="88" y="56"/>
                    <a:pt x="87" y="57"/>
                  </a:cubicBezTo>
                  <a:cubicBezTo>
                    <a:pt x="87" y="58"/>
                    <a:pt x="86" y="59"/>
                    <a:pt x="85" y="60"/>
                  </a:cubicBezTo>
                  <a:cubicBezTo>
                    <a:pt x="86" y="63"/>
                    <a:pt x="85" y="65"/>
                    <a:pt x="83" y="66"/>
                  </a:cubicBezTo>
                  <a:cubicBezTo>
                    <a:pt x="82" y="67"/>
                    <a:pt x="83" y="67"/>
                    <a:pt x="83" y="68"/>
                  </a:cubicBezTo>
                  <a:cubicBezTo>
                    <a:pt x="83" y="68"/>
                    <a:pt x="84" y="68"/>
                    <a:pt x="84" y="68"/>
                  </a:cubicBezTo>
                  <a:cubicBezTo>
                    <a:pt x="84" y="68"/>
                    <a:pt x="83" y="69"/>
                    <a:pt x="83" y="69"/>
                  </a:cubicBezTo>
                  <a:cubicBezTo>
                    <a:pt x="82" y="70"/>
                    <a:pt x="81" y="71"/>
                    <a:pt x="81" y="71"/>
                  </a:cubicBezTo>
                  <a:cubicBezTo>
                    <a:pt x="81" y="72"/>
                    <a:pt x="80" y="73"/>
                    <a:pt x="80" y="75"/>
                  </a:cubicBezTo>
                  <a:cubicBezTo>
                    <a:pt x="80" y="76"/>
                    <a:pt x="80" y="77"/>
                    <a:pt x="79" y="78"/>
                  </a:cubicBezTo>
                  <a:cubicBezTo>
                    <a:pt x="79" y="79"/>
                    <a:pt x="79" y="79"/>
                    <a:pt x="79" y="80"/>
                  </a:cubicBezTo>
                  <a:cubicBezTo>
                    <a:pt x="79" y="80"/>
                    <a:pt x="79" y="80"/>
                    <a:pt x="78" y="80"/>
                  </a:cubicBezTo>
                  <a:cubicBezTo>
                    <a:pt x="78" y="74"/>
                    <a:pt x="78" y="67"/>
                    <a:pt x="78" y="60"/>
                  </a:cubicBezTo>
                  <a:cubicBezTo>
                    <a:pt x="78" y="54"/>
                    <a:pt x="78" y="47"/>
                    <a:pt x="78" y="40"/>
                  </a:cubicBezTo>
                  <a:cubicBezTo>
                    <a:pt x="78" y="33"/>
                    <a:pt x="78" y="26"/>
                    <a:pt x="78" y="20"/>
                  </a:cubicBezTo>
                  <a:cubicBezTo>
                    <a:pt x="78" y="13"/>
                    <a:pt x="78" y="6"/>
                    <a:pt x="78" y="0"/>
                  </a:cubicBezTo>
                  <a:cubicBezTo>
                    <a:pt x="79" y="0"/>
                    <a:pt x="80" y="0"/>
                    <a:pt x="81" y="0"/>
                  </a:cubicBezTo>
                  <a:cubicBezTo>
                    <a:pt x="82" y="0"/>
                    <a:pt x="83" y="0"/>
                    <a:pt x="84" y="0"/>
                  </a:cubicBezTo>
                  <a:cubicBezTo>
                    <a:pt x="85" y="0"/>
                    <a:pt x="85" y="0"/>
                    <a:pt x="86" y="0"/>
                  </a:cubicBezTo>
                  <a:cubicBezTo>
                    <a:pt x="87" y="0"/>
                    <a:pt x="88" y="0"/>
                    <a:pt x="89" y="0"/>
                  </a:cubicBezTo>
                  <a:lnTo>
                    <a:pt x="89" y="0"/>
                  </a:lnTo>
                  <a:cubicBezTo>
                    <a:pt x="89" y="0"/>
                    <a:pt x="89" y="0"/>
                    <a:pt x="89" y="1"/>
                  </a:cubicBezTo>
                  <a:lnTo>
                    <a:pt x="89" y="1"/>
                  </a:lnTo>
                  <a:cubicBezTo>
                    <a:pt x="90" y="1"/>
                    <a:pt x="90" y="1"/>
                    <a:pt x="90" y="1"/>
                  </a:cubicBezTo>
                  <a:cubicBezTo>
                    <a:pt x="91" y="0"/>
                    <a:pt x="91" y="0"/>
                    <a:pt x="91" y="0"/>
                  </a:cubicBezTo>
                  <a:cubicBezTo>
                    <a:pt x="92" y="0"/>
                    <a:pt x="93" y="0"/>
                    <a:pt x="94" y="0"/>
                  </a:cubicBezTo>
                  <a:cubicBezTo>
                    <a:pt x="95" y="0"/>
                    <a:pt x="96" y="0"/>
                    <a:pt x="97" y="0"/>
                  </a:cubicBezTo>
                  <a:cubicBezTo>
                    <a:pt x="97" y="1"/>
                    <a:pt x="97" y="1"/>
                    <a:pt x="97" y="1"/>
                  </a:cubicBezTo>
                  <a:cubicBezTo>
                    <a:pt x="96" y="1"/>
                    <a:pt x="96" y="1"/>
                    <a:pt x="95" y="1"/>
                  </a:cubicBezTo>
                  <a:cubicBezTo>
                    <a:pt x="95" y="1"/>
                    <a:pt x="95" y="2"/>
                    <a:pt x="96" y="2"/>
                  </a:cubicBezTo>
                  <a:cubicBezTo>
                    <a:pt x="96" y="2"/>
                    <a:pt x="96" y="2"/>
                    <a:pt x="96" y="2"/>
                  </a:cubicBezTo>
                  <a:cubicBezTo>
                    <a:pt x="96" y="2"/>
                    <a:pt x="97" y="2"/>
                    <a:pt x="97" y="2"/>
                  </a:cubicBezTo>
                  <a:cubicBezTo>
                    <a:pt x="97" y="3"/>
                    <a:pt x="97" y="3"/>
                    <a:pt x="97" y="3"/>
                  </a:cubicBezTo>
                  <a:cubicBezTo>
                    <a:pt x="97" y="4"/>
                    <a:pt x="98" y="4"/>
                    <a:pt x="99" y="4"/>
                  </a:cubicBezTo>
                  <a:cubicBezTo>
                    <a:pt x="99" y="4"/>
                    <a:pt x="100" y="5"/>
                    <a:pt x="100" y="5"/>
                  </a:cubicBezTo>
                  <a:cubicBezTo>
                    <a:pt x="100" y="6"/>
                    <a:pt x="100" y="6"/>
                    <a:pt x="100" y="6"/>
                  </a:cubicBezTo>
                  <a:cubicBezTo>
                    <a:pt x="100" y="6"/>
                    <a:pt x="99" y="6"/>
                    <a:pt x="99" y="7"/>
                  </a:cubicBezTo>
                  <a:cubicBezTo>
                    <a:pt x="99" y="7"/>
                    <a:pt x="99" y="7"/>
                    <a:pt x="98" y="7"/>
                  </a:cubicBezTo>
                  <a:cubicBezTo>
                    <a:pt x="98" y="7"/>
                    <a:pt x="98" y="7"/>
                    <a:pt x="98" y="8"/>
                  </a:cubicBezTo>
                  <a:cubicBezTo>
                    <a:pt x="99" y="8"/>
                    <a:pt x="99" y="9"/>
                    <a:pt x="99" y="9"/>
                  </a:cubicBezTo>
                  <a:cubicBezTo>
                    <a:pt x="100" y="9"/>
                    <a:pt x="100" y="9"/>
                    <a:pt x="101" y="9"/>
                  </a:cubicBezTo>
                  <a:cubicBezTo>
                    <a:pt x="101" y="8"/>
                    <a:pt x="101" y="9"/>
                    <a:pt x="102" y="9"/>
                  </a:cubicBezTo>
                  <a:cubicBezTo>
                    <a:pt x="102" y="9"/>
                    <a:pt x="102" y="9"/>
                    <a:pt x="103" y="10"/>
                  </a:cubicBezTo>
                  <a:cubicBezTo>
                    <a:pt x="103" y="9"/>
                    <a:pt x="104" y="9"/>
                    <a:pt x="104" y="8"/>
                  </a:cubicBezTo>
                  <a:cubicBezTo>
                    <a:pt x="104" y="7"/>
                    <a:pt x="105" y="7"/>
                    <a:pt x="106" y="7"/>
                  </a:cubicBezTo>
                  <a:cubicBezTo>
                    <a:pt x="106" y="7"/>
                    <a:pt x="106" y="8"/>
                    <a:pt x="105" y="8"/>
                  </a:cubicBezTo>
                  <a:cubicBezTo>
                    <a:pt x="105" y="8"/>
                    <a:pt x="105" y="8"/>
                    <a:pt x="105" y="9"/>
                  </a:cubicBezTo>
                  <a:cubicBezTo>
                    <a:pt x="105" y="9"/>
                    <a:pt x="105" y="9"/>
                    <a:pt x="106" y="10"/>
                  </a:cubicBezTo>
                  <a:cubicBezTo>
                    <a:pt x="106" y="10"/>
                    <a:pt x="106" y="10"/>
                    <a:pt x="107" y="10"/>
                  </a:cubicBezTo>
                  <a:cubicBezTo>
                    <a:pt x="107" y="10"/>
                    <a:pt x="107" y="10"/>
                    <a:pt x="108" y="10"/>
                  </a:cubicBezTo>
                  <a:cubicBezTo>
                    <a:pt x="108" y="9"/>
                    <a:pt x="108" y="9"/>
                    <a:pt x="108" y="9"/>
                  </a:cubicBezTo>
                  <a:cubicBezTo>
                    <a:pt x="108" y="8"/>
                    <a:pt x="109" y="8"/>
                    <a:pt x="109" y="8"/>
                  </a:cubicBezTo>
                  <a:cubicBezTo>
                    <a:pt x="109" y="8"/>
                    <a:pt x="110" y="8"/>
                    <a:pt x="111" y="8"/>
                  </a:cubicBezTo>
                  <a:close/>
                  <a:moveTo>
                    <a:pt x="7" y="198"/>
                  </a:moveTo>
                  <a:lnTo>
                    <a:pt x="6" y="198"/>
                  </a:lnTo>
                  <a:lnTo>
                    <a:pt x="6" y="199"/>
                  </a:lnTo>
                  <a:lnTo>
                    <a:pt x="7" y="199"/>
                  </a:lnTo>
                  <a:lnTo>
                    <a:pt x="7" y="198"/>
                  </a:lnTo>
                  <a:close/>
                  <a:moveTo>
                    <a:pt x="36" y="2"/>
                  </a:moveTo>
                  <a:cubicBezTo>
                    <a:pt x="36" y="2"/>
                    <a:pt x="36" y="2"/>
                    <a:pt x="36" y="2"/>
                  </a:cubicBezTo>
                  <a:cubicBezTo>
                    <a:pt x="36" y="1"/>
                    <a:pt x="36" y="1"/>
                    <a:pt x="36" y="1"/>
                  </a:cubicBezTo>
                  <a:cubicBezTo>
                    <a:pt x="36" y="1"/>
                    <a:pt x="36" y="1"/>
                    <a:pt x="36" y="1"/>
                  </a:cubicBezTo>
                  <a:cubicBezTo>
                    <a:pt x="35" y="1"/>
                    <a:pt x="35" y="1"/>
                    <a:pt x="36" y="2"/>
                  </a:cubicBezTo>
                  <a:close/>
                  <a:moveTo>
                    <a:pt x="3" y="2"/>
                  </a:moveTo>
                  <a:cubicBezTo>
                    <a:pt x="3" y="3"/>
                    <a:pt x="3" y="3"/>
                    <a:pt x="3" y="3"/>
                  </a:cubicBezTo>
                  <a:cubicBezTo>
                    <a:pt x="4" y="3"/>
                    <a:pt x="4" y="2"/>
                    <a:pt x="4" y="2"/>
                  </a:cubicBezTo>
                  <a:cubicBezTo>
                    <a:pt x="4" y="2"/>
                    <a:pt x="4" y="2"/>
                    <a:pt x="3" y="2"/>
                  </a:cubicBezTo>
                  <a:cubicBezTo>
                    <a:pt x="3" y="2"/>
                    <a:pt x="3" y="2"/>
                    <a:pt x="3" y="2"/>
                  </a:cubicBezTo>
                  <a:close/>
                  <a:moveTo>
                    <a:pt x="23" y="3"/>
                  </a:moveTo>
                  <a:cubicBezTo>
                    <a:pt x="23" y="3"/>
                    <a:pt x="23" y="3"/>
                    <a:pt x="24" y="4"/>
                  </a:cubicBezTo>
                  <a:cubicBezTo>
                    <a:pt x="24" y="4"/>
                    <a:pt x="24" y="3"/>
                    <a:pt x="24" y="3"/>
                  </a:cubicBezTo>
                  <a:cubicBezTo>
                    <a:pt x="24" y="3"/>
                    <a:pt x="24" y="3"/>
                    <a:pt x="24" y="3"/>
                  </a:cubicBezTo>
                  <a:cubicBezTo>
                    <a:pt x="24" y="3"/>
                    <a:pt x="24" y="3"/>
                    <a:pt x="23" y="3"/>
                  </a:cubicBezTo>
                  <a:close/>
                  <a:moveTo>
                    <a:pt x="5" y="4"/>
                  </a:moveTo>
                  <a:cubicBezTo>
                    <a:pt x="5" y="4"/>
                    <a:pt x="5" y="4"/>
                    <a:pt x="5" y="4"/>
                  </a:cubicBezTo>
                  <a:cubicBezTo>
                    <a:pt x="5" y="5"/>
                    <a:pt x="5" y="5"/>
                    <a:pt x="5" y="5"/>
                  </a:cubicBezTo>
                  <a:cubicBezTo>
                    <a:pt x="5" y="4"/>
                    <a:pt x="5" y="4"/>
                    <a:pt x="5" y="3"/>
                  </a:cubicBezTo>
                  <a:cubicBezTo>
                    <a:pt x="5" y="3"/>
                    <a:pt x="5" y="3"/>
                    <a:pt x="4" y="3"/>
                  </a:cubicBezTo>
                  <a:lnTo>
                    <a:pt x="5" y="4"/>
                  </a:lnTo>
                  <a:close/>
                  <a:moveTo>
                    <a:pt x="92" y="4"/>
                  </a:moveTo>
                  <a:cubicBezTo>
                    <a:pt x="92" y="4"/>
                    <a:pt x="92" y="5"/>
                    <a:pt x="92" y="5"/>
                  </a:cubicBezTo>
                  <a:cubicBezTo>
                    <a:pt x="92" y="5"/>
                    <a:pt x="92" y="5"/>
                    <a:pt x="92" y="4"/>
                  </a:cubicBezTo>
                  <a:cubicBezTo>
                    <a:pt x="92" y="4"/>
                    <a:pt x="92" y="4"/>
                    <a:pt x="92" y="4"/>
                  </a:cubicBezTo>
                  <a:cubicBezTo>
                    <a:pt x="92" y="4"/>
                    <a:pt x="92" y="4"/>
                    <a:pt x="92" y="4"/>
                  </a:cubicBezTo>
                  <a:close/>
                  <a:moveTo>
                    <a:pt x="94" y="4"/>
                  </a:moveTo>
                  <a:cubicBezTo>
                    <a:pt x="94" y="4"/>
                    <a:pt x="94" y="4"/>
                    <a:pt x="93" y="4"/>
                  </a:cubicBezTo>
                  <a:cubicBezTo>
                    <a:pt x="93" y="4"/>
                    <a:pt x="93" y="5"/>
                    <a:pt x="93" y="5"/>
                  </a:cubicBezTo>
                  <a:cubicBezTo>
                    <a:pt x="93" y="5"/>
                    <a:pt x="93" y="5"/>
                    <a:pt x="93" y="6"/>
                  </a:cubicBezTo>
                  <a:cubicBezTo>
                    <a:pt x="93" y="6"/>
                    <a:pt x="93" y="6"/>
                    <a:pt x="94" y="6"/>
                  </a:cubicBezTo>
                  <a:cubicBezTo>
                    <a:pt x="94" y="6"/>
                    <a:pt x="94" y="5"/>
                    <a:pt x="94" y="5"/>
                  </a:cubicBezTo>
                  <a:cubicBezTo>
                    <a:pt x="94" y="5"/>
                    <a:pt x="95" y="4"/>
                    <a:pt x="94" y="4"/>
                  </a:cubicBezTo>
                  <a:close/>
                  <a:moveTo>
                    <a:pt x="96" y="4"/>
                  </a:moveTo>
                  <a:cubicBezTo>
                    <a:pt x="96" y="4"/>
                    <a:pt x="96" y="5"/>
                    <a:pt x="96" y="5"/>
                  </a:cubicBezTo>
                  <a:cubicBezTo>
                    <a:pt x="96" y="5"/>
                    <a:pt x="95" y="5"/>
                    <a:pt x="95" y="5"/>
                  </a:cubicBezTo>
                  <a:cubicBezTo>
                    <a:pt x="96" y="5"/>
                    <a:pt x="96" y="5"/>
                    <a:pt x="96" y="6"/>
                  </a:cubicBezTo>
                  <a:cubicBezTo>
                    <a:pt x="96" y="6"/>
                    <a:pt x="96" y="6"/>
                    <a:pt x="97" y="6"/>
                  </a:cubicBezTo>
                  <a:cubicBezTo>
                    <a:pt x="97" y="5"/>
                    <a:pt x="97" y="4"/>
                    <a:pt x="96" y="4"/>
                  </a:cubicBezTo>
                  <a:close/>
                  <a:moveTo>
                    <a:pt x="45" y="6"/>
                  </a:moveTo>
                  <a:cubicBezTo>
                    <a:pt x="45" y="6"/>
                    <a:pt x="45" y="6"/>
                    <a:pt x="45" y="6"/>
                  </a:cubicBezTo>
                  <a:cubicBezTo>
                    <a:pt x="46" y="6"/>
                    <a:pt x="46" y="6"/>
                    <a:pt x="46" y="6"/>
                  </a:cubicBezTo>
                  <a:cubicBezTo>
                    <a:pt x="46" y="5"/>
                    <a:pt x="46" y="5"/>
                    <a:pt x="45" y="5"/>
                  </a:cubicBezTo>
                  <a:cubicBezTo>
                    <a:pt x="45" y="5"/>
                    <a:pt x="45" y="5"/>
                    <a:pt x="45" y="6"/>
                  </a:cubicBezTo>
                  <a:close/>
                  <a:moveTo>
                    <a:pt x="5" y="6"/>
                  </a:moveTo>
                  <a:cubicBezTo>
                    <a:pt x="5" y="6"/>
                    <a:pt x="4" y="6"/>
                    <a:pt x="4" y="6"/>
                  </a:cubicBezTo>
                  <a:cubicBezTo>
                    <a:pt x="4" y="6"/>
                    <a:pt x="4" y="6"/>
                    <a:pt x="4" y="6"/>
                  </a:cubicBezTo>
                  <a:cubicBezTo>
                    <a:pt x="4" y="7"/>
                    <a:pt x="4" y="7"/>
                    <a:pt x="4" y="7"/>
                  </a:cubicBezTo>
                  <a:cubicBezTo>
                    <a:pt x="4" y="7"/>
                    <a:pt x="5" y="7"/>
                    <a:pt x="5" y="6"/>
                  </a:cubicBezTo>
                  <a:close/>
                  <a:moveTo>
                    <a:pt x="95" y="6"/>
                  </a:moveTo>
                  <a:cubicBezTo>
                    <a:pt x="95" y="6"/>
                    <a:pt x="95" y="7"/>
                    <a:pt x="95" y="7"/>
                  </a:cubicBezTo>
                  <a:cubicBezTo>
                    <a:pt x="95" y="7"/>
                    <a:pt x="95" y="7"/>
                    <a:pt x="96" y="6"/>
                  </a:cubicBezTo>
                  <a:cubicBezTo>
                    <a:pt x="96" y="6"/>
                    <a:pt x="95" y="6"/>
                    <a:pt x="95" y="6"/>
                  </a:cubicBezTo>
                  <a:cubicBezTo>
                    <a:pt x="95" y="6"/>
                    <a:pt x="95" y="6"/>
                    <a:pt x="95" y="6"/>
                  </a:cubicBezTo>
                  <a:close/>
                  <a:moveTo>
                    <a:pt x="36" y="6"/>
                  </a:moveTo>
                  <a:cubicBezTo>
                    <a:pt x="35" y="8"/>
                    <a:pt x="35" y="9"/>
                    <a:pt x="36" y="10"/>
                  </a:cubicBezTo>
                  <a:cubicBezTo>
                    <a:pt x="36" y="9"/>
                    <a:pt x="37" y="9"/>
                    <a:pt x="39" y="9"/>
                  </a:cubicBezTo>
                  <a:cubicBezTo>
                    <a:pt x="38" y="8"/>
                    <a:pt x="38" y="8"/>
                    <a:pt x="38" y="7"/>
                  </a:cubicBezTo>
                  <a:cubicBezTo>
                    <a:pt x="38" y="6"/>
                    <a:pt x="37" y="6"/>
                    <a:pt x="36" y="6"/>
                  </a:cubicBezTo>
                  <a:close/>
                  <a:moveTo>
                    <a:pt x="120" y="6"/>
                  </a:moveTo>
                  <a:cubicBezTo>
                    <a:pt x="119" y="6"/>
                    <a:pt x="118" y="6"/>
                    <a:pt x="118" y="7"/>
                  </a:cubicBezTo>
                  <a:cubicBezTo>
                    <a:pt x="118" y="8"/>
                    <a:pt x="118" y="8"/>
                    <a:pt x="117" y="8"/>
                  </a:cubicBezTo>
                  <a:cubicBezTo>
                    <a:pt x="117" y="9"/>
                    <a:pt x="116" y="9"/>
                    <a:pt x="116" y="8"/>
                  </a:cubicBezTo>
                  <a:cubicBezTo>
                    <a:pt x="116" y="8"/>
                    <a:pt x="115" y="8"/>
                    <a:pt x="115" y="9"/>
                  </a:cubicBezTo>
                  <a:cubicBezTo>
                    <a:pt x="116" y="9"/>
                    <a:pt x="117" y="9"/>
                    <a:pt x="118" y="9"/>
                  </a:cubicBezTo>
                  <a:cubicBezTo>
                    <a:pt x="118" y="9"/>
                    <a:pt x="119" y="9"/>
                    <a:pt x="120" y="9"/>
                  </a:cubicBezTo>
                  <a:cubicBezTo>
                    <a:pt x="120" y="10"/>
                    <a:pt x="121" y="11"/>
                    <a:pt x="122" y="11"/>
                  </a:cubicBezTo>
                  <a:cubicBezTo>
                    <a:pt x="122" y="10"/>
                    <a:pt x="122" y="10"/>
                    <a:pt x="122" y="9"/>
                  </a:cubicBezTo>
                  <a:cubicBezTo>
                    <a:pt x="122" y="9"/>
                    <a:pt x="122" y="9"/>
                    <a:pt x="122" y="8"/>
                  </a:cubicBezTo>
                  <a:cubicBezTo>
                    <a:pt x="121" y="8"/>
                    <a:pt x="121" y="8"/>
                    <a:pt x="120" y="8"/>
                  </a:cubicBezTo>
                  <a:cubicBezTo>
                    <a:pt x="120" y="8"/>
                    <a:pt x="120" y="7"/>
                    <a:pt x="120" y="6"/>
                  </a:cubicBezTo>
                  <a:close/>
                  <a:moveTo>
                    <a:pt x="79" y="8"/>
                  </a:moveTo>
                  <a:lnTo>
                    <a:pt x="80" y="8"/>
                  </a:lnTo>
                  <a:lnTo>
                    <a:pt x="80" y="7"/>
                  </a:lnTo>
                  <a:lnTo>
                    <a:pt x="79" y="7"/>
                  </a:lnTo>
                  <a:lnTo>
                    <a:pt x="79" y="8"/>
                  </a:lnTo>
                  <a:close/>
                  <a:moveTo>
                    <a:pt x="89" y="8"/>
                  </a:moveTo>
                  <a:cubicBezTo>
                    <a:pt x="89" y="8"/>
                    <a:pt x="90" y="8"/>
                    <a:pt x="90" y="8"/>
                  </a:cubicBezTo>
                  <a:cubicBezTo>
                    <a:pt x="90" y="8"/>
                    <a:pt x="90" y="8"/>
                    <a:pt x="90" y="8"/>
                  </a:cubicBezTo>
                  <a:cubicBezTo>
                    <a:pt x="90" y="8"/>
                    <a:pt x="90" y="8"/>
                    <a:pt x="90" y="8"/>
                  </a:cubicBezTo>
                  <a:cubicBezTo>
                    <a:pt x="90" y="7"/>
                    <a:pt x="90" y="7"/>
                    <a:pt x="89" y="8"/>
                  </a:cubicBezTo>
                  <a:close/>
                  <a:moveTo>
                    <a:pt x="35" y="8"/>
                  </a:moveTo>
                  <a:cubicBezTo>
                    <a:pt x="34" y="8"/>
                    <a:pt x="34" y="8"/>
                    <a:pt x="33" y="8"/>
                  </a:cubicBezTo>
                  <a:cubicBezTo>
                    <a:pt x="33" y="8"/>
                    <a:pt x="33" y="8"/>
                    <a:pt x="33" y="9"/>
                  </a:cubicBezTo>
                  <a:cubicBezTo>
                    <a:pt x="34" y="9"/>
                    <a:pt x="34" y="9"/>
                    <a:pt x="35" y="8"/>
                  </a:cubicBezTo>
                  <a:close/>
                  <a:moveTo>
                    <a:pt x="7" y="10"/>
                  </a:moveTo>
                  <a:cubicBezTo>
                    <a:pt x="7" y="10"/>
                    <a:pt x="7" y="10"/>
                    <a:pt x="7" y="10"/>
                  </a:cubicBezTo>
                  <a:cubicBezTo>
                    <a:pt x="8" y="10"/>
                    <a:pt x="8" y="9"/>
                    <a:pt x="7" y="9"/>
                  </a:cubicBezTo>
                  <a:cubicBezTo>
                    <a:pt x="7" y="9"/>
                    <a:pt x="7" y="9"/>
                    <a:pt x="7" y="9"/>
                  </a:cubicBezTo>
                  <a:cubicBezTo>
                    <a:pt x="7" y="9"/>
                    <a:pt x="7" y="10"/>
                    <a:pt x="7" y="10"/>
                  </a:cubicBezTo>
                  <a:close/>
                  <a:moveTo>
                    <a:pt x="112" y="10"/>
                  </a:moveTo>
                  <a:cubicBezTo>
                    <a:pt x="112" y="10"/>
                    <a:pt x="112" y="10"/>
                    <a:pt x="112" y="10"/>
                  </a:cubicBezTo>
                  <a:cubicBezTo>
                    <a:pt x="112" y="11"/>
                    <a:pt x="113" y="11"/>
                    <a:pt x="113" y="11"/>
                  </a:cubicBezTo>
                  <a:cubicBezTo>
                    <a:pt x="113" y="10"/>
                    <a:pt x="113" y="10"/>
                    <a:pt x="113" y="10"/>
                  </a:cubicBezTo>
                  <a:cubicBezTo>
                    <a:pt x="113" y="9"/>
                    <a:pt x="112" y="9"/>
                    <a:pt x="112" y="9"/>
                  </a:cubicBezTo>
                  <a:lnTo>
                    <a:pt x="112" y="10"/>
                  </a:lnTo>
                  <a:close/>
                  <a:moveTo>
                    <a:pt x="39" y="10"/>
                  </a:moveTo>
                  <a:cubicBezTo>
                    <a:pt x="39" y="10"/>
                    <a:pt x="39" y="10"/>
                    <a:pt x="39" y="10"/>
                  </a:cubicBezTo>
                  <a:cubicBezTo>
                    <a:pt x="39" y="10"/>
                    <a:pt x="39" y="10"/>
                    <a:pt x="39" y="10"/>
                  </a:cubicBezTo>
                  <a:cubicBezTo>
                    <a:pt x="39" y="10"/>
                    <a:pt x="39" y="10"/>
                    <a:pt x="39" y="10"/>
                  </a:cubicBezTo>
                  <a:cubicBezTo>
                    <a:pt x="39" y="10"/>
                    <a:pt x="39" y="10"/>
                    <a:pt x="39" y="10"/>
                  </a:cubicBezTo>
                  <a:close/>
                  <a:moveTo>
                    <a:pt x="6" y="10"/>
                  </a:moveTo>
                  <a:cubicBezTo>
                    <a:pt x="6" y="11"/>
                    <a:pt x="6" y="11"/>
                    <a:pt x="6" y="11"/>
                  </a:cubicBezTo>
                  <a:lnTo>
                    <a:pt x="6" y="12"/>
                  </a:lnTo>
                  <a:cubicBezTo>
                    <a:pt x="6" y="12"/>
                    <a:pt x="6" y="12"/>
                    <a:pt x="6" y="12"/>
                  </a:cubicBezTo>
                  <a:cubicBezTo>
                    <a:pt x="6" y="12"/>
                    <a:pt x="7" y="12"/>
                    <a:pt x="7" y="11"/>
                  </a:cubicBezTo>
                  <a:cubicBezTo>
                    <a:pt x="7" y="11"/>
                    <a:pt x="7" y="11"/>
                    <a:pt x="7" y="11"/>
                  </a:cubicBezTo>
                  <a:cubicBezTo>
                    <a:pt x="7" y="10"/>
                    <a:pt x="6" y="10"/>
                    <a:pt x="6" y="10"/>
                  </a:cubicBezTo>
                  <a:close/>
                  <a:moveTo>
                    <a:pt x="37" y="14"/>
                  </a:moveTo>
                  <a:cubicBezTo>
                    <a:pt x="37" y="14"/>
                    <a:pt x="36" y="14"/>
                    <a:pt x="36" y="13"/>
                  </a:cubicBezTo>
                  <a:cubicBezTo>
                    <a:pt x="36" y="13"/>
                    <a:pt x="36" y="12"/>
                    <a:pt x="35" y="12"/>
                  </a:cubicBezTo>
                  <a:cubicBezTo>
                    <a:pt x="35" y="11"/>
                    <a:pt x="35" y="11"/>
                    <a:pt x="35" y="11"/>
                  </a:cubicBezTo>
                  <a:cubicBezTo>
                    <a:pt x="34" y="10"/>
                    <a:pt x="34" y="11"/>
                    <a:pt x="34" y="11"/>
                  </a:cubicBezTo>
                  <a:cubicBezTo>
                    <a:pt x="34" y="11"/>
                    <a:pt x="34" y="12"/>
                    <a:pt x="35" y="12"/>
                  </a:cubicBezTo>
                  <a:cubicBezTo>
                    <a:pt x="35" y="13"/>
                    <a:pt x="35" y="13"/>
                    <a:pt x="35" y="13"/>
                  </a:cubicBezTo>
                  <a:cubicBezTo>
                    <a:pt x="36" y="14"/>
                    <a:pt x="36" y="14"/>
                    <a:pt x="36" y="14"/>
                  </a:cubicBezTo>
                  <a:cubicBezTo>
                    <a:pt x="36" y="15"/>
                    <a:pt x="37" y="14"/>
                    <a:pt x="37" y="14"/>
                  </a:cubicBezTo>
                  <a:close/>
                  <a:moveTo>
                    <a:pt x="37" y="11"/>
                  </a:moveTo>
                  <a:cubicBezTo>
                    <a:pt x="37" y="11"/>
                    <a:pt x="37" y="11"/>
                    <a:pt x="38" y="11"/>
                  </a:cubicBezTo>
                  <a:cubicBezTo>
                    <a:pt x="38" y="11"/>
                    <a:pt x="38" y="11"/>
                    <a:pt x="38" y="11"/>
                  </a:cubicBezTo>
                  <a:cubicBezTo>
                    <a:pt x="38" y="11"/>
                    <a:pt x="38" y="11"/>
                    <a:pt x="37" y="11"/>
                  </a:cubicBezTo>
                  <a:cubicBezTo>
                    <a:pt x="37" y="11"/>
                    <a:pt x="37" y="11"/>
                    <a:pt x="37" y="11"/>
                  </a:cubicBezTo>
                  <a:close/>
                  <a:moveTo>
                    <a:pt x="47" y="12"/>
                  </a:moveTo>
                  <a:cubicBezTo>
                    <a:pt x="48" y="12"/>
                    <a:pt x="48" y="12"/>
                    <a:pt x="48" y="12"/>
                  </a:cubicBezTo>
                  <a:cubicBezTo>
                    <a:pt x="48" y="12"/>
                    <a:pt x="48" y="12"/>
                    <a:pt x="48" y="12"/>
                  </a:cubicBezTo>
                  <a:cubicBezTo>
                    <a:pt x="48" y="12"/>
                    <a:pt x="48" y="11"/>
                    <a:pt x="48" y="11"/>
                  </a:cubicBezTo>
                  <a:cubicBezTo>
                    <a:pt x="48" y="11"/>
                    <a:pt x="48" y="11"/>
                    <a:pt x="47" y="12"/>
                  </a:cubicBezTo>
                  <a:close/>
                  <a:moveTo>
                    <a:pt x="91" y="11"/>
                  </a:moveTo>
                  <a:cubicBezTo>
                    <a:pt x="90" y="11"/>
                    <a:pt x="89" y="12"/>
                    <a:pt x="89" y="14"/>
                  </a:cubicBezTo>
                  <a:cubicBezTo>
                    <a:pt x="90" y="14"/>
                    <a:pt x="91" y="13"/>
                    <a:pt x="91" y="13"/>
                  </a:cubicBezTo>
                  <a:cubicBezTo>
                    <a:pt x="91" y="12"/>
                    <a:pt x="91" y="12"/>
                    <a:pt x="91" y="11"/>
                  </a:cubicBezTo>
                  <a:close/>
                  <a:moveTo>
                    <a:pt x="93" y="12"/>
                  </a:moveTo>
                  <a:cubicBezTo>
                    <a:pt x="93" y="13"/>
                    <a:pt x="93" y="13"/>
                    <a:pt x="93" y="14"/>
                  </a:cubicBezTo>
                  <a:cubicBezTo>
                    <a:pt x="93" y="14"/>
                    <a:pt x="94" y="14"/>
                    <a:pt x="94" y="14"/>
                  </a:cubicBezTo>
                  <a:cubicBezTo>
                    <a:pt x="94" y="13"/>
                    <a:pt x="94" y="12"/>
                    <a:pt x="93" y="12"/>
                  </a:cubicBezTo>
                  <a:close/>
                  <a:moveTo>
                    <a:pt x="49" y="15"/>
                  </a:moveTo>
                  <a:cubicBezTo>
                    <a:pt x="50" y="15"/>
                    <a:pt x="50" y="15"/>
                    <a:pt x="50" y="15"/>
                  </a:cubicBezTo>
                  <a:cubicBezTo>
                    <a:pt x="50" y="15"/>
                    <a:pt x="50" y="15"/>
                    <a:pt x="50" y="14"/>
                  </a:cubicBezTo>
                  <a:cubicBezTo>
                    <a:pt x="50" y="14"/>
                    <a:pt x="50" y="14"/>
                    <a:pt x="49" y="14"/>
                  </a:cubicBezTo>
                  <a:cubicBezTo>
                    <a:pt x="49" y="15"/>
                    <a:pt x="49" y="15"/>
                    <a:pt x="49" y="15"/>
                  </a:cubicBezTo>
                  <a:close/>
                  <a:moveTo>
                    <a:pt x="44" y="17"/>
                  </a:moveTo>
                  <a:cubicBezTo>
                    <a:pt x="44" y="17"/>
                    <a:pt x="45" y="18"/>
                    <a:pt x="45" y="17"/>
                  </a:cubicBezTo>
                  <a:cubicBezTo>
                    <a:pt x="46" y="17"/>
                    <a:pt x="46" y="17"/>
                    <a:pt x="46" y="16"/>
                  </a:cubicBezTo>
                  <a:cubicBezTo>
                    <a:pt x="45" y="16"/>
                    <a:pt x="45" y="16"/>
                    <a:pt x="45" y="16"/>
                  </a:cubicBezTo>
                  <a:cubicBezTo>
                    <a:pt x="44" y="16"/>
                    <a:pt x="44" y="17"/>
                    <a:pt x="44" y="17"/>
                  </a:cubicBezTo>
                  <a:close/>
                  <a:moveTo>
                    <a:pt x="80" y="19"/>
                  </a:moveTo>
                  <a:cubicBezTo>
                    <a:pt x="80" y="19"/>
                    <a:pt x="80" y="19"/>
                    <a:pt x="80" y="19"/>
                  </a:cubicBezTo>
                  <a:cubicBezTo>
                    <a:pt x="80" y="19"/>
                    <a:pt x="80" y="19"/>
                    <a:pt x="80" y="19"/>
                  </a:cubicBezTo>
                  <a:cubicBezTo>
                    <a:pt x="80" y="19"/>
                    <a:pt x="80" y="19"/>
                    <a:pt x="80" y="19"/>
                  </a:cubicBezTo>
                  <a:cubicBezTo>
                    <a:pt x="80" y="19"/>
                    <a:pt x="80" y="19"/>
                    <a:pt x="80" y="19"/>
                  </a:cubicBezTo>
                  <a:close/>
                  <a:moveTo>
                    <a:pt x="97" y="37"/>
                  </a:moveTo>
                  <a:cubicBezTo>
                    <a:pt x="97" y="37"/>
                    <a:pt x="97" y="38"/>
                    <a:pt x="96" y="39"/>
                  </a:cubicBezTo>
                  <a:cubicBezTo>
                    <a:pt x="96" y="40"/>
                    <a:pt x="96" y="40"/>
                    <a:pt x="95" y="39"/>
                  </a:cubicBezTo>
                  <a:cubicBezTo>
                    <a:pt x="95" y="41"/>
                    <a:pt x="96" y="42"/>
                    <a:pt x="97" y="42"/>
                  </a:cubicBezTo>
                  <a:cubicBezTo>
                    <a:pt x="97" y="42"/>
                    <a:pt x="97" y="41"/>
                    <a:pt x="97" y="41"/>
                  </a:cubicBezTo>
                  <a:cubicBezTo>
                    <a:pt x="97" y="40"/>
                    <a:pt x="97" y="40"/>
                    <a:pt x="98" y="39"/>
                  </a:cubicBezTo>
                  <a:cubicBezTo>
                    <a:pt x="98" y="39"/>
                    <a:pt x="98" y="38"/>
                    <a:pt x="98" y="38"/>
                  </a:cubicBezTo>
                  <a:cubicBezTo>
                    <a:pt x="98" y="37"/>
                    <a:pt x="98" y="37"/>
                    <a:pt x="97" y="37"/>
                  </a:cubicBezTo>
                  <a:close/>
                  <a:moveTo>
                    <a:pt x="103" y="42"/>
                  </a:moveTo>
                  <a:cubicBezTo>
                    <a:pt x="103" y="42"/>
                    <a:pt x="103" y="42"/>
                    <a:pt x="104" y="42"/>
                  </a:cubicBezTo>
                  <a:cubicBezTo>
                    <a:pt x="104" y="42"/>
                    <a:pt x="104" y="41"/>
                    <a:pt x="104" y="41"/>
                  </a:cubicBezTo>
                  <a:cubicBezTo>
                    <a:pt x="104" y="41"/>
                    <a:pt x="103" y="41"/>
                    <a:pt x="103" y="41"/>
                  </a:cubicBezTo>
                  <a:cubicBezTo>
                    <a:pt x="103" y="41"/>
                    <a:pt x="103" y="42"/>
                    <a:pt x="103" y="42"/>
                  </a:cubicBezTo>
                  <a:close/>
                  <a:moveTo>
                    <a:pt x="29" y="42"/>
                  </a:moveTo>
                  <a:cubicBezTo>
                    <a:pt x="29" y="42"/>
                    <a:pt x="29" y="42"/>
                    <a:pt x="30" y="42"/>
                  </a:cubicBezTo>
                  <a:cubicBezTo>
                    <a:pt x="30" y="42"/>
                    <a:pt x="30" y="42"/>
                    <a:pt x="30" y="42"/>
                  </a:cubicBezTo>
                  <a:cubicBezTo>
                    <a:pt x="29" y="42"/>
                    <a:pt x="29" y="42"/>
                    <a:pt x="29" y="42"/>
                  </a:cubicBezTo>
                  <a:cubicBezTo>
                    <a:pt x="29" y="42"/>
                    <a:pt x="29" y="42"/>
                    <a:pt x="29" y="42"/>
                  </a:cubicBezTo>
                  <a:close/>
                  <a:moveTo>
                    <a:pt x="95" y="42"/>
                  </a:moveTo>
                  <a:cubicBezTo>
                    <a:pt x="95" y="42"/>
                    <a:pt x="95" y="42"/>
                    <a:pt x="95" y="43"/>
                  </a:cubicBezTo>
                  <a:cubicBezTo>
                    <a:pt x="94" y="43"/>
                    <a:pt x="94" y="43"/>
                    <a:pt x="94" y="44"/>
                  </a:cubicBezTo>
                  <a:cubicBezTo>
                    <a:pt x="94" y="44"/>
                    <a:pt x="94" y="45"/>
                    <a:pt x="94" y="45"/>
                  </a:cubicBezTo>
                  <a:cubicBezTo>
                    <a:pt x="94" y="46"/>
                    <a:pt x="94" y="46"/>
                    <a:pt x="94" y="46"/>
                  </a:cubicBezTo>
                  <a:cubicBezTo>
                    <a:pt x="95" y="46"/>
                    <a:pt x="95" y="45"/>
                    <a:pt x="95" y="44"/>
                  </a:cubicBezTo>
                  <a:cubicBezTo>
                    <a:pt x="95" y="44"/>
                    <a:pt x="95" y="43"/>
                    <a:pt x="96" y="42"/>
                  </a:cubicBezTo>
                  <a:lnTo>
                    <a:pt x="95" y="42"/>
                  </a:lnTo>
                  <a:close/>
                  <a:moveTo>
                    <a:pt x="89" y="43"/>
                  </a:moveTo>
                  <a:cubicBezTo>
                    <a:pt x="89" y="43"/>
                    <a:pt x="89" y="43"/>
                    <a:pt x="89" y="43"/>
                  </a:cubicBezTo>
                  <a:cubicBezTo>
                    <a:pt x="90" y="43"/>
                    <a:pt x="90" y="43"/>
                    <a:pt x="89" y="42"/>
                  </a:cubicBezTo>
                  <a:cubicBezTo>
                    <a:pt x="89" y="42"/>
                    <a:pt x="89" y="42"/>
                    <a:pt x="89" y="42"/>
                  </a:cubicBezTo>
                  <a:cubicBezTo>
                    <a:pt x="89" y="43"/>
                    <a:pt x="89" y="43"/>
                    <a:pt x="89" y="43"/>
                  </a:cubicBezTo>
                  <a:close/>
                  <a:moveTo>
                    <a:pt x="100" y="43"/>
                  </a:moveTo>
                  <a:cubicBezTo>
                    <a:pt x="100" y="43"/>
                    <a:pt x="100" y="44"/>
                    <a:pt x="100" y="43"/>
                  </a:cubicBezTo>
                  <a:cubicBezTo>
                    <a:pt x="100" y="43"/>
                    <a:pt x="100" y="43"/>
                    <a:pt x="100" y="43"/>
                  </a:cubicBezTo>
                  <a:cubicBezTo>
                    <a:pt x="100" y="43"/>
                    <a:pt x="101" y="43"/>
                    <a:pt x="101" y="43"/>
                  </a:cubicBezTo>
                  <a:cubicBezTo>
                    <a:pt x="101" y="43"/>
                    <a:pt x="101" y="43"/>
                    <a:pt x="100" y="43"/>
                  </a:cubicBezTo>
                  <a:close/>
                  <a:moveTo>
                    <a:pt x="102" y="44"/>
                  </a:moveTo>
                  <a:lnTo>
                    <a:pt x="104" y="44"/>
                  </a:lnTo>
                  <a:cubicBezTo>
                    <a:pt x="104" y="44"/>
                    <a:pt x="103" y="43"/>
                    <a:pt x="102" y="43"/>
                  </a:cubicBezTo>
                  <a:lnTo>
                    <a:pt x="102" y="44"/>
                  </a:lnTo>
                  <a:close/>
                  <a:moveTo>
                    <a:pt x="99" y="44"/>
                  </a:moveTo>
                  <a:cubicBezTo>
                    <a:pt x="99" y="45"/>
                    <a:pt x="98" y="45"/>
                    <a:pt x="99" y="45"/>
                  </a:cubicBezTo>
                  <a:cubicBezTo>
                    <a:pt x="99" y="46"/>
                    <a:pt x="99" y="46"/>
                    <a:pt x="99" y="46"/>
                  </a:cubicBezTo>
                  <a:cubicBezTo>
                    <a:pt x="99" y="46"/>
                    <a:pt x="99" y="46"/>
                    <a:pt x="100" y="45"/>
                  </a:cubicBezTo>
                  <a:cubicBezTo>
                    <a:pt x="100" y="45"/>
                    <a:pt x="99" y="45"/>
                    <a:pt x="99" y="44"/>
                  </a:cubicBezTo>
                  <a:close/>
                  <a:moveTo>
                    <a:pt x="6" y="46"/>
                  </a:moveTo>
                  <a:lnTo>
                    <a:pt x="8" y="46"/>
                  </a:lnTo>
                  <a:cubicBezTo>
                    <a:pt x="8" y="45"/>
                    <a:pt x="7" y="45"/>
                    <a:pt x="6" y="45"/>
                  </a:cubicBezTo>
                  <a:lnTo>
                    <a:pt x="6" y="46"/>
                  </a:lnTo>
                  <a:close/>
                  <a:moveTo>
                    <a:pt x="99" y="47"/>
                  </a:moveTo>
                  <a:cubicBezTo>
                    <a:pt x="100" y="47"/>
                    <a:pt x="100" y="48"/>
                    <a:pt x="100" y="48"/>
                  </a:cubicBezTo>
                  <a:cubicBezTo>
                    <a:pt x="100" y="48"/>
                    <a:pt x="100" y="49"/>
                    <a:pt x="100" y="49"/>
                  </a:cubicBezTo>
                  <a:cubicBezTo>
                    <a:pt x="100" y="50"/>
                    <a:pt x="100" y="50"/>
                    <a:pt x="100" y="51"/>
                  </a:cubicBezTo>
                  <a:cubicBezTo>
                    <a:pt x="100" y="51"/>
                    <a:pt x="100" y="52"/>
                    <a:pt x="100" y="52"/>
                  </a:cubicBezTo>
                  <a:cubicBezTo>
                    <a:pt x="101" y="51"/>
                    <a:pt x="101" y="50"/>
                    <a:pt x="101" y="50"/>
                  </a:cubicBezTo>
                  <a:cubicBezTo>
                    <a:pt x="101" y="49"/>
                    <a:pt x="101" y="48"/>
                    <a:pt x="101" y="47"/>
                  </a:cubicBezTo>
                  <a:cubicBezTo>
                    <a:pt x="101" y="47"/>
                    <a:pt x="100" y="47"/>
                    <a:pt x="100" y="47"/>
                  </a:cubicBezTo>
                  <a:cubicBezTo>
                    <a:pt x="99" y="46"/>
                    <a:pt x="99" y="47"/>
                    <a:pt x="99" y="47"/>
                  </a:cubicBezTo>
                  <a:close/>
                  <a:moveTo>
                    <a:pt x="94" y="49"/>
                  </a:moveTo>
                  <a:cubicBezTo>
                    <a:pt x="94" y="49"/>
                    <a:pt x="94" y="49"/>
                    <a:pt x="94" y="50"/>
                  </a:cubicBezTo>
                  <a:cubicBezTo>
                    <a:pt x="93" y="50"/>
                    <a:pt x="93" y="50"/>
                    <a:pt x="94" y="50"/>
                  </a:cubicBezTo>
                  <a:cubicBezTo>
                    <a:pt x="94" y="50"/>
                    <a:pt x="94" y="50"/>
                    <a:pt x="95" y="49"/>
                  </a:cubicBezTo>
                  <a:cubicBezTo>
                    <a:pt x="95" y="49"/>
                    <a:pt x="95" y="49"/>
                    <a:pt x="94" y="49"/>
                  </a:cubicBezTo>
                  <a:cubicBezTo>
                    <a:pt x="94" y="48"/>
                    <a:pt x="94" y="48"/>
                    <a:pt x="94" y="48"/>
                  </a:cubicBezTo>
                  <a:cubicBezTo>
                    <a:pt x="94" y="48"/>
                    <a:pt x="94" y="48"/>
                    <a:pt x="94" y="49"/>
                  </a:cubicBezTo>
                  <a:close/>
                  <a:moveTo>
                    <a:pt x="81" y="51"/>
                  </a:moveTo>
                  <a:cubicBezTo>
                    <a:pt x="81" y="51"/>
                    <a:pt x="82" y="51"/>
                    <a:pt x="82" y="50"/>
                  </a:cubicBezTo>
                  <a:cubicBezTo>
                    <a:pt x="82" y="50"/>
                    <a:pt x="82" y="49"/>
                    <a:pt x="82" y="49"/>
                  </a:cubicBezTo>
                  <a:lnTo>
                    <a:pt x="81" y="49"/>
                  </a:lnTo>
                  <a:lnTo>
                    <a:pt x="81" y="51"/>
                  </a:lnTo>
                  <a:close/>
                  <a:moveTo>
                    <a:pt x="6" y="50"/>
                  </a:moveTo>
                  <a:cubicBezTo>
                    <a:pt x="6" y="50"/>
                    <a:pt x="6" y="50"/>
                    <a:pt x="6" y="50"/>
                  </a:cubicBezTo>
                  <a:cubicBezTo>
                    <a:pt x="7" y="50"/>
                    <a:pt x="7" y="50"/>
                    <a:pt x="6" y="50"/>
                  </a:cubicBezTo>
                  <a:cubicBezTo>
                    <a:pt x="6" y="50"/>
                    <a:pt x="6" y="50"/>
                    <a:pt x="6" y="50"/>
                  </a:cubicBezTo>
                  <a:cubicBezTo>
                    <a:pt x="6" y="50"/>
                    <a:pt x="6" y="50"/>
                    <a:pt x="6" y="50"/>
                  </a:cubicBezTo>
                  <a:close/>
                  <a:moveTo>
                    <a:pt x="10" y="51"/>
                  </a:moveTo>
                  <a:lnTo>
                    <a:pt x="11" y="51"/>
                  </a:lnTo>
                  <a:lnTo>
                    <a:pt x="11" y="50"/>
                  </a:lnTo>
                  <a:lnTo>
                    <a:pt x="10" y="50"/>
                  </a:lnTo>
                  <a:lnTo>
                    <a:pt x="10" y="51"/>
                  </a:lnTo>
                  <a:close/>
                  <a:moveTo>
                    <a:pt x="91" y="50"/>
                  </a:moveTo>
                  <a:cubicBezTo>
                    <a:pt x="91" y="51"/>
                    <a:pt x="91" y="51"/>
                    <a:pt x="90" y="51"/>
                  </a:cubicBezTo>
                  <a:cubicBezTo>
                    <a:pt x="90" y="51"/>
                    <a:pt x="90" y="52"/>
                    <a:pt x="90" y="53"/>
                  </a:cubicBezTo>
                  <a:cubicBezTo>
                    <a:pt x="90" y="53"/>
                    <a:pt x="91" y="52"/>
                    <a:pt x="91" y="52"/>
                  </a:cubicBezTo>
                  <a:cubicBezTo>
                    <a:pt x="92" y="51"/>
                    <a:pt x="92" y="51"/>
                    <a:pt x="91" y="50"/>
                  </a:cubicBezTo>
                  <a:close/>
                  <a:moveTo>
                    <a:pt x="102" y="53"/>
                  </a:moveTo>
                  <a:cubicBezTo>
                    <a:pt x="102" y="53"/>
                    <a:pt x="102" y="53"/>
                    <a:pt x="103" y="53"/>
                  </a:cubicBezTo>
                  <a:cubicBezTo>
                    <a:pt x="103" y="53"/>
                    <a:pt x="103" y="53"/>
                    <a:pt x="103" y="53"/>
                  </a:cubicBezTo>
                  <a:cubicBezTo>
                    <a:pt x="103" y="53"/>
                    <a:pt x="103" y="53"/>
                    <a:pt x="102" y="53"/>
                  </a:cubicBezTo>
                  <a:cubicBezTo>
                    <a:pt x="102" y="53"/>
                    <a:pt x="102" y="53"/>
                    <a:pt x="102" y="53"/>
                  </a:cubicBezTo>
                  <a:close/>
                  <a:moveTo>
                    <a:pt x="94" y="54"/>
                  </a:moveTo>
                  <a:cubicBezTo>
                    <a:pt x="94" y="54"/>
                    <a:pt x="94" y="54"/>
                    <a:pt x="94" y="54"/>
                  </a:cubicBezTo>
                  <a:cubicBezTo>
                    <a:pt x="94" y="55"/>
                    <a:pt x="94" y="55"/>
                    <a:pt x="95" y="55"/>
                  </a:cubicBezTo>
                  <a:cubicBezTo>
                    <a:pt x="95" y="56"/>
                    <a:pt x="95" y="56"/>
                    <a:pt x="95" y="56"/>
                  </a:cubicBezTo>
                  <a:cubicBezTo>
                    <a:pt x="95" y="57"/>
                    <a:pt x="95" y="57"/>
                    <a:pt x="95" y="57"/>
                  </a:cubicBezTo>
                  <a:cubicBezTo>
                    <a:pt x="96" y="56"/>
                    <a:pt x="96" y="55"/>
                    <a:pt x="95" y="54"/>
                  </a:cubicBezTo>
                  <a:cubicBezTo>
                    <a:pt x="95" y="53"/>
                    <a:pt x="94" y="53"/>
                    <a:pt x="94" y="54"/>
                  </a:cubicBezTo>
                  <a:close/>
                  <a:moveTo>
                    <a:pt x="96" y="55"/>
                  </a:moveTo>
                  <a:cubicBezTo>
                    <a:pt x="97" y="56"/>
                    <a:pt x="98" y="57"/>
                    <a:pt x="97" y="59"/>
                  </a:cubicBezTo>
                  <a:cubicBezTo>
                    <a:pt x="97" y="60"/>
                    <a:pt x="97" y="60"/>
                    <a:pt x="96" y="60"/>
                  </a:cubicBezTo>
                  <a:cubicBezTo>
                    <a:pt x="96" y="61"/>
                    <a:pt x="96" y="61"/>
                    <a:pt x="96" y="62"/>
                  </a:cubicBezTo>
                  <a:cubicBezTo>
                    <a:pt x="97" y="63"/>
                    <a:pt x="97" y="62"/>
                    <a:pt x="98" y="62"/>
                  </a:cubicBezTo>
                  <a:cubicBezTo>
                    <a:pt x="98" y="61"/>
                    <a:pt x="98" y="60"/>
                    <a:pt x="98" y="59"/>
                  </a:cubicBezTo>
                  <a:cubicBezTo>
                    <a:pt x="98" y="57"/>
                    <a:pt x="98" y="57"/>
                    <a:pt x="98" y="56"/>
                  </a:cubicBezTo>
                  <a:cubicBezTo>
                    <a:pt x="97" y="55"/>
                    <a:pt x="97" y="55"/>
                    <a:pt x="96" y="55"/>
                  </a:cubicBezTo>
                  <a:close/>
                  <a:moveTo>
                    <a:pt x="100" y="56"/>
                  </a:moveTo>
                  <a:cubicBezTo>
                    <a:pt x="100" y="56"/>
                    <a:pt x="100" y="57"/>
                    <a:pt x="100" y="57"/>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8"/>
                    <a:pt x="102" y="57"/>
                    <a:pt x="101" y="56"/>
                  </a:cubicBezTo>
                  <a:lnTo>
                    <a:pt x="100" y="56"/>
                  </a:lnTo>
                  <a:close/>
                  <a:moveTo>
                    <a:pt x="95" y="61"/>
                  </a:moveTo>
                  <a:cubicBezTo>
                    <a:pt x="94" y="61"/>
                    <a:pt x="94" y="60"/>
                    <a:pt x="93" y="60"/>
                  </a:cubicBezTo>
                  <a:cubicBezTo>
                    <a:pt x="93" y="60"/>
                    <a:pt x="93" y="59"/>
                    <a:pt x="93" y="59"/>
                  </a:cubicBezTo>
                  <a:cubicBezTo>
                    <a:pt x="92" y="59"/>
                    <a:pt x="92" y="58"/>
                    <a:pt x="92" y="58"/>
                  </a:cubicBezTo>
                  <a:cubicBezTo>
                    <a:pt x="91" y="58"/>
                    <a:pt x="91" y="58"/>
                    <a:pt x="90" y="58"/>
                  </a:cubicBezTo>
                  <a:cubicBezTo>
                    <a:pt x="89" y="58"/>
                    <a:pt x="89" y="59"/>
                    <a:pt x="88" y="60"/>
                  </a:cubicBezTo>
                  <a:cubicBezTo>
                    <a:pt x="88" y="61"/>
                    <a:pt x="88" y="62"/>
                    <a:pt x="88" y="63"/>
                  </a:cubicBezTo>
                  <a:cubicBezTo>
                    <a:pt x="88" y="63"/>
                    <a:pt x="89" y="64"/>
                    <a:pt x="89" y="65"/>
                  </a:cubicBezTo>
                  <a:cubicBezTo>
                    <a:pt x="90" y="66"/>
                    <a:pt x="91" y="66"/>
                    <a:pt x="91" y="66"/>
                  </a:cubicBezTo>
                  <a:cubicBezTo>
                    <a:pt x="92" y="64"/>
                    <a:pt x="91" y="64"/>
                    <a:pt x="91" y="63"/>
                  </a:cubicBezTo>
                  <a:cubicBezTo>
                    <a:pt x="90" y="63"/>
                    <a:pt x="90" y="63"/>
                    <a:pt x="89" y="62"/>
                  </a:cubicBezTo>
                  <a:cubicBezTo>
                    <a:pt x="89" y="61"/>
                    <a:pt x="89" y="60"/>
                    <a:pt x="90" y="60"/>
                  </a:cubicBezTo>
                  <a:cubicBezTo>
                    <a:pt x="90" y="59"/>
                    <a:pt x="91" y="59"/>
                    <a:pt x="91" y="59"/>
                  </a:cubicBezTo>
                  <a:cubicBezTo>
                    <a:pt x="92" y="59"/>
                    <a:pt x="92" y="59"/>
                    <a:pt x="92" y="60"/>
                  </a:cubicBezTo>
                  <a:cubicBezTo>
                    <a:pt x="92" y="61"/>
                    <a:pt x="92" y="61"/>
                    <a:pt x="92" y="62"/>
                  </a:cubicBezTo>
                  <a:cubicBezTo>
                    <a:pt x="92" y="62"/>
                    <a:pt x="92" y="63"/>
                    <a:pt x="92" y="63"/>
                  </a:cubicBezTo>
                  <a:cubicBezTo>
                    <a:pt x="92" y="63"/>
                    <a:pt x="93" y="64"/>
                    <a:pt x="93" y="64"/>
                  </a:cubicBezTo>
                  <a:cubicBezTo>
                    <a:pt x="93" y="63"/>
                    <a:pt x="93" y="62"/>
                    <a:pt x="94" y="62"/>
                  </a:cubicBezTo>
                  <a:cubicBezTo>
                    <a:pt x="94" y="62"/>
                    <a:pt x="95" y="61"/>
                    <a:pt x="95" y="61"/>
                  </a:cubicBezTo>
                  <a:close/>
                  <a:moveTo>
                    <a:pt x="3" y="58"/>
                  </a:moveTo>
                  <a:cubicBezTo>
                    <a:pt x="3" y="58"/>
                    <a:pt x="3" y="59"/>
                    <a:pt x="3" y="59"/>
                  </a:cubicBezTo>
                  <a:cubicBezTo>
                    <a:pt x="3" y="59"/>
                    <a:pt x="3" y="59"/>
                    <a:pt x="3" y="58"/>
                  </a:cubicBezTo>
                  <a:cubicBezTo>
                    <a:pt x="3" y="58"/>
                    <a:pt x="3" y="58"/>
                    <a:pt x="3" y="58"/>
                  </a:cubicBezTo>
                  <a:cubicBezTo>
                    <a:pt x="3" y="58"/>
                    <a:pt x="3" y="58"/>
                    <a:pt x="3" y="58"/>
                  </a:cubicBezTo>
                  <a:close/>
                  <a:moveTo>
                    <a:pt x="95" y="60"/>
                  </a:moveTo>
                  <a:cubicBezTo>
                    <a:pt x="95" y="60"/>
                    <a:pt x="95" y="60"/>
                    <a:pt x="95" y="60"/>
                  </a:cubicBezTo>
                  <a:cubicBezTo>
                    <a:pt x="96" y="60"/>
                    <a:pt x="96" y="60"/>
                    <a:pt x="96" y="60"/>
                  </a:cubicBezTo>
                  <a:cubicBezTo>
                    <a:pt x="96" y="60"/>
                    <a:pt x="95" y="60"/>
                    <a:pt x="95" y="59"/>
                  </a:cubicBezTo>
                  <a:cubicBezTo>
                    <a:pt x="95" y="59"/>
                    <a:pt x="95" y="59"/>
                    <a:pt x="95" y="60"/>
                  </a:cubicBezTo>
                  <a:close/>
                  <a:moveTo>
                    <a:pt x="49" y="62"/>
                  </a:moveTo>
                  <a:cubicBezTo>
                    <a:pt x="50" y="63"/>
                    <a:pt x="50" y="64"/>
                    <a:pt x="52" y="64"/>
                  </a:cubicBezTo>
                  <a:cubicBezTo>
                    <a:pt x="52" y="63"/>
                    <a:pt x="52" y="62"/>
                    <a:pt x="51" y="62"/>
                  </a:cubicBezTo>
                  <a:cubicBezTo>
                    <a:pt x="51" y="62"/>
                    <a:pt x="50" y="62"/>
                    <a:pt x="49" y="62"/>
                  </a:cubicBezTo>
                  <a:close/>
                  <a:moveTo>
                    <a:pt x="100" y="64"/>
                  </a:moveTo>
                  <a:cubicBezTo>
                    <a:pt x="100" y="64"/>
                    <a:pt x="100" y="64"/>
                    <a:pt x="99" y="65"/>
                  </a:cubicBezTo>
                  <a:cubicBezTo>
                    <a:pt x="99" y="65"/>
                    <a:pt x="99" y="65"/>
                    <a:pt x="98" y="65"/>
                  </a:cubicBezTo>
                  <a:cubicBezTo>
                    <a:pt x="99" y="66"/>
                    <a:pt x="100" y="66"/>
                    <a:pt x="100" y="66"/>
                  </a:cubicBezTo>
                  <a:cubicBezTo>
                    <a:pt x="100" y="67"/>
                    <a:pt x="100" y="67"/>
                    <a:pt x="99" y="68"/>
                  </a:cubicBezTo>
                  <a:cubicBezTo>
                    <a:pt x="99" y="68"/>
                    <a:pt x="99" y="69"/>
                    <a:pt x="99" y="69"/>
                  </a:cubicBezTo>
                  <a:cubicBezTo>
                    <a:pt x="99" y="70"/>
                    <a:pt x="99" y="71"/>
                    <a:pt x="100" y="71"/>
                  </a:cubicBezTo>
                  <a:cubicBezTo>
                    <a:pt x="101" y="71"/>
                    <a:pt x="101" y="70"/>
                    <a:pt x="101" y="68"/>
                  </a:cubicBezTo>
                  <a:cubicBezTo>
                    <a:pt x="102" y="68"/>
                    <a:pt x="102" y="68"/>
                    <a:pt x="103" y="68"/>
                  </a:cubicBezTo>
                  <a:cubicBezTo>
                    <a:pt x="103" y="68"/>
                    <a:pt x="103" y="67"/>
                    <a:pt x="103" y="66"/>
                  </a:cubicBezTo>
                  <a:cubicBezTo>
                    <a:pt x="103" y="66"/>
                    <a:pt x="102" y="65"/>
                    <a:pt x="102" y="65"/>
                  </a:cubicBezTo>
                  <a:cubicBezTo>
                    <a:pt x="102" y="64"/>
                    <a:pt x="101" y="64"/>
                    <a:pt x="100" y="64"/>
                  </a:cubicBezTo>
                  <a:close/>
                  <a:moveTo>
                    <a:pt x="103" y="71"/>
                  </a:moveTo>
                  <a:cubicBezTo>
                    <a:pt x="103" y="71"/>
                    <a:pt x="103" y="71"/>
                    <a:pt x="104" y="71"/>
                  </a:cubicBezTo>
                  <a:cubicBezTo>
                    <a:pt x="104" y="71"/>
                    <a:pt x="104" y="71"/>
                    <a:pt x="104" y="70"/>
                  </a:cubicBezTo>
                  <a:cubicBezTo>
                    <a:pt x="104" y="70"/>
                    <a:pt x="103" y="70"/>
                    <a:pt x="103" y="71"/>
                  </a:cubicBezTo>
                  <a:cubicBezTo>
                    <a:pt x="103" y="71"/>
                    <a:pt x="103" y="71"/>
                    <a:pt x="103" y="71"/>
                  </a:cubicBezTo>
                  <a:close/>
                  <a:moveTo>
                    <a:pt x="87" y="72"/>
                  </a:moveTo>
                  <a:cubicBezTo>
                    <a:pt x="87" y="73"/>
                    <a:pt x="87" y="73"/>
                    <a:pt x="87" y="74"/>
                  </a:cubicBezTo>
                  <a:cubicBezTo>
                    <a:pt x="87" y="74"/>
                    <a:pt x="87" y="74"/>
                    <a:pt x="88" y="74"/>
                  </a:cubicBezTo>
                  <a:cubicBezTo>
                    <a:pt x="88" y="73"/>
                    <a:pt x="88" y="73"/>
                    <a:pt x="87" y="72"/>
                  </a:cubicBezTo>
                  <a:close/>
                  <a:moveTo>
                    <a:pt x="17" y="73"/>
                  </a:moveTo>
                  <a:cubicBezTo>
                    <a:pt x="17" y="74"/>
                    <a:pt x="17" y="74"/>
                    <a:pt x="18" y="73"/>
                  </a:cubicBezTo>
                  <a:cubicBezTo>
                    <a:pt x="18" y="73"/>
                    <a:pt x="18" y="73"/>
                    <a:pt x="18" y="73"/>
                  </a:cubicBezTo>
                  <a:cubicBezTo>
                    <a:pt x="18" y="73"/>
                    <a:pt x="17" y="73"/>
                    <a:pt x="17" y="73"/>
                  </a:cubicBezTo>
                  <a:cubicBezTo>
                    <a:pt x="17" y="73"/>
                    <a:pt x="17" y="73"/>
                    <a:pt x="17" y="73"/>
                  </a:cubicBezTo>
                  <a:close/>
                  <a:moveTo>
                    <a:pt x="89" y="75"/>
                  </a:moveTo>
                  <a:cubicBezTo>
                    <a:pt x="89" y="75"/>
                    <a:pt x="89" y="75"/>
                    <a:pt x="90" y="75"/>
                  </a:cubicBezTo>
                  <a:cubicBezTo>
                    <a:pt x="90" y="76"/>
                    <a:pt x="91" y="76"/>
                    <a:pt x="91" y="76"/>
                  </a:cubicBezTo>
                  <a:cubicBezTo>
                    <a:pt x="92" y="76"/>
                    <a:pt x="92" y="75"/>
                    <a:pt x="91" y="75"/>
                  </a:cubicBezTo>
                  <a:cubicBezTo>
                    <a:pt x="91" y="75"/>
                    <a:pt x="91" y="74"/>
                    <a:pt x="91" y="74"/>
                  </a:cubicBezTo>
                  <a:cubicBezTo>
                    <a:pt x="90" y="74"/>
                    <a:pt x="90" y="74"/>
                    <a:pt x="90" y="74"/>
                  </a:cubicBezTo>
                  <a:cubicBezTo>
                    <a:pt x="89" y="74"/>
                    <a:pt x="89" y="74"/>
                    <a:pt x="89" y="75"/>
                  </a:cubicBezTo>
                  <a:close/>
                  <a:moveTo>
                    <a:pt x="37" y="76"/>
                  </a:moveTo>
                  <a:cubicBezTo>
                    <a:pt x="37" y="76"/>
                    <a:pt x="37" y="76"/>
                    <a:pt x="37" y="76"/>
                  </a:cubicBezTo>
                  <a:cubicBezTo>
                    <a:pt x="37" y="77"/>
                    <a:pt x="37" y="77"/>
                    <a:pt x="37" y="78"/>
                  </a:cubicBezTo>
                  <a:cubicBezTo>
                    <a:pt x="38" y="78"/>
                    <a:pt x="38" y="77"/>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3"/>
                  </a:moveTo>
                  <a:cubicBezTo>
                    <a:pt x="29" y="82"/>
                    <a:pt x="28" y="82"/>
                    <a:pt x="28" y="82"/>
                  </a:cubicBezTo>
                  <a:cubicBezTo>
                    <a:pt x="27" y="83"/>
                    <a:pt x="26" y="83"/>
                    <a:pt x="26" y="84"/>
                  </a:cubicBezTo>
                  <a:cubicBezTo>
                    <a:pt x="26" y="84"/>
                    <a:pt x="25" y="85"/>
                    <a:pt x="26" y="86"/>
                  </a:cubicBezTo>
                  <a:cubicBezTo>
                    <a:pt x="26" y="87"/>
                    <a:pt x="26" y="88"/>
                    <a:pt x="27" y="88"/>
                  </a:cubicBezTo>
                  <a:cubicBezTo>
                    <a:pt x="28" y="88"/>
                    <a:pt x="30" y="87"/>
                    <a:pt x="30" y="87"/>
                  </a:cubicBezTo>
                  <a:cubicBezTo>
                    <a:pt x="31" y="86"/>
                    <a:pt x="31" y="85"/>
                    <a:pt x="30" y="85"/>
                  </a:cubicBezTo>
                  <a:cubicBezTo>
                    <a:pt x="30" y="85"/>
                    <a:pt x="30" y="84"/>
                    <a:pt x="30" y="83"/>
                  </a:cubicBezTo>
                  <a:close/>
                  <a:moveTo>
                    <a:pt x="47" y="83"/>
                  </a:moveTo>
                  <a:cubicBezTo>
                    <a:pt x="47" y="85"/>
                    <a:pt x="48" y="85"/>
                    <a:pt x="49" y="85"/>
                  </a:cubicBezTo>
                  <a:cubicBezTo>
                    <a:pt x="49" y="85"/>
                    <a:pt x="49" y="85"/>
                    <a:pt x="49" y="84"/>
                  </a:cubicBezTo>
                  <a:cubicBezTo>
                    <a:pt x="50" y="84"/>
                    <a:pt x="50" y="84"/>
                    <a:pt x="49" y="83"/>
                  </a:cubicBezTo>
                  <a:lnTo>
                    <a:pt x="47" y="83"/>
                  </a:lnTo>
                  <a:close/>
                  <a:moveTo>
                    <a:pt x="93" y="84"/>
                  </a:moveTo>
                  <a:cubicBezTo>
                    <a:pt x="94" y="84"/>
                    <a:pt x="94" y="84"/>
                    <a:pt x="94" y="84"/>
                  </a:cubicBezTo>
                  <a:cubicBezTo>
                    <a:pt x="94" y="84"/>
                    <a:pt x="94" y="83"/>
                    <a:pt x="94" y="83"/>
                  </a:cubicBezTo>
                  <a:cubicBezTo>
                    <a:pt x="94" y="83"/>
                    <a:pt x="94" y="83"/>
                    <a:pt x="94" y="83"/>
                  </a:cubicBezTo>
                  <a:cubicBezTo>
                    <a:pt x="93" y="83"/>
                    <a:pt x="93" y="84"/>
                    <a:pt x="93" y="84"/>
                  </a:cubicBezTo>
                  <a:close/>
                  <a:moveTo>
                    <a:pt x="39" y="85"/>
                  </a:moveTo>
                  <a:cubicBezTo>
                    <a:pt x="38" y="85"/>
                    <a:pt x="38" y="85"/>
                    <a:pt x="38" y="85"/>
                  </a:cubicBezTo>
                  <a:cubicBezTo>
                    <a:pt x="37" y="86"/>
                    <a:pt x="37" y="86"/>
                    <a:pt x="37" y="86"/>
                  </a:cubicBezTo>
                  <a:cubicBezTo>
                    <a:pt x="37" y="86"/>
                    <a:pt x="37" y="87"/>
                    <a:pt x="38" y="87"/>
                  </a:cubicBezTo>
                  <a:cubicBezTo>
                    <a:pt x="38" y="87"/>
                    <a:pt x="38" y="87"/>
                    <a:pt x="39" y="87"/>
                  </a:cubicBezTo>
                  <a:lnTo>
                    <a:pt x="39" y="85"/>
                  </a:lnTo>
                  <a:close/>
                  <a:moveTo>
                    <a:pt x="32" y="87"/>
                  </a:moveTo>
                  <a:cubicBezTo>
                    <a:pt x="32" y="87"/>
                    <a:pt x="32" y="87"/>
                    <a:pt x="32" y="87"/>
                  </a:cubicBezTo>
                  <a:cubicBezTo>
                    <a:pt x="32" y="87"/>
                    <a:pt x="32" y="87"/>
                    <a:pt x="32" y="87"/>
                  </a:cubicBezTo>
                  <a:cubicBezTo>
                    <a:pt x="32" y="87"/>
                    <a:pt x="32" y="86"/>
                    <a:pt x="32" y="86"/>
                  </a:cubicBezTo>
                  <a:cubicBezTo>
                    <a:pt x="32" y="86"/>
                    <a:pt x="32" y="86"/>
                    <a:pt x="32" y="87"/>
                  </a:cubicBezTo>
                  <a:close/>
                  <a:moveTo>
                    <a:pt x="102" y="87"/>
                  </a:moveTo>
                  <a:cubicBezTo>
                    <a:pt x="102" y="87"/>
                    <a:pt x="102" y="87"/>
                    <a:pt x="103" y="87"/>
                  </a:cubicBezTo>
                  <a:cubicBezTo>
                    <a:pt x="103" y="87"/>
                    <a:pt x="103" y="86"/>
                    <a:pt x="103" y="86"/>
                  </a:cubicBezTo>
                  <a:cubicBezTo>
                    <a:pt x="103" y="86"/>
                    <a:pt x="102" y="86"/>
                    <a:pt x="102" y="86"/>
                  </a:cubicBezTo>
                  <a:cubicBezTo>
                    <a:pt x="102" y="86"/>
                    <a:pt x="102" y="87"/>
                    <a:pt x="102" y="87"/>
                  </a:cubicBezTo>
                  <a:close/>
                  <a:moveTo>
                    <a:pt x="54" y="89"/>
                  </a:moveTo>
                  <a:lnTo>
                    <a:pt x="55" y="89"/>
                  </a:lnTo>
                  <a:lnTo>
                    <a:pt x="55" y="88"/>
                  </a:lnTo>
                  <a:lnTo>
                    <a:pt x="54" y="88"/>
                  </a:lnTo>
                  <a:lnTo>
                    <a:pt x="54" y="89"/>
                  </a:lnTo>
                  <a:close/>
                  <a:moveTo>
                    <a:pt x="29" y="93"/>
                  </a:moveTo>
                  <a:cubicBezTo>
                    <a:pt x="29" y="93"/>
                    <a:pt x="29" y="93"/>
                    <a:pt x="30" y="93"/>
                  </a:cubicBezTo>
                  <a:cubicBezTo>
                    <a:pt x="30" y="93"/>
                    <a:pt x="30" y="93"/>
                    <a:pt x="30" y="92"/>
                  </a:cubicBezTo>
                  <a:cubicBezTo>
                    <a:pt x="29" y="92"/>
                    <a:pt x="29" y="92"/>
                    <a:pt x="29" y="92"/>
                  </a:cubicBezTo>
                  <a:cubicBezTo>
                    <a:pt x="29" y="93"/>
                    <a:pt x="29" y="93"/>
                    <a:pt x="29" y="93"/>
                  </a:cubicBezTo>
                  <a:close/>
                  <a:moveTo>
                    <a:pt x="26" y="96"/>
                  </a:moveTo>
                  <a:lnTo>
                    <a:pt x="27" y="96"/>
                  </a:lnTo>
                  <a:cubicBezTo>
                    <a:pt x="27" y="96"/>
                    <a:pt x="27" y="96"/>
                    <a:pt x="27" y="96"/>
                  </a:cubicBezTo>
                  <a:cubicBezTo>
                    <a:pt x="27" y="96"/>
                    <a:pt x="27" y="96"/>
                    <a:pt x="27" y="95"/>
                  </a:cubicBezTo>
                  <a:cubicBezTo>
                    <a:pt x="27" y="95"/>
                    <a:pt x="27" y="95"/>
                    <a:pt x="27" y="95"/>
                  </a:cubicBezTo>
                  <a:cubicBezTo>
                    <a:pt x="27" y="95"/>
                    <a:pt x="26" y="95"/>
                    <a:pt x="26" y="95"/>
                  </a:cubicBezTo>
                  <a:lnTo>
                    <a:pt x="26" y="96"/>
                  </a:lnTo>
                  <a:close/>
                  <a:moveTo>
                    <a:pt x="97" y="95"/>
                  </a:moveTo>
                  <a:cubicBezTo>
                    <a:pt x="97" y="96"/>
                    <a:pt x="97" y="97"/>
                    <a:pt x="97" y="98"/>
                  </a:cubicBezTo>
                  <a:cubicBezTo>
                    <a:pt x="97" y="98"/>
                    <a:pt x="97" y="99"/>
                    <a:pt x="98" y="99"/>
                  </a:cubicBezTo>
                  <a:cubicBezTo>
                    <a:pt x="98" y="99"/>
                    <a:pt x="98" y="98"/>
                    <a:pt x="98" y="98"/>
                  </a:cubicBezTo>
                  <a:cubicBezTo>
                    <a:pt x="99" y="98"/>
                    <a:pt x="99" y="98"/>
                    <a:pt x="99" y="98"/>
                  </a:cubicBezTo>
                  <a:cubicBezTo>
                    <a:pt x="99" y="98"/>
                    <a:pt x="98" y="97"/>
                    <a:pt x="98" y="97"/>
                  </a:cubicBezTo>
                  <a:cubicBezTo>
                    <a:pt x="98" y="96"/>
                    <a:pt x="97" y="96"/>
                    <a:pt x="97" y="95"/>
                  </a:cubicBezTo>
                  <a:close/>
                  <a:moveTo>
                    <a:pt x="72" y="96"/>
                  </a:moveTo>
                  <a:cubicBezTo>
                    <a:pt x="72" y="97"/>
                    <a:pt x="71" y="98"/>
                    <a:pt x="71" y="99"/>
                  </a:cubicBezTo>
                  <a:cubicBezTo>
                    <a:pt x="71" y="99"/>
                    <a:pt x="71" y="101"/>
                    <a:pt x="71" y="103"/>
                  </a:cubicBezTo>
                  <a:cubicBezTo>
                    <a:pt x="71" y="103"/>
                    <a:pt x="70" y="103"/>
                    <a:pt x="70" y="104"/>
                  </a:cubicBezTo>
                  <a:cubicBezTo>
                    <a:pt x="69" y="105"/>
                    <a:pt x="70" y="105"/>
                    <a:pt x="71" y="105"/>
                  </a:cubicBezTo>
                  <a:cubicBezTo>
                    <a:pt x="71" y="105"/>
                    <a:pt x="71" y="104"/>
                    <a:pt x="71" y="103"/>
                  </a:cubicBezTo>
                  <a:cubicBezTo>
                    <a:pt x="71" y="103"/>
                    <a:pt x="72" y="102"/>
                    <a:pt x="72" y="102"/>
                  </a:cubicBezTo>
                  <a:cubicBezTo>
                    <a:pt x="72" y="101"/>
                    <a:pt x="73" y="101"/>
                    <a:pt x="73" y="101"/>
                  </a:cubicBezTo>
                  <a:cubicBezTo>
                    <a:pt x="74" y="101"/>
                    <a:pt x="74" y="101"/>
                    <a:pt x="75" y="101"/>
                  </a:cubicBezTo>
                  <a:cubicBezTo>
                    <a:pt x="74" y="101"/>
                    <a:pt x="74" y="100"/>
                    <a:pt x="74" y="99"/>
                  </a:cubicBezTo>
                  <a:cubicBezTo>
                    <a:pt x="74" y="98"/>
                    <a:pt x="74" y="97"/>
                    <a:pt x="74" y="96"/>
                  </a:cubicBezTo>
                  <a:lnTo>
                    <a:pt x="72" y="96"/>
                  </a:lnTo>
                  <a:close/>
                  <a:moveTo>
                    <a:pt x="88" y="99"/>
                  </a:moveTo>
                  <a:cubicBezTo>
                    <a:pt x="88" y="98"/>
                    <a:pt x="88" y="98"/>
                    <a:pt x="87" y="97"/>
                  </a:cubicBezTo>
                  <a:cubicBezTo>
                    <a:pt x="86" y="97"/>
                    <a:pt x="86" y="97"/>
                    <a:pt x="85" y="98"/>
                  </a:cubicBezTo>
                  <a:cubicBezTo>
                    <a:pt x="85" y="99"/>
                    <a:pt x="85" y="99"/>
                    <a:pt x="86" y="99"/>
                  </a:cubicBezTo>
                  <a:cubicBezTo>
                    <a:pt x="86" y="99"/>
                    <a:pt x="87" y="99"/>
                    <a:pt x="88" y="99"/>
                  </a:cubicBezTo>
                  <a:close/>
                  <a:moveTo>
                    <a:pt x="100" y="99"/>
                  </a:moveTo>
                  <a:cubicBezTo>
                    <a:pt x="100" y="100"/>
                    <a:pt x="100" y="100"/>
                    <a:pt x="101" y="99"/>
                  </a:cubicBezTo>
                  <a:cubicBezTo>
                    <a:pt x="101" y="99"/>
                    <a:pt x="101" y="99"/>
                    <a:pt x="101" y="99"/>
                  </a:cubicBezTo>
                  <a:cubicBezTo>
                    <a:pt x="100" y="99"/>
                    <a:pt x="100" y="99"/>
                    <a:pt x="100" y="99"/>
                  </a:cubicBezTo>
                  <a:cubicBezTo>
                    <a:pt x="100" y="99"/>
                    <a:pt x="100" y="99"/>
                    <a:pt x="100" y="99"/>
                  </a:cubicBezTo>
                  <a:close/>
                  <a:moveTo>
                    <a:pt x="2" y="101"/>
                  </a:moveTo>
                  <a:lnTo>
                    <a:pt x="3" y="101"/>
                  </a:lnTo>
                  <a:lnTo>
                    <a:pt x="3" y="100"/>
                  </a:lnTo>
                  <a:lnTo>
                    <a:pt x="2" y="100"/>
                  </a:lnTo>
                  <a:lnTo>
                    <a:pt x="2" y="101"/>
                  </a:lnTo>
                  <a:close/>
                  <a:moveTo>
                    <a:pt x="6" y="102"/>
                  </a:moveTo>
                  <a:lnTo>
                    <a:pt x="8" y="102"/>
                  </a:lnTo>
                  <a:lnTo>
                    <a:pt x="8" y="101"/>
                  </a:lnTo>
                  <a:lnTo>
                    <a:pt x="6" y="101"/>
                  </a:lnTo>
                  <a:lnTo>
                    <a:pt x="6" y="102"/>
                  </a:lnTo>
                  <a:close/>
                  <a:moveTo>
                    <a:pt x="96" y="104"/>
                  </a:moveTo>
                  <a:cubicBezTo>
                    <a:pt x="97" y="104"/>
                    <a:pt x="97" y="104"/>
                    <a:pt x="97" y="104"/>
                  </a:cubicBezTo>
                  <a:lnTo>
                    <a:pt x="98" y="104"/>
                  </a:lnTo>
                  <a:cubicBezTo>
                    <a:pt x="98" y="104"/>
                    <a:pt x="98" y="104"/>
                    <a:pt x="98" y="103"/>
                  </a:cubicBezTo>
                  <a:cubicBezTo>
                    <a:pt x="98" y="103"/>
                    <a:pt x="98" y="103"/>
                    <a:pt x="98" y="103"/>
                  </a:cubicBezTo>
                  <a:cubicBezTo>
                    <a:pt x="97" y="103"/>
                    <a:pt x="97" y="103"/>
                    <a:pt x="97" y="103"/>
                  </a:cubicBezTo>
                  <a:cubicBezTo>
                    <a:pt x="97" y="103"/>
                    <a:pt x="96" y="103"/>
                    <a:pt x="96" y="104"/>
                  </a:cubicBezTo>
                  <a:close/>
                  <a:moveTo>
                    <a:pt x="100" y="107"/>
                  </a:moveTo>
                  <a:lnTo>
                    <a:pt x="100" y="107"/>
                  </a:lnTo>
                  <a:lnTo>
                    <a:pt x="100" y="106"/>
                  </a:lnTo>
                  <a:lnTo>
                    <a:pt x="100" y="106"/>
                  </a:lnTo>
                  <a:lnTo>
                    <a:pt x="100" y="107"/>
                  </a:lnTo>
                  <a:close/>
                  <a:moveTo>
                    <a:pt x="1" y="108"/>
                  </a:moveTo>
                  <a:lnTo>
                    <a:pt x="2" y="108"/>
                  </a:lnTo>
                  <a:lnTo>
                    <a:pt x="2" y="107"/>
                  </a:lnTo>
                  <a:lnTo>
                    <a:pt x="1" y="107"/>
                  </a:lnTo>
                  <a:lnTo>
                    <a:pt x="1" y="108"/>
                  </a:lnTo>
                  <a:close/>
                  <a:moveTo>
                    <a:pt x="69" y="108"/>
                  </a:moveTo>
                  <a:cubicBezTo>
                    <a:pt x="69" y="108"/>
                    <a:pt x="69" y="108"/>
                    <a:pt x="69" y="108"/>
                  </a:cubicBezTo>
                  <a:cubicBezTo>
                    <a:pt x="70" y="109"/>
                    <a:pt x="70" y="109"/>
                    <a:pt x="70" y="110"/>
                  </a:cubicBezTo>
                  <a:cubicBezTo>
                    <a:pt x="70" y="110"/>
                    <a:pt x="70" y="111"/>
                    <a:pt x="70" y="112"/>
                  </a:cubicBezTo>
                  <a:cubicBezTo>
                    <a:pt x="70" y="113"/>
                    <a:pt x="70" y="113"/>
                    <a:pt x="71" y="113"/>
                  </a:cubicBezTo>
                  <a:cubicBezTo>
                    <a:pt x="71" y="112"/>
                    <a:pt x="71" y="111"/>
                    <a:pt x="71" y="110"/>
                  </a:cubicBezTo>
                  <a:cubicBezTo>
                    <a:pt x="71" y="109"/>
                    <a:pt x="70" y="108"/>
                    <a:pt x="69" y="108"/>
                  </a:cubicBezTo>
                  <a:close/>
                  <a:moveTo>
                    <a:pt x="54" y="111"/>
                  </a:moveTo>
                  <a:cubicBezTo>
                    <a:pt x="53" y="111"/>
                    <a:pt x="53" y="112"/>
                    <a:pt x="54" y="113"/>
                  </a:cubicBezTo>
                  <a:cubicBezTo>
                    <a:pt x="54" y="112"/>
                    <a:pt x="55" y="112"/>
                    <a:pt x="54" y="112"/>
                  </a:cubicBezTo>
                  <a:cubicBezTo>
                    <a:pt x="54" y="111"/>
                    <a:pt x="54" y="111"/>
                    <a:pt x="54" y="111"/>
                  </a:cubicBezTo>
                  <a:close/>
                  <a:moveTo>
                    <a:pt x="102" y="113"/>
                  </a:moveTo>
                  <a:cubicBezTo>
                    <a:pt x="102" y="113"/>
                    <a:pt x="102" y="114"/>
                    <a:pt x="102" y="114"/>
                  </a:cubicBezTo>
                  <a:cubicBezTo>
                    <a:pt x="103" y="114"/>
                    <a:pt x="103" y="115"/>
                    <a:pt x="104" y="115"/>
                  </a:cubicBezTo>
                  <a:cubicBezTo>
                    <a:pt x="104" y="113"/>
                    <a:pt x="103" y="113"/>
                    <a:pt x="102" y="113"/>
                  </a:cubicBezTo>
                  <a:close/>
                  <a:moveTo>
                    <a:pt x="68" y="119"/>
                  </a:moveTo>
                  <a:cubicBezTo>
                    <a:pt x="67" y="120"/>
                    <a:pt x="67" y="120"/>
                    <a:pt x="67" y="120"/>
                  </a:cubicBezTo>
                  <a:cubicBezTo>
                    <a:pt x="67" y="121"/>
                    <a:pt x="67" y="121"/>
                    <a:pt x="68" y="121"/>
                  </a:cubicBezTo>
                  <a:cubicBezTo>
                    <a:pt x="68" y="120"/>
                    <a:pt x="68" y="119"/>
                    <a:pt x="68" y="119"/>
                  </a:cubicBezTo>
                  <a:close/>
                  <a:moveTo>
                    <a:pt x="65" y="120"/>
                  </a:moveTo>
                  <a:cubicBezTo>
                    <a:pt x="65" y="120"/>
                    <a:pt x="64" y="120"/>
                    <a:pt x="64" y="121"/>
                  </a:cubicBezTo>
                  <a:cubicBezTo>
                    <a:pt x="64" y="121"/>
                    <a:pt x="64" y="122"/>
                    <a:pt x="64" y="122"/>
                  </a:cubicBezTo>
                  <a:cubicBezTo>
                    <a:pt x="64" y="121"/>
                    <a:pt x="65" y="121"/>
                    <a:pt x="65" y="121"/>
                  </a:cubicBezTo>
                  <a:cubicBezTo>
                    <a:pt x="65" y="121"/>
                    <a:pt x="66" y="121"/>
                    <a:pt x="65" y="120"/>
                  </a:cubicBezTo>
                  <a:close/>
                  <a:moveTo>
                    <a:pt x="33" y="122"/>
                  </a:moveTo>
                  <a:cubicBezTo>
                    <a:pt x="33" y="122"/>
                    <a:pt x="33" y="122"/>
                    <a:pt x="33" y="123"/>
                  </a:cubicBezTo>
                  <a:cubicBezTo>
                    <a:pt x="33" y="123"/>
                    <a:pt x="33" y="123"/>
                    <a:pt x="34" y="123"/>
                  </a:cubicBezTo>
                  <a:cubicBezTo>
                    <a:pt x="34" y="122"/>
                    <a:pt x="33" y="122"/>
                    <a:pt x="33" y="122"/>
                  </a:cubicBezTo>
                  <a:cubicBezTo>
                    <a:pt x="33" y="121"/>
                    <a:pt x="33" y="121"/>
                    <a:pt x="33" y="121"/>
                  </a:cubicBezTo>
                  <a:lnTo>
                    <a:pt x="33" y="122"/>
                  </a:lnTo>
                  <a:close/>
                  <a:moveTo>
                    <a:pt x="63" y="122"/>
                  </a:moveTo>
                  <a:cubicBezTo>
                    <a:pt x="63" y="123"/>
                    <a:pt x="63" y="123"/>
                    <a:pt x="63" y="124"/>
                  </a:cubicBezTo>
                  <a:cubicBezTo>
                    <a:pt x="63" y="124"/>
                    <a:pt x="62" y="125"/>
                    <a:pt x="62" y="126"/>
                  </a:cubicBezTo>
                  <a:cubicBezTo>
                    <a:pt x="62" y="126"/>
                    <a:pt x="62" y="127"/>
                    <a:pt x="62" y="127"/>
                  </a:cubicBezTo>
                  <a:cubicBezTo>
                    <a:pt x="62" y="128"/>
                    <a:pt x="62" y="128"/>
                    <a:pt x="62" y="129"/>
                  </a:cubicBezTo>
                  <a:cubicBezTo>
                    <a:pt x="62" y="128"/>
                    <a:pt x="63" y="128"/>
                    <a:pt x="63" y="127"/>
                  </a:cubicBezTo>
                  <a:cubicBezTo>
                    <a:pt x="63" y="127"/>
                    <a:pt x="63" y="126"/>
                    <a:pt x="64" y="126"/>
                  </a:cubicBezTo>
                  <a:cubicBezTo>
                    <a:pt x="64" y="125"/>
                    <a:pt x="64" y="125"/>
                    <a:pt x="64" y="124"/>
                  </a:cubicBezTo>
                  <a:cubicBezTo>
                    <a:pt x="64" y="123"/>
                    <a:pt x="64" y="123"/>
                    <a:pt x="63" y="122"/>
                  </a:cubicBezTo>
                  <a:close/>
                  <a:moveTo>
                    <a:pt x="51" y="126"/>
                  </a:moveTo>
                  <a:cubicBezTo>
                    <a:pt x="51" y="126"/>
                    <a:pt x="51" y="126"/>
                    <a:pt x="51" y="126"/>
                  </a:cubicBezTo>
                  <a:cubicBezTo>
                    <a:pt x="51" y="126"/>
                    <a:pt x="51" y="126"/>
                    <a:pt x="52" y="126"/>
                  </a:cubicBezTo>
                  <a:cubicBezTo>
                    <a:pt x="52" y="126"/>
                    <a:pt x="51" y="126"/>
                    <a:pt x="51" y="126"/>
                  </a:cubicBezTo>
                  <a:cubicBezTo>
                    <a:pt x="51" y="126"/>
                    <a:pt x="51" y="126"/>
                    <a:pt x="51" y="126"/>
                  </a:cubicBezTo>
                  <a:close/>
                  <a:moveTo>
                    <a:pt x="103" y="126"/>
                  </a:moveTo>
                  <a:cubicBezTo>
                    <a:pt x="103" y="126"/>
                    <a:pt x="103" y="126"/>
                    <a:pt x="104" y="126"/>
                  </a:cubicBezTo>
                  <a:cubicBezTo>
                    <a:pt x="104" y="126"/>
                    <a:pt x="104" y="126"/>
                    <a:pt x="104" y="126"/>
                  </a:cubicBezTo>
                  <a:cubicBezTo>
                    <a:pt x="104" y="125"/>
                    <a:pt x="103" y="125"/>
                    <a:pt x="103" y="126"/>
                  </a:cubicBezTo>
                  <a:cubicBezTo>
                    <a:pt x="103" y="126"/>
                    <a:pt x="103" y="126"/>
                    <a:pt x="103" y="126"/>
                  </a:cubicBezTo>
                  <a:close/>
                  <a:moveTo>
                    <a:pt x="43" y="127"/>
                  </a:moveTo>
                  <a:cubicBezTo>
                    <a:pt x="43" y="128"/>
                    <a:pt x="43" y="128"/>
                    <a:pt x="43" y="128"/>
                  </a:cubicBezTo>
                  <a:cubicBezTo>
                    <a:pt x="43" y="128"/>
                    <a:pt x="43" y="128"/>
                    <a:pt x="44" y="128"/>
                  </a:cubicBezTo>
                  <a:cubicBezTo>
                    <a:pt x="44" y="128"/>
                    <a:pt x="44" y="127"/>
                    <a:pt x="44" y="127"/>
                  </a:cubicBezTo>
                  <a:cubicBezTo>
                    <a:pt x="44" y="127"/>
                    <a:pt x="44" y="127"/>
                    <a:pt x="43" y="127"/>
                  </a:cubicBezTo>
                  <a:close/>
                  <a:moveTo>
                    <a:pt x="2" y="127"/>
                  </a:moveTo>
                  <a:cubicBezTo>
                    <a:pt x="1" y="128"/>
                    <a:pt x="1" y="128"/>
                    <a:pt x="1" y="129"/>
                  </a:cubicBezTo>
                  <a:cubicBezTo>
                    <a:pt x="1" y="130"/>
                    <a:pt x="2" y="130"/>
                    <a:pt x="3" y="130"/>
                  </a:cubicBezTo>
                  <a:cubicBezTo>
                    <a:pt x="3" y="128"/>
                    <a:pt x="2" y="128"/>
                    <a:pt x="2" y="127"/>
                  </a:cubicBezTo>
                  <a:close/>
                  <a:moveTo>
                    <a:pt x="29" y="129"/>
                  </a:moveTo>
                  <a:cubicBezTo>
                    <a:pt x="27" y="129"/>
                    <a:pt x="26" y="129"/>
                    <a:pt x="25" y="129"/>
                  </a:cubicBezTo>
                  <a:cubicBezTo>
                    <a:pt x="24" y="130"/>
                    <a:pt x="24" y="131"/>
                    <a:pt x="24" y="132"/>
                  </a:cubicBezTo>
                  <a:cubicBezTo>
                    <a:pt x="23" y="133"/>
                    <a:pt x="23" y="134"/>
                    <a:pt x="24" y="135"/>
                  </a:cubicBezTo>
                  <a:cubicBezTo>
                    <a:pt x="24" y="136"/>
                    <a:pt x="25" y="136"/>
                    <a:pt x="26" y="137"/>
                  </a:cubicBezTo>
                  <a:cubicBezTo>
                    <a:pt x="27" y="137"/>
                    <a:pt x="28" y="136"/>
                    <a:pt x="29" y="136"/>
                  </a:cubicBezTo>
                  <a:cubicBezTo>
                    <a:pt x="29" y="135"/>
                    <a:pt x="30" y="135"/>
                    <a:pt x="30" y="134"/>
                  </a:cubicBezTo>
                  <a:cubicBezTo>
                    <a:pt x="30" y="133"/>
                    <a:pt x="30" y="132"/>
                    <a:pt x="30" y="131"/>
                  </a:cubicBezTo>
                  <a:cubicBezTo>
                    <a:pt x="30" y="131"/>
                    <a:pt x="30" y="130"/>
                    <a:pt x="29" y="129"/>
                  </a:cubicBezTo>
                  <a:close/>
                  <a:moveTo>
                    <a:pt x="60" y="133"/>
                  </a:moveTo>
                  <a:cubicBezTo>
                    <a:pt x="61" y="134"/>
                    <a:pt x="61" y="134"/>
                    <a:pt x="61" y="134"/>
                  </a:cubicBezTo>
                  <a:cubicBezTo>
                    <a:pt x="61" y="135"/>
                    <a:pt x="61" y="135"/>
                    <a:pt x="62" y="136"/>
                  </a:cubicBezTo>
                  <a:cubicBezTo>
                    <a:pt x="62" y="136"/>
                    <a:pt x="61" y="136"/>
                    <a:pt x="61" y="137"/>
                  </a:cubicBezTo>
                  <a:cubicBezTo>
                    <a:pt x="61" y="138"/>
                    <a:pt x="61" y="138"/>
                    <a:pt x="61" y="138"/>
                  </a:cubicBezTo>
                  <a:cubicBezTo>
                    <a:pt x="61" y="138"/>
                    <a:pt x="61" y="137"/>
                    <a:pt x="61" y="137"/>
                  </a:cubicBezTo>
                  <a:cubicBezTo>
                    <a:pt x="62" y="137"/>
                    <a:pt x="62" y="137"/>
                    <a:pt x="62" y="137"/>
                  </a:cubicBezTo>
                  <a:cubicBezTo>
                    <a:pt x="62" y="136"/>
                    <a:pt x="62" y="136"/>
                    <a:pt x="63" y="136"/>
                  </a:cubicBezTo>
                  <a:cubicBezTo>
                    <a:pt x="63" y="136"/>
                    <a:pt x="63" y="136"/>
                    <a:pt x="63" y="135"/>
                  </a:cubicBezTo>
                  <a:cubicBezTo>
                    <a:pt x="62" y="135"/>
                    <a:pt x="62" y="134"/>
                    <a:pt x="62" y="134"/>
                  </a:cubicBezTo>
                  <a:cubicBezTo>
                    <a:pt x="62" y="133"/>
                    <a:pt x="62" y="133"/>
                    <a:pt x="62" y="132"/>
                  </a:cubicBezTo>
                  <a:cubicBezTo>
                    <a:pt x="62" y="132"/>
                    <a:pt x="62" y="131"/>
                    <a:pt x="62" y="131"/>
                  </a:cubicBezTo>
                  <a:cubicBezTo>
                    <a:pt x="62" y="130"/>
                    <a:pt x="62" y="130"/>
                    <a:pt x="61" y="129"/>
                  </a:cubicBezTo>
                  <a:cubicBezTo>
                    <a:pt x="61" y="130"/>
                    <a:pt x="61" y="131"/>
                    <a:pt x="61" y="131"/>
                  </a:cubicBezTo>
                  <a:cubicBezTo>
                    <a:pt x="61" y="132"/>
                    <a:pt x="60" y="132"/>
                    <a:pt x="60" y="133"/>
                  </a:cubicBezTo>
                  <a:close/>
                  <a:moveTo>
                    <a:pt x="99" y="131"/>
                  </a:moveTo>
                  <a:cubicBezTo>
                    <a:pt x="99" y="131"/>
                    <a:pt x="99" y="131"/>
                    <a:pt x="100" y="131"/>
                  </a:cubicBezTo>
                  <a:cubicBezTo>
                    <a:pt x="100" y="131"/>
                    <a:pt x="100" y="131"/>
                    <a:pt x="100" y="131"/>
                  </a:cubicBezTo>
                  <a:cubicBezTo>
                    <a:pt x="100" y="131"/>
                    <a:pt x="100" y="131"/>
                    <a:pt x="99" y="131"/>
                  </a:cubicBezTo>
                  <a:cubicBezTo>
                    <a:pt x="99" y="131"/>
                    <a:pt x="99" y="131"/>
                    <a:pt x="99" y="131"/>
                  </a:cubicBezTo>
                  <a:close/>
                  <a:moveTo>
                    <a:pt x="66" y="133"/>
                  </a:moveTo>
                  <a:cubicBezTo>
                    <a:pt x="66" y="133"/>
                    <a:pt x="66" y="133"/>
                    <a:pt x="66" y="133"/>
                  </a:cubicBezTo>
                  <a:cubicBezTo>
                    <a:pt x="67" y="132"/>
                    <a:pt x="67" y="132"/>
                    <a:pt x="66" y="132"/>
                  </a:cubicBezTo>
                  <a:cubicBezTo>
                    <a:pt x="66" y="132"/>
                    <a:pt x="66" y="132"/>
                    <a:pt x="66" y="132"/>
                  </a:cubicBezTo>
                  <a:cubicBezTo>
                    <a:pt x="66" y="132"/>
                    <a:pt x="66" y="132"/>
                    <a:pt x="66" y="133"/>
                  </a:cubicBezTo>
                  <a:close/>
                  <a:moveTo>
                    <a:pt x="45" y="139"/>
                  </a:moveTo>
                  <a:cubicBezTo>
                    <a:pt x="45" y="139"/>
                    <a:pt x="45" y="139"/>
                    <a:pt x="45" y="139"/>
                  </a:cubicBezTo>
                  <a:cubicBezTo>
                    <a:pt x="45" y="139"/>
                    <a:pt x="46" y="139"/>
                    <a:pt x="45" y="139"/>
                  </a:cubicBezTo>
                  <a:cubicBezTo>
                    <a:pt x="45" y="139"/>
                    <a:pt x="45" y="139"/>
                    <a:pt x="45" y="139"/>
                  </a:cubicBezTo>
                  <a:cubicBezTo>
                    <a:pt x="45" y="139"/>
                    <a:pt x="45" y="139"/>
                    <a:pt x="45" y="139"/>
                  </a:cubicBezTo>
                  <a:close/>
                  <a:moveTo>
                    <a:pt x="6" y="142"/>
                  </a:moveTo>
                  <a:cubicBezTo>
                    <a:pt x="6" y="142"/>
                    <a:pt x="6" y="142"/>
                    <a:pt x="6" y="142"/>
                  </a:cubicBezTo>
                  <a:cubicBezTo>
                    <a:pt x="6" y="142"/>
                    <a:pt x="6" y="142"/>
                    <a:pt x="6" y="142"/>
                  </a:cubicBezTo>
                  <a:cubicBezTo>
                    <a:pt x="6" y="142"/>
                    <a:pt x="6" y="141"/>
                    <a:pt x="6" y="141"/>
                  </a:cubicBezTo>
                  <a:cubicBezTo>
                    <a:pt x="6" y="141"/>
                    <a:pt x="6" y="142"/>
                    <a:pt x="6" y="142"/>
                  </a:cubicBezTo>
                  <a:close/>
                  <a:moveTo>
                    <a:pt x="38" y="142"/>
                  </a:moveTo>
                  <a:cubicBezTo>
                    <a:pt x="38" y="143"/>
                    <a:pt x="38" y="143"/>
                    <a:pt x="38" y="143"/>
                  </a:cubicBezTo>
                  <a:cubicBezTo>
                    <a:pt x="38" y="143"/>
                    <a:pt x="38" y="143"/>
                    <a:pt x="38" y="142"/>
                  </a:cubicBezTo>
                  <a:cubicBezTo>
                    <a:pt x="38" y="142"/>
                    <a:pt x="38" y="142"/>
                    <a:pt x="38" y="142"/>
                  </a:cubicBezTo>
                  <a:cubicBezTo>
                    <a:pt x="38" y="142"/>
                    <a:pt x="38" y="142"/>
                    <a:pt x="38" y="142"/>
                  </a:cubicBezTo>
                  <a:close/>
                  <a:moveTo>
                    <a:pt x="4" y="144"/>
                  </a:moveTo>
                  <a:cubicBezTo>
                    <a:pt x="5" y="144"/>
                    <a:pt x="5" y="144"/>
                    <a:pt x="5" y="144"/>
                  </a:cubicBezTo>
                  <a:cubicBezTo>
                    <a:pt x="5" y="144"/>
                    <a:pt x="5" y="144"/>
                    <a:pt x="5" y="144"/>
                  </a:cubicBezTo>
                  <a:cubicBezTo>
                    <a:pt x="5" y="144"/>
                    <a:pt x="5" y="144"/>
                    <a:pt x="5" y="144"/>
                  </a:cubicBezTo>
                  <a:cubicBezTo>
                    <a:pt x="4" y="144"/>
                    <a:pt x="4" y="144"/>
                    <a:pt x="4" y="144"/>
                  </a:cubicBezTo>
                  <a:close/>
                  <a:moveTo>
                    <a:pt x="65" y="144"/>
                  </a:moveTo>
                  <a:cubicBezTo>
                    <a:pt x="65" y="144"/>
                    <a:pt x="66" y="144"/>
                    <a:pt x="66" y="144"/>
                  </a:cubicBezTo>
                  <a:cubicBezTo>
                    <a:pt x="66" y="144"/>
                    <a:pt x="66" y="144"/>
                    <a:pt x="66" y="144"/>
                  </a:cubicBezTo>
                  <a:cubicBezTo>
                    <a:pt x="66" y="144"/>
                    <a:pt x="66" y="144"/>
                    <a:pt x="65" y="144"/>
                  </a:cubicBezTo>
                  <a:cubicBezTo>
                    <a:pt x="65" y="144"/>
                    <a:pt x="65" y="144"/>
                    <a:pt x="65" y="144"/>
                  </a:cubicBezTo>
                  <a:close/>
                  <a:moveTo>
                    <a:pt x="19" y="147"/>
                  </a:moveTo>
                  <a:cubicBezTo>
                    <a:pt x="19" y="147"/>
                    <a:pt x="19" y="147"/>
                    <a:pt x="20" y="147"/>
                  </a:cubicBezTo>
                  <a:cubicBezTo>
                    <a:pt x="20" y="147"/>
                    <a:pt x="20" y="147"/>
                    <a:pt x="20" y="147"/>
                  </a:cubicBezTo>
                  <a:cubicBezTo>
                    <a:pt x="20" y="147"/>
                    <a:pt x="20" y="147"/>
                    <a:pt x="20" y="147"/>
                  </a:cubicBezTo>
                  <a:cubicBezTo>
                    <a:pt x="20" y="146"/>
                    <a:pt x="19" y="147"/>
                    <a:pt x="19" y="147"/>
                  </a:cubicBezTo>
                  <a:close/>
                  <a:moveTo>
                    <a:pt x="62" y="147"/>
                  </a:moveTo>
                  <a:cubicBezTo>
                    <a:pt x="61" y="148"/>
                    <a:pt x="61" y="148"/>
                    <a:pt x="61" y="149"/>
                  </a:cubicBezTo>
                  <a:cubicBezTo>
                    <a:pt x="61" y="149"/>
                    <a:pt x="62" y="149"/>
                    <a:pt x="62" y="149"/>
                  </a:cubicBezTo>
                  <a:cubicBezTo>
                    <a:pt x="63" y="149"/>
                    <a:pt x="63" y="149"/>
                    <a:pt x="63" y="148"/>
                  </a:cubicBezTo>
                  <a:cubicBezTo>
                    <a:pt x="63" y="148"/>
                    <a:pt x="62" y="148"/>
                    <a:pt x="62" y="147"/>
                  </a:cubicBezTo>
                  <a:close/>
                  <a:moveTo>
                    <a:pt x="58" y="151"/>
                  </a:moveTo>
                  <a:cubicBezTo>
                    <a:pt x="58" y="151"/>
                    <a:pt x="58" y="151"/>
                    <a:pt x="58" y="151"/>
                  </a:cubicBezTo>
                  <a:cubicBezTo>
                    <a:pt x="59" y="151"/>
                    <a:pt x="59" y="151"/>
                    <a:pt x="59" y="151"/>
                  </a:cubicBezTo>
                  <a:cubicBezTo>
                    <a:pt x="58" y="151"/>
                    <a:pt x="58" y="151"/>
                    <a:pt x="58" y="151"/>
                  </a:cubicBezTo>
                  <a:cubicBezTo>
                    <a:pt x="58" y="151"/>
                    <a:pt x="58" y="151"/>
                    <a:pt x="58" y="151"/>
                  </a:cubicBezTo>
                  <a:close/>
                  <a:moveTo>
                    <a:pt x="32" y="152"/>
                  </a:moveTo>
                  <a:cubicBezTo>
                    <a:pt x="32" y="152"/>
                    <a:pt x="32" y="152"/>
                    <a:pt x="33" y="152"/>
                  </a:cubicBezTo>
                  <a:cubicBezTo>
                    <a:pt x="33" y="151"/>
                    <a:pt x="32" y="151"/>
                    <a:pt x="32" y="151"/>
                  </a:cubicBezTo>
                  <a:cubicBezTo>
                    <a:pt x="32" y="151"/>
                    <a:pt x="32" y="151"/>
                    <a:pt x="32" y="152"/>
                  </a:cubicBezTo>
                  <a:close/>
                  <a:moveTo>
                    <a:pt x="21" y="152"/>
                  </a:moveTo>
                  <a:cubicBezTo>
                    <a:pt x="21" y="153"/>
                    <a:pt x="21" y="154"/>
                    <a:pt x="21" y="155"/>
                  </a:cubicBezTo>
                  <a:cubicBezTo>
                    <a:pt x="21" y="156"/>
                    <a:pt x="22" y="156"/>
                    <a:pt x="23" y="156"/>
                  </a:cubicBezTo>
                  <a:cubicBezTo>
                    <a:pt x="23" y="156"/>
                    <a:pt x="23" y="155"/>
                    <a:pt x="23" y="155"/>
                  </a:cubicBezTo>
                  <a:cubicBezTo>
                    <a:pt x="23" y="154"/>
                    <a:pt x="23" y="154"/>
                    <a:pt x="23" y="154"/>
                  </a:cubicBezTo>
                  <a:cubicBezTo>
                    <a:pt x="23" y="153"/>
                    <a:pt x="23" y="153"/>
                    <a:pt x="23" y="153"/>
                  </a:cubicBezTo>
                  <a:cubicBezTo>
                    <a:pt x="22" y="152"/>
                    <a:pt x="22" y="152"/>
                    <a:pt x="21" y="152"/>
                  </a:cubicBezTo>
                  <a:close/>
                  <a:moveTo>
                    <a:pt x="25" y="154"/>
                  </a:moveTo>
                  <a:cubicBezTo>
                    <a:pt x="25" y="154"/>
                    <a:pt x="25" y="154"/>
                    <a:pt x="25" y="154"/>
                  </a:cubicBezTo>
                  <a:cubicBezTo>
                    <a:pt x="25" y="155"/>
                    <a:pt x="25" y="154"/>
                    <a:pt x="25" y="154"/>
                  </a:cubicBezTo>
                  <a:cubicBezTo>
                    <a:pt x="25" y="154"/>
                    <a:pt x="25" y="154"/>
                    <a:pt x="25" y="153"/>
                  </a:cubicBezTo>
                  <a:cubicBezTo>
                    <a:pt x="25" y="153"/>
                    <a:pt x="25" y="153"/>
                    <a:pt x="25" y="154"/>
                  </a:cubicBezTo>
                  <a:close/>
                  <a:moveTo>
                    <a:pt x="18" y="154"/>
                  </a:moveTo>
                  <a:cubicBezTo>
                    <a:pt x="17" y="154"/>
                    <a:pt x="17" y="155"/>
                    <a:pt x="18" y="155"/>
                  </a:cubicBezTo>
                  <a:cubicBezTo>
                    <a:pt x="18" y="156"/>
                    <a:pt x="18" y="156"/>
                    <a:pt x="18" y="157"/>
                  </a:cubicBezTo>
                  <a:cubicBezTo>
                    <a:pt x="18" y="157"/>
                    <a:pt x="18" y="158"/>
                    <a:pt x="18" y="158"/>
                  </a:cubicBezTo>
                  <a:cubicBezTo>
                    <a:pt x="18" y="158"/>
                    <a:pt x="18" y="159"/>
                    <a:pt x="17" y="159"/>
                  </a:cubicBezTo>
                  <a:cubicBezTo>
                    <a:pt x="18" y="159"/>
                    <a:pt x="19" y="159"/>
                    <a:pt x="19" y="158"/>
                  </a:cubicBezTo>
                  <a:cubicBezTo>
                    <a:pt x="19" y="157"/>
                    <a:pt x="19" y="156"/>
                    <a:pt x="19" y="155"/>
                  </a:cubicBezTo>
                  <a:cubicBezTo>
                    <a:pt x="19" y="155"/>
                    <a:pt x="19" y="154"/>
                    <a:pt x="19" y="154"/>
                  </a:cubicBezTo>
                  <a:cubicBezTo>
                    <a:pt x="19" y="154"/>
                    <a:pt x="18" y="154"/>
                    <a:pt x="18" y="154"/>
                  </a:cubicBezTo>
                  <a:close/>
                  <a:moveTo>
                    <a:pt x="38" y="157"/>
                  </a:moveTo>
                  <a:cubicBezTo>
                    <a:pt x="38" y="157"/>
                    <a:pt x="38" y="157"/>
                    <a:pt x="38" y="157"/>
                  </a:cubicBezTo>
                  <a:cubicBezTo>
                    <a:pt x="38" y="157"/>
                    <a:pt x="38" y="157"/>
                    <a:pt x="38" y="157"/>
                  </a:cubicBezTo>
                  <a:cubicBezTo>
                    <a:pt x="38" y="156"/>
                    <a:pt x="38" y="156"/>
                    <a:pt x="38" y="157"/>
                  </a:cubicBezTo>
                  <a:cubicBezTo>
                    <a:pt x="38" y="157"/>
                    <a:pt x="38" y="157"/>
                    <a:pt x="38" y="157"/>
                  </a:cubicBezTo>
                  <a:close/>
                  <a:moveTo>
                    <a:pt x="31" y="162"/>
                  </a:moveTo>
                  <a:cubicBezTo>
                    <a:pt x="31" y="162"/>
                    <a:pt x="31" y="162"/>
                    <a:pt x="31" y="162"/>
                  </a:cubicBezTo>
                  <a:cubicBezTo>
                    <a:pt x="32" y="162"/>
                    <a:pt x="32" y="162"/>
                    <a:pt x="32" y="162"/>
                  </a:cubicBezTo>
                  <a:cubicBezTo>
                    <a:pt x="31" y="162"/>
                    <a:pt x="31" y="162"/>
                    <a:pt x="31" y="162"/>
                  </a:cubicBezTo>
                  <a:cubicBezTo>
                    <a:pt x="31" y="162"/>
                    <a:pt x="31" y="162"/>
                    <a:pt x="31" y="162"/>
                  </a:cubicBezTo>
                  <a:close/>
                  <a:moveTo>
                    <a:pt x="29" y="167"/>
                  </a:moveTo>
                  <a:lnTo>
                    <a:pt x="29" y="168"/>
                  </a:lnTo>
                  <a:cubicBezTo>
                    <a:pt x="29" y="168"/>
                    <a:pt x="30" y="168"/>
                    <a:pt x="30" y="168"/>
                  </a:cubicBezTo>
                  <a:cubicBezTo>
                    <a:pt x="31" y="168"/>
                    <a:pt x="31" y="168"/>
                    <a:pt x="31" y="167"/>
                  </a:cubicBezTo>
                  <a:lnTo>
                    <a:pt x="29" y="167"/>
                  </a:lnTo>
                  <a:close/>
                  <a:moveTo>
                    <a:pt x="32" y="163"/>
                  </a:moveTo>
                  <a:cubicBezTo>
                    <a:pt x="31" y="164"/>
                    <a:pt x="31" y="165"/>
                    <a:pt x="30" y="166"/>
                  </a:cubicBezTo>
                  <a:cubicBezTo>
                    <a:pt x="30" y="166"/>
                    <a:pt x="31" y="167"/>
                    <a:pt x="32" y="168"/>
                  </a:cubicBezTo>
                  <a:cubicBezTo>
                    <a:pt x="33" y="168"/>
                    <a:pt x="34" y="167"/>
                    <a:pt x="35" y="166"/>
                  </a:cubicBezTo>
                  <a:cubicBezTo>
                    <a:pt x="34" y="165"/>
                    <a:pt x="34" y="164"/>
                    <a:pt x="34" y="164"/>
                  </a:cubicBezTo>
                  <a:cubicBezTo>
                    <a:pt x="33" y="163"/>
                    <a:pt x="33" y="163"/>
                    <a:pt x="32" y="163"/>
                  </a:cubicBezTo>
                  <a:close/>
                  <a:moveTo>
                    <a:pt x="26" y="164"/>
                  </a:moveTo>
                  <a:cubicBezTo>
                    <a:pt x="26" y="164"/>
                    <a:pt x="25" y="165"/>
                    <a:pt x="25" y="166"/>
                  </a:cubicBezTo>
                  <a:cubicBezTo>
                    <a:pt x="25" y="167"/>
                    <a:pt x="26" y="167"/>
                    <a:pt x="26" y="167"/>
                  </a:cubicBezTo>
                  <a:cubicBezTo>
                    <a:pt x="27" y="167"/>
                    <a:pt x="27" y="166"/>
                    <a:pt x="27" y="166"/>
                  </a:cubicBezTo>
                  <a:cubicBezTo>
                    <a:pt x="28" y="166"/>
                    <a:pt x="28" y="165"/>
                    <a:pt x="27" y="164"/>
                  </a:cubicBezTo>
                  <a:lnTo>
                    <a:pt x="26" y="164"/>
                  </a:lnTo>
                  <a:close/>
                  <a:moveTo>
                    <a:pt x="35" y="164"/>
                  </a:moveTo>
                  <a:cubicBezTo>
                    <a:pt x="36" y="164"/>
                    <a:pt x="36" y="165"/>
                    <a:pt x="36" y="165"/>
                  </a:cubicBezTo>
                  <a:lnTo>
                    <a:pt x="37" y="165"/>
                  </a:lnTo>
                  <a:cubicBezTo>
                    <a:pt x="37" y="165"/>
                    <a:pt x="37" y="164"/>
                    <a:pt x="37" y="164"/>
                  </a:cubicBezTo>
                  <a:cubicBezTo>
                    <a:pt x="37" y="164"/>
                    <a:pt x="36" y="164"/>
                    <a:pt x="36" y="164"/>
                  </a:cubicBezTo>
                  <a:cubicBezTo>
                    <a:pt x="36" y="164"/>
                    <a:pt x="36" y="164"/>
                    <a:pt x="35" y="164"/>
                  </a:cubicBezTo>
                  <a:cubicBezTo>
                    <a:pt x="35" y="164"/>
                    <a:pt x="35" y="164"/>
                    <a:pt x="35" y="164"/>
                  </a:cubicBezTo>
                  <a:close/>
                  <a:moveTo>
                    <a:pt x="16" y="169"/>
                  </a:moveTo>
                  <a:lnTo>
                    <a:pt x="17" y="169"/>
                  </a:lnTo>
                  <a:lnTo>
                    <a:pt x="17" y="169"/>
                  </a:lnTo>
                  <a:lnTo>
                    <a:pt x="16" y="169"/>
                  </a:lnTo>
                  <a:close/>
                  <a:moveTo>
                    <a:pt x="27" y="171"/>
                  </a:moveTo>
                  <a:cubicBezTo>
                    <a:pt x="27" y="171"/>
                    <a:pt x="27" y="171"/>
                    <a:pt x="27" y="171"/>
                  </a:cubicBezTo>
                  <a:cubicBezTo>
                    <a:pt x="28" y="171"/>
                    <a:pt x="28" y="170"/>
                    <a:pt x="27" y="170"/>
                  </a:cubicBezTo>
                  <a:cubicBezTo>
                    <a:pt x="27" y="170"/>
                    <a:pt x="27" y="170"/>
                    <a:pt x="27" y="170"/>
                  </a:cubicBezTo>
                  <a:cubicBezTo>
                    <a:pt x="27" y="171"/>
                    <a:pt x="27" y="171"/>
                    <a:pt x="27" y="171"/>
                  </a:cubicBezTo>
                  <a:close/>
                  <a:moveTo>
                    <a:pt x="3" y="171"/>
                  </a:moveTo>
                  <a:cubicBezTo>
                    <a:pt x="3" y="172"/>
                    <a:pt x="3" y="172"/>
                    <a:pt x="3" y="172"/>
                  </a:cubicBezTo>
                  <a:cubicBezTo>
                    <a:pt x="3" y="172"/>
                    <a:pt x="3" y="172"/>
                    <a:pt x="3" y="171"/>
                  </a:cubicBezTo>
                  <a:cubicBezTo>
                    <a:pt x="3" y="171"/>
                    <a:pt x="3" y="171"/>
                    <a:pt x="3" y="171"/>
                  </a:cubicBezTo>
                  <a:cubicBezTo>
                    <a:pt x="3" y="171"/>
                    <a:pt x="3" y="171"/>
                    <a:pt x="3" y="171"/>
                  </a:cubicBezTo>
                  <a:close/>
                  <a:moveTo>
                    <a:pt x="42" y="172"/>
                  </a:moveTo>
                  <a:cubicBezTo>
                    <a:pt x="42" y="172"/>
                    <a:pt x="42" y="172"/>
                    <a:pt x="42" y="172"/>
                  </a:cubicBezTo>
                  <a:cubicBezTo>
                    <a:pt x="43" y="172"/>
                    <a:pt x="43" y="172"/>
                    <a:pt x="43" y="172"/>
                  </a:cubicBezTo>
                  <a:cubicBezTo>
                    <a:pt x="43" y="172"/>
                    <a:pt x="42" y="172"/>
                    <a:pt x="42" y="172"/>
                  </a:cubicBezTo>
                  <a:cubicBezTo>
                    <a:pt x="42" y="172"/>
                    <a:pt x="42" y="172"/>
                    <a:pt x="42" y="172"/>
                  </a:cubicBezTo>
                  <a:close/>
                  <a:moveTo>
                    <a:pt x="2" y="172"/>
                  </a:moveTo>
                  <a:cubicBezTo>
                    <a:pt x="2" y="172"/>
                    <a:pt x="1" y="173"/>
                    <a:pt x="1" y="173"/>
                  </a:cubicBezTo>
                  <a:cubicBezTo>
                    <a:pt x="1" y="174"/>
                    <a:pt x="1" y="174"/>
                    <a:pt x="1" y="174"/>
                  </a:cubicBezTo>
                  <a:cubicBezTo>
                    <a:pt x="2" y="174"/>
                    <a:pt x="2" y="174"/>
                    <a:pt x="2" y="173"/>
                  </a:cubicBezTo>
                  <a:cubicBezTo>
                    <a:pt x="2" y="173"/>
                    <a:pt x="2" y="173"/>
                    <a:pt x="2" y="172"/>
                  </a:cubicBezTo>
                  <a:close/>
                  <a:moveTo>
                    <a:pt x="121" y="174"/>
                  </a:moveTo>
                  <a:cubicBezTo>
                    <a:pt x="120" y="175"/>
                    <a:pt x="120" y="175"/>
                    <a:pt x="120" y="176"/>
                  </a:cubicBezTo>
                  <a:cubicBezTo>
                    <a:pt x="119" y="176"/>
                    <a:pt x="119" y="177"/>
                    <a:pt x="119" y="178"/>
                  </a:cubicBezTo>
                  <a:cubicBezTo>
                    <a:pt x="119" y="178"/>
                    <a:pt x="120" y="178"/>
                    <a:pt x="120" y="177"/>
                  </a:cubicBezTo>
                  <a:cubicBezTo>
                    <a:pt x="120" y="177"/>
                    <a:pt x="121" y="177"/>
                    <a:pt x="121" y="176"/>
                  </a:cubicBezTo>
                  <a:cubicBezTo>
                    <a:pt x="121" y="176"/>
                    <a:pt x="121" y="175"/>
                    <a:pt x="121" y="175"/>
                  </a:cubicBezTo>
                  <a:cubicBezTo>
                    <a:pt x="121" y="174"/>
                    <a:pt x="121" y="174"/>
                    <a:pt x="121" y="174"/>
                  </a:cubicBezTo>
                  <a:close/>
                  <a:moveTo>
                    <a:pt x="22" y="180"/>
                  </a:moveTo>
                  <a:cubicBezTo>
                    <a:pt x="24" y="179"/>
                    <a:pt x="24" y="180"/>
                    <a:pt x="24" y="182"/>
                  </a:cubicBezTo>
                  <a:cubicBezTo>
                    <a:pt x="24" y="181"/>
                    <a:pt x="25" y="181"/>
                    <a:pt x="26" y="181"/>
                  </a:cubicBezTo>
                  <a:cubicBezTo>
                    <a:pt x="26" y="181"/>
                    <a:pt x="27" y="181"/>
                    <a:pt x="28" y="181"/>
                  </a:cubicBezTo>
                  <a:cubicBezTo>
                    <a:pt x="28" y="181"/>
                    <a:pt x="29" y="181"/>
                    <a:pt x="29" y="181"/>
                  </a:cubicBezTo>
                  <a:cubicBezTo>
                    <a:pt x="30" y="180"/>
                    <a:pt x="30" y="180"/>
                    <a:pt x="29" y="180"/>
                  </a:cubicBezTo>
                  <a:cubicBezTo>
                    <a:pt x="29" y="180"/>
                    <a:pt x="29" y="180"/>
                    <a:pt x="28" y="180"/>
                  </a:cubicBezTo>
                  <a:cubicBezTo>
                    <a:pt x="28" y="180"/>
                    <a:pt x="28" y="180"/>
                    <a:pt x="27" y="180"/>
                  </a:cubicBezTo>
                  <a:cubicBezTo>
                    <a:pt x="27" y="180"/>
                    <a:pt x="27" y="180"/>
                    <a:pt x="26" y="180"/>
                  </a:cubicBezTo>
                  <a:cubicBezTo>
                    <a:pt x="26" y="180"/>
                    <a:pt x="26" y="180"/>
                    <a:pt x="25" y="180"/>
                  </a:cubicBezTo>
                  <a:cubicBezTo>
                    <a:pt x="25" y="180"/>
                    <a:pt x="24" y="179"/>
                    <a:pt x="24" y="178"/>
                  </a:cubicBezTo>
                  <a:cubicBezTo>
                    <a:pt x="24" y="177"/>
                    <a:pt x="23" y="177"/>
                    <a:pt x="22" y="177"/>
                  </a:cubicBezTo>
                  <a:lnTo>
                    <a:pt x="22" y="180"/>
                  </a:lnTo>
                  <a:close/>
                  <a:moveTo>
                    <a:pt x="72" y="180"/>
                  </a:moveTo>
                  <a:cubicBezTo>
                    <a:pt x="72" y="180"/>
                    <a:pt x="72" y="180"/>
                    <a:pt x="72" y="179"/>
                  </a:cubicBezTo>
                  <a:cubicBezTo>
                    <a:pt x="73" y="179"/>
                    <a:pt x="73" y="179"/>
                    <a:pt x="72" y="179"/>
                  </a:cubicBezTo>
                  <a:cubicBezTo>
                    <a:pt x="72" y="179"/>
                    <a:pt x="72" y="179"/>
                    <a:pt x="72" y="179"/>
                  </a:cubicBezTo>
                  <a:cubicBezTo>
                    <a:pt x="72" y="179"/>
                    <a:pt x="72" y="179"/>
                    <a:pt x="72" y="180"/>
                  </a:cubicBezTo>
                  <a:close/>
                  <a:moveTo>
                    <a:pt x="14" y="180"/>
                  </a:moveTo>
                  <a:cubicBezTo>
                    <a:pt x="14" y="180"/>
                    <a:pt x="14" y="180"/>
                    <a:pt x="15" y="180"/>
                  </a:cubicBezTo>
                  <a:cubicBezTo>
                    <a:pt x="15" y="180"/>
                    <a:pt x="15" y="180"/>
                    <a:pt x="15" y="180"/>
                  </a:cubicBezTo>
                  <a:cubicBezTo>
                    <a:pt x="15" y="179"/>
                    <a:pt x="15" y="179"/>
                    <a:pt x="14" y="180"/>
                  </a:cubicBezTo>
                  <a:cubicBezTo>
                    <a:pt x="14" y="180"/>
                    <a:pt x="14" y="180"/>
                    <a:pt x="14" y="180"/>
                  </a:cubicBezTo>
                  <a:close/>
                  <a:moveTo>
                    <a:pt x="10" y="180"/>
                  </a:moveTo>
                  <a:cubicBezTo>
                    <a:pt x="10" y="181"/>
                    <a:pt x="10" y="181"/>
                    <a:pt x="10" y="181"/>
                  </a:cubicBezTo>
                  <a:cubicBezTo>
                    <a:pt x="9" y="181"/>
                    <a:pt x="9" y="181"/>
                    <a:pt x="9" y="181"/>
                  </a:cubicBezTo>
                  <a:cubicBezTo>
                    <a:pt x="9" y="181"/>
                    <a:pt x="8" y="181"/>
                    <a:pt x="8" y="181"/>
                  </a:cubicBezTo>
                  <a:cubicBezTo>
                    <a:pt x="8" y="181"/>
                    <a:pt x="8" y="182"/>
                    <a:pt x="8" y="182"/>
                  </a:cubicBezTo>
                  <a:cubicBezTo>
                    <a:pt x="8" y="182"/>
                    <a:pt x="9" y="182"/>
                    <a:pt x="9" y="182"/>
                  </a:cubicBezTo>
                  <a:cubicBezTo>
                    <a:pt x="10" y="182"/>
                    <a:pt x="10" y="182"/>
                    <a:pt x="10" y="181"/>
                  </a:cubicBezTo>
                  <a:cubicBezTo>
                    <a:pt x="10" y="181"/>
                    <a:pt x="10" y="181"/>
                    <a:pt x="10" y="181"/>
                  </a:cubicBezTo>
                  <a:cubicBezTo>
                    <a:pt x="10" y="180"/>
                    <a:pt x="10" y="180"/>
                    <a:pt x="10" y="180"/>
                  </a:cubicBezTo>
                  <a:close/>
                  <a:moveTo>
                    <a:pt x="21" y="181"/>
                  </a:moveTo>
                  <a:lnTo>
                    <a:pt x="22" y="181"/>
                  </a:lnTo>
                  <a:lnTo>
                    <a:pt x="22" y="181"/>
                  </a:lnTo>
                  <a:lnTo>
                    <a:pt x="21" y="181"/>
                  </a:lnTo>
                  <a:close/>
                  <a:moveTo>
                    <a:pt x="68" y="182"/>
                  </a:moveTo>
                  <a:cubicBezTo>
                    <a:pt x="68" y="182"/>
                    <a:pt x="68" y="182"/>
                    <a:pt x="69" y="182"/>
                  </a:cubicBezTo>
                  <a:cubicBezTo>
                    <a:pt x="69" y="182"/>
                    <a:pt x="69" y="182"/>
                    <a:pt x="69" y="182"/>
                  </a:cubicBezTo>
                  <a:cubicBezTo>
                    <a:pt x="69" y="182"/>
                    <a:pt x="69" y="182"/>
                    <a:pt x="69" y="182"/>
                  </a:cubicBezTo>
                  <a:cubicBezTo>
                    <a:pt x="69" y="181"/>
                    <a:pt x="69" y="181"/>
                    <a:pt x="68" y="182"/>
                  </a:cubicBezTo>
                  <a:close/>
                  <a:moveTo>
                    <a:pt x="22" y="182"/>
                  </a:moveTo>
                  <a:cubicBezTo>
                    <a:pt x="22" y="183"/>
                    <a:pt x="23" y="184"/>
                    <a:pt x="24" y="184"/>
                  </a:cubicBezTo>
                  <a:cubicBezTo>
                    <a:pt x="24" y="183"/>
                    <a:pt x="23" y="182"/>
                    <a:pt x="22" y="182"/>
                  </a:cubicBezTo>
                  <a:close/>
                  <a:moveTo>
                    <a:pt x="74" y="182"/>
                  </a:moveTo>
                  <a:cubicBezTo>
                    <a:pt x="74" y="183"/>
                    <a:pt x="74" y="183"/>
                    <a:pt x="74" y="183"/>
                  </a:cubicBezTo>
                  <a:cubicBezTo>
                    <a:pt x="75" y="184"/>
                    <a:pt x="75" y="184"/>
                    <a:pt x="76" y="183"/>
                  </a:cubicBezTo>
                  <a:cubicBezTo>
                    <a:pt x="75" y="183"/>
                    <a:pt x="75" y="183"/>
                    <a:pt x="75" y="183"/>
                  </a:cubicBezTo>
                  <a:cubicBezTo>
                    <a:pt x="75" y="182"/>
                    <a:pt x="74" y="182"/>
                    <a:pt x="74" y="182"/>
                  </a:cubicBezTo>
                  <a:close/>
                  <a:moveTo>
                    <a:pt x="14" y="183"/>
                  </a:moveTo>
                  <a:cubicBezTo>
                    <a:pt x="14" y="183"/>
                    <a:pt x="14" y="184"/>
                    <a:pt x="14" y="184"/>
                  </a:cubicBezTo>
                  <a:lnTo>
                    <a:pt x="15" y="184"/>
                  </a:lnTo>
                  <a:cubicBezTo>
                    <a:pt x="15" y="184"/>
                    <a:pt x="15" y="184"/>
                    <a:pt x="16" y="184"/>
                  </a:cubicBezTo>
                  <a:cubicBezTo>
                    <a:pt x="16" y="183"/>
                    <a:pt x="16" y="183"/>
                    <a:pt x="16" y="183"/>
                  </a:cubicBezTo>
                  <a:cubicBezTo>
                    <a:pt x="16" y="183"/>
                    <a:pt x="15" y="183"/>
                    <a:pt x="15" y="182"/>
                  </a:cubicBezTo>
                  <a:cubicBezTo>
                    <a:pt x="14" y="182"/>
                    <a:pt x="14" y="182"/>
                    <a:pt x="14" y="183"/>
                  </a:cubicBezTo>
                  <a:close/>
                  <a:moveTo>
                    <a:pt x="18" y="183"/>
                  </a:moveTo>
                  <a:cubicBezTo>
                    <a:pt x="18" y="184"/>
                    <a:pt x="19" y="184"/>
                    <a:pt x="19" y="183"/>
                  </a:cubicBezTo>
                  <a:cubicBezTo>
                    <a:pt x="19" y="183"/>
                    <a:pt x="19" y="183"/>
                    <a:pt x="19" y="183"/>
                  </a:cubicBezTo>
                  <a:cubicBezTo>
                    <a:pt x="19" y="183"/>
                    <a:pt x="18" y="183"/>
                    <a:pt x="18" y="183"/>
                  </a:cubicBezTo>
                  <a:close/>
                  <a:moveTo>
                    <a:pt x="68" y="184"/>
                  </a:moveTo>
                  <a:cubicBezTo>
                    <a:pt x="68" y="184"/>
                    <a:pt x="68" y="184"/>
                    <a:pt x="68" y="184"/>
                  </a:cubicBezTo>
                  <a:cubicBezTo>
                    <a:pt x="68" y="184"/>
                    <a:pt x="68" y="184"/>
                    <a:pt x="68" y="184"/>
                  </a:cubicBezTo>
                  <a:cubicBezTo>
                    <a:pt x="68" y="183"/>
                    <a:pt x="68" y="183"/>
                    <a:pt x="68" y="183"/>
                  </a:cubicBezTo>
                  <a:cubicBezTo>
                    <a:pt x="68" y="183"/>
                    <a:pt x="68" y="183"/>
                    <a:pt x="68" y="184"/>
                  </a:cubicBezTo>
                  <a:close/>
                  <a:moveTo>
                    <a:pt x="72" y="184"/>
                  </a:moveTo>
                  <a:cubicBezTo>
                    <a:pt x="72" y="183"/>
                    <a:pt x="71" y="183"/>
                    <a:pt x="71" y="183"/>
                  </a:cubicBezTo>
                  <a:cubicBezTo>
                    <a:pt x="70" y="184"/>
                    <a:pt x="70" y="185"/>
                    <a:pt x="69" y="185"/>
                  </a:cubicBezTo>
                  <a:cubicBezTo>
                    <a:pt x="70" y="185"/>
                    <a:pt x="70" y="185"/>
                    <a:pt x="70" y="185"/>
                  </a:cubicBezTo>
                  <a:cubicBezTo>
                    <a:pt x="71" y="185"/>
                    <a:pt x="71" y="184"/>
                    <a:pt x="71" y="184"/>
                  </a:cubicBezTo>
                  <a:cubicBezTo>
                    <a:pt x="71" y="185"/>
                    <a:pt x="71" y="185"/>
                    <a:pt x="72" y="185"/>
                  </a:cubicBezTo>
                  <a:cubicBezTo>
                    <a:pt x="72" y="184"/>
                    <a:pt x="73" y="184"/>
                    <a:pt x="72" y="184"/>
                  </a:cubicBezTo>
                  <a:close/>
                  <a:moveTo>
                    <a:pt x="2" y="185"/>
                  </a:moveTo>
                  <a:cubicBezTo>
                    <a:pt x="2" y="185"/>
                    <a:pt x="2" y="185"/>
                    <a:pt x="3" y="185"/>
                  </a:cubicBezTo>
                  <a:cubicBezTo>
                    <a:pt x="3" y="185"/>
                    <a:pt x="3" y="185"/>
                    <a:pt x="3" y="185"/>
                  </a:cubicBezTo>
                  <a:cubicBezTo>
                    <a:pt x="3" y="185"/>
                    <a:pt x="3" y="185"/>
                    <a:pt x="2" y="185"/>
                  </a:cubicBezTo>
                  <a:cubicBezTo>
                    <a:pt x="2" y="185"/>
                    <a:pt x="2" y="185"/>
                    <a:pt x="2" y="185"/>
                  </a:cubicBezTo>
                  <a:close/>
                  <a:moveTo>
                    <a:pt x="19" y="185"/>
                  </a:moveTo>
                  <a:cubicBezTo>
                    <a:pt x="19" y="185"/>
                    <a:pt x="19" y="185"/>
                    <a:pt x="20" y="186"/>
                  </a:cubicBezTo>
                  <a:cubicBezTo>
                    <a:pt x="20" y="186"/>
                    <a:pt x="20" y="185"/>
                    <a:pt x="20" y="185"/>
                  </a:cubicBezTo>
                  <a:cubicBezTo>
                    <a:pt x="20" y="185"/>
                    <a:pt x="20" y="185"/>
                    <a:pt x="20" y="185"/>
                  </a:cubicBezTo>
                  <a:cubicBezTo>
                    <a:pt x="20" y="185"/>
                    <a:pt x="19" y="185"/>
                    <a:pt x="19" y="185"/>
                  </a:cubicBezTo>
                  <a:close/>
                  <a:moveTo>
                    <a:pt x="74" y="186"/>
                  </a:moveTo>
                  <a:cubicBezTo>
                    <a:pt x="74" y="186"/>
                    <a:pt x="74" y="186"/>
                    <a:pt x="74" y="186"/>
                  </a:cubicBezTo>
                  <a:cubicBezTo>
                    <a:pt x="74" y="186"/>
                    <a:pt x="74" y="186"/>
                    <a:pt x="74" y="186"/>
                  </a:cubicBezTo>
                  <a:cubicBezTo>
                    <a:pt x="74" y="185"/>
                    <a:pt x="74" y="185"/>
                    <a:pt x="74" y="185"/>
                  </a:cubicBezTo>
                  <a:cubicBezTo>
                    <a:pt x="74" y="185"/>
                    <a:pt x="74" y="185"/>
                    <a:pt x="74" y="186"/>
                  </a:cubicBezTo>
                  <a:close/>
                  <a:moveTo>
                    <a:pt x="4" y="187"/>
                  </a:moveTo>
                  <a:cubicBezTo>
                    <a:pt x="4" y="187"/>
                    <a:pt x="5" y="187"/>
                    <a:pt x="5" y="187"/>
                  </a:cubicBezTo>
                  <a:cubicBezTo>
                    <a:pt x="6" y="188"/>
                    <a:pt x="6" y="187"/>
                    <a:pt x="6" y="187"/>
                  </a:cubicBezTo>
                  <a:cubicBezTo>
                    <a:pt x="6" y="187"/>
                    <a:pt x="6" y="186"/>
                    <a:pt x="5" y="186"/>
                  </a:cubicBezTo>
                  <a:cubicBezTo>
                    <a:pt x="4" y="186"/>
                    <a:pt x="4" y="186"/>
                    <a:pt x="4" y="187"/>
                  </a:cubicBezTo>
                  <a:close/>
                  <a:moveTo>
                    <a:pt x="35" y="187"/>
                  </a:moveTo>
                  <a:cubicBezTo>
                    <a:pt x="35" y="187"/>
                    <a:pt x="35" y="187"/>
                    <a:pt x="35" y="187"/>
                  </a:cubicBezTo>
                  <a:cubicBezTo>
                    <a:pt x="36" y="187"/>
                    <a:pt x="36" y="186"/>
                    <a:pt x="36" y="186"/>
                  </a:cubicBezTo>
                  <a:cubicBezTo>
                    <a:pt x="35" y="186"/>
                    <a:pt x="35" y="186"/>
                    <a:pt x="35" y="186"/>
                  </a:cubicBezTo>
                  <a:cubicBezTo>
                    <a:pt x="35" y="186"/>
                    <a:pt x="35" y="187"/>
                    <a:pt x="35" y="187"/>
                  </a:cubicBezTo>
                  <a:close/>
                  <a:moveTo>
                    <a:pt x="12" y="187"/>
                  </a:moveTo>
                  <a:cubicBezTo>
                    <a:pt x="12" y="187"/>
                    <a:pt x="12" y="187"/>
                    <a:pt x="12" y="187"/>
                  </a:cubicBezTo>
                  <a:cubicBezTo>
                    <a:pt x="12" y="187"/>
                    <a:pt x="12" y="187"/>
                    <a:pt x="12" y="187"/>
                  </a:cubicBezTo>
                  <a:cubicBezTo>
                    <a:pt x="12" y="187"/>
                    <a:pt x="12" y="187"/>
                    <a:pt x="12" y="187"/>
                  </a:cubicBezTo>
                  <a:cubicBezTo>
                    <a:pt x="11" y="187"/>
                    <a:pt x="11" y="187"/>
                    <a:pt x="12" y="187"/>
                  </a:cubicBezTo>
                  <a:close/>
                  <a:moveTo>
                    <a:pt x="40" y="188"/>
                  </a:moveTo>
                  <a:lnTo>
                    <a:pt x="41" y="188"/>
                  </a:lnTo>
                  <a:lnTo>
                    <a:pt x="41" y="187"/>
                  </a:lnTo>
                  <a:lnTo>
                    <a:pt x="40" y="187"/>
                  </a:lnTo>
                  <a:lnTo>
                    <a:pt x="40" y="188"/>
                  </a:lnTo>
                  <a:close/>
                  <a:moveTo>
                    <a:pt x="15" y="188"/>
                  </a:moveTo>
                  <a:cubicBezTo>
                    <a:pt x="15" y="188"/>
                    <a:pt x="15" y="188"/>
                    <a:pt x="16" y="188"/>
                  </a:cubicBezTo>
                  <a:cubicBezTo>
                    <a:pt x="16" y="188"/>
                    <a:pt x="16" y="188"/>
                    <a:pt x="16" y="188"/>
                  </a:cubicBezTo>
                  <a:cubicBezTo>
                    <a:pt x="16" y="188"/>
                    <a:pt x="15" y="188"/>
                    <a:pt x="15" y="188"/>
                  </a:cubicBezTo>
                  <a:cubicBezTo>
                    <a:pt x="15" y="188"/>
                    <a:pt x="15" y="188"/>
                    <a:pt x="15" y="188"/>
                  </a:cubicBezTo>
                  <a:close/>
                  <a:moveTo>
                    <a:pt x="46" y="188"/>
                  </a:moveTo>
                  <a:cubicBezTo>
                    <a:pt x="45" y="188"/>
                    <a:pt x="45" y="188"/>
                    <a:pt x="44" y="189"/>
                  </a:cubicBezTo>
                  <a:cubicBezTo>
                    <a:pt x="44" y="189"/>
                    <a:pt x="44" y="189"/>
                    <a:pt x="43" y="190"/>
                  </a:cubicBezTo>
                  <a:cubicBezTo>
                    <a:pt x="43" y="190"/>
                    <a:pt x="43" y="190"/>
                    <a:pt x="42" y="190"/>
                  </a:cubicBezTo>
                  <a:cubicBezTo>
                    <a:pt x="42" y="190"/>
                    <a:pt x="42" y="190"/>
                    <a:pt x="42" y="191"/>
                  </a:cubicBezTo>
                  <a:cubicBezTo>
                    <a:pt x="43" y="191"/>
                    <a:pt x="44" y="190"/>
                    <a:pt x="44" y="190"/>
                  </a:cubicBezTo>
                  <a:cubicBezTo>
                    <a:pt x="45" y="189"/>
                    <a:pt x="45" y="189"/>
                    <a:pt x="46" y="188"/>
                  </a:cubicBezTo>
                  <a:close/>
                  <a:moveTo>
                    <a:pt x="15" y="190"/>
                  </a:moveTo>
                  <a:lnTo>
                    <a:pt x="16" y="190"/>
                  </a:lnTo>
                  <a:lnTo>
                    <a:pt x="16" y="189"/>
                  </a:lnTo>
                  <a:lnTo>
                    <a:pt x="15" y="189"/>
                  </a:lnTo>
                  <a:lnTo>
                    <a:pt x="15" y="190"/>
                  </a:lnTo>
                  <a:close/>
                  <a:moveTo>
                    <a:pt x="7" y="191"/>
                  </a:moveTo>
                  <a:lnTo>
                    <a:pt x="8" y="191"/>
                  </a:lnTo>
                  <a:lnTo>
                    <a:pt x="8" y="190"/>
                  </a:lnTo>
                  <a:lnTo>
                    <a:pt x="7" y="190"/>
                  </a:lnTo>
                  <a:lnTo>
                    <a:pt x="7" y="191"/>
                  </a:lnTo>
                  <a:close/>
                  <a:moveTo>
                    <a:pt x="10" y="192"/>
                  </a:moveTo>
                  <a:cubicBezTo>
                    <a:pt x="10" y="192"/>
                    <a:pt x="10" y="192"/>
                    <a:pt x="10" y="192"/>
                  </a:cubicBezTo>
                  <a:cubicBezTo>
                    <a:pt x="10" y="192"/>
                    <a:pt x="10" y="192"/>
                    <a:pt x="10" y="192"/>
                  </a:cubicBezTo>
                  <a:cubicBezTo>
                    <a:pt x="10" y="192"/>
                    <a:pt x="10" y="192"/>
                    <a:pt x="10" y="192"/>
                  </a:cubicBezTo>
                  <a:cubicBezTo>
                    <a:pt x="9" y="192"/>
                    <a:pt x="9" y="192"/>
                    <a:pt x="10" y="192"/>
                  </a:cubicBezTo>
                  <a:close/>
                  <a:moveTo>
                    <a:pt x="2" y="194"/>
                  </a:moveTo>
                  <a:cubicBezTo>
                    <a:pt x="2" y="194"/>
                    <a:pt x="2" y="194"/>
                    <a:pt x="2" y="194"/>
                  </a:cubicBezTo>
                  <a:cubicBezTo>
                    <a:pt x="3" y="194"/>
                    <a:pt x="3" y="194"/>
                    <a:pt x="2" y="193"/>
                  </a:cubicBezTo>
                  <a:cubicBezTo>
                    <a:pt x="2" y="193"/>
                    <a:pt x="2" y="193"/>
                    <a:pt x="2" y="193"/>
                  </a:cubicBezTo>
                  <a:cubicBezTo>
                    <a:pt x="2" y="194"/>
                    <a:pt x="2" y="194"/>
                    <a:pt x="2" y="194"/>
                  </a:cubicBezTo>
                  <a:close/>
                  <a:moveTo>
                    <a:pt x="9" y="194"/>
                  </a:moveTo>
                  <a:cubicBezTo>
                    <a:pt x="9" y="194"/>
                    <a:pt x="9" y="194"/>
                    <a:pt x="10" y="194"/>
                  </a:cubicBezTo>
                  <a:cubicBezTo>
                    <a:pt x="10" y="194"/>
                    <a:pt x="10" y="194"/>
                    <a:pt x="10" y="193"/>
                  </a:cubicBezTo>
                  <a:cubicBezTo>
                    <a:pt x="10" y="193"/>
                    <a:pt x="9" y="193"/>
                    <a:pt x="9" y="193"/>
                  </a:cubicBezTo>
                  <a:cubicBezTo>
                    <a:pt x="9" y="194"/>
                    <a:pt x="9" y="194"/>
                    <a:pt x="9" y="194"/>
                  </a:cubicBezTo>
                  <a:close/>
                  <a:moveTo>
                    <a:pt x="115" y="198"/>
                  </a:moveTo>
                  <a:lnTo>
                    <a:pt x="116" y="197"/>
                  </a:lnTo>
                  <a:lnTo>
                    <a:pt x="116" y="196"/>
                  </a:lnTo>
                  <a:lnTo>
                    <a:pt x="115" y="196"/>
                  </a:lnTo>
                  <a:lnTo>
                    <a:pt x="115" y="198"/>
                  </a:lnTo>
                  <a:close/>
                  <a:moveTo>
                    <a:pt x="122" y="198"/>
                  </a:moveTo>
                  <a:cubicBezTo>
                    <a:pt x="122" y="198"/>
                    <a:pt x="122" y="198"/>
                    <a:pt x="122" y="198"/>
                  </a:cubicBezTo>
                  <a:cubicBezTo>
                    <a:pt x="122" y="198"/>
                    <a:pt x="123" y="198"/>
                    <a:pt x="123" y="197"/>
                  </a:cubicBezTo>
                  <a:cubicBezTo>
                    <a:pt x="122" y="198"/>
                    <a:pt x="122" y="198"/>
                    <a:pt x="122" y="198"/>
                  </a:cubicBezTo>
                  <a:cubicBezTo>
                    <a:pt x="122" y="198"/>
                    <a:pt x="122" y="198"/>
                    <a:pt x="122" y="198"/>
                  </a:cubicBezTo>
                  <a:close/>
                  <a:moveTo>
                    <a:pt x="4" y="198"/>
                  </a:moveTo>
                  <a:cubicBezTo>
                    <a:pt x="3" y="198"/>
                    <a:pt x="3" y="198"/>
                    <a:pt x="3" y="198"/>
                  </a:cubicBezTo>
                  <a:cubicBezTo>
                    <a:pt x="2" y="198"/>
                    <a:pt x="2" y="199"/>
                    <a:pt x="2" y="199"/>
                  </a:cubicBezTo>
                  <a:cubicBezTo>
                    <a:pt x="3" y="199"/>
                    <a:pt x="4" y="199"/>
                    <a:pt x="4" y="198"/>
                  </a:cubicBezTo>
                  <a:close/>
                  <a:moveTo>
                    <a:pt x="2" y="200"/>
                  </a:moveTo>
                  <a:cubicBezTo>
                    <a:pt x="2" y="201"/>
                    <a:pt x="2" y="201"/>
                    <a:pt x="2" y="200"/>
                  </a:cubicBezTo>
                  <a:cubicBezTo>
                    <a:pt x="3" y="200"/>
                    <a:pt x="3" y="200"/>
                    <a:pt x="2" y="200"/>
                  </a:cubicBezTo>
                  <a:cubicBezTo>
                    <a:pt x="2" y="200"/>
                    <a:pt x="2" y="200"/>
                    <a:pt x="2" y="200"/>
                  </a:cubicBezTo>
                  <a:cubicBezTo>
                    <a:pt x="2" y="200"/>
                    <a:pt x="2" y="200"/>
                    <a:pt x="2" y="200"/>
                  </a:cubicBezTo>
                  <a:close/>
                  <a:moveTo>
                    <a:pt x="101" y="202"/>
                  </a:moveTo>
                  <a:cubicBezTo>
                    <a:pt x="101" y="202"/>
                    <a:pt x="101" y="203"/>
                    <a:pt x="101" y="203"/>
                  </a:cubicBezTo>
                  <a:cubicBezTo>
                    <a:pt x="102" y="203"/>
                    <a:pt x="102" y="203"/>
                    <a:pt x="103" y="204"/>
                  </a:cubicBezTo>
                  <a:cubicBezTo>
                    <a:pt x="103" y="202"/>
                    <a:pt x="102" y="202"/>
                    <a:pt x="101" y="202"/>
                  </a:cubicBezTo>
                  <a:close/>
                  <a:moveTo>
                    <a:pt x="105" y="202"/>
                  </a:moveTo>
                  <a:cubicBezTo>
                    <a:pt x="105" y="203"/>
                    <a:pt x="104" y="203"/>
                    <a:pt x="104" y="203"/>
                  </a:cubicBezTo>
                  <a:cubicBezTo>
                    <a:pt x="104" y="203"/>
                    <a:pt x="104" y="204"/>
                    <a:pt x="104" y="204"/>
                  </a:cubicBezTo>
                  <a:lnTo>
                    <a:pt x="105" y="204"/>
                  </a:lnTo>
                  <a:lnTo>
                    <a:pt x="105" y="202"/>
                  </a:lnTo>
                  <a:lnTo>
                    <a:pt x="105" y="202"/>
                  </a:lnTo>
                  <a:close/>
                  <a:moveTo>
                    <a:pt x="119" y="204"/>
                  </a:moveTo>
                  <a:cubicBezTo>
                    <a:pt x="119" y="205"/>
                    <a:pt x="119" y="205"/>
                    <a:pt x="119" y="206"/>
                  </a:cubicBezTo>
                  <a:cubicBezTo>
                    <a:pt x="120" y="206"/>
                    <a:pt x="120" y="206"/>
                    <a:pt x="121" y="206"/>
                  </a:cubicBezTo>
                  <a:cubicBezTo>
                    <a:pt x="121" y="206"/>
                    <a:pt x="121" y="205"/>
                    <a:pt x="121" y="205"/>
                  </a:cubicBezTo>
                  <a:cubicBezTo>
                    <a:pt x="121" y="205"/>
                    <a:pt x="121" y="205"/>
                    <a:pt x="120" y="205"/>
                  </a:cubicBezTo>
                  <a:cubicBezTo>
                    <a:pt x="120" y="204"/>
                    <a:pt x="120" y="204"/>
                    <a:pt x="119" y="204"/>
                  </a:cubicBezTo>
                  <a:cubicBezTo>
                    <a:pt x="119" y="204"/>
                    <a:pt x="119" y="204"/>
                    <a:pt x="119" y="204"/>
                  </a:cubicBezTo>
                  <a:close/>
                  <a:moveTo>
                    <a:pt x="82" y="206"/>
                  </a:moveTo>
                  <a:lnTo>
                    <a:pt x="83" y="206"/>
                  </a:lnTo>
                  <a:lnTo>
                    <a:pt x="83" y="205"/>
                  </a:lnTo>
                  <a:lnTo>
                    <a:pt x="82" y="205"/>
                  </a:lnTo>
                  <a:lnTo>
                    <a:pt x="82" y="206"/>
                  </a:lnTo>
                  <a:close/>
                  <a:moveTo>
                    <a:pt x="117" y="207"/>
                  </a:moveTo>
                  <a:lnTo>
                    <a:pt x="118" y="207"/>
                  </a:lnTo>
                  <a:lnTo>
                    <a:pt x="118" y="206"/>
                  </a:lnTo>
                  <a:lnTo>
                    <a:pt x="117" y="206"/>
                  </a:lnTo>
                  <a:lnTo>
                    <a:pt x="117" y="207"/>
                  </a:lnTo>
                  <a:close/>
                  <a:moveTo>
                    <a:pt x="115" y="208"/>
                  </a:moveTo>
                  <a:cubicBezTo>
                    <a:pt x="115" y="208"/>
                    <a:pt x="116" y="208"/>
                    <a:pt x="116" y="208"/>
                  </a:cubicBezTo>
                  <a:cubicBezTo>
                    <a:pt x="116" y="208"/>
                    <a:pt x="116" y="208"/>
                    <a:pt x="116" y="208"/>
                  </a:cubicBezTo>
                  <a:cubicBezTo>
                    <a:pt x="116" y="207"/>
                    <a:pt x="116" y="207"/>
                    <a:pt x="116" y="207"/>
                  </a:cubicBezTo>
                  <a:cubicBezTo>
                    <a:pt x="116" y="207"/>
                    <a:pt x="116" y="207"/>
                    <a:pt x="115" y="208"/>
                  </a:cubicBezTo>
                  <a:close/>
                  <a:moveTo>
                    <a:pt x="100" y="210"/>
                  </a:moveTo>
                  <a:cubicBezTo>
                    <a:pt x="100" y="210"/>
                    <a:pt x="100" y="210"/>
                    <a:pt x="100" y="210"/>
                  </a:cubicBezTo>
                  <a:cubicBezTo>
                    <a:pt x="100" y="209"/>
                    <a:pt x="100" y="209"/>
                    <a:pt x="100" y="209"/>
                  </a:cubicBezTo>
                  <a:cubicBezTo>
                    <a:pt x="100" y="209"/>
                    <a:pt x="100" y="209"/>
                    <a:pt x="100" y="209"/>
                  </a:cubicBezTo>
                  <a:cubicBezTo>
                    <a:pt x="99" y="209"/>
                    <a:pt x="99" y="209"/>
                    <a:pt x="100" y="210"/>
                  </a:cubicBezTo>
                  <a:close/>
                  <a:moveTo>
                    <a:pt x="98" y="209"/>
                  </a:moveTo>
                  <a:cubicBezTo>
                    <a:pt x="98" y="211"/>
                    <a:pt x="98" y="211"/>
                    <a:pt x="100" y="211"/>
                  </a:cubicBezTo>
                  <a:cubicBezTo>
                    <a:pt x="100" y="210"/>
                    <a:pt x="100" y="210"/>
                    <a:pt x="99" y="210"/>
                  </a:cubicBezTo>
                  <a:cubicBezTo>
                    <a:pt x="99" y="210"/>
                    <a:pt x="98" y="210"/>
                    <a:pt x="98" y="209"/>
                  </a:cubicBezTo>
                  <a:close/>
                  <a:moveTo>
                    <a:pt x="118" y="211"/>
                  </a:moveTo>
                  <a:cubicBezTo>
                    <a:pt x="119" y="211"/>
                    <a:pt x="119" y="211"/>
                    <a:pt x="119" y="211"/>
                  </a:cubicBezTo>
                  <a:cubicBezTo>
                    <a:pt x="119" y="211"/>
                    <a:pt x="119" y="211"/>
                    <a:pt x="118" y="211"/>
                  </a:cubicBezTo>
                  <a:cubicBezTo>
                    <a:pt x="118" y="211"/>
                    <a:pt x="118" y="211"/>
                    <a:pt x="118" y="211"/>
                  </a:cubicBezTo>
                  <a:close/>
                  <a:moveTo>
                    <a:pt x="110" y="3"/>
                  </a:moveTo>
                  <a:cubicBezTo>
                    <a:pt x="110" y="3"/>
                    <a:pt x="110" y="3"/>
                    <a:pt x="110" y="3"/>
                  </a:cubicBezTo>
                  <a:cubicBezTo>
                    <a:pt x="110" y="3"/>
                    <a:pt x="110" y="3"/>
                    <a:pt x="109" y="3"/>
                  </a:cubicBezTo>
                  <a:cubicBezTo>
                    <a:pt x="109" y="3"/>
                    <a:pt x="109" y="3"/>
                    <a:pt x="109" y="2"/>
                  </a:cubicBezTo>
                  <a:cubicBezTo>
                    <a:pt x="109" y="2"/>
                    <a:pt x="109" y="2"/>
                    <a:pt x="109" y="2"/>
                  </a:cubicBezTo>
                  <a:cubicBezTo>
                    <a:pt x="109" y="2"/>
                    <a:pt x="110" y="2"/>
                    <a:pt x="110" y="2"/>
                  </a:cubicBezTo>
                  <a:cubicBezTo>
                    <a:pt x="110" y="3"/>
                    <a:pt x="110" y="3"/>
                    <a:pt x="110" y="3"/>
                  </a:cubicBezTo>
                  <a:close/>
                  <a:moveTo>
                    <a:pt x="32" y="202"/>
                  </a:moveTo>
                  <a:cubicBezTo>
                    <a:pt x="32" y="202"/>
                    <a:pt x="31" y="202"/>
                    <a:pt x="31" y="202"/>
                  </a:cubicBezTo>
                  <a:cubicBezTo>
                    <a:pt x="30" y="201"/>
                    <a:pt x="30" y="201"/>
                    <a:pt x="30" y="202"/>
                  </a:cubicBezTo>
                  <a:cubicBezTo>
                    <a:pt x="29" y="202"/>
                    <a:pt x="29" y="203"/>
                    <a:pt x="30" y="203"/>
                  </a:cubicBezTo>
                  <a:cubicBezTo>
                    <a:pt x="30" y="203"/>
                    <a:pt x="30" y="204"/>
                    <a:pt x="30" y="205"/>
                  </a:cubicBezTo>
                  <a:lnTo>
                    <a:pt x="31" y="205"/>
                  </a:lnTo>
                  <a:cubicBezTo>
                    <a:pt x="31" y="205"/>
                    <a:pt x="31" y="205"/>
                    <a:pt x="31" y="205"/>
                  </a:cubicBezTo>
                  <a:cubicBezTo>
                    <a:pt x="31" y="204"/>
                    <a:pt x="31" y="204"/>
                    <a:pt x="31" y="204"/>
                  </a:cubicBezTo>
                  <a:cubicBezTo>
                    <a:pt x="31" y="204"/>
                    <a:pt x="31" y="203"/>
                    <a:pt x="31" y="203"/>
                  </a:cubicBezTo>
                  <a:cubicBezTo>
                    <a:pt x="31" y="203"/>
                    <a:pt x="31" y="203"/>
                    <a:pt x="31" y="202"/>
                  </a:cubicBezTo>
                  <a:cubicBezTo>
                    <a:pt x="32" y="203"/>
                    <a:pt x="32" y="203"/>
                    <a:pt x="32" y="203"/>
                  </a:cubicBezTo>
                  <a:cubicBezTo>
                    <a:pt x="32" y="204"/>
                    <a:pt x="32" y="204"/>
                    <a:pt x="33" y="205"/>
                  </a:cubicBezTo>
                  <a:cubicBezTo>
                    <a:pt x="33" y="205"/>
                    <a:pt x="33" y="204"/>
                    <a:pt x="33" y="204"/>
                  </a:cubicBezTo>
                  <a:cubicBezTo>
                    <a:pt x="33" y="204"/>
                    <a:pt x="33" y="204"/>
                    <a:pt x="33" y="203"/>
                  </a:cubicBezTo>
                  <a:cubicBezTo>
                    <a:pt x="33" y="203"/>
                    <a:pt x="33" y="203"/>
                    <a:pt x="33" y="203"/>
                  </a:cubicBezTo>
                  <a:cubicBezTo>
                    <a:pt x="33" y="203"/>
                    <a:pt x="34" y="203"/>
                    <a:pt x="34" y="204"/>
                  </a:cubicBezTo>
                  <a:cubicBezTo>
                    <a:pt x="34" y="203"/>
                    <a:pt x="33" y="202"/>
                    <a:pt x="33" y="202"/>
                  </a:cubicBezTo>
                  <a:cubicBezTo>
                    <a:pt x="33" y="201"/>
                    <a:pt x="33" y="201"/>
                    <a:pt x="32" y="200"/>
                  </a:cubicBezTo>
                  <a:cubicBezTo>
                    <a:pt x="32" y="200"/>
                    <a:pt x="32" y="199"/>
                    <a:pt x="33" y="199"/>
                  </a:cubicBezTo>
                  <a:cubicBezTo>
                    <a:pt x="33" y="199"/>
                    <a:pt x="33" y="199"/>
                    <a:pt x="33" y="198"/>
                  </a:cubicBezTo>
                  <a:cubicBezTo>
                    <a:pt x="34" y="198"/>
                    <a:pt x="34" y="198"/>
                    <a:pt x="34" y="199"/>
                  </a:cubicBezTo>
                  <a:cubicBezTo>
                    <a:pt x="34" y="199"/>
                    <a:pt x="35" y="199"/>
                    <a:pt x="35" y="199"/>
                  </a:cubicBezTo>
                  <a:cubicBezTo>
                    <a:pt x="35" y="199"/>
                    <a:pt x="35" y="199"/>
                    <a:pt x="36" y="199"/>
                  </a:cubicBezTo>
                  <a:cubicBezTo>
                    <a:pt x="36" y="199"/>
                    <a:pt x="36" y="199"/>
                    <a:pt x="36" y="199"/>
                  </a:cubicBezTo>
                  <a:cubicBezTo>
                    <a:pt x="36" y="199"/>
                    <a:pt x="36" y="198"/>
                    <a:pt x="36" y="198"/>
                  </a:cubicBezTo>
                  <a:cubicBezTo>
                    <a:pt x="36" y="198"/>
                    <a:pt x="37" y="198"/>
                    <a:pt x="37" y="199"/>
                  </a:cubicBezTo>
                  <a:cubicBezTo>
                    <a:pt x="37" y="199"/>
                    <a:pt x="38" y="199"/>
                    <a:pt x="38" y="199"/>
                  </a:cubicBezTo>
                  <a:cubicBezTo>
                    <a:pt x="38" y="199"/>
                    <a:pt x="38" y="199"/>
                    <a:pt x="38" y="200"/>
                  </a:cubicBezTo>
                  <a:cubicBezTo>
                    <a:pt x="37" y="200"/>
                    <a:pt x="36" y="200"/>
                    <a:pt x="36" y="200"/>
                  </a:cubicBezTo>
                  <a:cubicBezTo>
                    <a:pt x="35" y="200"/>
                    <a:pt x="34" y="200"/>
                    <a:pt x="33" y="200"/>
                  </a:cubicBezTo>
                  <a:cubicBezTo>
                    <a:pt x="34" y="201"/>
                    <a:pt x="34" y="201"/>
                    <a:pt x="35" y="202"/>
                  </a:cubicBezTo>
                  <a:cubicBezTo>
                    <a:pt x="36" y="203"/>
                    <a:pt x="37" y="204"/>
                    <a:pt x="37" y="205"/>
                  </a:cubicBezTo>
                  <a:cubicBezTo>
                    <a:pt x="37" y="205"/>
                    <a:pt x="38" y="204"/>
                    <a:pt x="38" y="204"/>
                  </a:cubicBezTo>
                  <a:cubicBezTo>
                    <a:pt x="38" y="204"/>
                    <a:pt x="38" y="205"/>
                    <a:pt x="38" y="205"/>
                  </a:cubicBezTo>
                  <a:cubicBezTo>
                    <a:pt x="39" y="206"/>
                    <a:pt x="39" y="207"/>
                    <a:pt x="39" y="207"/>
                  </a:cubicBezTo>
                  <a:cubicBezTo>
                    <a:pt x="39" y="207"/>
                    <a:pt x="40" y="207"/>
                    <a:pt x="40" y="207"/>
                  </a:cubicBezTo>
                  <a:cubicBezTo>
                    <a:pt x="40" y="207"/>
                    <a:pt x="40" y="207"/>
                    <a:pt x="40" y="207"/>
                  </a:cubicBezTo>
                  <a:cubicBezTo>
                    <a:pt x="40" y="206"/>
                    <a:pt x="40" y="205"/>
                    <a:pt x="39" y="205"/>
                  </a:cubicBezTo>
                  <a:cubicBezTo>
                    <a:pt x="39" y="205"/>
                    <a:pt x="39" y="205"/>
                    <a:pt x="39" y="205"/>
                  </a:cubicBezTo>
                  <a:cubicBezTo>
                    <a:pt x="39" y="205"/>
                    <a:pt x="39" y="205"/>
                    <a:pt x="39" y="205"/>
                  </a:cubicBezTo>
                  <a:cubicBezTo>
                    <a:pt x="40" y="205"/>
                    <a:pt x="40" y="205"/>
                    <a:pt x="40" y="205"/>
                  </a:cubicBezTo>
                  <a:cubicBezTo>
                    <a:pt x="40" y="205"/>
                    <a:pt x="41" y="205"/>
                    <a:pt x="41" y="206"/>
                  </a:cubicBezTo>
                  <a:cubicBezTo>
                    <a:pt x="42" y="205"/>
                    <a:pt x="44" y="205"/>
                    <a:pt x="45" y="206"/>
                  </a:cubicBezTo>
                  <a:cubicBezTo>
                    <a:pt x="45" y="205"/>
                    <a:pt x="45" y="205"/>
                    <a:pt x="45" y="204"/>
                  </a:cubicBezTo>
                  <a:cubicBezTo>
                    <a:pt x="45" y="204"/>
                    <a:pt x="45" y="204"/>
                    <a:pt x="45" y="204"/>
                  </a:cubicBezTo>
                  <a:cubicBezTo>
                    <a:pt x="45" y="204"/>
                    <a:pt x="44" y="203"/>
                    <a:pt x="44" y="203"/>
                  </a:cubicBezTo>
                  <a:cubicBezTo>
                    <a:pt x="44" y="203"/>
                    <a:pt x="44" y="203"/>
                    <a:pt x="44" y="202"/>
                  </a:cubicBezTo>
                  <a:cubicBezTo>
                    <a:pt x="45" y="202"/>
                    <a:pt x="46" y="203"/>
                    <a:pt x="46" y="204"/>
                  </a:cubicBezTo>
                  <a:cubicBezTo>
                    <a:pt x="46" y="204"/>
                    <a:pt x="47" y="205"/>
                    <a:pt x="47" y="206"/>
                  </a:cubicBezTo>
                  <a:cubicBezTo>
                    <a:pt x="47" y="207"/>
                    <a:pt x="46" y="208"/>
                    <a:pt x="46" y="209"/>
                  </a:cubicBezTo>
                  <a:cubicBezTo>
                    <a:pt x="46" y="210"/>
                    <a:pt x="47" y="211"/>
                    <a:pt x="47" y="212"/>
                  </a:cubicBezTo>
                  <a:cubicBezTo>
                    <a:pt x="47" y="212"/>
                    <a:pt x="46" y="212"/>
                    <a:pt x="46" y="212"/>
                  </a:cubicBezTo>
                  <a:cubicBezTo>
                    <a:pt x="46" y="212"/>
                    <a:pt x="46" y="212"/>
                    <a:pt x="45" y="212"/>
                  </a:cubicBezTo>
                  <a:cubicBezTo>
                    <a:pt x="45" y="212"/>
                    <a:pt x="45" y="212"/>
                    <a:pt x="44" y="212"/>
                  </a:cubicBezTo>
                  <a:cubicBezTo>
                    <a:pt x="44" y="212"/>
                    <a:pt x="44" y="212"/>
                    <a:pt x="44" y="212"/>
                  </a:cubicBezTo>
                  <a:cubicBezTo>
                    <a:pt x="43" y="212"/>
                    <a:pt x="43" y="211"/>
                    <a:pt x="43" y="211"/>
                  </a:cubicBezTo>
                  <a:cubicBezTo>
                    <a:pt x="43" y="210"/>
                    <a:pt x="43" y="210"/>
                    <a:pt x="43" y="210"/>
                  </a:cubicBezTo>
                  <a:cubicBezTo>
                    <a:pt x="43" y="210"/>
                    <a:pt x="43" y="210"/>
                    <a:pt x="42" y="210"/>
                  </a:cubicBezTo>
                  <a:cubicBezTo>
                    <a:pt x="42" y="210"/>
                    <a:pt x="42" y="210"/>
                    <a:pt x="42" y="210"/>
                  </a:cubicBezTo>
                  <a:cubicBezTo>
                    <a:pt x="42" y="210"/>
                    <a:pt x="42" y="210"/>
                    <a:pt x="42" y="210"/>
                  </a:cubicBezTo>
                  <a:cubicBezTo>
                    <a:pt x="42" y="209"/>
                    <a:pt x="42" y="209"/>
                    <a:pt x="42" y="208"/>
                  </a:cubicBezTo>
                  <a:cubicBezTo>
                    <a:pt x="42" y="208"/>
                    <a:pt x="43" y="208"/>
                    <a:pt x="43" y="208"/>
                  </a:cubicBezTo>
                  <a:cubicBezTo>
                    <a:pt x="43" y="208"/>
                    <a:pt x="42" y="208"/>
                    <a:pt x="42" y="208"/>
                  </a:cubicBezTo>
                  <a:cubicBezTo>
                    <a:pt x="41" y="208"/>
                    <a:pt x="41" y="208"/>
                    <a:pt x="40" y="208"/>
                  </a:cubicBezTo>
                  <a:cubicBezTo>
                    <a:pt x="40" y="208"/>
                    <a:pt x="39" y="208"/>
                    <a:pt x="38" y="208"/>
                  </a:cubicBezTo>
                  <a:cubicBezTo>
                    <a:pt x="38" y="208"/>
                    <a:pt x="37" y="208"/>
                    <a:pt x="36" y="207"/>
                  </a:cubicBezTo>
                  <a:cubicBezTo>
                    <a:pt x="36" y="208"/>
                    <a:pt x="36" y="208"/>
                    <a:pt x="37" y="208"/>
                  </a:cubicBezTo>
                  <a:cubicBezTo>
                    <a:pt x="37" y="208"/>
                    <a:pt x="37" y="208"/>
                    <a:pt x="37" y="208"/>
                  </a:cubicBezTo>
                  <a:cubicBezTo>
                    <a:pt x="37" y="208"/>
                    <a:pt x="38" y="208"/>
                    <a:pt x="38" y="209"/>
                  </a:cubicBezTo>
                  <a:cubicBezTo>
                    <a:pt x="38" y="209"/>
                    <a:pt x="38" y="209"/>
                    <a:pt x="38" y="209"/>
                  </a:cubicBezTo>
                  <a:cubicBezTo>
                    <a:pt x="37" y="209"/>
                    <a:pt x="36" y="209"/>
                    <a:pt x="35" y="209"/>
                  </a:cubicBezTo>
                  <a:cubicBezTo>
                    <a:pt x="34" y="209"/>
                    <a:pt x="33" y="209"/>
                    <a:pt x="32" y="208"/>
                  </a:cubicBezTo>
                  <a:cubicBezTo>
                    <a:pt x="32" y="208"/>
                    <a:pt x="32" y="208"/>
                    <a:pt x="32" y="208"/>
                  </a:cubicBezTo>
                  <a:cubicBezTo>
                    <a:pt x="32" y="208"/>
                    <a:pt x="32" y="208"/>
                    <a:pt x="32" y="207"/>
                  </a:cubicBezTo>
                  <a:cubicBezTo>
                    <a:pt x="32" y="207"/>
                    <a:pt x="31" y="207"/>
                    <a:pt x="31" y="207"/>
                  </a:cubicBezTo>
                  <a:cubicBezTo>
                    <a:pt x="30" y="207"/>
                    <a:pt x="30" y="207"/>
                    <a:pt x="30" y="206"/>
                  </a:cubicBezTo>
                  <a:cubicBezTo>
                    <a:pt x="30" y="206"/>
                    <a:pt x="29" y="207"/>
                    <a:pt x="28" y="206"/>
                  </a:cubicBezTo>
                  <a:cubicBezTo>
                    <a:pt x="28" y="206"/>
                    <a:pt x="27" y="206"/>
                    <a:pt x="27" y="206"/>
                  </a:cubicBezTo>
                  <a:cubicBezTo>
                    <a:pt x="26" y="205"/>
                    <a:pt x="26" y="205"/>
                    <a:pt x="26" y="204"/>
                  </a:cubicBezTo>
                  <a:cubicBezTo>
                    <a:pt x="25" y="204"/>
                    <a:pt x="25" y="203"/>
                    <a:pt x="25" y="203"/>
                  </a:cubicBezTo>
                  <a:cubicBezTo>
                    <a:pt x="24" y="203"/>
                    <a:pt x="24" y="203"/>
                    <a:pt x="24" y="203"/>
                  </a:cubicBezTo>
                  <a:cubicBezTo>
                    <a:pt x="24" y="203"/>
                    <a:pt x="24" y="204"/>
                    <a:pt x="24" y="204"/>
                  </a:cubicBezTo>
                  <a:cubicBezTo>
                    <a:pt x="24" y="204"/>
                    <a:pt x="24" y="205"/>
                    <a:pt x="24" y="205"/>
                  </a:cubicBezTo>
                  <a:cubicBezTo>
                    <a:pt x="25" y="206"/>
                    <a:pt x="25" y="206"/>
                    <a:pt x="25" y="206"/>
                  </a:cubicBezTo>
                  <a:cubicBezTo>
                    <a:pt x="25" y="206"/>
                    <a:pt x="26" y="206"/>
                    <a:pt x="26" y="206"/>
                  </a:cubicBezTo>
                  <a:cubicBezTo>
                    <a:pt x="27" y="207"/>
                    <a:pt x="27" y="207"/>
                    <a:pt x="28" y="207"/>
                  </a:cubicBezTo>
                  <a:cubicBezTo>
                    <a:pt x="28" y="208"/>
                    <a:pt x="28" y="208"/>
                    <a:pt x="27" y="208"/>
                  </a:cubicBezTo>
                  <a:cubicBezTo>
                    <a:pt x="27" y="208"/>
                    <a:pt x="26" y="208"/>
                    <a:pt x="26" y="208"/>
                  </a:cubicBezTo>
                  <a:cubicBezTo>
                    <a:pt x="25" y="208"/>
                    <a:pt x="25" y="208"/>
                    <a:pt x="25" y="208"/>
                  </a:cubicBezTo>
                  <a:cubicBezTo>
                    <a:pt x="24" y="208"/>
                    <a:pt x="24" y="208"/>
                    <a:pt x="24" y="209"/>
                  </a:cubicBezTo>
                  <a:cubicBezTo>
                    <a:pt x="23" y="209"/>
                    <a:pt x="22" y="208"/>
                    <a:pt x="21" y="207"/>
                  </a:cubicBezTo>
                  <a:cubicBezTo>
                    <a:pt x="21" y="208"/>
                    <a:pt x="20" y="208"/>
                    <a:pt x="20" y="209"/>
                  </a:cubicBezTo>
                  <a:cubicBezTo>
                    <a:pt x="20" y="209"/>
                    <a:pt x="19" y="209"/>
                    <a:pt x="18" y="208"/>
                  </a:cubicBezTo>
                  <a:cubicBezTo>
                    <a:pt x="18" y="207"/>
                    <a:pt x="18" y="207"/>
                    <a:pt x="19" y="207"/>
                  </a:cubicBezTo>
                  <a:cubicBezTo>
                    <a:pt x="19" y="207"/>
                    <a:pt x="19" y="206"/>
                    <a:pt x="19" y="206"/>
                  </a:cubicBezTo>
                  <a:cubicBezTo>
                    <a:pt x="19" y="206"/>
                    <a:pt x="19" y="206"/>
                    <a:pt x="19" y="206"/>
                  </a:cubicBezTo>
                  <a:cubicBezTo>
                    <a:pt x="18" y="206"/>
                    <a:pt x="18" y="206"/>
                    <a:pt x="18" y="206"/>
                  </a:cubicBezTo>
                  <a:cubicBezTo>
                    <a:pt x="18" y="206"/>
                    <a:pt x="17" y="206"/>
                    <a:pt x="17" y="206"/>
                  </a:cubicBezTo>
                  <a:cubicBezTo>
                    <a:pt x="17" y="206"/>
                    <a:pt x="17" y="206"/>
                    <a:pt x="17" y="205"/>
                  </a:cubicBezTo>
                  <a:cubicBezTo>
                    <a:pt x="17" y="205"/>
                    <a:pt x="17" y="205"/>
                    <a:pt x="17" y="205"/>
                  </a:cubicBezTo>
                  <a:cubicBezTo>
                    <a:pt x="17" y="205"/>
                    <a:pt x="18" y="206"/>
                    <a:pt x="18" y="206"/>
                  </a:cubicBezTo>
                  <a:cubicBezTo>
                    <a:pt x="18" y="206"/>
                    <a:pt x="18" y="205"/>
                    <a:pt x="19" y="205"/>
                  </a:cubicBezTo>
                  <a:cubicBezTo>
                    <a:pt x="19" y="205"/>
                    <a:pt x="19" y="205"/>
                    <a:pt x="19" y="205"/>
                  </a:cubicBezTo>
                  <a:cubicBezTo>
                    <a:pt x="19" y="204"/>
                    <a:pt x="19" y="204"/>
                    <a:pt x="19" y="204"/>
                  </a:cubicBezTo>
                  <a:cubicBezTo>
                    <a:pt x="19" y="203"/>
                    <a:pt x="19" y="203"/>
                    <a:pt x="19" y="203"/>
                  </a:cubicBezTo>
                  <a:cubicBezTo>
                    <a:pt x="19" y="203"/>
                    <a:pt x="20" y="203"/>
                    <a:pt x="20" y="203"/>
                  </a:cubicBezTo>
                  <a:cubicBezTo>
                    <a:pt x="20" y="203"/>
                    <a:pt x="20" y="203"/>
                    <a:pt x="21" y="203"/>
                  </a:cubicBezTo>
                  <a:cubicBezTo>
                    <a:pt x="21" y="203"/>
                    <a:pt x="21" y="203"/>
                    <a:pt x="21" y="202"/>
                  </a:cubicBezTo>
                  <a:cubicBezTo>
                    <a:pt x="21" y="202"/>
                    <a:pt x="21" y="202"/>
                    <a:pt x="21" y="202"/>
                  </a:cubicBezTo>
                  <a:cubicBezTo>
                    <a:pt x="22" y="202"/>
                    <a:pt x="23" y="202"/>
                    <a:pt x="23" y="201"/>
                  </a:cubicBezTo>
                  <a:cubicBezTo>
                    <a:pt x="24" y="201"/>
                    <a:pt x="24" y="200"/>
                    <a:pt x="25" y="201"/>
                  </a:cubicBezTo>
                  <a:cubicBezTo>
                    <a:pt x="25" y="200"/>
                    <a:pt x="25" y="200"/>
                    <a:pt x="24" y="200"/>
                  </a:cubicBezTo>
                  <a:cubicBezTo>
                    <a:pt x="23" y="200"/>
                    <a:pt x="23" y="200"/>
                    <a:pt x="22" y="200"/>
                  </a:cubicBezTo>
                  <a:cubicBezTo>
                    <a:pt x="22" y="200"/>
                    <a:pt x="21" y="200"/>
                    <a:pt x="21" y="200"/>
                  </a:cubicBezTo>
                  <a:cubicBezTo>
                    <a:pt x="20" y="200"/>
                    <a:pt x="20" y="200"/>
                    <a:pt x="20" y="199"/>
                  </a:cubicBezTo>
                  <a:cubicBezTo>
                    <a:pt x="19" y="200"/>
                    <a:pt x="19" y="201"/>
                    <a:pt x="19" y="202"/>
                  </a:cubicBezTo>
                  <a:lnTo>
                    <a:pt x="17" y="202"/>
                  </a:lnTo>
                  <a:cubicBezTo>
                    <a:pt x="17" y="202"/>
                    <a:pt x="17" y="202"/>
                    <a:pt x="17" y="202"/>
                  </a:cubicBezTo>
                  <a:cubicBezTo>
                    <a:pt x="18" y="202"/>
                    <a:pt x="18" y="201"/>
                    <a:pt x="18" y="201"/>
                  </a:cubicBezTo>
                  <a:cubicBezTo>
                    <a:pt x="17" y="201"/>
                    <a:pt x="17" y="201"/>
                    <a:pt x="17" y="201"/>
                  </a:cubicBezTo>
                  <a:cubicBezTo>
                    <a:pt x="17" y="201"/>
                    <a:pt x="16" y="202"/>
                    <a:pt x="16" y="202"/>
                  </a:cubicBezTo>
                  <a:cubicBezTo>
                    <a:pt x="16" y="202"/>
                    <a:pt x="16" y="203"/>
                    <a:pt x="16" y="203"/>
                  </a:cubicBezTo>
                  <a:cubicBezTo>
                    <a:pt x="15" y="203"/>
                    <a:pt x="15" y="203"/>
                    <a:pt x="15" y="203"/>
                  </a:cubicBezTo>
                  <a:cubicBezTo>
                    <a:pt x="15" y="202"/>
                    <a:pt x="15" y="202"/>
                    <a:pt x="15" y="202"/>
                  </a:cubicBezTo>
                  <a:cubicBezTo>
                    <a:pt x="15" y="202"/>
                    <a:pt x="15" y="202"/>
                    <a:pt x="15" y="202"/>
                  </a:cubicBezTo>
                  <a:cubicBezTo>
                    <a:pt x="16" y="202"/>
                    <a:pt x="16" y="202"/>
                    <a:pt x="16" y="202"/>
                  </a:cubicBezTo>
                  <a:cubicBezTo>
                    <a:pt x="16" y="202"/>
                    <a:pt x="16" y="201"/>
                    <a:pt x="16" y="201"/>
                  </a:cubicBezTo>
                  <a:cubicBezTo>
                    <a:pt x="16" y="201"/>
                    <a:pt x="16" y="200"/>
                    <a:pt x="15" y="201"/>
                  </a:cubicBezTo>
                  <a:cubicBezTo>
                    <a:pt x="15" y="201"/>
                    <a:pt x="15" y="200"/>
                    <a:pt x="15" y="200"/>
                  </a:cubicBezTo>
                  <a:cubicBezTo>
                    <a:pt x="15" y="199"/>
                    <a:pt x="15" y="199"/>
                    <a:pt x="15" y="199"/>
                  </a:cubicBezTo>
                  <a:cubicBezTo>
                    <a:pt x="15" y="199"/>
                    <a:pt x="15" y="199"/>
                    <a:pt x="16" y="199"/>
                  </a:cubicBezTo>
                  <a:cubicBezTo>
                    <a:pt x="16" y="199"/>
                    <a:pt x="16" y="199"/>
                    <a:pt x="16" y="199"/>
                  </a:cubicBezTo>
                  <a:cubicBezTo>
                    <a:pt x="16" y="198"/>
                    <a:pt x="15" y="198"/>
                    <a:pt x="15" y="198"/>
                  </a:cubicBezTo>
                  <a:cubicBezTo>
                    <a:pt x="15" y="198"/>
                    <a:pt x="15" y="198"/>
                    <a:pt x="15" y="198"/>
                  </a:cubicBezTo>
                  <a:cubicBezTo>
                    <a:pt x="15" y="198"/>
                    <a:pt x="15" y="198"/>
                    <a:pt x="15" y="197"/>
                  </a:cubicBezTo>
                  <a:cubicBezTo>
                    <a:pt x="15" y="198"/>
                    <a:pt x="15" y="198"/>
                    <a:pt x="16" y="198"/>
                  </a:cubicBezTo>
                  <a:cubicBezTo>
                    <a:pt x="17" y="198"/>
                    <a:pt x="17" y="198"/>
                    <a:pt x="18" y="198"/>
                  </a:cubicBezTo>
                  <a:cubicBezTo>
                    <a:pt x="18" y="198"/>
                    <a:pt x="19" y="198"/>
                    <a:pt x="20" y="198"/>
                  </a:cubicBezTo>
                  <a:cubicBezTo>
                    <a:pt x="20" y="198"/>
                    <a:pt x="21" y="198"/>
                    <a:pt x="21" y="198"/>
                  </a:cubicBezTo>
                  <a:cubicBezTo>
                    <a:pt x="21" y="198"/>
                    <a:pt x="21" y="197"/>
                    <a:pt x="21" y="197"/>
                  </a:cubicBezTo>
                  <a:cubicBezTo>
                    <a:pt x="21" y="197"/>
                    <a:pt x="20" y="198"/>
                    <a:pt x="20" y="198"/>
                  </a:cubicBezTo>
                  <a:cubicBezTo>
                    <a:pt x="20" y="198"/>
                    <a:pt x="20" y="198"/>
                    <a:pt x="20" y="198"/>
                  </a:cubicBezTo>
                  <a:cubicBezTo>
                    <a:pt x="20" y="198"/>
                    <a:pt x="20" y="197"/>
                    <a:pt x="20" y="197"/>
                  </a:cubicBezTo>
                  <a:cubicBezTo>
                    <a:pt x="21" y="197"/>
                    <a:pt x="22" y="197"/>
                    <a:pt x="22" y="197"/>
                  </a:cubicBezTo>
                  <a:cubicBezTo>
                    <a:pt x="23" y="197"/>
                    <a:pt x="23" y="197"/>
                    <a:pt x="23" y="198"/>
                  </a:cubicBezTo>
                  <a:cubicBezTo>
                    <a:pt x="24" y="198"/>
                    <a:pt x="24" y="198"/>
                    <a:pt x="24" y="197"/>
                  </a:cubicBezTo>
                  <a:cubicBezTo>
                    <a:pt x="24" y="196"/>
                    <a:pt x="24" y="196"/>
                    <a:pt x="24" y="195"/>
                  </a:cubicBezTo>
                  <a:cubicBezTo>
                    <a:pt x="24" y="195"/>
                    <a:pt x="23" y="196"/>
                    <a:pt x="23" y="196"/>
                  </a:cubicBezTo>
                  <a:lnTo>
                    <a:pt x="23" y="197"/>
                  </a:lnTo>
                  <a:cubicBezTo>
                    <a:pt x="23" y="197"/>
                    <a:pt x="23" y="197"/>
                    <a:pt x="23" y="196"/>
                  </a:cubicBezTo>
                  <a:cubicBezTo>
                    <a:pt x="23" y="196"/>
                    <a:pt x="23" y="196"/>
                    <a:pt x="23" y="195"/>
                  </a:cubicBezTo>
                  <a:cubicBezTo>
                    <a:pt x="22" y="195"/>
                    <a:pt x="22" y="195"/>
                    <a:pt x="22" y="195"/>
                  </a:cubicBezTo>
                  <a:cubicBezTo>
                    <a:pt x="21" y="196"/>
                    <a:pt x="21" y="196"/>
                    <a:pt x="21" y="196"/>
                  </a:cubicBezTo>
                  <a:cubicBezTo>
                    <a:pt x="21" y="196"/>
                    <a:pt x="20" y="196"/>
                    <a:pt x="20" y="196"/>
                  </a:cubicBezTo>
                  <a:cubicBezTo>
                    <a:pt x="20" y="196"/>
                    <a:pt x="20" y="195"/>
                    <a:pt x="20" y="195"/>
                  </a:cubicBezTo>
                  <a:cubicBezTo>
                    <a:pt x="20" y="195"/>
                    <a:pt x="20" y="195"/>
                    <a:pt x="21" y="195"/>
                  </a:cubicBezTo>
                  <a:cubicBezTo>
                    <a:pt x="21" y="195"/>
                    <a:pt x="21" y="195"/>
                    <a:pt x="21" y="195"/>
                  </a:cubicBezTo>
                  <a:cubicBezTo>
                    <a:pt x="22" y="195"/>
                    <a:pt x="22" y="195"/>
                    <a:pt x="22" y="194"/>
                  </a:cubicBezTo>
                  <a:cubicBezTo>
                    <a:pt x="22" y="194"/>
                    <a:pt x="23" y="194"/>
                    <a:pt x="23" y="194"/>
                  </a:cubicBezTo>
                  <a:cubicBezTo>
                    <a:pt x="23" y="194"/>
                    <a:pt x="23" y="194"/>
                    <a:pt x="23" y="194"/>
                  </a:cubicBezTo>
                  <a:cubicBezTo>
                    <a:pt x="23" y="194"/>
                    <a:pt x="23" y="194"/>
                    <a:pt x="23" y="194"/>
                  </a:cubicBezTo>
                  <a:cubicBezTo>
                    <a:pt x="24" y="194"/>
                    <a:pt x="24" y="194"/>
                    <a:pt x="25" y="193"/>
                  </a:cubicBezTo>
                  <a:cubicBezTo>
                    <a:pt x="25" y="193"/>
                    <a:pt x="25" y="193"/>
                    <a:pt x="25" y="192"/>
                  </a:cubicBezTo>
                  <a:cubicBezTo>
                    <a:pt x="25" y="192"/>
                    <a:pt x="25" y="192"/>
                    <a:pt x="25" y="192"/>
                  </a:cubicBezTo>
                  <a:cubicBezTo>
                    <a:pt x="25" y="192"/>
                    <a:pt x="25" y="191"/>
                    <a:pt x="24" y="191"/>
                  </a:cubicBezTo>
                  <a:cubicBezTo>
                    <a:pt x="24" y="191"/>
                    <a:pt x="24" y="191"/>
                    <a:pt x="24" y="191"/>
                  </a:cubicBezTo>
                  <a:cubicBezTo>
                    <a:pt x="24" y="191"/>
                    <a:pt x="24" y="191"/>
                    <a:pt x="24" y="190"/>
                  </a:cubicBezTo>
                  <a:cubicBezTo>
                    <a:pt x="24" y="191"/>
                    <a:pt x="25" y="191"/>
                    <a:pt x="25" y="191"/>
                  </a:cubicBezTo>
                  <a:cubicBezTo>
                    <a:pt x="26" y="191"/>
                    <a:pt x="26" y="191"/>
                    <a:pt x="27" y="191"/>
                  </a:cubicBezTo>
                  <a:cubicBezTo>
                    <a:pt x="27" y="191"/>
                    <a:pt x="27" y="191"/>
                    <a:pt x="27" y="192"/>
                  </a:cubicBezTo>
                  <a:cubicBezTo>
                    <a:pt x="27" y="192"/>
                    <a:pt x="27" y="192"/>
                    <a:pt x="27" y="193"/>
                  </a:cubicBezTo>
                  <a:cubicBezTo>
                    <a:pt x="28" y="193"/>
                    <a:pt x="28" y="192"/>
                    <a:pt x="28" y="192"/>
                  </a:cubicBezTo>
                  <a:cubicBezTo>
                    <a:pt x="28" y="191"/>
                    <a:pt x="28" y="191"/>
                    <a:pt x="28" y="191"/>
                  </a:cubicBezTo>
                  <a:cubicBezTo>
                    <a:pt x="28" y="191"/>
                    <a:pt x="29" y="191"/>
                    <a:pt x="29" y="192"/>
                  </a:cubicBezTo>
                  <a:cubicBezTo>
                    <a:pt x="29" y="193"/>
                    <a:pt x="29" y="193"/>
                    <a:pt x="30" y="193"/>
                  </a:cubicBezTo>
                  <a:cubicBezTo>
                    <a:pt x="30" y="194"/>
                    <a:pt x="30" y="194"/>
                    <a:pt x="29" y="194"/>
                  </a:cubicBezTo>
                  <a:cubicBezTo>
                    <a:pt x="28" y="194"/>
                    <a:pt x="28" y="194"/>
                    <a:pt x="27" y="194"/>
                  </a:cubicBezTo>
                  <a:cubicBezTo>
                    <a:pt x="28" y="194"/>
                    <a:pt x="28" y="195"/>
                    <a:pt x="28" y="195"/>
                  </a:cubicBezTo>
                  <a:cubicBezTo>
                    <a:pt x="29" y="195"/>
                    <a:pt x="29" y="195"/>
                    <a:pt x="28" y="196"/>
                  </a:cubicBezTo>
                  <a:cubicBezTo>
                    <a:pt x="28" y="196"/>
                    <a:pt x="28" y="195"/>
                    <a:pt x="27" y="195"/>
                  </a:cubicBezTo>
                  <a:cubicBezTo>
                    <a:pt x="27" y="195"/>
                    <a:pt x="27" y="195"/>
                    <a:pt x="26" y="195"/>
                  </a:cubicBezTo>
                  <a:cubicBezTo>
                    <a:pt x="27" y="195"/>
                    <a:pt x="27" y="196"/>
                    <a:pt x="27" y="196"/>
                  </a:cubicBezTo>
                  <a:cubicBezTo>
                    <a:pt x="26" y="197"/>
                    <a:pt x="26" y="197"/>
                    <a:pt x="24" y="197"/>
                  </a:cubicBezTo>
                  <a:cubicBezTo>
                    <a:pt x="25" y="198"/>
                    <a:pt x="26" y="198"/>
                    <a:pt x="27" y="198"/>
                  </a:cubicBezTo>
                  <a:cubicBezTo>
                    <a:pt x="28" y="198"/>
                    <a:pt x="29" y="198"/>
                    <a:pt x="30" y="197"/>
                  </a:cubicBezTo>
                  <a:cubicBezTo>
                    <a:pt x="30" y="198"/>
                    <a:pt x="30" y="198"/>
                    <a:pt x="30" y="198"/>
                  </a:cubicBezTo>
                  <a:cubicBezTo>
                    <a:pt x="29" y="198"/>
                    <a:pt x="29" y="198"/>
                    <a:pt x="28" y="198"/>
                  </a:cubicBezTo>
                  <a:cubicBezTo>
                    <a:pt x="27" y="198"/>
                    <a:pt x="26" y="198"/>
                    <a:pt x="26" y="198"/>
                  </a:cubicBezTo>
                  <a:cubicBezTo>
                    <a:pt x="25" y="198"/>
                    <a:pt x="24" y="198"/>
                    <a:pt x="24" y="198"/>
                  </a:cubicBezTo>
                  <a:cubicBezTo>
                    <a:pt x="24" y="199"/>
                    <a:pt x="25" y="199"/>
                    <a:pt x="25" y="199"/>
                  </a:cubicBezTo>
                  <a:cubicBezTo>
                    <a:pt x="26" y="199"/>
                    <a:pt x="26" y="199"/>
                    <a:pt x="27" y="199"/>
                  </a:cubicBezTo>
                  <a:cubicBezTo>
                    <a:pt x="27" y="199"/>
                    <a:pt x="28" y="199"/>
                    <a:pt x="28" y="199"/>
                  </a:cubicBezTo>
                  <a:cubicBezTo>
                    <a:pt x="29" y="199"/>
                    <a:pt x="29" y="199"/>
                    <a:pt x="30" y="199"/>
                  </a:cubicBezTo>
                  <a:cubicBezTo>
                    <a:pt x="29" y="200"/>
                    <a:pt x="29" y="200"/>
                    <a:pt x="29" y="200"/>
                  </a:cubicBezTo>
                  <a:cubicBezTo>
                    <a:pt x="28" y="200"/>
                    <a:pt x="28" y="200"/>
                    <a:pt x="28" y="200"/>
                  </a:cubicBezTo>
                  <a:cubicBezTo>
                    <a:pt x="28" y="200"/>
                    <a:pt x="29" y="200"/>
                    <a:pt x="30" y="201"/>
                  </a:cubicBezTo>
                  <a:cubicBezTo>
                    <a:pt x="30" y="201"/>
                    <a:pt x="31" y="201"/>
                    <a:pt x="32" y="201"/>
                  </a:cubicBezTo>
                  <a:lnTo>
                    <a:pt x="32" y="202"/>
                  </a:lnTo>
                  <a:close/>
                  <a:moveTo>
                    <a:pt x="26" y="192"/>
                  </a:moveTo>
                  <a:cubicBezTo>
                    <a:pt x="26" y="193"/>
                    <a:pt x="26" y="193"/>
                    <a:pt x="26" y="194"/>
                  </a:cubicBezTo>
                  <a:cubicBezTo>
                    <a:pt x="27" y="194"/>
                    <a:pt x="27" y="194"/>
                    <a:pt x="27" y="193"/>
                  </a:cubicBezTo>
                  <a:cubicBezTo>
                    <a:pt x="27" y="193"/>
                    <a:pt x="26" y="193"/>
                    <a:pt x="26" y="193"/>
                  </a:cubicBezTo>
                  <a:cubicBezTo>
                    <a:pt x="26" y="192"/>
                    <a:pt x="26" y="192"/>
                    <a:pt x="26" y="192"/>
                  </a:cubicBezTo>
                  <a:close/>
                  <a:moveTo>
                    <a:pt x="25" y="194"/>
                  </a:moveTo>
                  <a:cubicBezTo>
                    <a:pt x="25" y="194"/>
                    <a:pt x="25" y="194"/>
                    <a:pt x="25" y="194"/>
                  </a:cubicBezTo>
                  <a:cubicBezTo>
                    <a:pt x="26" y="194"/>
                    <a:pt x="26" y="194"/>
                    <a:pt x="25" y="194"/>
                  </a:cubicBezTo>
                  <a:cubicBezTo>
                    <a:pt x="25" y="194"/>
                    <a:pt x="25" y="194"/>
                    <a:pt x="25" y="194"/>
                  </a:cubicBezTo>
                  <a:cubicBezTo>
                    <a:pt x="25" y="194"/>
                    <a:pt x="25" y="194"/>
                    <a:pt x="25" y="194"/>
                  </a:cubicBezTo>
                  <a:close/>
                  <a:moveTo>
                    <a:pt x="24" y="196"/>
                  </a:moveTo>
                  <a:cubicBezTo>
                    <a:pt x="25" y="196"/>
                    <a:pt x="25" y="196"/>
                    <a:pt x="25" y="196"/>
                  </a:cubicBezTo>
                  <a:cubicBezTo>
                    <a:pt x="25" y="196"/>
                    <a:pt x="25" y="196"/>
                    <a:pt x="25" y="195"/>
                  </a:cubicBezTo>
                  <a:cubicBezTo>
                    <a:pt x="25" y="195"/>
                    <a:pt x="25" y="195"/>
                    <a:pt x="25" y="195"/>
                  </a:cubicBezTo>
                  <a:cubicBezTo>
                    <a:pt x="25" y="195"/>
                    <a:pt x="24" y="196"/>
                    <a:pt x="24" y="196"/>
                  </a:cubicBezTo>
                  <a:close/>
                  <a:moveTo>
                    <a:pt x="22" y="199"/>
                  </a:moveTo>
                  <a:cubicBezTo>
                    <a:pt x="22" y="199"/>
                    <a:pt x="23" y="199"/>
                    <a:pt x="23" y="199"/>
                  </a:cubicBezTo>
                  <a:cubicBezTo>
                    <a:pt x="23" y="199"/>
                    <a:pt x="23" y="198"/>
                    <a:pt x="23" y="198"/>
                  </a:cubicBezTo>
                  <a:cubicBezTo>
                    <a:pt x="23" y="198"/>
                    <a:pt x="22" y="198"/>
                    <a:pt x="22" y="199"/>
                  </a:cubicBezTo>
                  <a:close/>
                  <a:moveTo>
                    <a:pt x="16" y="199"/>
                  </a:moveTo>
                  <a:cubicBezTo>
                    <a:pt x="16" y="199"/>
                    <a:pt x="16" y="199"/>
                    <a:pt x="16" y="200"/>
                  </a:cubicBezTo>
                  <a:cubicBezTo>
                    <a:pt x="16" y="200"/>
                    <a:pt x="16" y="200"/>
                    <a:pt x="17" y="200"/>
                  </a:cubicBezTo>
                  <a:cubicBezTo>
                    <a:pt x="17" y="200"/>
                    <a:pt x="17" y="200"/>
                    <a:pt x="17" y="200"/>
                  </a:cubicBezTo>
                  <a:cubicBezTo>
                    <a:pt x="18" y="200"/>
                    <a:pt x="18" y="199"/>
                    <a:pt x="18" y="199"/>
                  </a:cubicBezTo>
                  <a:cubicBezTo>
                    <a:pt x="17" y="199"/>
                    <a:pt x="17" y="199"/>
                    <a:pt x="17" y="199"/>
                  </a:cubicBezTo>
                  <a:cubicBezTo>
                    <a:pt x="17" y="199"/>
                    <a:pt x="17" y="199"/>
                    <a:pt x="16" y="199"/>
                  </a:cubicBezTo>
                  <a:close/>
                  <a:moveTo>
                    <a:pt x="26" y="201"/>
                  </a:moveTo>
                  <a:cubicBezTo>
                    <a:pt x="26" y="201"/>
                    <a:pt x="26" y="201"/>
                    <a:pt x="26" y="201"/>
                  </a:cubicBezTo>
                  <a:cubicBezTo>
                    <a:pt x="27" y="201"/>
                    <a:pt x="27" y="201"/>
                    <a:pt x="27" y="201"/>
                  </a:cubicBezTo>
                  <a:cubicBezTo>
                    <a:pt x="27" y="201"/>
                    <a:pt x="27" y="200"/>
                    <a:pt x="27" y="200"/>
                  </a:cubicBezTo>
                  <a:cubicBezTo>
                    <a:pt x="27" y="200"/>
                    <a:pt x="27" y="200"/>
                    <a:pt x="27" y="200"/>
                  </a:cubicBezTo>
                  <a:cubicBezTo>
                    <a:pt x="26" y="200"/>
                    <a:pt x="26" y="200"/>
                    <a:pt x="26" y="201"/>
                  </a:cubicBezTo>
                  <a:close/>
                  <a:moveTo>
                    <a:pt x="27" y="202"/>
                  </a:moveTo>
                  <a:cubicBezTo>
                    <a:pt x="27" y="202"/>
                    <a:pt x="26" y="203"/>
                    <a:pt x="27" y="203"/>
                  </a:cubicBezTo>
                  <a:cubicBezTo>
                    <a:pt x="27" y="203"/>
                    <a:pt x="27" y="203"/>
                    <a:pt x="27" y="203"/>
                  </a:cubicBezTo>
                  <a:cubicBezTo>
                    <a:pt x="27" y="203"/>
                    <a:pt x="27" y="203"/>
                    <a:pt x="27" y="203"/>
                  </a:cubicBezTo>
                  <a:cubicBezTo>
                    <a:pt x="28" y="203"/>
                    <a:pt x="27" y="202"/>
                    <a:pt x="27" y="202"/>
                  </a:cubicBezTo>
                  <a:close/>
                  <a:moveTo>
                    <a:pt x="23" y="204"/>
                  </a:moveTo>
                  <a:cubicBezTo>
                    <a:pt x="23" y="204"/>
                    <a:pt x="23" y="204"/>
                    <a:pt x="23" y="204"/>
                  </a:cubicBezTo>
                  <a:cubicBezTo>
                    <a:pt x="23" y="204"/>
                    <a:pt x="23" y="204"/>
                    <a:pt x="23" y="204"/>
                  </a:cubicBezTo>
                  <a:cubicBezTo>
                    <a:pt x="23" y="204"/>
                    <a:pt x="23" y="204"/>
                    <a:pt x="23" y="204"/>
                  </a:cubicBezTo>
                  <a:cubicBezTo>
                    <a:pt x="23" y="204"/>
                    <a:pt x="23" y="204"/>
                    <a:pt x="23" y="204"/>
                  </a:cubicBezTo>
                  <a:close/>
                  <a:moveTo>
                    <a:pt x="28" y="204"/>
                  </a:moveTo>
                  <a:cubicBezTo>
                    <a:pt x="28" y="204"/>
                    <a:pt x="28" y="204"/>
                    <a:pt x="28" y="204"/>
                  </a:cubicBezTo>
                  <a:cubicBezTo>
                    <a:pt x="29" y="204"/>
                    <a:pt x="29" y="204"/>
                    <a:pt x="29" y="203"/>
                  </a:cubicBezTo>
                  <a:cubicBezTo>
                    <a:pt x="28" y="203"/>
                    <a:pt x="28" y="203"/>
                    <a:pt x="28" y="204"/>
                  </a:cubicBezTo>
                  <a:cubicBezTo>
                    <a:pt x="28" y="204"/>
                    <a:pt x="28" y="204"/>
                    <a:pt x="28" y="204"/>
                  </a:cubicBezTo>
                  <a:close/>
                  <a:moveTo>
                    <a:pt x="20" y="204"/>
                  </a:moveTo>
                  <a:cubicBezTo>
                    <a:pt x="20" y="204"/>
                    <a:pt x="20" y="205"/>
                    <a:pt x="20" y="206"/>
                  </a:cubicBezTo>
                  <a:cubicBezTo>
                    <a:pt x="20" y="206"/>
                    <a:pt x="20" y="207"/>
                    <a:pt x="20" y="206"/>
                  </a:cubicBezTo>
                  <a:cubicBezTo>
                    <a:pt x="20" y="206"/>
                    <a:pt x="20" y="206"/>
                    <a:pt x="21" y="206"/>
                  </a:cubicBezTo>
                  <a:cubicBezTo>
                    <a:pt x="21" y="206"/>
                    <a:pt x="21" y="206"/>
                    <a:pt x="21" y="206"/>
                  </a:cubicBezTo>
                  <a:cubicBezTo>
                    <a:pt x="22" y="205"/>
                    <a:pt x="22" y="205"/>
                    <a:pt x="22" y="204"/>
                  </a:cubicBezTo>
                  <a:cubicBezTo>
                    <a:pt x="21" y="204"/>
                    <a:pt x="20" y="204"/>
                    <a:pt x="20" y="204"/>
                  </a:cubicBezTo>
                  <a:close/>
                  <a:moveTo>
                    <a:pt x="36" y="205"/>
                  </a:moveTo>
                  <a:cubicBezTo>
                    <a:pt x="36" y="205"/>
                    <a:pt x="36" y="205"/>
                    <a:pt x="36" y="206"/>
                  </a:cubicBezTo>
                  <a:cubicBezTo>
                    <a:pt x="36" y="207"/>
                    <a:pt x="37" y="207"/>
                    <a:pt x="37" y="207"/>
                  </a:cubicBezTo>
                  <a:cubicBezTo>
                    <a:pt x="37" y="206"/>
                    <a:pt x="37" y="206"/>
                    <a:pt x="37" y="206"/>
                  </a:cubicBezTo>
                  <a:cubicBezTo>
                    <a:pt x="37" y="205"/>
                    <a:pt x="37" y="205"/>
                    <a:pt x="37" y="205"/>
                  </a:cubicBezTo>
                  <a:cubicBezTo>
                    <a:pt x="37" y="205"/>
                    <a:pt x="36" y="205"/>
                    <a:pt x="36" y="205"/>
                  </a:cubicBezTo>
                  <a:cubicBezTo>
                    <a:pt x="36" y="205"/>
                    <a:pt x="36" y="205"/>
                    <a:pt x="36" y="205"/>
                  </a:cubicBezTo>
                  <a:close/>
                  <a:moveTo>
                    <a:pt x="29" y="206"/>
                  </a:moveTo>
                  <a:cubicBezTo>
                    <a:pt x="29" y="206"/>
                    <a:pt x="29" y="206"/>
                    <a:pt x="30" y="206"/>
                  </a:cubicBezTo>
                  <a:cubicBezTo>
                    <a:pt x="30" y="205"/>
                    <a:pt x="30" y="205"/>
                    <a:pt x="30" y="205"/>
                  </a:cubicBezTo>
                  <a:cubicBezTo>
                    <a:pt x="29" y="205"/>
                    <a:pt x="29" y="205"/>
                    <a:pt x="29" y="205"/>
                  </a:cubicBezTo>
                  <a:cubicBezTo>
                    <a:pt x="29" y="205"/>
                    <a:pt x="29" y="205"/>
                    <a:pt x="29" y="206"/>
                  </a:cubicBezTo>
                  <a:close/>
                  <a:moveTo>
                    <a:pt x="34" y="205"/>
                  </a:moveTo>
                  <a:cubicBezTo>
                    <a:pt x="34" y="206"/>
                    <a:pt x="34" y="206"/>
                    <a:pt x="34" y="206"/>
                  </a:cubicBezTo>
                  <a:cubicBezTo>
                    <a:pt x="34" y="207"/>
                    <a:pt x="34" y="207"/>
                    <a:pt x="34" y="207"/>
                  </a:cubicBezTo>
                  <a:cubicBezTo>
                    <a:pt x="35" y="207"/>
                    <a:pt x="35" y="206"/>
                    <a:pt x="35" y="206"/>
                  </a:cubicBezTo>
                  <a:cubicBezTo>
                    <a:pt x="35" y="205"/>
                    <a:pt x="34" y="205"/>
                    <a:pt x="34" y="205"/>
                  </a:cubicBezTo>
                  <a:close/>
                  <a:moveTo>
                    <a:pt x="22" y="207"/>
                  </a:moveTo>
                  <a:cubicBezTo>
                    <a:pt x="22" y="207"/>
                    <a:pt x="23" y="207"/>
                    <a:pt x="23" y="207"/>
                  </a:cubicBezTo>
                  <a:cubicBezTo>
                    <a:pt x="23" y="207"/>
                    <a:pt x="23" y="207"/>
                    <a:pt x="23" y="206"/>
                  </a:cubicBezTo>
                  <a:cubicBezTo>
                    <a:pt x="23" y="206"/>
                    <a:pt x="23" y="206"/>
                    <a:pt x="22" y="207"/>
                  </a:cubicBezTo>
                  <a:cubicBezTo>
                    <a:pt x="22" y="207"/>
                    <a:pt x="22" y="207"/>
                    <a:pt x="22" y="207"/>
                  </a:cubicBezTo>
                  <a:close/>
                  <a:moveTo>
                    <a:pt x="32" y="207"/>
                  </a:moveTo>
                  <a:cubicBezTo>
                    <a:pt x="32" y="207"/>
                    <a:pt x="32" y="207"/>
                    <a:pt x="33" y="207"/>
                  </a:cubicBezTo>
                  <a:cubicBezTo>
                    <a:pt x="33" y="207"/>
                    <a:pt x="33" y="207"/>
                    <a:pt x="33" y="206"/>
                  </a:cubicBezTo>
                  <a:cubicBezTo>
                    <a:pt x="33" y="207"/>
                    <a:pt x="33" y="207"/>
                    <a:pt x="32" y="207"/>
                  </a:cubicBezTo>
                  <a:cubicBezTo>
                    <a:pt x="32" y="207"/>
                    <a:pt x="32" y="207"/>
                    <a:pt x="32" y="207"/>
                  </a:cubicBezTo>
                  <a:close/>
                  <a:moveTo>
                    <a:pt x="43" y="207"/>
                  </a:moveTo>
                  <a:cubicBezTo>
                    <a:pt x="44" y="207"/>
                    <a:pt x="44" y="207"/>
                    <a:pt x="44" y="207"/>
                  </a:cubicBezTo>
                  <a:cubicBezTo>
                    <a:pt x="44" y="207"/>
                    <a:pt x="44" y="207"/>
                    <a:pt x="45" y="207"/>
                  </a:cubicBezTo>
                  <a:cubicBezTo>
                    <a:pt x="45" y="207"/>
                    <a:pt x="45" y="207"/>
                    <a:pt x="45" y="207"/>
                  </a:cubicBezTo>
                  <a:cubicBezTo>
                    <a:pt x="45" y="207"/>
                    <a:pt x="45" y="207"/>
                    <a:pt x="44" y="207"/>
                  </a:cubicBezTo>
                  <a:cubicBezTo>
                    <a:pt x="44" y="207"/>
                    <a:pt x="44" y="207"/>
                    <a:pt x="43" y="207"/>
                  </a:cubicBezTo>
                  <a:cubicBezTo>
                    <a:pt x="43" y="207"/>
                    <a:pt x="43" y="207"/>
                    <a:pt x="43" y="207"/>
                  </a:cubicBezTo>
                  <a:close/>
                  <a:moveTo>
                    <a:pt x="44" y="208"/>
                  </a:moveTo>
                  <a:cubicBezTo>
                    <a:pt x="45" y="208"/>
                    <a:pt x="45" y="209"/>
                    <a:pt x="45" y="209"/>
                  </a:cubicBezTo>
                  <a:cubicBezTo>
                    <a:pt x="45" y="209"/>
                    <a:pt x="45" y="209"/>
                    <a:pt x="45" y="209"/>
                  </a:cubicBezTo>
                  <a:cubicBezTo>
                    <a:pt x="45" y="209"/>
                    <a:pt x="45" y="209"/>
                    <a:pt x="46" y="209"/>
                  </a:cubicBezTo>
                  <a:cubicBezTo>
                    <a:pt x="46" y="209"/>
                    <a:pt x="46" y="208"/>
                    <a:pt x="46" y="208"/>
                  </a:cubicBezTo>
                  <a:cubicBezTo>
                    <a:pt x="45" y="208"/>
                    <a:pt x="45" y="208"/>
                    <a:pt x="45" y="208"/>
                  </a:cubicBezTo>
                  <a:cubicBezTo>
                    <a:pt x="44" y="208"/>
                    <a:pt x="44" y="208"/>
                    <a:pt x="44" y="208"/>
                  </a:cubicBezTo>
                  <a:close/>
                  <a:moveTo>
                    <a:pt x="44" y="211"/>
                  </a:moveTo>
                  <a:cubicBezTo>
                    <a:pt x="44" y="211"/>
                    <a:pt x="45" y="211"/>
                    <a:pt x="45" y="211"/>
                  </a:cubicBezTo>
                  <a:cubicBezTo>
                    <a:pt x="45" y="210"/>
                    <a:pt x="45" y="210"/>
                    <a:pt x="45" y="210"/>
                  </a:cubicBezTo>
                  <a:cubicBezTo>
                    <a:pt x="45" y="210"/>
                    <a:pt x="45" y="210"/>
                    <a:pt x="44" y="210"/>
                  </a:cubicBezTo>
                  <a:cubicBezTo>
                    <a:pt x="44" y="210"/>
                    <a:pt x="44" y="210"/>
                    <a:pt x="44" y="211"/>
                  </a:cubicBezTo>
                  <a:close/>
                  <a:moveTo>
                    <a:pt x="44" y="202"/>
                  </a:moveTo>
                  <a:cubicBezTo>
                    <a:pt x="44" y="203"/>
                    <a:pt x="43" y="203"/>
                    <a:pt x="42" y="203"/>
                  </a:cubicBezTo>
                  <a:cubicBezTo>
                    <a:pt x="42" y="204"/>
                    <a:pt x="41" y="204"/>
                    <a:pt x="41" y="205"/>
                  </a:cubicBezTo>
                  <a:cubicBezTo>
                    <a:pt x="41" y="204"/>
                    <a:pt x="40" y="204"/>
                    <a:pt x="39" y="203"/>
                  </a:cubicBezTo>
                  <a:cubicBezTo>
                    <a:pt x="38" y="203"/>
                    <a:pt x="37" y="203"/>
                    <a:pt x="36" y="202"/>
                  </a:cubicBezTo>
                  <a:cubicBezTo>
                    <a:pt x="36" y="202"/>
                    <a:pt x="36" y="202"/>
                    <a:pt x="37" y="202"/>
                  </a:cubicBezTo>
                  <a:cubicBezTo>
                    <a:pt x="37" y="202"/>
                    <a:pt x="37" y="202"/>
                    <a:pt x="38" y="202"/>
                  </a:cubicBezTo>
                  <a:cubicBezTo>
                    <a:pt x="38" y="201"/>
                    <a:pt x="38" y="201"/>
                    <a:pt x="38" y="201"/>
                  </a:cubicBezTo>
                  <a:cubicBezTo>
                    <a:pt x="38" y="200"/>
                    <a:pt x="38" y="200"/>
                    <a:pt x="38" y="200"/>
                  </a:cubicBezTo>
                  <a:cubicBezTo>
                    <a:pt x="38" y="200"/>
                    <a:pt x="39" y="199"/>
                    <a:pt x="40" y="199"/>
                  </a:cubicBezTo>
                  <a:cubicBezTo>
                    <a:pt x="41" y="199"/>
                    <a:pt x="41" y="198"/>
                    <a:pt x="41" y="197"/>
                  </a:cubicBezTo>
                  <a:cubicBezTo>
                    <a:pt x="42" y="198"/>
                    <a:pt x="42" y="198"/>
                    <a:pt x="42" y="198"/>
                  </a:cubicBezTo>
                  <a:cubicBezTo>
                    <a:pt x="42" y="198"/>
                    <a:pt x="42" y="198"/>
                    <a:pt x="42" y="198"/>
                  </a:cubicBezTo>
                  <a:cubicBezTo>
                    <a:pt x="41" y="199"/>
                    <a:pt x="41" y="199"/>
                    <a:pt x="41" y="200"/>
                  </a:cubicBezTo>
                  <a:cubicBezTo>
                    <a:pt x="40" y="200"/>
                    <a:pt x="40" y="201"/>
                    <a:pt x="39" y="201"/>
                  </a:cubicBezTo>
                  <a:cubicBezTo>
                    <a:pt x="39" y="202"/>
                    <a:pt x="39" y="202"/>
                    <a:pt x="40" y="202"/>
                  </a:cubicBezTo>
                  <a:cubicBezTo>
                    <a:pt x="40" y="202"/>
                    <a:pt x="40" y="202"/>
                    <a:pt x="40" y="203"/>
                  </a:cubicBezTo>
                  <a:cubicBezTo>
                    <a:pt x="41" y="203"/>
                    <a:pt x="42" y="203"/>
                    <a:pt x="42" y="203"/>
                  </a:cubicBezTo>
                  <a:cubicBezTo>
                    <a:pt x="43" y="202"/>
                    <a:pt x="43" y="202"/>
                    <a:pt x="44" y="201"/>
                  </a:cubicBezTo>
                  <a:cubicBezTo>
                    <a:pt x="44" y="201"/>
                    <a:pt x="44" y="201"/>
                    <a:pt x="44" y="202"/>
                  </a:cubicBezTo>
                  <a:cubicBezTo>
                    <a:pt x="44" y="202"/>
                    <a:pt x="44" y="202"/>
                    <a:pt x="44" y="202"/>
                  </a:cubicBezTo>
                  <a:close/>
                  <a:moveTo>
                    <a:pt x="32" y="194"/>
                  </a:moveTo>
                  <a:cubicBezTo>
                    <a:pt x="32" y="193"/>
                    <a:pt x="32" y="193"/>
                    <a:pt x="32" y="192"/>
                  </a:cubicBezTo>
                  <a:cubicBezTo>
                    <a:pt x="32" y="191"/>
                    <a:pt x="32" y="191"/>
                    <a:pt x="33" y="191"/>
                  </a:cubicBezTo>
                  <a:cubicBezTo>
                    <a:pt x="33" y="191"/>
                    <a:pt x="33" y="192"/>
                    <a:pt x="33" y="193"/>
                  </a:cubicBezTo>
                  <a:cubicBezTo>
                    <a:pt x="33" y="193"/>
                    <a:pt x="33" y="194"/>
                    <a:pt x="33" y="194"/>
                  </a:cubicBezTo>
                  <a:cubicBezTo>
                    <a:pt x="33" y="194"/>
                    <a:pt x="33" y="194"/>
                    <a:pt x="33" y="194"/>
                  </a:cubicBezTo>
                  <a:cubicBezTo>
                    <a:pt x="32" y="194"/>
                    <a:pt x="32" y="194"/>
                    <a:pt x="32" y="194"/>
                  </a:cubicBezTo>
                  <a:cubicBezTo>
                    <a:pt x="32" y="194"/>
                    <a:pt x="32" y="194"/>
                    <a:pt x="32" y="194"/>
                  </a:cubicBezTo>
                  <a:cubicBezTo>
                    <a:pt x="32" y="195"/>
                    <a:pt x="33" y="195"/>
                    <a:pt x="33" y="195"/>
                  </a:cubicBezTo>
                  <a:cubicBezTo>
                    <a:pt x="33" y="195"/>
                    <a:pt x="32" y="195"/>
                    <a:pt x="32" y="195"/>
                  </a:cubicBezTo>
                  <a:cubicBezTo>
                    <a:pt x="31" y="195"/>
                    <a:pt x="31" y="196"/>
                    <a:pt x="32" y="196"/>
                  </a:cubicBezTo>
                  <a:cubicBezTo>
                    <a:pt x="31" y="196"/>
                    <a:pt x="31" y="196"/>
                    <a:pt x="31" y="195"/>
                  </a:cubicBezTo>
                  <a:cubicBezTo>
                    <a:pt x="31" y="194"/>
                    <a:pt x="31" y="194"/>
                    <a:pt x="31" y="194"/>
                  </a:cubicBezTo>
                  <a:lnTo>
                    <a:pt x="32" y="194"/>
                  </a:lnTo>
                  <a:lnTo>
                    <a:pt x="32" y="194"/>
                  </a:lnTo>
                  <a:close/>
                  <a:moveTo>
                    <a:pt x="17" y="198"/>
                  </a:moveTo>
                  <a:cubicBezTo>
                    <a:pt x="18" y="197"/>
                    <a:pt x="19" y="196"/>
                    <a:pt x="18" y="195"/>
                  </a:cubicBezTo>
                  <a:cubicBezTo>
                    <a:pt x="18" y="195"/>
                    <a:pt x="17" y="194"/>
                    <a:pt x="17" y="194"/>
                  </a:cubicBezTo>
                  <a:cubicBezTo>
                    <a:pt x="17" y="193"/>
                    <a:pt x="17" y="193"/>
                    <a:pt x="17" y="193"/>
                  </a:cubicBezTo>
                  <a:cubicBezTo>
                    <a:pt x="18" y="193"/>
                    <a:pt x="18" y="193"/>
                    <a:pt x="18" y="194"/>
                  </a:cubicBezTo>
                  <a:cubicBezTo>
                    <a:pt x="18" y="194"/>
                    <a:pt x="18" y="194"/>
                    <a:pt x="19" y="195"/>
                  </a:cubicBezTo>
                  <a:cubicBezTo>
                    <a:pt x="19" y="195"/>
                    <a:pt x="19" y="195"/>
                    <a:pt x="19" y="195"/>
                  </a:cubicBezTo>
                  <a:lnTo>
                    <a:pt x="19" y="197"/>
                  </a:lnTo>
                  <a:lnTo>
                    <a:pt x="17" y="198"/>
                  </a:lnTo>
                  <a:close/>
                  <a:moveTo>
                    <a:pt x="16" y="198"/>
                  </a:moveTo>
                  <a:cubicBezTo>
                    <a:pt x="16" y="198"/>
                    <a:pt x="15" y="197"/>
                    <a:pt x="15" y="197"/>
                  </a:cubicBezTo>
                  <a:cubicBezTo>
                    <a:pt x="15" y="197"/>
                    <a:pt x="16" y="197"/>
                    <a:pt x="16" y="196"/>
                  </a:cubicBezTo>
                  <a:cubicBezTo>
                    <a:pt x="16" y="196"/>
                    <a:pt x="16" y="196"/>
                    <a:pt x="16" y="196"/>
                  </a:cubicBezTo>
                  <a:cubicBezTo>
                    <a:pt x="16" y="196"/>
                    <a:pt x="16" y="196"/>
                    <a:pt x="15" y="196"/>
                  </a:cubicBezTo>
                  <a:cubicBezTo>
                    <a:pt x="15" y="196"/>
                    <a:pt x="15" y="195"/>
                    <a:pt x="15" y="195"/>
                  </a:cubicBezTo>
                  <a:cubicBezTo>
                    <a:pt x="15" y="195"/>
                    <a:pt x="15" y="195"/>
                    <a:pt x="15" y="195"/>
                  </a:cubicBezTo>
                  <a:cubicBezTo>
                    <a:pt x="16" y="195"/>
                    <a:pt x="16" y="195"/>
                    <a:pt x="16" y="195"/>
                  </a:cubicBezTo>
                  <a:cubicBezTo>
                    <a:pt x="17" y="195"/>
                    <a:pt x="17" y="195"/>
                    <a:pt x="17" y="195"/>
                  </a:cubicBezTo>
                  <a:cubicBezTo>
                    <a:pt x="17" y="196"/>
                    <a:pt x="17" y="196"/>
                    <a:pt x="17" y="196"/>
                  </a:cubicBezTo>
                  <a:cubicBezTo>
                    <a:pt x="17" y="196"/>
                    <a:pt x="17" y="197"/>
                    <a:pt x="17" y="197"/>
                  </a:cubicBezTo>
                  <a:cubicBezTo>
                    <a:pt x="16" y="197"/>
                    <a:pt x="16" y="197"/>
                    <a:pt x="16" y="197"/>
                  </a:cubicBezTo>
                  <a:cubicBezTo>
                    <a:pt x="16" y="197"/>
                    <a:pt x="16" y="197"/>
                    <a:pt x="16" y="198"/>
                  </a:cubicBezTo>
                  <a:close/>
                  <a:moveTo>
                    <a:pt x="11" y="206"/>
                  </a:moveTo>
                  <a:cubicBezTo>
                    <a:pt x="11" y="205"/>
                    <a:pt x="10" y="205"/>
                    <a:pt x="10" y="205"/>
                  </a:cubicBezTo>
                  <a:cubicBezTo>
                    <a:pt x="10" y="204"/>
                    <a:pt x="9" y="204"/>
                    <a:pt x="9" y="204"/>
                  </a:cubicBezTo>
                  <a:cubicBezTo>
                    <a:pt x="9" y="203"/>
                    <a:pt x="9" y="203"/>
                    <a:pt x="10" y="203"/>
                  </a:cubicBezTo>
                  <a:cubicBezTo>
                    <a:pt x="10" y="203"/>
                    <a:pt x="11" y="203"/>
                    <a:pt x="11" y="203"/>
                  </a:cubicBezTo>
                  <a:cubicBezTo>
                    <a:pt x="11" y="204"/>
                    <a:pt x="11" y="205"/>
                    <a:pt x="11" y="205"/>
                  </a:cubicBezTo>
                  <a:cubicBezTo>
                    <a:pt x="11" y="206"/>
                    <a:pt x="11" y="206"/>
                    <a:pt x="11" y="207"/>
                  </a:cubicBezTo>
                  <a:cubicBezTo>
                    <a:pt x="10" y="207"/>
                    <a:pt x="10" y="207"/>
                    <a:pt x="11" y="207"/>
                  </a:cubicBezTo>
                  <a:cubicBezTo>
                    <a:pt x="11" y="206"/>
                    <a:pt x="11" y="206"/>
                    <a:pt x="11" y="206"/>
                  </a:cubicBezTo>
                  <a:close/>
                  <a:moveTo>
                    <a:pt x="35" y="210"/>
                  </a:moveTo>
                  <a:cubicBezTo>
                    <a:pt x="36" y="210"/>
                    <a:pt x="37" y="210"/>
                    <a:pt x="38" y="210"/>
                  </a:cubicBezTo>
                  <a:cubicBezTo>
                    <a:pt x="39" y="209"/>
                    <a:pt x="40" y="210"/>
                    <a:pt x="41" y="210"/>
                  </a:cubicBezTo>
                  <a:cubicBezTo>
                    <a:pt x="41" y="211"/>
                    <a:pt x="40" y="211"/>
                    <a:pt x="40" y="211"/>
                  </a:cubicBezTo>
                  <a:cubicBezTo>
                    <a:pt x="40" y="211"/>
                    <a:pt x="39" y="211"/>
                    <a:pt x="39" y="210"/>
                  </a:cubicBezTo>
                  <a:cubicBezTo>
                    <a:pt x="39" y="210"/>
                    <a:pt x="38" y="210"/>
                    <a:pt x="38" y="211"/>
                  </a:cubicBezTo>
                  <a:cubicBezTo>
                    <a:pt x="38" y="211"/>
                    <a:pt x="38" y="211"/>
                    <a:pt x="37" y="211"/>
                  </a:cubicBezTo>
                  <a:cubicBezTo>
                    <a:pt x="37" y="212"/>
                    <a:pt x="37" y="212"/>
                    <a:pt x="38" y="212"/>
                  </a:cubicBezTo>
                  <a:cubicBezTo>
                    <a:pt x="38" y="212"/>
                    <a:pt x="39" y="212"/>
                    <a:pt x="39" y="212"/>
                  </a:cubicBezTo>
                  <a:cubicBezTo>
                    <a:pt x="39" y="212"/>
                    <a:pt x="39" y="212"/>
                    <a:pt x="39" y="212"/>
                  </a:cubicBezTo>
                  <a:cubicBezTo>
                    <a:pt x="39" y="212"/>
                    <a:pt x="39" y="212"/>
                    <a:pt x="38" y="212"/>
                  </a:cubicBezTo>
                  <a:cubicBezTo>
                    <a:pt x="38" y="212"/>
                    <a:pt x="37" y="212"/>
                    <a:pt x="37" y="212"/>
                  </a:cubicBezTo>
                  <a:cubicBezTo>
                    <a:pt x="36" y="212"/>
                    <a:pt x="36" y="212"/>
                    <a:pt x="36" y="212"/>
                  </a:cubicBezTo>
                  <a:cubicBezTo>
                    <a:pt x="36" y="212"/>
                    <a:pt x="36" y="211"/>
                    <a:pt x="35"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5">
              <a:extLst>
                <a:ext uri="{FF2B5EF4-FFF2-40B4-BE49-F238E27FC236}">
                  <a16:creationId xmlns:a16="http://schemas.microsoft.com/office/drawing/2014/main" id="{77BAFBC6-D2B4-44F8-B82E-D6297BCCD4CF}"/>
                </a:ext>
              </a:extLst>
            </p:cNvPr>
            <p:cNvSpPr>
              <a:spLocks noEditPoints="1"/>
            </p:cNvSpPr>
            <p:nvPr/>
          </p:nvSpPr>
          <p:spPr bwMode="auto">
            <a:xfrm>
              <a:off x="7378952" y="4348002"/>
              <a:ext cx="101581" cy="177767"/>
            </a:xfrm>
            <a:custGeom>
              <a:avLst/>
              <a:gdLst>
                <a:gd name="T0" fmla="*/ 38 w 120"/>
                <a:gd name="T1" fmla="*/ 139 h 213"/>
                <a:gd name="T2" fmla="*/ 33 w 120"/>
                <a:gd name="T3" fmla="*/ 144 h 213"/>
                <a:gd name="T4" fmla="*/ 44 w 120"/>
                <a:gd name="T5" fmla="*/ 167 h 213"/>
                <a:gd name="T6" fmla="*/ 76 w 120"/>
                <a:gd name="T7" fmla="*/ 209 h 213"/>
                <a:gd name="T8" fmla="*/ 60 w 120"/>
                <a:gd name="T9" fmla="*/ 208 h 213"/>
                <a:gd name="T10" fmla="*/ 68 w 120"/>
                <a:gd name="T11" fmla="*/ 203 h 213"/>
                <a:gd name="T12" fmla="*/ 72 w 120"/>
                <a:gd name="T13" fmla="*/ 199 h 213"/>
                <a:gd name="T14" fmla="*/ 55 w 120"/>
                <a:gd name="T15" fmla="*/ 170 h 213"/>
                <a:gd name="T16" fmla="*/ 62 w 120"/>
                <a:gd name="T17" fmla="*/ 166 h 213"/>
                <a:gd name="T18" fmla="*/ 66 w 120"/>
                <a:gd name="T19" fmla="*/ 163 h 213"/>
                <a:gd name="T20" fmla="*/ 53 w 120"/>
                <a:gd name="T21" fmla="*/ 161 h 213"/>
                <a:gd name="T22" fmla="*/ 59 w 120"/>
                <a:gd name="T23" fmla="*/ 164 h 213"/>
                <a:gd name="T24" fmla="*/ 36 w 120"/>
                <a:gd name="T25" fmla="*/ 159 h 213"/>
                <a:gd name="T26" fmla="*/ 66 w 120"/>
                <a:gd name="T27" fmla="*/ 160 h 213"/>
                <a:gd name="T28" fmla="*/ 65 w 120"/>
                <a:gd name="T29" fmla="*/ 151 h 213"/>
                <a:gd name="T30" fmla="*/ 42 w 120"/>
                <a:gd name="T31" fmla="*/ 139 h 213"/>
                <a:gd name="T32" fmla="*/ 64 w 120"/>
                <a:gd name="T33" fmla="*/ 135 h 213"/>
                <a:gd name="T34" fmla="*/ 58 w 120"/>
                <a:gd name="T35" fmla="*/ 135 h 213"/>
                <a:gd name="T36" fmla="*/ 63 w 120"/>
                <a:gd name="T37" fmla="*/ 131 h 213"/>
                <a:gd name="T38" fmla="*/ 66 w 120"/>
                <a:gd name="T39" fmla="*/ 127 h 213"/>
                <a:gd name="T40" fmla="*/ 58 w 120"/>
                <a:gd name="T41" fmla="*/ 125 h 213"/>
                <a:gd name="T42" fmla="*/ 47 w 120"/>
                <a:gd name="T43" fmla="*/ 124 h 213"/>
                <a:gd name="T44" fmla="*/ 69 w 120"/>
                <a:gd name="T45" fmla="*/ 122 h 213"/>
                <a:gd name="T46" fmla="*/ 48 w 120"/>
                <a:gd name="T47" fmla="*/ 119 h 213"/>
                <a:gd name="T48" fmla="*/ 47 w 120"/>
                <a:gd name="T49" fmla="*/ 117 h 213"/>
                <a:gd name="T50" fmla="*/ 45 w 120"/>
                <a:gd name="T51" fmla="*/ 114 h 213"/>
                <a:gd name="T52" fmla="*/ 64 w 120"/>
                <a:gd name="T53" fmla="*/ 106 h 213"/>
                <a:gd name="T54" fmla="*/ 36 w 120"/>
                <a:gd name="T55" fmla="*/ 105 h 213"/>
                <a:gd name="T56" fmla="*/ 76 w 120"/>
                <a:gd name="T57" fmla="*/ 107 h 213"/>
                <a:gd name="T58" fmla="*/ 54 w 120"/>
                <a:gd name="T59" fmla="*/ 101 h 213"/>
                <a:gd name="T60" fmla="*/ 84 w 120"/>
                <a:gd name="T61" fmla="*/ 97 h 213"/>
                <a:gd name="T62" fmla="*/ 62 w 120"/>
                <a:gd name="T63" fmla="*/ 91 h 213"/>
                <a:gd name="T64" fmla="*/ 58 w 120"/>
                <a:gd name="T65" fmla="*/ 85 h 213"/>
                <a:gd name="T66" fmla="*/ 43 w 120"/>
                <a:gd name="T67" fmla="*/ 89 h 213"/>
                <a:gd name="T68" fmla="*/ 36 w 120"/>
                <a:gd name="T69" fmla="*/ 79 h 213"/>
                <a:gd name="T70" fmla="*/ 44 w 120"/>
                <a:gd name="T71" fmla="*/ 77 h 213"/>
                <a:gd name="T72" fmla="*/ 52 w 120"/>
                <a:gd name="T73" fmla="*/ 66 h 213"/>
                <a:gd name="T74" fmla="*/ 59 w 120"/>
                <a:gd name="T75" fmla="*/ 65 h 213"/>
                <a:gd name="T76" fmla="*/ 34 w 120"/>
                <a:gd name="T77" fmla="*/ 61 h 213"/>
                <a:gd name="T78" fmla="*/ 86 w 120"/>
                <a:gd name="T79" fmla="*/ 37 h 213"/>
                <a:gd name="T80" fmla="*/ 67 w 120"/>
                <a:gd name="T81" fmla="*/ 23 h 213"/>
                <a:gd name="T82" fmla="*/ 88 w 120"/>
                <a:gd name="T83" fmla="*/ 6 h 213"/>
                <a:gd name="T84" fmla="*/ 102 w 120"/>
                <a:gd name="T85" fmla="*/ 5 h 213"/>
                <a:gd name="T86" fmla="*/ 67 w 120"/>
                <a:gd name="T87" fmla="*/ 3 h 213"/>
                <a:gd name="T88" fmla="*/ 54 w 120"/>
                <a:gd name="T89" fmla="*/ 2 h 213"/>
                <a:gd name="T90" fmla="*/ 116 w 120"/>
                <a:gd name="T91" fmla="*/ 1 h 213"/>
                <a:gd name="T92" fmla="*/ 71 w 120"/>
                <a:gd name="T93" fmla="*/ 2 h 213"/>
                <a:gd name="T94" fmla="*/ 43 w 120"/>
                <a:gd name="T95" fmla="*/ 152 h 213"/>
                <a:gd name="T96" fmla="*/ 54 w 120"/>
                <a:gd name="T97" fmla="*/ 159 h 213"/>
                <a:gd name="T98" fmla="*/ 57 w 120"/>
                <a:gd name="T99" fmla="*/ 150 h 213"/>
                <a:gd name="T100" fmla="*/ 50 w 120"/>
                <a:gd name="T101" fmla="*/ 143 h 213"/>
                <a:gd name="T102" fmla="*/ 43 w 120"/>
                <a:gd name="T103" fmla="*/ 146 h 213"/>
                <a:gd name="T104" fmla="*/ 40 w 120"/>
                <a:gd name="T105" fmla="*/ 145 h 213"/>
                <a:gd name="T106" fmla="*/ 45 w 120"/>
                <a:gd name="T107" fmla="*/ 128 h 213"/>
                <a:gd name="T108" fmla="*/ 32 w 120"/>
                <a:gd name="T109" fmla="*/ 127 h 213"/>
                <a:gd name="T110" fmla="*/ 37 w 120"/>
                <a:gd name="T111" fmla="*/ 87 h 213"/>
                <a:gd name="T112" fmla="*/ 32 w 120"/>
                <a:gd name="T113" fmla="*/ 82 h 213"/>
                <a:gd name="T114" fmla="*/ 40 w 120"/>
                <a:gd name="T115" fmla="*/ 1 h 213"/>
                <a:gd name="T116" fmla="*/ 85 w 120"/>
                <a:gd name="T117" fmla="*/ 5 h 213"/>
                <a:gd name="T118" fmla="*/ 120 w 120"/>
                <a:gd name="T119" fmla="*/ 7 h 213"/>
                <a:gd name="T120" fmla="*/ 39 w 120"/>
                <a:gd name="T121" fmla="*/ 211 h 213"/>
                <a:gd name="T122" fmla="*/ 39 w 120"/>
                <a:gd name="T123" fmla="*/ 157 h 213"/>
                <a:gd name="T124" fmla="*/ 50 w 120"/>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5"/>
                  </a:moveTo>
                  <a:cubicBezTo>
                    <a:pt x="43" y="85"/>
                    <a:pt x="42" y="85"/>
                    <a:pt x="42" y="85"/>
                  </a:cubicBezTo>
                  <a:lnTo>
                    <a:pt x="42" y="85"/>
                  </a:lnTo>
                  <a:cubicBezTo>
                    <a:pt x="42" y="85"/>
                    <a:pt x="42" y="85"/>
                    <a:pt x="43" y="85"/>
                  </a:cubicBezTo>
                  <a:close/>
                  <a:moveTo>
                    <a:pt x="42" y="135"/>
                  </a:moveTo>
                  <a:cubicBezTo>
                    <a:pt x="41" y="136"/>
                    <a:pt x="41" y="136"/>
                    <a:pt x="40" y="135"/>
                  </a:cubicBezTo>
                  <a:cubicBezTo>
                    <a:pt x="40" y="135"/>
                    <a:pt x="40" y="134"/>
                    <a:pt x="40" y="134"/>
                  </a:cubicBezTo>
                  <a:cubicBezTo>
                    <a:pt x="40" y="134"/>
                    <a:pt x="41" y="134"/>
                    <a:pt x="41" y="134"/>
                  </a:cubicBezTo>
                  <a:cubicBezTo>
                    <a:pt x="41" y="134"/>
                    <a:pt x="41" y="134"/>
                    <a:pt x="42" y="134"/>
                  </a:cubicBezTo>
                  <a:cubicBezTo>
                    <a:pt x="42" y="135"/>
                    <a:pt x="42" y="135"/>
                    <a:pt x="42" y="135"/>
                  </a:cubicBezTo>
                  <a:close/>
                  <a:moveTo>
                    <a:pt x="36" y="135"/>
                  </a:moveTo>
                  <a:cubicBezTo>
                    <a:pt x="35" y="136"/>
                    <a:pt x="35" y="136"/>
                    <a:pt x="34" y="136"/>
                  </a:cubicBezTo>
                  <a:cubicBezTo>
                    <a:pt x="34" y="135"/>
                    <a:pt x="34" y="135"/>
                    <a:pt x="34" y="135"/>
                  </a:cubicBezTo>
                  <a:cubicBezTo>
                    <a:pt x="35" y="135"/>
                    <a:pt x="35" y="135"/>
                    <a:pt x="36" y="135"/>
                  </a:cubicBezTo>
                  <a:close/>
                  <a:moveTo>
                    <a:pt x="39" y="136"/>
                  </a:moveTo>
                  <a:cubicBezTo>
                    <a:pt x="39" y="136"/>
                    <a:pt x="39" y="137"/>
                    <a:pt x="39" y="137"/>
                  </a:cubicBezTo>
                  <a:cubicBezTo>
                    <a:pt x="38" y="137"/>
                    <a:pt x="38" y="137"/>
                    <a:pt x="38" y="137"/>
                  </a:cubicBezTo>
                  <a:cubicBezTo>
                    <a:pt x="38" y="137"/>
                    <a:pt x="38" y="137"/>
                    <a:pt x="38" y="137"/>
                  </a:cubicBezTo>
                  <a:cubicBezTo>
                    <a:pt x="38" y="137"/>
                    <a:pt x="38" y="137"/>
                    <a:pt x="38" y="137"/>
                  </a:cubicBezTo>
                  <a:cubicBezTo>
                    <a:pt x="37" y="137"/>
                    <a:pt x="37" y="137"/>
                    <a:pt x="37" y="136"/>
                  </a:cubicBezTo>
                  <a:cubicBezTo>
                    <a:pt x="38" y="136"/>
                    <a:pt x="38" y="136"/>
                    <a:pt x="39" y="136"/>
                  </a:cubicBezTo>
                  <a:close/>
                  <a:moveTo>
                    <a:pt x="34" y="137"/>
                  </a:moveTo>
                  <a:cubicBezTo>
                    <a:pt x="34" y="137"/>
                    <a:pt x="35" y="137"/>
                    <a:pt x="36" y="137"/>
                  </a:cubicBezTo>
                  <a:cubicBezTo>
                    <a:pt x="36" y="137"/>
                    <a:pt x="37" y="137"/>
                    <a:pt x="37" y="137"/>
                  </a:cubicBezTo>
                  <a:cubicBezTo>
                    <a:pt x="37" y="137"/>
                    <a:pt x="38" y="138"/>
                    <a:pt x="38" y="138"/>
                  </a:cubicBezTo>
                  <a:cubicBezTo>
                    <a:pt x="38" y="138"/>
                    <a:pt x="38" y="139"/>
                    <a:pt x="38" y="139"/>
                  </a:cubicBezTo>
                  <a:cubicBezTo>
                    <a:pt x="39" y="139"/>
                    <a:pt x="39" y="139"/>
                    <a:pt x="39" y="140"/>
                  </a:cubicBezTo>
                  <a:cubicBezTo>
                    <a:pt x="39" y="140"/>
                    <a:pt x="39" y="140"/>
                    <a:pt x="38" y="140"/>
                  </a:cubicBezTo>
                  <a:cubicBezTo>
                    <a:pt x="38" y="140"/>
                    <a:pt x="38" y="140"/>
                    <a:pt x="37" y="140"/>
                  </a:cubicBezTo>
                  <a:cubicBezTo>
                    <a:pt x="37" y="140"/>
                    <a:pt x="37" y="140"/>
                    <a:pt x="37" y="139"/>
                  </a:cubicBezTo>
                  <a:cubicBezTo>
                    <a:pt x="36" y="139"/>
                    <a:pt x="36" y="139"/>
                    <a:pt x="36" y="139"/>
                  </a:cubicBezTo>
                  <a:cubicBezTo>
                    <a:pt x="36" y="139"/>
                    <a:pt x="35" y="139"/>
                    <a:pt x="35" y="139"/>
                  </a:cubicBezTo>
                  <a:cubicBezTo>
                    <a:pt x="35" y="140"/>
                    <a:pt x="35" y="140"/>
                    <a:pt x="35" y="140"/>
                  </a:cubicBezTo>
                  <a:cubicBezTo>
                    <a:pt x="36" y="141"/>
                    <a:pt x="36" y="141"/>
                    <a:pt x="36" y="142"/>
                  </a:cubicBezTo>
                  <a:cubicBezTo>
                    <a:pt x="36" y="142"/>
                    <a:pt x="36" y="141"/>
                    <a:pt x="36" y="141"/>
                  </a:cubicBezTo>
                  <a:cubicBezTo>
                    <a:pt x="36" y="141"/>
                    <a:pt x="36" y="141"/>
                    <a:pt x="36" y="141"/>
                  </a:cubicBezTo>
                  <a:cubicBezTo>
                    <a:pt x="37" y="141"/>
                    <a:pt x="37" y="142"/>
                    <a:pt x="37" y="142"/>
                  </a:cubicBezTo>
                  <a:cubicBezTo>
                    <a:pt x="37" y="143"/>
                    <a:pt x="36" y="143"/>
                    <a:pt x="36" y="144"/>
                  </a:cubicBezTo>
                  <a:cubicBezTo>
                    <a:pt x="36" y="144"/>
                    <a:pt x="36" y="144"/>
                    <a:pt x="35" y="144"/>
                  </a:cubicBezTo>
                  <a:cubicBezTo>
                    <a:pt x="35" y="144"/>
                    <a:pt x="34" y="144"/>
                    <a:pt x="34" y="143"/>
                  </a:cubicBezTo>
                  <a:cubicBezTo>
                    <a:pt x="33" y="143"/>
                    <a:pt x="33" y="143"/>
                    <a:pt x="33" y="144"/>
                  </a:cubicBezTo>
                  <a:cubicBezTo>
                    <a:pt x="33" y="144"/>
                    <a:pt x="32" y="143"/>
                    <a:pt x="32" y="142"/>
                  </a:cubicBezTo>
                  <a:cubicBezTo>
                    <a:pt x="32" y="142"/>
                    <a:pt x="33" y="141"/>
                    <a:pt x="33" y="141"/>
                  </a:cubicBezTo>
                  <a:cubicBezTo>
                    <a:pt x="33" y="141"/>
                    <a:pt x="33" y="141"/>
                    <a:pt x="33" y="140"/>
                  </a:cubicBezTo>
                  <a:cubicBezTo>
                    <a:pt x="32" y="140"/>
                    <a:pt x="32" y="140"/>
                    <a:pt x="32" y="139"/>
                  </a:cubicBezTo>
                  <a:cubicBezTo>
                    <a:pt x="33" y="140"/>
                    <a:pt x="34" y="139"/>
                    <a:pt x="34" y="139"/>
                  </a:cubicBezTo>
                  <a:cubicBezTo>
                    <a:pt x="34" y="138"/>
                    <a:pt x="34" y="138"/>
                    <a:pt x="34" y="137"/>
                  </a:cubicBezTo>
                  <a:close/>
                  <a:moveTo>
                    <a:pt x="33" y="144"/>
                  </a:moveTo>
                  <a:cubicBezTo>
                    <a:pt x="33" y="145"/>
                    <a:pt x="34" y="145"/>
                    <a:pt x="34" y="146"/>
                  </a:cubicBezTo>
                  <a:cubicBezTo>
                    <a:pt x="34" y="147"/>
                    <a:pt x="33" y="147"/>
                    <a:pt x="33" y="147"/>
                  </a:cubicBezTo>
                  <a:cubicBezTo>
                    <a:pt x="33" y="147"/>
                    <a:pt x="32" y="146"/>
                    <a:pt x="32" y="146"/>
                  </a:cubicBezTo>
                  <a:cubicBezTo>
                    <a:pt x="33" y="145"/>
                    <a:pt x="33" y="145"/>
                    <a:pt x="33" y="144"/>
                  </a:cubicBezTo>
                  <a:close/>
                  <a:moveTo>
                    <a:pt x="54" y="156"/>
                  </a:moveTo>
                  <a:cubicBezTo>
                    <a:pt x="54" y="157"/>
                    <a:pt x="54" y="157"/>
                    <a:pt x="54" y="158"/>
                  </a:cubicBezTo>
                  <a:cubicBezTo>
                    <a:pt x="54" y="158"/>
                    <a:pt x="54" y="158"/>
                    <a:pt x="53" y="158"/>
                  </a:cubicBezTo>
                  <a:cubicBezTo>
                    <a:pt x="53" y="158"/>
                    <a:pt x="53" y="158"/>
                    <a:pt x="53" y="157"/>
                  </a:cubicBezTo>
                  <a:cubicBezTo>
                    <a:pt x="53" y="156"/>
                    <a:pt x="53" y="156"/>
                    <a:pt x="54" y="156"/>
                  </a:cubicBezTo>
                  <a:close/>
                  <a:moveTo>
                    <a:pt x="33" y="158"/>
                  </a:moveTo>
                  <a:cubicBezTo>
                    <a:pt x="33" y="158"/>
                    <a:pt x="33" y="158"/>
                    <a:pt x="33" y="159"/>
                  </a:cubicBezTo>
                  <a:cubicBezTo>
                    <a:pt x="33" y="159"/>
                    <a:pt x="33" y="159"/>
                    <a:pt x="34" y="159"/>
                  </a:cubicBezTo>
                  <a:cubicBezTo>
                    <a:pt x="34" y="159"/>
                    <a:pt x="35" y="159"/>
                    <a:pt x="35" y="160"/>
                  </a:cubicBezTo>
                  <a:cubicBezTo>
                    <a:pt x="35" y="160"/>
                    <a:pt x="35" y="160"/>
                    <a:pt x="36" y="160"/>
                  </a:cubicBezTo>
                  <a:cubicBezTo>
                    <a:pt x="35" y="162"/>
                    <a:pt x="35" y="162"/>
                    <a:pt x="34" y="162"/>
                  </a:cubicBezTo>
                  <a:cubicBezTo>
                    <a:pt x="34" y="161"/>
                    <a:pt x="33" y="160"/>
                    <a:pt x="33" y="160"/>
                  </a:cubicBezTo>
                  <a:cubicBezTo>
                    <a:pt x="32" y="160"/>
                    <a:pt x="32" y="159"/>
                    <a:pt x="32" y="159"/>
                  </a:cubicBezTo>
                  <a:cubicBezTo>
                    <a:pt x="32" y="158"/>
                    <a:pt x="33" y="158"/>
                    <a:pt x="33" y="158"/>
                  </a:cubicBezTo>
                  <a:close/>
                  <a:moveTo>
                    <a:pt x="52" y="161"/>
                  </a:moveTo>
                  <a:cubicBezTo>
                    <a:pt x="51" y="161"/>
                    <a:pt x="50" y="161"/>
                    <a:pt x="50" y="161"/>
                  </a:cubicBezTo>
                  <a:cubicBezTo>
                    <a:pt x="49" y="162"/>
                    <a:pt x="48" y="162"/>
                    <a:pt x="48" y="161"/>
                  </a:cubicBezTo>
                  <a:cubicBezTo>
                    <a:pt x="47" y="161"/>
                    <a:pt x="48" y="161"/>
                    <a:pt x="48" y="161"/>
                  </a:cubicBezTo>
                  <a:cubicBezTo>
                    <a:pt x="48" y="160"/>
                    <a:pt x="48" y="160"/>
                    <a:pt x="49" y="160"/>
                  </a:cubicBezTo>
                  <a:cubicBezTo>
                    <a:pt x="49" y="160"/>
                    <a:pt x="49" y="161"/>
                    <a:pt x="50" y="160"/>
                  </a:cubicBezTo>
                  <a:cubicBezTo>
                    <a:pt x="50" y="160"/>
                    <a:pt x="50" y="160"/>
                    <a:pt x="51" y="160"/>
                  </a:cubicBezTo>
                  <a:cubicBezTo>
                    <a:pt x="51" y="160"/>
                    <a:pt x="51" y="160"/>
                    <a:pt x="51" y="160"/>
                  </a:cubicBezTo>
                  <a:cubicBezTo>
                    <a:pt x="52" y="160"/>
                    <a:pt x="52" y="160"/>
                    <a:pt x="52" y="161"/>
                  </a:cubicBezTo>
                  <a:close/>
                  <a:moveTo>
                    <a:pt x="44" y="165"/>
                  </a:moveTo>
                  <a:cubicBezTo>
                    <a:pt x="45" y="165"/>
                    <a:pt x="45" y="165"/>
                    <a:pt x="45" y="166"/>
                  </a:cubicBezTo>
                  <a:cubicBezTo>
                    <a:pt x="45" y="167"/>
                    <a:pt x="44" y="167"/>
                    <a:pt x="44" y="167"/>
                  </a:cubicBezTo>
                  <a:cubicBezTo>
                    <a:pt x="43" y="167"/>
                    <a:pt x="43" y="167"/>
                    <a:pt x="42" y="166"/>
                  </a:cubicBezTo>
                  <a:cubicBezTo>
                    <a:pt x="43" y="165"/>
                    <a:pt x="44" y="165"/>
                    <a:pt x="44" y="165"/>
                  </a:cubicBezTo>
                  <a:close/>
                  <a:moveTo>
                    <a:pt x="62" y="212"/>
                  </a:moveTo>
                  <a:cubicBezTo>
                    <a:pt x="62" y="212"/>
                    <a:pt x="62" y="213"/>
                    <a:pt x="63" y="213"/>
                  </a:cubicBezTo>
                  <a:cubicBezTo>
                    <a:pt x="64" y="213"/>
                    <a:pt x="64" y="213"/>
                    <a:pt x="64" y="212"/>
                  </a:cubicBezTo>
                  <a:cubicBezTo>
                    <a:pt x="63" y="211"/>
                    <a:pt x="63" y="211"/>
                    <a:pt x="62" y="212"/>
                  </a:cubicBezTo>
                  <a:close/>
                  <a:moveTo>
                    <a:pt x="57" y="212"/>
                  </a:moveTo>
                  <a:cubicBezTo>
                    <a:pt x="57" y="212"/>
                    <a:pt x="58" y="212"/>
                    <a:pt x="58" y="212"/>
                  </a:cubicBezTo>
                  <a:cubicBezTo>
                    <a:pt x="58" y="212"/>
                    <a:pt x="58" y="212"/>
                    <a:pt x="58" y="212"/>
                  </a:cubicBezTo>
                  <a:cubicBezTo>
                    <a:pt x="58" y="212"/>
                    <a:pt x="58" y="212"/>
                    <a:pt x="58" y="212"/>
                  </a:cubicBezTo>
                  <a:cubicBezTo>
                    <a:pt x="57" y="212"/>
                    <a:pt x="57" y="212"/>
                    <a:pt x="57" y="212"/>
                  </a:cubicBezTo>
                  <a:close/>
                  <a:moveTo>
                    <a:pt x="41" y="212"/>
                  </a:moveTo>
                  <a:cubicBezTo>
                    <a:pt x="41" y="212"/>
                    <a:pt x="41" y="212"/>
                    <a:pt x="41" y="211"/>
                  </a:cubicBezTo>
                  <a:lnTo>
                    <a:pt x="41" y="211"/>
                  </a:lnTo>
                  <a:cubicBezTo>
                    <a:pt x="41" y="211"/>
                    <a:pt x="41" y="211"/>
                    <a:pt x="41" y="212"/>
                  </a:cubicBezTo>
                  <a:close/>
                  <a:moveTo>
                    <a:pt x="55" y="210"/>
                  </a:moveTo>
                  <a:cubicBezTo>
                    <a:pt x="55" y="211"/>
                    <a:pt x="55" y="211"/>
                    <a:pt x="56" y="211"/>
                  </a:cubicBezTo>
                  <a:cubicBezTo>
                    <a:pt x="56" y="211"/>
                    <a:pt x="56" y="210"/>
                    <a:pt x="56" y="210"/>
                  </a:cubicBezTo>
                  <a:cubicBezTo>
                    <a:pt x="56" y="210"/>
                    <a:pt x="56" y="210"/>
                    <a:pt x="56" y="210"/>
                  </a:cubicBezTo>
                  <a:cubicBezTo>
                    <a:pt x="55" y="210"/>
                    <a:pt x="55" y="210"/>
                    <a:pt x="55" y="210"/>
                  </a:cubicBezTo>
                  <a:close/>
                  <a:moveTo>
                    <a:pt x="75" y="209"/>
                  </a:moveTo>
                  <a:cubicBezTo>
                    <a:pt x="75" y="210"/>
                    <a:pt x="75" y="211"/>
                    <a:pt x="76" y="211"/>
                  </a:cubicBezTo>
                  <a:cubicBezTo>
                    <a:pt x="76" y="211"/>
                    <a:pt x="77" y="211"/>
                    <a:pt x="77" y="210"/>
                  </a:cubicBezTo>
                  <a:cubicBezTo>
                    <a:pt x="77" y="210"/>
                    <a:pt x="77" y="210"/>
                    <a:pt x="77" y="210"/>
                  </a:cubicBezTo>
                  <a:cubicBezTo>
                    <a:pt x="77" y="210"/>
                    <a:pt x="77" y="209"/>
                    <a:pt x="77" y="209"/>
                  </a:cubicBezTo>
                  <a:cubicBezTo>
                    <a:pt x="77" y="209"/>
                    <a:pt x="76" y="209"/>
                    <a:pt x="76" y="209"/>
                  </a:cubicBezTo>
                  <a:cubicBezTo>
                    <a:pt x="76" y="209"/>
                    <a:pt x="75" y="209"/>
                    <a:pt x="75" y="209"/>
                  </a:cubicBezTo>
                  <a:close/>
                  <a:moveTo>
                    <a:pt x="63" y="210"/>
                  </a:moveTo>
                  <a:cubicBezTo>
                    <a:pt x="63" y="210"/>
                    <a:pt x="64" y="210"/>
                    <a:pt x="64" y="210"/>
                  </a:cubicBezTo>
                  <a:cubicBezTo>
                    <a:pt x="64" y="210"/>
                    <a:pt x="64" y="210"/>
                    <a:pt x="64" y="209"/>
                  </a:cubicBezTo>
                  <a:cubicBezTo>
                    <a:pt x="64" y="209"/>
                    <a:pt x="64" y="209"/>
                    <a:pt x="63" y="209"/>
                  </a:cubicBezTo>
                  <a:lnTo>
                    <a:pt x="63" y="210"/>
                  </a:lnTo>
                  <a:close/>
                  <a:moveTo>
                    <a:pt x="69" y="208"/>
                  </a:moveTo>
                  <a:cubicBezTo>
                    <a:pt x="69" y="208"/>
                    <a:pt x="69" y="209"/>
                    <a:pt x="68" y="209"/>
                  </a:cubicBezTo>
                  <a:cubicBezTo>
                    <a:pt x="68" y="209"/>
                    <a:pt x="68" y="209"/>
                    <a:pt x="68" y="209"/>
                  </a:cubicBezTo>
                  <a:cubicBezTo>
                    <a:pt x="67" y="210"/>
                    <a:pt x="67" y="210"/>
                    <a:pt x="67" y="210"/>
                  </a:cubicBezTo>
                  <a:cubicBezTo>
                    <a:pt x="66" y="210"/>
                    <a:pt x="66" y="210"/>
                    <a:pt x="66" y="210"/>
                  </a:cubicBezTo>
                  <a:cubicBezTo>
                    <a:pt x="66" y="211"/>
                    <a:pt x="66" y="211"/>
                    <a:pt x="67" y="211"/>
                  </a:cubicBezTo>
                  <a:cubicBezTo>
                    <a:pt x="67" y="211"/>
                    <a:pt x="68" y="211"/>
                    <a:pt x="68" y="211"/>
                  </a:cubicBezTo>
                  <a:cubicBezTo>
                    <a:pt x="69" y="211"/>
                    <a:pt x="69" y="211"/>
                    <a:pt x="70" y="211"/>
                  </a:cubicBezTo>
                  <a:cubicBezTo>
                    <a:pt x="70" y="211"/>
                    <a:pt x="71" y="211"/>
                    <a:pt x="71" y="211"/>
                  </a:cubicBezTo>
                  <a:cubicBezTo>
                    <a:pt x="72" y="211"/>
                    <a:pt x="72" y="211"/>
                    <a:pt x="72" y="212"/>
                  </a:cubicBezTo>
                  <a:cubicBezTo>
                    <a:pt x="72" y="212"/>
                    <a:pt x="72" y="213"/>
                    <a:pt x="72" y="213"/>
                  </a:cubicBezTo>
                  <a:cubicBezTo>
                    <a:pt x="73" y="213"/>
                    <a:pt x="73" y="212"/>
                    <a:pt x="73" y="211"/>
                  </a:cubicBezTo>
                  <a:cubicBezTo>
                    <a:pt x="73" y="211"/>
                    <a:pt x="73" y="211"/>
                    <a:pt x="72" y="211"/>
                  </a:cubicBezTo>
                  <a:cubicBezTo>
                    <a:pt x="72" y="211"/>
                    <a:pt x="72" y="211"/>
                    <a:pt x="72" y="211"/>
                  </a:cubicBezTo>
                  <a:cubicBezTo>
                    <a:pt x="71" y="210"/>
                    <a:pt x="71" y="210"/>
                    <a:pt x="72" y="210"/>
                  </a:cubicBezTo>
                  <a:cubicBezTo>
                    <a:pt x="72" y="210"/>
                    <a:pt x="72" y="210"/>
                    <a:pt x="72" y="209"/>
                  </a:cubicBezTo>
                  <a:cubicBezTo>
                    <a:pt x="71" y="208"/>
                    <a:pt x="70" y="208"/>
                    <a:pt x="69" y="208"/>
                  </a:cubicBezTo>
                  <a:close/>
                  <a:moveTo>
                    <a:pt x="58" y="209"/>
                  </a:moveTo>
                  <a:cubicBezTo>
                    <a:pt x="58" y="210"/>
                    <a:pt x="59" y="210"/>
                    <a:pt x="59" y="209"/>
                  </a:cubicBezTo>
                  <a:cubicBezTo>
                    <a:pt x="60" y="209"/>
                    <a:pt x="60" y="209"/>
                    <a:pt x="60" y="208"/>
                  </a:cubicBezTo>
                  <a:cubicBezTo>
                    <a:pt x="60" y="208"/>
                    <a:pt x="59" y="208"/>
                    <a:pt x="58" y="208"/>
                  </a:cubicBezTo>
                  <a:cubicBezTo>
                    <a:pt x="58" y="208"/>
                    <a:pt x="58" y="209"/>
                    <a:pt x="58" y="209"/>
                  </a:cubicBezTo>
                  <a:close/>
                  <a:moveTo>
                    <a:pt x="42" y="209"/>
                  </a:moveTo>
                  <a:cubicBezTo>
                    <a:pt x="43" y="209"/>
                    <a:pt x="43" y="209"/>
                    <a:pt x="43" y="210"/>
                  </a:cubicBezTo>
                  <a:cubicBezTo>
                    <a:pt x="44" y="210"/>
                    <a:pt x="44" y="210"/>
                    <a:pt x="45" y="210"/>
                  </a:cubicBezTo>
                  <a:cubicBezTo>
                    <a:pt x="45" y="209"/>
                    <a:pt x="44" y="209"/>
                    <a:pt x="44" y="208"/>
                  </a:cubicBezTo>
                  <a:cubicBezTo>
                    <a:pt x="43" y="208"/>
                    <a:pt x="43" y="208"/>
                    <a:pt x="42" y="209"/>
                  </a:cubicBezTo>
                  <a:close/>
                  <a:moveTo>
                    <a:pt x="67" y="204"/>
                  </a:moveTo>
                  <a:cubicBezTo>
                    <a:pt x="66" y="204"/>
                    <a:pt x="65" y="204"/>
                    <a:pt x="65" y="204"/>
                  </a:cubicBezTo>
                  <a:cubicBezTo>
                    <a:pt x="64" y="204"/>
                    <a:pt x="64" y="204"/>
                    <a:pt x="63" y="204"/>
                  </a:cubicBezTo>
                  <a:cubicBezTo>
                    <a:pt x="63" y="204"/>
                    <a:pt x="63" y="204"/>
                    <a:pt x="63" y="205"/>
                  </a:cubicBezTo>
                  <a:cubicBezTo>
                    <a:pt x="63" y="205"/>
                    <a:pt x="62" y="206"/>
                    <a:pt x="62" y="206"/>
                  </a:cubicBezTo>
                  <a:cubicBezTo>
                    <a:pt x="62" y="206"/>
                    <a:pt x="61" y="206"/>
                    <a:pt x="61" y="206"/>
                  </a:cubicBezTo>
                  <a:cubicBezTo>
                    <a:pt x="61" y="207"/>
                    <a:pt x="60" y="207"/>
                    <a:pt x="60" y="207"/>
                  </a:cubicBezTo>
                  <a:cubicBezTo>
                    <a:pt x="61" y="208"/>
                    <a:pt x="61" y="208"/>
                    <a:pt x="61" y="208"/>
                  </a:cubicBezTo>
                  <a:cubicBezTo>
                    <a:pt x="62" y="208"/>
                    <a:pt x="62" y="208"/>
                    <a:pt x="63" y="208"/>
                  </a:cubicBezTo>
                  <a:cubicBezTo>
                    <a:pt x="63" y="208"/>
                    <a:pt x="63" y="208"/>
                    <a:pt x="63" y="207"/>
                  </a:cubicBezTo>
                  <a:cubicBezTo>
                    <a:pt x="62" y="207"/>
                    <a:pt x="62" y="206"/>
                    <a:pt x="62" y="206"/>
                  </a:cubicBezTo>
                  <a:cubicBezTo>
                    <a:pt x="63" y="206"/>
                    <a:pt x="63" y="206"/>
                    <a:pt x="64" y="206"/>
                  </a:cubicBezTo>
                  <a:cubicBezTo>
                    <a:pt x="64" y="206"/>
                    <a:pt x="64" y="206"/>
                    <a:pt x="64" y="206"/>
                  </a:cubicBezTo>
                  <a:cubicBezTo>
                    <a:pt x="64" y="207"/>
                    <a:pt x="64" y="207"/>
                    <a:pt x="65" y="207"/>
                  </a:cubicBezTo>
                  <a:cubicBezTo>
                    <a:pt x="65" y="207"/>
                    <a:pt x="66" y="207"/>
                    <a:pt x="67" y="207"/>
                  </a:cubicBezTo>
                  <a:cubicBezTo>
                    <a:pt x="67" y="206"/>
                    <a:pt x="68" y="206"/>
                    <a:pt x="68" y="205"/>
                  </a:cubicBezTo>
                  <a:cubicBezTo>
                    <a:pt x="68" y="206"/>
                    <a:pt x="69" y="206"/>
                    <a:pt x="69" y="205"/>
                  </a:cubicBezTo>
                  <a:cubicBezTo>
                    <a:pt x="69" y="205"/>
                    <a:pt x="69" y="205"/>
                    <a:pt x="69" y="204"/>
                  </a:cubicBezTo>
                  <a:cubicBezTo>
                    <a:pt x="68" y="204"/>
                    <a:pt x="68" y="204"/>
                    <a:pt x="68" y="203"/>
                  </a:cubicBezTo>
                  <a:cubicBezTo>
                    <a:pt x="68" y="203"/>
                    <a:pt x="67" y="204"/>
                    <a:pt x="67" y="204"/>
                  </a:cubicBezTo>
                  <a:cubicBezTo>
                    <a:pt x="67" y="204"/>
                    <a:pt x="67" y="204"/>
                    <a:pt x="67" y="204"/>
                  </a:cubicBezTo>
                  <a:close/>
                  <a:moveTo>
                    <a:pt x="42" y="203"/>
                  </a:moveTo>
                  <a:cubicBezTo>
                    <a:pt x="42" y="203"/>
                    <a:pt x="41" y="203"/>
                    <a:pt x="41" y="203"/>
                  </a:cubicBezTo>
                  <a:cubicBezTo>
                    <a:pt x="41" y="203"/>
                    <a:pt x="41" y="204"/>
                    <a:pt x="41" y="204"/>
                  </a:cubicBezTo>
                  <a:cubicBezTo>
                    <a:pt x="42" y="205"/>
                    <a:pt x="43" y="205"/>
                    <a:pt x="43" y="204"/>
                  </a:cubicBezTo>
                  <a:cubicBezTo>
                    <a:pt x="44" y="204"/>
                    <a:pt x="45" y="203"/>
                    <a:pt x="45" y="202"/>
                  </a:cubicBezTo>
                  <a:cubicBezTo>
                    <a:pt x="44" y="202"/>
                    <a:pt x="44" y="202"/>
                    <a:pt x="43" y="202"/>
                  </a:cubicBezTo>
                  <a:cubicBezTo>
                    <a:pt x="43" y="202"/>
                    <a:pt x="42" y="203"/>
                    <a:pt x="42" y="203"/>
                  </a:cubicBezTo>
                  <a:close/>
                  <a:moveTo>
                    <a:pt x="86" y="202"/>
                  </a:moveTo>
                  <a:cubicBezTo>
                    <a:pt x="86" y="201"/>
                    <a:pt x="86" y="201"/>
                    <a:pt x="85" y="201"/>
                  </a:cubicBezTo>
                  <a:lnTo>
                    <a:pt x="85" y="202"/>
                  </a:lnTo>
                  <a:lnTo>
                    <a:pt x="86" y="202"/>
                  </a:lnTo>
                  <a:close/>
                  <a:moveTo>
                    <a:pt x="58" y="201"/>
                  </a:moveTo>
                  <a:cubicBezTo>
                    <a:pt x="58" y="201"/>
                    <a:pt x="58" y="201"/>
                    <a:pt x="58" y="201"/>
                  </a:cubicBezTo>
                  <a:cubicBezTo>
                    <a:pt x="58" y="201"/>
                    <a:pt x="58" y="201"/>
                    <a:pt x="58" y="201"/>
                  </a:cubicBezTo>
                  <a:cubicBezTo>
                    <a:pt x="58" y="200"/>
                    <a:pt x="58" y="200"/>
                    <a:pt x="58" y="201"/>
                  </a:cubicBezTo>
                  <a:cubicBezTo>
                    <a:pt x="57" y="201"/>
                    <a:pt x="57" y="201"/>
                    <a:pt x="58" y="201"/>
                  </a:cubicBezTo>
                  <a:close/>
                  <a:moveTo>
                    <a:pt x="37" y="201"/>
                  </a:moveTo>
                  <a:cubicBezTo>
                    <a:pt x="37" y="201"/>
                    <a:pt x="37" y="201"/>
                    <a:pt x="37" y="202"/>
                  </a:cubicBezTo>
                  <a:cubicBezTo>
                    <a:pt x="37" y="202"/>
                    <a:pt x="37" y="202"/>
                    <a:pt x="38" y="203"/>
                  </a:cubicBezTo>
                  <a:cubicBezTo>
                    <a:pt x="38" y="203"/>
                    <a:pt x="38" y="203"/>
                    <a:pt x="39" y="203"/>
                  </a:cubicBezTo>
                  <a:cubicBezTo>
                    <a:pt x="39" y="204"/>
                    <a:pt x="40" y="203"/>
                    <a:pt x="40" y="203"/>
                  </a:cubicBezTo>
                  <a:cubicBezTo>
                    <a:pt x="40" y="202"/>
                    <a:pt x="39" y="202"/>
                    <a:pt x="39" y="201"/>
                  </a:cubicBezTo>
                  <a:cubicBezTo>
                    <a:pt x="38" y="201"/>
                    <a:pt x="38" y="201"/>
                    <a:pt x="37" y="201"/>
                  </a:cubicBezTo>
                  <a:close/>
                  <a:moveTo>
                    <a:pt x="72" y="199"/>
                  </a:moveTo>
                  <a:cubicBezTo>
                    <a:pt x="72" y="199"/>
                    <a:pt x="72" y="199"/>
                    <a:pt x="73" y="199"/>
                  </a:cubicBezTo>
                  <a:cubicBezTo>
                    <a:pt x="73" y="200"/>
                    <a:pt x="73" y="200"/>
                    <a:pt x="74" y="199"/>
                  </a:cubicBezTo>
                  <a:cubicBezTo>
                    <a:pt x="74" y="199"/>
                    <a:pt x="74" y="199"/>
                    <a:pt x="74" y="198"/>
                  </a:cubicBezTo>
                  <a:cubicBezTo>
                    <a:pt x="74" y="198"/>
                    <a:pt x="74" y="198"/>
                    <a:pt x="74" y="198"/>
                  </a:cubicBezTo>
                  <a:cubicBezTo>
                    <a:pt x="74" y="198"/>
                    <a:pt x="73" y="198"/>
                    <a:pt x="73" y="198"/>
                  </a:cubicBezTo>
                  <a:cubicBezTo>
                    <a:pt x="72" y="198"/>
                    <a:pt x="72" y="198"/>
                    <a:pt x="72" y="199"/>
                  </a:cubicBezTo>
                  <a:close/>
                  <a:moveTo>
                    <a:pt x="67" y="197"/>
                  </a:moveTo>
                  <a:cubicBezTo>
                    <a:pt x="68" y="197"/>
                    <a:pt x="68" y="197"/>
                    <a:pt x="69" y="197"/>
                  </a:cubicBezTo>
                  <a:cubicBezTo>
                    <a:pt x="69" y="197"/>
                    <a:pt x="70" y="196"/>
                    <a:pt x="70" y="196"/>
                  </a:cubicBezTo>
                  <a:cubicBezTo>
                    <a:pt x="69" y="196"/>
                    <a:pt x="69" y="195"/>
                    <a:pt x="68" y="196"/>
                  </a:cubicBezTo>
                  <a:cubicBezTo>
                    <a:pt x="68" y="196"/>
                    <a:pt x="67" y="197"/>
                    <a:pt x="67" y="197"/>
                  </a:cubicBezTo>
                  <a:close/>
                  <a:moveTo>
                    <a:pt x="57" y="195"/>
                  </a:moveTo>
                  <a:cubicBezTo>
                    <a:pt x="57" y="196"/>
                    <a:pt x="57" y="196"/>
                    <a:pt x="58" y="196"/>
                  </a:cubicBezTo>
                  <a:cubicBezTo>
                    <a:pt x="59" y="196"/>
                    <a:pt x="59" y="196"/>
                    <a:pt x="59" y="196"/>
                  </a:cubicBezTo>
                  <a:cubicBezTo>
                    <a:pt x="59" y="195"/>
                    <a:pt x="59" y="195"/>
                    <a:pt x="59" y="195"/>
                  </a:cubicBezTo>
                  <a:cubicBezTo>
                    <a:pt x="59" y="195"/>
                    <a:pt x="59" y="195"/>
                    <a:pt x="58" y="195"/>
                  </a:cubicBezTo>
                  <a:cubicBezTo>
                    <a:pt x="58" y="195"/>
                    <a:pt x="58" y="195"/>
                    <a:pt x="57" y="195"/>
                  </a:cubicBezTo>
                  <a:close/>
                  <a:moveTo>
                    <a:pt x="70" y="184"/>
                  </a:moveTo>
                  <a:cubicBezTo>
                    <a:pt x="70" y="185"/>
                    <a:pt x="70" y="185"/>
                    <a:pt x="70" y="185"/>
                  </a:cubicBezTo>
                  <a:cubicBezTo>
                    <a:pt x="70" y="185"/>
                    <a:pt x="70" y="184"/>
                    <a:pt x="70" y="184"/>
                  </a:cubicBezTo>
                  <a:cubicBezTo>
                    <a:pt x="70" y="184"/>
                    <a:pt x="70" y="184"/>
                    <a:pt x="70" y="184"/>
                  </a:cubicBezTo>
                  <a:close/>
                  <a:moveTo>
                    <a:pt x="55" y="171"/>
                  </a:moveTo>
                  <a:cubicBezTo>
                    <a:pt x="55" y="171"/>
                    <a:pt x="56" y="171"/>
                    <a:pt x="57" y="171"/>
                  </a:cubicBezTo>
                  <a:cubicBezTo>
                    <a:pt x="57" y="171"/>
                    <a:pt x="57" y="171"/>
                    <a:pt x="57" y="170"/>
                  </a:cubicBezTo>
                  <a:cubicBezTo>
                    <a:pt x="56" y="170"/>
                    <a:pt x="56" y="170"/>
                    <a:pt x="56" y="170"/>
                  </a:cubicBezTo>
                  <a:cubicBezTo>
                    <a:pt x="56" y="170"/>
                    <a:pt x="55" y="170"/>
                    <a:pt x="55" y="170"/>
                  </a:cubicBezTo>
                  <a:cubicBezTo>
                    <a:pt x="55" y="170"/>
                    <a:pt x="55" y="171"/>
                    <a:pt x="55" y="171"/>
                  </a:cubicBezTo>
                  <a:close/>
                  <a:moveTo>
                    <a:pt x="67" y="168"/>
                  </a:moveTo>
                  <a:cubicBezTo>
                    <a:pt x="67" y="168"/>
                    <a:pt x="67" y="168"/>
                    <a:pt x="66" y="168"/>
                  </a:cubicBezTo>
                  <a:cubicBezTo>
                    <a:pt x="66" y="168"/>
                    <a:pt x="66" y="169"/>
                    <a:pt x="66" y="169"/>
                  </a:cubicBezTo>
                  <a:cubicBezTo>
                    <a:pt x="67" y="169"/>
                    <a:pt x="67" y="169"/>
                    <a:pt x="67" y="168"/>
                  </a:cubicBezTo>
                  <a:close/>
                  <a:moveTo>
                    <a:pt x="56" y="168"/>
                  </a:moveTo>
                  <a:cubicBezTo>
                    <a:pt x="57" y="169"/>
                    <a:pt x="57" y="169"/>
                    <a:pt x="57" y="169"/>
                  </a:cubicBezTo>
                  <a:cubicBezTo>
                    <a:pt x="58" y="168"/>
                    <a:pt x="58" y="168"/>
                    <a:pt x="58" y="168"/>
                  </a:cubicBezTo>
                  <a:cubicBezTo>
                    <a:pt x="58" y="168"/>
                    <a:pt x="57" y="168"/>
                    <a:pt x="57" y="168"/>
                  </a:cubicBezTo>
                  <a:cubicBezTo>
                    <a:pt x="57" y="168"/>
                    <a:pt x="57" y="168"/>
                    <a:pt x="56" y="168"/>
                  </a:cubicBezTo>
                  <a:close/>
                  <a:moveTo>
                    <a:pt x="62" y="168"/>
                  </a:moveTo>
                  <a:cubicBezTo>
                    <a:pt x="62" y="168"/>
                    <a:pt x="62" y="169"/>
                    <a:pt x="63" y="169"/>
                  </a:cubicBezTo>
                  <a:cubicBezTo>
                    <a:pt x="64" y="169"/>
                    <a:pt x="64" y="168"/>
                    <a:pt x="64" y="168"/>
                  </a:cubicBezTo>
                  <a:cubicBezTo>
                    <a:pt x="64" y="168"/>
                    <a:pt x="64" y="168"/>
                    <a:pt x="64" y="168"/>
                  </a:cubicBezTo>
                  <a:cubicBezTo>
                    <a:pt x="63" y="167"/>
                    <a:pt x="63" y="167"/>
                    <a:pt x="63" y="167"/>
                  </a:cubicBezTo>
                  <a:cubicBezTo>
                    <a:pt x="62" y="167"/>
                    <a:pt x="62" y="167"/>
                    <a:pt x="62" y="167"/>
                  </a:cubicBezTo>
                  <a:cubicBezTo>
                    <a:pt x="62" y="168"/>
                    <a:pt x="62" y="168"/>
                    <a:pt x="62" y="168"/>
                  </a:cubicBezTo>
                  <a:close/>
                  <a:moveTo>
                    <a:pt x="81" y="167"/>
                  </a:moveTo>
                  <a:cubicBezTo>
                    <a:pt x="81" y="167"/>
                    <a:pt x="81" y="167"/>
                    <a:pt x="81" y="167"/>
                  </a:cubicBezTo>
                  <a:cubicBezTo>
                    <a:pt x="82" y="167"/>
                    <a:pt x="82" y="167"/>
                    <a:pt x="82" y="167"/>
                  </a:cubicBezTo>
                  <a:cubicBezTo>
                    <a:pt x="82" y="167"/>
                    <a:pt x="82" y="166"/>
                    <a:pt x="82" y="166"/>
                  </a:cubicBezTo>
                  <a:cubicBezTo>
                    <a:pt x="81" y="166"/>
                    <a:pt x="81" y="166"/>
                    <a:pt x="81" y="167"/>
                  </a:cubicBezTo>
                  <a:close/>
                  <a:moveTo>
                    <a:pt x="61" y="165"/>
                  </a:moveTo>
                  <a:cubicBezTo>
                    <a:pt x="61" y="166"/>
                    <a:pt x="61" y="166"/>
                    <a:pt x="61" y="166"/>
                  </a:cubicBezTo>
                  <a:cubicBezTo>
                    <a:pt x="61" y="167"/>
                    <a:pt x="62" y="167"/>
                    <a:pt x="62" y="167"/>
                  </a:cubicBezTo>
                  <a:cubicBezTo>
                    <a:pt x="62" y="166"/>
                    <a:pt x="62" y="166"/>
                    <a:pt x="62" y="166"/>
                  </a:cubicBezTo>
                  <a:cubicBezTo>
                    <a:pt x="62" y="166"/>
                    <a:pt x="61" y="165"/>
                    <a:pt x="61" y="165"/>
                  </a:cubicBezTo>
                  <a:cubicBezTo>
                    <a:pt x="61" y="165"/>
                    <a:pt x="61" y="165"/>
                    <a:pt x="61" y="165"/>
                  </a:cubicBezTo>
                  <a:cubicBezTo>
                    <a:pt x="61" y="165"/>
                    <a:pt x="61" y="165"/>
                    <a:pt x="61" y="165"/>
                  </a:cubicBezTo>
                  <a:close/>
                  <a:moveTo>
                    <a:pt x="79" y="165"/>
                  </a:moveTo>
                  <a:cubicBezTo>
                    <a:pt x="79" y="165"/>
                    <a:pt x="79" y="165"/>
                    <a:pt x="79" y="166"/>
                  </a:cubicBezTo>
                  <a:cubicBezTo>
                    <a:pt x="79" y="166"/>
                    <a:pt x="79" y="166"/>
                    <a:pt x="80" y="165"/>
                  </a:cubicBezTo>
                  <a:cubicBezTo>
                    <a:pt x="80" y="165"/>
                    <a:pt x="79" y="165"/>
                    <a:pt x="79" y="165"/>
                  </a:cubicBezTo>
                  <a:close/>
                  <a:moveTo>
                    <a:pt x="49" y="165"/>
                  </a:moveTo>
                  <a:cubicBezTo>
                    <a:pt x="50" y="165"/>
                    <a:pt x="50" y="165"/>
                    <a:pt x="50" y="165"/>
                  </a:cubicBezTo>
                  <a:cubicBezTo>
                    <a:pt x="50" y="165"/>
                    <a:pt x="51" y="165"/>
                    <a:pt x="51" y="165"/>
                  </a:cubicBezTo>
                  <a:cubicBezTo>
                    <a:pt x="51" y="165"/>
                    <a:pt x="50" y="164"/>
                    <a:pt x="50" y="165"/>
                  </a:cubicBezTo>
                  <a:cubicBezTo>
                    <a:pt x="50" y="165"/>
                    <a:pt x="49" y="165"/>
                    <a:pt x="49" y="165"/>
                  </a:cubicBezTo>
                  <a:close/>
                  <a:moveTo>
                    <a:pt x="52" y="164"/>
                  </a:moveTo>
                  <a:cubicBezTo>
                    <a:pt x="52" y="165"/>
                    <a:pt x="52" y="165"/>
                    <a:pt x="52" y="165"/>
                  </a:cubicBezTo>
                  <a:cubicBezTo>
                    <a:pt x="53" y="165"/>
                    <a:pt x="53" y="164"/>
                    <a:pt x="53" y="164"/>
                  </a:cubicBezTo>
                  <a:cubicBezTo>
                    <a:pt x="53" y="164"/>
                    <a:pt x="52" y="164"/>
                    <a:pt x="52" y="164"/>
                  </a:cubicBezTo>
                  <a:cubicBezTo>
                    <a:pt x="52" y="164"/>
                    <a:pt x="52" y="164"/>
                    <a:pt x="52" y="164"/>
                  </a:cubicBezTo>
                  <a:close/>
                  <a:moveTo>
                    <a:pt x="45" y="166"/>
                  </a:moveTo>
                  <a:cubicBezTo>
                    <a:pt x="45" y="166"/>
                    <a:pt x="45" y="165"/>
                    <a:pt x="45" y="165"/>
                  </a:cubicBezTo>
                  <a:cubicBezTo>
                    <a:pt x="45" y="164"/>
                    <a:pt x="44" y="164"/>
                    <a:pt x="44" y="163"/>
                  </a:cubicBezTo>
                  <a:cubicBezTo>
                    <a:pt x="44" y="164"/>
                    <a:pt x="44" y="164"/>
                    <a:pt x="44" y="165"/>
                  </a:cubicBezTo>
                  <a:cubicBezTo>
                    <a:pt x="44" y="166"/>
                    <a:pt x="44" y="166"/>
                    <a:pt x="45" y="166"/>
                  </a:cubicBezTo>
                  <a:close/>
                  <a:moveTo>
                    <a:pt x="65" y="165"/>
                  </a:moveTo>
                  <a:cubicBezTo>
                    <a:pt x="66" y="165"/>
                    <a:pt x="66" y="165"/>
                    <a:pt x="66" y="165"/>
                  </a:cubicBezTo>
                  <a:cubicBezTo>
                    <a:pt x="67" y="165"/>
                    <a:pt x="67" y="164"/>
                    <a:pt x="67" y="164"/>
                  </a:cubicBezTo>
                  <a:cubicBezTo>
                    <a:pt x="67" y="164"/>
                    <a:pt x="66" y="163"/>
                    <a:pt x="66" y="163"/>
                  </a:cubicBezTo>
                  <a:cubicBezTo>
                    <a:pt x="65" y="163"/>
                    <a:pt x="65" y="164"/>
                    <a:pt x="65" y="165"/>
                  </a:cubicBezTo>
                  <a:close/>
                  <a:moveTo>
                    <a:pt x="62" y="165"/>
                  </a:moveTo>
                  <a:cubicBezTo>
                    <a:pt x="62" y="165"/>
                    <a:pt x="63" y="165"/>
                    <a:pt x="63" y="165"/>
                  </a:cubicBezTo>
                  <a:cubicBezTo>
                    <a:pt x="63" y="164"/>
                    <a:pt x="63" y="164"/>
                    <a:pt x="63" y="164"/>
                  </a:cubicBezTo>
                  <a:cubicBezTo>
                    <a:pt x="64" y="163"/>
                    <a:pt x="64" y="163"/>
                    <a:pt x="64" y="163"/>
                  </a:cubicBezTo>
                  <a:cubicBezTo>
                    <a:pt x="63" y="163"/>
                    <a:pt x="63" y="163"/>
                    <a:pt x="63" y="162"/>
                  </a:cubicBezTo>
                  <a:cubicBezTo>
                    <a:pt x="63" y="162"/>
                    <a:pt x="63" y="162"/>
                    <a:pt x="63" y="162"/>
                  </a:cubicBezTo>
                  <a:cubicBezTo>
                    <a:pt x="62" y="162"/>
                    <a:pt x="62" y="162"/>
                    <a:pt x="62" y="163"/>
                  </a:cubicBezTo>
                  <a:cubicBezTo>
                    <a:pt x="61" y="164"/>
                    <a:pt x="62" y="165"/>
                    <a:pt x="62" y="165"/>
                  </a:cubicBezTo>
                  <a:close/>
                  <a:moveTo>
                    <a:pt x="68" y="163"/>
                  </a:moveTo>
                  <a:cubicBezTo>
                    <a:pt x="68" y="163"/>
                    <a:pt x="69" y="163"/>
                    <a:pt x="69" y="163"/>
                  </a:cubicBezTo>
                  <a:cubicBezTo>
                    <a:pt x="70" y="163"/>
                    <a:pt x="70" y="163"/>
                    <a:pt x="70" y="162"/>
                  </a:cubicBezTo>
                  <a:cubicBezTo>
                    <a:pt x="70" y="161"/>
                    <a:pt x="69" y="161"/>
                    <a:pt x="69" y="162"/>
                  </a:cubicBezTo>
                  <a:cubicBezTo>
                    <a:pt x="68" y="162"/>
                    <a:pt x="68" y="162"/>
                    <a:pt x="68" y="163"/>
                  </a:cubicBezTo>
                  <a:close/>
                  <a:moveTo>
                    <a:pt x="53" y="161"/>
                  </a:moveTo>
                  <a:cubicBezTo>
                    <a:pt x="53" y="162"/>
                    <a:pt x="53" y="162"/>
                    <a:pt x="54" y="162"/>
                  </a:cubicBezTo>
                  <a:cubicBezTo>
                    <a:pt x="54" y="162"/>
                    <a:pt x="54" y="162"/>
                    <a:pt x="55" y="163"/>
                  </a:cubicBezTo>
                  <a:cubicBezTo>
                    <a:pt x="55" y="163"/>
                    <a:pt x="55" y="163"/>
                    <a:pt x="55" y="163"/>
                  </a:cubicBezTo>
                  <a:cubicBezTo>
                    <a:pt x="55" y="163"/>
                    <a:pt x="55" y="163"/>
                    <a:pt x="55" y="164"/>
                  </a:cubicBezTo>
                  <a:cubicBezTo>
                    <a:pt x="56" y="164"/>
                    <a:pt x="56" y="164"/>
                    <a:pt x="57" y="163"/>
                  </a:cubicBezTo>
                  <a:cubicBezTo>
                    <a:pt x="57" y="163"/>
                    <a:pt x="57" y="163"/>
                    <a:pt x="57" y="163"/>
                  </a:cubicBezTo>
                  <a:cubicBezTo>
                    <a:pt x="57" y="163"/>
                    <a:pt x="57" y="163"/>
                    <a:pt x="57" y="163"/>
                  </a:cubicBezTo>
                  <a:cubicBezTo>
                    <a:pt x="56" y="163"/>
                    <a:pt x="56" y="162"/>
                    <a:pt x="56" y="162"/>
                  </a:cubicBezTo>
                  <a:cubicBezTo>
                    <a:pt x="56" y="162"/>
                    <a:pt x="55" y="162"/>
                    <a:pt x="55" y="162"/>
                  </a:cubicBezTo>
                  <a:cubicBezTo>
                    <a:pt x="55" y="161"/>
                    <a:pt x="54" y="161"/>
                    <a:pt x="54" y="161"/>
                  </a:cubicBezTo>
                  <a:cubicBezTo>
                    <a:pt x="54" y="161"/>
                    <a:pt x="53" y="161"/>
                    <a:pt x="53" y="161"/>
                  </a:cubicBezTo>
                  <a:close/>
                  <a:moveTo>
                    <a:pt x="46" y="161"/>
                  </a:moveTo>
                  <a:cubicBezTo>
                    <a:pt x="46" y="161"/>
                    <a:pt x="45" y="161"/>
                    <a:pt x="45" y="162"/>
                  </a:cubicBezTo>
                  <a:cubicBezTo>
                    <a:pt x="45" y="162"/>
                    <a:pt x="45" y="162"/>
                    <a:pt x="44" y="163"/>
                  </a:cubicBezTo>
                  <a:cubicBezTo>
                    <a:pt x="45" y="163"/>
                    <a:pt x="45" y="163"/>
                    <a:pt x="45" y="163"/>
                  </a:cubicBezTo>
                  <a:cubicBezTo>
                    <a:pt x="45" y="163"/>
                    <a:pt x="46" y="163"/>
                    <a:pt x="46" y="163"/>
                  </a:cubicBezTo>
                  <a:cubicBezTo>
                    <a:pt x="46" y="164"/>
                    <a:pt x="46" y="164"/>
                    <a:pt x="46" y="164"/>
                  </a:cubicBezTo>
                  <a:cubicBezTo>
                    <a:pt x="46" y="165"/>
                    <a:pt x="46" y="165"/>
                    <a:pt x="47" y="166"/>
                  </a:cubicBezTo>
                  <a:cubicBezTo>
                    <a:pt x="47" y="166"/>
                    <a:pt x="47" y="166"/>
                    <a:pt x="47" y="167"/>
                  </a:cubicBezTo>
                  <a:cubicBezTo>
                    <a:pt x="47" y="167"/>
                    <a:pt x="47" y="168"/>
                    <a:pt x="46" y="168"/>
                  </a:cubicBezTo>
                  <a:cubicBezTo>
                    <a:pt x="46" y="168"/>
                    <a:pt x="46" y="168"/>
                    <a:pt x="46" y="168"/>
                  </a:cubicBezTo>
                  <a:cubicBezTo>
                    <a:pt x="46" y="169"/>
                    <a:pt x="46" y="169"/>
                    <a:pt x="46" y="169"/>
                  </a:cubicBezTo>
                  <a:cubicBezTo>
                    <a:pt x="47" y="169"/>
                    <a:pt x="47" y="169"/>
                    <a:pt x="47" y="169"/>
                  </a:cubicBezTo>
                  <a:cubicBezTo>
                    <a:pt x="47" y="168"/>
                    <a:pt x="48" y="168"/>
                    <a:pt x="49" y="167"/>
                  </a:cubicBezTo>
                  <a:cubicBezTo>
                    <a:pt x="49" y="168"/>
                    <a:pt x="49" y="168"/>
                    <a:pt x="49" y="168"/>
                  </a:cubicBezTo>
                  <a:cubicBezTo>
                    <a:pt x="49" y="168"/>
                    <a:pt x="49" y="169"/>
                    <a:pt x="49" y="169"/>
                  </a:cubicBezTo>
                  <a:cubicBezTo>
                    <a:pt x="50" y="169"/>
                    <a:pt x="50" y="169"/>
                    <a:pt x="51" y="169"/>
                  </a:cubicBezTo>
                  <a:cubicBezTo>
                    <a:pt x="51" y="169"/>
                    <a:pt x="51" y="168"/>
                    <a:pt x="52" y="168"/>
                  </a:cubicBezTo>
                  <a:cubicBezTo>
                    <a:pt x="52" y="168"/>
                    <a:pt x="52" y="168"/>
                    <a:pt x="52" y="168"/>
                  </a:cubicBezTo>
                  <a:cubicBezTo>
                    <a:pt x="52" y="169"/>
                    <a:pt x="52" y="169"/>
                    <a:pt x="53" y="168"/>
                  </a:cubicBezTo>
                  <a:cubicBezTo>
                    <a:pt x="53" y="168"/>
                    <a:pt x="53" y="168"/>
                    <a:pt x="53" y="168"/>
                  </a:cubicBezTo>
                  <a:cubicBezTo>
                    <a:pt x="53" y="168"/>
                    <a:pt x="53" y="168"/>
                    <a:pt x="53" y="168"/>
                  </a:cubicBezTo>
                  <a:cubicBezTo>
                    <a:pt x="54" y="168"/>
                    <a:pt x="55" y="168"/>
                    <a:pt x="55" y="167"/>
                  </a:cubicBezTo>
                  <a:cubicBezTo>
                    <a:pt x="56" y="166"/>
                    <a:pt x="56" y="166"/>
                    <a:pt x="57" y="166"/>
                  </a:cubicBezTo>
                  <a:cubicBezTo>
                    <a:pt x="57" y="166"/>
                    <a:pt x="58" y="165"/>
                    <a:pt x="58" y="165"/>
                  </a:cubicBezTo>
                  <a:cubicBezTo>
                    <a:pt x="58" y="165"/>
                    <a:pt x="58" y="165"/>
                    <a:pt x="59" y="165"/>
                  </a:cubicBezTo>
                  <a:cubicBezTo>
                    <a:pt x="59" y="165"/>
                    <a:pt x="59" y="164"/>
                    <a:pt x="59" y="164"/>
                  </a:cubicBezTo>
                  <a:cubicBezTo>
                    <a:pt x="59" y="164"/>
                    <a:pt x="59" y="163"/>
                    <a:pt x="58" y="163"/>
                  </a:cubicBezTo>
                  <a:cubicBezTo>
                    <a:pt x="58" y="163"/>
                    <a:pt x="58" y="163"/>
                    <a:pt x="57" y="164"/>
                  </a:cubicBezTo>
                  <a:cubicBezTo>
                    <a:pt x="57" y="164"/>
                    <a:pt x="57" y="165"/>
                    <a:pt x="57" y="165"/>
                  </a:cubicBezTo>
                  <a:cubicBezTo>
                    <a:pt x="57" y="165"/>
                    <a:pt x="56" y="165"/>
                    <a:pt x="56" y="166"/>
                  </a:cubicBezTo>
                  <a:cubicBezTo>
                    <a:pt x="55" y="165"/>
                    <a:pt x="54" y="166"/>
                    <a:pt x="54" y="166"/>
                  </a:cubicBezTo>
                  <a:cubicBezTo>
                    <a:pt x="53" y="167"/>
                    <a:pt x="53" y="167"/>
                    <a:pt x="52" y="167"/>
                  </a:cubicBezTo>
                  <a:cubicBezTo>
                    <a:pt x="51" y="167"/>
                    <a:pt x="51" y="167"/>
                    <a:pt x="50" y="167"/>
                  </a:cubicBezTo>
                  <a:cubicBezTo>
                    <a:pt x="50" y="166"/>
                    <a:pt x="49" y="166"/>
                    <a:pt x="49" y="166"/>
                  </a:cubicBezTo>
                  <a:cubicBezTo>
                    <a:pt x="49" y="166"/>
                    <a:pt x="49" y="166"/>
                    <a:pt x="49" y="166"/>
                  </a:cubicBezTo>
                  <a:cubicBezTo>
                    <a:pt x="49" y="166"/>
                    <a:pt x="49" y="165"/>
                    <a:pt x="49" y="165"/>
                  </a:cubicBezTo>
                  <a:cubicBezTo>
                    <a:pt x="48" y="165"/>
                    <a:pt x="48" y="165"/>
                    <a:pt x="47" y="164"/>
                  </a:cubicBezTo>
                  <a:cubicBezTo>
                    <a:pt x="47" y="164"/>
                    <a:pt x="47" y="164"/>
                    <a:pt x="46" y="163"/>
                  </a:cubicBezTo>
                  <a:cubicBezTo>
                    <a:pt x="47" y="163"/>
                    <a:pt x="47" y="163"/>
                    <a:pt x="47" y="162"/>
                  </a:cubicBezTo>
                  <a:cubicBezTo>
                    <a:pt x="47" y="162"/>
                    <a:pt x="47" y="161"/>
                    <a:pt x="47" y="161"/>
                  </a:cubicBezTo>
                  <a:cubicBezTo>
                    <a:pt x="46" y="161"/>
                    <a:pt x="46" y="161"/>
                    <a:pt x="46" y="161"/>
                  </a:cubicBezTo>
                  <a:close/>
                  <a:moveTo>
                    <a:pt x="60" y="161"/>
                  </a:moveTo>
                  <a:lnTo>
                    <a:pt x="61" y="161"/>
                  </a:lnTo>
                  <a:cubicBezTo>
                    <a:pt x="61" y="161"/>
                    <a:pt x="61" y="160"/>
                    <a:pt x="61" y="160"/>
                  </a:cubicBezTo>
                  <a:cubicBezTo>
                    <a:pt x="61" y="161"/>
                    <a:pt x="60" y="161"/>
                    <a:pt x="60" y="161"/>
                  </a:cubicBezTo>
                  <a:cubicBezTo>
                    <a:pt x="60" y="161"/>
                    <a:pt x="60" y="161"/>
                    <a:pt x="60" y="161"/>
                  </a:cubicBezTo>
                  <a:close/>
                  <a:moveTo>
                    <a:pt x="67" y="161"/>
                  </a:moveTo>
                  <a:cubicBezTo>
                    <a:pt x="68" y="161"/>
                    <a:pt x="68" y="161"/>
                    <a:pt x="68" y="161"/>
                  </a:cubicBezTo>
                  <a:lnTo>
                    <a:pt x="69" y="161"/>
                  </a:lnTo>
                  <a:cubicBezTo>
                    <a:pt x="69" y="160"/>
                    <a:pt x="69" y="160"/>
                    <a:pt x="68" y="160"/>
                  </a:cubicBezTo>
                  <a:cubicBezTo>
                    <a:pt x="68" y="160"/>
                    <a:pt x="67" y="160"/>
                    <a:pt x="67" y="161"/>
                  </a:cubicBezTo>
                  <a:close/>
                  <a:moveTo>
                    <a:pt x="36" y="159"/>
                  </a:moveTo>
                  <a:cubicBezTo>
                    <a:pt x="36" y="159"/>
                    <a:pt x="36" y="160"/>
                    <a:pt x="36" y="160"/>
                  </a:cubicBezTo>
                  <a:cubicBezTo>
                    <a:pt x="37" y="160"/>
                    <a:pt x="37" y="160"/>
                    <a:pt x="37" y="160"/>
                  </a:cubicBezTo>
                  <a:cubicBezTo>
                    <a:pt x="37" y="160"/>
                    <a:pt x="37" y="160"/>
                    <a:pt x="37" y="160"/>
                  </a:cubicBezTo>
                  <a:cubicBezTo>
                    <a:pt x="37" y="160"/>
                    <a:pt x="38" y="159"/>
                    <a:pt x="38" y="159"/>
                  </a:cubicBezTo>
                  <a:cubicBezTo>
                    <a:pt x="37" y="159"/>
                    <a:pt x="37" y="159"/>
                    <a:pt x="36" y="159"/>
                  </a:cubicBezTo>
                  <a:close/>
                  <a:moveTo>
                    <a:pt x="52" y="159"/>
                  </a:moveTo>
                  <a:cubicBezTo>
                    <a:pt x="52" y="158"/>
                    <a:pt x="52" y="158"/>
                    <a:pt x="51" y="158"/>
                  </a:cubicBezTo>
                  <a:cubicBezTo>
                    <a:pt x="51" y="158"/>
                    <a:pt x="51" y="158"/>
                    <a:pt x="51" y="159"/>
                  </a:cubicBezTo>
                  <a:cubicBezTo>
                    <a:pt x="51" y="159"/>
                    <a:pt x="51" y="159"/>
                    <a:pt x="51" y="160"/>
                  </a:cubicBezTo>
                  <a:cubicBezTo>
                    <a:pt x="51" y="160"/>
                    <a:pt x="51" y="160"/>
                    <a:pt x="51" y="160"/>
                  </a:cubicBezTo>
                  <a:cubicBezTo>
                    <a:pt x="52" y="160"/>
                    <a:pt x="52" y="160"/>
                    <a:pt x="52" y="159"/>
                  </a:cubicBezTo>
                  <a:close/>
                  <a:moveTo>
                    <a:pt x="78" y="158"/>
                  </a:moveTo>
                  <a:cubicBezTo>
                    <a:pt x="79" y="158"/>
                    <a:pt x="79" y="158"/>
                    <a:pt x="79" y="157"/>
                  </a:cubicBezTo>
                  <a:cubicBezTo>
                    <a:pt x="78" y="157"/>
                    <a:pt x="78" y="157"/>
                    <a:pt x="78" y="157"/>
                  </a:cubicBezTo>
                  <a:lnTo>
                    <a:pt x="78" y="158"/>
                  </a:lnTo>
                  <a:close/>
                  <a:moveTo>
                    <a:pt x="65" y="157"/>
                  </a:moveTo>
                  <a:cubicBezTo>
                    <a:pt x="65" y="158"/>
                    <a:pt x="66" y="158"/>
                    <a:pt x="66" y="158"/>
                  </a:cubicBezTo>
                  <a:cubicBezTo>
                    <a:pt x="66" y="158"/>
                    <a:pt x="67" y="157"/>
                    <a:pt x="67" y="157"/>
                  </a:cubicBezTo>
                  <a:cubicBezTo>
                    <a:pt x="67" y="157"/>
                    <a:pt x="66" y="157"/>
                    <a:pt x="66" y="157"/>
                  </a:cubicBezTo>
                  <a:cubicBezTo>
                    <a:pt x="65" y="157"/>
                    <a:pt x="65" y="157"/>
                    <a:pt x="65" y="157"/>
                  </a:cubicBezTo>
                  <a:close/>
                  <a:moveTo>
                    <a:pt x="66" y="154"/>
                  </a:moveTo>
                  <a:cubicBezTo>
                    <a:pt x="66" y="154"/>
                    <a:pt x="67" y="155"/>
                    <a:pt x="67" y="154"/>
                  </a:cubicBezTo>
                  <a:cubicBezTo>
                    <a:pt x="67" y="154"/>
                    <a:pt x="67" y="154"/>
                    <a:pt x="67" y="154"/>
                  </a:cubicBezTo>
                  <a:cubicBezTo>
                    <a:pt x="67" y="154"/>
                    <a:pt x="66" y="154"/>
                    <a:pt x="66" y="154"/>
                  </a:cubicBezTo>
                  <a:lnTo>
                    <a:pt x="66" y="154"/>
                  </a:lnTo>
                  <a:close/>
                  <a:moveTo>
                    <a:pt x="66" y="160"/>
                  </a:moveTo>
                  <a:cubicBezTo>
                    <a:pt x="65" y="159"/>
                    <a:pt x="65" y="159"/>
                    <a:pt x="64" y="158"/>
                  </a:cubicBezTo>
                  <a:cubicBezTo>
                    <a:pt x="63" y="158"/>
                    <a:pt x="63" y="158"/>
                    <a:pt x="63" y="157"/>
                  </a:cubicBezTo>
                  <a:cubicBezTo>
                    <a:pt x="63" y="156"/>
                    <a:pt x="63" y="156"/>
                    <a:pt x="64" y="156"/>
                  </a:cubicBezTo>
                  <a:cubicBezTo>
                    <a:pt x="64" y="155"/>
                    <a:pt x="64" y="155"/>
                    <a:pt x="64" y="154"/>
                  </a:cubicBezTo>
                  <a:cubicBezTo>
                    <a:pt x="63" y="154"/>
                    <a:pt x="63" y="154"/>
                    <a:pt x="62" y="154"/>
                  </a:cubicBezTo>
                  <a:cubicBezTo>
                    <a:pt x="62" y="154"/>
                    <a:pt x="61" y="154"/>
                    <a:pt x="60" y="154"/>
                  </a:cubicBezTo>
                  <a:cubicBezTo>
                    <a:pt x="60" y="154"/>
                    <a:pt x="61" y="155"/>
                    <a:pt x="61" y="155"/>
                  </a:cubicBezTo>
                  <a:cubicBezTo>
                    <a:pt x="61" y="155"/>
                    <a:pt x="62" y="155"/>
                    <a:pt x="62" y="156"/>
                  </a:cubicBezTo>
                  <a:cubicBezTo>
                    <a:pt x="61" y="156"/>
                    <a:pt x="61" y="156"/>
                    <a:pt x="61" y="156"/>
                  </a:cubicBezTo>
                  <a:cubicBezTo>
                    <a:pt x="61" y="156"/>
                    <a:pt x="60" y="157"/>
                    <a:pt x="60" y="157"/>
                  </a:cubicBezTo>
                  <a:cubicBezTo>
                    <a:pt x="60" y="157"/>
                    <a:pt x="61" y="158"/>
                    <a:pt x="61" y="158"/>
                  </a:cubicBezTo>
                  <a:cubicBezTo>
                    <a:pt x="61" y="158"/>
                    <a:pt x="62" y="158"/>
                    <a:pt x="62" y="159"/>
                  </a:cubicBezTo>
                  <a:cubicBezTo>
                    <a:pt x="61" y="159"/>
                    <a:pt x="61" y="160"/>
                    <a:pt x="61" y="160"/>
                  </a:cubicBezTo>
                  <a:cubicBezTo>
                    <a:pt x="62" y="161"/>
                    <a:pt x="62" y="161"/>
                    <a:pt x="63" y="160"/>
                  </a:cubicBezTo>
                  <a:cubicBezTo>
                    <a:pt x="63" y="160"/>
                    <a:pt x="63" y="159"/>
                    <a:pt x="64" y="159"/>
                  </a:cubicBezTo>
                  <a:cubicBezTo>
                    <a:pt x="64" y="159"/>
                    <a:pt x="65" y="160"/>
                    <a:pt x="65" y="160"/>
                  </a:cubicBezTo>
                  <a:cubicBezTo>
                    <a:pt x="65" y="160"/>
                    <a:pt x="65" y="160"/>
                    <a:pt x="66" y="160"/>
                  </a:cubicBezTo>
                  <a:cubicBezTo>
                    <a:pt x="66" y="160"/>
                    <a:pt x="66" y="160"/>
                    <a:pt x="66" y="160"/>
                  </a:cubicBezTo>
                  <a:close/>
                  <a:moveTo>
                    <a:pt x="61" y="153"/>
                  </a:moveTo>
                  <a:cubicBezTo>
                    <a:pt x="61" y="153"/>
                    <a:pt x="62" y="153"/>
                    <a:pt x="62" y="153"/>
                  </a:cubicBezTo>
                  <a:cubicBezTo>
                    <a:pt x="63" y="153"/>
                    <a:pt x="64" y="153"/>
                    <a:pt x="64" y="153"/>
                  </a:cubicBezTo>
                  <a:cubicBezTo>
                    <a:pt x="64" y="152"/>
                    <a:pt x="63" y="152"/>
                    <a:pt x="62" y="152"/>
                  </a:cubicBezTo>
                  <a:cubicBezTo>
                    <a:pt x="62" y="152"/>
                    <a:pt x="61" y="152"/>
                    <a:pt x="61" y="153"/>
                  </a:cubicBezTo>
                  <a:close/>
                  <a:moveTo>
                    <a:pt x="65" y="152"/>
                  </a:moveTo>
                  <a:cubicBezTo>
                    <a:pt x="65" y="152"/>
                    <a:pt x="66" y="152"/>
                    <a:pt x="66" y="151"/>
                  </a:cubicBezTo>
                  <a:cubicBezTo>
                    <a:pt x="65" y="151"/>
                    <a:pt x="65" y="151"/>
                    <a:pt x="65" y="151"/>
                  </a:cubicBezTo>
                  <a:cubicBezTo>
                    <a:pt x="65" y="151"/>
                    <a:pt x="64" y="151"/>
                    <a:pt x="64" y="151"/>
                  </a:cubicBezTo>
                  <a:lnTo>
                    <a:pt x="65" y="152"/>
                  </a:lnTo>
                  <a:close/>
                  <a:moveTo>
                    <a:pt x="73" y="145"/>
                  </a:moveTo>
                  <a:cubicBezTo>
                    <a:pt x="74" y="145"/>
                    <a:pt x="74" y="145"/>
                    <a:pt x="75" y="145"/>
                  </a:cubicBezTo>
                  <a:cubicBezTo>
                    <a:pt x="75" y="144"/>
                    <a:pt x="75" y="144"/>
                    <a:pt x="74" y="143"/>
                  </a:cubicBezTo>
                  <a:cubicBezTo>
                    <a:pt x="74" y="143"/>
                    <a:pt x="73" y="143"/>
                    <a:pt x="73" y="144"/>
                  </a:cubicBezTo>
                  <a:cubicBezTo>
                    <a:pt x="73" y="144"/>
                    <a:pt x="72" y="144"/>
                    <a:pt x="73" y="145"/>
                  </a:cubicBezTo>
                  <a:close/>
                  <a:moveTo>
                    <a:pt x="68" y="144"/>
                  </a:moveTo>
                  <a:cubicBezTo>
                    <a:pt x="68" y="144"/>
                    <a:pt x="68" y="144"/>
                    <a:pt x="68" y="144"/>
                  </a:cubicBezTo>
                  <a:cubicBezTo>
                    <a:pt x="68" y="143"/>
                    <a:pt x="68" y="143"/>
                    <a:pt x="68" y="143"/>
                  </a:cubicBezTo>
                  <a:cubicBezTo>
                    <a:pt x="67" y="143"/>
                    <a:pt x="67" y="143"/>
                    <a:pt x="67" y="143"/>
                  </a:cubicBezTo>
                  <a:cubicBezTo>
                    <a:pt x="66" y="144"/>
                    <a:pt x="67" y="144"/>
                    <a:pt x="68" y="144"/>
                  </a:cubicBezTo>
                  <a:close/>
                  <a:moveTo>
                    <a:pt x="72" y="141"/>
                  </a:moveTo>
                  <a:cubicBezTo>
                    <a:pt x="72" y="141"/>
                    <a:pt x="71" y="141"/>
                    <a:pt x="71" y="141"/>
                  </a:cubicBezTo>
                  <a:cubicBezTo>
                    <a:pt x="71" y="141"/>
                    <a:pt x="71" y="141"/>
                    <a:pt x="70" y="141"/>
                  </a:cubicBezTo>
                  <a:cubicBezTo>
                    <a:pt x="70" y="142"/>
                    <a:pt x="70" y="142"/>
                    <a:pt x="70" y="142"/>
                  </a:cubicBezTo>
                  <a:cubicBezTo>
                    <a:pt x="70" y="143"/>
                    <a:pt x="70" y="143"/>
                    <a:pt x="71" y="143"/>
                  </a:cubicBezTo>
                  <a:cubicBezTo>
                    <a:pt x="72" y="143"/>
                    <a:pt x="72" y="142"/>
                    <a:pt x="72" y="141"/>
                  </a:cubicBezTo>
                  <a:close/>
                  <a:moveTo>
                    <a:pt x="72" y="140"/>
                  </a:moveTo>
                  <a:cubicBezTo>
                    <a:pt x="72" y="140"/>
                    <a:pt x="72" y="141"/>
                    <a:pt x="73" y="140"/>
                  </a:cubicBezTo>
                  <a:cubicBezTo>
                    <a:pt x="74" y="140"/>
                    <a:pt x="74" y="140"/>
                    <a:pt x="74" y="139"/>
                  </a:cubicBezTo>
                  <a:cubicBezTo>
                    <a:pt x="74" y="139"/>
                    <a:pt x="73" y="139"/>
                    <a:pt x="73" y="139"/>
                  </a:cubicBezTo>
                  <a:cubicBezTo>
                    <a:pt x="72" y="139"/>
                    <a:pt x="72" y="140"/>
                    <a:pt x="72" y="140"/>
                  </a:cubicBezTo>
                  <a:close/>
                  <a:moveTo>
                    <a:pt x="44" y="140"/>
                  </a:moveTo>
                  <a:cubicBezTo>
                    <a:pt x="44" y="140"/>
                    <a:pt x="44" y="139"/>
                    <a:pt x="44" y="139"/>
                  </a:cubicBezTo>
                  <a:cubicBezTo>
                    <a:pt x="43" y="139"/>
                    <a:pt x="43" y="139"/>
                    <a:pt x="42" y="139"/>
                  </a:cubicBezTo>
                  <a:cubicBezTo>
                    <a:pt x="42" y="139"/>
                    <a:pt x="43" y="140"/>
                    <a:pt x="43" y="140"/>
                  </a:cubicBezTo>
                  <a:cubicBezTo>
                    <a:pt x="43" y="140"/>
                    <a:pt x="44" y="140"/>
                    <a:pt x="44" y="140"/>
                  </a:cubicBezTo>
                  <a:close/>
                  <a:moveTo>
                    <a:pt x="68" y="142"/>
                  </a:moveTo>
                  <a:cubicBezTo>
                    <a:pt x="68" y="141"/>
                    <a:pt x="68" y="141"/>
                    <a:pt x="68" y="140"/>
                  </a:cubicBezTo>
                  <a:cubicBezTo>
                    <a:pt x="69" y="140"/>
                    <a:pt x="69" y="140"/>
                    <a:pt x="69" y="139"/>
                  </a:cubicBezTo>
                  <a:cubicBezTo>
                    <a:pt x="69" y="139"/>
                    <a:pt x="68" y="139"/>
                    <a:pt x="68" y="139"/>
                  </a:cubicBezTo>
                  <a:cubicBezTo>
                    <a:pt x="68" y="139"/>
                    <a:pt x="67" y="139"/>
                    <a:pt x="67" y="140"/>
                  </a:cubicBezTo>
                  <a:cubicBezTo>
                    <a:pt x="67" y="140"/>
                    <a:pt x="67" y="140"/>
                    <a:pt x="67" y="141"/>
                  </a:cubicBezTo>
                  <a:cubicBezTo>
                    <a:pt x="67" y="141"/>
                    <a:pt x="67" y="141"/>
                    <a:pt x="68" y="142"/>
                  </a:cubicBezTo>
                  <a:close/>
                  <a:moveTo>
                    <a:pt x="54" y="139"/>
                  </a:moveTo>
                  <a:cubicBezTo>
                    <a:pt x="54" y="140"/>
                    <a:pt x="54" y="140"/>
                    <a:pt x="55" y="141"/>
                  </a:cubicBezTo>
                  <a:cubicBezTo>
                    <a:pt x="55" y="141"/>
                    <a:pt x="55" y="142"/>
                    <a:pt x="56" y="142"/>
                  </a:cubicBezTo>
                  <a:cubicBezTo>
                    <a:pt x="56" y="142"/>
                    <a:pt x="56" y="142"/>
                    <a:pt x="56" y="142"/>
                  </a:cubicBezTo>
                  <a:cubicBezTo>
                    <a:pt x="56" y="141"/>
                    <a:pt x="56" y="141"/>
                    <a:pt x="57" y="141"/>
                  </a:cubicBezTo>
                  <a:cubicBezTo>
                    <a:pt x="57" y="141"/>
                    <a:pt x="57" y="141"/>
                    <a:pt x="57" y="141"/>
                  </a:cubicBezTo>
                  <a:cubicBezTo>
                    <a:pt x="58" y="141"/>
                    <a:pt x="58" y="141"/>
                    <a:pt x="58" y="140"/>
                  </a:cubicBezTo>
                  <a:cubicBezTo>
                    <a:pt x="58" y="140"/>
                    <a:pt x="58" y="140"/>
                    <a:pt x="58" y="140"/>
                  </a:cubicBezTo>
                  <a:cubicBezTo>
                    <a:pt x="58" y="140"/>
                    <a:pt x="58" y="139"/>
                    <a:pt x="58" y="139"/>
                  </a:cubicBezTo>
                  <a:cubicBezTo>
                    <a:pt x="58" y="139"/>
                    <a:pt x="57" y="139"/>
                    <a:pt x="56" y="138"/>
                  </a:cubicBezTo>
                  <a:cubicBezTo>
                    <a:pt x="55" y="138"/>
                    <a:pt x="54" y="139"/>
                    <a:pt x="54" y="139"/>
                  </a:cubicBezTo>
                  <a:close/>
                  <a:moveTo>
                    <a:pt x="60" y="140"/>
                  </a:moveTo>
                  <a:cubicBezTo>
                    <a:pt x="61" y="140"/>
                    <a:pt x="61" y="140"/>
                    <a:pt x="61" y="139"/>
                  </a:cubicBezTo>
                  <a:cubicBezTo>
                    <a:pt x="62" y="139"/>
                    <a:pt x="62" y="139"/>
                    <a:pt x="62" y="138"/>
                  </a:cubicBezTo>
                  <a:cubicBezTo>
                    <a:pt x="62" y="138"/>
                    <a:pt x="61" y="138"/>
                    <a:pt x="61" y="138"/>
                  </a:cubicBezTo>
                  <a:cubicBezTo>
                    <a:pt x="61" y="139"/>
                    <a:pt x="60" y="139"/>
                    <a:pt x="60" y="140"/>
                  </a:cubicBezTo>
                  <a:close/>
                  <a:moveTo>
                    <a:pt x="64" y="135"/>
                  </a:moveTo>
                  <a:cubicBezTo>
                    <a:pt x="64" y="136"/>
                    <a:pt x="64" y="137"/>
                    <a:pt x="65" y="137"/>
                  </a:cubicBezTo>
                  <a:cubicBezTo>
                    <a:pt x="66" y="137"/>
                    <a:pt x="66" y="138"/>
                    <a:pt x="66" y="138"/>
                  </a:cubicBezTo>
                  <a:cubicBezTo>
                    <a:pt x="66" y="138"/>
                    <a:pt x="66" y="137"/>
                    <a:pt x="66" y="137"/>
                  </a:cubicBezTo>
                  <a:cubicBezTo>
                    <a:pt x="66" y="137"/>
                    <a:pt x="66" y="136"/>
                    <a:pt x="66" y="136"/>
                  </a:cubicBezTo>
                  <a:cubicBezTo>
                    <a:pt x="66" y="136"/>
                    <a:pt x="66" y="136"/>
                    <a:pt x="65" y="135"/>
                  </a:cubicBezTo>
                  <a:cubicBezTo>
                    <a:pt x="65" y="135"/>
                    <a:pt x="64" y="135"/>
                    <a:pt x="64" y="135"/>
                  </a:cubicBezTo>
                  <a:close/>
                  <a:moveTo>
                    <a:pt x="67" y="136"/>
                  </a:moveTo>
                  <a:cubicBezTo>
                    <a:pt x="67" y="136"/>
                    <a:pt x="68" y="137"/>
                    <a:pt x="68" y="137"/>
                  </a:cubicBezTo>
                  <a:cubicBezTo>
                    <a:pt x="69" y="137"/>
                    <a:pt x="69" y="137"/>
                    <a:pt x="70" y="137"/>
                  </a:cubicBezTo>
                  <a:cubicBezTo>
                    <a:pt x="70" y="137"/>
                    <a:pt x="70" y="137"/>
                    <a:pt x="70" y="136"/>
                  </a:cubicBezTo>
                  <a:cubicBezTo>
                    <a:pt x="70" y="136"/>
                    <a:pt x="70" y="135"/>
                    <a:pt x="70" y="135"/>
                  </a:cubicBezTo>
                  <a:cubicBezTo>
                    <a:pt x="70" y="135"/>
                    <a:pt x="69" y="135"/>
                    <a:pt x="69" y="135"/>
                  </a:cubicBezTo>
                  <a:cubicBezTo>
                    <a:pt x="68" y="135"/>
                    <a:pt x="68" y="135"/>
                    <a:pt x="67" y="136"/>
                  </a:cubicBezTo>
                  <a:close/>
                  <a:moveTo>
                    <a:pt x="50" y="136"/>
                  </a:moveTo>
                  <a:cubicBezTo>
                    <a:pt x="51" y="137"/>
                    <a:pt x="51" y="137"/>
                    <a:pt x="51" y="137"/>
                  </a:cubicBezTo>
                  <a:cubicBezTo>
                    <a:pt x="52" y="136"/>
                    <a:pt x="52" y="136"/>
                    <a:pt x="52" y="136"/>
                  </a:cubicBezTo>
                  <a:cubicBezTo>
                    <a:pt x="52" y="136"/>
                    <a:pt x="52" y="135"/>
                    <a:pt x="52" y="135"/>
                  </a:cubicBezTo>
                  <a:cubicBezTo>
                    <a:pt x="52" y="135"/>
                    <a:pt x="51" y="135"/>
                    <a:pt x="51" y="135"/>
                  </a:cubicBezTo>
                  <a:cubicBezTo>
                    <a:pt x="51" y="135"/>
                    <a:pt x="51" y="135"/>
                    <a:pt x="51" y="136"/>
                  </a:cubicBezTo>
                  <a:cubicBezTo>
                    <a:pt x="50" y="136"/>
                    <a:pt x="50" y="136"/>
                    <a:pt x="50" y="136"/>
                  </a:cubicBezTo>
                  <a:close/>
                  <a:moveTo>
                    <a:pt x="62" y="134"/>
                  </a:moveTo>
                  <a:cubicBezTo>
                    <a:pt x="62" y="134"/>
                    <a:pt x="63" y="134"/>
                    <a:pt x="63" y="133"/>
                  </a:cubicBezTo>
                  <a:cubicBezTo>
                    <a:pt x="62" y="133"/>
                    <a:pt x="62" y="134"/>
                    <a:pt x="62" y="134"/>
                  </a:cubicBezTo>
                  <a:close/>
                  <a:moveTo>
                    <a:pt x="58" y="133"/>
                  </a:moveTo>
                  <a:cubicBezTo>
                    <a:pt x="58" y="134"/>
                    <a:pt x="58" y="134"/>
                    <a:pt x="58" y="134"/>
                  </a:cubicBezTo>
                  <a:cubicBezTo>
                    <a:pt x="58" y="135"/>
                    <a:pt x="58" y="135"/>
                    <a:pt x="58" y="135"/>
                  </a:cubicBezTo>
                  <a:cubicBezTo>
                    <a:pt x="57" y="136"/>
                    <a:pt x="57" y="136"/>
                    <a:pt x="57" y="136"/>
                  </a:cubicBezTo>
                  <a:cubicBezTo>
                    <a:pt x="56" y="136"/>
                    <a:pt x="56" y="136"/>
                    <a:pt x="56" y="136"/>
                  </a:cubicBezTo>
                  <a:cubicBezTo>
                    <a:pt x="56" y="137"/>
                    <a:pt x="56" y="137"/>
                    <a:pt x="57" y="137"/>
                  </a:cubicBezTo>
                  <a:cubicBezTo>
                    <a:pt x="58" y="137"/>
                    <a:pt x="58" y="136"/>
                    <a:pt x="59" y="136"/>
                  </a:cubicBezTo>
                  <a:cubicBezTo>
                    <a:pt x="59" y="135"/>
                    <a:pt x="59" y="134"/>
                    <a:pt x="59" y="134"/>
                  </a:cubicBezTo>
                  <a:cubicBezTo>
                    <a:pt x="59" y="133"/>
                    <a:pt x="59" y="133"/>
                    <a:pt x="59" y="133"/>
                  </a:cubicBezTo>
                  <a:cubicBezTo>
                    <a:pt x="59" y="133"/>
                    <a:pt x="58" y="133"/>
                    <a:pt x="58" y="133"/>
                  </a:cubicBezTo>
                  <a:close/>
                  <a:moveTo>
                    <a:pt x="56" y="134"/>
                  </a:moveTo>
                  <a:cubicBezTo>
                    <a:pt x="56" y="133"/>
                    <a:pt x="56" y="133"/>
                    <a:pt x="55" y="133"/>
                  </a:cubicBezTo>
                  <a:cubicBezTo>
                    <a:pt x="55" y="133"/>
                    <a:pt x="55" y="133"/>
                    <a:pt x="54" y="133"/>
                  </a:cubicBezTo>
                  <a:cubicBezTo>
                    <a:pt x="54" y="133"/>
                    <a:pt x="54" y="133"/>
                    <a:pt x="53" y="133"/>
                  </a:cubicBezTo>
                  <a:cubicBezTo>
                    <a:pt x="53" y="133"/>
                    <a:pt x="53" y="134"/>
                    <a:pt x="53" y="134"/>
                  </a:cubicBezTo>
                  <a:cubicBezTo>
                    <a:pt x="54" y="134"/>
                    <a:pt x="54" y="134"/>
                    <a:pt x="55" y="134"/>
                  </a:cubicBezTo>
                  <a:cubicBezTo>
                    <a:pt x="55" y="134"/>
                    <a:pt x="56" y="134"/>
                    <a:pt x="56" y="134"/>
                  </a:cubicBezTo>
                  <a:close/>
                  <a:moveTo>
                    <a:pt x="46" y="132"/>
                  </a:moveTo>
                  <a:cubicBezTo>
                    <a:pt x="46" y="132"/>
                    <a:pt x="46" y="132"/>
                    <a:pt x="46" y="132"/>
                  </a:cubicBezTo>
                  <a:cubicBezTo>
                    <a:pt x="46" y="132"/>
                    <a:pt x="46" y="131"/>
                    <a:pt x="45" y="131"/>
                  </a:cubicBezTo>
                  <a:cubicBezTo>
                    <a:pt x="45" y="131"/>
                    <a:pt x="45" y="132"/>
                    <a:pt x="45" y="132"/>
                  </a:cubicBezTo>
                  <a:cubicBezTo>
                    <a:pt x="45" y="132"/>
                    <a:pt x="45" y="132"/>
                    <a:pt x="46" y="132"/>
                  </a:cubicBezTo>
                  <a:close/>
                  <a:moveTo>
                    <a:pt x="63" y="131"/>
                  </a:moveTo>
                  <a:cubicBezTo>
                    <a:pt x="63" y="131"/>
                    <a:pt x="63" y="131"/>
                    <a:pt x="62" y="130"/>
                  </a:cubicBezTo>
                  <a:cubicBezTo>
                    <a:pt x="62" y="130"/>
                    <a:pt x="62" y="130"/>
                    <a:pt x="61" y="130"/>
                  </a:cubicBezTo>
                  <a:cubicBezTo>
                    <a:pt x="61" y="130"/>
                    <a:pt x="61" y="131"/>
                    <a:pt x="60" y="131"/>
                  </a:cubicBezTo>
                  <a:cubicBezTo>
                    <a:pt x="60" y="131"/>
                    <a:pt x="60" y="132"/>
                    <a:pt x="60" y="132"/>
                  </a:cubicBezTo>
                  <a:cubicBezTo>
                    <a:pt x="61" y="132"/>
                    <a:pt x="61" y="132"/>
                    <a:pt x="62" y="132"/>
                  </a:cubicBezTo>
                  <a:cubicBezTo>
                    <a:pt x="62" y="132"/>
                    <a:pt x="63" y="132"/>
                    <a:pt x="63" y="131"/>
                  </a:cubicBezTo>
                  <a:close/>
                  <a:moveTo>
                    <a:pt x="53" y="131"/>
                  </a:moveTo>
                  <a:cubicBezTo>
                    <a:pt x="54" y="131"/>
                    <a:pt x="54" y="131"/>
                    <a:pt x="55" y="131"/>
                  </a:cubicBezTo>
                  <a:cubicBezTo>
                    <a:pt x="55" y="131"/>
                    <a:pt x="55" y="130"/>
                    <a:pt x="55" y="130"/>
                  </a:cubicBezTo>
                  <a:cubicBezTo>
                    <a:pt x="54" y="130"/>
                    <a:pt x="54" y="130"/>
                    <a:pt x="53" y="131"/>
                  </a:cubicBezTo>
                  <a:close/>
                  <a:moveTo>
                    <a:pt x="79" y="131"/>
                  </a:moveTo>
                  <a:cubicBezTo>
                    <a:pt x="79" y="132"/>
                    <a:pt x="80" y="132"/>
                    <a:pt x="80" y="132"/>
                  </a:cubicBezTo>
                  <a:cubicBezTo>
                    <a:pt x="81" y="132"/>
                    <a:pt x="81" y="131"/>
                    <a:pt x="81" y="131"/>
                  </a:cubicBezTo>
                  <a:cubicBezTo>
                    <a:pt x="81" y="130"/>
                    <a:pt x="81" y="130"/>
                    <a:pt x="80" y="130"/>
                  </a:cubicBezTo>
                  <a:cubicBezTo>
                    <a:pt x="80" y="130"/>
                    <a:pt x="80" y="130"/>
                    <a:pt x="79" y="130"/>
                  </a:cubicBezTo>
                  <a:cubicBezTo>
                    <a:pt x="79" y="130"/>
                    <a:pt x="79" y="131"/>
                    <a:pt x="79" y="131"/>
                  </a:cubicBezTo>
                  <a:close/>
                  <a:moveTo>
                    <a:pt x="49" y="129"/>
                  </a:moveTo>
                  <a:cubicBezTo>
                    <a:pt x="50" y="129"/>
                    <a:pt x="50" y="129"/>
                    <a:pt x="50" y="129"/>
                  </a:cubicBezTo>
                  <a:cubicBezTo>
                    <a:pt x="50" y="129"/>
                    <a:pt x="50" y="129"/>
                    <a:pt x="50" y="129"/>
                  </a:cubicBezTo>
                  <a:cubicBezTo>
                    <a:pt x="50" y="129"/>
                    <a:pt x="50" y="129"/>
                    <a:pt x="50" y="129"/>
                  </a:cubicBezTo>
                  <a:cubicBezTo>
                    <a:pt x="49" y="129"/>
                    <a:pt x="49" y="129"/>
                    <a:pt x="49" y="129"/>
                  </a:cubicBezTo>
                  <a:close/>
                  <a:moveTo>
                    <a:pt x="45" y="130"/>
                  </a:moveTo>
                  <a:cubicBezTo>
                    <a:pt x="46" y="130"/>
                    <a:pt x="46" y="129"/>
                    <a:pt x="46" y="129"/>
                  </a:cubicBezTo>
                  <a:cubicBezTo>
                    <a:pt x="46" y="128"/>
                    <a:pt x="46" y="128"/>
                    <a:pt x="46" y="129"/>
                  </a:cubicBezTo>
                  <a:cubicBezTo>
                    <a:pt x="45" y="129"/>
                    <a:pt x="45" y="129"/>
                    <a:pt x="45" y="130"/>
                  </a:cubicBezTo>
                  <a:close/>
                  <a:moveTo>
                    <a:pt x="66" y="127"/>
                  </a:moveTo>
                  <a:cubicBezTo>
                    <a:pt x="66" y="127"/>
                    <a:pt x="66" y="128"/>
                    <a:pt x="66" y="128"/>
                  </a:cubicBezTo>
                  <a:cubicBezTo>
                    <a:pt x="66" y="128"/>
                    <a:pt x="66" y="129"/>
                    <a:pt x="66" y="129"/>
                  </a:cubicBezTo>
                  <a:cubicBezTo>
                    <a:pt x="66" y="129"/>
                    <a:pt x="67" y="129"/>
                    <a:pt x="67" y="129"/>
                  </a:cubicBezTo>
                  <a:cubicBezTo>
                    <a:pt x="67" y="129"/>
                    <a:pt x="67" y="129"/>
                    <a:pt x="67" y="128"/>
                  </a:cubicBezTo>
                  <a:cubicBezTo>
                    <a:pt x="67" y="128"/>
                    <a:pt x="67" y="128"/>
                    <a:pt x="67" y="128"/>
                  </a:cubicBezTo>
                  <a:cubicBezTo>
                    <a:pt x="67" y="127"/>
                    <a:pt x="67" y="127"/>
                    <a:pt x="66" y="127"/>
                  </a:cubicBezTo>
                  <a:close/>
                  <a:moveTo>
                    <a:pt x="62" y="128"/>
                  </a:moveTo>
                  <a:cubicBezTo>
                    <a:pt x="63" y="129"/>
                    <a:pt x="63" y="129"/>
                    <a:pt x="63" y="129"/>
                  </a:cubicBezTo>
                  <a:cubicBezTo>
                    <a:pt x="64" y="128"/>
                    <a:pt x="64" y="128"/>
                    <a:pt x="63" y="127"/>
                  </a:cubicBezTo>
                  <a:cubicBezTo>
                    <a:pt x="63" y="127"/>
                    <a:pt x="62" y="128"/>
                    <a:pt x="62" y="128"/>
                  </a:cubicBezTo>
                  <a:close/>
                  <a:moveTo>
                    <a:pt x="58" y="128"/>
                  </a:moveTo>
                  <a:cubicBezTo>
                    <a:pt x="59" y="129"/>
                    <a:pt x="59" y="129"/>
                    <a:pt x="59" y="128"/>
                  </a:cubicBezTo>
                  <a:cubicBezTo>
                    <a:pt x="59" y="128"/>
                    <a:pt x="59" y="128"/>
                    <a:pt x="59" y="127"/>
                  </a:cubicBezTo>
                  <a:cubicBezTo>
                    <a:pt x="59" y="127"/>
                    <a:pt x="59" y="127"/>
                    <a:pt x="58" y="127"/>
                  </a:cubicBezTo>
                  <a:cubicBezTo>
                    <a:pt x="58" y="127"/>
                    <a:pt x="58" y="127"/>
                    <a:pt x="58" y="127"/>
                  </a:cubicBezTo>
                  <a:cubicBezTo>
                    <a:pt x="58" y="128"/>
                    <a:pt x="58" y="128"/>
                    <a:pt x="58" y="128"/>
                  </a:cubicBezTo>
                  <a:close/>
                  <a:moveTo>
                    <a:pt x="47" y="127"/>
                  </a:moveTo>
                  <a:cubicBezTo>
                    <a:pt x="47" y="127"/>
                    <a:pt x="48" y="127"/>
                    <a:pt x="49" y="127"/>
                  </a:cubicBezTo>
                  <a:cubicBezTo>
                    <a:pt x="49" y="127"/>
                    <a:pt x="50" y="127"/>
                    <a:pt x="49" y="126"/>
                  </a:cubicBezTo>
                  <a:cubicBezTo>
                    <a:pt x="49" y="126"/>
                    <a:pt x="48" y="126"/>
                    <a:pt x="48" y="126"/>
                  </a:cubicBezTo>
                  <a:cubicBezTo>
                    <a:pt x="48" y="126"/>
                    <a:pt x="47" y="126"/>
                    <a:pt x="47" y="126"/>
                  </a:cubicBezTo>
                  <a:lnTo>
                    <a:pt x="47" y="127"/>
                  </a:lnTo>
                  <a:close/>
                  <a:moveTo>
                    <a:pt x="33" y="126"/>
                  </a:moveTo>
                  <a:cubicBezTo>
                    <a:pt x="33" y="126"/>
                    <a:pt x="33" y="126"/>
                    <a:pt x="33" y="126"/>
                  </a:cubicBezTo>
                  <a:cubicBezTo>
                    <a:pt x="34" y="125"/>
                    <a:pt x="34" y="125"/>
                    <a:pt x="33" y="125"/>
                  </a:cubicBezTo>
                  <a:cubicBezTo>
                    <a:pt x="33" y="125"/>
                    <a:pt x="33" y="125"/>
                    <a:pt x="33" y="126"/>
                  </a:cubicBezTo>
                  <a:close/>
                  <a:moveTo>
                    <a:pt x="62" y="125"/>
                  </a:moveTo>
                  <a:cubicBezTo>
                    <a:pt x="62" y="126"/>
                    <a:pt x="62" y="126"/>
                    <a:pt x="63" y="126"/>
                  </a:cubicBezTo>
                  <a:cubicBezTo>
                    <a:pt x="63" y="126"/>
                    <a:pt x="64" y="125"/>
                    <a:pt x="64" y="125"/>
                  </a:cubicBezTo>
                  <a:cubicBezTo>
                    <a:pt x="63" y="125"/>
                    <a:pt x="62" y="125"/>
                    <a:pt x="62" y="125"/>
                  </a:cubicBezTo>
                  <a:close/>
                  <a:moveTo>
                    <a:pt x="57" y="126"/>
                  </a:moveTo>
                  <a:cubicBezTo>
                    <a:pt x="57" y="126"/>
                    <a:pt x="58" y="125"/>
                    <a:pt x="58" y="125"/>
                  </a:cubicBezTo>
                  <a:cubicBezTo>
                    <a:pt x="57" y="124"/>
                    <a:pt x="57" y="124"/>
                    <a:pt x="57" y="124"/>
                  </a:cubicBezTo>
                  <a:cubicBezTo>
                    <a:pt x="56" y="125"/>
                    <a:pt x="56" y="125"/>
                    <a:pt x="57" y="126"/>
                  </a:cubicBezTo>
                  <a:close/>
                  <a:moveTo>
                    <a:pt x="40" y="125"/>
                  </a:moveTo>
                  <a:cubicBezTo>
                    <a:pt x="41" y="125"/>
                    <a:pt x="40" y="124"/>
                    <a:pt x="40" y="124"/>
                  </a:cubicBezTo>
                  <a:cubicBezTo>
                    <a:pt x="39" y="125"/>
                    <a:pt x="39" y="125"/>
                    <a:pt x="38" y="125"/>
                  </a:cubicBezTo>
                  <a:cubicBezTo>
                    <a:pt x="38" y="126"/>
                    <a:pt x="38" y="126"/>
                    <a:pt x="38" y="126"/>
                  </a:cubicBezTo>
                  <a:cubicBezTo>
                    <a:pt x="39" y="127"/>
                    <a:pt x="39" y="127"/>
                    <a:pt x="39" y="127"/>
                  </a:cubicBezTo>
                  <a:cubicBezTo>
                    <a:pt x="39" y="128"/>
                    <a:pt x="39" y="128"/>
                    <a:pt x="40" y="127"/>
                  </a:cubicBezTo>
                  <a:cubicBezTo>
                    <a:pt x="40" y="127"/>
                    <a:pt x="40" y="127"/>
                    <a:pt x="40" y="127"/>
                  </a:cubicBezTo>
                  <a:cubicBezTo>
                    <a:pt x="39" y="127"/>
                    <a:pt x="39" y="127"/>
                    <a:pt x="39" y="126"/>
                  </a:cubicBezTo>
                  <a:cubicBezTo>
                    <a:pt x="40" y="126"/>
                    <a:pt x="40" y="126"/>
                    <a:pt x="40" y="126"/>
                  </a:cubicBezTo>
                  <a:cubicBezTo>
                    <a:pt x="40" y="126"/>
                    <a:pt x="40" y="126"/>
                    <a:pt x="40" y="125"/>
                  </a:cubicBezTo>
                  <a:close/>
                  <a:moveTo>
                    <a:pt x="64" y="125"/>
                  </a:moveTo>
                  <a:cubicBezTo>
                    <a:pt x="64" y="125"/>
                    <a:pt x="65" y="125"/>
                    <a:pt x="66" y="125"/>
                  </a:cubicBezTo>
                  <a:cubicBezTo>
                    <a:pt x="66" y="125"/>
                    <a:pt x="67" y="125"/>
                    <a:pt x="67" y="124"/>
                  </a:cubicBezTo>
                  <a:cubicBezTo>
                    <a:pt x="67" y="124"/>
                    <a:pt x="66" y="124"/>
                    <a:pt x="65" y="124"/>
                  </a:cubicBezTo>
                  <a:cubicBezTo>
                    <a:pt x="64" y="124"/>
                    <a:pt x="64" y="124"/>
                    <a:pt x="64" y="125"/>
                  </a:cubicBezTo>
                  <a:close/>
                  <a:moveTo>
                    <a:pt x="73" y="124"/>
                  </a:moveTo>
                  <a:cubicBezTo>
                    <a:pt x="73" y="124"/>
                    <a:pt x="73" y="124"/>
                    <a:pt x="73" y="124"/>
                  </a:cubicBezTo>
                  <a:cubicBezTo>
                    <a:pt x="73" y="125"/>
                    <a:pt x="73" y="125"/>
                    <a:pt x="74" y="124"/>
                  </a:cubicBezTo>
                  <a:cubicBezTo>
                    <a:pt x="74" y="124"/>
                    <a:pt x="74" y="124"/>
                    <a:pt x="73" y="124"/>
                  </a:cubicBezTo>
                  <a:cubicBezTo>
                    <a:pt x="73" y="123"/>
                    <a:pt x="73" y="123"/>
                    <a:pt x="73" y="124"/>
                  </a:cubicBezTo>
                  <a:close/>
                  <a:moveTo>
                    <a:pt x="45" y="123"/>
                  </a:moveTo>
                  <a:cubicBezTo>
                    <a:pt x="45" y="123"/>
                    <a:pt x="46" y="124"/>
                    <a:pt x="46" y="125"/>
                  </a:cubicBezTo>
                  <a:cubicBezTo>
                    <a:pt x="46" y="125"/>
                    <a:pt x="47" y="125"/>
                    <a:pt x="47" y="125"/>
                  </a:cubicBezTo>
                  <a:cubicBezTo>
                    <a:pt x="47" y="124"/>
                    <a:pt x="47" y="124"/>
                    <a:pt x="47" y="124"/>
                  </a:cubicBezTo>
                  <a:cubicBezTo>
                    <a:pt x="47" y="123"/>
                    <a:pt x="47" y="123"/>
                    <a:pt x="47" y="122"/>
                  </a:cubicBezTo>
                  <a:cubicBezTo>
                    <a:pt x="46" y="122"/>
                    <a:pt x="46" y="122"/>
                    <a:pt x="45" y="123"/>
                  </a:cubicBezTo>
                  <a:close/>
                  <a:moveTo>
                    <a:pt x="59" y="123"/>
                  </a:moveTo>
                  <a:cubicBezTo>
                    <a:pt x="59" y="123"/>
                    <a:pt x="59" y="123"/>
                    <a:pt x="60" y="123"/>
                  </a:cubicBezTo>
                  <a:cubicBezTo>
                    <a:pt x="60" y="123"/>
                    <a:pt x="61" y="123"/>
                    <a:pt x="61" y="123"/>
                  </a:cubicBezTo>
                  <a:cubicBezTo>
                    <a:pt x="61" y="123"/>
                    <a:pt x="61" y="122"/>
                    <a:pt x="60" y="122"/>
                  </a:cubicBezTo>
                  <a:cubicBezTo>
                    <a:pt x="59" y="122"/>
                    <a:pt x="59" y="123"/>
                    <a:pt x="59" y="123"/>
                  </a:cubicBezTo>
                  <a:close/>
                  <a:moveTo>
                    <a:pt x="51" y="122"/>
                  </a:moveTo>
                  <a:cubicBezTo>
                    <a:pt x="51" y="122"/>
                    <a:pt x="51" y="122"/>
                    <a:pt x="50" y="122"/>
                  </a:cubicBezTo>
                  <a:cubicBezTo>
                    <a:pt x="50" y="122"/>
                    <a:pt x="50" y="122"/>
                    <a:pt x="50" y="123"/>
                  </a:cubicBezTo>
                  <a:cubicBezTo>
                    <a:pt x="50" y="123"/>
                    <a:pt x="50" y="123"/>
                    <a:pt x="50" y="123"/>
                  </a:cubicBezTo>
                  <a:cubicBezTo>
                    <a:pt x="51" y="123"/>
                    <a:pt x="51" y="123"/>
                    <a:pt x="51" y="123"/>
                  </a:cubicBezTo>
                  <a:cubicBezTo>
                    <a:pt x="51" y="124"/>
                    <a:pt x="51" y="124"/>
                    <a:pt x="51" y="125"/>
                  </a:cubicBezTo>
                  <a:cubicBezTo>
                    <a:pt x="51" y="125"/>
                    <a:pt x="51" y="125"/>
                    <a:pt x="50" y="125"/>
                  </a:cubicBezTo>
                  <a:cubicBezTo>
                    <a:pt x="50" y="125"/>
                    <a:pt x="50" y="125"/>
                    <a:pt x="49" y="126"/>
                  </a:cubicBezTo>
                  <a:cubicBezTo>
                    <a:pt x="50" y="126"/>
                    <a:pt x="50" y="126"/>
                    <a:pt x="51" y="126"/>
                  </a:cubicBezTo>
                  <a:cubicBezTo>
                    <a:pt x="51" y="126"/>
                    <a:pt x="52" y="126"/>
                    <a:pt x="52" y="126"/>
                  </a:cubicBezTo>
                  <a:cubicBezTo>
                    <a:pt x="52" y="125"/>
                    <a:pt x="52" y="125"/>
                    <a:pt x="53" y="124"/>
                  </a:cubicBezTo>
                  <a:cubicBezTo>
                    <a:pt x="54" y="124"/>
                    <a:pt x="54" y="124"/>
                    <a:pt x="55" y="124"/>
                  </a:cubicBezTo>
                  <a:cubicBezTo>
                    <a:pt x="55" y="124"/>
                    <a:pt x="56" y="124"/>
                    <a:pt x="56" y="124"/>
                  </a:cubicBezTo>
                  <a:cubicBezTo>
                    <a:pt x="56" y="123"/>
                    <a:pt x="55" y="123"/>
                    <a:pt x="55" y="122"/>
                  </a:cubicBezTo>
                  <a:cubicBezTo>
                    <a:pt x="55" y="122"/>
                    <a:pt x="54" y="122"/>
                    <a:pt x="54" y="121"/>
                  </a:cubicBezTo>
                  <a:cubicBezTo>
                    <a:pt x="53" y="121"/>
                    <a:pt x="53" y="121"/>
                    <a:pt x="53" y="121"/>
                  </a:cubicBezTo>
                  <a:cubicBezTo>
                    <a:pt x="52" y="121"/>
                    <a:pt x="52" y="121"/>
                    <a:pt x="51" y="122"/>
                  </a:cubicBezTo>
                  <a:close/>
                  <a:moveTo>
                    <a:pt x="68" y="121"/>
                  </a:moveTo>
                  <a:cubicBezTo>
                    <a:pt x="68" y="122"/>
                    <a:pt x="68" y="122"/>
                    <a:pt x="69" y="122"/>
                  </a:cubicBezTo>
                  <a:cubicBezTo>
                    <a:pt x="69" y="122"/>
                    <a:pt x="69" y="122"/>
                    <a:pt x="69" y="121"/>
                  </a:cubicBezTo>
                  <a:cubicBezTo>
                    <a:pt x="68" y="121"/>
                    <a:pt x="68" y="121"/>
                    <a:pt x="68" y="121"/>
                  </a:cubicBezTo>
                  <a:close/>
                  <a:moveTo>
                    <a:pt x="85" y="123"/>
                  </a:moveTo>
                  <a:cubicBezTo>
                    <a:pt x="85" y="123"/>
                    <a:pt x="85" y="123"/>
                    <a:pt x="86" y="123"/>
                  </a:cubicBezTo>
                  <a:cubicBezTo>
                    <a:pt x="86" y="123"/>
                    <a:pt x="86" y="122"/>
                    <a:pt x="86" y="122"/>
                  </a:cubicBezTo>
                  <a:cubicBezTo>
                    <a:pt x="86" y="122"/>
                    <a:pt x="85" y="121"/>
                    <a:pt x="85" y="121"/>
                  </a:cubicBezTo>
                  <a:cubicBezTo>
                    <a:pt x="85" y="121"/>
                    <a:pt x="84" y="121"/>
                    <a:pt x="84" y="121"/>
                  </a:cubicBezTo>
                  <a:cubicBezTo>
                    <a:pt x="83" y="121"/>
                    <a:pt x="83" y="122"/>
                    <a:pt x="83" y="122"/>
                  </a:cubicBezTo>
                  <a:cubicBezTo>
                    <a:pt x="84" y="123"/>
                    <a:pt x="84" y="123"/>
                    <a:pt x="85" y="123"/>
                  </a:cubicBezTo>
                  <a:close/>
                  <a:moveTo>
                    <a:pt x="68" y="119"/>
                  </a:moveTo>
                  <a:cubicBezTo>
                    <a:pt x="68" y="119"/>
                    <a:pt x="68" y="119"/>
                    <a:pt x="69" y="119"/>
                  </a:cubicBezTo>
                  <a:cubicBezTo>
                    <a:pt x="69" y="119"/>
                    <a:pt x="68" y="119"/>
                    <a:pt x="68" y="119"/>
                  </a:cubicBezTo>
                  <a:cubicBezTo>
                    <a:pt x="68" y="119"/>
                    <a:pt x="68" y="119"/>
                    <a:pt x="68" y="119"/>
                  </a:cubicBezTo>
                  <a:close/>
                  <a:moveTo>
                    <a:pt x="67" y="119"/>
                  </a:moveTo>
                  <a:cubicBezTo>
                    <a:pt x="67" y="119"/>
                    <a:pt x="67" y="118"/>
                    <a:pt x="67" y="118"/>
                  </a:cubicBezTo>
                  <a:cubicBezTo>
                    <a:pt x="66" y="118"/>
                    <a:pt x="66" y="119"/>
                    <a:pt x="67" y="119"/>
                  </a:cubicBezTo>
                  <a:cubicBezTo>
                    <a:pt x="67" y="119"/>
                    <a:pt x="67" y="119"/>
                    <a:pt x="67" y="119"/>
                  </a:cubicBezTo>
                  <a:close/>
                  <a:moveTo>
                    <a:pt x="41" y="119"/>
                  </a:moveTo>
                  <a:cubicBezTo>
                    <a:pt x="41" y="119"/>
                    <a:pt x="42" y="119"/>
                    <a:pt x="42" y="119"/>
                  </a:cubicBezTo>
                  <a:cubicBezTo>
                    <a:pt x="43" y="119"/>
                    <a:pt x="43" y="119"/>
                    <a:pt x="43" y="119"/>
                  </a:cubicBezTo>
                  <a:cubicBezTo>
                    <a:pt x="43" y="118"/>
                    <a:pt x="43" y="118"/>
                    <a:pt x="42" y="118"/>
                  </a:cubicBezTo>
                  <a:cubicBezTo>
                    <a:pt x="42" y="118"/>
                    <a:pt x="41" y="119"/>
                    <a:pt x="41" y="119"/>
                  </a:cubicBezTo>
                  <a:close/>
                  <a:moveTo>
                    <a:pt x="51" y="119"/>
                  </a:moveTo>
                  <a:cubicBezTo>
                    <a:pt x="50" y="120"/>
                    <a:pt x="50" y="120"/>
                    <a:pt x="50" y="119"/>
                  </a:cubicBezTo>
                  <a:cubicBezTo>
                    <a:pt x="49" y="119"/>
                    <a:pt x="49" y="119"/>
                    <a:pt x="49" y="119"/>
                  </a:cubicBezTo>
                  <a:cubicBezTo>
                    <a:pt x="48" y="119"/>
                    <a:pt x="48" y="119"/>
                    <a:pt x="48" y="119"/>
                  </a:cubicBezTo>
                  <a:cubicBezTo>
                    <a:pt x="48" y="119"/>
                    <a:pt x="47" y="119"/>
                    <a:pt x="47" y="119"/>
                  </a:cubicBezTo>
                  <a:cubicBezTo>
                    <a:pt x="47" y="120"/>
                    <a:pt x="47" y="120"/>
                    <a:pt x="48" y="120"/>
                  </a:cubicBezTo>
                  <a:cubicBezTo>
                    <a:pt x="48" y="120"/>
                    <a:pt x="48" y="120"/>
                    <a:pt x="48" y="120"/>
                  </a:cubicBezTo>
                  <a:cubicBezTo>
                    <a:pt x="48" y="121"/>
                    <a:pt x="48" y="121"/>
                    <a:pt x="48" y="122"/>
                  </a:cubicBezTo>
                  <a:cubicBezTo>
                    <a:pt x="49" y="122"/>
                    <a:pt x="49" y="122"/>
                    <a:pt x="50" y="122"/>
                  </a:cubicBezTo>
                  <a:cubicBezTo>
                    <a:pt x="50" y="121"/>
                    <a:pt x="50" y="121"/>
                    <a:pt x="51" y="121"/>
                  </a:cubicBezTo>
                  <a:cubicBezTo>
                    <a:pt x="51" y="121"/>
                    <a:pt x="52" y="120"/>
                    <a:pt x="52" y="120"/>
                  </a:cubicBezTo>
                  <a:cubicBezTo>
                    <a:pt x="52" y="120"/>
                    <a:pt x="53" y="119"/>
                    <a:pt x="53" y="119"/>
                  </a:cubicBezTo>
                  <a:cubicBezTo>
                    <a:pt x="53" y="119"/>
                    <a:pt x="53" y="118"/>
                    <a:pt x="52" y="118"/>
                  </a:cubicBezTo>
                  <a:lnTo>
                    <a:pt x="51" y="119"/>
                  </a:lnTo>
                  <a:close/>
                  <a:moveTo>
                    <a:pt x="60" y="119"/>
                  </a:moveTo>
                  <a:cubicBezTo>
                    <a:pt x="61" y="119"/>
                    <a:pt x="61" y="119"/>
                    <a:pt x="61" y="119"/>
                  </a:cubicBezTo>
                  <a:cubicBezTo>
                    <a:pt x="62" y="119"/>
                    <a:pt x="62" y="119"/>
                    <a:pt x="63" y="118"/>
                  </a:cubicBezTo>
                  <a:cubicBezTo>
                    <a:pt x="63" y="118"/>
                    <a:pt x="62" y="118"/>
                    <a:pt x="62" y="117"/>
                  </a:cubicBezTo>
                  <a:cubicBezTo>
                    <a:pt x="62" y="117"/>
                    <a:pt x="61" y="117"/>
                    <a:pt x="61" y="117"/>
                  </a:cubicBezTo>
                  <a:cubicBezTo>
                    <a:pt x="61" y="117"/>
                    <a:pt x="60" y="118"/>
                    <a:pt x="60" y="118"/>
                  </a:cubicBezTo>
                  <a:cubicBezTo>
                    <a:pt x="60" y="118"/>
                    <a:pt x="60" y="118"/>
                    <a:pt x="60" y="119"/>
                  </a:cubicBezTo>
                  <a:close/>
                  <a:moveTo>
                    <a:pt x="71" y="118"/>
                  </a:moveTo>
                  <a:cubicBezTo>
                    <a:pt x="72" y="118"/>
                    <a:pt x="72" y="118"/>
                    <a:pt x="72" y="118"/>
                  </a:cubicBezTo>
                  <a:cubicBezTo>
                    <a:pt x="72" y="118"/>
                    <a:pt x="73" y="118"/>
                    <a:pt x="73" y="118"/>
                  </a:cubicBezTo>
                  <a:cubicBezTo>
                    <a:pt x="73" y="118"/>
                    <a:pt x="73" y="117"/>
                    <a:pt x="72" y="117"/>
                  </a:cubicBezTo>
                  <a:cubicBezTo>
                    <a:pt x="72" y="117"/>
                    <a:pt x="71" y="117"/>
                    <a:pt x="71" y="118"/>
                  </a:cubicBezTo>
                  <a:close/>
                  <a:moveTo>
                    <a:pt x="47" y="114"/>
                  </a:moveTo>
                  <a:cubicBezTo>
                    <a:pt x="47" y="115"/>
                    <a:pt x="47" y="116"/>
                    <a:pt x="46" y="116"/>
                  </a:cubicBezTo>
                  <a:cubicBezTo>
                    <a:pt x="46" y="117"/>
                    <a:pt x="46" y="117"/>
                    <a:pt x="46" y="118"/>
                  </a:cubicBezTo>
                  <a:cubicBezTo>
                    <a:pt x="46" y="118"/>
                    <a:pt x="47" y="118"/>
                    <a:pt x="47" y="117"/>
                  </a:cubicBezTo>
                  <a:cubicBezTo>
                    <a:pt x="48" y="117"/>
                    <a:pt x="48" y="117"/>
                    <a:pt x="49" y="117"/>
                  </a:cubicBezTo>
                  <a:cubicBezTo>
                    <a:pt x="50" y="117"/>
                    <a:pt x="50" y="116"/>
                    <a:pt x="50" y="116"/>
                  </a:cubicBezTo>
                  <a:cubicBezTo>
                    <a:pt x="50" y="116"/>
                    <a:pt x="50" y="115"/>
                    <a:pt x="50" y="115"/>
                  </a:cubicBezTo>
                  <a:cubicBezTo>
                    <a:pt x="49" y="115"/>
                    <a:pt x="49" y="115"/>
                    <a:pt x="49" y="114"/>
                  </a:cubicBezTo>
                  <a:cubicBezTo>
                    <a:pt x="48" y="114"/>
                    <a:pt x="48" y="114"/>
                    <a:pt x="47" y="114"/>
                  </a:cubicBezTo>
                  <a:close/>
                  <a:moveTo>
                    <a:pt x="62" y="114"/>
                  </a:moveTo>
                  <a:cubicBezTo>
                    <a:pt x="62" y="114"/>
                    <a:pt x="61" y="114"/>
                    <a:pt x="61" y="114"/>
                  </a:cubicBezTo>
                  <a:cubicBezTo>
                    <a:pt x="61" y="114"/>
                    <a:pt x="60" y="114"/>
                    <a:pt x="60" y="114"/>
                  </a:cubicBezTo>
                  <a:cubicBezTo>
                    <a:pt x="60" y="114"/>
                    <a:pt x="61" y="114"/>
                    <a:pt x="61" y="115"/>
                  </a:cubicBezTo>
                  <a:cubicBezTo>
                    <a:pt x="61" y="115"/>
                    <a:pt x="61" y="115"/>
                    <a:pt x="61" y="115"/>
                  </a:cubicBezTo>
                  <a:cubicBezTo>
                    <a:pt x="61" y="115"/>
                    <a:pt x="61" y="115"/>
                    <a:pt x="61" y="116"/>
                  </a:cubicBezTo>
                  <a:cubicBezTo>
                    <a:pt x="62" y="115"/>
                    <a:pt x="62" y="115"/>
                    <a:pt x="62" y="114"/>
                  </a:cubicBezTo>
                  <a:close/>
                  <a:moveTo>
                    <a:pt x="53" y="114"/>
                  </a:moveTo>
                  <a:cubicBezTo>
                    <a:pt x="53" y="114"/>
                    <a:pt x="53" y="114"/>
                    <a:pt x="54" y="114"/>
                  </a:cubicBezTo>
                  <a:cubicBezTo>
                    <a:pt x="54" y="114"/>
                    <a:pt x="54" y="114"/>
                    <a:pt x="54" y="114"/>
                  </a:cubicBezTo>
                  <a:cubicBezTo>
                    <a:pt x="54" y="113"/>
                    <a:pt x="54" y="113"/>
                    <a:pt x="54" y="113"/>
                  </a:cubicBezTo>
                  <a:cubicBezTo>
                    <a:pt x="53" y="113"/>
                    <a:pt x="53" y="113"/>
                    <a:pt x="53" y="114"/>
                  </a:cubicBezTo>
                  <a:close/>
                  <a:moveTo>
                    <a:pt x="50" y="113"/>
                  </a:moveTo>
                  <a:cubicBezTo>
                    <a:pt x="50" y="113"/>
                    <a:pt x="50" y="114"/>
                    <a:pt x="51" y="114"/>
                  </a:cubicBezTo>
                  <a:cubicBezTo>
                    <a:pt x="51" y="113"/>
                    <a:pt x="51" y="113"/>
                    <a:pt x="51" y="113"/>
                  </a:cubicBezTo>
                  <a:cubicBezTo>
                    <a:pt x="50" y="113"/>
                    <a:pt x="50" y="113"/>
                    <a:pt x="50" y="113"/>
                  </a:cubicBezTo>
                  <a:close/>
                  <a:moveTo>
                    <a:pt x="46" y="114"/>
                  </a:moveTo>
                  <a:cubicBezTo>
                    <a:pt x="46" y="113"/>
                    <a:pt x="46" y="112"/>
                    <a:pt x="45" y="111"/>
                  </a:cubicBezTo>
                  <a:cubicBezTo>
                    <a:pt x="45" y="111"/>
                    <a:pt x="44" y="111"/>
                    <a:pt x="44" y="112"/>
                  </a:cubicBezTo>
                  <a:cubicBezTo>
                    <a:pt x="44" y="112"/>
                    <a:pt x="44" y="112"/>
                    <a:pt x="44" y="113"/>
                  </a:cubicBezTo>
                  <a:cubicBezTo>
                    <a:pt x="44" y="113"/>
                    <a:pt x="44" y="113"/>
                    <a:pt x="45" y="114"/>
                  </a:cubicBezTo>
                  <a:cubicBezTo>
                    <a:pt x="45" y="114"/>
                    <a:pt x="45" y="114"/>
                    <a:pt x="46" y="114"/>
                  </a:cubicBezTo>
                  <a:close/>
                  <a:moveTo>
                    <a:pt x="49" y="109"/>
                  </a:moveTo>
                  <a:cubicBezTo>
                    <a:pt x="48" y="110"/>
                    <a:pt x="49" y="110"/>
                    <a:pt x="49" y="111"/>
                  </a:cubicBezTo>
                  <a:cubicBezTo>
                    <a:pt x="50" y="111"/>
                    <a:pt x="50" y="111"/>
                    <a:pt x="51" y="111"/>
                  </a:cubicBezTo>
                  <a:cubicBezTo>
                    <a:pt x="51" y="111"/>
                    <a:pt x="52" y="112"/>
                    <a:pt x="52" y="112"/>
                  </a:cubicBezTo>
                  <a:cubicBezTo>
                    <a:pt x="52" y="112"/>
                    <a:pt x="53" y="112"/>
                    <a:pt x="54" y="112"/>
                  </a:cubicBezTo>
                  <a:cubicBezTo>
                    <a:pt x="54" y="112"/>
                    <a:pt x="54" y="111"/>
                    <a:pt x="54" y="110"/>
                  </a:cubicBezTo>
                  <a:cubicBezTo>
                    <a:pt x="54" y="110"/>
                    <a:pt x="53" y="109"/>
                    <a:pt x="53" y="109"/>
                  </a:cubicBezTo>
                  <a:cubicBezTo>
                    <a:pt x="52" y="109"/>
                    <a:pt x="52" y="109"/>
                    <a:pt x="51" y="109"/>
                  </a:cubicBezTo>
                  <a:cubicBezTo>
                    <a:pt x="50" y="109"/>
                    <a:pt x="49" y="109"/>
                    <a:pt x="49" y="109"/>
                  </a:cubicBezTo>
                  <a:close/>
                  <a:moveTo>
                    <a:pt x="44" y="109"/>
                  </a:moveTo>
                  <a:cubicBezTo>
                    <a:pt x="45" y="109"/>
                    <a:pt x="45" y="109"/>
                    <a:pt x="45" y="109"/>
                  </a:cubicBezTo>
                  <a:cubicBezTo>
                    <a:pt x="46" y="109"/>
                    <a:pt x="46" y="109"/>
                    <a:pt x="45" y="108"/>
                  </a:cubicBezTo>
                  <a:cubicBezTo>
                    <a:pt x="45" y="108"/>
                    <a:pt x="45" y="108"/>
                    <a:pt x="45" y="108"/>
                  </a:cubicBezTo>
                  <a:cubicBezTo>
                    <a:pt x="45" y="108"/>
                    <a:pt x="45" y="108"/>
                    <a:pt x="45" y="108"/>
                  </a:cubicBezTo>
                  <a:lnTo>
                    <a:pt x="44" y="109"/>
                  </a:lnTo>
                  <a:close/>
                  <a:moveTo>
                    <a:pt x="59" y="107"/>
                  </a:moveTo>
                  <a:cubicBezTo>
                    <a:pt x="59" y="108"/>
                    <a:pt x="59" y="108"/>
                    <a:pt x="60" y="109"/>
                  </a:cubicBezTo>
                  <a:cubicBezTo>
                    <a:pt x="61" y="109"/>
                    <a:pt x="61" y="108"/>
                    <a:pt x="61" y="107"/>
                  </a:cubicBezTo>
                  <a:cubicBezTo>
                    <a:pt x="61" y="107"/>
                    <a:pt x="60" y="107"/>
                    <a:pt x="59" y="107"/>
                  </a:cubicBezTo>
                  <a:close/>
                  <a:moveTo>
                    <a:pt x="63" y="108"/>
                  </a:moveTo>
                  <a:cubicBezTo>
                    <a:pt x="63" y="108"/>
                    <a:pt x="64" y="108"/>
                    <a:pt x="64" y="108"/>
                  </a:cubicBezTo>
                  <a:cubicBezTo>
                    <a:pt x="65" y="109"/>
                    <a:pt x="65" y="108"/>
                    <a:pt x="65" y="108"/>
                  </a:cubicBezTo>
                  <a:cubicBezTo>
                    <a:pt x="66" y="107"/>
                    <a:pt x="65" y="107"/>
                    <a:pt x="65" y="107"/>
                  </a:cubicBezTo>
                  <a:cubicBezTo>
                    <a:pt x="65" y="106"/>
                    <a:pt x="65" y="106"/>
                    <a:pt x="64" y="106"/>
                  </a:cubicBezTo>
                  <a:cubicBezTo>
                    <a:pt x="64" y="106"/>
                    <a:pt x="64" y="106"/>
                    <a:pt x="64" y="106"/>
                  </a:cubicBezTo>
                  <a:cubicBezTo>
                    <a:pt x="63" y="107"/>
                    <a:pt x="63" y="107"/>
                    <a:pt x="63" y="108"/>
                  </a:cubicBezTo>
                  <a:close/>
                  <a:moveTo>
                    <a:pt x="47" y="107"/>
                  </a:moveTo>
                  <a:cubicBezTo>
                    <a:pt x="47" y="107"/>
                    <a:pt x="48" y="106"/>
                    <a:pt x="48" y="106"/>
                  </a:cubicBezTo>
                  <a:cubicBezTo>
                    <a:pt x="48" y="106"/>
                    <a:pt x="47" y="106"/>
                    <a:pt x="47" y="106"/>
                  </a:cubicBezTo>
                  <a:cubicBezTo>
                    <a:pt x="47" y="106"/>
                    <a:pt x="47" y="106"/>
                    <a:pt x="47" y="107"/>
                  </a:cubicBezTo>
                  <a:close/>
                  <a:moveTo>
                    <a:pt x="56" y="106"/>
                  </a:moveTo>
                  <a:cubicBezTo>
                    <a:pt x="56" y="107"/>
                    <a:pt x="56" y="107"/>
                    <a:pt x="57" y="107"/>
                  </a:cubicBezTo>
                  <a:cubicBezTo>
                    <a:pt x="57" y="107"/>
                    <a:pt x="58" y="107"/>
                    <a:pt x="58" y="107"/>
                  </a:cubicBezTo>
                  <a:cubicBezTo>
                    <a:pt x="58" y="106"/>
                    <a:pt x="58" y="106"/>
                    <a:pt x="57" y="106"/>
                  </a:cubicBezTo>
                  <a:cubicBezTo>
                    <a:pt x="57" y="106"/>
                    <a:pt x="56" y="106"/>
                    <a:pt x="56" y="106"/>
                  </a:cubicBezTo>
                  <a:cubicBezTo>
                    <a:pt x="56" y="106"/>
                    <a:pt x="56" y="106"/>
                    <a:pt x="56" y="106"/>
                  </a:cubicBezTo>
                  <a:cubicBezTo>
                    <a:pt x="56" y="106"/>
                    <a:pt x="56" y="106"/>
                    <a:pt x="56" y="106"/>
                  </a:cubicBezTo>
                  <a:close/>
                  <a:moveTo>
                    <a:pt x="69" y="107"/>
                  </a:moveTo>
                  <a:cubicBezTo>
                    <a:pt x="69" y="106"/>
                    <a:pt x="69" y="106"/>
                    <a:pt x="69" y="106"/>
                  </a:cubicBezTo>
                  <a:cubicBezTo>
                    <a:pt x="68" y="105"/>
                    <a:pt x="68" y="106"/>
                    <a:pt x="68" y="106"/>
                  </a:cubicBezTo>
                  <a:cubicBezTo>
                    <a:pt x="68" y="107"/>
                    <a:pt x="68" y="107"/>
                    <a:pt x="69" y="107"/>
                  </a:cubicBezTo>
                  <a:close/>
                  <a:moveTo>
                    <a:pt x="53" y="105"/>
                  </a:moveTo>
                  <a:lnTo>
                    <a:pt x="54" y="105"/>
                  </a:lnTo>
                  <a:cubicBezTo>
                    <a:pt x="54" y="105"/>
                    <a:pt x="54" y="105"/>
                    <a:pt x="54" y="105"/>
                  </a:cubicBezTo>
                  <a:cubicBezTo>
                    <a:pt x="54" y="104"/>
                    <a:pt x="54" y="104"/>
                    <a:pt x="53" y="104"/>
                  </a:cubicBezTo>
                  <a:cubicBezTo>
                    <a:pt x="53" y="104"/>
                    <a:pt x="53" y="105"/>
                    <a:pt x="53" y="105"/>
                  </a:cubicBezTo>
                  <a:close/>
                  <a:moveTo>
                    <a:pt x="36" y="105"/>
                  </a:moveTo>
                  <a:cubicBezTo>
                    <a:pt x="37" y="105"/>
                    <a:pt x="37" y="104"/>
                    <a:pt x="37" y="104"/>
                  </a:cubicBezTo>
                  <a:cubicBezTo>
                    <a:pt x="37" y="103"/>
                    <a:pt x="36" y="103"/>
                    <a:pt x="36" y="103"/>
                  </a:cubicBezTo>
                  <a:cubicBezTo>
                    <a:pt x="36" y="104"/>
                    <a:pt x="36" y="104"/>
                    <a:pt x="36" y="104"/>
                  </a:cubicBezTo>
                  <a:cubicBezTo>
                    <a:pt x="36" y="105"/>
                    <a:pt x="36" y="105"/>
                    <a:pt x="36" y="105"/>
                  </a:cubicBezTo>
                  <a:close/>
                  <a:moveTo>
                    <a:pt x="53" y="104"/>
                  </a:moveTo>
                  <a:cubicBezTo>
                    <a:pt x="53" y="103"/>
                    <a:pt x="53" y="103"/>
                    <a:pt x="53" y="103"/>
                  </a:cubicBezTo>
                  <a:cubicBezTo>
                    <a:pt x="53" y="103"/>
                    <a:pt x="53" y="103"/>
                    <a:pt x="53" y="102"/>
                  </a:cubicBezTo>
                  <a:cubicBezTo>
                    <a:pt x="53" y="102"/>
                    <a:pt x="52" y="102"/>
                    <a:pt x="52" y="102"/>
                  </a:cubicBezTo>
                  <a:cubicBezTo>
                    <a:pt x="52" y="102"/>
                    <a:pt x="52" y="103"/>
                    <a:pt x="52" y="103"/>
                  </a:cubicBezTo>
                  <a:cubicBezTo>
                    <a:pt x="52" y="103"/>
                    <a:pt x="52" y="103"/>
                    <a:pt x="52" y="103"/>
                  </a:cubicBezTo>
                  <a:cubicBezTo>
                    <a:pt x="52" y="104"/>
                    <a:pt x="52" y="104"/>
                    <a:pt x="53" y="104"/>
                  </a:cubicBezTo>
                  <a:close/>
                  <a:moveTo>
                    <a:pt x="60" y="103"/>
                  </a:moveTo>
                  <a:cubicBezTo>
                    <a:pt x="60" y="103"/>
                    <a:pt x="61" y="103"/>
                    <a:pt x="61" y="103"/>
                  </a:cubicBezTo>
                  <a:cubicBezTo>
                    <a:pt x="61" y="103"/>
                    <a:pt x="62" y="103"/>
                    <a:pt x="62" y="103"/>
                  </a:cubicBezTo>
                  <a:cubicBezTo>
                    <a:pt x="62" y="103"/>
                    <a:pt x="62" y="102"/>
                    <a:pt x="62" y="102"/>
                  </a:cubicBezTo>
                  <a:cubicBezTo>
                    <a:pt x="61" y="102"/>
                    <a:pt x="61" y="102"/>
                    <a:pt x="61" y="102"/>
                  </a:cubicBezTo>
                  <a:cubicBezTo>
                    <a:pt x="60" y="102"/>
                    <a:pt x="60" y="102"/>
                    <a:pt x="60" y="103"/>
                  </a:cubicBezTo>
                  <a:close/>
                  <a:moveTo>
                    <a:pt x="57" y="102"/>
                  </a:moveTo>
                  <a:cubicBezTo>
                    <a:pt x="57" y="102"/>
                    <a:pt x="57" y="102"/>
                    <a:pt x="57" y="102"/>
                  </a:cubicBezTo>
                  <a:cubicBezTo>
                    <a:pt x="57" y="102"/>
                    <a:pt x="57" y="102"/>
                    <a:pt x="57" y="101"/>
                  </a:cubicBezTo>
                  <a:lnTo>
                    <a:pt x="57" y="101"/>
                  </a:lnTo>
                  <a:cubicBezTo>
                    <a:pt x="57" y="102"/>
                    <a:pt x="57" y="102"/>
                    <a:pt x="57" y="102"/>
                  </a:cubicBezTo>
                  <a:close/>
                  <a:moveTo>
                    <a:pt x="81" y="104"/>
                  </a:moveTo>
                  <a:cubicBezTo>
                    <a:pt x="81" y="103"/>
                    <a:pt x="81" y="102"/>
                    <a:pt x="80" y="101"/>
                  </a:cubicBezTo>
                  <a:cubicBezTo>
                    <a:pt x="78" y="101"/>
                    <a:pt x="77" y="101"/>
                    <a:pt x="76" y="101"/>
                  </a:cubicBezTo>
                  <a:cubicBezTo>
                    <a:pt x="76" y="101"/>
                    <a:pt x="75" y="101"/>
                    <a:pt x="75" y="102"/>
                  </a:cubicBezTo>
                  <a:cubicBezTo>
                    <a:pt x="74" y="102"/>
                    <a:pt x="74" y="103"/>
                    <a:pt x="74" y="103"/>
                  </a:cubicBezTo>
                  <a:cubicBezTo>
                    <a:pt x="73" y="104"/>
                    <a:pt x="73" y="105"/>
                    <a:pt x="74" y="105"/>
                  </a:cubicBezTo>
                  <a:cubicBezTo>
                    <a:pt x="74" y="106"/>
                    <a:pt x="74" y="106"/>
                    <a:pt x="75" y="107"/>
                  </a:cubicBezTo>
                  <a:cubicBezTo>
                    <a:pt x="75" y="107"/>
                    <a:pt x="76" y="107"/>
                    <a:pt x="76" y="107"/>
                  </a:cubicBezTo>
                  <a:cubicBezTo>
                    <a:pt x="77" y="107"/>
                    <a:pt x="78" y="108"/>
                    <a:pt x="78" y="108"/>
                  </a:cubicBezTo>
                  <a:cubicBezTo>
                    <a:pt x="79" y="107"/>
                    <a:pt x="79" y="107"/>
                    <a:pt x="80" y="106"/>
                  </a:cubicBezTo>
                  <a:cubicBezTo>
                    <a:pt x="81" y="106"/>
                    <a:pt x="81" y="105"/>
                    <a:pt x="81" y="104"/>
                  </a:cubicBezTo>
                  <a:close/>
                  <a:moveTo>
                    <a:pt x="44" y="101"/>
                  </a:moveTo>
                  <a:cubicBezTo>
                    <a:pt x="44" y="101"/>
                    <a:pt x="44" y="102"/>
                    <a:pt x="43" y="103"/>
                  </a:cubicBezTo>
                  <a:cubicBezTo>
                    <a:pt x="43" y="103"/>
                    <a:pt x="43" y="104"/>
                    <a:pt x="43" y="105"/>
                  </a:cubicBezTo>
                  <a:cubicBezTo>
                    <a:pt x="43" y="105"/>
                    <a:pt x="43" y="105"/>
                    <a:pt x="43" y="105"/>
                  </a:cubicBezTo>
                  <a:cubicBezTo>
                    <a:pt x="43" y="105"/>
                    <a:pt x="43" y="106"/>
                    <a:pt x="43" y="106"/>
                  </a:cubicBezTo>
                  <a:cubicBezTo>
                    <a:pt x="42" y="106"/>
                    <a:pt x="42" y="106"/>
                    <a:pt x="42" y="105"/>
                  </a:cubicBezTo>
                  <a:cubicBezTo>
                    <a:pt x="42" y="105"/>
                    <a:pt x="42" y="105"/>
                    <a:pt x="42" y="105"/>
                  </a:cubicBezTo>
                  <a:cubicBezTo>
                    <a:pt x="41" y="105"/>
                    <a:pt x="41" y="106"/>
                    <a:pt x="41" y="106"/>
                  </a:cubicBezTo>
                  <a:cubicBezTo>
                    <a:pt x="41" y="107"/>
                    <a:pt x="41" y="107"/>
                    <a:pt x="42" y="107"/>
                  </a:cubicBezTo>
                  <a:cubicBezTo>
                    <a:pt x="42" y="107"/>
                    <a:pt x="43" y="107"/>
                    <a:pt x="43" y="107"/>
                  </a:cubicBezTo>
                  <a:cubicBezTo>
                    <a:pt x="44" y="107"/>
                    <a:pt x="45" y="107"/>
                    <a:pt x="45" y="107"/>
                  </a:cubicBezTo>
                  <a:cubicBezTo>
                    <a:pt x="45" y="106"/>
                    <a:pt x="45" y="105"/>
                    <a:pt x="45" y="105"/>
                  </a:cubicBezTo>
                  <a:cubicBezTo>
                    <a:pt x="45" y="104"/>
                    <a:pt x="45" y="103"/>
                    <a:pt x="45" y="103"/>
                  </a:cubicBezTo>
                  <a:cubicBezTo>
                    <a:pt x="46" y="103"/>
                    <a:pt x="46" y="103"/>
                    <a:pt x="46" y="103"/>
                  </a:cubicBezTo>
                  <a:cubicBezTo>
                    <a:pt x="46" y="104"/>
                    <a:pt x="46" y="104"/>
                    <a:pt x="46" y="104"/>
                  </a:cubicBezTo>
                  <a:cubicBezTo>
                    <a:pt x="46" y="104"/>
                    <a:pt x="46" y="104"/>
                    <a:pt x="47" y="104"/>
                  </a:cubicBezTo>
                  <a:cubicBezTo>
                    <a:pt x="47" y="104"/>
                    <a:pt x="47" y="104"/>
                    <a:pt x="47" y="104"/>
                  </a:cubicBezTo>
                  <a:cubicBezTo>
                    <a:pt x="47" y="103"/>
                    <a:pt x="47" y="103"/>
                    <a:pt x="46" y="103"/>
                  </a:cubicBezTo>
                  <a:cubicBezTo>
                    <a:pt x="46" y="102"/>
                    <a:pt x="46" y="102"/>
                    <a:pt x="46" y="101"/>
                  </a:cubicBezTo>
                  <a:cubicBezTo>
                    <a:pt x="45" y="101"/>
                    <a:pt x="45" y="101"/>
                    <a:pt x="44" y="101"/>
                  </a:cubicBezTo>
                  <a:close/>
                  <a:moveTo>
                    <a:pt x="54" y="102"/>
                  </a:moveTo>
                  <a:cubicBezTo>
                    <a:pt x="54" y="102"/>
                    <a:pt x="54" y="102"/>
                    <a:pt x="55" y="101"/>
                  </a:cubicBezTo>
                  <a:cubicBezTo>
                    <a:pt x="55" y="101"/>
                    <a:pt x="54" y="100"/>
                    <a:pt x="54" y="101"/>
                  </a:cubicBezTo>
                  <a:cubicBezTo>
                    <a:pt x="53" y="101"/>
                    <a:pt x="53" y="101"/>
                    <a:pt x="54" y="102"/>
                  </a:cubicBezTo>
                  <a:close/>
                  <a:moveTo>
                    <a:pt x="42" y="98"/>
                  </a:moveTo>
                  <a:cubicBezTo>
                    <a:pt x="42" y="98"/>
                    <a:pt x="42" y="98"/>
                    <a:pt x="43" y="98"/>
                  </a:cubicBezTo>
                  <a:cubicBezTo>
                    <a:pt x="43" y="98"/>
                    <a:pt x="43" y="98"/>
                    <a:pt x="43" y="97"/>
                  </a:cubicBezTo>
                  <a:cubicBezTo>
                    <a:pt x="43" y="97"/>
                    <a:pt x="42" y="97"/>
                    <a:pt x="42" y="97"/>
                  </a:cubicBezTo>
                  <a:cubicBezTo>
                    <a:pt x="42" y="98"/>
                    <a:pt x="42" y="98"/>
                    <a:pt x="42" y="98"/>
                  </a:cubicBezTo>
                  <a:close/>
                  <a:moveTo>
                    <a:pt x="38" y="98"/>
                  </a:moveTo>
                  <a:cubicBezTo>
                    <a:pt x="38" y="99"/>
                    <a:pt x="39" y="99"/>
                    <a:pt x="40" y="98"/>
                  </a:cubicBezTo>
                  <a:cubicBezTo>
                    <a:pt x="41" y="98"/>
                    <a:pt x="41" y="97"/>
                    <a:pt x="40" y="97"/>
                  </a:cubicBezTo>
                  <a:cubicBezTo>
                    <a:pt x="39" y="97"/>
                    <a:pt x="39" y="97"/>
                    <a:pt x="39" y="97"/>
                  </a:cubicBezTo>
                  <a:cubicBezTo>
                    <a:pt x="38" y="98"/>
                    <a:pt x="38" y="98"/>
                    <a:pt x="38" y="98"/>
                  </a:cubicBezTo>
                  <a:close/>
                  <a:moveTo>
                    <a:pt x="53" y="97"/>
                  </a:moveTo>
                  <a:cubicBezTo>
                    <a:pt x="52" y="97"/>
                    <a:pt x="52" y="97"/>
                    <a:pt x="52" y="96"/>
                  </a:cubicBezTo>
                  <a:cubicBezTo>
                    <a:pt x="51" y="96"/>
                    <a:pt x="51" y="96"/>
                    <a:pt x="51" y="97"/>
                  </a:cubicBezTo>
                  <a:cubicBezTo>
                    <a:pt x="51" y="97"/>
                    <a:pt x="51" y="97"/>
                    <a:pt x="51" y="97"/>
                  </a:cubicBezTo>
                  <a:cubicBezTo>
                    <a:pt x="52" y="98"/>
                    <a:pt x="52" y="98"/>
                    <a:pt x="52" y="98"/>
                  </a:cubicBezTo>
                  <a:cubicBezTo>
                    <a:pt x="53" y="98"/>
                    <a:pt x="53" y="98"/>
                    <a:pt x="53" y="97"/>
                  </a:cubicBezTo>
                  <a:cubicBezTo>
                    <a:pt x="53" y="97"/>
                    <a:pt x="53" y="97"/>
                    <a:pt x="53" y="97"/>
                  </a:cubicBezTo>
                  <a:cubicBezTo>
                    <a:pt x="53" y="97"/>
                    <a:pt x="54" y="97"/>
                    <a:pt x="54" y="97"/>
                  </a:cubicBezTo>
                  <a:cubicBezTo>
                    <a:pt x="54" y="97"/>
                    <a:pt x="54" y="97"/>
                    <a:pt x="54" y="97"/>
                  </a:cubicBezTo>
                  <a:cubicBezTo>
                    <a:pt x="54" y="97"/>
                    <a:pt x="54" y="97"/>
                    <a:pt x="54" y="96"/>
                  </a:cubicBezTo>
                  <a:cubicBezTo>
                    <a:pt x="54" y="96"/>
                    <a:pt x="53" y="96"/>
                    <a:pt x="53" y="96"/>
                  </a:cubicBezTo>
                  <a:cubicBezTo>
                    <a:pt x="53" y="96"/>
                    <a:pt x="53" y="97"/>
                    <a:pt x="53" y="97"/>
                  </a:cubicBezTo>
                  <a:close/>
                  <a:moveTo>
                    <a:pt x="82" y="97"/>
                  </a:moveTo>
                  <a:cubicBezTo>
                    <a:pt x="82" y="97"/>
                    <a:pt x="82" y="97"/>
                    <a:pt x="83" y="97"/>
                  </a:cubicBezTo>
                  <a:cubicBezTo>
                    <a:pt x="83" y="97"/>
                    <a:pt x="84" y="97"/>
                    <a:pt x="84" y="97"/>
                  </a:cubicBezTo>
                  <a:cubicBezTo>
                    <a:pt x="84" y="97"/>
                    <a:pt x="84" y="97"/>
                    <a:pt x="84" y="97"/>
                  </a:cubicBezTo>
                  <a:cubicBezTo>
                    <a:pt x="84" y="96"/>
                    <a:pt x="84" y="96"/>
                    <a:pt x="84" y="96"/>
                  </a:cubicBezTo>
                  <a:cubicBezTo>
                    <a:pt x="84" y="96"/>
                    <a:pt x="83" y="96"/>
                    <a:pt x="83" y="96"/>
                  </a:cubicBezTo>
                  <a:cubicBezTo>
                    <a:pt x="82" y="96"/>
                    <a:pt x="82" y="96"/>
                    <a:pt x="82" y="97"/>
                  </a:cubicBezTo>
                  <a:close/>
                  <a:moveTo>
                    <a:pt x="60" y="94"/>
                  </a:moveTo>
                  <a:cubicBezTo>
                    <a:pt x="60" y="94"/>
                    <a:pt x="61" y="94"/>
                    <a:pt x="61" y="94"/>
                  </a:cubicBezTo>
                  <a:cubicBezTo>
                    <a:pt x="61" y="94"/>
                    <a:pt x="61" y="94"/>
                    <a:pt x="61" y="94"/>
                  </a:cubicBezTo>
                  <a:cubicBezTo>
                    <a:pt x="61" y="94"/>
                    <a:pt x="60" y="94"/>
                    <a:pt x="60" y="94"/>
                  </a:cubicBezTo>
                  <a:cubicBezTo>
                    <a:pt x="60" y="94"/>
                    <a:pt x="60" y="94"/>
                    <a:pt x="60" y="94"/>
                  </a:cubicBezTo>
                  <a:close/>
                  <a:moveTo>
                    <a:pt x="57" y="93"/>
                  </a:moveTo>
                  <a:cubicBezTo>
                    <a:pt x="57" y="93"/>
                    <a:pt x="57" y="93"/>
                    <a:pt x="57" y="93"/>
                  </a:cubicBezTo>
                  <a:cubicBezTo>
                    <a:pt x="58" y="93"/>
                    <a:pt x="58" y="93"/>
                    <a:pt x="58" y="93"/>
                  </a:cubicBezTo>
                  <a:cubicBezTo>
                    <a:pt x="57" y="93"/>
                    <a:pt x="57" y="93"/>
                    <a:pt x="57" y="93"/>
                  </a:cubicBezTo>
                  <a:close/>
                  <a:moveTo>
                    <a:pt x="47" y="92"/>
                  </a:moveTo>
                  <a:cubicBezTo>
                    <a:pt x="47" y="92"/>
                    <a:pt x="47" y="92"/>
                    <a:pt x="48" y="92"/>
                  </a:cubicBezTo>
                  <a:cubicBezTo>
                    <a:pt x="48" y="92"/>
                    <a:pt x="48" y="92"/>
                    <a:pt x="48" y="92"/>
                  </a:cubicBezTo>
                  <a:cubicBezTo>
                    <a:pt x="48" y="92"/>
                    <a:pt x="48" y="92"/>
                    <a:pt x="48" y="92"/>
                  </a:cubicBezTo>
                  <a:cubicBezTo>
                    <a:pt x="48" y="92"/>
                    <a:pt x="47" y="92"/>
                    <a:pt x="47" y="92"/>
                  </a:cubicBezTo>
                  <a:close/>
                  <a:moveTo>
                    <a:pt x="53" y="91"/>
                  </a:moveTo>
                  <a:cubicBezTo>
                    <a:pt x="53" y="92"/>
                    <a:pt x="53" y="92"/>
                    <a:pt x="53" y="92"/>
                  </a:cubicBezTo>
                  <a:cubicBezTo>
                    <a:pt x="53" y="93"/>
                    <a:pt x="53" y="93"/>
                    <a:pt x="53" y="94"/>
                  </a:cubicBezTo>
                  <a:lnTo>
                    <a:pt x="55" y="94"/>
                  </a:lnTo>
                  <a:cubicBezTo>
                    <a:pt x="56" y="94"/>
                    <a:pt x="56" y="93"/>
                    <a:pt x="57" y="93"/>
                  </a:cubicBezTo>
                  <a:cubicBezTo>
                    <a:pt x="56" y="93"/>
                    <a:pt x="56" y="92"/>
                    <a:pt x="55" y="92"/>
                  </a:cubicBezTo>
                  <a:cubicBezTo>
                    <a:pt x="55" y="91"/>
                    <a:pt x="54" y="91"/>
                    <a:pt x="53" y="91"/>
                  </a:cubicBezTo>
                  <a:close/>
                  <a:moveTo>
                    <a:pt x="62" y="91"/>
                  </a:moveTo>
                  <a:cubicBezTo>
                    <a:pt x="63" y="92"/>
                    <a:pt x="63" y="92"/>
                    <a:pt x="64" y="93"/>
                  </a:cubicBezTo>
                  <a:cubicBezTo>
                    <a:pt x="64" y="93"/>
                    <a:pt x="65" y="93"/>
                    <a:pt x="65" y="92"/>
                  </a:cubicBezTo>
                  <a:cubicBezTo>
                    <a:pt x="65" y="92"/>
                    <a:pt x="65" y="92"/>
                    <a:pt x="65" y="91"/>
                  </a:cubicBezTo>
                  <a:cubicBezTo>
                    <a:pt x="64" y="91"/>
                    <a:pt x="64" y="91"/>
                    <a:pt x="64" y="91"/>
                  </a:cubicBezTo>
                  <a:cubicBezTo>
                    <a:pt x="63" y="90"/>
                    <a:pt x="63" y="91"/>
                    <a:pt x="62" y="91"/>
                  </a:cubicBezTo>
                  <a:close/>
                  <a:moveTo>
                    <a:pt x="40" y="91"/>
                  </a:moveTo>
                  <a:cubicBezTo>
                    <a:pt x="40" y="91"/>
                    <a:pt x="40" y="90"/>
                    <a:pt x="40" y="90"/>
                  </a:cubicBezTo>
                  <a:cubicBezTo>
                    <a:pt x="40" y="90"/>
                    <a:pt x="40" y="90"/>
                    <a:pt x="40" y="90"/>
                  </a:cubicBezTo>
                  <a:cubicBezTo>
                    <a:pt x="40" y="90"/>
                    <a:pt x="40" y="90"/>
                    <a:pt x="40" y="91"/>
                  </a:cubicBezTo>
                  <a:close/>
                  <a:moveTo>
                    <a:pt x="87" y="88"/>
                  </a:moveTo>
                  <a:cubicBezTo>
                    <a:pt x="87" y="87"/>
                    <a:pt x="86" y="87"/>
                    <a:pt x="85" y="87"/>
                  </a:cubicBezTo>
                  <a:cubicBezTo>
                    <a:pt x="85" y="87"/>
                    <a:pt x="84" y="88"/>
                    <a:pt x="85" y="88"/>
                  </a:cubicBezTo>
                  <a:cubicBezTo>
                    <a:pt x="85" y="88"/>
                    <a:pt x="86" y="88"/>
                    <a:pt x="86" y="88"/>
                  </a:cubicBezTo>
                  <a:cubicBezTo>
                    <a:pt x="87" y="88"/>
                    <a:pt x="87" y="88"/>
                    <a:pt x="87" y="88"/>
                  </a:cubicBezTo>
                  <a:close/>
                  <a:moveTo>
                    <a:pt x="52" y="85"/>
                  </a:moveTo>
                  <a:cubicBezTo>
                    <a:pt x="52" y="85"/>
                    <a:pt x="52" y="85"/>
                    <a:pt x="52" y="85"/>
                  </a:cubicBezTo>
                  <a:cubicBezTo>
                    <a:pt x="53" y="85"/>
                    <a:pt x="53" y="86"/>
                    <a:pt x="53" y="86"/>
                  </a:cubicBezTo>
                  <a:cubicBezTo>
                    <a:pt x="53" y="86"/>
                    <a:pt x="54" y="86"/>
                    <a:pt x="54" y="86"/>
                  </a:cubicBezTo>
                  <a:cubicBezTo>
                    <a:pt x="54" y="85"/>
                    <a:pt x="53" y="85"/>
                    <a:pt x="53" y="85"/>
                  </a:cubicBezTo>
                  <a:cubicBezTo>
                    <a:pt x="53" y="84"/>
                    <a:pt x="52" y="84"/>
                    <a:pt x="52" y="85"/>
                  </a:cubicBezTo>
                  <a:close/>
                  <a:moveTo>
                    <a:pt x="58" y="85"/>
                  </a:moveTo>
                  <a:cubicBezTo>
                    <a:pt x="58" y="85"/>
                    <a:pt x="58" y="85"/>
                    <a:pt x="58" y="85"/>
                  </a:cubicBezTo>
                  <a:cubicBezTo>
                    <a:pt x="58" y="85"/>
                    <a:pt x="59" y="85"/>
                    <a:pt x="59" y="85"/>
                  </a:cubicBezTo>
                  <a:cubicBezTo>
                    <a:pt x="59" y="85"/>
                    <a:pt x="59" y="85"/>
                    <a:pt x="59" y="85"/>
                  </a:cubicBezTo>
                  <a:cubicBezTo>
                    <a:pt x="59" y="85"/>
                    <a:pt x="59" y="84"/>
                    <a:pt x="59" y="84"/>
                  </a:cubicBezTo>
                  <a:cubicBezTo>
                    <a:pt x="58" y="84"/>
                    <a:pt x="58" y="84"/>
                    <a:pt x="58" y="85"/>
                  </a:cubicBezTo>
                  <a:close/>
                  <a:moveTo>
                    <a:pt x="49" y="84"/>
                  </a:moveTo>
                  <a:cubicBezTo>
                    <a:pt x="48" y="84"/>
                    <a:pt x="48" y="84"/>
                    <a:pt x="47" y="84"/>
                  </a:cubicBezTo>
                  <a:cubicBezTo>
                    <a:pt x="47" y="85"/>
                    <a:pt x="47" y="85"/>
                    <a:pt x="47" y="85"/>
                  </a:cubicBezTo>
                  <a:cubicBezTo>
                    <a:pt x="47" y="85"/>
                    <a:pt x="47" y="85"/>
                    <a:pt x="46" y="85"/>
                  </a:cubicBezTo>
                  <a:cubicBezTo>
                    <a:pt x="46" y="86"/>
                    <a:pt x="46" y="86"/>
                    <a:pt x="46" y="86"/>
                  </a:cubicBezTo>
                  <a:cubicBezTo>
                    <a:pt x="46" y="86"/>
                    <a:pt x="46" y="86"/>
                    <a:pt x="46" y="87"/>
                  </a:cubicBezTo>
                  <a:lnTo>
                    <a:pt x="47" y="87"/>
                  </a:lnTo>
                  <a:cubicBezTo>
                    <a:pt x="47" y="86"/>
                    <a:pt x="48" y="86"/>
                    <a:pt x="48" y="85"/>
                  </a:cubicBezTo>
                  <a:cubicBezTo>
                    <a:pt x="48" y="85"/>
                    <a:pt x="48" y="84"/>
                    <a:pt x="49" y="84"/>
                  </a:cubicBezTo>
                  <a:cubicBezTo>
                    <a:pt x="49" y="84"/>
                    <a:pt x="49" y="84"/>
                    <a:pt x="50" y="84"/>
                  </a:cubicBezTo>
                  <a:cubicBezTo>
                    <a:pt x="50" y="84"/>
                    <a:pt x="50" y="84"/>
                    <a:pt x="50" y="84"/>
                  </a:cubicBezTo>
                  <a:cubicBezTo>
                    <a:pt x="49" y="84"/>
                    <a:pt x="49" y="84"/>
                    <a:pt x="49" y="84"/>
                  </a:cubicBezTo>
                  <a:close/>
                  <a:moveTo>
                    <a:pt x="64" y="83"/>
                  </a:moveTo>
                  <a:cubicBezTo>
                    <a:pt x="65" y="83"/>
                    <a:pt x="65" y="84"/>
                    <a:pt x="66" y="84"/>
                  </a:cubicBezTo>
                  <a:cubicBezTo>
                    <a:pt x="66" y="84"/>
                    <a:pt x="66" y="84"/>
                    <a:pt x="66" y="83"/>
                  </a:cubicBezTo>
                  <a:cubicBezTo>
                    <a:pt x="66" y="83"/>
                    <a:pt x="66" y="83"/>
                    <a:pt x="65" y="83"/>
                  </a:cubicBezTo>
                  <a:cubicBezTo>
                    <a:pt x="65" y="83"/>
                    <a:pt x="64" y="83"/>
                    <a:pt x="64" y="83"/>
                  </a:cubicBezTo>
                  <a:close/>
                  <a:moveTo>
                    <a:pt x="43" y="82"/>
                  </a:moveTo>
                  <a:cubicBezTo>
                    <a:pt x="43" y="82"/>
                    <a:pt x="43" y="82"/>
                    <a:pt x="44" y="83"/>
                  </a:cubicBezTo>
                  <a:cubicBezTo>
                    <a:pt x="44" y="83"/>
                    <a:pt x="44" y="83"/>
                    <a:pt x="44" y="83"/>
                  </a:cubicBezTo>
                  <a:cubicBezTo>
                    <a:pt x="44" y="83"/>
                    <a:pt x="43" y="83"/>
                    <a:pt x="43" y="83"/>
                  </a:cubicBezTo>
                  <a:cubicBezTo>
                    <a:pt x="42" y="83"/>
                    <a:pt x="42" y="83"/>
                    <a:pt x="42" y="83"/>
                  </a:cubicBezTo>
                  <a:cubicBezTo>
                    <a:pt x="42" y="84"/>
                    <a:pt x="41" y="84"/>
                    <a:pt x="41" y="85"/>
                  </a:cubicBezTo>
                  <a:cubicBezTo>
                    <a:pt x="41" y="86"/>
                    <a:pt x="42" y="86"/>
                    <a:pt x="43" y="86"/>
                  </a:cubicBezTo>
                  <a:cubicBezTo>
                    <a:pt x="43" y="87"/>
                    <a:pt x="44" y="87"/>
                    <a:pt x="44" y="88"/>
                  </a:cubicBezTo>
                  <a:cubicBezTo>
                    <a:pt x="44" y="89"/>
                    <a:pt x="43" y="89"/>
                    <a:pt x="43" y="89"/>
                  </a:cubicBezTo>
                  <a:cubicBezTo>
                    <a:pt x="42" y="89"/>
                    <a:pt x="42" y="89"/>
                    <a:pt x="42" y="89"/>
                  </a:cubicBezTo>
                  <a:cubicBezTo>
                    <a:pt x="42" y="90"/>
                    <a:pt x="42" y="90"/>
                    <a:pt x="43" y="90"/>
                  </a:cubicBezTo>
                  <a:cubicBezTo>
                    <a:pt x="43" y="91"/>
                    <a:pt x="44" y="91"/>
                    <a:pt x="45" y="91"/>
                  </a:cubicBezTo>
                  <a:cubicBezTo>
                    <a:pt x="45" y="91"/>
                    <a:pt x="46" y="91"/>
                    <a:pt x="46" y="91"/>
                  </a:cubicBezTo>
                  <a:cubicBezTo>
                    <a:pt x="47" y="91"/>
                    <a:pt x="47" y="90"/>
                    <a:pt x="47" y="90"/>
                  </a:cubicBezTo>
                  <a:cubicBezTo>
                    <a:pt x="47" y="90"/>
                    <a:pt x="48" y="90"/>
                    <a:pt x="48" y="90"/>
                  </a:cubicBezTo>
                  <a:cubicBezTo>
                    <a:pt x="48" y="90"/>
                    <a:pt x="48" y="89"/>
                    <a:pt x="49" y="89"/>
                  </a:cubicBezTo>
                  <a:cubicBezTo>
                    <a:pt x="48" y="89"/>
                    <a:pt x="48" y="89"/>
                    <a:pt x="47" y="89"/>
                  </a:cubicBezTo>
                  <a:cubicBezTo>
                    <a:pt x="47" y="89"/>
                    <a:pt x="47" y="90"/>
                    <a:pt x="46" y="90"/>
                  </a:cubicBezTo>
                  <a:cubicBezTo>
                    <a:pt x="46" y="90"/>
                    <a:pt x="45" y="89"/>
                    <a:pt x="45" y="88"/>
                  </a:cubicBezTo>
                  <a:cubicBezTo>
                    <a:pt x="45" y="88"/>
                    <a:pt x="45" y="88"/>
                    <a:pt x="46" y="88"/>
                  </a:cubicBezTo>
                  <a:cubicBezTo>
                    <a:pt x="46" y="88"/>
                    <a:pt x="46" y="88"/>
                    <a:pt x="46" y="87"/>
                  </a:cubicBezTo>
                  <a:cubicBezTo>
                    <a:pt x="46" y="87"/>
                    <a:pt x="46" y="87"/>
                    <a:pt x="46" y="87"/>
                  </a:cubicBezTo>
                  <a:cubicBezTo>
                    <a:pt x="46" y="87"/>
                    <a:pt x="45" y="87"/>
                    <a:pt x="45" y="87"/>
                  </a:cubicBezTo>
                  <a:cubicBezTo>
                    <a:pt x="45" y="86"/>
                    <a:pt x="45" y="86"/>
                    <a:pt x="44" y="86"/>
                  </a:cubicBezTo>
                  <a:cubicBezTo>
                    <a:pt x="44" y="86"/>
                    <a:pt x="44" y="85"/>
                    <a:pt x="44" y="85"/>
                  </a:cubicBezTo>
                  <a:cubicBezTo>
                    <a:pt x="44" y="85"/>
                    <a:pt x="44" y="84"/>
                    <a:pt x="45" y="84"/>
                  </a:cubicBezTo>
                  <a:cubicBezTo>
                    <a:pt x="45" y="84"/>
                    <a:pt x="45" y="84"/>
                    <a:pt x="45" y="84"/>
                  </a:cubicBezTo>
                  <a:cubicBezTo>
                    <a:pt x="46" y="83"/>
                    <a:pt x="46" y="83"/>
                    <a:pt x="46" y="83"/>
                  </a:cubicBezTo>
                  <a:cubicBezTo>
                    <a:pt x="46" y="82"/>
                    <a:pt x="46" y="82"/>
                    <a:pt x="47" y="82"/>
                  </a:cubicBezTo>
                  <a:cubicBezTo>
                    <a:pt x="46" y="82"/>
                    <a:pt x="45" y="82"/>
                    <a:pt x="45" y="82"/>
                  </a:cubicBezTo>
                  <a:cubicBezTo>
                    <a:pt x="44" y="82"/>
                    <a:pt x="44" y="82"/>
                    <a:pt x="43" y="82"/>
                  </a:cubicBezTo>
                  <a:close/>
                  <a:moveTo>
                    <a:pt x="36" y="79"/>
                  </a:moveTo>
                  <a:cubicBezTo>
                    <a:pt x="36" y="79"/>
                    <a:pt x="36" y="79"/>
                    <a:pt x="36" y="78"/>
                  </a:cubicBezTo>
                  <a:cubicBezTo>
                    <a:pt x="36" y="78"/>
                    <a:pt x="36" y="78"/>
                    <a:pt x="36" y="78"/>
                  </a:cubicBezTo>
                  <a:cubicBezTo>
                    <a:pt x="36" y="78"/>
                    <a:pt x="36" y="78"/>
                    <a:pt x="36" y="79"/>
                  </a:cubicBezTo>
                  <a:cubicBezTo>
                    <a:pt x="36" y="79"/>
                    <a:pt x="36" y="79"/>
                    <a:pt x="36" y="79"/>
                  </a:cubicBezTo>
                  <a:close/>
                  <a:moveTo>
                    <a:pt x="54" y="77"/>
                  </a:moveTo>
                  <a:cubicBezTo>
                    <a:pt x="53" y="77"/>
                    <a:pt x="52" y="77"/>
                    <a:pt x="52" y="78"/>
                  </a:cubicBezTo>
                  <a:cubicBezTo>
                    <a:pt x="52" y="78"/>
                    <a:pt x="51" y="79"/>
                    <a:pt x="51" y="79"/>
                  </a:cubicBezTo>
                  <a:cubicBezTo>
                    <a:pt x="52" y="79"/>
                    <a:pt x="53" y="79"/>
                    <a:pt x="53" y="79"/>
                  </a:cubicBezTo>
                  <a:cubicBezTo>
                    <a:pt x="54" y="79"/>
                    <a:pt x="54" y="79"/>
                    <a:pt x="54" y="78"/>
                  </a:cubicBezTo>
                  <a:cubicBezTo>
                    <a:pt x="54" y="78"/>
                    <a:pt x="54" y="77"/>
                    <a:pt x="54" y="77"/>
                  </a:cubicBezTo>
                  <a:cubicBezTo>
                    <a:pt x="54" y="77"/>
                    <a:pt x="54" y="77"/>
                    <a:pt x="54" y="77"/>
                  </a:cubicBezTo>
                  <a:close/>
                  <a:moveTo>
                    <a:pt x="58" y="76"/>
                  </a:moveTo>
                  <a:cubicBezTo>
                    <a:pt x="58" y="77"/>
                    <a:pt x="57" y="77"/>
                    <a:pt x="57" y="78"/>
                  </a:cubicBezTo>
                  <a:cubicBezTo>
                    <a:pt x="57" y="78"/>
                    <a:pt x="57" y="79"/>
                    <a:pt x="56" y="79"/>
                  </a:cubicBezTo>
                  <a:cubicBezTo>
                    <a:pt x="56" y="80"/>
                    <a:pt x="56" y="80"/>
                    <a:pt x="57" y="80"/>
                  </a:cubicBezTo>
                  <a:cubicBezTo>
                    <a:pt x="57" y="80"/>
                    <a:pt x="57" y="79"/>
                    <a:pt x="58" y="79"/>
                  </a:cubicBezTo>
                  <a:cubicBezTo>
                    <a:pt x="58" y="79"/>
                    <a:pt x="58" y="79"/>
                    <a:pt x="58" y="78"/>
                  </a:cubicBezTo>
                  <a:cubicBezTo>
                    <a:pt x="58" y="78"/>
                    <a:pt x="59" y="78"/>
                    <a:pt x="59" y="78"/>
                  </a:cubicBezTo>
                  <a:cubicBezTo>
                    <a:pt x="60" y="78"/>
                    <a:pt x="60" y="77"/>
                    <a:pt x="60" y="77"/>
                  </a:cubicBezTo>
                  <a:cubicBezTo>
                    <a:pt x="60" y="76"/>
                    <a:pt x="60" y="76"/>
                    <a:pt x="59" y="76"/>
                  </a:cubicBezTo>
                  <a:cubicBezTo>
                    <a:pt x="59" y="76"/>
                    <a:pt x="58" y="76"/>
                    <a:pt x="58" y="76"/>
                  </a:cubicBezTo>
                  <a:close/>
                  <a:moveTo>
                    <a:pt x="36" y="76"/>
                  </a:moveTo>
                  <a:cubicBezTo>
                    <a:pt x="36" y="77"/>
                    <a:pt x="36" y="77"/>
                    <a:pt x="36" y="76"/>
                  </a:cubicBezTo>
                  <a:lnTo>
                    <a:pt x="36" y="76"/>
                  </a:lnTo>
                  <a:close/>
                  <a:moveTo>
                    <a:pt x="44" y="77"/>
                  </a:moveTo>
                  <a:cubicBezTo>
                    <a:pt x="44" y="77"/>
                    <a:pt x="45" y="77"/>
                    <a:pt x="45" y="77"/>
                  </a:cubicBezTo>
                  <a:cubicBezTo>
                    <a:pt x="45" y="76"/>
                    <a:pt x="45" y="76"/>
                    <a:pt x="45" y="75"/>
                  </a:cubicBezTo>
                  <a:cubicBezTo>
                    <a:pt x="44" y="76"/>
                    <a:pt x="44" y="76"/>
                    <a:pt x="44" y="76"/>
                  </a:cubicBezTo>
                  <a:cubicBezTo>
                    <a:pt x="44" y="76"/>
                    <a:pt x="44" y="76"/>
                    <a:pt x="44" y="77"/>
                  </a:cubicBezTo>
                  <a:close/>
                  <a:moveTo>
                    <a:pt x="40" y="72"/>
                  </a:moveTo>
                  <a:cubicBezTo>
                    <a:pt x="40" y="73"/>
                    <a:pt x="40" y="73"/>
                    <a:pt x="40" y="73"/>
                  </a:cubicBezTo>
                  <a:cubicBezTo>
                    <a:pt x="41" y="74"/>
                    <a:pt x="41" y="74"/>
                    <a:pt x="42" y="73"/>
                  </a:cubicBezTo>
                  <a:cubicBezTo>
                    <a:pt x="41" y="73"/>
                    <a:pt x="41" y="72"/>
                    <a:pt x="40" y="72"/>
                  </a:cubicBezTo>
                  <a:close/>
                  <a:moveTo>
                    <a:pt x="40" y="70"/>
                  </a:moveTo>
                  <a:cubicBezTo>
                    <a:pt x="41" y="70"/>
                    <a:pt x="41" y="70"/>
                    <a:pt x="41" y="70"/>
                  </a:cubicBezTo>
                  <a:cubicBezTo>
                    <a:pt x="41" y="70"/>
                    <a:pt x="41" y="70"/>
                    <a:pt x="40" y="69"/>
                  </a:cubicBezTo>
                  <a:cubicBezTo>
                    <a:pt x="40" y="69"/>
                    <a:pt x="40" y="69"/>
                    <a:pt x="40" y="69"/>
                  </a:cubicBezTo>
                  <a:cubicBezTo>
                    <a:pt x="40" y="69"/>
                    <a:pt x="40" y="70"/>
                    <a:pt x="40" y="70"/>
                  </a:cubicBezTo>
                  <a:close/>
                  <a:moveTo>
                    <a:pt x="51" y="70"/>
                  </a:moveTo>
                  <a:cubicBezTo>
                    <a:pt x="52" y="70"/>
                    <a:pt x="52" y="70"/>
                    <a:pt x="52" y="70"/>
                  </a:cubicBezTo>
                  <a:cubicBezTo>
                    <a:pt x="52" y="70"/>
                    <a:pt x="52" y="70"/>
                    <a:pt x="52" y="69"/>
                  </a:cubicBezTo>
                  <a:cubicBezTo>
                    <a:pt x="52" y="69"/>
                    <a:pt x="52" y="68"/>
                    <a:pt x="52" y="68"/>
                  </a:cubicBezTo>
                  <a:cubicBezTo>
                    <a:pt x="52" y="69"/>
                    <a:pt x="52" y="69"/>
                    <a:pt x="52" y="69"/>
                  </a:cubicBezTo>
                  <a:cubicBezTo>
                    <a:pt x="51" y="69"/>
                    <a:pt x="51" y="69"/>
                    <a:pt x="51" y="70"/>
                  </a:cubicBezTo>
                  <a:close/>
                  <a:moveTo>
                    <a:pt x="55" y="69"/>
                  </a:moveTo>
                  <a:cubicBezTo>
                    <a:pt x="55" y="69"/>
                    <a:pt x="55" y="69"/>
                    <a:pt x="56" y="69"/>
                  </a:cubicBezTo>
                  <a:cubicBezTo>
                    <a:pt x="56" y="69"/>
                    <a:pt x="56" y="68"/>
                    <a:pt x="57" y="68"/>
                  </a:cubicBezTo>
                  <a:cubicBezTo>
                    <a:pt x="57" y="68"/>
                    <a:pt x="57" y="68"/>
                    <a:pt x="57" y="67"/>
                  </a:cubicBezTo>
                  <a:cubicBezTo>
                    <a:pt x="57" y="67"/>
                    <a:pt x="56" y="67"/>
                    <a:pt x="56" y="68"/>
                  </a:cubicBezTo>
                  <a:cubicBezTo>
                    <a:pt x="56" y="68"/>
                    <a:pt x="55" y="68"/>
                    <a:pt x="55" y="68"/>
                  </a:cubicBezTo>
                  <a:lnTo>
                    <a:pt x="55" y="69"/>
                  </a:lnTo>
                  <a:close/>
                  <a:moveTo>
                    <a:pt x="51" y="66"/>
                  </a:moveTo>
                  <a:lnTo>
                    <a:pt x="51" y="67"/>
                  </a:lnTo>
                  <a:cubicBezTo>
                    <a:pt x="51" y="67"/>
                    <a:pt x="51" y="67"/>
                    <a:pt x="52" y="67"/>
                  </a:cubicBezTo>
                  <a:cubicBezTo>
                    <a:pt x="52" y="67"/>
                    <a:pt x="52" y="67"/>
                    <a:pt x="52" y="66"/>
                  </a:cubicBezTo>
                  <a:cubicBezTo>
                    <a:pt x="52" y="66"/>
                    <a:pt x="51" y="66"/>
                    <a:pt x="51" y="66"/>
                  </a:cubicBezTo>
                  <a:cubicBezTo>
                    <a:pt x="51" y="67"/>
                    <a:pt x="51" y="67"/>
                    <a:pt x="51" y="66"/>
                  </a:cubicBezTo>
                  <a:close/>
                  <a:moveTo>
                    <a:pt x="48" y="66"/>
                  </a:moveTo>
                  <a:cubicBezTo>
                    <a:pt x="48" y="66"/>
                    <a:pt x="47" y="67"/>
                    <a:pt x="47" y="67"/>
                  </a:cubicBezTo>
                  <a:cubicBezTo>
                    <a:pt x="47" y="68"/>
                    <a:pt x="47" y="69"/>
                    <a:pt x="48" y="69"/>
                  </a:cubicBezTo>
                  <a:cubicBezTo>
                    <a:pt x="48" y="69"/>
                    <a:pt x="47" y="69"/>
                    <a:pt x="47" y="70"/>
                  </a:cubicBezTo>
                  <a:cubicBezTo>
                    <a:pt x="48" y="70"/>
                    <a:pt x="48" y="70"/>
                    <a:pt x="49" y="70"/>
                  </a:cubicBezTo>
                  <a:cubicBezTo>
                    <a:pt x="49" y="70"/>
                    <a:pt x="49" y="70"/>
                    <a:pt x="49" y="70"/>
                  </a:cubicBezTo>
                  <a:cubicBezTo>
                    <a:pt x="49" y="69"/>
                    <a:pt x="49" y="69"/>
                    <a:pt x="49" y="69"/>
                  </a:cubicBezTo>
                  <a:cubicBezTo>
                    <a:pt x="49" y="69"/>
                    <a:pt x="49" y="69"/>
                    <a:pt x="49" y="69"/>
                  </a:cubicBezTo>
                  <a:cubicBezTo>
                    <a:pt x="49" y="69"/>
                    <a:pt x="49" y="68"/>
                    <a:pt x="50" y="68"/>
                  </a:cubicBezTo>
                  <a:cubicBezTo>
                    <a:pt x="50" y="68"/>
                    <a:pt x="50" y="68"/>
                    <a:pt x="50" y="67"/>
                  </a:cubicBezTo>
                  <a:cubicBezTo>
                    <a:pt x="50" y="67"/>
                    <a:pt x="50" y="67"/>
                    <a:pt x="49" y="67"/>
                  </a:cubicBezTo>
                  <a:cubicBezTo>
                    <a:pt x="49" y="66"/>
                    <a:pt x="49" y="66"/>
                    <a:pt x="48" y="66"/>
                  </a:cubicBezTo>
                  <a:close/>
                  <a:moveTo>
                    <a:pt x="44" y="67"/>
                  </a:moveTo>
                  <a:cubicBezTo>
                    <a:pt x="44" y="67"/>
                    <a:pt x="44" y="67"/>
                    <a:pt x="44" y="67"/>
                  </a:cubicBezTo>
                  <a:cubicBezTo>
                    <a:pt x="44" y="68"/>
                    <a:pt x="45" y="68"/>
                    <a:pt x="45" y="68"/>
                  </a:cubicBezTo>
                  <a:cubicBezTo>
                    <a:pt x="45" y="67"/>
                    <a:pt x="45" y="67"/>
                    <a:pt x="45" y="66"/>
                  </a:cubicBezTo>
                  <a:cubicBezTo>
                    <a:pt x="45" y="66"/>
                    <a:pt x="45" y="66"/>
                    <a:pt x="45" y="66"/>
                  </a:cubicBezTo>
                  <a:cubicBezTo>
                    <a:pt x="44" y="66"/>
                    <a:pt x="44" y="66"/>
                    <a:pt x="44" y="67"/>
                  </a:cubicBezTo>
                  <a:close/>
                  <a:moveTo>
                    <a:pt x="39" y="66"/>
                  </a:moveTo>
                  <a:cubicBezTo>
                    <a:pt x="39" y="66"/>
                    <a:pt x="39" y="67"/>
                    <a:pt x="40" y="67"/>
                  </a:cubicBezTo>
                  <a:cubicBezTo>
                    <a:pt x="40" y="66"/>
                    <a:pt x="40" y="66"/>
                    <a:pt x="40" y="66"/>
                  </a:cubicBezTo>
                  <a:cubicBezTo>
                    <a:pt x="40" y="66"/>
                    <a:pt x="40" y="66"/>
                    <a:pt x="40" y="66"/>
                  </a:cubicBezTo>
                  <a:cubicBezTo>
                    <a:pt x="40" y="66"/>
                    <a:pt x="39" y="66"/>
                    <a:pt x="39" y="66"/>
                  </a:cubicBezTo>
                  <a:close/>
                  <a:moveTo>
                    <a:pt x="59" y="65"/>
                  </a:moveTo>
                  <a:cubicBezTo>
                    <a:pt x="59" y="65"/>
                    <a:pt x="59" y="65"/>
                    <a:pt x="59" y="65"/>
                  </a:cubicBezTo>
                  <a:cubicBezTo>
                    <a:pt x="59" y="65"/>
                    <a:pt x="59" y="65"/>
                    <a:pt x="59" y="65"/>
                  </a:cubicBezTo>
                  <a:cubicBezTo>
                    <a:pt x="59" y="65"/>
                    <a:pt x="58" y="65"/>
                    <a:pt x="59" y="65"/>
                  </a:cubicBezTo>
                  <a:close/>
                  <a:moveTo>
                    <a:pt x="48" y="64"/>
                  </a:moveTo>
                  <a:cubicBezTo>
                    <a:pt x="48" y="65"/>
                    <a:pt x="48" y="65"/>
                    <a:pt x="48" y="65"/>
                  </a:cubicBezTo>
                  <a:cubicBezTo>
                    <a:pt x="48" y="65"/>
                    <a:pt x="48" y="65"/>
                    <a:pt x="48" y="65"/>
                  </a:cubicBezTo>
                  <a:cubicBezTo>
                    <a:pt x="49" y="66"/>
                    <a:pt x="49" y="66"/>
                    <a:pt x="50" y="65"/>
                  </a:cubicBezTo>
                  <a:cubicBezTo>
                    <a:pt x="50" y="65"/>
                    <a:pt x="50" y="65"/>
                    <a:pt x="50" y="65"/>
                  </a:cubicBezTo>
                  <a:cubicBezTo>
                    <a:pt x="50" y="65"/>
                    <a:pt x="50" y="64"/>
                    <a:pt x="50" y="64"/>
                  </a:cubicBezTo>
                  <a:cubicBezTo>
                    <a:pt x="49" y="64"/>
                    <a:pt x="49" y="64"/>
                    <a:pt x="49" y="64"/>
                  </a:cubicBezTo>
                  <a:cubicBezTo>
                    <a:pt x="48" y="64"/>
                    <a:pt x="48" y="64"/>
                    <a:pt x="48" y="64"/>
                  </a:cubicBezTo>
                  <a:close/>
                  <a:moveTo>
                    <a:pt x="35" y="63"/>
                  </a:moveTo>
                  <a:cubicBezTo>
                    <a:pt x="35" y="62"/>
                    <a:pt x="35" y="62"/>
                    <a:pt x="34" y="62"/>
                  </a:cubicBezTo>
                  <a:cubicBezTo>
                    <a:pt x="34" y="63"/>
                    <a:pt x="35" y="63"/>
                    <a:pt x="35" y="63"/>
                  </a:cubicBezTo>
                  <a:close/>
                  <a:moveTo>
                    <a:pt x="59" y="62"/>
                  </a:moveTo>
                  <a:cubicBezTo>
                    <a:pt x="59" y="63"/>
                    <a:pt x="59" y="63"/>
                    <a:pt x="59" y="64"/>
                  </a:cubicBezTo>
                  <a:cubicBezTo>
                    <a:pt x="59" y="64"/>
                    <a:pt x="60" y="64"/>
                    <a:pt x="60" y="64"/>
                  </a:cubicBezTo>
                  <a:cubicBezTo>
                    <a:pt x="60" y="64"/>
                    <a:pt x="61" y="64"/>
                    <a:pt x="61" y="64"/>
                  </a:cubicBezTo>
                  <a:cubicBezTo>
                    <a:pt x="61" y="63"/>
                    <a:pt x="61" y="63"/>
                    <a:pt x="61" y="62"/>
                  </a:cubicBezTo>
                  <a:cubicBezTo>
                    <a:pt x="61" y="62"/>
                    <a:pt x="62" y="62"/>
                    <a:pt x="62" y="62"/>
                  </a:cubicBezTo>
                  <a:cubicBezTo>
                    <a:pt x="62" y="62"/>
                    <a:pt x="62" y="62"/>
                    <a:pt x="62" y="61"/>
                  </a:cubicBezTo>
                  <a:cubicBezTo>
                    <a:pt x="62" y="61"/>
                    <a:pt x="61" y="61"/>
                    <a:pt x="60" y="61"/>
                  </a:cubicBezTo>
                  <a:cubicBezTo>
                    <a:pt x="59" y="62"/>
                    <a:pt x="59" y="62"/>
                    <a:pt x="59" y="62"/>
                  </a:cubicBezTo>
                  <a:close/>
                  <a:moveTo>
                    <a:pt x="33" y="61"/>
                  </a:moveTo>
                  <a:cubicBezTo>
                    <a:pt x="33" y="61"/>
                    <a:pt x="33" y="62"/>
                    <a:pt x="34" y="61"/>
                  </a:cubicBezTo>
                  <a:lnTo>
                    <a:pt x="34" y="61"/>
                  </a:lnTo>
                  <a:cubicBezTo>
                    <a:pt x="34" y="60"/>
                    <a:pt x="34" y="60"/>
                    <a:pt x="33" y="60"/>
                  </a:cubicBezTo>
                  <a:cubicBezTo>
                    <a:pt x="33" y="60"/>
                    <a:pt x="33" y="60"/>
                    <a:pt x="33" y="60"/>
                  </a:cubicBezTo>
                  <a:cubicBezTo>
                    <a:pt x="33" y="60"/>
                    <a:pt x="33" y="61"/>
                    <a:pt x="33" y="61"/>
                  </a:cubicBezTo>
                  <a:close/>
                  <a:moveTo>
                    <a:pt x="42" y="58"/>
                  </a:moveTo>
                  <a:cubicBezTo>
                    <a:pt x="42" y="58"/>
                    <a:pt x="42" y="58"/>
                    <a:pt x="42" y="58"/>
                  </a:cubicBezTo>
                  <a:cubicBezTo>
                    <a:pt x="43" y="58"/>
                    <a:pt x="43" y="58"/>
                    <a:pt x="43" y="58"/>
                  </a:cubicBezTo>
                  <a:cubicBezTo>
                    <a:pt x="43" y="58"/>
                    <a:pt x="43" y="57"/>
                    <a:pt x="42" y="57"/>
                  </a:cubicBezTo>
                  <a:cubicBezTo>
                    <a:pt x="42" y="57"/>
                    <a:pt x="42" y="57"/>
                    <a:pt x="42" y="58"/>
                  </a:cubicBezTo>
                  <a:close/>
                  <a:moveTo>
                    <a:pt x="62" y="49"/>
                  </a:moveTo>
                  <a:cubicBezTo>
                    <a:pt x="62" y="49"/>
                    <a:pt x="62" y="50"/>
                    <a:pt x="62" y="50"/>
                  </a:cubicBezTo>
                  <a:cubicBezTo>
                    <a:pt x="63" y="50"/>
                    <a:pt x="63" y="50"/>
                    <a:pt x="63" y="50"/>
                  </a:cubicBezTo>
                  <a:cubicBezTo>
                    <a:pt x="63" y="49"/>
                    <a:pt x="63" y="49"/>
                    <a:pt x="62" y="49"/>
                  </a:cubicBezTo>
                  <a:close/>
                  <a:moveTo>
                    <a:pt x="18" y="40"/>
                  </a:moveTo>
                  <a:cubicBezTo>
                    <a:pt x="17" y="40"/>
                    <a:pt x="17" y="40"/>
                    <a:pt x="17" y="40"/>
                  </a:cubicBezTo>
                  <a:cubicBezTo>
                    <a:pt x="17" y="40"/>
                    <a:pt x="17" y="40"/>
                    <a:pt x="17" y="41"/>
                  </a:cubicBezTo>
                  <a:cubicBezTo>
                    <a:pt x="17" y="41"/>
                    <a:pt x="17" y="41"/>
                    <a:pt x="17" y="41"/>
                  </a:cubicBezTo>
                  <a:cubicBezTo>
                    <a:pt x="18" y="41"/>
                    <a:pt x="18" y="40"/>
                    <a:pt x="18" y="40"/>
                  </a:cubicBezTo>
                  <a:close/>
                  <a:moveTo>
                    <a:pt x="78" y="37"/>
                  </a:moveTo>
                  <a:cubicBezTo>
                    <a:pt x="78" y="37"/>
                    <a:pt x="78" y="36"/>
                    <a:pt x="78" y="36"/>
                  </a:cubicBezTo>
                  <a:cubicBezTo>
                    <a:pt x="78" y="36"/>
                    <a:pt x="77" y="36"/>
                    <a:pt x="77" y="36"/>
                  </a:cubicBezTo>
                  <a:cubicBezTo>
                    <a:pt x="77" y="36"/>
                    <a:pt x="76" y="36"/>
                    <a:pt x="76" y="36"/>
                  </a:cubicBezTo>
                  <a:cubicBezTo>
                    <a:pt x="76" y="36"/>
                    <a:pt x="76" y="37"/>
                    <a:pt x="76" y="37"/>
                  </a:cubicBezTo>
                  <a:cubicBezTo>
                    <a:pt x="76" y="38"/>
                    <a:pt x="76" y="38"/>
                    <a:pt x="77" y="38"/>
                  </a:cubicBezTo>
                  <a:cubicBezTo>
                    <a:pt x="78" y="38"/>
                    <a:pt x="78" y="37"/>
                    <a:pt x="78" y="37"/>
                  </a:cubicBezTo>
                  <a:close/>
                  <a:moveTo>
                    <a:pt x="85" y="36"/>
                  </a:moveTo>
                  <a:cubicBezTo>
                    <a:pt x="86" y="37"/>
                    <a:pt x="86" y="37"/>
                    <a:pt x="86" y="37"/>
                  </a:cubicBezTo>
                  <a:cubicBezTo>
                    <a:pt x="87" y="37"/>
                    <a:pt x="87" y="37"/>
                    <a:pt x="87" y="37"/>
                  </a:cubicBezTo>
                  <a:cubicBezTo>
                    <a:pt x="87" y="36"/>
                    <a:pt x="87" y="36"/>
                    <a:pt x="87" y="35"/>
                  </a:cubicBezTo>
                  <a:cubicBezTo>
                    <a:pt x="86" y="35"/>
                    <a:pt x="86" y="35"/>
                    <a:pt x="85" y="35"/>
                  </a:cubicBezTo>
                  <a:cubicBezTo>
                    <a:pt x="85" y="36"/>
                    <a:pt x="85" y="36"/>
                    <a:pt x="85" y="36"/>
                  </a:cubicBezTo>
                  <a:close/>
                  <a:moveTo>
                    <a:pt x="95" y="35"/>
                  </a:moveTo>
                  <a:cubicBezTo>
                    <a:pt x="96" y="35"/>
                    <a:pt x="96" y="34"/>
                    <a:pt x="96" y="34"/>
                  </a:cubicBezTo>
                  <a:cubicBezTo>
                    <a:pt x="96" y="34"/>
                    <a:pt x="96" y="34"/>
                    <a:pt x="95" y="34"/>
                  </a:cubicBezTo>
                  <a:cubicBezTo>
                    <a:pt x="95" y="34"/>
                    <a:pt x="95" y="34"/>
                    <a:pt x="95" y="35"/>
                  </a:cubicBezTo>
                  <a:close/>
                  <a:moveTo>
                    <a:pt x="53" y="35"/>
                  </a:moveTo>
                  <a:cubicBezTo>
                    <a:pt x="53" y="35"/>
                    <a:pt x="53" y="35"/>
                    <a:pt x="53" y="35"/>
                  </a:cubicBezTo>
                  <a:cubicBezTo>
                    <a:pt x="53" y="35"/>
                    <a:pt x="53" y="35"/>
                    <a:pt x="53" y="35"/>
                  </a:cubicBezTo>
                  <a:cubicBezTo>
                    <a:pt x="53" y="35"/>
                    <a:pt x="54" y="35"/>
                    <a:pt x="54" y="34"/>
                  </a:cubicBezTo>
                  <a:cubicBezTo>
                    <a:pt x="54" y="34"/>
                    <a:pt x="54" y="34"/>
                    <a:pt x="54" y="33"/>
                  </a:cubicBezTo>
                  <a:cubicBezTo>
                    <a:pt x="53" y="33"/>
                    <a:pt x="53" y="33"/>
                    <a:pt x="53" y="33"/>
                  </a:cubicBezTo>
                  <a:cubicBezTo>
                    <a:pt x="52" y="34"/>
                    <a:pt x="52" y="34"/>
                    <a:pt x="53" y="35"/>
                  </a:cubicBezTo>
                  <a:close/>
                  <a:moveTo>
                    <a:pt x="28" y="31"/>
                  </a:moveTo>
                  <a:cubicBezTo>
                    <a:pt x="27" y="31"/>
                    <a:pt x="27" y="32"/>
                    <a:pt x="27" y="32"/>
                  </a:cubicBezTo>
                  <a:cubicBezTo>
                    <a:pt x="28" y="33"/>
                    <a:pt x="29" y="33"/>
                    <a:pt x="30" y="33"/>
                  </a:cubicBezTo>
                  <a:cubicBezTo>
                    <a:pt x="30" y="33"/>
                    <a:pt x="30" y="33"/>
                    <a:pt x="29" y="32"/>
                  </a:cubicBezTo>
                  <a:cubicBezTo>
                    <a:pt x="29" y="32"/>
                    <a:pt x="28" y="31"/>
                    <a:pt x="28" y="31"/>
                  </a:cubicBezTo>
                  <a:close/>
                  <a:moveTo>
                    <a:pt x="64" y="31"/>
                  </a:moveTo>
                  <a:cubicBezTo>
                    <a:pt x="64" y="32"/>
                    <a:pt x="65" y="33"/>
                    <a:pt x="66" y="33"/>
                  </a:cubicBezTo>
                  <a:cubicBezTo>
                    <a:pt x="66" y="33"/>
                    <a:pt x="66" y="32"/>
                    <a:pt x="66" y="31"/>
                  </a:cubicBezTo>
                  <a:cubicBezTo>
                    <a:pt x="66" y="31"/>
                    <a:pt x="66" y="31"/>
                    <a:pt x="65" y="31"/>
                  </a:cubicBezTo>
                  <a:cubicBezTo>
                    <a:pt x="65" y="31"/>
                    <a:pt x="65" y="31"/>
                    <a:pt x="64" y="31"/>
                  </a:cubicBezTo>
                  <a:close/>
                  <a:moveTo>
                    <a:pt x="67" y="23"/>
                  </a:moveTo>
                  <a:cubicBezTo>
                    <a:pt x="67" y="23"/>
                    <a:pt x="68" y="22"/>
                    <a:pt x="67" y="22"/>
                  </a:cubicBezTo>
                  <a:cubicBezTo>
                    <a:pt x="67" y="21"/>
                    <a:pt x="66" y="21"/>
                    <a:pt x="66" y="21"/>
                  </a:cubicBezTo>
                  <a:cubicBezTo>
                    <a:pt x="66" y="22"/>
                    <a:pt x="66" y="22"/>
                    <a:pt x="66" y="22"/>
                  </a:cubicBezTo>
                  <a:cubicBezTo>
                    <a:pt x="66" y="23"/>
                    <a:pt x="66" y="23"/>
                    <a:pt x="67" y="23"/>
                  </a:cubicBezTo>
                  <a:close/>
                  <a:moveTo>
                    <a:pt x="111" y="9"/>
                  </a:moveTo>
                  <a:cubicBezTo>
                    <a:pt x="111" y="8"/>
                    <a:pt x="112" y="8"/>
                    <a:pt x="111" y="8"/>
                  </a:cubicBezTo>
                  <a:cubicBezTo>
                    <a:pt x="111" y="8"/>
                    <a:pt x="111" y="8"/>
                    <a:pt x="111" y="8"/>
                  </a:cubicBezTo>
                  <a:cubicBezTo>
                    <a:pt x="111" y="7"/>
                    <a:pt x="111" y="8"/>
                    <a:pt x="111" y="8"/>
                  </a:cubicBezTo>
                  <a:cubicBezTo>
                    <a:pt x="111" y="9"/>
                    <a:pt x="111" y="9"/>
                    <a:pt x="111" y="9"/>
                  </a:cubicBezTo>
                  <a:close/>
                  <a:moveTo>
                    <a:pt x="113" y="8"/>
                  </a:moveTo>
                  <a:cubicBezTo>
                    <a:pt x="114" y="8"/>
                    <a:pt x="114" y="8"/>
                    <a:pt x="114" y="7"/>
                  </a:cubicBezTo>
                  <a:cubicBezTo>
                    <a:pt x="113" y="7"/>
                    <a:pt x="113" y="7"/>
                    <a:pt x="113" y="8"/>
                  </a:cubicBezTo>
                  <a:close/>
                  <a:moveTo>
                    <a:pt x="57" y="6"/>
                  </a:moveTo>
                  <a:cubicBezTo>
                    <a:pt x="57" y="6"/>
                    <a:pt x="57" y="6"/>
                    <a:pt x="57" y="6"/>
                  </a:cubicBezTo>
                  <a:cubicBezTo>
                    <a:pt x="57" y="6"/>
                    <a:pt x="57" y="6"/>
                    <a:pt x="57" y="6"/>
                  </a:cubicBezTo>
                  <a:cubicBezTo>
                    <a:pt x="57" y="6"/>
                    <a:pt x="57" y="6"/>
                    <a:pt x="57" y="6"/>
                  </a:cubicBezTo>
                  <a:lnTo>
                    <a:pt x="57" y="6"/>
                  </a:lnTo>
                  <a:close/>
                  <a:moveTo>
                    <a:pt x="77" y="6"/>
                  </a:moveTo>
                  <a:cubicBezTo>
                    <a:pt x="78" y="6"/>
                    <a:pt x="78" y="6"/>
                    <a:pt x="78" y="6"/>
                  </a:cubicBezTo>
                  <a:cubicBezTo>
                    <a:pt x="78" y="6"/>
                    <a:pt x="78" y="6"/>
                    <a:pt x="78" y="6"/>
                  </a:cubicBezTo>
                  <a:cubicBezTo>
                    <a:pt x="78" y="6"/>
                    <a:pt x="78" y="6"/>
                    <a:pt x="78" y="6"/>
                  </a:cubicBezTo>
                  <a:lnTo>
                    <a:pt x="77" y="6"/>
                  </a:lnTo>
                  <a:cubicBezTo>
                    <a:pt x="77" y="6"/>
                    <a:pt x="77" y="6"/>
                    <a:pt x="77" y="6"/>
                  </a:cubicBezTo>
                  <a:close/>
                  <a:moveTo>
                    <a:pt x="87" y="5"/>
                  </a:moveTo>
                  <a:cubicBezTo>
                    <a:pt x="87" y="6"/>
                    <a:pt x="87" y="6"/>
                    <a:pt x="87" y="6"/>
                  </a:cubicBezTo>
                  <a:cubicBezTo>
                    <a:pt x="88" y="6"/>
                    <a:pt x="88" y="6"/>
                    <a:pt x="88" y="6"/>
                  </a:cubicBezTo>
                  <a:cubicBezTo>
                    <a:pt x="88" y="6"/>
                    <a:pt x="88" y="6"/>
                    <a:pt x="88" y="6"/>
                  </a:cubicBezTo>
                  <a:cubicBezTo>
                    <a:pt x="88" y="6"/>
                    <a:pt x="88" y="5"/>
                    <a:pt x="88" y="5"/>
                  </a:cubicBezTo>
                  <a:lnTo>
                    <a:pt x="87" y="5"/>
                  </a:lnTo>
                  <a:close/>
                  <a:moveTo>
                    <a:pt x="39" y="6"/>
                  </a:moveTo>
                  <a:cubicBezTo>
                    <a:pt x="39" y="6"/>
                    <a:pt x="39" y="6"/>
                    <a:pt x="39" y="6"/>
                  </a:cubicBezTo>
                  <a:cubicBezTo>
                    <a:pt x="39" y="5"/>
                    <a:pt x="39" y="5"/>
                    <a:pt x="39" y="5"/>
                  </a:cubicBezTo>
                  <a:cubicBezTo>
                    <a:pt x="38" y="5"/>
                    <a:pt x="38" y="6"/>
                    <a:pt x="39" y="6"/>
                  </a:cubicBezTo>
                  <a:cubicBezTo>
                    <a:pt x="39" y="6"/>
                    <a:pt x="39" y="6"/>
                    <a:pt x="39" y="6"/>
                  </a:cubicBezTo>
                  <a:close/>
                  <a:moveTo>
                    <a:pt x="55" y="6"/>
                  </a:moveTo>
                  <a:cubicBezTo>
                    <a:pt x="55" y="5"/>
                    <a:pt x="55" y="5"/>
                    <a:pt x="54" y="5"/>
                  </a:cubicBezTo>
                  <a:cubicBezTo>
                    <a:pt x="54" y="5"/>
                    <a:pt x="53" y="5"/>
                    <a:pt x="53" y="6"/>
                  </a:cubicBezTo>
                  <a:cubicBezTo>
                    <a:pt x="53" y="6"/>
                    <a:pt x="54" y="7"/>
                    <a:pt x="54" y="7"/>
                  </a:cubicBezTo>
                  <a:cubicBezTo>
                    <a:pt x="55" y="7"/>
                    <a:pt x="55" y="6"/>
                    <a:pt x="55" y="6"/>
                  </a:cubicBezTo>
                  <a:close/>
                  <a:moveTo>
                    <a:pt x="98" y="6"/>
                  </a:moveTo>
                  <a:cubicBezTo>
                    <a:pt x="98" y="7"/>
                    <a:pt x="98" y="7"/>
                    <a:pt x="99" y="7"/>
                  </a:cubicBezTo>
                  <a:cubicBezTo>
                    <a:pt x="99" y="7"/>
                    <a:pt x="99" y="6"/>
                    <a:pt x="99" y="6"/>
                  </a:cubicBezTo>
                  <a:cubicBezTo>
                    <a:pt x="99" y="5"/>
                    <a:pt x="99" y="5"/>
                    <a:pt x="98" y="5"/>
                  </a:cubicBezTo>
                  <a:cubicBezTo>
                    <a:pt x="98" y="5"/>
                    <a:pt x="98" y="5"/>
                    <a:pt x="98" y="6"/>
                  </a:cubicBezTo>
                  <a:close/>
                  <a:moveTo>
                    <a:pt x="109" y="4"/>
                  </a:moveTo>
                  <a:cubicBezTo>
                    <a:pt x="109" y="4"/>
                    <a:pt x="109" y="4"/>
                    <a:pt x="109" y="5"/>
                  </a:cubicBezTo>
                  <a:cubicBezTo>
                    <a:pt x="108" y="5"/>
                    <a:pt x="108" y="6"/>
                    <a:pt x="109" y="6"/>
                  </a:cubicBezTo>
                  <a:cubicBezTo>
                    <a:pt x="109" y="7"/>
                    <a:pt x="109" y="7"/>
                    <a:pt x="110" y="7"/>
                  </a:cubicBezTo>
                  <a:cubicBezTo>
                    <a:pt x="110" y="6"/>
                    <a:pt x="110" y="6"/>
                    <a:pt x="110" y="6"/>
                  </a:cubicBezTo>
                  <a:cubicBezTo>
                    <a:pt x="111" y="5"/>
                    <a:pt x="111" y="5"/>
                    <a:pt x="110" y="5"/>
                  </a:cubicBezTo>
                  <a:cubicBezTo>
                    <a:pt x="110" y="4"/>
                    <a:pt x="110" y="4"/>
                    <a:pt x="109" y="4"/>
                  </a:cubicBezTo>
                  <a:close/>
                  <a:moveTo>
                    <a:pt x="102" y="5"/>
                  </a:moveTo>
                  <a:cubicBezTo>
                    <a:pt x="102" y="4"/>
                    <a:pt x="102" y="4"/>
                    <a:pt x="101" y="4"/>
                  </a:cubicBezTo>
                  <a:cubicBezTo>
                    <a:pt x="100" y="5"/>
                    <a:pt x="100" y="5"/>
                    <a:pt x="100" y="6"/>
                  </a:cubicBezTo>
                  <a:cubicBezTo>
                    <a:pt x="100" y="7"/>
                    <a:pt x="101" y="7"/>
                    <a:pt x="101" y="6"/>
                  </a:cubicBezTo>
                  <a:cubicBezTo>
                    <a:pt x="102" y="6"/>
                    <a:pt x="102" y="5"/>
                    <a:pt x="102" y="5"/>
                  </a:cubicBezTo>
                  <a:close/>
                  <a:moveTo>
                    <a:pt x="81" y="5"/>
                  </a:moveTo>
                  <a:cubicBezTo>
                    <a:pt x="81" y="5"/>
                    <a:pt x="82" y="5"/>
                    <a:pt x="82" y="5"/>
                  </a:cubicBezTo>
                  <a:cubicBezTo>
                    <a:pt x="81" y="5"/>
                    <a:pt x="81" y="5"/>
                    <a:pt x="81" y="5"/>
                  </a:cubicBezTo>
                  <a:cubicBezTo>
                    <a:pt x="81" y="5"/>
                    <a:pt x="81" y="5"/>
                    <a:pt x="81" y="5"/>
                  </a:cubicBezTo>
                  <a:cubicBezTo>
                    <a:pt x="81" y="5"/>
                    <a:pt x="81" y="5"/>
                    <a:pt x="81" y="5"/>
                  </a:cubicBezTo>
                  <a:close/>
                  <a:moveTo>
                    <a:pt x="41" y="5"/>
                  </a:moveTo>
                  <a:cubicBezTo>
                    <a:pt x="41" y="6"/>
                    <a:pt x="41" y="6"/>
                    <a:pt x="41" y="6"/>
                  </a:cubicBezTo>
                  <a:cubicBezTo>
                    <a:pt x="41" y="6"/>
                    <a:pt x="41" y="6"/>
                    <a:pt x="41" y="6"/>
                  </a:cubicBezTo>
                  <a:cubicBezTo>
                    <a:pt x="42" y="6"/>
                    <a:pt x="42" y="6"/>
                    <a:pt x="43" y="6"/>
                  </a:cubicBezTo>
                  <a:cubicBezTo>
                    <a:pt x="43" y="6"/>
                    <a:pt x="43" y="5"/>
                    <a:pt x="43" y="5"/>
                  </a:cubicBezTo>
                  <a:cubicBezTo>
                    <a:pt x="43" y="5"/>
                    <a:pt x="43" y="4"/>
                    <a:pt x="43" y="4"/>
                  </a:cubicBezTo>
                  <a:cubicBezTo>
                    <a:pt x="43" y="4"/>
                    <a:pt x="43" y="5"/>
                    <a:pt x="42" y="5"/>
                  </a:cubicBezTo>
                  <a:cubicBezTo>
                    <a:pt x="42" y="5"/>
                    <a:pt x="41" y="5"/>
                    <a:pt x="41" y="5"/>
                  </a:cubicBezTo>
                  <a:close/>
                  <a:moveTo>
                    <a:pt x="87" y="5"/>
                  </a:moveTo>
                  <a:cubicBezTo>
                    <a:pt x="87" y="4"/>
                    <a:pt x="87" y="4"/>
                    <a:pt x="87" y="4"/>
                  </a:cubicBezTo>
                  <a:cubicBezTo>
                    <a:pt x="87" y="4"/>
                    <a:pt x="86" y="4"/>
                    <a:pt x="86" y="3"/>
                  </a:cubicBezTo>
                  <a:cubicBezTo>
                    <a:pt x="86" y="4"/>
                    <a:pt x="86" y="4"/>
                    <a:pt x="86" y="4"/>
                  </a:cubicBezTo>
                  <a:cubicBezTo>
                    <a:pt x="86" y="4"/>
                    <a:pt x="86" y="4"/>
                    <a:pt x="86" y="4"/>
                  </a:cubicBezTo>
                  <a:lnTo>
                    <a:pt x="87" y="5"/>
                  </a:lnTo>
                  <a:close/>
                  <a:moveTo>
                    <a:pt x="67" y="5"/>
                  </a:moveTo>
                  <a:cubicBezTo>
                    <a:pt x="67" y="5"/>
                    <a:pt x="67" y="4"/>
                    <a:pt x="67" y="4"/>
                  </a:cubicBezTo>
                  <a:cubicBezTo>
                    <a:pt x="67" y="4"/>
                    <a:pt x="67" y="4"/>
                    <a:pt x="67" y="3"/>
                  </a:cubicBezTo>
                  <a:lnTo>
                    <a:pt x="67" y="3"/>
                  </a:lnTo>
                  <a:lnTo>
                    <a:pt x="67" y="3"/>
                  </a:lnTo>
                  <a:cubicBezTo>
                    <a:pt x="66" y="4"/>
                    <a:pt x="66" y="4"/>
                    <a:pt x="66" y="4"/>
                  </a:cubicBezTo>
                  <a:cubicBezTo>
                    <a:pt x="66" y="5"/>
                    <a:pt x="66" y="5"/>
                    <a:pt x="67" y="5"/>
                  </a:cubicBezTo>
                  <a:close/>
                  <a:moveTo>
                    <a:pt x="107" y="4"/>
                  </a:moveTo>
                  <a:cubicBezTo>
                    <a:pt x="107" y="4"/>
                    <a:pt x="107" y="4"/>
                    <a:pt x="107" y="3"/>
                  </a:cubicBezTo>
                  <a:cubicBezTo>
                    <a:pt x="107" y="3"/>
                    <a:pt x="106" y="3"/>
                    <a:pt x="106" y="3"/>
                  </a:cubicBezTo>
                  <a:cubicBezTo>
                    <a:pt x="106" y="3"/>
                    <a:pt x="105" y="3"/>
                    <a:pt x="105" y="3"/>
                  </a:cubicBezTo>
                  <a:cubicBezTo>
                    <a:pt x="105" y="4"/>
                    <a:pt x="105" y="4"/>
                    <a:pt x="105" y="5"/>
                  </a:cubicBezTo>
                  <a:cubicBezTo>
                    <a:pt x="105" y="5"/>
                    <a:pt x="106" y="5"/>
                    <a:pt x="106" y="5"/>
                  </a:cubicBezTo>
                  <a:cubicBezTo>
                    <a:pt x="107" y="5"/>
                    <a:pt x="107" y="5"/>
                    <a:pt x="107" y="4"/>
                  </a:cubicBezTo>
                  <a:close/>
                  <a:moveTo>
                    <a:pt x="113" y="3"/>
                  </a:moveTo>
                  <a:cubicBezTo>
                    <a:pt x="112" y="4"/>
                    <a:pt x="113" y="4"/>
                    <a:pt x="113" y="4"/>
                  </a:cubicBezTo>
                  <a:cubicBezTo>
                    <a:pt x="114" y="4"/>
                    <a:pt x="114" y="4"/>
                    <a:pt x="114" y="3"/>
                  </a:cubicBezTo>
                  <a:cubicBezTo>
                    <a:pt x="114" y="2"/>
                    <a:pt x="113" y="2"/>
                    <a:pt x="113" y="3"/>
                  </a:cubicBezTo>
                  <a:close/>
                  <a:moveTo>
                    <a:pt x="97" y="3"/>
                  </a:moveTo>
                  <a:lnTo>
                    <a:pt x="98" y="3"/>
                  </a:lnTo>
                  <a:lnTo>
                    <a:pt x="98" y="3"/>
                  </a:lnTo>
                  <a:cubicBezTo>
                    <a:pt x="98" y="2"/>
                    <a:pt x="98" y="2"/>
                    <a:pt x="98" y="2"/>
                  </a:cubicBezTo>
                  <a:cubicBezTo>
                    <a:pt x="98" y="2"/>
                    <a:pt x="97" y="2"/>
                    <a:pt x="97" y="3"/>
                  </a:cubicBezTo>
                  <a:close/>
                  <a:moveTo>
                    <a:pt x="67" y="3"/>
                  </a:moveTo>
                  <a:cubicBezTo>
                    <a:pt x="67" y="3"/>
                    <a:pt x="68" y="2"/>
                    <a:pt x="68" y="2"/>
                  </a:cubicBezTo>
                  <a:cubicBezTo>
                    <a:pt x="67" y="2"/>
                    <a:pt x="67" y="2"/>
                    <a:pt x="67" y="2"/>
                  </a:cubicBezTo>
                  <a:cubicBezTo>
                    <a:pt x="67" y="2"/>
                    <a:pt x="67" y="2"/>
                    <a:pt x="67" y="2"/>
                  </a:cubicBezTo>
                  <a:lnTo>
                    <a:pt x="67" y="3"/>
                  </a:lnTo>
                  <a:close/>
                  <a:moveTo>
                    <a:pt x="54" y="2"/>
                  </a:moveTo>
                  <a:cubicBezTo>
                    <a:pt x="54" y="3"/>
                    <a:pt x="55" y="3"/>
                    <a:pt x="55" y="3"/>
                  </a:cubicBezTo>
                  <a:cubicBezTo>
                    <a:pt x="56" y="3"/>
                    <a:pt x="56" y="3"/>
                    <a:pt x="55" y="2"/>
                  </a:cubicBezTo>
                  <a:cubicBezTo>
                    <a:pt x="55" y="2"/>
                    <a:pt x="55" y="2"/>
                    <a:pt x="54" y="2"/>
                  </a:cubicBezTo>
                  <a:close/>
                  <a:moveTo>
                    <a:pt x="101" y="2"/>
                  </a:moveTo>
                  <a:cubicBezTo>
                    <a:pt x="101" y="3"/>
                    <a:pt x="101" y="3"/>
                    <a:pt x="102" y="3"/>
                  </a:cubicBezTo>
                  <a:cubicBezTo>
                    <a:pt x="102" y="3"/>
                    <a:pt x="103" y="3"/>
                    <a:pt x="103" y="2"/>
                  </a:cubicBezTo>
                  <a:cubicBezTo>
                    <a:pt x="103" y="2"/>
                    <a:pt x="102" y="2"/>
                    <a:pt x="102" y="2"/>
                  </a:cubicBezTo>
                  <a:cubicBezTo>
                    <a:pt x="101" y="2"/>
                    <a:pt x="101" y="2"/>
                    <a:pt x="101" y="2"/>
                  </a:cubicBezTo>
                  <a:close/>
                  <a:moveTo>
                    <a:pt x="57" y="2"/>
                  </a:moveTo>
                  <a:cubicBezTo>
                    <a:pt x="57" y="3"/>
                    <a:pt x="57" y="3"/>
                    <a:pt x="57" y="3"/>
                  </a:cubicBezTo>
                  <a:cubicBezTo>
                    <a:pt x="58" y="4"/>
                    <a:pt x="58" y="4"/>
                    <a:pt x="59" y="4"/>
                  </a:cubicBezTo>
                  <a:cubicBezTo>
                    <a:pt x="59" y="4"/>
                    <a:pt x="59" y="3"/>
                    <a:pt x="59" y="3"/>
                  </a:cubicBezTo>
                  <a:cubicBezTo>
                    <a:pt x="59" y="3"/>
                    <a:pt x="59" y="2"/>
                    <a:pt x="59" y="2"/>
                  </a:cubicBezTo>
                  <a:cubicBezTo>
                    <a:pt x="58" y="2"/>
                    <a:pt x="58" y="2"/>
                    <a:pt x="58" y="2"/>
                  </a:cubicBezTo>
                  <a:cubicBezTo>
                    <a:pt x="57" y="2"/>
                    <a:pt x="57" y="2"/>
                    <a:pt x="57" y="2"/>
                  </a:cubicBezTo>
                  <a:close/>
                  <a:moveTo>
                    <a:pt x="115" y="2"/>
                  </a:moveTo>
                  <a:cubicBezTo>
                    <a:pt x="115" y="3"/>
                    <a:pt x="115" y="3"/>
                    <a:pt x="115" y="4"/>
                  </a:cubicBezTo>
                  <a:cubicBezTo>
                    <a:pt x="116" y="4"/>
                    <a:pt x="116" y="4"/>
                    <a:pt x="116" y="5"/>
                  </a:cubicBezTo>
                  <a:cubicBezTo>
                    <a:pt x="116" y="5"/>
                    <a:pt x="116" y="5"/>
                    <a:pt x="116" y="5"/>
                  </a:cubicBezTo>
                  <a:cubicBezTo>
                    <a:pt x="116" y="6"/>
                    <a:pt x="116" y="6"/>
                    <a:pt x="116" y="6"/>
                  </a:cubicBezTo>
                  <a:cubicBezTo>
                    <a:pt x="116" y="7"/>
                    <a:pt x="116" y="7"/>
                    <a:pt x="117" y="7"/>
                  </a:cubicBezTo>
                  <a:cubicBezTo>
                    <a:pt x="118" y="7"/>
                    <a:pt x="118" y="7"/>
                    <a:pt x="119" y="6"/>
                  </a:cubicBezTo>
                  <a:cubicBezTo>
                    <a:pt x="119" y="6"/>
                    <a:pt x="119" y="5"/>
                    <a:pt x="119" y="5"/>
                  </a:cubicBezTo>
                  <a:cubicBezTo>
                    <a:pt x="118" y="5"/>
                    <a:pt x="118" y="4"/>
                    <a:pt x="118" y="4"/>
                  </a:cubicBezTo>
                  <a:cubicBezTo>
                    <a:pt x="117" y="4"/>
                    <a:pt x="117" y="3"/>
                    <a:pt x="117" y="3"/>
                  </a:cubicBezTo>
                  <a:cubicBezTo>
                    <a:pt x="117" y="2"/>
                    <a:pt x="116" y="2"/>
                    <a:pt x="116" y="1"/>
                  </a:cubicBezTo>
                  <a:cubicBezTo>
                    <a:pt x="115" y="2"/>
                    <a:pt x="115" y="2"/>
                    <a:pt x="115" y="2"/>
                  </a:cubicBezTo>
                  <a:close/>
                  <a:moveTo>
                    <a:pt x="53" y="4"/>
                  </a:moveTo>
                  <a:cubicBezTo>
                    <a:pt x="53" y="3"/>
                    <a:pt x="54" y="3"/>
                    <a:pt x="54" y="3"/>
                  </a:cubicBezTo>
                  <a:cubicBezTo>
                    <a:pt x="54" y="2"/>
                    <a:pt x="54" y="2"/>
                    <a:pt x="54" y="2"/>
                  </a:cubicBezTo>
                  <a:cubicBezTo>
                    <a:pt x="54" y="1"/>
                    <a:pt x="54" y="1"/>
                    <a:pt x="54" y="1"/>
                  </a:cubicBezTo>
                  <a:cubicBezTo>
                    <a:pt x="53" y="1"/>
                    <a:pt x="53" y="1"/>
                    <a:pt x="52" y="1"/>
                  </a:cubicBezTo>
                  <a:cubicBezTo>
                    <a:pt x="52" y="1"/>
                    <a:pt x="52" y="2"/>
                    <a:pt x="51" y="2"/>
                  </a:cubicBezTo>
                  <a:cubicBezTo>
                    <a:pt x="51" y="3"/>
                    <a:pt x="51" y="3"/>
                    <a:pt x="50" y="3"/>
                  </a:cubicBezTo>
                  <a:cubicBezTo>
                    <a:pt x="50" y="3"/>
                    <a:pt x="50" y="2"/>
                    <a:pt x="50" y="2"/>
                  </a:cubicBezTo>
                  <a:cubicBezTo>
                    <a:pt x="50" y="2"/>
                    <a:pt x="50" y="1"/>
                    <a:pt x="49" y="1"/>
                  </a:cubicBezTo>
                  <a:cubicBezTo>
                    <a:pt x="49" y="1"/>
                    <a:pt x="48" y="2"/>
                    <a:pt x="47" y="2"/>
                  </a:cubicBezTo>
                  <a:cubicBezTo>
                    <a:pt x="46" y="2"/>
                    <a:pt x="45" y="2"/>
                    <a:pt x="45" y="3"/>
                  </a:cubicBezTo>
                  <a:cubicBezTo>
                    <a:pt x="46" y="3"/>
                    <a:pt x="46" y="3"/>
                    <a:pt x="46" y="4"/>
                  </a:cubicBezTo>
                  <a:cubicBezTo>
                    <a:pt x="46" y="5"/>
                    <a:pt x="47" y="5"/>
                    <a:pt x="47" y="6"/>
                  </a:cubicBezTo>
                  <a:cubicBezTo>
                    <a:pt x="48" y="6"/>
                    <a:pt x="48" y="5"/>
                    <a:pt x="48" y="5"/>
                  </a:cubicBezTo>
                  <a:cubicBezTo>
                    <a:pt x="48" y="5"/>
                    <a:pt x="49" y="5"/>
                    <a:pt x="49" y="5"/>
                  </a:cubicBezTo>
                  <a:cubicBezTo>
                    <a:pt x="50" y="5"/>
                    <a:pt x="50" y="4"/>
                    <a:pt x="50" y="4"/>
                  </a:cubicBezTo>
                  <a:cubicBezTo>
                    <a:pt x="50" y="4"/>
                    <a:pt x="50" y="4"/>
                    <a:pt x="51" y="4"/>
                  </a:cubicBezTo>
                  <a:cubicBezTo>
                    <a:pt x="51" y="4"/>
                    <a:pt x="52" y="4"/>
                    <a:pt x="53" y="4"/>
                  </a:cubicBezTo>
                  <a:close/>
                  <a:moveTo>
                    <a:pt x="27" y="2"/>
                  </a:moveTo>
                  <a:cubicBezTo>
                    <a:pt x="27" y="3"/>
                    <a:pt x="27" y="3"/>
                    <a:pt x="28" y="3"/>
                  </a:cubicBezTo>
                  <a:cubicBezTo>
                    <a:pt x="28" y="3"/>
                    <a:pt x="28" y="3"/>
                    <a:pt x="29" y="3"/>
                  </a:cubicBezTo>
                  <a:cubicBezTo>
                    <a:pt x="29" y="2"/>
                    <a:pt x="29" y="2"/>
                    <a:pt x="29" y="1"/>
                  </a:cubicBezTo>
                  <a:cubicBezTo>
                    <a:pt x="29" y="1"/>
                    <a:pt x="28" y="1"/>
                    <a:pt x="28" y="1"/>
                  </a:cubicBezTo>
                  <a:cubicBezTo>
                    <a:pt x="27" y="2"/>
                    <a:pt x="27" y="2"/>
                    <a:pt x="27" y="2"/>
                  </a:cubicBezTo>
                  <a:close/>
                  <a:moveTo>
                    <a:pt x="71" y="2"/>
                  </a:moveTo>
                  <a:cubicBezTo>
                    <a:pt x="71" y="3"/>
                    <a:pt x="71" y="3"/>
                    <a:pt x="71" y="3"/>
                  </a:cubicBezTo>
                  <a:cubicBezTo>
                    <a:pt x="72" y="4"/>
                    <a:pt x="72" y="4"/>
                    <a:pt x="72" y="4"/>
                  </a:cubicBezTo>
                  <a:cubicBezTo>
                    <a:pt x="73" y="4"/>
                    <a:pt x="74" y="4"/>
                    <a:pt x="74" y="3"/>
                  </a:cubicBezTo>
                  <a:cubicBezTo>
                    <a:pt x="75" y="3"/>
                    <a:pt x="75" y="2"/>
                    <a:pt x="74" y="1"/>
                  </a:cubicBezTo>
                  <a:cubicBezTo>
                    <a:pt x="73" y="1"/>
                    <a:pt x="72" y="1"/>
                    <a:pt x="72" y="1"/>
                  </a:cubicBezTo>
                  <a:cubicBezTo>
                    <a:pt x="71" y="1"/>
                    <a:pt x="70" y="1"/>
                    <a:pt x="71" y="2"/>
                  </a:cubicBezTo>
                  <a:close/>
                  <a:moveTo>
                    <a:pt x="51" y="163"/>
                  </a:moveTo>
                  <a:cubicBezTo>
                    <a:pt x="52" y="163"/>
                    <a:pt x="52" y="163"/>
                    <a:pt x="52" y="163"/>
                  </a:cubicBezTo>
                  <a:cubicBezTo>
                    <a:pt x="52" y="162"/>
                    <a:pt x="52" y="162"/>
                    <a:pt x="51" y="162"/>
                  </a:cubicBezTo>
                  <a:cubicBezTo>
                    <a:pt x="51" y="162"/>
                    <a:pt x="51" y="162"/>
                    <a:pt x="51" y="162"/>
                  </a:cubicBezTo>
                  <a:cubicBezTo>
                    <a:pt x="51" y="162"/>
                    <a:pt x="51" y="161"/>
                    <a:pt x="50" y="161"/>
                  </a:cubicBezTo>
                  <a:cubicBezTo>
                    <a:pt x="50" y="161"/>
                    <a:pt x="50" y="161"/>
                    <a:pt x="49" y="161"/>
                  </a:cubicBezTo>
                  <a:cubicBezTo>
                    <a:pt x="49" y="160"/>
                    <a:pt x="49" y="159"/>
                    <a:pt x="49" y="159"/>
                  </a:cubicBezTo>
                  <a:cubicBezTo>
                    <a:pt x="49" y="158"/>
                    <a:pt x="48" y="157"/>
                    <a:pt x="47" y="158"/>
                  </a:cubicBezTo>
                  <a:lnTo>
                    <a:pt x="46" y="156"/>
                  </a:lnTo>
                  <a:cubicBezTo>
                    <a:pt x="46" y="156"/>
                    <a:pt x="46" y="156"/>
                    <a:pt x="46" y="156"/>
                  </a:cubicBezTo>
                  <a:cubicBezTo>
                    <a:pt x="45" y="156"/>
                    <a:pt x="45" y="156"/>
                    <a:pt x="45" y="156"/>
                  </a:cubicBezTo>
                  <a:cubicBezTo>
                    <a:pt x="44" y="156"/>
                    <a:pt x="44" y="155"/>
                    <a:pt x="44" y="155"/>
                  </a:cubicBezTo>
                  <a:cubicBezTo>
                    <a:pt x="44" y="154"/>
                    <a:pt x="43" y="154"/>
                    <a:pt x="43" y="154"/>
                  </a:cubicBezTo>
                  <a:cubicBezTo>
                    <a:pt x="43" y="154"/>
                    <a:pt x="42" y="154"/>
                    <a:pt x="42" y="154"/>
                  </a:cubicBezTo>
                  <a:cubicBezTo>
                    <a:pt x="42" y="154"/>
                    <a:pt x="42" y="154"/>
                    <a:pt x="41" y="154"/>
                  </a:cubicBezTo>
                  <a:cubicBezTo>
                    <a:pt x="41" y="154"/>
                    <a:pt x="41" y="154"/>
                    <a:pt x="41" y="154"/>
                  </a:cubicBezTo>
                  <a:cubicBezTo>
                    <a:pt x="41" y="154"/>
                    <a:pt x="42" y="154"/>
                    <a:pt x="41" y="154"/>
                  </a:cubicBezTo>
                  <a:cubicBezTo>
                    <a:pt x="41" y="153"/>
                    <a:pt x="41" y="153"/>
                    <a:pt x="41" y="153"/>
                  </a:cubicBezTo>
                  <a:cubicBezTo>
                    <a:pt x="41" y="153"/>
                    <a:pt x="41" y="152"/>
                    <a:pt x="41" y="152"/>
                  </a:cubicBezTo>
                  <a:cubicBezTo>
                    <a:pt x="41" y="151"/>
                    <a:pt x="42" y="151"/>
                    <a:pt x="43" y="152"/>
                  </a:cubicBezTo>
                  <a:cubicBezTo>
                    <a:pt x="43" y="152"/>
                    <a:pt x="43" y="152"/>
                    <a:pt x="43" y="153"/>
                  </a:cubicBezTo>
                  <a:cubicBezTo>
                    <a:pt x="43" y="153"/>
                    <a:pt x="43" y="153"/>
                    <a:pt x="43" y="154"/>
                  </a:cubicBezTo>
                  <a:cubicBezTo>
                    <a:pt x="44" y="154"/>
                    <a:pt x="44" y="154"/>
                    <a:pt x="44" y="154"/>
                  </a:cubicBezTo>
                  <a:cubicBezTo>
                    <a:pt x="45" y="154"/>
                    <a:pt x="45" y="154"/>
                    <a:pt x="45" y="154"/>
                  </a:cubicBezTo>
                  <a:cubicBezTo>
                    <a:pt x="45" y="154"/>
                    <a:pt x="46" y="154"/>
                    <a:pt x="46" y="154"/>
                  </a:cubicBezTo>
                  <a:cubicBezTo>
                    <a:pt x="46" y="154"/>
                    <a:pt x="46" y="154"/>
                    <a:pt x="46" y="154"/>
                  </a:cubicBezTo>
                  <a:cubicBezTo>
                    <a:pt x="46" y="154"/>
                    <a:pt x="46" y="154"/>
                    <a:pt x="47" y="155"/>
                  </a:cubicBezTo>
                  <a:cubicBezTo>
                    <a:pt x="47" y="155"/>
                    <a:pt x="47" y="155"/>
                    <a:pt x="47" y="156"/>
                  </a:cubicBezTo>
                  <a:cubicBezTo>
                    <a:pt x="47" y="156"/>
                    <a:pt x="48" y="156"/>
                    <a:pt x="48" y="156"/>
                  </a:cubicBezTo>
                  <a:cubicBezTo>
                    <a:pt x="48" y="156"/>
                    <a:pt x="48" y="156"/>
                    <a:pt x="49" y="157"/>
                  </a:cubicBezTo>
                  <a:cubicBezTo>
                    <a:pt x="49" y="157"/>
                    <a:pt x="49" y="157"/>
                    <a:pt x="49" y="157"/>
                  </a:cubicBezTo>
                  <a:cubicBezTo>
                    <a:pt x="50" y="158"/>
                    <a:pt x="50" y="158"/>
                    <a:pt x="51" y="158"/>
                  </a:cubicBezTo>
                  <a:cubicBezTo>
                    <a:pt x="51" y="157"/>
                    <a:pt x="51" y="156"/>
                    <a:pt x="50" y="156"/>
                  </a:cubicBezTo>
                  <a:cubicBezTo>
                    <a:pt x="50" y="155"/>
                    <a:pt x="49" y="155"/>
                    <a:pt x="49" y="154"/>
                  </a:cubicBezTo>
                  <a:cubicBezTo>
                    <a:pt x="50" y="154"/>
                    <a:pt x="50" y="154"/>
                    <a:pt x="50" y="154"/>
                  </a:cubicBezTo>
                  <a:cubicBezTo>
                    <a:pt x="51" y="154"/>
                    <a:pt x="51" y="155"/>
                    <a:pt x="51" y="155"/>
                  </a:cubicBezTo>
                  <a:cubicBezTo>
                    <a:pt x="52" y="154"/>
                    <a:pt x="53" y="154"/>
                    <a:pt x="53" y="155"/>
                  </a:cubicBezTo>
                  <a:cubicBezTo>
                    <a:pt x="53" y="155"/>
                    <a:pt x="53" y="156"/>
                    <a:pt x="53" y="156"/>
                  </a:cubicBezTo>
                  <a:cubicBezTo>
                    <a:pt x="52" y="156"/>
                    <a:pt x="52" y="156"/>
                    <a:pt x="52" y="156"/>
                  </a:cubicBezTo>
                  <a:cubicBezTo>
                    <a:pt x="52" y="156"/>
                    <a:pt x="52" y="157"/>
                    <a:pt x="52" y="157"/>
                  </a:cubicBezTo>
                  <a:cubicBezTo>
                    <a:pt x="52" y="157"/>
                    <a:pt x="53" y="157"/>
                    <a:pt x="53" y="158"/>
                  </a:cubicBezTo>
                  <a:cubicBezTo>
                    <a:pt x="53" y="158"/>
                    <a:pt x="53" y="158"/>
                    <a:pt x="53" y="158"/>
                  </a:cubicBezTo>
                  <a:cubicBezTo>
                    <a:pt x="53" y="158"/>
                    <a:pt x="53" y="159"/>
                    <a:pt x="53" y="159"/>
                  </a:cubicBezTo>
                  <a:cubicBezTo>
                    <a:pt x="53" y="159"/>
                    <a:pt x="53" y="159"/>
                    <a:pt x="53" y="159"/>
                  </a:cubicBezTo>
                  <a:cubicBezTo>
                    <a:pt x="53" y="160"/>
                    <a:pt x="54" y="160"/>
                    <a:pt x="54" y="160"/>
                  </a:cubicBezTo>
                  <a:cubicBezTo>
                    <a:pt x="54" y="160"/>
                    <a:pt x="54" y="160"/>
                    <a:pt x="54" y="159"/>
                  </a:cubicBezTo>
                  <a:cubicBezTo>
                    <a:pt x="54" y="159"/>
                    <a:pt x="55" y="159"/>
                    <a:pt x="55" y="159"/>
                  </a:cubicBezTo>
                  <a:cubicBezTo>
                    <a:pt x="55" y="159"/>
                    <a:pt x="54" y="159"/>
                    <a:pt x="54" y="159"/>
                  </a:cubicBezTo>
                  <a:cubicBezTo>
                    <a:pt x="53" y="159"/>
                    <a:pt x="53" y="158"/>
                    <a:pt x="53" y="158"/>
                  </a:cubicBezTo>
                  <a:cubicBezTo>
                    <a:pt x="53" y="157"/>
                    <a:pt x="53" y="157"/>
                    <a:pt x="54" y="157"/>
                  </a:cubicBezTo>
                  <a:cubicBezTo>
                    <a:pt x="54" y="157"/>
                    <a:pt x="55" y="157"/>
                    <a:pt x="55" y="157"/>
                  </a:cubicBezTo>
                  <a:cubicBezTo>
                    <a:pt x="55" y="157"/>
                    <a:pt x="55" y="157"/>
                    <a:pt x="55" y="157"/>
                  </a:cubicBezTo>
                  <a:cubicBezTo>
                    <a:pt x="56" y="157"/>
                    <a:pt x="56" y="158"/>
                    <a:pt x="55" y="158"/>
                  </a:cubicBezTo>
                  <a:cubicBezTo>
                    <a:pt x="55" y="158"/>
                    <a:pt x="55" y="158"/>
                    <a:pt x="55" y="158"/>
                  </a:cubicBezTo>
                  <a:cubicBezTo>
                    <a:pt x="56" y="159"/>
                    <a:pt x="56" y="159"/>
                    <a:pt x="56" y="158"/>
                  </a:cubicBezTo>
                  <a:cubicBezTo>
                    <a:pt x="56" y="158"/>
                    <a:pt x="57" y="158"/>
                    <a:pt x="57" y="158"/>
                  </a:cubicBezTo>
                  <a:cubicBezTo>
                    <a:pt x="58" y="158"/>
                    <a:pt x="58" y="158"/>
                    <a:pt x="58" y="159"/>
                  </a:cubicBezTo>
                  <a:cubicBezTo>
                    <a:pt x="58" y="159"/>
                    <a:pt x="58" y="159"/>
                    <a:pt x="59" y="159"/>
                  </a:cubicBezTo>
                  <a:cubicBezTo>
                    <a:pt x="59" y="159"/>
                    <a:pt x="59" y="159"/>
                    <a:pt x="59" y="158"/>
                  </a:cubicBezTo>
                  <a:cubicBezTo>
                    <a:pt x="59" y="157"/>
                    <a:pt x="59" y="157"/>
                    <a:pt x="59" y="156"/>
                  </a:cubicBezTo>
                  <a:cubicBezTo>
                    <a:pt x="59" y="156"/>
                    <a:pt x="59" y="156"/>
                    <a:pt x="58" y="157"/>
                  </a:cubicBezTo>
                  <a:cubicBezTo>
                    <a:pt x="58" y="157"/>
                    <a:pt x="58" y="157"/>
                    <a:pt x="58" y="157"/>
                  </a:cubicBezTo>
                  <a:cubicBezTo>
                    <a:pt x="57" y="157"/>
                    <a:pt x="56" y="157"/>
                    <a:pt x="56" y="157"/>
                  </a:cubicBezTo>
                  <a:cubicBezTo>
                    <a:pt x="56" y="156"/>
                    <a:pt x="57" y="156"/>
                    <a:pt x="57" y="156"/>
                  </a:cubicBezTo>
                  <a:cubicBezTo>
                    <a:pt x="57" y="156"/>
                    <a:pt x="58" y="156"/>
                    <a:pt x="58" y="156"/>
                  </a:cubicBezTo>
                  <a:cubicBezTo>
                    <a:pt x="58" y="155"/>
                    <a:pt x="58" y="155"/>
                    <a:pt x="58" y="155"/>
                  </a:cubicBezTo>
                  <a:cubicBezTo>
                    <a:pt x="58" y="155"/>
                    <a:pt x="58" y="155"/>
                    <a:pt x="58" y="155"/>
                  </a:cubicBezTo>
                  <a:lnTo>
                    <a:pt x="59" y="154"/>
                  </a:lnTo>
                  <a:cubicBezTo>
                    <a:pt x="59" y="153"/>
                    <a:pt x="59" y="151"/>
                    <a:pt x="59" y="150"/>
                  </a:cubicBezTo>
                  <a:cubicBezTo>
                    <a:pt x="59" y="149"/>
                    <a:pt x="58" y="149"/>
                    <a:pt x="57" y="149"/>
                  </a:cubicBezTo>
                  <a:cubicBezTo>
                    <a:pt x="57" y="149"/>
                    <a:pt x="57" y="149"/>
                    <a:pt x="57" y="149"/>
                  </a:cubicBezTo>
                  <a:cubicBezTo>
                    <a:pt x="57" y="149"/>
                    <a:pt x="57" y="150"/>
                    <a:pt x="57" y="150"/>
                  </a:cubicBezTo>
                  <a:cubicBezTo>
                    <a:pt x="56" y="150"/>
                    <a:pt x="56" y="150"/>
                    <a:pt x="56" y="150"/>
                  </a:cubicBezTo>
                  <a:cubicBezTo>
                    <a:pt x="56" y="149"/>
                    <a:pt x="57" y="149"/>
                    <a:pt x="57" y="148"/>
                  </a:cubicBezTo>
                  <a:cubicBezTo>
                    <a:pt x="57" y="148"/>
                    <a:pt x="58" y="147"/>
                    <a:pt x="57" y="146"/>
                  </a:cubicBezTo>
                  <a:cubicBezTo>
                    <a:pt x="57" y="146"/>
                    <a:pt x="57" y="146"/>
                    <a:pt x="57" y="145"/>
                  </a:cubicBezTo>
                  <a:cubicBezTo>
                    <a:pt x="57" y="145"/>
                    <a:pt x="57" y="145"/>
                    <a:pt x="57" y="145"/>
                  </a:cubicBezTo>
                  <a:cubicBezTo>
                    <a:pt x="57" y="145"/>
                    <a:pt x="57" y="144"/>
                    <a:pt x="57" y="144"/>
                  </a:cubicBezTo>
                  <a:cubicBezTo>
                    <a:pt x="57" y="144"/>
                    <a:pt x="56" y="144"/>
                    <a:pt x="56" y="144"/>
                  </a:cubicBezTo>
                  <a:cubicBezTo>
                    <a:pt x="56" y="143"/>
                    <a:pt x="56" y="143"/>
                    <a:pt x="56" y="143"/>
                  </a:cubicBezTo>
                  <a:lnTo>
                    <a:pt x="55" y="143"/>
                  </a:lnTo>
                  <a:cubicBezTo>
                    <a:pt x="54" y="143"/>
                    <a:pt x="54" y="143"/>
                    <a:pt x="53" y="142"/>
                  </a:cubicBezTo>
                  <a:cubicBezTo>
                    <a:pt x="53" y="142"/>
                    <a:pt x="52" y="142"/>
                    <a:pt x="52" y="143"/>
                  </a:cubicBezTo>
                  <a:cubicBezTo>
                    <a:pt x="52" y="143"/>
                    <a:pt x="53" y="143"/>
                    <a:pt x="53" y="143"/>
                  </a:cubicBezTo>
                  <a:cubicBezTo>
                    <a:pt x="54" y="143"/>
                    <a:pt x="54" y="143"/>
                    <a:pt x="55" y="143"/>
                  </a:cubicBezTo>
                  <a:cubicBezTo>
                    <a:pt x="54" y="144"/>
                    <a:pt x="54" y="145"/>
                    <a:pt x="54" y="145"/>
                  </a:cubicBezTo>
                  <a:cubicBezTo>
                    <a:pt x="54" y="146"/>
                    <a:pt x="53" y="146"/>
                    <a:pt x="52" y="146"/>
                  </a:cubicBezTo>
                  <a:cubicBezTo>
                    <a:pt x="52" y="147"/>
                    <a:pt x="52" y="148"/>
                    <a:pt x="51" y="148"/>
                  </a:cubicBezTo>
                  <a:cubicBezTo>
                    <a:pt x="51" y="148"/>
                    <a:pt x="50" y="148"/>
                    <a:pt x="50" y="147"/>
                  </a:cubicBezTo>
                  <a:cubicBezTo>
                    <a:pt x="50" y="146"/>
                    <a:pt x="50" y="146"/>
                    <a:pt x="51" y="146"/>
                  </a:cubicBezTo>
                  <a:cubicBezTo>
                    <a:pt x="51" y="146"/>
                    <a:pt x="52" y="146"/>
                    <a:pt x="52" y="145"/>
                  </a:cubicBezTo>
                  <a:cubicBezTo>
                    <a:pt x="52" y="145"/>
                    <a:pt x="52" y="145"/>
                    <a:pt x="52" y="145"/>
                  </a:cubicBezTo>
                  <a:cubicBezTo>
                    <a:pt x="52" y="144"/>
                    <a:pt x="52" y="144"/>
                    <a:pt x="51" y="144"/>
                  </a:cubicBezTo>
                  <a:cubicBezTo>
                    <a:pt x="51" y="143"/>
                    <a:pt x="52" y="143"/>
                    <a:pt x="52" y="143"/>
                  </a:cubicBezTo>
                  <a:cubicBezTo>
                    <a:pt x="52" y="143"/>
                    <a:pt x="52" y="143"/>
                    <a:pt x="52" y="143"/>
                  </a:cubicBezTo>
                  <a:lnTo>
                    <a:pt x="52" y="142"/>
                  </a:lnTo>
                  <a:cubicBezTo>
                    <a:pt x="51" y="142"/>
                    <a:pt x="51" y="142"/>
                    <a:pt x="51" y="143"/>
                  </a:cubicBezTo>
                  <a:cubicBezTo>
                    <a:pt x="51" y="143"/>
                    <a:pt x="51" y="143"/>
                    <a:pt x="50" y="143"/>
                  </a:cubicBezTo>
                  <a:cubicBezTo>
                    <a:pt x="50" y="143"/>
                    <a:pt x="49" y="143"/>
                    <a:pt x="49" y="142"/>
                  </a:cubicBezTo>
                  <a:cubicBezTo>
                    <a:pt x="49" y="142"/>
                    <a:pt x="50" y="141"/>
                    <a:pt x="50" y="141"/>
                  </a:cubicBezTo>
                  <a:cubicBezTo>
                    <a:pt x="50" y="141"/>
                    <a:pt x="50" y="141"/>
                    <a:pt x="50" y="141"/>
                  </a:cubicBezTo>
                  <a:cubicBezTo>
                    <a:pt x="51" y="141"/>
                    <a:pt x="51" y="141"/>
                    <a:pt x="51" y="141"/>
                  </a:cubicBezTo>
                  <a:cubicBezTo>
                    <a:pt x="51" y="140"/>
                    <a:pt x="51" y="140"/>
                    <a:pt x="51" y="140"/>
                  </a:cubicBezTo>
                  <a:cubicBezTo>
                    <a:pt x="51" y="140"/>
                    <a:pt x="52" y="140"/>
                    <a:pt x="52" y="140"/>
                  </a:cubicBezTo>
                  <a:cubicBezTo>
                    <a:pt x="52" y="140"/>
                    <a:pt x="52" y="140"/>
                    <a:pt x="52" y="140"/>
                  </a:cubicBezTo>
                  <a:cubicBezTo>
                    <a:pt x="53" y="140"/>
                    <a:pt x="53" y="139"/>
                    <a:pt x="53" y="138"/>
                  </a:cubicBezTo>
                  <a:cubicBezTo>
                    <a:pt x="52" y="138"/>
                    <a:pt x="52" y="138"/>
                    <a:pt x="51" y="138"/>
                  </a:cubicBezTo>
                  <a:cubicBezTo>
                    <a:pt x="51" y="139"/>
                    <a:pt x="51" y="139"/>
                    <a:pt x="50" y="139"/>
                  </a:cubicBezTo>
                  <a:cubicBezTo>
                    <a:pt x="50" y="139"/>
                    <a:pt x="50" y="139"/>
                    <a:pt x="49" y="139"/>
                  </a:cubicBezTo>
                  <a:cubicBezTo>
                    <a:pt x="49" y="138"/>
                    <a:pt x="49" y="138"/>
                    <a:pt x="49" y="138"/>
                  </a:cubicBezTo>
                  <a:cubicBezTo>
                    <a:pt x="49" y="138"/>
                    <a:pt x="49" y="138"/>
                    <a:pt x="48" y="138"/>
                  </a:cubicBezTo>
                  <a:cubicBezTo>
                    <a:pt x="47" y="138"/>
                    <a:pt x="47" y="138"/>
                    <a:pt x="46" y="138"/>
                  </a:cubicBezTo>
                  <a:cubicBezTo>
                    <a:pt x="47" y="138"/>
                    <a:pt x="47" y="139"/>
                    <a:pt x="48" y="139"/>
                  </a:cubicBezTo>
                  <a:cubicBezTo>
                    <a:pt x="49" y="140"/>
                    <a:pt x="49" y="140"/>
                    <a:pt x="49" y="141"/>
                  </a:cubicBezTo>
                  <a:cubicBezTo>
                    <a:pt x="49" y="141"/>
                    <a:pt x="48" y="142"/>
                    <a:pt x="48" y="142"/>
                  </a:cubicBezTo>
                  <a:cubicBezTo>
                    <a:pt x="47" y="143"/>
                    <a:pt x="47" y="143"/>
                    <a:pt x="46" y="143"/>
                  </a:cubicBezTo>
                  <a:cubicBezTo>
                    <a:pt x="46" y="143"/>
                    <a:pt x="46" y="143"/>
                    <a:pt x="46" y="143"/>
                  </a:cubicBezTo>
                  <a:cubicBezTo>
                    <a:pt x="46" y="142"/>
                    <a:pt x="45" y="142"/>
                    <a:pt x="45" y="142"/>
                  </a:cubicBezTo>
                  <a:cubicBezTo>
                    <a:pt x="44" y="142"/>
                    <a:pt x="44" y="143"/>
                    <a:pt x="43" y="143"/>
                  </a:cubicBezTo>
                  <a:cubicBezTo>
                    <a:pt x="44" y="143"/>
                    <a:pt x="44" y="144"/>
                    <a:pt x="44" y="144"/>
                  </a:cubicBezTo>
                  <a:cubicBezTo>
                    <a:pt x="44" y="144"/>
                    <a:pt x="44" y="144"/>
                    <a:pt x="45" y="144"/>
                  </a:cubicBezTo>
                  <a:cubicBezTo>
                    <a:pt x="45" y="144"/>
                    <a:pt x="45" y="145"/>
                    <a:pt x="45" y="145"/>
                  </a:cubicBezTo>
                  <a:cubicBezTo>
                    <a:pt x="44" y="145"/>
                    <a:pt x="44" y="146"/>
                    <a:pt x="44" y="146"/>
                  </a:cubicBezTo>
                  <a:cubicBezTo>
                    <a:pt x="44" y="146"/>
                    <a:pt x="44" y="146"/>
                    <a:pt x="43" y="146"/>
                  </a:cubicBezTo>
                  <a:cubicBezTo>
                    <a:pt x="43" y="146"/>
                    <a:pt x="43" y="146"/>
                    <a:pt x="42" y="146"/>
                  </a:cubicBezTo>
                  <a:cubicBezTo>
                    <a:pt x="42" y="147"/>
                    <a:pt x="42" y="147"/>
                    <a:pt x="42" y="147"/>
                  </a:cubicBezTo>
                  <a:cubicBezTo>
                    <a:pt x="43" y="148"/>
                    <a:pt x="43" y="148"/>
                    <a:pt x="44" y="148"/>
                  </a:cubicBezTo>
                  <a:cubicBezTo>
                    <a:pt x="44" y="148"/>
                    <a:pt x="44" y="148"/>
                    <a:pt x="45" y="149"/>
                  </a:cubicBezTo>
                  <a:cubicBezTo>
                    <a:pt x="45" y="149"/>
                    <a:pt x="45" y="149"/>
                    <a:pt x="46" y="149"/>
                  </a:cubicBezTo>
                  <a:cubicBezTo>
                    <a:pt x="46" y="149"/>
                    <a:pt x="46" y="150"/>
                    <a:pt x="46" y="150"/>
                  </a:cubicBezTo>
                  <a:cubicBezTo>
                    <a:pt x="46" y="150"/>
                    <a:pt x="46" y="150"/>
                    <a:pt x="46" y="150"/>
                  </a:cubicBezTo>
                  <a:cubicBezTo>
                    <a:pt x="47" y="150"/>
                    <a:pt x="47" y="151"/>
                    <a:pt x="47" y="151"/>
                  </a:cubicBezTo>
                  <a:cubicBezTo>
                    <a:pt x="47" y="151"/>
                    <a:pt x="47" y="151"/>
                    <a:pt x="46" y="152"/>
                  </a:cubicBezTo>
                  <a:cubicBezTo>
                    <a:pt x="46" y="152"/>
                    <a:pt x="46" y="152"/>
                    <a:pt x="46" y="152"/>
                  </a:cubicBezTo>
                  <a:cubicBezTo>
                    <a:pt x="45" y="152"/>
                    <a:pt x="45" y="152"/>
                    <a:pt x="45" y="151"/>
                  </a:cubicBezTo>
                  <a:cubicBezTo>
                    <a:pt x="45" y="151"/>
                    <a:pt x="44" y="151"/>
                    <a:pt x="44" y="150"/>
                  </a:cubicBezTo>
                  <a:cubicBezTo>
                    <a:pt x="44" y="150"/>
                    <a:pt x="43" y="150"/>
                    <a:pt x="43" y="150"/>
                  </a:cubicBezTo>
                  <a:cubicBezTo>
                    <a:pt x="43" y="150"/>
                    <a:pt x="43" y="150"/>
                    <a:pt x="43" y="150"/>
                  </a:cubicBezTo>
                  <a:cubicBezTo>
                    <a:pt x="42" y="149"/>
                    <a:pt x="42" y="149"/>
                    <a:pt x="42" y="148"/>
                  </a:cubicBezTo>
                  <a:cubicBezTo>
                    <a:pt x="42" y="148"/>
                    <a:pt x="42" y="148"/>
                    <a:pt x="41" y="148"/>
                  </a:cubicBezTo>
                  <a:cubicBezTo>
                    <a:pt x="41" y="147"/>
                    <a:pt x="41" y="146"/>
                    <a:pt x="41" y="146"/>
                  </a:cubicBezTo>
                  <a:cubicBezTo>
                    <a:pt x="41" y="146"/>
                    <a:pt x="40" y="146"/>
                    <a:pt x="40" y="146"/>
                  </a:cubicBezTo>
                  <a:cubicBezTo>
                    <a:pt x="40" y="147"/>
                    <a:pt x="40" y="147"/>
                    <a:pt x="40" y="147"/>
                  </a:cubicBezTo>
                  <a:cubicBezTo>
                    <a:pt x="39" y="147"/>
                    <a:pt x="39" y="148"/>
                    <a:pt x="39" y="148"/>
                  </a:cubicBezTo>
                  <a:cubicBezTo>
                    <a:pt x="39" y="148"/>
                    <a:pt x="39" y="148"/>
                    <a:pt x="38" y="148"/>
                  </a:cubicBezTo>
                  <a:cubicBezTo>
                    <a:pt x="38" y="148"/>
                    <a:pt x="38" y="148"/>
                    <a:pt x="38" y="148"/>
                  </a:cubicBezTo>
                  <a:cubicBezTo>
                    <a:pt x="37" y="147"/>
                    <a:pt x="37" y="147"/>
                    <a:pt x="38" y="147"/>
                  </a:cubicBezTo>
                  <a:cubicBezTo>
                    <a:pt x="38" y="146"/>
                    <a:pt x="38" y="146"/>
                    <a:pt x="38" y="146"/>
                  </a:cubicBezTo>
                  <a:lnTo>
                    <a:pt x="40" y="146"/>
                  </a:lnTo>
                  <a:cubicBezTo>
                    <a:pt x="40" y="146"/>
                    <a:pt x="40" y="145"/>
                    <a:pt x="40" y="145"/>
                  </a:cubicBezTo>
                  <a:cubicBezTo>
                    <a:pt x="40" y="144"/>
                    <a:pt x="40" y="144"/>
                    <a:pt x="40" y="144"/>
                  </a:cubicBezTo>
                  <a:cubicBezTo>
                    <a:pt x="41" y="144"/>
                    <a:pt x="41" y="144"/>
                    <a:pt x="41" y="145"/>
                  </a:cubicBezTo>
                  <a:cubicBezTo>
                    <a:pt x="41" y="145"/>
                    <a:pt x="41" y="146"/>
                    <a:pt x="41" y="146"/>
                  </a:cubicBezTo>
                  <a:cubicBezTo>
                    <a:pt x="42" y="146"/>
                    <a:pt x="42" y="146"/>
                    <a:pt x="42" y="145"/>
                  </a:cubicBezTo>
                  <a:cubicBezTo>
                    <a:pt x="42" y="145"/>
                    <a:pt x="42" y="144"/>
                    <a:pt x="42" y="144"/>
                  </a:cubicBezTo>
                  <a:cubicBezTo>
                    <a:pt x="42" y="144"/>
                    <a:pt x="41" y="143"/>
                    <a:pt x="41" y="143"/>
                  </a:cubicBezTo>
                  <a:cubicBezTo>
                    <a:pt x="41" y="143"/>
                    <a:pt x="41" y="142"/>
                    <a:pt x="41" y="142"/>
                  </a:cubicBezTo>
                  <a:cubicBezTo>
                    <a:pt x="41" y="141"/>
                    <a:pt x="40" y="141"/>
                    <a:pt x="40" y="140"/>
                  </a:cubicBezTo>
                  <a:cubicBezTo>
                    <a:pt x="40" y="140"/>
                    <a:pt x="40" y="139"/>
                    <a:pt x="40" y="138"/>
                  </a:cubicBezTo>
                  <a:cubicBezTo>
                    <a:pt x="41" y="138"/>
                    <a:pt x="41" y="138"/>
                    <a:pt x="41" y="138"/>
                  </a:cubicBezTo>
                  <a:cubicBezTo>
                    <a:pt x="41" y="138"/>
                    <a:pt x="41" y="139"/>
                    <a:pt x="41" y="138"/>
                  </a:cubicBezTo>
                  <a:cubicBezTo>
                    <a:pt x="42" y="138"/>
                    <a:pt x="42" y="138"/>
                    <a:pt x="42" y="138"/>
                  </a:cubicBezTo>
                  <a:cubicBezTo>
                    <a:pt x="42" y="138"/>
                    <a:pt x="42" y="138"/>
                    <a:pt x="43" y="138"/>
                  </a:cubicBezTo>
                  <a:cubicBezTo>
                    <a:pt x="43" y="137"/>
                    <a:pt x="44" y="138"/>
                    <a:pt x="44" y="138"/>
                  </a:cubicBezTo>
                  <a:cubicBezTo>
                    <a:pt x="44" y="138"/>
                    <a:pt x="45" y="138"/>
                    <a:pt x="45" y="138"/>
                  </a:cubicBezTo>
                  <a:cubicBezTo>
                    <a:pt x="45" y="137"/>
                    <a:pt x="45" y="137"/>
                    <a:pt x="45" y="136"/>
                  </a:cubicBezTo>
                  <a:cubicBezTo>
                    <a:pt x="45" y="136"/>
                    <a:pt x="45" y="136"/>
                    <a:pt x="45" y="135"/>
                  </a:cubicBezTo>
                  <a:cubicBezTo>
                    <a:pt x="45" y="135"/>
                    <a:pt x="45" y="135"/>
                    <a:pt x="46" y="135"/>
                  </a:cubicBezTo>
                  <a:cubicBezTo>
                    <a:pt x="46" y="135"/>
                    <a:pt x="47" y="135"/>
                    <a:pt x="47" y="135"/>
                  </a:cubicBezTo>
                  <a:cubicBezTo>
                    <a:pt x="46" y="134"/>
                    <a:pt x="46" y="134"/>
                    <a:pt x="45" y="133"/>
                  </a:cubicBezTo>
                  <a:lnTo>
                    <a:pt x="45" y="132"/>
                  </a:lnTo>
                  <a:cubicBezTo>
                    <a:pt x="45" y="131"/>
                    <a:pt x="45" y="131"/>
                    <a:pt x="45" y="130"/>
                  </a:cubicBezTo>
                  <a:cubicBezTo>
                    <a:pt x="45" y="130"/>
                    <a:pt x="45" y="130"/>
                    <a:pt x="44" y="130"/>
                  </a:cubicBezTo>
                  <a:cubicBezTo>
                    <a:pt x="44" y="130"/>
                    <a:pt x="44" y="130"/>
                    <a:pt x="44" y="130"/>
                  </a:cubicBezTo>
                  <a:cubicBezTo>
                    <a:pt x="44" y="129"/>
                    <a:pt x="44" y="129"/>
                    <a:pt x="45" y="129"/>
                  </a:cubicBezTo>
                  <a:cubicBezTo>
                    <a:pt x="45" y="129"/>
                    <a:pt x="45" y="129"/>
                    <a:pt x="45" y="128"/>
                  </a:cubicBezTo>
                  <a:cubicBezTo>
                    <a:pt x="46" y="128"/>
                    <a:pt x="45" y="127"/>
                    <a:pt x="45" y="127"/>
                  </a:cubicBezTo>
                  <a:cubicBezTo>
                    <a:pt x="45" y="126"/>
                    <a:pt x="44" y="126"/>
                    <a:pt x="44" y="126"/>
                  </a:cubicBezTo>
                  <a:cubicBezTo>
                    <a:pt x="43" y="126"/>
                    <a:pt x="43" y="126"/>
                    <a:pt x="43" y="126"/>
                  </a:cubicBezTo>
                  <a:cubicBezTo>
                    <a:pt x="43" y="127"/>
                    <a:pt x="42" y="127"/>
                    <a:pt x="42" y="127"/>
                  </a:cubicBezTo>
                  <a:cubicBezTo>
                    <a:pt x="42" y="127"/>
                    <a:pt x="42" y="127"/>
                    <a:pt x="41" y="127"/>
                  </a:cubicBezTo>
                  <a:cubicBezTo>
                    <a:pt x="41" y="128"/>
                    <a:pt x="41" y="128"/>
                    <a:pt x="41" y="128"/>
                  </a:cubicBezTo>
                  <a:cubicBezTo>
                    <a:pt x="41" y="128"/>
                    <a:pt x="41" y="129"/>
                    <a:pt x="41" y="129"/>
                  </a:cubicBezTo>
                  <a:cubicBezTo>
                    <a:pt x="41" y="130"/>
                    <a:pt x="41" y="130"/>
                    <a:pt x="41" y="130"/>
                  </a:cubicBezTo>
                  <a:cubicBezTo>
                    <a:pt x="41" y="131"/>
                    <a:pt x="41" y="131"/>
                    <a:pt x="40" y="131"/>
                  </a:cubicBezTo>
                  <a:cubicBezTo>
                    <a:pt x="40" y="132"/>
                    <a:pt x="40" y="132"/>
                    <a:pt x="39" y="132"/>
                  </a:cubicBezTo>
                  <a:cubicBezTo>
                    <a:pt x="39" y="131"/>
                    <a:pt x="39" y="130"/>
                    <a:pt x="38" y="130"/>
                  </a:cubicBezTo>
                  <a:cubicBezTo>
                    <a:pt x="37" y="129"/>
                    <a:pt x="37" y="129"/>
                    <a:pt x="36" y="128"/>
                  </a:cubicBezTo>
                  <a:cubicBezTo>
                    <a:pt x="36" y="128"/>
                    <a:pt x="35" y="128"/>
                    <a:pt x="35" y="129"/>
                  </a:cubicBezTo>
                  <a:cubicBezTo>
                    <a:pt x="35" y="129"/>
                    <a:pt x="35" y="129"/>
                    <a:pt x="35" y="130"/>
                  </a:cubicBezTo>
                  <a:lnTo>
                    <a:pt x="35" y="131"/>
                  </a:lnTo>
                  <a:cubicBezTo>
                    <a:pt x="35" y="131"/>
                    <a:pt x="35" y="131"/>
                    <a:pt x="35" y="132"/>
                  </a:cubicBezTo>
                  <a:cubicBezTo>
                    <a:pt x="35" y="132"/>
                    <a:pt x="35" y="132"/>
                    <a:pt x="35" y="133"/>
                  </a:cubicBezTo>
                  <a:cubicBezTo>
                    <a:pt x="35" y="133"/>
                    <a:pt x="34" y="134"/>
                    <a:pt x="34" y="134"/>
                  </a:cubicBezTo>
                  <a:cubicBezTo>
                    <a:pt x="34" y="134"/>
                    <a:pt x="34" y="133"/>
                    <a:pt x="34" y="133"/>
                  </a:cubicBezTo>
                  <a:cubicBezTo>
                    <a:pt x="34" y="132"/>
                    <a:pt x="34" y="132"/>
                    <a:pt x="34" y="132"/>
                  </a:cubicBezTo>
                  <a:cubicBezTo>
                    <a:pt x="34" y="131"/>
                    <a:pt x="34" y="131"/>
                    <a:pt x="33" y="131"/>
                  </a:cubicBezTo>
                  <a:cubicBezTo>
                    <a:pt x="33" y="131"/>
                    <a:pt x="33" y="131"/>
                    <a:pt x="33" y="131"/>
                  </a:cubicBezTo>
                  <a:cubicBezTo>
                    <a:pt x="33" y="130"/>
                    <a:pt x="33" y="130"/>
                    <a:pt x="33" y="130"/>
                  </a:cubicBezTo>
                  <a:cubicBezTo>
                    <a:pt x="34" y="130"/>
                    <a:pt x="34" y="130"/>
                    <a:pt x="34" y="130"/>
                  </a:cubicBezTo>
                  <a:cubicBezTo>
                    <a:pt x="34" y="129"/>
                    <a:pt x="34" y="128"/>
                    <a:pt x="34" y="128"/>
                  </a:cubicBezTo>
                  <a:cubicBezTo>
                    <a:pt x="34" y="127"/>
                    <a:pt x="33" y="127"/>
                    <a:pt x="32" y="127"/>
                  </a:cubicBezTo>
                  <a:cubicBezTo>
                    <a:pt x="32" y="127"/>
                    <a:pt x="32" y="126"/>
                    <a:pt x="32" y="126"/>
                  </a:cubicBezTo>
                  <a:cubicBezTo>
                    <a:pt x="33" y="125"/>
                    <a:pt x="33" y="125"/>
                    <a:pt x="33" y="125"/>
                  </a:cubicBezTo>
                  <a:cubicBezTo>
                    <a:pt x="33" y="124"/>
                    <a:pt x="33" y="124"/>
                    <a:pt x="32" y="124"/>
                  </a:cubicBezTo>
                  <a:cubicBezTo>
                    <a:pt x="32" y="123"/>
                    <a:pt x="32" y="123"/>
                    <a:pt x="33" y="123"/>
                  </a:cubicBezTo>
                  <a:lnTo>
                    <a:pt x="32" y="122"/>
                  </a:lnTo>
                  <a:cubicBezTo>
                    <a:pt x="32" y="120"/>
                    <a:pt x="32" y="119"/>
                    <a:pt x="32" y="117"/>
                  </a:cubicBezTo>
                  <a:cubicBezTo>
                    <a:pt x="32" y="116"/>
                    <a:pt x="32" y="114"/>
                    <a:pt x="32" y="112"/>
                  </a:cubicBezTo>
                  <a:lnTo>
                    <a:pt x="32" y="103"/>
                  </a:lnTo>
                  <a:cubicBezTo>
                    <a:pt x="32" y="103"/>
                    <a:pt x="33" y="103"/>
                    <a:pt x="33" y="103"/>
                  </a:cubicBezTo>
                  <a:cubicBezTo>
                    <a:pt x="33" y="103"/>
                    <a:pt x="33" y="103"/>
                    <a:pt x="33" y="102"/>
                  </a:cubicBezTo>
                  <a:cubicBezTo>
                    <a:pt x="33" y="102"/>
                    <a:pt x="33" y="102"/>
                    <a:pt x="33" y="102"/>
                  </a:cubicBezTo>
                  <a:cubicBezTo>
                    <a:pt x="33" y="102"/>
                    <a:pt x="33" y="102"/>
                    <a:pt x="32" y="101"/>
                  </a:cubicBezTo>
                  <a:lnTo>
                    <a:pt x="32" y="92"/>
                  </a:lnTo>
                  <a:lnTo>
                    <a:pt x="32" y="83"/>
                  </a:lnTo>
                  <a:cubicBezTo>
                    <a:pt x="33" y="83"/>
                    <a:pt x="34" y="82"/>
                    <a:pt x="35" y="82"/>
                  </a:cubicBezTo>
                  <a:cubicBezTo>
                    <a:pt x="35" y="83"/>
                    <a:pt x="35" y="83"/>
                    <a:pt x="35" y="83"/>
                  </a:cubicBezTo>
                  <a:cubicBezTo>
                    <a:pt x="35" y="83"/>
                    <a:pt x="35" y="83"/>
                    <a:pt x="35" y="83"/>
                  </a:cubicBezTo>
                  <a:cubicBezTo>
                    <a:pt x="35" y="84"/>
                    <a:pt x="35" y="84"/>
                    <a:pt x="35" y="84"/>
                  </a:cubicBezTo>
                  <a:cubicBezTo>
                    <a:pt x="35" y="84"/>
                    <a:pt x="34" y="84"/>
                    <a:pt x="34" y="84"/>
                  </a:cubicBezTo>
                  <a:cubicBezTo>
                    <a:pt x="34" y="84"/>
                    <a:pt x="33" y="85"/>
                    <a:pt x="33" y="85"/>
                  </a:cubicBezTo>
                  <a:cubicBezTo>
                    <a:pt x="33" y="85"/>
                    <a:pt x="33" y="85"/>
                    <a:pt x="33" y="86"/>
                  </a:cubicBezTo>
                  <a:cubicBezTo>
                    <a:pt x="33" y="86"/>
                    <a:pt x="33" y="87"/>
                    <a:pt x="34" y="87"/>
                  </a:cubicBezTo>
                  <a:cubicBezTo>
                    <a:pt x="34" y="87"/>
                    <a:pt x="35" y="87"/>
                    <a:pt x="35" y="87"/>
                  </a:cubicBezTo>
                  <a:cubicBezTo>
                    <a:pt x="35" y="88"/>
                    <a:pt x="36" y="88"/>
                    <a:pt x="36" y="88"/>
                  </a:cubicBezTo>
                  <a:cubicBezTo>
                    <a:pt x="37" y="89"/>
                    <a:pt x="37" y="88"/>
                    <a:pt x="38" y="88"/>
                  </a:cubicBezTo>
                  <a:cubicBezTo>
                    <a:pt x="38" y="87"/>
                    <a:pt x="37" y="87"/>
                    <a:pt x="37" y="87"/>
                  </a:cubicBezTo>
                  <a:cubicBezTo>
                    <a:pt x="36" y="87"/>
                    <a:pt x="36" y="87"/>
                    <a:pt x="36" y="87"/>
                  </a:cubicBezTo>
                  <a:cubicBezTo>
                    <a:pt x="36" y="87"/>
                    <a:pt x="36" y="87"/>
                    <a:pt x="36" y="86"/>
                  </a:cubicBezTo>
                  <a:cubicBezTo>
                    <a:pt x="36" y="86"/>
                    <a:pt x="35" y="86"/>
                    <a:pt x="35" y="86"/>
                  </a:cubicBezTo>
                  <a:cubicBezTo>
                    <a:pt x="35" y="86"/>
                    <a:pt x="35" y="86"/>
                    <a:pt x="35" y="86"/>
                  </a:cubicBezTo>
                  <a:cubicBezTo>
                    <a:pt x="35" y="85"/>
                    <a:pt x="35" y="85"/>
                    <a:pt x="35" y="85"/>
                  </a:cubicBezTo>
                  <a:cubicBezTo>
                    <a:pt x="36" y="85"/>
                    <a:pt x="36" y="84"/>
                    <a:pt x="37" y="83"/>
                  </a:cubicBezTo>
                  <a:cubicBezTo>
                    <a:pt x="37" y="83"/>
                    <a:pt x="38" y="83"/>
                    <a:pt x="38" y="83"/>
                  </a:cubicBezTo>
                  <a:cubicBezTo>
                    <a:pt x="39" y="83"/>
                    <a:pt x="39" y="83"/>
                    <a:pt x="39" y="83"/>
                  </a:cubicBezTo>
                  <a:cubicBezTo>
                    <a:pt x="39" y="82"/>
                    <a:pt x="39" y="82"/>
                    <a:pt x="39" y="82"/>
                  </a:cubicBezTo>
                  <a:cubicBezTo>
                    <a:pt x="39" y="82"/>
                    <a:pt x="39" y="82"/>
                    <a:pt x="39" y="82"/>
                  </a:cubicBezTo>
                  <a:cubicBezTo>
                    <a:pt x="39" y="81"/>
                    <a:pt x="39" y="81"/>
                    <a:pt x="39" y="81"/>
                  </a:cubicBezTo>
                  <a:cubicBezTo>
                    <a:pt x="39" y="80"/>
                    <a:pt x="40" y="80"/>
                    <a:pt x="40" y="80"/>
                  </a:cubicBezTo>
                  <a:cubicBezTo>
                    <a:pt x="40" y="80"/>
                    <a:pt x="41" y="80"/>
                    <a:pt x="41" y="81"/>
                  </a:cubicBezTo>
                  <a:cubicBezTo>
                    <a:pt x="41" y="80"/>
                    <a:pt x="41" y="81"/>
                    <a:pt x="42" y="81"/>
                  </a:cubicBezTo>
                  <a:cubicBezTo>
                    <a:pt x="42" y="81"/>
                    <a:pt x="42" y="81"/>
                    <a:pt x="42" y="81"/>
                  </a:cubicBezTo>
                  <a:cubicBezTo>
                    <a:pt x="43" y="81"/>
                    <a:pt x="43" y="81"/>
                    <a:pt x="43" y="81"/>
                  </a:cubicBezTo>
                  <a:cubicBezTo>
                    <a:pt x="43" y="81"/>
                    <a:pt x="43" y="81"/>
                    <a:pt x="44" y="81"/>
                  </a:cubicBezTo>
                  <a:cubicBezTo>
                    <a:pt x="43" y="80"/>
                    <a:pt x="43" y="79"/>
                    <a:pt x="42" y="79"/>
                  </a:cubicBezTo>
                  <a:cubicBezTo>
                    <a:pt x="42" y="79"/>
                    <a:pt x="41" y="79"/>
                    <a:pt x="40" y="79"/>
                  </a:cubicBezTo>
                  <a:cubicBezTo>
                    <a:pt x="40" y="79"/>
                    <a:pt x="40" y="78"/>
                    <a:pt x="40" y="78"/>
                  </a:cubicBezTo>
                  <a:cubicBezTo>
                    <a:pt x="40" y="78"/>
                    <a:pt x="40" y="78"/>
                    <a:pt x="40" y="78"/>
                  </a:cubicBezTo>
                  <a:cubicBezTo>
                    <a:pt x="39" y="78"/>
                    <a:pt x="39" y="79"/>
                    <a:pt x="38" y="79"/>
                  </a:cubicBezTo>
                  <a:cubicBezTo>
                    <a:pt x="37" y="80"/>
                    <a:pt x="37" y="80"/>
                    <a:pt x="36" y="80"/>
                  </a:cubicBezTo>
                  <a:cubicBezTo>
                    <a:pt x="35" y="80"/>
                    <a:pt x="35" y="80"/>
                    <a:pt x="35" y="81"/>
                  </a:cubicBezTo>
                  <a:cubicBezTo>
                    <a:pt x="35" y="81"/>
                    <a:pt x="34" y="82"/>
                    <a:pt x="34" y="82"/>
                  </a:cubicBezTo>
                  <a:cubicBezTo>
                    <a:pt x="33" y="82"/>
                    <a:pt x="33" y="82"/>
                    <a:pt x="32" y="82"/>
                  </a:cubicBezTo>
                  <a:cubicBezTo>
                    <a:pt x="32" y="75"/>
                    <a:pt x="32" y="69"/>
                    <a:pt x="32" y="62"/>
                  </a:cubicBezTo>
                  <a:cubicBezTo>
                    <a:pt x="32" y="56"/>
                    <a:pt x="32" y="50"/>
                    <a:pt x="32" y="43"/>
                  </a:cubicBezTo>
                  <a:cubicBezTo>
                    <a:pt x="28" y="43"/>
                    <a:pt x="24" y="43"/>
                    <a:pt x="20" y="43"/>
                  </a:cubicBezTo>
                  <a:cubicBezTo>
                    <a:pt x="16" y="44"/>
                    <a:pt x="12" y="43"/>
                    <a:pt x="8" y="43"/>
                  </a:cubicBezTo>
                  <a:cubicBezTo>
                    <a:pt x="7" y="43"/>
                    <a:pt x="7" y="43"/>
                    <a:pt x="7" y="43"/>
                  </a:cubicBezTo>
                  <a:cubicBezTo>
                    <a:pt x="7" y="43"/>
                    <a:pt x="7" y="42"/>
                    <a:pt x="7" y="42"/>
                  </a:cubicBezTo>
                  <a:cubicBezTo>
                    <a:pt x="6" y="42"/>
                    <a:pt x="6" y="42"/>
                    <a:pt x="6" y="42"/>
                  </a:cubicBezTo>
                  <a:cubicBezTo>
                    <a:pt x="5" y="43"/>
                    <a:pt x="5" y="43"/>
                    <a:pt x="4" y="43"/>
                  </a:cubicBezTo>
                  <a:cubicBezTo>
                    <a:pt x="3" y="44"/>
                    <a:pt x="2" y="43"/>
                    <a:pt x="0" y="43"/>
                  </a:cubicBezTo>
                  <a:cubicBezTo>
                    <a:pt x="0" y="43"/>
                    <a:pt x="0" y="42"/>
                    <a:pt x="0" y="42"/>
                  </a:cubicBezTo>
                  <a:cubicBezTo>
                    <a:pt x="0" y="42"/>
                    <a:pt x="0" y="42"/>
                    <a:pt x="0" y="42"/>
                  </a:cubicBezTo>
                  <a:cubicBezTo>
                    <a:pt x="1" y="42"/>
                    <a:pt x="1" y="41"/>
                    <a:pt x="0" y="42"/>
                  </a:cubicBezTo>
                  <a:cubicBezTo>
                    <a:pt x="0" y="42"/>
                    <a:pt x="0" y="42"/>
                    <a:pt x="0" y="41"/>
                  </a:cubicBezTo>
                  <a:cubicBezTo>
                    <a:pt x="0" y="41"/>
                    <a:pt x="0" y="41"/>
                    <a:pt x="0" y="40"/>
                  </a:cubicBezTo>
                  <a:cubicBezTo>
                    <a:pt x="0" y="39"/>
                    <a:pt x="0" y="38"/>
                    <a:pt x="0" y="38"/>
                  </a:cubicBezTo>
                  <a:cubicBezTo>
                    <a:pt x="0" y="37"/>
                    <a:pt x="0" y="36"/>
                    <a:pt x="0" y="35"/>
                  </a:cubicBezTo>
                  <a:cubicBezTo>
                    <a:pt x="0" y="35"/>
                    <a:pt x="0" y="34"/>
                    <a:pt x="0" y="34"/>
                  </a:cubicBezTo>
                  <a:cubicBezTo>
                    <a:pt x="0" y="33"/>
                    <a:pt x="0" y="33"/>
                    <a:pt x="1" y="33"/>
                  </a:cubicBezTo>
                  <a:cubicBezTo>
                    <a:pt x="1" y="33"/>
                    <a:pt x="1" y="33"/>
                    <a:pt x="1" y="33"/>
                  </a:cubicBezTo>
                  <a:cubicBezTo>
                    <a:pt x="2" y="33"/>
                    <a:pt x="2" y="33"/>
                    <a:pt x="2" y="32"/>
                  </a:cubicBezTo>
                  <a:cubicBezTo>
                    <a:pt x="2" y="32"/>
                    <a:pt x="3" y="32"/>
                    <a:pt x="2" y="32"/>
                  </a:cubicBezTo>
                  <a:cubicBezTo>
                    <a:pt x="2" y="31"/>
                    <a:pt x="2" y="31"/>
                    <a:pt x="1" y="31"/>
                  </a:cubicBezTo>
                  <a:cubicBezTo>
                    <a:pt x="1" y="31"/>
                    <a:pt x="0" y="31"/>
                    <a:pt x="0" y="31"/>
                  </a:cubicBezTo>
                  <a:lnTo>
                    <a:pt x="0" y="1"/>
                  </a:lnTo>
                  <a:cubicBezTo>
                    <a:pt x="13" y="1"/>
                    <a:pt x="27" y="1"/>
                    <a:pt x="40" y="1"/>
                  </a:cubicBezTo>
                  <a:cubicBezTo>
                    <a:pt x="40" y="1"/>
                    <a:pt x="40" y="1"/>
                    <a:pt x="40" y="1"/>
                  </a:cubicBezTo>
                  <a:cubicBezTo>
                    <a:pt x="40" y="2"/>
                    <a:pt x="41" y="2"/>
                    <a:pt x="41" y="2"/>
                  </a:cubicBezTo>
                  <a:cubicBezTo>
                    <a:pt x="41" y="2"/>
                    <a:pt x="41" y="3"/>
                    <a:pt x="41" y="3"/>
                  </a:cubicBezTo>
                  <a:cubicBezTo>
                    <a:pt x="42" y="3"/>
                    <a:pt x="42" y="3"/>
                    <a:pt x="42" y="2"/>
                  </a:cubicBezTo>
                  <a:cubicBezTo>
                    <a:pt x="42" y="2"/>
                    <a:pt x="42" y="2"/>
                    <a:pt x="42" y="2"/>
                  </a:cubicBezTo>
                  <a:cubicBezTo>
                    <a:pt x="42" y="1"/>
                    <a:pt x="41" y="1"/>
                    <a:pt x="42" y="1"/>
                  </a:cubicBezTo>
                  <a:cubicBezTo>
                    <a:pt x="47" y="1"/>
                    <a:pt x="53" y="1"/>
                    <a:pt x="59" y="1"/>
                  </a:cubicBezTo>
                  <a:cubicBezTo>
                    <a:pt x="65" y="1"/>
                    <a:pt x="71" y="1"/>
                    <a:pt x="77" y="1"/>
                  </a:cubicBezTo>
                  <a:cubicBezTo>
                    <a:pt x="77" y="1"/>
                    <a:pt x="77" y="1"/>
                    <a:pt x="77" y="1"/>
                  </a:cubicBezTo>
                  <a:cubicBezTo>
                    <a:pt x="77" y="1"/>
                    <a:pt x="77" y="1"/>
                    <a:pt x="77" y="2"/>
                  </a:cubicBezTo>
                  <a:cubicBezTo>
                    <a:pt x="77" y="2"/>
                    <a:pt x="77" y="3"/>
                    <a:pt x="78" y="3"/>
                  </a:cubicBezTo>
                  <a:cubicBezTo>
                    <a:pt x="79" y="3"/>
                    <a:pt x="79" y="2"/>
                    <a:pt x="79" y="2"/>
                  </a:cubicBezTo>
                  <a:cubicBezTo>
                    <a:pt x="80" y="2"/>
                    <a:pt x="80" y="2"/>
                    <a:pt x="81" y="2"/>
                  </a:cubicBezTo>
                  <a:cubicBezTo>
                    <a:pt x="81" y="2"/>
                    <a:pt x="81" y="2"/>
                    <a:pt x="81" y="1"/>
                  </a:cubicBezTo>
                  <a:cubicBezTo>
                    <a:pt x="81" y="1"/>
                    <a:pt x="81" y="1"/>
                    <a:pt x="81" y="1"/>
                  </a:cubicBezTo>
                  <a:lnTo>
                    <a:pt x="82" y="1"/>
                  </a:lnTo>
                  <a:cubicBezTo>
                    <a:pt x="82" y="1"/>
                    <a:pt x="83" y="1"/>
                    <a:pt x="83" y="1"/>
                  </a:cubicBezTo>
                  <a:cubicBezTo>
                    <a:pt x="83" y="1"/>
                    <a:pt x="83" y="1"/>
                    <a:pt x="83" y="2"/>
                  </a:cubicBezTo>
                  <a:cubicBezTo>
                    <a:pt x="82" y="2"/>
                    <a:pt x="82" y="2"/>
                    <a:pt x="82" y="2"/>
                  </a:cubicBezTo>
                  <a:cubicBezTo>
                    <a:pt x="82" y="2"/>
                    <a:pt x="82" y="3"/>
                    <a:pt x="83" y="3"/>
                  </a:cubicBezTo>
                  <a:cubicBezTo>
                    <a:pt x="83" y="3"/>
                    <a:pt x="83" y="3"/>
                    <a:pt x="83" y="3"/>
                  </a:cubicBezTo>
                  <a:cubicBezTo>
                    <a:pt x="83" y="4"/>
                    <a:pt x="83" y="4"/>
                    <a:pt x="83" y="4"/>
                  </a:cubicBezTo>
                  <a:cubicBezTo>
                    <a:pt x="84" y="5"/>
                    <a:pt x="84" y="5"/>
                    <a:pt x="84" y="5"/>
                  </a:cubicBezTo>
                  <a:cubicBezTo>
                    <a:pt x="84" y="6"/>
                    <a:pt x="84" y="6"/>
                    <a:pt x="84" y="6"/>
                  </a:cubicBezTo>
                  <a:cubicBezTo>
                    <a:pt x="84" y="7"/>
                    <a:pt x="84" y="7"/>
                    <a:pt x="85" y="7"/>
                  </a:cubicBezTo>
                  <a:cubicBezTo>
                    <a:pt x="85" y="7"/>
                    <a:pt x="85" y="7"/>
                    <a:pt x="85" y="6"/>
                  </a:cubicBezTo>
                  <a:cubicBezTo>
                    <a:pt x="85" y="6"/>
                    <a:pt x="85" y="6"/>
                    <a:pt x="85" y="5"/>
                  </a:cubicBezTo>
                  <a:cubicBezTo>
                    <a:pt x="85" y="5"/>
                    <a:pt x="85" y="4"/>
                    <a:pt x="85" y="4"/>
                  </a:cubicBezTo>
                  <a:cubicBezTo>
                    <a:pt x="85" y="3"/>
                    <a:pt x="85" y="3"/>
                    <a:pt x="85" y="3"/>
                  </a:cubicBezTo>
                  <a:cubicBezTo>
                    <a:pt x="85" y="2"/>
                    <a:pt x="86" y="2"/>
                    <a:pt x="86" y="2"/>
                  </a:cubicBezTo>
                  <a:cubicBezTo>
                    <a:pt x="86" y="1"/>
                    <a:pt x="87" y="1"/>
                    <a:pt x="87" y="1"/>
                  </a:cubicBezTo>
                  <a:cubicBezTo>
                    <a:pt x="88" y="1"/>
                    <a:pt x="89" y="1"/>
                    <a:pt x="90" y="1"/>
                  </a:cubicBezTo>
                  <a:cubicBezTo>
                    <a:pt x="91" y="0"/>
                    <a:pt x="92" y="1"/>
                    <a:pt x="93" y="1"/>
                  </a:cubicBezTo>
                  <a:cubicBezTo>
                    <a:pt x="93" y="1"/>
                    <a:pt x="93" y="2"/>
                    <a:pt x="93" y="2"/>
                  </a:cubicBezTo>
                  <a:cubicBezTo>
                    <a:pt x="93" y="3"/>
                    <a:pt x="93" y="3"/>
                    <a:pt x="94" y="3"/>
                  </a:cubicBezTo>
                  <a:cubicBezTo>
                    <a:pt x="94" y="3"/>
                    <a:pt x="95" y="3"/>
                    <a:pt x="95" y="2"/>
                  </a:cubicBezTo>
                  <a:cubicBezTo>
                    <a:pt x="95" y="2"/>
                    <a:pt x="95" y="2"/>
                    <a:pt x="95" y="1"/>
                  </a:cubicBezTo>
                  <a:cubicBezTo>
                    <a:pt x="96" y="1"/>
                    <a:pt x="97" y="1"/>
                    <a:pt x="99" y="1"/>
                  </a:cubicBezTo>
                  <a:cubicBezTo>
                    <a:pt x="101" y="1"/>
                    <a:pt x="102" y="1"/>
                    <a:pt x="103" y="1"/>
                  </a:cubicBezTo>
                  <a:cubicBezTo>
                    <a:pt x="104" y="1"/>
                    <a:pt x="104" y="1"/>
                    <a:pt x="104" y="2"/>
                  </a:cubicBezTo>
                  <a:cubicBezTo>
                    <a:pt x="104" y="2"/>
                    <a:pt x="104" y="2"/>
                    <a:pt x="104" y="2"/>
                  </a:cubicBezTo>
                  <a:cubicBezTo>
                    <a:pt x="105" y="2"/>
                    <a:pt x="105" y="2"/>
                    <a:pt x="105" y="1"/>
                  </a:cubicBezTo>
                  <a:cubicBezTo>
                    <a:pt x="104" y="1"/>
                    <a:pt x="104" y="1"/>
                    <a:pt x="104" y="1"/>
                  </a:cubicBezTo>
                  <a:cubicBezTo>
                    <a:pt x="105" y="1"/>
                    <a:pt x="106" y="0"/>
                    <a:pt x="107" y="1"/>
                  </a:cubicBezTo>
                  <a:cubicBezTo>
                    <a:pt x="108" y="1"/>
                    <a:pt x="109" y="1"/>
                    <a:pt x="110" y="1"/>
                  </a:cubicBezTo>
                  <a:cubicBezTo>
                    <a:pt x="110" y="1"/>
                    <a:pt x="110" y="2"/>
                    <a:pt x="111" y="2"/>
                  </a:cubicBezTo>
                  <a:cubicBezTo>
                    <a:pt x="112" y="2"/>
                    <a:pt x="112" y="2"/>
                    <a:pt x="112" y="1"/>
                  </a:cubicBezTo>
                  <a:cubicBezTo>
                    <a:pt x="114" y="1"/>
                    <a:pt x="115" y="1"/>
                    <a:pt x="116" y="1"/>
                  </a:cubicBezTo>
                  <a:cubicBezTo>
                    <a:pt x="118" y="1"/>
                    <a:pt x="119" y="1"/>
                    <a:pt x="120" y="1"/>
                  </a:cubicBezTo>
                  <a:cubicBezTo>
                    <a:pt x="120" y="2"/>
                    <a:pt x="120" y="3"/>
                    <a:pt x="120" y="3"/>
                  </a:cubicBezTo>
                  <a:cubicBezTo>
                    <a:pt x="120" y="4"/>
                    <a:pt x="120" y="5"/>
                    <a:pt x="120" y="6"/>
                  </a:cubicBezTo>
                  <a:cubicBezTo>
                    <a:pt x="120" y="6"/>
                    <a:pt x="120" y="6"/>
                    <a:pt x="120" y="6"/>
                  </a:cubicBezTo>
                  <a:cubicBezTo>
                    <a:pt x="120" y="7"/>
                    <a:pt x="120" y="7"/>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7" y="58"/>
                    <a:pt x="87" y="72"/>
                    <a:pt x="87" y="87"/>
                  </a:cubicBezTo>
                  <a:cubicBezTo>
                    <a:pt x="88" y="101"/>
                    <a:pt x="88" y="115"/>
                    <a:pt x="87" y="130"/>
                  </a:cubicBezTo>
                  <a:cubicBezTo>
                    <a:pt x="87" y="130"/>
                    <a:pt x="87" y="130"/>
                    <a:pt x="87" y="130"/>
                  </a:cubicBezTo>
                  <a:cubicBezTo>
                    <a:pt x="87" y="130"/>
                    <a:pt x="87" y="130"/>
                    <a:pt x="86" y="130"/>
                  </a:cubicBezTo>
                  <a:cubicBezTo>
                    <a:pt x="86" y="130"/>
                    <a:pt x="85" y="131"/>
                    <a:pt x="85" y="131"/>
                  </a:cubicBezTo>
                  <a:cubicBezTo>
                    <a:pt x="86" y="131"/>
                    <a:pt x="86" y="131"/>
                    <a:pt x="86" y="131"/>
                  </a:cubicBezTo>
                  <a:cubicBezTo>
                    <a:pt x="87" y="131"/>
                    <a:pt x="87" y="131"/>
                    <a:pt x="87" y="131"/>
                  </a:cubicBezTo>
                  <a:cubicBezTo>
                    <a:pt x="88" y="134"/>
                    <a:pt x="88" y="136"/>
                    <a:pt x="87" y="139"/>
                  </a:cubicBezTo>
                  <a:cubicBezTo>
                    <a:pt x="87" y="142"/>
                    <a:pt x="87" y="145"/>
                    <a:pt x="87" y="147"/>
                  </a:cubicBezTo>
                  <a:cubicBezTo>
                    <a:pt x="88" y="150"/>
                    <a:pt x="88" y="153"/>
                    <a:pt x="88" y="156"/>
                  </a:cubicBezTo>
                  <a:cubicBezTo>
                    <a:pt x="87" y="158"/>
                    <a:pt x="87" y="161"/>
                    <a:pt x="87" y="164"/>
                  </a:cubicBezTo>
                  <a:lnTo>
                    <a:pt x="88" y="213"/>
                  </a:lnTo>
                  <a:cubicBezTo>
                    <a:pt x="80" y="213"/>
                    <a:pt x="72" y="213"/>
                    <a:pt x="65" y="213"/>
                  </a:cubicBezTo>
                  <a:cubicBezTo>
                    <a:pt x="58" y="213"/>
                    <a:pt x="50" y="213"/>
                    <a:pt x="42" y="213"/>
                  </a:cubicBezTo>
                  <a:cubicBezTo>
                    <a:pt x="42" y="213"/>
                    <a:pt x="41" y="213"/>
                    <a:pt x="41" y="213"/>
                  </a:cubicBezTo>
                  <a:cubicBezTo>
                    <a:pt x="41" y="212"/>
                    <a:pt x="41" y="212"/>
                    <a:pt x="41" y="212"/>
                  </a:cubicBezTo>
                  <a:cubicBezTo>
                    <a:pt x="41" y="212"/>
                    <a:pt x="41" y="212"/>
                    <a:pt x="40" y="213"/>
                  </a:cubicBezTo>
                  <a:cubicBezTo>
                    <a:pt x="40" y="213"/>
                    <a:pt x="40" y="213"/>
                    <a:pt x="40" y="213"/>
                  </a:cubicBezTo>
                  <a:cubicBezTo>
                    <a:pt x="40" y="213"/>
                    <a:pt x="39" y="212"/>
                    <a:pt x="39" y="211"/>
                  </a:cubicBezTo>
                  <a:cubicBezTo>
                    <a:pt x="39" y="211"/>
                    <a:pt x="38" y="210"/>
                    <a:pt x="38" y="211"/>
                  </a:cubicBezTo>
                  <a:cubicBezTo>
                    <a:pt x="37" y="211"/>
                    <a:pt x="37" y="211"/>
                    <a:pt x="37" y="212"/>
                  </a:cubicBezTo>
                  <a:cubicBezTo>
                    <a:pt x="37" y="212"/>
                    <a:pt x="37" y="213"/>
                    <a:pt x="36" y="213"/>
                  </a:cubicBezTo>
                  <a:cubicBezTo>
                    <a:pt x="36" y="213"/>
                    <a:pt x="36" y="213"/>
                    <a:pt x="36" y="213"/>
                  </a:cubicBezTo>
                  <a:cubicBezTo>
                    <a:pt x="35" y="213"/>
                    <a:pt x="35" y="213"/>
                    <a:pt x="35" y="213"/>
                  </a:cubicBezTo>
                  <a:cubicBezTo>
                    <a:pt x="35" y="213"/>
                    <a:pt x="35" y="213"/>
                    <a:pt x="35" y="212"/>
                  </a:cubicBezTo>
                  <a:lnTo>
                    <a:pt x="35" y="212"/>
                  </a:lnTo>
                  <a:cubicBezTo>
                    <a:pt x="35" y="212"/>
                    <a:pt x="35" y="212"/>
                    <a:pt x="36" y="211"/>
                  </a:cubicBezTo>
                  <a:cubicBezTo>
                    <a:pt x="36" y="211"/>
                    <a:pt x="36" y="211"/>
                    <a:pt x="36" y="210"/>
                  </a:cubicBezTo>
                  <a:cubicBezTo>
                    <a:pt x="35" y="210"/>
                    <a:pt x="35" y="210"/>
                    <a:pt x="34" y="210"/>
                  </a:cubicBezTo>
                  <a:cubicBezTo>
                    <a:pt x="34" y="210"/>
                    <a:pt x="34" y="211"/>
                    <a:pt x="34" y="211"/>
                  </a:cubicBezTo>
                  <a:cubicBezTo>
                    <a:pt x="34" y="211"/>
                    <a:pt x="34" y="211"/>
                    <a:pt x="34" y="211"/>
                  </a:cubicBezTo>
                  <a:cubicBezTo>
                    <a:pt x="34" y="211"/>
                    <a:pt x="34" y="211"/>
                    <a:pt x="33" y="211"/>
                  </a:cubicBezTo>
                  <a:cubicBezTo>
                    <a:pt x="33" y="211"/>
                    <a:pt x="33" y="211"/>
                    <a:pt x="32" y="211"/>
                  </a:cubicBezTo>
                  <a:cubicBezTo>
                    <a:pt x="32" y="202"/>
                    <a:pt x="32" y="192"/>
                    <a:pt x="32" y="183"/>
                  </a:cubicBezTo>
                  <a:cubicBezTo>
                    <a:pt x="32" y="173"/>
                    <a:pt x="32" y="164"/>
                    <a:pt x="32" y="155"/>
                  </a:cubicBezTo>
                  <a:cubicBezTo>
                    <a:pt x="33" y="155"/>
                    <a:pt x="33" y="155"/>
                    <a:pt x="34" y="155"/>
                  </a:cubicBezTo>
                  <a:cubicBezTo>
                    <a:pt x="34" y="155"/>
                    <a:pt x="35" y="155"/>
                    <a:pt x="35" y="155"/>
                  </a:cubicBezTo>
                  <a:cubicBezTo>
                    <a:pt x="35" y="155"/>
                    <a:pt x="35" y="155"/>
                    <a:pt x="35" y="156"/>
                  </a:cubicBezTo>
                  <a:cubicBezTo>
                    <a:pt x="36" y="156"/>
                    <a:pt x="36" y="156"/>
                    <a:pt x="36" y="157"/>
                  </a:cubicBezTo>
                  <a:cubicBezTo>
                    <a:pt x="36" y="157"/>
                    <a:pt x="37" y="157"/>
                    <a:pt x="37" y="157"/>
                  </a:cubicBezTo>
                  <a:cubicBezTo>
                    <a:pt x="37" y="157"/>
                    <a:pt x="37" y="158"/>
                    <a:pt x="38" y="158"/>
                  </a:cubicBezTo>
                  <a:cubicBezTo>
                    <a:pt x="38" y="158"/>
                    <a:pt x="38" y="158"/>
                    <a:pt x="38" y="158"/>
                  </a:cubicBezTo>
                  <a:cubicBezTo>
                    <a:pt x="38" y="159"/>
                    <a:pt x="39" y="159"/>
                    <a:pt x="39" y="159"/>
                  </a:cubicBezTo>
                  <a:cubicBezTo>
                    <a:pt x="39" y="159"/>
                    <a:pt x="40" y="158"/>
                    <a:pt x="40" y="158"/>
                  </a:cubicBezTo>
                  <a:cubicBezTo>
                    <a:pt x="40" y="158"/>
                    <a:pt x="40" y="158"/>
                    <a:pt x="39" y="157"/>
                  </a:cubicBezTo>
                  <a:cubicBezTo>
                    <a:pt x="39" y="157"/>
                    <a:pt x="39" y="156"/>
                    <a:pt x="38" y="156"/>
                  </a:cubicBezTo>
                  <a:cubicBezTo>
                    <a:pt x="37" y="156"/>
                    <a:pt x="37" y="155"/>
                    <a:pt x="37" y="154"/>
                  </a:cubicBezTo>
                  <a:cubicBezTo>
                    <a:pt x="37" y="154"/>
                    <a:pt x="37" y="154"/>
                    <a:pt x="37" y="154"/>
                  </a:cubicBezTo>
                  <a:cubicBezTo>
                    <a:pt x="38" y="153"/>
                    <a:pt x="38" y="153"/>
                    <a:pt x="37" y="152"/>
                  </a:cubicBezTo>
                  <a:cubicBezTo>
                    <a:pt x="38" y="152"/>
                    <a:pt x="38" y="151"/>
                    <a:pt x="38" y="151"/>
                  </a:cubicBezTo>
                  <a:cubicBezTo>
                    <a:pt x="39" y="150"/>
                    <a:pt x="39" y="150"/>
                    <a:pt x="40" y="150"/>
                  </a:cubicBezTo>
                  <a:cubicBezTo>
                    <a:pt x="40" y="151"/>
                    <a:pt x="40" y="151"/>
                    <a:pt x="40" y="151"/>
                  </a:cubicBezTo>
                  <a:cubicBezTo>
                    <a:pt x="39" y="151"/>
                    <a:pt x="39" y="151"/>
                    <a:pt x="39" y="152"/>
                  </a:cubicBezTo>
                  <a:cubicBezTo>
                    <a:pt x="39" y="152"/>
                    <a:pt x="39" y="153"/>
                    <a:pt x="39" y="153"/>
                  </a:cubicBezTo>
                  <a:cubicBezTo>
                    <a:pt x="39" y="154"/>
                    <a:pt x="39" y="154"/>
                    <a:pt x="38" y="154"/>
                  </a:cubicBezTo>
                  <a:cubicBezTo>
                    <a:pt x="39" y="155"/>
                    <a:pt x="39" y="155"/>
                    <a:pt x="40" y="156"/>
                  </a:cubicBezTo>
                  <a:cubicBezTo>
                    <a:pt x="40" y="156"/>
                    <a:pt x="41" y="156"/>
                    <a:pt x="42" y="156"/>
                  </a:cubicBezTo>
                  <a:cubicBezTo>
                    <a:pt x="42" y="157"/>
                    <a:pt x="42" y="157"/>
                    <a:pt x="42" y="157"/>
                  </a:cubicBezTo>
                  <a:cubicBezTo>
                    <a:pt x="41" y="157"/>
                    <a:pt x="41" y="158"/>
                    <a:pt x="41" y="158"/>
                  </a:cubicBezTo>
                  <a:cubicBezTo>
                    <a:pt x="41" y="158"/>
                    <a:pt x="42" y="158"/>
                    <a:pt x="42" y="158"/>
                  </a:cubicBezTo>
                  <a:cubicBezTo>
                    <a:pt x="42" y="159"/>
                    <a:pt x="43" y="159"/>
                    <a:pt x="43" y="160"/>
                  </a:cubicBezTo>
                  <a:cubicBezTo>
                    <a:pt x="43" y="160"/>
                    <a:pt x="43" y="160"/>
                    <a:pt x="42" y="160"/>
                  </a:cubicBezTo>
                  <a:cubicBezTo>
                    <a:pt x="42" y="160"/>
                    <a:pt x="42" y="160"/>
                    <a:pt x="42" y="160"/>
                  </a:cubicBezTo>
                  <a:cubicBezTo>
                    <a:pt x="42" y="161"/>
                    <a:pt x="43" y="161"/>
                    <a:pt x="43" y="161"/>
                  </a:cubicBezTo>
                  <a:cubicBezTo>
                    <a:pt x="44" y="161"/>
                    <a:pt x="44" y="161"/>
                    <a:pt x="45" y="161"/>
                  </a:cubicBezTo>
                  <a:cubicBezTo>
                    <a:pt x="45" y="160"/>
                    <a:pt x="45" y="160"/>
                    <a:pt x="46" y="160"/>
                  </a:cubicBezTo>
                  <a:cubicBezTo>
                    <a:pt x="46" y="160"/>
                    <a:pt x="46" y="160"/>
                    <a:pt x="47" y="160"/>
                  </a:cubicBezTo>
                  <a:cubicBezTo>
                    <a:pt x="47" y="160"/>
                    <a:pt x="47" y="160"/>
                    <a:pt x="47" y="160"/>
                  </a:cubicBezTo>
                  <a:cubicBezTo>
                    <a:pt x="47" y="160"/>
                    <a:pt x="47" y="160"/>
                    <a:pt x="47" y="160"/>
                  </a:cubicBezTo>
                  <a:cubicBezTo>
                    <a:pt x="48" y="161"/>
                    <a:pt x="48" y="161"/>
                    <a:pt x="49" y="161"/>
                  </a:cubicBezTo>
                  <a:cubicBezTo>
                    <a:pt x="49" y="161"/>
                    <a:pt x="49" y="161"/>
                    <a:pt x="50" y="162"/>
                  </a:cubicBezTo>
                  <a:cubicBezTo>
                    <a:pt x="50" y="162"/>
                    <a:pt x="51" y="162"/>
                    <a:pt x="51" y="162"/>
                  </a:cubicBezTo>
                  <a:cubicBezTo>
                    <a:pt x="51" y="163"/>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6">
              <a:extLst>
                <a:ext uri="{FF2B5EF4-FFF2-40B4-BE49-F238E27FC236}">
                  <a16:creationId xmlns:a16="http://schemas.microsoft.com/office/drawing/2014/main" id="{C8D9C0CE-4DC8-462A-82BC-633DA2D4B627}"/>
                </a:ext>
              </a:extLst>
            </p:cNvPr>
            <p:cNvSpPr>
              <a:spLocks noEditPoints="1"/>
            </p:cNvSpPr>
            <p:nvPr/>
          </p:nvSpPr>
          <p:spPr bwMode="auto">
            <a:xfrm>
              <a:off x="7488999" y="4352236"/>
              <a:ext cx="101581" cy="173536"/>
            </a:xfrm>
            <a:custGeom>
              <a:avLst/>
              <a:gdLst>
                <a:gd name="T0" fmla="*/ 31 w 123"/>
                <a:gd name="T1" fmla="*/ 209 h 213"/>
                <a:gd name="T2" fmla="*/ 48 w 123"/>
                <a:gd name="T3" fmla="*/ 207 h 213"/>
                <a:gd name="T4" fmla="*/ 32 w 123"/>
                <a:gd name="T5" fmla="*/ 204 h 213"/>
                <a:gd name="T6" fmla="*/ 49 w 123"/>
                <a:gd name="T7" fmla="*/ 205 h 213"/>
                <a:gd name="T8" fmla="*/ 45 w 123"/>
                <a:gd name="T9" fmla="*/ 205 h 213"/>
                <a:gd name="T10" fmla="*/ 19 w 123"/>
                <a:gd name="T11" fmla="*/ 202 h 213"/>
                <a:gd name="T12" fmla="*/ 32 w 123"/>
                <a:gd name="T13" fmla="*/ 198 h 213"/>
                <a:gd name="T14" fmla="*/ 21 w 123"/>
                <a:gd name="T15" fmla="*/ 196 h 213"/>
                <a:gd name="T16" fmla="*/ 5 w 123"/>
                <a:gd name="T17" fmla="*/ 190 h 213"/>
                <a:gd name="T18" fmla="*/ 29 w 123"/>
                <a:gd name="T19" fmla="*/ 194 h 213"/>
                <a:gd name="T20" fmla="*/ 18 w 123"/>
                <a:gd name="T21" fmla="*/ 189 h 213"/>
                <a:gd name="T22" fmla="*/ 41 w 123"/>
                <a:gd name="T23" fmla="*/ 190 h 213"/>
                <a:gd name="T24" fmla="*/ 35 w 123"/>
                <a:gd name="T25" fmla="*/ 193 h 213"/>
                <a:gd name="T26" fmla="*/ 46 w 123"/>
                <a:gd name="T27" fmla="*/ 200 h 213"/>
                <a:gd name="T28" fmla="*/ 6 w 123"/>
                <a:gd name="T29" fmla="*/ 187 h 213"/>
                <a:gd name="T30" fmla="*/ 32 w 123"/>
                <a:gd name="T31" fmla="*/ 187 h 213"/>
                <a:gd name="T32" fmla="*/ 15 w 123"/>
                <a:gd name="T33" fmla="*/ 176 h 213"/>
                <a:gd name="T34" fmla="*/ 11 w 123"/>
                <a:gd name="T35" fmla="*/ 176 h 213"/>
                <a:gd name="T36" fmla="*/ 9 w 123"/>
                <a:gd name="T37" fmla="*/ 161 h 213"/>
                <a:gd name="T38" fmla="*/ 5 w 123"/>
                <a:gd name="T39" fmla="*/ 175 h 213"/>
                <a:gd name="T40" fmla="*/ 7 w 123"/>
                <a:gd name="T41" fmla="*/ 172 h 213"/>
                <a:gd name="T42" fmla="*/ 20 w 123"/>
                <a:gd name="T43" fmla="*/ 150 h 213"/>
                <a:gd name="T44" fmla="*/ 15 w 123"/>
                <a:gd name="T45" fmla="*/ 153 h 213"/>
                <a:gd name="T46" fmla="*/ 39 w 123"/>
                <a:gd name="T47" fmla="*/ 141 h 213"/>
                <a:gd name="T48" fmla="*/ 49 w 123"/>
                <a:gd name="T49" fmla="*/ 140 h 213"/>
                <a:gd name="T50" fmla="*/ 39 w 123"/>
                <a:gd name="T51" fmla="*/ 134 h 213"/>
                <a:gd name="T52" fmla="*/ 17 w 123"/>
                <a:gd name="T53" fmla="*/ 142 h 213"/>
                <a:gd name="T54" fmla="*/ 51 w 123"/>
                <a:gd name="T55" fmla="*/ 131 h 213"/>
                <a:gd name="T56" fmla="*/ 37 w 123"/>
                <a:gd name="T57" fmla="*/ 113 h 213"/>
                <a:gd name="T58" fmla="*/ 40 w 123"/>
                <a:gd name="T59" fmla="*/ 103 h 213"/>
                <a:gd name="T60" fmla="*/ 7 w 123"/>
                <a:gd name="T61" fmla="*/ 91 h 213"/>
                <a:gd name="T62" fmla="*/ 49 w 123"/>
                <a:gd name="T63" fmla="*/ 89 h 213"/>
                <a:gd name="T64" fmla="*/ 37 w 123"/>
                <a:gd name="T65" fmla="*/ 82 h 213"/>
                <a:gd name="T66" fmla="*/ 28 w 123"/>
                <a:gd name="T67" fmla="*/ 106 h 213"/>
                <a:gd name="T68" fmla="*/ 21 w 123"/>
                <a:gd name="T69" fmla="*/ 122 h 213"/>
                <a:gd name="T70" fmla="*/ 29 w 123"/>
                <a:gd name="T71" fmla="*/ 115 h 213"/>
                <a:gd name="T72" fmla="*/ 36 w 123"/>
                <a:gd name="T73" fmla="*/ 93 h 213"/>
                <a:gd name="T74" fmla="*/ 47 w 123"/>
                <a:gd name="T75" fmla="*/ 81 h 213"/>
                <a:gd name="T76" fmla="*/ 44 w 123"/>
                <a:gd name="T77" fmla="*/ 75 h 213"/>
                <a:gd name="T78" fmla="*/ 32 w 123"/>
                <a:gd name="T79" fmla="*/ 73 h 213"/>
                <a:gd name="T80" fmla="*/ 18 w 123"/>
                <a:gd name="T81" fmla="*/ 70 h 213"/>
                <a:gd name="T82" fmla="*/ 22 w 123"/>
                <a:gd name="T83" fmla="*/ 68 h 213"/>
                <a:gd name="T84" fmla="*/ 47 w 123"/>
                <a:gd name="T85" fmla="*/ 62 h 213"/>
                <a:gd name="T86" fmla="*/ 54 w 123"/>
                <a:gd name="T87" fmla="*/ 51 h 213"/>
                <a:gd name="T88" fmla="*/ 72 w 123"/>
                <a:gd name="T89" fmla="*/ 49 h 213"/>
                <a:gd name="T90" fmla="*/ 52 w 123"/>
                <a:gd name="T91" fmla="*/ 70 h 213"/>
                <a:gd name="T92" fmla="*/ 54 w 123"/>
                <a:gd name="T93" fmla="*/ 86 h 213"/>
                <a:gd name="T94" fmla="*/ 57 w 123"/>
                <a:gd name="T95" fmla="*/ 91 h 213"/>
                <a:gd name="T96" fmla="*/ 104 w 123"/>
                <a:gd name="T97" fmla="*/ 25 h 213"/>
                <a:gd name="T98" fmla="*/ 98 w 123"/>
                <a:gd name="T99" fmla="*/ 22 h 213"/>
                <a:gd name="T100" fmla="*/ 95 w 123"/>
                <a:gd name="T101" fmla="*/ 22 h 213"/>
                <a:gd name="T102" fmla="*/ 47 w 123"/>
                <a:gd name="T103" fmla="*/ 83 h 213"/>
                <a:gd name="T104" fmla="*/ 42 w 123"/>
                <a:gd name="T105" fmla="*/ 89 h 213"/>
                <a:gd name="T106" fmla="*/ 16 w 123"/>
                <a:gd name="T107" fmla="*/ 1 h 213"/>
                <a:gd name="T108" fmla="*/ 34 w 123"/>
                <a:gd name="T109" fmla="*/ 4 h 213"/>
                <a:gd name="T110" fmla="*/ 42 w 123"/>
                <a:gd name="T111" fmla="*/ 1 h 213"/>
                <a:gd name="T112" fmla="*/ 112 w 123"/>
                <a:gd name="T113" fmla="*/ 14 h 213"/>
                <a:gd name="T114" fmla="*/ 123 w 123"/>
                <a:gd name="T115" fmla="*/ 129 h 213"/>
                <a:gd name="T116" fmla="*/ 55 w 123"/>
                <a:gd name="T117" fmla="*/ 212 h 213"/>
                <a:gd name="T118" fmla="*/ 37 w 123"/>
                <a:gd name="T119" fmla="*/ 209 h 213"/>
                <a:gd name="T120" fmla="*/ 26 w 123"/>
                <a:gd name="T121" fmla="*/ 212 h 213"/>
                <a:gd name="T122" fmla="*/ 19 w 123"/>
                <a:gd name="T123" fmla="*/ 210 h 213"/>
                <a:gd name="T124" fmla="*/ 1 w 123"/>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13">
                  <a:moveTo>
                    <a:pt x="53" y="211"/>
                  </a:moveTo>
                  <a:cubicBezTo>
                    <a:pt x="53" y="210"/>
                    <a:pt x="53" y="210"/>
                    <a:pt x="52" y="209"/>
                  </a:cubicBezTo>
                  <a:cubicBezTo>
                    <a:pt x="52" y="210"/>
                    <a:pt x="52" y="210"/>
                    <a:pt x="52" y="210"/>
                  </a:cubicBezTo>
                  <a:cubicBezTo>
                    <a:pt x="52" y="211"/>
                    <a:pt x="53" y="211"/>
                    <a:pt x="53" y="211"/>
                  </a:cubicBezTo>
                  <a:close/>
                  <a:moveTo>
                    <a:pt x="45" y="209"/>
                  </a:moveTo>
                  <a:cubicBezTo>
                    <a:pt x="46" y="209"/>
                    <a:pt x="46" y="209"/>
                    <a:pt x="47" y="209"/>
                  </a:cubicBezTo>
                  <a:cubicBezTo>
                    <a:pt x="47" y="210"/>
                    <a:pt x="47" y="209"/>
                    <a:pt x="48" y="209"/>
                  </a:cubicBezTo>
                  <a:cubicBezTo>
                    <a:pt x="47" y="208"/>
                    <a:pt x="47" y="208"/>
                    <a:pt x="47" y="209"/>
                  </a:cubicBezTo>
                  <a:cubicBezTo>
                    <a:pt x="46" y="209"/>
                    <a:pt x="46" y="209"/>
                    <a:pt x="45" y="209"/>
                  </a:cubicBezTo>
                  <a:close/>
                  <a:moveTo>
                    <a:pt x="4" y="209"/>
                  </a:moveTo>
                  <a:cubicBezTo>
                    <a:pt x="4" y="208"/>
                    <a:pt x="4" y="208"/>
                    <a:pt x="3" y="208"/>
                  </a:cubicBezTo>
                  <a:cubicBezTo>
                    <a:pt x="3" y="209"/>
                    <a:pt x="3" y="209"/>
                    <a:pt x="2" y="209"/>
                  </a:cubicBezTo>
                  <a:cubicBezTo>
                    <a:pt x="3" y="209"/>
                    <a:pt x="3" y="210"/>
                    <a:pt x="3" y="210"/>
                  </a:cubicBezTo>
                  <a:cubicBezTo>
                    <a:pt x="2" y="211"/>
                    <a:pt x="3" y="211"/>
                    <a:pt x="3" y="211"/>
                  </a:cubicBezTo>
                  <a:cubicBezTo>
                    <a:pt x="3" y="211"/>
                    <a:pt x="4" y="211"/>
                    <a:pt x="4" y="210"/>
                  </a:cubicBezTo>
                  <a:cubicBezTo>
                    <a:pt x="4" y="210"/>
                    <a:pt x="4" y="209"/>
                    <a:pt x="4" y="209"/>
                  </a:cubicBezTo>
                  <a:close/>
                  <a:moveTo>
                    <a:pt x="31" y="209"/>
                  </a:moveTo>
                  <a:cubicBezTo>
                    <a:pt x="31" y="209"/>
                    <a:pt x="30" y="209"/>
                    <a:pt x="29" y="208"/>
                  </a:cubicBezTo>
                  <a:cubicBezTo>
                    <a:pt x="29" y="208"/>
                    <a:pt x="28" y="208"/>
                    <a:pt x="28" y="208"/>
                  </a:cubicBezTo>
                  <a:cubicBezTo>
                    <a:pt x="28" y="208"/>
                    <a:pt x="28" y="209"/>
                    <a:pt x="28" y="209"/>
                  </a:cubicBezTo>
                  <a:cubicBezTo>
                    <a:pt x="28" y="209"/>
                    <a:pt x="28" y="209"/>
                    <a:pt x="28" y="210"/>
                  </a:cubicBezTo>
                  <a:cubicBezTo>
                    <a:pt x="29" y="210"/>
                    <a:pt x="29" y="210"/>
                    <a:pt x="30" y="210"/>
                  </a:cubicBezTo>
                  <a:cubicBezTo>
                    <a:pt x="30" y="210"/>
                    <a:pt x="31" y="209"/>
                    <a:pt x="31" y="209"/>
                  </a:cubicBezTo>
                  <a:close/>
                  <a:moveTo>
                    <a:pt x="42" y="206"/>
                  </a:moveTo>
                  <a:cubicBezTo>
                    <a:pt x="42" y="206"/>
                    <a:pt x="42" y="206"/>
                    <a:pt x="42" y="206"/>
                  </a:cubicBezTo>
                  <a:cubicBezTo>
                    <a:pt x="43" y="206"/>
                    <a:pt x="43" y="206"/>
                    <a:pt x="43" y="206"/>
                  </a:cubicBezTo>
                  <a:cubicBezTo>
                    <a:pt x="43" y="206"/>
                    <a:pt x="42"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7"/>
                  </a:cubicBezTo>
                  <a:cubicBezTo>
                    <a:pt x="48" y="207"/>
                    <a:pt x="48"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4"/>
                    <a:pt x="38" y="204"/>
                  </a:cubicBezTo>
                  <a:cubicBezTo>
                    <a:pt x="38" y="204"/>
                    <a:pt x="38" y="204"/>
                    <a:pt x="38" y="204"/>
                  </a:cubicBezTo>
                  <a:cubicBezTo>
                    <a:pt x="38" y="204"/>
                    <a:pt x="38" y="204"/>
                    <a:pt x="38" y="204"/>
                  </a:cubicBezTo>
                  <a:cubicBezTo>
                    <a:pt x="38" y="204"/>
                    <a:pt x="38" y="205"/>
                    <a:pt x="38" y="205"/>
                  </a:cubicBezTo>
                  <a:close/>
                  <a:moveTo>
                    <a:pt x="31" y="204"/>
                  </a:moveTo>
                  <a:cubicBezTo>
                    <a:pt x="31" y="205"/>
                    <a:pt x="32" y="205"/>
                    <a:pt x="32" y="205"/>
                  </a:cubicBezTo>
                  <a:cubicBezTo>
                    <a:pt x="32" y="205"/>
                    <a:pt x="32" y="205"/>
                    <a:pt x="33" y="206"/>
                  </a:cubicBezTo>
                  <a:cubicBezTo>
                    <a:pt x="33" y="206"/>
                    <a:pt x="33" y="205"/>
                    <a:pt x="33" y="205"/>
                  </a:cubicBezTo>
                  <a:cubicBezTo>
                    <a:pt x="33" y="205"/>
                    <a:pt x="33" y="205"/>
                    <a:pt x="33" y="204"/>
                  </a:cubicBezTo>
                  <a:cubicBezTo>
                    <a:pt x="33" y="204"/>
                    <a:pt x="32" y="204"/>
                    <a:pt x="32" y="204"/>
                  </a:cubicBezTo>
                  <a:cubicBezTo>
                    <a:pt x="31" y="204"/>
                    <a:pt x="31" y="204"/>
                    <a:pt x="31" y="204"/>
                  </a:cubicBezTo>
                  <a:close/>
                  <a:moveTo>
                    <a:pt x="34" y="204"/>
                  </a:moveTo>
                  <a:cubicBezTo>
                    <a:pt x="34" y="205"/>
                    <a:pt x="35" y="205"/>
                    <a:pt x="35" y="205"/>
                  </a:cubicBezTo>
                  <a:cubicBezTo>
                    <a:pt x="35" y="205"/>
                    <a:pt x="35" y="204"/>
                    <a:pt x="35" y="204"/>
                  </a:cubicBezTo>
                  <a:cubicBezTo>
                    <a:pt x="35" y="204"/>
                    <a:pt x="35" y="204"/>
                    <a:pt x="35" y="204"/>
                  </a:cubicBezTo>
                  <a:cubicBezTo>
                    <a:pt x="34" y="203"/>
                    <a:pt x="34" y="203"/>
                    <a:pt x="34" y="204"/>
                  </a:cubicBezTo>
                  <a:cubicBezTo>
                    <a:pt x="34" y="204"/>
                    <a:pt x="34" y="204"/>
                    <a:pt x="34" y="204"/>
                  </a:cubicBezTo>
                  <a:close/>
                  <a:moveTo>
                    <a:pt x="40" y="204"/>
                  </a:moveTo>
                  <a:cubicBezTo>
                    <a:pt x="41" y="204"/>
                    <a:pt x="41" y="204"/>
                    <a:pt x="41" y="203"/>
                  </a:cubicBezTo>
                  <a:cubicBezTo>
                    <a:pt x="41" y="203"/>
                    <a:pt x="40" y="203"/>
                    <a:pt x="40" y="203"/>
                  </a:cubicBezTo>
                  <a:cubicBezTo>
                    <a:pt x="40" y="203"/>
                    <a:pt x="40" y="204"/>
                    <a:pt x="40" y="204"/>
                  </a:cubicBezTo>
                  <a:close/>
                  <a:moveTo>
                    <a:pt x="49" y="205"/>
                  </a:moveTo>
                  <a:cubicBezTo>
                    <a:pt x="49" y="205"/>
                    <a:pt x="50" y="205"/>
                    <a:pt x="50" y="205"/>
                  </a:cubicBezTo>
                  <a:cubicBezTo>
                    <a:pt x="50" y="205"/>
                    <a:pt x="51" y="205"/>
                    <a:pt x="51" y="205"/>
                  </a:cubicBezTo>
                  <a:cubicBezTo>
                    <a:pt x="51" y="204"/>
                    <a:pt x="51" y="204"/>
                    <a:pt x="51" y="204"/>
                  </a:cubicBezTo>
                  <a:cubicBezTo>
                    <a:pt x="51" y="203"/>
                    <a:pt x="51" y="203"/>
                    <a:pt x="51" y="203"/>
                  </a:cubicBezTo>
                  <a:cubicBezTo>
                    <a:pt x="50" y="203"/>
                    <a:pt x="49" y="204"/>
                    <a:pt x="49" y="205"/>
                  </a:cubicBezTo>
                  <a:close/>
                  <a:moveTo>
                    <a:pt x="22" y="202"/>
                  </a:moveTo>
                  <a:cubicBezTo>
                    <a:pt x="22" y="202"/>
                    <a:pt x="22" y="202"/>
                    <a:pt x="22" y="202"/>
                  </a:cubicBezTo>
                  <a:cubicBezTo>
                    <a:pt x="23" y="203"/>
                    <a:pt x="23" y="203"/>
                    <a:pt x="24" y="203"/>
                  </a:cubicBezTo>
                  <a:cubicBezTo>
                    <a:pt x="25" y="203"/>
                    <a:pt x="25" y="203"/>
                    <a:pt x="25" y="204"/>
                  </a:cubicBezTo>
                  <a:cubicBezTo>
                    <a:pt x="25" y="204"/>
                    <a:pt x="26" y="205"/>
                    <a:pt x="26" y="205"/>
                  </a:cubicBezTo>
                  <a:cubicBezTo>
                    <a:pt x="26" y="204"/>
                    <a:pt x="26" y="204"/>
                    <a:pt x="26" y="204"/>
                  </a:cubicBezTo>
                  <a:cubicBezTo>
                    <a:pt x="26" y="203"/>
                    <a:pt x="26" y="203"/>
                    <a:pt x="26" y="203"/>
                  </a:cubicBezTo>
                  <a:lnTo>
                    <a:pt x="22" y="202"/>
                  </a:lnTo>
                  <a:close/>
                  <a:moveTo>
                    <a:pt x="45" y="202"/>
                  </a:moveTo>
                  <a:cubicBezTo>
                    <a:pt x="45" y="202"/>
                    <a:pt x="44" y="202"/>
                    <a:pt x="43" y="202"/>
                  </a:cubicBezTo>
                  <a:cubicBezTo>
                    <a:pt x="43" y="202"/>
                    <a:pt x="43" y="202"/>
                    <a:pt x="43" y="203"/>
                  </a:cubicBezTo>
                  <a:cubicBezTo>
                    <a:pt x="43" y="203"/>
                    <a:pt x="43" y="204"/>
                    <a:pt x="43" y="204"/>
                  </a:cubicBezTo>
                  <a:cubicBezTo>
                    <a:pt x="43" y="204"/>
                    <a:pt x="43" y="204"/>
                    <a:pt x="43" y="204"/>
                  </a:cubicBezTo>
                  <a:cubicBezTo>
                    <a:pt x="43" y="204"/>
                    <a:pt x="43" y="204"/>
                    <a:pt x="44" y="204"/>
                  </a:cubicBezTo>
                  <a:cubicBezTo>
                    <a:pt x="44" y="205"/>
                    <a:pt x="44" y="205"/>
                    <a:pt x="44" y="205"/>
                  </a:cubicBezTo>
                  <a:cubicBezTo>
                    <a:pt x="44" y="205"/>
                    <a:pt x="44" y="205"/>
                    <a:pt x="44" y="205"/>
                  </a:cubicBezTo>
                  <a:cubicBezTo>
                    <a:pt x="45" y="205"/>
                    <a:pt x="45" y="205"/>
                    <a:pt x="45" y="205"/>
                  </a:cubicBezTo>
                  <a:cubicBezTo>
                    <a:pt x="45" y="205"/>
                    <a:pt x="45" y="205"/>
                    <a:pt x="45" y="204"/>
                  </a:cubicBezTo>
                  <a:cubicBezTo>
                    <a:pt x="44" y="204"/>
                    <a:pt x="44" y="204"/>
                    <a:pt x="44" y="204"/>
                  </a:cubicBezTo>
                  <a:cubicBezTo>
                    <a:pt x="44" y="204"/>
                    <a:pt x="44" y="204"/>
                    <a:pt x="44" y="204"/>
                  </a:cubicBezTo>
                  <a:cubicBezTo>
                    <a:pt x="44" y="203"/>
                    <a:pt x="44" y="203"/>
                    <a:pt x="45" y="203"/>
                  </a:cubicBezTo>
                  <a:cubicBezTo>
                    <a:pt x="45" y="203"/>
                    <a:pt x="45" y="202"/>
                    <a:pt x="45" y="202"/>
                  </a:cubicBezTo>
                  <a:close/>
                  <a:moveTo>
                    <a:pt x="39" y="202"/>
                  </a:moveTo>
                  <a:cubicBezTo>
                    <a:pt x="40" y="202"/>
                    <a:pt x="40" y="202"/>
                    <a:pt x="40" y="202"/>
                  </a:cubicBezTo>
                  <a:cubicBezTo>
                    <a:pt x="40" y="202"/>
                    <a:pt x="40" y="202"/>
                    <a:pt x="40" y="201"/>
                  </a:cubicBezTo>
                  <a:cubicBezTo>
                    <a:pt x="40" y="201"/>
                    <a:pt x="39" y="201"/>
                    <a:pt x="39" y="202"/>
                  </a:cubicBezTo>
                  <a:cubicBezTo>
                    <a:pt x="39" y="202"/>
                    <a:pt x="39" y="202"/>
                    <a:pt x="39" y="202"/>
                  </a:cubicBezTo>
                  <a:close/>
                  <a:moveTo>
                    <a:pt x="18" y="200"/>
                  </a:moveTo>
                  <a:cubicBezTo>
                    <a:pt x="17" y="199"/>
                    <a:pt x="16" y="199"/>
                    <a:pt x="15" y="199"/>
                  </a:cubicBezTo>
                  <a:cubicBezTo>
                    <a:pt x="15" y="200"/>
                    <a:pt x="14" y="200"/>
                    <a:pt x="14" y="200"/>
                  </a:cubicBezTo>
                  <a:cubicBezTo>
                    <a:pt x="13" y="201"/>
                    <a:pt x="13" y="202"/>
                    <a:pt x="14" y="203"/>
                  </a:cubicBezTo>
                  <a:cubicBezTo>
                    <a:pt x="14" y="204"/>
                    <a:pt x="15" y="205"/>
                    <a:pt x="16" y="205"/>
                  </a:cubicBezTo>
                  <a:cubicBezTo>
                    <a:pt x="17" y="205"/>
                    <a:pt x="18" y="205"/>
                    <a:pt x="18" y="204"/>
                  </a:cubicBezTo>
                  <a:cubicBezTo>
                    <a:pt x="18" y="203"/>
                    <a:pt x="19" y="203"/>
                    <a:pt x="19" y="202"/>
                  </a:cubicBezTo>
                  <a:cubicBezTo>
                    <a:pt x="19" y="202"/>
                    <a:pt x="19" y="201"/>
                    <a:pt x="19" y="201"/>
                  </a:cubicBezTo>
                  <a:cubicBezTo>
                    <a:pt x="18" y="200"/>
                    <a:pt x="18" y="200"/>
                    <a:pt x="18" y="200"/>
                  </a:cubicBezTo>
                  <a:close/>
                  <a:moveTo>
                    <a:pt x="49" y="199"/>
                  </a:moveTo>
                  <a:cubicBezTo>
                    <a:pt x="49" y="199"/>
                    <a:pt x="49" y="199"/>
                    <a:pt x="50" y="199"/>
                  </a:cubicBezTo>
                  <a:cubicBezTo>
                    <a:pt x="50" y="199"/>
                    <a:pt x="50" y="199"/>
                    <a:pt x="50" y="198"/>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8"/>
                    <a:pt x="30" y="199"/>
                    <a:pt x="30" y="199"/>
                  </a:cubicBezTo>
                  <a:cubicBezTo>
                    <a:pt x="30" y="200"/>
                    <a:pt x="31" y="200"/>
                    <a:pt x="31" y="199"/>
                  </a:cubicBezTo>
                  <a:cubicBezTo>
                    <a:pt x="31" y="199"/>
                    <a:pt x="32" y="199"/>
                    <a:pt x="32" y="198"/>
                  </a:cubicBezTo>
                  <a:cubicBezTo>
                    <a:pt x="32" y="198"/>
                    <a:pt x="32" y="198"/>
                    <a:pt x="31" y="197"/>
                  </a:cubicBezTo>
                  <a:cubicBezTo>
                    <a:pt x="31" y="197"/>
                    <a:pt x="31" y="197"/>
                    <a:pt x="30" y="197"/>
                  </a:cubicBezTo>
                  <a:close/>
                  <a:moveTo>
                    <a:pt x="34" y="196"/>
                  </a:moveTo>
                  <a:cubicBezTo>
                    <a:pt x="34" y="196"/>
                    <a:pt x="35" y="196"/>
                    <a:pt x="35" y="195"/>
                  </a:cubicBezTo>
                  <a:cubicBezTo>
                    <a:pt x="35" y="195"/>
                    <a:pt x="34" y="195"/>
                    <a:pt x="34" y="195"/>
                  </a:cubicBezTo>
                  <a:cubicBezTo>
                    <a:pt x="34" y="195"/>
                    <a:pt x="34" y="195"/>
                    <a:pt x="34" y="196"/>
                  </a:cubicBezTo>
                  <a:close/>
                  <a:moveTo>
                    <a:pt x="7" y="197"/>
                  </a:moveTo>
                  <a:cubicBezTo>
                    <a:pt x="7" y="197"/>
                    <a:pt x="7" y="197"/>
                    <a:pt x="7" y="197"/>
                  </a:cubicBezTo>
                  <a:cubicBezTo>
                    <a:pt x="7" y="196"/>
                    <a:pt x="8" y="196"/>
                    <a:pt x="8" y="196"/>
                  </a:cubicBezTo>
                  <a:cubicBezTo>
                    <a:pt x="7" y="195"/>
                    <a:pt x="7" y="195"/>
                    <a:pt x="7" y="195"/>
                  </a:cubicBezTo>
                  <a:cubicBezTo>
                    <a:pt x="7" y="195"/>
                    <a:pt x="7" y="195"/>
                    <a:pt x="6" y="195"/>
                  </a:cubicBezTo>
                  <a:cubicBezTo>
                    <a:pt x="5" y="195"/>
                    <a:pt x="5" y="195"/>
                    <a:pt x="5" y="196"/>
                  </a:cubicBezTo>
                  <a:cubicBezTo>
                    <a:pt x="6" y="197"/>
                    <a:pt x="6" y="197"/>
                    <a:pt x="7" y="197"/>
                  </a:cubicBezTo>
                  <a:close/>
                  <a:moveTo>
                    <a:pt x="21" y="196"/>
                  </a:moveTo>
                  <a:cubicBezTo>
                    <a:pt x="22" y="196"/>
                    <a:pt x="23" y="196"/>
                    <a:pt x="23" y="195"/>
                  </a:cubicBezTo>
                  <a:cubicBezTo>
                    <a:pt x="23" y="195"/>
                    <a:pt x="24" y="194"/>
                    <a:pt x="24" y="194"/>
                  </a:cubicBezTo>
                  <a:cubicBezTo>
                    <a:pt x="22" y="194"/>
                    <a:pt x="21" y="194"/>
                    <a:pt x="21" y="196"/>
                  </a:cubicBezTo>
                  <a:close/>
                  <a:moveTo>
                    <a:pt x="14" y="192"/>
                  </a:moveTo>
                  <a:cubicBezTo>
                    <a:pt x="15" y="192"/>
                    <a:pt x="15" y="192"/>
                    <a:pt x="15" y="191"/>
                  </a:cubicBezTo>
                  <a:cubicBezTo>
                    <a:pt x="15" y="191"/>
                    <a:pt x="14" y="191"/>
                    <a:pt x="14" y="191"/>
                  </a:cubicBezTo>
                  <a:cubicBezTo>
                    <a:pt x="14" y="192"/>
                    <a:pt x="14" y="192"/>
                    <a:pt x="14" y="192"/>
                  </a:cubicBezTo>
                  <a:close/>
                  <a:moveTo>
                    <a:pt x="84" y="190"/>
                  </a:moveTo>
                  <a:cubicBezTo>
                    <a:pt x="84" y="190"/>
                    <a:pt x="84" y="190"/>
                    <a:pt x="84" y="190"/>
                  </a:cubicBezTo>
                  <a:cubicBezTo>
                    <a:pt x="83" y="190"/>
                    <a:pt x="83" y="190"/>
                    <a:pt x="83" y="190"/>
                  </a:cubicBezTo>
                  <a:cubicBezTo>
                    <a:pt x="82" y="190"/>
                    <a:pt x="82" y="191"/>
                    <a:pt x="82" y="191"/>
                  </a:cubicBezTo>
                  <a:cubicBezTo>
                    <a:pt x="82" y="192"/>
                    <a:pt x="82" y="192"/>
                    <a:pt x="82" y="193"/>
                  </a:cubicBezTo>
                  <a:cubicBezTo>
                    <a:pt x="83" y="193"/>
                    <a:pt x="83" y="193"/>
                    <a:pt x="84" y="192"/>
                  </a:cubicBezTo>
                  <a:cubicBezTo>
                    <a:pt x="84" y="191"/>
                    <a:pt x="85" y="191"/>
                    <a:pt x="84" y="190"/>
                  </a:cubicBezTo>
                  <a:close/>
                  <a:moveTo>
                    <a:pt x="10" y="191"/>
                  </a:moveTo>
                  <a:cubicBezTo>
                    <a:pt x="11" y="191"/>
                    <a:pt x="11" y="191"/>
                    <a:pt x="12" y="191"/>
                  </a:cubicBezTo>
                  <a:cubicBezTo>
                    <a:pt x="12" y="190"/>
                    <a:pt x="12" y="190"/>
                    <a:pt x="11" y="190"/>
                  </a:cubicBezTo>
                  <a:cubicBezTo>
                    <a:pt x="10" y="190"/>
                    <a:pt x="10" y="190"/>
                    <a:pt x="10" y="191"/>
                  </a:cubicBezTo>
                  <a:close/>
                  <a:moveTo>
                    <a:pt x="4" y="189"/>
                  </a:moveTo>
                  <a:cubicBezTo>
                    <a:pt x="4" y="190"/>
                    <a:pt x="4" y="190"/>
                    <a:pt x="5" y="190"/>
                  </a:cubicBezTo>
                  <a:cubicBezTo>
                    <a:pt x="5" y="190"/>
                    <a:pt x="5" y="189"/>
                    <a:pt x="5" y="189"/>
                  </a:cubicBezTo>
                  <a:cubicBezTo>
                    <a:pt x="4" y="189"/>
                    <a:pt x="4" y="189"/>
                    <a:pt x="4" y="189"/>
                  </a:cubicBezTo>
                  <a:close/>
                  <a:moveTo>
                    <a:pt x="80" y="191"/>
                  </a:moveTo>
                  <a:cubicBezTo>
                    <a:pt x="81" y="191"/>
                    <a:pt x="81" y="190"/>
                    <a:pt x="80" y="190"/>
                  </a:cubicBezTo>
                  <a:cubicBezTo>
                    <a:pt x="80" y="189"/>
                    <a:pt x="79" y="189"/>
                    <a:pt x="78" y="189"/>
                  </a:cubicBezTo>
                  <a:cubicBezTo>
                    <a:pt x="78" y="189"/>
                    <a:pt x="78" y="190"/>
                    <a:pt x="79" y="191"/>
                  </a:cubicBezTo>
                  <a:cubicBezTo>
                    <a:pt x="79" y="191"/>
                    <a:pt x="79" y="191"/>
                    <a:pt x="80" y="191"/>
                  </a:cubicBezTo>
                  <a:close/>
                  <a:moveTo>
                    <a:pt x="32" y="190"/>
                  </a:moveTo>
                  <a:cubicBezTo>
                    <a:pt x="32" y="190"/>
                    <a:pt x="32" y="190"/>
                    <a:pt x="32" y="191"/>
                  </a:cubicBezTo>
                  <a:cubicBezTo>
                    <a:pt x="32" y="191"/>
                    <a:pt x="32" y="191"/>
                    <a:pt x="32" y="191"/>
                  </a:cubicBezTo>
                  <a:cubicBezTo>
                    <a:pt x="32" y="191"/>
                    <a:pt x="31" y="191"/>
                    <a:pt x="31" y="190"/>
                  </a:cubicBezTo>
                  <a:cubicBezTo>
                    <a:pt x="31" y="190"/>
                    <a:pt x="31" y="190"/>
                    <a:pt x="31" y="189"/>
                  </a:cubicBezTo>
                  <a:cubicBezTo>
                    <a:pt x="30" y="189"/>
                    <a:pt x="30" y="190"/>
                    <a:pt x="29" y="190"/>
                  </a:cubicBezTo>
                  <a:cubicBezTo>
                    <a:pt x="29" y="191"/>
                    <a:pt x="29" y="191"/>
                    <a:pt x="29" y="192"/>
                  </a:cubicBezTo>
                  <a:cubicBezTo>
                    <a:pt x="28" y="192"/>
                    <a:pt x="28" y="192"/>
                    <a:pt x="28" y="192"/>
                  </a:cubicBezTo>
                  <a:cubicBezTo>
                    <a:pt x="27" y="192"/>
                    <a:pt x="27" y="192"/>
                    <a:pt x="27" y="192"/>
                  </a:cubicBezTo>
                  <a:cubicBezTo>
                    <a:pt x="27" y="193"/>
                    <a:pt x="28" y="193"/>
                    <a:pt x="29" y="194"/>
                  </a:cubicBezTo>
                  <a:cubicBezTo>
                    <a:pt x="29" y="194"/>
                    <a:pt x="30" y="195"/>
                    <a:pt x="30" y="196"/>
                  </a:cubicBezTo>
                  <a:cubicBezTo>
                    <a:pt x="30" y="196"/>
                    <a:pt x="31" y="196"/>
                    <a:pt x="31" y="196"/>
                  </a:cubicBezTo>
                  <a:cubicBezTo>
                    <a:pt x="31" y="195"/>
                    <a:pt x="31" y="195"/>
                    <a:pt x="32" y="195"/>
                  </a:cubicBezTo>
                  <a:cubicBezTo>
                    <a:pt x="32" y="195"/>
                    <a:pt x="32" y="195"/>
                    <a:pt x="32" y="195"/>
                  </a:cubicBezTo>
                  <a:cubicBezTo>
                    <a:pt x="32" y="194"/>
                    <a:pt x="33" y="194"/>
                    <a:pt x="33" y="194"/>
                  </a:cubicBezTo>
                  <a:cubicBezTo>
                    <a:pt x="33" y="194"/>
                    <a:pt x="34" y="193"/>
                    <a:pt x="34" y="192"/>
                  </a:cubicBezTo>
                  <a:cubicBezTo>
                    <a:pt x="34" y="192"/>
                    <a:pt x="35" y="191"/>
                    <a:pt x="35" y="190"/>
                  </a:cubicBezTo>
                  <a:cubicBezTo>
                    <a:pt x="35" y="190"/>
                    <a:pt x="36" y="190"/>
                    <a:pt x="36" y="191"/>
                  </a:cubicBezTo>
                  <a:cubicBezTo>
                    <a:pt x="36" y="191"/>
                    <a:pt x="36" y="191"/>
                    <a:pt x="36" y="191"/>
                  </a:cubicBezTo>
                  <a:cubicBezTo>
                    <a:pt x="36" y="190"/>
                    <a:pt x="36" y="190"/>
                    <a:pt x="36" y="190"/>
                  </a:cubicBezTo>
                  <a:cubicBezTo>
                    <a:pt x="36" y="190"/>
                    <a:pt x="36" y="190"/>
                    <a:pt x="36" y="189"/>
                  </a:cubicBezTo>
                  <a:cubicBezTo>
                    <a:pt x="35" y="189"/>
                    <a:pt x="34" y="189"/>
                    <a:pt x="34" y="189"/>
                  </a:cubicBezTo>
                  <a:cubicBezTo>
                    <a:pt x="33" y="188"/>
                    <a:pt x="33" y="189"/>
                    <a:pt x="32" y="190"/>
                  </a:cubicBezTo>
                  <a:close/>
                  <a:moveTo>
                    <a:pt x="18" y="190"/>
                  </a:moveTo>
                  <a:cubicBezTo>
                    <a:pt x="18" y="190"/>
                    <a:pt x="19" y="189"/>
                    <a:pt x="19" y="189"/>
                  </a:cubicBezTo>
                  <a:cubicBezTo>
                    <a:pt x="19" y="189"/>
                    <a:pt x="19" y="189"/>
                    <a:pt x="18" y="188"/>
                  </a:cubicBezTo>
                  <a:cubicBezTo>
                    <a:pt x="18" y="188"/>
                    <a:pt x="18" y="189"/>
                    <a:pt x="18" y="189"/>
                  </a:cubicBezTo>
                  <a:cubicBezTo>
                    <a:pt x="18" y="189"/>
                    <a:pt x="18" y="189"/>
                    <a:pt x="18" y="190"/>
                  </a:cubicBezTo>
                  <a:close/>
                  <a:moveTo>
                    <a:pt x="8" y="188"/>
                  </a:moveTo>
                  <a:cubicBezTo>
                    <a:pt x="8" y="189"/>
                    <a:pt x="8" y="189"/>
                    <a:pt x="8" y="189"/>
                  </a:cubicBezTo>
                  <a:cubicBezTo>
                    <a:pt x="9" y="189"/>
                    <a:pt x="9" y="189"/>
                    <a:pt x="9" y="189"/>
                  </a:cubicBezTo>
                  <a:cubicBezTo>
                    <a:pt x="9" y="189"/>
                    <a:pt x="9" y="188"/>
                    <a:pt x="9" y="188"/>
                  </a:cubicBezTo>
                  <a:cubicBezTo>
                    <a:pt x="8" y="188"/>
                    <a:pt x="8" y="188"/>
                    <a:pt x="8" y="188"/>
                  </a:cubicBezTo>
                  <a:close/>
                  <a:moveTo>
                    <a:pt x="28" y="189"/>
                  </a:moveTo>
                  <a:cubicBezTo>
                    <a:pt x="29" y="189"/>
                    <a:pt x="29" y="189"/>
                    <a:pt x="29" y="188"/>
                  </a:cubicBezTo>
                  <a:cubicBezTo>
                    <a:pt x="29" y="188"/>
                    <a:pt x="28" y="188"/>
                    <a:pt x="28" y="188"/>
                  </a:cubicBezTo>
                  <a:cubicBezTo>
                    <a:pt x="28" y="188"/>
                    <a:pt x="28" y="188"/>
                    <a:pt x="28" y="189"/>
                  </a:cubicBezTo>
                  <a:cubicBezTo>
                    <a:pt x="28" y="189"/>
                    <a:pt x="28" y="189"/>
                    <a:pt x="28" y="189"/>
                  </a:cubicBezTo>
                  <a:close/>
                  <a:moveTo>
                    <a:pt x="43" y="189"/>
                  </a:moveTo>
                  <a:cubicBezTo>
                    <a:pt x="42" y="189"/>
                    <a:pt x="42" y="189"/>
                    <a:pt x="42" y="189"/>
                  </a:cubicBezTo>
                  <a:cubicBezTo>
                    <a:pt x="41" y="189"/>
                    <a:pt x="41" y="188"/>
                    <a:pt x="41" y="188"/>
                  </a:cubicBezTo>
                  <a:cubicBezTo>
                    <a:pt x="40" y="188"/>
                    <a:pt x="40" y="188"/>
                    <a:pt x="40" y="189"/>
                  </a:cubicBezTo>
                  <a:cubicBezTo>
                    <a:pt x="40" y="189"/>
                    <a:pt x="40" y="190"/>
                    <a:pt x="40" y="190"/>
                  </a:cubicBezTo>
                  <a:cubicBezTo>
                    <a:pt x="41" y="190"/>
                    <a:pt x="41" y="190"/>
                    <a:pt x="41" y="190"/>
                  </a:cubicBezTo>
                  <a:cubicBezTo>
                    <a:pt x="41"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6" y="188"/>
                    <a:pt x="36" y="189"/>
                    <a:pt x="37" y="189"/>
                  </a:cubicBezTo>
                  <a:cubicBezTo>
                    <a:pt x="37" y="189"/>
                    <a:pt x="37" y="189"/>
                    <a:pt x="37" y="189"/>
                  </a:cubicBezTo>
                  <a:cubicBezTo>
                    <a:pt x="37" y="190"/>
                    <a:pt x="38" y="190"/>
                    <a:pt x="38" y="190"/>
                  </a:cubicBezTo>
                  <a:cubicBezTo>
                    <a:pt x="38" y="190"/>
                    <a:pt x="38" y="190"/>
                    <a:pt x="38" y="190"/>
                  </a:cubicBezTo>
                  <a:cubicBezTo>
                    <a:pt x="38" y="190"/>
                    <a:pt x="38" y="190"/>
                    <a:pt x="38" y="190"/>
                  </a:cubicBezTo>
                  <a:cubicBezTo>
                    <a:pt x="38" y="190"/>
                    <a:pt x="38" y="191"/>
                    <a:pt x="39" y="191"/>
                  </a:cubicBezTo>
                  <a:cubicBezTo>
                    <a:pt x="39" y="191"/>
                    <a:pt x="39" y="191"/>
                    <a:pt x="38" y="192"/>
                  </a:cubicBezTo>
                  <a:cubicBezTo>
                    <a:pt x="38" y="192"/>
                    <a:pt x="38" y="192"/>
                    <a:pt x="37" y="192"/>
                  </a:cubicBezTo>
                  <a:cubicBezTo>
                    <a:pt x="37" y="192"/>
                    <a:pt x="37" y="192"/>
                    <a:pt x="37" y="192"/>
                  </a:cubicBezTo>
                  <a:cubicBezTo>
                    <a:pt x="37" y="192"/>
                    <a:pt x="37" y="192"/>
                    <a:pt x="37" y="191"/>
                  </a:cubicBezTo>
                  <a:cubicBezTo>
                    <a:pt x="36" y="192"/>
                    <a:pt x="36" y="192"/>
                    <a:pt x="35" y="192"/>
                  </a:cubicBezTo>
                  <a:cubicBezTo>
                    <a:pt x="35" y="192"/>
                    <a:pt x="35" y="193"/>
                    <a:pt x="35" y="193"/>
                  </a:cubicBezTo>
                  <a:cubicBezTo>
                    <a:pt x="36" y="193"/>
                    <a:pt x="37" y="193"/>
                    <a:pt x="37" y="194"/>
                  </a:cubicBezTo>
                  <a:cubicBezTo>
                    <a:pt x="38" y="194"/>
                    <a:pt x="38" y="195"/>
                    <a:pt x="38" y="195"/>
                  </a:cubicBezTo>
                  <a:cubicBezTo>
                    <a:pt x="38" y="195"/>
                    <a:pt x="38" y="196"/>
                    <a:pt x="37" y="196"/>
                  </a:cubicBezTo>
                  <a:cubicBezTo>
                    <a:pt x="37" y="197"/>
                    <a:pt x="37" y="197"/>
                    <a:pt x="37" y="198"/>
                  </a:cubicBezTo>
                  <a:cubicBezTo>
                    <a:pt x="37" y="198"/>
                    <a:pt x="37" y="199"/>
                    <a:pt x="37" y="199"/>
                  </a:cubicBezTo>
                  <a:cubicBezTo>
                    <a:pt x="37" y="200"/>
                    <a:pt x="38" y="200"/>
                    <a:pt x="38" y="200"/>
                  </a:cubicBezTo>
                  <a:cubicBezTo>
                    <a:pt x="39" y="200"/>
                    <a:pt x="39" y="199"/>
                    <a:pt x="40" y="199"/>
                  </a:cubicBezTo>
                  <a:cubicBezTo>
                    <a:pt x="40" y="198"/>
                    <a:pt x="40" y="198"/>
                    <a:pt x="41" y="198"/>
                  </a:cubicBezTo>
                  <a:cubicBezTo>
                    <a:pt x="42" y="199"/>
                    <a:pt x="42" y="199"/>
                    <a:pt x="42" y="200"/>
                  </a:cubicBezTo>
                  <a:cubicBezTo>
                    <a:pt x="42" y="200"/>
                    <a:pt x="42" y="200"/>
                    <a:pt x="42" y="201"/>
                  </a:cubicBezTo>
                  <a:cubicBezTo>
                    <a:pt x="43" y="200"/>
                    <a:pt x="43" y="200"/>
                    <a:pt x="43" y="200"/>
                  </a:cubicBezTo>
                  <a:cubicBezTo>
                    <a:pt x="44" y="200"/>
                    <a:pt x="44" y="199"/>
                    <a:pt x="44" y="199"/>
                  </a:cubicBezTo>
                  <a:cubicBezTo>
                    <a:pt x="44" y="199"/>
                    <a:pt x="45" y="199"/>
                    <a:pt x="45" y="199"/>
                  </a:cubicBezTo>
                  <a:cubicBezTo>
                    <a:pt x="45" y="199"/>
                    <a:pt x="45" y="200"/>
                    <a:pt x="45" y="200"/>
                  </a:cubicBezTo>
                  <a:cubicBezTo>
                    <a:pt x="45" y="200"/>
                    <a:pt x="45" y="200"/>
                    <a:pt x="45" y="201"/>
                  </a:cubicBezTo>
                  <a:cubicBezTo>
                    <a:pt x="45" y="201"/>
                    <a:pt x="46" y="201"/>
                    <a:pt x="46" y="201"/>
                  </a:cubicBezTo>
                  <a:cubicBezTo>
                    <a:pt x="46" y="201"/>
                    <a:pt x="46" y="200"/>
                    <a:pt x="46" y="200"/>
                  </a:cubicBezTo>
                  <a:cubicBezTo>
                    <a:pt x="46" y="200"/>
                    <a:pt x="46" y="200"/>
                    <a:pt x="46" y="199"/>
                  </a:cubicBezTo>
                  <a:cubicBezTo>
                    <a:pt x="46" y="199"/>
                    <a:pt x="47" y="199"/>
                    <a:pt x="47" y="198"/>
                  </a:cubicBezTo>
                  <a:cubicBezTo>
                    <a:pt x="48" y="198"/>
                    <a:pt x="48" y="198"/>
                    <a:pt x="48" y="197"/>
                  </a:cubicBezTo>
                  <a:cubicBezTo>
                    <a:pt x="47" y="197"/>
                    <a:pt x="46" y="197"/>
                    <a:pt x="45" y="196"/>
                  </a:cubicBezTo>
                  <a:cubicBezTo>
                    <a:pt x="44" y="196"/>
                    <a:pt x="44" y="195"/>
                    <a:pt x="43" y="195"/>
                  </a:cubicBezTo>
                  <a:cubicBezTo>
                    <a:pt x="43" y="194"/>
                    <a:pt x="44" y="194"/>
                    <a:pt x="44" y="193"/>
                  </a:cubicBezTo>
                  <a:cubicBezTo>
                    <a:pt x="45" y="193"/>
                    <a:pt x="45" y="192"/>
                    <a:pt x="45" y="191"/>
                  </a:cubicBezTo>
                  <a:cubicBezTo>
                    <a:pt x="44" y="191"/>
                    <a:pt x="44" y="191"/>
                    <a:pt x="44" y="192"/>
                  </a:cubicBezTo>
                  <a:cubicBezTo>
                    <a:pt x="44" y="192"/>
                    <a:pt x="44" y="192"/>
                    <a:pt x="43" y="192"/>
                  </a:cubicBezTo>
                  <a:cubicBezTo>
                    <a:pt x="43" y="191"/>
                    <a:pt x="43" y="191"/>
                    <a:pt x="43" y="191"/>
                  </a:cubicBezTo>
                  <a:cubicBezTo>
                    <a:pt x="44" y="191"/>
                    <a:pt x="44" y="191"/>
                    <a:pt x="44" y="191"/>
                  </a:cubicBezTo>
                  <a:cubicBezTo>
                    <a:pt x="44" y="190"/>
                    <a:pt x="43" y="190"/>
                    <a:pt x="43" y="190"/>
                  </a:cubicBezTo>
                  <a:cubicBezTo>
                    <a:pt x="43" y="190"/>
                    <a:pt x="43" y="190"/>
                    <a:pt x="43" y="189"/>
                  </a:cubicBezTo>
                  <a:cubicBezTo>
                    <a:pt x="44" y="189"/>
                    <a:pt x="44" y="189"/>
                    <a:pt x="44" y="188"/>
                  </a:cubicBezTo>
                  <a:cubicBezTo>
                    <a:pt x="43" y="187"/>
                    <a:pt x="43" y="188"/>
                    <a:pt x="43" y="188"/>
                  </a:cubicBezTo>
                  <a:cubicBezTo>
                    <a:pt x="43" y="188"/>
                    <a:pt x="43" y="189"/>
                    <a:pt x="43" y="189"/>
                  </a:cubicBezTo>
                  <a:close/>
                  <a:moveTo>
                    <a:pt x="6" y="187"/>
                  </a:moveTo>
                  <a:cubicBezTo>
                    <a:pt x="6" y="187"/>
                    <a:pt x="6" y="187"/>
                    <a:pt x="6" y="187"/>
                  </a:cubicBezTo>
                  <a:cubicBezTo>
                    <a:pt x="6" y="187"/>
                    <a:pt x="6" y="187"/>
                    <a:pt x="6" y="187"/>
                  </a:cubicBezTo>
                  <a:close/>
                  <a:moveTo>
                    <a:pt x="44" y="185"/>
                  </a:moveTo>
                  <a:cubicBezTo>
                    <a:pt x="44" y="185"/>
                    <a:pt x="44" y="185"/>
                    <a:pt x="44" y="185"/>
                  </a:cubicBezTo>
                  <a:cubicBezTo>
                    <a:pt x="44" y="185"/>
                    <a:pt x="44" y="184"/>
                    <a:pt x="44" y="184"/>
                  </a:cubicBezTo>
                  <a:cubicBezTo>
                    <a:pt x="44" y="185"/>
                    <a:pt x="44" y="185"/>
                    <a:pt x="44" y="185"/>
                  </a:cubicBezTo>
                  <a:close/>
                  <a:moveTo>
                    <a:pt x="30" y="184"/>
                  </a:moveTo>
                  <a:cubicBezTo>
                    <a:pt x="30" y="184"/>
                    <a:pt x="30" y="185"/>
                    <a:pt x="29" y="185"/>
                  </a:cubicBezTo>
                  <a:cubicBezTo>
                    <a:pt x="29" y="186"/>
                    <a:pt x="28" y="187"/>
                    <a:pt x="28" y="188"/>
                  </a:cubicBezTo>
                  <a:cubicBezTo>
                    <a:pt x="29" y="187"/>
                    <a:pt x="29" y="187"/>
                    <a:pt x="29" y="187"/>
                  </a:cubicBezTo>
                  <a:cubicBezTo>
                    <a:pt x="30" y="187"/>
                    <a:pt x="30" y="188"/>
                    <a:pt x="30" y="188"/>
                  </a:cubicBezTo>
                  <a:cubicBezTo>
                    <a:pt x="30" y="188"/>
                    <a:pt x="30" y="189"/>
                    <a:pt x="31" y="189"/>
                  </a:cubicBezTo>
                  <a:cubicBezTo>
                    <a:pt x="31" y="189"/>
                    <a:pt x="31" y="189"/>
                    <a:pt x="31" y="189"/>
                  </a:cubicBezTo>
                  <a:cubicBezTo>
                    <a:pt x="31" y="189"/>
                    <a:pt x="31" y="189"/>
                    <a:pt x="32" y="189"/>
                  </a:cubicBezTo>
                  <a:cubicBezTo>
                    <a:pt x="32" y="189"/>
                    <a:pt x="32" y="188"/>
                    <a:pt x="32" y="188"/>
                  </a:cubicBezTo>
                  <a:cubicBezTo>
                    <a:pt x="32" y="188"/>
                    <a:pt x="32" y="187"/>
                    <a:pt x="32" y="187"/>
                  </a:cubicBezTo>
                  <a:cubicBezTo>
                    <a:pt x="32" y="187"/>
                    <a:pt x="32" y="187"/>
                    <a:pt x="32" y="187"/>
                  </a:cubicBezTo>
                  <a:cubicBezTo>
                    <a:pt x="32" y="186"/>
                    <a:pt x="32" y="186"/>
                    <a:pt x="32" y="186"/>
                  </a:cubicBezTo>
                  <a:cubicBezTo>
                    <a:pt x="32" y="186"/>
                    <a:pt x="32" y="186"/>
                    <a:pt x="31" y="186"/>
                  </a:cubicBezTo>
                  <a:cubicBezTo>
                    <a:pt x="31" y="186"/>
                    <a:pt x="31" y="186"/>
                    <a:pt x="30" y="186"/>
                  </a:cubicBezTo>
                  <a:cubicBezTo>
                    <a:pt x="30" y="186"/>
                    <a:pt x="30" y="185"/>
                    <a:pt x="31" y="185"/>
                  </a:cubicBezTo>
                  <a:cubicBezTo>
                    <a:pt x="31" y="185"/>
                    <a:pt x="31" y="184"/>
                    <a:pt x="31" y="184"/>
                  </a:cubicBezTo>
                  <a:cubicBezTo>
                    <a:pt x="31" y="184"/>
                    <a:pt x="31" y="184"/>
                    <a:pt x="31" y="183"/>
                  </a:cubicBezTo>
                  <a:cubicBezTo>
                    <a:pt x="30" y="183"/>
                    <a:pt x="30" y="183"/>
                    <a:pt x="30" y="184"/>
                  </a:cubicBezTo>
                  <a:close/>
                  <a:moveTo>
                    <a:pt x="19" y="177"/>
                  </a:moveTo>
                  <a:cubicBezTo>
                    <a:pt x="19" y="177"/>
                    <a:pt x="19" y="177"/>
                    <a:pt x="20" y="177"/>
                  </a:cubicBezTo>
                  <a:cubicBezTo>
                    <a:pt x="20" y="178"/>
                    <a:pt x="20" y="178"/>
                    <a:pt x="21" y="178"/>
                  </a:cubicBezTo>
                  <a:cubicBezTo>
                    <a:pt x="21" y="177"/>
                    <a:pt x="21" y="177"/>
                    <a:pt x="20" y="177"/>
                  </a:cubicBezTo>
                  <a:cubicBezTo>
                    <a:pt x="20" y="176"/>
                    <a:pt x="19" y="176"/>
                    <a:pt x="19" y="177"/>
                  </a:cubicBezTo>
                  <a:lnTo>
                    <a:pt x="19" y="177"/>
                  </a:lnTo>
                  <a:close/>
                  <a:moveTo>
                    <a:pt x="39" y="177"/>
                  </a:moveTo>
                  <a:cubicBezTo>
                    <a:pt x="39" y="176"/>
                    <a:pt x="39" y="176"/>
                    <a:pt x="39" y="176"/>
                  </a:cubicBezTo>
                  <a:cubicBezTo>
                    <a:pt x="39" y="177"/>
                    <a:pt x="39" y="177"/>
                    <a:pt x="39" y="177"/>
                  </a:cubicBezTo>
                  <a:close/>
                  <a:moveTo>
                    <a:pt x="15" y="176"/>
                  </a:moveTo>
                  <a:cubicBezTo>
                    <a:pt x="15" y="177"/>
                    <a:pt x="16" y="177"/>
                    <a:pt x="16" y="177"/>
                  </a:cubicBezTo>
                  <a:cubicBezTo>
                    <a:pt x="17" y="177"/>
                    <a:pt x="17" y="177"/>
                    <a:pt x="16" y="176"/>
                  </a:cubicBezTo>
                  <a:cubicBezTo>
                    <a:pt x="16" y="176"/>
                    <a:pt x="15" y="176"/>
                    <a:pt x="15" y="176"/>
                  </a:cubicBezTo>
                  <a:close/>
                  <a:moveTo>
                    <a:pt x="22" y="177"/>
                  </a:moveTo>
                  <a:cubicBezTo>
                    <a:pt x="22" y="177"/>
                    <a:pt x="22" y="177"/>
                    <a:pt x="23" y="177"/>
                  </a:cubicBezTo>
                  <a:cubicBezTo>
                    <a:pt x="22" y="176"/>
                    <a:pt x="22" y="176"/>
                    <a:pt x="22" y="176"/>
                  </a:cubicBezTo>
                  <a:cubicBezTo>
                    <a:pt x="22" y="176"/>
                    <a:pt x="22" y="176"/>
                    <a:pt x="21" y="176"/>
                  </a:cubicBezTo>
                  <a:cubicBezTo>
                    <a:pt x="21" y="176"/>
                    <a:pt x="21" y="176"/>
                    <a:pt x="21" y="177"/>
                  </a:cubicBezTo>
                  <a:cubicBezTo>
                    <a:pt x="21" y="177"/>
                    <a:pt x="22" y="177"/>
                    <a:pt x="22" y="177"/>
                  </a:cubicBezTo>
                  <a:close/>
                  <a:moveTo>
                    <a:pt x="36" y="176"/>
                  </a:moveTo>
                  <a:cubicBezTo>
                    <a:pt x="36" y="176"/>
                    <a:pt x="36" y="176"/>
                    <a:pt x="36" y="176"/>
                  </a:cubicBezTo>
                  <a:cubicBezTo>
                    <a:pt x="36" y="176"/>
                    <a:pt x="37" y="176"/>
                    <a:pt x="36" y="176"/>
                  </a:cubicBezTo>
                  <a:cubicBezTo>
                    <a:pt x="36" y="176"/>
                    <a:pt x="36" y="175"/>
                    <a:pt x="36" y="176"/>
                  </a:cubicBezTo>
                  <a:cubicBezTo>
                    <a:pt x="36" y="176"/>
                    <a:pt x="36" y="176"/>
                    <a:pt x="36" y="176"/>
                  </a:cubicBezTo>
                  <a:close/>
                  <a:moveTo>
                    <a:pt x="10" y="177"/>
                  </a:moveTo>
                  <a:cubicBezTo>
                    <a:pt x="10" y="177"/>
                    <a:pt x="10" y="177"/>
                    <a:pt x="11" y="177"/>
                  </a:cubicBezTo>
                  <a:cubicBezTo>
                    <a:pt x="11" y="177"/>
                    <a:pt x="11" y="176"/>
                    <a:pt x="11" y="176"/>
                  </a:cubicBezTo>
                  <a:cubicBezTo>
                    <a:pt x="12" y="176"/>
                    <a:pt x="12" y="176"/>
                    <a:pt x="12" y="175"/>
                  </a:cubicBezTo>
                  <a:cubicBezTo>
                    <a:pt x="12" y="175"/>
                    <a:pt x="12" y="175"/>
                    <a:pt x="12" y="175"/>
                  </a:cubicBezTo>
                  <a:cubicBezTo>
                    <a:pt x="11" y="175"/>
                    <a:pt x="11" y="175"/>
                    <a:pt x="11" y="175"/>
                  </a:cubicBezTo>
                  <a:cubicBezTo>
                    <a:pt x="11" y="176"/>
                    <a:pt x="11" y="176"/>
                    <a:pt x="10" y="177"/>
                  </a:cubicBezTo>
                  <a:close/>
                  <a:moveTo>
                    <a:pt x="26" y="175"/>
                  </a:moveTo>
                  <a:cubicBezTo>
                    <a:pt x="26" y="175"/>
                    <a:pt x="27" y="175"/>
                    <a:pt x="27" y="175"/>
                  </a:cubicBezTo>
                  <a:cubicBezTo>
                    <a:pt x="27" y="174"/>
                    <a:pt x="26" y="174"/>
                    <a:pt x="26" y="174"/>
                  </a:cubicBezTo>
                  <a:cubicBezTo>
                    <a:pt x="26" y="175"/>
                    <a:pt x="26" y="175"/>
                    <a:pt x="26" y="175"/>
                  </a:cubicBezTo>
                  <a:close/>
                  <a:moveTo>
                    <a:pt x="7" y="170"/>
                  </a:moveTo>
                  <a:cubicBezTo>
                    <a:pt x="8" y="169"/>
                    <a:pt x="8" y="169"/>
                    <a:pt x="8" y="168"/>
                  </a:cubicBezTo>
                  <a:cubicBezTo>
                    <a:pt x="9" y="168"/>
                    <a:pt x="9" y="168"/>
                    <a:pt x="9" y="167"/>
                  </a:cubicBezTo>
                  <a:cubicBezTo>
                    <a:pt x="9" y="167"/>
                    <a:pt x="9" y="166"/>
                    <a:pt x="9" y="165"/>
                  </a:cubicBezTo>
                  <a:cubicBezTo>
                    <a:pt x="9" y="165"/>
                    <a:pt x="8"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8" y="161"/>
                    <a:pt x="9" y="162"/>
                  </a:cubicBezTo>
                  <a:cubicBezTo>
                    <a:pt x="9" y="162"/>
                    <a:pt x="8" y="162"/>
                    <a:pt x="8" y="163"/>
                  </a:cubicBezTo>
                  <a:cubicBezTo>
                    <a:pt x="8" y="163"/>
                    <a:pt x="8" y="163"/>
                    <a:pt x="8" y="163"/>
                  </a:cubicBezTo>
                  <a:cubicBezTo>
                    <a:pt x="8" y="163"/>
                    <a:pt x="8" y="163"/>
                    <a:pt x="8" y="164"/>
                  </a:cubicBezTo>
                  <a:cubicBezTo>
                    <a:pt x="8" y="164"/>
                    <a:pt x="7" y="164"/>
                    <a:pt x="7" y="165"/>
                  </a:cubicBezTo>
                  <a:cubicBezTo>
                    <a:pt x="7" y="165"/>
                    <a:pt x="7" y="165"/>
                    <a:pt x="7" y="165"/>
                  </a:cubicBezTo>
                  <a:cubicBezTo>
                    <a:pt x="7" y="166"/>
                    <a:pt x="6" y="166"/>
                    <a:pt x="6" y="165"/>
                  </a:cubicBezTo>
                  <a:cubicBezTo>
                    <a:pt x="6" y="166"/>
                    <a:pt x="6" y="166"/>
                    <a:pt x="6" y="166"/>
                  </a:cubicBezTo>
                  <a:cubicBezTo>
                    <a:pt x="6" y="167"/>
                    <a:pt x="7" y="167"/>
                    <a:pt x="7" y="167"/>
                  </a:cubicBezTo>
                  <a:cubicBezTo>
                    <a:pt x="7" y="168"/>
                    <a:pt x="6" y="168"/>
                    <a:pt x="6" y="168"/>
                  </a:cubicBezTo>
                  <a:cubicBezTo>
                    <a:pt x="6" y="168"/>
                    <a:pt x="6" y="169"/>
                    <a:pt x="6" y="169"/>
                  </a:cubicBezTo>
                  <a:cubicBezTo>
                    <a:pt x="6" y="169"/>
                    <a:pt x="6" y="169"/>
                    <a:pt x="6" y="170"/>
                  </a:cubicBezTo>
                  <a:cubicBezTo>
                    <a:pt x="6" y="170"/>
                    <a:pt x="6" y="170"/>
                    <a:pt x="6" y="170"/>
                  </a:cubicBezTo>
                  <a:cubicBezTo>
                    <a:pt x="6" y="171"/>
                    <a:pt x="6" y="171"/>
                    <a:pt x="5" y="171"/>
                  </a:cubicBezTo>
                  <a:cubicBezTo>
                    <a:pt x="5" y="171"/>
                    <a:pt x="5" y="171"/>
                    <a:pt x="5" y="172"/>
                  </a:cubicBezTo>
                  <a:cubicBezTo>
                    <a:pt x="5" y="172"/>
                    <a:pt x="5" y="173"/>
                    <a:pt x="5" y="173"/>
                  </a:cubicBezTo>
                  <a:cubicBezTo>
                    <a:pt x="5" y="174"/>
                    <a:pt x="5" y="174"/>
                    <a:pt x="5" y="175"/>
                  </a:cubicBezTo>
                  <a:cubicBezTo>
                    <a:pt x="4" y="175"/>
                    <a:pt x="4" y="176"/>
                    <a:pt x="4" y="176"/>
                  </a:cubicBezTo>
                  <a:cubicBezTo>
                    <a:pt x="4" y="176"/>
                    <a:pt x="4" y="176"/>
                    <a:pt x="3" y="177"/>
                  </a:cubicBezTo>
                  <a:cubicBezTo>
                    <a:pt x="4" y="177"/>
                    <a:pt x="5" y="177"/>
                    <a:pt x="5" y="178"/>
                  </a:cubicBezTo>
                  <a:cubicBezTo>
                    <a:pt x="5" y="179"/>
                    <a:pt x="5" y="179"/>
                    <a:pt x="6" y="180"/>
                  </a:cubicBezTo>
                  <a:cubicBezTo>
                    <a:pt x="6" y="180"/>
                    <a:pt x="5" y="180"/>
                    <a:pt x="5" y="180"/>
                  </a:cubicBezTo>
                  <a:cubicBezTo>
                    <a:pt x="5" y="181"/>
                    <a:pt x="5" y="181"/>
                    <a:pt x="5" y="182"/>
                  </a:cubicBezTo>
                  <a:cubicBezTo>
                    <a:pt x="5" y="182"/>
                    <a:pt x="5" y="182"/>
                    <a:pt x="5" y="183"/>
                  </a:cubicBezTo>
                  <a:cubicBezTo>
                    <a:pt x="5" y="183"/>
                    <a:pt x="5" y="183"/>
                    <a:pt x="5" y="183"/>
                  </a:cubicBezTo>
                  <a:cubicBezTo>
                    <a:pt x="6" y="183"/>
                    <a:pt x="6" y="183"/>
                    <a:pt x="6" y="183"/>
                  </a:cubicBezTo>
                  <a:cubicBezTo>
                    <a:pt x="6" y="182"/>
                    <a:pt x="6" y="182"/>
                    <a:pt x="6" y="181"/>
                  </a:cubicBezTo>
                  <a:cubicBezTo>
                    <a:pt x="6" y="181"/>
                    <a:pt x="7" y="181"/>
                    <a:pt x="7" y="180"/>
                  </a:cubicBezTo>
                  <a:cubicBezTo>
                    <a:pt x="8" y="180"/>
                    <a:pt x="8" y="180"/>
                    <a:pt x="8" y="180"/>
                  </a:cubicBezTo>
                  <a:cubicBezTo>
                    <a:pt x="8" y="179"/>
                    <a:pt x="7" y="179"/>
                    <a:pt x="7" y="178"/>
                  </a:cubicBezTo>
                  <a:cubicBezTo>
                    <a:pt x="7" y="178"/>
                    <a:pt x="6" y="178"/>
                    <a:pt x="6" y="177"/>
                  </a:cubicBezTo>
                  <a:cubicBezTo>
                    <a:pt x="6" y="177"/>
                    <a:pt x="6" y="176"/>
                    <a:pt x="6" y="175"/>
                  </a:cubicBezTo>
                  <a:cubicBezTo>
                    <a:pt x="6" y="175"/>
                    <a:pt x="7" y="174"/>
                    <a:pt x="7" y="174"/>
                  </a:cubicBezTo>
                  <a:cubicBezTo>
                    <a:pt x="6" y="173"/>
                    <a:pt x="6" y="172"/>
                    <a:pt x="7" y="172"/>
                  </a:cubicBezTo>
                  <a:cubicBezTo>
                    <a:pt x="7" y="171"/>
                    <a:pt x="7" y="171"/>
                    <a:pt x="7" y="171"/>
                  </a:cubicBezTo>
                  <a:lnTo>
                    <a:pt x="7" y="170"/>
                  </a:lnTo>
                  <a:close/>
                  <a:moveTo>
                    <a:pt x="13" y="161"/>
                  </a:moveTo>
                  <a:cubicBezTo>
                    <a:pt x="13" y="162"/>
                    <a:pt x="13" y="162"/>
                    <a:pt x="14" y="162"/>
                  </a:cubicBezTo>
                  <a:cubicBezTo>
                    <a:pt x="14" y="161"/>
                    <a:pt x="15" y="161"/>
                    <a:pt x="14" y="160"/>
                  </a:cubicBezTo>
                  <a:cubicBezTo>
                    <a:pt x="14" y="159"/>
                    <a:pt x="14" y="159"/>
                    <a:pt x="14" y="159"/>
                  </a:cubicBezTo>
                  <a:cubicBezTo>
                    <a:pt x="13" y="159"/>
                    <a:pt x="13" y="159"/>
                    <a:pt x="13" y="160"/>
                  </a:cubicBezTo>
                  <a:cubicBezTo>
                    <a:pt x="13" y="160"/>
                    <a:pt x="13" y="161"/>
                    <a:pt x="13" y="161"/>
                  </a:cubicBezTo>
                  <a:close/>
                  <a:moveTo>
                    <a:pt x="95" y="158"/>
                  </a:moveTo>
                  <a:cubicBezTo>
                    <a:pt x="94" y="157"/>
                    <a:pt x="94" y="157"/>
                    <a:pt x="94" y="157"/>
                  </a:cubicBezTo>
                  <a:cubicBezTo>
                    <a:pt x="93" y="158"/>
                    <a:pt x="93" y="158"/>
                    <a:pt x="93" y="158"/>
                  </a:cubicBezTo>
                  <a:cubicBezTo>
                    <a:pt x="93" y="158"/>
                    <a:pt x="94" y="158"/>
                    <a:pt x="94" y="158"/>
                  </a:cubicBezTo>
                  <a:cubicBezTo>
                    <a:pt x="95" y="158"/>
                    <a:pt x="95" y="158"/>
                    <a:pt x="95" y="158"/>
                  </a:cubicBezTo>
                  <a:close/>
                  <a:moveTo>
                    <a:pt x="20" y="151"/>
                  </a:moveTo>
                  <a:cubicBezTo>
                    <a:pt x="20" y="151"/>
                    <a:pt x="20" y="151"/>
                    <a:pt x="20" y="151"/>
                  </a:cubicBezTo>
                  <a:cubicBezTo>
                    <a:pt x="20" y="151"/>
                    <a:pt x="20" y="151"/>
                    <a:pt x="20" y="151"/>
                  </a:cubicBezTo>
                  <a:cubicBezTo>
                    <a:pt x="20" y="151"/>
                    <a:pt x="20" y="150"/>
                    <a:pt x="20" y="150"/>
                  </a:cubicBezTo>
                  <a:cubicBezTo>
                    <a:pt x="20" y="151"/>
                    <a:pt x="20" y="151"/>
                    <a:pt x="20" y="151"/>
                  </a:cubicBezTo>
                  <a:cubicBezTo>
                    <a:pt x="20" y="151"/>
                    <a:pt x="20" y="151"/>
                    <a:pt x="20" y="151"/>
                  </a:cubicBezTo>
                  <a:close/>
                  <a:moveTo>
                    <a:pt x="19" y="149"/>
                  </a:moveTo>
                  <a:cubicBezTo>
                    <a:pt x="19" y="150"/>
                    <a:pt x="20" y="150"/>
                    <a:pt x="20" y="150"/>
                  </a:cubicBezTo>
                  <a:cubicBezTo>
                    <a:pt x="20" y="150"/>
                    <a:pt x="20" y="149"/>
                    <a:pt x="20" y="149"/>
                  </a:cubicBezTo>
                  <a:cubicBezTo>
                    <a:pt x="20" y="149"/>
                    <a:pt x="20" y="149"/>
                    <a:pt x="20" y="149"/>
                  </a:cubicBezTo>
                  <a:lnTo>
                    <a:pt x="20" y="149"/>
                  </a:lnTo>
                  <a:cubicBezTo>
                    <a:pt x="20" y="149"/>
                    <a:pt x="19" y="149"/>
                    <a:pt x="19" y="149"/>
                  </a:cubicBezTo>
                  <a:close/>
                  <a:moveTo>
                    <a:pt x="16" y="145"/>
                  </a:moveTo>
                  <a:cubicBezTo>
                    <a:pt x="16" y="145"/>
                    <a:pt x="16" y="145"/>
                    <a:pt x="15" y="145"/>
                  </a:cubicBezTo>
                  <a:cubicBezTo>
                    <a:pt x="15"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5" y="152"/>
                    <a:pt x="15" y="153"/>
                    <a:pt x="15" y="153"/>
                  </a:cubicBezTo>
                  <a:cubicBezTo>
                    <a:pt x="16" y="153"/>
                    <a:pt x="16" y="153"/>
                    <a:pt x="17" y="152"/>
                  </a:cubicBezTo>
                  <a:cubicBezTo>
                    <a:pt x="17" y="152"/>
                    <a:pt x="17" y="151"/>
                    <a:pt x="18" y="151"/>
                  </a:cubicBezTo>
                  <a:cubicBezTo>
                    <a:pt x="17" y="150"/>
                    <a:pt x="17" y="149"/>
                    <a:pt x="17" y="148"/>
                  </a:cubicBezTo>
                  <a:cubicBezTo>
                    <a:pt x="17" y="146"/>
                    <a:pt x="17" y="145"/>
                    <a:pt x="16" y="145"/>
                  </a:cubicBezTo>
                  <a:close/>
                  <a:moveTo>
                    <a:pt x="18" y="144"/>
                  </a:moveTo>
                  <a:cubicBezTo>
                    <a:pt x="18" y="144"/>
                    <a:pt x="19" y="144"/>
                    <a:pt x="19" y="144"/>
                  </a:cubicBezTo>
                  <a:cubicBezTo>
                    <a:pt x="19" y="144"/>
                    <a:pt x="19" y="144"/>
                    <a:pt x="19" y="143"/>
                  </a:cubicBezTo>
                  <a:cubicBezTo>
                    <a:pt x="18" y="143"/>
                    <a:pt x="18" y="143"/>
                    <a:pt x="18" y="144"/>
                  </a:cubicBezTo>
                  <a:cubicBezTo>
                    <a:pt x="18" y="144"/>
                    <a:pt x="18" y="144"/>
                    <a:pt x="18" y="144"/>
                  </a:cubicBezTo>
                  <a:close/>
                  <a:moveTo>
                    <a:pt x="55" y="142"/>
                  </a:moveTo>
                  <a:cubicBezTo>
                    <a:pt x="54" y="142"/>
                    <a:pt x="54" y="142"/>
                    <a:pt x="54" y="142"/>
                  </a:cubicBezTo>
                  <a:cubicBezTo>
                    <a:pt x="53" y="142"/>
                    <a:pt x="53" y="142"/>
                    <a:pt x="52" y="141"/>
                  </a:cubicBezTo>
                  <a:cubicBezTo>
                    <a:pt x="52" y="142"/>
                    <a:pt x="52" y="142"/>
                    <a:pt x="52" y="143"/>
                  </a:cubicBezTo>
                  <a:cubicBezTo>
                    <a:pt x="53" y="143"/>
                    <a:pt x="53" y="144"/>
                    <a:pt x="53" y="144"/>
                  </a:cubicBezTo>
                  <a:cubicBezTo>
                    <a:pt x="54" y="144"/>
                    <a:pt x="54" y="144"/>
                    <a:pt x="54" y="144"/>
                  </a:cubicBezTo>
                  <a:cubicBezTo>
                    <a:pt x="55" y="144"/>
                    <a:pt x="55" y="143"/>
                    <a:pt x="55" y="142"/>
                  </a:cubicBezTo>
                  <a:close/>
                  <a:moveTo>
                    <a:pt x="39" y="141"/>
                  </a:moveTo>
                  <a:cubicBezTo>
                    <a:pt x="40" y="141"/>
                    <a:pt x="40" y="141"/>
                    <a:pt x="40" y="141"/>
                  </a:cubicBezTo>
                  <a:cubicBezTo>
                    <a:pt x="39" y="141"/>
                    <a:pt x="39" y="141"/>
                    <a:pt x="39" y="141"/>
                  </a:cubicBezTo>
                  <a:close/>
                  <a:moveTo>
                    <a:pt x="24" y="144"/>
                  </a:moveTo>
                  <a:cubicBezTo>
                    <a:pt x="24" y="144"/>
                    <a:pt x="24" y="144"/>
                    <a:pt x="24" y="144"/>
                  </a:cubicBezTo>
                  <a:cubicBezTo>
                    <a:pt x="25" y="144"/>
                    <a:pt x="25" y="143"/>
                    <a:pt x="25" y="142"/>
                  </a:cubicBezTo>
                  <a:cubicBezTo>
                    <a:pt x="25" y="142"/>
                    <a:pt x="25" y="141"/>
                    <a:pt x="25" y="141"/>
                  </a:cubicBezTo>
                  <a:cubicBezTo>
                    <a:pt x="25" y="141"/>
                    <a:pt x="24" y="140"/>
                    <a:pt x="24" y="141"/>
                  </a:cubicBezTo>
                  <a:cubicBezTo>
                    <a:pt x="24" y="141"/>
                    <a:pt x="24" y="141"/>
                    <a:pt x="24" y="141"/>
                  </a:cubicBezTo>
                  <a:cubicBezTo>
                    <a:pt x="24" y="142"/>
                    <a:pt x="24" y="142"/>
                    <a:pt x="24" y="143"/>
                  </a:cubicBezTo>
                  <a:cubicBezTo>
                    <a:pt x="24" y="143"/>
                    <a:pt x="24" y="143"/>
                    <a:pt x="24" y="144"/>
                  </a:cubicBezTo>
                  <a:close/>
                  <a:moveTo>
                    <a:pt x="27" y="139"/>
                  </a:moveTo>
                  <a:cubicBezTo>
                    <a:pt x="28" y="139"/>
                    <a:pt x="28" y="139"/>
                    <a:pt x="28" y="139"/>
                  </a:cubicBezTo>
                  <a:cubicBezTo>
                    <a:pt x="28" y="139"/>
                    <a:pt x="28" y="138"/>
                    <a:pt x="28" y="138"/>
                  </a:cubicBezTo>
                  <a:cubicBezTo>
                    <a:pt x="27" y="138"/>
                    <a:pt x="27" y="138"/>
                    <a:pt x="27" y="139"/>
                  </a:cubicBezTo>
                  <a:close/>
                  <a:moveTo>
                    <a:pt x="49" y="139"/>
                  </a:moveTo>
                  <a:cubicBezTo>
                    <a:pt x="49" y="139"/>
                    <a:pt x="49" y="139"/>
                    <a:pt x="49" y="139"/>
                  </a:cubicBezTo>
                  <a:cubicBezTo>
                    <a:pt x="49" y="140"/>
                    <a:pt x="48" y="140"/>
                    <a:pt x="49" y="140"/>
                  </a:cubicBezTo>
                  <a:cubicBezTo>
                    <a:pt x="49" y="140"/>
                    <a:pt x="49" y="140"/>
                    <a:pt x="50" y="141"/>
                  </a:cubicBezTo>
                  <a:cubicBezTo>
                    <a:pt x="50" y="141"/>
                    <a:pt x="51" y="141"/>
                    <a:pt x="52" y="141"/>
                  </a:cubicBezTo>
                  <a:cubicBezTo>
                    <a:pt x="52" y="140"/>
                    <a:pt x="52" y="140"/>
                    <a:pt x="52" y="140"/>
                  </a:cubicBezTo>
                  <a:cubicBezTo>
                    <a:pt x="52" y="139"/>
                    <a:pt x="52" y="139"/>
                    <a:pt x="52" y="138"/>
                  </a:cubicBezTo>
                  <a:cubicBezTo>
                    <a:pt x="52" y="138"/>
                    <a:pt x="51" y="138"/>
                    <a:pt x="51" y="139"/>
                  </a:cubicBezTo>
                  <a:cubicBezTo>
                    <a:pt x="50" y="139"/>
                    <a:pt x="50" y="139"/>
                    <a:pt x="49" y="139"/>
                  </a:cubicBezTo>
                  <a:close/>
                  <a:moveTo>
                    <a:pt x="42" y="133"/>
                  </a:moveTo>
                  <a:cubicBezTo>
                    <a:pt x="42" y="133"/>
                    <a:pt x="42" y="134"/>
                    <a:pt x="42" y="134"/>
                  </a:cubicBezTo>
                  <a:cubicBezTo>
                    <a:pt x="42" y="133"/>
                    <a:pt x="43" y="133"/>
                    <a:pt x="43" y="133"/>
                  </a:cubicBezTo>
                  <a:cubicBezTo>
                    <a:pt x="43" y="133"/>
                    <a:pt x="43" y="133"/>
                    <a:pt x="43" y="133"/>
                  </a:cubicBezTo>
                  <a:cubicBezTo>
                    <a:pt x="42" y="133"/>
                    <a:pt x="42" y="133"/>
                    <a:pt x="42" y="133"/>
                  </a:cubicBezTo>
                  <a:cubicBezTo>
                    <a:pt x="42" y="133"/>
                    <a:pt x="42" y="133"/>
                    <a:pt x="42" y="133"/>
                  </a:cubicBezTo>
                  <a:cubicBezTo>
                    <a:pt x="42" y="133"/>
                    <a:pt x="42" y="133"/>
                    <a:pt x="42" y="133"/>
                  </a:cubicBezTo>
                  <a:close/>
                  <a:moveTo>
                    <a:pt x="35" y="134"/>
                  </a:moveTo>
                  <a:cubicBezTo>
                    <a:pt x="35" y="134"/>
                    <a:pt x="36" y="134"/>
                    <a:pt x="36" y="135"/>
                  </a:cubicBezTo>
                  <a:cubicBezTo>
                    <a:pt x="37" y="135"/>
                    <a:pt x="37" y="135"/>
                    <a:pt x="38" y="135"/>
                  </a:cubicBezTo>
                  <a:cubicBezTo>
                    <a:pt x="38" y="135"/>
                    <a:pt x="39" y="135"/>
                    <a:pt x="39" y="134"/>
                  </a:cubicBezTo>
                  <a:cubicBezTo>
                    <a:pt x="39" y="133"/>
                    <a:pt x="38" y="133"/>
                    <a:pt x="38" y="132"/>
                  </a:cubicBezTo>
                  <a:cubicBezTo>
                    <a:pt x="37" y="132"/>
                    <a:pt x="36" y="132"/>
                    <a:pt x="35" y="132"/>
                  </a:cubicBezTo>
                  <a:cubicBezTo>
                    <a:pt x="35" y="132"/>
                    <a:pt x="35" y="133"/>
                    <a:pt x="35" y="134"/>
                  </a:cubicBezTo>
                  <a:close/>
                  <a:moveTo>
                    <a:pt x="22" y="133"/>
                  </a:moveTo>
                  <a:cubicBezTo>
                    <a:pt x="22" y="133"/>
                    <a:pt x="22" y="132"/>
                    <a:pt x="22" y="132"/>
                  </a:cubicBezTo>
                  <a:cubicBezTo>
                    <a:pt x="22" y="132"/>
                    <a:pt x="22" y="132"/>
                    <a:pt x="22" y="131"/>
                  </a:cubicBezTo>
                  <a:cubicBezTo>
                    <a:pt x="22" y="131"/>
                    <a:pt x="22" y="131"/>
                    <a:pt x="22" y="130"/>
                  </a:cubicBezTo>
                  <a:cubicBezTo>
                    <a:pt x="21" y="130"/>
                    <a:pt x="21" y="130"/>
                    <a:pt x="20" y="130"/>
                  </a:cubicBezTo>
                  <a:cubicBezTo>
                    <a:pt x="20" y="130"/>
                    <a:pt x="20" y="130"/>
                    <a:pt x="19" y="131"/>
                  </a:cubicBezTo>
                  <a:cubicBezTo>
                    <a:pt x="18" y="132"/>
                    <a:pt x="18" y="133"/>
                    <a:pt x="18" y="133"/>
                  </a:cubicBezTo>
                  <a:cubicBezTo>
                    <a:pt x="18" y="134"/>
                    <a:pt x="18" y="134"/>
                    <a:pt x="18" y="134"/>
                  </a:cubicBezTo>
                  <a:cubicBezTo>
                    <a:pt x="18" y="135"/>
                    <a:pt x="18" y="135"/>
                    <a:pt x="18" y="135"/>
                  </a:cubicBezTo>
                  <a:cubicBezTo>
                    <a:pt x="18" y="136"/>
                    <a:pt x="18" y="136"/>
                    <a:pt x="18" y="136"/>
                  </a:cubicBezTo>
                  <a:cubicBezTo>
                    <a:pt x="17" y="137"/>
                    <a:pt x="17" y="137"/>
                    <a:pt x="18" y="138"/>
                  </a:cubicBezTo>
                  <a:cubicBezTo>
                    <a:pt x="17" y="138"/>
                    <a:pt x="17" y="139"/>
                    <a:pt x="17" y="139"/>
                  </a:cubicBezTo>
                  <a:cubicBezTo>
                    <a:pt x="17" y="139"/>
                    <a:pt x="16" y="140"/>
                    <a:pt x="16" y="140"/>
                  </a:cubicBezTo>
                  <a:cubicBezTo>
                    <a:pt x="16" y="141"/>
                    <a:pt x="16" y="142"/>
                    <a:pt x="17" y="142"/>
                  </a:cubicBezTo>
                  <a:cubicBezTo>
                    <a:pt x="17" y="141"/>
                    <a:pt x="18" y="141"/>
                    <a:pt x="18" y="140"/>
                  </a:cubicBezTo>
                  <a:cubicBezTo>
                    <a:pt x="18" y="139"/>
                    <a:pt x="19" y="139"/>
                    <a:pt x="19" y="138"/>
                  </a:cubicBezTo>
                  <a:cubicBezTo>
                    <a:pt x="19" y="137"/>
                    <a:pt x="19" y="136"/>
                    <a:pt x="20" y="136"/>
                  </a:cubicBezTo>
                  <a:cubicBezTo>
                    <a:pt x="21" y="136"/>
                    <a:pt x="21" y="137"/>
                    <a:pt x="21" y="137"/>
                  </a:cubicBezTo>
                  <a:cubicBezTo>
                    <a:pt x="22" y="138"/>
                    <a:pt x="22" y="138"/>
                    <a:pt x="23" y="137"/>
                  </a:cubicBezTo>
                  <a:cubicBezTo>
                    <a:pt x="22" y="137"/>
                    <a:pt x="22" y="136"/>
                    <a:pt x="22" y="135"/>
                  </a:cubicBezTo>
                  <a:cubicBezTo>
                    <a:pt x="22" y="134"/>
                    <a:pt x="22" y="134"/>
                    <a:pt x="22" y="133"/>
                  </a:cubicBezTo>
                  <a:close/>
                  <a:moveTo>
                    <a:pt x="50" y="129"/>
                  </a:moveTo>
                  <a:cubicBezTo>
                    <a:pt x="50" y="129"/>
                    <a:pt x="50" y="130"/>
                    <a:pt x="50" y="132"/>
                  </a:cubicBezTo>
                  <a:cubicBezTo>
                    <a:pt x="50" y="133"/>
                    <a:pt x="50" y="134"/>
                    <a:pt x="51" y="134"/>
                  </a:cubicBezTo>
                  <a:cubicBezTo>
                    <a:pt x="51" y="134"/>
                    <a:pt x="51" y="134"/>
                    <a:pt x="52" y="134"/>
                  </a:cubicBezTo>
                  <a:cubicBezTo>
                    <a:pt x="52" y="134"/>
                    <a:pt x="53" y="134"/>
                    <a:pt x="53" y="134"/>
                  </a:cubicBezTo>
                  <a:cubicBezTo>
                    <a:pt x="53" y="135"/>
                    <a:pt x="54" y="135"/>
                    <a:pt x="54" y="135"/>
                  </a:cubicBezTo>
                  <a:cubicBezTo>
                    <a:pt x="54" y="135"/>
                    <a:pt x="54" y="135"/>
                    <a:pt x="55" y="134"/>
                  </a:cubicBezTo>
                  <a:cubicBezTo>
                    <a:pt x="55" y="134"/>
                    <a:pt x="54" y="134"/>
                    <a:pt x="53" y="134"/>
                  </a:cubicBezTo>
                  <a:cubicBezTo>
                    <a:pt x="53" y="134"/>
                    <a:pt x="53" y="133"/>
                    <a:pt x="53" y="133"/>
                  </a:cubicBezTo>
                  <a:cubicBezTo>
                    <a:pt x="52" y="133"/>
                    <a:pt x="52" y="132"/>
                    <a:pt x="51" y="131"/>
                  </a:cubicBezTo>
                  <a:cubicBezTo>
                    <a:pt x="51" y="130"/>
                    <a:pt x="51" y="129"/>
                    <a:pt x="51" y="129"/>
                  </a:cubicBezTo>
                  <a:lnTo>
                    <a:pt x="50" y="129"/>
                  </a:lnTo>
                  <a:close/>
                  <a:moveTo>
                    <a:pt x="42" y="128"/>
                  </a:moveTo>
                  <a:cubicBezTo>
                    <a:pt x="43" y="128"/>
                    <a:pt x="43" y="127"/>
                    <a:pt x="43" y="127"/>
                  </a:cubicBezTo>
                  <a:cubicBezTo>
                    <a:pt x="43" y="127"/>
                    <a:pt x="43" y="127"/>
                    <a:pt x="43" y="127"/>
                  </a:cubicBezTo>
                  <a:lnTo>
                    <a:pt x="42" y="127"/>
                  </a:lnTo>
                  <a:cubicBezTo>
                    <a:pt x="42" y="127"/>
                    <a:pt x="42" y="127"/>
                    <a:pt x="42" y="128"/>
                  </a:cubicBezTo>
                  <a:close/>
                  <a:moveTo>
                    <a:pt x="37" y="125"/>
                  </a:moveTo>
                  <a:cubicBezTo>
                    <a:pt x="38" y="125"/>
                    <a:pt x="38" y="125"/>
                    <a:pt x="38" y="124"/>
                  </a:cubicBezTo>
                  <a:cubicBezTo>
                    <a:pt x="38" y="124"/>
                    <a:pt x="38" y="124"/>
                    <a:pt x="38" y="124"/>
                  </a:cubicBezTo>
                  <a:cubicBezTo>
                    <a:pt x="38" y="124"/>
                    <a:pt x="38" y="124"/>
                    <a:pt x="38" y="124"/>
                  </a:cubicBezTo>
                  <a:cubicBezTo>
                    <a:pt x="38" y="124"/>
                    <a:pt x="37" y="124"/>
                    <a:pt x="37" y="125"/>
                  </a:cubicBezTo>
                  <a:close/>
                  <a:moveTo>
                    <a:pt x="46" y="116"/>
                  </a:moveTo>
                  <a:cubicBezTo>
                    <a:pt x="46" y="116"/>
                    <a:pt x="46" y="115"/>
                    <a:pt x="46" y="114"/>
                  </a:cubicBezTo>
                  <a:cubicBezTo>
                    <a:pt x="46" y="114"/>
                    <a:pt x="45" y="114"/>
                    <a:pt x="45" y="115"/>
                  </a:cubicBezTo>
                  <a:cubicBezTo>
                    <a:pt x="45" y="115"/>
                    <a:pt x="45" y="116"/>
                    <a:pt x="46" y="116"/>
                  </a:cubicBezTo>
                  <a:close/>
                  <a:moveTo>
                    <a:pt x="37" y="113"/>
                  </a:moveTo>
                  <a:cubicBezTo>
                    <a:pt x="37" y="112"/>
                    <a:pt x="36" y="112"/>
                    <a:pt x="36" y="112"/>
                  </a:cubicBezTo>
                  <a:cubicBezTo>
                    <a:pt x="35" y="113"/>
                    <a:pt x="35" y="113"/>
                    <a:pt x="35" y="113"/>
                  </a:cubicBezTo>
                  <a:cubicBezTo>
                    <a:pt x="35" y="113"/>
                    <a:pt x="35" y="114"/>
                    <a:pt x="36" y="114"/>
                  </a:cubicBezTo>
                  <a:cubicBezTo>
                    <a:pt x="36" y="114"/>
                    <a:pt x="36" y="114"/>
                    <a:pt x="37" y="114"/>
                  </a:cubicBezTo>
                  <a:cubicBezTo>
                    <a:pt x="37" y="114"/>
                    <a:pt x="37" y="114"/>
                    <a:pt x="37" y="113"/>
                  </a:cubicBezTo>
                  <a:close/>
                  <a:moveTo>
                    <a:pt x="51" y="111"/>
                  </a:moveTo>
                  <a:cubicBezTo>
                    <a:pt x="51" y="111"/>
                    <a:pt x="51" y="111"/>
                    <a:pt x="51" y="110"/>
                  </a:cubicBezTo>
                  <a:cubicBezTo>
                    <a:pt x="51" y="110"/>
                    <a:pt x="50" y="111"/>
                    <a:pt x="51" y="111"/>
                  </a:cubicBezTo>
                  <a:close/>
                  <a:moveTo>
                    <a:pt x="40" y="103"/>
                  </a:moveTo>
                  <a:cubicBezTo>
                    <a:pt x="40" y="103"/>
                    <a:pt x="40" y="104"/>
                    <a:pt x="40" y="104"/>
                  </a:cubicBezTo>
                  <a:cubicBezTo>
                    <a:pt x="40" y="105"/>
                    <a:pt x="40" y="105"/>
                    <a:pt x="41" y="105"/>
                  </a:cubicBezTo>
                  <a:cubicBezTo>
                    <a:pt x="41" y="105"/>
                    <a:pt x="41" y="105"/>
                    <a:pt x="41" y="105"/>
                  </a:cubicBezTo>
                  <a:cubicBezTo>
                    <a:pt x="41" y="105"/>
                    <a:pt x="42" y="105"/>
                    <a:pt x="42" y="105"/>
                  </a:cubicBezTo>
                  <a:cubicBezTo>
                    <a:pt x="42" y="105"/>
                    <a:pt x="42" y="105"/>
                    <a:pt x="42" y="105"/>
                  </a:cubicBezTo>
                  <a:cubicBezTo>
                    <a:pt x="42" y="106"/>
                    <a:pt x="42" y="106"/>
                    <a:pt x="43" y="106"/>
                  </a:cubicBezTo>
                  <a:cubicBezTo>
                    <a:pt x="43" y="106"/>
                    <a:pt x="43" y="105"/>
                    <a:pt x="43" y="105"/>
                  </a:cubicBezTo>
                  <a:cubicBezTo>
                    <a:pt x="43" y="103"/>
                    <a:pt x="42" y="102"/>
                    <a:pt x="40" y="103"/>
                  </a:cubicBezTo>
                  <a:close/>
                  <a:moveTo>
                    <a:pt x="37" y="104"/>
                  </a:moveTo>
                  <a:cubicBezTo>
                    <a:pt x="38" y="104"/>
                    <a:pt x="38" y="103"/>
                    <a:pt x="38" y="103"/>
                  </a:cubicBezTo>
                  <a:cubicBezTo>
                    <a:pt x="38" y="103"/>
                    <a:pt x="39" y="103"/>
                    <a:pt x="39" y="103"/>
                  </a:cubicBezTo>
                  <a:cubicBezTo>
                    <a:pt x="39" y="103"/>
                    <a:pt x="39" y="102"/>
                    <a:pt x="39" y="102"/>
                  </a:cubicBezTo>
                  <a:cubicBezTo>
                    <a:pt x="39" y="101"/>
                    <a:pt x="38" y="101"/>
                    <a:pt x="38" y="102"/>
                  </a:cubicBezTo>
                  <a:cubicBezTo>
                    <a:pt x="37" y="102"/>
                    <a:pt x="37" y="103"/>
                    <a:pt x="37" y="104"/>
                  </a:cubicBezTo>
                  <a:close/>
                  <a:moveTo>
                    <a:pt x="40" y="100"/>
                  </a:moveTo>
                  <a:cubicBezTo>
                    <a:pt x="40" y="100"/>
                    <a:pt x="39" y="100"/>
                    <a:pt x="39" y="101"/>
                  </a:cubicBezTo>
                  <a:cubicBezTo>
                    <a:pt x="39" y="101"/>
                    <a:pt x="39" y="101"/>
                    <a:pt x="39" y="101"/>
                  </a:cubicBezTo>
                  <a:cubicBezTo>
                    <a:pt x="40" y="101"/>
                    <a:pt x="40" y="101"/>
                    <a:pt x="40" y="101"/>
                  </a:cubicBezTo>
                  <a:cubicBezTo>
                    <a:pt x="40" y="100"/>
                    <a:pt x="40" y="100"/>
                    <a:pt x="40" y="100"/>
                  </a:cubicBezTo>
                  <a:close/>
                  <a:moveTo>
                    <a:pt x="58" y="100"/>
                  </a:moveTo>
                  <a:cubicBezTo>
                    <a:pt x="58" y="99"/>
                    <a:pt x="58" y="99"/>
                    <a:pt x="58" y="99"/>
                  </a:cubicBezTo>
                  <a:cubicBezTo>
                    <a:pt x="58" y="98"/>
                    <a:pt x="58" y="98"/>
                    <a:pt x="58" y="98"/>
                  </a:cubicBezTo>
                  <a:cubicBezTo>
                    <a:pt x="58" y="98"/>
                    <a:pt x="57" y="98"/>
                    <a:pt x="57" y="99"/>
                  </a:cubicBezTo>
                  <a:cubicBezTo>
                    <a:pt x="57" y="99"/>
                    <a:pt x="58" y="99"/>
                    <a:pt x="58" y="100"/>
                  </a:cubicBezTo>
                  <a:close/>
                  <a:moveTo>
                    <a:pt x="7" y="91"/>
                  </a:moveTo>
                  <a:cubicBezTo>
                    <a:pt x="8" y="91"/>
                    <a:pt x="8" y="90"/>
                    <a:pt x="8" y="90"/>
                  </a:cubicBezTo>
                  <a:cubicBezTo>
                    <a:pt x="8" y="89"/>
                    <a:pt x="7" y="89"/>
                    <a:pt x="7" y="90"/>
                  </a:cubicBezTo>
                  <a:cubicBezTo>
                    <a:pt x="7" y="90"/>
                    <a:pt x="7" y="91"/>
                    <a:pt x="7" y="91"/>
                  </a:cubicBezTo>
                  <a:close/>
                  <a:moveTo>
                    <a:pt x="92" y="90"/>
                  </a:moveTo>
                  <a:cubicBezTo>
                    <a:pt x="93" y="91"/>
                    <a:pt x="93" y="91"/>
                    <a:pt x="94" y="90"/>
                  </a:cubicBezTo>
                  <a:cubicBezTo>
                    <a:pt x="94" y="90"/>
                    <a:pt x="94" y="90"/>
                    <a:pt x="94" y="90"/>
                  </a:cubicBezTo>
                  <a:cubicBezTo>
                    <a:pt x="94" y="90"/>
                    <a:pt x="94" y="89"/>
                    <a:pt x="94" y="89"/>
                  </a:cubicBezTo>
                  <a:cubicBezTo>
                    <a:pt x="93" y="89"/>
                    <a:pt x="93" y="89"/>
                    <a:pt x="93" y="89"/>
                  </a:cubicBezTo>
                  <a:cubicBezTo>
                    <a:pt x="92" y="89"/>
                    <a:pt x="92" y="89"/>
                    <a:pt x="92" y="89"/>
                  </a:cubicBezTo>
                  <a:cubicBezTo>
                    <a:pt x="92" y="90"/>
                    <a:pt x="92" y="90"/>
                    <a:pt x="92" y="90"/>
                  </a:cubicBezTo>
                  <a:close/>
                  <a:moveTo>
                    <a:pt x="49" y="79"/>
                  </a:moveTo>
                  <a:cubicBezTo>
                    <a:pt x="49" y="80"/>
                    <a:pt x="50" y="81"/>
                    <a:pt x="50" y="82"/>
                  </a:cubicBezTo>
                  <a:cubicBezTo>
                    <a:pt x="51" y="83"/>
                    <a:pt x="51" y="83"/>
                    <a:pt x="50" y="84"/>
                  </a:cubicBezTo>
                  <a:cubicBezTo>
                    <a:pt x="50" y="85"/>
                    <a:pt x="49" y="86"/>
                    <a:pt x="49" y="86"/>
                  </a:cubicBezTo>
                  <a:cubicBezTo>
                    <a:pt x="48" y="87"/>
                    <a:pt x="48" y="87"/>
                    <a:pt x="48" y="87"/>
                  </a:cubicBezTo>
                  <a:cubicBezTo>
                    <a:pt x="48" y="88"/>
                    <a:pt x="48" y="88"/>
                    <a:pt x="48" y="89"/>
                  </a:cubicBezTo>
                  <a:cubicBezTo>
                    <a:pt x="48" y="89"/>
                    <a:pt x="49" y="89"/>
                    <a:pt x="49" y="89"/>
                  </a:cubicBezTo>
                  <a:cubicBezTo>
                    <a:pt x="49" y="89"/>
                    <a:pt x="50" y="89"/>
                    <a:pt x="51" y="88"/>
                  </a:cubicBezTo>
                  <a:cubicBezTo>
                    <a:pt x="51" y="87"/>
                    <a:pt x="52" y="87"/>
                    <a:pt x="52" y="86"/>
                  </a:cubicBezTo>
                  <a:cubicBezTo>
                    <a:pt x="52" y="86"/>
                    <a:pt x="52" y="85"/>
                    <a:pt x="52" y="84"/>
                  </a:cubicBezTo>
                  <a:cubicBezTo>
                    <a:pt x="52" y="84"/>
                    <a:pt x="52" y="83"/>
                    <a:pt x="52" y="83"/>
                  </a:cubicBezTo>
                  <a:cubicBezTo>
                    <a:pt x="51" y="82"/>
                    <a:pt x="51" y="81"/>
                    <a:pt x="51" y="81"/>
                  </a:cubicBezTo>
                  <a:cubicBezTo>
                    <a:pt x="51" y="80"/>
                    <a:pt x="51" y="79"/>
                    <a:pt x="51" y="79"/>
                  </a:cubicBezTo>
                  <a:cubicBezTo>
                    <a:pt x="51" y="79"/>
                    <a:pt x="50" y="78"/>
                    <a:pt x="50" y="78"/>
                  </a:cubicBezTo>
                  <a:cubicBezTo>
                    <a:pt x="50" y="78"/>
                    <a:pt x="49" y="78"/>
                    <a:pt x="49" y="79"/>
                  </a:cubicBezTo>
                  <a:close/>
                  <a:moveTo>
                    <a:pt x="39" y="78"/>
                  </a:moveTo>
                  <a:cubicBezTo>
                    <a:pt x="39" y="78"/>
                    <a:pt x="39" y="78"/>
                    <a:pt x="39" y="77"/>
                  </a:cubicBezTo>
                  <a:cubicBezTo>
                    <a:pt x="39" y="77"/>
                    <a:pt x="38" y="77"/>
                    <a:pt x="38" y="77"/>
                  </a:cubicBezTo>
                  <a:cubicBezTo>
                    <a:pt x="38" y="77"/>
                    <a:pt x="38" y="78"/>
                    <a:pt x="38" y="78"/>
                  </a:cubicBezTo>
                  <a:cubicBezTo>
                    <a:pt x="38" y="78"/>
                    <a:pt x="38" y="78"/>
                    <a:pt x="38" y="79"/>
                  </a:cubicBezTo>
                  <a:cubicBezTo>
                    <a:pt x="38" y="79"/>
                    <a:pt x="38" y="79"/>
                    <a:pt x="38" y="80"/>
                  </a:cubicBezTo>
                  <a:cubicBezTo>
                    <a:pt x="38" y="80"/>
                    <a:pt x="38" y="80"/>
                    <a:pt x="38" y="80"/>
                  </a:cubicBezTo>
                  <a:cubicBezTo>
                    <a:pt x="38" y="81"/>
                    <a:pt x="38" y="81"/>
                    <a:pt x="38" y="81"/>
                  </a:cubicBezTo>
                  <a:cubicBezTo>
                    <a:pt x="37" y="81"/>
                    <a:pt x="37" y="81"/>
                    <a:pt x="37" y="82"/>
                  </a:cubicBezTo>
                  <a:cubicBezTo>
                    <a:pt x="37" y="82"/>
                    <a:pt x="37" y="82"/>
                    <a:pt x="37" y="82"/>
                  </a:cubicBezTo>
                  <a:cubicBezTo>
                    <a:pt x="37" y="83"/>
                    <a:pt x="37" y="83"/>
                    <a:pt x="37" y="83"/>
                  </a:cubicBezTo>
                  <a:cubicBezTo>
                    <a:pt x="36" y="83"/>
                    <a:pt x="36" y="84"/>
                    <a:pt x="36" y="84"/>
                  </a:cubicBezTo>
                  <a:cubicBezTo>
                    <a:pt x="36" y="84"/>
                    <a:pt x="36" y="84"/>
                    <a:pt x="35" y="85"/>
                  </a:cubicBezTo>
                  <a:cubicBezTo>
                    <a:pt x="35" y="86"/>
                    <a:pt x="35" y="87"/>
                    <a:pt x="35" y="88"/>
                  </a:cubicBezTo>
                  <a:cubicBezTo>
                    <a:pt x="35" y="89"/>
                    <a:pt x="35" y="90"/>
                    <a:pt x="34" y="91"/>
                  </a:cubicBezTo>
                  <a:cubicBezTo>
                    <a:pt x="34" y="92"/>
                    <a:pt x="33" y="92"/>
                    <a:pt x="33" y="93"/>
                  </a:cubicBezTo>
                  <a:cubicBezTo>
                    <a:pt x="32" y="93"/>
                    <a:pt x="32" y="94"/>
                    <a:pt x="32" y="94"/>
                  </a:cubicBezTo>
                  <a:cubicBezTo>
                    <a:pt x="32" y="95"/>
                    <a:pt x="32" y="95"/>
                    <a:pt x="32" y="95"/>
                  </a:cubicBezTo>
                  <a:cubicBezTo>
                    <a:pt x="33" y="95"/>
                    <a:pt x="33" y="96"/>
                    <a:pt x="33" y="96"/>
                  </a:cubicBezTo>
                  <a:cubicBezTo>
                    <a:pt x="32" y="96"/>
                    <a:pt x="32" y="96"/>
                    <a:pt x="32" y="97"/>
                  </a:cubicBezTo>
                  <a:cubicBezTo>
                    <a:pt x="32" y="97"/>
                    <a:pt x="31" y="98"/>
                    <a:pt x="31" y="98"/>
                  </a:cubicBezTo>
                  <a:cubicBezTo>
                    <a:pt x="31" y="99"/>
                    <a:pt x="31" y="99"/>
                    <a:pt x="30" y="99"/>
                  </a:cubicBezTo>
                  <a:cubicBezTo>
                    <a:pt x="30" y="99"/>
                    <a:pt x="30" y="100"/>
                    <a:pt x="30" y="100"/>
                  </a:cubicBezTo>
                  <a:cubicBezTo>
                    <a:pt x="30" y="101"/>
                    <a:pt x="29" y="101"/>
                    <a:pt x="29" y="102"/>
                  </a:cubicBezTo>
                  <a:cubicBezTo>
                    <a:pt x="29" y="103"/>
                    <a:pt x="29" y="104"/>
                    <a:pt x="29" y="105"/>
                  </a:cubicBezTo>
                  <a:cubicBezTo>
                    <a:pt x="29" y="105"/>
                    <a:pt x="28" y="106"/>
                    <a:pt x="28" y="106"/>
                  </a:cubicBezTo>
                  <a:cubicBezTo>
                    <a:pt x="28" y="107"/>
                    <a:pt x="28" y="107"/>
                    <a:pt x="28" y="108"/>
                  </a:cubicBezTo>
                  <a:cubicBezTo>
                    <a:pt x="27" y="108"/>
                    <a:pt x="27" y="108"/>
                    <a:pt x="27" y="108"/>
                  </a:cubicBezTo>
                  <a:cubicBezTo>
                    <a:pt x="27" y="108"/>
                    <a:pt x="27" y="108"/>
                    <a:pt x="27" y="109"/>
                  </a:cubicBezTo>
                  <a:cubicBezTo>
                    <a:pt x="27" y="109"/>
                    <a:pt x="27" y="109"/>
                    <a:pt x="27" y="109"/>
                  </a:cubicBezTo>
                  <a:cubicBezTo>
                    <a:pt x="27" y="109"/>
                    <a:pt x="27" y="110"/>
                    <a:pt x="27" y="110"/>
                  </a:cubicBezTo>
                  <a:cubicBezTo>
                    <a:pt x="27" y="110"/>
                    <a:pt x="27" y="110"/>
                    <a:pt x="26" y="110"/>
                  </a:cubicBezTo>
                  <a:cubicBezTo>
                    <a:pt x="26" y="110"/>
                    <a:pt x="26" y="110"/>
                    <a:pt x="26" y="111"/>
                  </a:cubicBezTo>
                  <a:cubicBezTo>
                    <a:pt x="25" y="112"/>
                    <a:pt x="25" y="113"/>
                    <a:pt x="25" y="114"/>
                  </a:cubicBezTo>
                  <a:cubicBezTo>
                    <a:pt x="25" y="115"/>
                    <a:pt x="25" y="115"/>
                    <a:pt x="25" y="115"/>
                  </a:cubicBezTo>
                  <a:cubicBezTo>
                    <a:pt x="24" y="116"/>
                    <a:pt x="24" y="116"/>
                    <a:pt x="24" y="116"/>
                  </a:cubicBezTo>
                  <a:cubicBezTo>
                    <a:pt x="24" y="116"/>
                    <a:pt x="24" y="117"/>
                    <a:pt x="24" y="117"/>
                  </a:cubicBezTo>
                  <a:cubicBezTo>
                    <a:pt x="24" y="117"/>
                    <a:pt x="24" y="117"/>
                    <a:pt x="24" y="118"/>
                  </a:cubicBezTo>
                  <a:cubicBezTo>
                    <a:pt x="24" y="118"/>
                    <a:pt x="24" y="118"/>
                    <a:pt x="23" y="118"/>
                  </a:cubicBezTo>
                  <a:cubicBezTo>
                    <a:pt x="23" y="119"/>
                    <a:pt x="23" y="119"/>
                    <a:pt x="23" y="119"/>
                  </a:cubicBezTo>
                  <a:cubicBezTo>
                    <a:pt x="23" y="120"/>
                    <a:pt x="22" y="120"/>
                    <a:pt x="22" y="121"/>
                  </a:cubicBezTo>
                  <a:cubicBezTo>
                    <a:pt x="22" y="121"/>
                    <a:pt x="22" y="121"/>
                    <a:pt x="22" y="122"/>
                  </a:cubicBezTo>
                  <a:cubicBezTo>
                    <a:pt x="22" y="122"/>
                    <a:pt x="21" y="122"/>
                    <a:pt x="21" y="122"/>
                  </a:cubicBezTo>
                  <a:cubicBezTo>
                    <a:pt x="21" y="123"/>
                    <a:pt x="21" y="123"/>
                    <a:pt x="21" y="123"/>
                  </a:cubicBezTo>
                  <a:cubicBezTo>
                    <a:pt x="21" y="125"/>
                    <a:pt x="21" y="126"/>
                    <a:pt x="21" y="127"/>
                  </a:cubicBezTo>
                  <a:cubicBezTo>
                    <a:pt x="21" y="127"/>
                    <a:pt x="22" y="128"/>
                    <a:pt x="22" y="129"/>
                  </a:cubicBezTo>
                  <a:cubicBezTo>
                    <a:pt x="22" y="129"/>
                    <a:pt x="23" y="130"/>
                    <a:pt x="23" y="130"/>
                  </a:cubicBezTo>
                  <a:cubicBezTo>
                    <a:pt x="23" y="131"/>
                    <a:pt x="23" y="131"/>
                    <a:pt x="24" y="131"/>
                  </a:cubicBezTo>
                  <a:cubicBezTo>
                    <a:pt x="24" y="131"/>
                    <a:pt x="25" y="131"/>
                    <a:pt x="25" y="130"/>
                  </a:cubicBezTo>
                  <a:cubicBezTo>
                    <a:pt x="25" y="130"/>
                    <a:pt x="25" y="130"/>
                    <a:pt x="25" y="129"/>
                  </a:cubicBezTo>
                  <a:cubicBezTo>
                    <a:pt x="25" y="129"/>
                    <a:pt x="25" y="128"/>
                    <a:pt x="25" y="128"/>
                  </a:cubicBezTo>
                  <a:cubicBezTo>
                    <a:pt x="25" y="127"/>
                    <a:pt x="25" y="127"/>
                    <a:pt x="25" y="126"/>
                  </a:cubicBezTo>
                  <a:cubicBezTo>
                    <a:pt x="25" y="126"/>
                    <a:pt x="25" y="126"/>
                    <a:pt x="26" y="125"/>
                  </a:cubicBezTo>
                  <a:cubicBezTo>
                    <a:pt x="26" y="125"/>
                    <a:pt x="26" y="125"/>
                    <a:pt x="26" y="124"/>
                  </a:cubicBezTo>
                  <a:cubicBezTo>
                    <a:pt x="26" y="124"/>
                    <a:pt x="26" y="124"/>
                    <a:pt x="26" y="124"/>
                  </a:cubicBezTo>
                  <a:cubicBezTo>
                    <a:pt x="26" y="124"/>
                    <a:pt x="26" y="123"/>
                    <a:pt x="26" y="123"/>
                  </a:cubicBezTo>
                  <a:cubicBezTo>
                    <a:pt x="26" y="122"/>
                    <a:pt x="26" y="121"/>
                    <a:pt x="27" y="121"/>
                  </a:cubicBezTo>
                  <a:cubicBezTo>
                    <a:pt x="27" y="120"/>
                    <a:pt x="27" y="119"/>
                    <a:pt x="27" y="118"/>
                  </a:cubicBezTo>
                  <a:cubicBezTo>
                    <a:pt x="27" y="117"/>
                    <a:pt x="28" y="117"/>
                    <a:pt x="28" y="117"/>
                  </a:cubicBezTo>
                  <a:cubicBezTo>
                    <a:pt x="29" y="116"/>
                    <a:pt x="29" y="116"/>
                    <a:pt x="29" y="115"/>
                  </a:cubicBezTo>
                  <a:cubicBezTo>
                    <a:pt x="29" y="115"/>
                    <a:pt x="29" y="114"/>
                    <a:pt x="29" y="114"/>
                  </a:cubicBezTo>
                  <a:cubicBezTo>
                    <a:pt x="29" y="113"/>
                    <a:pt x="30" y="113"/>
                    <a:pt x="30" y="113"/>
                  </a:cubicBezTo>
                  <a:cubicBezTo>
                    <a:pt x="30" y="112"/>
                    <a:pt x="30" y="112"/>
                    <a:pt x="30" y="112"/>
                  </a:cubicBezTo>
                  <a:cubicBezTo>
                    <a:pt x="30" y="112"/>
                    <a:pt x="31" y="112"/>
                    <a:pt x="31" y="111"/>
                  </a:cubicBezTo>
                  <a:cubicBezTo>
                    <a:pt x="31" y="111"/>
                    <a:pt x="31" y="110"/>
                    <a:pt x="31" y="110"/>
                  </a:cubicBezTo>
                  <a:cubicBezTo>
                    <a:pt x="31" y="109"/>
                    <a:pt x="31" y="108"/>
                    <a:pt x="31" y="108"/>
                  </a:cubicBezTo>
                  <a:cubicBezTo>
                    <a:pt x="31" y="107"/>
                    <a:pt x="31" y="107"/>
                    <a:pt x="32" y="106"/>
                  </a:cubicBezTo>
                  <a:cubicBezTo>
                    <a:pt x="32" y="105"/>
                    <a:pt x="32" y="105"/>
                    <a:pt x="33" y="104"/>
                  </a:cubicBezTo>
                  <a:cubicBezTo>
                    <a:pt x="33" y="103"/>
                    <a:pt x="33" y="103"/>
                    <a:pt x="33" y="102"/>
                  </a:cubicBezTo>
                  <a:cubicBezTo>
                    <a:pt x="33" y="102"/>
                    <a:pt x="33" y="101"/>
                    <a:pt x="34" y="101"/>
                  </a:cubicBezTo>
                  <a:cubicBezTo>
                    <a:pt x="34" y="101"/>
                    <a:pt x="34" y="100"/>
                    <a:pt x="34" y="100"/>
                  </a:cubicBezTo>
                  <a:cubicBezTo>
                    <a:pt x="34" y="100"/>
                    <a:pt x="34" y="100"/>
                    <a:pt x="34" y="100"/>
                  </a:cubicBezTo>
                  <a:cubicBezTo>
                    <a:pt x="34" y="99"/>
                    <a:pt x="34" y="99"/>
                    <a:pt x="34" y="99"/>
                  </a:cubicBezTo>
                  <a:cubicBezTo>
                    <a:pt x="34" y="98"/>
                    <a:pt x="34" y="98"/>
                    <a:pt x="34" y="98"/>
                  </a:cubicBezTo>
                  <a:cubicBezTo>
                    <a:pt x="35" y="97"/>
                    <a:pt x="35" y="97"/>
                    <a:pt x="35" y="96"/>
                  </a:cubicBezTo>
                  <a:cubicBezTo>
                    <a:pt x="36" y="95"/>
                    <a:pt x="36" y="95"/>
                    <a:pt x="36" y="94"/>
                  </a:cubicBezTo>
                  <a:cubicBezTo>
                    <a:pt x="36" y="94"/>
                    <a:pt x="36" y="93"/>
                    <a:pt x="36" y="93"/>
                  </a:cubicBezTo>
                  <a:cubicBezTo>
                    <a:pt x="36" y="93"/>
                    <a:pt x="36" y="93"/>
                    <a:pt x="36" y="92"/>
                  </a:cubicBezTo>
                  <a:cubicBezTo>
                    <a:pt x="36" y="92"/>
                    <a:pt x="36" y="91"/>
                    <a:pt x="37" y="91"/>
                  </a:cubicBezTo>
                  <a:cubicBezTo>
                    <a:pt x="37" y="90"/>
                    <a:pt x="37" y="90"/>
                    <a:pt x="37" y="89"/>
                  </a:cubicBezTo>
                  <a:cubicBezTo>
                    <a:pt x="38" y="89"/>
                    <a:pt x="38" y="88"/>
                    <a:pt x="37" y="87"/>
                  </a:cubicBezTo>
                  <a:cubicBezTo>
                    <a:pt x="37" y="87"/>
                    <a:pt x="37" y="86"/>
                    <a:pt x="37" y="86"/>
                  </a:cubicBezTo>
                  <a:cubicBezTo>
                    <a:pt x="38" y="85"/>
                    <a:pt x="38" y="84"/>
                    <a:pt x="39" y="83"/>
                  </a:cubicBezTo>
                  <a:cubicBezTo>
                    <a:pt x="39" y="82"/>
                    <a:pt x="40" y="82"/>
                    <a:pt x="40" y="81"/>
                  </a:cubicBezTo>
                  <a:cubicBezTo>
                    <a:pt x="40" y="80"/>
                    <a:pt x="40" y="80"/>
                    <a:pt x="40" y="80"/>
                  </a:cubicBezTo>
                  <a:cubicBezTo>
                    <a:pt x="40" y="80"/>
                    <a:pt x="40" y="80"/>
                    <a:pt x="40" y="80"/>
                  </a:cubicBezTo>
                  <a:cubicBezTo>
                    <a:pt x="41" y="79"/>
                    <a:pt x="41" y="79"/>
                    <a:pt x="41" y="79"/>
                  </a:cubicBezTo>
                  <a:cubicBezTo>
                    <a:pt x="41" y="78"/>
                    <a:pt x="41" y="78"/>
                    <a:pt x="41" y="77"/>
                  </a:cubicBezTo>
                  <a:cubicBezTo>
                    <a:pt x="41" y="77"/>
                    <a:pt x="41" y="77"/>
                    <a:pt x="40" y="77"/>
                  </a:cubicBezTo>
                  <a:cubicBezTo>
                    <a:pt x="40" y="77"/>
                    <a:pt x="40" y="78"/>
                    <a:pt x="39" y="78"/>
                  </a:cubicBezTo>
                  <a:close/>
                  <a:moveTo>
                    <a:pt x="46" y="77"/>
                  </a:moveTo>
                  <a:cubicBezTo>
                    <a:pt x="46" y="77"/>
                    <a:pt x="46" y="78"/>
                    <a:pt x="46" y="78"/>
                  </a:cubicBezTo>
                  <a:cubicBezTo>
                    <a:pt x="46" y="78"/>
                    <a:pt x="47" y="78"/>
                    <a:pt x="47" y="78"/>
                  </a:cubicBezTo>
                  <a:cubicBezTo>
                    <a:pt x="47" y="79"/>
                    <a:pt x="47" y="80"/>
                    <a:pt x="47" y="81"/>
                  </a:cubicBezTo>
                  <a:cubicBezTo>
                    <a:pt x="47" y="82"/>
                    <a:pt x="48" y="82"/>
                    <a:pt x="48" y="81"/>
                  </a:cubicBezTo>
                  <a:cubicBezTo>
                    <a:pt x="48" y="81"/>
                    <a:pt x="48" y="80"/>
                    <a:pt x="48" y="79"/>
                  </a:cubicBezTo>
                  <a:cubicBezTo>
                    <a:pt x="48" y="78"/>
                    <a:pt x="48" y="77"/>
                    <a:pt x="47" y="77"/>
                  </a:cubicBezTo>
                  <a:lnTo>
                    <a:pt x="47" y="77"/>
                  </a:lnTo>
                  <a:cubicBezTo>
                    <a:pt x="46" y="77"/>
                    <a:pt x="46" y="77"/>
                    <a:pt x="46" y="77"/>
                  </a:cubicBezTo>
                  <a:close/>
                  <a:moveTo>
                    <a:pt x="25" y="77"/>
                  </a:moveTo>
                  <a:cubicBezTo>
                    <a:pt x="25" y="76"/>
                    <a:pt x="25" y="75"/>
                    <a:pt x="24" y="75"/>
                  </a:cubicBezTo>
                  <a:cubicBezTo>
                    <a:pt x="23" y="76"/>
                    <a:pt x="23" y="76"/>
                    <a:pt x="22" y="76"/>
                  </a:cubicBezTo>
                  <a:cubicBezTo>
                    <a:pt x="22" y="77"/>
                    <a:pt x="22" y="77"/>
                    <a:pt x="23" y="77"/>
                  </a:cubicBezTo>
                  <a:cubicBezTo>
                    <a:pt x="23" y="77"/>
                    <a:pt x="23" y="77"/>
                    <a:pt x="24" y="77"/>
                  </a:cubicBezTo>
                  <a:cubicBezTo>
                    <a:pt x="24" y="78"/>
                    <a:pt x="24" y="78"/>
                    <a:pt x="24" y="78"/>
                  </a:cubicBezTo>
                  <a:cubicBezTo>
                    <a:pt x="23" y="78"/>
                    <a:pt x="24" y="78"/>
                    <a:pt x="24" y="78"/>
                  </a:cubicBezTo>
                  <a:cubicBezTo>
                    <a:pt x="24" y="78"/>
                    <a:pt x="24" y="77"/>
                    <a:pt x="25" y="77"/>
                  </a:cubicBezTo>
                  <a:close/>
                  <a:moveTo>
                    <a:pt x="41" y="74"/>
                  </a:moveTo>
                  <a:cubicBezTo>
                    <a:pt x="41" y="75"/>
                    <a:pt x="41" y="76"/>
                    <a:pt x="41" y="77"/>
                  </a:cubicBezTo>
                  <a:cubicBezTo>
                    <a:pt x="42" y="77"/>
                    <a:pt x="42" y="76"/>
                    <a:pt x="42" y="76"/>
                  </a:cubicBezTo>
                  <a:cubicBezTo>
                    <a:pt x="43" y="75"/>
                    <a:pt x="43" y="75"/>
                    <a:pt x="44" y="75"/>
                  </a:cubicBezTo>
                  <a:cubicBezTo>
                    <a:pt x="44" y="74"/>
                    <a:pt x="44" y="74"/>
                    <a:pt x="43" y="74"/>
                  </a:cubicBezTo>
                  <a:cubicBezTo>
                    <a:pt x="42" y="74"/>
                    <a:pt x="42" y="74"/>
                    <a:pt x="41" y="74"/>
                  </a:cubicBezTo>
                  <a:close/>
                  <a:moveTo>
                    <a:pt x="20" y="72"/>
                  </a:moveTo>
                  <a:cubicBezTo>
                    <a:pt x="19" y="72"/>
                    <a:pt x="19" y="73"/>
                    <a:pt x="19" y="74"/>
                  </a:cubicBezTo>
                  <a:cubicBezTo>
                    <a:pt x="19" y="75"/>
                    <a:pt x="19" y="75"/>
                    <a:pt x="19" y="75"/>
                  </a:cubicBezTo>
                  <a:cubicBezTo>
                    <a:pt x="19" y="74"/>
                    <a:pt x="20" y="74"/>
                    <a:pt x="21" y="74"/>
                  </a:cubicBezTo>
                  <a:cubicBezTo>
                    <a:pt x="21" y="74"/>
                    <a:pt x="22" y="74"/>
                    <a:pt x="22" y="75"/>
                  </a:cubicBezTo>
                  <a:cubicBezTo>
                    <a:pt x="22" y="75"/>
                    <a:pt x="22" y="75"/>
                    <a:pt x="22" y="75"/>
                  </a:cubicBezTo>
                  <a:cubicBezTo>
                    <a:pt x="23" y="75"/>
                    <a:pt x="23" y="75"/>
                    <a:pt x="23" y="74"/>
                  </a:cubicBezTo>
                  <a:cubicBezTo>
                    <a:pt x="22" y="74"/>
                    <a:pt x="22" y="74"/>
                    <a:pt x="22" y="74"/>
                  </a:cubicBezTo>
                  <a:cubicBezTo>
                    <a:pt x="22" y="74"/>
                    <a:pt x="21" y="74"/>
                    <a:pt x="21" y="73"/>
                  </a:cubicBezTo>
                  <a:cubicBezTo>
                    <a:pt x="21" y="73"/>
                    <a:pt x="20" y="72"/>
                    <a:pt x="20" y="72"/>
                  </a:cubicBezTo>
                  <a:close/>
                  <a:moveTo>
                    <a:pt x="12" y="72"/>
                  </a:moveTo>
                  <a:cubicBezTo>
                    <a:pt x="12" y="71"/>
                    <a:pt x="12" y="71"/>
                    <a:pt x="12" y="72"/>
                  </a:cubicBezTo>
                  <a:cubicBezTo>
                    <a:pt x="12" y="72"/>
                    <a:pt x="12" y="72"/>
                    <a:pt x="12" y="72"/>
                  </a:cubicBezTo>
                  <a:cubicBezTo>
                    <a:pt x="12" y="72"/>
                    <a:pt x="12" y="72"/>
                    <a:pt x="12" y="72"/>
                  </a:cubicBezTo>
                  <a:close/>
                  <a:moveTo>
                    <a:pt x="32" y="73"/>
                  </a:moveTo>
                  <a:cubicBezTo>
                    <a:pt x="32" y="72"/>
                    <a:pt x="32" y="72"/>
                    <a:pt x="32" y="72"/>
                  </a:cubicBezTo>
                  <a:cubicBezTo>
                    <a:pt x="31" y="72"/>
                    <a:pt x="31" y="72"/>
                    <a:pt x="31" y="72"/>
                  </a:cubicBezTo>
                  <a:cubicBezTo>
                    <a:pt x="30" y="71"/>
                    <a:pt x="30" y="72"/>
                    <a:pt x="30" y="72"/>
                  </a:cubicBezTo>
                  <a:cubicBezTo>
                    <a:pt x="29" y="72"/>
                    <a:pt x="29" y="73"/>
                    <a:pt x="29" y="73"/>
                  </a:cubicBezTo>
                  <a:cubicBezTo>
                    <a:pt x="29" y="73"/>
                    <a:pt x="29" y="74"/>
                    <a:pt x="29" y="74"/>
                  </a:cubicBezTo>
                  <a:cubicBezTo>
                    <a:pt x="30" y="75"/>
                    <a:pt x="30" y="75"/>
                    <a:pt x="30" y="75"/>
                  </a:cubicBezTo>
                  <a:cubicBezTo>
                    <a:pt x="30" y="75"/>
                    <a:pt x="31" y="74"/>
                    <a:pt x="31" y="74"/>
                  </a:cubicBezTo>
                  <a:cubicBezTo>
                    <a:pt x="32" y="73"/>
                    <a:pt x="32" y="73"/>
                    <a:pt x="32" y="73"/>
                  </a:cubicBezTo>
                  <a:close/>
                  <a:moveTo>
                    <a:pt x="46" y="73"/>
                  </a:moveTo>
                  <a:cubicBezTo>
                    <a:pt x="46" y="73"/>
                    <a:pt x="47" y="73"/>
                    <a:pt x="47" y="72"/>
                  </a:cubicBezTo>
                  <a:cubicBezTo>
                    <a:pt x="47" y="71"/>
                    <a:pt x="47" y="70"/>
                    <a:pt x="46" y="70"/>
                  </a:cubicBezTo>
                  <a:cubicBezTo>
                    <a:pt x="46" y="71"/>
                    <a:pt x="46" y="71"/>
                    <a:pt x="46" y="72"/>
                  </a:cubicBezTo>
                  <a:cubicBezTo>
                    <a:pt x="45" y="72"/>
                    <a:pt x="45" y="73"/>
                    <a:pt x="46" y="73"/>
                  </a:cubicBezTo>
                  <a:close/>
                  <a:moveTo>
                    <a:pt x="18" y="70"/>
                  </a:moveTo>
                  <a:cubicBezTo>
                    <a:pt x="18" y="69"/>
                    <a:pt x="18" y="69"/>
                    <a:pt x="18" y="69"/>
                  </a:cubicBezTo>
                  <a:cubicBezTo>
                    <a:pt x="18" y="69"/>
                    <a:pt x="18" y="69"/>
                    <a:pt x="17" y="69"/>
                  </a:cubicBezTo>
                  <a:cubicBezTo>
                    <a:pt x="17" y="69"/>
                    <a:pt x="17" y="69"/>
                    <a:pt x="18" y="70"/>
                  </a:cubicBezTo>
                  <a:close/>
                  <a:moveTo>
                    <a:pt x="22" y="68"/>
                  </a:moveTo>
                  <a:cubicBezTo>
                    <a:pt x="22" y="68"/>
                    <a:pt x="21" y="68"/>
                    <a:pt x="21" y="69"/>
                  </a:cubicBezTo>
                  <a:cubicBezTo>
                    <a:pt x="21" y="69"/>
                    <a:pt x="21" y="69"/>
                    <a:pt x="20" y="69"/>
                  </a:cubicBezTo>
                  <a:cubicBezTo>
                    <a:pt x="20" y="69"/>
                    <a:pt x="20" y="69"/>
                    <a:pt x="19" y="69"/>
                  </a:cubicBezTo>
                  <a:cubicBezTo>
                    <a:pt x="19" y="70"/>
                    <a:pt x="19" y="70"/>
                    <a:pt x="19" y="70"/>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4" y="71"/>
                  </a:cubicBezTo>
                  <a:cubicBezTo>
                    <a:pt x="25" y="71"/>
                    <a:pt x="25" y="71"/>
                    <a:pt x="25" y="70"/>
                  </a:cubicBezTo>
                  <a:cubicBezTo>
                    <a:pt x="24" y="70"/>
                    <a:pt x="24" y="70"/>
                    <a:pt x="24" y="70"/>
                  </a:cubicBezTo>
                  <a:cubicBezTo>
                    <a:pt x="24" y="69"/>
                    <a:pt x="24" y="69"/>
                    <a:pt x="23" y="69"/>
                  </a:cubicBezTo>
                  <a:cubicBezTo>
                    <a:pt x="24" y="68"/>
                    <a:pt x="24" y="68"/>
                    <a:pt x="23" y="67"/>
                  </a:cubicBezTo>
                  <a:cubicBezTo>
                    <a:pt x="23" y="67"/>
                    <a:pt x="23" y="67"/>
                    <a:pt x="23" y="66"/>
                  </a:cubicBezTo>
                  <a:cubicBezTo>
                    <a:pt x="23" y="66"/>
                    <a:pt x="22" y="66"/>
                    <a:pt x="22" y="66"/>
                  </a:cubicBezTo>
                  <a:cubicBezTo>
                    <a:pt x="22" y="67"/>
                    <a:pt x="22" y="67"/>
                    <a:pt x="22" y="68"/>
                  </a:cubicBezTo>
                  <a:close/>
                  <a:moveTo>
                    <a:pt x="53" y="64"/>
                  </a:moveTo>
                  <a:cubicBezTo>
                    <a:pt x="53" y="65"/>
                    <a:pt x="53" y="65"/>
                    <a:pt x="53" y="65"/>
                  </a:cubicBezTo>
                  <a:cubicBezTo>
                    <a:pt x="54" y="65"/>
                    <a:pt x="54" y="65"/>
                    <a:pt x="54" y="65"/>
                  </a:cubicBezTo>
                  <a:cubicBezTo>
                    <a:pt x="55" y="64"/>
                    <a:pt x="55" y="64"/>
                    <a:pt x="55" y="64"/>
                  </a:cubicBezTo>
                  <a:cubicBezTo>
                    <a:pt x="54" y="63"/>
                    <a:pt x="54" y="63"/>
                    <a:pt x="54" y="63"/>
                  </a:cubicBezTo>
                  <a:cubicBezTo>
                    <a:pt x="54" y="63"/>
                    <a:pt x="53" y="63"/>
                    <a:pt x="53" y="63"/>
                  </a:cubicBezTo>
                  <a:cubicBezTo>
                    <a:pt x="53" y="64"/>
                    <a:pt x="53" y="64"/>
                    <a:pt x="53" y="64"/>
                  </a:cubicBezTo>
                  <a:close/>
                  <a:moveTo>
                    <a:pt x="40" y="63"/>
                  </a:moveTo>
                  <a:cubicBezTo>
                    <a:pt x="40" y="63"/>
                    <a:pt x="40" y="64"/>
                    <a:pt x="40" y="64"/>
                  </a:cubicBezTo>
                  <a:cubicBezTo>
                    <a:pt x="40" y="65"/>
                    <a:pt x="40" y="65"/>
                    <a:pt x="41" y="65"/>
                  </a:cubicBezTo>
                  <a:cubicBezTo>
                    <a:pt x="41" y="64"/>
                    <a:pt x="41" y="64"/>
                    <a:pt x="41" y="64"/>
                  </a:cubicBezTo>
                  <a:cubicBezTo>
                    <a:pt x="41" y="63"/>
                    <a:pt x="40" y="63"/>
                    <a:pt x="40" y="63"/>
                  </a:cubicBezTo>
                  <a:close/>
                  <a:moveTo>
                    <a:pt x="49" y="59"/>
                  </a:moveTo>
                  <a:cubicBezTo>
                    <a:pt x="48" y="59"/>
                    <a:pt x="48" y="59"/>
                    <a:pt x="48" y="59"/>
                  </a:cubicBezTo>
                  <a:cubicBezTo>
                    <a:pt x="48" y="59"/>
                    <a:pt x="48" y="58"/>
                    <a:pt x="48" y="58"/>
                  </a:cubicBezTo>
                  <a:cubicBezTo>
                    <a:pt x="47" y="59"/>
                    <a:pt x="47" y="59"/>
                    <a:pt x="47" y="60"/>
                  </a:cubicBezTo>
                  <a:cubicBezTo>
                    <a:pt x="47" y="60"/>
                    <a:pt x="47" y="61"/>
                    <a:pt x="47" y="62"/>
                  </a:cubicBezTo>
                  <a:cubicBezTo>
                    <a:pt x="47" y="62"/>
                    <a:pt x="47" y="62"/>
                    <a:pt x="47" y="62"/>
                  </a:cubicBezTo>
                  <a:cubicBezTo>
                    <a:pt x="48" y="62"/>
                    <a:pt x="48" y="62"/>
                    <a:pt x="48" y="62"/>
                  </a:cubicBezTo>
                  <a:cubicBezTo>
                    <a:pt x="48" y="62"/>
                    <a:pt x="48" y="62"/>
                    <a:pt x="47" y="62"/>
                  </a:cubicBezTo>
                  <a:cubicBezTo>
                    <a:pt x="47" y="62"/>
                    <a:pt x="47" y="63"/>
                    <a:pt x="47" y="63"/>
                  </a:cubicBezTo>
                  <a:cubicBezTo>
                    <a:pt x="47" y="64"/>
                    <a:pt x="47" y="65"/>
                    <a:pt x="46" y="66"/>
                  </a:cubicBezTo>
                  <a:cubicBezTo>
                    <a:pt x="46" y="67"/>
                    <a:pt x="46" y="68"/>
                    <a:pt x="46" y="69"/>
                  </a:cubicBezTo>
                  <a:cubicBezTo>
                    <a:pt x="47" y="69"/>
                    <a:pt x="47" y="69"/>
                    <a:pt x="47" y="68"/>
                  </a:cubicBezTo>
                  <a:cubicBezTo>
                    <a:pt x="47" y="67"/>
                    <a:pt x="47" y="66"/>
                    <a:pt x="48" y="65"/>
                  </a:cubicBezTo>
                  <a:cubicBezTo>
                    <a:pt x="48" y="64"/>
                    <a:pt x="48" y="64"/>
                    <a:pt x="49" y="63"/>
                  </a:cubicBezTo>
                  <a:cubicBezTo>
                    <a:pt x="49" y="63"/>
                    <a:pt x="50" y="63"/>
                    <a:pt x="51" y="63"/>
                  </a:cubicBezTo>
                  <a:cubicBezTo>
                    <a:pt x="51" y="63"/>
                    <a:pt x="51" y="62"/>
                    <a:pt x="51" y="62"/>
                  </a:cubicBezTo>
                  <a:cubicBezTo>
                    <a:pt x="50" y="62"/>
                    <a:pt x="50" y="62"/>
                    <a:pt x="50" y="61"/>
                  </a:cubicBezTo>
                  <a:cubicBezTo>
                    <a:pt x="51" y="61"/>
                    <a:pt x="51" y="60"/>
                    <a:pt x="51" y="59"/>
                  </a:cubicBezTo>
                  <a:cubicBezTo>
                    <a:pt x="51" y="58"/>
                    <a:pt x="51" y="57"/>
                    <a:pt x="51" y="56"/>
                  </a:cubicBezTo>
                  <a:cubicBezTo>
                    <a:pt x="50" y="57"/>
                    <a:pt x="50" y="57"/>
                    <a:pt x="50" y="58"/>
                  </a:cubicBezTo>
                  <a:cubicBezTo>
                    <a:pt x="50" y="59"/>
                    <a:pt x="49" y="59"/>
                    <a:pt x="49" y="59"/>
                  </a:cubicBezTo>
                  <a:close/>
                  <a:moveTo>
                    <a:pt x="54" y="51"/>
                  </a:moveTo>
                  <a:cubicBezTo>
                    <a:pt x="54" y="50"/>
                    <a:pt x="53" y="50"/>
                    <a:pt x="53" y="50"/>
                  </a:cubicBezTo>
                  <a:cubicBezTo>
                    <a:pt x="53" y="50"/>
                    <a:pt x="53" y="50"/>
                    <a:pt x="53" y="51"/>
                  </a:cubicBezTo>
                  <a:cubicBezTo>
                    <a:pt x="53" y="51"/>
                    <a:pt x="53" y="51"/>
                    <a:pt x="53" y="52"/>
                  </a:cubicBezTo>
                  <a:cubicBezTo>
                    <a:pt x="53" y="52"/>
                    <a:pt x="53" y="52"/>
                    <a:pt x="53" y="52"/>
                  </a:cubicBezTo>
                  <a:cubicBezTo>
                    <a:pt x="53" y="53"/>
                    <a:pt x="53" y="53"/>
                    <a:pt x="53" y="53"/>
                  </a:cubicBezTo>
                  <a:cubicBezTo>
                    <a:pt x="53" y="54"/>
                    <a:pt x="53" y="54"/>
                    <a:pt x="53" y="54"/>
                  </a:cubicBezTo>
                  <a:cubicBezTo>
                    <a:pt x="53" y="54"/>
                    <a:pt x="54" y="54"/>
                    <a:pt x="54" y="53"/>
                  </a:cubicBezTo>
                  <a:cubicBezTo>
                    <a:pt x="55" y="52"/>
                    <a:pt x="55" y="51"/>
                    <a:pt x="54" y="51"/>
                  </a:cubicBezTo>
                  <a:close/>
                  <a:moveTo>
                    <a:pt x="65" y="83"/>
                  </a:moveTo>
                  <a:cubicBezTo>
                    <a:pt x="65" y="82"/>
                    <a:pt x="66" y="82"/>
                    <a:pt x="67" y="82"/>
                  </a:cubicBezTo>
                  <a:cubicBezTo>
                    <a:pt x="67" y="82"/>
                    <a:pt x="68" y="81"/>
                    <a:pt x="69" y="81"/>
                  </a:cubicBezTo>
                  <a:cubicBezTo>
                    <a:pt x="70" y="80"/>
                    <a:pt x="71" y="79"/>
                    <a:pt x="71" y="77"/>
                  </a:cubicBezTo>
                  <a:cubicBezTo>
                    <a:pt x="71" y="75"/>
                    <a:pt x="72" y="73"/>
                    <a:pt x="72" y="72"/>
                  </a:cubicBezTo>
                  <a:cubicBezTo>
                    <a:pt x="72" y="70"/>
                    <a:pt x="72" y="68"/>
                    <a:pt x="72" y="67"/>
                  </a:cubicBezTo>
                  <a:cubicBezTo>
                    <a:pt x="72" y="65"/>
                    <a:pt x="72" y="63"/>
                    <a:pt x="72" y="61"/>
                  </a:cubicBezTo>
                  <a:cubicBezTo>
                    <a:pt x="72" y="59"/>
                    <a:pt x="72" y="57"/>
                    <a:pt x="72" y="55"/>
                  </a:cubicBezTo>
                  <a:cubicBezTo>
                    <a:pt x="72" y="53"/>
                    <a:pt x="72" y="51"/>
                    <a:pt x="72" y="49"/>
                  </a:cubicBezTo>
                  <a:cubicBezTo>
                    <a:pt x="72" y="48"/>
                    <a:pt x="72" y="47"/>
                    <a:pt x="72" y="46"/>
                  </a:cubicBezTo>
                  <a:cubicBezTo>
                    <a:pt x="72" y="45"/>
                    <a:pt x="71" y="44"/>
                    <a:pt x="71" y="43"/>
                  </a:cubicBezTo>
                  <a:lnTo>
                    <a:pt x="71" y="43"/>
                  </a:lnTo>
                  <a:cubicBezTo>
                    <a:pt x="70" y="40"/>
                    <a:pt x="68" y="38"/>
                    <a:pt x="65" y="37"/>
                  </a:cubicBezTo>
                  <a:cubicBezTo>
                    <a:pt x="62" y="37"/>
                    <a:pt x="59" y="36"/>
                    <a:pt x="56" y="36"/>
                  </a:cubicBezTo>
                  <a:cubicBezTo>
                    <a:pt x="56" y="36"/>
                    <a:pt x="56" y="36"/>
                    <a:pt x="56" y="36"/>
                  </a:cubicBezTo>
                  <a:cubicBezTo>
                    <a:pt x="56" y="36"/>
                    <a:pt x="55" y="36"/>
                    <a:pt x="55" y="36"/>
                  </a:cubicBezTo>
                  <a:cubicBezTo>
                    <a:pt x="55" y="36"/>
                    <a:pt x="55" y="36"/>
                    <a:pt x="55" y="36"/>
                  </a:cubicBezTo>
                  <a:cubicBezTo>
                    <a:pt x="55" y="42"/>
                    <a:pt x="55" y="47"/>
                    <a:pt x="55" y="53"/>
                  </a:cubicBezTo>
                  <a:cubicBezTo>
                    <a:pt x="55" y="59"/>
                    <a:pt x="55" y="64"/>
                    <a:pt x="55" y="69"/>
                  </a:cubicBezTo>
                  <a:cubicBezTo>
                    <a:pt x="54" y="69"/>
                    <a:pt x="54" y="68"/>
                    <a:pt x="54" y="68"/>
                  </a:cubicBezTo>
                  <a:cubicBezTo>
                    <a:pt x="54" y="67"/>
                    <a:pt x="53" y="67"/>
                    <a:pt x="53" y="66"/>
                  </a:cubicBezTo>
                  <a:cubicBezTo>
                    <a:pt x="52" y="66"/>
                    <a:pt x="51" y="67"/>
                    <a:pt x="52" y="67"/>
                  </a:cubicBezTo>
                  <a:cubicBezTo>
                    <a:pt x="52" y="68"/>
                    <a:pt x="52" y="68"/>
                    <a:pt x="52" y="68"/>
                  </a:cubicBezTo>
                  <a:cubicBezTo>
                    <a:pt x="53" y="68"/>
                    <a:pt x="53" y="68"/>
                    <a:pt x="53" y="68"/>
                  </a:cubicBezTo>
                  <a:cubicBezTo>
                    <a:pt x="53" y="69"/>
                    <a:pt x="53" y="69"/>
                    <a:pt x="53" y="69"/>
                  </a:cubicBezTo>
                  <a:cubicBezTo>
                    <a:pt x="52" y="69"/>
                    <a:pt x="52" y="70"/>
                    <a:pt x="52" y="70"/>
                  </a:cubicBezTo>
                  <a:cubicBezTo>
                    <a:pt x="53" y="70"/>
                    <a:pt x="53" y="71"/>
                    <a:pt x="54" y="71"/>
                  </a:cubicBezTo>
                  <a:cubicBezTo>
                    <a:pt x="54" y="71"/>
                    <a:pt x="55" y="71"/>
                    <a:pt x="55" y="71"/>
                  </a:cubicBezTo>
                  <a:cubicBezTo>
                    <a:pt x="55" y="72"/>
                    <a:pt x="55" y="72"/>
                    <a:pt x="54" y="73"/>
                  </a:cubicBezTo>
                  <a:cubicBezTo>
                    <a:pt x="54" y="73"/>
                    <a:pt x="54" y="73"/>
                    <a:pt x="53" y="74"/>
                  </a:cubicBezTo>
                  <a:cubicBezTo>
                    <a:pt x="53" y="75"/>
                    <a:pt x="53" y="76"/>
                    <a:pt x="54" y="76"/>
                  </a:cubicBezTo>
                  <a:cubicBezTo>
                    <a:pt x="55" y="76"/>
                    <a:pt x="55" y="76"/>
                    <a:pt x="55" y="75"/>
                  </a:cubicBezTo>
                  <a:cubicBezTo>
                    <a:pt x="55" y="74"/>
                    <a:pt x="55" y="74"/>
                    <a:pt x="55" y="73"/>
                  </a:cubicBezTo>
                  <a:cubicBezTo>
                    <a:pt x="55" y="74"/>
                    <a:pt x="55" y="75"/>
                    <a:pt x="55" y="76"/>
                  </a:cubicBezTo>
                  <a:cubicBezTo>
                    <a:pt x="55" y="78"/>
                    <a:pt x="55" y="79"/>
                    <a:pt x="55" y="80"/>
                  </a:cubicBezTo>
                  <a:cubicBezTo>
                    <a:pt x="55" y="80"/>
                    <a:pt x="55" y="80"/>
                    <a:pt x="54" y="80"/>
                  </a:cubicBezTo>
                  <a:cubicBezTo>
                    <a:pt x="54" y="80"/>
                    <a:pt x="54" y="80"/>
                    <a:pt x="53" y="80"/>
                  </a:cubicBezTo>
                  <a:cubicBezTo>
                    <a:pt x="53" y="80"/>
                    <a:pt x="53" y="81"/>
                    <a:pt x="53" y="82"/>
                  </a:cubicBezTo>
                  <a:cubicBezTo>
                    <a:pt x="54" y="82"/>
                    <a:pt x="54" y="83"/>
                    <a:pt x="54" y="83"/>
                  </a:cubicBezTo>
                  <a:cubicBezTo>
                    <a:pt x="54" y="84"/>
                    <a:pt x="54" y="84"/>
                    <a:pt x="54" y="84"/>
                  </a:cubicBezTo>
                  <a:cubicBezTo>
                    <a:pt x="54" y="84"/>
                    <a:pt x="53" y="85"/>
                    <a:pt x="53" y="85"/>
                  </a:cubicBezTo>
                  <a:cubicBezTo>
                    <a:pt x="53" y="85"/>
                    <a:pt x="53" y="86"/>
                    <a:pt x="54" y="86"/>
                  </a:cubicBezTo>
                  <a:cubicBezTo>
                    <a:pt x="54" y="86"/>
                    <a:pt x="54" y="86"/>
                    <a:pt x="54" y="86"/>
                  </a:cubicBezTo>
                  <a:cubicBezTo>
                    <a:pt x="54" y="87"/>
                    <a:pt x="54" y="87"/>
                    <a:pt x="54" y="88"/>
                  </a:cubicBezTo>
                  <a:cubicBezTo>
                    <a:pt x="54" y="88"/>
                    <a:pt x="54" y="88"/>
                    <a:pt x="55" y="88"/>
                  </a:cubicBezTo>
                  <a:cubicBezTo>
                    <a:pt x="55" y="88"/>
                    <a:pt x="55" y="88"/>
                    <a:pt x="55" y="88"/>
                  </a:cubicBezTo>
                  <a:cubicBezTo>
                    <a:pt x="56" y="87"/>
                    <a:pt x="56" y="87"/>
                    <a:pt x="56" y="88"/>
                  </a:cubicBezTo>
                  <a:lnTo>
                    <a:pt x="55" y="90"/>
                  </a:lnTo>
                  <a:cubicBezTo>
                    <a:pt x="54" y="90"/>
                    <a:pt x="54" y="90"/>
                    <a:pt x="53" y="91"/>
                  </a:cubicBezTo>
                  <a:cubicBezTo>
                    <a:pt x="53" y="91"/>
                    <a:pt x="52" y="92"/>
                    <a:pt x="52" y="92"/>
                  </a:cubicBezTo>
                  <a:cubicBezTo>
                    <a:pt x="52" y="92"/>
                    <a:pt x="52" y="93"/>
                    <a:pt x="53" y="93"/>
                  </a:cubicBezTo>
                  <a:cubicBezTo>
                    <a:pt x="53" y="92"/>
                    <a:pt x="54" y="93"/>
                    <a:pt x="54" y="93"/>
                  </a:cubicBezTo>
                  <a:cubicBezTo>
                    <a:pt x="54" y="94"/>
                    <a:pt x="54" y="94"/>
                    <a:pt x="53" y="94"/>
                  </a:cubicBezTo>
                  <a:cubicBezTo>
                    <a:pt x="53" y="94"/>
                    <a:pt x="53" y="94"/>
                    <a:pt x="52" y="95"/>
                  </a:cubicBezTo>
                  <a:cubicBezTo>
                    <a:pt x="52" y="95"/>
                    <a:pt x="52" y="96"/>
                    <a:pt x="52" y="97"/>
                  </a:cubicBezTo>
                  <a:cubicBezTo>
                    <a:pt x="53" y="98"/>
                    <a:pt x="53" y="99"/>
                    <a:pt x="53" y="99"/>
                  </a:cubicBezTo>
                  <a:cubicBezTo>
                    <a:pt x="55" y="99"/>
                    <a:pt x="56" y="97"/>
                    <a:pt x="56" y="95"/>
                  </a:cubicBezTo>
                  <a:cubicBezTo>
                    <a:pt x="57" y="95"/>
                    <a:pt x="58" y="95"/>
                    <a:pt x="58" y="95"/>
                  </a:cubicBezTo>
                  <a:cubicBezTo>
                    <a:pt x="58" y="94"/>
                    <a:pt x="58" y="93"/>
                    <a:pt x="58" y="93"/>
                  </a:cubicBezTo>
                  <a:cubicBezTo>
                    <a:pt x="57" y="93"/>
                    <a:pt x="57" y="92"/>
                    <a:pt x="57" y="91"/>
                  </a:cubicBezTo>
                  <a:cubicBezTo>
                    <a:pt x="57" y="91"/>
                    <a:pt x="58" y="91"/>
                    <a:pt x="58" y="91"/>
                  </a:cubicBezTo>
                  <a:cubicBezTo>
                    <a:pt x="58" y="91"/>
                    <a:pt x="58" y="90"/>
                    <a:pt x="58" y="89"/>
                  </a:cubicBezTo>
                  <a:cubicBezTo>
                    <a:pt x="58" y="89"/>
                    <a:pt x="58" y="90"/>
                    <a:pt x="57" y="90"/>
                  </a:cubicBezTo>
                  <a:cubicBezTo>
                    <a:pt x="57" y="90"/>
                    <a:pt x="57" y="91"/>
                    <a:pt x="57" y="91"/>
                  </a:cubicBezTo>
                  <a:cubicBezTo>
                    <a:pt x="56" y="91"/>
                    <a:pt x="56" y="90"/>
                    <a:pt x="56" y="90"/>
                  </a:cubicBezTo>
                  <a:cubicBezTo>
                    <a:pt x="57" y="90"/>
                    <a:pt x="57" y="90"/>
                    <a:pt x="57" y="89"/>
                  </a:cubicBezTo>
                  <a:cubicBezTo>
                    <a:pt x="57" y="88"/>
                    <a:pt x="57" y="88"/>
                    <a:pt x="58" y="88"/>
                  </a:cubicBezTo>
                  <a:cubicBezTo>
                    <a:pt x="57" y="87"/>
                    <a:pt x="57" y="87"/>
                    <a:pt x="57" y="86"/>
                  </a:cubicBezTo>
                  <a:cubicBezTo>
                    <a:pt x="57" y="85"/>
                    <a:pt x="57" y="84"/>
                    <a:pt x="57" y="84"/>
                  </a:cubicBezTo>
                  <a:cubicBezTo>
                    <a:pt x="59" y="83"/>
                    <a:pt x="60" y="83"/>
                    <a:pt x="61" y="83"/>
                  </a:cubicBezTo>
                  <a:cubicBezTo>
                    <a:pt x="62" y="83"/>
                    <a:pt x="63" y="83"/>
                    <a:pt x="65" y="83"/>
                  </a:cubicBezTo>
                  <a:close/>
                  <a:moveTo>
                    <a:pt x="104" y="25"/>
                  </a:moveTo>
                  <a:cubicBezTo>
                    <a:pt x="104" y="25"/>
                    <a:pt x="104" y="24"/>
                    <a:pt x="104" y="24"/>
                  </a:cubicBezTo>
                  <a:cubicBezTo>
                    <a:pt x="104" y="24"/>
                    <a:pt x="104" y="24"/>
                    <a:pt x="103" y="24"/>
                  </a:cubicBezTo>
                  <a:cubicBezTo>
                    <a:pt x="103" y="24"/>
                    <a:pt x="103" y="24"/>
                    <a:pt x="103" y="24"/>
                  </a:cubicBezTo>
                  <a:cubicBezTo>
                    <a:pt x="103" y="24"/>
                    <a:pt x="103" y="24"/>
                    <a:pt x="103" y="24"/>
                  </a:cubicBezTo>
                  <a:cubicBezTo>
                    <a:pt x="103" y="25"/>
                    <a:pt x="103" y="25"/>
                    <a:pt x="104" y="25"/>
                  </a:cubicBezTo>
                  <a:close/>
                  <a:moveTo>
                    <a:pt x="95" y="25"/>
                  </a:moveTo>
                  <a:cubicBezTo>
                    <a:pt x="95" y="25"/>
                    <a:pt x="96" y="25"/>
                    <a:pt x="97" y="25"/>
                  </a:cubicBezTo>
                  <a:cubicBezTo>
                    <a:pt x="97" y="25"/>
                    <a:pt x="98" y="25"/>
                    <a:pt x="98" y="25"/>
                  </a:cubicBezTo>
                  <a:cubicBezTo>
                    <a:pt x="98" y="25"/>
                    <a:pt x="98" y="24"/>
                    <a:pt x="97" y="24"/>
                  </a:cubicBezTo>
                  <a:cubicBezTo>
                    <a:pt x="97" y="24"/>
                    <a:pt x="97" y="23"/>
                    <a:pt x="97" y="23"/>
                  </a:cubicBezTo>
                  <a:cubicBezTo>
                    <a:pt x="96" y="23"/>
                    <a:pt x="96" y="23"/>
                    <a:pt x="95" y="23"/>
                  </a:cubicBezTo>
                  <a:cubicBezTo>
                    <a:pt x="95" y="23"/>
                    <a:pt x="94" y="24"/>
                    <a:pt x="95" y="25"/>
                  </a:cubicBezTo>
                  <a:close/>
                  <a:moveTo>
                    <a:pt x="103" y="23"/>
                  </a:moveTo>
                  <a:cubicBezTo>
                    <a:pt x="102" y="23"/>
                    <a:pt x="102" y="23"/>
                    <a:pt x="102" y="22"/>
                  </a:cubicBezTo>
                  <a:cubicBezTo>
                    <a:pt x="102" y="22"/>
                    <a:pt x="101" y="21"/>
                    <a:pt x="101" y="21"/>
                  </a:cubicBezTo>
                  <a:cubicBezTo>
                    <a:pt x="101" y="21"/>
                    <a:pt x="100" y="21"/>
                    <a:pt x="100" y="22"/>
                  </a:cubicBezTo>
                  <a:cubicBezTo>
                    <a:pt x="100" y="22"/>
                    <a:pt x="100" y="22"/>
                    <a:pt x="100" y="23"/>
                  </a:cubicBezTo>
                  <a:cubicBezTo>
                    <a:pt x="101" y="23"/>
                    <a:pt x="101" y="23"/>
                    <a:pt x="101" y="23"/>
                  </a:cubicBezTo>
                  <a:cubicBezTo>
                    <a:pt x="102" y="23"/>
                    <a:pt x="102" y="23"/>
                    <a:pt x="103" y="23"/>
                  </a:cubicBezTo>
                  <a:close/>
                  <a:moveTo>
                    <a:pt x="97" y="20"/>
                  </a:moveTo>
                  <a:cubicBezTo>
                    <a:pt x="97" y="20"/>
                    <a:pt x="97" y="21"/>
                    <a:pt x="97" y="21"/>
                  </a:cubicBezTo>
                  <a:cubicBezTo>
                    <a:pt x="97" y="22"/>
                    <a:pt x="98" y="22"/>
                    <a:pt x="98" y="22"/>
                  </a:cubicBezTo>
                  <a:cubicBezTo>
                    <a:pt x="98" y="22"/>
                    <a:pt x="98" y="21"/>
                    <a:pt x="98" y="21"/>
                  </a:cubicBezTo>
                  <a:cubicBezTo>
                    <a:pt x="97" y="20"/>
                    <a:pt x="97" y="20"/>
                    <a:pt x="97" y="20"/>
                  </a:cubicBezTo>
                  <a:close/>
                  <a:moveTo>
                    <a:pt x="90" y="21"/>
                  </a:moveTo>
                  <a:cubicBezTo>
                    <a:pt x="90" y="20"/>
                    <a:pt x="90" y="20"/>
                    <a:pt x="89" y="20"/>
                  </a:cubicBezTo>
                  <a:cubicBezTo>
                    <a:pt x="88" y="20"/>
                    <a:pt x="88" y="20"/>
                    <a:pt x="88" y="21"/>
                  </a:cubicBezTo>
                  <a:cubicBezTo>
                    <a:pt x="88" y="21"/>
                    <a:pt x="88" y="21"/>
                    <a:pt x="89" y="21"/>
                  </a:cubicBezTo>
                  <a:cubicBezTo>
                    <a:pt x="90" y="22"/>
                    <a:pt x="90" y="21"/>
                    <a:pt x="90" y="21"/>
                  </a:cubicBezTo>
                  <a:close/>
                  <a:moveTo>
                    <a:pt x="93" y="19"/>
                  </a:moveTo>
                  <a:cubicBezTo>
                    <a:pt x="93" y="19"/>
                    <a:pt x="93" y="19"/>
                    <a:pt x="93" y="19"/>
                  </a:cubicBezTo>
                  <a:cubicBezTo>
                    <a:pt x="92" y="18"/>
                    <a:pt x="92" y="18"/>
                    <a:pt x="92" y="18"/>
                  </a:cubicBezTo>
                  <a:cubicBezTo>
                    <a:pt x="92" y="18"/>
                    <a:pt x="92" y="18"/>
                    <a:pt x="91" y="17"/>
                  </a:cubicBezTo>
                  <a:cubicBezTo>
                    <a:pt x="91" y="17"/>
                    <a:pt x="91" y="17"/>
                    <a:pt x="91" y="18"/>
                  </a:cubicBezTo>
                  <a:cubicBezTo>
                    <a:pt x="91" y="18"/>
                    <a:pt x="91" y="18"/>
                    <a:pt x="91" y="18"/>
                  </a:cubicBezTo>
                  <a:cubicBezTo>
                    <a:pt x="91" y="19"/>
                    <a:pt x="92" y="19"/>
                    <a:pt x="92" y="19"/>
                  </a:cubicBezTo>
                  <a:cubicBezTo>
                    <a:pt x="92" y="20"/>
                    <a:pt x="92" y="20"/>
                    <a:pt x="92" y="20"/>
                  </a:cubicBezTo>
                  <a:cubicBezTo>
                    <a:pt x="92" y="21"/>
                    <a:pt x="92" y="21"/>
                    <a:pt x="93" y="21"/>
                  </a:cubicBezTo>
                  <a:cubicBezTo>
                    <a:pt x="94" y="21"/>
                    <a:pt x="94" y="21"/>
                    <a:pt x="95" y="22"/>
                  </a:cubicBezTo>
                  <a:cubicBezTo>
                    <a:pt x="95" y="22"/>
                    <a:pt x="95" y="22"/>
                    <a:pt x="95" y="21"/>
                  </a:cubicBezTo>
                  <a:cubicBezTo>
                    <a:pt x="95" y="21"/>
                    <a:pt x="95" y="21"/>
                    <a:pt x="95" y="20"/>
                  </a:cubicBezTo>
                  <a:cubicBezTo>
                    <a:pt x="95" y="20"/>
                    <a:pt x="95" y="20"/>
                    <a:pt x="94" y="19"/>
                  </a:cubicBezTo>
                  <a:cubicBezTo>
                    <a:pt x="94" y="19"/>
                    <a:pt x="94" y="19"/>
                    <a:pt x="93" y="19"/>
                  </a:cubicBezTo>
                  <a:close/>
                  <a:moveTo>
                    <a:pt x="43" y="3"/>
                  </a:moveTo>
                  <a:cubicBezTo>
                    <a:pt x="43" y="3"/>
                    <a:pt x="44" y="3"/>
                    <a:pt x="44" y="3"/>
                  </a:cubicBezTo>
                  <a:cubicBezTo>
                    <a:pt x="44" y="3"/>
                    <a:pt x="45" y="3"/>
                    <a:pt x="45" y="3"/>
                  </a:cubicBezTo>
                  <a:cubicBezTo>
                    <a:pt x="45" y="2"/>
                    <a:pt x="45" y="2"/>
                    <a:pt x="45" y="1"/>
                  </a:cubicBezTo>
                  <a:cubicBezTo>
                    <a:pt x="45" y="1"/>
                    <a:pt x="44" y="1"/>
                    <a:pt x="44" y="1"/>
                  </a:cubicBezTo>
                  <a:cubicBezTo>
                    <a:pt x="44" y="1"/>
                    <a:pt x="44" y="1"/>
                    <a:pt x="43" y="1"/>
                  </a:cubicBezTo>
                  <a:cubicBezTo>
                    <a:pt x="43" y="1"/>
                    <a:pt x="43" y="2"/>
                    <a:pt x="43" y="3"/>
                  </a:cubicBezTo>
                  <a:close/>
                  <a:moveTo>
                    <a:pt x="45" y="90"/>
                  </a:moveTo>
                  <a:cubicBezTo>
                    <a:pt x="45" y="88"/>
                    <a:pt x="46" y="87"/>
                    <a:pt x="48" y="86"/>
                  </a:cubicBezTo>
                  <a:cubicBezTo>
                    <a:pt x="48" y="86"/>
                    <a:pt x="48" y="86"/>
                    <a:pt x="48" y="86"/>
                  </a:cubicBezTo>
                  <a:cubicBezTo>
                    <a:pt x="48" y="85"/>
                    <a:pt x="48" y="85"/>
                    <a:pt x="48" y="85"/>
                  </a:cubicBezTo>
                  <a:cubicBezTo>
                    <a:pt x="49" y="84"/>
                    <a:pt x="49" y="84"/>
                    <a:pt x="48" y="84"/>
                  </a:cubicBezTo>
                  <a:cubicBezTo>
                    <a:pt x="48" y="83"/>
                    <a:pt x="48" y="83"/>
                    <a:pt x="47" y="83"/>
                  </a:cubicBezTo>
                  <a:cubicBezTo>
                    <a:pt x="47" y="84"/>
                    <a:pt x="47" y="84"/>
                    <a:pt x="47" y="85"/>
                  </a:cubicBezTo>
                  <a:cubicBezTo>
                    <a:pt x="47" y="85"/>
                    <a:pt x="47" y="85"/>
                    <a:pt x="46" y="85"/>
                  </a:cubicBezTo>
                  <a:cubicBezTo>
                    <a:pt x="46" y="85"/>
                    <a:pt x="46" y="85"/>
                    <a:pt x="45" y="84"/>
                  </a:cubicBezTo>
                  <a:cubicBezTo>
                    <a:pt x="45" y="84"/>
                    <a:pt x="45" y="83"/>
                    <a:pt x="44" y="83"/>
                  </a:cubicBezTo>
                  <a:cubicBezTo>
                    <a:pt x="44" y="83"/>
                    <a:pt x="44" y="82"/>
                    <a:pt x="43" y="82"/>
                  </a:cubicBezTo>
                  <a:cubicBezTo>
                    <a:pt x="43" y="82"/>
                    <a:pt x="42" y="82"/>
                    <a:pt x="42" y="82"/>
                  </a:cubicBezTo>
                  <a:cubicBezTo>
                    <a:pt x="41" y="82"/>
                    <a:pt x="41" y="82"/>
                    <a:pt x="41" y="82"/>
                  </a:cubicBezTo>
                  <a:cubicBezTo>
                    <a:pt x="40" y="82"/>
                    <a:pt x="40" y="83"/>
                    <a:pt x="40" y="83"/>
                  </a:cubicBezTo>
                  <a:cubicBezTo>
                    <a:pt x="39" y="83"/>
                    <a:pt x="39" y="84"/>
                    <a:pt x="39" y="84"/>
                  </a:cubicBezTo>
                  <a:cubicBezTo>
                    <a:pt x="39" y="85"/>
                    <a:pt x="39" y="86"/>
                    <a:pt x="39" y="86"/>
                  </a:cubicBezTo>
                  <a:cubicBezTo>
                    <a:pt x="39" y="87"/>
                    <a:pt x="39" y="87"/>
                    <a:pt x="39" y="88"/>
                  </a:cubicBezTo>
                  <a:cubicBezTo>
                    <a:pt x="39" y="89"/>
                    <a:pt x="39" y="89"/>
                    <a:pt x="39" y="90"/>
                  </a:cubicBezTo>
                  <a:cubicBezTo>
                    <a:pt x="40" y="90"/>
                    <a:pt x="40" y="91"/>
                    <a:pt x="41" y="92"/>
                  </a:cubicBezTo>
                  <a:cubicBezTo>
                    <a:pt x="41" y="92"/>
                    <a:pt x="42" y="93"/>
                    <a:pt x="42" y="93"/>
                  </a:cubicBezTo>
                  <a:cubicBezTo>
                    <a:pt x="43" y="92"/>
                    <a:pt x="43" y="92"/>
                    <a:pt x="43" y="91"/>
                  </a:cubicBezTo>
                  <a:cubicBezTo>
                    <a:pt x="43" y="91"/>
                    <a:pt x="43" y="90"/>
                    <a:pt x="43" y="90"/>
                  </a:cubicBezTo>
                  <a:cubicBezTo>
                    <a:pt x="43" y="90"/>
                    <a:pt x="43" y="89"/>
                    <a:pt x="42" y="89"/>
                  </a:cubicBezTo>
                  <a:cubicBezTo>
                    <a:pt x="42" y="89"/>
                    <a:pt x="42" y="89"/>
                    <a:pt x="42" y="88"/>
                  </a:cubicBezTo>
                  <a:cubicBezTo>
                    <a:pt x="41" y="88"/>
                    <a:pt x="41" y="88"/>
                    <a:pt x="40" y="87"/>
                  </a:cubicBezTo>
                  <a:cubicBezTo>
                    <a:pt x="40" y="87"/>
                    <a:pt x="40" y="86"/>
                    <a:pt x="40" y="86"/>
                  </a:cubicBezTo>
                  <a:cubicBezTo>
                    <a:pt x="41" y="85"/>
                    <a:pt x="41" y="84"/>
                    <a:pt x="41" y="84"/>
                  </a:cubicBezTo>
                  <a:cubicBezTo>
                    <a:pt x="42" y="83"/>
                    <a:pt x="42" y="83"/>
                    <a:pt x="42" y="83"/>
                  </a:cubicBezTo>
                  <a:cubicBezTo>
                    <a:pt x="43" y="84"/>
                    <a:pt x="43" y="85"/>
                    <a:pt x="43" y="86"/>
                  </a:cubicBezTo>
                  <a:cubicBezTo>
                    <a:pt x="43" y="88"/>
                    <a:pt x="43" y="89"/>
                    <a:pt x="43" y="90"/>
                  </a:cubicBezTo>
                  <a:cubicBezTo>
                    <a:pt x="44" y="90"/>
                    <a:pt x="44" y="90"/>
                    <a:pt x="44" y="90"/>
                  </a:cubicBezTo>
                  <a:cubicBezTo>
                    <a:pt x="45" y="90"/>
                    <a:pt x="45" y="90"/>
                    <a:pt x="45" y="90"/>
                  </a:cubicBezTo>
                  <a:close/>
                  <a:moveTo>
                    <a:pt x="0"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3" y="0"/>
                    <a:pt x="14" y="0"/>
                    <a:pt x="15" y="0"/>
                  </a:cubicBezTo>
                  <a:cubicBezTo>
                    <a:pt x="15" y="0"/>
                    <a:pt x="15" y="0"/>
                    <a:pt x="16" y="1"/>
                  </a:cubicBezTo>
                  <a:cubicBezTo>
                    <a:pt x="16" y="1"/>
                    <a:pt x="16" y="1"/>
                    <a:pt x="16" y="1"/>
                  </a:cubicBezTo>
                  <a:cubicBezTo>
                    <a:pt x="16" y="1"/>
                    <a:pt x="17" y="1"/>
                    <a:pt x="17" y="1"/>
                  </a:cubicBezTo>
                  <a:cubicBezTo>
                    <a:pt x="17" y="0"/>
                    <a:pt x="17" y="0"/>
                    <a:pt x="18" y="0"/>
                  </a:cubicBezTo>
                  <a:cubicBezTo>
                    <a:pt x="18" y="0"/>
                    <a:pt x="19" y="0"/>
                    <a:pt x="20" y="0"/>
                  </a:cubicBezTo>
                  <a:cubicBezTo>
                    <a:pt x="21" y="0"/>
                    <a:pt x="21" y="1"/>
                    <a:pt x="22" y="1"/>
                  </a:cubicBezTo>
                  <a:cubicBezTo>
                    <a:pt x="22" y="1"/>
                    <a:pt x="23" y="1"/>
                    <a:pt x="23" y="0"/>
                  </a:cubicBezTo>
                  <a:cubicBezTo>
                    <a:pt x="23" y="0"/>
                    <a:pt x="23" y="0"/>
                    <a:pt x="24" y="0"/>
                  </a:cubicBezTo>
                  <a:cubicBezTo>
                    <a:pt x="24" y="0"/>
                    <a:pt x="25" y="0"/>
                    <a:pt x="25" y="0"/>
                  </a:cubicBezTo>
                  <a:cubicBezTo>
                    <a:pt x="25" y="0"/>
                    <a:pt x="26" y="0"/>
                    <a:pt x="26" y="0"/>
                  </a:cubicBezTo>
                  <a:cubicBezTo>
                    <a:pt x="27" y="0"/>
                    <a:pt x="27" y="0"/>
                    <a:pt x="28" y="0"/>
                  </a:cubicBezTo>
                  <a:cubicBezTo>
                    <a:pt x="28" y="0"/>
                    <a:pt x="29" y="0"/>
                    <a:pt x="29" y="0"/>
                  </a:cubicBezTo>
                  <a:cubicBezTo>
                    <a:pt x="29" y="0"/>
                    <a:pt x="30" y="0"/>
                    <a:pt x="30" y="1"/>
                  </a:cubicBezTo>
                  <a:cubicBezTo>
                    <a:pt x="30" y="1"/>
                    <a:pt x="30" y="2"/>
                    <a:pt x="30" y="2"/>
                  </a:cubicBezTo>
                  <a:cubicBezTo>
                    <a:pt x="30" y="3"/>
                    <a:pt x="30" y="3"/>
                    <a:pt x="30" y="3"/>
                  </a:cubicBezTo>
                  <a:cubicBezTo>
                    <a:pt x="30" y="4"/>
                    <a:pt x="30" y="4"/>
                    <a:pt x="31" y="4"/>
                  </a:cubicBezTo>
                  <a:cubicBezTo>
                    <a:pt x="31" y="4"/>
                    <a:pt x="32" y="4"/>
                    <a:pt x="33" y="4"/>
                  </a:cubicBezTo>
                  <a:cubicBezTo>
                    <a:pt x="33" y="4"/>
                    <a:pt x="34" y="4"/>
                    <a:pt x="34" y="4"/>
                  </a:cubicBezTo>
                  <a:cubicBezTo>
                    <a:pt x="34" y="3"/>
                    <a:pt x="34" y="2"/>
                    <a:pt x="34" y="2"/>
                  </a:cubicBezTo>
                  <a:cubicBezTo>
                    <a:pt x="33" y="2"/>
                    <a:pt x="33" y="2"/>
                    <a:pt x="33" y="1"/>
                  </a:cubicBezTo>
                  <a:cubicBezTo>
                    <a:pt x="33" y="1"/>
                    <a:pt x="33" y="0"/>
                    <a:pt x="34" y="0"/>
                  </a:cubicBezTo>
                  <a:cubicBezTo>
                    <a:pt x="35" y="0"/>
                    <a:pt x="36" y="0"/>
                    <a:pt x="36" y="1"/>
                  </a:cubicBezTo>
                  <a:cubicBezTo>
                    <a:pt x="36" y="1"/>
                    <a:pt x="36" y="2"/>
                    <a:pt x="36" y="2"/>
                  </a:cubicBezTo>
                  <a:cubicBezTo>
                    <a:pt x="35" y="2"/>
                    <a:pt x="35" y="3"/>
                    <a:pt x="36" y="3"/>
                  </a:cubicBezTo>
                  <a:cubicBezTo>
                    <a:pt x="36" y="4"/>
                    <a:pt x="37" y="4"/>
                    <a:pt x="37" y="3"/>
                  </a:cubicBezTo>
                  <a:cubicBezTo>
                    <a:pt x="38" y="3"/>
                    <a:pt x="38" y="3"/>
                    <a:pt x="38" y="2"/>
                  </a:cubicBezTo>
                  <a:cubicBezTo>
                    <a:pt x="38" y="2"/>
                    <a:pt x="38" y="1"/>
                    <a:pt x="38" y="1"/>
                  </a:cubicBezTo>
                  <a:cubicBezTo>
                    <a:pt x="37" y="1"/>
                    <a:pt x="37" y="1"/>
                    <a:pt x="37" y="0"/>
                  </a:cubicBezTo>
                  <a:cubicBezTo>
                    <a:pt x="37" y="0"/>
                    <a:pt x="37" y="0"/>
                    <a:pt x="38" y="0"/>
                  </a:cubicBezTo>
                  <a:cubicBezTo>
                    <a:pt x="38" y="1"/>
                    <a:pt x="38" y="1"/>
                    <a:pt x="39" y="1"/>
                  </a:cubicBezTo>
                  <a:cubicBezTo>
                    <a:pt x="39" y="0"/>
                    <a:pt x="39" y="0"/>
                    <a:pt x="39" y="0"/>
                  </a:cubicBezTo>
                  <a:cubicBezTo>
                    <a:pt x="40" y="0"/>
                    <a:pt x="40" y="0"/>
                    <a:pt x="41" y="0"/>
                  </a:cubicBezTo>
                  <a:cubicBezTo>
                    <a:pt x="41" y="0"/>
                    <a:pt x="41" y="0"/>
                    <a:pt x="41" y="1"/>
                  </a:cubicBezTo>
                  <a:cubicBezTo>
                    <a:pt x="41" y="2"/>
                    <a:pt x="41" y="2"/>
                    <a:pt x="41" y="2"/>
                  </a:cubicBezTo>
                  <a:cubicBezTo>
                    <a:pt x="42" y="2"/>
                    <a:pt x="42" y="2"/>
                    <a:pt x="42" y="1"/>
                  </a:cubicBezTo>
                  <a:cubicBezTo>
                    <a:pt x="42" y="1"/>
                    <a:pt x="42" y="0"/>
                    <a:pt x="42" y="0"/>
                  </a:cubicBezTo>
                  <a:lnTo>
                    <a:pt x="45" y="0"/>
                  </a:lnTo>
                  <a:cubicBezTo>
                    <a:pt x="46" y="0"/>
                    <a:pt x="46" y="1"/>
                    <a:pt x="46" y="2"/>
                  </a:cubicBezTo>
                  <a:cubicBezTo>
                    <a:pt x="46" y="2"/>
                    <a:pt x="46" y="3"/>
                    <a:pt x="47" y="3"/>
                  </a:cubicBezTo>
                  <a:cubicBezTo>
                    <a:pt x="48" y="3"/>
                    <a:pt x="48" y="2"/>
                    <a:pt x="48" y="2"/>
                  </a:cubicBezTo>
                  <a:cubicBezTo>
                    <a:pt x="48" y="1"/>
                    <a:pt x="48" y="0"/>
                    <a:pt x="48" y="0"/>
                  </a:cubicBezTo>
                  <a:cubicBezTo>
                    <a:pt x="48" y="0"/>
                    <a:pt x="48" y="0"/>
                    <a:pt x="48" y="0"/>
                  </a:cubicBezTo>
                  <a:cubicBezTo>
                    <a:pt x="49" y="0"/>
                    <a:pt x="49" y="0"/>
                    <a:pt x="49" y="0"/>
                  </a:cubicBezTo>
                  <a:cubicBezTo>
                    <a:pt x="49" y="0"/>
                    <a:pt x="49" y="1"/>
                    <a:pt x="49" y="1"/>
                  </a:cubicBezTo>
                  <a:cubicBezTo>
                    <a:pt x="49" y="2"/>
                    <a:pt x="49" y="3"/>
                    <a:pt x="49" y="3"/>
                  </a:cubicBezTo>
                  <a:cubicBezTo>
                    <a:pt x="50" y="3"/>
                    <a:pt x="50" y="3"/>
                    <a:pt x="51" y="2"/>
                  </a:cubicBezTo>
                  <a:cubicBezTo>
                    <a:pt x="52" y="2"/>
                    <a:pt x="52" y="2"/>
                    <a:pt x="53" y="2"/>
                  </a:cubicBezTo>
                  <a:cubicBezTo>
                    <a:pt x="53" y="1"/>
                    <a:pt x="53" y="1"/>
                    <a:pt x="53" y="0"/>
                  </a:cubicBezTo>
                  <a:cubicBezTo>
                    <a:pt x="53" y="0"/>
                    <a:pt x="53" y="0"/>
                    <a:pt x="53" y="0"/>
                  </a:cubicBezTo>
                  <a:cubicBezTo>
                    <a:pt x="59" y="0"/>
                    <a:pt x="65" y="0"/>
                    <a:pt x="71" y="0"/>
                  </a:cubicBezTo>
                  <a:cubicBezTo>
                    <a:pt x="77" y="0"/>
                    <a:pt x="83" y="1"/>
                    <a:pt x="89" y="2"/>
                  </a:cubicBezTo>
                  <a:cubicBezTo>
                    <a:pt x="98" y="3"/>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3"/>
                    <a:pt x="119" y="87"/>
                  </a:cubicBezTo>
                  <a:cubicBezTo>
                    <a:pt x="118" y="91"/>
                    <a:pt x="115" y="94"/>
                    <a:pt x="112" y="96"/>
                  </a:cubicBezTo>
                  <a:cubicBezTo>
                    <a:pt x="109" y="98"/>
                    <a:pt x="105" y="99"/>
                    <a:pt x="101" y="101"/>
                  </a:cubicBezTo>
                  <a:cubicBezTo>
                    <a:pt x="99" y="101"/>
                    <a:pt x="98" y="101"/>
                    <a:pt x="97" y="101"/>
                  </a:cubicBezTo>
                  <a:cubicBezTo>
                    <a:pt x="96" y="101"/>
                    <a:pt x="95" y="101"/>
                    <a:pt x="94" y="102"/>
                  </a:cubicBezTo>
                  <a:cubicBezTo>
                    <a:pt x="94" y="102"/>
                    <a:pt x="95" y="102"/>
                    <a:pt x="96" y="102"/>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19" y="119"/>
                    <a:pt x="120" y="120"/>
                    <a:pt x="121" y="122"/>
                  </a:cubicBezTo>
                  <a:cubicBezTo>
                    <a:pt x="122" y="124"/>
                    <a:pt x="123" y="127"/>
                    <a:pt x="123" y="129"/>
                  </a:cubicBezTo>
                  <a:cubicBezTo>
                    <a:pt x="123" y="130"/>
                    <a:pt x="123" y="132"/>
                    <a:pt x="123" y="133"/>
                  </a:cubicBezTo>
                  <a:cubicBezTo>
                    <a:pt x="123" y="134"/>
                    <a:pt x="123" y="135"/>
                    <a:pt x="123" y="136"/>
                  </a:cubicBezTo>
                  <a:cubicBezTo>
                    <a:pt x="123" y="138"/>
                    <a:pt x="123" y="139"/>
                    <a:pt x="123" y="141"/>
                  </a:cubicBezTo>
                  <a:cubicBezTo>
                    <a:pt x="123" y="142"/>
                    <a:pt x="123" y="144"/>
                    <a:pt x="123" y="146"/>
                  </a:cubicBezTo>
                  <a:cubicBezTo>
                    <a:pt x="123" y="156"/>
                    <a:pt x="123" y="168"/>
                    <a:pt x="123" y="179"/>
                  </a:cubicBezTo>
                  <a:cubicBezTo>
                    <a:pt x="123" y="191"/>
                    <a:pt x="123" y="202"/>
                    <a:pt x="123" y="212"/>
                  </a:cubicBezTo>
                  <a:lnTo>
                    <a:pt x="104" y="212"/>
                  </a:lnTo>
                  <a:lnTo>
                    <a:pt x="72" y="212"/>
                  </a:lnTo>
                  <a:lnTo>
                    <a:pt x="72" y="172"/>
                  </a:lnTo>
                  <a:cubicBezTo>
                    <a:pt x="72" y="165"/>
                    <a:pt x="72" y="158"/>
                    <a:pt x="72" y="151"/>
                  </a:cubicBezTo>
                  <a:cubicBezTo>
                    <a:pt x="73" y="144"/>
                    <a:pt x="72" y="138"/>
                    <a:pt x="72" y="131"/>
                  </a:cubicBezTo>
                  <a:cubicBezTo>
                    <a:pt x="72" y="129"/>
                    <a:pt x="71" y="127"/>
                    <a:pt x="71" y="124"/>
                  </a:cubicBezTo>
                  <a:cubicBezTo>
                    <a:pt x="71" y="122"/>
                    <a:pt x="70" y="120"/>
                    <a:pt x="68" y="119"/>
                  </a:cubicBezTo>
                  <a:cubicBezTo>
                    <a:pt x="67" y="118"/>
                    <a:pt x="65" y="117"/>
                    <a:pt x="63" y="117"/>
                  </a:cubicBezTo>
                  <a:cubicBezTo>
                    <a:pt x="60" y="117"/>
                    <a:pt x="58" y="117"/>
                    <a:pt x="56" y="117"/>
                  </a:cubicBezTo>
                  <a:cubicBezTo>
                    <a:pt x="55" y="132"/>
                    <a:pt x="55" y="148"/>
                    <a:pt x="55" y="164"/>
                  </a:cubicBezTo>
                  <a:cubicBezTo>
                    <a:pt x="55" y="180"/>
                    <a:pt x="55" y="196"/>
                    <a:pt x="55" y="212"/>
                  </a:cubicBezTo>
                  <a:cubicBezTo>
                    <a:pt x="55" y="212"/>
                    <a:pt x="54" y="212"/>
                    <a:pt x="53" y="212"/>
                  </a:cubicBezTo>
                  <a:cubicBezTo>
                    <a:pt x="52" y="212"/>
                    <a:pt x="52" y="212"/>
                    <a:pt x="51" y="212"/>
                  </a:cubicBezTo>
                  <a:cubicBezTo>
                    <a:pt x="49" y="212"/>
                    <a:pt x="47" y="212"/>
                    <a:pt x="45" y="212"/>
                  </a:cubicBezTo>
                  <a:cubicBezTo>
                    <a:pt x="43" y="213"/>
                    <a:pt x="42" y="213"/>
                    <a:pt x="40" y="212"/>
                  </a:cubicBezTo>
                  <a:cubicBezTo>
                    <a:pt x="40" y="212"/>
                    <a:pt x="39" y="212"/>
                    <a:pt x="39" y="212"/>
                  </a:cubicBezTo>
                  <a:cubicBezTo>
                    <a:pt x="39" y="212"/>
                    <a:pt x="38" y="212"/>
                    <a:pt x="38" y="212"/>
                  </a:cubicBezTo>
                  <a:cubicBezTo>
                    <a:pt x="38" y="212"/>
                    <a:pt x="38" y="212"/>
                    <a:pt x="37" y="212"/>
                  </a:cubicBezTo>
                  <a:cubicBezTo>
                    <a:pt x="37" y="212"/>
                    <a:pt x="37" y="212"/>
                    <a:pt x="36" y="211"/>
                  </a:cubicBezTo>
                  <a:cubicBezTo>
                    <a:pt x="35" y="211"/>
                    <a:pt x="35" y="210"/>
                    <a:pt x="35" y="210"/>
                  </a:cubicBezTo>
                  <a:cubicBezTo>
                    <a:pt x="35" y="210"/>
                    <a:pt x="35" y="210"/>
                    <a:pt x="35" y="210"/>
                  </a:cubicBezTo>
                  <a:cubicBezTo>
                    <a:pt x="36" y="209"/>
                    <a:pt x="36" y="209"/>
                    <a:pt x="36" y="209"/>
                  </a:cubicBezTo>
                  <a:cubicBezTo>
                    <a:pt x="37" y="210"/>
                    <a:pt x="37" y="210"/>
                    <a:pt x="37" y="210"/>
                  </a:cubicBezTo>
                  <a:cubicBezTo>
                    <a:pt x="37" y="210"/>
                    <a:pt x="38" y="210"/>
                    <a:pt x="38" y="210"/>
                  </a:cubicBezTo>
                  <a:lnTo>
                    <a:pt x="38" y="210"/>
                  </a:lnTo>
                  <a:cubicBezTo>
                    <a:pt x="38" y="210"/>
                    <a:pt x="39" y="210"/>
                    <a:pt x="39" y="210"/>
                  </a:cubicBezTo>
                  <a:cubicBezTo>
                    <a:pt x="39" y="209"/>
                    <a:pt x="38" y="209"/>
                    <a:pt x="38" y="209"/>
                  </a:cubicBezTo>
                  <a:cubicBezTo>
                    <a:pt x="38" y="209"/>
                    <a:pt x="38" y="209"/>
                    <a:pt x="37" y="209"/>
                  </a:cubicBezTo>
                  <a:cubicBezTo>
                    <a:pt x="37" y="208"/>
                    <a:pt x="37" y="208"/>
                    <a:pt x="37" y="207"/>
                  </a:cubicBezTo>
                  <a:cubicBezTo>
                    <a:pt x="37" y="206"/>
                    <a:pt x="36" y="206"/>
                    <a:pt x="36" y="206"/>
                  </a:cubicBezTo>
                  <a:cubicBezTo>
                    <a:pt x="35" y="206"/>
                    <a:pt x="35" y="207"/>
                    <a:pt x="36" y="207"/>
                  </a:cubicBezTo>
                  <a:cubicBezTo>
                    <a:pt x="36" y="207"/>
                    <a:pt x="36" y="207"/>
                    <a:pt x="36" y="208"/>
                  </a:cubicBezTo>
                  <a:cubicBezTo>
                    <a:pt x="35" y="208"/>
                    <a:pt x="34" y="208"/>
                    <a:pt x="34" y="208"/>
                  </a:cubicBezTo>
                  <a:cubicBezTo>
                    <a:pt x="33" y="207"/>
                    <a:pt x="33" y="207"/>
                    <a:pt x="32" y="208"/>
                  </a:cubicBezTo>
                  <a:cubicBezTo>
                    <a:pt x="32" y="208"/>
                    <a:pt x="32" y="208"/>
                    <a:pt x="32" y="208"/>
                  </a:cubicBezTo>
                  <a:cubicBezTo>
                    <a:pt x="32" y="209"/>
                    <a:pt x="32" y="209"/>
                    <a:pt x="32" y="209"/>
                  </a:cubicBezTo>
                  <a:cubicBezTo>
                    <a:pt x="32" y="209"/>
                    <a:pt x="32" y="210"/>
                    <a:pt x="31" y="210"/>
                  </a:cubicBezTo>
                  <a:cubicBezTo>
                    <a:pt x="31" y="210"/>
                    <a:pt x="31" y="210"/>
                    <a:pt x="31" y="211"/>
                  </a:cubicBezTo>
                  <a:cubicBezTo>
                    <a:pt x="31" y="212"/>
                    <a:pt x="31" y="212"/>
                    <a:pt x="32" y="211"/>
                  </a:cubicBezTo>
                  <a:cubicBezTo>
                    <a:pt x="33" y="211"/>
                    <a:pt x="33" y="211"/>
                    <a:pt x="33" y="211"/>
                  </a:cubicBezTo>
                  <a:cubicBezTo>
                    <a:pt x="33" y="211"/>
                    <a:pt x="33" y="210"/>
                    <a:pt x="33" y="210"/>
                  </a:cubicBezTo>
                  <a:cubicBezTo>
                    <a:pt x="33" y="211"/>
                    <a:pt x="33" y="211"/>
                    <a:pt x="33" y="211"/>
                  </a:cubicBezTo>
                  <a:cubicBezTo>
                    <a:pt x="33" y="212"/>
                    <a:pt x="33" y="212"/>
                    <a:pt x="33" y="212"/>
                  </a:cubicBezTo>
                  <a:cubicBezTo>
                    <a:pt x="32" y="212"/>
                    <a:pt x="31" y="212"/>
                    <a:pt x="30" y="212"/>
                  </a:cubicBezTo>
                  <a:cubicBezTo>
                    <a:pt x="28" y="212"/>
                    <a:pt x="27" y="212"/>
                    <a:pt x="26" y="212"/>
                  </a:cubicBezTo>
                  <a:cubicBezTo>
                    <a:pt x="26" y="212"/>
                    <a:pt x="26" y="212"/>
                    <a:pt x="26" y="211"/>
                  </a:cubicBezTo>
                  <a:cubicBezTo>
                    <a:pt x="27" y="211"/>
                    <a:pt x="27" y="211"/>
                    <a:pt x="26" y="211"/>
                  </a:cubicBezTo>
                  <a:cubicBezTo>
                    <a:pt x="26" y="210"/>
                    <a:pt x="26" y="210"/>
                    <a:pt x="26" y="210"/>
                  </a:cubicBezTo>
                  <a:cubicBezTo>
                    <a:pt x="26" y="209"/>
                    <a:pt x="25" y="209"/>
                    <a:pt x="25" y="209"/>
                  </a:cubicBezTo>
                  <a:cubicBezTo>
                    <a:pt x="25" y="208"/>
                    <a:pt x="25" y="208"/>
                    <a:pt x="25" y="207"/>
                  </a:cubicBezTo>
                  <a:cubicBezTo>
                    <a:pt x="25" y="207"/>
                    <a:pt x="25" y="206"/>
                    <a:pt x="24" y="206"/>
                  </a:cubicBezTo>
                  <a:cubicBezTo>
                    <a:pt x="24" y="206"/>
                    <a:pt x="24" y="207"/>
                    <a:pt x="24" y="207"/>
                  </a:cubicBezTo>
                  <a:cubicBezTo>
                    <a:pt x="24" y="208"/>
                    <a:pt x="23" y="208"/>
                    <a:pt x="23" y="208"/>
                  </a:cubicBezTo>
                  <a:cubicBezTo>
                    <a:pt x="23" y="208"/>
                    <a:pt x="22" y="208"/>
                    <a:pt x="21" y="208"/>
                  </a:cubicBezTo>
                  <a:cubicBezTo>
                    <a:pt x="21" y="208"/>
                    <a:pt x="20" y="209"/>
                    <a:pt x="20" y="209"/>
                  </a:cubicBezTo>
                  <a:cubicBezTo>
                    <a:pt x="21" y="210"/>
                    <a:pt x="21" y="210"/>
                    <a:pt x="21" y="209"/>
                  </a:cubicBezTo>
                  <a:cubicBezTo>
                    <a:pt x="22" y="209"/>
                    <a:pt x="22" y="209"/>
                    <a:pt x="22" y="209"/>
                  </a:cubicBezTo>
                  <a:cubicBezTo>
                    <a:pt x="22" y="210"/>
                    <a:pt x="22" y="210"/>
                    <a:pt x="22" y="211"/>
                  </a:cubicBezTo>
                  <a:cubicBezTo>
                    <a:pt x="22" y="211"/>
                    <a:pt x="22" y="212"/>
                    <a:pt x="22" y="212"/>
                  </a:cubicBezTo>
                  <a:cubicBezTo>
                    <a:pt x="21" y="212"/>
                    <a:pt x="20" y="212"/>
                    <a:pt x="20" y="212"/>
                  </a:cubicBezTo>
                  <a:cubicBezTo>
                    <a:pt x="20" y="211"/>
                    <a:pt x="20" y="211"/>
                    <a:pt x="20" y="211"/>
                  </a:cubicBezTo>
                  <a:cubicBezTo>
                    <a:pt x="20" y="210"/>
                    <a:pt x="19" y="210"/>
                    <a:pt x="19" y="210"/>
                  </a:cubicBezTo>
                  <a:cubicBezTo>
                    <a:pt x="19" y="210"/>
                    <a:pt x="18" y="210"/>
                    <a:pt x="18" y="210"/>
                  </a:cubicBezTo>
                  <a:cubicBezTo>
                    <a:pt x="18" y="210"/>
                    <a:pt x="18" y="211"/>
                    <a:pt x="18" y="211"/>
                  </a:cubicBezTo>
                  <a:cubicBezTo>
                    <a:pt x="18" y="211"/>
                    <a:pt x="18" y="211"/>
                    <a:pt x="19" y="212"/>
                  </a:cubicBezTo>
                  <a:cubicBezTo>
                    <a:pt x="19" y="212"/>
                    <a:pt x="19" y="212"/>
                    <a:pt x="19" y="212"/>
                  </a:cubicBezTo>
                  <a:cubicBezTo>
                    <a:pt x="18" y="212"/>
                    <a:pt x="17" y="212"/>
                    <a:pt x="15" y="212"/>
                  </a:cubicBezTo>
                  <a:cubicBezTo>
                    <a:pt x="14" y="212"/>
                    <a:pt x="13" y="212"/>
                    <a:pt x="11" y="212"/>
                  </a:cubicBezTo>
                  <a:cubicBezTo>
                    <a:pt x="11" y="212"/>
                    <a:pt x="12" y="212"/>
                    <a:pt x="12" y="211"/>
                  </a:cubicBezTo>
                  <a:cubicBezTo>
                    <a:pt x="12" y="210"/>
                    <a:pt x="12" y="210"/>
                    <a:pt x="11" y="210"/>
                  </a:cubicBezTo>
                  <a:cubicBezTo>
                    <a:pt x="11" y="210"/>
                    <a:pt x="11" y="210"/>
                    <a:pt x="10" y="210"/>
                  </a:cubicBezTo>
                  <a:cubicBezTo>
                    <a:pt x="10" y="210"/>
                    <a:pt x="10" y="211"/>
                    <a:pt x="10" y="211"/>
                  </a:cubicBezTo>
                  <a:cubicBezTo>
                    <a:pt x="9" y="211"/>
                    <a:pt x="9" y="211"/>
                    <a:pt x="9" y="211"/>
                  </a:cubicBezTo>
                  <a:cubicBezTo>
                    <a:pt x="9" y="211"/>
                    <a:pt x="9" y="211"/>
                    <a:pt x="8" y="211"/>
                  </a:cubicBezTo>
                  <a:cubicBezTo>
                    <a:pt x="8" y="211"/>
                    <a:pt x="9" y="211"/>
                    <a:pt x="9" y="211"/>
                  </a:cubicBezTo>
                  <a:cubicBezTo>
                    <a:pt x="9" y="211"/>
                    <a:pt x="9" y="212"/>
                    <a:pt x="9" y="212"/>
                  </a:cubicBezTo>
                  <a:cubicBezTo>
                    <a:pt x="8" y="212"/>
                    <a:pt x="7" y="212"/>
                    <a:pt x="6" y="212"/>
                  </a:cubicBezTo>
                  <a:cubicBezTo>
                    <a:pt x="4" y="212"/>
                    <a:pt x="3" y="212"/>
                    <a:pt x="2" y="212"/>
                  </a:cubicBezTo>
                  <a:cubicBezTo>
                    <a:pt x="2" y="212"/>
                    <a:pt x="1" y="212"/>
                    <a:pt x="1" y="212"/>
                  </a:cubicBezTo>
                  <a:cubicBezTo>
                    <a:pt x="1" y="212"/>
                    <a:pt x="1" y="212"/>
                    <a:pt x="0" y="212"/>
                  </a:cubicBezTo>
                  <a:cubicBezTo>
                    <a:pt x="0" y="200"/>
                    <a:pt x="0" y="187"/>
                    <a:pt x="0" y="174"/>
                  </a:cubicBezTo>
                  <a:cubicBezTo>
                    <a:pt x="0" y="174"/>
                    <a:pt x="1" y="174"/>
                    <a:pt x="1" y="174"/>
                  </a:cubicBezTo>
                  <a:cubicBezTo>
                    <a:pt x="1" y="174"/>
                    <a:pt x="2" y="174"/>
                    <a:pt x="2" y="174"/>
                  </a:cubicBezTo>
                  <a:cubicBezTo>
                    <a:pt x="2" y="173"/>
                    <a:pt x="1" y="173"/>
                    <a:pt x="1" y="173"/>
                  </a:cubicBezTo>
                  <a:cubicBezTo>
                    <a:pt x="1" y="174"/>
                    <a:pt x="1" y="174"/>
                    <a:pt x="0" y="174"/>
                  </a:cubicBezTo>
                  <a:cubicBezTo>
                    <a:pt x="0" y="145"/>
                    <a:pt x="0" y="116"/>
                    <a:pt x="0" y="87"/>
                  </a:cubicBezTo>
                  <a:cubicBezTo>
                    <a:pt x="0" y="58"/>
                    <a:pt x="0" y="29"/>
                    <a:pt x="0" y="0"/>
                  </a:cubicBezTo>
                  <a:cubicBezTo>
                    <a:pt x="0" y="0"/>
                    <a:pt x="0" y="0"/>
                    <a:pt x="0"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7">
              <a:extLst>
                <a:ext uri="{FF2B5EF4-FFF2-40B4-BE49-F238E27FC236}">
                  <a16:creationId xmlns:a16="http://schemas.microsoft.com/office/drawing/2014/main" id="{3012F3D7-6878-4F19-8A06-ED52AB42CE2C}"/>
                </a:ext>
              </a:extLst>
            </p:cNvPr>
            <p:cNvSpPr>
              <a:spLocks noEditPoints="1"/>
            </p:cNvSpPr>
            <p:nvPr/>
          </p:nvSpPr>
          <p:spPr bwMode="auto">
            <a:xfrm>
              <a:off x="7611744" y="4348002"/>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5 h 220"/>
                <a:gd name="T42" fmla="*/ 10 w 128"/>
                <a:gd name="T43" fmla="*/ 40 h 220"/>
                <a:gd name="T44" fmla="*/ 72 w 128"/>
                <a:gd name="T45" fmla="*/ 49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8 h 220"/>
                <a:gd name="T62" fmla="*/ 18 w 128"/>
                <a:gd name="T63" fmla="*/ 28 h 220"/>
                <a:gd name="T64" fmla="*/ 83 w 128"/>
                <a:gd name="T65" fmla="*/ 15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0 w 128"/>
                <a:gd name="T91" fmla="*/ 118 h 220"/>
                <a:gd name="T92" fmla="*/ 0 w 128"/>
                <a:gd name="T93" fmla="*/ 61 h 220"/>
                <a:gd name="T94" fmla="*/ 10 w 128"/>
                <a:gd name="T95" fmla="*/ 28 h 220"/>
                <a:gd name="T96" fmla="*/ 10 w 128"/>
                <a:gd name="T97" fmla="*/ 26 h 220"/>
                <a:gd name="T98" fmla="*/ 26 w 128"/>
                <a:gd name="T99" fmla="*/ 9 h 220"/>
                <a:gd name="T100" fmla="*/ 28 w 128"/>
                <a:gd name="T101" fmla="*/ 13 h 220"/>
                <a:gd name="T102" fmla="*/ 29 w 128"/>
                <a:gd name="T103" fmla="*/ 23 h 220"/>
                <a:gd name="T104" fmla="*/ 38 w 128"/>
                <a:gd name="T105" fmla="*/ 22 h 220"/>
                <a:gd name="T106" fmla="*/ 40 w 128"/>
                <a:gd name="T107" fmla="*/ 16 h 220"/>
                <a:gd name="T108" fmla="*/ 50 w 128"/>
                <a:gd name="T109" fmla="*/ 9 h 220"/>
                <a:gd name="T110" fmla="*/ 54 w 128"/>
                <a:gd name="T111" fmla="*/ 10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4"/>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2"/>
                    <a:pt x="65" y="1"/>
                    <a:pt x="65" y="1"/>
                  </a:cubicBezTo>
                  <a:cubicBezTo>
                    <a:pt x="66" y="1"/>
                    <a:pt x="66" y="1"/>
                    <a:pt x="66" y="1"/>
                  </a:cubicBezTo>
                  <a:close/>
                  <a:moveTo>
                    <a:pt x="56" y="2"/>
                  </a:moveTo>
                  <a:cubicBezTo>
                    <a:pt x="57" y="2"/>
                    <a:pt x="56" y="2"/>
                    <a:pt x="56" y="3"/>
                  </a:cubicBezTo>
                  <a:cubicBezTo>
                    <a:pt x="55" y="2"/>
                    <a:pt x="55" y="2"/>
                    <a:pt x="55" y="2"/>
                  </a:cubicBezTo>
                  <a:cubicBezTo>
                    <a:pt x="55" y="2"/>
                    <a:pt x="56" y="2"/>
                    <a:pt x="56" y="2"/>
                  </a:cubicBezTo>
                  <a:close/>
                  <a:moveTo>
                    <a:pt x="53" y="3"/>
                  </a:moveTo>
                  <a:cubicBezTo>
                    <a:pt x="53" y="3"/>
                    <a:pt x="53" y="3"/>
                    <a:pt x="53" y="3"/>
                  </a:cubicBezTo>
                  <a:cubicBezTo>
                    <a:pt x="52" y="3"/>
                    <a:pt x="52" y="3"/>
                    <a:pt x="52" y="3"/>
                  </a:cubicBezTo>
                  <a:cubicBezTo>
                    <a:pt x="52" y="2"/>
                    <a:pt x="53" y="2"/>
                    <a:pt x="53" y="2"/>
                  </a:cubicBezTo>
                  <a:cubicBezTo>
                    <a:pt x="53" y="2"/>
                    <a:pt x="53" y="2"/>
                    <a:pt x="53" y="3"/>
                  </a:cubicBezTo>
                  <a:close/>
                  <a:moveTo>
                    <a:pt x="72" y="3"/>
                  </a:moveTo>
                  <a:cubicBezTo>
                    <a:pt x="72" y="3"/>
                    <a:pt x="72" y="3"/>
                    <a:pt x="72" y="4"/>
                  </a:cubicBezTo>
                  <a:cubicBezTo>
                    <a:pt x="72" y="4"/>
                    <a:pt x="72" y="4"/>
                    <a:pt x="72" y="3"/>
                  </a:cubicBezTo>
                  <a:close/>
                  <a:moveTo>
                    <a:pt x="53" y="4"/>
                  </a:moveTo>
                  <a:cubicBezTo>
                    <a:pt x="54" y="4"/>
                    <a:pt x="54" y="4"/>
                    <a:pt x="54" y="5"/>
                  </a:cubicBezTo>
                  <a:cubicBezTo>
                    <a:pt x="53" y="5"/>
                    <a:pt x="53" y="5"/>
                    <a:pt x="53" y="5"/>
                  </a:cubicBezTo>
                  <a:lnTo>
                    <a:pt x="53" y="4"/>
                  </a:lnTo>
                  <a:close/>
                  <a:moveTo>
                    <a:pt x="56" y="5"/>
                  </a:moveTo>
                  <a:cubicBezTo>
                    <a:pt x="56" y="6"/>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7"/>
                    <a:pt x="29" y="7"/>
                  </a:cubicBezTo>
                  <a:cubicBezTo>
                    <a:pt x="28"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8"/>
                    <a:pt x="26" y="7"/>
                    <a:pt x="26" y="7"/>
                  </a:cubicBezTo>
                  <a:cubicBezTo>
                    <a:pt x="27" y="7"/>
                    <a:pt x="27" y="7"/>
                    <a:pt x="27" y="7"/>
                  </a:cubicBezTo>
                  <a:close/>
                  <a:moveTo>
                    <a:pt x="48" y="10"/>
                  </a:moveTo>
                  <a:cubicBezTo>
                    <a:pt x="48" y="10"/>
                    <a:pt x="47" y="10"/>
                    <a:pt x="47" y="10"/>
                  </a:cubicBezTo>
                  <a:cubicBezTo>
                    <a:pt x="47" y="9"/>
                    <a:pt x="47" y="9"/>
                    <a:pt x="47" y="9"/>
                  </a:cubicBezTo>
                  <a:cubicBezTo>
                    <a:pt x="47" y="8"/>
                    <a:pt x="48" y="9"/>
                    <a:pt x="48" y="10"/>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10"/>
                    <a:pt x="44" y="9"/>
                  </a:cubicBezTo>
                  <a:cubicBezTo>
                    <a:pt x="44" y="9"/>
                    <a:pt x="45" y="9"/>
                    <a:pt x="45" y="9"/>
                  </a:cubicBezTo>
                  <a:close/>
                  <a:moveTo>
                    <a:pt x="41" y="14"/>
                  </a:moveTo>
                  <a:cubicBezTo>
                    <a:pt x="41" y="13"/>
                    <a:pt x="40" y="13"/>
                    <a:pt x="39"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6"/>
                  </a:cubicBezTo>
                  <a:close/>
                  <a:moveTo>
                    <a:pt x="28" y="18"/>
                  </a:moveTo>
                  <a:cubicBezTo>
                    <a:pt x="28" y="18"/>
                    <a:pt x="28" y="18"/>
                    <a:pt x="28" y="18"/>
                  </a:cubicBezTo>
                  <a:cubicBezTo>
                    <a:pt x="28" y="18"/>
                    <a:pt x="28" y="17"/>
                    <a:pt x="28" y="17"/>
                  </a:cubicBezTo>
                  <a:cubicBezTo>
                    <a:pt x="28" y="17"/>
                    <a:pt x="28" y="17"/>
                    <a:pt x="28" y="18"/>
                  </a:cubicBezTo>
                  <a:close/>
                  <a:moveTo>
                    <a:pt x="37" y="213"/>
                  </a:moveTo>
                  <a:cubicBezTo>
                    <a:pt x="38" y="213"/>
                    <a:pt x="38" y="213"/>
                    <a:pt x="38" y="213"/>
                  </a:cubicBezTo>
                  <a:cubicBezTo>
                    <a:pt x="38" y="212"/>
                    <a:pt x="38" y="212"/>
                    <a:pt x="38" y="211"/>
                  </a:cubicBezTo>
                  <a:cubicBezTo>
                    <a:pt x="37" y="211"/>
                    <a:pt x="37" y="212"/>
                    <a:pt x="37" y="212"/>
                  </a:cubicBezTo>
                  <a:cubicBezTo>
                    <a:pt x="36" y="213"/>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4"/>
                    <a:pt x="32" y="193"/>
                    <a:pt x="31" y="194"/>
                  </a:cubicBezTo>
                  <a:cubicBezTo>
                    <a:pt x="31" y="195"/>
                    <a:pt x="31" y="195"/>
                    <a:pt x="31" y="196"/>
                  </a:cubicBezTo>
                  <a:cubicBezTo>
                    <a:pt x="31" y="196"/>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8"/>
                    <a:pt x="14" y="187"/>
                    <a:pt x="14" y="188"/>
                  </a:cubicBezTo>
                  <a:close/>
                  <a:moveTo>
                    <a:pt x="83" y="185"/>
                  </a:moveTo>
                  <a:cubicBezTo>
                    <a:pt x="83" y="185"/>
                    <a:pt x="83" y="186"/>
                    <a:pt x="83" y="186"/>
                  </a:cubicBezTo>
                  <a:cubicBezTo>
                    <a:pt x="83" y="186"/>
                    <a:pt x="83" y="187"/>
                    <a:pt x="84" y="187"/>
                  </a:cubicBezTo>
                  <a:cubicBezTo>
                    <a:pt x="84" y="187"/>
                    <a:pt x="84" y="188"/>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3"/>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8" y="180"/>
                  </a:cubicBezTo>
                  <a:lnTo>
                    <a:pt x="19" y="179"/>
                  </a:lnTo>
                  <a:close/>
                  <a:moveTo>
                    <a:pt x="38" y="173"/>
                  </a:moveTo>
                  <a:cubicBezTo>
                    <a:pt x="38" y="173"/>
                    <a:pt x="37" y="174"/>
                    <a:pt x="37" y="175"/>
                  </a:cubicBezTo>
                  <a:cubicBezTo>
                    <a:pt x="37" y="176"/>
                    <a:pt x="36" y="176"/>
                    <a:pt x="36" y="177"/>
                  </a:cubicBezTo>
                  <a:cubicBezTo>
                    <a:pt x="37" y="178"/>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4"/>
                    <a:pt x="75" y="163"/>
                  </a:cubicBezTo>
                  <a:cubicBezTo>
                    <a:pt x="75" y="163"/>
                    <a:pt x="74" y="163"/>
                    <a:pt x="74" y="162"/>
                  </a:cubicBezTo>
                  <a:cubicBezTo>
                    <a:pt x="73" y="162"/>
                    <a:pt x="73" y="162"/>
                    <a:pt x="73" y="163"/>
                  </a:cubicBezTo>
                  <a:close/>
                  <a:moveTo>
                    <a:pt x="23" y="152"/>
                  </a:moveTo>
                  <a:cubicBezTo>
                    <a:pt x="24" y="152"/>
                    <a:pt x="24" y="152"/>
                    <a:pt x="24" y="151"/>
                  </a:cubicBezTo>
                  <a:cubicBezTo>
                    <a:pt x="24" y="151"/>
                    <a:pt x="24" y="151"/>
                    <a:pt x="23" y="150"/>
                  </a:cubicBezTo>
                  <a:cubicBezTo>
                    <a:pt x="23" y="150"/>
                    <a:pt x="23" y="151"/>
                    <a:pt x="23" y="151"/>
                  </a:cubicBezTo>
                  <a:cubicBezTo>
                    <a:pt x="23" y="152"/>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7"/>
                    <a:pt x="9" y="106"/>
                  </a:cubicBezTo>
                  <a:close/>
                  <a:moveTo>
                    <a:pt x="115" y="106"/>
                  </a:moveTo>
                  <a:cubicBezTo>
                    <a:pt x="115" y="107"/>
                    <a:pt x="116" y="107"/>
                    <a:pt x="116" y="106"/>
                  </a:cubicBezTo>
                  <a:cubicBezTo>
                    <a:pt x="116" y="106"/>
                    <a:pt x="116" y="105"/>
                    <a:pt x="116" y="105"/>
                  </a:cubicBezTo>
                  <a:cubicBezTo>
                    <a:pt x="116" y="104"/>
                    <a:pt x="115" y="104"/>
                    <a:pt x="115" y="105"/>
                  </a:cubicBezTo>
                  <a:cubicBezTo>
                    <a:pt x="114" y="105"/>
                    <a:pt x="114" y="106"/>
                    <a:pt x="115" y="106"/>
                  </a:cubicBezTo>
                  <a:close/>
                  <a:moveTo>
                    <a:pt x="9" y="104"/>
                  </a:moveTo>
                  <a:cubicBezTo>
                    <a:pt x="10" y="104"/>
                    <a:pt x="10" y="104"/>
                    <a:pt x="10" y="103"/>
                  </a:cubicBezTo>
                  <a:cubicBezTo>
                    <a:pt x="10" y="103"/>
                    <a:pt x="10" y="102"/>
                    <a:pt x="10" y="102"/>
                  </a:cubicBezTo>
                  <a:cubicBezTo>
                    <a:pt x="9" y="102"/>
                    <a:pt x="8" y="102"/>
                    <a:pt x="8" y="103"/>
                  </a:cubicBezTo>
                  <a:cubicBezTo>
                    <a:pt x="8" y="104"/>
                    <a:pt x="9" y="104"/>
                    <a:pt x="9"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3" y="96"/>
                    <a:pt x="23"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2"/>
                    <a:pt x="24" y="91"/>
                  </a:cubicBezTo>
                  <a:cubicBezTo>
                    <a:pt x="24" y="91"/>
                    <a:pt x="24" y="91"/>
                    <a:pt x="24" y="90"/>
                  </a:cubicBezTo>
                  <a:cubicBezTo>
                    <a:pt x="24" y="90"/>
                    <a:pt x="25" y="90"/>
                    <a:pt x="25" y="90"/>
                  </a:cubicBezTo>
                  <a:cubicBezTo>
                    <a:pt x="25" y="89"/>
                    <a:pt x="25" y="89"/>
                    <a:pt x="25" y="89"/>
                  </a:cubicBezTo>
                  <a:cubicBezTo>
                    <a:pt x="26" y="88"/>
                    <a:pt x="26" y="87"/>
                    <a:pt x="25" y="86"/>
                  </a:cubicBezTo>
                  <a:cubicBezTo>
                    <a:pt x="24" y="86"/>
                    <a:pt x="24" y="85"/>
                    <a:pt x="23" y="85"/>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5"/>
                  </a:cubicBezTo>
                  <a:cubicBezTo>
                    <a:pt x="49" y="85"/>
                    <a:pt x="49" y="85"/>
                    <a:pt x="49" y="85"/>
                  </a:cubicBezTo>
                  <a:close/>
                  <a:moveTo>
                    <a:pt x="30" y="81"/>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1"/>
                    <a:pt x="30" y="81"/>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3"/>
                  </a:cubicBezTo>
                  <a:close/>
                  <a:moveTo>
                    <a:pt x="6" y="75"/>
                  </a:moveTo>
                  <a:cubicBezTo>
                    <a:pt x="6" y="74"/>
                    <a:pt x="6" y="74"/>
                    <a:pt x="6" y="73"/>
                  </a:cubicBezTo>
                  <a:cubicBezTo>
                    <a:pt x="6" y="72"/>
                    <a:pt x="6" y="72"/>
                    <a:pt x="6" y="71"/>
                  </a:cubicBezTo>
                  <a:cubicBezTo>
                    <a:pt x="5" y="72"/>
                    <a:pt x="5" y="72"/>
                    <a:pt x="5" y="73"/>
                  </a:cubicBezTo>
                  <a:cubicBezTo>
                    <a:pt x="5" y="74"/>
                    <a:pt x="5" y="75"/>
                    <a:pt x="6" y="75"/>
                  </a:cubicBezTo>
                  <a:close/>
                  <a:moveTo>
                    <a:pt x="22" y="74"/>
                  </a:moveTo>
                  <a:cubicBezTo>
                    <a:pt x="22" y="74"/>
                    <a:pt x="22" y="73"/>
                    <a:pt x="22" y="73"/>
                  </a:cubicBezTo>
                  <a:cubicBezTo>
                    <a:pt x="23" y="73"/>
                    <a:pt x="23" y="72"/>
                    <a:pt x="23" y="72"/>
                  </a:cubicBezTo>
                  <a:cubicBezTo>
                    <a:pt x="22" y="71"/>
                    <a:pt x="22" y="71"/>
                    <a:pt x="21" y="72"/>
                  </a:cubicBezTo>
                  <a:cubicBezTo>
                    <a:pt x="21" y="73"/>
                    <a:pt x="21" y="73"/>
                    <a:pt x="22" y="74"/>
                  </a:cubicBezTo>
                  <a:close/>
                  <a:moveTo>
                    <a:pt x="33" y="68"/>
                  </a:moveTo>
                  <a:cubicBezTo>
                    <a:pt x="32" y="68"/>
                    <a:pt x="32" y="68"/>
                    <a:pt x="32" y="69"/>
                  </a:cubicBezTo>
                  <a:cubicBezTo>
                    <a:pt x="33" y="69"/>
                    <a:pt x="33" y="70"/>
                    <a:pt x="33" y="70"/>
                  </a:cubicBezTo>
                  <a:cubicBezTo>
                    <a:pt x="33" y="69"/>
                    <a:pt x="34" y="69"/>
                    <a:pt x="34" y="69"/>
                  </a:cubicBezTo>
                  <a:cubicBezTo>
                    <a:pt x="34" y="69"/>
                    <a:pt x="34" y="68"/>
                    <a:pt x="34" y="68"/>
                  </a:cubicBezTo>
                  <a:cubicBezTo>
                    <a:pt x="34" y="68"/>
                    <a:pt x="33" y="68"/>
                    <a:pt x="33" y="68"/>
                  </a:cubicBezTo>
                  <a:cubicBezTo>
                    <a:pt x="33" y="67"/>
                    <a:pt x="33" y="68"/>
                    <a:pt x="33" y="68"/>
                  </a:cubicBezTo>
                  <a:close/>
                  <a:moveTo>
                    <a:pt x="52" y="66"/>
                  </a:moveTo>
                  <a:cubicBezTo>
                    <a:pt x="52" y="66"/>
                    <a:pt x="52" y="66"/>
                    <a:pt x="52"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0" y="69"/>
                  </a:cubicBezTo>
                  <a:cubicBezTo>
                    <a:pt x="50" y="70"/>
                    <a:pt x="51" y="70"/>
                    <a:pt x="51" y="70"/>
                  </a:cubicBezTo>
                  <a:cubicBezTo>
                    <a:pt x="51" y="70"/>
                    <a:pt x="51" y="70"/>
                    <a:pt x="52" y="70"/>
                  </a:cubicBezTo>
                  <a:cubicBezTo>
                    <a:pt x="52" y="70"/>
                    <a:pt x="52" y="70"/>
                    <a:pt x="52" y="70"/>
                  </a:cubicBezTo>
                  <a:cubicBezTo>
                    <a:pt x="52" y="71"/>
                    <a:pt x="52" y="71"/>
                    <a:pt x="52" y="71"/>
                  </a:cubicBezTo>
                  <a:cubicBezTo>
                    <a:pt x="53" y="71"/>
                    <a:pt x="53" y="70"/>
                    <a:pt x="53" y="70"/>
                  </a:cubicBezTo>
                  <a:lnTo>
                    <a:pt x="53" y="69"/>
                  </a:lnTo>
                  <a:cubicBezTo>
                    <a:pt x="53" y="69"/>
                    <a:pt x="53" y="68"/>
                    <a:pt x="53" y="68"/>
                  </a:cubicBezTo>
                  <a:cubicBezTo>
                    <a:pt x="53" y="68"/>
                    <a:pt x="53" y="67"/>
                    <a:pt x="54" y="67"/>
                  </a:cubicBezTo>
                  <a:cubicBezTo>
                    <a:pt x="54" y="67"/>
                    <a:pt x="53" y="66"/>
                    <a:pt x="52" y="66"/>
                  </a:cubicBezTo>
                  <a:close/>
                  <a:moveTo>
                    <a:pt x="32" y="61"/>
                  </a:moveTo>
                  <a:cubicBezTo>
                    <a:pt x="33" y="61"/>
                    <a:pt x="33" y="61"/>
                    <a:pt x="33" y="60"/>
                  </a:cubicBezTo>
                  <a:cubicBezTo>
                    <a:pt x="33" y="60"/>
                    <a:pt x="33" y="60"/>
                    <a:pt x="33" y="60"/>
                  </a:cubicBezTo>
                  <a:lnTo>
                    <a:pt x="32" y="60"/>
                  </a:lnTo>
                  <a:cubicBezTo>
                    <a:pt x="32" y="60"/>
                    <a:pt x="32" y="60"/>
                    <a:pt x="32" y="60"/>
                  </a:cubicBezTo>
                  <a:cubicBezTo>
                    <a:pt x="32" y="61"/>
                    <a:pt x="32" y="61"/>
                    <a:pt x="32" y="61"/>
                  </a:cubicBezTo>
                  <a:close/>
                  <a:moveTo>
                    <a:pt x="104" y="65"/>
                  </a:moveTo>
                  <a:cubicBezTo>
                    <a:pt x="104" y="65"/>
                    <a:pt x="105" y="65"/>
                    <a:pt x="105" y="64"/>
                  </a:cubicBezTo>
                  <a:cubicBezTo>
                    <a:pt x="105" y="64"/>
                    <a:pt x="106" y="63"/>
                    <a:pt x="106" y="63"/>
                  </a:cubicBezTo>
                  <a:cubicBezTo>
                    <a:pt x="106" y="62"/>
                    <a:pt x="106" y="61"/>
                    <a:pt x="106" y="61"/>
                  </a:cubicBezTo>
                  <a:cubicBezTo>
                    <a:pt x="107" y="60"/>
                    <a:pt x="107" y="59"/>
                    <a:pt x="106" y="59"/>
                  </a:cubicBezTo>
                  <a:cubicBezTo>
                    <a:pt x="105" y="59"/>
                    <a:pt x="105" y="60"/>
                    <a:pt x="104" y="61"/>
                  </a:cubicBezTo>
                  <a:cubicBezTo>
                    <a:pt x="104" y="63"/>
                    <a:pt x="104" y="64"/>
                    <a:pt x="104" y="65"/>
                  </a:cubicBezTo>
                  <a:close/>
                  <a:moveTo>
                    <a:pt x="7" y="59"/>
                  </a:moveTo>
                  <a:cubicBezTo>
                    <a:pt x="8" y="59"/>
                    <a:pt x="8" y="59"/>
                    <a:pt x="8" y="58"/>
                  </a:cubicBezTo>
                  <a:cubicBezTo>
                    <a:pt x="8" y="57"/>
                    <a:pt x="8" y="57"/>
                    <a:pt x="7" y="57"/>
                  </a:cubicBezTo>
                  <a:cubicBezTo>
                    <a:pt x="7" y="57"/>
                    <a:pt x="7" y="57"/>
                    <a:pt x="7" y="58"/>
                  </a:cubicBezTo>
                  <a:cubicBezTo>
                    <a:pt x="7" y="58"/>
                    <a:pt x="7" y="59"/>
                    <a:pt x="7" y="59"/>
                  </a:cubicBezTo>
                  <a:close/>
                  <a:moveTo>
                    <a:pt x="14" y="45"/>
                  </a:moveTo>
                  <a:cubicBezTo>
                    <a:pt x="14" y="45"/>
                    <a:pt x="14" y="45"/>
                    <a:pt x="14" y="45"/>
                  </a:cubicBezTo>
                  <a:cubicBezTo>
                    <a:pt x="14" y="44"/>
                    <a:pt x="14" y="45"/>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8"/>
                    <a:pt x="4" y="38"/>
                    <a:pt x="4" y="38"/>
                  </a:cubicBezTo>
                  <a:cubicBezTo>
                    <a:pt x="4" y="38"/>
                    <a:pt x="4" y="38"/>
                    <a:pt x="4" y="38"/>
                  </a:cubicBezTo>
                  <a:close/>
                  <a:moveTo>
                    <a:pt x="12" y="36"/>
                  </a:moveTo>
                  <a:cubicBezTo>
                    <a:pt x="12" y="37"/>
                    <a:pt x="12" y="38"/>
                    <a:pt x="11" y="38"/>
                  </a:cubicBezTo>
                  <a:cubicBezTo>
                    <a:pt x="10" y="38"/>
                    <a:pt x="10" y="39"/>
                    <a:pt x="10" y="40"/>
                  </a:cubicBezTo>
                  <a:cubicBezTo>
                    <a:pt x="10" y="41"/>
                    <a:pt x="11" y="41"/>
                    <a:pt x="12" y="40"/>
                  </a:cubicBezTo>
                  <a:cubicBezTo>
                    <a:pt x="12" y="40"/>
                    <a:pt x="12" y="40"/>
                    <a:pt x="12" y="39"/>
                  </a:cubicBezTo>
                  <a:cubicBezTo>
                    <a:pt x="12" y="39"/>
                    <a:pt x="12" y="39"/>
                    <a:pt x="12" y="39"/>
                  </a:cubicBezTo>
                  <a:cubicBezTo>
                    <a:pt x="12" y="39"/>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50"/>
                    <a:pt x="55" y="154"/>
                    <a:pt x="55" y="159"/>
                  </a:cubicBezTo>
                  <a:cubicBezTo>
                    <a:pt x="55" y="163"/>
                    <a:pt x="55" y="168"/>
                    <a:pt x="55" y="172"/>
                  </a:cubicBezTo>
                  <a:cubicBezTo>
                    <a:pt x="56" y="174"/>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7"/>
                    <a:pt x="9" y="37"/>
                    <a:pt x="9" y="37"/>
                  </a:cubicBezTo>
                  <a:cubicBezTo>
                    <a:pt x="10" y="37"/>
                    <a:pt x="11" y="37"/>
                    <a:pt x="11" y="36"/>
                  </a:cubicBezTo>
                  <a:cubicBezTo>
                    <a:pt x="11" y="35"/>
                    <a:pt x="11" y="35"/>
                    <a:pt x="12" y="35"/>
                  </a:cubicBezTo>
                  <a:cubicBezTo>
                    <a:pt x="11" y="34"/>
                    <a:pt x="11" y="34"/>
                    <a:pt x="11" y="34"/>
                  </a:cubicBezTo>
                  <a:cubicBezTo>
                    <a:pt x="10" y="35"/>
                    <a:pt x="10" y="35"/>
                    <a:pt x="9" y="35"/>
                  </a:cubicBezTo>
                  <a:close/>
                  <a:moveTo>
                    <a:pt x="31" y="33"/>
                  </a:moveTo>
                  <a:cubicBezTo>
                    <a:pt x="31" y="33"/>
                    <a:pt x="32" y="33"/>
                    <a:pt x="32" y="34"/>
                  </a:cubicBezTo>
                  <a:cubicBezTo>
                    <a:pt x="32" y="34"/>
                    <a:pt x="32" y="34"/>
                    <a:pt x="32" y="34"/>
                  </a:cubicBezTo>
                  <a:cubicBezTo>
                    <a:pt x="33" y="33"/>
                    <a:pt x="33" y="33"/>
                    <a:pt x="33" y="33"/>
                  </a:cubicBezTo>
                  <a:cubicBezTo>
                    <a:pt x="32" y="33"/>
                    <a:pt x="32" y="33"/>
                    <a:pt x="32" y="33"/>
                  </a:cubicBezTo>
                  <a:cubicBezTo>
                    <a:pt x="32" y="33"/>
                    <a:pt x="31" y="33"/>
                    <a:pt x="31" y="33"/>
                  </a:cubicBezTo>
                  <a:close/>
                  <a:moveTo>
                    <a:pt x="14" y="33"/>
                  </a:moveTo>
                  <a:cubicBezTo>
                    <a:pt x="15" y="34"/>
                    <a:pt x="15" y="34"/>
                    <a:pt x="14" y="34"/>
                  </a:cubicBezTo>
                  <a:cubicBezTo>
                    <a:pt x="14" y="35"/>
                    <a:pt x="14" y="35"/>
                    <a:pt x="14" y="36"/>
                  </a:cubicBezTo>
                  <a:cubicBezTo>
                    <a:pt x="15" y="36"/>
                    <a:pt x="15" y="36"/>
                    <a:pt x="15" y="36"/>
                  </a:cubicBezTo>
                  <a:cubicBezTo>
                    <a:pt x="16" y="36"/>
                    <a:pt x="16" y="36"/>
                    <a:pt x="16" y="35"/>
                  </a:cubicBezTo>
                  <a:cubicBezTo>
                    <a:pt x="16" y="35"/>
                    <a:pt x="16" y="35"/>
                    <a:pt x="16" y="34"/>
                  </a:cubicBezTo>
                  <a:lnTo>
                    <a:pt x="16" y="33"/>
                  </a:lnTo>
                  <a:cubicBezTo>
                    <a:pt x="16" y="33"/>
                    <a:pt x="16" y="32"/>
                    <a:pt x="15" y="32"/>
                  </a:cubicBezTo>
                  <a:cubicBezTo>
                    <a:pt x="15" y="33"/>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2"/>
                    <a:pt x="7" y="32"/>
                    <a:pt x="7" y="32"/>
                  </a:cubicBezTo>
                  <a:cubicBezTo>
                    <a:pt x="7" y="32"/>
                    <a:pt x="8" y="32"/>
                    <a:pt x="8" y="32"/>
                  </a:cubicBezTo>
                  <a:lnTo>
                    <a:pt x="8" y="31"/>
                  </a:lnTo>
                  <a:cubicBezTo>
                    <a:pt x="8" y="31"/>
                    <a:pt x="7" y="31"/>
                    <a:pt x="7" y="31"/>
                  </a:cubicBezTo>
                  <a:cubicBezTo>
                    <a:pt x="7" y="31"/>
                    <a:pt x="7" y="31"/>
                    <a:pt x="7" y="31"/>
                  </a:cubicBezTo>
                  <a:close/>
                  <a:moveTo>
                    <a:pt x="7" y="31"/>
                  </a:moveTo>
                  <a:cubicBezTo>
                    <a:pt x="7" y="30"/>
                    <a:pt x="7" y="30"/>
                    <a:pt x="7" y="30"/>
                  </a:cubicBezTo>
                  <a:cubicBezTo>
                    <a:pt x="7" y="30"/>
                    <a:pt x="7" y="30"/>
                    <a:pt x="6" y="30"/>
                  </a:cubicBezTo>
                  <a:cubicBezTo>
                    <a:pt x="6" y="30"/>
                    <a:pt x="6" y="30"/>
                    <a:pt x="6" y="30"/>
                  </a:cubicBezTo>
                  <a:cubicBezTo>
                    <a:pt x="6" y="31"/>
                    <a:pt x="6" y="31"/>
                    <a:pt x="7" y="31"/>
                  </a:cubicBezTo>
                  <a:close/>
                  <a:moveTo>
                    <a:pt x="22" y="30"/>
                  </a:moveTo>
                  <a:cubicBezTo>
                    <a:pt x="22" y="30"/>
                    <a:pt x="23" y="30"/>
                    <a:pt x="23" y="30"/>
                  </a:cubicBezTo>
                  <a:cubicBezTo>
                    <a:pt x="24" y="30"/>
                    <a:pt x="24" y="30"/>
                    <a:pt x="24" y="29"/>
                  </a:cubicBezTo>
                  <a:cubicBezTo>
                    <a:pt x="24" y="29"/>
                    <a:pt x="23" y="29"/>
                    <a:pt x="23" y="29"/>
                  </a:cubicBezTo>
                  <a:cubicBezTo>
                    <a:pt x="23" y="29"/>
                    <a:pt x="22" y="29"/>
                    <a:pt x="22" y="29"/>
                  </a:cubicBezTo>
                  <a:lnTo>
                    <a:pt x="22" y="30"/>
                  </a:lnTo>
                  <a:close/>
                  <a:moveTo>
                    <a:pt x="9" y="29"/>
                  </a:moveTo>
                  <a:cubicBezTo>
                    <a:pt x="9" y="30"/>
                    <a:pt x="9" y="30"/>
                    <a:pt x="10" y="30"/>
                  </a:cubicBezTo>
                  <a:cubicBezTo>
                    <a:pt x="11" y="31"/>
                    <a:pt x="11" y="30"/>
                    <a:pt x="11" y="30"/>
                  </a:cubicBezTo>
                  <a:cubicBezTo>
                    <a:pt x="11" y="30"/>
                    <a:pt x="11" y="29"/>
                    <a:pt x="10" y="29"/>
                  </a:cubicBezTo>
                  <a:cubicBezTo>
                    <a:pt x="10" y="29"/>
                    <a:pt x="10" y="29"/>
                    <a:pt x="9" y="29"/>
                  </a:cubicBezTo>
                  <a:close/>
                  <a:moveTo>
                    <a:pt x="14" y="28"/>
                  </a:moveTo>
                  <a:cubicBezTo>
                    <a:pt x="13" y="29"/>
                    <a:pt x="13" y="29"/>
                    <a:pt x="13" y="29"/>
                  </a:cubicBezTo>
                  <a:cubicBezTo>
                    <a:pt x="13" y="29"/>
                    <a:pt x="12" y="29"/>
                    <a:pt x="12" y="29"/>
                  </a:cubicBezTo>
                  <a:cubicBezTo>
                    <a:pt x="13" y="30"/>
                    <a:pt x="13" y="30"/>
                    <a:pt x="12" y="31"/>
                  </a:cubicBezTo>
                  <a:cubicBezTo>
                    <a:pt x="12" y="31"/>
                    <a:pt x="13" y="32"/>
                    <a:pt x="13" y="32"/>
                  </a:cubicBezTo>
                  <a:cubicBezTo>
                    <a:pt x="13" y="32"/>
                    <a:pt x="13" y="32"/>
                    <a:pt x="13" y="32"/>
                  </a:cubicBezTo>
                  <a:cubicBezTo>
                    <a:pt x="13" y="33"/>
                    <a:pt x="13" y="33"/>
                    <a:pt x="13" y="34"/>
                  </a:cubicBezTo>
                  <a:cubicBezTo>
                    <a:pt x="13" y="35"/>
                    <a:pt x="13" y="35"/>
                    <a:pt x="13" y="35"/>
                  </a:cubicBezTo>
                  <a:cubicBezTo>
                    <a:pt x="13" y="34"/>
                    <a:pt x="14" y="34"/>
                    <a:pt x="14" y="33"/>
                  </a:cubicBezTo>
                  <a:cubicBezTo>
                    <a:pt x="14" y="32"/>
                    <a:pt x="14" y="31"/>
                    <a:pt x="14" y="30"/>
                  </a:cubicBezTo>
                  <a:cubicBezTo>
                    <a:pt x="14" y="30"/>
                    <a:pt x="15" y="30"/>
                    <a:pt x="15" y="31"/>
                  </a:cubicBezTo>
                  <a:cubicBezTo>
                    <a:pt x="15" y="31"/>
                    <a:pt x="15" y="31"/>
                    <a:pt x="15" y="32"/>
                  </a:cubicBezTo>
                  <a:cubicBezTo>
                    <a:pt x="16" y="32"/>
                    <a:pt x="16" y="32"/>
                    <a:pt x="16" y="32"/>
                  </a:cubicBezTo>
                  <a:cubicBezTo>
                    <a:pt x="17" y="32"/>
                    <a:pt x="17" y="32"/>
                    <a:pt x="17" y="32"/>
                  </a:cubicBezTo>
                  <a:cubicBezTo>
                    <a:pt x="17" y="31"/>
                    <a:pt x="16" y="31"/>
                    <a:pt x="16" y="30"/>
                  </a:cubicBezTo>
                  <a:cubicBezTo>
                    <a:pt x="15" y="30"/>
                    <a:pt x="14" y="29"/>
                    <a:pt x="14" y="28"/>
                  </a:cubicBezTo>
                  <a:close/>
                  <a:moveTo>
                    <a:pt x="30" y="29"/>
                  </a:moveTo>
                  <a:cubicBezTo>
                    <a:pt x="30" y="29"/>
                    <a:pt x="31" y="29"/>
                    <a:pt x="31" y="29"/>
                  </a:cubicBezTo>
                  <a:cubicBezTo>
                    <a:pt x="31" y="29"/>
                    <a:pt x="31" y="29"/>
                    <a:pt x="31" y="28"/>
                  </a:cubicBezTo>
                  <a:cubicBezTo>
                    <a:pt x="31" y="28"/>
                    <a:pt x="32" y="28"/>
                    <a:pt x="32" y="28"/>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8"/>
                  </a:moveTo>
                  <a:cubicBezTo>
                    <a:pt x="79" y="28"/>
                    <a:pt x="79" y="28"/>
                    <a:pt x="79" y="28"/>
                  </a:cubicBezTo>
                  <a:cubicBezTo>
                    <a:pt x="80" y="28"/>
                    <a:pt x="80" y="28"/>
                    <a:pt x="80" y="27"/>
                  </a:cubicBezTo>
                  <a:cubicBezTo>
                    <a:pt x="80" y="27"/>
                    <a:pt x="80" y="27"/>
                    <a:pt x="79" y="27"/>
                  </a:cubicBezTo>
                  <a:cubicBezTo>
                    <a:pt x="79" y="27"/>
                    <a:pt x="79" y="27"/>
                    <a:pt x="79" y="28"/>
                  </a:cubicBezTo>
                  <a:close/>
                  <a:moveTo>
                    <a:pt x="33" y="29"/>
                  </a:moveTo>
                  <a:cubicBezTo>
                    <a:pt x="33" y="29"/>
                    <a:pt x="33" y="29"/>
                    <a:pt x="34" y="29"/>
                  </a:cubicBezTo>
                  <a:cubicBezTo>
                    <a:pt x="35" y="29"/>
                    <a:pt x="35" y="29"/>
                    <a:pt x="36" y="29"/>
                  </a:cubicBezTo>
                  <a:cubicBezTo>
                    <a:pt x="36" y="29"/>
                    <a:pt x="36" y="28"/>
                    <a:pt x="36" y="27"/>
                  </a:cubicBezTo>
                  <a:cubicBezTo>
                    <a:pt x="35" y="27"/>
                    <a:pt x="35" y="27"/>
                    <a:pt x="34" y="27"/>
                  </a:cubicBezTo>
                  <a:cubicBezTo>
                    <a:pt x="33" y="28"/>
                    <a:pt x="33" y="28"/>
                    <a:pt x="33" y="29"/>
                  </a:cubicBezTo>
                  <a:close/>
                  <a:moveTo>
                    <a:pt x="17" y="28"/>
                  </a:moveTo>
                  <a:cubicBezTo>
                    <a:pt x="18" y="28"/>
                    <a:pt x="18" y="28"/>
                    <a:pt x="18" y="28"/>
                  </a:cubicBezTo>
                  <a:cubicBezTo>
                    <a:pt x="19" y="28"/>
                    <a:pt x="19" y="28"/>
                    <a:pt x="19" y="27"/>
                  </a:cubicBezTo>
                  <a:cubicBezTo>
                    <a:pt x="19" y="27"/>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5"/>
                  </a:moveTo>
                  <a:cubicBezTo>
                    <a:pt x="84" y="15"/>
                    <a:pt x="84" y="15"/>
                    <a:pt x="84" y="15"/>
                  </a:cubicBezTo>
                  <a:cubicBezTo>
                    <a:pt x="84" y="14"/>
                    <a:pt x="84" y="14"/>
                    <a:pt x="84" y="14"/>
                  </a:cubicBezTo>
                  <a:cubicBezTo>
                    <a:pt x="83" y="14"/>
                    <a:pt x="83" y="14"/>
                    <a:pt x="83" y="15"/>
                  </a:cubicBezTo>
                  <a:close/>
                  <a:moveTo>
                    <a:pt x="54" y="13"/>
                  </a:moveTo>
                  <a:cubicBezTo>
                    <a:pt x="54" y="13"/>
                    <a:pt x="54" y="12"/>
                    <a:pt x="54" y="12"/>
                  </a:cubicBezTo>
                  <a:cubicBezTo>
                    <a:pt x="54" y="12"/>
                    <a:pt x="54" y="12"/>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3"/>
                  </a:cubicBezTo>
                  <a:cubicBezTo>
                    <a:pt x="57" y="13"/>
                    <a:pt x="57" y="12"/>
                    <a:pt x="57" y="12"/>
                  </a:cubicBezTo>
                  <a:cubicBezTo>
                    <a:pt x="57" y="12"/>
                    <a:pt x="57" y="12"/>
                    <a:pt x="58" y="12"/>
                  </a:cubicBezTo>
                  <a:cubicBezTo>
                    <a:pt x="58" y="12"/>
                    <a:pt x="58" y="12"/>
                    <a:pt x="58" y="12"/>
                  </a:cubicBezTo>
                  <a:cubicBezTo>
                    <a:pt x="58" y="12"/>
                    <a:pt x="58" y="11"/>
                    <a:pt x="58" y="11"/>
                  </a:cubicBezTo>
                  <a:cubicBezTo>
                    <a:pt x="59" y="11"/>
                    <a:pt x="59" y="12"/>
                    <a:pt x="59" y="12"/>
                  </a:cubicBezTo>
                  <a:cubicBezTo>
                    <a:pt x="59" y="13"/>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1"/>
                  </a:cubicBezTo>
                  <a:cubicBezTo>
                    <a:pt x="84" y="10"/>
                    <a:pt x="84" y="10"/>
                    <a:pt x="85" y="10"/>
                  </a:cubicBezTo>
                  <a:cubicBezTo>
                    <a:pt x="86" y="10"/>
                    <a:pt x="86" y="10"/>
                    <a:pt x="86" y="9"/>
                  </a:cubicBezTo>
                  <a:cubicBezTo>
                    <a:pt x="86" y="9"/>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5"/>
                    <a:pt x="82" y="4"/>
                    <a:pt x="82" y="3"/>
                  </a:cubicBezTo>
                  <a:cubicBezTo>
                    <a:pt x="81" y="3"/>
                    <a:pt x="81" y="3"/>
                    <a:pt x="81" y="3"/>
                  </a:cubicBezTo>
                  <a:cubicBezTo>
                    <a:pt x="80" y="4"/>
                    <a:pt x="80" y="4"/>
                    <a:pt x="80" y="5"/>
                  </a:cubicBezTo>
                  <a:close/>
                  <a:moveTo>
                    <a:pt x="80" y="2"/>
                  </a:moveTo>
                  <a:cubicBezTo>
                    <a:pt x="81" y="2"/>
                    <a:pt x="81" y="2"/>
                    <a:pt x="81" y="2"/>
                  </a:cubicBezTo>
                  <a:cubicBezTo>
                    <a:pt x="81" y="2"/>
                    <a:pt x="81" y="1"/>
                    <a:pt x="80" y="1"/>
                  </a:cubicBezTo>
                  <a:cubicBezTo>
                    <a:pt x="80" y="2"/>
                    <a:pt x="80" y="2"/>
                    <a:pt x="80" y="2"/>
                  </a:cubicBezTo>
                  <a:close/>
                  <a:moveTo>
                    <a:pt x="84" y="6"/>
                  </a:moveTo>
                  <a:cubicBezTo>
                    <a:pt x="85" y="6"/>
                    <a:pt x="85" y="6"/>
                    <a:pt x="86" y="6"/>
                  </a:cubicBezTo>
                  <a:cubicBezTo>
                    <a:pt x="87" y="6"/>
                    <a:pt x="87" y="6"/>
                    <a:pt x="88" y="5"/>
                  </a:cubicBezTo>
                  <a:cubicBezTo>
                    <a:pt x="88" y="5"/>
                    <a:pt x="89" y="5"/>
                    <a:pt x="89" y="5"/>
                  </a:cubicBezTo>
                  <a:cubicBezTo>
                    <a:pt x="89" y="4"/>
                    <a:pt x="90" y="4"/>
                    <a:pt x="90" y="3"/>
                  </a:cubicBezTo>
                  <a:cubicBezTo>
                    <a:pt x="90" y="3"/>
                    <a:pt x="91" y="3"/>
                    <a:pt x="91" y="4"/>
                  </a:cubicBezTo>
                  <a:cubicBezTo>
                    <a:pt x="91" y="4"/>
                    <a:pt x="91" y="4"/>
                    <a:pt x="91" y="5"/>
                  </a:cubicBezTo>
                  <a:cubicBezTo>
                    <a:pt x="91" y="5"/>
                    <a:pt x="91" y="5"/>
                    <a:pt x="91" y="6"/>
                  </a:cubicBezTo>
                  <a:cubicBezTo>
                    <a:pt x="92" y="6"/>
                    <a:pt x="92" y="6"/>
                    <a:pt x="92" y="5"/>
                  </a:cubicBezTo>
                  <a:cubicBezTo>
                    <a:pt x="93" y="5"/>
                    <a:pt x="93" y="4"/>
                    <a:pt x="93" y="4"/>
                  </a:cubicBezTo>
                  <a:cubicBezTo>
                    <a:pt x="94" y="4"/>
                    <a:pt x="94" y="4"/>
                    <a:pt x="94" y="4"/>
                  </a:cubicBezTo>
                  <a:cubicBezTo>
                    <a:pt x="94" y="5"/>
                    <a:pt x="94" y="5"/>
                    <a:pt x="95" y="5"/>
                  </a:cubicBezTo>
                  <a:cubicBezTo>
                    <a:pt x="96" y="5"/>
                    <a:pt x="96" y="5"/>
                    <a:pt x="97" y="5"/>
                  </a:cubicBezTo>
                  <a:cubicBezTo>
                    <a:pt x="98" y="6"/>
                    <a:pt x="99" y="6"/>
                    <a:pt x="99" y="6"/>
                  </a:cubicBezTo>
                  <a:cubicBezTo>
                    <a:pt x="99" y="7"/>
                    <a:pt x="99" y="7"/>
                    <a:pt x="99" y="7"/>
                  </a:cubicBezTo>
                  <a:cubicBezTo>
                    <a:pt x="99" y="8"/>
                    <a:pt x="99" y="8"/>
                    <a:pt x="98" y="8"/>
                  </a:cubicBezTo>
                  <a:cubicBezTo>
                    <a:pt x="98" y="9"/>
                    <a:pt x="98" y="9"/>
                    <a:pt x="98" y="9"/>
                  </a:cubicBezTo>
                  <a:cubicBezTo>
                    <a:pt x="98" y="10"/>
                    <a:pt x="98" y="10"/>
                    <a:pt x="97" y="10"/>
                  </a:cubicBezTo>
                  <a:cubicBezTo>
                    <a:pt x="97" y="10"/>
                    <a:pt x="97" y="9"/>
                    <a:pt x="97" y="9"/>
                  </a:cubicBezTo>
                  <a:cubicBezTo>
                    <a:pt x="97" y="9"/>
                    <a:pt x="97" y="8"/>
                    <a:pt x="97" y="8"/>
                  </a:cubicBezTo>
                  <a:cubicBezTo>
                    <a:pt x="96" y="7"/>
                    <a:pt x="96" y="7"/>
                    <a:pt x="96" y="7"/>
                  </a:cubicBezTo>
                  <a:cubicBezTo>
                    <a:pt x="96" y="6"/>
                    <a:pt x="95" y="6"/>
                    <a:pt x="95" y="5"/>
                  </a:cubicBezTo>
                  <a:cubicBezTo>
                    <a:pt x="95" y="5"/>
                    <a:pt x="94" y="6"/>
                    <a:pt x="94" y="7"/>
                  </a:cubicBezTo>
                  <a:cubicBezTo>
                    <a:pt x="94" y="7"/>
                    <a:pt x="94" y="8"/>
                    <a:pt x="94" y="9"/>
                  </a:cubicBezTo>
                  <a:cubicBezTo>
                    <a:pt x="94" y="9"/>
                    <a:pt x="93" y="9"/>
                    <a:pt x="93" y="9"/>
                  </a:cubicBezTo>
                  <a:cubicBezTo>
                    <a:pt x="92" y="9"/>
                    <a:pt x="92" y="9"/>
                    <a:pt x="91" y="9"/>
                  </a:cubicBezTo>
                  <a:cubicBezTo>
                    <a:pt x="91" y="9"/>
                    <a:pt x="90" y="9"/>
                    <a:pt x="90" y="10"/>
                  </a:cubicBezTo>
                  <a:cubicBezTo>
                    <a:pt x="89" y="10"/>
                    <a:pt x="89" y="10"/>
                    <a:pt x="89" y="10"/>
                  </a:cubicBezTo>
                  <a:cubicBezTo>
                    <a:pt x="89" y="10"/>
                    <a:pt x="89" y="10"/>
                    <a:pt x="89" y="10"/>
                  </a:cubicBezTo>
                  <a:cubicBezTo>
                    <a:pt x="89" y="10"/>
                    <a:pt x="89" y="11"/>
                    <a:pt x="89" y="11"/>
                  </a:cubicBezTo>
                  <a:cubicBezTo>
                    <a:pt x="90" y="11"/>
                    <a:pt x="90" y="10"/>
                    <a:pt x="90" y="10"/>
                  </a:cubicBezTo>
                  <a:cubicBezTo>
                    <a:pt x="90" y="10"/>
                    <a:pt x="90" y="10"/>
                    <a:pt x="90" y="9"/>
                  </a:cubicBezTo>
                  <a:cubicBezTo>
                    <a:pt x="91" y="10"/>
                    <a:pt x="91" y="11"/>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3"/>
                    <a:pt x="94" y="13"/>
                    <a:pt x="94" y="12"/>
                  </a:cubicBezTo>
                  <a:cubicBezTo>
                    <a:pt x="94" y="12"/>
                    <a:pt x="93" y="12"/>
                    <a:pt x="93" y="13"/>
                  </a:cubicBezTo>
                  <a:cubicBezTo>
                    <a:pt x="93" y="13"/>
                    <a:pt x="93" y="13"/>
                    <a:pt x="93" y="13"/>
                  </a:cubicBezTo>
                  <a:cubicBezTo>
                    <a:pt x="93" y="14"/>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1"/>
                    <a:pt x="100" y="11"/>
                    <a:pt x="100" y="12"/>
                  </a:cubicBezTo>
                  <a:cubicBezTo>
                    <a:pt x="100" y="12"/>
                    <a:pt x="100" y="12"/>
                    <a:pt x="101" y="12"/>
                  </a:cubicBezTo>
                  <a:cubicBezTo>
                    <a:pt x="101" y="12"/>
                    <a:pt x="101" y="12"/>
                    <a:pt x="101" y="12"/>
                  </a:cubicBezTo>
                  <a:cubicBezTo>
                    <a:pt x="102" y="12"/>
                    <a:pt x="102" y="11"/>
                    <a:pt x="102" y="11"/>
                  </a:cubicBezTo>
                  <a:cubicBezTo>
                    <a:pt x="102" y="11"/>
                    <a:pt x="103" y="11"/>
                    <a:pt x="103" y="12"/>
                  </a:cubicBezTo>
                  <a:cubicBezTo>
                    <a:pt x="103" y="12"/>
                    <a:pt x="103" y="12"/>
                    <a:pt x="104" y="12"/>
                  </a:cubicBezTo>
                  <a:cubicBezTo>
                    <a:pt x="104" y="11"/>
                    <a:pt x="104" y="10"/>
                    <a:pt x="103" y="10"/>
                  </a:cubicBezTo>
                  <a:cubicBezTo>
                    <a:pt x="103" y="10"/>
                    <a:pt x="102" y="9"/>
                    <a:pt x="102" y="8"/>
                  </a:cubicBezTo>
                  <a:cubicBezTo>
                    <a:pt x="103" y="9"/>
                    <a:pt x="104" y="9"/>
                    <a:pt x="104" y="9"/>
                  </a:cubicBezTo>
                  <a:cubicBezTo>
                    <a:pt x="105" y="10"/>
                    <a:pt x="106" y="10"/>
                    <a:pt x="106" y="11"/>
                  </a:cubicBezTo>
                  <a:cubicBezTo>
                    <a:pt x="106" y="12"/>
                    <a:pt x="107" y="12"/>
                    <a:pt x="107" y="11"/>
                  </a:cubicBezTo>
                  <a:cubicBezTo>
                    <a:pt x="111" y="15"/>
                    <a:pt x="115" y="19"/>
                    <a:pt x="118" y="24"/>
                  </a:cubicBezTo>
                  <a:cubicBezTo>
                    <a:pt x="121" y="28"/>
                    <a:pt x="124" y="34"/>
                    <a:pt x="125" y="40"/>
                  </a:cubicBezTo>
                  <a:cubicBezTo>
                    <a:pt x="125" y="41"/>
                    <a:pt x="126" y="43"/>
                    <a:pt x="126" y="44"/>
                  </a:cubicBezTo>
                  <a:cubicBezTo>
                    <a:pt x="126" y="46"/>
                    <a:pt x="126" y="48"/>
                    <a:pt x="126" y="49"/>
                  </a:cubicBezTo>
                  <a:cubicBezTo>
                    <a:pt x="126" y="50"/>
                    <a:pt x="126" y="51"/>
                    <a:pt x="126" y="52"/>
                  </a:cubicBezTo>
                  <a:cubicBezTo>
                    <a:pt x="126" y="53"/>
                    <a:pt x="126"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5"/>
                    <a:pt x="127" y="76"/>
                  </a:cubicBezTo>
                  <a:cubicBezTo>
                    <a:pt x="127" y="82"/>
                    <a:pt x="128" y="87"/>
                    <a:pt x="127" y="92"/>
                  </a:cubicBezTo>
                  <a:cubicBezTo>
                    <a:pt x="127" y="98"/>
                    <a:pt x="127" y="103"/>
                    <a:pt x="127" y="109"/>
                  </a:cubicBezTo>
                  <a:cubicBezTo>
                    <a:pt x="127" y="115"/>
                    <a:pt x="127" y="120"/>
                    <a:pt x="127" y="126"/>
                  </a:cubicBezTo>
                  <a:cubicBezTo>
                    <a:pt x="128" y="131"/>
                    <a:pt x="127"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5" y="177"/>
                    <a:pt x="125" y="180"/>
                    <a:pt x="124" y="183"/>
                  </a:cubicBezTo>
                  <a:cubicBezTo>
                    <a:pt x="123" y="184"/>
                    <a:pt x="122" y="186"/>
                    <a:pt x="122" y="188"/>
                  </a:cubicBezTo>
                  <a:cubicBezTo>
                    <a:pt x="121" y="189"/>
                    <a:pt x="120" y="191"/>
                    <a:pt x="119" y="192"/>
                  </a:cubicBezTo>
                  <a:cubicBezTo>
                    <a:pt x="117" y="197"/>
                    <a:pt x="113" y="201"/>
                    <a:pt x="109" y="205"/>
                  </a:cubicBezTo>
                  <a:cubicBezTo>
                    <a:pt x="105" y="209"/>
                    <a:pt x="100" y="211"/>
                    <a:pt x="94" y="214"/>
                  </a:cubicBezTo>
                  <a:cubicBezTo>
                    <a:pt x="92" y="215"/>
                    <a:pt x="90" y="215"/>
                    <a:pt x="88" y="216"/>
                  </a:cubicBezTo>
                  <a:cubicBezTo>
                    <a:pt x="86" y="217"/>
                    <a:pt x="84" y="217"/>
                    <a:pt x="82" y="218"/>
                  </a:cubicBezTo>
                  <a:cubicBezTo>
                    <a:pt x="81" y="218"/>
                    <a:pt x="81" y="218"/>
                    <a:pt x="81" y="218"/>
                  </a:cubicBezTo>
                  <a:lnTo>
                    <a:pt x="80" y="218"/>
                  </a:lnTo>
                  <a:cubicBezTo>
                    <a:pt x="79" y="219"/>
                    <a:pt x="78" y="219"/>
                    <a:pt x="77" y="219"/>
                  </a:cubicBezTo>
                  <a:cubicBezTo>
                    <a:pt x="71" y="220"/>
                    <a:pt x="66" y="220"/>
                    <a:pt x="61" y="220"/>
                  </a:cubicBezTo>
                  <a:cubicBezTo>
                    <a:pt x="55" y="220"/>
                    <a:pt x="51" y="219"/>
                    <a:pt x="46" y="218"/>
                  </a:cubicBezTo>
                  <a:cubicBezTo>
                    <a:pt x="39" y="216"/>
                    <a:pt x="33" y="214"/>
                    <a:pt x="27" y="211"/>
                  </a:cubicBezTo>
                  <a:cubicBezTo>
                    <a:pt x="22" y="208"/>
                    <a:pt x="17" y="205"/>
                    <a:pt x="13" y="200"/>
                  </a:cubicBezTo>
                  <a:cubicBezTo>
                    <a:pt x="13" y="199"/>
                    <a:pt x="13" y="199"/>
                    <a:pt x="13" y="198"/>
                  </a:cubicBezTo>
                  <a:cubicBezTo>
                    <a:pt x="13" y="198"/>
                    <a:pt x="13" y="198"/>
                    <a:pt x="13" y="198"/>
                  </a:cubicBezTo>
                  <a:cubicBezTo>
                    <a:pt x="13" y="199"/>
                    <a:pt x="12" y="199"/>
                    <a:pt x="12" y="198"/>
                  </a:cubicBezTo>
                  <a:cubicBezTo>
                    <a:pt x="12" y="198"/>
                    <a:pt x="11" y="198"/>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4"/>
                  </a:cubicBezTo>
                  <a:cubicBezTo>
                    <a:pt x="1" y="173"/>
                    <a:pt x="1" y="171"/>
                    <a:pt x="1" y="170"/>
                  </a:cubicBezTo>
                  <a:cubicBezTo>
                    <a:pt x="0"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0" y="118"/>
                    <a:pt x="0" y="118"/>
                    <a:pt x="0" y="118"/>
                  </a:cubicBezTo>
                  <a:cubicBezTo>
                    <a:pt x="0"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0" y="58"/>
                    <a:pt x="0" y="55"/>
                    <a:pt x="1" y="52"/>
                  </a:cubicBezTo>
                  <a:cubicBezTo>
                    <a:pt x="1" y="50"/>
                    <a:pt x="1" y="47"/>
                    <a:pt x="1" y="44"/>
                  </a:cubicBezTo>
                  <a:lnTo>
                    <a:pt x="2" y="41"/>
                  </a:lnTo>
                  <a:cubicBezTo>
                    <a:pt x="2" y="40"/>
                    <a:pt x="2" y="39"/>
                    <a:pt x="3" y="37"/>
                  </a:cubicBezTo>
                  <a:lnTo>
                    <a:pt x="3" y="36"/>
                  </a:lnTo>
                  <a:cubicBezTo>
                    <a:pt x="3" y="35"/>
                    <a:pt x="4" y="34"/>
                    <a:pt x="4" y="33"/>
                  </a:cubicBezTo>
                  <a:cubicBezTo>
                    <a:pt x="5" y="32"/>
                    <a:pt x="5" y="31"/>
                    <a:pt x="5" y="30"/>
                  </a:cubicBezTo>
                  <a:cubicBezTo>
                    <a:pt x="6" y="30"/>
                    <a:pt x="6" y="29"/>
                    <a:pt x="6" y="29"/>
                  </a:cubicBezTo>
                  <a:cubicBezTo>
                    <a:pt x="7" y="28"/>
                    <a:pt x="7" y="27"/>
                    <a:pt x="7" y="27"/>
                  </a:cubicBezTo>
                  <a:cubicBezTo>
                    <a:pt x="8" y="27"/>
                    <a:pt x="8" y="27"/>
                    <a:pt x="8" y="27"/>
                  </a:cubicBezTo>
                  <a:cubicBezTo>
                    <a:pt x="8" y="28"/>
                    <a:pt x="9" y="28"/>
                    <a:pt x="9" y="28"/>
                  </a:cubicBezTo>
                  <a:cubicBezTo>
                    <a:pt x="9" y="28"/>
                    <a:pt x="10" y="28"/>
                    <a:pt x="10" y="28"/>
                  </a:cubicBezTo>
                  <a:cubicBezTo>
                    <a:pt x="10" y="28"/>
                    <a:pt x="10" y="28"/>
                    <a:pt x="10" y="27"/>
                  </a:cubicBezTo>
                  <a:cubicBezTo>
                    <a:pt x="11" y="27"/>
                    <a:pt x="12" y="27"/>
                    <a:pt x="12" y="27"/>
                  </a:cubicBezTo>
                  <a:cubicBezTo>
                    <a:pt x="12" y="28"/>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5"/>
                    <a:pt x="13" y="25"/>
                    <a:pt x="12" y="25"/>
                  </a:cubicBezTo>
                  <a:cubicBezTo>
                    <a:pt x="12" y="25"/>
                    <a:pt x="12" y="25"/>
                    <a:pt x="11" y="24"/>
                  </a:cubicBezTo>
                  <a:cubicBezTo>
                    <a:pt x="11" y="24"/>
                    <a:pt x="11" y="24"/>
                    <a:pt x="10" y="24"/>
                  </a:cubicBezTo>
                  <a:cubicBezTo>
                    <a:pt x="10" y="25"/>
                    <a:pt x="10" y="25"/>
                    <a:pt x="10"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1"/>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8"/>
                    <a:pt x="29" y="7"/>
                  </a:cubicBezTo>
                  <a:cubicBezTo>
                    <a:pt x="29" y="8"/>
                    <a:pt x="29" y="9"/>
                    <a:pt x="29" y="9"/>
                  </a:cubicBezTo>
                  <a:cubicBezTo>
                    <a:pt x="29" y="10"/>
                    <a:pt x="28" y="11"/>
                    <a:pt x="28" y="11"/>
                  </a:cubicBezTo>
                  <a:cubicBezTo>
                    <a:pt x="27" y="11"/>
                    <a:pt x="26" y="11"/>
                    <a:pt x="26" y="11"/>
                  </a:cubicBezTo>
                  <a:cubicBezTo>
                    <a:pt x="25" y="11"/>
                    <a:pt x="24" y="11"/>
                    <a:pt x="24" y="11"/>
                  </a:cubicBezTo>
                  <a:cubicBezTo>
                    <a:pt x="24" y="12"/>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9"/>
                  </a:cubicBezTo>
                  <a:cubicBezTo>
                    <a:pt x="29" y="19"/>
                    <a:pt x="29" y="19"/>
                    <a:pt x="29" y="19"/>
                  </a:cubicBezTo>
                  <a:cubicBezTo>
                    <a:pt x="29" y="20"/>
                    <a:pt x="29" y="21"/>
                    <a:pt x="28" y="22"/>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3"/>
                    <a:pt x="33" y="23"/>
                  </a:cubicBezTo>
                  <a:cubicBezTo>
                    <a:pt x="33" y="23"/>
                    <a:pt x="32" y="23"/>
                    <a:pt x="32" y="23"/>
                  </a:cubicBezTo>
                  <a:cubicBezTo>
                    <a:pt x="31" y="23"/>
                    <a:pt x="31" y="23"/>
                    <a:pt x="31" y="23"/>
                  </a:cubicBezTo>
                  <a:cubicBezTo>
                    <a:pt x="30" y="24"/>
                    <a:pt x="30" y="24"/>
                    <a:pt x="30" y="24"/>
                  </a:cubicBezTo>
                  <a:cubicBezTo>
                    <a:pt x="30" y="24"/>
                    <a:pt x="30" y="25"/>
                    <a:pt x="31" y="25"/>
                  </a:cubicBezTo>
                  <a:cubicBezTo>
                    <a:pt x="32" y="25"/>
                    <a:pt x="32" y="25"/>
                    <a:pt x="33" y="25"/>
                  </a:cubicBezTo>
                  <a:cubicBezTo>
                    <a:pt x="34" y="25"/>
                    <a:pt x="34" y="24"/>
                    <a:pt x="35" y="24"/>
                  </a:cubicBezTo>
                  <a:cubicBezTo>
                    <a:pt x="36" y="24"/>
                    <a:pt x="37" y="23"/>
                    <a:pt x="37" y="23"/>
                  </a:cubicBezTo>
                  <a:cubicBezTo>
                    <a:pt x="38" y="23"/>
                    <a:pt x="38" y="22"/>
                    <a:pt x="38" y="22"/>
                  </a:cubicBezTo>
                  <a:cubicBezTo>
                    <a:pt x="38" y="21"/>
                    <a:pt x="38" y="20"/>
                    <a:pt x="37" y="20"/>
                  </a:cubicBezTo>
                  <a:cubicBezTo>
                    <a:pt x="37" y="20"/>
                    <a:pt x="36" y="19"/>
                    <a:pt x="36" y="19"/>
                  </a:cubicBezTo>
                  <a:cubicBezTo>
                    <a:pt x="35" y="19"/>
                    <a:pt x="34"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8" y="17"/>
                    <a:pt x="39" y="17"/>
                    <a:pt x="39" y="18"/>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5" y="13"/>
                    <a:pt x="46" y="13"/>
                  </a:cubicBezTo>
                  <a:cubicBezTo>
                    <a:pt x="46" y="13"/>
                    <a:pt x="46" y="12"/>
                    <a:pt x="46" y="12"/>
                  </a:cubicBezTo>
                  <a:cubicBezTo>
                    <a:pt x="46" y="12"/>
                    <a:pt x="47" y="11"/>
                    <a:pt x="47" y="11"/>
                  </a:cubicBezTo>
                  <a:cubicBezTo>
                    <a:pt x="48" y="11"/>
                    <a:pt x="48" y="11"/>
                    <a:pt x="48" y="12"/>
                  </a:cubicBezTo>
                  <a:cubicBezTo>
                    <a:pt x="48" y="12"/>
                    <a:pt x="48" y="12"/>
                    <a:pt x="49" y="12"/>
                  </a:cubicBezTo>
                  <a:cubicBezTo>
                    <a:pt x="49" y="12"/>
                    <a:pt x="49" y="12"/>
                    <a:pt x="49" y="11"/>
                  </a:cubicBezTo>
                  <a:cubicBezTo>
                    <a:pt x="48" y="11"/>
                    <a:pt x="48" y="11"/>
                    <a:pt x="48" y="10"/>
                  </a:cubicBezTo>
                  <a:cubicBezTo>
                    <a:pt x="49" y="10"/>
                    <a:pt x="50" y="9"/>
                    <a:pt x="50" y="9"/>
                  </a:cubicBezTo>
                  <a:cubicBezTo>
                    <a:pt x="51" y="9"/>
                    <a:pt x="51" y="9"/>
                    <a:pt x="52" y="10"/>
                  </a:cubicBezTo>
                  <a:cubicBezTo>
                    <a:pt x="52" y="9"/>
                    <a:pt x="51" y="9"/>
                    <a:pt x="51" y="9"/>
                  </a:cubicBezTo>
                  <a:cubicBezTo>
                    <a:pt x="51" y="9"/>
                    <a:pt x="50" y="9"/>
                    <a:pt x="50" y="9"/>
                  </a:cubicBezTo>
                  <a:cubicBezTo>
                    <a:pt x="50" y="8"/>
                    <a:pt x="50" y="8"/>
                    <a:pt x="50" y="8"/>
                  </a:cubicBezTo>
                  <a:cubicBezTo>
                    <a:pt x="49" y="8"/>
                    <a:pt x="49" y="7"/>
                    <a:pt x="49" y="7"/>
                  </a:cubicBezTo>
                  <a:cubicBezTo>
                    <a:pt x="49" y="7"/>
                    <a:pt x="50" y="6"/>
                    <a:pt x="50" y="6"/>
                  </a:cubicBezTo>
                  <a:cubicBezTo>
                    <a:pt x="51" y="6"/>
                    <a:pt x="52" y="6"/>
                    <a:pt x="53" y="6"/>
                  </a:cubicBezTo>
                  <a:cubicBezTo>
                    <a:pt x="53" y="7"/>
                    <a:pt x="53" y="7"/>
                    <a:pt x="52" y="7"/>
                  </a:cubicBezTo>
                  <a:cubicBezTo>
                    <a:pt x="52" y="8"/>
                    <a:pt x="52" y="8"/>
                    <a:pt x="52" y="8"/>
                  </a:cubicBezTo>
                  <a:cubicBezTo>
                    <a:pt x="52" y="9"/>
                    <a:pt x="52" y="9"/>
                    <a:pt x="53" y="9"/>
                  </a:cubicBezTo>
                  <a:cubicBezTo>
                    <a:pt x="53" y="8"/>
                    <a:pt x="53" y="8"/>
                    <a:pt x="53" y="8"/>
                  </a:cubicBezTo>
                  <a:cubicBezTo>
                    <a:pt x="53" y="9"/>
                    <a:pt x="54" y="9"/>
                    <a:pt x="54" y="10"/>
                  </a:cubicBezTo>
                  <a:cubicBezTo>
                    <a:pt x="55" y="9"/>
                    <a:pt x="55" y="10"/>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7"/>
                    <a:pt x="61" y="7"/>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4"/>
                  </a:cubicBezTo>
                  <a:cubicBezTo>
                    <a:pt x="57" y="3"/>
                    <a:pt x="57" y="3"/>
                    <a:pt x="58" y="3"/>
                  </a:cubicBezTo>
                  <a:lnTo>
                    <a:pt x="59" y="3"/>
                  </a:lnTo>
                  <a:cubicBezTo>
                    <a:pt x="59" y="4"/>
                    <a:pt x="59" y="4"/>
                    <a:pt x="60" y="4"/>
                  </a:cubicBezTo>
                  <a:cubicBezTo>
                    <a:pt x="60" y="5"/>
                    <a:pt x="60" y="5"/>
                    <a:pt x="60" y="5"/>
                  </a:cubicBezTo>
                  <a:cubicBezTo>
                    <a:pt x="61" y="5"/>
                    <a:pt x="61" y="5"/>
                    <a:pt x="61" y="5"/>
                  </a:cubicBezTo>
                  <a:cubicBezTo>
                    <a:pt x="61" y="4"/>
                    <a:pt x="61" y="4"/>
                    <a:pt x="62" y="4"/>
                  </a:cubicBezTo>
                  <a:cubicBezTo>
                    <a:pt x="61" y="3"/>
                    <a:pt x="61" y="3"/>
                    <a:pt x="61" y="3"/>
                  </a:cubicBezTo>
                  <a:cubicBezTo>
                    <a:pt x="60" y="3"/>
                    <a:pt x="60" y="3"/>
                    <a:pt x="60" y="2"/>
                  </a:cubicBezTo>
                  <a:cubicBezTo>
                    <a:pt x="60" y="2"/>
                    <a:pt x="61" y="2"/>
                    <a:pt x="61" y="2"/>
                  </a:cubicBezTo>
                  <a:cubicBezTo>
                    <a:pt x="61" y="2"/>
                    <a:pt x="62" y="2"/>
                    <a:pt x="62" y="3"/>
                  </a:cubicBezTo>
                  <a:cubicBezTo>
                    <a:pt x="63" y="3"/>
                    <a:pt x="63" y="3"/>
                    <a:pt x="63" y="2"/>
                  </a:cubicBezTo>
                  <a:cubicBezTo>
                    <a:pt x="63" y="2"/>
                    <a:pt x="63" y="2"/>
                    <a:pt x="64" y="3"/>
                  </a:cubicBezTo>
                  <a:cubicBezTo>
                    <a:pt x="64" y="3"/>
                    <a:pt x="64" y="3"/>
                    <a:pt x="64" y="3"/>
                  </a:cubicBezTo>
                  <a:cubicBezTo>
                    <a:pt x="63" y="3"/>
                    <a:pt x="63" y="3"/>
                    <a:pt x="63" y="4"/>
                  </a:cubicBezTo>
                  <a:cubicBezTo>
                    <a:pt x="63" y="4"/>
                    <a:pt x="64" y="5"/>
                    <a:pt x="63" y="5"/>
                  </a:cubicBezTo>
                  <a:cubicBezTo>
                    <a:pt x="63" y="5"/>
                    <a:pt x="63" y="6"/>
                    <a:pt x="62" y="6"/>
                  </a:cubicBezTo>
                  <a:cubicBezTo>
                    <a:pt x="63" y="7"/>
                    <a:pt x="63" y="7"/>
                    <a:pt x="63" y="7"/>
                  </a:cubicBezTo>
                  <a:cubicBezTo>
                    <a:pt x="64" y="7"/>
                    <a:pt x="64" y="7"/>
                    <a:pt x="65" y="6"/>
                  </a:cubicBezTo>
                  <a:cubicBezTo>
                    <a:pt x="66" y="6"/>
                    <a:pt x="66" y="5"/>
                    <a:pt x="66" y="4"/>
                  </a:cubicBezTo>
                  <a:cubicBezTo>
                    <a:pt x="66" y="4"/>
                    <a:pt x="66" y="4"/>
                    <a:pt x="65" y="4"/>
                  </a:cubicBezTo>
                  <a:cubicBezTo>
                    <a:pt x="65" y="4"/>
                    <a:pt x="65" y="4"/>
                    <a:pt x="65" y="3"/>
                  </a:cubicBezTo>
                  <a:cubicBezTo>
                    <a:pt x="65" y="4"/>
                    <a:pt x="66" y="4"/>
                    <a:pt x="66" y="4"/>
                  </a:cubicBezTo>
                  <a:cubicBezTo>
                    <a:pt x="67" y="4"/>
                    <a:pt x="67" y="4"/>
                    <a:pt x="68" y="4"/>
                  </a:cubicBezTo>
                  <a:cubicBezTo>
                    <a:pt x="68" y="4"/>
                    <a:pt x="68" y="3"/>
                    <a:pt x="68" y="3"/>
                  </a:cubicBezTo>
                  <a:cubicBezTo>
                    <a:pt x="68" y="3"/>
                    <a:pt x="68" y="3"/>
                    <a:pt x="68" y="2"/>
                  </a:cubicBezTo>
                  <a:cubicBezTo>
                    <a:pt x="68" y="2"/>
                    <a:pt x="68" y="2"/>
                    <a:pt x="69" y="1"/>
                  </a:cubicBezTo>
                  <a:cubicBezTo>
                    <a:pt x="70" y="1"/>
                    <a:pt x="71" y="2"/>
                    <a:pt x="71" y="2"/>
                  </a:cubicBezTo>
                  <a:cubicBezTo>
                    <a:pt x="70" y="2"/>
                    <a:pt x="69" y="3"/>
                    <a:pt x="69" y="4"/>
                  </a:cubicBezTo>
                  <a:cubicBezTo>
                    <a:pt x="69" y="4"/>
                    <a:pt x="70" y="5"/>
                    <a:pt x="71" y="4"/>
                  </a:cubicBezTo>
                  <a:cubicBezTo>
                    <a:pt x="71" y="5"/>
                    <a:pt x="71" y="5"/>
                    <a:pt x="71" y="5"/>
                  </a:cubicBezTo>
                  <a:cubicBezTo>
                    <a:pt x="71" y="6"/>
                    <a:pt x="72" y="6"/>
                    <a:pt x="72" y="6"/>
                  </a:cubicBezTo>
                  <a:cubicBezTo>
                    <a:pt x="72" y="6"/>
                    <a:pt x="73" y="6"/>
                    <a:pt x="73" y="5"/>
                  </a:cubicBezTo>
                  <a:cubicBezTo>
                    <a:pt x="72" y="5"/>
                    <a:pt x="73" y="5"/>
                    <a:pt x="73" y="4"/>
                  </a:cubicBezTo>
                  <a:cubicBezTo>
                    <a:pt x="73" y="4"/>
                    <a:pt x="74" y="3"/>
                    <a:pt x="74" y="3"/>
                  </a:cubicBezTo>
                  <a:cubicBezTo>
                    <a:pt x="74" y="2"/>
                    <a:pt x="75" y="2"/>
                    <a:pt x="75" y="1"/>
                  </a:cubicBezTo>
                  <a:cubicBezTo>
                    <a:pt x="76" y="1"/>
                    <a:pt x="76" y="2"/>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1"/>
                    <a:pt x="82" y="1"/>
                  </a:cubicBezTo>
                  <a:cubicBezTo>
                    <a:pt x="82" y="1"/>
                    <a:pt x="83" y="1"/>
                    <a:pt x="83" y="2"/>
                  </a:cubicBezTo>
                  <a:cubicBezTo>
                    <a:pt x="84" y="3"/>
                    <a:pt x="84" y="3"/>
                    <a:pt x="84" y="4"/>
                  </a:cubicBezTo>
                  <a:cubicBezTo>
                    <a:pt x="84" y="4"/>
                    <a:pt x="84" y="5"/>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8">
              <a:extLst>
                <a:ext uri="{FF2B5EF4-FFF2-40B4-BE49-F238E27FC236}">
                  <a16:creationId xmlns:a16="http://schemas.microsoft.com/office/drawing/2014/main" id="{47DD058E-1AA0-43E7-BAF8-BE6EF083E88F}"/>
                </a:ext>
              </a:extLst>
            </p:cNvPr>
            <p:cNvSpPr>
              <a:spLocks noEditPoints="1"/>
            </p:cNvSpPr>
            <p:nvPr/>
          </p:nvSpPr>
          <p:spPr bwMode="auto">
            <a:xfrm>
              <a:off x="7730256" y="4348002"/>
              <a:ext cx="76186" cy="177767"/>
            </a:xfrm>
            <a:custGeom>
              <a:avLst/>
              <a:gdLst>
                <a:gd name="T0" fmla="*/ 27 w 91"/>
                <a:gd name="T1" fmla="*/ 3 h 214"/>
                <a:gd name="T2" fmla="*/ 2 w 91"/>
                <a:gd name="T3" fmla="*/ 4 h 214"/>
                <a:gd name="T4" fmla="*/ 31 w 91"/>
                <a:gd name="T5" fmla="*/ 3 h 214"/>
                <a:gd name="T6" fmla="*/ 54 w 91"/>
                <a:gd name="T7" fmla="*/ 4 h 214"/>
                <a:gd name="T8" fmla="*/ 54 w 91"/>
                <a:gd name="T9" fmla="*/ 4 h 214"/>
                <a:gd name="T10" fmla="*/ 13 w 91"/>
                <a:gd name="T11" fmla="*/ 7 h 214"/>
                <a:gd name="T12" fmla="*/ 24 w 91"/>
                <a:gd name="T13" fmla="*/ 6 h 214"/>
                <a:gd name="T14" fmla="*/ 49 w 91"/>
                <a:gd name="T15" fmla="*/ 8 h 214"/>
                <a:gd name="T16" fmla="*/ 66 w 91"/>
                <a:gd name="T17" fmla="*/ 211 h 214"/>
                <a:gd name="T18" fmla="*/ 35 w 91"/>
                <a:gd name="T19" fmla="*/ 209 h 214"/>
                <a:gd name="T20" fmla="*/ 67 w 91"/>
                <a:gd name="T21" fmla="*/ 207 h 214"/>
                <a:gd name="T22" fmla="*/ 77 w 91"/>
                <a:gd name="T23" fmla="*/ 205 h 214"/>
                <a:gd name="T24" fmla="*/ 46 w 91"/>
                <a:gd name="T25" fmla="*/ 203 h 214"/>
                <a:gd name="T26" fmla="*/ 68 w 91"/>
                <a:gd name="T27" fmla="*/ 198 h 214"/>
                <a:gd name="T28" fmla="*/ 36 w 91"/>
                <a:gd name="T29" fmla="*/ 192 h 214"/>
                <a:gd name="T30" fmla="*/ 44 w 91"/>
                <a:gd name="T31" fmla="*/ 186 h 214"/>
                <a:gd name="T32" fmla="*/ 12 w 91"/>
                <a:gd name="T33" fmla="*/ 182 h 214"/>
                <a:gd name="T34" fmla="*/ 40 w 91"/>
                <a:gd name="T35" fmla="*/ 177 h 214"/>
                <a:gd name="T36" fmla="*/ 42 w 91"/>
                <a:gd name="T37" fmla="*/ 173 h 214"/>
                <a:gd name="T38" fmla="*/ 49 w 91"/>
                <a:gd name="T39" fmla="*/ 166 h 214"/>
                <a:gd name="T40" fmla="*/ 18 w 91"/>
                <a:gd name="T41" fmla="*/ 153 h 214"/>
                <a:gd name="T42" fmla="*/ 12 w 91"/>
                <a:gd name="T43" fmla="*/ 126 h 214"/>
                <a:gd name="T44" fmla="*/ 2 w 91"/>
                <a:gd name="T45" fmla="*/ 100 h 214"/>
                <a:gd name="T46" fmla="*/ 45 w 91"/>
                <a:gd name="T47" fmla="*/ 42 h 214"/>
                <a:gd name="T48" fmla="*/ 43 w 91"/>
                <a:gd name="T49" fmla="*/ 38 h 214"/>
                <a:gd name="T50" fmla="*/ 41 w 91"/>
                <a:gd name="T51" fmla="*/ 35 h 214"/>
                <a:gd name="T52" fmla="*/ 45 w 91"/>
                <a:gd name="T53" fmla="*/ 31 h 214"/>
                <a:gd name="T54" fmla="*/ 34 w 91"/>
                <a:gd name="T55" fmla="*/ 31 h 214"/>
                <a:gd name="T56" fmla="*/ 38 w 91"/>
                <a:gd name="T57" fmla="*/ 28 h 214"/>
                <a:gd name="T58" fmla="*/ 25 w 91"/>
                <a:gd name="T59" fmla="*/ 29 h 214"/>
                <a:gd name="T60" fmla="*/ 45 w 91"/>
                <a:gd name="T61" fmla="*/ 28 h 214"/>
                <a:gd name="T62" fmla="*/ 35 w 91"/>
                <a:gd name="T63" fmla="*/ 27 h 214"/>
                <a:gd name="T64" fmla="*/ 28 w 91"/>
                <a:gd name="T65" fmla="*/ 24 h 214"/>
                <a:gd name="T66" fmla="*/ 42 w 91"/>
                <a:gd name="T67" fmla="*/ 22 h 214"/>
                <a:gd name="T68" fmla="*/ 43 w 91"/>
                <a:gd name="T69" fmla="*/ 26 h 214"/>
                <a:gd name="T70" fmla="*/ 38 w 91"/>
                <a:gd name="T71" fmla="*/ 20 h 214"/>
                <a:gd name="T72" fmla="*/ 14 w 91"/>
                <a:gd name="T73" fmla="*/ 19 h 214"/>
                <a:gd name="T74" fmla="*/ 19 w 91"/>
                <a:gd name="T75" fmla="*/ 20 h 214"/>
                <a:gd name="T76" fmla="*/ 32 w 91"/>
                <a:gd name="T77" fmla="*/ 19 h 214"/>
                <a:gd name="T78" fmla="*/ 43 w 91"/>
                <a:gd name="T79" fmla="*/ 12 h 214"/>
                <a:gd name="T80" fmla="*/ 42 w 91"/>
                <a:gd name="T81" fmla="*/ 12 h 214"/>
                <a:gd name="T82" fmla="*/ 13 w 91"/>
                <a:gd name="T83" fmla="*/ 15 h 214"/>
                <a:gd name="T84" fmla="*/ 27 w 91"/>
                <a:gd name="T85" fmla="*/ 12 h 214"/>
                <a:gd name="T86" fmla="*/ 22 w 91"/>
                <a:gd name="T87" fmla="*/ 2 h 214"/>
                <a:gd name="T88" fmla="*/ 26 w 91"/>
                <a:gd name="T89" fmla="*/ 8 h 214"/>
                <a:gd name="T90" fmla="*/ 36 w 91"/>
                <a:gd name="T91" fmla="*/ 9 h 214"/>
                <a:gd name="T92" fmla="*/ 43 w 91"/>
                <a:gd name="T93" fmla="*/ 8 h 214"/>
                <a:gd name="T94" fmla="*/ 54 w 91"/>
                <a:gd name="T95" fmla="*/ 8 h 214"/>
                <a:gd name="T96" fmla="*/ 56 w 91"/>
                <a:gd name="T97" fmla="*/ 22 h 214"/>
                <a:gd name="T98" fmla="*/ 90 w 91"/>
                <a:gd name="T99" fmla="*/ 213 h 214"/>
                <a:gd name="T100" fmla="*/ 87 w 91"/>
                <a:gd name="T101" fmla="*/ 210 h 214"/>
                <a:gd name="T102" fmla="*/ 79 w 91"/>
                <a:gd name="T103" fmla="*/ 211 h 214"/>
                <a:gd name="T104" fmla="*/ 76 w 91"/>
                <a:gd name="T105" fmla="*/ 213 h 214"/>
                <a:gd name="T106" fmla="*/ 68 w 91"/>
                <a:gd name="T107" fmla="*/ 213 h 214"/>
                <a:gd name="T108" fmla="*/ 1 w 91"/>
                <a:gd name="T109" fmla="*/ 199 h 214"/>
                <a:gd name="T110" fmla="*/ 1 w 91"/>
                <a:gd name="T111" fmla="*/ 26 h 214"/>
                <a:gd name="T112" fmla="*/ 4 w 91"/>
                <a:gd name="T113" fmla="*/ 16 h 214"/>
                <a:gd name="T114" fmla="*/ 6 w 91"/>
                <a:gd name="T115" fmla="*/ 11 h 214"/>
                <a:gd name="T116" fmla="*/ 14 w 91"/>
                <a:gd name="T117" fmla="*/ 8 h 214"/>
                <a:gd name="T118" fmla="*/ 19 w 91"/>
                <a:gd name="T119"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4">
                  <a:moveTo>
                    <a:pt x="42" y="2"/>
                  </a:moveTo>
                  <a:cubicBezTo>
                    <a:pt x="42" y="2"/>
                    <a:pt x="41" y="2"/>
                    <a:pt x="41" y="2"/>
                  </a:cubicBezTo>
                  <a:cubicBezTo>
                    <a:pt x="40" y="2"/>
                    <a:pt x="40" y="2"/>
                    <a:pt x="39" y="2"/>
                  </a:cubicBezTo>
                  <a:cubicBezTo>
                    <a:pt x="39" y="2"/>
                    <a:pt x="39" y="2"/>
                    <a:pt x="39" y="2"/>
                  </a:cubicBezTo>
                  <a:cubicBezTo>
                    <a:pt x="39" y="2"/>
                    <a:pt x="39" y="2"/>
                    <a:pt x="39" y="1"/>
                  </a:cubicBezTo>
                  <a:cubicBezTo>
                    <a:pt x="40" y="1"/>
                    <a:pt x="40" y="1"/>
                    <a:pt x="41" y="1"/>
                  </a:cubicBezTo>
                  <a:cubicBezTo>
                    <a:pt x="41" y="1"/>
                    <a:pt x="42" y="1"/>
                    <a:pt x="42" y="2"/>
                  </a:cubicBezTo>
                  <a:close/>
                  <a:moveTo>
                    <a:pt x="27" y="3"/>
                  </a:moveTo>
                  <a:cubicBezTo>
                    <a:pt x="27" y="4"/>
                    <a:pt x="26" y="4"/>
                    <a:pt x="25" y="3"/>
                  </a:cubicBezTo>
                  <a:cubicBezTo>
                    <a:pt x="24" y="3"/>
                    <a:pt x="24" y="3"/>
                    <a:pt x="24" y="2"/>
                  </a:cubicBezTo>
                  <a:cubicBezTo>
                    <a:pt x="24" y="2"/>
                    <a:pt x="24" y="2"/>
                    <a:pt x="24" y="2"/>
                  </a:cubicBezTo>
                  <a:cubicBezTo>
                    <a:pt x="24" y="2"/>
                    <a:pt x="25" y="2"/>
                    <a:pt x="25" y="2"/>
                  </a:cubicBezTo>
                  <a:cubicBezTo>
                    <a:pt x="25" y="1"/>
                    <a:pt x="26" y="1"/>
                    <a:pt x="26" y="2"/>
                  </a:cubicBezTo>
                  <a:cubicBezTo>
                    <a:pt x="27" y="2"/>
                    <a:pt x="27" y="3"/>
                    <a:pt x="27" y="3"/>
                  </a:cubicBezTo>
                  <a:close/>
                  <a:moveTo>
                    <a:pt x="31" y="1"/>
                  </a:moveTo>
                  <a:cubicBezTo>
                    <a:pt x="31" y="2"/>
                    <a:pt x="31" y="2"/>
                    <a:pt x="31" y="2"/>
                  </a:cubicBezTo>
                  <a:cubicBezTo>
                    <a:pt x="31" y="2"/>
                    <a:pt x="30" y="2"/>
                    <a:pt x="30" y="2"/>
                  </a:cubicBezTo>
                  <a:lnTo>
                    <a:pt x="30" y="1"/>
                  </a:lnTo>
                  <a:cubicBezTo>
                    <a:pt x="30" y="1"/>
                    <a:pt x="30" y="1"/>
                    <a:pt x="31" y="1"/>
                  </a:cubicBezTo>
                  <a:cubicBezTo>
                    <a:pt x="31" y="1"/>
                    <a:pt x="31" y="1"/>
                    <a:pt x="31" y="1"/>
                  </a:cubicBezTo>
                  <a:close/>
                  <a:moveTo>
                    <a:pt x="36" y="1"/>
                  </a:moveTo>
                  <a:cubicBezTo>
                    <a:pt x="36" y="2"/>
                    <a:pt x="36" y="2"/>
                    <a:pt x="36" y="2"/>
                  </a:cubicBezTo>
                  <a:cubicBezTo>
                    <a:pt x="36" y="2"/>
                    <a:pt x="36" y="2"/>
                    <a:pt x="35" y="2"/>
                  </a:cubicBezTo>
                  <a:cubicBezTo>
                    <a:pt x="35" y="1"/>
                    <a:pt x="35" y="1"/>
                    <a:pt x="36" y="1"/>
                  </a:cubicBezTo>
                  <a:cubicBezTo>
                    <a:pt x="36" y="1"/>
                    <a:pt x="36" y="1"/>
                    <a:pt x="36" y="1"/>
                  </a:cubicBezTo>
                  <a:close/>
                  <a:moveTo>
                    <a:pt x="2" y="2"/>
                  </a:moveTo>
                  <a:cubicBezTo>
                    <a:pt x="2" y="2"/>
                    <a:pt x="2" y="3"/>
                    <a:pt x="2" y="3"/>
                  </a:cubicBezTo>
                  <a:cubicBezTo>
                    <a:pt x="2" y="4"/>
                    <a:pt x="2" y="4"/>
                    <a:pt x="2" y="4"/>
                  </a:cubicBezTo>
                  <a:cubicBezTo>
                    <a:pt x="1" y="4"/>
                    <a:pt x="1" y="4"/>
                    <a:pt x="1" y="4"/>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5"/>
                  </a:cubicBezTo>
                  <a:cubicBezTo>
                    <a:pt x="29" y="4"/>
                    <a:pt x="29" y="4"/>
                    <a:pt x="28" y="4"/>
                  </a:cubicBezTo>
                  <a:cubicBezTo>
                    <a:pt x="28" y="4"/>
                    <a:pt x="28" y="3"/>
                    <a:pt x="28" y="3"/>
                  </a:cubicBezTo>
                  <a:cubicBezTo>
                    <a:pt x="28" y="2"/>
                    <a:pt x="28" y="2"/>
                    <a:pt x="29" y="2"/>
                  </a:cubicBezTo>
                  <a:cubicBezTo>
                    <a:pt x="29" y="2"/>
                    <a:pt x="29" y="2"/>
                    <a:pt x="29" y="2"/>
                  </a:cubicBezTo>
                  <a:cubicBezTo>
                    <a:pt x="29" y="3"/>
                    <a:pt x="29" y="3"/>
                    <a:pt x="30" y="3"/>
                  </a:cubicBezTo>
                  <a:cubicBezTo>
                    <a:pt x="30" y="3"/>
                    <a:pt x="30" y="3"/>
                    <a:pt x="31" y="3"/>
                  </a:cubicBezTo>
                  <a:cubicBezTo>
                    <a:pt x="31" y="3"/>
                    <a:pt x="31" y="3"/>
                    <a:pt x="31" y="3"/>
                  </a:cubicBezTo>
                  <a:close/>
                  <a:moveTo>
                    <a:pt x="15" y="3"/>
                  </a:moveTo>
                  <a:cubicBezTo>
                    <a:pt x="15" y="4"/>
                    <a:pt x="15" y="4"/>
                    <a:pt x="15" y="4"/>
                  </a:cubicBezTo>
                  <a:cubicBezTo>
                    <a:pt x="15" y="4"/>
                    <a:pt x="16" y="5"/>
                    <a:pt x="16" y="5"/>
                  </a:cubicBezTo>
                  <a:cubicBezTo>
                    <a:pt x="17" y="5"/>
                    <a:pt x="17" y="5"/>
                    <a:pt x="17" y="5"/>
                  </a:cubicBezTo>
                  <a:cubicBezTo>
                    <a:pt x="18" y="6"/>
                    <a:pt x="17" y="6"/>
                    <a:pt x="17" y="6"/>
                  </a:cubicBezTo>
                  <a:cubicBezTo>
                    <a:pt x="16" y="6"/>
                    <a:pt x="16" y="6"/>
                    <a:pt x="16" y="6"/>
                  </a:cubicBezTo>
                  <a:cubicBezTo>
                    <a:pt x="16" y="6"/>
                    <a:pt x="16" y="5"/>
                    <a:pt x="15" y="5"/>
                  </a:cubicBezTo>
                  <a:cubicBezTo>
                    <a:pt x="15" y="5"/>
                    <a:pt x="15" y="5"/>
                    <a:pt x="15" y="5"/>
                  </a:cubicBezTo>
                  <a:cubicBezTo>
                    <a:pt x="15" y="5"/>
                    <a:pt x="15" y="5"/>
                    <a:pt x="15" y="5"/>
                  </a:cubicBezTo>
                  <a:cubicBezTo>
                    <a:pt x="13" y="5"/>
                    <a:pt x="13" y="4"/>
                    <a:pt x="13" y="3"/>
                  </a:cubicBezTo>
                  <a:cubicBezTo>
                    <a:pt x="13" y="3"/>
                    <a:pt x="14" y="3"/>
                    <a:pt x="14" y="3"/>
                  </a:cubicBezTo>
                  <a:cubicBezTo>
                    <a:pt x="14" y="3"/>
                    <a:pt x="15" y="3"/>
                    <a:pt x="15" y="3"/>
                  </a:cubicBezTo>
                  <a:close/>
                  <a:moveTo>
                    <a:pt x="54" y="4"/>
                  </a:moveTo>
                  <a:cubicBezTo>
                    <a:pt x="53" y="5"/>
                    <a:pt x="53" y="5"/>
                    <a:pt x="53" y="5"/>
                  </a:cubicBezTo>
                  <a:cubicBezTo>
                    <a:pt x="52" y="5"/>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5"/>
                    <a:pt x="47" y="5"/>
                  </a:cubicBezTo>
                  <a:cubicBezTo>
                    <a:pt x="46" y="5"/>
                    <a:pt x="46" y="5"/>
                    <a:pt x="46" y="4"/>
                  </a:cubicBezTo>
                  <a:cubicBezTo>
                    <a:pt x="46" y="4"/>
                    <a:pt x="46" y="4"/>
                    <a:pt x="47" y="4"/>
                  </a:cubicBezTo>
                  <a:close/>
                  <a:moveTo>
                    <a:pt x="14" y="5"/>
                  </a:moveTo>
                  <a:cubicBezTo>
                    <a:pt x="14" y="6"/>
                    <a:pt x="14" y="6"/>
                    <a:pt x="14" y="7"/>
                  </a:cubicBezTo>
                  <a:cubicBezTo>
                    <a:pt x="14" y="7"/>
                    <a:pt x="14" y="7"/>
                    <a:pt x="14" y="8"/>
                  </a:cubicBezTo>
                  <a:cubicBezTo>
                    <a:pt x="13" y="7"/>
                    <a:pt x="13" y="7"/>
                    <a:pt x="13" y="7"/>
                  </a:cubicBezTo>
                  <a:cubicBezTo>
                    <a:pt x="12" y="7"/>
                    <a:pt x="12" y="7"/>
                    <a:pt x="12" y="7"/>
                  </a:cubicBezTo>
                  <a:cubicBezTo>
                    <a:pt x="12" y="6"/>
                    <a:pt x="12" y="6"/>
                    <a:pt x="12" y="6"/>
                  </a:cubicBezTo>
                  <a:cubicBezTo>
                    <a:pt x="13" y="6"/>
                    <a:pt x="13" y="5"/>
                    <a:pt x="14" y="5"/>
                  </a:cubicBezTo>
                  <a:close/>
                  <a:moveTo>
                    <a:pt x="8" y="6"/>
                  </a:moveTo>
                  <a:cubicBezTo>
                    <a:pt x="8" y="5"/>
                    <a:pt x="9" y="5"/>
                    <a:pt x="9" y="5"/>
                  </a:cubicBezTo>
                  <a:cubicBezTo>
                    <a:pt x="9" y="6"/>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7"/>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7"/>
                    <a:pt x="38" y="6"/>
                  </a:cubicBezTo>
                  <a:close/>
                  <a:moveTo>
                    <a:pt x="37" y="7"/>
                  </a:moveTo>
                  <a:cubicBezTo>
                    <a:pt x="37" y="8"/>
                    <a:pt x="37" y="8"/>
                    <a:pt x="37" y="8"/>
                  </a:cubicBezTo>
                  <a:cubicBezTo>
                    <a:pt x="37" y="8"/>
                    <a:pt x="36" y="8"/>
                    <a:pt x="36" y="9"/>
                  </a:cubicBezTo>
                  <a:cubicBezTo>
                    <a:pt x="36" y="9"/>
                    <a:pt x="36" y="8"/>
                    <a:pt x="36" y="8"/>
                  </a:cubicBezTo>
                  <a:cubicBezTo>
                    <a:pt x="36" y="7"/>
                    <a:pt x="36" y="7"/>
                    <a:pt x="36" y="7"/>
                  </a:cubicBezTo>
                  <a:cubicBezTo>
                    <a:pt x="36" y="7"/>
                    <a:pt x="37" y="7"/>
                    <a:pt x="37" y="7"/>
                  </a:cubicBezTo>
                  <a:close/>
                  <a:moveTo>
                    <a:pt x="49" y="7"/>
                  </a:moveTo>
                  <a:cubicBezTo>
                    <a:pt x="49" y="8"/>
                    <a:pt x="49" y="8"/>
                    <a:pt x="49" y="8"/>
                  </a:cubicBezTo>
                  <a:cubicBezTo>
                    <a:pt x="48" y="7"/>
                    <a:pt x="49" y="7"/>
                    <a:pt x="49" y="7"/>
                  </a:cubicBezTo>
                  <a:close/>
                  <a:moveTo>
                    <a:pt x="22" y="213"/>
                  </a:moveTo>
                  <a:cubicBezTo>
                    <a:pt x="22" y="213"/>
                    <a:pt x="23" y="213"/>
                    <a:pt x="23" y="212"/>
                  </a:cubicBezTo>
                  <a:cubicBezTo>
                    <a:pt x="23" y="212"/>
                    <a:pt x="23" y="212"/>
                    <a:pt x="23" y="211"/>
                  </a:cubicBezTo>
                  <a:cubicBezTo>
                    <a:pt x="22" y="211"/>
                    <a:pt x="22" y="211"/>
                    <a:pt x="22" y="212"/>
                  </a:cubicBezTo>
                  <a:cubicBezTo>
                    <a:pt x="22" y="212"/>
                    <a:pt x="22" y="212"/>
                    <a:pt x="22" y="213"/>
                  </a:cubicBezTo>
                  <a:close/>
                  <a:moveTo>
                    <a:pt x="61" y="210"/>
                  </a:moveTo>
                  <a:cubicBezTo>
                    <a:pt x="61" y="210"/>
                    <a:pt x="61" y="210"/>
                    <a:pt x="61"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9"/>
                    <a:pt x="68" y="208"/>
                    <a:pt x="68" y="208"/>
                  </a:cubicBezTo>
                  <a:cubicBezTo>
                    <a:pt x="68" y="208"/>
                    <a:pt x="68" y="208"/>
                    <a:pt x="68" y="208"/>
                  </a:cubicBezTo>
                  <a:cubicBezTo>
                    <a:pt x="68" y="209"/>
                    <a:pt x="68" y="209"/>
                    <a:pt x="68" y="209"/>
                  </a:cubicBezTo>
                  <a:close/>
                  <a:moveTo>
                    <a:pt x="74" y="209"/>
                  </a:moveTo>
                  <a:cubicBezTo>
                    <a:pt x="74" y="209"/>
                    <a:pt x="74" y="209"/>
                    <a:pt x="75" y="209"/>
                  </a:cubicBezTo>
                  <a:cubicBezTo>
                    <a:pt x="75" y="209"/>
                    <a:pt x="75" y="209"/>
                    <a:pt x="75" y="209"/>
                  </a:cubicBezTo>
                  <a:cubicBezTo>
                    <a:pt x="75" y="209"/>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9"/>
                    <a:pt x="33" y="209"/>
                    <a:pt x="33" y="209"/>
                  </a:cubicBezTo>
                  <a:cubicBezTo>
                    <a:pt x="32" y="209"/>
                    <a:pt x="32" y="209"/>
                    <a:pt x="32" y="210"/>
                  </a:cubicBezTo>
                  <a:cubicBezTo>
                    <a:pt x="32" y="211"/>
                    <a:pt x="33" y="211"/>
                    <a:pt x="34" y="212"/>
                  </a:cubicBezTo>
                  <a:cubicBezTo>
                    <a:pt x="34" y="211"/>
                    <a:pt x="34" y="211"/>
                    <a:pt x="35" y="211"/>
                  </a:cubicBezTo>
                  <a:cubicBezTo>
                    <a:pt x="35" y="211"/>
                    <a:pt x="36" y="210"/>
                    <a:pt x="37" y="210"/>
                  </a:cubicBezTo>
                  <a:cubicBezTo>
                    <a:pt x="37" y="210"/>
                    <a:pt x="38" y="210"/>
                    <a:pt x="38" y="209"/>
                  </a:cubicBezTo>
                  <a:cubicBezTo>
                    <a:pt x="38" y="209"/>
                    <a:pt x="38" y="209"/>
                    <a:pt x="38" y="209"/>
                  </a:cubicBezTo>
                  <a:cubicBezTo>
                    <a:pt x="38" y="209"/>
                    <a:pt x="39" y="208"/>
                    <a:pt x="39" y="208"/>
                  </a:cubicBezTo>
                  <a:cubicBezTo>
                    <a:pt x="39" y="208"/>
                    <a:pt x="39" y="208"/>
                    <a:pt x="39" y="208"/>
                  </a:cubicBezTo>
                  <a:cubicBezTo>
                    <a:pt x="40" y="207"/>
                    <a:pt x="40" y="207"/>
                    <a:pt x="40" y="207"/>
                  </a:cubicBezTo>
                  <a:cubicBezTo>
                    <a:pt x="39" y="207"/>
                    <a:pt x="38" y="207"/>
                    <a:pt x="37" y="207"/>
                  </a:cubicBezTo>
                  <a:close/>
                  <a:moveTo>
                    <a:pt x="67" y="206"/>
                  </a:moveTo>
                  <a:cubicBezTo>
                    <a:pt x="67" y="206"/>
                    <a:pt x="67" y="207"/>
                    <a:pt x="67" y="207"/>
                  </a:cubicBezTo>
                  <a:cubicBezTo>
                    <a:pt x="67" y="206"/>
                    <a:pt x="67"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lose/>
                  <a:moveTo>
                    <a:pt x="47" y="206"/>
                  </a:moveTo>
                  <a:cubicBezTo>
                    <a:pt x="47" y="206"/>
                    <a:pt x="47" y="207"/>
                    <a:pt x="48" y="207"/>
                  </a:cubicBezTo>
                  <a:cubicBezTo>
                    <a:pt x="48" y="206"/>
                    <a:pt x="48" y="206"/>
                    <a:pt x="48" y="206"/>
                  </a:cubicBezTo>
                  <a:cubicBezTo>
                    <a:pt x="48" y="206"/>
                    <a:pt x="48" y="206"/>
                    <a:pt x="47" y="206"/>
                  </a:cubicBezTo>
                  <a:cubicBezTo>
                    <a:pt x="47" y="206"/>
                    <a:pt x="47" y="206"/>
                    <a:pt x="47" y="206"/>
                  </a:cubicBezTo>
                  <a:close/>
                  <a:moveTo>
                    <a:pt x="76" y="206"/>
                  </a:moveTo>
                  <a:cubicBezTo>
                    <a:pt x="76" y="206"/>
                    <a:pt x="77" y="206"/>
                    <a:pt x="77" y="206"/>
                  </a:cubicBezTo>
                  <a:cubicBezTo>
                    <a:pt x="78" y="206"/>
                    <a:pt x="78" y="206"/>
                    <a:pt x="78" y="205"/>
                  </a:cubicBezTo>
                  <a:cubicBezTo>
                    <a:pt x="78" y="205"/>
                    <a:pt x="77" y="205"/>
                    <a:pt x="77" y="205"/>
                  </a:cubicBezTo>
                  <a:cubicBezTo>
                    <a:pt x="76" y="205"/>
                    <a:pt x="76" y="205"/>
                    <a:pt x="76" y="206"/>
                  </a:cubicBezTo>
                  <a:close/>
                  <a:moveTo>
                    <a:pt x="58" y="207"/>
                  </a:moveTo>
                  <a:cubicBezTo>
                    <a:pt x="59" y="207"/>
                    <a:pt x="59" y="207"/>
                    <a:pt x="59" y="206"/>
                  </a:cubicBezTo>
                  <a:cubicBezTo>
                    <a:pt x="59" y="206"/>
                    <a:pt x="59" y="206"/>
                    <a:pt x="59" y="205"/>
                  </a:cubicBezTo>
                  <a:cubicBezTo>
                    <a:pt x="59" y="205"/>
                    <a:pt x="59" y="205"/>
                    <a:pt x="58" y="206"/>
                  </a:cubicBezTo>
                  <a:cubicBezTo>
                    <a:pt x="58" y="206"/>
                    <a:pt x="58" y="207"/>
                    <a:pt x="58" y="207"/>
                  </a:cubicBezTo>
                  <a:close/>
                  <a:moveTo>
                    <a:pt x="23" y="207"/>
                  </a:moveTo>
                  <a:cubicBezTo>
                    <a:pt x="23" y="207"/>
                    <a:pt x="23" y="207"/>
                    <a:pt x="23" y="206"/>
                  </a:cubicBezTo>
                  <a:cubicBezTo>
                    <a:pt x="24" y="206"/>
                    <a:pt x="23" y="205"/>
                    <a:pt x="23" y="205"/>
                  </a:cubicBezTo>
                  <a:cubicBezTo>
                    <a:pt x="22" y="205"/>
                    <a:pt x="22" y="205"/>
                    <a:pt x="22" y="206"/>
                  </a:cubicBezTo>
                  <a:cubicBezTo>
                    <a:pt x="22" y="207"/>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1"/>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9"/>
                    <a:pt x="18" y="198"/>
                    <a:pt x="18" y="198"/>
                  </a:cubicBezTo>
                  <a:cubicBezTo>
                    <a:pt x="18" y="198"/>
                    <a:pt x="17" y="198"/>
                    <a:pt x="17" y="199"/>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9"/>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2"/>
                  </a:cubicBezTo>
                  <a:cubicBezTo>
                    <a:pt x="37" y="191"/>
                    <a:pt x="36" y="191"/>
                    <a:pt x="36" y="191"/>
                  </a:cubicBezTo>
                  <a:cubicBezTo>
                    <a:pt x="36" y="192"/>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90"/>
                  </a:cubicBezTo>
                  <a:cubicBezTo>
                    <a:pt x="34" y="190"/>
                    <a:pt x="34" y="190"/>
                    <a:pt x="35" y="190"/>
                  </a:cubicBezTo>
                  <a:close/>
                  <a:moveTo>
                    <a:pt x="44" y="186"/>
                  </a:moveTo>
                  <a:cubicBezTo>
                    <a:pt x="44" y="186"/>
                    <a:pt x="44" y="186"/>
                    <a:pt x="44" y="186"/>
                  </a:cubicBezTo>
                  <a:cubicBezTo>
                    <a:pt x="44" y="186"/>
                    <a:pt x="44" y="186"/>
                    <a:pt x="44" y="186"/>
                  </a:cubicBezTo>
                  <a:cubicBezTo>
                    <a:pt x="45" y="186"/>
                    <a:pt x="45" y="186"/>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5"/>
                    <a:pt x="15" y="185"/>
                  </a:cubicBezTo>
                  <a:cubicBezTo>
                    <a:pt x="15" y="186"/>
                    <a:pt x="15" y="186"/>
                    <a:pt x="15" y="186"/>
                  </a:cubicBezTo>
                  <a:close/>
                  <a:moveTo>
                    <a:pt x="87" y="184"/>
                  </a:moveTo>
                  <a:cubicBezTo>
                    <a:pt x="86" y="184"/>
                    <a:pt x="86" y="184"/>
                    <a:pt x="86" y="184"/>
                  </a:cubicBezTo>
                  <a:cubicBezTo>
                    <a:pt x="86" y="185"/>
                    <a:pt x="86" y="185"/>
                    <a:pt x="87" y="185"/>
                  </a:cubicBezTo>
                  <a:cubicBezTo>
                    <a:pt x="87" y="185"/>
                    <a:pt x="87" y="185"/>
                    <a:pt x="87" y="184"/>
                  </a:cubicBezTo>
                  <a:cubicBezTo>
                    <a:pt x="87" y="184"/>
                    <a:pt x="87" y="184"/>
                    <a:pt x="87" y="184"/>
                  </a:cubicBezTo>
                  <a:close/>
                  <a:moveTo>
                    <a:pt x="13" y="182"/>
                  </a:moveTo>
                  <a:cubicBezTo>
                    <a:pt x="13" y="182"/>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2"/>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80"/>
                    <a:pt x="40" y="179"/>
                    <a:pt x="40" y="179"/>
                  </a:cubicBezTo>
                  <a:cubicBezTo>
                    <a:pt x="40" y="178"/>
                    <a:pt x="40" y="178"/>
                    <a:pt x="40" y="177"/>
                  </a:cubicBezTo>
                  <a:cubicBezTo>
                    <a:pt x="40" y="177"/>
                    <a:pt x="40" y="176"/>
                    <a:pt x="39" y="176"/>
                  </a:cubicBezTo>
                  <a:cubicBezTo>
                    <a:pt x="39" y="176"/>
                    <a:pt x="39" y="176"/>
                    <a:pt x="38" y="176"/>
                  </a:cubicBezTo>
                  <a:cubicBezTo>
                    <a:pt x="38" y="175"/>
                    <a:pt x="38" y="175"/>
                    <a:pt x="38" y="175"/>
                  </a:cubicBezTo>
                  <a:cubicBezTo>
                    <a:pt x="38" y="174"/>
                    <a:pt x="37" y="174"/>
                    <a:pt x="37" y="174"/>
                  </a:cubicBezTo>
                  <a:cubicBezTo>
                    <a:pt x="37" y="175"/>
                    <a:pt x="36" y="175"/>
                    <a:pt x="36" y="176"/>
                  </a:cubicBezTo>
                  <a:cubicBezTo>
                    <a:pt x="36" y="176"/>
                    <a:pt x="36" y="177"/>
                    <a:pt x="36" y="178"/>
                  </a:cubicBezTo>
                  <a:cubicBezTo>
                    <a:pt x="36" y="179"/>
                    <a:pt x="36" y="180"/>
                    <a:pt x="36" y="180"/>
                  </a:cubicBezTo>
                  <a:cubicBezTo>
                    <a:pt x="37" y="181"/>
                    <a:pt x="37" y="181"/>
                    <a:pt x="38" y="181"/>
                  </a:cubicBezTo>
                  <a:close/>
                  <a:moveTo>
                    <a:pt x="43" y="173"/>
                  </a:moveTo>
                  <a:cubicBezTo>
                    <a:pt x="43" y="172"/>
                    <a:pt x="43" y="172"/>
                    <a:pt x="43" y="172"/>
                  </a:cubicBezTo>
                  <a:cubicBezTo>
                    <a:pt x="42" y="172"/>
                    <a:pt x="42" y="171"/>
                    <a:pt x="41" y="172"/>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1"/>
                  </a:moveTo>
                  <a:cubicBezTo>
                    <a:pt x="38" y="170"/>
                    <a:pt x="39" y="170"/>
                    <a:pt x="39" y="170"/>
                  </a:cubicBezTo>
                  <a:cubicBezTo>
                    <a:pt x="39" y="169"/>
                    <a:pt x="39" y="169"/>
                    <a:pt x="39" y="169"/>
                  </a:cubicBezTo>
                  <a:cubicBezTo>
                    <a:pt x="38" y="169"/>
                    <a:pt x="38" y="169"/>
                    <a:pt x="38" y="169"/>
                  </a:cubicBezTo>
                  <a:cubicBezTo>
                    <a:pt x="38" y="170"/>
                    <a:pt x="38" y="170"/>
                    <a:pt x="38" y="171"/>
                  </a:cubicBezTo>
                  <a:close/>
                  <a:moveTo>
                    <a:pt x="26" y="170"/>
                  </a:moveTo>
                  <a:cubicBezTo>
                    <a:pt x="26" y="170"/>
                    <a:pt x="26" y="170"/>
                    <a:pt x="26" y="169"/>
                  </a:cubicBezTo>
                  <a:cubicBezTo>
                    <a:pt x="26" y="169"/>
                    <a:pt x="26" y="169"/>
                    <a:pt x="25" y="169"/>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2"/>
                  </a:moveTo>
                  <a:cubicBezTo>
                    <a:pt x="24" y="161"/>
                    <a:pt x="24" y="161"/>
                    <a:pt x="24" y="161"/>
                  </a:cubicBezTo>
                  <a:cubicBezTo>
                    <a:pt x="24" y="161"/>
                    <a:pt x="23" y="161"/>
                    <a:pt x="23" y="161"/>
                  </a:cubicBezTo>
                  <a:cubicBezTo>
                    <a:pt x="23" y="161"/>
                    <a:pt x="23" y="161"/>
                    <a:pt x="23" y="162"/>
                  </a:cubicBezTo>
                  <a:lnTo>
                    <a:pt x="24" y="162"/>
                  </a:lnTo>
                  <a:close/>
                  <a:moveTo>
                    <a:pt x="18" y="153"/>
                  </a:moveTo>
                  <a:cubicBezTo>
                    <a:pt x="18" y="153"/>
                    <a:pt x="18" y="153"/>
                    <a:pt x="18" y="153"/>
                  </a:cubicBezTo>
                  <a:cubicBezTo>
                    <a:pt x="18" y="153"/>
                    <a:pt x="18" y="153"/>
                    <a:pt x="18" y="152"/>
                  </a:cubicBezTo>
                  <a:lnTo>
                    <a:pt x="18" y="152"/>
                  </a:lnTo>
                  <a:cubicBezTo>
                    <a:pt x="18" y="152"/>
                    <a:pt x="18" y="153"/>
                    <a:pt x="18" y="153"/>
                  </a:cubicBezTo>
                  <a:cubicBezTo>
                    <a:pt x="18" y="153"/>
                    <a:pt x="18" y="153"/>
                    <a:pt x="18" y="153"/>
                  </a:cubicBezTo>
                  <a:close/>
                  <a:moveTo>
                    <a:pt x="54" y="142"/>
                  </a:moveTo>
                  <a:cubicBezTo>
                    <a:pt x="55" y="141"/>
                    <a:pt x="55" y="141"/>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1" y="126"/>
                    <a:pt x="11" y="126"/>
                    <a:pt x="11" y="126"/>
                  </a:cubicBezTo>
                  <a:cubicBezTo>
                    <a:pt x="12" y="127"/>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5"/>
                    <a:pt x="13" y="124"/>
                    <a:pt x="13" y="124"/>
                  </a:cubicBezTo>
                  <a:cubicBezTo>
                    <a:pt x="13" y="123"/>
                    <a:pt x="13" y="123"/>
                    <a:pt x="13" y="123"/>
                  </a:cubicBezTo>
                  <a:cubicBezTo>
                    <a:pt x="13" y="122"/>
                    <a:pt x="12" y="122"/>
                    <a:pt x="12" y="122"/>
                  </a:cubicBezTo>
                  <a:close/>
                  <a:moveTo>
                    <a:pt x="2" y="100"/>
                  </a:moveTo>
                  <a:lnTo>
                    <a:pt x="2" y="99"/>
                  </a:lnTo>
                  <a:lnTo>
                    <a:pt x="2" y="99"/>
                  </a:lnTo>
                  <a:cubicBezTo>
                    <a:pt x="2" y="100"/>
                    <a:pt x="2" y="100"/>
                    <a:pt x="2" y="100"/>
                  </a:cubicBezTo>
                  <a:cubicBezTo>
                    <a:pt x="2" y="100"/>
                    <a:pt x="2" y="100"/>
                    <a:pt x="2" y="100"/>
                  </a:cubicBezTo>
                  <a:lnTo>
                    <a:pt x="2" y="100"/>
                  </a:lnTo>
                  <a:close/>
                  <a:moveTo>
                    <a:pt x="38" y="68"/>
                  </a:moveTo>
                  <a:cubicBezTo>
                    <a:pt x="38" y="68"/>
                    <a:pt x="39" y="69"/>
                    <a:pt x="40" y="69"/>
                  </a:cubicBezTo>
                  <a:cubicBezTo>
                    <a:pt x="40" y="68"/>
                    <a:pt x="40" y="68"/>
                    <a:pt x="40" y="68"/>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70"/>
                    <a:pt x="37" y="70"/>
                  </a:cubicBezTo>
                  <a:close/>
                  <a:moveTo>
                    <a:pt x="45" y="42"/>
                  </a:moveTo>
                  <a:cubicBezTo>
                    <a:pt x="45" y="42"/>
                    <a:pt x="45" y="42"/>
                    <a:pt x="45" y="42"/>
                  </a:cubicBezTo>
                  <a:cubicBezTo>
                    <a:pt x="45" y="42"/>
                    <a:pt x="45" y="42"/>
                    <a:pt x="45" y="42"/>
                  </a:cubicBezTo>
                  <a:close/>
                  <a:moveTo>
                    <a:pt x="44" y="39"/>
                  </a:moveTo>
                  <a:cubicBezTo>
                    <a:pt x="45" y="39"/>
                    <a:pt x="45" y="38"/>
                    <a:pt x="45" y="38"/>
                  </a:cubicBezTo>
                  <a:cubicBezTo>
                    <a:pt x="44" y="38"/>
                    <a:pt x="44" y="38"/>
                    <a:pt x="44" y="38"/>
                  </a:cubicBezTo>
                  <a:cubicBezTo>
                    <a:pt x="44" y="39"/>
                    <a:pt x="44" y="39"/>
                    <a:pt x="44" y="39"/>
                  </a:cubicBezTo>
                  <a:close/>
                  <a:moveTo>
                    <a:pt x="35" y="35"/>
                  </a:moveTo>
                  <a:cubicBezTo>
                    <a:pt x="35" y="35"/>
                    <a:pt x="35" y="35"/>
                    <a:pt x="36" y="35"/>
                  </a:cubicBezTo>
                  <a:cubicBezTo>
                    <a:pt x="36" y="35"/>
                    <a:pt x="36" y="35"/>
                    <a:pt x="35" y="35"/>
                  </a:cubicBezTo>
                  <a:close/>
                  <a:moveTo>
                    <a:pt x="44" y="34"/>
                  </a:moveTo>
                  <a:cubicBezTo>
                    <a:pt x="44" y="34"/>
                    <a:pt x="43" y="35"/>
                    <a:pt x="43" y="35"/>
                  </a:cubicBezTo>
                  <a:cubicBezTo>
                    <a:pt x="43" y="35"/>
                    <a:pt x="43" y="35"/>
                    <a:pt x="42" y="36"/>
                  </a:cubicBezTo>
                  <a:cubicBezTo>
                    <a:pt x="42" y="36"/>
                    <a:pt x="42" y="36"/>
                    <a:pt x="42" y="37"/>
                  </a:cubicBezTo>
                  <a:cubicBezTo>
                    <a:pt x="41" y="37"/>
                    <a:pt x="41" y="37"/>
                    <a:pt x="41" y="38"/>
                  </a:cubicBezTo>
                  <a:cubicBezTo>
                    <a:pt x="42" y="38"/>
                    <a:pt x="42" y="38"/>
                    <a:pt x="43" y="38"/>
                  </a:cubicBezTo>
                  <a:cubicBezTo>
                    <a:pt x="43" y="38"/>
                    <a:pt x="43" y="37"/>
                    <a:pt x="43" y="37"/>
                  </a:cubicBezTo>
                  <a:cubicBezTo>
                    <a:pt x="43" y="37"/>
                    <a:pt x="43" y="36"/>
                    <a:pt x="43" y="36"/>
                  </a:cubicBezTo>
                  <a:cubicBezTo>
                    <a:pt x="44" y="36"/>
                    <a:pt x="44" y="36"/>
                    <a:pt x="44" y="36"/>
                  </a:cubicBezTo>
                  <a:cubicBezTo>
                    <a:pt x="44" y="37"/>
                    <a:pt x="44" y="37"/>
                    <a:pt x="44" y="37"/>
                  </a:cubicBezTo>
                  <a:cubicBezTo>
                    <a:pt x="44" y="36"/>
                    <a:pt x="44" y="36"/>
                    <a:pt x="44" y="35"/>
                  </a:cubicBezTo>
                  <a:cubicBezTo>
                    <a:pt x="44" y="34"/>
                    <a:pt x="44" y="34"/>
                    <a:pt x="44" y="34"/>
                  </a:cubicBezTo>
                  <a:lnTo>
                    <a:pt x="44" y="34"/>
                  </a:lnTo>
                  <a:close/>
                  <a:moveTo>
                    <a:pt x="43" y="32"/>
                  </a:moveTo>
                  <a:cubicBezTo>
                    <a:pt x="43" y="32"/>
                    <a:pt x="43" y="32"/>
                    <a:pt x="42" y="32"/>
                  </a:cubicBezTo>
                  <a:cubicBezTo>
                    <a:pt x="42" y="32"/>
                    <a:pt x="42" y="32"/>
                    <a:pt x="42" y="32"/>
                  </a:cubicBezTo>
                  <a:cubicBezTo>
                    <a:pt x="41" y="33"/>
                    <a:pt x="41" y="33"/>
                    <a:pt x="41" y="33"/>
                  </a:cubicBezTo>
                  <a:cubicBezTo>
                    <a:pt x="41" y="33"/>
                    <a:pt x="41" y="34"/>
                    <a:pt x="41" y="34"/>
                  </a:cubicBezTo>
                  <a:cubicBezTo>
                    <a:pt x="41" y="34"/>
                    <a:pt x="41" y="35"/>
                    <a:pt x="41" y="35"/>
                  </a:cubicBezTo>
                  <a:cubicBezTo>
                    <a:pt x="41" y="35"/>
                    <a:pt x="41" y="35"/>
                    <a:pt x="41" y="35"/>
                  </a:cubicBezTo>
                  <a:cubicBezTo>
                    <a:pt x="41" y="35"/>
                    <a:pt x="41" y="35"/>
                    <a:pt x="42" y="35"/>
                  </a:cubicBezTo>
                  <a:cubicBezTo>
                    <a:pt x="42" y="34"/>
                    <a:pt x="42" y="34"/>
                    <a:pt x="42" y="34"/>
                  </a:cubicBezTo>
                  <a:cubicBezTo>
                    <a:pt x="43" y="33"/>
                    <a:pt x="43" y="33"/>
                    <a:pt x="43" y="32"/>
                  </a:cubicBezTo>
                  <a:close/>
                  <a:moveTo>
                    <a:pt x="16" y="32"/>
                  </a:moveTo>
                  <a:cubicBezTo>
                    <a:pt x="16" y="33"/>
                    <a:pt x="16" y="33"/>
                    <a:pt x="17" y="33"/>
                  </a:cubicBezTo>
                  <a:cubicBezTo>
                    <a:pt x="17" y="33"/>
                    <a:pt x="17" y="32"/>
                    <a:pt x="17" y="32"/>
                  </a:cubicBezTo>
                  <a:cubicBezTo>
                    <a:pt x="17" y="31"/>
                    <a:pt x="16" y="31"/>
                    <a:pt x="16" y="32"/>
                  </a:cubicBezTo>
                  <a:close/>
                  <a:moveTo>
                    <a:pt x="45" y="31"/>
                  </a:moveTo>
                  <a:lnTo>
                    <a:pt x="45" y="32"/>
                  </a:lnTo>
                  <a:cubicBezTo>
                    <a:pt x="45" y="33"/>
                    <a:pt x="45" y="33"/>
                    <a:pt x="45" y="33"/>
                  </a:cubicBezTo>
                  <a:cubicBezTo>
                    <a:pt x="46" y="34"/>
                    <a:pt x="46" y="34"/>
                    <a:pt x="47" y="34"/>
                  </a:cubicBezTo>
                  <a:cubicBezTo>
                    <a:pt x="47" y="33"/>
                    <a:pt x="47" y="33"/>
                    <a:pt x="47" y="32"/>
                  </a:cubicBezTo>
                  <a:cubicBezTo>
                    <a:pt x="47" y="32"/>
                    <a:pt x="47" y="31"/>
                    <a:pt x="47" y="31"/>
                  </a:cubicBezTo>
                  <a:cubicBezTo>
                    <a:pt x="46" y="30"/>
                    <a:pt x="46" y="30"/>
                    <a:pt x="45" y="31"/>
                  </a:cubicBezTo>
                  <a:close/>
                  <a:moveTo>
                    <a:pt x="41" y="31"/>
                  </a:moveTo>
                  <a:cubicBezTo>
                    <a:pt x="41" y="31"/>
                    <a:pt x="41" y="31"/>
                    <a:pt x="42" y="31"/>
                  </a:cubicBezTo>
                  <a:cubicBezTo>
                    <a:pt x="42" y="31"/>
                    <a:pt x="42" y="31"/>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3"/>
                  </a:cubicBezTo>
                  <a:cubicBezTo>
                    <a:pt x="33" y="33"/>
                    <a:pt x="33" y="32"/>
                    <a:pt x="33" y="31"/>
                  </a:cubicBezTo>
                  <a:cubicBezTo>
                    <a:pt x="33" y="31"/>
                    <a:pt x="34" y="31"/>
                    <a:pt x="34" y="31"/>
                  </a:cubicBezTo>
                  <a:cubicBezTo>
                    <a:pt x="34" y="30"/>
                    <a:pt x="34" y="30"/>
                    <a:pt x="34" y="30"/>
                  </a:cubicBezTo>
                  <a:cubicBezTo>
                    <a:pt x="34" y="30"/>
                    <a:pt x="34" y="29"/>
                    <a:pt x="34" y="29"/>
                  </a:cubicBezTo>
                  <a:cubicBezTo>
                    <a:pt x="34" y="29"/>
                    <a:pt x="33" y="29"/>
                    <a:pt x="33" y="29"/>
                  </a:cubicBezTo>
                  <a:cubicBezTo>
                    <a:pt x="33" y="29"/>
                    <a:pt x="32" y="30"/>
                    <a:pt x="32" y="30"/>
                  </a:cubicBezTo>
                  <a:cubicBezTo>
                    <a:pt x="32" y="30"/>
                    <a:pt x="31" y="30"/>
                    <a:pt x="31" y="30"/>
                  </a:cubicBezTo>
                  <a:close/>
                  <a:moveTo>
                    <a:pt x="8" y="30"/>
                  </a:moveTo>
                  <a:cubicBezTo>
                    <a:pt x="8" y="29"/>
                    <a:pt x="8" y="29"/>
                    <a:pt x="8" y="29"/>
                  </a:cubicBezTo>
                  <a:cubicBezTo>
                    <a:pt x="8" y="30"/>
                    <a:pt x="8" y="29"/>
                    <a:pt x="8" y="29"/>
                  </a:cubicBezTo>
                  <a:cubicBezTo>
                    <a:pt x="8" y="29"/>
                    <a:pt x="8" y="29"/>
                    <a:pt x="8" y="29"/>
                  </a:cubicBezTo>
                  <a:cubicBezTo>
                    <a:pt x="8" y="29"/>
                    <a:pt x="8" y="29"/>
                    <a:pt x="8" y="29"/>
                  </a:cubicBezTo>
                  <a:cubicBezTo>
                    <a:pt x="7" y="29"/>
                    <a:pt x="7" y="29"/>
                    <a:pt x="7" y="29"/>
                  </a:cubicBezTo>
                  <a:cubicBezTo>
                    <a:pt x="7" y="30"/>
                    <a:pt x="8" y="30"/>
                    <a:pt x="8" y="30"/>
                  </a:cubicBezTo>
                  <a:close/>
                  <a:moveTo>
                    <a:pt x="38" y="28"/>
                  </a:moveTo>
                  <a:cubicBezTo>
                    <a:pt x="38" y="28"/>
                    <a:pt x="38" y="28"/>
                    <a:pt x="38" y="28"/>
                  </a:cubicBezTo>
                  <a:lnTo>
                    <a:pt x="38" y="28"/>
                  </a:lnTo>
                  <a:cubicBezTo>
                    <a:pt x="37"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9"/>
                    <a:pt x="25" y="29"/>
                  </a:cubicBezTo>
                  <a:cubicBezTo>
                    <a:pt x="25" y="29"/>
                    <a:pt x="25" y="28"/>
                    <a:pt x="26" y="28"/>
                  </a:cubicBezTo>
                  <a:cubicBezTo>
                    <a:pt x="26" y="28"/>
                    <a:pt x="26" y="28"/>
                    <a:pt x="26" y="27"/>
                  </a:cubicBezTo>
                  <a:close/>
                  <a:moveTo>
                    <a:pt x="45" y="27"/>
                  </a:moveTo>
                  <a:cubicBezTo>
                    <a:pt x="44" y="27"/>
                    <a:pt x="44" y="27"/>
                    <a:pt x="44" y="27"/>
                  </a:cubicBezTo>
                  <a:cubicBezTo>
                    <a:pt x="44" y="27"/>
                    <a:pt x="44" y="28"/>
                    <a:pt x="44" y="28"/>
                  </a:cubicBezTo>
                  <a:cubicBezTo>
                    <a:pt x="44" y="28"/>
                    <a:pt x="44" y="28"/>
                    <a:pt x="44" y="28"/>
                  </a:cubicBezTo>
                  <a:cubicBezTo>
                    <a:pt x="44" y="28"/>
                    <a:pt x="44" y="29"/>
                    <a:pt x="44" y="29"/>
                  </a:cubicBezTo>
                  <a:cubicBezTo>
                    <a:pt x="44" y="29"/>
                    <a:pt x="44" y="29"/>
                    <a:pt x="44" y="29"/>
                  </a:cubicBezTo>
                  <a:cubicBezTo>
                    <a:pt x="44" y="29"/>
                    <a:pt x="44" y="30"/>
                    <a:pt x="44" y="30"/>
                  </a:cubicBezTo>
                  <a:cubicBezTo>
                    <a:pt x="44" y="30"/>
                    <a:pt x="44" y="30"/>
                    <a:pt x="44" y="30"/>
                  </a:cubicBezTo>
                  <a:cubicBezTo>
                    <a:pt x="44" y="30"/>
                    <a:pt x="44" y="31"/>
                    <a:pt x="44" y="32"/>
                  </a:cubicBezTo>
                  <a:cubicBezTo>
                    <a:pt x="44" y="32"/>
                    <a:pt x="44" y="33"/>
                    <a:pt x="44" y="33"/>
                  </a:cubicBezTo>
                  <a:cubicBezTo>
                    <a:pt x="45" y="32"/>
                    <a:pt x="45" y="31"/>
                    <a:pt x="45" y="30"/>
                  </a:cubicBezTo>
                  <a:cubicBezTo>
                    <a:pt x="45" y="30"/>
                    <a:pt x="45" y="29"/>
                    <a:pt x="45" y="28"/>
                  </a:cubicBezTo>
                  <a:cubicBezTo>
                    <a:pt x="45" y="28"/>
                    <a:pt x="46" y="28"/>
                    <a:pt x="46" y="29"/>
                  </a:cubicBezTo>
                  <a:cubicBezTo>
                    <a:pt x="46" y="29"/>
                    <a:pt x="46" y="29"/>
                    <a:pt x="47" y="29"/>
                  </a:cubicBezTo>
                  <a:cubicBezTo>
                    <a:pt x="47" y="30"/>
                    <a:pt x="47" y="30"/>
                    <a:pt x="47" y="30"/>
                  </a:cubicBezTo>
                  <a:cubicBezTo>
                    <a:pt x="48" y="30"/>
                    <a:pt x="48" y="30"/>
                    <a:pt x="48" y="30"/>
                  </a:cubicBezTo>
                  <a:cubicBezTo>
                    <a:pt x="48" y="29"/>
                    <a:pt x="48" y="29"/>
                    <a:pt x="47" y="28"/>
                  </a:cubicBezTo>
                  <a:cubicBezTo>
                    <a:pt x="46" y="28"/>
                    <a:pt x="46" y="27"/>
                    <a:pt x="45" y="27"/>
                  </a:cubicBezTo>
                  <a:close/>
                  <a:moveTo>
                    <a:pt x="47" y="26"/>
                  </a:moveTo>
                  <a:cubicBezTo>
                    <a:pt x="47" y="26"/>
                    <a:pt x="47" y="26"/>
                    <a:pt x="47" y="26"/>
                  </a:cubicBezTo>
                  <a:cubicBezTo>
                    <a:pt x="47" y="26"/>
                    <a:pt x="47" y="26"/>
                    <a:pt x="47" y="26"/>
                  </a:cubicBezTo>
                  <a:cubicBezTo>
                    <a:pt x="47" y="26"/>
                    <a:pt x="47" y="26"/>
                    <a:pt x="47" y="26"/>
                  </a:cubicBezTo>
                  <a:cubicBezTo>
                    <a:pt x="47" y="26"/>
                    <a:pt x="47" y="26"/>
                    <a:pt x="47" y="26"/>
                  </a:cubicBezTo>
                  <a:close/>
                  <a:moveTo>
                    <a:pt x="36" y="26"/>
                  </a:moveTo>
                  <a:lnTo>
                    <a:pt x="35" y="26"/>
                  </a:lnTo>
                  <a:cubicBezTo>
                    <a:pt x="35" y="26"/>
                    <a:pt x="35" y="26"/>
                    <a:pt x="35" y="27"/>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6"/>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9"/>
                    <a:pt x="30" y="29"/>
                    <a:pt x="30" y="29"/>
                  </a:cubicBezTo>
                  <a:cubicBezTo>
                    <a:pt x="30" y="28"/>
                    <a:pt x="30" y="27"/>
                    <a:pt x="30" y="27"/>
                  </a:cubicBezTo>
                  <a:cubicBezTo>
                    <a:pt x="29" y="27"/>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4"/>
                    <a:pt x="42" y="24"/>
                    <a:pt x="42" y="24"/>
                  </a:cubicBezTo>
                  <a:cubicBezTo>
                    <a:pt x="42" y="24"/>
                    <a:pt x="42" y="24"/>
                    <a:pt x="42" y="24"/>
                  </a:cubicBezTo>
                  <a:cubicBezTo>
                    <a:pt x="42" y="25"/>
                    <a:pt x="42" y="25"/>
                    <a:pt x="42" y="25"/>
                  </a:cubicBezTo>
                  <a:cubicBezTo>
                    <a:pt x="41" y="25"/>
                    <a:pt x="41" y="25"/>
                    <a:pt x="41" y="25"/>
                  </a:cubicBezTo>
                  <a:cubicBezTo>
                    <a:pt x="41" y="25"/>
                    <a:pt x="40" y="25"/>
                    <a:pt x="40" y="25"/>
                  </a:cubicBezTo>
                  <a:cubicBezTo>
                    <a:pt x="40" y="25"/>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6"/>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3"/>
                    <a:pt x="44" y="23"/>
                    <a:pt x="44" y="23"/>
                  </a:cubicBezTo>
                  <a:cubicBezTo>
                    <a:pt x="44" y="23"/>
                    <a:pt x="44" y="23"/>
                    <a:pt x="44" y="23"/>
                  </a:cubicBezTo>
                  <a:close/>
                  <a:moveTo>
                    <a:pt x="11" y="22"/>
                  </a:moveTo>
                  <a:cubicBezTo>
                    <a:pt x="11" y="23"/>
                    <a:pt x="11" y="23"/>
                    <a:pt x="12" y="23"/>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0" y="20"/>
                    <a:pt x="40" y="20"/>
                  </a:cubicBezTo>
                  <a:cubicBezTo>
                    <a:pt x="40" y="19"/>
                    <a:pt x="39" y="19"/>
                    <a:pt x="39" y="19"/>
                  </a:cubicBezTo>
                  <a:cubicBezTo>
                    <a:pt x="38" y="19"/>
                    <a:pt x="38" y="20"/>
                    <a:pt x="38" y="20"/>
                  </a:cubicBezTo>
                  <a:cubicBezTo>
                    <a:pt x="37" y="20"/>
                    <a:pt x="37" y="20"/>
                    <a:pt x="38" y="20"/>
                  </a:cubicBezTo>
                  <a:close/>
                  <a:moveTo>
                    <a:pt x="9" y="19"/>
                  </a:moveTo>
                  <a:cubicBezTo>
                    <a:pt x="9" y="19"/>
                    <a:pt x="8" y="19"/>
                    <a:pt x="8" y="19"/>
                  </a:cubicBezTo>
                  <a:cubicBezTo>
                    <a:pt x="7" y="19"/>
                    <a:pt x="7" y="19"/>
                    <a:pt x="7" y="20"/>
                  </a:cubicBezTo>
                  <a:cubicBezTo>
                    <a:pt x="7" y="20"/>
                    <a:pt x="7" y="20"/>
                    <a:pt x="7" y="20"/>
                  </a:cubicBezTo>
                  <a:cubicBezTo>
                    <a:pt x="8" y="20"/>
                    <a:pt x="9" y="20"/>
                    <a:pt x="10" y="21"/>
                  </a:cubicBezTo>
                  <a:cubicBezTo>
                    <a:pt x="11" y="21"/>
                    <a:pt x="12" y="21"/>
                    <a:pt x="13" y="21"/>
                  </a:cubicBezTo>
                  <a:cubicBezTo>
                    <a:pt x="14" y="21"/>
                    <a:pt x="14" y="21"/>
                    <a:pt x="14" y="20"/>
                  </a:cubicBezTo>
                  <a:cubicBezTo>
                    <a:pt x="14" y="20"/>
                    <a:pt x="14" y="20"/>
                    <a:pt x="14" y="19"/>
                  </a:cubicBezTo>
                  <a:cubicBezTo>
                    <a:pt x="13" y="19"/>
                    <a:pt x="12" y="19"/>
                    <a:pt x="11" y="19"/>
                  </a:cubicBezTo>
                  <a:cubicBezTo>
                    <a:pt x="11" y="19"/>
                    <a:pt x="10" y="19"/>
                    <a:pt x="9" y="19"/>
                  </a:cubicBezTo>
                  <a:close/>
                  <a:moveTo>
                    <a:pt x="31" y="18"/>
                  </a:moveTo>
                  <a:cubicBezTo>
                    <a:pt x="30" y="18"/>
                    <a:pt x="30" y="18"/>
                    <a:pt x="30" y="19"/>
                  </a:cubicBezTo>
                  <a:cubicBezTo>
                    <a:pt x="29" y="19"/>
                    <a:pt x="29" y="19"/>
                    <a:pt x="28" y="19"/>
                  </a:cubicBezTo>
                  <a:cubicBezTo>
                    <a:pt x="28" y="19"/>
                    <a:pt x="28" y="19"/>
                    <a:pt x="27" y="19"/>
                  </a:cubicBezTo>
                  <a:cubicBezTo>
                    <a:pt x="27" y="18"/>
                    <a:pt x="27" y="18"/>
                    <a:pt x="27" y="18"/>
                  </a:cubicBezTo>
                  <a:cubicBezTo>
                    <a:pt x="26" y="18"/>
                    <a:pt x="26" y="19"/>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1"/>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1"/>
                    <a:pt x="31" y="21"/>
                  </a:cubicBezTo>
                  <a:cubicBezTo>
                    <a:pt x="31" y="21"/>
                    <a:pt x="32" y="21"/>
                    <a:pt x="32" y="21"/>
                  </a:cubicBezTo>
                  <a:cubicBezTo>
                    <a:pt x="33" y="21"/>
                    <a:pt x="33" y="20"/>
                    <a:pt x="33" y="20"/>
                  </a:cubicBezTo>
                  <a:cubicBezTo>
                    <a:pt x="33" y="20"/>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7"/>
                  </a:cubicBezTo>
                  <a:cubicBezTo>
                    <a:pt x="31" y="17"/>
                    <a:pt x="32" y="17"/>
                    <a:pt x="32" y="17"/>
                  </a:cubicBezTo>
                  <a:cubicBezTo>
                    <a:pt x="33" y="17"/>
                    <a:pt x="33" y="16"/>
                    <a:pt x="33" y="16"/>
                  </a:cubicBezTo>
                  <a:cubicBezTo>
                    <a:pt x="34" y="16"/>
                    <a:pt x="34" y="15"/>
                    <a:pt x="33" y="15"/>
                  </a:cubicBezTo>
                  <a:close/>
                  <a:moveTo>
                    <a:pt x="35" y="14"/>
                  </a:moveTo>
                  <a:cubicBezTo>
                    <a:pt x="35" y="14"/>
                    <a:pt x="35" y="14"/>
                    <a:pt x="35" y="14"/>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0" y="14"/>
                  </a:cubicBezTo>
                  <a:cubicBezTo>
                    <a:pt x="40" y="14"/>
                    <a:pt x="40" y="14"/>
                    <a:pt x="40" y="15"/>
                  </a:cubicBezTo>
                  <a:cubicBezTo>
                    <a:pt x="40" y="15"/>
                    <a:pt x="41" y="15"/>
                    <a:pt x="41" y="15"/>
                  </a:cubicBezTo>
                  <a:cubicBezTo>
                    <a:pt x="42" y="15"/>
                    <a:pt x="42" y="15"/>
                    <a:pt x="42" y="15"/>
                  </a:cubicBezTo>
                  <a:cubicBezTo>
                    <a:pt x="42" y="14"/>
                    <a:pt x="42" y="14"/>
                    <a:pt x="42" y="14"/>
                  </a:cubicBezTo>
                  <a:cubicBezTo>
                    <a:pt x="41"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2"/>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4"/>
                    <a:pt x="12" y="14"/>
                    <a:pt x="11" y="14"/>
                  </a:cubicBezTo>
                  <a:cubicBezTo>
                    <a:pt x="11" y="14"/>
                    <a:pt x="10" y="14"/>
                    <a:pt x="10" y="15"/>
                  </a:cubicBezTo>
                  <a:cubicBezTo>
                    <a:pt x="10" y="15"/>
                    <a:pt x="11" y="15"/>
                    <a:pt x="11" y="15"/>
                  </a:cubicBezTo>
                  <a:cubicBezTo>
                    <a:pt x="12" y="15"/>
                    <a:pt x="13" y="15"/>
                    <a:pt x="13" y="15"/>
                  </a:cubicBezTo>
                  <a:cubicBezTo>
                    <a:pt x="13" y="14"/>
                    <a:pt x="13" y="14"/>
                    <a:pt x="13" y="14"/>
                  </a:cubicBezTo>
                  <a:cubicBezTo>
                    <a:pt x="13" y="14"/>
                    <a:pt x="13" y="14"/>
                    <a:pt x="14" y="14"/>
                  </a:cubicBezTo>
                  <a:cubicBezTo>
                    <a:pt x="14" y="14"/>
                    <a:pt x="15" y="14"/>
                    <a:pt x="15" y="13"/>
                  </a:cubicBezTo>
                  <a:cubicBezTo>
                    <a:pt x="15" y="12"/>
                    <a:pt x="16" y="12"/>
                    <a:pt x="16" y="12"/>
                  </a:cubicBezTo>
                  <a:cubicBezTo>
                    <a:pt x="16" y="11"/>
                    <a:pt x="16" y="11"/>
                    <a:pt x="16" y="11"/>
                  </a:cubicBezTo>
                  <a:cubicBezTo>
                    <a:pt x="15" y="12"/>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2"/>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2"/>
                  </a:cubicBezTo>
                  <a:close/>
                  <a:moveTo>
                    <a:pt x="34" y="10"/>
                  </a:moveTo>
                  <a:cubicBezTo>
                    <a:pt x="34" y="10"/>
                    <a:pt x="34" y="10"/>
                    <a:pt x="34" y="9"/>
                  </a:cubicBezTo>
                  <a:cubicBezTo>
                    <a:pt x="34" y="9"/>
                    <a:pt x="34" y="9"/>
                    <a:pt x="34" y="10"/>
                  </a:cubicBezTo>
                  <a:close/>
                  <a:moveTo>
                    <a:pt x="27" y="10"/>
                  </a:moveTo>
                  <a:cubicBezTo>
                    <a:pt x="28" y="10"/>
                    <a:pt x="28" y="10"/>
                    <a:pt x="28" y="9"/>
                  </a:cubicBezTo>
                  <a:cubicBezTo>
                    <a:pt x="28" y="9"/>
                    <a:pt x="28" y="9"/>
                    <a:pt x="28" y="9"/>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5"/>
                  </a:cubicBezTo>
                  <a:cubicBezTo>
                    <a:pt x="22" y="5"/>
                    <a:pt x="22" y="5"/>
                    <a:pt x="22" y="5"/>
                  </a:cubicBezTo>
                  <a:cubicBezTo>
                    <a:pt x="23" y="5"/>
                    <a:pt x="23" y="6"/>
                    <a:pt x="23" y="6"/>
                  </a:cubicBezTo>
                  <a:cubicBezTo>
                    <a:pt x="23" y="6"/>
                    <a:pt x="23" y="6"/>
                    <a:pt x="23" y="6"/>
                  </a:cubicBezTo>
                  <a:cubicBezTo>
                    <a:pt x="23" y="6"/>
                    <a:pt x="24" y="6"/>
                    <a:pt x="24" y="6"/>
                  </a:cubicBezTo>
                  <a:cubicBezTo>
                    <a:pt x="24" y="6"/>
                    <a:pt x="23" y="6"/>
                    <a:pt x="23" y="6"/>
                  </a:cubicBezTo>
                  <a:cubicBezTo>
                    <a:pt x="23" y="6"/>
                    <a:pt x="23" y="7"/>
                    <a:pt x="23" y="7"/>
                  </a:cubicBezTo>
                  <a:cubicBezTo>
                    <a:pt x="23" y="8"/>
                    <a:pt x="23" y="8"/>
                    <a:pt x="23" y="8"/>
                  </a:cubicBezTo>
                  <a:cubicBezTo>
                    <a:pt x="24" y="8"/>
                    <a:pt x="24" y="8"/>
                    <a:pt x="24" y="8"/>
                  </a:cubicBezTo>
                  <a:cubicBezTo>
                    <a:pt x="24" y="8"/>
                    <a:pt x="24" y="7"/>
                    <a:pt x="25" y="7"/>
                  </a:cubicBezTo>
                  <a:cubicBezTo>
                    <a:pt x="25" y="7"/>
                    <a:pt x="25" y="8"/>
                    <a:pt x="25" y="8"/>
                  </a:cubicBezTo>
                  <a:cubicBezTo>
                    <a:pt x="25" y="8"/>
                    <a:pt x="26" y="8"/>
                    <a:pt x="26" y="8"/>
                  </a:cubicBezTo>
                  <a:cubicBezTo>
                    <a:pt x="26" y="8"/>
                    <a:pt x="26" y="8"/>
                    <a:pt x="27" y="8"/>
                  </a:cubicBezTo>
                  <a:cubicBezTo>
                    <a:pt x="27" y="8"/>
                    <a:pt x="27" y="8"/>
                    <a:pt x="27" y="8"/>
                  </a:cubicBezTo>
                  <a:cubicBezTo>
                    <a:pt x="28" y="8"/>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1" y="9"/>
                  </a:cubicBezTo>
                  <a:cubicBezTo>
                    <a:pt x="32" y="10"/>
                    <a:pt x="32" y="10"/>
                    <a:pt x="32" y="10"/>
                  </a:cubicBezTo>
                  <a:cubicBezTo>
                    <a:pt x="32" y="10"/>
                    <a:pt x="33" y="10"/>
                    <a:pt x="33" y="9"/>
                  </a:cubicBezTo>
                  <a:cubicBezTo>
                    <a:pt x="33" y="9"/>
                    <a:pt x="33" y="8"/>
                    <a:pt x="34" y="8"/>
                  </a:cubicBezTo>
                  <a:cubicBezTo>
                    <a:pt x="34" y="8"/>
                    <a:pt x="35" y="8"/>
                    <a:pt x="35" y="9"/>
                  </a:cubicBezTo>
                  <a:cubicBezTo>
                    <a:pt x="35" y="9"/>
                    <a:pt x="35" y="9"/>
                    <a:pt x="36" y="9"/>
                  </a:cubicBezTo>
                  <a:cubicBezTo>
                    <a:pt x="36" y="10"/>
                    <a:pt x="36" y="10"/>
                    <a:pt x="35" y="10"/>
                  </a:cubicBezTo>
                  <a:cubicBezTo>
                    <a:pt x="35" y="11"/>
                    <a:pt x="35" y="11"/>
                    <a:pt x="35" y="12"/>
                  </a:cubicBezTo>
                  <a:cubicBezTo>
                    <a:pt x="35" y="12"/>
                    <a:pt x="35" y="12"/>
                    <a:pt x="36" y="12"/>
                  </a:cubicBezTo>
                  <a:cubicBezTo>
                    <a:pt x="36" y="12"/>
                    <a:pt x="37" y="11"/>
                    <a:pt x="36" y="11"/>
                  </a:cubicBezTo>
                  <a:cubicBezTo>
                    <a:pt x="36" y="11"/>
                    <a:pt x="36" y="10"/>
                    <a:pt x="36" y="10"/>
                  </a:cubicBezTo>
                  <a:cubicBezTo>
                    <a:pt x="36" y="10"/>
                    <a:pt x="36" y="9"/>
                    <a:pt x="37" y="9"/>
                  </a:cubicBezTo>
                  <a:cubicBezTo>
                    <a:pt x="37" y="10"/>
                    <a:pt x="37" y="10"/>
                    <a:pt x="37" y="9"/>
                  </a:cubicBezTo>
                  <a:lnTo>
                    <a:pt x="38" y="8"/>
                  </a:lnTo>
                  <a:cubicBezTo>
                    <a:pt x="39" y="8"/>
                    <a:pt x="39" y="8"/>
                    <a:pt x="40" y="8"/>
                  </a:cubicBezTo>
                  <a:cubicBezTo>
                    <a:pt x="40" y="7"/>
                    <a:pt x="40" y="7"/>
                    <a:pt x="41" y="7"/>
                  </a:cubicBezTo>
                  <a:cubicBezTo>
                    <a:pt x="41" y="8"/>
                    <a:pt x="42" y="9"/>
                    <a:pt x="43" y="10"/>
                  </a:cubicBezTo>
                  <a:cubicBezTo>
                    <a:pt x="44" y="10"/>
                    <a:pt x="44" y="10"/>
                    <a:pt x="44" y="9"/>
                  </a:cubicBezTo>
                  <a:cubicBezTo>
                    <a:pt x="44" y="9"/>
                    <a:pt x="43" y="8"/>
                    <a:pt x="42" y="8"/>
                  </a:cubicBezTo>
                  <a:cubicBezTo>
                    <a:pt x="43" y="8"/>
                    <a:pt x="43" y="8"/>
                    <a:pt x="43" y="8"/>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2"/>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9"/>
                  </a:cubicBezTo>
                  <a:cubicBezTo>
                    <a:pt x="53" y="8"/>
                    <a:pt x="53" y="8"/>
                    <a:pt x="54" y="8"/>
                  </a:cubicBezTo>
                  <a:cubicBezTo>
                    <a:pt x="54" y="8"/>
                    <a:pt x="54" y="8"/>
                    <a:pt x="55" y="8"/>
                  </a:cubicBezTo>
                  <a:cubicBezTo>
                    <a:pt x="55" y="7"/>
                    <a:pt x="55" y="7"/>
                    <a:pt x="55" y="6"/>
                  </a:cubicBezTo>
                  <a:cubicBezTo>
                    <a:pt x="55" y="6"/>
                    <a:pt x="56" y="6"/>
                    <a:pt x="56" y="6"/>
                  </a:cubicBezTo>
                  <a:cubicBezTo>
                    <a:pt x="56" y="7"/>
                    <a:pt x="56" y="7"/>
                    <a:pt x="56" y="8"/>
                  </a:cubicBezTo>
                  <a:cubicBezTo>
                    <a:pt x="56" y="8"/>
                    <a:pt x="56" y="8"/>
                    <a:pt x="56" y="9"/>
                  </a:cubicBezTo>
                  <a:cubicBezTo>
                    <a:pt x="56" y="9"/>
                    <a:pt x="56" y="10"/>
                    <a:pt x="56" y="10"/>
                  </a:cubicBezTo>
                  <a:cubicBezTo>
                    <a:pt x="56" y="10"/>
                    <a:pt x="56" y="11"/>
                    <a:pt x="55" y="11"/>
                  </a:cubicBezTo>
                  <a:cubicBezTo>
                    <a:pt x="55" y="11"/>
                    <a:pt x="54" y="11"/>
                    <a:pt x="54" y="11"/>
                  </a:cubicBezTo>
                  <a:cubicBezTo>
                    <a:pt x="54" y="12"/>
                    <a:pt x="54" y="12"/>
                    <a:pt x="55" y="12"/>
                  </a:cubicBezTo>
                  <a:cubicBezTo>
                    <a:pt x="55" y="12"/>
                    <a:pt x="56" y="12"/>
                    <a:pt x="56" y="12"/>
                  </a:cubicBezTo>
                  <a:lnTo>
                    <a:pt x="56" y="15"/>
                  </a:lnTo>
                  <a:cubicBezTo>
                    <a:pt x="56" y="15"/>
                    <a:pt x="56" y="16"/>
                    <a:pt x="56" y="16"/>
                  </a:cubicBezTo>
                  <a:cubicBezTo>
                    <a:pt x="56" y="17"/>
                    <a:pt x="56" y="18"/>
                    <a:pt x="56" y="19"/>
                  </a:cubicBezTo>
                  <a:lnTo>
                    <a:pt x="56" y="22"/>
                  </a:lnTo>
                  <a:cubicBezTo>
                    <a:pt x="56" y="47"/>
                    <a:pt x="56" y="72"/>
                    <a:pt x="56" y="97"/>
                  </a:cubicBezTo>
                  <a:cubicBezTo>
                    <a:pt x="56" y="121"/>
                    <a:pt x="56" y="146"/>
                    <a:pt x="56" y="171"/>
                  </a:cubicBezTo>
                  <a:cubicBezTo>
                    <a:pt x="61"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4"/>
                    <a:pt x="84" y="213"/>
                    <a:pt x="84" y="213"/>
                  </a:cubicBezTo>
                  <a:cubicBezTo>
                    <a:pt x="84" y="213"/>
                    <a:pt x="85" y="212"/>
                    <a:pt x="85" y="213"/>
                  </a:cubicBezTo>
                  <a:cubicBezTo>
                    <a:pt x="86" y="213"/>
                    <a:pt x="87" y="213"/>
                    <a:pt x="87" y="213"/>
                  </a:cubicBezTo>
                  <a:cubicBezTo>
                    <a:pt x="88" y="213"/>
                    <a:pt x="88" y="212"/>
                    <a:pt x="88" y="212"/>
                  </a:cubicBezTo>
                  <a:cubicBezTo>
                    <a:pt x="88" y="212"/>
                    <a:pt x="88" y="212"/>
                    <a:pt x="88" y="212"/>
                  </a:cubicBezTo>
                  <a:cubicBezTo>
                    <a:pt x="88" y="212"/>
                    <a:pt x="89" y="211"/>
                    <a:pt x="89" y="211"/>
                  </a:cubicBezTo>
                  <a:cubicBezTo>
                    <a:pt x="89" y="211"/>
                    <a:pt x="89" y="211"/>
                    <a:pt x="89" y="211"/>
                  </a:cubicBezTo>
                  <a:cubicBezTo>
                    <a:pt x="88" y="210"/>
                    <a:pt x="88" y="211"/>
                    <a:pt x="88" y="211"/>
                  </a:cubicBezTo>
                  <a:cubicBezTo>
                    <a:pt x="88" y="211"/>
                    <a:pt x="88" y="211"/>
                    <a:pt x="88" y="212"/>
                  </a:cubicBezTo>
                  <a:cubicBezTo>
                    <a:pt x="87" y="211"/>
                    <a:pt x="87" y="211"/>
                    <a:pt x="87" y="211"/>
                  </a:cubicBezTo>
                  <a:cubicBezTo>
                    <a:pt x="87" y="211"/>
                    <a:pt x="87" y="211"/>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9"/>
                    <a:pt x="85" y="208"/>
                    <a:pt x="85" y="208"/>
                  </a:cubicBezTo>
                  <a:cubicBezTo>
                    <a:pt x="85" y="208"/>
                    <a:pt x="85" y="208"/>
                    <a:pt x="85" y="208"/>
                  </a:cubicBezTo>
                  <a:cubicBezTo>
                    <a:pt x="85" y="208"/>
                    <a:pt x="84" y="208"/>
                    <a:pt x="84" y="208"/>
                  </a:cubicBezTo>
                  <a:cubicBezTo>
                    <a:pt x="84" y="209"/>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10"/>
                    <a:pt x="80" y="209"/>
                    <a:pt x="80" y="209"/>
                  </a:cubicBezTo>
                  <a:cubicBezTo>
                    <a:pt x="80" y="209"/>
                    <a:pt x="79" y="208"/>
                    <a:pt x="79" y="208"/>
                  </a:cubicBezTo>
                  <a:cubicBezTo>
                    <a:pt x="79" y="209"/>
                    <a:pt x="79" y="208"/>
                    <a:pt x="79" y="208"/>
                  </a:cubicBezTo>
                  <a:cubicBezTo>
                    <a:pt x="78" y="208"/>
                    <a:pt x="78" y="208"/>
                    <a:pt x="78" y="208"/>
                  </a:cubicBezTo>
                  <a:cubicBezTo>
                    <a:pt x="78" y="208"/>
                    <a:pt x="78" y="208"/>
                    <a:pt x="78" y="208"/>
                  </a:cubicBezTo>
                  <a:cubicBezTo>
                    <a:pt x="77" y="208"/>
                    <a:pt x="77" y="208"/>
                    <a:pt x="77" y="208"/>
                  </a:cubicBezTo>
                  <a:cubicBezTo>
                    <a:pt x="77" y="209"/>
                    <a:pt x="77" y="209"/>
                    <a:pt x="77" y="210"/>
                  </a:cubicBezTo>
                  <a:cubicBezTo>
                    <a:pt x="76" y="210"/>
                    <a:pt x="76" y="210"/>
                    <a:pt x="76" y="210"/>
                  </a:cubicBezTo>
                  <a:cubicBezTo>
                    <a:pt x="75" y="210"/>
                    <a:pt x="75" y="210"/>
                    <a:pt x="75" y="210"/>
                  </a:cubicBezTo>
                  <a:cubicBezTo>
                    <a:pt x="75" y="210"/>
                    <a:pt x="75" y="211"/>
                    <a:pt x="75" y="211"/>
                  </a:cubicBezTo>
                  <a:cubicBezTo>
                    <a:pt x="75" y="211"/>
                    <a:pt x="75" y="211"/>
                    <a:pt x="75" y="212"/>
                  </a:cubicBezTo>
                  <a:cubicBezTo>
                    <a:pt x="75" y="212"/>
                    <a:pt x="76" y="212"/>
                    <a:pt x="76" y="212"/>
                  </a:cubicBezTo>
                  <a:cubicBezTo>
                    <a:pt x="76" y="212"/>
                    <a:pt x="76" y="213"/>
                    <a:pt x="76" y="213"/>
                  </a:cubicBezTo>
                  <a:cubicBezTo>
                    <a:pt x="75" y="213"/>
                    <a:pt x="75" y="214"/>
                    <a:pt x="74" y="213"/>
                  </a:cubicBezTo>
                  <a:cubicBezTo>
                    <a:pt x="73" y="213"/>
                    <a:pt x="72" y="213"/>
                    <a:pt x="71" y="213"/>
                  </a:cubicBezTo>
                  <a:cubicBezTo>
                    <a:pt x="71" y="213"/>
                    <a:pt x="71" y="213"/>
                    <a:pt x="72" y="213"/>
                  </a:cubicBezTo>
                  <a:cubicBezTo>
                    <a:pt x="72" y="212"/>
                    <a:pt x="72" y="212"/>
                    <a:pt x="72" y="212"/>
                  </a:cubicBezTo>
                  <a:cubicBezTo>
                    <a:pt x="73" y="212"/>
                    <a:pt x="73" y="212"/>
                    <a:pt x="73" y="212"/>
                  </a:cubicBezTo>
                  <a:cubicBezTo>
                    <a:pt x="73" y="211"/>
                    <a:pt x="73" y="211"/>
                    <a:pt x="73" y="211"/>
                  </a:cubicBezTo>
                  <a:cubicBezTo>
                    <a:pt x="73" y="210"/>
                    <a:pt x="73" y="210"/>
                    <a:pt x="72" y="210"/>
                  </a:cubicBezTo>
                  <a:cubicBezTo>
                    <a:pt x="72" y="210"/>
                    <a:pt x="72" y="210"/>
                    <a:pt x="71" y="211"/>
                  </a:cubicBezTo>
                  <a:cubicBezTo>
                    <a:pt x="71" y="211"/>
                    <a:pt x="71" y="211"/>
                    <a:pt x="71" y="212"/>
                  </a:cubicBezTo>
                  <a:cubicBezTo>
                    <a:pt x="71" y="212"/>
                    <a:pt x="71" y="212"/>
                    <a:pt x="70" y="213"/>
                  </a:cubicBezTo>
                  <a:cubicBezTo>
                    <a:pt x="70" y="213"/>
                    <a:pt x="70" y="213"/>
                    <a:pt x="70" y="213"/>
                  </a:cubicBezTo>
                  <a:cubicBezTo>
                    <a:pt x="69" y="213"/>
                    <a:pt x="69" y="213"/>
                    <a:pt x="69" y="213"/>
                  </a:cubicBezTo>
                  <a:cubicBezTo>
                    <a:pt x="69" y="214"/>
                    <a:pt x="68" y="214"/>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4"/>
                    <a:pt x="64" y="214"/>
                    <a:pt x="63" y="213"/>
                  </a:cubicBezTo>
                  <a:cubicBezTo>
                    <a:pt x="63" y="213"/>
                    <a:pt x="63" y="213"/>
                    <a:pt x="63" y="213"/>
                  </a:cubicBezTo>
                  <a:cubicBezTo>
                    <a:pt x="63" y="212"/>
                    <a:pt x="63" y="212"/>
                    <a:pt x="63" y="212"/>
                  </a:cubicBezTo>
                  <a:lnTo>
                    <a:pt x="62" y="212"/>
                  </a:lnTo>
                  <a:cubicBezTo>
                    <a:pt x="61" y="212"/>
                    <a:pt x="61" y="212"/>
                    <a:pt x="62" y="213"/>
                  </a:cubicBezTo>
                  <a:cubicBezTo>
                    <a:pt x="62" y="213"/>
                    <a:pt x="62" y="213"/>
                    <a:pt x="62" y="213"/>
                  </a:cubicBezTo>
                  <a:cubicBezTo>
                    <a:pt x="52" y="214"/>
                    <a:pt x="41" y="214"/>
                    <a:pt x="31" y="214"/>
                  </a:cubicBezTo>
                  <a:cubicBezTo>
                    <a:pt x="21" y="214"/>
                    <a:pt x="11" y="214"/>
                    <a:pt x="1" y="213"/>
                  </a:cubicBezTo>
                  <a:cubicBezTo>
                    <a:pt x="0" y="211"/>
                    <a:pt x="0" y="208"/>
                    <a:pt x="0" y="206"/>
                  </a:cubicBezTo>
                  <a:cubicBezTo>
                    <a:pt x="0" y="203"/>
                    <a:pt x="0" y="200"/>
                    <a:pt x="1" y="198"/>
                  </a:cubicBezTo>
                  <a:cubicBezTo>
                    <a:pt x="1" y="198"/>
                    <a:pt x="1" y="198"/>
                    <a:pt x="1" y="199"/>
                  </a:cubicBezTo>
                  <a:cubicBezTo>
                    <a:pt x="1" y="199"/>
                    <a:pt x="1" y="200"/>
                    <a:pt x="1" y="200"/>
                  </a:cubicBezTo>
                  <a:cubicBezTo>
                    <a:pt x="2" y="199"/>
                    <a:pt x="2" y="199"/>
                    <a:pt x="2" y="199"/>
                  </a:cubicBezTo>
                  <a:cubicBezTo>
                    <a:pt x="2" y="198"/>
                    <a:pt x="2" y="198"/>
                    <a:pt x="3" y="197"/>
                  </a:cubicBezTo>
                  <a:cubicBezTo>
                    <a:pt x="3" y="197"/>
                    <a:pt x="2" y="197"/>
                    <a:pt x="2" y="197"/>
                  </a:cubicBezTo>
                  <a:cubicBezTo>
                    <a:pt x="2" y="196"/>
                    <a:pt x="2" y="196"/>
                    <a:pt x="2" y="196"/>
                  </a:cubicBezTo>
                  <a:cubicBezTo>
                    <a:pt x="2" y="195"/>
                    <a:pt x="2" y="195"/>
                    <a:pt x="2" y="195"/>
                  </a:cubicBezTo>
                  <a:cubicBezTo>
                    <a:pt x="2" y="195"/>
                    <a:pt x="3" y="195"/>
                    <a:pt x="3" y="194"/>
                  </a:cubicBezTo>
                  <a:cubicBezTo>
                    <a:pt x="2" y="194"/>
                    <a:pt x="2" y="194"/>
                    <a:pt x="2" y="194"/>
                  </a:cubicBezTo>
                  <a:cubicBezTo>
                    <a:pt x="1" y="193"/>
                    <a:pt x="1" y="193"/>
                    <a:pt x="1" y="193"/>
                  </a:cubicBezTo>
                  <a:cubicBezTo>
                    <a:pt x="1" y="190"/>
                    <a:pt x="0" y="186"/>
                    <a:pt x="0" y="183"/>
                  </a:cubicBezTo>
                  <a:cubicBezTo>
                    <a:pt x="1" y="179"/>
                    <a:pt x="1" y="176"/>
                    <a:pt x="1" y="172"/>
                  </a:cubicBezTo>
                  <a:lnTo>
                    <a:pt x="1" y="31"/>
                  </a:lnTo>
                  <a:cubicBezTo>
                    <a:pt x="1" y="30"/>
                    <a:pt x="0" y="29"/>
                    <a:pt x="0" y="28"/>
                  </a:cubicBezTo>
                  <a:cubicBezTo>
                    <a:pt x="0" y="27"/>
                    <a:pt x="0" y="26"/>
                    <a:pt x="1" y="26"/>
                  </a:cubicBezTo>
                  <a:cubicBezTo>
                    <a:pt x="1" y="25"/>
                    <a:pt x="1" y="25"/>
                    <a:pt x="1" y="25"/>
                  </a:cubicBezTo>
                  <a:cubicBezTo>
                    <a:pt x="1" y="25"/>
                    <a:pt x="1" y="25"/>
                    <a:pt x="1" y="24"/>
                  </a:cubicBezTo>
                  <a:cubicBezTo>
                    <a:pt x="1" y="24"/>
                    <a:pt x="1" y="23"/>
                    <a:pt x="1" y="23"/>
                  </a:cubicBezTo>
                  <a:cubicBezTo>
                    <a:pt x="1" y="23"/>
                    <a:pt x="1" y="23"/>
                    <a:pt x="1" y="22"/>
                  </a:cubicBezTo>
                  <a:cubicBezTo>
                    <a:pt x="1" y="21"/>
                    <a:pt x="1" y="20"/>
                    <a:pt x="0" y="18"/>
                  </a:cubicBezTo>
                  <a:cubicBezTo>
                    <a:pt x="0" y="17"/>
                    <a:pt x="0" y="16"/>
                    <a:pt x="1" y="15"/>
                  </a:cubicBezTo>
                  <a:cubicBezTo>
                    <a:pt x="1" y="15"/>
                    <a:pt x="1" y="15"/>
                    <a:pt x="1" y="16"/>
                  </a:cubicBezTo>
                  <a:cubicBezTo>
                    <a:pt x="1" y="16"/>
                    <a:pt x="1" y="16"/>
                    <a:pt x="1" y="16"/>
                  </a:cubicBezTo>
                  <a:cubicBezTo>
                    <a:pt x="1" y="17"/>
                    <a:pt x="1" y="17"/>
                    <a:pt x="1" y="17"/>
                  </a:cubicBezTo>
                  <a:cubicBezTo>
                    <a:pt x="1" y="17"/>
                    <a:pt x="1" y="18"/>
                    <a:pt x="2" y="18"/>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7"/>
                  </a:cubicBezTo>
                  <a:cubicBezTo>
                    <a:pt x="5" y="16"/>
                    <a:pt x="5" y="16"/>
                    <a:pt x="4"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10"/>
                  </a:cubicBezTo>
                  <a:cubicBezTo>
                    <a:pt x="2" y="10"/>
                    <a:pt x="2" y="9"/>
                    <a:pt x="2" y="9"/>
                  </a:cubicBezTo>
                  <a:cubicBezTo>
                    <a:pt x="2" y="9"/>
                    <a:pt x="2" y="8"/>
                    <a:pt x="2" y="8"/>
                  </a:cubicBezTo>
                  <a:cubicBezTo>
                    <a:pt x="3" y="8"/>
                    <a:pt x="3" y="8"/>
                    <a:pt x="4" y="9"/>
                  </a:cubicBezTo>
                  <a:lnTo>
                    <a:pt x="4" y="11"/>
                  </a:lnTo>
                  <a:cubicBezTo>
                    <a:pt x="4" y="11"/>
                    <a:pt x="4" y="12"/>
                    <a:pt x="5" y="12"/>
                  </a:cubicBezTo>
                  <a:cubicBezTo>
                    <a:pt x="5" y="12"/>
                    <a:pt x="5" y="12"/>
                    <a:pt x="6" y="11"/>
                  </a:cubicBezTo>
                  <a:cubicBezTo>
                    <a:pt x="6" y="11"/>
                    <a:pt x="7" y="11"/>
                    <a:pt x="7" y="10"/>
                  </a:cubicBezTo>
                  <a:cubicBezTo>
                    <a:pt x="7" y="10"/>
                    <a:pt x="7" y="10"/>
                    <a:pt x="6" y="10"/>
                  </a:cubicBezTo>
                  <a:cubicBezTo>
                    <a:pt x="6" y="10"/>
                    <a:pt x="5" y="10"/>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8"/>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10"/>
                    <a:pt x="13" y="10"/>
                  </a:cubicBezTo>
                  <a:cubicBezTo>
                    <a:pt x="12" y="10"/>
                    <a:pt x="12" y="11"/>
                    <a:pt x="12" y="11"/>
                  </a:cubicBezTo>
                  <a:cubicBezTo>
                    <a:pt x="12" y="11"/>
                    <a:pt x="12" y="12"/>
                    <a:pt x="12" y="12"/>
                  </a:cubicBezTo>
                  <a:cubicBezTo>
                    <a:pt x="12" y="12"/>
                    <a:pt x="13" y="12"/>
                    <a:pt x="13" y="11"/>
                  </a:cubicBezTo>
                  <a:cubicBezTo>
                    <a:pt x="14" y="11"/>
                    <a:pt x="14" y="11"/>
                    <a:pt x="14" y="11"/>
                  </a:cubicBezTo>
                  <a:cubicBezTo>
                    <a:pt x="14" y="11"/>
                    <a:pt x="15" y="11"/>
                    <a:pt x="15" y="11"/>
                  </a:cubicBezTo>
                  <a:cubicBezTo>
                    <a:pt x="15" y="11"/>
                    <a:pt x="15" y="11"/>
                    <a:pt x="15" y="10"/>
                  </a:cubicBezTo>
                  <a:cubicBezTo>
                    <a:pt x="15" y="10"/>
                    <a:pt x="15" y="9"/>
                    <a:pt x="16" y="9"/>
                  </a:cubicBezTo>
                  <a:cubicBezTo>
                    <a:pt x="16" y="8"/>
                    <a:pt x="16" y="8"/>
                    <a:pt x="16" y="8"/>
                  </a:cubicBezTo>
                  <a:cubicBezTo>
                    <a:pt x="17" y="8"/>
                    <a:pt x="17" y="8"/>
                    <a:pt x="18" y="7"/>
                  </a:cubicBezTo>
                  <a:cubicBezTo>
                    <a:pt x="18" y="7"/>
                    <a:pt x="18" y="7"/>
                    <a:pt x="18" y="6"/>
                  </a:cubicBezTo>
                  <a:cubicBezTo>
                    <a:pt x="19" y="6"/>
                    <a:pt x="20" y="6"/>
                    <a:pt x="20" y="5"/>
                  </a:cubicBezTo>
                  <a:cubicBezTo>
                    <a:pt x="20" y="5"/>
                    <a:pt x="20" y="4"/>
                    <a:pt x="19" y="3"/>
                  </a:cubicBezTo>
                  <a:cubicBezTo>
                    <a:pt x="19" y="3"/>
                    <a:pt x="19" y="3"/>
                    <a:pt x="19" y="3"/>
                  </a:cubicBezTo>
                  <a:cubicBezTo>
                    <a:pt x="18" y="3"/>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9">
              <a:extLst>
                <a:ext uri="{FF2B5EF4-FFF2-40B4-BE49-F238E27FC236}">
                  <a16:creationId xmlns:a16="http://schemas.microsoft.com/office/drawing/2014/main" id="{75FA3EE3-4B0D-40BE-9AC1-C5091F6E3141}"/>
                </a:ext>
              </a:extLst>
            </p:cNvPr>
            <p:cNvSpPr>
              <a:spLocks noEditPoints="1"/>
            </p:cNvSpPr>
            <p:nvPr/>
          </p:nvSpPr>
          <p:spPr bwMode="auto">
            <a:xfrm>
              <a:off x="6824489" y="4572329"/>
              <a:ext cx="105815" cy="177767"/>
            </a:xfrm>
            <a:custGeom>
              <a:avLst/>
              <a:gdLst>
                <a:gd name="T0" fmla="*/ 67 w 128"/>
                <a:gd name="T1" fmla="*/ 0 h 219"/>
                <a:gd name="T2" fmla="*/ 72 w 128"/>
                <a:gd name="T3" fmla="*/ 2 h 219"/>
                <a:gd name="T4" fmla="*/ 57 w 128"/>
                <a:gd name="T5" fmla="*/ 5 h 219"/>
                <a:gd name="T6" fmla="*/ 27 w 128"/>
                <a:gd name="T7" fmla="*/ 6 h 219"/>
                <a:gd name="T8" fmla="*/ 43 w 128"/>
                <a:gd name="T9" fmla="*/ 9 h 219"/>
                <a:gd name="T10" fmla="*/ 33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6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1 w 128"/>
                <a:gd name="T43" fmla="*/ 40 h 219"/>
                <a:gd name="T44" fmla="*/ 72 w 128"/>
                <a:gd name="T45" fmla="*/ 43 h 219"/>
                <a:gd name="T46" fmla="*/ 56 w 128"/>
                <a:gd name="T47" fmla="*/ 175 h 219"/>
                <a:gd name="T48" fmla="*/ 12 w 128"/>
                <a:gd name="T49" fmla="*/ 34 h 219"/>
                <a:gd name="T50" fmla="*/ 16 w 128"/>
                <a:gd name="T51" fmla="*/ 35 h 219"/>
                <a:gd name="T52" fmla="*/ 7 w 128"/>
                <a:gd name="T53" fmla="*/ 30 h 219"/>
                <a:gd name="T54" fmla="*/ 24 w 128"/>
                <a:gd name="T55" fmla="*/ 29 h 219"/>
                <a:gd name="T56" fmla="*/ 13 w 128"/>
                <a:gd name="T57" fmla="*/ 28 h 219"/>
                <a:gd name="T58" fmla="*/ 16 w 128"/>
                <a:gd name="T59" fmla="*/ 29 h 219"/>
                <a:gd name="T60" fmla="*/ 80 w 128"/>
                <a:gd name="T61" fmla="*/ 27 h 219"/>
                <a:gd name="T62" fmla="*/ 20 w 128"/>
                <a:gd name="T63" fmla="*/ 26 h 219"/>
                <a:gd name="T64" fmla="*/ 54 w 128"/>
                <a:gd name="T65" fmla="*/ 12 h 219"/>
                <a:gd name="T66" fmla="*/ 58 w 128"/>
                <a:gd name="T67" fmla="*/ 11 h 219"/>
                <a:gd name="T68" fmla="*/ 83 w 128"/>
                <a:gd name="T69" fmla="*/ 8 h 219"/>
                <a:gd name="T70" fmla="*/ 81 w 128"/>
                <a:gd name="T71" fmla="*/ 1 h 219"/>
                <a:gd name="T72" fmla="*/ 93 w 128"/>
                <a:gd name="T73" fmla="*/ 4 h 219"/>
                <a:gd name="T74" fmla="*/ 96 w 128"/>
                <a:gd name="T75" fmla="*/ 6 h 219"/>
                <a:gd name="T76" fmla="*/ 92 w 128"/>
                <a:gd name="T77" fmla="*/ 10 h 219"/>
                <a:gd name="T78" fmla="*/ 96 w 128"/>
                <a:gd name="T79" fmla="*/ 10 h 219"/>
                <a:gd name="T80" fmla="*/ 106 w 128"/>
                <a:gd name="T81" fmla="*/ 10 h 219"/>
                <a:gd name="T82" fmla="*/ 128 w 128"/>
                <a:gd name="T83" fmla="*/ 70 h 219"/>
                <a:gd name="T84" fmla="*/ 122 w 128"/>
                <a:gd name="T85" fmla="*/ 187 h 219"/>
                <a:gd name="T86" fmla="*/ 14 w 128"/>
                <a:gd name="T87" fmla="*/ 199 h 219"/>
                <a:gd name="T88" fmla="*/ 6 w 128"/>
                <a:gd name="T89" fmla="*/ 186 h 219"/>
                <a:gd name="T90" fmla="*/ 1 w 128"/>
                <a:gd name="T91" fmla="*/ 118 h 219"/>
                <a:gd name="T92" fmla="*/ 1 w 128"/>
                <a:gd name="T93" fmla="*/ 52 h 219"/>
                <a:gd name="T94" fmla="*/ 11 w 128"/>
                <a:gd name="T95" fmla="*/ 26 h 219"/>
                <a:gd name="T96" fmla="*/ 11 w 128"/>
                <a:gd name="T97" fmla="*/ 26 h 219"/>
                <a:gd name="T98" fmla="*/ 28 w 128"/>
                <a:gd name="T99" fmla="*/ 8 h 219"/>
                <a:gd name="T100" fmla="*/ 29 w 128"/>
                <a:gd name="T101" fmla="*/ 13 h 219"/>
                <a:gd name="T102" fmla="*/ 30 w 128"/>
                <a:gd name="T103" fmla="*/ 21 h 219"/>
                <a:gd name="T104" fmla="*/ 37 w 128"/>
                <a:gd name="T105" fmla="*/ 19 h 219"/>
                <a:gd name="T106" fmla="*/ 43 w 128"/>
                <a:gd name="T107" fmla="*/ 13 h 219"/>
                <a:gd name="T108" fmla="*/ 52 w 128"/>
                <a:gd name="T109" fmla="*/ 9 h 219"/>
                <a:gd name="T110" fmla="*/ 56 w 128"/>
                <a:gd name="T111" fmla="*/ 9 h 219"/>
                <a:gd name="T112" fmla="*/ 59 w 128"/>
                <a:gd name="T113" fmla="*/ 2 h 219"/>
                <a:gd name="T114" fmla="*/ 63 w 128"/>
                <a:gd name="T115" fmla="*/ 3 h 219"/>
                <a:gd name="T116" fmla="*/ 70 w 128"/>
                <a:gd name="T117" fmla="*/ 1 h 219"/>
                <a:gd name="T118" fmla="*/ 78 w 128"/>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5" y="0"/>
                    <a:pt x="85" y="0"/>
                  </a:cubicBezTo>
                  <a:cubicBezTo>
                    <a:pt x="85" y="0"/>
                    <a:pt x="85" y="0"/>
                    <a:pt x="86" y="0"/>
                  </a:cubicBezTo>
                  <a:cubicBezTo>
                    <a:pt x="86" y="0"/>
                    <a:pt x="86" y="0"/>
                    <a:pt x="87" y="0"/>
                  </a:cubicBezTo>
                  <a:close/>
                  <a:moveTo>
                    <a:pt x="67" y="0"/>
                  </a:moveTo>
                  <a:cubicBezTo>
                    <a:pt x="67" y="0"/>
                    <a:pt x="66" y="1"/>
                    <a:pt x="66" y="1"/>
                  </a:cubicBezTo>
                  <a:cubicBezTo>
                    <a:pt x="66" y="1"/>
                    <a:pt x="66" y="1"/>
                    <a:pt x="65" y="1"/>
                  </a:cubicBezTo>
                  <a:cubicBezTo>
                    <a:pt x="65" y="1"/>
                    <a:pt x="65" y="0"/>
                    <a:pt x="66" y="0"/>
                  </a:cubicBezTo>
                  <a:cubicBezTo>
                    <a:pt x="66" y="0"/>
                    <a:pt x="66" y="0"/>
                    <a:pt x="67" y="0"/>
                  </a:cubicBezTo>
                  <a:close/>
                  <a:moveTo>
                    <a:pt x="57" y="1"/>
                  </a:moveTo>
                  <a:cubicBezTo>
                    <a:pt x="57" y="1"/>
                    <a:pt x="57" y="2"/>
                    <a:pt x="56" y="2"/>
                  </a:cubicBezTo>
                  <a:cubicBezTo>
                    <a:pt x="56" y="1"/>
                    <a:pt x="55" y="1"/>
                    <a:pt x="55" y="1"/>
                  </a:cubicBezTo>
                  <a:cubicBezTo>
                    <a:pt x="56" y="1"/>
                    <a:pt x="56" y="1"/>
                    <a:pt x="57" y="1"/>
                  </a:cubicBezTo>
                  <a:close/>
                  <a:moveTo>
                    <a:pt x="54" y="2"/>
                  </a:moveTo>
                  <a:cubicBezTo>
                    <a:pt x="54" y="2"/>
                    <a:pt x="54" y="2"/>
                    <a:pt x="53" y="2"/>
                  </a:cubicBezTo>
                  <a:cubicBezTo>
                    <a:pt x="53" y="2"/>
                    <a:pt x="52" y="2"/>
                    <a:pt x="53" y="2"/>
                  </a:cubicBezTo>
                  <a:cubicBezTo>
                    <a:pt x="53" y="1"/>
                    <a:pt x="53" y="1"/>
                    <a:pt x="53" y="1"/>
                  </a:cubicBezTo>
                  <a:cubicBezTo>
                    <a:pt x="53" y="2"/>
                    <a:pt x="53" y="2"/>
                    <a:pt x="54" y="2"/>
                  </a:cubicBezTo>
                  <a:close/>
                  <a:moveTo>
                    <a:pt x="72" y="2"/>
                  </a:moveTo>
                  <a:cubicBezTo>
                    <a:pt x="73" y="2"/>
                    <a:pt x="73" y="2"/>
                    <a:pt x="73" y="3"/>
                  </a:cubicBezTo>
                  <a:cubicBezTo>
                    <a:pt x="72" y="3"/>
                    <a:pt x="72" y="3"/>
                    <a:pt x="72" y="2"/>
                  </a:cubicBezTo>
                  <a:close/>
                  <a:moveTo>
                    <a:pt x="54" y="3"/>
                  </a:moveTo>
                  <a:cubicBezTo>
                    <a:pt x="54" y="3"/>
                    <a:pt x="54" y="3"/>
                    <a:pt x="54" y="4"/>
                  </a:cubicBezTo>
                  <a:cubicBezTo>
                    <a:pt x="54" y="5"/>
                    <a:pt x="54" y="5"/>
                    <a:pt x="53" y="4"/>
                  </a:cubicBezTo>
                  <a:lnTo>
                    <a:pt x="54" y="3"/>
                  </a:lnTo>
                  <a:close/>
                  <a:moveTo>
                    <a:pt x="57" y="5"/>
                  </a:moveTo>
                  <a:cubicBezTo>
                    <a:pt x="57" y="5"/>
                    <a:pt x="57" y="5"/>
                    <a:pt x="57" y="5"/>
                  </a:cubicBezTo>
                  <a:cubicBezTo>
                    <a:pt x="57" y="5"/>
                    <a:pt x="57" y="5"/>
                    <a:pt x="57" y="5"/>
                  </a:cubicBezTo>
                  <a:cubicBezTo>
                    <a:pt x="56" y="5"/>
                    <a:pt x="56" y="6"/>
                    <a:pt x="55" y="6"/>
                  </a:cubicBezTo>
                  <a:cubicBezTo>
                    <a:pt x="55" y="6"/>
                    <a:pt x="55" y="6"/>
                    <a:pt x="54" y="6"/>
                  </a:cubicBezTo>
                  <a:cubicBezTo>
                    <a:pt x="54" y="6"/>
                    <a:pt x="54" y="6"/>
                    <a:pt x="54" y="5"/>
                  </a:cubicBezTo>
                  <a:cubicBezTo>
                    <a:pt x="55" y="5"/>
                    <a:pt x="55" y="5"/>
                    <a:pt x="55" y="5"/>
                  </a:cubicBezTo>
                  <a:lnTo>
                    <a:pt x="57" y="5"/>
                  </a:lnTo>
                  <a:close/>
                  <a:moveTo>
                    <a:pt x="29" y="5"/>
                  </a:moveTo>
                  <a:cubicBezTo>
                    <a:pt x="29" y="5"/>
                    <a:pt x="29" y="6"/>
                    <a:pt x="29" y="6"/>
                  </a:cubicBezTo>
                  <a:cubicBezTo>
                    <a:pt x="29" y="5"/>
                    <a:pt x="29" y="5"/>
                    <a:pt x="29" y="5"/>
                  </a:cubicBezTo>
                  <a:close/>
                  <a:moveTo>
                    <a:pt x="57" y="6"/>
                  </a:moveTo>
                  <a:cubicBezTo>
                    <a:pt x="58" y="6"/>
                    <a:pt x="58" y="6"/>
                    <a:pt x="58" y="6"/>
                  </a:cubicBezTo>
                  <a:cubicBezTo>
                    <a:pt x="58" y="6"/>
                    <a:pt x="57" y="6"/>
                    <a:pt x="57" y="6"/>
                  </a:cubicBezTo>
                  <a:close/>
                  <a:moveTo>
                    <a:pt x="27" y="6"/>
                  </a:moveTo>
                  <a:cubicBezTo>
                    <a:pt x="27" y="6"/>
                    <a:pt x="27" y="6"/>
                    <a:pt x="27" y="6"/>
                  </a:cubicBezTo>
                  <a:cubicBezTo>
                    <a:pt x="27" y="6"/>
                    <a:pt x="27" y="7"/>
                    <a:pt x="27" y="7"/>
                  </a:cubicBezTo>
                  <a:cubicBezTo>
                    <a:pt x="27" y="7"/>
                    <a:pt x="27" y="7"/>
                    <a:pt x="27" y="7"/>
                  </a:cubicBezTo>
                  <a:cubicBezTo>
                    <a:pt x="27" y="7"/>
                    <a:pt x="27" y="7"/>
                    <a:pt x="26" y="7"/>
                  </a:cubicBezTo>
                  <a:cubicBezTo>
                    <a:pt x="26" y="7"/>
                    <a:pt x="27"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5" y="10"/>
                    <a:pt x="44" y="11"/>
                  </a:cubicBezTo>
                  <a:cubicBezTo>
                    <a:pt x="44" y="11"/>
                    <a:pt x="44" y="11"/>
                    <a:pt x="43" y="11"/>
                  </a:cubicBezTo>
                  <a:cubicBezTo>
                    <a:pt x="43" y="10"/>
                    <a:pt x="43" y="10"/>
                    <a:pt x="43" y="10"/>
                  </a:cubicBezTo>
                  <a:cubicBezTo>
                    <a:pt x="43" y="10"/>
                    <a:pt x="43" y="10"/>
                    <a:pt x="43" y="9"/>
                  </a:cubicBezTo>
                  <a:cubicBezTo>
                    <a:pt x="44" y="9"/>
                    <a:pt x="44" y="9"/>
                    <a:pt x="44" y="9"/>
                  </a:cubicBezTo>
                  <a:cubicBezTo>
                    <a:pt x="44" y="9"/>
                    <a:pt x="45" y="9"/>
                    <a:pt x="45" y="8"/>
                  </a:cubicBezTo>
                  <a:cubicBezTo>
                    <a:pt x="45" y="8"/>
                    <a:pt x="45" y="8"/>
                    <a:pt x="45" y="8"/>
                  </a:cubicBezTo>
                  <a:close/>
                  <a:moveTo>
                    <a:pt x="42" y="13"/>
                  </a:moveTo>
                  <a:cubicBezTo>
                    <a:pt x="41" y="13"/>
                    <a:pt x="40" y="12"/>
                    <a:pt x="40" y="12"/>
                  </a:cubicBezTo>
                  <a:cubicBezTo>
                    <a:pt x="39" y="12"/>
                    <a:pt x="39" y="11"/>
                    <a:pt x="39" y="11"/>
                  </a:cubicBezTo>
                  <a:cubicBezTo>
                    <a:pt x="40" y="11"/>
                    <a:pt x="40" y="11"/>
                    <a:pt x="41" y="10"/>
                  </a:cubicBezTo>
                  <a:cubicBezTo>
                    <a:pt x="42" y="10"/>
                    <a:pt x="42" y="10"/>
                    <a:pt x="42" y="11"/>
                  </a:cubicBezTo>
                  <a:cubicBezTo>
                    <a:pt x="43" y="12"/>
                    <a:pt x="42" y="12"/>
                    <a:pt x="42" y="13"/>
                  </a:cubicBezTo>
                  <a:close/>
                  <a:moveTo>
                    <a:pt x="35" y="15"/>
                  </a:moveTo>
                  <a:cubicBezTo>
                    <a:pt x="34" y="15"/>
                    <a:pt x="34" y="15"/>
                    <a:pt x="34" y="15"/>
                  </a:cubicBezTo>
                  <a:cubicBezTo>
                    <a:pt x="33" y="15"/>
                    <a:pt x="33" y="15"/>
                    <a:pt x="33" y="15"/>
                  </a:cubicBezTo>
                  <a:cubicBezTo>
                    <a:pt x="32" y="15"/>
                    <a:pt x="32" y="15"/>
                    <a:pt x="32" y="15"/>
                  </a:cubicBezTo>
                  <a:cubicBezTo>
                    <a:pt x="31" y="15"/>
                    <a:pt x="31" y="15"/>
                    <a:pt x="31" y="14"/>
                  </a:cubicBezTo>
                  <a:cubicBezTo>
                    <a:pt x="32" y="14"/>
                    <a:pt x="33" y="14"/>
                    <a:pt x="33" y="14"/>
                  </a:cubicBezTo>
                  <a:cubicBezTo>
                    <a:pt x="34" y="14"/>
                    <a:pt x="34" y="14"/>
                    <a:pt x="35" y="15"/>
                  </a:cubicBezTo>
                  <a:close/>
                  <a:moveTo>
                    <a:pt x="29" y="17"/>
                  </a:moveTo>
                  <a:cubicBezTo>
                    <a:pt x="29" y="17"/>
                    <a:pt x="29" y="17"/>
                    <a:pt x="28" y="17"/>
                  </a:cubicBezTo>
                  <a:cubicBezTo>
                    <a:pt x="28" y="17"/>
                    <a:pt x="28" y="17"/>
                    <a:pt x="28" y="17"/>
                  </a:cubicBezTo>
                  <a:cubicBezTo>
                    <a:pt x="28" y="16"/>
                    <a:pt x="29" y="17"/>
                    <a:pt x="29" y="17"/>
                  </a:cubicBezTo>
                  <a:close/>
                  <a:moveTo>
                    <a:pt x="37" y="212"/>
                  </a:moveTo>
                  <a:cubicBezTo>
                    <a:pt x="38" y="213"/>
                    <a:pt x="38" y="212"/>
                    <a:pt x="39" y="212"/>
                  </a:cubicBezTo>
                  <a:cubicBezTo>
                    <a:pt x="39" y="211"/>
                    <a:pt x="39" y="211"/>
                    <a:pt x="38" y="210"/>
                  </a:cubicBezTo>
                  <a:cubicBezTo>
                    <a:pt x="38" y="210"/>
                    <a:pt x="37" y="211"/>
                    <a:pt x="37" y="211"/>
                  </a:cubicBezTo>
                  <a:cubicBezTo>
                    <a:pt x="37" y="212"/>
                    <a:pt x="37" y="212"/>
                    <a:pt x="37" y="212"/>
                  </a:cubicBezTo>
                  <a:close/>
                  <a:moveTo>
                    <a:pt x="59" y="198"/>
                  </a:moveTo>
                  <a:cubicBezTo>
                    <a:pt x="59" y="197"/>
                    <a:pt x="59" y="197"/>
                    <a:pt x="59" y="196"/>
                  </a:cubicBezTo>
                  <a:cubicBezTo>
                    <a:pt x="58" y="196"/>
                    <a:pt x="58" y="196"/>
                    <a:pt x="58" y="197"/>
                  </a:cubicBezTo>
                  <a:cubicBezTo>
                    <a:pt x="58" y="198"/>
                    <a:pt x="58" y="198"/>
                    <a:pt x="59" y="198"/>
                  </a:cubicBezTo>
                  <a:close/>
                  <a:moveTo>
                    <a:pt x="33" y="193"/>
                  </a:moveTo>
                  <a:cubicBezTo>
                    <a:pt x="33"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5" y="187"/>
                    <a:pt x="14" y="187"/>
                    <a:pt x="14" y="187"/>
                  </a:cubicBezTo>
                  <a:close/>
                  <a:moveTo>
                    <a:pt x="83" y="184"/>
                  </a:moveTo>
                  <a:cubicBezTo>
                    <a:pt x="83" y="184"/>
                    <a:pt x="83" y="185"/>
                    <a:pt x="83" y="185"/>
                  </a:cubicBezTo>
                  <a:cubicBezTo>
                    <a:pt x="84" y="186"/>
                    <a:pt x="84" y="186"/>
                    <a:pt x="84" y="186"/>
                  </a:cubicBezTo>
                  <a:cubicBezTo>
                    <a:pt x="84" y="186"/>
                    <a:pt x="85" y="187"/>
                    <a:pt x="85" y="187"/>
                  </a:cubicBezTo>
                  <a:cubicBezTo>
                    <a:pt x="86" y="187"/>
                    <a:pt x="86" y="187"/>
                    <a:pt x="86" y="187"/>
                  </a:cubicBezTo>
                  <a:cubicBezTo>
                    <a:pt x="86" y="186"/>
                    <a:pt x="86" y="185"/>
                    <a:pt x="85" y="185"/>
                  </a:cubicBezTo>
                  <a:cubicBezTo>
                    <a:pt x="85" y="185"/>
                    <a:pt x="84" y="184"/>
                    <a:pt x="83" y="184"/>
                  </a:cubicBezTo>
                  <a:close/>
                  <a:moveTo>
                    <a:pt x="8" y="181"/>
                  </a:moveTo>
                  <a:cubicBezTo>
                    <a:pt x="8" y="180"/>
                    <a:pt x="8" y="180"/>
                    <a:pt x="8" y="180"/>
                  </a:cubicBezTo>
                  <a:cubicBezTo>
                    <a:pt x="7" y="180"/>
                    <a:pt x="7" y="180"/>
                    <a:pt x="7" y="181"/>
                  </a:cubicBezTo>
                  <a:cubicBezTo>
                    <a:pt x="7" y="181"/>
                    <a:pt x="7" y="181"/>
                    <a:pt x="7" y="181"/>
                  </a:cubicBezTo>
                  <a:cubicBezTo>
                    <a:pt x="7" y="182"/>
                    <a:pt x="7" y="182"/>
                    <a:pt x="7" y="182"/>
                  </a:cubicBezTo>
                  <a:cubicBezTo>
                    <a:pt x="7" y="182"/>
                    <a:pt x="8"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9"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40"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5" y="162"/>
                    <a:pt x="74" y="162"/>
                  </a:cubicBezTo>
                  <a:cubicBezTo>
                    <a:pt x="74"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4" y="151"/>
                    <a:pt x="24" y="151"/>
                  </a:cubicBezTo>
                  <a:close/>
                  <a:moveTo>
                    <a:pt x="9" y="105"/>
                  </a:moveTo>
                  <a:cubicBezTo>
                    <a:pt x="9" y="105"/>
                    <a:pt x="9" y="105"/>
                    <a:pt x="9" y="105"/>
                  </a:cubicBezTo>
                  <a:cubicBezTo>
                    <a:pt x="9" y="105"/>
                    <a:pt x="9" y="104"/>
                    <a:pt x="9" y="104"/>
                  </a:cubicBezTo>
                  <a:cubicBezTo>
                    <a:pt x="9" y="105"/>
                    <a:pt x="8" y="105"/>
                    <a:pt x="8" y="105"/>
                  </a:cubicBezTo>
                  <a:cubicBezTo>
                    <a:pt x="8" y="106"/>
                    <a:pt x="9" y="106"/>
                    <a:pt x="9" y="105"/>
                  </a:cubicBezTo>
                  <a:close/>
                  <a:moveTo>
                    <a:pt x="115" y="105"/>
                  </a:moveTo>
                  <a:cubicBezTo>
                    <a:pt x="116" y="106"/>
                    <a:pt x="116" y="106"/>
                    <a:pt x="117" y="105"/>
                  </a:cubicBezTo>
                  <a:cubicBezTo>
                    <a:pt x="117" y="105"/>
                    <a:pt x="117" y="104"/>
                    <a:pt x="116" y="104"/>
                  </a:cubicBezTo>
                  <a:cubicBezTo>
                    <a:pt x="116" y="103"/>
                    <a:pt x="116" y="103"/>
                    <a:pt x="115" y="104"/>
                  </a:cubicBezTo>
                  <a:cubicBezTo>
                    <a:pt x="115" y="104"/>
                    <a:pt x="115" y="105"/>
                    <a:pt x="115" y="105"/>
                  </a:cubicBezTo>
                  <a:close/>
                  <a:moveTo>
                    <a:pt x="10" y="103"/>
                  </a:moveTo>
                  <a:cubicBezTo>
                    <a:pt x="10" y="103"/>
                    <a:pt x="10" y="103"/>
                    <a:pt x="11" y="102"/>
                  </a:cubicBezTo>
                  <a:cubicBezTo>
                    <a:pt x="11" y="102"/>
                    <a:pt x="10" y="101"/>
                    <a:pt x="10" y="101"/>
                  </a:cubicBezTo>
                  <a:cubicBezTo>
                    <a:pt x="9" y="101"/>
                    <a:pt x="9" y="101"/>
                    <a:pt x="9" y="102"/>
                  </a:cubicBezTo>
                  <a:cubicBezTo>
                    <a:pt x="9" y="103"/>
                    <a:pt x="9" y="103"/>
                    <a:pt x="10" y="103"/>
                  </a:cubicBezTo>
                  <a:close/>
                  <a:moveTo>
                    <a:pt x="11" y="97"/>
                  </a:moveTo>
                  <a:cubicBezTo>
                    <a:pt x="11" y="96"/>
                    <a:pt x="11" y="96"/>
                    <a:pt x="11" y="96"/>
                  </a:cubicBezTo>
                  <a:cubicBezTo>
                    <a:pt x="11" y="95"/>
                    <a:pt x="11" y="95"/>
                    <a:pt x="10" y="96"/>
                  </a:cubicBezTo>
                  <a:cubicBezTo>
                    <a:pt x="10" y="96"/>
                    <a:pt x="11" y="97"/>
                    <a:pt x="11" y="97"/>
                  </a:cubicBezTo>
                  <a:close/>
                  <a:moveTo>
                    <a:pt x="24" y="95"/>
                  </a:moveTo>
                  <a:cubicBezTo>
                    <a:pt x="24" y="95"/>
                    <a:pt x="24" y="96"/>
                    <a:pt x="24" y="96"/>
                  </a:cubicBezTo>
                  <a:cubicBezTo>
                    <a:pt x="24" y="97"/>
                    <a:pt x="24" y="97"/>
                    <a:pt x="25" y="97"/>
                  </a:cubicBezTo>
                  <a:cubicBezTo>
                    <a:pt x="25" y="97"/>
                    <a:pt x="25" y="96"/>
                    <a:pt x="25" y="96"/>
                  </a:cubicBezTo>
                  <a:cubicBezTo>
                    <a:pt x="25" y="95"/>
                    <a:pt x="25" y="95"/>
                    <a:pt x="24" y="95"/>
                  </a:cubicBezTo>
                  <a:close/>
                  <a:moveTo>
                    <a:pt x="31" y="89"/>
                  </a:moveTo>
                  <a:cubicBezTo>
                    <a:pt x="31" y="90"/>
                    <a:pt x="31" y="90"/>
                    <a:pt x="32" y="90"/>
                  </a:cubicBezTo>
                  <a:cubicBezTo>
                    <a:pt x="32" y="90"/>
                    <a:pt x="32" y="90"/>
                    <a:pt x="32" y="89"/>
                  </a:cubicBezTo>
                  <a:cubicBezTo>
                    <a:pt x="32" y="89"/>
                    <a:pt x="31" y="89"/>
                    <a:pt x="31" y="89"/>
                  </a:cubicBezTo>
                  <a:close/>
                  <a:moveTo>
                    <a:pt x="23" y="91"/>
                  </a:moveTo>
                  <a:cubicBezTo>
                    <a:pt x="24" y="91"/>
                    <a:pt x="24" y="91"/>
                    <a:pt x="24" y="90"/>
                  </a:cubicBezTo>
                  <a:cubicBezTo>
                    <a:pt x="24" y="90"/>
                    <a:pt x="24" y="90"/>
                    <a:pt x="25" y="89"/>
                  </a:cubicBezTo>
                  <a:cubicBezTo>
                    <a:pt x="25" y="89"/>
                    <a:pt x="25" y="89"/>
                    <a:pt x="25" y="89"/>
                  </a:cubicBezTo>
                  <a:cubicBezTo>
                    <a:pt x="25" y="89"/>
                    <a:pt x="26" y="88"/>
                    <a:pt x="26" y="88"/>
                  </a:cubicBezTo>
                  <a:cubicBezTo>
                    <a:pt x="26" y="87"/>
                    <a:pt x="26" y="86"/>
                    <a:pt x="26" y="86"/>
                  </a:cubicBezTo>
                  <a:cubicBezTo>
                    <a:pt x="25" y="85"/>
                    <a:pt x="24" y="84"/>
                    <a:pt x="24" y="84"/>
                  </a:cubicBezTo>
                  <a:cubicBezTo>
                    <a:pt x="23" y="84"/>
                    <a:pt x="23" y="84"/>
                    <a:pt x="23" y="84"/>
                  </a:cubicBezTo>
                  <a:cubicBezTo>
                    <a:pt x="23" y="85"/>
                    <a:pt x="22" y="85"/>
                    <a:pt x="22" y="85"/>
                  </a:cubicBezTo>
                  <a:cubicBezTo>
                    <a:pt x="22" y="85"/>
                    <a:pt x="22" y="86"/>
                    <a:pt x="22" y="87"/>
                  </a:cubicBezTo>
                  <a:cubicBezTo>
                    <a:pt x="22" y="87"/>
                    <a:pt x="22" y="88"/>
                    <a:pt x="22" y="89"/>
                  </a:cubicBezTo>
                  <a:cubicBezTo>
                    <a:pt x="22" y="89"/>
                    <a:pt x="22" y="90"/>
                    <a:pt x="22" y="90"/>
                  </a:cubicBezTo>
                  <a:cubicBezTo>
                    <a:pt x="23" y="91"/>
                    <a:pt x="23" y="91"/>
                    <a:pt x="23" y="91"/>
                  </a:cubicBezTo>
                  <a:close/>
                  <a:moveTo>
                    <a:pt x="50" y="84"/>
                  </a:moveTo>
                  <a:cubicBezTo>
                    <a:pt x="50" y="83"/>
                    <a:pt x="50" y="82"/>
                    <a:pt x="49" y="82"/>
                  </a:cubicBezTo>
                  <a:cubicBezTo>
                    <a:pt x="49" y="83"/>
                    <a:pt x="49" y="83"/>
                    <a:pt x="49" y="84"/>
                  </a:cubicBezTo>
                  <a:cubicBezTo>
                    <a:pt x="49" y="84"/>
                    <a:pt x="49" y="84"/>
                    <a:pt x="50" y="84"/>
                  </a:cubicBezTo>
                  <a:close/>
                  <a:moveTo>
                    <a:pt x="30" y="80"/>
                  </a:moveTo>
                  <a:cubicBezTo>
                    <a:pt x="31" y="80"/>
                    <a:pt x="31" y="79"/>
                    <a:pt x="31" y="79"/>
                  </a:cubicBezTo>
                  <a:cubicBezTo>
                    <a:pt x="31" y="79"/>
                    <a:pt x="31" y="78"/>
                    <a:pt x="31" y="78"/>
                  </a:cubicBezTo>
                  <a:cubicBezTo>
                    <a:pt x="31"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1" y="75"/>
                  </a:cubicBezTo>
                  <a:cubicBezTo>
                    <a:pt x="21"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7" y="73"/>
                    <a:pt x="7" y="72"/>
                  </a:cubicBezTo>
                  <a:cubicBezTo>
                    <a:pt x="7" y="71"/>
                    <a:pt x="7" y="71"/>
                    <a:pt x="6" y="71"/>
                  </a:cubicBezTo>
                  <a:cubicBezTo>
                    <a:pt x="6" y="71"/>
                    <a:pt x="6" y="72"/>
                    <a:pt x="6" y="72"/>
                  </a:cubicBezTo>
                  <a:cubicBezTo>
                    <a:pt x="6" y="73"/>
                    <a:pt x="6" y="74"/>
                    <a:pt x="6" y="74"/>
                  </a:cubicBezTo>
                  <a:close/>
                  <a:moveTo>
                    <a:pt x="22" y="73"/>
                  </a:moveTo>
                  <a:cubicBezTo>
                    <a:pt x="23"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4" y="69"/>
                  </a:cubicBezTo>
                  <a:cubicBezTo>
                    <a:pt x="34" y="69"/>
                    <a:pt x="34" y="68"/>
                    <a:pt x="34" y="68"/>
                  </a:cubicBezTo>
                  <a:cubicBezTo>
                    <a:pt x="34" y="68"/>
                    <a:pt x="34" y="67"/>
                    <a:pt x="34" y="67"/>
                  </a:cubicBezTo>
                  <a:cubicBezTo>
                    <a:pt x="34" y="67"/>
                    <a:pt x="34" y="67"/>
                    <a:pt x="34" y="67"/>
                  </a:cubicBezTo>
                  <a:cubicBezTo>
                    <a:pt x="33" y="67"/>
                    <a:pt x="33" y="67"/>
                    <a:pt x="33" y="67"/>
                  </a:cubicBezTo>
                  <a:close/>
                  <a:moveTo>
                    <a:pt x="53" y="65"/>
                  </a:moveTo>
                  <a:cubicBezTo>
                    <a:pt x="53" y="65"/>
                    <a:pt x="53" y="65"/>
                    <a:pt x="53" y="65"/>
                  </a:cubicBezTo>
                  <a:cubicBezTo>
                    <a:pt x="53" y="65"/>
                    <a:pt x="53" y="65"/>
                    <a:pt x="53" y="66"/>
                  </a:cubicBezTo>
                  <a:cubicBezTo>
                    <a:pt x="52" y="66"/>
                    <a:pt x="52" y="66"/>
                    <a:pt x="52" y="66"/>
                  </a:cubicBezTo>
                  <a:cubicBezTo>
                    <a:pt x="53" y="66"/>
                    <a:pt x="53" y="66"/>
                    <a:pt x="52" y="66"/>
                  </a:cubicBezTo>
                  <a:cubicBezTo>
                    <a:pt x="52" y="67"/>
                    <a:pt x="52" y="67"/>
                    <a:pt x="52"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4" y="67"/>
                    <a:pt x="54" y="66"/>
                  </a:cubicBezTo>
                  <a:cubicBezTo>
                    <a:pt x="54" y="66"/>
                    <a:pt x="54" y="65"/>
                    <a:pt x="53" y="65"/>
                  </a:cubicBezTo>
                  <a:close/>
                  <a:moveTo>
                    <a:pt x="33" y="60"/>
                  </a:moveTo>
                  <a:cubicBezTo>
                    <a:pt x="33" y="60"/>
                    <a:pt x="33" y="60"/>
                    <a:pt x="33" y="59"/>
                  </a:cubicBezTo>
                  <a:cubicBezTo>
                    <a:pt x="33" y="59"/>
                    <a:pt x="33" y="59"/>
                    <a:pt x="33" y="59"/>
                  </a:cubicBezTo>
                  <a:lnTo>
                    <a:pt x="33" y="59"/>
                  </a:lnTo>
                  <a:cubicBezTo>
                    <a:pt x="32" y="59"/>
                    <a:pt x="32" y="59"/>
                    <a:pt x="32" y="59"/>
                  </a:cubicBezTo>
                  <a:cubicBezTo>
                    <a:pt x="32" y="60"/>
                    <a:pt x="32" y="60"/>
                    <a:pt x="33" y="60"/>
                  </a:cubicBezTo>
                  <a:close/>
                  <a:moveTo>
                    <a:pt x="104" y="64"/>
                  </a:moveTo>
                  <a:cubicBezTo>
                    <a:pt x="105" y="64"/>
                    <a:pt x="105" y="64"/>
                    <a:pt x="105" y="63"/>
                  </a:cubicBezTo>
                  <a:cubicBezTo>
                    <a:pt x="106" y="63"/>
                    <a:pt x="106" y="62"/>
                    <a:pt x="106" y="62"/>
                  </a:cubicBezTo>
                  <a:cubicBezTo>
                    <a:pt x="106" y="61"/>
                    <a:pt x="107" y="60"/>
                    <a:pt x="107" y="60"/>
                  </a:cubicBezTo>
                  <a:cubicBezTo>
                    <a:pt x="107" y="59"/>
                    <a:pt x="107" y="59"/>
                    <a:pt x="107" y="58"/>
                  </a:cubicBezTo>
                  <a:cubicBezTo>
                    <a:pt x="106" y="58"/>
                    <a:pt x="105" y="59"/>
                    <a:pt x="105" y="60"/>
                  </a:cubicBezTo>
                  <a:cubicBezTo>
                    <a:pt x="105" y="62"/>
                    <a:pt x="104" y="63"/>
                    <a:pt x="104" y="64"/>
                  </a:cubicBezTo>
                  <a:close/>
                  <a:moveTo>
                    <a:pt x="8" y="58"/>
                  </a:moveTo>
                  <a:cubicBezTo>
                    <a:pt x="8" y="58"/>
                    <a:pt x="9" y="58"/>
                    <a:pt x="9" y="57"/>
                  </a:cubicBezTo>
                  <a:cubicBezTo>
                    <a:pt x="9" y="56"/>
                    <a:pt x="8" y="56"/>
                    <a:pt x="8" y="56"/>
                  </a:cubicBezTo>
                  <a:cubicBezTo>
                    <a:pt x="7" y="56"/>
                    <a:pt x="7" y="56"/>
                    <a:pt x="7" y="57"/>
                  </a:cubicBezTo>
                  <a:cubicBezTo>
                    <a:pt x="7" y="58"/>
                    <a:pt x="7" y="58"/>
                    <a:pt x="8" y="58"/>
                  </a:cubicBezTo>
                  <a:close/>
                  <a:moveTo>
                    <a:pt x="14" y="44"/>
                  </a:moveTo>
                  <a:cubicBezTo>
                    <a:pt x="15" y="44"/>
                    <a:pt x="15" y="44"/>
                    <a:pt x="15" y="44"/>
                  </a:cubicBezTo>
                  <a:cubicBezTo>
                    <a:pt x="15" y="44"/>
                    <a:pt x="14" y="44"/>
                    <a:pt x="14" y="44"/>
                  </a:cubicBezTo>
                  <a:cubicBezTo>
                    <a:pt x="14" y="44"/>
                    <a:pt x="14" y="44"/>
                    <a:pt x="14" y="44"/>
                  </a:cubicBezTo>
                  <a:close/>
                  <a:moveTo>
                    <a:pt x="13" y="40"/>
                  </a:moveTo>
                  <a:lnTo>
                    <a:pt x="14" y="40"/>
                  </a:lnTo>
                  <a:cubicBezTo>
                    <a:pt x="14" y="40"/>
                    <a:pt x="14" y="40"/>
                    <a:pt x="14" y="40"/>
                  </a:cubicBezTo>
                  <a:lnTo>
                    <a:pt x="13" y="40"/>
                  </a:lnTo>
                  <a:close/>
                  <a:moveTo>
                    <a:pt x="4" y="37"/>
                  </a:moveTo>
                  <a:cubicBezTo>
                    <a:pt x="5" y="37"/>
                    <a:pt x="4" y="37"/>
                    <a:pt x="4" y="37"/>
                  </a:cubicBezTo>
                  <a:cubicBezTo>
                    <a:pt x="4" y="37"/>
                    <a:pt x="4" y="37"/>
                    <a:pt x="4" y="37"/>
                  </a:cubicBezTo>
                  <a:close/>
                  <a:moveTo>
                    <a:pt x="13" y="35"/>
                  </a:moveTo>
                  <a:cubicBezTo>
                    <a:pt x="12" y="36"/>
                    <a:pt x="12" y="37"/>
                    <a:pt x="11" y="37"/>
                  </a:cubicBezTo>
                  <a:cubicBezTo>
                    <a:pt x="11" y="37"/>
                    <a:pt x="11" y="38"/>
                    <a:pt x="11" y="40"/>
                  </a:cubicBezTo>
                  <a:cubicBezTo>
                    <a:pt x="11" y="40"/>
                    <a:pt x="11" y="40"/>
                    <a:pt x="12" y="40"/>
                  </a:cubicBezTo>
                  <a:cubicBezTo>
                    <a:pt x="12" y="39"/>
                    <a:pt x="12" y="39"/>
                    <a:pt x="12" y="39"/>
                  </a:cubicBezTo>
                  <a:cubicBezTo>
                    <a:pt x="12" y="38"/>
                    <a:pt x="12" y="38"/>
                    <a:pt x="13" y="38"/>
                  </a:cubicBezTo>
                  <a:cubicBezTo>
                    <a:pt x="13" y="38"/>
                    <a:pt x="13" y="38"/>
                    <a:pt x="13" y="38"/>
                  </a:cubicBezTo>
                  <a:cubicBezTo>
                    <a:pt x="13" y="38"/>
                    <a:pt x="13" y="38"/>
                    <a:pt x="14" y="38"/>
                  </a:cubicBezTo>
                  <a:cubicBezTo>
                    <a:pt x="14" y="38"/>
                    <a:pt x="14" y="37"/>
                    <a:pt x="14" y="37"/>
                  </a:cubicBezTo>
                  <a:cubicBezTo>
                    <a:pt x="14" y="36"/>
                    <a:pt x="13" y="35"/>
                    <a:pt x="13" y="35"/>
                  </a:cubicBezTo>
                  <a:close/>
                  <a:moveTo>
                    <a:pt x="72" y="70"/>
                  </a:moveTo>
                  <a:cubicBezTo>
                    <a:pt x="72" y="67"/>
                    <a:pt x="72" y="64"/>
                    <a:pt x="73" y="61"/>
                  </a:cubicBezTo>
                  <a:cubicBezTo>
                    <a:pt x="73" y="58"/>
                    <a:pt x="73" y="55"/>
                    <a:pt x="72" y="52"/>
                  </a:cubicBezTo>
                  <a:cubicBezTo>
                    <a:pt x="72" y="51"/>
                    <a:pt x="72" y="49"/>
                    <a:pt x="72" y="48"/>
                  </a:cubicBezTo>
                  <a:cubicBezTo>
                    <a:pt x="72" y="46"/>
                    <a:pt x="72" y="45"/>
                    <a:pt x="72" y="43"/>
                  </a:cubicBezTo>
                  <a:cubicBezTo>
                    <a:pt x="72" y="42"/>
                    <a:pt x="72" y="40"/>
                    <a:pt x="71" y="39"/>
                  </a:cubicBezTo>
                  <a:cubicBezTo>
                    <a:pt x="71" y="38"/>
                    <a:pt x="71" y="37"/>
                    <a:pt x="70" y="36"/>
                  </a:cubicBezTo>
                  <a:cubicBezTo>
                    <a:pt x="69" y="35"/>
                    <a:pt x="69" y="35"/>
                    <a:pt x="68" y="34"/>
                  </a:cubicBezTo>
                  <a:cubicBezTo>
                    <a:pt x="66" y="33"/>
                    <a:pt x="65" y="33"/>
                    <a:pt x="64" y="33"/>
                  </a:cubicBezTo>
                  <a:cubicBezTo>
                    <a:pt x="61" y="33"/>
                    <a:pt x="59" y="34"/>
                    <a:pt x="58" y="36"/>
                  </a:cubicBezTo>
                  <a:cubicBezTo>
                    <a:pt x="57" y="38"/>
                    <a:pt x="56" y="41"/>
                    <a:pt x="56" y="44"/>
                  </a:cubicBezTo>
                  <a:cubicBezTo>
                    <a:pt x="56" y="46"/>
                    <a:pt x="56"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7" y="178"/>
                    <a:pt x="57" y="179"/>
                  </a:cubicBezTo>
                  <a:cubicBezTo>
                    <a:pt x="58" y="182"/>
                    <a:pt x="61" y="183"/>
                    <a:pt x="64" y="183"/>
                  </a:cubicBezTo>
                  <a:cubicBezTo>
                    <a:pt x="66" y="183"/>
                    <a:pt x="67" y="182"/>
                    <a:pt x="68" y="181"/>
                  </a:cubicBezTo>
                  <a:cubicBezTo>
                    <a:pt x="69" y="181"/>
                    <a:pt x="70" y="180"/>
                    <a:pt x="71" y="179"/>
                  </a:cubicBezTo>
                  <a:cubicBezTo>
                    <a:pt x="72" y="174"/>
                    <a:pt x="72" y="168"/>
                    <a:pt x="72" y="162"/>
                  </a:cubicBezTo>
                  <a:cubicBezTo>
                    <a:pt x="72" y="156"/>
                    <a:pt x="72" y="150"/>
                    <a:pt x="72" y="144"/>
                  </a:cubicBezTo>
                  <a:lnTo>
                    <a:pt x="72" y="70"/>
                  </a:lnTo>
                  <a:close/>
                  <a:moveTo>
                    <a:pt x="10" y="34"/>
                  </a:moveTo>
                  <a:cubicBezTo>
                    <a:pt x="10" y="34"/>
                    <a:pt x="10" y="35"/>
                    <a:pt x="10" y="35"/>
                  </a:cubicBezTo>
                  <a:cubicBezTo>
                    <a:pt x="10" y="36"/>
                    <a:pt x="10" y="36"/>
                    <a:pt x="10" y="36"/>
                  </a:cubicBezTo>
                  <a:cubicBezTo>
                    <a:pt x="10" y="36"/>
                    <a:pt x="11" y="36"/>
                    <a:pt x="11" y="35"/>
                  </a:cubicBezTo>
                  <a:cubicBezTo>
                    <a:pt x="11" y="35"/>
                    <a:pt x="12"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3"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5" y="34"/>
                    <a:pt x="15" y="34"/>
                    <a:pt x="15" y="35"/>
                  </a:cubicBezTo>
                  <a:cubicBezTo>
                    <a:pt x="15" y="35"/>
                    <a:pt x="16" y="36"/>
                    <a:pt x="16" y="35"/>
                  </a:cubicBezTo>
                  <a:cubicBezTo>
                    <a:pt x="16" y="35"/>
                    <a:pt x="16" y="35"/>
                    <a:pt x="16" y="35"/>
                  </a:cubicBezTo>
                  <a:cubicBezTo>
                    <a:pt x="16" y="34"/>
                    <a:pt x="16" y="34"/>
                    <a:pt x="16" y="33"/>
                  </a:cubicBezTo>
                  <a:lnTo>
                    <a:pt x="16" y="32"/>
                  </a:lnTo>
                  <a:cubicBezTo>
                    <a:pt x="16" y="32"/>
                    <a:pt x="16" y="32"/>
                    <a:pt x="16" y="32"/>
                  </a:cubicBezTo>
                  <a:cubicBezTo>
                    <a:pt x="15" y="32"/>
                    <a:pt x="15" y="32"/>
                    <a:pt x="15" y="32"/>
                  </a:cubicBezTo>
                  <a:close/>
                  <a:moveTo>
                    <a:pt x="10" y="32"/>
                  </a:moveTo>
                  <a:cubicBezTo>
                    <a:pt x="10" y="32"/>
                    <a:pt x="10" y="32"/>
                    <a:pt x="10" y="32"/>
                  </a:cubicBezTo>
                  <a:cubicBezTo>
                    <a:pt x="11"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8" y="31"/>
                    <a:pt x="8" y="31"/>
                  </a:cubicBezTo>
                  <a:cubicBezTo>
                    <a:pt x="8" y="31"/>
                    <a:pt x="8" y="31"/>
                    <a:pt x="8" y="31"/>
                  </a:cubicBezTo>
                  <a:lnTo>
                    <a:pt x="8" y="30"/>
                  </a:lnTo>
                  <a:cubicBezTo>
                    <a:pt x="8" y="30"/>
                    <a:pt x="8" y="30"/>
                    <a:pt x="8" y="30"/>
                  </a:cubicBezTo>
                  <a:cubicBezTo>
                    <a:pt x="8" y="30"/>
                    <a:pt x="8" y="30"/>
                    <a:pt x="7" y="30"/>
                  </a:cubicBezTo>
                  <a:close/>
                  <a:moveTo>
                    <a:pt x="7" y="30"/>
                  </a:moveTo>
                  <a:cubicBezTo>
                    <a:pt x="7" y="29"/>
                    <a:pt x="7" y="29"/>
                    <a:pt x="7" y="29"/>
                  </a:cubicBezTo>
                  <a:cubicBezTo>
                    <a:pt x="7" y="29"/>
                    <a:pt x="7" y="29"/>
                    <a:pt x="7" y="29"/>
                  </a:cubicBezTo>
                  <a:cubicBezTo>
                    <a:pt x="7" y="29"/>
                    <a:pt x="7" y="29"/>
                    <a:pt x="7" y="29"/>
                  </a:cubicBezTo>
                  <a:cubicBezTo>
                    <a:pt x="7" y="30"/>
                    <a:pt x="7" y="30"/>
                    <a:pt x="7" y="30"/>
                  </a:cubicBezTo>
                  <a:close/>
                  <a:moveTo>
                    <a:pt x="23" y="29"/>
                  </a:moveTo>
                  <a:cubicBezTo>
                    <a:pt x="23" y="29"/>
                    <a:pt x="23" y="29"/>
                    <a:pt x="24" y="29"/>
                  </a:cubicBezTo>
                  <a:cubicBezTo>
                    <a:pt x="24" y="29"/>
                    <a:pt x="24" y="29"/>
                    <a:pt x="24" y="28"/>
                  </a:cubicBezTo>
                  <a:cubicBezTo>
                    <a:pt x="24" y="28"/>
                    <a:pt x="24" y="28"/>
                    <a:pt x="23" y="28"/>
                  </a:cubicBezTo>
                  <a:cubicBezTo>
                    <a:pt x="23" y="28"/>
                    <a:pt x="23" y="28"/>
                    <a:pt x="23" y="28"/>
                  </a:cubicBezTo>
                  <a:lnTo>
                    <a:pt x="23" y="29"/>
                  </a:lnTo>
                  <a:close/>
                  <a:moveTo>
                    <a:pt x="10" y="28"/>
                  </a:moveTo>
                  <a:cubicBezTo>
                    <a:pt x="10" y="29"/>
                    <a:pt x="10" y="29"/>
                    <a:pt x="10" y="29"/>
                  </a:cubicBezTo>
                  <a:cubicBezTo>
                    <a:pt x="11" y="30"/>
                    <a:pt x="11" y="30"/>
                    <a:pt x="12" y="29"/>
                  </a:cubicBezTo>
                  <a:cubicBezTo>
                    <a:pt x="11" y="29"/>
                    <a:pt x="11" y="29"/>
                    <a:pt x="11" y="28"/>
                  </a:cubicBezTo>
                  <a:cubicBezTo>
                    <a:pt x="11" y="28"/>
                    <a:pt x="10" y="28"/>
                    <a:pt x="10" y="28"/>
                  </a:cubicBezTo>
                  <a:close/>
                  <a:moveTo>
                    <a:pt x="14" y="27"/>
                  </a:moveTo>
                  <a:cubicBezTo>
                    <a:pt x="14" y="28"/>
                    <a:pt x="14"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4" y="34"/>
                  </a:cubicBezTo>
                  <a:cubicBezTo>
                    <a:pt x="14" y="34"/>
                    <a:pt x="14" y="33"/>
                    <a:pt x="14" y="32"/>
                  </a:cubicBezTo>
                  <a:cubicBezTo>
                    <a:pt x="14" y="31"/>
                    <a:pt x="14" y="30"/>
                    <a:pt x="14" y="29"/>
                  </a:cubicBezTo>
                  <a:cubicBezTo>
                    <a:pt x="15" y="29"/>
                    <a:pt x="15" y="30"/>
                    <a:pt x="15" y="30"/>
                  </a:cubicBezTo>
                  <a:cubicBezTo>
                    <a:pt x="15" y="30"/>
                    <a:pt x="16" y="30"/>
                    <a:pt x="16" y="31"/>
                  </a:cubicBezTo>
                  <a:cubicBezTo>
                    <a:pt x="16" y="31"/>
                    <a:pt x="16" y="31"/>
                    <a:pt x="17" y="31"/>
                  </a:cubicBezTo>
                  <a:cubicBezTo>
                    <a:pt x="17" y="32"/>
                    <a:pt x="17" y="32"/>
                    <a:pt x="18" y="31"/>
                  </a:cubicBezTo>
                  <a:cubicBezTo>
                    <a:pt x="17" y="30"/>
                    <a:pt x="17" y="30"/>
                    <a:pt x="16" y="29"/>
                  </a:cubicBezTo>
                  <a:cubicBezTo>
                    <a:pt x="15" y="29"/>
                    <a:pt x="15" y="28"/>
                    <a:pt x="14" y="27"/>
                  </a:cubicBezTo>
                  <a:close/>
                  <a:moveTo>
                    <a:pt x="31" y="28"/>
                  </a:moveTo>
                  <a:cubicBezTo>
                    <a:pt x="31" y="28"/>
                    <a:pt x="31" y="28"/>
                    <a:pt x="32" y="28"/>
                  </a:cubicBezTo>
                  <a:cubicBezTo>
                    <a:pt x="32" y="28"/>
                    <a:pt x="32" y="28"/>
                    <a:pt x="32" y="27"/>
                  </a:cubicBezTo>
                  <a:cubicBezTo>
                    <a:pt x="32" y="27"/>
                    <a:pt x="32" y="27"/>
                    <a:pt x="32" y="27"/>
                  </a:cubicBezTo>
                  <a:cubicBezTo>
                    <a:pt x="32" y="27"/>
                    <a:pt x="31" y="27"/>
                    <a:pt x="31" y="27"/>
                  </a:cubicBezTo>
                  <a:cubicBezTo>
                    <a:pt x="31" y="27"/>
                    <a:pt x="31" y="27"/>
                    <a:pt x="31" y="28"/>
                  </a:cubicBezTo>
                  <a:close/>
                  <a:moveTo>
                    <a:pt x="17" y="27"/>
                  </a:moveTo>
                  <a:cubicBezTo>
                    <a:pt x="17" y="27"/>
                    <a:pt x="16" y="26"/>
                    <a:pt x="16" y="26"/>
                  </a:cubicBezTo>
                  <a:cubicBezTo>
                    <a:pt x="16" y="27"/>
                    <a:pt x="16" y="27"/>
                    <a:pt x="17" y="27"/>
                  </a:cubicBezTo>
                  <a:close/>
                  <a:moveTo>
                    <a:pt x="79" y="27"/>
                  </a:moveTo>
                  <a:cubicBezTo>
                    <a:pt x="79" y="27"/>
                    <a:pt x="79" y="27"/>
                    <a:pt x="80" y="27"/>
                  </a:cubicBezTo>
                  <a:cubicBezTo>
                    <a:pt x="80" y="27"/>
                    <a:pt x="81" y="27"/>
                    <a:pt x="81" y="27"/>
                  </a:cubicBezTo>
                  <a:cubicBezTo>
                    <a:pt x="80" y="26"/>
                    <a:pt x="80" y="26"/>
                    <a:pt x="80" y="26"/>
                  </a:cubicBezTo>
                  <a:cubicBezTo>
                    <a:pt x="79" y="26"/>
                    <a:pt x="79" y="26"/>
                    <a:pt x="79" y="27"/>
                  </a:cubicBezTo>
                  <a:close/>
                  <a:moveTo>
                    <a:pt x="33" y="28"/>
                  </a:moveTo>
                  <a:cubicBezTo>
                    <a:pt x="33" y="28"/>
                    <a:pt x="34" y="28"/>
                    <a:pt x="34" y="28"/>
                  </a:cubicBezTo>
                  <a:cubicBezTo>
                    <a:pt x="35" y="28"/>
                    <a:pt x="36" y="28"/>
                    <a:pt x="36" y="28"/>
                  </a:cubicBezTo>
                  <a:cubicBezTo>
                    <a:pt x="36" y="28"/>
                    <a:pt x="36" y="27"/>
                    <a:pt x="36" y="26"/>
                  </a:cubicBezTo>
                  <a:cubicBezTo>
                    <a:pt x="36" y="26"/>
                    <a:pt x="35" y="26"/>
                    <a:pt x="34" y="26"/>
                  </a:cubicBezTo>
                  <a:cubicBezTo>
                    <a:pt x="33" y="27"/>
                    <a:pt x="33" y="27"/>
                    <a:pt x="33" y="28"/>
                  </a:cubicBezTo>
                  <a:close/>
                  <a:moveTo>
                    <a:pt x="18" y="27"/>
                  </a:moveTo>
                  <a:cubicBezTo>
                    <a:pt x="18" y="27"/>
                    <a:pt x="19" y="27"/>
                    <a:pt x="19" y="27"/>
                  </a:cubicBezTo>
                  <a:cubicBezTo>
                    <a:pt x="19" y="27"/>
                    <a:pt x="20" y="27"/>
                    <a:pt x="20" y="26"/>
                  </a:cubicBezTo>
                  <a:cubicBezTo>
                    <a:pt x="20" y="26"/>
                    <a:pt x="19" y="25"/>
                    <a:pt x="18" y="25"/>
                  </a:cubicBezTo>
                  <a:cubicBezTo>
                    <a:pt x="19" y="26"/>
                    <a:pt x="18" y="26"/>
                    <a:pt x="18" y="26"/>
                  </a:cubicBezTo>
                  <a:cubicBezTo>
                    <a:pt x="18" y="26"/>
                    <a:pt x="18" y="26"/>
                    <a:pt x="18" y="27"/>
                  </a:cubicBezTo>
                  <a:close/>
                  <a:moveTo>
                    <a:pt x="46" y="14"/>
                  </a:moveTo>
                  <a:cubicBezTo>
                    <a:pt x="46" y="14"/>
                    <a:pt x="47" y="14"/>
                    <a:pt x="47" y="13"/>
                  </a:cubicBezTo>
                  <a:cubicBezTo>
                    <a:pt x="46" y="13"/>
                    <a:pt x="46" y="13"/>
                    <a:pt x="46" y="13"/>
                  </a:cubicBezTo>
                  <a:cubicBezTo>
                    <a:pt x="46" y="14"/>
                    <a:pt x="46" y="14"/>
                    <a:pt x="46" y="14"/>
                  </a:cubicBezTo>
                  <a:close/>
                  <a:moveTo>
                    <a:pt x="84" y="14"/>
                  </a:moveTo>
                  <a:cubicBezTo>
                    <a:pt x="84" y="14"/>
                    <a:pt x="84" y="14"/>
                    <a:pt x="85" y="14"/>
                  </a:cubicBezTo>
                  <a:cubicBezTo>
                    <a:pt x="85" y="13"/>
                    <a:pt x="85" y="13"/>
                    <a:pt x="84" y="13"/>
                  </a:cubicBezTo>
                  <a:cubicBezTo>
                    <a:pt x="84" y="13"/>
                    <a:pt x="84" y="13"/>
                    <a:pt x="84" y="14"/>
                  </a:cubicBezTo>
                  <a:close/>
                  <a:moveTo>
                    <a:pt x="54" y="12"/>
                  </a:moveTo>
                  <a:cubicBezTo>
                    <a:pt x="54" y="12"/>
                    <a:pt x="55" y="11"/>
                    <a:pt x="54" y="11"/>
                  </a:cubicBezTo>
                  <a:cubicBezTo>
                    <a:pt x="54" y="11"/>
                    <a:pt x="54" y="11"/>
                    <a:pt x="54" y="11"/>
                  </a:cubicBezTo>
                  <a:cubicBezTo>
                    <a:pt x="53" y="11"/>
                    <a:pt x="53" y="11"/>
                    <a:pt x="53" y="11"/>
                  </a:cubicBezTo>
                  <a:cubicBezTo>
                    <a:pt x="53" y="12"/>
                    <a:pt x="53" y="12"/>
                    <a:pt x="53" y="12"/>
                  </a:cubicBezTo>
                  <a:lnTo>
                    <a:pt x="54" y="12"/>
                  </a:lnTo>
                  <a:close/>
                  <a:moveTo>
                    <a:pt x="58" y="10"/>
                  </a:moveTo>
                  <a:cubicBezTo>
                    <a:pt x="58" y="10"/>
                    <a:pt x="58" y="10"/>
                    <a:pt x="58" y="10"/>
                  </a:cubicBezTo>
                  <a:cubicBezTo>
                    <a:pt x="57" y="10"/>
                    <a:pt x="57" y="10"/>
                    <a:pt x="57" y="10"/>
                  </a:cubicBezTo>
                  <a:cubicBezTo>
                    <a:pt x="57" y="11"/>
                    <a:pt x="57" y="11"/>
                    <a:pt x="57" y="12"/>
                  </a:cubicBezTo>
                  <a:cubicBezTo>
                    <a:pt x="57" y="12"/>
                    <a:pt x="58" y="12"/>
                    <a:pt x="58" y="12"/>
                  </a:cubicBezTo>
                  <a:cubicBezTo>
                    <a:pt x="58" y="11"/>
                    <a:pt x="58" y="11"/>
                    <a:pt x="58" y="11"/>
                  </a:cubicBezTo>
                  <a:cubicBezTo>
                    <a:pt x="58" y="11"/>
                    <a:pt x="58" y="11"/>
                    <a:pt x="58" y="11"/>
                  </a:cubicBezTo>
                  <a:cubicBezTo>
                    <a:pt x="58" y="11"/>
                    <a:pt x="58" y="11"/>
                    <a:pt x="59" y="11"/>
                  </a:cubicBezTo>
                  <a:cubicBezTo>
                    <a:pt x="59" y="11"/>
                    <a:pt x="59" y="11"/>
                    <a:pt x="59" y="11"/>
                  </a:cubicBezTo>
                  <a:cubicBezTo>
                    <a:pt x="60" y="12"/>
                    <a:pt x="60" y="12"/>
                    <a:pt x="60" y="12"/>
                  </a:cubicBezTo>
                  <a:cubicBezTo>
                    <a:pt x="61" y="11"/>
                    <a:pt x="61" y="11"/>
                    <a:pt x="61" y="11"/>
                  </a:cubicBezTo>
                  <a:cubicBezTo>
                    <a:pt x="61" y="10"/>
                    <a:pt x="60" y="10"/>
                    <a:pt x="60"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8" y="6"/>
                    <a:pt x="78" y="6"/>
                    <a:pt x="78" y="5"/>
                  </a:cubicBezTo>
                  <a:cubicBezTo>
                    <a:pt x="78" y="4"/>
                    <a:pt x="77" y="4"/>
                    <a:pt x="77" y="4"/>
                  </a:cubicBezTo>
                  <a:lnTo>
                    <a:pt x="77" y="4"/>
                  </a:lnTo>
                  <a:cubicBezTo>
                    <a:pt x="77" y="4"/>
                    <a:pt x="77" y="5"/>
                    <a:pt x="77" y="5"/>
                  </a:cubicBezTo>
                  <a:cubicBezTo>
                    <a:pt x="76" y="6"/>
                    <a:pt x="77" y="6"/>
                    <a:pt x="77" y="6"/>
                  </a:cubicBezTo>
                  <a:close/>
                  <a:moveTo>
                    <a:pt x="81" y="4"/>
                  </a:moveTo>
                  <a:cubicBezTo>
                    <a:pt x="81" y="4"/>
                    <a:pt x="82" y="4"/>
                    <a:pt x="82" y="4"/>
                  </a:cubicBezTo>
                  <a:cubicBezTo>
                    <a:pt x="83" y="4"/>
                    <a:pt x="83" y="3"/>
                    <a:pt x="82" y="2"/>
                  </a:cubicBezTo>
                  <a:cubicBezTo>
                    <a:pt x="82" y="2"/>
                    <a:pt x="81" y="2"/>
                    <a:pt x="81" y="2"/>
                  </a:cubicBezTo>
                  <a:cubicBezTo>
                    <a:pt x="81" y="3"/>
                    <a:pt x="80" y="3"/>
                    <a:pt x="81" y="4"/>
                  </a:cubicBezTo>
                  <a:close/>
                  <a:moveTo>
                    <a:pt x="81" y="1"/>
                  </a:moveTo>
                  <a:cubicBezTo>
                    <a:pt x="81" y="1"/>
                    <a:pt x="81" y="1"/>
                    <a:pt x="81" y="1"/>
                  </a:cubicBezTo>
                  <a:cubicBezTo>
                    <a:pt x="81" y="1"/>
                    <a:pt x="81" y="1"/>
                    <a:pt x="81" y="1"/>
                  </a:cubicBezTo>
                  <a:cubicBezTo>
                    <a:pt x="81" y="1"/>
                    <a:pt x="81" y="1"/>
                    <a:pt x="81" y="1"/>
                  </a:cubicBezTo>
                  <a:close/>
                  <a:moveTo>
                    <a:pt x="85" y="5"/>
                  </a:moveTo>
                  <a:cubicBezTo>
                    <a:pt x="85" y="5"/>
                    <a:pt x="86" y="5"/>
                    <a:pt x="86" y="5"/>
                  </a:cubicBezTo>
                  <a:cubicBezTo>
                    <a:pt x="87" y="5"/>
                    <a:pt x="88" y="5"/>
                    <a:pt x="88" y="5"/>
                  </a:cubicBezTo>
                  <a:cubicBezTo>
                    <a:pt x="89" y="4"/>
                    <a:pt x="89" y="4"/>
                    <a:pt x="89" y="4"/>
                  </a:cubicBezTo>
                  <a:cubicBezTo>
                    <a:pt x="90" y="3"/>
                    <a:pt x="90" y="3"/>
                    <a:pt x="90" y="2"/>
                  </a:cubicBezTo>
                  <a:cubicBezTo>
                    <a:pt x="91" y="2"/>
                    <a:pt x="91" y="2"/>
                    <a:pt x="92" y="3"/>
                  </a:cubicBezTo>
                  <a:cubicBezTo>
                    <a:pt x="92" y="3"/>
                    <a:pt x="92" y="3"/>
                    <a:pt x="91" y="4"/>
                  </a:cubicBezTo>
                  <a:cubicBezTo>
                    <a:pt x="91" y="4"/>
                    <a:pt x="91" y="4"/>
                    <a:pt x="91" y="5"/>
                  </a:cubicBezTo>
                  <a:cubicBezTo>
                    <a:pt x="92" y="5"/>
                    <a:pt x="92" y="5"/>
                    <a:pt x="93" y="4"/>
                  </a:cubicBezTo>
                  <a:cubicBezTo>
                    <a:pt x="93" y="4"/>
                    <a:pt x="93" y="3"/>
                    <a:pt x="94" y="3"/>
                  </a:cubicBezTo>
                  <a:cubicBezTo>
                    <a:pt x="94" y="3"/>
                    <a:pt x="94" y="3"/>
                    <a:pt x="94" y="3"/>
                  </a:cubicBezTo>
                  <a:cubicBezTo>
                    <a:pt x="95" y="4"/>
                    <a:pt x="95" y="4"/>
                    <a:pt x="95" y="4"/>
                  </a:cubicBezTo>
                  <a:cubicBezTo>
                    <a:pt x="96" y="4"/>
                    <a:pt x="97" y="4"/>
                    <a:pt x="98" y="4"/>
                  </a:cubicBezTo>
                  <a:cubicBezTo>
                    <a:pt x="98" y="5"/>
                    <a:pt x="99" y="5"/>
                    <a:pt x="100" y="6"/>
                  </a:cubicBezTo>
                  <a:cubicBezTo>
                    <a:pt x="100" y="6"/>
                    <a:pt x="100" y="6"/>
                    <a:pt x="99" y="6"/>
                  </a:cubicBezTo>
                  <a:cubicBezTo>
                    <a:pt x="99" y="7"/>
                    <a:pt x="99" y="7"/>
                    <a:pt x="99" y="7"/>
                  </a:cubicBezTo>
                  <a:cubicBezTo>
                    <a:pt x="99" y="8"/>
                    <a:pt x="98" y="8"/>
                    <a:pt x="98" y="9"/>
                  </a:cubicBezTo>
                  <a:cubicBezTo>
                    <a:pt x="98" y="9"/>
                    <a:pt x="98" y="9"/>
                    <a:pt x="98" y="9"/>
                  </a:cubicBezTo>
                  <a:cubicBezTo>
                    <a:pt x="97" y="9"/>
                    <a:pt x="97" y="8"/>
                    <a:pt x="97" y="8"/>
                  </a:cubicBezTo>
                  <a:cubicBezTo>
                    <a:pt x="97" y="8"/>
                    <a:pt x="97" y="7"/>
                    <a:pt x="97" y="7"/>
                  </a:cubicBezTo>
                  <a:cubicBezTo>
                    <a:pt x="97" y="6"/>
                    <a:pt x="97" y="6"/>
                    <a:pt x="96" y="6"/>
                  </a:cubicBezTo>
                  <a:cubicBezTo>
                    <a:pt x="96" y="5"/>
                    <a:pt x="96" y="5"/>
                    <a:pt x="96" y="4"/>
                  </a:cubicBezTo>
                  <a:cubicBezTo>
                    <a:pt x="95" y="5"/>
                    <a:pt x="95" y="5"/>
                    <a:pt x="95" y="6"/>
                  </a:cubicBezTo>
                  <a:cubicBezTo>
                    <a:pt x="95" y="6"/>
                    <a:pt x="95" y="7"/>
                    <a:pt x="95" y="8"/>
                  </a:cubicBezTo>
                  <a:cubicBezTo>
                    <a:pt x="94" y="8"/>
                    <a:pt x="94" y="8"/>
                    <a:pt x="93" y="8"/>
                  </a:cubicBezTo>
                  <a:cubicBezTo>
                    <a:pt x="93" y="8"/>
                    <a:pt x="92" y="8"/>
                    <a:pt x="91" y="8"/>
                  </a:cubicBezTo>
                  <a:cubicBezTo>
                    <a:pt x="91" y="8"/>
                    <a:pt x="91" y="9"/>
                    <a:pt x="90" y="9"/>
                  </a:cubicBezTo>
                  <a:cubicBezTo>
                    <a:pt x="90" y="9"/>
                    <a:pt x="89" y="9"/>
                    <a:pt x="89" y="9"/>
                  </a:cubicBezTo>
                  <a:cubicBezTo>
                    <a:pt x="89" y="9"/>
                    <a:pt x="89" y="9"/>
                    <a:pt x="89" y="9"/>
                  </a:cubicBezTo>
                  <a:cubicBezTo>
                    <a:pt x="89" y="10"/>
                    <a:pt x="89" y="10"/>
                    <a:pt x="90" y="10"/>
                  </a:cubicBezTo>
                  <a:cubicBezTo>
                    <a:pt x="90" y="10"/>
                    <a:pt x="90" y="10"/>
                    <a:pt x="90" y="9"/>
                  </a:cubicBezTo>
                  <a:cubicBezTo>
                    <a:pt x="90" y="9"/>
                    <a:pt x="91" y="9"/>
                    <a:pt x="91" y="9"/>
                  </a:cubicBezTo>
                  <a:cubicBezTo>
                    <a:pt x="91" y="9"/>
                    <a:pt x="92" y="10"/>
                    <a:pt x="92" y="10"/>
                  </a:cubicBezTo>
                  <a:cubicBezTo>
                    <a:pt x="93" y="10"/>
                    <a:pt x="93" y="10"/>
                    <a:pt x="93" y="9"/>
                  </a:cubicBezTo>
                  <a:cubicBezTo>
                    <a:pt x="94" y="9"/>
                    <a:pt x="94" y="9"/>
                    <a:pt x="95" y="9"/>
                  </a:cubicBezTo>
                  <a:cubicBezTo>
                    <a:pt x="95" y="9"/>
                    <a:pt x="95" y="9"/>
                    <a:pt x="95" y="10"/>
                  </a:cubicBezTo>
                  <a:cubicBezTo>
                    <a:pt x="96" y="11"/>
                    <a:pt x="95" y="11"/>
                    <a:pt x="95" y="11"/>
                  </a:cubicBezTo>
                  <a:cubicBezTo>
                    <a:pt x="95" y="12"/>
                    <a:pt x="95" y="12"/>
                    <a:pt x="94" y="12"/>
                  </a:cubicBezTo>
                  <a:cubicBezTo>
                    <a:pt x="94" y="11"/>
                    <a:pt x="94" y="12"/>
                    <a:pt x="94" y="12"/>
                  </a:cubicBezTo>
                  <a:cubicBezTo>
                    <a:pt x="94" y="12"/>
                    <a:pt x="94" y="12"/>
                    <a:pt x="94" y="12"/>
                  </a:cubicBezTo>
                  <a:cubicBezTo>
                    <a:pt x="94" y="13"/>
                    <a:pt x="94" y="13"/>
                    <a:pt x="94" y="13"/>
                  </a:cubicBezTo>
                  <a:cubicBezTo>
                    <a:pt x="94" y="13"/>
                    <a:pt x="94" y="13"/>
                    <a:pt x="95" y="12"/>
                  </a:cubicBezTo>
                  <a:cubicBezTo>
                    <a:pt x="95" y="12"/>
                    <a:pt x="95" y="12"/>
                    <a:pt x="96" y="12"/>
                  </a:cubicBezTo>
                  <a:cubicBezTo>
                    <a:pt x="96" y="12"/>
                    <a:pt x="96" y="11"/>
                    <a:pt x="96" y="11"/>
                  </a:cubicBezTo>
                  <a:cubicBezTo>
                    <a:pt x="96" y="11"/>
                    <a:pt x="96" y="10"/>
                    <a:pt x="96" y="10"/>
                  </a:cubicBezTo>
                  <a:cubicBezTo>
                    <a:pt x="97" y="10"/>
                    <a:pt x="98" y="10"/>
                    <a:pt x="98" y="10"/>
                  </a:cubicBezTo>
                  <a:cubicBezTo>
                    <a:pt x="98" y="10"/>
                    <a:pt x="98" y="9"/>
                    <a:pt x="99" y="9"/>
                  </a:cubicBezTo>
                  <a:cubicBezTo>
                    <a:pt x="100" y="10"/>
                    <a:pt x="100" y="10"/>
                    <a:pt x="100" y="11"/>
                  </a:cubicBezTo>
                  <a:cubicBezTo>
                    <a:pt x="100" y="11"/>
                    <a:pt x="101" y="12"/>
                    <a:pt x="101" y="12"/>
                  </a:cubicBezTo>
                  <a:cubicBezTo>
                    <a:pt x="102" y="12"/>
                    <a:pt x="102" y="11"/>
                    <a:pt x="102" y="11"/>
                  </a:cubicBezTo>
                  <a:cubicBezTo>
                    <a:pt x="102" y="11"/>
                    <a:pt x="102" y="11"/>
                    <a:pt x="103" y="10"/>
                  </a:cubicBezTo>
                  <a:cubicBezTo>
                    <a:pt x="103" y="10"/>
                    <a:pt x="103" y="11"/>
                    <a:pt x="103" y="11"/>
                  </a:cubicBezTo>
                  <a:cubicBezTo>
                    <a:pt x="104" y="11"/>
                    <a:pt x="104" y="11"/>
                    <a:pt x="104" y="11"/>
                  </a:cubicBezTo>
                  <a:cubicBezTo>
                    <a:pt x="104" y="10"/>
                    <a:pt x="104" y="9"/>
                    <a:pt x="104" y="9"/>
                  </a:cubicBezTo>
                  <a:cubicBezTo>
                    <a:pt x="103" y="9"/>
                    <a:pt x="103" y="8"/>
                    <a:pt x="103" y="7"/>
                  </a:cubicBezTo>
                  <a:cubicBezTo>
                    <a:pt x="103" y="8"/>
                    <a:pt x="104" y="8"/>
                    <a:pt x="105" y="9"/>
                  </a:cubicBezTo>
                  <a:cubicBezTo>
                    <a:pt x="105" y="9"/>
                    <a:pt x="106" y="10"/>
                    <a:pt x="106" y="10"/>
                  </a:cubicBezTo>
                  <a:cubicBezTo>
                    <a:pt x="107" y="11"/>
                    <a:pt x="107" y="11"/>
                    <a:pt x="108" y="11"/>
                  </a:cubicBezTo>
                  <a:cubicBezTo>
                    <a:pt x="112" y="14"/>
                    <a:pt x="115" y="18"/>
                    <a:pt x="119" y="23"/>
                  </a:cubicBezTo>
                  <a:cubicBezTo>
                    <a:pt x="122" y="28"/>
                    <a:pt x="124" y="33"/>
                    <a:pt x="125" y="39"/>
                  </a:cubicBezTo>
                  <a:cubicBezTo>
                    <a:pt x="126" y="40"/>
                    <a:pt x="126" y="42"/>
                    <a:pt x="126" y="44"/>
                  </a:cubicBezTo>
                  <a:cubicBezTo>
                    <a:pt x="126" y="45"/>
                    <a:pt x="127"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8" y="65"/>
                  </a:cubicBezTo>
                  <a:cubicBezTo>
                    <a:pt x="128" y="66"/>
                    <a:pt x="128" y="68"/>
                    <a:pt x="128" y="70"/>
                  </a:cubicBezTo>
                  <a:cubicBezTo>
                    <a:pt x="128" y="72"/>
                    <a:pt x="128" y="74"/>
                    <a:pt x="128" y="75"/>
                  </a:cubicBezTo>
                  <a:cubicBezTo>
                    <a:pt x="128" y="81"/>
                    <a:pt x="128" y="86"/>
                    <a:pt x="128" y="91"/>
                  </a:cubicBezTo>
                  <a:cubicBezTo>
                    <a:pt x="128" y="97"/>
                    <a:pt x="128" y="102"/>
                    <a:pt x="128" y="108"/>
                  </a:cubicBezTo>
                  <a:cubicBezTo>
                    <a:pt x="128" y="114"/>
                    <a:pt x="128" y="120"/>
                    <a:pt x="128" y="125"/>
                  </a:cubicBezTo>
                  <a:cubicBezTo>
                    <a:pt x="128" y="131"/>
                    <a:pt x="128" y="136"/>
                    <a:pt x="128" y="141"/>
                  </a:cubicBezTo>
                  <a:cubicBezTo>
                    <a:pt x="128" y="143"/>
                    <a:pt x="128" y="145"/>
                    <a:pt x="128" y="147"/>
                  </a:cubicBezTo>
                  <a:cubicBezTo>
                    <a:pt x="128" y="149"/>
                    <a:pt x="128" y="151"/>
                    <a:pt x="127" y="152"/>
                  </a:cubicBezTo>
                  <a:cubicBezTo>
                    <a:pt x="127" y="154"/>
                    <a:pt x="127" y="155"/>
                    <a:pt x="127" y="157"/>
                  </a:cubicBezTo>
                  <a:cubicBezTo>
                    <a:pt x="127" y="159"/>
                    <a:pt x="127" y="160"/>
                    <a:pt x="127" y="162"/>
                  </a:cubicBezTo>
                  <a:cubicBezTo>
                    <a:pt x="127" y="165"/>
                    <a:pt x="126" y="169"/>
                    <a:pt x="126" y="172"/>
                  </a:cubicBezTo>
                  <a:cubicBezTo>
                    <a:pt x="126" y="176"/>
                    <a:pt x="125" y="179"/>
                    <a:pt x="124" y="182"/>
                  </a:cubicBezTo>
                  <a:cubicBezTo>
                    <a:pt x="124" y="183"/>
                    <a:pt x="123" y="185"/>
                    <a:pt x="122" y="187"/>
                  </a:cubicBezTo>
                  <a:cubicBezTo>
                    <a:pt x="121" y="188"/>
                    <a:pt x="121" y="190"/>
                    <a:pt x="120" y="191"/>
                  </a:cubicBezTo>
                  <a:cubicBezTo>
                    <a:pt x="117" y="196"/>
                    <a:pt x="114" y="200"/>
                    <a:pt x="109" y="204"/>
                  </a:cubicBezTo>
                  <a:cubicBezTo>
                    <a:pt x="105" y="208"/>
                    <a:pt x="100" y="211"/>
                    <a:pt x="95" y="213"/>
                  </a:cubicBezTo>
                  <a:cubicBezTo>
                    <a:pt x="93" y="214"/>
                    <a:pt x="91" y="215"/>
                    <a:pt x="89" y="215"/>
                  </a:cubicBezTo>
                  <a:cubicBezTo>
                    <a:pt x="87" y="216"/>
                    <a:pt x="84" y="216"/>
                    <a:pt x="82" y="217"/>
                  </a:cubicBezTo>
                  <a:cubicBezTo>
                    <a:pt x="82" y="217"/>
                    <a:pt x="81" y="217"/>
                    <a:pt x="81" y="217"/>
                  </a:cubicBezTo>
                  <a:lnTo>
                    <a:pt x="80" y="217"/>
                  </a:lnTo>
                  <a:cubicBezTo>
                    <a:pt x="79" y="218"/>
                    <a:pt x="78" y="218"/>
                    <a:pt x="77" y="218"/>
                  </a:cubicBezTo>
                  <a:cubicBezTo>
                    <a:pt x="72" y="219"/>
                    <a:pt x="67" y="219"/>
                    <a:pt x="61" y="219"/>
                  </a:cubicBezTo>
                  <a:cubicBezTo>
                    <a:pt x="56" y="219"/>
                    <a:pt x="51" y="218"/>
                    <a:pt x="46" y="217"/>
                  </a:cubicBezTo>
                  <a:cubicBezTo>
                    <a:pt x="39" y="216"/>
                    <a:pt x="33" y="213"/>
                    <a:pt x="28" y="210"/>
                  </a:cubicBezTo>
                  <a:cubicBezTo>
                    <a:pt x="22" y="207"/>
                    <a:pt x="18" y="204"/>
                    <a:pt x="14" y="199"/>
                  </a:cubicBezTo>
                  <a:cubicBezTo>
                    <a:pt x="14" y="198"/>
                    <a:pt x="14" y="198"/>
                    <a:pt x="14" y="197"/>
                  </a:cubicBezTo>
                  <a:cubicBezTo>
                    <a:pt x="13" y="197"/>
                    <a:pt x="13" y="197"/>
                    <a:pt x="13" y="197"/>
                  </a:cubicBezTo>
                  <a:cubicBezTo>
                    <a:pt x="13" y="198"/>
                    <a:pt x="13" y="198"/>
                    <a:pt x="12" y="198"/>
                  </a:cubicBezTo>
                  <a:cubicBezTo>
                    <a:pt x="12" y="197"/>
                    <a:pt x="12" y="197"/>
                    <a:pt x="11" y="196"/>
                  </a:cubicBezTo>
                  <a:cubicBezTo>
                    <a:pt x="11" y="196"/>
                    <a:pt x="11" y="195"/>
                    <a:pt x="10" y="195"/>
                  </a:cubicBezTo>
                  <a:cubicBezTo>
                    <a:pt x="10" y="194"/>
                    <a:pt x="10" y="194"/>
                    <a:pt x="9" y="193"/>
                  </a:cubicBezTo>
                  <a:cubicBezTo>
                    <a:pt x="9" y="193"/>
                    <a:pt x="8" y="192"/>
                    <a:pt x="8" y="192"/>
                  </a:cubicBezTo>
                  <a:cubicBezTo>
                    <a:pt x="8" y="191"/>
                    <a:pt x="8" y="191"/>
                    <a:pt x="9" y="191"/>
                  </a:cubicBezTo>
                  <a:cubicBezTo>
                    <a:pt x="9" y="191"/>
                    <a:pt x="9" y="190"/>
                    <a:pt x="9" y="190"/>
                  </a:cubicBezTo>
                  <a:cubicBezTo>
                    <a:pt x="9" y="189"/>
                    <a:pt x="9" y="188"/>
                    <a:pt x="8" y="188"/>
                  </a:cubicBezTo>
                  <a:cubicBezTo>
                    <a:pt x="7" y="188"/>
                    <a:pt x="7" y="187"/>
                    <a:pt x="6" y="186"/>
                  </a:cubicBezTo>
                  <a:cubicBezTo>
                    <a:pt x="6" y="186"/>
                    <a:pt x="6" y="186"/>
                    <a:pt x="6" y="186"/>
                  </a:cubicBezTo>
                  <a:cubicBezTo>
                    <a:pt x="5" y="184"/>
                    <a:pt x="4" y="183"/>
                    <a:pt x="4" y="181"/>
                  </a:cubicBezTo>
                  <a:cubicBezTo>
                    <a:pt x="3" y="179"/>
                    <a:pt x="3" y="178"/>
                    <a:pt x="2" y="176"/>
                  </a:cubicBezTo>
                  <a:cubicBezTo>
                    <a:pt x="2" y="175"/>
                    <a:pt x="2" y="174"/>
                    <a:pt x="2" y="173"/>
                  </a:cubicBezTo>
                  <a:cubicBezTo>
                    <a:pt x="2" y="172"/>
                    <a:pt x="2" y="171"/>
                    <a:pt x="1" y="169"/>
                  </a:cubicBezTo>
                  <a:cubicBezTo>
                    <a:pt x="1" y="166"/>
                    <a:pt x="0" y="163"/>
                    <a:pt x="1" y="159"/>
                  </a:cubicBezTo>
                  <a:cubicBezTo>
                    <a:pt x="1" y="156"/>
                    <a:pt x="0" y="152"/>
                    <a:pt x="0" y="148"/>
                  </a:cubicBezTo>
                  <a:cubicBezTo>
                    <a:pt x="0" y="144"/>
                    <a:pt x="0" y="139"/>
                    <a:pt x="0" y="134"/>
                  </a:cubicBezTo>
                  <a:cubicBezTo>
                    <a:pt x="0" y="129"/>
                    <a:pt x="0" y="125"/>
                    <a:pt x="0" y="120"/>
                  </a:cubicBezTo>
                  <a:cubicBezTo>
                    <a:pt x="0" y="119"/>
                    <a:pt x="0" y="119"/>
                    <a:pt x="0" y="118"/>
                  </a:cubicBezTo>
                  <a:cubicBezTo>
                    <a:pt x="0" y="118"/>
                    <a:pt x="0" y="118"/>
                    <a:pt x="1" y="117"/>
                  </a:cubicBezTo>
                  <a:cubicBezTo>
                    <a:pt x="1" y="117"/>
                    <a:pt x="1" y="117"/>
                    <a:pt x="1" y="117"/>
                  </a:cubicBezTo>
                  <a:cubicBezTo>
                    <a:pt x="1" y="118"/>
                    <a:pt x="1" y="118"/>
                    <a:pt x="1" y="118"/>
                  </a:cubicBezTo>
                  <a:cubicBezTo>
                    <a:pt x="1" y="117"/>
                    <a:pt x="1" y="117"/>
                    <a:pt x="1" y="117"/>
                  </a:cubicBezTo>
                  <a:cubicBezTo>
                    <a:pt x="1" y="116"/>
                    <a:pt x="1" y="116"/>
                    <a:pt x="2" y="115"/>
                  </a:cubicBezTo>
                  <a:cubicBezTo>
                    <a:pt x="2" y="115"/>
                    <a:pt x="2" y="115"/>
                    <a:pt x="2" y="114"/>
                  </a:cubicBezTo>
                  <a:cubicBezTo>
                    <a:pt x="2" y="114"/>
                    <a:pt x="2" y="114"/>
                    <a:pt x="2" y="114"/>
                  </a:cubicBezTo>
                  <a:cubicBezTo>
                    <a:pt x="2" y="113"/>
                    <a:pt x="2" y="113"/>
                    <a:pt x="2"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1" y="61"/>
                  </a:lnTo>
                  <a:cubicBezTo>
                    <a:pt x="1" y="57"/>
                    <a:pt x="1" y="54"/>
                    <a:pt x="1" y="52"/>
                  </a:cubicBezTo>
                  <a:cubicBezTo>
                    <a:pt x="1" y="49"/>
                    <a:pt x="1" y="46"/>
                    <a:pt x="2" y="43"/>
                  </a:cubicBezTo>
                  <a:lnTo>
                    <a:pt x="2" y="41"/>
                  </a:lnTo>
                  <a:cubicBezTo>
                    <a:pt x="2" y="39"/>
                    <a:pt x="3" y="38"/>
                    <a:pt x="3" y="36"/>
                  </a:cubicBezTo>
                  <a:lnTo>
                    <a:pt x="3" y="35"/>
                  </a:lnTo>
                  <a:cubicBezTo>
                    <a:pt x="4" y="34"/>
                    <a:pt x="4" y="33"/>
                    <a:pt x="5"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10" y="27"/>
                    <a:pt x="10" y="27"/>
                    <a:pt x="10" y="27"/>
                  </a:cubicBezTo>
                  <a:cubicBezTo>
                    <a:pt x="10" y="27"/>
                    <a:pt x="11" y="27"/>
                    <a:pt x="11" y="26"/>
                  </a:cubicBezTo>
                  <a:cubicBezTo>
                    <a:pt x="11" y="26"/>
                    <a:pt x="12" y="26"/>
                    <a:pt x="12" y="26"/>
                  </a:cubicBezTo>
                  <a:cubicBezTo>
                    <a:pt x="13" y="27"/>
                    <a:pt x="13" y="27"/>
                    <a:pt x="14" y="27"/>
                  </a:cubicBezTo>
                  <a:cubicBezTo>
                    <a:pt x="14" y="26"/>
                    <a:pt x="14" y="26"/>
                    <a:pt x="14" y="26"/>
                  </a:cubicBezTo>
                  <a:cubicBezTo>
                    <a:pt x="13" y="25"/>
                    <a:pt x="13" y="25"/>
                    <a:pt x="12" y="25"/>
                  </a:cubicBezTo>
                  <a:cubicBezTo>
                    <a:pt x="12" y="24"/>
                    <a:pt x="13" y="24"/>
                    <a:pt x="13" y="24"/>
                  </a:cubicBezTo>
                  <a:cubicBezTo>
                    <a:pt x="14" y="24"/>
                    <a:pt x="14" y="24"/>
                    <a:pt x="14" y="23"/>
                  </a:cubicBezTo>
                  <a:cubicBezTo>
                    <a:pt x="14" y="23"/>
                    <a:pt x="13" y="23"/>
                    <a:pt x="13" y="24"/>
                  </a:cubicBezTo>
                  <a:cubicBezTo>
                    <a:pt x="13" y="24"/>
                    <a:pt x="13" y="24"/>
                    <a:pt x="13" y="24"/>
                  </a:cubicBezTo>
                  <a:cubicBezTo>
                    <a:pt x="12" y="24"/>
                    <a:pt x="12" y="24"/>
                    <a:pt x="12" y="23"/>
                  </a:cubicBezTo>
                  <a:cubicBezTo>
                    <a:pt x="11" y="23"/>
                    <a:pt x="11" y="23"/>
                    <a:pt x="11" y="23"/>
                  </a:cubicBezTo>
                  <a:cubicBezTo>
                    <a:pt x="11" y="24"/>
                    <a:pt x="11" y="24"/>
                    <a:pt x="11" y="25"/>
                  </a:cubicBezTo>
                  <a:cubicBezTo>
                    <a:pt x="11" y="25"/>
                    <a:pt x="11" y="26"/>
                    <a:pt x="11" y="26"/>
                  </a:cubicBezTo>
                  <a:cubicBezTo>
                    <a:pt x="10" y="26"/>
                    <a:pt x="9" y="26"/>
                    <a:pt x="9" y="26"/>
                  </a:cubicBezTo>
                  <a:cubicBezTo>
                    <a:pt x="9" y="25"/>
                    <a:pt x="9" y="25"/>
                    <a:pt x="8" y="25"/>
                  </a:cubicBezTo>
                  <a:cubicBezTo>
                    <a:pt x="10" y="22"/>
                    <a:pt x="11" y="20"/>
                    <a:pt x="13" y="18"/>
                  </a:cubicBezTo>
                  <a:cubicBezTo>
                    <a:pt x="15" y="15"/>
                    <a:pt x="17" y="13"/>
                    <a:pt x="19" y="11"/>
                  </a:cubicBezTo>
                  <a:cubicBezTo>
                    <a:pt x="20" y="12"/>
                    <a:pt x="21" y="12"/>
                    <a:pt x="22" y="11"/>
                  </a:cubicBezTo>
                  <a:cubicBezTo>
                    <a:pt x="22" y="11"/>
                    <a:pt x="23" y="11"/>
                    <a:pt x="23" y="10"/>
                  </a:cubicBezTo>
                  <a:cubicBezTo>
                    <a:pt x="23" y="10"/>
                    <a:pt x="23" y="10"/>
                    <a:pt x="23" y="10"/>
                  </a:cubicBezTo>
                  <a:cubicBezTo>
                    <a:pt x="23" y="10"/>
                    <a:pt x="23" y="9"/>
                    <a:pt x="23" y="9"/>
                  </a:cubicBezTo>
                  <a:cubicBezTo>
                    <a:pt x="23" y="9"/>
                    <a:pt x="23" y="8"/>
                    <a:pt x="24" y="8"/>
                  </a:cubicBezTo>
                  <a:cubicBezTo>
                    <a:pt x="25" y="8"/>
                    <a:pt x="25" y="7"/>
                    <a:pt x="26" y="7"/>
                  </a:cubicBezTo>
                  <a:cubicBezTo>
                    <a:pt x="26" y="7"/>
                    <a:pt x="26" y="8"/>
                    <a:pt x="26" y="8"/>
                  </a:cubicBezTo>
                  <a:cubicBezTo>
                    <a:pt x="27" y="8"/>
                    <a:pt x="28" y="8"/>
                    <a:pt x="28" y="8"/>
                  </a:cubicBezTo>
                  <a:cubicBezTo>
                    <a:pt x="28" y="7"/>
                    <a:pt x="28" y="7"/>
                    <a:pt x="29" y="7"/>
                  </a:cubicBezTo>
                  <a:cubicBezTo>
                    <a:pt x="30"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8" y="12"/>
                    <a:pt x="28" y="12"/>
                    <a:pt x="28" y="12"/>
                  </a:cubicBezTo>
                  <a:cubicBezTo>
                    <a:pt x="28" y="12"/>
                    <a:pt x="29" y="12"/>
                    <a:pt x="29" y="13"/>
                  </a:cubicBezTo>
                  <a:cubicBezTo>
                    <a:pt x="29" y="14"/>
                    <a:pt x="30" y="14"/>
                    <a:pt x="30" y="14"/>
                  </a:cubicBezTo>
                  <a:cubicBezTo>
                    <a:pt x="29" y="15"/>
                    <a:pt x="29" y="15"/>
                    <a:pt x="29" y="15"/>
                  </a:cubicBezTo>
                  <a:cubicBezTo>
                    <a:pt x="29" y="15"/>
                    <a:pt x="28" y="15"/>
                    <a:pt x="28" y="15"/>
                  </a:cubicBezTo>
                  <a:cubicBezTo>
                    <a:pt x="28" y="16"/>
                    <a:pt x="27" y="16"/>
                    <a:pt x="27" y="16"/>
                  </a:cubicBezTo>
                  <a:cubicBezTo>
                    <a:pt x="27" y="16"/>
                    <a:pt x="26" y="16"/>
                    <a:pt x="26" y="17"/>
                  </a:cubicBezTo>
                  <a:cubicBezTo>
                    <a:pt x="26" y="17"/>
                    <a:pt x="26" y="18"/>
                    <a:pt x="27" y="18"/>
                  </a:cubicBezTo>
                  <a:cubicBezTo>
                    <a:pt x="28" y="17"/>
                    <a:pt x="28" y="17"/>
                    <a:pt x="29" y="18"/>
                  </a:cubicBezTo>
                  <a:cubicBezTo>
                    <a:pt x="29" y="18"/>
                    <a:pt x="29" y="18"/>
                    <a:pt x="30" y="18"/>
                  </a:cubicBezTo>
                  <a:cubicBezTo>
                    <a:pt x="29" y="19"/>
                    <a:pt x="29" y="20"/>
                    <a:pt x="29" y="21"/>
                  </a:cubicBezTo>
                  <a:cubicBezTo>
                    <a:pt x="29" y="22"/>
                    <a:pt x="28" y="22"/>
                    <a:pt x="28" y="23"/>
                  </a:cubicBezTo>
                  <a:cubicBezTo>
                    <a:pt x="28" y="23"/>
                    <a:pt x="29" y="23"/>
                    <a:pt x="29" y="23"/>
                  </a:cubicBezTo>
                  <a:cubicBezTo>
                    <a:pt x="29" y="22"/>
                    <a:pt x="30" y="22"/>
                    <a:pt x="30" y="21"/>
                  </a:cubicBezTo>
                  <a:cubicBezTo>
                    <a:pt x="30" y="21"/>
                    <a:pt x="31" y="21"/>
                    <a:pt x="32" y="20"/>
                  </a:cubicBezTo>
                  <a:cubicBezTo>
                    <a:pt x="33" y="20"/>
                    <a:pt x="34" y="20"/>
                    <a:pt x="35" y="21"/>
                  </a:cubicBezTo>
                  <a:cubicBezTo>
                    <a:pt x="34" y="21"/>
                    <a:pt x="34" y="22"/>
                    <a:pt x="34" y="22"/>
                  </a:cubicBezTo>
                  <a:cubicBezTo>
                    <a:pt x="33" y="22"/>
                    <a:pt x="33" y="22"/>
                    <a:pt x="32" y="22"/>
                  </a:cubicBezTo>
                  <a:cubicBezTo>
                    <a:pt x="32" y="22"/>
                    <a:pt x="31" y="22"/>
                    <a:pt x="31" y="23"/>
                  </a:cubicBezTo>
                  <a:cubicBezTo>
                    <a:pt x="30" y="23"/>
                    <a:pt x="30" y="23"/>
                    <a:pt x="30" y="23"/>
                  </a:cubicBezTo>
                  <a:cubicBezTo>
                    <a:pt x="30" y="23"/>
                    <a:pt x="30" y="24"/>
                    <a:pt x="31" y="24"/>
                  </a:cubicBezTo>
                  <a:cubicBezTo>
                    <a:pt x="32" y="24"/>
                    <a:pt x="33" y="24"/>
                    <a:pt x="34" y="24"/>
                  </a:cubicBezTo>
                  <a:cubicBezTo>
                    <a:pt x="34" y="24"/>
                    <a:pt x="35" y="23"/>
                    <a:pt x="36" y="23"/>
                  </a:cubicBezTo>
                  <a:cubicBezTo>
                    <a:pt x="36" y="23"/>
                    <a:pt x="37" y="23"/>
                    <a:pt x="38"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3" y="15"/>
                    <a:pt x="43" y="14"/>
                    <a:pt x="43" y="13"/>
                  </a:cubicBezTo>
                  <a:cubicBezTo>
                    <a:pt x="43" y="13"/>
                    <a:pt x="44" y="13"/>
                    <a:pt x="44" y="12"/>
                  </a:cubicBezTo>
                  <a:cubicBezTo>
                    <a:pt x="44" y="12"/>
                    <a:pt x="45" y="12"/>
                    <a:pt x="45" y="12"/>
                  </a:cubicBezTo>
                  <a:cubicBezTo>
                    <a:pt x="45" y="12"/>
                    <a:pt x="45" y="12"/>
                    <a:pt x="45" y="12"/>
                  </a:cubicBezTo>
                  <a:cubicBezTo>
                    <a:pt x="46" y="12"/>
                    <a:pt x="46" y="12"/>
                    <a:pt x="46" y="12"/>
                  </a:cubicBezTo>
                  <a:cubicBezTo>
                    <a:pt x="47" y="12"/>
                    <a:pt x="47" y="12"/>
                    <a:pt x="47" y="11"/>
                  </a:cubicBezTo>
                  <a:cubicBezTo>
                    <a:pt x="47" y="11"/>
                    <a:pt x="47" y="11"/>
                    <a:pt x="47" y="10"/>
                  </a:cubicBezTo>
                  <a:cubicBezTo>
                    <a:pt x="48" y="10"/>
                    <a:pt x="48" y="10"/>
                    <a:pt x="49" y="11"/>
                  </a:cubicBezTo>
                  <a:cubicBezTo>
                    <a:pt x="49" y="11"/>
                    <a:pt x="49" y="11"/>
                    <a:pt x="49" y="12"/>
                  </a:cubicBezTo>
                  <a:cubicBezTo>
                    <a:pt x="50" y="11"/>
                    <a:pt x="50" y="11"/>
                    <a:pt x="49" y="10"/>
                  </a:cubicBezTo>
                  <a:cubicBezTo>
                    <a:pt x="49" y="10"/>
                    <a:pt x="49" y="10"/>
                    <a:pt x="49" y="9"/>
                  </a:cubicBezTo>
                  <a:cubicBezTo>
                    <a:pt x="49" y="9"/>
                    <a:pt x="50" y="8"/>
                    <a:pt x="50" y="8"/>
                  </a:cubicBezTo>
                  <a:cubicBezTo>
                    <a:pt x="51" y="8"/>
                    <a:pt x="51" y="8"/>
                    <a:pt x="52" y="9"/>
                  </a:cubicBezTo>
                  <a:cubicBezTo>
                    <a:pt x="52" y="8"/>
                    <a:pt x="52" y="8"/>
                    <a:pt x="51" y="8"/>
                  </a:cubicBezTo>
                  <a:cubicBezTo>
                    <a:pt x="51" y="8"/>
                    <a:pt x="51" y="8"/>
                    <a:pt x="51" y="8"/>
                  </a:cubicBezTo>
                  <a:cubicBezTo>
                    <a:pt x="51" y="8"/>
                    <a:pt x="50" y="7"/>
                    <a:pt x="50" y="7"/>
                  </a:cubicBezTo>
                  <a:cubicBezTo>
                    <a:pt x="50" y="7"/>
                    <a:pt x="50" y="7"/>
                    <a:pt x="50" y="6"/>
                  </a:cubicBezTo>
                  <a:cubicBezTo>
                    <a:pt x="50" y="6"/>
                    <a:pt x="50" y="5"/>
                    <a:pt x="51" y="5"/>
                  </a:cubicBezTo>
                  <a:cubicBezTo>
                    <a:pt x="52" y="5"/>
                    <a:pt x="52" y="5"/>
                    <a:pt x="53" y="5"/>
                  </a:cubicBezTo>
                  <a:cubicBezTo>
                    <a:pt x="53" y="6"/>
                    <a:pt x="53" y="6"/>
                    <a:pt x="53" y="6"/>
                  </a:cubicBezTo>
                  <a:cubicBezTo>
                    <a:pt x="52" y="7"/>
                    <a:pt x="52" y="7"/>
                    <a:pt x="52" y="8"/>
                  </a:cubicBezTo>
                  <a:cubicBezTo>
                    <a:pt x="52" y="8"/>
                    <a:pt x="53" y="8"/>
                    <a:pt x="53" y="8"/>
                  </a:cubicBezTo>
                  <a:cubicBezTo>
                    <a:pt x="53" y="8"/>
                    <a:pt x="54" y="7"/>
                    <a:pt x="54" y="7"/>
                  </a:cubicBezTo>
                  <a:cubicBezTo>
                    <a:pt x="54" y="8"/>
                    <a:pt x="54" y="8"/>
                    <a:pt x="54" y="9"/>
                  </a:cubicBezTo>
                  <a:cubicBezTo>
                    <a:pt x="55" y="9"/>
                    <a:pt x="56" y="9"/>
                    <a:pt x="56" y="9"/>
                  </a:cubicBezTo>
                  <a:cubicBezTo>
                    <a:pt x="56" y="9"/>
                    <a:pt x="56" y="10"/>
                    <a:pt x="57" y="10"/>
                  </a:cubicBezTo>
                  <a:cubicBezTo>
                    <a:pt x="57" y="10"/>
                    <a:pt x="58"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8" y="4"/>
                  </a:cubicBezTo>
                  <a:cubicBezTo>
                    <a:pt x="58" y="4"/>
                    <a:pt x="58" y="4"/>
                    <a:pt x="57" y="3"/>
                  </a:cubicBezTo>
                  <a:cubicBezTo>
                    <a:pt x="57" y="3"/>
                    <a:pt x="57" y="3"/>
                    <a:pt x="57" y="3"/>
                  </a:cubicBezTo>
                  <a:cubicBezTo>
                    <a:pt x="58" y="3"/>
                    <a:pt x="58" y="2"/>
                    <a:pt x="58" y="2"/>
                  </a:cubicBezTo>
                  <a:lnTo>
                    <a:pt x="59" y="2"/>
                  </a:lnTo>
                  <a:cubicBezTo>
                    <a:pt x="60" y="3"/>
                    <a:pt x="60" y="3"/>
                    <a:pt x="60" y="3"/>
                  </a:cubicBezTo>
                  <a:cubicBezTo>
                    <a:pt x="60" y="4"/>
                    <a:pt x="60" y="4"/>
                    <a:pt x="61" y="4"/>
                  </a:cubicBezTo>
                  <a:cubicBezTo>
                    <a:pt x="61" y="4"/>
                    <a:pt x="61" y="4"/>
                    <a:pt x="62" y="4"/>
                  </a:cubicBezTo>
                  <a:cubicBezTo>
                    <a:pt x="62" y="3"/>
                    <a:pt x="62" y="3"/>
                    <a:pt x="62" y="3"/>
                  </a:cubicBezTo>
                  <a:cubicBezTo>
                    <a:pt x="62" y="2"/>
                    <a:pt x="62" y="2"/>
                    <a:pt x="61" y="2"/>
                  </a:cubicBezTo>
                  <a:cubicBezTo>
                    <a:pt x="61" y="2"/>
                    <a:pt x="60" y="2"/>
                    <a:pt x="60" y="1"/>
                  </a:cubicBezTo>
                  <a:cubicBezTo>
                    <a:pt x="61" y="1"/>
                    <a:pt x="61" y="1"/>
                    <a:pt x="61" y="1"/>
                  </a:cubicBezTo>
                  <a:cubicBezTo>
                    <a:pt x="62" y="1"/>
                    <a:pt x="62" y="2"/>
                    <a:pt x="63" y="2"/>
                  </a:cubicBezTo>
                  <a:cubicBezTo>
                    <a:pt x="63" y="2"/>
                    <a:pt x="63" y="2"/>
                    <a:pt x="63" y="2"/>
                  </a:cubicBezTo>
                  <a:cubicBezTo>
                    <a:pt x="64" y="1"/>
                    <a:pt x="64" y="1"/>
                    <a:pt x="64" y="2"/>
                  </a:cubicBezTo>
                  <a:cubicBezTo>
                    <a:pt x="64" y="2"/>
                    <a:pt x="64" y="2"/>
                    <a:pt x="64" y="2"/>
                  </a:cubicBezTo>
                  <a:cubicBezTo>
                    <a:pt x="64" y="2"/>
                    <a:pt x="64" y="3"/>
                    <a:pt x="63" y="3"/>
                  </a:cubicBezTo>
                  <a:cubicBezTo>
                    <a:pt x="64" y="3"/>
                    <a:pt x="64" y="4"/>
                    <a:pt x="64" y="4"/>
                  </a:cubicBezTo>
                  <a:cubicBezTo>
                    <a:pt x="64"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6" y="3"/>
                    <a:pt x="65" y="3"/>
                    <a:pt x="65" y="2"/>
                  </a:cubicBezTo>
                  <a:cubicBezTo>
                    <a:pt x="66" y="3"/>
                    <a:pt x="66" y="3"/>
                    <a:pt x="67" y="3"/>
                  </a:cubicBezTo>
                  <a:cubicBezTo>
                    <a:pt x="67" y="3"/>
                    <a:pt x="68" y="3"/>
                    <a:pt x="68" y="3"/>
                  </a:cubicBezTo>
                  <a:cubicBezTo>
                    <a:pt x="68" y="3"/>
                    <a:pt x="68" y="2"/>
                    <a:pt x="68" y="2"/>
                  </a:cubicBezTo>
                  <a:cubicBezTo>
                    <a:pt x="68" y="2"/>
                    <a:pt x="68" y="2"/>
                    <a:pt x="68" y="1"/>
                  </a:cubicBezTo>
                  <a:cubicBezTo>
                    <a:pt x="68" y="1"/>
                    <a:pt x="69" y="1"/>
                    <a:pt x="70" y="1"/>
                  </a:cubicBezTo>
                  <a:cubicBezTo>
                    <a:pt x="70" y="0"/>
                    <a:pt x="71" y="1"/>
                    <a:pt x="71" y="1"/>
                  </a:cubicBezTo>
                  <a:cubicBezTo>
                    <a:pt x="70" y="1"/>
                    <a:pt x="70" y="2"/>
                    <a:pt x="69" y="3"/>
                  </a:cubicBezTo>
                  <a:cubicBezTo>
                    <a:pt x="70"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6" y="1"/>
                  </a:cubicBezTo>
                  <a:cubicBezTo>
                    <a:pt x="76" y="1"/>
                    <a:pt x="76" y="1"/>
                    <a:pt x="76" y="1"/>
                  </a:cubicBezTo>
                  <a:cubicBezTo>
                    <a:pt x="76" y="1"/>
                    <a:pt x="76" y="1"/>
                    <a:pt x="76" y="1"/>
                  </a:cubicBezTo>
                  <a:cubicBezTo>
                    <a:pt x="77" y="2"/>
                    <a:pt x="77" y="1"/>
                    <a:pt x="78" y="1"/>
                  </a:cubicBezTo>
                  <a:cubicBezTo>
                    <a:pt x="78" y="1"/>
                    <a:pt x="78" y="0"/>
                    <a:pt x="78" y="0"/>
                  </a:cubicBezTo>
                  <a:cubicBezTo>
                    <a:pt x="79" y="0"/>
                    <a:pt x="79" y="0"/>
                    <a:pt x="80" y="0"/>
                  </a:cubicBezTo>
                  <a:cubicBezTo>
                    <a:pt x="81" y="0"/>
                    <a:pt x="82" y="0"/>
                    <a:pt x="83" y="0"/>
                  </a:cubicBezTo>
                  <a:cubicBezTo>
                    <a:pt x="83" y="0"/>
                    <a:pt x="83" y="1"/>
                    <a:pt x="84" y="1"/>
                  </a:cubicBezTo>
                  <a:cubicBezTo>
                    <a:pt x="84" y="2"/>
                    <a:pt x="84" y="3"/>
                    <a:pt x="84" y="3"/>
                  </a:cubicBezTo>
                  <a:cubicBezTo>
                    <a:pt x="84" y="3"/>
                    <a:pt x="84" y="4"/>
                    <a:pt x="84" y="4"/>
                  </a:cubicBezTo>
                  <a:cubicBezTo>
                    <a:pt x="84" y="4"/>
                    <a:pt x="84" y="5"/>
                    <a:pt x="85"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20">
              <a:extLst>
                <a:ext uri="{FF2B5EF4-FFF2-40B4-BE49-F238E27FC236}">
                  <a16:creationId xmlns:a16="http://schemas.microsoft.com/office/drawing/2014/main" id="{43A4964A-3659-4741-A90B-5A5080D1F340}"/>
                </a:ext>
              </a:extLst>
            </p:cNvPr>
            <p:cNvSpPr>
              <a:spLocks noEditPoints="1"/>
            </p:cNvSpPr>
            <p:nvPr/>
          </p:nvSpPr>
          <p:spPr bwMode="auto">
            <a:xfrm>
              <a:off x="6947231" y="4572329"/>
              <a:ext cx="76186" cy="177767"/>
            </a:xfrm>
            <a:custGeom>
              <a:avLst/>
              <a:gdLst>
                <a:gd name="T0" fmla="*/ 13 w 94"/>
                <a:gd name="T1" fmla="*/ 212 h 214"/>
                <a:gd name="T2" fmla="*/ 44 w 94"/>
                <a:gd name="T3" fmla="*/ 211 h 214"/>
                <a:gd name="T4" fmla="*/ 25 w 94"/>
                <a:gd name="T5" fmla="*/ 212 h 214"/>
                <a:gd name="T6" fmla="*/ 17 w 94"/>
                <a:gd name="T7" fmla="*/ 212 h 214"/>
                <a:gd name="T8" fmla="*/ 42 w 94"/>
                <a:gd name="T9" fmla="*/ 211 h 214"/>
                <a:gd name="T10" fmla="*/ 17 w 94"/>
                <a:gd name="T11" fmla="*/ 210 h 214"/>
                <a:gd name="T12" fmla="*/ 15 w 94"/>
                <a:gd name="T13" fmla="*/ 210 h 214"/>
                <a:gd name="T14" fmla="*/ 11 w 94"/>
                <a:gd name="T15" fmla="*/ 210 h 214"/>
                <a:gd name="T16" fmla="*/ 8 w 94"/>
                <a:gd name="T17" fmla="*/ 211 h 214"/>
                <a:gd name="T18" fmla="*/ 28 w 94"/>
                <a:gd name="T19" fmla="*/ 209 h 214"/>
                <a:gd name="T20" fmla="*/ 14 w 94"/>
                <a:gd name="T21" fmla="*/ 208 h 214"/>
                <a:gd name="T22" fmla="*/ 3 w 94"/>
                <a:gd name="T23" fmla="*/ 208 h 214"/>
                <a:gd name="T24" fmla="*/ 36 w 94"/>
                <a:gd name="T25" fmla="*/ 208 h 214"/>
                <a:gd name="T26" fmla="*/ 36 w 94"/>
                <a:gd name="T27" fmla="*/ 206 h 214"/>
                <a:gd name="T28" fmla="*/ 43 w 94"/>
                <a:gd name="T29" fmla="*/ 149 h 214"/>
                <a:gd name="T30" fmla="*/ 23 w 94"/>
                <a:gd name="T31" fmla="*/ 130 h 214"/>
                <a:gd name="T32" fmla="*/ 42 w 94"/>
                <a:gd name="T33" fmla="*/ 124 h 214"/>
                <a:gd name="T34" fmla="*/ 60 w 94"/>
                <a:gd name="T35" fmla="*/ 106 h 214"/>
                <a:gd name="T36" fmla="*/ 6 w 94"/>
                <a:gd name="T37" fmla="*/ 99 h 214"/>
                <a:gd name="T38" fmla="*/ 6 w 94"/>
                <a:gd name="T39" fmla="*/ 97 h 214"/>
                <a:gd name="T40" fmla="*/ 15 w 94"/>
                <a:gd name="T41" fmla="*/ 95 h 214"/>
                <a:gd name="T42" fmla="*/ 37 w 94"/>
                <a:gd name="T43" fmla="*/ 90 h 214"/>
                <a:gd name="T44" fmla="*/ 29 w 94"/>
                <a:gd name="T45" fmla="*/ 89 h 214"/>
                <a:gd name="T46" fmla="*/ 13 w 94"/>
                <a:gd name="T47" fmla="*/ 88 h 214"/>
                <a:gd name="T48" fmla="*/ 13 w 94"/>
                <a:gd name="T49" fmla="*/ 85 h 214"/>
                <a:gd name="T50" fmla="*/ 20 w 94"/>
                <a:gd name="T51" fmla="*/ 83 h 214"/>
                <a:gd name="T52" fmla="*/ 6 w 94"/>
                <a:gd name="T53" fmla="*/ 78 h 214"/>
                <a:gd name="T54" fmla="*/ 29 w 94"/>
                <a:gd name="T55" fmla="*/ 63 h 214"/>
                <a:gd name="T56" fmla="*/ 27 w 94"/>
                <a:gd name="T57" fmla="*/ 58 h 214"/>
                <a:gd name="T58" fmla="*/ 2 w 94"/>
                <a:gd name="T59" fmla="*/ 58 h 214"/>
                <a:gd name="T60" fmla="*/ 29 w 94"/>
                <a:gd name="T61" fmla="*/ 51 h 214"/>
                <a:gd name="T62" fmla="*/ 30 w 94"/>
                <a:gd name="T63" fmla="*/ 35 h 214"/>
                <a:gd name="T64" fmla="*/ 60 w 94"/>
                <a:gd name="T65" fmla="*/ 21 h 214"/>
                <a:gd name="T66" fmla="*/ 66 w 94"/>
                <a:gd name="T67" fmla="*/ 7 h 214"/>
                <a:gd name="T68" fmla="*/ 76 w 94"/>
                <a:gd name="T69" fmla="*/ 5 h 214"/>
                <a:gd name="T70" fmla="*/ 80 w 94"/>
                <a:gd name="T71" fmla="*/ 5 h 214"/>
                <a:gd name="T72" fmla="*/ 84 w 94"/>
                <a:gd name="T73" fmla="*/ 4 h 214"/>
                <a:gd name="T74" fmla="*/ 81 w 94"/>
                <a:gd name="T75" fmla="*/ 4 h 214"/>
                <a:gd name="T76" fmla="*/ 72 w 94"/>
                <a:gd name="T77" fmla="*/ 4 h 214"/>
                <a:gd name="T78" fmla="*/ 26 w 94"/>
                <a:gd name="T79" fmla="*/ 4 h 214"/>
                <a:gd name="T80" fmla="*/ 24 w 94"/>
                <a:gd name="T81" fmla="*/ 3 h 214"/>
                <a:gd name="T82" fmla="*/ 61 w 94"/>
                <a:gd name="T83" fmla="*/ 2 h 214"/>
                <a:gd name="T84" fmla="*/ 59 w 94"/>
                <a:gd name="T85" fmla="*/ 3 h 214"/>
                <a:gd name="T86" fmla="*/ 5 w 94"/>
                <a:gd name="T87" fmla="*/ 212 h 214"/>
                <a:gd name="T88" fmla="*/ 29 w 94"/>
                <a:gd name="T89" fmla="*/ 1 h 214"/>
                <a:gd name="T90" fmla="*/ 44 w 94"/>
                <a:gd name="T91" fmla="*/ 1 h 214"/>
                <a:gd name="T92" fmla="*/ 48 w 94"/>
                <a:gd name="T93" fmla="*/ 2 h 214"/>
                <a:gd name="T94" fmla="*/ 56 w 94"/>
                <a:gd name="T95" fmla="*/ 2 h 214"/>
                <a:gd name="T96" fmla="*/ 71 w 94"/>
                <a:gd name="T97" fmla="*/ 4 h 214"/>
                <a:gd name="T98" fmla="*/ 77 w 94"/>
                <a:gd name="T99" fmla="*/ 2 h 214"/>
                <a:gd name="T100" fmla="*/ 93 w 94"/>
                <a:gd name="T101" fmla="*/ 3 h 214"/>
                <a:gd name="T102" fmla="*/ 56 w 94"/>
                <a:gd name="T103" fmla="*/ 63 h 214"/>
                <a:gd name="T104" fmla="*/ 35 w 94"/>
                <a:gd name="T105" fmla="*/ 213 h 214"/>
                <a:gd name="T106" fmla="*/ 22 w 94"/>
                <a:gd name="T107" fmla="*/ 213 h 214"/>
                <a:gd name="T108" fmla="*/ 8 w 94"/>
                <a:gd name="T109" fmla="*/ 213 h 214"/>
                <a:gd name="T110" fmla="*/ 3 w 94"/>
                <a:gd name="T111" fmla="*/ 209 h 214"/>
                <a:gd name="T112" fmla="*/ 0 w 94"/>
                <a:gd name="T113" fmla="*/ 103 h 214"/>
                <a:gd name="T114" fmla="*/ 4 w 94"/>
                <a:gd name="T115" fmla="*/ 3 h 214"/>
                <a:gd name="T116" fmla="*/ 10 w 94"/>
                <a:gd name="T117" fmla="*/ 4 h 214"/>
                <a:gd name="T118" fmla="*/ 16 w 94"/>
                <a:gd name="T119" fmla="*/ 3 h 214"/>
                <a:gd name="T120" fmla="*/ 25 w 94"/>
                <a:gd name="T121"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214">
                  <a:moveTo>
                    <a:pt x="24" y="212"/>
                  </a:moveTo>
                  <a:cubicBezTo>
                    <a:pt x="24" y="212"/>
                    <a:pt x="23" y="212"/>
                    <a:pt x="23" y="212"/>
                  </a:cubicBezTo>
                  <a:cubicBezTo>
                    <a:pt x="23" y="213"/>
                    <a:pt x="23" y="213"/>
                    <a:pt x="23" y="213"/>
                  </a:cubicBezTo>
                  <a:cubicBezTo>
                    <a:pt x="23" y="213"/>
                    <a:pt x="24" y="213"/>
                    <a:pt x="24" y="213"/>
                  </a:cubicBezTo>
                  <a:cubicBezTo>
                    <a:pt x="24" y="213"/>
                    <a:pt x="24" y="213"/>
                    <a:pt x="24" y="212"/>
                  </a:cubicBezTo>
                  <a:close/>
                  <a:moveTo>
                    <a:pt x="13" y="212"/>
                  </a:moveTo>
                  <a:cubicBezTo>
                    <a:pt x="13" y="212"/>
                    <a:pt x="13" y="212"/>
                    <a:pt x="13" y="212"/>
                  </a:cubicBezTo>
                  <a:cubicBezTo>
                    <a:pt x="12" y="213"/>
                    <a:pt x="12" y="213"/>
                    <a:pt x="12" y="213"/>
                  </a:cubicBezTo>
                  <a:cubicBezTo>
                    <a:pt x="12" y="213"/>
                    <a:pt x="13" y="213"/>
                    <a:pt x="13" y="213"/>
                  </a:cubicBezTo>
                  <a:cubicBezTo>
                    <a:pt x="13" y="213"/>
                    <a:pt x="13" y="213"/>
                    <a:pt x="13" y="212"/>
                  </a:cubicBezTo>
                  <a:close/>
                  <a:moveTo>
                    <a:pt x="39" y="212"/>
                  </a:moveTo>
                  <a:cubicBezTo>
                    <a:pt x="39" y="212"/>
                    <a:pt x="39" y="212"/>
                    <a:pt x="39" y="212"/>
                  </a:cubicBezTo>
                  <a:cubicBezTo>
                    <a:pt x="39" y="212"/>
                    <a:pt x="39" y="212"/>
                    <a:pt x="39" y="212"/>
                  </a:cubicBezTo>
                  <a:cubicBezTo>
                    <a:pt x="39" y="212"/>
                    <a:pt x="39" y="212"/>
                    <a:pt x="39" y="212"/>
                  </a:cubicBezTo>
                  <a:cubicBezTo>
                    <a:pt x="39" y="212"/>
                    <a:pt x="39" y="212"/>
                    <a:pt x="39" y="212"/>
                  </a:cubicBezTo>
                  <a:close/>
                  <a:moveTo>
                    <a:pt x="1" y="213"/>
                  </a:moveTo>
                  <a:cubicBezTo>
                    <a:pt x="1" y="213"/>
                    <a:pt x="2" y="213"/>
                    <a:pt x="2" y="212"/>
                  </a:cubicBezTo>
                  <a:cubicBezTo>
                    <a:pt x="2" y="212"/>
                    <a:pt x="2" y="212"/>
                    <a:pt x="1" y="212"/>
                  </a:cubicBezTo>
                  <a:cubicBezTo>
                    <a:pt x="1" y="212"/>
                    <a:pt x="1" y="212"/>
                    <a:pt x="1" y="213"/>
                  </a:cubicBezTo>
                  <a:close/>
                  <a:moveTo>
                    <a:pt x="44" y="211"/>
                  </a:moveTo>
                  <a:cubicBezTo>
                    <a:pt x="44" y="211"/>
                    <a:pt x="44" y="211"/>
                    <a:pt x="44" y="211"/>
                  </a:cubicBezTo>
                  <a:cubicBezTo>
                    <a:pt x="44" y="211"/>
                    <a:pt x="44" y="211"/>
                    <a:pt x="44" y="211"/>
                  </a:cubicBezTo>
                  <a:cubicBezTo>
                    <a:pt x="44" y="211"/>
                    <a:pt x="44" y="211"/>
                    <a:pt x="44" y="211"/>
                  </a:cubicBezTo>
                  <a:cubicBezTo>
                    <a:pt x="45" y="211"/>
                    <a:pt x="45" y="211"/>
                    <a:pt x="44" y="211"/>
                  </a:cubicBezTo>
                  <a:close/>
                  <a:moveTo>
                    <a:pt x="31" y="211"/>
                  </a:moveTo>
                  <a:cubicBezTo>
                    <a:pt x="31" y="211"/>
                    <a:pt x="31" y="211"/>
                    <a:pt x="30" y="211"/>
                  </a:cubicBezTo>
                  <a:cubicBezTo>
                    <a:pt x="30" y="211"/>
                    <a:pt x="30" y="211"/>
                    <a:pt x="29" y="211"/>
                  </a:cubicBezTo>
                  <a:cubicBezTo>
                    <a:pt x="29" y="212"/>
                    <a:pt x="30" y="212"/>
                    <a:pt x="30" y="212"/>
                  </a:cubicBezTo>
                  <a:cubicBezTo>
                    <a:pt x="31" y="212"/>
                    <a:pt x="31" y="212"/>
                    <a:pt x="31" y="211"/>
                  </a:cubicBezTo>
                  <a:close/>
                  <a:moveTo>
                    <a:pt x="25" y="212"/>
                  </a:moveTo>
                  <a:cubicBezTo>
                    <a:pt x="26" y="212"/>
                    <a:pt x="26" y="211"/>
                    <a:pt x="25" y="211"/>
                  </a:cubicBezTo>
                  <a:cubicBezTo>
                    <a:pt x="24" y="211"/>
                    <a:pt x="24" y="211"/>
                    <a:pt x="24" y="212"/>
                  </a:cubicBezTo>
                  <a:cubicBezTo>
                    <a:pt x="24" y="212"/>
                    <a:pt x="25" y="212"/>
                    <a:pt x="24" y="212"/>
                  </a:cubicBezTo>
                  <a:lnTo>
                    <a:pt x="25" y="212"/>
                  </a:lnTo>
                  <a:close/>
                  <a:moveTo>
                    <a:pt x="34" y="211"/>
                  </a:moveTo>
                  <a:cubicBezTo>
                    <a:pt x="34" y="211"/>
                    <a:pt x="34" y="211"/>
                    <a:pt x="34" y="211"/>
                  </a:cubicBezTo>
                  <a:cubicBezTo>
                    <a:pt x="34" y="211"/>
                    <a:pt x="34" y="211"/>
                    <a:pt x="34" y="211"/>
                  </a:cubicBezTo>
                  <a:cubicBezTo>
                    <a:pt x="34" y="211"/>
                    <a:pt x="34" y="211"/>
                    <a:pt x="34" y="211"/>
                  </a:cubicBezTo>
                  <a:close/>
                  <a:moveTo>
                    <a:pt x="17" y="211"/>
                  </a:moveTo>
                  <a:cubicBezTo>
                    <a:pt x="17" y="211"/>
                    <a:pt x="17" y="211"/>
                    <a:pt x="17" y="212"/>
                  </a:cubicBezTo>
                  <a:cubicBezTo>
                    <a:pt x="17" y="212"/>
                    <a:pt x="17" y="212"/>
                    <a:pt x="18" y="212"/>
                  </a:cubicBezTo>
                  <a:cubicBezTo>
                    <a:pt x="18" y="212"/>
                    <a:pt x="18" y="211"/>
                    <a:pt x="18" y="211"/>
                  </a:cubicBezTo>
                  <a:cubicBezTo>
                    <a:pt x="18" y="211"/>
                    <a:pt x="18" y="211"/>
                    <a:pt x="17" y="211"/>
                  </a:cubicBezTo>
                  <a:close/>
                  <a:moveTo>
                    <a:pt x="48" y="211"/>
                  </a:moveTo>
                  <a:lnTo>
                    <a:pt x="49" y="211"/>
                  </a:lnTo>
                  <a:cubicBezTo>
                    <a:pt x="49" y="210"/>
                    <a:pt x="49" y="210"/>
                    <a:pt x="48" y="210"/>
                  </a:cubicBezTo>
                  <a:lnTo>
                    <a:pt x="48" y="211"/>
                  </a:lnTo>
                  <a:close/>
                  <a:moveTo>
                    <a:pt x="42" y="210"/>
                  </a:moveTo>
                  <a:cubicBezTo>
                    <a:pt x="42" y="210"/>
                    <a:pt x="42" y="210"/>
                    <a:pt x="42" y="210"/>
                  </a:cubicBezTo>
                  <a:cubicBezTo>
                    <a:pt x="42" y="210"/>
                    <a:pt x="42" y="210"/>
                    <a:pt x="42" y="211"/>
                  </a:cubicBezTo>
                  <a:cubicBezTo>
                    <a:pt x="42" y="211"/>
                    <a:pt x="42" y="211"/>
                    <a:pt x="42" y="211"/>
                  </a:cubicBezTo>
                  <a:cubicBezTo>
                    <a:pt x="43" y="210"/>
                    <a:pt x="43" y="210"/>
                    <a:pt x="42" y="210"/>
                  </a:cubicBezTo>
                  <a:close/>
                  <a:moveTo>
                    <a:pt x="37" y="212"/>
                  </a:moveTo>
                  <a:cubicBezTo>
                    <a:pt x="38" y="212"/>
                    <a:pt x="39" y="212"/>
                    <a:pt x="38" y="210"/>
                  </a:cubicBezTo>
                  <a:cubicBezTo>
                    <a:pt x="38" y="210"/>
                    <a:pt x="37" y="210"/>
                    <a:pt x="37" y="211"/>
                  </a:cubicBezTo>
                  <a:cubicBezTo>
                    <a:pt x="37" y="212"/>
                    <a:pt x="37" y="212"/>
                    <a:pt x="37" y="212"/>
                  </a:cubicBezTo>
                  <a:close/>
                  <a:moveTo>
                    <a:pt x="16" y="209"/>
                  </a:moveTo>
                  <a:cubicBezTo>
                    <a:pt x="16" y="210"/>
                    <a:pt x="16" y="210"/>
                    <a:pt x="16" y="210"/>
                  </a:cubicBezTo>
                  <a:cubicBezTo>
                    <a:pt x="16" y="210"/>
                    <a:pt x="16" y="210"/>
                    <a:pt x="16" y="210"/>
                  </a:cubicBezTo>
                  <a:cubicBezTo>
                    <a:pt x="17" y="210"/>
                    <a:pt x="17" y="210"/>
                    <a:pt x="17" y="210"/>
                  </a:cubicBezTo>
                  <a:cubicBezTo>
                    <a:pt x="17" y="210"/>
                    <a:pt x="17" y="210"/>
                    <a:pt x="16" y="209"/>
                  </a:cubicBezTo>
                  <a:close/>
                  <a:moveTo>
                    <a:pt x="22" y="209"/>
                  </a:moveTo>
                  <a:cubicBezTo>
                    <a:pt x="22" y="209"/>
                    <a:pt x="22" y="209"/>
                    <a:pt x="22" y="209"/>
                  </a:cubicBezTo>
                  <a:cubicBezTo>
                    <a:pt x="22" y="209"/>
                    <a:pt x="22" y="209"/>
                    <a:pt x="22" y="209"/>
                  </a:cubicBezTo>
                  <a:cubicBezTo>
                    <a:pt x="22" y="209"/>
                    <a:pt x="22" y="209"/>
                    <a:pt x="22" y="209"/>
                  </a:cubicBezTo>
                  <a:cubicBezTo>
                    <a:pt x="23" y="209"/>
                    <a:pt x="23" y="209"/>
                    <a:pt x="22" y="209"/>
                  </a:cubicBezTo>
                  <a:close/>
                  <a:moveTo>
                    <a:pt x="15" y="210"/>
                  </a:moveTo>
                  <a:cubicBezTo>
                    <a:pt x="15" y="210"/>
                    <a:pt x="16" y="210"/>
                    <a:pt x="15" y="209"/>
                  </a:cubicBezTo>
                  <a:cubicBezTo>
                    <a:pt x="15" y="209"/>
                    <a:pt x="15" y="209"/>
                    <a:pt x="15" y="209"/>
                  </a:cubicBezTo>
                  <a:cubicBezTo>
                    <a:pt x="14" y="210"/>
                    <a:pt x="15" y="210"/>
                    <a:pt x="15" y="210"/>
                  </a:cubicBezTo>
                  <a:close/>
                  <a:moveTo>
                    <a:pt x="13" y="209"/>
                  </a:moveTo>
                  <a:cubicBezTo>
                    <a:pt x="13" y="209"/>
                    <a:pt x="13" y="209"/>
                    <a:pt x="13" y="209"/>
                  </a:cubicBezTo>
                  <a:cubicBezTo>
                    <a:pt x="13" y="209"/>
                    <a:pt x="13" y="209"/>
                    <a:pt x="13" y="209"/>
                  </a:cubicBezTo>
                  <a:cubicBezTo>
                    <a:pt x="13" y="209"/>
                    <a:pt x="13" y="209"/>
                    <a:pt x="13" y="209"/>
                  </a:cubicBezTo>
                  <a:cubicBezTo>
                    <a:pt x="13" y="209"/>
                    <a:pt x="13" y="209"/>
                    <a:pt x="13" y="209"/>
                  </a:cubicBezTo>
                  <a:close/>
                  <a:moveTo>
                    <a:pt x="10" y="210"/>
                  </a:moveTo>
                  <a:cubicBezTo>
                    <a:pt x="11" y="211"/>
                    <a:pt x="11" y="211"/>
                    <a:pt x="11" y="211"/>
                  </a:cubicBezTo>
                  <a:cubicBezTo>
                    <a:pt x="11" y="211"/>
                    <a:pt x="12" y="212"/>
                    <a:pt x="12" y="212"/>
                  </a:cubicBezTo>
                  <a:cubicBezTo>
                    <a:pt x="12" y="211"/>
                    <a:pt x="12" y="211"/>
                    <a:pt x="12" y="211"/>
                  </a:cubicBezTo>
                  <a:cubicBezTo>
                    <a:pt x="11" y="211"/>
                    <a:pt x="11" y="211"/>
                    <a:pt x="11" y="210"/>
                  </a:cubicBezTo>
                  <a:cubicBezTo>
                    <a:pt x="12" y="210"/>
                    <a:pt x="12" y="210"/>
                    <a:pt x="12" y="209"/>
                  </a:cubicBezTo>
                  <a:cubicBezTo>
                    <a:pt x="11" y="209"/>
                    <a:pt x="10" y="210"/>
                    <a:pt x="10" y="210"/>
                  </a:cubicBezTo>
                  <a:close/>
                  <a:moveTo>
                    <a:pt x="9" y="211"/>
                  </a:moveTo>
                  <a:cubicBezTo>
                    <a:pt x="10" y="210"/>
                    <a:pt x="10" y="210"/>
                    <a:pt x="10" y="209"/>
                  </a:cubicBezTo>
                  <a:cubicBezTo>
                    <a:pt x="9" y="209"/>
                    <a:pt x="9" y="209"/>
                    <a:pt x="8" y="209"/>
                  </a:cubicBezTo>
                  <a:cubicBezTo>
                    <a:pt x="8" y="210"/>
                    <a:pt x="9" y="211"/>
                    <a:pt x="9" y="211"/>
                  </a:cubicBezTo>
                  <a:close/>
                  <a:moveTo>
                    <a:pt x="9" y="211"/>
                  </a:moveTo>
                  <a:cubicBezTo>
                    <a:pt x="9" y="211"/>
                    <a:pt x="9" y="211"/>
                    <a:pt x="9" y="211"/>
                  </a:cubicBezTo>
                  <a:cubicBezTo>
                    <a:pt x="9" y="210"/>
                    <a:pt x="9" y="210"/>
                    <a:pt x="9" y="210"/>
                  </a:cubicBezTo>
                  <a:cubicBezTo>
                    <a:pt x="8" y="210"/>
                    <a:pt x="8" y="210"/>
                    <a:pt x="8" y="211"/>
                  </a:cubicBezTo>
                  <a:cubicBezTo>
                    <a:pt x="8" y="211"/>
                    <a:pt x="8" y="211"/>
                    <a:pt x="9" y="211"/>
                  </a:cubicBezTo>
                  <a:close/>
                  <a:moveTo>
                    <a:pt x="30" y="209"/>
                  </a:moveTo>
                  <a:lnTo>
                    <a:pt x="29" y="209"/>
                  </a:lnTo>
                  <a:cubicBezTo>
                    <a:pt x="29" y="210"/>
                    <a:pt x="29" y="210"/>
                    <a:pt x="30" y="210"/>
                  </a:cubicBezTo>
                  <a:lnTo>
                    <a:pt x="30" y="209"/>
                  </a:lnTo>
                  <a:close/>
                  <a:moveTo>
                    <a:pt x="28" y="209"/>
                  </a:moveTo>
                  <a:cubicBezTo>
                    <a:pt x="28" y="209"/>
                    <a:pt x="28" y="209"/>
                    <a:pt x="28" y="209"/>
                  </a:cubicBezTo>
                  <a:cubicBezTo>
                    <a:pt x="28" y="209"/>
                    <a:pt x="27" y="209"/>
                    <a:pt x="27" y="209"/>
                  </a:cubicBezTo>
                  <a:cubicBezTo>
                    <a:pt x="28" y="209"/>
                    <a:pt x="28" y="209"/>
                    <a:pt x="28" y="209"/>
                  </a:cubicBezTo>
                  <a:cubicBezTo>
                    <a:pt x="28" y="209"/>
                    <a:pt x="28" y="209"/>
                    <a:pt x="28" y="209"/>
                  </a:cubicBezTo>
                  <a:close/>
                  <a:moveTo>
                    <a:pt x="20" y="210"/>
                  </a:moveTo>
                  <a:cubicBezTo>
                    <a:pt x="21" y="210"/>
                    <a:pt x="21" y="210"/>
                    <a:pt x="21" y="209"/>
                  </a:cubicBezTo>
                  <a:cubicBezTo>
                    <a:pt x="21" y="209"/>
                    <a:pt x="21" y="209"/>
                    <a:pt x="20" y="209"/>
                  </a:cubicBezTo>
                  <a:cubicBezTo>
                    <a:pt x="20" y="209"/>
                    <a:pt x="20" y="209"/>
                    <a:pt x="20" y="210"/>
                  </a:cubicBezTo>
                  <a:close/>
                  <a:moveTo>
                    <a:pt x="51" y="208"/>
                  </a:moveTo>
                  <a:cubicBezTo>
                    <a:pt x="51" y="208"/>
                    <a:pt x="51" y="208"/>
                    <a:pt x="50" y="208"/>
                  </a:cubicBezTo>
                  <a:cubicBezTo>
                    <a:pt x="50" y="208"/>
                    <a:pt x="50" y="209"/>
                    <a:pt x="50" y="209"/>
                  </a:cubicBezTo>
                  <a:cubicBezTo>
                    <a:pt x="50" y="209"/>
                    <a:pt x="51" y="209"/>
                    <a:pt x="51" y="209"/>
                  </a:cubicBezTo>
                  <a:cubicBezTo>
                    <a:pt x="51" y="208"/>
                    <a:pt x="51" y="208"/>
                    <a:pt x="51" y="208"/>
                  </a:cubicBezTo>
                  <a:close/>
                  <a:moveTo>
                    <a:pt x="14" y="208"/>
                  </a:moveTo>
                  <a:cubicBezTo>
                    <a:pt x="14" y="208"/>
                    <a:pt x="13" y="208"/>
                    <a:pt x="13" y="208"/>
                  </a:cubicBezTo>
                  <a:cubicBezTo>
                    <a:pt x="13" y="208"/>
                    <a:pt x="13" y="208"/>
                    <a:pt x="13" y="208"/>
                  </a:cubicBezTo>
                  <a:cubicBezTo>
                    <a:pt x="13" y="208"/>
                    <a:pt x="14" y="208"/>
                    <a:pt x="14" y="208"/>
                  </a:cubicBezTo>
                  <a:cubicBezTo>
                    <a:pt x="14" y="208"/>
                    <a:pt x="14" y="208"/>
                    <a:pt x="14" y="208"/>
                  </a:cubicBezTo>
                  <a:close/>
                  <a:moveTo>
                    <a:pt x="11" y="208"/>
                  </a:moveTo>
                  <a:cubicBezTo>
                    <a:pt x="11" y="208"/>
                    <a:pt x="11" y="209"/>
                    <a:pt x="11" y="208"/>
                  </a:cubicBezTo>
                  <a:cubicBezTo>
                    <a:pt x="11" y="208"/>
                    <a:pt x="11" y="208"/>
                    <a:pt x="11" y="208"/>
                  </a:cubicBezTo>
                  <a:cubicBezTo>
                    <a:pt x="11" y="208"/>
                    <a:pt x="12" y="208"/>
                    <a:pt x="12" y="208"/>
                  </a:cubicBezTo>
                  <a:cubicBezTo>
                    <a:pt x="12" y="208"/>
                    <a:pt x="12" y="208"/>
                    <a:pt x="11" y="208"/>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36" y="208"/>
                  </a:moveTo>
                  <a:cubicBezTo>
                    <a:pt x="37" y="208"/>
                    <a:pt x="37" y="208"/>
                    <a:pt x="37" y="207"/>
                  </a:cubicBezTo>
                  <a:cubicBezTo>
                    <a:pt x="38" y="207"/>
                    <a:pt x="37" y="207"/>
                    <a:pt x="37" y="206"/>
                  </a:cubicBezTo>
                  <a:cubicBezTo>
                    <a:pt x="37" y="207"/>
                    <a:pt x="37" y="207"/>
                    <a:pt x="37" y="207"/>
                  </a:cubicBezTo>
                  <a:cubicBezTo>
                    <a:pt x="37" y="207"/>
                    <a:pt x="36" y="208"/>
                    <a:pt x="36" y="208"/>
                  </a:cubicBezTo>
                  <a:cubicBezTo>
                    <a:pt x="36" y="208"/>
                    <a:pt x="36" y="208"/>
                    <a:pt x="36" y="208"/>
                  </a:cubicBezTo>
                  <a:cubicBezTo>
                    <a:pt x="36" y="208"/>
                    <a:pt x="36" y="208"/>
                    <a:pt x="36" y="208"/>
                  </a:cubicBezTo>
                  <a:close/>
                  <a:moveTo>
                    <a:pt x="34" y="207"/>
                  </a:moveTo>
                  <a:cubicBezTo>
                    <a:pt x="34" y="207"/>
                    <a:pt x="34" y="207"/>
                    <a:pt x="34" y="207"/>
                  </a:cubicBezTo>
                  <a:cubicBezTo>
                    <a:pt x="34" y="207"/>
                    <a:pt x="34" y="207"/>
                    <a:pt x="35" y="207"/>
                  </a:cubicBezTo>
                  <a:cubicBezTo>
                    <a:pt x="35" y="207"/>
                    <a:pt x="35" y="207"/>
                    <a:pt x="35" y="207"/>
                  </a:cubicBezTo>
                  <a:cubicBezTo>
                    <a:pt x="35" y="206"/>
                    <a:pt x="35" y="207"/>
                    <a:pt x="34" y="207"/>
                  </a:cubicBezTo>
                  <a:close/>
                  <a:moveTo>
                    <a:pt x="36" y="206"/>
                  </a:moveTo>
                  <a:cubicBezTo>
                    <a:pt x="36" y="206"/>
                    <a:pt x="36" y="206"/>
                    <a:pt x="36" y="206"/>
                  </a:cubicBezTo>
                  <a:cubicBezTo>
                    <a:pt x="35" y="206"/>
                    <a:pt x="35" y="206"/>
                    <a:pt x="35" y="206"/>
                  </a:cubicBezTo>
                  <a:cubicBezTo>
                    <a:pt x="35" y="207"/>
                    <a:pt x="36" y="207"/>
                    <a:pt x="36" y="206"/>
                  </a:cubicBezTo>
                  <a:close/>
                  <a:moveTo>
                    <a:pt x="42" y="197"/>
                  </a:moveTo>
                  <a:cubicBezTo>
                    <a:pt x="42" y="197"/>
                    <a:pt x="41" y="197"/>
                    <a:pt x="41" y="197"/>
                  </a:cubicBezTo>
                  <a:cubicBezTo>
                    <a:pt x="41" y="197"/>
                    <a:pt x="41" y="197"/>
                    <a:pt x="41" y="197"/>
                  </a:cubicBezTo>
                  <a:cubicBezTo>
                    <a:pt x="41" y="197"/>
                    <a:pt x="41" y="197"/>
                    <a:pt x="41" y="198"/>
                  </a:cubicBezTo>
                  <a:cubicBezTo>
                    <a:pt x="41" y="198"/>
                    <a:pt x="41" y="198"/>
                    <a:pt x="42" y="197"/>
                  </a:cubicBezTo>
                  <a:close/>
                  <a:moveTo>
                    <a:pt x="44" y="150"/>
                  </a:moveTo>
                  <a:cubicBezTo>
                    <a:pt x="44" y="150"/>
                    <a:pt x="44" y="150"/>
                    <a:pt x="44" y="150"/>
                  </a:cubicBezTo>
                  <a:cubicBezTo>
                    <a:pt x="44" y="150"/>
                    <a:pt x="44" y="149"/>
                    <a:pt x="44" y="149"/>
                  </a:cubicBezTo>
                  <a:cubicBezTo>
                    <a:pt x="44" y="149"/>
                    <a:pt x="44" y="149"/>
                    <a:pt x="44" y="149"/>
                  </a:cubicBezTo>
                  <a:cubicBezTo>
                    <a:pt x="44" y="149"/>
                    <a:pt x="43" y="149"/>
                    <a:pt x="43" y="149"/>
                  </a:cubicBezTo>
                  <a:cubicBezTo>
                    <a:pt x="43" y="150"/>
                    <a:pt x="43" y="150"/>
                    <a:pt x="44" y="150"/>
                  </a:cubicBezTo>
                  <a:cubicBezTo>
                    <a:pt x="44" y="150"/>
                    <a:pt x="44" y="150"/>
                    <a:pt x="44" y="150"/>
                  </a:cubicBezTo>
                  <a:close/>
                  <a:moveTo>
                    <a:pt x="37" y="142"/>
                  </a:moveTo>
                  <a:cubicBezTo>
                    <a:pt x="36" y="142"/>
                    <a:pt x="36" y="142"/>
                    <a:pt x="36" y="142"/>
                  </a:cubicBezTo>
                  <a:cubicBezTo>
                    <a:pt x="36" y="142"/>
                    <a:pt x="36" y="142"/>
                    <a:pt x="36" y="142"/>
                  </a:cubicBezTo>
                  <a:cubicBezTo>
                    <a:pt x="35" y="142"/>
                    <a:pt x="35" y="143"/>
                    <a:pt x="36" y="143"/>
                  </a:cubicBezTo>
                  <a:cubicBezTo>
                    <a:pt x="36" y="143"/>
                    <a:pt x="36" y="143"/>
                    <a:pt x="37" y="142"/>
                  </a:cubicBezTo>
                  <a:close/>
                  <a:moveTo>
                    <a:pt x="21" y="130"/>
                  </a:moveTo>
                  <a:cubicBezTo>
                    <a:pt x="22" y="131"/>
                    <a:pt x="22" y="131"/>
                    <a:pt x="22" y="131"/>
                  </a:cubicBezTo>
                  <a:cubicBezTo>
                    <a:pt x="22" y="130"/>
                    <a:pt x="23" y="130"/>
                    <a:pt x="23" y="130"/>
                  </a:cubicBezTo>
                  <a:cubicBezTo>
                    <a:pt x="23" y="130"/>
                    <a:pt x="23" y="129"/>
                    <a:pt x="23" y="129"/>
                  </a:cubicBezTo>
                  <a:cubicBezTo>
                    <a:pt x="23" y="129"/>
                    <a:pt x="22" y="128"/>
                    <a:pt x="22" y="128"/>
                  </a:cubicBezTo>
                  <a:cubicBezTo>
                    <a:pt x="22" y="129"/>
                    <a:pt x="22" y="129"/>
                    <a:pt x="22" y="129"/>
                  </a:cubicBezTo>
                  <a:cubicBezTo>
                    <a:pt x="21" y="129"/>
                    <a:pt x="21" y="130"/>
                    <a:pt x="21" y="130"/>
                  </a:cubicBezTo>
                  <a:close/>
                  <a:moveTo>
                    <a:pt x="42" y="124"/>
                  </a:moveTo>
                  <a:cubicBezTo>
                    <a:pt x="42" y="124"/>
                    <a:pt x="42" y="124"/>
                    <a:pt x="42" y="124"/>
                  </a:cubicBezTo>
                  <a:cubicBezTo>
                    <a:pt x="42" y="124"/>
                    <a:pt x="42" y="124"/>
                    <a:pt x="41" y="124"/>
                  </a:cubicBezTo>
                  <a:cubicBezTo>
                    <a:pt x="41" y="124"/>
                    <a:pt x="41" y="124"/>
                    <a:pt x="41" y="124"/>
                  </a:cubicBezTo>
                  <a:cubicBezTo>
                    <a:pt x="41" y="124"/>
                    <a:pt x="41" y="124"/>
                    <a:pt x="42" y="124"/>
                  </a:cubicBezTo>
                  <a:cubicBezTo>
                    <a:pt x="42" y="125"/>
                    <a:pt x="42" y="125"/>
                    <a:pt x="42" y="124"/>
                  </a:cubicBezTo>
                  <a:cubicBezTo>
                    <a:pt x="42" y="124"/>
                    <a:pt x="42" y="124"/>
                    <a:pt x="42" y="124"/>
                  </a:cubicBezTo>
                  <a:close/>
                  <a:moveTo>
                    <a:pt x="55" y="115"/>
                  </a:moveTo>
                  <a:cubicBezTo>
                    <a:pt x="55" y="115"/>
                    <a:pt x="55" y="115"/>
                    <a:pt x="55" y="115"/>
                  </a:cubicBezTo>
                  <a:cubicBezTo>
                    <a:pt x="54" y="115"/>
                    <a:pt x="54" y="116"/>
                    <a:pt x="54" y="116"/>
                  </a:cubicBezTo>
                  <a:cubicBezTo>
                    <a:pt x="55" y="116"/>
                    <a:pt x="55" y="116"/>
                    <a:pt x="55" y="116"/>
                  </a:cubicBezTo>
                  <a:cubicBezTo>
                    <a:pt x="55" y="116"/>
                    <a:pt x="55" y="115"/>
                    <a:pt x="55" y="115"/>
                  </a:cubicBezTo>
                  <a:close/>
                  <a:moveTo>
                    <a:pt x="60" y="106"/>
                  </a:moveTo>
                  <a:cubicBezTo>
                    <a:pt x="61" y="106"/>
                    <a:pt x="61" y="106"/>
                    <a:pt x="61" y="105"/>
                  </a:cubicBezTo>
                  <a:cubicBezTo>
                    <a:pt x="61" y="105"/>
                    <a:pt x="61" y="105"/>
                    <a:pt x="60" y="105"/>
                  </a:cubicBezTo>
                  <a:cubicBezTo>
                    <a:pt x="60" y="105"/>
                    <a:pt x="60" y="105"/>
                    <a:pt x="60" y="106"/>
                  </a:cubicBezTo>
                  <a:close/>
                  <a:moveTo>
                    <a:pt x="59" y="105"/>
                  </a:moveTo>
                  <a:cubicBezTo>
                    <a:pt x="59" y="105"/>
                    <a:pt x="59" y="105"/>
                    <a:pt x="58" y="104"/>
                  </a:cubicBezTo>
                  <a:cubicBezTo>
                    <a:pt x="58" y="104"/>
                    <a:pt x="58" y="104"/>
                    <a:pt x="57" y="104"/>
                  </a:cubicBezTo>
                  <a:cubicBezTo>
                    <a:pt x="57" y="105"/>
                    <a:pt x="58" y="105"/>
                    <a:pt x="58" y="105"/>
                  </a:cubicBezTo>
                  <a:cubicBezTo>
                    <a:pt x="59" y="106"/>
                    <a:pt x="59" y="105"/>
                    <a:pt x="59" y="105"/>
                  </a:cubicBezTo>
                  <a:close/>
                  <a:moveTo>
                    <a:pt x="6" y="99"/>
                  </a:moveTo>
                  <a:cubicBezTo>
                    <a:pt x="6" y="99"/>
                    <a:pt x="6" y="99"/>
                    <a:pt x="6" y="99"/>
                  </a:cubicBezTo>
                  <a:cubicBezTo>
                    <a:pt x="6" y="99"/>
                    <a:pt x="6" y="99"/>
                    <a:pt x="6" y="99"/>
                  </a:cubicBezTo>
                  <a:cubicBezTo>
                    <a:pt x="6" y="99"/>
                    <a:pt x="6" y="99"/>
                    <a:pt x="6" y="99"/>
                  </a:cubicBezTo>
                  <a:cubicBezTo>
                    <a:pt x="6" y="99"/>
                    <a:pt x="6" y="99"/>
                    <a:pt x="6" y="99"/>
                  </a:cubicBezTo>
                  <a:close/>
                  <a:moveTo>
                    <a:pt x="64" y="99"/>
                  </a:moveTo>
                  <a:lnTo>
                    <a:pt x="65" y="99"/>
                  </a:lnTo>
                  <a:lnTo>
                    <a:pt x="65" y="98"/>
                  </a:lnTo>
                  <a:lnTo>
                    <a:pt x="64" y="98"/>
                  </a:lnTo>
                  <a:lnTo>
                    <a:pt x="64" y="99"/>
                  </a:lnTo>
                  <a:close/>
                  <a:moveTo>
                    <a:pt x="6" y="97"/>
                  </a:moveTo>
                  <a:cubicBezTo>
                    <a:pt x="6" y="98"/>
                    <a:pt x="6" y="98"/>
                    <a:pt x="6" y="98"/>
                  </a:cubicBezTo>
                  <a:cubicBezTo>
                    <a:pt x="7" y="98"/>
                    <a:pt x="7" y="98"/>
                    <a:pt x="7" y="98"/>
                  </a:cubicBezTo>
                  <a:cubicBezTo>
                    <a:pt x="7" y="98"/>
                    <a:pt x="7" y="98"/>
                    <a:pt x="7" y="97"/>
                  </a:cubicBezTo>
                  <a:cubicBezTo>
                    <a:pt x="7" y="97"/>
                    <a:pt x="7" y="97"/>
                    <a:pt x="6" y="97"/>
                  </a:cubicBezTo>
                  <a:close/>
                  <a:moveTo>
                    <a:pt x="7" y="95"/>
                  </a:moveTo>
                  <a:cubicBezTo>
                    <a:pt x="7" y="95"/>
                    <a:pt x="7" y="95"/>
                    <a:pt x="7" y="95"/>
                  </a:cubicBezTo>
                  <a:cubicBezTo>
                    <a:pt x="7" y="95"/>
                    <a:pt x="7" y="95"/>
                    <a:pt x="7" y="95"/>
                  </a:cubicBezTo>
                  <a:cubicBezTo>
                    <a:pt x="7" y="95"/>
                    <a:pt x="7" y="95"/>
                    <a:pt x="7" y="95"/>
                  </a:cubicBezTo>
                  <a:cubicBezTo>
                    <a:pt x="8" y="95"/>
                    <a:pt x="8" y="95"/>
                    <a:pt x="7" y="95"/>
                  </a:cubicBezTo>
                  <a:close/>
                  <a:moveTo>
                    <a:pt x="15" y="95"/>
                  </a:moveTo>
                  <a:cubicBezTo>
                    <a:pt x="15" y="95"/>
                    <a:pt x="15" y="95"/>
                    <a:pt x="15" y="95"/>
                  </a:cubicBezTo>
                  <a:cubicBezTo>
                    <a:pt x="14" y="95"/>
                    <a:pt x="14" y="95"/>
                    <a:pt x="14" y="95"/>
                  </a:cubicBezTo>
                  <a:cubicBezTo>
                    <a:pt x="14" y="95"/>
                    <a:pt x="15" y="95"/>
                    <a:pt x="15" y="95"/>
                  </a:cubicBezTo>
                  <a:cubicBezTo>
                    <a:pt x="15" y="95"/>
                    <a:pt x="15" y="95"/>
                    <a:pt x="15" y="95"/>
                  </a:cubicBezTo>
                  <a:close/>
                  <a:moveTo>
                    <a:pt x="19" y="92"/>
                  </a:moveTo>
                  <a:cubicBezTo>
                    <a:pt x="19" y="92"/>
                    <a:pt x="19" y="92"/>
                    <a:pt x="19" y="92"/>
                  </a:cubicBezTo>
                  <a:cubicBezTo>
                    <a:pt x="19" y="92"/>
                    <a:pt x="18" y="92"/>
                    <a:pt x="18" y="93"/>
                  </a:cubicBezTo>
                  <a:cubicBezTo>
                    <a:pt x="19" y="92"/>
                    <a:pt x="19" y="92"/>
                    <a:pt x="19" y="92"/>
                  </a:cubicBezTo>
                  <a:close/>
                  <a:moveTo>
                    <a:pt x="67" y="90"/>
                  </a:moveTo>
                  <a:cubicBezTo>
                    <a:pt x="66" y="90"/>
                    <a:pt x="66" y="90"/>
                    <a:pt x="66" y="91"/>
                  </a:cubicBezTo>
                  <a:cubicBezTo>
                    <a:pt x="66" y="91"/>
                    <a:pt x="66" y="91"/>
                    <a:pt x="66" y="91"/>
                  </a:cubicBezTo>
                  <a:cubicBezTo>
                    <a:pt x="66" y="91"/>
                    <a:pt x="67" y="90"/>
                    <a:pt x="67" y="90"/>
                  </a:cubicBezTo>
                  <a:close/>
                  <a:moveTo>
                    <a:pt x="37" y="89"/>
                  </a:moveTo>
                  <a:cubicBezTo>
                    <a:pt x="37" y="89"/>
                    <a:pt x="37" y="89"/>
                    <a:pt x="37" y="90"/>
                  </a:cubicBezTo>
                  <a:cubicBezTo>
                    <a:pt x="37" y="90"/>
                    <a:pt x="37" y="90"/>
                    <a:pt x="37" y="90"/>
                  </a:cubicBezTo>
                  <a:cubicBezTo>
                    <a:pt x="37" y="90"/>
                    <a:pt x="37" y="90"/>
                    <a:pt x="37" y="90"/>
                  </a:cubicBezTo>
                  <a:cubicBezTo>
                    <a:pt x="38" y="90"/>
                    <a:pt x="38" y="90"/>
                    <a:pt x="37" y="89"/>
                  </a:cubicBezTo>
                  <a:close/>
                  <a:moveTo>
                    <a:pt x="13" y="90"/>
                  </a:moveTo>
                  <a:cubicBezTo>
                    <a:pt x="13" y="91"/>
                    <a:pt x="13" y="91"/>
                    <a:pt x="13" y="92"/>
                  </a:cubicBezTo>
                  <a:cubicBezTo>
                    <a:pt x="13" y="92"/>
                    <a:pt x="13" y="92"/>
                    <a:pt x="14" y="93"/>
                  </a:cubicBezTo>
                  <a:cubicBezTo>
                    <a:pt x="15" y="93"/>
                    <a:pt x="16" y="92"/>
                    <a:pt x="16" y="91"/>
                  </a:cubicBezTo>
                  <a:cubicBezTo>
                    <a:pt x="15" y="91"/>
                    <a:pt x="15" y="90"/>
                    <a:pt x="15" y="90"/>
                  </a:cubicBezTo>
                  <a:cubicBezTo>
                    <a:pt x="14" y="90"/>
                    <a:pt x="14" y="90"/>
                    <a:pt x="13" y="90"/>
                  </a:cubicBezTo>
                  <a:close/>
                  <a:moveTo>
                    <a:pt x="29" y="89"/>
                  </a:moveTo>
                  <a:cubicBezTo>
                    <a:pt x="28" y="90"/>
                    <a:pt x="28" y="90"/>
                    <a:pt x="28" y="89"/>
                  </a:cubicBezTo>
                  <a:cubicBezTo>
                    <a:pt x="28" y="89"/>
                    <a:pt x="28" y="89"/>
                    <a:pt x="28" y="89"/>
                  </a:cubicBezTo>
                  <a:cubicBezTo>
                    <a:pt x="28" y="90"/>
                    <a:pt x="28" y="90"/>
                    <a:pt x="28" y="90"/>
                  </a:cubicBezTo>
                  <a:cubicBezTo>
                    <a:pt x="28" y="90"/>
                    <a:pt x="29" y="90"/>
                    <a:pt x="29" y="89"/>
                  </a:cubicBezTo>
                  <a:close/>
                  <a:moveTo>
                    <a:pt x="17" y="88"/>
                  </a:moveTo>
                  <a:lnTo>
                    <a:pt x="18" y="88"/>
                  </a:lnTo>
                  <a:lnTo>
                    <a:pt x="18" y="87"/>
                  </a:lnTo>
                  <a:lnTo>
                    <a:pt x="17" y="87"/>
                  </a:lnTo>
                  <a:lnTo>
                    <a:pt x="17" y="88"/>
                  </a:lnTo>
                  <a:close/>
                  <a:moveTo>
                    <a:pt x="13" y="88"/>
                  </a:moveTo>
                  <a:cubicBezTo>
                    <a:pt x="14" y="88"/>
                    <a:pt x="14" y="87"/>
                    <a:pt x="14" y="87"/>
                  </a:cubicBezTo>
                  <a:cubicBezTo>
                    <a:pt x="14" y="86"/>
                    <a:pt x="13" y="86"/>
                    <a:pt x="13" y="86"/>
                  </a:cubicBezTo>
                  <a:cubicBezTo>
                    <a:pt x="13" y="86"/>
                    <a:pt x="12" y="87"/>
                    <a:pt x="12" y="87"/>
                  </a:cubicBezTo>
                  <a:cubicBezTo>
                    <a:pt x="12" y="88"/>
                    <a:pt x="13" y="88"/>
                    <a:pt x="13" y="88"/>
                  </a:cubicBezTo>
                  <a:close/>
                  <a:moveTo>
                    <a:pt x="13" y="85"/>
                  </a:moveTo>
                  <a:cubicBezTo>
                    <a:pt x="12" y="85"/>
                    <a:pt x="12" y="86"/>
                    <a:pt x="12" y="86"/>
                  </a:cubicBezTo>
                  <a:cubicBezTo>
                    <a:pt x="12" y="86"/>
                    <a:pt x="12" y="86"/>
                    <a:pt x="12" y="86"/>
                  </a:cubicBezTo>
                  <a:cubicBezTo>
                    <a:pt x="13" y="86"/>
                    <a:pt x="13" y="86"/>
                    <a:pt x="13" y="85"/>
                  </a:cubicBezTo>
                  <a:close/>
                  <a:moveTo>
                    <a:pt x="13" y="84"/>
                  </a:moveTo>
                  <a:cubicBezTo>
                    <a:pt x="13" y="84"/>
                    <a:pt x="13" y="84"/>
                    <a:pt x="13" y="85"/>
                  </a:cubicBezTo>
                  <a:cubicBezTo>
                    <a:pt x="13" y="85"/>
                    <a:pt x="13" y="85"/>
                    <a:pt x="14" y="85"/>
                  </a:cubicBezTo>
                  <a:cubicBezTo>
                    <a:pt x="14" y="85"/>
                    <a:pt x="14" y="84"/>
                    <a:pt x="14" y="84"/>
                  </a:cubicBezTo>
                  <a:cubicBezTo>
                    <a:pt x="14" y="84"/>
                    <a:pt x="14" y="84"/>
                    <a:pt x="14" y="84"/>
                  </a:cubicBezTo>
                  <a:cubicBezTo>
                    <a:pt x="14" y="84"/>
                    <a:pt x="14" y="84"/>
                    <a:pt x="14" y="84"/>
                  </a:cubicBezTo>
                  <a:cubicBezTo>
                    <a:pt x="14" y="84"/>
                    <a:pt x="13" y="84"/>
                    <a:pt x="13" y="84"/>
                  </a:cubicBezTo>
                  <a:cubicBezTo>
                    <a:pt x="13" y="84"/>
                    <a:pt x="13" y="84"/>
                    <a:pt x="13" y="84"/>
                  </a:cubicBezTo>
                  <a:cubicBezTo>
                    <a:pt x="13" y="84"/>
                    <a:pt x="13" y="84"/>
                    <a:pt x="13" y="84"/>
                  </a:cubicBezTo>
                  <a:close/>
                  <a:moveTo>
                    <a:pt x="19" y="83"/>
                  </a:moveTo>
                  <a:cubicBezTo>
                    <a:pt x="19" y="83"/>
                    <a:pt x="19" y="83"/>
                    <a:pt x="19" y="83"/>
                  </a:cubicBezTo>
                  <a:cubicBezTo>
                    <a:pt x="19" y="83"/>
                    <a:pt x="20" y="83"/>
                    <a:pt x="20" y="83"/>
                  </a:cubicBezTo>
                  <a:cubicBezTo>
                    <a:pt x="20" y="82"/>
                    <a:pt x="20" y="82"/>
                    <a:pt x="20" y="82"/>
                  </a:cubicBezTo>
                  <a:cubicBezTo>
                    <a:pt x="20" y="82"/>
                    <a:pt x="20" y="82"/>
                    <a:pt x="19" y="83"/>
                  </a:cubicBezTo>
                  <a:close/>
                  <a:moveTo>
                    <a:pt x="19" y="79"/>
                  </a:moveTo>
                  <a:cubicBezTo>
                    <a:pt x="19" y="79"/>
                    <a:pt x="19" y="79"/>
                    <a:pt x="19" y="79"/>
                  </a:cubicBezTo>
                  <a:cubicBezTo>
                    <a:pt x="19" y="79"/>
                    <a:pt x="19" y="79"/>
                    <a:pt x="19" y="79"/>
                  </a:cubicBezTo>
                  <a:cubicBezTo>
                    <a:pt x="19" y="79"/>
                    <a:pt x="19" y="79"/>
                    <a:pt x="19" y="79"/>
                  </a:cubicBezTo>
                  <a:cubicBezTo>
                    <a:pt x="20" y="79"/>
                    <a:pt x="20" y="79"/>
                    <a:pt x="19" y="79"/>
                  </a:cubicBezTo>
                  <a:close/>
                  <a:moveTo>
                    <a:pt x="5" y="78"/>
                  </a:moveTo>
                  <a:cubicBezTo>
                    <a:pt x="5" y="78"/>
                    <a:pt x="5" y="78"/>
                    <a:pt x="5" y="78"/>
                  </a:cubicBezTo>
                  <a:cubicBezTo>
                    <a:pt x="5" y="78"/>
                    <a:pt x="5" y="78"/>
                    <a:pt x="6" y="78"/>
                  </a:cubicBezTo>
                  <a:cubicBezTo>
                    <a:pt x="6" y="78"/>
                    <a:pt x="6" y="78"/>
                    <a:pt x="6" y="78"/>
                  </a:cubicBezTo>
                  <a:cubicBezTo>
                    <a:pt x="6" y="78"/>
                    <a:pt x="6" y="78"/>
                    <a:pt x="5" y="78"/>
                  </a:cubicBezTo>
                  <a:close/>
                  <a:moveTo>
                    <a:pt x="11" y="73"/>
                  </a:moveTo>
                  <a:cubicBezTo>
                    <a:pt x="11" y="73"/>
                    <a:pt x="11" y="73"/>
                    <a:pt x="11" y="73"/>
                  </a:cubicBezTo>
                  <a:cubicBezTo>
                    <a:pt x="11" y="73"/>
                    <a:pt x="10" y="74"/>
                    <a:pt x="10" y="74"/>
                  </a:cubicBezTo>
                  <a:cubicBezTo>
                    <a:pt x="11" y="74"/>
                    <a:pt x="11" y="74"/>
                    <a:pt x="11" y="74"/>
                  </a:cubicBezTo>
                  <a:cubicBezTo>
                    <a:pt x="11" y="74"/>
                    <a:pt x="11" y="73"/>
                    <a:pt x="11" y="73"/>
                  </a:cubicBezTo>
                  <a:close/>
                  <a:moveTo>
                    <a:pt x="31" y="65"/>
                  </a:moveTo>
                  <a:cubicBezTo>
                    <a:pt x="32" y="64"/>
                    <a:pt x="32" y="63"/>
                    <a:pt x="31" y="63"/>
                  </a:cubicBezTo>
                  <a:lnTo>
                    <a:pt x="29" y="63"/>
                  </a:lnTo>
                  <a:cubicBezTo>
                    <a:pt x="29" y="63"/>
                    <a:pt x="29" y="63"/>
                    <a:pt x="29" y="64"/>
                  </a:cubicBezTo>
                  <a:cubicBezTo>
                    <a:pt x="29" y="64"/>
                    <a:pt x="29" y="64"/>
                    <a:pt x="29" y="65"/>
                  </a:cubicBezTo>
                  <a:cubicBezTo>
                    <a:pt x="29" y="65"/>
                    <a:pt x="29" y="65"/>
                    <a:pt x="30" y="65"/>
                  </a:cubicBezTo>
                  <a:cubicBezTo>
                    <a:pt x="30" y="66"/>
                    <a:pt x="31" y="66"/>
                    <a:pt x="31" y="65"/>
                  </a:cubicBezTo>
                  <a:close/>
                  <a:moveTo>
                    <a:pt x="29" y="61"/>
                  </a:moveTo>
                  <a:cubicBezTo>
                    <a:pt x="28" y="61"/>
                    <a:pt x="28" y="61"/>
                    <a:pt x="28" y="61"/>
                  </a:cubicBezTo>
                  <a:cubicBezTo>
                    <a:pt x="28" y="61"/>
                    <a:pt x="28" y="61"/>
                    <a:pt x="28" y="61"/>
                  </a:cubicBezTo>
                  <a:cubicBezTo>
                    <a:pt x="29" y="61"/>
                    <a:pt x="29" y="61"/>
                    <a:pt x="29" y="61"/>
                  </a:cubicBezTo>
                  <a:close/>
                  <a:moveTo>
                    <a:pt x="27" y="59"/>
                  </a:moveTo>
                  <a:cubicBezTo>
                    <a:pt x="27" y="58"/>
                    <a:pt x="27" y="58"/>
                    <a:pt x="27" y="58"/>
                  </a:cubicBezTo>
                  <a:cubicBezTo>
                    <a:pt x="26" y="58"/>
                    <a:pt x="26" y="58"/>
                    <a:pt x="26" y="58"/>
                  </a:cubicBezTo>
                  <a:cubicBezTo>
                    <a:pt x="26" y="59"/>
                    <a:pt x="27" y="59"/>
                    <a:pt x="27" y="59"/>
                  </a:cubicBezTo>
                  <a:close/>
                  <a:moveTo>
                    <a:pt x="30" y="58"/>
                  </a:moveTo>
                  <a:cubicBezTo>
                    <a:pt x="31" y="59"/>
                    <a:pt x="31" y="59"/>
                    <a:pt x="31" y="58"/>
                  </a:cubicBezTo>
                  <a:cubicBezTo>
                    <a:pt x="31" y="58"/>
                    <a:pt x="31" y="58"/>
                    <a:pt x="31" y="58"/>
                  </a:cubicBezTo>
                  <a:cubicBezTo>
                    <a:pt x="31" y="58"/>
                    <a:pt x="31" y="57"/>
                    <a:pt x="31" y="57"/>
                  </a:cubicBezTo>
                  <a:cubicBezTo>
                    <a:pt x="31" y="57"/>
                    <a:pt x="31" y="57"/>
                    <a:pt x="30" y="57"/>
                  </a:cubicBezTo>
                  <a:lnTo>
                    <a:pt x="30" y="58"/>
                  </a:lnTo>
                  <a:close/>
                  <a:moveTo>
                    <a:pt x="2" y="59"/>
                  </a:moveTo>
                  <a:cubicBezTo>
                    <a:pt x="2" y="59"/>
                    <a:pt x="2" y="59"/>
                    <a:pt x="2" y="58"/>
                  </a:cubicBezTo>
                  <a:cubicBezTo>
                    <a:pt x="2" y="58"/>
                    <a:pt x="2" y="58"/>
                    <a:pt x="3" y="57"/>
                  </a:cubicBezTo>
                  <a:cubicBezTo>
                    <a:pt x="3" y="57"/>
                    <a:pt x="3" y="57"/>
                    <a:pt x="3" y="56"/>
                  </a:cubicBezTo>
                  <a:cubicBezTo>
                    <a:pt x="3" y="56"/>
                    <a:pt x="2" y="56"/>
                    <a:pt x="2" y="56"/>
                  </a:cubicBezTo>
                  <a:cubicBezTo>
                    <a:pt x="2" y="56"/>
                    <a:pt x="2" y="57"/>
                    <a:pt x="2" y="58"/>
                  </a:cubicBezTo>
                  <a:cubicBezTo>
                    <a:pt x="1" y="58"/>
                    <a:pt x="1" y="59"/>
                    <a:pt x="2" y="59"/>
                  </a:cubicBezTo>
                  <a:close/>
                  <a:moveTo>
                    <a:pt x="29" y="52"/>
                  </a:moveTo>
                  <a:cubicBezTo>
                    <a:pt x="30" y="52"/>
                    <a:pt x="30" y="52"/>
                    <a:pt x="30" y="52"/>
                  </a:cubicBezTo>
                  <a:cubicBezTo>
                    <a:pt x="30" y="52"/>
                    <a:pt x="30" y="52"/>
                    <a:pt x="30" y="51"/>
                  </a:cubicBezTo>
                  <a:cubicBezTo>
                    <a:pt x="30" y="51"/>
                    <a:pt x="30" y="51"/>
                    <a:pt x="30" y="51"/>
                  </a:cubicBezTo>
                  <a:cubicBezTo>
                    <a:pt x="30" y="51"/>
                    <a:pt x="29" y="51"/>
                    <a:pt x="29" y="51"/>
                  </a:cubicBezTo>
                  <a:lnTo>
                    <a:pt x="29" y="52"/>
                  </a:lnTo>
                  <a:close/>
                  <a:moveTo>
                    <a:pt x="31" y="48"/>
                  </a:moveTo>
                  <a:lnTo>
                    <a:pt x="32" y="48"/>
                  </a:lnTo>
                  <a:lnTo>
                    <a:pt x="32" y="48"/>
                  </a:lnTo>
                  <a:lnTo>
                    <a:pt x="31" y="48"/>
                  </a:lnTo>
                  <a:close/>
                  <a:moveTo>
                    <a:pt x="30" y="35"/>
                  </a:moveTo>
                  <a:cubicBezTo>
                    <a:pt x="30" y="35"/>
                    <a:pt x="30" y="35"/>
                    <a:pt x="29" y="35"/>
                  </a:cubicBezTo>
                  <a:cubicBezTo>
                    <a:pt x="29" y="35"/>
                    <a:pt x="29" y="35"/>
                    <a:pt x="29" y="35"/>
                  </a:cubicBezTo>
                  <a:cubicBezTo>
                    <a:pt x="29" y="35"/>
                    <a:pt x="29" y="35"/>
                    <a:pt x="29" y="35"/>
                  </a:cubicBezTo>
                  <a:cubicBezTo>
                    <a:pt x="30" y="35"/>
                    <a:pt x="30" y="35"/>
                    <a:pt x="30" y="35"/>
                  </a:cubicBezTo>
                  <a:close/>
                  <a:moveTo>
                    <a:pt x="55" y="32"/>
                  </a:moveTo>
                  <a:cubicBezTo>
                    <a:pt x="55" y="32"/>
                    <a:pt x="55" y="32"/>
                    <a:pt x="55" y="32"/>
                  </a:cubicBezTo>
                  <a:cubicBezTo>
                    <a:pt x="55" y="32"/>
                    <a:pt x="55" y="32"/>
                    <a:pt x="54" y="32"/>
                  </a:cubicBezTo>
                  <a:cubicBezTo>
                    <a:pt x="54" y="32"/>
                    <a:pt x="55" y="32"/>
                    <a:pt x="55" y="32"/>
                  </a:cubicBezTo>
                  <a:cubicBezTo>
                    <a:pt x="55" y="32"/>
                    <a:pt x="55" y="32"/>
                    <a:pt x="55" y="32"/>
                  </a:cubicBezTo>
                  <a:close/>
                  <a:moveTo>
                    <a:pt x="59" y="22"/>
                  </a:moveTo>
                  <a:cubicBezTo>
                    <a:pt x="60" y="22"/>
                    <a:pt x="60" y="23"/>
                    <a:pt x="60" y="22"/>
                  </a:cubicBezTo>
                  <a:cubicBezTo>
                    <a:pt x="60" y="22"/>
                    <a:pt x="61" y="22"/>
                    <a:pt x="61" y="22"/>
                  </a:cubicBezTo>
                  <a:cubicBezTo>
                    <a:pt x="61" y="22"/>
                    <a:pt x="61" y="22"/>
                    <a:pt x="61" y="21"/>
                  </a:cubicBezTo>
                  <a:cubicBezTo>
                    <a:pt x="61" y="21"/>
                    <a:pt x="61" y="21"/>
                    <a:pt x="60" y="21"/>
                  </a:cubicBezTo>
                  <a:cubicBezTo>
                    <a:pt x="60" y="21"/>
                    <a:pt x="60" y="22"/>
                    <a:pt x="60" y="22"/>
                  </a:cubicBezTo>
                  <a:cubicBezTo>
                    <a:pt x="60" y="22"/>
                    <a:pt x="60" y="22"/>
                    <a:pt x="59" y="22"/>
                  </a:cubicBezTo>
                  <a:close/>
                  <a:moveTo>
                    <a:pt x="59" y="21"/>
                  </a:moveTo>
                  <a:cubicBezTo>
                    <a:pt x="59" y="21"/>
                    <a:pt x="58" y="21"/>
                    <a:pt x="58" y="21"/>
                  </a:cubicBezTo>
                  <a:cubicBezTo>
                    <a:pt x="58" y="20"/>
                    <a:pt x="58" y="20"/>
                    <a:pt x="57" y="21"/>
                  </a:cubicBezTo>
                  <a:cubicBezTo>
                    <a:pt x="57" y="21"/>
                    <a:pt x="57" y="22"/>
                    <a:pt x="58" y="22"/>
                  </a:cubicBezTo>
                  <a:cubicBezTo>
                    <a:pt x="59" y="22"/>
                    <a:pt x="59" y="22"/>
                    <a:pt x="59" y="21"/>
                  </a:cubicBezTo>
                  <a:close/>
                  <a:moveTo>
                    <a:pt x="67" y="7"/>
                  </a:moveTo>
                  <a:cubicBezTo>
                    <a:pt x="66" y="7"/>
                    <a:pt x="66" y="7"/>
                    <a:pt x="66" y="7"/>
                  </a:cubicBezTo>
                  <a:cubicBezTo>
                    <a:pt x="66" y="7"/>
                    <a:pt x="66" y="7"/>
                    <a:pt x="66" y="7"/>
                  </a:cubicBezTo>
                  <a:cubicBezTo>
                    <a:pt x="66" y="7"/>
                    <a:pt x="66" y="7"/>
                    <a:pt x="66" y="7"/>
                  </a:cubicBezTo>
                  <a:cubicBezTo>
                    <a:pt x="66" y="7"/>
                    <a:pt x="66" y="7"/>
                    <a:pt x="67" y="7"/>
                  </a:cubicBezTo>
                  <a:close/>
                  <a:moveTo>
                    <a:pt x="75" y="6"/>
                  </a:moveTo>
                  <a:cubicBezTo>
                    <a:pt x="75" y="6"/>
                    <a:pt x="75" y="6"/>
                    <a:pt x="75" y="6"/>
                  </a:cubicBezTo>
                  <a:cubicBezTo>
                    <a:pt x="75" y="6"/>
                    <a:pt x="75" y="6"/>
                    <a:pt x="75" y="6"/>
                  </a:cubicBezTo>
                  <a:cubicBezTo>
                    <a:pt x="75" y="6"/>
                    <a:pt x="75" y="6"/>
                    <a:pt x="75" y="6"/>
                  </a:cubicBezTo>
                  <a:cubicBezTo>
                    <a:pt x="75" y="6"/>
                    <a:pt x="75" y="6"/>
                    <a:pt x="75" y="6"/>
                  </a:cubicBezTo>
                  <a:close/>
                  <a:moveTo>
                    <a:pt x="78" y="6"/>
                  </a:moveTo>
                  <a:cubicBezTo>
                    <a:pt x="77" y="6"/>
                    <a:pt x="77" y="6"/>
                    <a:pt x="77" y="5"/>
                  </a:cubicBezTo>
                  <a:cubicBezTo>
                    <a:pt x="77" y="5"/>
                    <a:pt x="77" y="5"/>
                    <a:pt x="76" y="5"/>
                  </a:cubicBezTo>
                  <a:cubicBezTo>
                    <a:pt x="76" y="6"/>
                    <a:pt x="76" y="6"/>
                    <a:pt x="77" y="6"/>
                  </a:cubicBezTo>
                  <a:cubicBezTo>
                    <a:pt x="77" y="7"/>
                    <a:pt x="78" y="7"/>
                    <a:pt x="78" y="6"/>
                  </a:cubicBezTo>
                  <a:close/>
                  <a:moveTo>
                    <a:pt x="72" y="5"/>
                  </a:moveTo>
                  <a:cubicBezTo>
                    <a:pt x="72" y="6"/>
                    <a:pt x="72" y="6"/>
                    <a:pt x="72" y="7"/>
                  </a:cubicBezTo>
                  <a:cubicBezTo>
                    <a:pt x="72" y="7"/>
                    <a:pt x="72" y="7"/>
                    <a:pt x="73" y="6"/>
                  </a:cubicBezTo>
                  <a:cubicBezTo>
                    <a:pt x="73" y="6"/>
                    <a:pt x="73" y="6"/>
                    <a:pt x="73" y="6"/>
                  </a:cubicBezTo>
                  <a:cubicBezTo>
                    <a:pt x="74" y="5"/>
                    <a:pt x="74" y="5"/>
                    <a:pt x="73" y="5"/>
                  </a:cubicBezTo>
                  <a:cubicBezTo>
                    <a:pt x="73" y="5"/>
                    <a:pt x="73" y="5"/>
                    <a:pt x="73" y="5"/>
                  </a:cubicBezTo>
                  <a:cubicBezTo>
                    <a:pt x="72" y="5"/>
                    <a:pt x="72" y="5"/>
                    <a:pt x="72" y="5"/>
                  </a:cubicBezTo>
                  <a:close/>
                  <a:moveTo>
                    <a:pt x="80" y="5"/>
                  </a:moveTo>
                  <a:cubicBezTo>
                    <a:pt x="80" y="5"/>
                    <a:pt x="79" y="5"/>
                    <a:pt x="79" y="4"/>
                  </a:cubicBezTo>
                  <a:cubicBezTo>
                    <a:pt x="79" y="4"/>
                    <a:pt x="79" y="4"/>
                    <a:pt x="79" y="4"/>
                  </a:cubicBezTo>
                  <a:cubicBezTo>
                    <a:pt x="78" y="5"/>
                    <a:pt x="78" y="5"/>
                    <a:pt x="79" y="5"/>
                  </a:cubicBezTo>
                  <a:cubicBezTo>
                    <a:pt x="80" y="5"/>
                    <a:pt x="80" y="5"/>
                    <a:pt x="80" y="5"/>
                  </a:cubicBezTo>
                  <a:close/>
                  <a:moveTo>
                    <a:pt x="57" y="4"/>
                  </a:moveTo>
                  <a:cubicBezTo>
                    <a:pt x="58" y="5"/>
                    <a:pt x="58" y="4"/>
                    <a:pt x="59" y="4"/>
                  </a:cubicBezTo>
                  <a:cubicBezTo>
                    <a:pt x="58" y="4"/>
                    <a:pt x="58" y="4"/>
                    <a:pt x="57" y="4"/>
                  </a:cubicBezTo>
                  <a:close/>
                  <a:moveTo>
                    <a:pt x="85" y="3"/>
                  </a:moveTo>
                  <a:lnTo>
                    <a:pt x="85" y="3"/>
                  </a:lnTo>
                  <a:cubicBezTo>
                    <a:pt x="84" y="3"/>
                    <a:pt x="84" y="4"/>
                    <a:pt x="84" y="4"/>
                  </a:cubicBezTo>
                  <a:lnTo>
                    <a:pt x="85" y="4"/>
                  </a:lnTo>
                  <a:cubicBezTo>
                    <a:pt x="85" y="4"/>
                    <a:pt x="85" y="4"/>
                    <a:pt x="85" y="3"/>
                  </a:cubicBezTo>
                  <a:close/>
                  <a:moveTo>
                    <a:pt x="84" y="3"/>
                  </a:moveTo>
                  <a:cubicBezTo>
                    <a:pt x="84" y="3"/>
                    <a:pt x="83" y="3"/>
                    <a:pt x="83" y="3"/>
                  </a:cubicBezTo>
                  <a:cubicBezTo>
                    <a:pt x="83" y="3"/>
                    <a:pt x="83" y="4"/>
                    <a:pt x="83" y="4"/>
                  </a:cubicBezTo>
                  <a:cubicBezTo>
                    <a:pt x="83" y="4"/>
                    <a:pt x="83" y="4"/>
                    <a:pt x="84" y="4"/>
                  </a:cubicBezTo>
                  <a:cubicBezTo>
                    <a:pt x="84" y="4"/>
                    <a:pt x="84" y="4"/>
                    <a:pt x="84" y="3"/>
                  </a:cubicBezTo>
                  <a:close/>
                  <a:moveTo>
                    <a:pt x="82" y="3"/>
                  </a:moveTo>
                  <a:cubicBezTo>
                    <a:pt x="81" y="3"/>
                    <a:pt x="81" y="3"/>
                    <a:pt x="81" y="3"/>
                  </a:cubicBezTo>
                  <a:cubicBezTo>
                    <a:pt x="81" y="3"/>
                    <a:pt x="81" y="4"/>
                    <a:pt x="81" y="4"/>
                  </a:cubicBezTo>
                  <a:cubicBezTo>
                    <a:pt x="81" y="4"/>
                    <a:pt x="81" y="4"/>
                    <a:pt x="82" y="4"/>
                  </a:cubicBezTo>
                  <a:cubicBezTo>
                    <a:pt x="82" y="4"/>
                    <a:pt x="82" y="4"/>
                    <a:pt x="82" y="3"/>
                  </a:cubicBezTo>
                  <a:close/>
                  <a:moveTo>
                    <a:pt x="74" y="3"/>
                  </a:moveTo>
                  <a:cubicBezTo>
                    <a:pt x="74" y="3"/>
                    <a:pt x="74" y="4"/>
                    <a:pt x="73" y="4"/>
                  </a:cubicBezTo>
                  <a:cubicBezTo>
                    <a:pt x="73" y="4"/>
                    <a:pt x="73" y="4"/>
                    <a:pt x="73" y="4"/>
                  </a:cubicBezTo>
                  <a:cubicBezTo>
                    <a:pt x="73" y="4"/>
                    <a:pt x="74" y="4"/>
                    <a:pt x="74" y="4"/>
                  </a:cubicBezTo>
                  <a:cubicBezTo>
                    <a:pt x="74" y="4"/>
                    <a:pt x="74" y="4"/>
                    <a:pt x="74" y="3"/>
                  </a:cubicBezTo>
                  <a:close/>
                  <a:moveTo>
                    <a:pt x="72" y="3"/>
                  </a:moveTo>
                  <a:cubicBezTo>
                    <a:pt x="72" y="4"/>
                    <a:pt x="72" y="4"/>
                    <a:pt x="72" y="4"/>
                  </a:cubicBezTo>
                  <a:cubicBezTo>
                    <a:pt x="72" y="4"/>
                    <a:pt x="72" y="4"/>
                    <a:pt x="72" y="4"/>
                  </a:cubicBezTo>
                  <a:cubicBezTo>
                    <a:pt x="72" y="4"/>
                    <a:pt x="72" y="4"/>
                    <a:pt x="72" y="4"/>
                  </a:cubicBezTo>
                  <a:cubicBezTo>
                    <a:pt x="72" y="4"/>
                    <a:pt x="72" y="4"/>
                    <a:pt x="72" y="3"/>
                  </a:cubicBezTo>
                  <a:close/>
                  <a:moveTo>
                    <a:pt x="65" y="3"/>
                  </a:moveTo>
                  <a:cubicBezTo>
                    <a:pt x="65" y="3"/>
                    <a:pt x="65" y="4"/>
                    <a:pt x="65" y="4"/>
                  </a:cubicBezTo>
                  <a:cubicBezTo>
                    <a:pt x="65" y="4"/>
                    <a:pt x="64" y="4"/>
                    <a:pt x="64" y="4"/>
                  </a:cubicBezTo>
                  <a:cubicBezTo>
                    <a:pt x="65" y="4"/>
                    <a:pt x="65" y="4"/>
                    <a:pt x="65" y="4"/>
                  </a:cubicBezTo>
                  <a:cubicBezTo>
                    <a:pt x="65" y="4"/>
                    <a:pt x="65" y="4"/>
                    <a:pt x="65" y="3"/>
                  </a:cubicBezTo>
                  <a:close/>
                  <a:moveTo>
                    <a:pt x="27" y="3"/>
                  </a:moveTo>
                  <a:cubicBezTo>
                    <a:pt x="26" y="3"/>
                    <a:pt x="26" y="4"/>
                    <a:pt x="26" y="4"/>
                  </a:cubicBezTo>
                  <a:cubicBezTo>
                    <a:pt x="26" y="4"/>
                    <a:pt x="26" y="4"/>
                    <a:pt x="26" y="4"/>
                  </a:cubicBezTo>
                  <a:cubicBezTo>
                    <a:pt x="26" y="4"/>
                    <a:pt x="26" y="4"/>
                    <a:pt x="26" y="4"/>
                  </a:cubicBezTo>
                  <a:cubicBezTo>
                    <a:pt x="26" y="4"/>
                    <a:pt x="27" y="4"/>
                    <a:pt x="27" y="3"/>
                  </a:cubicBezTo>
                  <a:close/>
                  <a:moveTo>
                    <a:pt x="90" y="4"/>
                  </a:moveTo>
                  <a:cubicBezTo>
                    <a:pt x="89" y="4"/>
                    <a:pt x="89" y="4"/>
                    <a:pt x="89" y="3"/>
                  </a:cubicBezTo>
                  <a:cubicBezTo>
                    <a:pt x="89" y="3"/>
                    <a:pt x="89" y="3"/>
                    <a:pt x="88" y="3"/>
                  </a:cubicBezTo>
                  <a:lnTo>
                    <a:pt x="88" y="5"/>
                  </a:lnTo>
                  <a:cubicBezTo>
                    <a:pt x="89" y="5"/>
                    <a:pt x="90" y="5"/>
                    <a:pt x="90" y="4"/>
                  </a:cubicBezTo>
                  <a:cubicBezTo>
                    <a:pt x="91" y="3"/>
                    <a:pt x="91" y="3"/>
                    <a:pt x="90" y="3"/>
                  </a:cubicBezTo>
                  <a:cubicBezTo>
                    <a:pt x="90" y="3"/>
                    <a:pt x="90" y="4"/>
                    <a:pt x="90" y="4"/>
                  </a:cubicBezTo>
                  <a:close/>
                  <a:moveTo>
                    <a:pt x="24" y="3"/>
                  </a:moveTo>
                  <a:cubicBezTo>
                    <a:pt x="24" y="2"/>
                    <a:pt x="23" y="2"/>
                    <a:pt x="23" y="3"/>
                  </a:cubicBezTo>
                  <a:cubicBezTo>
                    <a:pt x="23" y="3"/>
                    <a:pt x="23" y="3"/>
                    <a:pt x="23" y="3"/>
                  </a:cubicBezTo>
                  <a:cubicBezTo>
                    <a:pt x="23" y="3"/>
                    <a:pt x="24" y="3"/>
                    <a:pt x="24" y="3"/>
                  </a:cubicBezTo>
                  <a:cubicBezTo>
                    <a:pt x="24" y="3"/>
                    <a:pt x="24" y="3"/>
                    <a:pt x="24" y="3"/>
                  </a:cubicBezTo>
                  <a:close/>
                  <a:moveTo>
                    <a:pt x="63" y="3"/>
                  </a:moveTo>
                  <a:cubicBezTo>
                    <a:pt x="62" y="2"/>
                    <a:pt x="62" y="2"/>
                    <a:pt x="62" y="2"/>
                  </a:cubicBezTo>
                  <a:cubicBezTo>
                    <a:pt x="62" y="2"/>
                    <a:pt x="62" y="3"/>
                    <a:pt x="62" y="3"/>
                  </a:cubicBezTo>
                  <a:cubicBezTo>
                    <a:pt x="62" y="3"/>
                    <a:pt x="62" y="3"/>
                    <a:pt x="62" y="3"/>
                  </a:cubicBezTo>
                  <a:cubicBezTo>
                    <a:pt x="62" y="4"/>
                    <a:pt x="61" y="4"/>
                    <a:pt x="61" y="4"/>
                  </a:cubicBezTo>
                  <a:lnTo>
                    <a:pt x="61" y="2"/>
                  </a:lnTo>
                  <a:cubicBezTo>
                    <a:pt x="60" y="2"/>
                    <a:pt x="60" y="2"/>
                    <a:pt x="60" y="4"/>
                  </a:cubicBezTo>
                  <a:cubicBezTo>
                    <a:pt x="61" y="4"/>
                    <a:pt x="61" y="4"/>
                    <a:pt x="62" y="4"/>
                  </a:cubicBezTo>
                  <a:cubicBezTo>
                    <a:pt x="62" y="4"/>
                    <a:pt x="63" y="3"/>
                    <a:pt x="63" y="3"/>
                  </a:cubicBezTo>
                  <a:close/>
                  <a:moveTo>
                    <a:pt x="66" y="2"/>
                  </a:moveTo>
                  <a:cubicBezTo>
                    <a:pt x="66" y="2"/>
                    <a:pt x="66" y="2"/>
                    <a:pt x="66" y="2"/>
                  </a:cubicBezTo>
                  <a:cubicBezTo>
                    <a:pt x="66" y="2"/>
                    <a:pt x="66" y="2"/>
                    <a:pt x="66" y="2"/>
                  </a:cubicBezTo>
                  <a:cubicBezTo>
                    <a:pt x="66" y="2"/>
                    <a:pt x="66" y="2"/>
                    <a:pt x="66" y="2"/>
                  </a:cubicBezTo>
                  <a:cubicBezTo>
                    <a:pt x="66" y="2"/>
                    <a:pt x="66" y="2"/>
                    <a:pt x="66" y="2"/>
                  </a:cubicBezTo>
                  <a:close/>
                  <a:moveTo>
                    <a:pt x="60" y="2"/>
                  </a:moveTo>
                  <a:cubicBezTo>
                    <a:pt x="59" y="2"/>
                    <a:pt x="59" y="2"/>
                    <a:pt x="59" y="3"/>
                  </a:cubicBezTo>
                  <a:cubicBezTo>
                    <a:pt x="59" y="3"/>
                    <a:pt x="60" y="3"/>
                    <a:pt x="60" y="2"/>
                  </a:cubicBezTo>
                  <a:close/>
                  <a:moveTo>
                    <a:pt x="19" y="2"/>
                  </a:moveTo>
                  <a:cubicBezTo>
                    <a:pt x="19" y="2"/>
                    <a:pt x="19" y="2"/>
                    <a:pt x="19" y="2"/>
                  </a:cubicBezTo>
                  <a:cubicBezTo>
                    <a:pt x="19" y="2"/>
                    <a:pt x="19" y="2"/>
                    <a:pt x="19" y="2"/>
                  </a:cubicBezTo>
                  <a:cubicBezTo>
                    <a:pt x="19" y="2"/>
                    <a:pt x="19" y="2"/>
                    <a:pt x="19" y="2"/>
                  </a:cubicBezTo>
                  <a:cubicBezTo>
                    <a:pt x="20" y="2"/>
                    <a:pt x="20" y="2"/>
                    <a:pt x="19" y="2"/>
                  </a:cubicBezTo>
                  <a:close/>
                  <a:moveTo>
                    <a:pt x="6" y="212"/>
                  </a:moveTo>
                  <a:cubicBezTo>
                    <a:pt x="6" y="212"/>
                    <a:pt x="6" y="212"/>
                    <a:pt x="6" y="212"/>
                  </a:cubicBezTo>
                  <a:cubicBezTo>
                    <a:pt x="6" y="211"/>
                    <a:pt x="6" y="211"/>
                    <a:pt x="5" y="211"/>
                  </a:cubicBezTo>
                  <a:lnTo>
                    <a:pt x="5" y="212"/>
                  </a:lnTo>
                  <a:cubicBezTo>
                    <a:pt x="5" y="212"/>
                    <a:pt x="6" y="212"/>
                    <a:pt x="6" y="212"/>
                  </a:cubicBezTo>
                  <a:close/>
                  <a:moveTo>
                    <a:pt x="28" y="3"/>
                  </a:moveTo>
                  <a:cubicBezTo>
                    <a:pt x="28" y="2"/>
                    <a:pt x="28" y="2"/>
                    <a:pt x="28" y="2"/>
                  </a:cubicBezTo>
                  <a:cubicBezTo>
                    <a:pt x="27" y="2"/>
                    <a:pt x="27" y="2"/>
                    <a:pt x="26" y="2"/>
                  </a:cubicBezTo>
                  <a:cubicBezTo>
                    <a:pt x="25" y="2"/>
                    <a:pt x="25" y="2"/>
                    <a:pt x="25" y="2"/>
                  </a:cubicBezTo>
                  <a:cubicBezTo>
                    <a:pt x="24" y="2"/>
                    <a:pt x="24" y="1"/>
                    <a:pt x="24" y="1"/>
                  </a:cubicBezTo>
                  <a:cubicBezTo>
                    <a:pt x="24" y="1"/>
                    <a:pt x="24" y="1"/>
                    <a:pt x="25" y="1"/>
                  </a:cubicBezTo>
                  <a:cubicBezTo>
                    <a:pt x="25" y="1"/>
                    <a:pt x="25" y="1"/>
                    <a:pt x="25" y="1"/>
                  </a:cubicBezTo>
                  <a:cubicBezTo>
                    <a:pt x="26" y="1"/>
                    <a:pt x="27" y="1"/>
                    <a:pt x="27" y="1"/>
                  </a:cubicBezTo>
                  <a:cubicBezTo>
                    <a:pt x="28" y="1"/>
                    <a:pt x="28" y="1"/>
                    <a:pt x="29" y="1"/>
                  </a:cubicBezTo>
                  <a:cubicBezTo>
                    <a:pt x="30" y="1"/>
                    <a:pt x="30" y="1"/>
                    <a:pt x="31" y="1"/>
                  </a:cubicBezTo>
                  <a:cubicBezTo>
                    <a:pt x="31" y="1"/>
                    <a:pt x="32" y="1"/>
                    <a:pt x="32" y="1"/>
                  </a:cubicBezTo>
                  <a:cubicBezTo>
                    <a:pt x="33" y="1"/>
                    <a:pt x="33" y="1"/>
                    <a:pt x="34" y="1"/>
                  </a:cubicBezTo>
                  <a:cubicBezTo>
                    <a:pt x="34" y="1"/>
                    <a:pt x="34" y="1"/>
                    <a:pt x="35" y="1"/>
                  </a:cubicBezTo>
                  <a:cubicBezTo>
                    <a:pt x="36" y="1"/>
                    <a:pt x="37" y="1"/>
                    <a:pt x="39" y="1"/>
                  </a:cubicBezTo>
                  <a:cubicBezTo>
                    <a:pt x="40" y="0"/>
                    <a:pt x="41" y="1"/>
                    <a:pt x="42" y="2"/>
                  </a:cubicBezTo>
                  <a:cubicBezTo>
                    <a:pt x="42" y="2"/>
                    <a:pt x="43" y="2"/>
                    <a:pt x="43" y="2"/>
                  </a:cubicBezTo>
                  <a:cubicBezTo>
                    <a:pt x="43" y="2"/>
                    <a:pt x="43" y="2"/>
                    <a:pt x="43" y="1"/>
                  </a:cubicBezTo>
                  <a:cubicBezTo>
                    <a:pt x="43" y="1"/>
                    <a:pt x="43" y="1"/>
                    <a:pt x="43" y="1"/>
                  </a:cubicBezTo>
                  <a:cubicBezTo>
                    <a:pt x="43" y="1"/>
                    <a:pt x="43" y="1"/>
                    <a:pt x="44" y="1"/>
                  </a:cubicBezTo>
                  <a:cubicBezTo>
                    <a:pt x="44" y="1"/>
                    <a:pt x="45" y="1"/>
                    <a:pt x="45" y="1"/>
                  </a:cubicBezTo>
                  <a:cubicBezTo>
                    <a:pt x="45" y="1"/>
                    <a:pt x="45" y="1"/>
                    <a:pt x="46" y="1"/>
                  </a:cubicBezTo>
                  <a:cubicBezTo>
                    <a:pt x="46" y="1"/>
                    <a:pt x="45" y="2"/>
                    <a:pt x="45" y="2"/>
                  </a:cubicBezTo>
                  <a:cubicBezTo>
                    <a:pt x="45" y="2"/>
                    <a:pt x="45" y="2"/>
                    <a:pt x="44" y="2"/>
                  </a:cubicBezTo>
                  <a:cubicBezTo>
                    <a:pt x="45" y="2"/>
                    <a:pt x="45" y="3"/>
                    <a:pt x="45" y="2"/>
                  </a:cubicBezTo>
                  <a:cubicBezTo>
                    <a:pt x="46" y="2"/>
                    <a:pt x="46" y="2"/>
                    <a:pt x="46" y="2"/>
                  </a:cubicBezTo>
                  <a:cubicBezTo>
                    <a:pt x="47" y="2"/>
                    <a:pt x="47" y="1"/>
                    <a:pt x="47" y="1"/>
                  </a:cubicBezTo>
                  <a:cubicBezTo>
                    <a:pt x="48" y="1"/>
                    <a:pt x="48" y="1"/>
                    <a:pt x="49" y="1"/>
                  </a:cubicBezTo>
                  <a:cubicBezTo>
                    <a:pt x="48" y="2"/>
                    <a:pt x="48" y="2"/>
                    <a:pt x="47" y="2"/>
                  </a:cubicBezTo>
                  <a:cubicBezTo>
                    <a:pt x="47" y="2"/>
                    <a:pt x="48" y="2"/>
                    <a:pt x="48" y="2"/>
                  </a:cubicBezTo>
                  <a:cubicBezTo>
                    <a:pt x="48" y="2"/>
                    <a:pt x="49" y="2"/>
                    <a:pt x="49" y="2"/>
                  </a:cubicBezTo>
                  <a:cubicBezTo>
                    <a:pt x="49" y="3"/>
                    <a:pt x="49" y="3"/>
                    <a:pt x="50" y="3"/>
                  </a:cubicBezTo>
                  <a:cubicBezTo>
                    <a:pt x="50" y="3"/>
                    <a:pt x="50" y="3"/>
                    <a:pt x="49" y="4"/>
                  </a:cubicBezTo>
                  <a:cubicBezTo>
                    <a:pt x="50" y="4"/>
                    <a:pt x="51" y="3"/>
                    <a:pt x="52" y="4"/>
                  </a:cubicBezTo>
                  <a:cubicBezTo>
                    <a:pt x="52" y="4"/>
                    <a:pt x="52" y="4"/>
                    <a:pt x="52" y="3"/>
                  </a:cubicBezTo>
                  <a:cubicBezTo>
                    <a:pt x="53" y="4"/>
                    <a:pt x="54" y="4"/>
                    <a:pt x="55" y="4"/>
                  </a:cubicBezTo>
                  <a:cubicBezTo>
                    <a:pt x="55" y="4"/>
                    <a:pt x="56" y="4"/>
                    <a:pt x="57" y="4"/>
                  </a:cubicBezTo>
                  <a:cubicBezTo>
                    <a:pt x="57" y="4"/>
                    <a:pt x="57" y="4"/>
                    <a:pt x="57" y="3"/>
                  </a:cubicBezTo>
                  <a:cubicBezTo>
                    <a:pt x="56" y="3"/>
                    <a:pt x="56" y="3"/>
                    <a:pt x="56" y="3"/>
                  </a:cubicBezTo>
                  <a:cubicBezTo>
                    <a:pt x="56" y="3"/>
                    <a:pt x="56" y="3"/>
                    <a:pt x="56" y="2"/>
                  </a:cubicBezTo>
                  <a:cubicBezTo>
                    <a:pt x="56" y="2"/>
                    <a:pt x="56" y="2"/>
                    <a:pt x="57" y="2"/>
                  </a:cubicBezTo>
                  <a:cubicBezTo>
                    <a:pt x="56" y="2"/>
                    <a:pt x="55" y="2"/>
                    <a:pt x="55" y="1"/>
                  </a:cubicBezTo>
                  <a:cubicBezTo>
                    <a:pt x="55" y="0"/>
                    <a:pt x="56" y="0"/>
                    <a:pt x="57" y="1"/>
                  </a:cubicBezTo>
                  <a:cubicBezTo>
                    <a:pt x="57" y="2"/>
                    <a:pt x="58" y="2"/>
                    <a:pt x="58" y="3"/>
                  </a:cubicBezTo>
                  <a:cubicBezTo>
                    <a:pt x="58" y="2"/>
                    <a:pt x="58" y="2"/>
                    <a:pt x="58" y="2"/>
                  </a:cubicBezTo>
                  <a:cubicBezTo>
                    <a:pt x="58" y="2"/>
                    <a:pt x="58" y="1"/>
                    <a:pt x="58" y="1"/>
                  </a:cubicBezTo>
                  <a:lnTo>
                    <a:pt x="69" y="1"/>
                  </a:lnTo>
                  <a:cubicBezTo>
                    <a:pt x="70" y="2"/>
                    <a:pt x="70" y="2"/>
                    <a:pt x="70" y="3"/>
                  </a:cubicBezTo>
                  <a:cubicBezTo>
                    <a:pt x="70" y="3"/>
                    <a:pt x="70" y="4"/>
                    <a:pt x="70" y="5"/>
                  </a:cubicBezTo>
                  <a:cubicBezTo>
                    <a:pt x="71" y="4"/>
                    <a:pt x="71" y="4"/>
                    <a:pt x="71" y="4"/>
                  </a:cubicBezTo>
                  <a:cubicBezTo>
                    <a:pt x="71" y="3"/>
                    <a:pt x="71" y="3"/>
                    <a:pt x="71" y="3"/>
                  </a:cubicBezTo>
                  <a:cubicBezTo>
                    <a:pt x="71" y="2"/>
                    <a:pt x="71" y="2"/>
                    <a:pt x="71" y="2"/>
                  </a:cubicBezTo>
                  <a:cubicBezTo>
                    <a:pt x="71" y="1"/>
                    <a:pt x="71" y="1"/>
                    <a:pt x="72" y="1"/>
                  </a:cubicBezTo>
                  <a:cubicBezTo>
                    <a:pt x="73" y="1"/>
                    <a:pt x="74" y="1"/>
                    <a:pt x="74" y="2"/>
                  </a:cubicBezTo>
                  <a:cubicBezTo>
                    <a:pt x="74" y="2"/>
                    <a:pt x="75" y="3"/>
                    <a:pt x="74" y="4"/>
                  </a:cubicBezTo>
                  <a:cubicBezTo>
                    <a:pt x="75" y="4"/>
                    <a:pt x="75" y="4"/>
                    <a:pt x="76" y="3"/>
                  </a:cubicBezTo>
                  <a:cubicBezTo>
                    <a:pt x="75" y="3"/>
                    <a:pt x="75" y="3"/>
                    <a:pt x="75" y="2"/>
                  </a:cubicBezTo>
                  <a:cubicBezTo>
                    <a:pt x="76" y="2"/>
                    <a:pt x="76" y="2"/>
                    <a:pt x="76" y="3"/>
                  </a:cubicBezTo>
                  <a:cubicBezTo>
                    <a:pt x="76" y="3"/>
                    <a:pt x="76" y="3"/>
                    <a:pt x="77" y="3"/>
                  </a:cubicBezTo>
                  <a:cubicBezTo>
                    <a:pt x="77" y="3"/>
                    <a:pt x="77" y="2"/>
                    <a:pt x="77" y="2"/>
                  </a:cubicBezTo>
                  <a:cubicBezTo>
                    <a:pt x="77" y="2"/>
                    <a:pt x="77" y="2"/>
                    <a:pt x="77" y="2"/>
                  </a:cubicBezTo>
                  <a:cubicBezTo>
                    <a:pt x="77" y="2"/>
                    <a:pt x="77" y="2"/>
                    <a:pt x="77" y="2"/>
                  </a:cubicBezTo>
                  <a:cubicBezTo>
                    <a:pt x="77" y="1"/>
                    <a:pt x="77" y="1"/>
                    <a:pt x="77" y="1"/>
                  </a:cubicBezTo>
                  <a:cubicBezTo>
                    <a:pt x="79" y="1"/>
                    <a:pt x="81" y="1"/>
                    <a:pt x="83" y="1"/>
                  </a:cubicBezTo>
                  <a:cubicBezTo>
                    <a:pt x="85" y="1"/>
                    <a:pt x="87" y="1"/>
                    <a:pt x="88" y="1"/>
                  </a:cubicBezTo>
                  <a:cubicBezTo>
                    <a:pt x="89" y="1"/>
                    <a:pt x="89" y="1"/>
                    <a:pt x="89" y="2"/>
                  </a:cubicBezTo>
                  <a:cubicBezTo>
                    <a:pt x="89" y="2"/>
                    <a:pt x="90" y="2"/>
                    <a:pt x="90" y="2"/>
                  </a:cubicBezTo>
                  <a:cubicBezTo>
                    <a:pt x="90" y="2"/>
                    <a:pt x="91" y="2"/>
                    <a:pt x="91" y="2"/>
                  </a:cubicBezTo>
                  <a:cubicBezTo>
                    <a:pt x="91" y="2"/>
                    <a:pt x="91" y="3"/>
                    <a:pt x="91" y="3"/>
                  </a:cubicBezTo>
                  <a:cubicBezTo>
                    <a:pt x="92" y="3"/>
                    <a:pt x="92" y="3"/>
                    <a:pt x="93" y="3"/>
                  </a:cubicBezTo>
                  <a:cubicBezTo>
                    <a:pt x="92" y="3"/>
                    <a:pt x="92" y="3"/>
                    <a:pt x="92" y="3"/>
                  </a:cubicBezTo>
                  <a:cubicBezTo>
                    <a:pt x="92" y="3"/>
                    <a:pt x="92" y="4"/>
                    <a:pt x="92" y="4"/>
                  </a:cubicBezTo>
                  <a:cubicBezTo>
                    <a:pt x="92" y="4"/>
                    <a:pt x="92" y="4"/>
                    <a:pt x="92" y="4"/>
                  </a:cubicBezTo>
                  <a:cubicBezTo>
                    <a:pt x="93" y="5"/>
                    <a:pt x="93" y="5"/>
                    <a:pt x="93" y="5"/>
                  </a:cubicBezTo>
                  <a:cubicBezTo>
                    <a:pt x="93" y="5"/>
                    <a:pt x="93" y="5"/>
                    <a:pt x="93" y="4"/>
                  </a:cubicBezTo>
                  <a:cubicBezTo>
                    <a:pt x="93" y="3"/>
                    <a:pt x="93" y="2"/>
                    <a:pt x="94" y="2"/>
                  </a:cubicBezTo>
                  <a:cubicBezTo>
                    <a:pt x="94" y="8"/>
                    <a:pt x="94" y="15"/>
                    <a:pt x="94" y="22"/>
                  </a:cubicBezTo>
                  <a:cubicBezTo>
                    <a:pt x="94" y="29"/>
                    <a:pt x="94" y="36"/>
                    <a:pt x="94" y="43"/>
                  </a:cubicBezTo>
                  <a:lnTo>
                    <a:pt x="56" y="43"/>
                  </a:lnTo>
                  <a:cubicBezTo>
                    <a:pt x="56" y="49"/>
                    <a:pt x="56" y="56"/>
                    <a:pt x="56" y="63"/>
                  </a:cubicBezTo>
                  <a:cubicBezTo>
                    <a:pt x="56" y="70"/>
                    <a:pt x="56" y="76"/>
                    <a:pt x="56" y="83"/>
                  </a:cubicBezTo>
                  <a:lnTo>
                    <a:pt x="90" y="83"/>
                  </a:lnTo>
                  <a:lnTo>
                    <a:pt x="90" y="124"/>
                  </a:lnTo>
                  <a:lnTo>
                    <a:pt x="56" y="124"/>
                  </a:lnTo>
                  <a:lnTo>
                    <a:pt x="56" y="212"/>
                  </a:lnTo>
                  <a:lnTo>
                    <a:pt x="52" y="212"/>
                  </a:lnTo>
                  <a:cubicBezTo>
                    <a:pt x="51" y="212"/>
                    <a:pt x="51" y="212"/>
                    <a:pt x="50" y="213"/>
                  </a:cubicBezTo>
                  <a:cubicBezTo>
                    <a:pt x="50" y="213"/>
                    <a:pt x="50" y="213"/>
                    <a:pt x="49" y="213"/>
                  </a:cubicBezTo>
                  <a:lnTo>
                    <a:pt x="36" y="213"/>
                  </a:lnTo>
                  <a:cubicBezTo>
                    <a:pt x="36" y="213"/>
                    <a:pt x="35" y="213"/>
                    <a:pt x="35" y="213"/>
                  </a:cubicBezTo>
                  <a:cubicBezTo>
                    <a:pt x="35" y="212"/>
                    <a:pt x="35" y="212"/>
                    <a:pt x="35" y="212"/>
                  </a:cubicBezTo>
                  <a:cubicBezTo>
                    <a:pt x="33" y="212"/>
                    <a:pt x="33" y="212"/>
                    <a:pt x="32" y="212"/>
                  </a:cubicBezTo>
                  <a:cubicBezTo>
                    <a:pt x="32" y="213"/>
                    <a:pt x="31" y="213"/>
                    <a:pt x="30" y="213"/>
                  </a:cubicBezTo>
                  <a:cubicBezTo>
                    <a:pt x="30" y="213"/>
                    <a:pt x="30" y="213"/>
                    <a:pt x="29" y="213"/>
                  </a:cubicBezTo>
                  <a:cubicBezTo>
                    <a:pt x="29" y="213"/>
                    <a:pt x="29" y="213"/>
                    <a:pt x="28" y="212"/>
                  </a:cubicBezTo>
                  <a:cubicBezTo>
                    <a:pt x="28" y="212"/>
                    <a:pt x="28" y="213"/>
                    <a:pt x="28" y="213"/>
                  </a:cubicBezTo>
                  <a:lnTo>
                    <a:pt x="28" y="214"/>
                  </a:lnTo>
                  <a:cubicBezTo>
                    <a:pt x="27" y="213"/>
                    <a:pt x="27" y="213"/>
                    <a:pt x="26" y="213"/>
                  </a:cubicBezTo>
                  <a:cubicBezTo>
                    <a:pt x="25" y="213"/>
                    <a:pt x="25" y="213"/>
                    <a:pt x="24" y="213"/>
                  </a:cubicBezTo>
                  <a:cubicBezTo>
                    <a:pt x="23" y="213"/>
                    <a:pt x="23" y="213"/>
                    <a:pt x="22" y="213"/>
                  </a:cubicBezTo>
                  <a:cubicBezTo>
                    <a:pt x="21" y="213"/>
                    <a:pt x="21" y="213"/>
                    <a:pt x="20" y="212"/>
                  </a:cubicBezTo>
                  <a:cubicBezTo>
                    <a:pt x="20" y="213"/>
                    <a:pt x="19" y="213"/>
                    <a:pt x="18" y="213"/>
                  </a:cubicBezTo>
                  <a:cubicBezTo>
                    <a:pt x="18" y="213"/>
                    <a:pt x="16" y="213"/>
                    <a:pt x="15" y="213"/>
                  </a:cubicBezTo>
                  <a:cubicBezTo>
                    <a:pt x="15" y="213"/>
                    <a:pt x="14" y="213"/>
                    <a:pt x="14" y="213"/>
                  </a:cubicBezTo>
                  <a:cubicBezTo>
                    <a:pt x="14" y="213"/>
                    <a:pt x="14" y="213"/>
                    <a:pt x="14" y="213"/>
                  </a:cubicBezTo>
                  <a:lnTo>
                    <a:pt x="14" y="212"/>
                  </a:lnTo>
                  <a:cubicBezTo>
                    <a:pt x="14" y="212"/>
                    <a:pt x="14" y="211"/>
                    <a:pt x="14" y="211"/>
                  </a:cubicBezTo>
                  <a:cubicBezTo>
                    <a:pt x="13" y="212"/>
                    <a:pt x="13" y="212"/>
                    <a:pt x="13" y="213"/>
                  </a:cubicBezTo>
                  <a:cubicBezTo>
                    <a:pt x="13" y="213"/>
                    <a:pt x="13" y="213"/>
                    <a:pt x="12" y="214"/>
                  </a:cubicBezTo>
                  <a:cubicBezTo>
                    <a:pt x="11" y="213"/>
                    <a:pt x="10" y="213"/>
                    <a:pt x="8" y="213"/>
                  </a:cubicBezTo>
                  <a:cubicBezTo>
                    <a:pt x="6" y="213"/>
                    <a:pt x="5" y="213"/>
                    <a:pt x="4" y="213"/>
                  </a:cubicBezTo>
                  <a:cubicBezTo>
                    <a:pt x="4" y="213"/>
                    <a:pt x="4" y="212"/>
                    <a:pt x="5" y="212"/>
                  </a:cubicBezTo>
                  <a:cubicBezTo>
                    <a:pt x="5" y="212"/>
                    <a:pt x="5" y="211"/>
                    <a:pt x="6" y="211"/>
                  </a:cubicBezTo>
                  <a:cubicBezTo>
                    <a:pt x="6" y="210"/>
                    <a:pt x="5" y="210"/>
                    <a:pt x="5" y="210"/>
                  </a:cubicBezTo>
                  <a:cubicBezTo>
                    <a:pt x="5" y="210"/>
                    <a:pt x="5" y="210"/>
                    <a:pt x="5" y="211"/>
                  </a:cubicBezTo>
                  <a:cubicBezTo>
                    <a:pt x="5" y="211"/>
                    <a:pt x="5" y="211"/>
                    <a:pt x="4" y="211"/>
                  </a:cubicBezTo>
                  <a:cubicBezTo>
                    <a:pt x="4" y="211"/>
                    <a:pt x="4" y="211"/>
                    <a:pt x="4" y="211"/>
                  </a:cubicBezTo>
                  <a:cubicBezTo>
                    <a:pt x="4" y="211"/>
                    <a:pt x="4" y="210"/>
                    <a:pt x="3" y="210"/>
                  </a:cubicBezTo>
                  <a:cubicBezTo>
                    <a:pt x="3" y="210"/>
                    <a:pt x="3" y="210"/>
                    <a:pt x="3" y="210"/>
                  </a:cubicBezTo>
                  <a:cubicBezTo>
                    <a:pt x="3" y="209"/>
                    <a:pt x="3" y="209"/>
                    <a:pt x="3" y="209"/>
                  </a:cubicBezTo>
                  <a:cubicBezTo>
                    <a:pt x="2" y="209"/>
                    <a:pt x="2" y="210"/>
                    <a:pt x="2" y="210"/>
                  </a:cubicBezTo>
                  <a:cubicBezTo>
                    <a:pt x="1" y="210"/>
                    <a:pt x="1" y="211"/>
                    <a:pt x="2" y="211"/>
                  </a:cubicBezTo>
                  <a:cubicBezTo>
                    <a:pt x="2" y="211"/>
                    <a:pt x="2" y="211"/>
                    <a:pt x="3" y="211"/>
                  </a:cubicBezTo>
                  <a:cubicBezTo>
                    <a:pt x="3" y="211"/>
                    <a:pt x="3" y="211"/>
                    <a:pt x="4" y="211"/>
                  </a:cubicBezTo>
                  <a:cubicBezTo>
                    <a:pt x="4" y="211"/>
                    <a:pt x="4" y="211"/>
                    <a:pt x="4" y="212"/>
                  </a:cubicBezTo>
                  <a:cubicBezTo>
                    <a:pt x="4" y="213"/>
                    <a:pt x="2" y="214"/>
                    <a:pt x="1" y="214"/>
                  </a:cubicBezTo>
                  <a:cubicBezTo>
                    <a:pt x="1" y="205"/>
                    <a:pt x="0" y="197"/>
                    <a:pt x="0" y="188"/>
                  </a:cubicBezTo>
                  <a:cubicBezTo>
                    <a:pt x="0" y="178"/>
                    <a:pt x="0" y="169"/>
                    <a:pt x="0" y="159"/>
                  </a:cubicBezTo>
                  <a:cubicBezTo>
                    <a:pt x="0" y="150"/>
                    <a:pt x="0" y="140"/>
                    <a:pt x="0" y="131"/>
                  </a:cubicBezTo>
                  <a:cubicBezTo>
                    <a:pt x="1" y="121"/>
                    <a:pt x="0" y="112"/>
                    <a:pt x="0" y="103"/>
                  </a:cubicBezTo>
                  <a:cubicBezTo>
                    <a:pt x="1" y="103"/>
                    <a:pt x="1" y="103"/>
                    <a:pt x="1" y="104"/>
                  </a:cubicBezTo>
                  <a:cubicBezTo>
                    <a:pt x="1" y="104"/>
                    <a:pt x="2" y="104"/>
                    <a:pt x="2" y="104"/>
                  </a:cubicBezTo>
                  <a:cubicBezTo>
                    <a:pt x="2" y="104"/>
                    <a:pt x="2" y="104"/>
                    <a:pt x="2" y="104"/>
                  </a:cubicBezTo>
                  <a:cubicBezTo>
                    <a:pt x="2" y="103"/>
                    <a:pt x="2" y="103"/>
                    <a:pt x="2" y="103"/>
                  </a:cubicBezTo>
                  <a:cubicBezTo>
                    <a:pt x="2" y="103"/>
                    <a:pt x="2" y="102"/>
                    <a:pt x="2" y="103"/>
                  </a:cubicBezTo>
                  <a:cubicBezTo>
                    <a:pt x="1" y="103"/>
                    <a:pt x="1" y="103"/>
                    <a:pt x="0" y="102"/>
                  </a:cubicBezTo>
                  <a:cubicBezTo>
                    <a:pt x="1" y="86"/>
                    <a:pt x="1" y="69"/>
                    <a:pt x="0" y="52"/>
                  </a:cubicBezTo>
                  <a:cubicBezTo>
                    <a:pt x="0" y="35"/>
                    <a:pt x="0" y="19"/>
                    <a:pt x="1" y="3"/>
                  </a:cubicBezTo>
                  <a:cubicBezTo>
                    <a:pt x="2" y="3"/>
                    <a:pt x="2" y="3"/>
                    <a:pt x="2" y="3"/>
                  </a:cubicBezTo>
                  <a:cubicBezTo>
                    <a:pt x="2" y="3"/>
                    <a:pt x="3" y="3"/>
                    <a:pt x="4" y="3"/>
                  </a:cubicBezTo>
                  <a:cubicBezTo>
                    <a:pt x="4" y="3"/>
                    <a:pt x="4" y="2"/>
                    <a:pt x="4" y="2"/>
                  </a:cubicBezTo>
                  <a:cubicBezTo>
                    <a:pt x="4" y="2"/>
                    <a:pt x="4" y="2"/>
                    <a:pt x="3" y="2"/>
                  </a:cubicBezTo>
                  <a:cubicBezTo>
                    <a:pt x="4" y="1"/>
                    <a:pt x="5" y="1"/>
                    <a:pt x="5" y="2"/>
                  </a:cubicBezTo>
                  <a:cubicBezTo>
                    <a:pt x="5" y="3"/>
                    <a:pt x="5" y="3"/>
                    <a:pt x="4" y="4"/>
                  </a:cubicBezTo>
                  <a:cubicBezTo>
                    <a:pt x="5" y="4"/>
                    <a:pt x="5" y="4"/>
                    <a:pt x="5" y="4"/>
                  </a:cubicBezTo>
                  <a:cubicBezTo>
                    <a:pt x="5" y="3"/>
                    <a:pt x="5" y="3"/>
                    <a:pt x="5" y="3"/>
                  </a:cubicBezTo>
                  <a:cubicBezTo>
                    <a:pt x="6" y="3"/>
                    <a:pt x="6" y="3"/>
                    <a:pt x="7" y="4"/>
                  </a:cubicBezTo>
                  <a:cubicBezTo>
                    <a:pt x="7" y="5"/>
                    <a:pt x="7" y="4"/>
                    <a:pt x="7" y="3"/>
                  </a:cubicBezTo>
                  <a:cubicBezTo>
                    <a:pt x="8" y="3"/>
                    <a:pt x="8" y="3"/>
                    <a:pt x="9" y="4"/>
                  </a:cubicBezTo>
                  <a:cubicBezTo>
                    <a:pt x="9" y="4"/>
                    <a:pt x="9" y="4"/>
                    <a:pt x="10" y="4"/>
                  </a:cubicBezTo>
                  <a:cubicBezTo>
                    <a:pt x="10" y="4"/>
                    <a:pt x="11" y="4"/>
                    <a:pt x="11" y="4"/>
                  </a:cubicBezTo>
                  <a:cubicBezTo>
                    <a:pt x="11" y="4"/>
                    <a:pt x="11" y="4"/>
                    <a:pt x="11" y="3"/>
                  </a:cubicBezTo>
                  <a:cubicBezTo>
                    <a:pt x="12" y="3"/>
                    <a:pt x="12" y="3"/>
                    <a:pt x="12" y="4"/>
                  </a:cubicBezTo>
                  <a:cubicBezTo>
                    <a:pt x="12" y="4"/>
                    <a:pt x="12" y="4"/>
                    <a:pt x="13" y="4"/>
                  </a:cubicBezTo>
                  <a:cubicBezTo>
                    <a:pt x="13" y="5"/>
                    <a:pt x="13" y="4"/>
                    <a:pt x="14" y="4"/>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6" y="3"/>
                  </a:cubicBezTo>
                  <a:cubicBezTo>
                    <a:pt x="16" y="3"/>
                    <a:pt x="17" y="3"/>
                    <a:pt x="16" y="2"/>
                  </a:cubicBezTo>
                  <a:cubicBezTo>
                    <a:pt x="16" y="2"/>
                    <a:pt x="16" y="2"/>
                    <a:pt x="16" y="1"/>
                  </a:cubicBezTo>
                  <a:cubicBezTo>
                    <a:pt x="17" y="1"/>
                    <a:pt x="18" y="1"/>
                    <a:pt x="19" y="1"/>
                  </a:cubicBezTo>
                  <a:cubicBezTo>
                    <a:pt x="20" y="1"/>
                    <a:pt x="21" y="1"/>
                    <a:pt x="22" y="1"/>
                  </a:cubicBezTo>
                  <a:cubicBezTo>
                    <a:pt x="22" y="1"/>
                    <a:pt x="22" y="1"/>
                    <a:pt x="21" y="2"/>
                  </a:cubicBezTo>
                  <a:cubicBezTo>
                    <a:pt x="21" y="2"/>
                    <a:pt x="21" y="2"/>
                    <a:pt x="21" y="2"/>
                  </a:cubicBezTo>
                  <a:cubicBezTo>
                    <a:pt x="22" y="2"/>
                    <a:pt x="22" y="2"/>
                    <a:pt x="23" y="2"/>
                  </a:cubicBezTo>
                  <a:cubicBezTo>
                    <a:pt x="23" y="1"/>
                    <a:pt x="24" y="1"/>
                    <a:pt x="24" y="2"/>
                  </a:cubicBezTo>
                  <a:cubicBezTo>
                    <a:pt x="25" y="2"/>
                    <a:pt x="25" y="2"/>
                    <a:pt x="26" y="2"/>
                  </a:cubicBezTo>
                  <a:cubicBezTo>
                    <a:pt x="26" y="2"/>
                    <a:pt x="26" y="2"/>
                    <a:pt x="25" y="3"/>
                  </a:cubicBezTo>
                  <a:cubicBezTo>
                    <a:pt x="26" y="2"/>
                    <a:pt x="27" y="2"/>
                    <a:pt x="28" y="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21">
              <a:extLst>
                <a:ext uri="{FF2B5EF4-FFF2-40B4-BE49-F238E27FC236}">
                  <a16:creationId xmlns:a16="http://schemas.microsoft.com/office/drawing/2014/main" id="{7386D494-83DB-4255-A4B9-1DA9AA85BA65}"/>
                </a:ext>
              </a:extLst>
            </p:cNvPr>
            <p:cNvSpPr>
              <a:spLocks noEditPoints="1"/>
            </p:cNvSpPr>
            <p:nvPr/>
          </p:nvSpPr>
          <p:spPr bwMode="auto">
            <a:xfrm>
              <a:off x="7065743" y="4572329"/>
              <a:ext cx="182001" cy="177767"/>
            </a:xfrm>
            <a:custGeom>
              <a:avLst/>
              <a:gdLst>
                <a:gd name="T0" fmla="*/ 80 w 219"/>
                <a:gd name="T1" fmla="*/ 3 h 213"/>
                <a:gd name="T2" fmla="*/ 183 w 219"/>
                <a:gd name="T3" fmla="*/ 9 h 213"/>
                <a:gd name="T4" fmla="*/ 79 w 219"/>
                <a:gd name="T5" fmla="*/ 26 h 213"/>
                <a:gd name="T6" fmla="*/ 98 w 219"/>
                <a:gd name="T7" fmla="*/ 5 h 213"/>
                <a:gd name="T8" fmla="*/ 137 w 219"/>
                <a:gd name="T9" fmla="*/ 2 h 213"/>
                <a:gd name="T10" fmla="*/ 165 w 219"/>
                <a:gd name="T11" fmla="*/ 6 h 213"/>
                <a:gd name="T12" fmla="*/ 206 w 219"/>
                <a:gd name="T13" fmla="*/ 2 h 213"/>
                <a:gd name="T14" fmla="*/ 187 w 219"/>
                <a:gd name="T15" fmla="*/ 7 h 213"/>
                <a:gd name="T16" fmla="*/ 195 w 219"/>
                <a:gd name="T17" fmla="*/ 10 h 213"/>
                <a:gd name="T18" fmla="*/ 213 w 219"/>
                <a:gd name="T19" fmla="*/ 12 h 213"/>
                <a:gd name="T20" fmla="*/ 160 w 219"/>
                <a:gd name="T21" fmla="*/ 212 h 213"/>
                <a:gd name="T22" fmla="*/ 108 w 219"/>
                <a:gd name="T23" fmla="*/ 105 h 213"/>
                <a:gd name="T24" fmla="*/ 34 w 219"/>
                <a:gd name="T25" fmla="*/ 206 h 213"/>
                <a:gd name="T26" fmla="*/ 7 w 219"/>
                <a:gd name="T27" fmla="*/ 29 h 213"/>
                <a:gd name="T28" fmla="*/ 31 w 219"/>
                <a:gd name="T29" fmla="*/ 2 h 213"/>
                <a:gd name="T30" fmla="*/ 44 w 219"/>
                <a:gd name="T31" fmla="*/ 2 h 213"/>
                <a:gd name="T32" fmla="*/ 51 w 219"/>
                <a:gd name="T33" fmla="*/ 11 h 213"/>
                <a:gd name="T34" fmla="*/ 66 w 219"/>
                <a:gd name="T35" fmla="*/ 132 h 213"/>
                <a:gd name="T36" fmla="*/ 84 w 219"/>
                <a:gd name="T37" fmla="*/ 12 h 213"/>
                <a:gd name="T38" fmla="*/ 89 w 219"/>
                <a:gd name="T39" fmla="*/ 18 h 213"/>
                <a:gd name="T40" fmla="*/ 49 w 219"/>
                <a:gd name="T41" fmla="*/ 17 h 213"/>
                <a:gd name="T42" fmla="*/ 210 w 219"/>
                <a:gd name="T43" fmla="*/ 3 h 213"/>
                <a:gd name="T44" fmla="*/ 135 w 219"/>
                <a:gd name="T45" fmla="*/ 4 h 213"/>
                <a:gd name="T46" fmla="*/ 128 w 219"/>
                <a:gd name="T47" fmla="*/ 5 h 213"/>
                <a:gd name="T48" fmla="*/ 39 w 219"/>
                <a:gd name="T49" fmla="*/ 7 h 213"/>
                <a:gd name="T50" fmla="*/ 166 w 219"/>
                <a:gd name="T51" fmla="*/ 10 h 213"/>
                <a:gd name="T52" fmla="*/ 116 w 219"/>
                <a:gd name="T53" fmla="*/ 9 h 213"/>
                <a:gd name="T54" fmla="*/ 133 w 219"/>
                <a:gd name="T55" fmla="*/ 11 h 213"/>
                <a:gd name="T56" fmla="*/ 196 w 219"/>
                <a:gd name="T57" fmla="*/ 12 h 213"/>
                <a:gd name="T58" fmla="*/ 52 w 219"/>
                <a:gd name="T59" fmla="*/ 14 h 213"/>
                <a:gd name="T60" fmla="*/ 13 w 219"/>
                <a:gd name="T61" fmla="*/ 15 h 213"/>
                <a:gd name="T62" fmla="*/ 90 w 219"/>
                <a:gd name="T63" fmla="*/ 21 h 213"/>
                <a:gd name="T64" fmla="*/ 107 w 219"/>
                <a:gd name="T65" fmla="*/ 22 h 213"/>
                <a:gd name="T66" fmla="*/ 15 w 219"/>
                <a:gd name="T67" fmla="*/ 16 h 213"/>
                <a:gd name="T68" fmla="*/ 34 w 219"/>
                <a:gd name="T69" fmla="*/ 16 h 213"/>
                <a:gd name="T70" fmla="*/ 124 w 219"/>
                <a:gd name="T71" fmla="*/ 17 h 213"/>
                <a:gd name="T72" fmla="*/ 138 w 219"/>
                <a:gd name="T73" fmla="*/ 18 h 213"/>
                <a:gd name="T74" fmla="*/ 126 w 219"/>
                <a:gd name="T75" fmla="*/ 18 h 213"/>
                <a:gd name="T76" fmla="*/ 126 w 219"/>
                <a:gd name="T77" fmla="*/ 20 h 213"/>
                <a:gd name="T78" fmla="*/ 36 w 219"/>
                <a:gd name="T79" fmla="*/ 24 h 213"/>
                <a:gd name="T80" fmla="*/ 81 w 219"/>
                <a:gd name="T81" fmla="*/ 22 h 213"/>
                <a:gd name="T82" fmla="*/ 45 w 219"/>
                <a:gd name="T83" fmla="*/ 21 h 213"/>
                <a:gd name="T84" fmla="*/ 83 w 219"/>
                <a:gd name="T85" fmla="*/ 23 h 213"/>
                <a:gd name="T86" fmla="*/ 24 w 219"/>
                <a:gd name="T87" fmla="*/ 24 h 213"/>
                <a:gd name="T88" fmla="*/ 84 w 219"/>
                <a:gd name="T89" fmla="*/ 26 h 213"/>
                <a:gd name="T90" fmla="*/ 89 w 219"/>
                <a:gd name="T91" fmla="*/ 31 h 213"/>
                <a:gd name="T92" fmla="*/ 92 w 219"/>
                <a:gd name="T93" fmla="*/ 31 h 213"/>
                <a:gd name="T94" fmla="*/ 37 w 219"/>
                <a:gd name="T95" fmla="*/ 38 h 213"/>
                <a:gd name="T96" fmla="*/ 45 w 219"/>
                <a:gd name="T97" fmla="*/ 35 h 213"/>
                <a:gd name="T98" fmla="*/ 110 w 219"/>
                <a:gd name="T99" fmla="*/ 41 h 213"/>
                <a:gd name="T100" fmla="*/ 113 w 219"/>
                <a:gd name="T101" fmla="*/ 46 h 213"/>
                <a:gd name="T102" fmla="*/ 102 w 219"/>
                <a:gd name="T103" fmla="*/ 50 h 213"/>
                <a:gd name="T104" fmla="*/ 110 w 219"/>
                <a:gd name="T105" fmla="*/ 58 h 213"/>
                <a:gd name="T106" fmla="*/ 97 w 219"/>
                <a:gd name="T107" fmla="*/ 76 h 213"/>
                <a:gd name="T108" fmla="*/ 57 w 219"/>
                <a:gd name="T109" fmla="*/ 120 h 213"/>
                <a:gd name="T110" fmla="*/ 189 w 219"/>
                <a:gd name="T111" fmla="*/ 155 h 213"/>
                <a:gd name="T112" fmla="*/ 42 w 219"/>
                <a:gd name="T113" fmla="*/ 203 h 213"/>
                <a:gd name="T114" fmla="*/ 54 w 219"/>
                <a:gd name="T115" fmla="*/ 204 h 213"/>
                <a:gd name="T116" fmla="*/ 162 w 219"/>
                <a:gd name="T117" fmla="*/ 206 h 213"/>
                <a:gd name="T118" fmla="*/ 135 w 219"/>
                <a:gd name="T119" fmla="*/ 207 h 213"/>
                <a:gd name="T120" fmla="*/ 59 w 219"/>
                <a:gd name="T121" fmla="*/ 208 h 213"/>
                <a:gd name="T122" fmla="*/ 181 w 219"/>
                <a:gd name="T123" fmla="*/ 210 h 213"/>
                <a:gd name="T124" fmla="*/ 26 w 219"/>
                <a:gd name="T125"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13">
                  <a:moveTo>
                    <a:pt x="0" y="2"/>
                  </a:moveTo>
                  <a:cubicBezTo>
                    <a:pt x="1" y="2"/>
                    <a:pt x="2" y="1"/>
                    <a:pt x="3" y="0"/>
                  </a:cubicBezTo>
                  <a:cubicBezTo>
                    <a:pt x="2" y="0"/>
                    <a:pt x="2" y="0"/>
                    <a:pt x="1" y="0"/>
                  </a:cubicBezTo>
                  <a:cubicBezTo>
                    <a:pt x="1" y="0"/>
                    <a:pt x="1" y="0"/>
                    <a:pt x="0" y="0"/>
                  </a:cubicBezTo>
                  <a:lnTo>
                    <a:pt x="0" y="2"/>
                  </a:lnTo>
                  <a:close/>
                  <a:moveTo>
                    <a:pt x="22" y="1"/>
                  </a:moveTo>
                  <a:cubicBezTo>
                    <a:pt x="22" y="1"/>
                    <a:pt x="22" y="0"/>
                    <a:pt x="22" y="0"/>
                  </a:cubicBezTo>
                  <a:cubicBezTo>
                    <a:pt x="22" y="0"/>
                    <a:pt x="22" y="0"/>
                    <a:pt x="22" y="0"/>
                  </a:cubicBezTo>
                  <a:lnTo>
                    <a:pt x="23" y="0"/>
                  </a:lnTo>
                  <a:cubicBezTo>
                    <a:pt x="23" y="0"/>
                    <a:pt x="23" y="1"/>
                    <a:pt x="23" y="1"/>
                  </a:cubicBezTo>
                  <a:cubicBezTo>
                    <a:pt x="22" y="1"/>
                    <a:pt x="22" y="1"/>
                    <a:pt x="22" y="1"/>
                  </a:cubicBezTo>
                  <a:close/>
                  <a:moveTo>
                    <a:pt x="34" y="0"/>
                  </a:moveTo>
                  <a:lnTo>
                    <a:pt x="35" y="0"/>
                  </a:lnTo>
                  <a:lnTo>
                    <a:pt x="35" y="1"/>
                  </a:lnTo>
                  <a:lnTo>
                    <a:pt x="34" y="1"/>
                  </a:lnTo>
                  <a:lnTo>
                    <a:pt x="34" y="0"/>
                  </a:lnTo>
                  <a:close/>
                  <a:moveTo>
                    <a:pt x="34" y="2"/>
                  </a:moveTo>
                  <a:cubicBezTo>
                    <a:pt x="34" y="2"/>
                    <a:pt x="34" y="2"/>
                    <a:pt x="34" y="2"/>
                  </a:cubicBezTo>
                  <a:cubicBezTo>
                    <a:pt x="34" y="2"/>
                    <a:pt x="34" y="2"/>
                    <a:pt x="33" y="2"/>
                  </a:cubicBezTo>
                  <a:cubicBezTo>
                    <a:pt x="33" y="2"/>
                    <a:pt x="33" y="2"/>
                    <a:pt x="34" y="2"/>
                  </a:cubicBezTo>
                  <a:cubicBezTo>
                    <a:pt x="34" y="2"/>
                    <a:pt x="34" y="2"/>
                    <a:pt x="34" y="2"/>
                  </a:cubicBezTo>
                  <a:close/>
                  <a:moveTo>
                    <a:pt x="91" y="3"/>
                  </a:moveTo>
                  <a:cubicBezTo>
                    <a:pt x="91" y="3"/>
                    <a:pt x="91" y="2"/>
                    <a:pt x="91" y="2"/>
                  </a:cubicBezTo>
                  <a:cubicBezTo>
                    <a:pt x="91" y="2"/>
                    <a:pt x="91" y="2"/>
                    <a:pt x="92" y="2"/>
                  </a:cubicBezTo>
                  <a:cubicBezTo>
                    <a:pt x="92" y="2"/>
                    <a:pt x="92" y="3"/>
                    <a:pt x="92" y="3"/>
                  </a:cubicBezTo>
                  <a:cubicBezTo>
                    <a:pt x="92" y="4"/>
                    <a:pt x="92" y="5"/>
                    <a:pt x="92" y="5"/>
                  </a:cubicBezTo>
                  <a:cubicBezTo>
                    <a:pt x="92" y="6"/>
                    <a:pt x="92" y="6"/>
                    <a:pt x="91" y="6"/>
                  </a:cubicBezTo>
                  <a:cubicBezTo>
                    <a:pt x="91" y="6"/>
                    <a:pt x="90" y="6"/>
                    <a:pt x="90" y="5"/>
                  </a:cubicBezTo>
                  <a:cubicBezTo>
                    <a:pt x="90" y="5"/>
                    <a:pt x="89" y="4"/>
                    <a:pt x="90" y="3"/>
                  </a:cubicBezTo>
                  <a:cubicBezTo>
                    <a:pt x="90" y="3"/>
                    <a:pt x="90" y="3"/>
                    <a:pt x="91" y="3"/>
                  </a:cubicBezTo>
                  <a:cubicBezTo>
                    <a:pt x="91" y="3"/>
                    <a:pt x="91" y="3"/>
                    <a:pt x="91" y="3"/>
                  </a:cubicBezTo>
                  <a:close/>
                  <a:moveTo>
                    <a:pt x="192" y="2"/>
                  </a:moveTo>
                  <a:cubicBezTo>
                    <a:pt x="192" y="2"/>
                    <a:pt x="192" y="2"/>
                    <a:pt x="191" y="2"/>
                  </a:cubicBezTo>
                  <a:cubicBezTo>
                    <a:pt x="191" y="2"/>
                    <a:pt x="191" y="2"/>
                    <a:pt x="191" y="2"/>
                  </a:cubicBezTo>
                  <a:cubicBezTo>
                    <a:pt x="191" y="2"/>
                    <a:pt x="191" y="2"/>
                    <a:pt x="191" y="2"/>
                  </a:cubicBezTo>
                  <a:cubicBezTo>
                    <a:pt x="191" y="2"/>
                    <a:pt x="192" y="2"/>
                    <a:pt x="192" y="2"/>
                  </a:cubicBezTo>
                  <a:close/>
                  <a:moveTo>
                    <a:pt x="80" y="3"/>
                  </a:moveTo>
                  <a:lnTo>
                    <a:pt x="81" y="3"/>
                  </a:lnTo>
                  <a:lnTo>
                    <a:pt x="82" y="4"/>
                  </a:lnTo>
                  <a:lnTo>
                    <a:pt x="80" y="4"/>
                  </a:lnTo>
                  <a:lnTo>
                    <a:pt x="80" y="3"/>
                  </a:lnTo>
                  <a:close/>
                  <a:moveTo>
                    <a:pt x="217" y="4"/>
                  </a:moveTo>
                  <a:cubicBezTo>
                    <a:pt x="217" y="4"/>
                    <a:pt x="217" y="4"/>
                    <a:pt x="217" y="3"/>
                  </a:cubicBezTo>
                  <a:cubicBezTo>
                    <a:pt x="217" y="3"/>
                    <a:pt x="217" y="3"/>
                    <a:pt x="218" y="3"/>
                  </a:cubicBezTo>
                  <a:cubicBezTo>
                    <a:pt x="218" y="3"/>
                    <a:pt x="219" y="3"/>
                    <a:pt x="219" y="3"/>
                  </a:cubicBezTo>
                  <a:cubicBezTo>
                    <a:pt x="219" y="3"/>
                    <a:pt x="219" y="4"/>
                    <a:pt x="219" y="4"/>
                  </a:cubicBezTo>
                  <a:cubicBezTo>
                    <a:pt x="219" y="4"/>
                    <a:pt x="218" y="4"/>
                    <a:pt x="218" y="4"/>
                  </a:cubicBezTo>
                  <a:lnTo>
                    <a:pt x="217" y="4"/>
                  </a:lnTo>
                  <a:close/>
                  <a:moveTo>
                    <a:pt x="85" y="4"/>
                  </a:moveTo>
                  <a:cubicBezTo>
                    <a:pt x="85" y="5"/>
                    <a:pt x="85" y="5"/>
                    <a:pt x="85" y="5"/>
                  </a:cubicBezTo>
                  <a:cubicBezTo>
                    <a:pt x="84" y="5"/>
                    <a:pt x="84" y="5"/>
                    <a:pt x="84" y="5"/>
                  </a:cubicBezTo>
                  <a:cubicBezTo>
                    <a:pt x="84" y="5"/>
                    <a:pt x="84" y="4"/>
                    <a:pt x="84" y="4"/>
                  </a:cubicBezTo>
                  <a:cubicBezTo>
                    <a:pt x="84" y="4"/>
                    <a:pt x="85" y="4"/>
                    <a:pt x="85" y="4"/>
                  </a:cubicBezTo>
                  <a:close/>
                  <a:moveTo>
                    <a:pt x="101" y="4"/>
                  </a:moveTo>
                  <a:cubicBezTo>
                    <a:pt x="101" y="5"/>
                    <a:pt x="101" y="5"/>
                    <a:pt x="101" y="5"/>
                  </a:cubicBezTo>
                  <a:cubicBezTo>
                    <a:pt x="100" y="5"/>
                    <a:pt x="100" y="5"/>
                    <a:pt x="100" y="5"/>
                  </a:cubicBezTo>
                  <a:cubicBezTo>
                    <a:pt x="100" y="5"/>
                    <a:pt x="100" y="5"/>
                    <a:pt x="100" y="5"/>
                  </a:cubicBezTo>
                  <a:cubicBezTo>
                    <a:pt x="101" y="5"/>
                    <a:pt x="101" y="5"/>
                    <a:pt x="101" y="5"/>
                  </a:cubicBezTo>
                  <a:lnTo>
                    <a:pt x="101" y="4"/>
                  </a:lnTo>
                  <a:close/>
                  <a:moveTo>
                    <a:pt x="80" y="7"/>
                  </a:moveTo>
                  <a:cubicBezTo>
                    <a:pt x="80" y="7"/>
                    <a:pt x="80" y="6"/>
                    <a:pt x="80" y="6"/>
                  </a:cubicBezTo>
                  <a:cubicBezTo>
                    <a:pt x="80" y="6"/>
                    <a:pt x="80" y="6"/>
                    <a:pt x="80" y="6"/>
                  </a:cubicBezTo>
                  <a:cubicBezTo>
                    <a:pt x="80" y="6"/>
                    <a:pt x="81" y="6"/>
                    <a:pt x="81" y="6"/>
                  </a:cubicBezTo>
                  <a:cubicBezTo>
                    <a:pt x="81" y="6"/>
                    <a:pt x="81" y="6"/>
                    <a:pt x="81" y="6"/>
                  </a:cubicBezTo>
                  <a:cubicBezTo>
                    <a:pt x="82" y="6"/>
                    <a:pt x="82" y="7"/>
                    <a:pt x="81" y="7"/>
                  </a:cubicBezTo>
                  <a:lnTo>
                    <a:pt x="80" y="7"/>
                  </a:lnTo>
                  <a:close/>
                  <a:moveTo>
                    <a:pt x="54" y="9"/>
                  </a:moveTo>
                  <a:cubicBezTo>
                    <a:pt x="53" y="9"/>
                    <a:pt x="52" y="8"/>
                    <a:pt x="52" y="7"/>
                  </a:cubicBezTo>
                  <a:cubicBezTo>
                    <a:pt x="53" y="7"/>
                    <a:pt x="53" y="7"/>
                    <a:pt x="54" y="7"/>
                  </a:cubicBezTo>
                  <a:cubicBezTo>
                    <a:pt x="54" y="7"/>
                    <a:pt x="55" y="8"/>
                    <a:pt x="54" y="9"/>
                  </a:cubicBezTo>
                  <a:close/>
                  <a:moveTo>
                    <a:pt x="184" y="11"/>
                  </a:moveTo>
                  <a:cubicBezTo>
                    <a:pt x="183" y="11"/>
                    <a:pt x="183" y="11"/>
                    <a:pt x="183" y="10"/>
                  </a:cubicBezTo>
                  <a:cubicBezTo>
                    <a:pt x="183" y="10"/>
                    <a:pt x="182" y="9"/>
                    <a:pt x="182" y="9"/>
                  </a:cubicBezTo>
                  <a:cubicBezTo>
                    <a:pt x="182" y="9"/>
                    <a:pt x="183" y="9"/>
                    <a:pt x="183" y="9"/>
                  </a:cubicBezTo>
                  <a:cubicBezTo>
                    <a:pt x="184" y="9"/>
                    <a:pt x="184" y="10"/>
                    <a:pt x="184" y="11"/>
                  </a:cubicBezTo>
                  <a:close/>
                  <a:moveTo>
                    <a:pt x="186" y="9"/>
                  </a:moveTo>
                  <a:cubicBezTo>
                    <a:pt x="186" y="9"/>
                    <a:pt x="186" y="9"/>
                    <a:pt x="186" y="10"/>
                  </a:cubicBezTo>
                  <a:cubicBezTo>
                    <a:pt x="185" y="10"/>
                    <a:pt x="185" y="10"/>
                    <a:pt x="185" y="9"/>
                  </a:cubicBezTo>
                  <a:cubicBezTo>
                    <a:pt x="185" y="9"/>
                    <a:pt x="185" y="9"/>
                    <a:pt x="185" y="9"/>
                  </a:cubicBezTo>
                  <a:cubicBezTo>
                    <a:pt x="185" y="9"/>
                    <a:pt x="186" y="9"/>
                    <a:pt x="186" y="9"/>
                  </a:cubicBezTo>
                  <a:close/>
                  <a:moveTo>
                    <a:pt x="208" y="12"/>
                  </a:moveTo>
                  <a:cubicBezTo>
                    <a:pt x="208" y="12"/>
                    <a:pt x="208" y="12"/>
                    <a:pt x="208" y="12"/>
                  </a:cubicBezTo>
                  <a:cubicBezTo>
                    <a:pt x="208" y="12"/>
                    <a:pt x="208" y="12"/>
                    <a:pt x="208" y="12"/>
                  </a:cubicBezTo>
                  <a:cubicBezTo>
                    <a:pt x="208" y="12"/>
                    <a:pt x="208" y="12"/>
                    <a:pt x="208" y="12"/>
                  </a:cubicBezTo>
                  <a:cubicBezTo>
                    <a:pt x="208" y="12"/>
                    <a:pt x="208" y="12"/>
                    <a:pt x="208" y="12"/>
                  </a:cubicBezTo>
                  <a:close/>
                  <a:moveTo>
                    <a:pt x="95" y="13"/>
                  </a:moveTo>
                  <a:cubicBezTo>
                    <a:pt x="95" y="13"/>
                    <a:pt x="95" y="13"/>
                    <a:pt x="95" y="13"/>
                  </a:cubicBezTo>
                  <a:cubicBezTo>
                    <a:pt x="95" y="13"/>
                    <a:pt x="94" y="13"/>
                    <a:pt x="94" y="13"/>
                  </a:cubicBezTo>
                  <a:cubicBezTo>
                    <a:pt x="94" y="13"/>
                    <a:pt x="94" y="13"/>
                    <a:pt x="94" y="13"/>
                  </a:cubicBezTo>
                  <a:cubicBezTo>
                    <a:pt x="95" y="12"/>
                    <a:pt x="95" y="12"/>
                    <a:pt x="95" y="13"/>
                  </a:cubicBezTo>
                  <a:close/>
                  <a:moveTo>
                    <a:pt x="97" y="20"/>
                  </a:moveTo>
                  <a:cubicBezTo>
                    <a:pt x="97" y="21"/>
                    <a:pt x="97" y="21"/>
                    <a:pt x="96" y="21"/>
                  </a:cubicBezTo>
                  <a:cubicBezTo>
                    <a:pt x="96" y="20"/>
                    <a:pt x="96" y="20"/>
                    <a:pt x="96" y="20"/>
                  </a:cubicBezTo>
                  <a:cubicBezTo>
                    <a:pt x="96" y="20"/>
                    <a:pt x="96" y="20"/>
                    <a:pt x="96" y="20"/>
                  </a:cubicBezTo>
                  <a:cubicBezTo>
                    <a:pt x="97" y="20"/>
                    <a:pt x="97" y="20"/>
                    <a:pt x="97" y="20"/>
                  </a:cubicBezTo>
                  <a:close/>
                  <a:moveTo>
                    <a:pt x="77" y="27"/>
                  </a:moveTo>
                  <a:cubicBezTo>
                    <a:pt x="77" y="27"/>
                    <a:pt x="77" y="26"/>
                    <a:pt x="77" y="26"/>
                  </a:cubicBezTo>
                  <a:cubicBezTo>
                    <a:pt x="77" y="25"/>
                    <a:pt x="77" y="24"/>
                    <a:pt x="77" y="24"/>
                  </a:cubicBezTo>
                  <a:cubicBezTo>
                    <a:pt x="78" y="24"/>
                    <a:pt x="78" y="24"/>
                    <a:pt x="78" y="24"/>
                  </a:cubicBezTo>
                  <a:cubicBezTo>
                    <a:pt x="79" y="24"/>
                    <a:pt x="79" y="25"/>
                    <a:pt x="78" y="25"/>
                  </a:cubicBezTo>
                  <a:cubicBezTo>
                    <a:pt x="78" y="25"/>
                    <a:pt x="78" y="26"/>
                    <a:pt x="78" y="26"/>
                  </a:cubicBezTo>
                  <a:cubicBezTo>
                    <a:pt x="78" y="27"/>
                    <a:pt x="78" y="27"/>
                    <a:pt x="77" y="27"/>
                  </a:cubicBezTo>
                  <a:close/>
                  <a:moveTo>
                    <a:pt x="39" y="25"/>
                  </a:moveTo>
                  <a:cubicBezTo>
                    <a:pt x="39" y="26"/>
                    <a:pt x="39" y="26"/>
                    <a:pt x="38" y="26"/>
                  </a:cubicBezTo>
                  <a:cubicBezTo>
                    <a:pt x="38" y="27"/>
                    <a:pt x="38" y="26"/>
                    <a:pt x="37" y="26"/>
                  </a:cubicBezTo>
                  <a:cubicBezTo>
                    <a:pt x="37" y="25"/>
                    <a:pt x="38" y="25"/>
                    <a:pt x="38" y="25"/>
                  </a:cubicBezTo>
                  <a:cubicBezTo>
                    <a:pt x="38" y="25"/>
                    <a:pt x="39" y="25"/>
                    <a:pt x="39" y="25"/>
                  </a:cubicBezTo>
                  <a:close/>
                  <a:moveTo>
                    <a:pt x="80" y="27"/>
                  </a:moveTo>
                  <a:cubicBezTo>
                    <a:pt x="80" y="27"/>
                    <a:pt x="80" y="27"/>
                    <a:pt x="79" y="27"/>
                  </a:cubicBezTo>
                  <a:cubicBezTo>
                    <a:pt x="79" y="27"/>
                    <a:pt x="79" y="27"/>
                    <a:pt x="79" y="27"/>
                  </a:cubicBezTo>
                  <a:cubicBezTo>
                    <a:pt x="79" y="27"/>
                    <a:pt x="79" y="27"/>
                    <a:pt x="79" y="26"/>
                  </a:cubicBezTo>
                  <a:cubicBezTo>
                    <a:pt x="79" y="26"/>
                    <a:pt x="80" y="26"/>
                    <a:pt x="80" y="27"/>
                  </a:cubicBezTo>
                  <a:close/>
                  <a:moveTo>
                    <a:pt x="95" y="16"/>
                  </a:moveTo>
                  <a:cubicBezTo>
                    <a:pt x="97" y="15"/>
                    <a:pt x="99" y="14"/>
                    <a:pt x="101" y="12"/>
                  </a:cubicBezTo>
                  <a:cubicBezTo>
                    <a:pt x="101" y="11"/>
                    <a:pt x="101" y="11"/>
                    <a:pt x="100" y="11"/>
                  </a:cubicBezTo>
                  <a:cubicBezTo>
                    <a:pt x="100" y="10"/>
                    <a:pt x="99" y="10"/>
                    <a:pt x="98" y="10"/>
                  </a:cubicBezTo>
                  <a:cubicBezTo>
                    <a:pt x="98" y="10"/>
                    <a:pt x="98" y="9"/>
                    <a:pt x="98" y="9"/>
                  </a:cubicBezTo>
                  <a:cubicBezTo>
                    <a:pt x="98" y="8"/>
                    <a:pt x="98" y="8"/>
                    <a:pt x="97" y="8"/>
                  </a:cubicBezTo>
                  <a:cubicBezTo>
                    <a:pt x="96" y="8"/>
                    <a:pt x="96" y="9"/>
                    <a:pt x="96" y="10"/>
                  </a:cubicBezTo>
                  <a:cubicBezTo>
                    <a:pt x="97" y="10"/>
                    <a:pt x="96" y="11"/>
                    <a:pt x="96" y="11"/>
                  </a:cubicBezTo>
                  <a:cubicBezTo>
                    <a:pt x="95" y="11"/>
                    <a:pt x="95" y="11"/>
                    <a:pt x="95" y="11"/>
                  </a:cubicBezTo>
                  <a:cubicBezTo>
                    <a:pt x="95" y="11"/>
                    <a:pt x="95" y="10"/>
                    <a:pt x="95" y="10"/>
                  </a:cubicBezTo>
                  <a:cubicBezTo>
                    <a:pt x="95" y="9"/>
                    <a:pt x="95" y="9"/>
                    <a:pt x="95" y="9"/>
                  </a:cubicBezTo>
                  <a:cubicBezTo>
                    <a:pt x="96" y="8"/>
                    <a:pt x="96" y="8"/>
                    <a:pt x="96" y="8"/>
                  </a:cubicBezTo>
                  <a:cubicBezTo>
                    <a:pt x="96" y="7"/>
                    <a:pt x="96" y="7"/>
                    <a:pt x="95" y="7"/>
                  </a:cubicBezTo>
                  <a:cubicBezTo>
                    <a:pt x="95" y="7"/>
                    <a:pt x="95" y="6"/>
                    <a:pt x="95" y="6"/>
                  </a:cubicBezTo>
                  <a:cubicBezTo>
                    <a:pt x="95" y="6"/>
                    <a:pt x="96" y="6"/>
                    <a:pt x="96" y="6"/>
                  </a:cubicBezTo>
                  <a:cubicBezTo>
                    <a:pt x="96" y="6"/>
                    <a:pt x="96" y="6"/>
                    <a:pt x="97" y="6"/>
                  </a:cubicBezTo>
                  <a:cubicBezTo>
                    <a:pt x="97" y="5"/>
                    <a:pt x="97" y="4"/>
                    <a:pt x="96" y="4"/>
                  </a:cubicBezTo>
                  <a:cubicBezTo>
                    <a:pt x="95" y="4"/>
                    <a:pt x="94" y="4"/>
                    <a:pt x="94" y="4"/>
                  </a:cubicBezTo>
                  <a:cubicBezTo>
                    <a:pt x="94" y="4"/>
                    <a:pt x="94" y="3"/>
                    <a:pt x="93" y="3"/>
                  </a:cubicBezTo>
                  <a:cubicBezTo>
                    <a:pt x="93" y="3"/>
                    <a:pt x="92" y="3"/>
                    <a:pt x="92" y="2"/>
                  </a:cubicBezTo>
                  <a:cubicBezTo>
                    <a:pt x="92" y="2"/>
                    <a:pt x="93" y="2"/>
                    <a:pt x="93" y="1"/>
                  </a:cubicBezTo>
                  <a:cubicBezTo>
                    <a:pt x="93" y="1"/>
                    <a:pt x="93" y="2"/>
                    <a:pt x="93" y="2"/>
                  </a:cubicBezTo>
                  <a:cubicBezTo>
                    <a:pt x="94" y="2"/>
                    <a:pt x="94" y="2"/>
                    <a:pt x="94" y="2"/>
                  </a:cubicBezTo>
                  <a:cubicBezTo>
                    <a:pt x="94" y="3"/>
                    <a:pt x="94" y="3"/>
                    <a:pt x="95" y="3"/>
                  </a:cubicBezTo>
                  <a:cubicBezTo>
                    <a:pt x="95" y="3"/>
                    <a:pt x="95" y="3"/>
                    <a:pt x="95" y="3"/>
                  </a:cubicBezTo>
                  <a:cubicBezTo>
                    <a:pt x="95" y="3"/>
                    <a:pt x="95" y="2"/>
                    <a:pt x="95" y="2"/>
                  </a:cubicBezTo>
                  <a:cubicBezTo>
                    <a:pt x="95" y="2"/>
                    <a:pt x="95" y="2"/>
                    <a:pt x="95" y="2"/>
                  </a:cubicBezTo>
                  <a:cubicBezTo>
                    <a:pt x="95" y="2"/>
                    <a:pt x="96" y="2"/>
                    <a:pt x="96" y="2"/>
                  </a:cubicBezTo>
                  <a:cubicBezTo>
                    <a:pt x="97" y="2"/>
                    <a:pt x="97" y="2"/>
                    <a:pt x="97" y="2"/>
                  </a:cubicBezTo>
                  <a:cubicBezTo>
                    <a:pt x="97" y="2"/>
                    <a:pt x="97" y="3"/>
                    <a:pt x="97" y="3"/>
                  </a:cubicBezTo>
                  <a:cubicBezTo>
                    <a:pt x="98" y="4"/>
                    <a:pt x="98" y="3"/>
                    <a:pt x="98" y="3"/>
                  </a:cubicBezTo>
                  <a:cubicBezTo>
                    <a:pt x="99" y="2"/>
                    <a:pt x="99" y="2"/>
                    <a:pt x="99" y="2"/>
                  </a:cubicBezTo>
                  <a:cubicBezTo>
                    <a:pt x="99" y="2"/>
                    <a:pt x="99" y="2"/>
                    <a:pt x="99" y="2"/>
                  </a:cubicBezTo>
                  <a:cubicBezTo>
                    <a:pt x="99" y="3"/>
                    <a:pt x="99" y="3"/>
                    <a:pt x="99" y="3"/>
                  </a:cubicBezTo>
                  <a:cubicBezTo>
                    <a:pt x="99" y="4"/>
                    <a:pt x="99" y="4"/>
                    <a:pt x="99" y="4"/>
                  </a:cubicBezTo>
                  <a:cubicBezTo>
                    <a:pt x="99" y="4"/>
                    <a:pt x="98" y="5"/>
                    <a:pt x="98" y="5"/>
                  </a:cubicBezTo>
                  <a:cubicBezTo>
                    <a:pt x="98" y="6"/>
                    <a:pt x="99" y="6"/>
                    <a:pt x="99" y="7"/>
                  </a:cubicBezTo>
                  <a:cubicBezTo>
                    <a:pt x="99" y="7"/>
                    <a:pt x="99" y="8"/>
                    <a:pt x="99" y="9"/>
                  </a:cubicBezTo>
                  <a:cubicBezTo>
                    <a:pt x="99" y="9"/>
                    <a:pt x="100" y="9"/>
                    <a:pt x="100" y="9"/>
                  </a:cubicBezTo>
                  <a:cubicBezTo>
                    <a:pt x="101" y="9"/>
                    <a:pt x="101" y="9"/>
                    <a:pt x="102" y="9"/>
                  </a:cubicBezTo>
                  <a:lnTo>
                    <a:pt x="102" y="12"/>
                  </a:lnTo>
                  <a:cubicBezTo>
                    <a:pt x="102" y="12"/>
                    <a:pt x="102" y="12"/>
                    <a:pt x="102" y="12"/>
                  </a:cubicBezTo>
                  <a:cubicBezTo>
                    <a:pt x="103" y="12"/>
                    <a:pt x="103" y="12"/>
                    <a:pt x="104" y="12"/>
                  </a:cubicBezTo>
                  <a:cubicBezTo>
                    <a:pt x="104" y="12"/>
                    <a:pt x="105" y="13"/>
                    <a:pt x="105" y="13"/>
                  </a:cubicBezTo>
                  <a:cubicBezTo>
                    <a:pt x="105" y="13"/>
                    <a:pt x="105" y="13"/>
                    <a:pt x="105" y="14"/>
                  </a:cubicBezTo>
                  <a:cubicBezTo>
                    <a:pt x="106" y="13"/>
                    <a:pt x="106" y="12"/>
                    <a:pt x="105" y="11"/>
                  </a:cubicBezTo>
                  <a:cubicBezTo>
                    <a:pt x="105" y="10"/>
                    <a:pt x="105" y="9"/>
                    <a:pt x="105" y="9"/>
                  </a:cubicBezTo>
                  <a:cubicBezTo>
                    <a:pt x="105" y="8"/>
                    <a:pt x="104" y="9"/>
                    <a:pt x="104" y="9"/>
                  </a:cubicBezTo>
                  <a:cubicBezTo>
                    <a:pt x="104" y="9"/>
                    <a:pt x="103" y="9"/>
                    <a:pt x="103" y="8"/>
                  </a:cubicBezTo>
                  <a:cubicBezTo>
                    <a:pt x="102" y="8"/>
                    <a:pt x="101" y="8"/>
                    <a:pt x="101" y="7"/>
                  </a:cubicBezTo>
                  <a:cubicBezTo>
                    <a:pt x="101" y="7"/>
                    <a:pt x="101" y="6"/>
                    <a:pt x="102" y="6"/>
                  </a:cubicBezTo>
                  <a:cubicBezTo>
                    <a:pt x="102" y="6"/>
                    <a:pt x="103" y="5"/>
                    <a:pt x="103" y="5"/>
                  </a:cubicBezTo>
                  <a:cubicBezTo>
                    <a:pt x="102" y="5"/>
                    <a:pt x="102" y="4"/>
                    <a:pt x="101" y="4"/>
                  </a:cubicBezTo>
                  <a:cubicBezTo>
                    <a:pt x="101" y="4"/>
                    <a:pt x="101" y="3"/>
                    <a:pt x="101" y="2"/>
                  </a:cubicBezTo>
                  <a:cubicBezTo>
                    <a:pt x="103" y="2"/>
                    <a:pt x="106" y="2"/>
                    <a:pt x="108" y="2"/>
                  </a:cubicBezTo>
                  <a:cubicBezTo>
                    <a:pt x="111" y="2"/>
                    <a:pt x="113" y="2"/>
                    <a:pt x="115" y="2"/>
                  </a:cubicBezTo>
                  <a:cubicBezTo>
                    <a:pt x="116" y="2"/>
                    <a:pt x="117" y="2"/>
                    <a:pt x="118" y="2"/>
                  </a:cubicBezTo>
                  <a:cubicBezTo>
                    <a:pt x="119" y="2"/>
                    <a:pt x="120" y="2"/>
                    <a:pt x="120" y="2"/>
                  </a:cubicBezTo>
                  <a:cubicBezTo>
                    <a:pt x="121" y="2"/>
                    <a:pt x="121" y="2"/>
                    <a:pt x="121" y="2"/>
                  </a:cubicBezTo>
                  <a:cubicBezTo>
                    <a:pt x="121" y="2"/>
                    <a:pt x="121" y="2"/>
                    <a:pt x="121" y="3"/>
                  </a:cubicBezTo>
                  <a:cubicBezTo>
                    <a:pt x="122" y="3"/>
                    <a:pt x="123" y="3"/>
                    <a:pt x="123" y="2"/>
                  </a:cubicBezTo>
                  <a:cubicBezTo>
                    <a:pt x="123" y="2"/>
                    <a:pt x="123" y="2"/>
                    <a:pt x="123" y="1"/>
                  </a:cubicBezTo>
                  <a:cubicBezTo>
                    <a:pt x="124" y="1"/>
                    <a:pt x="124" y="2"/>
                    <a:pt x="125" y="2"/>
                  </a:cubicBezTo>
                  <a:cubicBezTo>
                    <a:pt x="125" y="2"/>
                    <a:pt x="126" y="2"/>
                    <a:pt x="126" y="3"/>
                  </a:cubicBezTo>
                  <a:cubicBezTo>
                    <a:pt x="126" y="3"/>
                    <a:pt x="127" y="3"/>
                    <a:pt x="126" y="2"/>
                  </a:cubicBezTo>
                  <a:cubicBezTo>
                    <a:pt x="126" y="2"/>
                    <a:pt x="126" y="2"/>
                    <a:pt x="127" y="2"/>
                  </a:cubicBezTo>
                  <a:cubicBezTo>
                    <a:pt x="127" y="2"/>
                    <a:pt x="127" y="2"/>
                    <a:pt x="127" y="2"/>
                  </a:cubicBezTo>
                  <a:cubicBezTo>
                    <a:pt x="128" y="2"/>
                    <a:pt x="128" y="2"/>
                    <a:pt x="128" y="2"/>
                  </a:cubicBezTo>
                  <a:cubicBezTo>
                    <a:pt x="128" y="2"/>
                    <a:pt x="128" y="2"/>
                    <a:pt x="128" y="2"/>
                  </a:cubicBezTo>
                  <a:cubicBezTo>
                    <a:pt x="128" y="2"/>
                    <a:pt x="129" y="2"/>
                    <a:pt x="129" y="2"/>
                  </a:cubicBezTo>
                  <a:cubicBezTo>
                    <a:pt x="130" y="2"/>
                    <a:pt x="131" y="2"/>
                    <a:pt x="133" y="2"/>
                  </a:cubicBezTo>
                  <a:cubicBezTo>
                    <a:pt x="134" y="2"/>
                    <a:pt x="134" y="2"/>
                    <a:pt x="135" y="3"/>
                  </a:cubicBezTo>
                  <a:cubicBezTo>
                    <a:pt x="136" y="3"/>
                    <a:pt x="136" y="3"/>
                    <a:pt x="137" y="2"/>
                  </a:cubicBezTo>
                  <a:cubicBezTo>
                    <a:pt x="137" y="2"/>
                    <a:pt x="137" y="2"/>
                    <a:pt x="139" y="2"/>
                  </a:cubicBezTo>
                  <a:cubicBezTo>
                    <a:pt x="138" y="4"/>
                    <a:pt x="139" y="6"/>
                    <a:pt x="139" y="8"/>
                  </a:cubicBezTo>
                  <a:cubicBezTo>
                    <a:pt x="139" y="10"/>
                    <a:pt x="139" y="12"/>
                    <a:pt x="139" y="14"/>
                  </a:cubicBezTo>
                  <a:cubicBezTo>
                    <a:pt x="139" y="14"/>
                    <a:pt x="138" y="14"/>
                    <a:pt x="137" y="15"/>
                  </a:cubicBezTo>
                  <a:cubicBezTo>
                    <a:pt x="137" y="15"/>
                    <a:pt x="136" y="15"/>
                    <a:pt x="135" y="14"/>
                  </a:cubicBezTo>
                  <a:cubicBezTo>
                    <a:pt x="136" y="14"/>
                    <a:pt x="136" y="14"/>
                    <a:pt x="137" y="14"/>
                  </a:cubicBezTo>
                  <a:cubicBezTo>
                    <a:pt x="138" y="14"/>
                    <a:pt x="138" y="13"/>
                    <a:pt x="138" y="13"/>
                  </a:cubicBezTo>
                  <a:cubicBezTo>
                    <a:pt x="137" y="13"/>
                    <a:pt x="136" y="12"/>
                    <a:pt x="136" y="12"/>
                  </a:cubicBezTo>
                  <a:cubicBezTo>
                    <a:pt x="136" y="12"/>
                    <a:pt x="136" y="13"/>
                    <a:pt x="135" y="13"/>
                  </a:cubicBezTo>
                  <a:cubicBezTo>
                    <a:pt x="135" y="14"/>
                    <a:pt x="134" y="14"/>
                    <a:pt x="134" y="15"/>
                  </a:cubicBezTo>
                  <a:cubicBezTo>
                    <a:pt x="134" y="15"/>
                    <a:pt x="135" y="16"/>
                    <a:pt x="135" y="16"/>
                  </a:cubicBezTo>
                  <a:cubicBezTo>
                    <a:pt x="136" y="16"/>
                    <a:pt x="136" y="17"/>
                    <a:pt x="136" y="17"/>
                  </a:cubicBezTo>
                  <a:cubicBezTo>
                    <a:pt x="138" y="17"/>
                    <a:pt x="139" y="17"/>
                    <a:pt x="139" y="16"/>
                  </a:cubicBezTo>
                  <a:cubicBezTo>
                    <a:pt x="139" y="16"/>
                    <a:pt x="140" y="18"/>
                    <a:pt x="140" y="20"/>
                  </a:cubicBezTo>
                  <a:cubicBezTo>
                    <a:pt x="140" y="22"/>
                    <a:pt x="140" y="23"/>
                    <a:pt x="140" y="24"/>
                  </a:cubicBezTo>
                  <a:cubicBezTo>
                    <a:pt x="140" y="25"/>
                    <a:pt x="140" y="25"/>
                    <a:pt x="139" y="25"/>
                  </a:cubicBezTo>
                  <a:cubicBezTo>
                    <a:pt x="140" y="26"/>
                    <a:pt x="140" y="27"/>
                    <a:pt x="140" y="28"/>
                  </a:cubicBezTo>
                  <a:cubicBezTo>
                    <a:pt x="141" y="28"/>
                    <a:pt x="141" y="29"/>
                    <a:pt x="141" y="30"/>
                  </a:cubicBezTo>
                  <a:cubicBezTo>
                    <a:pt x="141" y="30"/>
                    <a:pt x="141" y="31"/>
                    <a:pt x="141" y="32"/>
                  </a:cubicBezTo>
                  <a:cubicBezTo>
                    <a:pt x="141" y="33"/>
                    <a:pt x="141" y="34"/>
                    <a:pt x="141" y="35"/>
                  </a:cubicBezTo>
                  <a:cubicBezTo>
                    <a:pt x="141" y="41"/>
                    <a:pt x="142" y="47"/>
                    <a:pt x="143" y="54"/>
                  </a:cubicBezTo>
                  <a:cubicBezTo>
                    <a:pt x="144" y="60"/>
                    <a:pt x="144" y="67"/>
                    <a:pt x="145" y="74"/>
                  </a:cubicBezTo>
                  <a:cubicBezTo>
                    <a:pt x="145" y="74"/>
                    <a:pt x="145" y="76"/>
                    <a:pt x="145" y="77"/>
                  </a:cubicBezTo>
                  <a:cubicBezTo>
                    <a:pt x="145" y="78"/>
                    <a:pt x="145" y="79"/>
                    <a:pt x="145" y="80"/>
                  </a:cubicBezTo>
                  <a:cubicBezTo>
                    <a:pt x="145" y="85"/>
                    <a:pt x="145" y="91"/>
                    <a:pt x="146" y="97"/>
                  </a:cubicBezTo>
                  <a:cubicBezTo>
                    <a:pt x="147" y="103"/>
                    <a:pt x="147" y="109"/>
                    <a:pt x="148" y="114"/>
                  </a:cubicBezTo>
                  <a:cubicBezTo>
                    <a:pt x="148" y="120"/>
                    <a:pt x="149" y="125"/>
                    <a:pt x="149" y="131"/>
                  </a:cubicBezTo>
                  <a:cubicBezTo>
                    <a:pt x="149" y="136"/>
                    <a:pt x="149" y="142"/>
                    <a:pt x="150" y="147"/>
                  </a:cubicBezTo>
                  <a:cubicBezTo>
                    <a:pt x="151" y="140"/>
                    <a:pt x="151" y="133"/>
                    <a:pt x="152" y="125"/>
                  </a:cubicBezTo>
                  <a:cubicBezTo>
                    <a:pt x="152" y="118"/>
                    <a:pt x="153" y="110"/>
                    <a:pt x="153" y="103"/>
                  </a:cubicBezTo>
                  <a:cubicBezTo>
                    <a:pt x="155" y="89"/>
                    <a:pt x="156" y="75"/>
                    <a:pt x="158" y="60"/>
                  </a:cubicBezTo>
                  <a:cubicBezTo>
                    <a:pt x="159" y="46"/>
                    <a:pt x="161" y="32"/>
                    <a:pt x="163" y="18"/>
                  </a:cubicBezTo>
                  <a:cubicBezTo>
                    <a:pt x="163" y="17"/>
                    <a:pt x="163" y="16"/>
                    <a:pt x="163" y="14"/>
                  </a:cubicBezTo>
                  <a:cubicBezTo>
                    <a:pt x="163" y="13"/>
                    <a:pt x="164" y="12"/>
                    <a:pt x="165" y="11"/>
                  </a:cubicBezTo>
                  <a:cubicBezTo>
                    <a:pt x="164" y="10"/>
                    <a:pt x="164" y="10"/>
                    <a:pt x="164" y="9"/>
                  </a:cubicBezTo>
                  <a:cubicBezTo>
                    <a:pt x="164" y="9"/>
                    <a:pt x="164" y="8"/>
                    <a:pt x="164" y="7"/>
                  </a:cubicBezTo>
                  <a:cubicBezTo>
                    <a:pt x="165" y="7"/>
                    <a:pt x="165" y="6"/>
                    <a:pt x="165" y="6"/>
                  </a:cubicBezTo>
                  <a:cubicBezTo>
                    <a:pt x="165" y="5"/>
                    <a:pt x="165" y="4"/>
                    <a:pt x="165" y="3"/>
                  </a:cubicBezTo>
                  <a:cubicBezTo>
                    <a:pt x="166" y="5"/>
                    <a:pt x="166" y="5"/>
                    <a:pt x="167" y="5"/>
                  </a:cubicBezTo>
                  <a:cubicBezTo>
                    <a:pt x="167" y="5"/>
                    <a:pt x="168" y="5"/>
                    <a:pt x="169" y="5"/>
                  </a:cubicBezTo>
                  <a:lnTo>
                    <a:pt x="171" y="3"/>
                  </a:lnTo>
                  <a:cubicBezTo>
                    <a:pt x="171" y="3"/>
                    <a:pt x="170" y="3"/>
                    <a:pt x="170" y="3"/>
                  </a:cubicBezTo>
                  <a:cubicBezTo>
                    <a:pt x="170" y="4"/>
                    <a:pt x="169" y="4"/>
                    <a:pt x="169" y="5"/>
                  </a:cubicBezTo>
                  <a:cubicBezTo>
                    <a:pt x="167" y="5"/>
                    <a:pt x="166" y="4"/>
                    <a:pt x="167" y="2"/>
                  </a:cubicBezTo>
                  <a:cubicBezTo>
                    <a:pt x="168" y="3"/>
                    <a:pt x="168" y="3"/>
                    <a:pt x="169" y="3"/>
                  </a:cubicBezTo>
                  <a:cubicBezTo>
                    <a:pt x="170" y="2"/>
                    <a:pt x="170" y="2"/>
                    <a:pt x="171" y="1"/>
                  </a:cubicBezTo>
                  <a:cubicBezTo>
                    <a:pt x="171" y="2"/>
                    <a:pt x="171" y="2"/>
                    <a:pt x="171" y="2"/>
                  </a:cubicBezTo>
                  <a:cubicBezTo>
                    <a:pt x="171" y="2"/>
                    <a:pt x="172" y="2"/>
                    <a:pt x="172" y="2"/>
                  </a:cubicBezTo>
                  <a:cubicBezTo>
                    <a:pt x="172" y="2"/>
                    <a:pt x="173" y="2"/>
                    <a:pt x="173" y="2"/>
                  </a:cubicBezTo>
                  <a:cubicBezTo>
                    <a:pt x="173" y="1"/>
                    <a:pt x="173" y="1"/>
                    <a:pt x="174" y="1"/>
                  </a:cubicBezTo>
                  <a:cubicBezTo>
                    <a:pt x="175" y="1"/>
                    <a:pt x="177" y="1"/>
                    <a:pt x="179" y="1"/>
                  </a:cubicBezTo>
                  <a:cubicBezTo>
                    <a:pt x="181" y="1"/>
                    <a:pt x="183" y="2"/>
                    <a:pt x="185" y="2"/>
                  </a:cubicBezTo>
                  <a:cubicBezTo>
                    <a:pt x="185" y="2"/>
                    <a:pt x="186" y="2"/>
                    <a:pt x="187" y="2"/>
                  </a:cubicBezTo>
                  <a:cubicBezTo>
                    <a:pt x="187" y="2"/>
                    <a:pt x="188" y="2"/>
                    <a:pt x="189" y="2"/>
                  </a:cubicBezTo>
                  <a:cubicBezTo>
                    <a:pt x="189" y="2"/>
                    <a:pt x="190" y="2"/>
                    <a:pt x="190" y="2"/>
                  </a:cubicBezTo>
                  <a:cubicBezTo>
                    <a:pt x="190" y="3"/>
                    <a:pt x="190" y="3"/>
                    <a:pt x="190" y="3"/>
                  </a:cubicBezTo>
                  <a:cubicBezTo>
                    <a:pt x="190" y="3"/>
                    <a:pt x="191" y="4"/>
                    <a:pt x="191" y="4"/>
                  </a:cubicBezTo>
                  <a:cubicBezTo>
                    <a:pt x="192" y="4"/>
                    <a:pt x="192" y="3"/>
                    <a:pt x="193" y="2"/>
                  </a:cubicBezTo>
                  <a:cubicBezTo>
                    <a:pt x="193" y="2"/>
                    <a:pt x="194" y="2"/>
                    <a:pt x="196" y="2"/>
                  </a:cubicBezTo>
                  <a:cubicBezTo>
                    <a:pt x="195" y="3"/>
                    <a:pt x="195" y="3"/>
                    <a:pt x="194" y="3"/>
                  </a:cubicBezTo>
                  <a:cubicBezTo>
                    <a:pt x="193" y="3"/>
                    <a:pt x="193" y="4"/>
                    <a:pt x="193" y="5"/>
                  </a:cubicBezTo>
                  <a:cubicBezTo>
                    <a:pt x="193" y="5"/>
                    <a:pt x="193" y="5"/>
                    <a:pt x="193" y="5"/>
                  </a:cubicBezTo>
                  <a:cubicBezTo>
                    <a:pt x="194" y="5"/>
                    <a:pt x="194" y="5"/>
                    <a:pt x="194" y="4"/>
                  </a:cubicBezTo>
                  <a:cubicBezTo>
                    <a:pt x="195" y="4"/>
                    <a:pt x="195" y="4"/>
                    <a:pt x="196" y="4"/>
                  </a:cubicBezTo>
                  <a:cubicBezTo>
                    <a:pt x="196" y="4"/>
                    <a:pt x="196" y="4"/>
                    <a:pt x="197" y="4"/>
                  </a:cubicBezTo>
                  <a:cubicBezTo>
                    <a:pt x="197" y="4"/>
                    <a:pt x="197" y="4"/>
                    <a:pt x="197" y="4"/>
                  </a:cubicBezTo>
                  <a:cubicBezTo>
                    <a:pt x="197" y="4"/>
                    <a:pt x="197" y="4"/>
                    <a:pt x="197" y="4"/>
                  </a:cubicBezTo>
                  <a:cubicBezTo>
                    <a:pt x="197" y="4"/>
                    <a:pt x="197" y="3"/>
                    <a:pt x="196" y="3"/>
                  </a:cubicBezTo>
                  <a:cubicBezTo>
                    <a:pt x="196" y="3"/>
                    <a:pt x="196" y="3"/>
                    <a:pt x="196" y="2"/>
                  </a:cubicBezTo>
                  <a:cubicBezTo>
                    <a:pt x="197" y="2"/>
                    <a:pt x="198" y="2"/>
                    <a:pt x="199" y="2"/>
                  </a:cubicBezTo>
                  <a:cubicBezTo>
                    <a:pt x="200" y="2"/>
                    <a:pt x="201" y="2"/>
                    <a:pt x="201" y="2"/>
                  </a:cubicBezTo>
                  <a:cubicBezTo>
                    <a:pt x="202" y="2"/>
                    <a:pt x="203" y="2"/>
                    <a:pt x="204" y="2"/>
                  </a:cubicBezTo>
                  <a:cubicBezTo>
                    <a:pt x="205" y="1"/>
                    <a:pt x="206" y="1"/>
                    <a:pt x="206" y="1"/>
                  </a:cubicBezTo>
                  <a:cubicBezTo>
                    <a:pt x="206" y="1"/>
                    <a:pt x="206" y="2"/>
                    <a:pt x="206" y="2"/>
                  </a:cubicBezTo>
                  <a:cubicBezTo>
                    <a:pt x="205" y="2"/>
                    <a:pt x="205" y="2"/>
                    <a:pt x="205" y="3"/>
                  </a:cubicBezTo>
                  <a:cubicBezTo>
                    <a:pt x="206" y="2"/>
                    <a:pt x="207" y="2"/>
                    <a:pt x="208" y="2"/>
                  </a:cubicBezTo>
                  <a:cubicBezTo>
                    <a:pt x="209" y="2"/>
                    <a:pt x="210" y="1"/>
                    <a:pt x="211" y="1"/>
                  </a:cubicBezTo>
                  <a:cubicBezTo>
                    <a:pt x="212" y="2"/>
                    <a:pt x="212" y="2"/>
                    <a:pt x="212" y="2"/>
                  </a:cubicBezTo>
                  <a:cubicBezTo>
                    <a:pt x="211" y="2"/>
                    <a:pt x="211" y="3"/>
                    <a:pt x="211" y="3"/>
                  </a:cubicBezTo>
                  <a:cubicBezTo>
                    <a:pt x="212" y="3"/>
                    <a:pt x="212" y="3"/>
                    <a:pt x="212" y="3"/>
                  </a:cubicBezTo>
                  <a:cubicBezTo>
                    <a:pt x="213" y="3"/>
                    <a:pt x="213" y="3"/>
                    <a:pt x="214" y="3"/>
                  </a:cubicBezTo>
                  <a:cubicBezTo>
                    <a:pt x="214" y="3"/>
                    <a:pt x="215" y="2"/>
                    <a:pt x="215" y="2"/>
                  </a:cubicBezTo>
                  <a:cubicBezTo>
                    <a:pt x="215" y="1"/>
                    <a:pt x="216" y="1"/>
                    <a:pt x="217" y="2"/>
                  </a:cubicBezTo>
                  <a:cubicBezTo>
                    <a:pt x="217" y="2"/>
                    <a:pt x="216" y="2"/>
                    <a:pt x="216" y="3"/>
                  </a:cubicBezTo>
                  <a:cubicBezTo>
                    <a:pt x="216" y="3"/>
                    <a:pt x="216" y="3"/>
                    <a:pt x="216" y="4"/>
                  </a:cubicBezTo>
                  <a:cubicBezTo>
                    <a:pt x="215" y="4"/>
                    <a:pt x="215" y="4"/>
                    <a:pt x="214" y="4"/>
                  </a:cubicBezTo>
                  <a:cubicBezTo>
                    <a:pt x="214" y="4"/>
                    <a:pt x="214" y="5"/>
                    <a:pt x="213" y="5"/>
                  </a:cubicBezTo>
                  <a:cubicBezTo>
                    <a:pt x="213" y="6"/>
                    <a:pt x="213" y="6"/>
                    <a:pt x="212" y="6"/>
                  </a:cubicBezTo>
                  <a:cubicBezTo>
                    <a:pt x="212" y="6"/>
                    <a:pt x="211" y="6"/>
                    <a:pt x="211" y="6"/>
                  </a:cubicBezTo>
                  <a:lnTo>
                    <a:pt x="211" y="4"/>
                  </a:lnTo>
                  <a:cubicBezTo>
                    <a:pt x="210" y="5"/>
                    <a:pt x="209" y="5"/>
                    <a:pt x="208" y="5"/>
                  </a:cubicBezTo>
                  <a:cubicBezTo>
                    <a:pt x="207" y="4"/>
                    <a:pt x="207" y="4"/>
                    <a:pt x="206" y="4"/>
                  </a:cubicBezTo>
                  <a:cubicBezTo>
                    <a:pt x="205" y="5"/>
                    <a:pt x="205" y="5"/>
                    <a:pt x="204" y="5"/>
                  </a:cubicBezTo>
                  <a:cubicBezTo>
                    <a:pt x="204" y="6"/>
                    <a:pt x="204" y="6"/>
                    <a:pt x="203" y="6"/>
                  </a:cubicBezTo>
                  <a:cubicBezTo>
                    <a:pt x="203" y="5"/>
                    <a:pt x="202" y="5"/>
                    <a:pt x="202" y="5"/>
                  </a:cubicBezTo>
                  <a:cubicBezTo>
                    <a:pt x="202" y="5"/>
                    <a:pt x="201" y="5"/>
                    <a:pt x="201" y="5"/>
                  </a:cubicBezTo>
                  <a:cubicBezTo>
                    <a:pt x="200" y="5"/>
                    <a:pt x="200" y="5"/>
                    <a:pt x="199" y="5"/>
                  </a:cubicBezTo>
                  <a:cubicBezTo>
                    <a:pt x="199" y="5"/>
                    <a:pt x="199" y="5"/>
                    <a:pt x="198" y="4"/>
                  </a:cubicBezTo>
                  <a:cubicBezTo>
                    <a:pt x="198" y="4"/>
                    <a:pt x="198" y="4"/>
                    <a:pt x="198" y="5"/>
                  </a:cubicBezTo>
                  <a:cubicBezTo>
                    <a:pt x="198" y="5"/>
                    <a:pt x="198" y="5"/>
                    <a:pt x="197" y="5"/>
                  </a:cubicBezTo>
                  <a:cubicBezTo>
                    <a:pt x="197" y="5"/>
                    <a:pt x="197" y="5"/>
                    <a:pt x="197" y="6"/>
                  </a:cubicBezTo>
                  <a:cubicBezTo>
                    <a:pt x="197" y="6"/>
                    <a:pt x="197" y="6"/>
                    <a:pt x="197" y="6"/>
                  </a:cubicBezTo>
                  <a:cubicBezTo>
                    <a:pt x="196" y="6"/>
                    <a:pt x="196" y="6"/>
                    <a:pt x="195" y="6"/>
                  </a:cubicBezTo>
                  <a:cubicBezTo>
                    <a:pt x="195" y="6"/>
                    <a:pt x="195" y="6"/>
                    <a:pt x="194" y="6"/>
                  </a:cubicBezTo>
                  <a:cubicBezTo>
                    <a:pt x="194" y="6"/>
                    <a:pt x="194" y="6"/>
                    <a:pt x="193" y="6"/>
                  </a:cubicBezTo>
                  <a:cubicBezTo>
                    <a:pt x="193" y="6"/>
                    <a:pt x="192" y="6"/>
                    <a:pt x="192" y="6"/>
                  </a:cubicBezTo>
                  <a:lnTo>
                    <a:pt x="190" y="7"/>
                  </a:lnTo>
                  <a:cubicBezTo>
                    <a:pt x="190" y="8"/>
                    <a:pt x="189" y="8"/>
                    <a:pt x="189" y="7"/>
                  </a:cubicBezTo>
                  <a:cubicBezTo>
                    <a:pt x="189" y="7"/>
                    <a:pt x="189" y="6"/>
                    <a:pt x="189" y="6"/>
                  </a:cubicBezTo>
                  <a:cubicBezTo>
                    <a:pt x="188" y="6"/>
                    <a:pt x="188" y="7"/>
                    <a:pt x="188" y="7"/>
                  </a:cubicBezTo>
                  <a:cubicBezTo>
                    <a:pt x="188" y="7"/>
                    <a:pt x="187" y="7"/>
                    <a:pt x="187" y="7"/>
                  </a:cubicBezTo>
                  <a:cubicBezTo>
                    <a:pt x="187" y="8"/>
                    <a:pt x="186" y="8"/>
                    <a:pt x="185" y="8"/>
                  </a:cubicBezTo>
                  <a:cubicBezTo>
                    <a:pt x="184" y="8"/>
                    <a:pt x="183" y="8"/>
                    <a:pt x="182" y="8"/>
                  </a:cubicBezTo>
                  <a:cubicBezTo>
                    <a:pt x="182" y="8"/>
                    <a:pt x="182" y="8"/>
                    <a:pt x="182" y="8"/>
                  </a:cubicBezTo>
                  <a:cubicBezTo>
                    <a:pt x="181" y="7"/>
                    <a:pt x="181" y="7"/>
                    <a:pt x="181" y="7"/>
                  </a:cubicBezTo>
                  <a:cubicBezTo>
                    <a:pt x="179" y="8"/>
                    <a:pt x="177" y="8"/>
                    <a:pt x="176" y="8"/>
                  </a:cubicBezTo>
                  <a:cubicBezTo>
                    <a:pt x="174" y="9"/>
                    <a:pt x="172" y="9"/>
                    <a:pt x="171" y="9"/>
                  </a:cubicBezTo>
                  <a:cubicBezTo>
                    <a:pt x="171" y="9"/>
                    <a:pt x="171" y="10"/>
                    <a:pt x="171" y="10"/>
                  </a:cubicBezTo>
                  <a:cubicBezTo>
                    <a:pt x="172" y="10"/>
                    <a:pt x="172" y="10"/>
                    <a:pt x="173" y="10"/>
                  </a:cubicBezTo>
                  <a:cubicBezTo>
                    <a:pt x="173" y="10"/>
                    <a:pt x="174" y="10"/>
                    <a:pt x="175" y="10"/>
                  </a:cubicBezTo>
                  <a:cubicBezTo>
                    <a:pt x="175" y="10"/>
                    <a:pt x="176" y="10"/>
                    <a:pt x="176" y="10"/>
                  </a:cubicBezTo>
                  <a:cubicBezTo>
                    <a:pt x="176" y="11"/>
                    <a:pt x="176" y="13"/>
                    <a:pt x="177" y="13"/>
                  </a:cubicBezTo>
                  <a:cubicBezTo>
                    <a:pt x="178" y="13"/>
                    <a:pt x="178" y="12"/>
                    <a:pt x="178" y="12"/>
                  </a:cubicBezTo>
                  <a:cubicBezTo>
                    <a:pt x="177" y="11"/>
                    <a:pt x="177" y="10"/>
                    <a:pt x="177" y="10"/>
                  </a:cubicBezTo>
                  <a:cubicBezTo>
                    <a:pt x="178" y="10"/>
                    <a:pt x="178" y="10"/>
                    <a:pt x="178" y="10"/>
                  </a:cubicBezTo>
                  <a:cubicBezTo>
                    <a:pt x="178" y="10"/>
                    <a:pt x="179" y="10"/>
                    <a:pt x="179" y="10"/>
                  </a:cubicBezTo>
                  <a:cubicBezTo>
                    <a:pt x="179" y="10"/>
                    <a:pt x="179" y="10"/>
                    <a:pt x="180" y="10"/>
                  </a:cubicBezTo>
                  <a:cubicBezTo>
                    <a:pt x="180" y="10"/>
                    <a:pt x="181" y="10"/>
                    <a:pt x="181" y="10"/>
                  </a:cubicBezTo>
                  <a:cubicBezTo>
                    <a:pt x="181" y="11"/>
                    <a:pt x="181" y="12"/>
                    <a:pt x="180" y="11"/>
                  </a:cubicBezTo>
                  <a:cubicBezTo>
                    <a:pt x="179" y="12"/>
                    <a:pt x="180" y="13"/>
                    <a:pt x="180" y="13"/>
                  </a:cubicBezTo>
                  <a:cubicBezTo>
                    <a:pt x="181" y="13"/>
                    <a:pt x="181" y="13"/>
                    <a:pt x="182" y="13"/>
                  </a:cubicBezTo>
                  <a:cubicBezTo>
                    <a:pt x="182" y="13"/>
                    <a:pt x="182" y="13"/>
                    <a:pt x="182" y="13"/>
                  </a:cubicBezTo>
                  <a:cubicBezTo>
                    <a:pt x="182" y="13"/>
                    <a:pt x="182" y="13"/>
                    <a:pt x="182" y="12"/>
                  </a:cubicBezTo>
                  <a:cubicBezTo>
                    <a:pt x="182" y="12"/>
                    <a:pt x="182" y="12"/>
                    <a:pt x="182" y="12"/>
                  </a:cubicBezTo>
                  <a:cubicBezTo>
                    <a:pt x="181" y="11"/>
                    <a:pt x="181" y="11"/>
                    <a:pt x="182" y="11"/>
                  </a:cubicBezTo>
                  <a:cubicBezTo>
                    <a:pt x="182" y="11"/>
                    <a:pt x="183" y="11"/>
                    <a:pt x="183" y="11"/>
                  </a:cubicBezTo>
                  <a:cubicBezTo>
                    <a:pt x="183" y="12"/>
                    <a:pt x="183" y="12"/>
                    <a:pt x="184" y="12"/>
                  </a:cubicBezTo>
                  <a:cubicBezTo>
                    <a:pt x="184" y="12"/>
                    <a:pt x="185" y="12"/>
                    <a:pt x="185" y="11"/>
                  </a:cubicBezTo>
                  <a:cubicBezTo>
                    <a:pt x="186" y="11"/>
                    <a:pt x="186" y="11"/>
                    <a:pt x="187" y="10"/>
                  </a:cubicBezTo>
                  <a:cubicBezTo>
                    <a:pt x="188" y="10"/>
                    <a:pt x="188" y="11"/>
                    <a:pt x="189" y="11"/>
                  </a:cubicBezTo>
                  <a:cubicBezTo>
                    <a:pt x="189" y="12"/>
                    <a:pt x="190" y="12"/>
                    <a:pt x="190" y="13"/>
                  </a:cubicBezTo>
                  <a:cubicBezTo>
                    <a:pt x="191" y="12"/>
                    <a:pt x="191" y="12"/>
                    <a:pt x="191" y="11"/>
                  </a:cubicBezTo>
                  <a:cubicBezTo>
                    <a:pt x="192" y="11"/>
                    <a:pt x="192" y="11"/>
                    <a:pt x="193" y="12"/>
                  </a:cubicBezTo>
                  <a:cubicBezTo>
                    <a:pt x="193" y="12"/>
                    <a:pt x="193" y="12"/>
                    <a:pt x="194" y="11"/>
                  </a:cubicBezTo>
                  <a:cubicBezTo>
                    <a:pt x="194" y="11"/>
                    <a:pt x="194" y="11"/>
                    <a:pt x="194" y="11"/>
                  </a:cubicBezTo>
                  <a:cubicBezTo>
                    <a:pt x="194" y="10"/>
                    <a:pt x="194" y="10"/>
                    <a:pt x="194" y="10"/>
                  </a:cubicBezTo>
                  <a:cubicBezTo>
                    <a:pt x="194" y="9"/>
                    <a:pt x="194" y="9"/>
                    <a:pt x="194" y="9"/>
                  </a:cubicBezTo>
                  <a:cubicBezTo>
                    <a:pt x="195" y="9"/>
                    <a:pt x="195" y="9"/>
                    <a:pt x="195" y="10"/>
                  </a:cubicBezTo>
                  <a:cubicBezTo>
                    <a:pt x="195" y="10"/>
                    <a:pt x="195" y="10"/>
                    <a:pt x="196" y="11"/>
                  </a:cubicBezTo>
                  <a:cubicBezTo>
                    <a:pt x="196" y="11"/>
                    <a:pt x="196" y="11"/>
                    <a:pt x="197" y="11"/>
                  </a:cubicBezTo>
                  <a:cubicBezTo>
                    <a:pt x="197" y="11"/>
                    <a:pt x="197" y="11"/>
                    <a:pt x="197" y="10"/>
                  </a:cubicBezTo>
                  <a:cubicBezTo>
                    <a:pt x="197" y="10"/>
                    <a:pt x="198" y="10"/>
                    <a:pt x="198" y="11"/>
                  </a:cubicBezTo>
                  <a:cubicBezTo>
                    <a:pt x="198" y="11"/>
                    <a:pt x="198" y="11"/>
                    <a:pt x="198" y="12"/>
                  </a:cubicBezTo>
                  <a:cubicBezTo>
                    <a:pt x="199" y="12"/>
                    <a:pt x="200" y="12"/>
                    <a:pt x="200" y="12"/>
                  </a:cubicBezTo>
                  <a:cubicBezTo>
                    <a:pt x="201" y="11"/>
                    <a:pt x="201" y="11"/>
                    <a:pt x="202" y="11"/>
                  </a:cubicBezTo>
                  <a:cubicBezTo>
                    <a:pt x="202" y="11"/>
                    <a:pt x="202" y="12"/>
                    <a:pt x="202" y="12"/>
                  </a:cubicBezTo>
                  <a:cubicBezTo>
                    <a:pt x="202" y="12"/>
                    <a:pt x="202" y="13"/>
                    <a:pt x="202" y="13"/>
                  </a:cubicBezTo>
                  <a:cubicBezTo>
                    <a:pt x="203" y="12"/>
                    <a:pt x="203" y="12"/>
                    <a:pt x="203" y="12"/>
                  </a:cubicBezTo>
                  <a:cubicBezTo>
                    <a:pt x="203" y="11"/>
                    <a:pt x="203" y="11"/>
                    <a:pt x="203" y="11"/>
                  </a:cubicBezTo>
                  <a:cubicBezTo>
                    <a:pt x="203" y="11"/>
                    <a:pt x="202" y="10"/>
                    <a:pt x="202" y="10"/>
                  </a:cubicBezTo>
                  <a:cubicBezTo>
                    <a:pt x="202" y="10"/>
                    <a:pt x="202" y="9"/>
                    <a:pt x="202" y="9"/>
                  </a:cubicBezTo>
                  <a:cubicBezTo>
                    <a:pt x="202" y="9"/>
                    <a:pt x="203" y="9"/>
                    <a:pt x="203" y="9"/>
                  </a:cubicBezTo>
                  <a:cubicBezTo>
                    <a:pt x="203" y="9"/>
                    <a:pt x="203" y="9"/>
                    <a:pt x="203" y="10"/>
                  </a:cubicBezTo>
                  <a:cubicBezTo>
                    <a:pt x="203" y="10"/>
                    <a:pt x="203" y="10"/>
                    <a:pt x="203" y="10"/>
                  </a:cubicBezTo>
                  <a:cubicBezTo>
                    <a:pt x="204" y="10"/>
                    <a:pt x="204" y="10"/>
                    <a:pt x="204" y="10"/>
                  </a:cubicBezTo>
                  <a:cubicBezTo>
                    <a:pt x="205" y="11"/>
                    <a:pt x="205" y="11"/>
                    <a:pt x="204" y="12"/>
                  </a:cubicBezTo>
                  <a:cubicBezTo>
                    <a:pt x="204" y="12"/>
                    <a:pt x="204" y="12"/>
                    <a:pt x="203" y="13"/>
                  </a:cubicBezTo>
                  <a:cubicBezTo>
                    <a:pt x="204" y="13"/>
                    <a:pt x="204" y="13"/>
                    <a:pt x="204" y="13"/>
                  </a:cubicBezTo>
                  <a:cubicBezTo>
                    <a:pt x="204" y="13"/>
                    <a:pt x="204" y="13"/>
                    <a:pt x="205" y="13"/>
                  </a:cubicBezTo>
                  <a:cubicBezTo>
                    <a:pt x="205" y="13"/>
                    <a:pt x="205" y="13"/>
                    <a:pt x="205" y="13"/>
                  </a:cubicBezTo>
                  <a:cubicBezTo>
                    <a:pt x="206" y="12"/>
                    <a:pt x="206" y="12"/>
                    <a:pt x="206" y="13"/>
                  </a:cubicBezTo>
                  <a:cubicBezTo>
                    <a:pt x="206" y="13"/>
                    <a:pt x="206" y="13"/>
                    <a:pt x="206" y="13"/>
                  </a:cubicBezTo>
                  <a:cubicBezTo>
                    <a:pt x="206" y="14"/>
                    <a:pt x="207" y="14"/>
                    <a:pt x="207" y="14"/>
                  </a:cubicBezTo>
                  <a:cubicBezTo>
                    <a:pt x="207" y="14"/>
                    <a:pt x="208" y="14"/>
                    <a:pt x="208" y="14"/>
                  </a:cubicBezTo>
                  <a:cubicBezTo>
                    <a:pt x="209" y="14"/>
                    <a:pt x="209" y="14"/>
                    <a:pt x="209" y="15"/>
                  </a:cubicBezTo>
                  <a:cubicBezTo>
                    <a:pt x="209" y="14"/>
                    <a:pt x="210" y="14"/>
                    <a:pt x="210" y="14"/>
                  </a:cubicBezTo>
                  <a:cubicBezTo>
                    <a:pt x="210" y="14"/>
                    <a:pt x="210" y="14"/>
                    <a:pt x="210" y="14"/>
                  </a:cubicBezTo>
                  <a:cubicBezTo>
                    <a:pt x="211" y="14"/>
                    <a:pt x="211" y="13"/>
                    <a:pt x="211" y="13"/>
                  </a:cubicBezTo>
                  <a:cubicBezTo>
                    <a:pt x="211" y="13"/>
                    <a:pt x="211" y="13"/>
                    <a:pt x="210" y="12"/>
                  </a:cubicBezTo>
                  <a:cubicBezTo>
                    <a:pt x="210" y="12"/>
                    <a:pt x="210" y="12"/>
                    <a:pt x="210" y="12"/>
                  </a:cubicBezTo>
                  <a:cubicBezTo>
                    <a:pt x="210" y="11"/>
                    <a:pt x="210" y="11"/>
                    <a:pt x="211" y="11"/>
                  </a:cubicBezTo>
                  <a:cubicBezTo>
                    <a:pt x="211" y="11"/>
                    <a:pt x="212" y="12"/>
                    <a:pt x="212" y="13"/>
                  </a:cubicBezTo>
                  <a:cubicBezTo>
                    <a:pt x="212" y="13"/>
                    <a:pt x="213" y="14"/>
                    <a:pt x="214" y="14"/>
                  </a:cubicBezTo>
                  <a:cubicBezTo>
                    <a:pt x="214" y="14"/>
                    <a:pt x="214" y="13"/>
                    <a:pt x="213" y="13"/>
                  </a:cubicBezTo>
                  <a:cubicBezTo>
                    <a:pt x="213" y="13"/>
                    <a:pt x="213" y="13"/>
                    <a:pt x="213" y="12"/>
                  </a:cubicBezTo>
                  <a:cubicBezTo>
                    <a:pt x="212" y="12"/>
                    <a:pt x="212" y="12"/>
                    <a:pt x="212" y="12"/>
                  </a:cubicBezTo>
                  <a:cubicBezTo>
                    <a:pt x="212" y="11"/>
                    <a:pt x="212" y="11"/>
                    <a:pt x="212" y="10"/>
                  </a:cubicBezTo>
                  <a:cubicBezTo>
                    <a:pt x="213" y="11"/>
                    <a:pt x="214" y="11"/>
                    <a:pt x="214" y="12"/>
                  </a:cubicBezTo>
                  <a:cubicBezTo>
                    <a:pt x="215" y="12"/>
                    <a:pt x="215" y="13"/>
                    <a:pt x="215" y="14"/>
                  </a:cubicBezTo>
                  <a:cubicBezTo>
                    <a:pt x="216" y="14"/>
                    <a:pt x="216" y="13"/>
                    <a:pt x="216" y="13"/>
                  </a:cubicBezTo>
                  <a:cubicBezTo>
                    <a:pt x="216" y="13"/>
                    <a:pt x="216" y="13"/>
                    <a:pt x="217" y="12"/>
                  </a:cubicBezTo>
                  <a:cubicBezTo>
                    <a:pt x="217" y="12"/>
                    <a:pt x="217" y="12"/>
                    <a:pt x="217" y="12"/>
                  </a:cubicBezTo>
                  <a:cubicBezTo>
                    <a:pt x="217" y="12"/>
                    <a:pt x="218" y="12"/>
                    <a:pt x="218" y="12"/>
                  </a:cubicBezTo>
                  <a:cubicBezTo>
                    <a:pt x="216" y="26"/>
                    <a:pt x="215" y="39"/>
                    <a:pt x="213" y="53"/>
                  </a:cubicBezTo>
                  <a:cubicBezTo>
                    <a:pt x="211" y="66"/>
                    <a:pt x="210" y="80"/>
                    <a:pt x="209" y="94"/>
                  </a:cubicBezTo>
                  <a:cubicBezTo>
                    <a:pt x="208" y="94"/>
                    <a:pt x="208" y="94"/>
                    <a:pt x="208" y="95"/>
                  </a:cubicBezTo>
                  <a:cubicBezTo>
                    <a:pt x="208" y="95"/>
                    <a:pt x="207" y="96"/>
                    <a:pt x="207" y="96"/>
                  </a:cubicBezTo>
                  <a:cubicBezTo>
                    <a:pt x="208" y="99"/>
                    <a:pt x="208" y="102"/>
                    <a:pt x="207" y="105"/>
                  </a:cubicBezTo>
                  <a:cubicBezTo>
                    <a:pt x="207" y="108"/>
                    <a:pt x="206" y="112"/>
                    <a:pt x="206" y="115"/>
                  </a:cubicBezTo>
                  <a:cubicBezTo>
                    <a:pt x="205" y="121"/>
                    <a:pt x="205" y="128"/>
                    <a:pt x="204" y="135"/>
                  </a:cubicBezTo>
                  <a:cubicBezTo>
                    <a:pt x="203" y="142"/>
                    <a:pt x="202" y="149"/>
                    <a:pt x="201" y="156"/>
                  </a:cubicBezTo>
                  <a:cubicBezTo>
                    <a:pt x="201" y="159"/>
                    <a:pt x="201" y="161"/>
                    <a:pt x="201" y="164"/>
                  </a:cubicBezTo>
                  <a:cubicBezTo>
                    <a:pt x="200" y="166"/>
                    <a:pt x="200" y="168"/>
                    <a:pt x="199" y="170"/>
                  </a:cubicBezTo>
                  <a:cubicBezTo>
                    <a:pt x="200" y="171"/>
                    <a:pt x="200" y="173"/>
                    <a:pt x="199" y="175"/>
                  </a:cubicBezTo>
                  <a:cubicBezTo>
                    <a:pt x="199" y="177"/>
                    <a:pt x="199" y="179"/>
                    <a:pt x="199" y="181"/>
                  </a:cubicBezTo>
                  <a:cubicBezTo>
                    <a:pt x="198" y="186"/>
                    <a:pt x="197" y="191"/>
                    <a:pt x="197" y="197"/>
                  </a:cubicBezTo>
                  <a:cubicBezTo>
                    <a:pt x="196" y="202"/>
                    <a:pt x="195" y="207"/>
                    <a:pt x="194" y="211"/>
                  </a:cubicBezTo>
                  <a:lnTo>
                    <a:pt x="192" y="211"/>
                  </a:lnTo>
                  <a:cubicBezTo>
                    <a:pt x="191" y="212"/>
                    <a:pt x="191" y="212"/>
                    <a:pt x="191" y="211"/>
                  </a:cubicBezTo>
                  <a:cubicBezTo>
                    <a:pt x="191" y="211"/>
                    <a:pt x="191" y="211"/>
                    <a:pt x="191" y="211"/>
                  </a:cubicBezTo>
                  <a:cubicBezTo>
                    <a:pt x="191" y="210"/>
                    <a:pt x="190" y="210"/>
                    <a:pt x="190" y="210"/>
                  </a:cubicBezTo>
                  <a:cubicBezTo>
                    <a:pt x="190" y="210"/>
                    <a:pt x="190" y="209"/>
                    <a:pt x="190" y="210"/>
                  </a:cubicBezTo>
                  <a:cubicBezTo>
                    <a:pt x="189" y="210"/>
                    <a:pt x="189" y="210"/>
                    <a:pt x="189" y="210"/>
                  </a:cubicBezTo>
                  <a:cubicBezTo>
                    <a:pt x="189" y="211"/>
                    <a:pt x="189" y="211"/>
                    <a:pt x="190" y="211"/>
                  </a:cubicBezTo>
                  <a:cubicBezTo>
                    <a:pt x="189" y="211"/>
                    <a:pt x="187" y="211"/>
                    <a:pt x="185" y="211"/>
                  </a:cubicBezTo>
                  <a:cubicBezTo>
                    <a:pt x="183" y="212"/>
                    <a:pt x="181" y="212"/>
                    <a:pt x="179" y="212"/>
                  </a:cubicBezTo>
                  <a:cubicBezTo>
                    <a:pt x="177" y="212"/>
                    <a:pt x="175" y="212"/>
                    <a:pt x="173" y="212"/>
                  </a:cubicBezTo>
                  <a:cubicBezTo>
                    <a:pt x="171" y="212"/>
                    <a:pt x="169" y="212"/>
                    <a:pt x="167" y="211"/>
                  </a:cubicBezTo>
                  <a:lnTo>
                    <a:pt x="166" y="211"/>
                  </a:lnTo>
                  <a:cubicBezTo>
                    <a:pt x="166" y="211"/>
                    <a:pt x="165" y="211"/>
                    <a:pt x="165" y="210"/>
                  </a:cubicBezTo>
                  <a:cubicBezTo>
                    <a:pt x="165" y="211"/>
                    <a:pt x="164" y="211"/>
                    <a:pt x="164" y="211"/>
                  </a:cubicBezTo>
                  <a:cubicBezTo>
                    <a:pt x="163" y="212"/>
                    <a:pt x="162" y="212"/>
                    <a:pt x="160" y="212"/>
                  </a:cubicBezTo>
                  <a:cubicBezTo>
                    <a:pt x="159" y="212"/>
                    <a:pt x="158" y="212"/>
                    <a:pt x="157" y="211"/>
                  </a:cubicBezTo>
                  <a:cubicBezTo>
                    <a:pt x="156" y="211"/>
                    <a:pt x="155" y="211"/>
                    <a:pt x="154" y="211"/>
                  </a:cubicBezTo>
                  <a:lnTo>
                    <a:pt x="154" y="210"/>
                  </a:lnTo>
                  <a:cubicBezTo>
                    <a:pt x="153" y="210"/>
                    <a:pt x="153" y="210"/>
                    <a:pt x="153" y="210"/>
                  </a:cubicBezTo>
                  <a:cubicBezTo>
                    <a:pt x="153" y="210"/>
                    <a:pt x="153" y="210"/>
                    <a:pt x="153" y="211"/>
                  </a:cubicBezTo>
                  <a:cubicBezTo>
                    <a:pt x="153" y="211"/>
                    <a:pt x="153" y="211"/>
                    <a:pt x="153" y="211"/>
                  </a:cubicBezTo>
                  <a:cubicBezTo>
                    <a:pt x="153" y="211"/>
                    <a:pt x="153" y="211"/>
                    <a:pt x="153" y="211"/>
                  </a:cubicBezTo>
                  <a:cubicBezTo>
                    <a:pt x="152" y="211"/>
                    <a:pt x="152" y="211"/>
                    <a:pt x="152" y="211"/>
                  </a:cubicBezTo>
                  <a:cubicBezTo>
                    <a:pt x="152" y="210"/>
                    <a:pt x="152" y="210"/>
                    <a:pt x="152" y="209"/>
                  </a:cubicBezTo>
                  <a:cubicBezTo>
                    <a:pt x="152" y="209"/>
                    <a:pt x="151" y="209"/>
                    <a:pt x="151" y="209"/>
                  </a:cubicBezTo>
                  <a:cubicBezTo>
                    <a:pt x="151" y="209"/>
                    <a:pt x="151" y="210"/>
                    <a:pt x="151" y="210"/>
                  </a:cubicBezTo>
                  <a:cubicBezTo>
                    <a:pt x="151" y="210"/>
                    <a:pt x="151" y="210"/>
                    <a:pt x="151" y="211"/>
                  </a:cubicBezTo>
                  <a:cubicBezTo>
                    <a:pt x="151" y="211"/>
                    <a:pt x="151" y="211"/>
                    <a:pt x="150" y="211"/>
                  </a:cubicBezTo>
                  <a:cubicBezTo>
                    <a:pt x="149" y="211"/>
                    <a:pt x="148" y="211"/>
                    <a:pt x="147" y="212"/>
                  </a:cubicBezTo>
                  <a:cubicBezTo>
                    <a:pt x="146" y="212"/>
                    <a:pt x="145" y="211"/>
                    <a:pt x="145" y="210"/>
                  </a:cubicBezTo>
                  <a:cubicBezTo>
                    <a:pt x="144" y="210"/>
                    <a:pt x="144" y="210"/>
                    <a:pt x="144" y="211"/>
                  </a:cubicBezTo>
                  <a:cubicBezTo>
                    <a:pt x="144" y="211"/>
                    <a:pt x="143" y="211"/>
                    <a:pt x="143" y="211"/>
                  </a:cubicBezTo>
                  <a:cubicBezTo>
                    <a:pt x="142" y="212"/>
                    <a:pt x="142" y="212"/>
                    <a:pt x="141" y="211"/>
                  </a:cubicBezTo>
                  <a:cubicBezTo>
                    <a:pt x="141" y="211"/>
                    <a:pt x="140" y="211"/>
                    <a:pt x="139" y="211"/>
                  </a:cubicBezTo>
                  <a:cubicBezTo>
                    <a:pt x="139" y="211"/>
                    <a:pt x="139" y="211"/>
                    <a:pt x="139" y="211"/>
                  </a:cubicBezTo>
                  <a:cubicBezTo>
                    <a:pt x="139" y="210"/>
                    <a:pt x="139" y="210"/>
                    <a:pt x="139" y="210"/>
                  </a:cubicBezTo>
                  <a:cubicBezTo>
                    <a:pt x="139" y="210"/>
                    <a:pt x="139" y="210"/>
                    <a:pt x="138" y="210"/>
                  </a:cubicBezTo>
                  <a:cubicBezTo>
                    <a:pt x="138" y="210"/>
                    <a:pt x="138" y="210"/>
                    <a:pt x="137" y="210"/>
                  </a:cubicBezTo>
                  <a:cubicBezTo>
                    <a:pt x="137" y="210"/>
                    <a:pt x="137" y="210"/>
                    <a:pt x="137" y="211"/>
                  </a:cubicBezTo>
                  <a:cubicBezTo>
                    <a:pt x="137" y="211"/>
                    <a:pt x="137" y="211"/>
                    <a:pt x="137" y="211"/>
                  </a:cubicBezTo>
                  <a:cubicBezTo>
                    <a:pt x="137" y="212"/>
                    <a:pt x="137" y="212"/>
                    <a:pt x="137" y="212"/>
                  </a:cubicBezTo>
                  <a:cubicBezTo>
                    <a:pt x="137" y="212"/>
                    <a:pt x="137" y="212"/>
                    <a:pt x="136" y="213"/>
                  </a:cubicBezTo>
                  <a:cubicBezTo>
                    <a:pt x="136" y="212"/>
                    <a:pt x="135" y="212"/>
                    <a:pt x="135" y="212"/>
                  </a:cubicBezTo>
                  <a:cubicBezTo>
                    <a:pt x="135" y="212"/>
                    <a:pt x="135" y="211"/>
                    <a:pt x="135" y="210"/>
                  </a:cubicBezTo>
                  <a:cubicBezTo>
                    <a:pt x="134" y="210"/>
                    <a:pt x="133" y="210"/>
                    <a:pt x="133" y="211"/>
                  </a:cubicBezTo>
                  <a:cubicBezTo>
                    <a:pt x="132" y="212"/>
                    <a:pt x="132" y="212"/>
                    <a:pt x="131" y="213"/>
                  </a:cubicBezTo>
                  <a:cubicBezTo>
                    <a:pt x="130" y="212"/>
                    <a:pt x="129" y="212"/>
                    <a:pt x="129" y="212"/>
                  </a:cubicBezTo>
                  <a:cubicBezTo>
                    <a:pt x="128" y="211"/>
                    <a:pt x="127" y="211"/>
                    <a:pt x="125" y="211"/>
                  </a:cubicBezTo>
                  <a:cubicBezTo>
                    <a:pt x="122" y="194"/>
                    <a:pt x="119" y="176"/>
                    <a:pt x="116" y="158"/>
                  </a:cubicBezTo>
                  <a:cubicBezTo>
                    <a:pt x="113" y="141"/>
                    <a:pt x="111" y="122"/>
                    <a:pt x="109" y="103"/>
                  </a:cubicBezTo>
                  <a:cubicBezTo>
                    <a:pt x="109" y="103"/>
                    <a:pt x="109" y="103"/>
                    <a:pt x="109" y="104"/>
                  </a:cubicBezTo>
                  <a:cubicBezTo>
                    <a:pt x="109" y="104"/>
                    <a:pt x="109" y="105"/>
                    <a:pt x="108" y="105"/>
                  </a:cubicBezTo>
                  <a:cubicBezTo>
                    <a:pt x="107" y="119"/>
                    <a:pt x="105" y="134"/>
                    <a:pt x="102" y="150"/>
                  </a:cubicBezTo>
                  <a:lnTo>
                    <a:pt x="101" y="157"/>
                  </a:lnTo>
                  <a:cubicBezTo>
                    <a:pt x="101" y="162"/>
                    <a:pt x="100" y="167"/>
                    <a:pt x="99" y="172"/>
                  </a:cubicBezTo>
                  <a:cubicBezTo>
                    <a:pt x="98" y="177"/>
                    <a:pt x="98" y="182"/>
                    <a:pt x="97" y="187"/>
                  </a:cubicBezTo>
                  <a:cubicBezTo>
                    <a:pt x="96" y="190"/>
                    <a:pt x="96" y="194"/>
                    <a:pt x="96" y="197"/>
                  </a:cubicBezTo>
                  <a:cubicBezTo>
                    <a:pt x="95" y="200"/>
                    <a:pt x="95" y="204"/>
                    <a:pt x="94" y="207"/>
                  </a:cubicBezTo>
                  <a:cubicBezTo>
                    <a:pt x="94" y="208"/>
                    <a:pt x="94" y="209"/>
                    <a:pt x="93" y="209"/>
                  </a:cubicBezTo>
                  <a:cubicBezTo>
                    <a:pt x="93" y="210"/>
                    <a:pt x="93" y="210"/>
                    <a:pt x="94" y="211"/>
                  </a:cubicBezTo>
                  <a:cubicBezTo>
                    <a:pt x="92" y="212"/>
                    <a:pt x="89" y="212"/>
                    <a:pt x="87" y="211"/>
                  </a:cubicBezTo>
                  <a:cubicBezTo>
                    <a:pt x="85" y="211"/>
                    <a:pt x="83" y="211"/>
                    <a:pt x="81" y="211"/>
                  </a:cubicBezTo>
                  <a:cubicBezTo>
                    <a:pt x="80" y="211"/>
                    <a:pt x="78" y="211"/>
                    <a:pt x="77" y="211"/>
                  </a:cubicBezTo>
                  <a:cubicBezTo>
                    <a:pt x="75" y="212"/>
                    <a:pt x="73" y="212"/>
                    <a:pt x="72" y="212"/>
                  </a:cubicBezTo>
                  <a:cubicBezTo>
                    <a:pt x="72" y="212"/>
                    <a:pt x="72" y="211"/>
                    <a:pt x="72" y="211"/>
                  </a:cubicBezTo>
                  <a:cubicBezTo>
                    <a:pt x="72" y="211"/>
                    <a:pt x="72" y="210"/>
                    <a:pt x="72" y="210"/>
                  </a:cubicBezTo>
                  <a:cubicBezTo>
                    <a:pt x="72" y="210"/>
                    <a:pt x="71" y="210"/>
                    <a:pt x="71" y="210"/>
                  </a:cubicBezTo>
                  <a:cubicBezTo>
                    <a:pt x="71" y="210"/>
                    <a:pt x="71" y="210"/>
                    <a:pt x="71" y="211"/>
                  </a:cubicBezTo>
                  <a:cubicBezTo>
                    <a:pt x="71" y="211"/>
                    <a:pt x="71" y="211"/>
                    <a:pt x="71" y="211"/>
                  </a:cubicBezTo>
                  <a:cubicBezTo>
                    <a:pt x="71" y="212"/>
                    <a:pt x="71" y="212"/>
                    <a:pt x="70" y="212"/>
                  </a:cubicBezTo>
                  <a:cubicBezTo>
                    <a:pt x="69" y="212"/>
                    <a:pt x="68" y="211"/>
                    <a:pt x="68" y="210"/>
                  </a:cubicBezTo>
                  <a:cubicBezTo>
                    <a:pt x="68" y="210"/>
                    <a:pt x="68" y="210"/>
                    <a:pt x="68" y="211"/>
                  </a:cubicBezTo>
                  <a:cubicBezTo>
                    <a:pt x="68" y="211"/>
                    <a:pt x="67" y="212"/>
                    <a:pt x="67" y="211"/>
                  </a:cubicBezTo>
                  <a:cubicBezTo>
                    <a:pt x="66" y="212"/>
                    <a:pt x="65" y="212"/>
                    <a:pt x="65" y="211"/>
                  </a:cubicBezTo>
                  <a:cubicBezTo>
                    <a:pt x="65" y="211"/>
                    <a:pt x="65" y="210"/>
                    <a:pt x="65" y="210"/>
                  </a:cubicBezTo>
                  <a:cubicBezTo>
                    <a:pt x="64" y="211"/>
                    <a:pt x="63" y="211"/>
                    <a:pt x="62" y="212"/>
                  </a:cubicBezTo>
                  <a:cubicBezTo>
                    <a:pt x="61" y="212"/>
                    <a:pt x="59" y="212"/>
                    <a:pt x="58" y="212"/>
                  </a:cubicBezTo>
                  <a:cubicBezTo>
                    <a:pt x="56" y="212"/>
                    <a:pt x="54" y="211"/>
                    <a:pt x="53" y="211"/>
                  </a:cubicBezTo>
                  <a:cubicBezTo>
                    <a:pt x="51" y="211"/>
                    <a:pt x="49" y="211"/>
                    <a:pt x="48" y="211"/>
                  </a:cubicBezTo>
                  <a:cubicBezTo>
                    <a:pt x="47" y="211"/>
                    <a:pt x="46" y="211"/>
                    <a:pt x="46" y="211"/>
                  </a:cubicBezTo>
                  <a:cubicBezTo>
                    <a:pt x="45" y="212"/>
                    <a:pt x="44" y="212"/>
                    <a:pt x="44" y="211"/>
                  </a:cubicBezTo>
                  <a:cubicBezTo>
                    <a:pt x="43" y="211"/>
                    <a:pt x="43" y="211"/>
                    <a:pt x="44" y="211"/>
                  </a:cubicBezTo>
                  <a:cubicBezTo>
                    <a:pt x="44" y="210"/>
                    <a:pt x="44" y="210"/>
                    <a:pt x="44" y="210"/>
                  </a:cubicBezTo>
                  <a:cubicBezTo>
                    <a:pt x="43" y="210"/>
                    <a:pt x="43" y="210"/>
                    <a:pt x="43" y="210"/>
                  </a:cubicBezTo>
                  <a:cubicBezTo>
                    <a:pt x="43" y="210"/>
                    <a:pt x="43" y="210"/>
                    <a:pt x="42" y="210"/>
                  </a:cubicBezTo>
                  <a:cubicBezTo>
                    <a:pt x="41" y="211"/>
                    <a:pt x="39" y="212"/>
                    <a:pt x="36" y="211"/>
                  </a:cubicBezTo>
                  <a:cubicBezTo>
                    <a:pt x="36" y="210"/>
                    <a:pt x="37" y="209"/>
                    <a:pt x="37" y="208"/>
                  </a:cubicBezTo>
                  <a:cubicBezTo>
                    <a:pt x="37" y="207"/>
                    <a:pt x="37" y="206"/>
                    <a:pt x="36" y="205"/>
                  </a:cubicBezTo>
                  <a:cubicBezTo>
                    <a:pt x="35" y="205"/>
                    <a:pt x="35" y="205"/>
                    <a:pt x="34" y="206"/>
                  </a:cubicBezTo>
                  <a:cubicBezTo>
                    <a:pt x="34" y="206"/>
                    <a:pt x="34" y="206"/>
                    <a:pt x="33" y="206"/>
                  </a:cubicBezTo>
                  <a:cubicBezTo>
                    <a:pt x="33" y="206"/>
                    <a:pt x="33" y="205"/>
                    <a:pt x="33" y="205"/>
                  </a:cubicBezTo>
                  <a:cubicBezTo>
                    <a:pt x="33" y="204"/>
                    <a:pt x="33" y="204"/>
                    <a:pt x="33" y="203"/>
                  </a:cubicBezTo>
                  <a:cubicBezTo>
                    <a:pt x="32" y="203"/>
                    <a:pt x="32" y="204"/>
                    <a:pt x="32" y="204"/>
                  </a:cubicBezTo>
                  <a:cubicBezTo>
                    <a:pt x="32" y="204"/>
                    <a:pt x="31" y="204"/>
                    <a:pt x="31" y="205"/>
                  </a:cubicBezTo>
                  <a:cubicBezTo>
                    <a:pt x="31" y="205"/>
                    <a:pt x="31" y="205"/>
                    <a:pt x="30" y="205"/>
                  </a:cubicBezTo>
                  <a:cubicBezTo>
                    <a:pt x="30" y="205"/>
                    <a:pt x="30" y="205"/>
                    <a:pt x="29" y="204"/>
                  </a:cubicBezTo>
                  <a:cubicBezTo>
                    <a:pt x="29" y="205"/>
                    <a:pt x="29" y="205"/>
                    <a:pt x="29" y="206"/>
                  </a:cubicBezTo>
                  <a:cubicBezTo>
                    <a:pt x="29" y="206"/>
                    <a:pt x="30" y="206"/>
                    <a:pt x="30" y="207"/>
                  </a:cubicBezTo>
                  <a:cubicBezTo>
                    <a:pt x="30" y="207"/>
                    <a:pt x="31" y="207"/>
                    <a:pt x="31" y="208"/>
                  </a:cubicBezTo>
                  <a:cubicBezTo>
                    <a:pt x="32" y="208"/>
                    <a:pt x="32" y="208"/>
                    <a:pt x="32" y="209"/>
                  </a:cubicBezTo>
                  <a:cubicBezTo>
                    <a:pt x="32" y="209"/>
                    <a:pt x="32" y="209"/>
                    <a:pt x="33" y="209"/>
                  </a:cubicBezTo>
                  <a:cubicBezTo>
                    <a:pt x="33" y="208"/>
                    <a:pt x="33" y="209"/>
                    <a:pt x="33" y="209"/>
                  </a:cubicBezTo>
                  <a:cubicBezTo>
                    <a:pt x="34" y="210"/>
                    <a:pt x="34" y="210"/>
                    <a:pt x="33" y="210"/>
                  </a:cubicBezTo>
                  <a:cubicBezTo>
                    <a:pt x="33" y="210"/>
                    <a:pt x="33" y="210"/>
                    <a:pt x="33" y="210"/>
                  </a:cubicBezTo>
                  <a:cubicBezTo>
                    <a:pt x="33" y="211"/>
                    <a:pt x="34" y="211"/>
                    <a:pt x="34" y="211"/>
                  </a:cubicBezTo>
                  <a:cubicBezTo>
                    <a:pt x="34" y="211"/>
                    <a:pt x="34" y="211"/>
                    <a:pt x="35" y="211"/>
                  </a:cubicBezTo>
                  <a:cubicBezTo>
                    <a:pt x="35" y="211"/>
                    <a:pt x="35" y="211"/>
                    <a:pt x="34" y="211"/>
                  </a:cubicBezTo>
                  <a:lnTo>
                    <a:pt x="29" y="211"/>
                  </a:lnTo>
                  <a:cubicBezTo>
                    <a:pt x="29" y="210"/>
                    <a:pt x="29" y="209"/>
                    <a:pt x="30" y="208"/>
                  </a:cubicBezTo>
                  <a:cubicBezTo>
                    <a:pt x="30" y="207"/>
                    <a:pt x="30" y="207"/>
                    <a:pt x="29" y="206"/>
                  </a:cubicBezTo>
                  <a:cubicBezTo>
                    <a:pt x="28" y="206"/>
                    <a:pt x="28" y="206"/>
                    <a:pt x="27" y="206"/>
                  </a:cubicBezTo>
                  <a:cubicBezTo>
                    <a:pt x="27" y="206"/>
                    <a:pt x="27" y="206"/>
                    <a:pt x="27" y="206"/>
                  </a:cubicBezTo>
                  <a:cubicBezTo>
                    <a:pt x="27" y="207"/>
                    <a:pt x="26" y="207"/>
                    <a:pt x="26" y="207"/>
                  </a:cubicBezTo>
                  <a:cubicBezTo>
                    <a:pt x="26" y="207"/>
                    <a:pt x="26" y="207"/>
                    <a:pt x="26" y="206"/>
                  </a:cubicBezTo>
                  <a:lnTo>
                    <a:pt x="26" y="204"/>
                  </a:lnTo>
                  <a:cubicBezTo>
                    <a:pt x="25" y="204"/>
                    <a:pt x="25" y="204"/>
                    <a:pt x="25" y="204"/>
                  </a:cubicBezTo>
                  <a:cubicBezTo>
                    <a:pt x="25" y="204"/>
                    <a:pt x="24" y="204"/>
                    <a:pt x="24" y="204"/>
                  </a:cubicBezTo>
                  <a:cubicBezTo>
                    <a:pt x="24" y="205"/>
                    <a:pt x="24" y="205"/>
                    <a:pt x="24" y="205"/>
                  </a:cubicBezTo>
                  <a:cubicBezTo>
                    <a:pt x="24" y="205"/>
                    <a:pt x="24" y="205"/>
                    <a:pt x="23" y="205"/>
                  </a:cubicBezTo>
                  <a:cubicBezTo>
                    <a:pt x="20" y="179"/>
                    <a:pt x="17" y="152"/>
                    <a:pt x="14" y="127"/>
                  </a:cubicBezTo>
                  <a:cubicBezTo>
                    <a:pt x="11" y="101"/>
                    <a:pt x="8" y="74"/>
                    <a:pt x="6" y="48"/>
                  </a:cubicBezTo>
                  <a:cubicBezTo>
                    <a:pt x="5" y="45"/>
                    <a:pt x="5" y="43"/>
                    <a:pt x="4" y="40"/>
                  </a:cubicBezTo>
                  <a:cubicBezTo>
                    <a:pt x="4" y="38"/>
                    <a:pt x="4" y="35"/>
                    <a:pt x="4" y="33"/>
                  </a:cubicBezTo>
                  <a:cubicBezTo>
                    <a:pt x="4" y="32"/>
                    <a:pt x="5" y="32"/>
                    <a:pt x="5" y="32"/>
                  </a:cubicBezTo>
                  <a:cubicBezTo>
                    <a:pt x="6" y="31"/>
                    <a:pt x="6" y="31"/>
                    <a:pt x="7" y="31"/>
                  </a:cubicBezTo>
                  <a:cubicBezTo>
                    <a:pt x="6" y="30"/>
                    <a:pt x="6" y="29"/>
                    <a:pt x="7" y="29"/>
                  </a:cubicBezTo>
                  <a:cubicBezTo>
                    <a:pt x="7" y="29"/>
                    <a:pt x="7" y="28"/>
                    <a:pt x="7" y="28"/>
                  </a:cubicBezTo>
                  <a:cubicBezTo>
                    <a:pt x="8" y="27"/>
                    <a:pt x="8" y="27"/>
                    <a:pt x="8" y="27"/>
                  </a:cubicBezTo>
                  <a:cubicBezTo>
                    <a:pt x="9" y="26"/>
                    <a:pt x="9" y="26"/>
                    <a:pt x="9" y="25"/>
                  </a:cubicBezTo>
                  <a:cubicBezTo>
                    <a:pt x="9" y="25"/>
                    <a:pt x="9" y="25"/>
                    <a:pt x="8" y="24"/>
                  </a:cubicBezTo>
                  <a:cubicBezTo>
                    <a:pt x="8" y="24"/>
                    <a:pt x="7" y="24"/>
                    <a:pt x="7" y="24"/>
                  </a:cubicBezTo>
                  <a:cubicBezTo>
                    <a:pt x="6" y="25"/>
                    <a:pt x="6" y="25"/>
                    <a:pt x="6" y="25"/>
                  </a:cubicBezTo>
                  <a:cubicBezTo>
                    <a:pt x="5" y="25"/>
                    <a:pt x="5" y="25"/>
                    <a:pt x="5" y="24"/>
                  </a:cubicBezTo>
                  <a:cubicBezTo>
                    <a:pt x="4" y="24"/>
                    <a:pt x="4" y="23"/>
                    <a:pt x="4" y="23"/>
                  </a:cubicBezTo>
                  <a:cubicBezTo>
                    <a:pt x="3" y="22"/>
                    <a:pt x="3" y="22"/>
                    <a:pt x="3" y="21"/>
                  </a:cubicBezTo>
                  <a:cubicBezTo>
                    <a:pt x="2" y="20"/>
                    <a:pt x="2" y="20"/>
                    <a:pt x="2" y="19"/>
                  </a:cubicBezTo>
                  <a:cubicBezTo>
                    <a:pt x="2" y="19"/>
                    <a:pt x="2" y="18"/>
                    <a:pt x="2" y="17"/>
                  </a:cubicBezTo>
                  <a:cubicBezTo>
                    <a:pt x="2" y="17"/>
                    <a:pt x="2" y="16"/>
                    <a:pt x="2" y="16"/>
                  </a:cubicBezTo>
                  <a:cubicBezTo>
                    <a:pt x="2" y="15"/>
                    <a:pt x="1" y="14"/>
                    <a:pt x="1" y="13"/>
                  </a:cubicBezTo>
                  <a:cubicBezTo>
                    <a:pt x="1" y="12"/>
                    <a:pt x="1" y="12"/>
                    <a:pt x="1" y="11"/>
                  </a:cubicBezTo>
                  <a:cubicBezTo>
                    <a:pt x="1" y="10"/>
                    <a:pt x="2" y="10"/>
                    <a:pt x="2" y="9"/>
                  </a:cubicBezTo>
                  <a:cubicBezTo>
                    <a:pt x="1" y="9"/>
                    <a:pt x="0" y="7"/>
                    <a:pt x="0" y="6"/>
                  </a:cubicBezTo>
                  <a:cubicBezTo>
                    <a:pt x="1" y="5"/>
                    <a:pt x="1" y="5"/>
                    <a:pt x="1" y="4"/>
                  </a:cubicBezTo>
                  <a:cubicBezTo>
                    <a:pt x="1" y="4"/>
                    <a:pt x="2" y="3"/>
                    <a:pt x="2" y="2"/>
                  </a:cubicBezTo>
                  <a:cubicBezTo>
                    <a:pt x="3" y="2"/>
                    <a:pt x="3" y="2"/>
                    <a:pt x="3" y="3"/>
                  </a:cubicBezTo>
                  <a:cubicBezTo>
                    <a:pt x="3" y="4"/>
                    <a:pt x="3" y="4"/>
                    <a:pt x="3" y="5"/>
                  </a:cubicBezTo>
                  <a:cubicBezTo>
                    <a:pt x="4" y="4"/>
                    <a:pt x="4" y="5"/>
                    <a:pt x="5" y="5"/>
                  </a:cubicBezTo>
                  <a:cubicBezTo>
                    <a:pt x="6" y="5"/>
                    <a:pt x="6" y="4"/>
                    <a:pt x="6" y="3"/>
                  </a:cubicBezTo>
                  <a:cubicBezTo>
                    <a:pt x="6" y="2"/>
                    <a:pt x="6" y="1"/>
                    <a:pt x="6" y="0"/>
                  </a:cubicBezTo>
                  <a:cubicBezTo>
                    <a:pt x="8" y="0"/>
                    <a:pt x="10" y="0"/>
                    <a:pt x="12" y="0"/>
                  </a:cubicBezTo>
                  <a:cubicBezTo>
                    <a:pt x="13" y="0"/>
                    <a:pt x="15" y="0"/>
                    <a:pt x="17" y="0"/>
                  </a:cubicBezTo>
                  <a:cubicBezTo>
                    <a:pt x="17" y="1"/>
                    <a:pt x="17" y="1"/>
                    <a:pt x="16" y="1"/>
                  </a:cubicBezTo>
                  <a:cubicBezTo>
                    <a:pt x="16" y="1"/>
                    <a:pt x="16" y="1"/>
                    <a:pt x="16" y="1"/>
                  </a:cubicBezTo>
                  <a:cubicBezTo>
                    <a:pt x="16" y="2"/>
                    <a:pt x="17" y="2"/>
                    <a:pt x="19" y="2"/>
                  </a:cubicBezTo>
                  <a:cubicBezTo>
                    <a:pt x="20" y="2"/>
                    <a:pt x="21" y="2"/>
                    <a:pt x="22" y="2"/>
                  </a:cubicBezTo>
                  <a:cubicBezTo>
                    <a:pt x="22" y="2"/>
                    <a:pt x="23" y="1"/>
                    <a:pt x="24" y="1"/>
                  </a:cubicBezTo>
                  <a:cubicBezTo>
                    <a:pt x="24" y="1"/>
                    <a:pt x="24" y="1"/>
                    <a:pt x="24" y="0"/>
                  </a:cubicBezTo>
                  <a:cubicBezTo>
                    <a:pt x="26" y="0"/>
                    <a:pt x="28" y="0"/>
                    <a:pt x="29" y="0"/>
                  </a:cubicBezTo>
                  <a:cubicBezTo>
                    <a:pt x="30" y="0"/>
                    <a:pt x="31" y="0"/>
                    <a:pt x="33" y="0"/>
                  </a:cubicBezTo>
                  <a:cubicBezTo>
                    <a:pt x="33" y="1"/>
                    <a:pt x="33" y="1"/>
                    <a:pt x="32" y="1"/>
                  </a:cubicBezTo>
                  <a:cubicBezTo>
                    <a:pt x="32" y="1"/>
                    <a:pt x="31" y="1"/>
                    <a:pt x="31" y="1"/>
                  </a:cubicBezTo>
                  <a:cubicBezTo>
                    <a:pt x="31" y="1"/>
                    <a:pt x="31" y="1"/>
                    <a:pt x="31" y="1"/>
                  </a:cubicBezTo>
                  <a:cubicBezTo>
                    <a:pt x="31" y="1"/>
                    <a:pt x="31" y="1"/>
                    <a:pt x="31" y="2"/>
                  </a:cubicBezTo>
                  <a:cubicBezTo>
                    <a:pt x="31" y="2"/>
                    <a:pt x="32" y="2"/>
                    <a:pt x="32" y="2"/>
                  </a:cubicBezTo>
                  <a:cubicBezTo>
                    <a:pt x="32" y="2"/>
                    <a:pt x="32" y="3"/>
                    <a:pt x="32" y="3"/>
                  </a:cubicBezTo>
                  <a:cubicBezTo>
                    <a:pt x="31" y="4"/>
                    <a:pt x="30" y="4"/>
                    <a:pt x="30" y="3"/>
                  </a:cubicBezTo>
                  <a:cubicBezTo>
                    <a:pt x="29" y="3"/>
                    <a:pt x="29" y="3"/>
                    <a:pt x="28" y="2"/>
                  </a:cubicBezTo>
                  <a:cubicBezTo>
                    <a:pt x="27" y="2"/>
                    <a:pt x="27" y="2"/>
                    <a:pt x="27" y="3"/>
                  </a:cubicBezTo>
                  <a:cubicBezTo>
                    <a:pt x="27" y="3"/>
                    <a:pt x="27" y="4"/>
                    <a:pt x="26" y="4"/>
                  </a:cubicBezTo>
                  <a:lnTo>
                    <a:pt x="22" y="4"/>
                  </a:lnTo>
                  <a:cubicBezTo>
                    <a:pt x="22" y="4"/>
                    <a:pt x="22" y="4"/>
                    <a:pt x="23" y="5"/>
                  </a:cubicBezTo>
                  <a:cubicBezTo>
                    <a:pt x="23" y="5"/>
                    <a:pt x="24" y="5"/>
                    <a:pt x="24" y="5"/>
                  </a:cubicBezTo>
                  <a:cubicBezTo>
                    <a:pt x="24" y="5"/>
                    <a:pt x="25" y="5"/>
                    <a:pt x="25" y="6"/>
                  </a:cubicBezTo>
                  <a:cubicBezTo>
                    <a:pt x="26" y="6"/>
                    <a:pt x="26" y="6"/>
                    <a:pt x="27" y="6"/>
                  </a:cubicBezTo>
                  <a:cubicBezTo>
                    <a:pt x="27" y="6"/>
                    <a:pt x="28" y="6"/>
                    <a:pt x="28" y="6"/>
                  </a:cubicBezTo>
                  <a:cubicBezTo>
                    <a:pt x="28" y="6"/>
                    <a:pt x="29" y="6"/>
                    <a:pt x="30" y="6"/>
                  </a:cubicBezTo>
                  <a:cubicBezTo>
                    <a:pt x="30" y="7"/>
                    <a:pt x="30" y="7"/>
                    <a:pt x="31" y="7"/>
                  </a:cubicBezTo>
                  <a:cubicBezTo>
                    <a:pt x="31" y="6"/>
                    <a:pt x="32" y="6"/>
                    <a:pt x="32" y="6"/>
                  </a:cubicBezTo>
                  <a:cubicBezTo>
                    <a:pt x="33" y="6"/>
                    <a:pt x="34" y="6"/>
                    <a:pt x="35" y="6"/>
                  </a:cubicBezTo>
                  <a:cubicBezTo>
                    <a:pt x="35" y="6"/>
                    <a:pt x="35" y="6"/>
                    <a:pt x="35" y="6"/>
                  </a:cubicBezTo>
                  <a:cubicBezTo>
                    <a:pt x="35" y="6"/>
                    <a:pt x="35" y="5"/>
                    <a:pt x="35" y="5"/>
                  </a:cubicBezTo>
                  <a:cubicBezTo>
                    <a:pt x="35" y="5"/>
                    <a:pt x="36" y="5"/>
                    <a:pt x="36" y="5"/>
                  </a:cubicBezTo>
                  <a:cubicBezTo>
                    <a:pt x="37" y="6"/>
                    <a:pt x="37" y="6"/>
                    <a:pt x="38" y="6"/>
                  </a:cubicBezTo>
                  <a:cubicBezTo>
                    <a:pt x="38" y="6"/>
                    <a:pt x="39" y="5"/>
                    <a:pt x="39" y="4"/>
                  </a:cubicBezTo>
                  <a:cubicBezTo>
                    <a:pt x="39" y="3"/>
                    <a:pt x="38" y="3"/>
                    <a:pt x="38" y="3"/>
                  </a:cubicBezTo>
                  <a:cubicBezTo>
                    <a:pt x="38" y="3"/>
                    <a:pt x="38" y="3"/>
                    <a:pt x="37" y="3"/>
                  </a:cubicBezTo>
                  <a:cubicBezTo>
                    <a:pt x="37" y="3"/>
                    <a:pt x="37" y="3"/>
                    <a:pt x="36" y="3"/>
                  </a:cubicBezTo>
                  <a:cubicBezTo>
                    <a:pt x="36" y="4"/>
                    <a:pt x="36" y="4"/>
                    <a:pt x="35" y="3"/>
                  </a:cubicBezTo>
                  <a:cubicBezTo>
                    <a:pt x="35" y="3"/>
                    <a:pt x="35" y="3"/>
                    <a:pt x="35" y="3"/>
                  </a:cubicBezTo>
                  <a:cubicBezTo>
                    <a:pt x="35" y="2"/>
                    <a:pt x="36" y="2"/>
                    <a:pt x="36" y="2"/>
                  </a:cubicBezTo>
                  <a:cubicBezTo>
                    <a:pt x="36" y="2"/>
                    <a:pt x="37" y="2"/>
                    <a:pt x="37" y="2"/>
                  </a:cubicBezTo>
                  <a:cubicBezTo>
                    <a:pt x="38" y="2"/>
                    <a:pt x="38" y="2"/>
                    <a:pt x="38" y="2"/>
                  </a:cubicBezTo>
                  <a:cubicBezTo>
                    <a:pt x="38" y="2"/>
                    <a:pt x="38" y="2"/>
                    <a:pt x="38" y="1"/>
                  </a:cubicBezTo>
                  <a:cubicBezTo>
                    <a:pt x="38" y="1"/>
                    <a:pt x="38" y="1"/>
                    <a:pt x="37" y="1"/>
                  </a:cubicBezTo>
                  <a:cubicBezTo>
                    <a:pt x="37" y="1"/>
                    <a:pt x="37" y="1"/>
                    <a:pt x="37" y="1"/>
                  </a:cubicBezTo>
                  <a:cubicBezTo>
                    <a:pt x="36" y="1"/>
                    <a:pt x="36" y="0"/>
                    <a:pt x="37" y="0"/>
                  </a:cubicBezTo>
                  <a:cubicBezTo>
                    <a:pt x="38" y="0"/>
                    <a:pt x="38" y="0"/>
                    <a:pt x="39" y="0"/>
                  </a:cubicBezTo>
                  <a:cubicBezTo>
                    <a:pt x="40" y="0"/>
                    <a:pt x="41" y="0"/>
                    <a:pt x="42" y="0"/>
                  </a:cubicBezTo>
                  <a:lnTo>
                    <a:pt x="42" y="2"/>
                  </a:lnTo>
                  <a:cubicBezTo>
                    <a:pt x="43" y="1"/>
                    <a:pt x="44" y="1"/>
                    <a:pt x="44" y="2"/>
                  </a:cubicBezTo>
                  <a:cubicBezTo>
                    <a:pt x="45" y="2"/>
                    <a:pt x="45" y="2"/>
                    <a:pt x="45" y="1"/>
                  </a:cubicBezTo>
                  <a:cubicBezTo>
                    <a:pt x="46" y="1"/>
                    <a:pt x="47" y="1"/>
                    <a:pt x="47" y="2"/>
                  </a:cubicBezTo>
                  <a:cubicBezTo>
                    <a:pt x="47" y="1"/>
                    <a:pt x="48" y="1"/>
                    <a:pt x="48" y="1"/>
                  </a:cubicBezTo>
                  <a:cubicBezTo>
                    <a:pt x="48" y="1"/>
                    <a:pt x="49" y="1"/>
                    <a:pt x="50" y="1"/>
                  </a:cubicBezTo>
                  <a:cubicBezTo>
                    <a:pt x="50" y="1"/>
                    <a:pt x="51" y="0"/>
                    <a:pt x="51" y="0"/>
                  </a:cubicBezTo>
                  <a:cubicBezTo>
                    <a:pt x="52" y="0"/>
                    <a:pt x="53" y="0"/>
                    <a:pt x="54" y="0"/>
                  </a:cubicBezTo>
                  <a:lnTo>
                    <a:pt x="54" y="3"/>
                  </a:lnTo>
                  <a:cubicBezTo>
                    <a:pt x="54" y="4"/>
                    <a:pt x="53" y="5"/>
                    <a:pt x="52" y="5"/>
                  </a:cubicBezTo>
                  <a:cubicBezTo>
                    <a:pt x="52" y="5"/>
                    <a:pt x="52" y="6"/>
                    <a:pt x="52" y="6"/>
                  </a:cubicBezTo>
                  <a:cubicBezTo>
                    <a:pt x="52" y="7"/>
                    <a:pt x="52" y="7"/>
                    <a:pt x="51" y="7"/>
                  </a:cubicBezTo>
                  <a:cubicBezTo>
                    <a:pt x="51" y="7"/>
                    <a:pt x="50" y="7"/>
                    <a:pt x="50" y="7"/>
                  </a:cubicBezTo>
                  <a:cubicBezTo>
                    <a:pt x="50" y="7"/>
                    <a:pt x="50" y="7"/>
                    <a:pt x="50" y="6"/>
                  </a:cubicBezTo>
                  <a:cubicBezTo>
                    <a:pt x="50" y="6"/>
                    <a:pt x="50" y="6"/>
                    <a:pt x="50" y="5"/>
                  </a:cubicBezTo>
                  <a:cubicBezTo>
                    <a:pt x="50" y="5"/>
                    <a:pt x="51" y="5"/>
                    <a:pt x="51" y="5"/>
                  </a:cubicBezTo>
                  <a:cubicBezTo>
                    <a:pt x="50" y="5"/>
                    <a:pt x="50" y="5"/>
                    <a:pt x="50" y="4"/>
                  </a:cubicBezTo>
                  <a:cubicBezTo>
                    <a:pt x="49" y="4"/>
                    <a:pt x="49" y="4"/>
                    <a:pt x="49" y="4"/>
                  </a:cubicBezTo>
                  <a:cubicBezTo>
                    <a:pt x="48" y="4"/>
                    <a:pt x="48" y="4"/>
                    <a:pt x="48" y="3"/>
                  </a:cubicBezTo>
                  <a:cubicBezTo>
                    <a:pt x="47" y="3"/>
                    <a:pt x="47" y="3"/>
                    <a:pt x="47" y="3"/>
                  </a:cubicBezTo>
                  <a:cubicBezTo>
                    <a:pt x="47" y="3"/>
                    <a:pt x="47" y="3"/>
                    <a:pt x="46" y="3"/>
                  </a:cubicBezTo>
                  <a:cubicBezTo>
                    <a:pt x="46" y="3"/>
                    <a:pt x="46" y="4"/>
                    <a:pt x="46" y="4"/>
                  </a:cubicBezTo>
                  <a:cubicBezTo>
                    <a:pt x="46" y="4"/>
                    <a:pt x="45" y="4"/>
                    <a:pt x="45" y="5"/>
                  </a:cubicBezTo>
                  <a:cubicBezTo>
                    <a:pt x="45" y="5"/>
                    <a:pt x="44" y="5"/>
                    <a:pt x="44" y="5"/>
                  </a:cubicBezTo>
                  <a:cubicBezTo>
                    <a:pt x="44" y="5"/>
                    <a:pt x="44" y="6"/>
                    <a:pt x="44" y="6"/>
                  </a:cubicBezTo>
                  <a:cubicBezTo>
                    <a:pt x="45" y="6"/>
                    <a:pt x="45" y="6"/>
                    <a:pt x="45" y="7"/>
                  </a:cubicBezTo>
                  <a:cubicBezTo>
                    <a:pt x="45" y="8"/>
                    <a:pt x="46" y="8"/>
                    <a:pt x="46" y="8"/>
                  </a:cubicBezTo>
                  <a:cubicBezTo>
                    <a:pt x="47" y="9"/>
                    <a:pt x="48" y="9"/>
                    <a:pt x="48" y="9"/>
                  </a:cubicBezTo>
                  <a:cubicBezTo>
                    <a:pt x="48" y="9"/>
                    <a:pt x="48" y="9"/>
                    <a:pt x="48" y="8"/>
                  </a:cubicBezTo>
                  <a:cubicBezTo>
                    <a:pt x="48" y="8"/>
                    <a:pt x="48" y="7"/>
                    <a:pt x="48" y="7"/>
                  </a:cubicBezTo>
                  <a:cubicBezTo>
                    <a:pt x="47" y="6"/>
                    <a:pt x="47" y="6"/>
                    <a:pt x="46" y="6"/>
                  </a:cubicBezTo>
                  <a:cubicBezTo>
                    <a:pt x="46" y="6"/>
                    <a:pt x="46" y="5"/>
                    <a:pt x="47" y="5"/>
                  </a:cubicBezTo>
                  <a:cubicBezTo>
                    <a:pt x="47" y="5"/>
                    <a:pt x="47" y="5"/>
                    <a:pt x="47" y="5"/>
                  </a:cubicBezTo>
                  <a:cubicBezTo>
                    <a:pt x="48" y="5"/>
                    <a:pt x="48" y="6"/>
                    <a:pt x="48" y="6"/>
                  </a:cubicBezTo>
                  <a:cubicBezTo>
                    <a:pt x="48" y="6"/>
                    <a:pt x="48" y="7"/>
                    <a:pt x="49" y="7"/>
                  </a:cubicBezTo>
                  <a:cubicBezTo>
                    <a:pt x="49" y="7"/>
                    <a:pt x="49" y="7"/>
                    <a:pt x="50" y="7"/>
                  </a:cubicBezTo>
                  <a:cubicBezTo>
                    <a:pt x="50" y="8"/>
                    <a:pt x="50" y="9"/>
                    <a:pt x="50" y="9"/>
                  </a:cubicBezTo>
                  <a:cubicBezTo>
                    <a:pt x="50" y="9"/>
                    <a:pt x="50" y="10"/>
                    <a:pt x="50" y="10"/>
                  </a:cubicBezTo>
                  <a:cubicBezTo>
                    <a:pt x="50" y="11"/>
                    <a:pt x="51" y="11"/>
                    <a:pt x="51" y="11"/>
                  </a:cubicBezTo>
                  <a:cubicBezTo>
                    <a:pt x="51" y="11"/>
                    <a:pt x="52" y="11"/>
                    <a:pt x="52" y="11"/>
                  </a:cubicBezTo>
                  <a:cubicBezTo>
                    <a:pt x="53" y="11"/>
                    <a:pt x="53" y="11"/>
                    <a:pt x="53" y="12"/>
                  </a:cubicBezTo>
                  <a:cubicBezTo>
                    <a:pt x="54" y="12"/>
                    <a:pt x="54" y="12"/>
                    <a:pt x="53" y="13"/>
                  </a:cubicBezTo>
                  <a:cubicBezTo>
                    <a:pt x="54" y="13"/>
                    <a:pt x="54" y="13"/>
                    <a:pt x="54" y="13"/>
                  </a:cubicBezTo>
                  <a:cubicBezTo>
                    <a:pt x="54" y="12"/>
                    <a:pt x="54" y="12"/>
                    <a:pt x="54" y="12"/>
                  </a:cubicBezTo>
                  <a:cubicBezTo>
                    <a:pt x="54" y="12"/>
                    <a:pt x="55" y="12"/>
                    <a:pt x="55" y="13"/>
                  </a:cubicBezTo>
                  <a:cubicBezTo>
                    <a:pt x="55" y="13"/>
                    <a:pt x="55" y="14"/>
                    <a:pt x="55" y="14"/>
                  </a:cubicBezTo>
                  <a:cubicBezTo>
                    <a:pt x="55" y="15"/>
                    <a:pt x="55" y="16"/>
                    <a:pt x="55" y="16"/>
                  </a:cubicBezTo>
                  <a:cubicBezTo>
                    <a:pt x="55" y="17"/>
                    <a:pt x="55" y="18"/>
                    <a:pt x="55" y="18"/>
                  </a:cubicBezTo>
                  <a:cubicBezTo>
                    <a:pt x="54" y="18"/>
                    <a:pt x="54" y="18"/>
                    <a:pt x="53" y="18"/>
                  </a:cubicBezTo>
                  <a:cubicBezTo>
                    <a:pt x="53" y="17"/>
                    <a:pt x="53" y="17"/>
                    <a:pt x="53" y="17"/>
                  </a:cubicBezTo>
                  <a:cubicBezTo>
                    <a:pt x="52" y="17"/>
                    <a:pt x="52" y="17"/>
                    <a:pt x="52" y="18"/>
                  </a:cubicBezTo>
                  <a:cubicBezTo>
                    <a:pt x="51" y="18"/>
                    <a:pt x="51" y="19"/>
                    <a:pt x="52" y="19"/>
                  </a:cubicBezTo>
                  <a:cubicBezTo>
                    <a:pt x="52" y="19"/>
                    <a:pt x="53" y="20"/>
                    <a:pt x="54" y="20"/>
                  </a:cubicBezTo>
                  <a:cubicBezTo>
                    <a:pt x="54" y="20"/>
                    <a:pt x="55" y="21"/>
                    <a:pt x="55" y="22"/>
                  </a:cubicBezTo>
                  <a:cubicBezTo>
                    <a:pt x="55" y="22"/>
                    <a:pt x="55" y="22"/>
                    <a:pt x="55" y="23"/>
                  </a:cubicBezTo>
                  <a:cubicBezTo>
                    <a:pt x="55" y="23"/>
                    <a:pt x="55" y="23"/>
                    <a:pt x="55" y="23"/>
                  </a:cubicBezTo>
                  <a:cubicBezTo>
                    <a:pt x="54" y="23"/>
                    <a:pt x="54" y="23"/>
                    <a:pt x="54" y="24"/>
                  </a:cubicBezTo>
                  <a:cubicBezTo>
                    <a:pt x="54" y="24"/>
                    <a:pt x="53" y="24"/>
                    <a:pt x="53" y="24"/>
                  </a:cubicBezTo>
                  <a:cubicBezTo>
                    <a:pt x="53" y="24"/>
                    <a:pt x="53" y="24"/>
                    <a:pt x="53" y="25"/>
                  </a:cubicBezTo>
                  <a:cubicBezTo>
                    <a:pt x="54" y="25"/>
                    <a:pt x="54" y="25"/>
                    <a:pt x="54" y="25"/>
                  </a:cubicBezTo>
                  <a:cubicBezTo>
                    <a:pt x="53" y="26"/>
                    <a:pt x="53" y="26"/>
                    <a:pt x="52" y="26"/>
                  </a:cubicBezTo>
                  <a:cubicBezTo>
                    <a:pt x="52" y="26"/>
                    <a:pt x="52" y="27"/>
                    <a:pt x="52" y="28"/>
                  </a:cubicBezTo>
                  <a:cubicBezTo>
                    <a:pt x="52" y="28"/>
                    <a:pt x="53" y="27"/>
                    <a:pt x="53" y="27"/>
                  </a:cubicBezTo>
                  <a:cubicBezTo>
                    <a:pt x="53" y="27"/>
                    <a:pt x="53" y="26"/>
                    <a:pt x="54" y="26"/>
                  </a:cubicBezTo>
                  <a:cubicBezTo>
                    <a:pt x="54" y="26"/>
                    <a:pt x="54" y="25"/>
                    <a:pt x="54" y="25"/>
                  </a:cubicBezTo>
                  <a:cubicBezTo>
                    <a:pt x="55" y="25"/>
                    <a:pt x="55" y="25"/>
                    <a:pt x="56" y="25"/>
                  </a:cubicBezTo>
                  <a:cubicBezTo>
                    <a:pt x="56" y="26"/>
                    <a:pt x="56" y="26"/>
                    <a:pt x="56" y="27"/>
                  </a:cubicBezTo>
                  <a:cubicBezTo>
                    <a:pt x="55" y="28"/>
                    <a:pt x="55" y="28"/>
                    <a:pt x="54" y="27"/>
                  </a:cubicBezTo>
                  <a:cubicBezTo>
                    <a:pt x="54" y="27"/>
                    <a:pt x="54" y="28"/>
                    <a:pt x="55" y="28"/>
                  </a:cubicBezTo>
                  <a:cubicBezTo>
                    <a:pt x="55" y="28"/>
                    <a:pt x="55" y="28"/>
                    <a:pt x="56" y="28"/>
                  </a:cubicBezTo>
                  <a:cubicBezTo>
                    <a:pt x="57" y="47"/>
                    <a:pt x="59" y="66"/>
                    <a:pt x="60" y="85"/>
                  </a:cubicBezTo>
                  <a:cubicBezTo>
                    <a:pt x="62" y="103"/>
                    <a:pt x="63" y="122"/>
                    <a:pt x="65" y="141"/>
                  </a:cubicBezTo>
                  <a:cubicBezTo>
                    <a:pt x="65" y="141"/>
                    <a:pt x="66" y="141"/>
                    <a:pt x="66" y="140"/>
                  </a:cubicBezTo>
                  <a:cubicBezTo>
                    <a:pt x="65" y="139"/>
                    <a:pt x="65" y="138"/>
                    <a:pt x="65" y="137"/>
                  </a:cubicBezTo>
                  <a:cubicBezTo>
                    <a:pt x="65" y="137"/>
                    <a:pt x="66" y="136"/>
                    <a:pt x="66" y="134"/>
                  </a:cubicBezTo>
                  <a:cubicBezTo>
                    <a:pt x="66" y="133"/>
                    <a:pt x="66" y="132"/>
                    <a:pt x="66" y="132"/>
                  </a:cubicBezTo>
                  <a:cubicBezTo>
                    <a:pt x="67" y="114"/>
                    <a:pt x="69" y="97"/>
                    <a:pt x="70" y="79"/>
                  </a:cubicBezTo>
                  <a:cubicBezTo>
                    <a:pt x="72" y="62"/>
                    <a:pt x="75" y="45"/>
                    <a:pt x="77" y="28"/>
                  </a:cubicBezTo>
                  <a:cubicBezTo>
                    <a:pt x="78" y="28"/>
                    <a:pt x="78" y="28"/>
                    <a:pt x="78" y="28"/>
                  </a:cubicBezTo>
                  <a:cubicBezTo>
                    <a:pt x="78" y="28"/>
                    <a:pt x="79" y="28"/>
                    <a:pt x="79" y="29"/>
                  </a:cubicBezTo>
                  <a:cubicBezTo>
                    <a:pt x="79" y="29"/>
                    <a:pt x="79" y="29"/>
                    <a:pt x="79" y="29"/>
                  </a:cubicBezTo>
                  <a:cubicBezTo>
                    <a:pt x="79" y="30"/>
                    <a:pt x="80" y="30"/>
                    <a:pt x="80" y="30"/>
                  </a:cubicBezTo>
                  <a:cubicBezTo>
                    <a:pt x="80" y="29"/>
                    <a:pt x="80" y="29"/>
                    <a:pt x="80" y="29"/>
                  </a:cubicBezTo>
                  <a:cubicBezTo>
                    <a:pt x="80" y="29"/>
                    <a:pt x="80" y="29"/>
                    <a:pt x="80" y="29"/>
                  </a:cubicBezTo>
                  <a:cubicBezTo>
                    <a:pt x="80" y="29"/>
                    <a:pt x="80" y="28"/>
                    <a:pt x="80" y="28"/>
                  </a:cubicBezTo>
                  <a:cubicBezTo>
                    <a:pt x="80" y="28"/>
                    <a:pt x="80" y="28"/>
                    <a:pt x="80" y="28"/>
                  </a:cubicBezTo>
                  <a:cubicBezTo>
                    <a:pt x="81" y="27"/>
                    <a:pt x="81" y="28"/>
                    <a:pt x="81" y="28"/>
                  </a:cubicBezTo>
                  <a:cubicBezTo>
                    <a:pt x="81" y="29"/>
                    <a:pt x="81" y="29"/>
                    <a:pt x="81" y="29"/>
                  </a:cubicBezTo>
                  <a:cubicBezTo>
                    <a:pt x="82" y="29"/>
                    <a:pt x="82" y="29"/>
                    <a:pt x="82" y="29"/>
                  </a:cubicBezTo>
                  <a:cubicBezTo>
                    <a:pt x="82" y="29"/>
                    <a:pt x="82" y="29"/>
                    <a:pt x="82" y="28"/>
                  </a:cubicBezTo>
                  <a:cubicBezTo>
                    <a:pt x="82" y="28"/>
                    <a:pt x="82" y="28"/>
                    <a:pt x="82" y="28"/>
                  </a:cubicBezTo>
                  <a:cubicBezTo>
                    <a:pt x="82" y="28"/>
                    <a:pt x="82" y="28"/>
                    <a:pt x="82" y="28"/>
                  </a:cubicBezTo>
                  <a:cubicBezTo>
                    <a:pt x="82" y="27"/>
                    <a:pt x="82" y="26"/>
                    <a:pt x="82" y="26"/>
                  </a:cubicBezTo>
                  <a:cubicBezTo>
                    <a:pt x="81" y="25"/>
                    <a:pt x="80" y="25"/>
                    <a:pt x="79" y="26"/>
                  </a:cubicBezTo>
                  <a:cubicBezTo>
                    <a:pt x="79" y="25"/>
                    <a:pt x="79" y="25"/>
                    <a:pt x="79" y="25"/>
                  </a:cubicBezTo>
                  <a:cubicBezTo>
                    <a:pt x="79" y="25"/>
                    <a:pt x="80" y="24"/>
                    <a:pt x="80" y="24"/>
                  </a:cubicBezTo>
                  <a:cubicBezTo>
                    <a:pt x="80" y="24"/>
                    <a:pt x="80" y="24"/>
                    <a:pt x="81" y="24"/>
                  </a:cubicBezTo>
                  <a:cubicBezTo>
                    <a:pt x="81" y="24"/>
                    <a:pt x="81" y="23"/>
                    <a:pt x="81" y="23"/>
                  </a:cubicBezTo>
                  <a:cubicBezTo>
                    <a:pt x="81" y="23"/>
                    <a:pt x="81" y="22"/>
                    <a:pt x="80" y="22"/>
                  </a:cubicBezTo>
                  <a:cubicBezTo>
                    <a:pt x="80" y="22"/>
                    <a:pt x="80" y="22"/>
                    <a:pt x="79" y="22"/>
                  </a:cubicBezTo>
                  <a:cubicBezTo>
                    <a:pt x="79" y="22"/>
                    <a:pt x="79" y="23"/>
                    <a:pt x="78" y="23"/>
                  </a:cubicBezTo>
                  <a:cubicBezTo>
                    <a:pt x="78" y="23"/>
                    <a:pt x="78" y="23"/>
                    <a:pt x="77" y="23"/>
                  </a:cubicBezTo>
                  <a:cubicBezTo>
                    <a:pt x="78" y="22"/>
                    <a:pt x="78" y="21"/>
                    <a:pt x="78" y="20"/>
                  </a:cubicBezTo>
                  <a:cubicBezTo>
                    <a:pt x="78" y="19"/>
                    <a:pt x="78" y="18"/>
                    <a:pt x="78" y="17"/>
                  </a:cubicBezTo>
                  <a:cubicBezTo>
                    <a:pt x="78" y="17"/>
                    <a:pt x="78" y="16"/>
                    <a:pt x="79" y="16"/>
                  </a:cubicBezTo>
                  <a:cubicBezTo>
                    <a:pt x="79" y="16"/>
                    <a:pt x="80" y="16"/>
                    <a:pt x="80" y="15"/>
                  </a:cubicBezTo>
                  <a:cubicBezTo>
                    <a:pt x="80" y="14"/>
                    <a:pt x="80" y="14"/>
                    <a:pt x="80" y="14"/>
                  </a:cubicBezTo>
                  <a:cubicBezTo>
                    <a:pt x="80" y="14"/>
                    <a:pt x="80" y="13"/>
                    <a:pt x="80" y="12"/>
                  </a:cubicBezTo>
                  <a:lnTo>
                    <a:pt x="81" y="12"/>
                  </a:lnTo>
                  <a:cubicBezTo>
                    <a:pt x="81" y="11"/>
                    <a:pt x="81" y="11"/>
                    <a:pt x="81" y="11"/>
                  </a:cubicBezTo>
                  <a:cubicBezTo>
                    <a:pt x="81" y="11"/>
                    <a:pt x="82" y="11"/>
                    <a:pt x="82" y="11"/>
                  </a:cubicBezTo>
                  <a:cubicBezTo>
                    <a:pt x="82" y="12"/>
                    <a:pt x="82" y="12"/>
                    <a:pt x="83" y="12"/>
                  </a:cubicBezTo>
                  <a:cubicBezTo>
                    <a:pt x="83" y="12"/>
                    <a:pt x="83" y="12"/>
                    <a:pt x="84" y="12"/>
                  </a:cubicBezTo>
                  <a:cubicBezTo>
                    <a:pt x="83" y="12"/>
                    <a:pt x="83" y="11"/>
                    <a:pt x="82" y="11"/>
                  </a:cubicBezTo>
                  <a:cubicBezTo>
                    <a:pt x="82" y="10"/>
                    <a:pt x="82" y="10"/>
                    <a:pt x="81" y="9"/>
                  </a:cubicBezTo>
                  <a:cubicBezTo>
                    <a:pt x="81" y="9"/>
                    <a:pt x="81" y="9"/>
                    <a:pt x="81" y="10"/>
                  </a:cubicBezTo>
                  <a:cubicBezTo>
                    <a:pt x="80" y="10"/>
                    <a:pt x="80" y="10"/>
                    <a:pt x="80" y="11"/>
                  </a:cubicBezTo>
                  <a:cubicBezTo>
                    <a:pt x="80" y="11"/>
                    <a:pt x="80" y="11"/>
                    <a:pt x="80" y="11"/>
                  </a:cubicBezTo>
                  <a:cubicBezTo>
                    <a:pt x="80" y="12"/>
                    <a:pt x="79" y="12"/>
                    <a:pt x="79" y="12"/>
                  </a:cubicBezTo>
                  <a:cubicBezTo>
                    <a:pt x="79" y="11"/>
                    <a:pt x="79" y="10"/>
                    <a:pt x="79" y="10"/>
                  </a:cubicBezTo>
                  <a:cubicBezTo>
                    <a:pt x="79" y="10"/>
                    <a:pt x="79" y="10"/>
                    <a:pt x="80" y="10"/>
                  </a:cubicBezTo>
                  <a:cubicBezTo>
                    <a:pt x="80" y="9"/>
                    <a:pt x="80" y="9"/>
                    <a:pt x="81" y="9"/>
                  </a:cubicBezTo>
                  <a:cubicBezTo>
                    <a:pt x="81" y="9"/>
                    <a:pt x="81" y="8"/>
                    <a:pt x="81" y="8"/>
                  </a:cubicBezTo>
                  <a:cubicBezTo>
                    <a:pt x="81" y="8"/>
                    <a:pt x="81" y="8"/>
                    <a:pt x="82" y="9"/>
                  </a:cubicBezTo>
                  <a:cubicBezTo>
                    <a:pt x="82" y="9"/>
                    <a:pt x="83" y="9"/>
                    <a:pt x="83" y="9"/>
                  </a:cubicBezTo>
                  <a:cubicBezTo>
                    <a:pt x="83" y="9"/>
                    <a:pt x="84" y="9"/>
                    <a:pt x="84" y="10"/>
                  </a:cubicBezTo>
                  <a:cubicBezTo>
                    <a:pt x="84" y="10"/>
                    <a:pt x="84" y="10"/>
                    <a:pt x="84" y="11"/>
                  </a:cubicBezTo>
                  <a:cubicBezTo>
                    <a:pt x="84" y="11"/>
                    <a:pt x="85" y="10"/>
                    <a:pt x="85" y="10"/>
                  </a:cubicBezTo>
                  <a:cubicBezTo>
                    <a:pt x="86" y="10"/>
                    <a:pt x="86" y="11"/>
                    <a:pt x="86" y="11"/>
                  </a:cubicBezTo>
                  <a:cubicBezTo>
                    <a:pt x="86" y="11"/>
                    <a:pt x="87" y="11"/>
                    <a:pt x="87" y="12"/>
                  </a:cubicBezTo>
                  <a:cubicBezTo>
                    <a:pt x="87" y="12"/>
                    <a:pt x="87" y="12"/>
                    <a:pt x="88" y="13"/>
                  </a:cubicBezTo>
                  <a:cubicBezTo>
                    <a:pt x="88" y="13"/>
                    <a:pt x="87" y="13"/>
                    <a:pt x="87" y="14"/>
                  </a:cubicBezTo>
                  <a:cubicBezTo>
                    <a:pt x="87" y="14"/>
                    <a:pt x="87" y="14"/>
                    <a:pt x="86" y="14"/>
                  </a:cubicBezTo>
                  <a:cubicBezTo>
                    <a:pt x="86" y="14"/>
                    <a:pt x="86" y="15"/>
                    <a:pt x="86" y="15"/>
                  </a:cubicBezTo>
                  <a:cubicBezTo>
                    <a:pt x="86" y="15"/>
                    <a:pt x="86" y="15"/>
                    <a:pt x="86" y="16"/>
                  </a:cubicBezTo>
                  <a:cubicBezTo>
                    <a:pt x="86" y="16"/>
                    <a:pt x="86" y="16"/>
                    <a:pt x="87" y="16"/>
                  </a:cubicBezTo>
                  <a:cubicBezTo>
                    <a:pt x="87" y="16"/>
                    <a:pt x="87" y="16"/>
                    <a:pt x="87" y="16"/>
                  </a:cubicBezTo>
                  <a:cubicBezTo>
                    <a:pt x="87" y="16"/>
                    <a:pt x="87" y="15"/>
                    <a:pt x="87" y="15"/>
                  </a:cubicBezTo>
                  <a:cubicBezTo>
                    <a:pt x="88" y="15"/>
                    <a:pt x="88" y="15"/>
                    <a:pt x="88" y="15"/>
                  </a:cubicBezTo>
                  <a:cubicBezTo>
                    <a:pt x="88" y="16"/>
                    <a:pt x="88" y="16"/>
                    <a:pt x="87" y="17"/>
                  </a:cubicBezTo>
                  <a:cubicBezTo>
                    <a:pt x="86" y="17"/>
                    <a:pt x="86" y="18"/>
                    <a:pt x="85" y="18"/>
                  </a:cubicBezTo>
                  <a:cubicBezTo>
                    <a:pt x="86" y="19"/>
                    <a:pt x="86" y="19"/>
                    <a:pt x="86" y="19"/>
                  </a:cubicBezTo>
                  <a:cubicBezTo>
                    <a:pt x="86" y="18"/>
                    <a:pt x="86" y="18"/>
                    <a:pt x="87" y="18"/>
                  </a:cubicBezTo>
                  <a:cubicBezTo>
                    <a:pt x="87" y="18"/>
                    <a:pt x="87" y="18"/>
                    <a:pt x="87" y="18"/>
                  </a:cubicBezTo>
                  <a:cubicBezTo>
                    <a:pt x="87" y="18"/>
                    <a:pt x="88" y="18"/>
                    <a:pt x="88" y="18"/>
                  </a:cubicBezTo>
                  <a:cubicBezTo>
                    <a:pt x="88" y="19"/>
                    <a:pt x="88" y="19"/>
                    <a:pt x="88" y="19"/>
                  </a:cubicBezTo>
                  <a:cubicBezTo>
                    <a:pt x="87" y="20"/>
                    <a:pt x="87" y="20"/>
                    <a:pt x="87" y="21"/>
                  </a:cubicBezTo>
                  <a:cubicBezTo>
                    <a:pt x="88" y="21"/>
                    <a:pt x="88" y="21"/>
                    <a:pt x="88" y="20"/>
                  </a:cubicBezTo>
                  <a:cubicBezTo>
                    <a:pt x="88" y="20"/>
                    <a:pt x="89" y="20"/>
                    <a:pt x="89" y="19"/>
                  </a:cubicBezTo>
                  <a:cubicBezTo>
                    <a:pt x="89" y="19"/>
                    <a:pt x="89" y="18"/>
                    <a:pt x="89" y="18"/>
                  </a:cubicBezTo>
                  <a:cubicBezTo>
                    <a:pt x="89" y="17"/>
                    <a:pt x="89" y="17"/>
                    <a:pt x="90" y="17"/>
                  </a:cubicBezTo>
                  <a:cubicBezTo>
                    <a:pt x="90" y="16"/>
                    <a:pt x="91" y="16"/>
                    <a:pt x="92" y="16"/>
                  </a:cubicBezTo>
                  <a:cubicBezTo>
                    <a:pt x="93" y="16"/>
                    <a:pt x="93" y="16"/>
                    <a:pt x="93" y="16"/>
                  </a:cubicBezTo>
                  <a:cubicBezTo>
                    <a:pt x="93" y="15"/>
                    <a:pt x="93" y="15"/>
                    <a:pt x="93" y="15"/>
                  </a:cubicBezTo>
                  <a:cubicBezTo>
                    <a:pt x="93" y="15"/>
                    <a:pt x="93" y="15"/>
                    <a:pt x="93" y="15"/>
                  </a:cubicBezTo>
                  <a:cubicBezTo>
                    <a:pt x="94" y="16"/>
                    <a:pt x="94" y="16"/>
                    <a:pt x="94" y="16"/>
                  </a:cubicBezTo>
                  <a:cubicBezTo>
                    <a:pt x="94" y="16"/>
                    <a:pt x="95" y="16"/>
                    <a:pt x="95" y="16"/>
                  </a:cubicBezTo>
                  <a:close/>
                  <a:moveTo>
                    <a:pt x="10" y="1"/>
                  </a:moveTo>
                  <a:cubicBezTo>
                    <a:pt x="10" y="2"/>
                    <a:pt x="10" y="2"/>
                    <a:pt x="11" y="3"/>
                  </a:cubicBezTo>
                  <a:cubicBezTo>
                    <a:pt x="11" y="3"/>
                    <a:pt x="11" y="3"/>
                    <a:pt x="12" y="3"/>
                  </a:cubicBezTo>
                  <a:cubicBezTo>
                    <a:pt x="12" y="2"/>
                    <a:pt x="11" y="1"/>
                    <a:pt x="10" y="1"/>
                  </a:cubicBezTo>
                  <a:close/>
                  <a:moveTo>
                    <a:pt x="8" y="2"/>
                  </a:moveTo>
                  <a:cubicBezTo>
                    <a:pt x="7" y="3"/>
                    <a:pt x="7" y="3"/>
                    <a:pt x="7" y="4"/>
                  </a:cubicBezTo>
                  <a:cubicBezTo>
                    <a:pt x="8" y="5"/>
                    <a:pt x="8" y="6"/>
                    <a:pt x="8" y="6"/>
                  </a:cubicBezTo>
                  <a:cubicBezTo>
                    <a:pt x="7" y="6"/>
                    <a:pt x="6" y="7"/>
                    <a:pt x="7" y="8"/>
                  </a:cubicBezTo>
                  <a:cubicBezTo>
                    <a:pt x="7" y="9"/>
                    <a:pt x="8" y="9"/>
                    <a:pt x="9" y="9"/>
                  </a:cubicBezTo>
                  <a:cubicBezTo>
                    <a:pt x="10" y="9"/>
                    <a:pt x="11" y="9"/>
                    <a:pt x="11" y="8"/>
                  </a:cubicBezTo>
                  <a:cubicBezTo>
                    <a:pt x="11" y="8"/>
                    <a:pt x="11" y="7"/>
                    <a:pt x="10" y="6"/>
                  </a:cubicBezTo>
                  <a:cubicBezTo>
                    <a:pt x="9" y="6"/>
                    <a:pt x="9" y="5"/>
                    <a:pt x="9" y="4"/>
                  </a:cubicBezTo>
                  <a:cubicBezTo>
                    <a:pt x="9" y="4"/>
                    <a:pt x="9" y="4"/>
                    <a:pt x="9" y="4"/>
                  </a:cubicBezTo>
                  <a:cubicBezTo>
                    <a:pt x="9" y="3"/>
                    <a:pt x="9" y="3"/>
                    <a:pt x="9" y="3"/>
                  </a:cubicBezTo>
                  <a:cubicBezTo>
                    <a:pt x="9" y="2"/>
                    <a:pt x="9" y="2"/>
                    <a:pt x="9" y="2"/>
                  </a:cubicBezTo>
                  <a:cubicBezTo>
                    <a:pt x="9" y="2"/>
                    <a:pt x="8" y="2"/>
                    <a:pt x="8" y="2"/>
                  </a:cubicBezTo>
                  <a:close/>
                  <a:moveTo>
                    <a:pt x="40" y="2"/>
                  </a:moveTo>
                  <a:cubicBezTo>
                    <a:pt x="40" y="2"/>
                    <a:pt x="40" y="3"/>
                    <a:pt x="40" y="2"/>
                  </a:cubicBezTo>
                  <a:cubicBezTo>
                    <a:pt x="40" y="4"/>
                    <a:pt x="40" y="5"/>
                    <a:pt x="41" y="6"/>
                  </a:cubicBezTo>
                  <a:cubicBezTo>
                    <a:pt x="42" y="7"/>
                    <a:pt x="42" y="8"/>
                    <a:pt x="43" y="9"/>
                  </a:cubicBezTo>
                  <a:cubicBezTo>
                    <a:pt x="43" y="9"/>
                    <a:pt x="43" y="9"/>
                    <a:pt x="43" y="9"/>
                  </a:cubicBezTo>
                  <a:cubicBezTo>
                    <a:pt x="43" y="9"/>
                    <a:pt x="43" y="10"/>
                    <a:pt x="43" y="10"/>
                  </a:cubicBezTo>
                  <a:cubicBezTo>
                    <a:pt x="44" y="11"/>
                    <a:pt x="44" y="11"/>
                    <a:pt x="45" y="11"/>
                  </a:cubicBezTo>
                  <a:cubicBezTo>
                    <a:pt x="45" y="12"/>
                    <a:pt x="46" y="12"/>
                    <a:pt x="46" y="13"/>
                  </a:cubicBezTo>
                  <a:cubicBezTo>
                    <a:pt x="46" y="13"/>
                    <a:pt x="46" y="13"/>
                    <a:pt x="46" y="14"/>
                  </a:cubicBezTo>
                  <a:cubicBezTo>
                    <a:pt x="45" y="14"/>
                    <a:pt x="46" y="14"/>
                    <a:pt x="46" y="14"/>
                  </a:cubicBezTo>
                  <a:cubicBezTo>
                    <a:pt x="47" y="15"/>
                    <a:pt x="47" y="15"/>
                    <a:pt x="47" y="14"/>
                  </a:cubicBezTo>
                  <a:cubicBezTo>
                    <a:pt x="48" y="14"/>
                    <a:pt x="48" y="14"/>
                    <a:pt x="49" y="14"/>
                  </a:cubicBezTo>
                  <a:cubicBezTo>
                    <a:pt x="48" y="14"/>
                    <a:pt x="48" y="15"/>
                    <a:pt x="49" y="16"/>
                  </a:cubicBezTo>
                  <a:cubicBezTo>
                    <a:pt x="49" y="16"/>
                    <a:pt x="49" y="17"/>
                    <a:pt x="49" y="17"/>
                  </a:cubicBezTo>
                  <a:cubicBezTo>
                    <a:pt x="49" y="17"/>
                    <a:pt x="49" y="17"/>
                    <a:pt x="49" y="17"/>
                  </a:cubicBezTo>
                  <a:cubicBezTo>
                    <a:pt x="48" y="17"/>
                    <a:pt x="48" y="17"/>
                    <a:pt x="48" y="17"/>
                  </a:cubicBezTo>
                  <a:cubicBezTo>
                    <a:pt x="48" y="18"/>
                    <a:pt x="48" y="18"/>
                    <a:pt x="48" y="18"/>
                  </a:cubicBezTo>
                  <a:cubicBezTo>
                    <a:pt x="49" y="19"/>
                    <a:pt x="49" y="19"/>
                    <a:pt x="49" y="19"/>
                  </a:cubicBezTo>
                  <a:cubicBezTo>
                    <a:pt x="49" y="20"/>
                    <a:pt x="48" y="20"/>
                    <a:pt x="48" y="21"/>
                  </a:cubicBezTo>
                  <a:cubicBezTo>
                    <a:pt x="48" y="21"/>
                    <a:pt x="48" y="21"/>
                    <a:pt x="48" y="22"/>
                  </a:cubicBezTo>
                  <a:cubicBezTo>
                    <a:pt x="49" y="22"/>
                    <a:pt x="49" y="21"/>
                    <a:pt x="50" y="21"/>
                  </a:cubicBezTo>
                  <a:cubicBezTo>
                    <a:pt x="50" y="20"/>
                    <a:pt x="50" y="19"/>
                    <a:pt x="50" y="18"/>
                  </a:cubicBezTo>
                  <a:cubicBezTo>
                    <a:pt x="50" y="18"/>
                    <a:pt x="50" y="17"/>
                    <a:pt x="50" y="16"/>
                  </a:cubicBezTo>
                  <a:cubicBezTo>
                    <a:pt x="50" y="15"/>
                    <a:pt x="50" y="14"/>
                    <a:pt x="51" y="14"/>
                  </a:cubicBezTo>
                  <a:cubicBezTo>
                    <a:pt x="50" y="14"/>
                    <a:pt x="50" y="14"/>
                    <a:pt x="50" y="13"/>
                  </a:cubicBezTo>
                  <a:cubicBezTo>
                    <a:pt x="50" y="13"/>
                    <a:pt x="50" y="13"/>
                    <a:pt x="49" y="12"/>
                  </a:cubicBezTo>
                  <a:cubicBezTo>
                    <a:pt x="49" y="12"/>
                    <a:pt x="49" y="12"/>
                    <a:pt x="49" y="11"/>
                  </a:cubicBezTo>
                  <a:cubicBezTo>
                    <a:pt x="49" y="11"/>
                    <a:pt x="49" y="11"/>
                    <a:pt x="48" y="11"/>
                  </a:cubicBezTo>
                  <a:cubicBezTo>
                    <a:pt x="48" y="11"/>
                    <a:pt x="48" y="12"/>
                    <a:pt x="48" y="12"/>
                  </a:cubicBezTo>
                  <a:cubicBezTo>
                    <a:pt x="49" y="12"/>
                    <a:pt x="49" y="12"/>
                    <a:pt x="48" y="13"/>
                  </a:cubicBezTo>
                  <a:cubicBezTo>
                    <a:pt x="47" y="13"/>
                    <a:pt x="46" y="12"/>
                    <a:pt x="47" y="10"/>
                  </a:cubicBezTo>
                  <a:cubicBezTo>
                    <a:pt x="46" y="11"/>
                    <a:pt x="45" y="11"/>
                    <a:pt x="45" y="10"/>
                  </a:cubicBezTo>
                  <a:cubicBezTo>
                    <a:pt x="44" y="10"/>
                    <a:pt x="44" y="10"/>
                    <a:pt x="44" y="9"/>
                  </a:cubicBezTo>
                  <a:cubicBezTo>
                    <a:pt x="44" y="9"/>
                    <a:pt x="44" y="9"/>
                    <a:pt x="44" y="9"/>
                  </a:cubicBezTo>
                  <a:cubicBezTo>
                    <a:pt x="45" y="9"/>
                    <a:pt x="45" y="8"/>
                    <a:pt x="45" y="8"/>
                  </a:cubicBezTo>
                  <a:cubicBezTo>
                    <a:pt x="44" y="8"/>
                    <a:pt x="43" y="7"/>
                    <a:pt x="43" y="7"/>
                  </a:cubicBezTo>
                  <a:cubicBezTo>
                    <a:pt x="43" y="6"/>
                    <a:pt x="43" y="6"/>
                    <a:pt x="42" y="5"/>
                  </a:cubicBezTo>
                  <a:cubicBezTo>
                    <a:pt x="42" y="4"/>
                    <a:pt x="42" y="4"/>
                    <a:pt x="42" y="3"/>
                  </a:cubicBezTo>
                  <a:cubicBezTo>
                    <a:pt x="41" y="2"/>
                    <a:pt x="41" y="2"/>
                    <a:pt x="40" y="2"/>
                  </a:cubicBezTo>
                  <a:close/>
                  <a:moveTo>
                    <a:pt x="45" y="3"/>
                  </a:moveTo>
                  <a:cubicBezTo>
                    <a:pt x="45" y="3"/>
                    <a:pt x="45" y="3"/>
                    <a:pt x="45" y="3"/>
                  </a:cubicBezTo>
                  <a:cubicBezTo>
                    <a:pt x="45" y="3"/>
                    <a:pt x="46" y="3"/>
                    <a:pt x="46" y="2"/>
                  </a:cubicBezTo>
                  <a:cubicBezTo>
                    <a:pt x="45" y="2"/>
                    <a:pt x="45" y="2"/>
                    <a:pt x="45" y="2"/>
                  </a:cubicBezTo>
                  <a:cubicBezTo>
                    <a:pt x="45" y="2"/>
                    <a:pt x="45" y="3"/>
                    <a:pt x="45" y="3"/>
                  </a:cubicBezTo>
                  <a:close/>
                  <a:moveTo>
                    <a:pt x="52" y="3"/>
                  </a:moveTo>
                  <a:cubicBezTo>
                    <a:pt x="52" y="3"/>
                    <a:pt x="52" y="3"/>
                    <a:pt x="52" y="3"/>
                  </a:cubicBezTo>
                  <a:cubicBezTo>
                    <a:pt x="53" y="3"/>
                    <a:pt x="53" y="3"/>
                    <a:pt x="53" y="3"/>
                  </a:cubicBezTo>
                  <a:cubicBezTo>
                    <a:pt x="53" y="3"/>
                    <a:pt x="53" y="3"/>
                    <a:pt x="53" y="3"/>
                  </a:cubicBezTo>
                  <a:cubicBezTo>
                    <a:pt x="52" y="2"/>
                    <a:pt x="52" y="3"/>
                    <a:pt x="52" y="3"/>
                  </a:cubicBezTo>
                  <a:close/>
                  <a:moveTo>
                    <a:pt x="209" y="3"/>
                  </a:moveTo>
                  <a:cubicBezTo>
                    <a:pt x="209" y="3"/>
                    <a:pt x="209" y="3"/>
                    <a:pt x="210" y="3"/>
                  </a:cubicBezTo>
                  <a:cubicBezTo>
                    <a:pt x="210" y="3"/>
                    <a:pt x="210" y="3"/>
                    <a:pt x="210" y="2"/>
                  </a:cubicBezTo>
                  <a:cubicBezTo>
                    <a:pt x="210" y="2"/>
                    <a:pt x="209" y="2"/>
                    <a:pt x="209" y="2"/>
                  </a:cubicBezTo>
                  <a:cubicBezTo>
                    <a:pt x="209" y="3"/>
                    <a:pt x="209" y="3"/>
                    <a:pt x="209" y="3"/>
                  </a:cubicBezTo>
                  <a:close/>
                  <a:moveTo>
                    <a:pt x="106" y="3"/>
                  </a:moveTo>
                  <a:cubicBezTo>
                    <a:pt x="106" y="3"/>
                    <a:pt x="105" y="3"/>
                    <a:pt x="105" y="3"/>
                  </a:cubicBezTo>
                  <a:lnTo>
                    <a:pt x="104" y="5"/>
                  </a:lnTo>
                  <a:cubicBezTo>
                    <a:pt x="105" y="5"/>
                    <a:pt x="106" y="5"/>
                    <a:pt x="106" y="5"/>
                  </a:cubicBezTo>
                  <a:cubicBezTo>
                    <a:pt x="106" y="4"/>
                    <a:pt x="107" y="4"/>
                    <a:pt x="107" y="5"/>
                  </a:cubicBezTo>
                  <a:cubicBezTo>
                    <a:pt x="107" y="4"/>
                    <a:pt x="107" y="4"/>
                    <a:pt x="107" y="4"/>
                  </a:cubicBezTo>
                  <a:cubicBezTo>
                    <a:pt x="107" y="3"/>
                    <a:pt x="106" y="3"/>
                    <a:pt x="106" y="3"/>
                  </a:cubicBezTo>
                  <a:close/>
                  <a:moveTo>
                    <a:pt x="115" y="4"/>
                  </a:moveTo>
                  <a:cubicBezTo>
                    <a:pt x="116" y="4"/>
                    <a:pt x="116" y="4"/>
                    <a:pt x="116" y="5"/>
                  </a:cubicBezTo>
                  <a:cubicBezTo>
                    <a:pt x="116" y="5"/>
                    <a:pt x="117" y="5"/>
                    <a:pt x="117" y="5"/>
                  </a:cubicBezTo>
                  <a:cubicBezTo>
                    <a:pt x="118" y="5"/>
                    <a:pt x="118" y="4"/>
                    <a:pt x="117" y="4"/>
                  </a:cubicBezTo>
                  <a:cubicBezTo>
                    <a:pt x="117" y="4"/>
                    <a:pt x="117" y="4"/>
                    <a:pt x="117" y="4"/>
                  </a:cubicBezTo>
                  <a:cubicBezTo>
                    <a:pt x="117" y="3"/>
                    <a:pt x="116" y="3"/>
                    <a:pt x="116" y="3"/>
                  </a:cubicBezTo>
                  <a:cubicBezTo>
                    <a:pt x="116" y="4"/>
                    <a:pt x="115" y="4"/>
                    <a:pt x="115" y="4"/>
                  </a:cubicBezTo>
                  <a:close/>
                  <a:moveTo>
                    <a:pt x="119" y="4"/>
                  </a:moveTo>
                  <a:cubicBezTo>
                    <a:pt x="119" y="4"/>
                    <a:pt x="120" y="4"/>
                    <a:pt x="120" y="4"/>
                  </a:cubicBezTo>
                  <a:cubicBezTo>
                    <a:pt x="120" y="4"/>
                    <a:pt x="120" y="4"/>
                    <a:pt x="120" y="3"/>
                  </a:cubicBezTo>
                  <a:cubicBezTo>
                    <a:pt x="120" y="3"/>
                    <a:pt x="120" y="3"/>
                    <a:pt x="119" y="4"/>
                  </a:cubicBezTo>
                  <a:cubicBezTo>
                    <a:pt x="119" y="4"/>
                    <a:pt x="119" y="4"/>
                    <a:pt x="119" y="4"/>
                  </a:cubicBezTo>
                  <a:close/>
                  <a:moveTo>
                    <a:pt x="130" y="3"/>
                  </a:moveTo>
                  <a:cubicBezTo>
                    <a:pt x="130" y="4"/>
                    <a:pt x="130" y="4"/>
                    <a:pt x="131" y="5"/>
                  </a:cubicBezTo>
                  <a:cubicBezTo>
                    <a:pt x="131" y="5"/>
                    <a:pt x="131" y="5"/>
                    <a:pt x="131" y="5"/>
                  </a:cubicBezTo>
                  <a:cubicBezTo>
                    <a:pt x="131" y="5"/>
                    <a:pt x="131" y="6"/>
                    <a:pt x="131" y="6"/>
                  </a:cubicBezTo>
                  <a:cubicBezTo>
                    <a:pt x="131" y="6"/>
                    <a:pt x="131" y="7"/>
                    <a:pt x="131" y="7"/>
                  </a:cubicBezTo>
                  <a:cubicBezTo>
                    <a:pt x="131" y="8"/>
                    <a:pt x="131" y="8"/>
                    <a:pt x="131" y="8"/>
                  </a:cubicBezTo>
                  <a:cubicBezTo>
                    <a:pt x="131" y="8"/>
                    <a:pt x="131" y="9"/>
                    <a:pt x="132" y="8"/>
                  </a:cubicBezTo>
                  <a:cubicBezTo>
                    <a:pt x="132" y="8"/>
                    <a:pt x="132" y="8"/>
                    <a:pt x="132" y="8"/>
                  </a:cubicBezTo>
                  <a:cubicBezTo>
                    <a:pt x="132" y="7"/>
                    <a:pt x="133" y="7"/>
                    <a:pt x="133" y="6"/>
                  </a:cubicBezTo>
                  <a:cubicBezTo>
                    <a:pt x="133" y="6"/>
                    <a:pt x="133" y="6"/>
                    <a:pt x="133" y="6"/>
                  </a:cubicBezTo>
                  <a:cubicBezTo>
                    <a:pt x="133" y="6"/>
                    <a:pt x="134" y="6"/>
                    <a:pt x="134" y="6"/>
                  </a:cubicBezTo>
                  <a:cubicBezTo>
                    <a:pt x="134" y="5"/>
                    <a:pt x="134" y="5"/>
                    <a:pt x="133" y="4"/>
                  </a:cubicBezTo>
                  <a:cubicBezTo>
                    <a:pt x="132" y="4"/>
                    <a:pt x="131" y="4"/>
                    <a:pt x="130" y="3"/>
                  </a:cubicBezTo>
                  <a:close/>
                  <a:moveTo>
                    <a:pt x="134" y="4"/>
                  </a:moveTo>
                  <a:cubicBezTo>
                    <a:pt x="134" y="4"/>
                    <a:pt x="134" y="4"/>
                    <a:pt x="135" y="4"/>
                  </a:cubicBezTo>
                  <a:cubicBezTo>
                    <a:pt x="135" y="4"/>
                    <a:pt x="135" y="4"/>
                    <a:pt x="135" y="3"/>
                  </a:cubicBezTo>
                  <a:cubicBezTo>
                    <a:pt x="135" y="4"/>
                    <a:pt x="135" y="4"/>
                    <a:pt x="134" y="4"/>
                  </a:cubicBezTo>
                  <a:cubicBezTo>
                    <a:pt x="134" y="4"/>
                    <a:pt x="134" y="4"/>
                    <a:pt x="134" y="4"/>
                  </a:cubicBezTo>
                  <a:close/>
                  <a:moveTo>
                    <a:pt x="188" y="3"/>
                  </a:moveTo>
                  <a:cubicBezTo>
                    <a:pt x="188" y="4"/>
                    <a:pt x="187" y="4"/>
                    <a:pt x="187" y="4"/>
                  </a:cubicBezTo>
                  <a:lnTo>
                    <a:pt x="187" y="5"/>
                  </a:lnTo>
                  <a:cubicBezTo>
                    <a:pt x="187" y="5"/>
                    <a:pt x="188" y="5"/>
                    <a:pt x="188" y="5"/>
                  </a:cubicBezTo>
                  <a:cubicBezTo>
                    <a:pt x="188" y="5"/>
                    <a:pt x="188" y="5"/>
                    <a:pt x="188" y="4"/>
                  </a:cubicBezTo>
                  <a:cubicBezTo>
                    <a:pt x="188" y="4"/>
                    <a:pt x="188" y="4"/>
                    <a:pt x="188" y="4"/>
                  </a:cubicBezTo>
                  <a:cubicBezTo>
                    <a:pt x="188" y="3"/>
                    <a:pt x="188" y="3"/>
                    <a:pt x="188" y="3"/>
                  </a:cubicBezTo>
                  <a:close/>
                  <a:moveTo>
                    <a:pt x="11" y="4"/>
                  </a:moveTo>
                  <a:cubicBezTo>
                    <a:pt x="11" y="5"/>
                    <a:pt x="11" y="5"/>
                    <a:pt x="11" y="5"/>
                  </a:cubicBezTo>
                  <a:cubicBezTo>
                    <a:pt x="11" y="5"/>
                    <a:pt x="12" y="5"/>
                    <a:pt x="12" y="4"/>
                  </a:cubicBezTo>
                  <a:cubicBezTo>
                    <a:pt x="11" y="4"/>
                    <a:pt x="11" y="4"/>
                    <a:pt x="11" y="4"/>
                  </a:cubicBezTo>
                  <a:cubicBezTo>
                    <a:pt x="11" y="4"/>
                    <a:pt x="11" y="4"/>
                    <a:pt x="11" y="4"/>
                  </a:cubicBezTo>
                  <a:close/>
                  <a:moveTo>
                    <a:pt x="18" y="4"/>
                  </a:moveTo>
                  <a:cubicBezTo>
                    <a:pt x="19" y="4"/>
                    <a:pt x="19" y="5"/>
                    <a:pt x="19" y="5"/>
                  </a:cubicBezTo>
                  <a:cubicBezTo>
                    <a:pt x="19" y="5"/>
                    <a:pt x="19" y="5"/>
                    <a:pt x="18" y="6"/>
                  </a:cubicBezTo>
                  <a:cubicBezTo>
                    <a:pt x="18" y="6"/>
                    <a:pt x="18" y="6"/>
                    <a:pt x="18" y="7"/>
                  </a:cubicBezTo>
                  <a:cubicBezTo>
                    <a:pt x="18" y="7"/>
                    <a:pt x="18" y="7"/>
                    <a:pt x="19" y="7"/>
                  </a:cubicBezTo>
                  <a:cubicBezTo>
                    <a:pt x="19" y="6"/>
                    <a:pt x="20" y="6"/>
                    <a:pt x="19" y="5"/>
                  </a:cubicBezTo>
                  <a:cubicBezTo>
                    <a:pt x="19" y="4"/>
                    <a:pt x="19" y="4"/>
                    <a:pt x="18" y="4"/>
                  </a:cubicBezTo>
                  <a:close/>
                  <a:moveTo>
                    <a:pt x="109" y="4"/>
                  </a:moveTo>
                  <a:cubicBezTo>
                    <a:pt x="109" y="4"/>
                    <a:pt x="109" y="5"/>
                    <a:pt x="109" y="5"/>
                  </a:cubicBezTo>
                  <a:lnTo>
                    <a:pt x="110" y="5"/>
                  </a:lnTo>
                  <a:cubicBezTo>
                    <a:pt x="110" y="5"/>
                    <a:pt x="110" y="4"/>
                    <a:pt x="110" y="4"/>
                  </a:cubicBezTo>
                  <a:cubicBezTo>
                    <a:pt x="110" y="4"/>
                    <a:pt x="110" y="4"/>
                    <a:pt x="110" y="4"/>
                  </a:cubicBezTo>
                  <a:cubicBezTo>
                    <a:pt x="110" y="4"/>
                    <a:pt x="109" y="4"/>
                    <a:pt x="109" y="4"/>
                  </a:cubicBezTo>
                  <a:cubicBezTo>
                    <a:pt x="109" y="4"/>
                    <a:pt x="109" y="4"/>
                    <a:pt x="109" y="5"/>
                  </a:cubicBezTo>
                  <a:lnTo>
                    <a:pt x="109" y="4"/>
                  </a:lnTo>
                  <a:close/>
                  <a:moveTo>
                    <a:pt x="112" y="5"/>
                  </a:moveTo>
                  <a:lnTo>
                    <a:pt x="114" y="5"/>
                  </a:lnTo>
                  <a:lnTo>
                    <a:pt x="114" y="4"/>
                  </a:lnTo>
                  <a:lnTo>
                    <a:pt x="112" y="4"/>
                  </a:lnTo>
                  <a:lnTo>
                    <a:pt x="112" y="5"/>
                  </a:lnTo>
                  <a:close/>
                  <a:moveTo>
                    <a:pt x="128" y="4"/>
                  </a:moveTo>
                  <a:cubicBezTo>
                    <a:pt x="128" y="4"/>
                    <a:pt x="128" y="5"/>
                    <a:pt x="128" y="5"/>
                  </a:cubicBezTo>
                  <a:cubicBezTo>
                    <a:pt x="127" y="5"/>
                    <a:pt x="127" y="5"/>
                    <a:pt x="127" y="5"/>
                  </a:cubicBezTo>
                  <a:cubicBezTo>
                    <a:pt x="127" y="6"/>
                    <a:pt x="128" y="6"/>
                    <a:pt x="128" y="6"/>
                  </a:cubicBezTo>
                  <a:cubicBezTo>
                    <a:pt x="129" y="6"/>
                    <a:pt x="130" y="6"/>
                    <a:pt x="130" y="5"/>
                  </a:cubicBezTo>
                  <a:cubicBezTo>
                    <a:pt x="129" y="6"/>
                    <a:pt x="129" y="6"/>
                    <a:pt x="129" y="5"/>
                  </a:cubicBezTo>
                  <a:cubicBezTo>
                    <a:pt x="129" y="5"/>
                    <a:pt x="129" y="5"/>
                    <a:pt x="129" y="5"/>
                  </a:cubicBezTo>
                  <a:cubicBezTo>
                    <a:pt x="129" y="4"/>
                    <a:pt x="129" y="4"/>
                    <a:pt x="129" y="4"/>
                  </a:cubicBezTo>
                  <a:cubicBezTo>
                    <a:pt x="129" y="4"/>
                    <a:pt x="128" y="4"/>
                    <a:pt x="128" y="4"/>
                  </a:cubicBezTo>
                  <a:close/>
                  <a:moveTo>
                    <a:pt x="185" y="4"/>
                  </a:moveTo>
                  <a:cubicBezTo>
                    <a:pt x="184" y="4"/>
                    <a:pt x="183" y="5"/>
                    <a:pt x="183" y="6"/>
                  </a:cubicBezTo>
                  <a:cubicBezTo>
                    <a:pt x="184" y="6"/>
                    <a:pt x="185" y="6"/>
                    <a:pt x="185" y="4"/>
                  </a:cubicBezTo>
                  <a:close/>
                  <a:moveTo>
                    <a:pt x="136" y="5"/>
                  </a:moveTo>
                  <a:cubicBezTo>
                    <a:pt x="136" y="6"/>
                    <a:pt x="136" y="5"/>
                    <a:pt x="136" y="5"/>
                  </a:cubicBezTo>
                  <a:cubicBezTo>
                    <a:pt x="136" y="5"/>
                    <a:pt x="137" y="5"/>
                    <a:pt x="136" y="5"/>
                  </a:cubicBezTo>
                  <a:cubicBezTo>
                    <a:pt x="136" y="5"/>
                    <a:pt x="136" y="5"/>
                    <a:pt x="136" y="5"/>
                  </a:cubicBezTo>
                  <a:cubicBezTo>
                    <a:pt x="136" y="5"/>
                    <a:pt x="136" y="5"/>
                    <a:pt x="136" y="5"/>
                  </a:cubicBezTo>
                  <a:close/>
                  <a:moveTo>
                    <a:pt x="180" y="5"/>
                  </a:moveTo>
                  <a:cubicBezTo>
                    <a:pt x="180" y="5"/>
                    <a:pt x="180" y="6"/>
                    <a:pt x="180" y="5"/>
                  </a:cubicBezTo>
                  <a:lnTo>
                    <a:pt x="179" y="6"/>
                  </a:lnTo>
                  <a:cubicBezTo>
                    <a:pt x="180" y="7"/>
                    <a:pt x="180" y="7"/>
                    <a:pt x="180" y="7"/>
                  </a:cubicBezTo>
                  <a:cubicBezTo>
                    <a:pt x="180" y="6"/>
                    <a:pt x="180" y="6"/>
                    <a:pt x="181" y="6"/>
                  </a:cubicBezTo>
                  <a:cubicBezTo>
                    <a:pt x="181" y="6"/>
                    <a:pt x="181" y="5"/>
                    <a:pt x="181" y="5"/>
                  </a:cubicBezTo>
                  <a:cubicBezTo>
                    <a:pt x="180" y="5"/>
                    <a:pt x="180" y="5"/>
                    <a:pt x="180" y="5"/>
                  </a:cubicBezTo>
                  <a:close/>
                  <a:moveTo>
                    <a:pt x="178" y="6"/>
                  </a:moveTo>
                  <a:cubicBezTo>
                    <a:pt x="178" y="6"/>
                    <a:pt x="178" y="6"/>
                    <a:pt x="179" y="6"/>
                  </a:cubicBezTo>
                  <a:cubicBezTo>
                    <a:pt x="179" y="6"/>
                    <a:pt x="179" y="5"/>
                    <a:pt x="179" y="5"/>
                  </a:cubicBezTo>
                  <a:cubicBezTo>
                    <a:pt x="179" y="5"/>
                    <a:pt x="178" y="5"/>
                    <a:pt x="178" y="5"/>
                  </a:cubicBezTo>
                  <a:cubicBezTo>
                    <a:pt x="178" y="6"/>
                    <a:pt x="178" y="6"/>
                    <a:pt x="178" y="6"/>
                  </a:cubicBezTo>
                  <a:close/>
                  <a:moveTo>
                    <a:pt x="21" y="6"/>
                  </a:moveTo>
                  <a:cubicBezTo>
                    <a:pt x="22" y="7"/>
                    <a:pt x="22" y="7"/>
                    <a:pt x="22" y="6"/>
                  </a:cubicBezTo>
                  <a:cubicBezTo>
                    <a:pt x="22" y="6"/>
                    <a:pt x="22" y="6"/>
                    <a:pt x="22" y="6"/>
                  </a:cubicBezTo>
                  <a:cubicBezTo>
                    <a:pt x="22" y="6"/>
                    <a:pt x="22" y="6"/>
                    <a:pt x="22" y="6"/>
                  </a:cubicBezTo>
                  <a:cubicBezTo>
                    <a:pt x="21" y="6"/>
                    <a:pt x="21" y="6"/>
                    <a:pt x="21" y="6"/>
                  </a:cubicBezTo>
                  <a:close/>
                  <a:moveTo>
                    <a:pt x="39" y="7"/>
                  </a:moveTo>
                  <a:lnTo>
                    <a:pt x="40" y="7"/>
                  </a:lnTo>
                  <a:lnTo>
                    <a:pt x="40" y="6"/>
                  </a:lnTo>
                  <a:lnTo>
                    <a:pt x="38" y="6"/>
                  </a:lnTo>
                  <a:lnTo>
                    <a:pt x="39" y="7"/>
                  </a:lnTo>
                  <a:close/>
                  <a:moveTo>
                    <a:pt x="115" y="7"/>
                  </a:moveTo>
                  <a:lnTo>
                    <a:pt x="116" y="7"/>
                  </a:lnTo>
                  <a:lnTo>
                    <a:pt x="116" y="6"/>
                  </a:lnTo>
                  <a:lnTo>
                    <a:pt x="115" y="6"/>
                  </a:lnTo>
                  <a:lnTo>
                    <a:pt x="115" y="7"/>
                  </a:lnTo>
                  <a:close/>
                  <a:moveTo>
                    <a:pt x="3" y="6"/>
                  </a:moveTo>
                  <a:cubicBezTo>
                    <a:pt x="4" y="7"/>
                    <a:pt x="3" y="7"/>
                    <a:pt x="3" y="8"/>
                  </a:cubicBezTo>
                  <a:cubicBezTo>
                    <a:pt x="3" y="8"/>
                    <a:pt x="3" y="8"/>
                    <a:pt x="3" y="9"/>
                  </a:cubicBezTo>
                  <a:cubicBezTo>
                    <a:pt x="3" y="9"/>
                    <a:pt x="4" y="9"/>
                    <a:pt x="4" y="9"/>
                  </a:cubicBezTo>
                  <a:cubicBezTo>
                    <a:pt x="4" y="8"/>
                    <a:pt x="4" y="8"/>
                    <a:pt x="4" y="8"/>
                  </a:cubicBezTo>
                  <a:cubicBezTo>
                    <a:pt x="4" y="7"/>
                    <a:pt x="4" y="7"/>
                    <a:pt x="4" y="7"/>
                  </a:cubicBezTo>
                  <a:cubicBezTo>
                    <a:pt x="4" y="7"/>
                    <a:pt x="4" y="6"/>
                    <a:pt x="3" y="6"/>
                  </a:cubicBezTo>
                  <a:close/>
                  <a:moveTo>
                    <a:pt x="16" y="8"/>
                  </a:moveTo>
                  <a:cubicBezTo>
                    <a:pt x="16" y="8"/>
                    <a:pt x="16" y="8"/>
                    <a:pt x="16" y="8"/>
                  </a:cubicBezTo>
                  <a:cubicBezTo>
                    <a:pt x="17" y="8"/>
                    <a:pt x="17" y="7"/>
                    <a:pt x="16" y="7"/>
                  </a:cubicBezTo>
                  <a:cubicBezTo>
                    <a:pt x="16" y="7"/>
                    <a:pt x="16" y="7"/>
                    <a:pt x="16" y="7"/>
                  </a:cubicBezTo>
                  <a:cubicBezTo>
                    <a:pt x="16" y="6"/>
                    <a:pt x="16" y="7"/>
                    <a:pt x="16" y="7"/>
                  </a:cubicBezTo>
                  <a:lnTo>
                    <a:pt x="16" y="8"/>
                  </a:lnTo>
                  <a:close/>
                  <a:moveTo>
                    <a:pt x="123" y="7"/>
                  </a:moveTo>
                  <a:cubicBezTo>
                    <a:pt x="123" y="7"/>
                    <a:pt x="123" y="7"/>
                    <a:pt x="123" y="7"/>
                  </a:cubicBezTo>
                  <a:cubicBezTo>
                    <a:pt x="123" y="7"/>
                    <a:pt x="123" y="7"/>
                    <a:pt x="123" y="7"/>
                  </a:cubicBezTo>
                  <a:cubicBezTo>
                    <a:pt x="123" y="7"/>
                    <a:pt x="123" y="7"/>
                    <a:pt x="123" y="7"/>
                  </a:cubicBezTo>
                  <a:cubicBezTo>
                    <a:pt x="123" y="7"/>
                    <a:pt x="123" y="7"/>
                    <a:pt x="123" y="7"/>
                  </a:cubicBezTo>
                  <a:close/>
                  <a:moveTo>
                    <a:pt x="20" y="7"/>
                  </a:moveTo>
                  <a:cubicBezTo>
                    <a:pt x="20" y="7"/>
                    <a:pt x="20" y="8"/>
                    <a:pt x="20" y="8"/>
                  </a:cubicBezTo>
                  <a:cubicBezTo>
                    <a:pt x="20" y="8"/>
                    <a:pt x="20" y="8"/>
                    <a:pt x="20" y="9"/>
                  </a:cubicBezTo>
                  <a:lnTo>
                    <a:pt x="21" y="9"/>
                  </a:lnTo>
                  <a:cubicBezTo>
                    <a:pt x="21" y="8"/>
                    <a:pt x="21" y="7"/>
                    <a:pt x="20" y="7"/>
                  </a:cubicBezTo>
                  <a:close/>
                  <a:moveTo>
                    <a:pt x="108" y="7"/>
                  </a:moveTo>
                  <a:cubicBezTo>
                    <a:pt x="108" y="8"/>
                    <a:pt x="109" y="9"/>
                    <a:pt x="110" y="9"/>
                  </a:cubicBezTo>
                  <a:cubicBezTo>
                    <a:pt x="110" y="7"/>
                    <a:pt x="110" y="7"/>
                    <a:pt x="108" y="7"/>
                  </a:cubicBezTo>
                  <a:close/>
                  <a:moveTo>
                    <a:pt x="136" y="7"/>
                  </a:moveTo>
                  <a:cubicBezTo>
                    <a:pt x="136" y="8"/>
                    <a:pt x="136" y="9"/>
                    <a:pt x="137" y="9"/>
                  </a:cubicBezTo>
                  <a:cubicBezTo>
                    <a:pt x="138" y="7"/>
                    <a:pt x="137" y="7"/>
                    <a:pt x="136" y="7"/>
                  </a:cubicBezTo>
                  <a:close/>
                  <a:moveTo>
                    <a:pt x="168" y="7"/>
                  </a:moveTo>
                  <a:cubicBezTo>
                    <a:pt x="168" y="8"/>
                    <a:pt x="167" y="8"/>
                    <a:pt x="167" y="9"/>
                  </a:cubicBezTo>
                  <a:cubicBezTo>
                    <a:pt x="166" y="9"/>
                    <a:pt x="166" y="9"/>
                    <a:pt x="166" y="10"/>
                  </a:cubicBezTo>
                  <a:cubicBezTo>
                    <a:pt x="166" y="10"/>
                    <a:pt x="166" y="11"/>
                    <a:pt x="166" y="11"/>
                  </a:cubicBezTo>
                  <a:cubicBezTo>
                    <a:pt x="166" y="11"/>
                    <a:pt x="167" y="11"/>
                    <a:pt x="167" y="12"/>
                  </a:cubicBezTo>
                  <a:cubicBezTo>
                    <a:pt x="167" y="11"/>
                    <a:pt x="167" y="11"/>
                    <a:pt x="168" y="11"/>
                  </a:cubicBezTo>
                  <a:cubicBezTo>
                    <a:pt x="168" y="11"/>
                    <a:pt x="168" y="11"/>
                    <a:pt x="168" y="11"/>
                  </a:cubicBezTo>
                  <a:cubicBezTo>
                    <a:pt x="169" y="11"/>
                    <a:pt x="169" y="11"/>
                    <a:pt x="169" y="11"/>
                  </a:cubicBezTo>
                  <a:cubicBezTo>
                    <a:pt x="169" y="11"/>
                    <a:pt x="170" y="11"/>
                    <a:pt x="170" y="11"/>
                  </a:cubicBezTo>
                  <a:cubicBezTo>
                    <a:pt x="170" y="11"/>
                    <a:pt x="170" y="10"/>
                    <a:pt x="170" y="10"/>
                  </a:cubicBezTo>
                  <a:cubicBezTo>
                    <a:pt x="170" y="10"/>
                    <a:pt x="170" y="10"/>
                    <a:pt x="169" y="9"/>
                  </a:cubicBezTo>
                  <a:cubicBezTo>
                    <a:pt x="169" y="9"/>
                    <a:pt x="169" y="9"/>
                    <a:pt x="169" y="9"/>
                  </a:cubicBezTo>
                  <a:cubicBezTo>
                    <a:pt x="168" y="9"/>
                    <a:pt x="168" y="9"/>
                    <a:pt x="168" y="9"/>
                  </a:cubicBezTo>
                  <a:cubicBezTo>
                    <a:pt x="168" y="9"/>
                    <a:pt x="168" y="9"/>
                    <a:pt x="168" y="8"/>
                  </a:cubicBezTo>
                  <a:cubicBezTo>
                    <a:pt x="168" y="8"/>
                    <a:pt x="168" y="7"/>
                    <a:pt x="168" y="7"/>
                  </a:cubicBezTo>
                  <a:close/>
                  <a:moveTo>
                    <a:pt x="25" y="8"/>
                  </a:moveTo>
                  <a:cubicBezTo>
                    <a:pt x="25" y="8"/>
                    <a:pt x="25" y="8"/>
                    <a:pt x="25" y="8"/>
                  </a:cubicBezTo>
                  <a:cubicBezTo>
                    <a:pt x="25" y="8"/>
                    <a:pt x="25" y="8"/>
                    <a:pt x="26" y="8"/>
                  </a:cubicBezTo>
                  <a:cubicBezTo>
                    <a:pt x="26" y="8"/>
                    <a:pt x="25" y="8"/>
                    <a:pt x="25" y="8"/>
                  </a:cubicBezTo>
                  <a:cubicBezTo>
                    <a:pt x="25" y="8"/>
                    <a:pt x="25" y="8"/>
                    <a:pt x="25" y="8"/>
                  </a:cubicBezTo>
                  <a:close/>
                  <a:moveTo>
                    <a:pt x="32" y="7"/>
                  </a:moveTo>
                  <a:cubicBezTo>
                    <a:pt x="32" y="8"/>
                    <a:pt x="33" y="9"/>
                    <a:pt x="33" y="9"/>
                  </a:cubicBezTo>
                  <a:cubicBezTo>
                    <a:pt x="34" y="9"/>
                    <a:pt x="34" y="10"/>
                    <a:pt x="34" y="10"/>
                  </a:cubicBezTo>
                  <a:cubicBezTo>
                    <a:pt x="35" y="10"/>
                    <a:pt x="35" y="11"/>
                    <a:pt x="35" y="11"/>
                  </a:cubicBezTo>
                  <a:cubicBezTo>
                    <a:pt x="35" y="12"/>
                    <a:pt x="35" y="12"/>
                    <a:pt x="36" y="12"/>
                  </a:cubicBezTo>
                  <a:cubicBezTo>
                    <a:pt x="36" y="11"/>
                    <a:pt x="36" y="10"/>
                    <a:pt x="36" y="10"/>
                  </a:cubicBezTo>
                  <a:cubicBezTo>
                    <a:pt x="35" y="10"/>
                    <a:pt x="35" y="9"/>
                    <a:pt x="35" y="9"/>
                  </a:cubicBezTo>
                  <a:cubicBezTo>
                    <a:pt x="35" y="9"/>
                    <a:pt x="34" y="9"/>
                    <a:pt x="34" y="8"/>
                  </a:cubicBezTo>
                  <a:cubicBezTo>
                    <a:pt x="33" y="8"/>
                    <a:pt x="33" y="8"/>
                    <a:pt x="32" y="7"/>
                  </a:cubicBezTo>
                  <a:close/>
                  <a:moveTo>
                    <a:pt x="41" y="8"/>
                  </a:moveTo>
                  <a:cubicBezTo>
                    <a:pt x="41" y="8"/>
                    <a:pt x="41" y="8"/>
                    <a:pt x="41" y="8"/>
                  </a:cubicBezTo>
                  <a:cubicBezTo>
                    <a:pt x="42" y="8"/>
                    <a:pt x="42" y="8"/>
                    <a:pt x="41" y="8"/>
                  </a:cubicBezTo>
                  <a:cubicBezTo>
                    <a:pt x="41" y="7"/>
                    <a:pt x="41" y="7"/>
                    <a:pt x="41" y="8"/>
                  </a:cubicBezTo>
                  <a:cubicBezTo>
                    <a:pt x="41" y="8"/>
                    <a:pt x="41" y="8"/>
                    <a:pt x="41" y="8"/>
                  </a:cubicBezTo>
                  <a:close/>
                  <a:moveTo>
                    <a:pt x="39" y="9"/>
                  </a:moveTo>
                  <a:lnTo>
                    <a:pt x="40" y="9"/>
                  </a:lnTo>
                  <a:lnTo>
                    <a:pt x="40" y="9"/>
                  </a:lnTo>
                  <a:lnTo>
                    <a:pt x="38" y="9"/>
                  </a:lnTo>
                  <a:lnTo>
                    <a:pt x="39" y="9"/>
                  </a:lnTo>
                  <a:close/>
                  <a:moveTo>
                    <a:pt x="116" y="9"/>
                  </a:moveTo>
                  <a:cubicBezTo>
                    <a:pt x="116" y="9"/>
                    <a:pt x="116" y="9"/>
                    <a:pt x="116" y="9"/>
                  </a:cubicBezTo>
                  <a:cubicBezTo>
                    <a:pt x="117" y="9"/>
                    <a:pt x="117" y="9"/>
                    <a:pt x="116" y="9"/>
                  </a:cubicBezTo>
                  <a:cubicBezTo>
                    <a:pt x="116" y="9"/>
                    <a:pt x="116" y="9"/>
                    <a:pt x="116" y="9"/>
                  </a:cubicBezTo>
                  <a:cubicBezTo>
                    <a:pt x="116" y="9"/>
                    <a:pt x="116" y="9"/>
                    <a:pt x="116" y="9"/>
                  </a:cubicBezTo>
                  <a:close/>
                  <a:moveTo>
                    <a:pt x="133" y="9"/>
                  </a:moveTo>
                  <a:cubicBezTo>
                    <a:pt x="133" y="9"/>
                    <a:pt x="133" y="9"/>
                    <a:pt x="133" y="9"/>
                  </a:cubicBezTo>
                  <a:cubicBezTo>
                    <a:pt x="133" y="9"/>
                    <a:pt x="134" y="9"/>
                    <a:pt x="133" y="9"/>
                  </a:cubicBezTo>
                  <a:cubicBezTo>
                    <a:pt x="133" y="9"/>
                    <a:pt x="133" y="9"/>
                    <a:pt x="133" y="9"/>
                  </a:cubicBezTo>
                  <a:cubicBezTo>
                    <a:pt x="133" y="9"/>
                    <a:pt x="133" y="9"/>
                    <a:pt x="133" y="9"/>
                  </a:cubicBezTo>
                  <a:close/>
                  <a:moveTo>
                    <a:pt x="28" y="9"/>
                  </a:moveTo>
                  <a:cubicBezTo>
                    <a:pt x="28" y="11"/>
                    <a:pt x="28" y="12"/>
                    <a:pt x="30" y="12"/>
                  </a:cubicBezTo>
                  <a:cubicBezTo>
                    <a:pt x="30" y="11"/>
                    <a:pt x="30" y="11"/>
                    <a:pt x="30" y="10"/>
                  </a:cubicBezTo>
                  <a:cubicBezTo>
                    <a:pt x="30" y="9"/>
                    <a:pt x="29" y="9"/>
                    <a:pt x="28" y="9"/>
                  </a:cubicBezTo>
                  <a:close/>
                  <a:moveTo>
                    <a:pt x="119" y="10"/>
                  </a:moveTo>
                  <a:cubicBezTo>
                    <a:pt x="119" y="10"/>
                    <a:pt x="119" y="10"/>
                    <a:pt x="119" y="10"/>
                  </a:cubicBezTo>
                  <a:cubicBezTo>
                    <a:pt x="120" y="10"/>
                    <a:pt x="120" y="10"/>
                    <a:pt x="120" y="10"/>
                  </a:cubicBezTo>
                  <a:cubicBezTo>
                    <a:pt x="120" y="10"/>
                    <a:pt x="120" y="9"/>
                    <a:pt x="119" y="9"/>
                  </a:cubicBezTo>
                  <a:cubicBezTo>
                    <a:pt x="119" y="9"/>
                    <a:pt x="119" y="10"/>
                    <a:pt x="119" y="10"/>
                  </a:cubicBezTo>
                  <a:close/>
                  <a:moveTo>
                    <a:pt x="129" y="9"/>
                  </a:moveTo>
                  <a:cubicBezTo>
                    <a:pt x="129" y="10"/>
                    <a:pt x="129" y="10"/>
                    <a:pt x="129" y="10"/>
                  </a:cubicBezTo>
                  <a:cubicBezTo>
                    <a:pt x="129" y="10"/>
                    <a:pt x="129" y="11"/>
                    <a:pt x="129" y="11"/>
                  </a:cubicBezTo>
                  <a:lnTo>
                    <a:pt x="130" y="11"/>
                  </a:lnTo>
                  <a:cubicBezTo>
                    <a:pt x="130" y="11"/>
                    <a:pt x="130" y="10"/>
                    <a:pt x="130" y="10"/>
                  </a:cubicBezTo>
                  <a:cubicBezTo>
                    <a:pt x="130" y="10"/>
                    <a:pt x="130" y="10"/>
                    <a:pt x="130" y="9"/>
                  </a:cubicBezTo>
                  <a:lnTo>
                    <a:pt x="129" y="9"/>
                  </a:lnTo>
                  <a:close/>
                  <a:moveTo>
                    <a:pt x="41" y="10"/>
                  </a:moveTo>
                  <a:cubicBezTo>
                    <a:pt x="41" y="11"/>
                    <a:pt x="40" y="11"/>
                    <a:pt x="40" y="12"/>
                  </a:cubicBezTo>
                  <a:cubicBezTo>
                    <a:pt x="40" y="12"/>
                    <a:pt x="39" y="12"/>
                    <a:pt x="39" y="12"/>
                  </a:cubicBezTo>
                  <a:cubicBezTo>
                    <a:pt x="38" y="13"/>
                    <a:pt x="38" y="13"/>
                    <a:pt x="37" y="13"/>
                  </a:cubicBezTo>
                  <a:cubicBezTo>
                    <a:pt x="37" y="13"/>
                    <a:pt x="36" y="13"/>
                    <a:pt x="36" y="14"/>
                  </a:cubicBezTo>
                  <a:lnTo>
                    <a:pt x="41" y="14"/>
                  </a:lnTo>
                  <a:cubicBezTo>
                    <a:pt x="41" y="13"/>
                    <a:pt x="41" y="13"/>
                    <a:pt x="41" y="12"/>
                  </a:cubicBezTo>
                  <a:cubicBezTo>
                    <a:pt x="41" y="11"/>
                    <a:pt x="42" y="11"/>
                    <a:pt x="42" y="10"/>
                  </a:cubicBezTo>
                  <a:cubicBezTo>
                    <a:pt x="42" y="10"/>
                    <a:pt x="42" y="10"/>
                    <a:pt x="41" y="10"/>
                  </a:cubicBezTo>
                  <a:cubicBezTo>
                    <a:pt x="41" y="10"/>
                    <a:pt x="41" y="10"/>
                    <a:pt x="41" y="10"/>
                  </a:cubicBezTo>
                  <a:close/>
                  <a:moveTo>
                    <a:pt x="135" y="10"/>
                  </a:moveTo>
                  <a:cubicBezTo>
                    <a:pt x="134" y="10"/>
                    <a:pt x="133" y="10"/>
                    <a:pt x="133" y="11"/>
                  </a:cubicBezTo>
                  <a:cubicBezTo>
                    <a:pt x="133" y="11"/>
                    <a:pt x="134" y="12"/>
                    <a:pt x="134" y="12"/>
                  </a:cubicBezTo>
                  <a:cubicBezTo>
                    <a:pt x="134" y="12"/>
                    <a:pt x="135" y="12"/>
                    <a:pt x="135" y="11"/>
                  </a:cubicBezTo>
                  <a:lnTo>
                    <a:pt x="135" y="10"/>
                  </a:lnTo>
                  <a:close/>
                  <a:moveTo>
                    <a:pt x="109" y="12"/>
                  </a:moveTo>
                  <a:cubicBezTo>
                    <a:pt x="110" y="12"/>
                    <a:pt x="110" y="13"/>
                    <a:pt x="110" y="13"/>
                  </a:cubicBezTo>
                  <a:cubicBezTo>
                    <a:pt x="111" y="13"/>
                    <a:pt x="112" y="12"/>
                    <a:pt x="112" y="11"/>
                  </a:cubicBezTo>
                  <a:cubicBezTo>
                    <a:pt x="111" y="11"/>
                    <a:pt x="111" y="12"/>
                    <a:pt x="111" y="11"/>
                  </a:cubicBezTo>
                  <a:cubicBezTo>
                    <a:pt x="110" y="11"/>
                    <a:pt x="110" y="11"/>
                    <a:pt x="109" y="11"/>
                  </a:cubicBezTo>
                  <a:cubicBezTo>
                    <a:pt x="109" y="11"/>
                    <a:pt x="109" y="11"/>
                    <a:pt x="108" y="10"/>
                  </a:cubicBezTo>
                  <a:cubicBezTo>
                    <a:pt x="108" y="10"/>
                    <a:pt x="107" y="11"/>
                    <a:pt x="107" y="11"/>
                  </a:cubicBezTo>
                  <a:cubicBezTo>
                    <a:pt x="107" y="12"/>
                    <a:pt x="107" y="13"/>
                    <a:pt x="108" y="13"/>
                  </a:cubicBezTo>
                  <a:cubicBezTo>
                    <a:pt x="108" y="14"/>
                    <a:pt x="109" y="15"/>
                    <a:pt x="110" y="15"/>
                  </a:cubicBezTo>
                  <a:cubicBezTo>
                    <a:pt x="110" y="14"/>
                    <a:pt x="110" y="14"/>
                    <a:pt x="110" y="14"/>
                  </a:cubicBezTo>
                  <a:cubicBezTo>
                    <a:pt x="110" y="14"/>
                    <a:pt x="110" y="14"/>
                    <a:pt x="109" y="13"/>
                  </a:cubicBezTo>
                  <a:cubicBezTo>
                    <a:pt x="109" y="13"/>
                    <a:pt x="109" y="13"/>
                    <a:pt x="109" y="13"/>
                  </a:cubicBezTo>
                  <a:cubicBezTo>
                    <a:pt x="109" y="13"/>
                    <a:pt x="109" y="13"/>
                    <a:pt x="109" y="12"/>
                  </a:cubicBezTo>
                  <a:close/>
                  <a:moveTo>
                    <a:pt x="32" y="12"/>
                  </a:moveTo>
                  <a:cubicBezTo>
                    <a:pt x="32" y="12"/>
                    <a:pt x="33" y="12"/>
                    <a:pt x="33" y="12"/>
                  </a:cubicBezTo>
                  <a:cubicBezTo>
                    <a:pt x="33" y="11"/>
                    <a:pt x="33" y="11"/>
                    <a:pt x="33" y="11"/>
                  </a:cubicBezTo>
                  <a:cubicBezTo>
                    <a:pt x="33" y="11"/>
                    <a:pt x="32" y="11"/>
                    <a:pt x="32" y="12"/>
                  </a:cubicBezTo>
                  <a:close/>
                  <a:moveTo>
                    <a:pt x="114" y="12"/>
                  </a:moveTo>
                  <a:cubicBezTo>
                    <a:pt x="114" y="11"/>
                    <a:pt x="113" y="11"/>
                    <a:pt x="113" y="11"/>
                  </a:cubicBezTo>
                  <a:cubicBezTo>
                    <a:pt x="113" y="11"/>
                    <a:pt x="113" y="11"/>
                    <a:pt x="113" y="11"/>
                  </a:cubicBezTo>
                  <a:cubicBezTo>
                    <a:pt x="113" y="12"/>
                    <a:pt x="113" y="12"/>
                    <a:pt x="114" y="12"/>
                  </a:cubicBezTo>
                  <a:cubicBezTo>
                    <a:pt x="114" y="12"/>
                    <a:pt x="114" y="12"/>
                    <a:pt x="114" y="12"/>
                  </a:cubicBezTo>
                  <a:close/>
                  <a:moveTo>
                    <a:pt x="187" y="12"/>
                  </a:moveTo>
                  <a:cubicBezTo>
                    <a:pt x="187" y="12"/>
                    <a:pt x="187" y="12"/>
                    <a:pt x="187" y="11"/>
                  </a:cubicBezTo>
                  <a:cubicBezTo>
                    <a:pt x="187" y="11"/>
                    <a:pt x="187" y="11"/>
                    <a:pt x="187" y="11"/>
                  </a:cubicBezTo>
                  <a:cubicBezTo>
                    <a:pt x="187" y="11"/>
                    <a:pt x="187" y="11"/>
                    <a:pt x="187" y="11"/>
                  </a:cubicBezTo>
                  <a:cubicBezTo>
                    <a:pt x="187" y="11"/>
                    <a:pt x="187" y="11"/>
                    <a:pt x="187" y="12"/>
                  </a:cubicBezTo>
                  <a:close/>
                  <a:moveTo>
                    <a:pt x="117" y="12"/>
                  </a:moveTo>
                  <a:cubicBezTo>
                    <a:pt x="117" y="12"/>
                    <a:pt x="117" y="12"/>
                    <a:pt x="117" y="13"/>
                  </a:cubicBezTo>
                  <a:cubicBezTo>
                    <a:pt x="117" y="13"/>
                    <a:pt x="117" y="12"/>
                    <a:pt x="117" y="12"/>
                  </a:cubicBezTo>
                  <a:cubicBezTo>
                    <a:pt x="117" y="12"/>
                    <a:pt x="117" y="12"/>
                    <a:pt x="117" y="12"/>
                  </a:cubicBezTo>
                  <a:cubicBezTo>
                    <a:pt x="117" y="12"/>
                    <a:pt x="117" y="12"/>
                    <a:pt x="117" y="12"/>
                  </a:cubicBezTo>
                  <a:close/>
                  <a:moveTo>
                    <a:pt x="196" y="12"/>
                  </a:moveTo>
                  <a:cubicBezTo>
                    <a:pt x="196" y="12"/>
                    <a:pt x="196" y="12"/>
                    <a:pt x="196" y="12"/>
                  </a:cubicBezTo>
                  <a:lnTo>
                    <a:pt x="196" y="13"/>
                  </a:lnTo>
                  <a:cubicBezTo>
                    <a:pt x="196" y="13"/>
                    <a:pt x="196" y="13"/>
                    <a:pt x="197" y="13"/>
                  </a:cubicBezTo>
                  <a:cubicBezTo>
                    <a:pt x="197" y="13"/>
                    <a:pt x="197" y="13"/>
                    <a:pt x="197" y="13"/>
                  </a:cubicBezTo>
                  <a:cubicBezTo>
                    <a:pt x="197" y="12"/>
                    <a:pt x="197" y="12"/>
                    <a:pt x="197" y="12"/>
                  </a:cubicBezTo>
                  <a:cubicBezTo>
                    <a:pt x="197" y="12"/>
                    <a:pt x="197" y="12"/>
                    <a:pt x="196" y="12"/>
                  </a:cubicBezTo>
                  <a:close/>
                  <a:moveTo>
                    <a:pt x="174" y="13"/>
                  </a:moveTo>
                  <a:cubicBezTo>
                    <a:pt x="174" y="13"/>
                    <a:pt x="174" y="13"/>
                    <a:pt x="175" y="13"/>
                  </a:cubicBezTo>
                  <a:cubicBezTo>
                    <a:pt x="175" y="13"/>
                    <a:pt x="175" y="12"/>
                    <a:pt x="175" y="12"/>
                  </a:cubicBezTo>
                  <a:cubicBezTo>
                    <a:pt x="175" y="12"/>
                    <a:pt x="174" y="12"/>
                    <a:pt x="174" y="12"/>
                  </a:cubicBezTo>
                  <a:cubicBezTo>
                    <a:pt x="174" y="12"/>
                    <a:pt x="174" y="13"/>
                    <a:pt x="174" y="13"/>
                  </a:cubicBezTo>
                  <a:close/>
                  <a:moveTo>
                    <a:pt x="4" y="13"/>
                  </a:moveTo>
                  <a:cubicBezTo>
                    <a:pt x="3" y="13"/>
                    <a:pt x="3" y="14"/>
                    <a:pt x="4" y="14"/>
                  </a:cubicBezTo>
                  <a:cubicBezTo>
                    <a:pt x="4" y="14"/>
                    <a:pt x="4" y="15"/>
                    <a:pt x="4" y="16"/>
                  </a:cubicBezTo>
                  <a:cubicBezTo>
                    <a:pt x="5" y="15"/>
                    <a:pt x="6" y="15"/>
                    <a:pt x="6" y="15"/>
                  </a:cubicBezTo>
                  <a:cubicBezTo>
                    <a:pt x="6" y="14"/>
                    <a:pt x="6" y="14"/>
                    <a:pt x="6" y="13"/>
                  </a:cubicBezTo>
                  <a:lnTo>
                    <a:pt x="4" y="13"/>
                  </a:lnTo>
                  <a:close/>
                  <a:moveTo>
                    <a:pt x="86" y="13"/>
                  </a:moveTo>
                  <a:cubicBezTo>
                    <a:pt x="85" y="13"/>
                    <a:pt x="84" y="13"/>
                    <a:pt x="84" y="13"/>
                  </a:cubicBezTo>
                  <a:cubicBezTo>
                    <a:pt x="83" y="13"/>
                    <a:pt x="83" y="13"/>
                    <a:pt x="82" y="13"/>
                  </a:cubicBezTo>
                  <a:cubicBezTo>
                    <a:pt x="82" y="14"/>
                    <a:pt x="82" y="14"/>
                    <a:pt x="83" y="14"/>
                  </a:cubicBezTo>
                  <a:cubicBezTo>
                    <a:pt x="83" y="14"/>
                    <a:pt x="84" y="14"/>
                    <a:pt x="84" y="15"/>
                  </a:cubicBezTo>
                  <a:cubicBezTo>
                    <a:pt x="85" y="14"/>
                    <a:pt x="85" y="14"/>
                    <a:pt x="85" y="14"/>
                  </a:cubicBezTo>
                  <a:cubicBezTo>
                    <a:pt x="85" y="13"/>
                    <a:pt x="85" y="13"/>
                    <a:pt x="86" y="13"/>
                  </a:cubicBezTo>
                  <a:close/>
                  <a:moveTo>
                    <a:pt x="187" y="14"/>
                  </a:moveTo>
                  <a:lnTo>
                    <a:pt x="188" y="14"/>
                  </a:lnTo>
                  <a:lnTo>
                    <a:pt x="188" y="13"/>
                  </a:lnTo>
                  <a:lnTo>
                    <a:pt x="187" y="13"/>
                  </a:lnTo>
                  <a:lnTo>
                    <a:pt x="187" y="14"/>
                  </a:lnTo>
                  <a:close/>
                  <a:moveTo>
                    <a:pt x="28" y="13"/>
                  </a:moveTo>
                  <a:cubicBezTo>
                    <a:pt x="27" y="14"/>
                    <a:pt x="27" y="14"/>
                    <a:pt x="28" y="15"/>
                  </a:cubicBezTo>
                  <a:cubicBezTo>
                    <a:pt x="28" y="15"/>
                    <a:pt x="28" y="15"/>
                    <a:pt x="28" y="16"/>
                  </a:cubicBezTo>
                  <a:cubicBezTo>
                    <a:pt x="29" y="16"/>
                    <a:pt x="29" y="16"/>
                    <a:pt x="30" y="16"/>
                  </a:cubicBezTo>
                  <a:cubicBezTo>
                    <a:pt x="30" y="16"/>
                    <a:pt x="30" y="15"/>
                    <a:pt x="31" y="15"/>
                  </a:cubicBezTo>
                  <a:cubicBezTo>
                    <a:pt x="30" y="15"/>
                    <a:pt x="30" y="14"/>
                    <a:pt x="30" y="14"/>
                  </a:cubicBezTo>
                  <a:cubicBezTo>
                    <a:pt x="29" y="13"/>
                    <a:pt x="29" y="13"/>
                    <a:pt x="28" y="13"/>
                  </a:cubicBezTo>
                  <a:close/>
                  <a:moveTo>
                    <a:pt x="52" y="14"/>
                  </a:moveTo>
                  <a:cubicBezTo>
                    <a:pt x="52" y="14"/>
                    <a:pt x="52" y="14"/>
                    <a:pt x="52" y="14"/>
                  </a:cubicBezTo>
                  <a:cubicBezTo>
                    <a:pt x="52" y="14"/>
                    <a:pt x="53" y="14"/>
                    <a:pt x="53" y="14"/>
                  </a:cubicBezTo>
                  <a:cubicBezTo>
                    <a:pt x="53" y="13"/>
                    <a:pt x="53" y="13"/>
                    <a:pt x="52" y="13"/>
                  </a:cubicBezTo>
                  <a:cubicBezTo>
                    <a:pt x="52" y="13"/>
                    <a:pt x="52" y="13"/>
                    <a:pt x="52" y="14"/>
                  </a:cubicBezTo>
                  <a:close/>
                  <a:moveTo>
                    <a:pt x="119" y="14"/>
                  </a:moveTo>
                  <a:lnTo>
                    <a:pt x="120" y="14"/>
                  </a:lnTo>
                  <a:lnTo>
                    <a:pt x="120" y="13"/>
                  </a:lnTo>
                  <a:lnTo>
                    <a:pt x="119" y="13"/>
                  </a:lnTo>
                  <a:lnTo>
                    <a:pt x="119" y="14"/>
                  </a:lnTo>
                  <a:close/>
                  <a:moveTo>
                    <a:pt x="102" y="14"/>
                  </a:moveTo>
                  <a:cubicBezTo>
                    <a:pt x="102" y="14"/>
                    <a:pt x="102" y="15"/>
                    <a:pt x="103" y="15"/>
                  </a:cubicBezTo>
                  <a:cubicBezTo>
                    <a:pt x="103" y="15"/>
                    <a:pt x="103" y="15"/>
                    <a:pt x="104" y="15"/>
                  </a:cubicBezTo>
                  <a:cubicBezTo>
                    <a:pt x="104" y="15"/>
                    <a:pt x="104" y="15"/>
                    <a:pt x="104" y="14"/>
                  </a:cubicBezTo>
                  <a:cubicBezTo>
                    <a:pt x="104" y="14"/>
                    <a:pt x="103" y="14"/>
                    <a:pt x="103" y="14"/>
                  </a:cubicBezTo>
                  <a:cubicBezTo>
                    <a:pt x="103" y="14"/>
                    <a:pt x="102" y="14"/>
                    <a:pt x="102" y="14"/>
                  </a:cubicBezTo>
                  <a:cubicBezTo>
                    <a:pt x="102" y="14"/>
                    <a:pt x="102" y="14"/>
                    <a:pt x="102" y="14"/>
                  </a:cubicBezTo>
                  <a:close/>
                  <a:moveTo>
                    <a:pt x="133" y="14"/>
                  </a:moveTo>
                  <a:cubicBezTo>
                    <a:pt x="132" y="14"/>
                    <a:pt x="132" y="14"/>
                    <a:pt x="131" y="15"/>
                  </a:cubicBezTo>
                  <a:cubicBezTo>
                    <a:pt x="132" y="15"/>
                    <a:pt x="132" y="14"/>
                    <a:pt x="133" y="14"/>
                  </a:cubicBezTo>
                  <a:close/>
                  <a:moveTo>
                    <a:pt x="81" y="14"/>
                  </a:moveTo>
                  <a:cubicBezTo>
                    <a:pt x="81" y="14"/>
                    <a:pt x="81" y="15"/>
                    <a:pt x="81" y="15"/>
                  </a:cubicBezTo>
                  <a:cubicBezTo>
                    <a:pt x="81" y="15"/>
                    <a:pt x="81" y="15"/>
                    <a:pt x="82" y="16"/>
                  </a:cubicBezTo>
                  <a:cubicBezTo>
                    <a:pt x="82" y="16"/>
                    <a:pt x="82" y="16"/>
                    <a:pt x="83" y="16"/>
                  </a:cubicBezTo>
                  <a:cubicBezTo>
                    <a:pt x="83" y="15"/>
                    <a:pt x="83" y="15"/>
                    <a:pt x="83" y="15"/>
                  </a:cubicBezTo>
                  <a:cubicBezTo>
                    <a:pt x="83" y="15"/>
                    <a:pt x="82" y="15"/>
                    <a:pt x="82" y="15"/>
                  </a:cubicBezTo>
                  <a:cubicBezTo>
                    <a:pt x="82" y="14"/>
                    <a:pt x="81" y="14"/>
                    <a:pt x="81" y="14"/>
                  </a:cubicBezTo>
                  <a:close/>
                  <a:moveTo>
                    <a:pt x="176" y="15"/>
                  </a:moveTo>
                  <a:cubicBezTo>
                    <a:pt x="176" y="15"/>
                    <a:pt x="176" y="15"/>
                    <a:pt x="176" y="15"/>
                  </a:cubicBezTo>
                  <a:cubicBezTo>
                    <a:pt x="177" y="14"/>
                    <a:pt x="177" y="14"/>
                    <a:pt x="176" y="14"/>
                  </a:cubicBezTo>
                  <a:cubicBezTo>
                    <a:pt x="176" y="14"/>
                    <a:pt x="176" y="14"/>
                    <a:pt x="176" y="14"/>
                  </a:cubicBezTo>
                  <a:cubicBezTo>
                    <a:pt x="176" y="14"/>
                    <a:pt x="176" y="14"/>
                    <a:pt x="176" y="15"/>
                  </a:cubicBezTo>
                  <a:close/>
                  <a:moveTo>
                    <a:pt x="212" y="15"/>
                  </a:moveTo>
                  <a:cubicBezTo>
                    <a:pt x="212" y="15"/>
                    <a:pt x="212" y="15"/>
                    <a:pt x="212" y="15"/>
                  </a:cubicBezTo>
                  <a:cubicBezTo>
                    <a:pt x="212" y="14"/>
                    <a:pt x="212" y="14"/>
                    <a:pt x="212" y="14"/>
                  </a:cubicBezTo>
                  <a:cubicBezTo>
                    <a:pt x="212" y="14"/>
                    <a:pt x="212" y="14"/>
                    <a:pt x="212" y="14"/>
                  </a:cubicBezTo>
                  <a:cubicBezTo>
                    <a:pt x="212" y="14"/>
                    <a:pt x="212" y="14"/>
                    <a:pt x="212" y="15"/>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lose/>
                  <a:moveTo>
                    <a:pt x="126" y="15"/>
                  </a:moveTo>
                  <a:cubicBezTo>
                    <a:pt x="126" y="15"/>
                    <a:pt x="126" y="16"/>
                    <a:pt x="126" y="16"/>
                  </a:cubicBezTo>
                  <a:cubicBezTo>
                    <a:pt x="126" y="16"/>
                    <a:pt x="126" y="16"/>
                    <a:pt x="127" y="16"/>
                  </a:cubicBezTo>
                  <a:cubicBezTo>
                    <a:pt x="127" y="16"/>
                    <a:pt x="127" y="16"/>
                    <a:pt x="127" y="16"/>
                  </a:cubicBezTo>
                  <a:cubicBezTo>
                    <a:pt x="127" y="15"/>
                    <a:pt x="127" y="15"/>
                    <a:pt x="127" y="15"/>
                  </a:cubicBezTo>
                  <a:cubicBezTo>
                    <a:pt x="127" y="15"/>
                    <a:pt x="126" y="15"/>
                    <a:pt x="126" y="15"/>
                  </a:cubicBezTo>
                  <a:cubicBezTo>
                    <a:pt x="126" y="15"/>
                    <a:pt x="126" y="15"/>
                    <a:pt x="126" y="15"/>
                  </a:cubicBezTo>
                  <a:close/>
                  <a:moveTo>
                    <a:pt x="106" y="19"/>
                  </a:moveTo>
                  <a:cubicBezTo>
                    <a:pt x="105" y="19"/>
                    <a:pt x="105" y="19"/>
                    <a:pt x="105" y="19"/>
                  </a:cubicBezTo>
                  <a:cubicBezTo>
                    <a:pt x="104" y="20"/>
                    <a:pt x="104" y="20"/>
                    <a:pt x="104" y="20"/>
                  </a:cubicBezTo>
                  <a:cubicBezTo>
                    <a:pt x="104" y="21"/>
                    <a:pt x="104" y="21"/>
                    <a:pt x="104" y="22"/>
                  </a:cubicBezTo>
                  <a:cubicBezTo>
                    <a:pt x="104" y="22"/>
                    <a:pt x="104" y="22"/>
                    <a:pt x="104" y="22"/>
                  </a:cubicBezTo>
                  <a:cubicBezTo>
                    <a:pt x="103" y="22"/>
                    <a:pt x="103" y="22"/>
                    <a:pt x="103" y="22"/>
                  </a:cubicBezTo>
                  <a:cubicBezTo>
                    <a:pt x="103" y="22"/>
                    <a:pt x="103" y="22"/>
                    <a:pt x="103" y="21"/>
                  </a:cubicBezTo>
                  <a:cubicBezTo>
                    <a:pt x="103" y="21"/>
                    <a:pt x="104" y="21"/>
                    <a:pt x="104" y="21"/>
                  </a:cubicBezTo>
                  <a:cubicBezTo>
                    <a:pt x="104" y="21"/>
                    <a:pt x="103" y="21"/>
                    <a:pt x="103" y="21"/>
                  </a:cubicBezTo>
                  <a:cubicBezTo>
                    <a:pt x="102" y="21"/>
                    <a:pt x="102" y="21"/>
                    <a:pt x="102" y="21"/>
                  </a:cubicBezTo>
                  <a:cubicBezTo>
                    <a:pt x="102" y="21"/>
                    <a:pt x="102" y="21"/>
                    <a:pt x="102" y="22"/>
                  </a:cubicBezTo>
                  <a:cubicBezTo>
                    <a:pt x="102" y="22"/>
                    <a:pt x="102" y="22"/>
                    <a:pt x="102" y="23"/>
                  </a:cubicBezTo>
                  <a:cubicBezTo>
                    <a:pt x="102" y="23"/>
                    <a:pt x="102" y="23"/>
                    <a:pt x="101" y="23"/>
                  </a:cubicBezTo>
                  <a:cubicBezTo>
                    <a:pt x="101" y="23"/>
                    <a:pt x="101" y="23"/>
                    <a:pt x="100" y="22"/>
                  </a:cubicBezTo>
                  <a:cubicBezTo>
                    <a:pt x="100" y="22"/>
                    <a:pt x="100" y="22"/>
                    <a:pt x="100" y="21"/>
                  </a:cubicBezTo>
                  <a:cubicBezTo>
                    <a:pt x="101" y="21"/>
                    <a:pt x="101" y="21"/>
                    <a:pt x="101" y="21"/>
                  </a:cubicBezTo>
                  <a:cubicBezTo>
                    <a:pt x="101" y="20"/>
                    <a:pt x="101" y="20"/>
                    <a:pt x="100" y="20"/>
                  </a:cubicBezTo>
                  <a:cubicBezTo>
                    <a:pt x="100" y="21"/>
                    <a:pt x="100" y="21"/>
                    <a:pt x="100" y="21"/>
                  </a:cubicBezTo>
                  <a:cubicBezTo>
                    <a:pt x="99" y="21"/>
                    <a:pt x="99" y="20"/>
                    <a:pt x="99" y="20"/>
                  </a:cubicBezTo>
                  <a:cubicBezTo>
                    <a:pt x="99" y="20"/>
                    <a:pt x="99" y="19"/>
                    <a:pt x="99" y="19"/>
                  </a:cubicBezTo>
                  <a:cubicBezTo>
                    <a:pt x="99" y="18"/>
                    <a:pt x="99" y="18"/>
                    <a:pt x="100" y="18"/>
                  </a:cubicBezTo>
                  <a:cubicBezTo>
                    <a:pt x="99" y="18"/>
                    <a:pt x="98" y="18"/>
                    <a:pt x="97" y="18"/>
                  </a:cubicBezTo>
                  <a:cubicBezTo>
                    <a:pt x="96" y="19"/>
                    <a:pt x="96" y="19"/>
                    <a:pt x="95" y="19"/>
                  </a:cubicBezTo>
                  <a:cubicBezTo>
                    <a:pt x="94" y="19"/>
                    <a:pt x="94" y="19"/>
                    <a:pt x="94" y="18"/>
                  </a:cubicBezTo>
                  <a:cubicBezTo>
                    <a:pt x="94" y="18"/>
                    <a:pt x="94" y="18"/>
                    <a:pt x="93" y="18"/>
                  </a:cubicBezTo>
                  <a:cubicBezTo>
                    <a:pt x="92" y="19"/>
                    <a:pt x="91" y="19"/>
                    <a:pt x="90" y="21"/>
                  </a:cubicBezTo>
                  <a:cubicBezTo>
                    <a:pt x="90" y="21"/>
                    <a:pt x="90" y="21"/>
                    <a:pt x="90" y="21"/>
                  </a:cubicBezTo>
                  <a:cubicBezTo>
                    <a:pt x="90" y="21"/>
                    <a:pt x="90" y="21"/>
                    <a:pt x="91" y="21"/>
                  </a:cubicBezTo>
                  <a:cubicBezTo>
                    <a:pt x="91" y="21"/>
                    <a:pt x="91" y="21"/>
                    <a:pt x="91" y="21"/>
                  </a:cubicBezTo>
                  <a:cubicBezTo>
                    <a:pt x="91" y="21"/>
                    <a:pt x="92" y="21"/>
                    <a:pt x="92" y="21"/>
                  </a:cubicBezTo>
                  <a:cubicBezTo>
                    <a:pt x="92" y="21"/>
                    <a:pt x="92" y="21"/>
                    <a:pt x="93" y="21"/>
                  </a:cubicBezTo>
                  <a:cubicBezTo>
                    <a:pt x="93" y="21"/>
                    <a:pt x="94" y="21"/>
                    <a:pt x="94" y="20"/>
                  </a:cubicBezTo>
                  <a:cubicBezTo>
                    <a:pt x="94" y="21"/>
                    <a:pt x="94" y="22"/>
                    <a:pt x="94" y="22"/>
                  </a:cubicBezTo>
                  <a:cubicBezTo>
                    <a:pt x="95" y="22"/>
                    <a:pt x="96" y="22"/>
                    <a:pt x="96" y="22"/>
                  </a:cubicBezTo>
                  <a:cubicBezTo>
                    <a:pt x="97" y="22"/>
                    <a:pt x="98" y="22"/>
                    <a:pt x="98" y="21"/>
                  </a:cubicBezTo>
                  <a:cubicBezTo>
                    <a:pt x="98" y="22"/>
                    <a:pt x="98" y="22"/>
                    <a:pt x="98" y="22"/>
                  </a:cubicBezTo>
                  <a:cubicBezTo>
                    <a:pt x="98" y="22"/>
                    <a:pt x="97" y="23"/>
                    <a:pt x="97" y="23"/>
                  </a:cubicBezTo>
                  <a:cubicBezTo>
                    <a:pt x="98" y="23"/>
                    <a:pt x="98" y="23"/>
                    <a:pt x="98" y="23"/>
                  </a:cubicBezTo>
                  <a:cubicBezTo>
                    <a:pt x="99" y="23"/>
                    <a:pt x="99" y="23"/>
                    <a:pt x="100" y="23"/>
                  </a:cubicBezTo>
                  <a:cubicBezTo>
                    <a:pt x="100" y="23"/>
                    <a:pt x="100" y="24"/>
                    <a:pt x="100" y="24"/>
                  </a:cubicBezTo>
                  <a:cubicBezTo>
                    <a:pt x="100" y="24"/>
                    <a:pt x="100" y="25"/>
                    <a:pt x="100" y="25"/>
                  </a:cubicBezTo>
                  <a:cubicBezTo>
                    <a:pt x="101" y="25"/>
                    <a:pt x="101" y="25"/>
                    <a:pt x="102" y="25"/>
                  </a:cubicBezTo>
                  <a:cubicBezTo>
                    <a:pt x="103" y="25"/>
                    <a:pt x="104" y="24"/>
                    <a:pt x="105" y="24"/>
                  </a:cubicBezTo>
                  <a:cubicBezTo>
                    <a:pt x="105" y="24"/>
                    <a:pt x="105" y="24"/>
                    <a:pt x="104" y="24"/>
                  </a:cubicBezTo>
                  <a:cubicBezTo>
                    <a:pt x="104" y="23"/>
                    <a:pt x="105" y="23"/>
                    <a:pt x="105" y="23"/>
                  </a:cubicBezTo>
                  <a:cubicBezTo>
                    <a:pt x="106" y="23"/>
                    <a:pt x="106" y="23"/>
                    <a:pt x="106" y="24"/>
                  </a:cubicBezTo>
                  <a:cubicBezTo>
                    <a:pt x="106" y="24"/>
                    <a:pt x="107" y="25"/>
                    <a:pt x="107" y="25"/>
                  </a:cubicBezTo>
                  <a:cubicBezTo>
                    <a:pt x="107" y="24"/>
                    <a:pt x="107" y="24"/>
                    <a:pt x="108" y="24"/>
                  </a:cubicBezTo>
                  <a:cubicBezTo>
                    <a:pt x="108" y="25"/>
                    <a:pt x="109" y="25"/>
                    <a:pt x="109" y="24"/>
                  </a:cubicBezTo>
                  <a:cubicBezTo>
                    <a:pt x="109" y="24"/>
                    <a:pt x="109" y="24"/>
                    <a:pt x="109" y="24"/>
                  </a:cubicBezTo>
                  <a:cubicBezTo>
                    <a:pt x="109" y="24"/>
                    <a:pt x="109" y="23"/>
                    <a:pt x="109" y="23"/>
                  </a:cubicBezTo>
                  <a:cubicBezTo>
                    <a:pt x="109" y="23"/>
                    <a:pt x="108" y="23"/>
                    <a:pt x="108" y="23"/>
                  </a:cubicBezTo>
                  <a:cubicBezTo>
                    <a:pt x="108" y="23"/>
                    <a:pt x="108" y="23"/>
                    <a:pt x="108" y="22"/>
                  </a:cubicBezTo>
                  <a:cubicBezTo>
                    <a:pt x="109" y="22"/>
                    <a:pt x="109" y="22"/>
                    <a:pt x="110" y="22"/>
                  </a:cubicBezTo>
                  <a:cubicBezTo>
                    <a:pt x="110" y="23"/>
                    <a:pt x="110" y="23"/>
                    <a:pt x="110" y="23"/>
                  </a:cubicBezTo>
                  <a:cubicBezTo>
                    <a:pt x="110" y="23"/>
                    <a:pt x="110" y="24"/>
                    <a:pt x="111" y="24"/>
                  </a:cubicBezTo>
                  <a:cubicBezTo>
                    <a:pt x="111" y="24"/>
                    <a:pt x="111" y="24"/>
                    <a:pt x="112" y="24"/>
                  </a:cubicBezTo>
                  <a:cubicBezTo>
                    <a:pt x="112" y="23"/>
                    <a:pt x="112" y="23"/>
                    <a:pt x="112" y="23"/>
                  </a:cubicBezTo>
                  <a:cubicBezTo>
                    <a:pt x="111" y="23"/>
                    <a:pt x="111" y="22"/>
                    <a:pt x="111" y="22"/>
                  </a:cubicBezTo>
                  <a:cubicBezTo>
                    <a:pt x="111" y="22"/>
                    <a:pt x="111" y="22"/>
                    <a:pt x="111" y="21"/>
                  </a:cubicBezTo>
                  <a:cubicBezTo>
                    <a:pt x="111" y="21"/>
                    <a:pt x="111" y="21"/>
                    <a:pt x="111" y="20"/>
                  </a:cubicBezTo>
                  <a:cubicBezTo>
                    <a:pt x="110" y="20"/>
                    <a:pt x="110" y="20"/>
                    <a:pt x="109" y="20"/>
                  </a:cubicBezTo>
                  <a:cubicBezTo>
                    <a:pt x="108" y="20"/>
                    <a:pt x="108" y="20"/>
                    <a:pt x="107" y="21"/>
                  </a:cubicBezTo>
                  <a:cubicBezTo>
                    <a:pt x="108" y="21"/>
                    <a:pt x="108" y="21"/>
                    <a:pt x="107" y="22"/>
                  </a:cubicBezTo>
                  <a:cubicBezTo>
                    <a:pt x="106" y="22"/>
                    <a:pt x="105" y="23"/>
                    <a:pt x="105" y="23"/>
                  </a:cubicBezTo>
                  <a:cubicBezTo>
                    <a:pt x="105" y="22"/>
                    <a:pt x="105" y="22"/>
                    <a:pt x="105" y="22"/>
                  </a:cubicBezTo>
                  <a:cubicBezTo>
                    <a:pt x="105" y="21"/>
                    <a:pt x="105" y="21"/>
                    <a:pt x="105" y="21"/>
                  </a:cubicBezTo>
                  <a:cubicBezTo>
                    <a:pt x="105" y="20"/>
                    <a:pt x="105" y="20"/>
                    <a:pt x="106" y="19"/>
                  </a:cubicBezTo>
                  <a:cubicBezTo>
                    <a:pt x="106" y="19"/>
                    <a:pt x="106" y="19"/>
                    <a:pt x="106" y="19"/>
                  </a:cubicBezTo>
                  <a:cubicBezTo>
                    <a:pt x="107" y="19"/>
                    <a:pt x="108" y="20"/>
                    <a:pt x="109" y="19"/>
                  </a:cubicBezTo>
                  <a:cubicBezTo>
                    <a:pt x="109" y="19"/>
                    <a:pt x="109" y="18"/>
                    <a:pt x="108" y="18"/>
                  </a:cubicBezTo>
                  <a:cubicBezTo>
                    <a:pt x="108" y="18"/>
                    <a:pt x="108" y="17"/>
                    <a:pt x="108" y="17"/>
                  </a:cubicBezTo>
                  <a:cubicBezTo>
                    <a:pt x="107" y="17"/>
                    <a:pt x="107" y="17"/>
                    <a:pt x="107" y="16"/>
                  </a:cubicBezTo>
                  <a:cubicBezTo>
                    <a:pt x="108" y="16"/>
                    <a:pt x="108" y="16"/>
                    <a:pt x="109" y="16"/>
                  </a:cubicBezTo>
                  <a:cubicBezTo>
                    <a:pt x="108" y="15"/>
                    <a:pt x="108" y="15"/>
                    <a:pt x="107" y="15"/>
                  </a:cubicBezTo>
                  <a:cubicBezTo>
                    <a:pt x="106" y="15"/>
                    <a:pt x="105" y="15"/>
                    <a:pt x="105" y="16"/>
                  </a:cubicBezTo>
                  <a:cubicBezTo>
                    <a:pt x="105" y="16"/>
                    <a:pt x="105" y="16"/>
                    <a:pt x="105" y="17"/>
                  </a:cubicBezTo>
                  <a:cubicBezTo>
                    <a:pt x="104" y="17"/>
                    <a:pt x="104" y="17"/>
                    <a:pt x="103" y="17"/>
                  </a:cubicBezTo>
                  <a:cubicBezTo>
                    <a:pt x="103" y="17"/>
                    <a:pt x="102" y="17"/>
                    <a:pt x="102" y="17"/>
                  </a:cubicBezTo>
                  <a:cubicBezTo>
                    <a:pt x="101" y="18"/>
                    <a:pt x="101" y="18"/>
                    <a:pt x="101" y="19"/>
                  </a:cubicBezTo>
                  <a:cubicBezTo>
                    <a:pt x="102" y="19"/>
                    <a:pt x="103" y="19"/>
                    <a:pt x="104" y="19"/>
                  </a:cubicBezTo>
                  <a:cubicBezTo>
                    <a:pt x="104" y="19"/>
                    <a:pt x="105" y="18"/>
                    <a:pt x="105" y="18"/>
                  </a:cubicBezTo>
                  <a:cubicBezTo>
                    <a:pt x="105" y="18"/>
                    <a:pt x="105" y="18"/>
                    <a:pt x="105" y="18"/>
                  </a:cubicBezTo>
                  <a:cubicBezTo>
                    <a:pt x="105" y="18"/>
                    <a:pt x="106" y="19"/>
                    <a:pt x="106" y="19"/>
                  </a:cubicBezTo>
                  <a:close/>
                  <a:moveTo>
                    <a:pt x="111" y="16"/>
                  </a:moveTo>
                  <a:cubicBezTo>
                    <a:pt x="111" y="16"/>
                    <a:pt x="111" y="16"/>
                    <a:pt x="111" y="16"/>
                  </a:cubicBezTo>
                  <a:cubicBezTo>
                    <a:pt x="112" y="16"/>
                    <a:pt x="112" y="15"/>
                    <a:pt x="112" y="15"/>
                  </a:cubicBezTo>
                  <a:cubicBezTo>
                    <a:pt x="112" y="15"/>
                    <a:pt x="111" y="15"/>
                    <a:pt x="111" y="15"/>
                  </a:cubicBezTo>
                  <a:cubicBezTo>
                    <a:pt x="111" y="15"/>
                    <a:pt x="111" y="15"/>
                    <a:pt x="111" y="16"/>
                  </a:cubicBezTo>
                  <a:close/>
                  <a:moveTo>
                    <a:pt x="172" y="16"/>
                  </a:moveTo>
                  <a:cubicBezTo>
                    <a:pt x="172" y="16"/>
                    <a:pt x="172" y="16"/>
                    <a:pt x="173" y="15"/>
                  </a:cubicBezTo>
                  <a:cubicBezTo>
                    <a:pt x="173" y="15"/>
                    <a:pt x="173" y="15"/>
                    <a:pt x="173" y="15"/>
                  </a:cubicBezTo>
                  <a:cubicBezTo>
                    <a:pt x="173" y="15"/>
                    <a:pt x="173" y="15"/>
                    <a:pt x="172" y="15"/>
                  </a:cubicBezTo>
                  <a:cubicBezTo>
                    <a:pt x="172" y="15"/>
                    <a:pt x="172" y="15"/>
                    <a:pt x="172" y="16"/>
                  </a:cubicBezTo>
                  <a:close/>
                  <a:moveTo>
                    <a:pt x="180" y="19"/>
                  </a:moveTo>
                  <a:cubicBezTo>
                    <a:pt x="180" y="19"/>
                    <a:pt x="181" y="19"/>
                    <a:pt x="181" y="18"/>
                  </a:cubicBezTo>
                  <a:cubicBezTo>
                    <a:pt x="181" y="18"/>
                    <a:pt x="181" y="17"/>
                    <a:pt x="181" y="17"/>
                  </a:cubicBezTo>
                  <a:cubicBezTo>
                    <a:pt x="181" y="16"/>
                    <a:pt x="181" y="16"/>
                    <a:pt x="181" y="15"/>
                  </a:cubicBezTo>
                  <a:cubicBezTo>
                    <a:pt x="181" y="15"/>
                    <a:pt x="180" y="15"/>
                    <a:pt x="180" y="15"/>
                  </a:cubicBezTo>
                  <a:lnTo>
                    <a:pt x="180" y="19"/>
                  </a:lnTo>
                  <a:close/>
                  <a:moveTo>
                    <a:pt x="15" y="16"/>
                  </a:moveTo>
                  <a:cubicBezTo>
                    <a:pt x="16" y="16"/>
                    <a:pt x="16" y="17"/>
                    <a:pt x="16" y="17"/>
                  </a:cubicBezTo>
                  <a:cubicBezTo>
                    <a:pt x="16" y="17"/>
                    <a:pt x="17" y="17"/>
                    <a:pt x="17" y="18"/>
                  </a:cubicBezTo>
                  <a:cubicBezTo>
                    <a:pt x="17" y="18"/>
                    <a:pt x="17" y="18"/>
                    <a:pt x="18" y="18"/>
                  </a:cubicBezTo>
                  <a:cubicBezTo>
                    <a:pt x="18" y="18"/>
                    <a:pt x="18" y="17"/>
                    <a:pt x="18" y="17"/>
                  </a:cubicBezTo>
                  <a:cubicBezTo>
                    <a:pt x="18" y="17"/>
                    <a:pt x="18" y="17"/>
                    <a:pt x="18" y="16"/>
                  </a:cubicBezTo>
                  <a:cubicBezTo>
                    <a:pt x="17" y="16"/>
                    <a:pt x="17" y="16"/>
                    <a:pt x="17" y="16"/>
                  </a:cubicBezTo>
                  <a:cubicBezTo>
                    <a:pt x="16" y="16"/>
                    <a:pt x="16" y="16"/>
                    <a:pt x="16" y="16"/>
                  </a:cubicBezTo>
                  <a:cubicBezTo>
                    <a:pt x="16" y="16"/>
                    <a:pt x="15" y="16"/>
                    <a:pt x="15" y="16"/>
                  </a:cubicBezTo>
                  <a:close/>
                  <a:moveTo>
                    <a:pt x="47" y="16"/>
                  </a:moveTo>
                  <a:cubicBezTo>
                    <a:pt x="47" y="16"/>
                    <a:pt x="47" y="16"/>
                    <a:pt x="47" y="16"/>
                  </a:cubicBezTo>
                  <a:cubicBezTo>
                    <a:pt x="47" y="16"/>
                    <a:pt x="47" y="16"/>
                    <a:pt x="47" y="16"/>
                  </a:cubicBezTo>
                  <a:cubicBezTo>
                    <a:pt x="47" y="16"/>
                    <a:pt x="47" y="16"/>
                    <a:pt x="47" y="16"/>
                  </a:cubicBezTo>
                  <a:cubicBezTo>
                    <a:pt x="46" y="16"/>
                    <a:pt x="46" y="16"/>
                    <a:pt x="47" y="16"/>
                  </a:cubicBezTo>
                  <a:close/>
                  <a:moveTo>
                    <a:pt x="51" y="16"/>
                  </a:moveTo>
                  <a:cubicBezTo>
                    <a:pt x="51" y="16"/>
                    <a:pt x="51" y="16"/>
                    <a:pt x="51" y="16"/>
                  </a:cubicBezTo>
                  <a:cubicBezTo>
                    <a:pt x="51" y="16"/>
                    <a:pt x="51" y="16"/>
                    <a:pt x="51" y="16"/>
                  </a:cubicBezTo>
                  <a:cubicBezTo>
                    <a:pt x="51" y="15"/>
                    <a:pt x="51" y="15"/>
                    <a:pt x="51" y="16"/>
                  </a:cubicBezTo>
                  <a:cubicBezTo>
                    <a:pt x="51" y="16"/>
                    <a:pt x="51" y="16"/>
                    <a:pt x="51" y="16"/>
                  </a:cubicBezTo>
                  <a:close/>
                  <a:moveTo>
                    <a:pt x="121" y="16"/>
                  </a:moveTo>
                  <a:cubicBezTo>
                    <a:pt x="121" y="16"/>
                    <a:pt x="121" y="16"/>
                    <a:pt x="121" y="16"/>
                  </a:cubicBezTo>
                  <a:cubicBezTo>
                    <a:pt x="122" y="16"/>
                    <a:pt x="122" y="16"/>
                    <a:pt x="122" y="16"/>
                  </a:cubicBezTo>
                  <a:cubicBezTo>
                    <a:pt x="122" y="16"/>
                    <a:pt x="121" y="16"/>
                    <a:pt x="121" y="16"/>
                  </a:cubicBezTo>
                  <a:cubicBezTo>
                    <a:pt x="121" y="16"/>
                    <a:pt x="121" y="16"/>
                    <a:pt x="121" y="16"/>
                  </a:cubicBezTo>
                  <a:close/>
                  <a:moveTo>
                    <a:pt x="128" y="17"/>
                  </a:moveTo>
                  <a:cubicBezTo>
                    <a:pt x="128" y="17"/>
                    <a:pt x="127" y="18"/>
                    <a:pt x="128" y="18"/>
                  </a:cubicBezTo>
                  <a:cubicBezTo>
                    <a:pt x="128" y="18"/>
                    <a:pt x="128" y="18"/>
                    <a:pt x="128" y="18"/>
                  </a:cubicBezTo>
                  <a:cubicBezTo>
                    <a:pt x="128" y="18"/>
                    <a:pt x="128" y="18"/>
                    <a:pt x="129" y="17"/>
                  </a:cubicBezTo>
                  <a:cubicBezTo>
                    <a:pt x="129" y="17"/>
                    <a:pt x="129" y="17"/>
                    <a:pt x="129" y="17"/>
                  </a:cubicBezTo>
                  <a:cubicBezTo>
                    <a:pt x="129" y="18"/>
                    <a:pt x="129" y="18"/>
                    <a:pt x="129" y="18"/>
                  </a:cubicBezTo>
                  <a:cubicBezTo>
                    <a:pt x="129" y="18"/>
                    <a:pt x="130" y="19"/>
                    <a:pt x="130" y="19"/>
                  </a:cubicBezTo>
                  <a:cubicBezTo>
                    <a:pt x="130" y="19"/>
                    <a:pt x="130" y="19"/>
                    <a:pt x="130" y="19"/>
                  </a:cubicBezTo>
                  <a:cubicBezTo>
                    <a:pt x="130" y="20"/>
                    <a:pt x="131" y="20"/>
                    <a:pt x="131" y="19"/>
                  </a:cubicBezTo>
                  <a:cubicBezTo>
                    <a:pt x="131" y="18"/>
                    <a:pt x="131" y="18"/>
                    <a:pt x="132" y="17"/>
                  </a:cubicBezTo>
                  <a:cubicBezTo>
                    <a:pt x="132" y="16"/>
                    <a:pt x="132" y="16"/>
                    <a:pt x="131" y="16"/>
                  </a:cubicBezTo>
                  <a:cubicBezTo>
                    <a:pt x="131" y="17"/>
                    <a:pt x="130" y="17"/>
                    <a:pt x="130" y="17"/>
                  </a:cubicBezTo>
                  <a:cubicBezTo>
                    <a:pt x="129" y="17"/>
                    <a:pt x="129" y="17"/>
                    <a:pt x="128" y="17"/>
                  </a:cubicBezTo>
                  <a:close/>
                  <a:moveTo>
                    <a:pt x="34" y="16"/>
                  </a:moveTo>
                  <a:cubicBezTo>
                    <a:pt x="33" y="16"/>
                    <a:pt x="33" y="16"/>
                    <a:pt x="33" y="16"/>
                  </a:cubicBezTo>
                  <a:cubicBezTo>
                    <a:pt x="32" y="16"/>
                    <a:pt x="32" y="17"/>
                    <a:pt x="32" y="17"/>
                  </a:cubicBezTo>
                  <a:cubicBezTo>
                    <a:pt x="32" y="17"/>
                    <a:pt x="32" y="18"/>
                    <a:pt x="32" y="18"/>
                  </a:cubicBezTo>
                  <a:cubicBezTo>
                    <a:pt x="32" y="18"/>
                    <a:pt x="32" y="18"/>
                    <a:pt x="32" y="18"/>
                  </a:cubicBezTo>
                  <a:cubicBezTo>
                    <a:pt x="32" y="18"/>
                    <a:pt x="33" y="18"/>
                    <a:pt x="33" y="17"/>
                  </a:cubicBezTo>
                  <a:cubicBezTo>
                    <a:pt x="33" y="17"/>
                    <a:pt x="34" y="17"/>
                    <a:pt x="34" y="16"/>
                  </a:cubicBezTo>
                  <a:close/>
                  <a:moveTo>
                    <a:pt x="110" y="17"/>
                  </a:moveTo>
                  <a:cubicBezTo>
                    <a:pt x="110" y="17"/>
                    <a:pt x="110" y="17"/>
                    <a:pt x="111" y="17"/>
                  </a:cubicBezTo>
                  <a:cubicBezTo>
                    <a:pt x="111" y="17"/>
                    <a:pt x="111" y="17"/>
                    <a:pt x="111" y="17"/>
                  </a:cubicBezTo>
                  <a:cubicBezTo>
                    <a:pt x="111" y="17"/>
                    <a:pt x="111" y="17"/>
                    <a:pt x="111" y="16"/>
                  </a:cubicBezTo>
                  <a:cubicBezTo>
                    <a:pt x="111" y="16"/>
                    <a:pt x="110" y="16"/>
                    <a:pt x="110" y="17"/>
                  </a:cubicBezTo>
                  <a:close/>
                  <a:moveTo>
                    <a:pt x="113" y="16"/>
                  </a:moveTo>
                  <a:cubicBezTo>
                    <a:pt x="113" y="17"/>
                    <a:pt x="113" y="17"/>
                    <a:pt x="113" y="17"/>
                  </a:cubicBezTo>
                  <a:cubicBezTo>
                    <a:pt x="113" y="17"/>
                    <a:pt x="114" y="17"/>
                    <a:pt x="114" y="17"/>
                  </a:cubicBezTo>
                  <a:cubicBezTo>
                    <a:pt x="114" y="17"/>
                    <a:pt x="115" y="18"/>
                    <a:pt x="115" y="18"/>
                  </a:cubicBezTo>
                  <a:cubicBezTo>
                    <a:pt x="115" y="18"/>
                    <a:pt x="115" y="18"/>
                    <a:pt x="115" y="19"/>
                  </a:cubicBezTo>
                  <a:cubicBezTo>
                    <a:pt x="115" y="19"/>
                    <a:pt x="114" y="19"/>
                    <a:pt x="114" y="19"/>
                  </a:cubicBezTo>
                  <a:cubicBezTo>
                    <a:pt x="113" y="19"/>
                    <a:pt x="112" y="19"/>
                    <a:pt x="112" y="19"/>
                  </a:cubicBezTo>
                  <a:cubicBezTo>
                    <a:pt x="112" y="20"/>
                    <a:pt x="112" y="20"/>
                    <a:pt x="112" y="20"/>
                  </a:cubicBezTo>
                  <a:cubicBezTo>
                    <a:pt x="112" y="20"/>
                    <a:pt x="112" y="20"/>
                    <a:pt x="112" y="20"/>
                  </a:cubicBezTo>
                  <a:cubicBezTo>
                    <a:pt x="113" y="20"/>
                    <a:pt x="113" y="20"/>
                    <a:pt x="113" y="20"/>
                  </a:cubicBezTo>
                  <a:cubicBezTo>
                    <a:pt x="113" y="20"/>
                    <a:pt x="113" y="21"/>
                    <a:pt x="113" y="21"/>
                  </a:cubicBezTo>
                  <a:cubicBezTo>
                    <a:pt x="113" y="21"/>
                    <a:pt x="113" y="22"/>
                    <a:pt x="113" y="22"/>
                  </a:cubicBezTo>
                  <a:cubicBezTo>
                    <a:pt x="114" y="23"/>
                    <a:pt x="114" y="23"/>
                    <a:pt x="114" y="22"/>
                  </a:cubicBezTo>
                  <a:cubicBezTo>
                    <a:pt x="115" y="22"/>
                    <a:pt x="115" y="22"/>
                    <a:pt x="115" y="22"/>
                  </a:cubicBezTo>
                  <a:cubicBezTo>
                    <a:pt x="115" y="21"/>
                    <a:pt x="114" y="21"/>
                    <a:pt x="114" y="20"/>
                  </a:cubicBezTo>
                  <a:cubicBezTo>
                    <a:pt x="116" y="20"/>
                    <a:pt x="117" y="20"/>
                    <a:pt x="117" y="19"/>
                  </a:cubicBezTo>
                  <a:cubicBezTo>
                    <a:pt x="116" y="19"/>
                    <a:pt x="116" y="19"/>
                    <a:pt x="116" y="18"/>
                  </a:cubicBezTo>
                  <a:cubicBezTo>
                    <a:pt x="117" y="17"/>
                    <a:pt x="117" y="17"/>
                    <a:pt x="116" y="16"/>
                  </a:cubicBezTo>
                  <a:lnTo>
                    <a:pt x="113" y="16"/>
                  </a:lnTo>
                  <a:close/>
                  <a:moveTo>
                    <a:pt x="41" y="17"/>
                  </a:moveTo>
                  <a:cubicBezTo>
                    <a:pt x="42" y="17"/>
                    <a:pt x="42" y="17"/>
                    <a:pt x="42" y="17"/>
                  </a:cubicBezTo>
                  <a:cubicBezTo>
                    <a:pt x="42" y="17"/>
                    <a:pt x="43" y="17"/>
                    <a:pt x="43" y="17"/>
                  </a:cubicBezTo>
                  <a:cubicBezTo>
                    <a:pt x="42" y="17"/>
                    <a:pt x="42" y="17"/>
                    <a:pt x="42" y="17"/>
                  </a:cubicBezTo>
                  <a:cubicBezTo>
                    <a:pt x="42" y="17"/>
                    <a:pt x="41" y="17"/>
                    <a:pt x="41" y="17"/>
                  </a:cubicBezTo>
                  <a:close/>
                  <a:moveTo>
                    <a:pt x="126" y="17"/>
                  </a:moveTo>
                  <a:cubicBezTo>
                    <a:pt x="125" y="17"/>
                    <a:pt x="124" y="17"/>
                    <a:pt x="124" y="17"/>
                  </a:cubicBezTo>
                  <a:cubicBezTo>
                    <a:pt x="124" y="18"/>
                    <a:pt x="124" y="18"/>
                    <a:pt x="124" y="19"/>
                  </a:cubicBezTo>
                  <a:cubicBezTo>
                    <a:pt x="125" y="19"/>
                    <a:pt x="126" y="18"/>
                    <a:pt x="126" y="17"/>
                  </a:cubicBezTo>
                  <a:close/>
                  <a:moveTo>
                    <a:pt x="172" y="17"/>
                  </a:moveTo>
                  <a:cubicBezTo>
                    <a:pt x="172" y="18"/>
                    <a:pt x="172" y="18"/>
                    <a:pt x="172" y="18"/>
                  </a:cubicBezTo>
                  <a:cubicBezTo>
                    <a:pt x="172" y="18"/>
                    <a:pt x="172" y="18"/>
                    <a:pt x="172" y="18"/>
                  </a:cubicBezTo>
                  <a:cubicBezTo>
                    <a:pt x="172" y="18"/>
                    <a:pt x="172" y="17"/>
                    <a:pt x="172" y="17"/>
                  </a:cubicBezTo>
                  <a:cubicBezTo>
                    <a:pt x="172" y="17"/>
                    <a:pt x="172" y="17"/>
                    <a:pt x="172" y="17"/>
                  </a:cubicBezTo>
                  <a:close/>
                  <a:moveTo>
                    <a:pt x="39" y="18"/>
                  </a:moveTo>
                  <a:lnTo>
                    <a:pt x="40" y="18"/>
                  </a:lnTo>
                  <a:lnTo>
                    <a:pt x="40" y="17"/>
                  </a:lnTo>
                  <a:lnTo>
                    <a:pt x="38" y="17"/>
                  </a:lnTo>
                  <a:lnTo>
                    <a:pt x="39" y="18"/>
                  </a:lnTo>
                  <a:close/>
                  <a:moveTo>
                    <a:pt x="45" y="18"/>
                  </a:moveTo>
                  <a:cubicBezTo>
                    <a:pt x="45" y="18"/>
                    <a:pt x="45" y="18"/>
                    <a:pt x="46" y="18"/>
                  </a:cubicBezTo>
                  <a:cubicBezTo>
                    <a:pt x="46" y="18"/>
                    <a:pt x="46" y="17"/>
                    <a:pt x="46" y="17"/>
                  </a:cubicBezTo>
                  <a:cubicBezTo>
                    <a:pt x="45" y="17"/>
                    <a:pt x="45" y="17"/>
                    <a:pt x="45" y="17"/>
                  </a:cubicBezTo>
                  <a:cubicBezTo>
                    <a:pt x="45" y="17"/>
                    <a:pt x="45" y="18"/>
                    <a:pt x="45" y="18"/>
                  </a:cubicBezTo>
                  <a:close/>
                  <a:moveTo>
                    <a:pt x="120" y="17"/>
                  </a:moveTo>
                  <a:cubicBezTo>
                    <a:pt x="120" y="18"/>
                    <a:pt x="120" y="19"/>
                    <a:pt x="119" y="19"/>
                  </a:cubicBezTo>
                  <a:cubicBezTo>
                    <a:pt x="119" y="19"/>
                    <a:pt x="118" y="19"/>
                    <a:pt x="117" y="20"/>
                  </a:cubicBezTo>
                  <a:cubicBezTo>
                    <a:pt x="118" y="20"/>
                    <a:pt x="118" y="20"/>
                    <a:pt x="118" y="20"/>
                  </a:cubicBezTo>
                  <a:cubicBezTo>
                    <a:pt x="119" y="21"/>
                    <a:pt x="119" y="21"/>
                    <a:pt x="119" y="21"/>
                  </a:cubicBezTo>
                  <a:cubicBezTo>
                    <a:pt x="119" y="22"/>
                    <a:pt x="119" y="22"/>
                    <a:pt x="119" y="22"/>
                  </a:cubicBezTo>
                  <a:cubicBezTo>
                    <a:pt x="120" y="22"/>
                    <a:pt x="120" y="23"/>
                    <a:pt x="120" y="23"/>
                  </a:cubicBezTo>
                  <a:cubicBezTo>
                    <a:pt x="120" y="22"/>
                    <a:pt x="120" y="22"/>
                    <a:pt x="120" y="21"/>
                  </a:cubicBezTo>
                  <a:cubicBezTo>
                    <a:pt x="121" y="21"/>
                    <a:pt x="121" y="21"/>
                    <a:pt x="121" y="21"/>
                  </a:cubicBezTo>
                  <a:cubicBezTo>
                    <a:pt x="121" y="21"/>
                    <a:pt x="121" y="20"/>
                    <a:pt x="121" y="20"/>
                  </a:cubicBezTo>
                  <a:cubicBezTo>
                    <a:pt x="122" y="20"/>
                    <a:pt x="122" y="19"/>
                    <a:pt x="121" y="19"/>
                  </a:cubicBezTo>
                  <a:cubicBezTo>
                    <a:pt x="122" y="19"/>
                    <a:pt x="122" y="19"/>
                    <a:pt x="123" y="19"/>
                  </a:cubicBezTo>
                  <a:cubicBezTo>
                    <a:pt x="123" y="19"/>
                    <a:pt x="123" y="18"/>
                    <a:pt x="123" y="18"/>
                  </a:cubicBezTo>
                  <a:cubicBezTo>
                    <a:pt x="122" y="18"/>
                    <a:pt x="121" y="18"/>
                    <a:pt x="120" y="17"/>
                  </a:cubicBezTo>
                  <a:close/>
                  <a:moveTo>
                    <a:pt x="135" y="18"/>
                  </a:moveTo>
                  <a:cubicBezTo>
                    <a:pt x="135" y="18"/>
                    <a:pt x="135" y="18"/>
                    <a:pt x="135" y="18"/>
                  </a:cubicBezTo>
                  <a:cubicBezTo>
                    <a:pt x="135" y="18"/>
                    <a:pt x="135" y="18"/>
                    <a:pt x="135" y="18"/>
                  </a:cubicBezTo>
                  <a:cubicBezTo>
                    <a:pt x="135" y="18"/>
                    <a:pt x="135" y="17"/>
                    <a:pt x="135" y="17"/>
                  </a:cubicBezTo>
                  <a:cubicBezTo>
                    <a:pt x="135" y="17"/>
                    <a:pt x="135" y="17"/>
                    <a:pt x="135" y="18"/>
                  </a:cubicBezTo>
                  <a:close/>
                  <a:moveTo>
                    <a:pt x="138" y="18"/>
                  </a:moveTo>
                  <a:cubicBezTo>
                    <a:pt x="138" y="18"/>
                    <a:pt x="138" y="18"/>
                    <a:pt x="139" y="18"/>
                  </a:cubicBezTo>
                  <a:cubicBezTo>
                    <a:pt x="139" y="18"/>
                    <a:pt x="139" y="18"/>
                    <a:pt x="139" y="17"/>
                  </a:cubicBezTo>
                  <a:cubicBezTo>
                    <a:pt x="139" y="17"/>
                    <a:pt x="139" y="18"/>
                    <a:pt x="138" y="18"/>
                  </a:cubicBezTo>
                  <a:cubicBezTo>
                    <a:pt x="138" y="18"/>
                    <a:pt x="138" y="18"/>
                    <a:pt x="138" y="18"/>
                  </a:cubicBezTo>
                  <a:close/>
                  <a:moveTo>
                    <a:pt x="5" y="18"/>
                  </a:moveTo>
                  <a:cubicBezTo>
                    <a:pt x="5" y="18"/>
                    <a:pt x="5" y="18"/>
                    <a:pt x="5" y="18"/>
                  </a:cubicBezTo>
                  <a:lnTo>
                    <a:pt x="5" y="19"/>
                  </a:lnTo>
                  <a:cubicBezTo>
                    <a:pt x="5" y="19"/>
                    <a:pt x="5" y="19"/>
                    <a:pt x="5" y="19"/>
                  </a:cubicBezTo>
                  <a:cubicBezTo>
                    <a:pt x="6" y="19"/>
                    <a:pt x="6" y="19"/>
                    <a:pt x="6" y="19"/>
                  </a:cubicBezTo>
                  <a:cubicBezTo>
                    <a:pt x="6" y="18"/>
                    <a:pt x="6" y="18"/>
                    <a:pt x="6" y="18"/>
                  </a:cubicBezTo>
                  <a:cubicBezTo>
                    <a:pt x="6" y="18"/>
                    <a:pt x="5" y="18"/>
                    <a:pt x="5" y="18"/>
                  </a:cubicBezTo>
                  <a:close/>
                  <a:moveTo>
                    <a:pt x="26" y="18"/>
                  </a:moveTo>
                  <a:cubicBezTo>
                    <a:pt x="26" y="18"/>
                    <a:pt x="26" y="19"/>
                    <a:pt x="27" y="19"/>
                  </a:cubicBezTo>
                  <a:cubicBezTo>
                    <a:pt x="28" y="19"/>
                    <a:pt x="28" y="19"/>
                    <a:pt x="28" y="18"/>
                  </a:cubicBezTo>
                  <a:cubicBezTo>
                    <a:pt x="28" y="18"/>
                    <a:pt x="28" y="18"/>
                    <a:pt x="28" y="18"/>
                  </a:cubicBezTo>
                  <a:cubicBezTo>
                    <a:pt x="27" y="18"/>
                    <a:pt x="27" y="18"/>
                    <a:pt x="27" y="18"/>
                  </a:cubicBezTo>
                  <a:cubicBezTo>
                    <a:pt x="26" y="18"/>
                    <a:pt x="26" y="18"/>
                    <a:pt x="26" y="18"/>
                  </a:cubicBezTo>
                  <a:cubicBezTo>
                    <a:pt x="26" y="18"/>
                    <a:pt x="26" y="18"/>
                    <a:pt x="26" y="18"/>
                  </a:cubicBezTo>
                  <a:close/>
                  <a:moveTo>
                    <a:pt x="14" y="19"/>
                  </a:moveTo>
                  <a:cubicBezTo>
                    <a:pt x="14" y="19"/>
                    <a:pt x="14" y="19"/>
                    <a:pt x="14" y="19"/>
                  </a:cubicBezTo>
                  <a:cubicBezTo>
                    <a:pt x="14" y="19"/>
                    <a:pt x="14" y="18"/>
                    <a:pt x="14" y="18"/>
                  </a:cubicBezTo>
                  <a:cubicBezTo>
                    <a:pt x="14" y="18"/>
                    <a:pt x="14" y="18"/>
                    <a:pt x="14" y="18"/>
                  </a:cubicBezTo>
                  <a:cubicBezTo>
                    <a:pt x="14" y="18"/>
                    <a:pt x="13" y="19"/>
                    <a:pt x="14" y="19"/>
                  </a:cubicBezTo>
                  <a:close/>
                  <a:moveTo>
                    <a:pt x="46" y="19"/>
                  </a:moveTo>
                  <a:cubicBezTo>
                    <a:pt x="46" y="19"/>
                    <a:pt x="46" y="19"/>
                    <a:pt x="46" y="19"/>
                  </a:cubicBezTo>
                  <a:cubicBezTo>
                    <a:pt x="46" y="19"/>
                    <a:pt x="47" y="19"/>
                    <a:pt x="47" y="19"/>
                  </a:cubicBezTo>
                  <a:cubicBezTo>
                    <a:pt x="47" y="19"/>
                    <a:pt x="47" y="18"/>
                    <a:pt x="46" y="18"/>
                  </a:cubicBezTo>
                  <a:cubicBezTo>
                    <a:pt x="46" y="18"/>
                    <a:pt x="46" y="18"/>
                    <a:pt x="46" y="19"/>
                  </a:cubicBezTo>
                  <a:close/>
                  <a:moveTo>
                    <a:pt x="110" y="19"/>
                  </a:moveTo>
                  <a:cubicBezTo>
                    <a:pt x="109" y="19"/>
                    <a:pt x="109" y="19"/>
                    <a:pt x="109" y="19"/>
                  </a:cubicBezTo>
                  <a:cubicBezTo>
                    <a:pt x="110" y="19"/>
                    <a:pt x="110" y="19"/>
                    <a:pt x="110" y="19"/>
                  </a:cubicBezTo>
                  <a:cubicBezTo>
                    <a:pt x="110" y="19"/>
                    <a:pt x="110" y="19"/>
                    <a:pt x="110" y="18"/>
                  </a:cubicBezTo>
                  <a:cubicBezTo>
                    <a:pt x="110" y="18"/>
                    <a:pt x="110" y="18"/>
                    <a:pt x="110" y="19"/>
                  </a:cubicBezTo>
                  <a:close/>
                  <a:moveTo>
                    <a:pt x="126" y="19"/>
                  </a:moveTo>
                  <a:cubicBezTo>
                    <a:pt x="126" y="19"/>
                    <a:pt x="126" y="19"/>
                    <a:pt x="126" y="19"/>
                  </a:cubicBezTo>
                  <a:cubicBezTo>
                    <a:pt x="126" y="19"/>
                    <a:pt x="127" y="19"/>
                    <a:pt x="127" y="19"/>
                  </a:cubicBezTo>
                  <a:cubicBezTo>
                    <a:pt x="127" y="19"/>
                    <a:pt x="127" y="18"/>
                    <a:pt x="126" y="18"/>
                  </a:cubicBezTo>
                  <a:cubicBezTo>
                    <a:pt x="126" y="18"/>
                    <a:pt x="126" y="18"/>
                    <a:pt x="126" y="19"/>
                  </a:cubicBezTo>
                  <a:close/>
                  <a:moveTo>
                    <a:pt x="174" y="19"/>
                  </a:moveTo>
                  <a:cubicBezTo>
                    <a:pt x="174" y="19"/>
                    <a:pt x="174" y="19"/>
                    <a:pt x="174" y="19"/>
                  </a:cubicBezTo>
                  <a:cubicBezTo>
                    <a:pt x="175" y="18"/>
                    <a:pt x="175" y="18"/>
                    <a:pt x="175" y="18"/>
                  </a:cubicBezTo>
                  <a:cubicBezTo>
                    <a:pt x="175" y="18"/>
                    <a:pt x="174" y="18"/>
                    <a:pt x="174" y="18"/>
                  </a:cubicBezTo>
                  <a:cubicBezTo>
                    <a:pt x="174" y="18"/>
                    <a:pt x="174" y="18"/>
                    <a:pt x="174" y="19"/>
                  </a:cubicBezTo>
                  <a:close/>
                  <a:moveTo>
                    <a:pt x="186" y="19"/>
                  </a:moveTo>
                  <a:cubicBezTo>
                    <a:pt x="186" y="19"/>
                    <a:pt x="186" y="19"/>
                    <a:pt x="186" y="19"/>
                  </a:cubicBezTo>
                  <a:cubicBezTo>
                    <a:pt x="186" y="19"/>
                    <a:pt x="186" y="18"/>
                    <a:pt x="186" y="18"/>
                  </a:cubicBezTo>
                  <a:cubicBezTo>
                    <a:pt x="186" y="18"/>
                    <a:pt x="186" y="18"/>
                    <a:pt x="186" y="18"/>
                  </a:cubicBezTo>
                  <a:cubicBezTo>
                    <a:pt x="185" y="18"/>
                    <a:pt x="185" y="19"/>
                    <a:pt x="186" y="19"/>
                  </a:cubicBezTo>
                  <a:close/>
                  <a:moveTo>
                    <a:pt x="165" y="19"/>
                  </a:moveTo>
                  <a:cubicBezTo>
                    <a:pt x="165" y="19"/>
                    <a:pt x="165" y="20"/>
                    <a:pt x="165" y="20"/>
                  </a:cubicBezTo>
                  <a:cubicBezTo>
                    <a:pt x="165" y="20"/>
                    <a:pt x="165" y="20"/>
                    <a:pt x="165" y="19"/>
                  </a:cubicBezTo>
                  <a:cubicBezTo>
                    <a:pt x="165" y="19"/>
                    <a:pt x="165" y="19"/>
                    <a:pt x="165" y="19"/>
                  </a:cubicBezTo>
                  <a:cubicBezTo>
                    <a:pt x="165" y="19"/>
                    <a:pt x="165" y="19"/>
                    <a:pt x="165" y="19"/>
                  </a:cubicBezTo>
                  <a:close/>
                  <a:moveTo>
                    <a:pt x="23" y="20"/>
                  </a:moveTo>
                  <a:cubicBezTo>
                    <a:pt x="23" y="20"/>
                    <a:pt x="23" y="20"/>
                    <a:pt x="23" y="20"/>
                  </a:cubicBezTo>
                  <a:cubicBezTo>
                    <a:pt x="24" y="20"/>
                    <a:pt x="24" y="19"/>
                    <a:pt x="23" y="19"/>
                  </a:cubicBezTo>
                  <a:cubicBezTo>
                    <a:pt x="23" y="19"/>
                    <a:pt x="23" y="19"/>
                    <a:pt x="23" y="19"/>
                  </a:cubicBezTo>
                  <a:cubicBezTo>
                    <a:pt x="23" y="19"/>
                    <a:pt x="23" y="20"/>
                    <a:pt x="23" y="20"/>
                  </a:cubicBezTo>
                  <a:close/>
                  <a:moveTo>
                    <a:pt x="30" y="20"/>
                  </a:moveTo>
                  <a:cubicBezTo>
                    <a:pt x="30" y="20"/>
                    <a:pt x="30" y="20"/>
                    <a:pt x="31" y="20"/>
                  </a:cubicBezTo>
                  <a:cubicBezTo>
                    <a:pt x="31" y="20"/>
                    <a:pt x="31" y="19"/>
                    <a:pt x="31" y="19"/>
                  </a:cubicBezTo>
                  <a:cubicBezTo>
                    <a:pt x="31" y="19"/>
                    <a:pt x="30" y="19"/>
                    <a:pt x="30" y="19"/>
                  </a:cubicBezTo>
                  <a:cubicBezTo>
                    <a:pt x="30" y="19"/>
                    <a:pt x="30" y="20"/>
                    <a:pt x="30" y="20"/>
                  </a:cubicBezTo>
                  <a:close/>
                  <a:moveTo>
                    <a:pt x="136" y="20"/>
                  </a:moveTo>
                  <a:cubicBezTo>
                    <a:pt x="136" y="20"/>
                    <a:pt x="136" y="20"/>
                    <a:pt x="136" y="20"/>
                  </a:cubicBezTo>
                  <a:cubicBezTo>
                    <a:pt x="136" y="20"/>
                    <a:pt x="137" y="19"/>
                    <a:pt x="136" y="19"/>
                  </a:cubicBezTo>
                  <a:cubicBezTo>
                    <a:pt x="136" y="19"/>
                    <a:pt x="136" y="19"/>
                    <a:pt x="136" y="19"/>
                  </a:cubicBezTo>
                  <a:cubicBezTo>
                    <a:pt x="136" y="19"/>
                    <a:pt x="136" y="20"/>
                    <a:pt x="136" y="20"/>
                  </a:cubicBezTo>
                  <a:close/>
                  <a:moveTo>
                    <a:pt x="138" y="19"/>
                  </a:moveTo>
                  <a:cubicBezTo>
                    <a:pt x="138" y="20"/>
                    <a:pt x="138" y="21"/>
                    <a:pt x="139" y="21"/>
                  </a:cubicBezTo>
                  <a:cubicBezTo>
                    <a:pt x="139" y="20"/>
                    <a:pt x="139" y="19"/>
                    <a:pt x="138" y="19"/>
                  </a:cubicBezTo>
                  <a:close/>
                  <a:moveTo>
                    <a:pt x="125" y="21"/>
                  </a:moveTo>
                  <a:lnTo>
                    <a:pt x="126" y="21"/>
                  </a:lnTo>
                  <a:lnTo>
                    <a:pt x="126" y="20"/>
                  </a:lnTo>
                  <a:lnTo>
                    <a:pt x="125" y="20"/>
                  </a:lnTo>
                  <a:lnTo>
                    <a:pt x="125" y="21"/>
                  </a:lnTo>
                  <a:close/>
                  <a:moveTo>
                    <a:pt x="28" y="22"/>
                  </a:moveTo>
                  <a:cubicBezTo>
                    <a:pt x="28" y="23"/>
                    <a:pt x="28" y="23"/>
                    <a:pt x="29" y="23"/>
                  </a:cubicBezTo>
                  <a:cubicBezTo>
                    <a:pt x="29" y="23"/>
                    <a:pt x="30" y="23"/>
                    <a:pt x="30" y="23"/>
                  </a:cubicBezTo>
                  <a:cubicBezTo>
                    <a:pt x="30" y="23"/>
                    <a:pt x="30" y="22"/>
                    <a:pt x="30" y="21"/>
                  </a:cubicBezTo>
                  <a:cubicBezTo>
                    <a:pt x="30" y="21"/>
                    <a:pt x="29" y="20"/>
                    <a:pt x="29" y="20"/>
                  </a:cubicBezTo>
                  <a:lnTo>
                    <a:pt x="28" y="22"/>
                  </a:lnTo>
                  <a:close/>
                  <a:moveTo>
                    <a:pt x="37" y="28"/>
                  </a:moveTo>
                  <a:lnTo>
                    <a:pt x="37" y="28"/>
                  </a:lnTo>
                  <a:lnTo>
                    <a:pt x="38" y="28"/>
                  </a:lnTo>
                  <a:lnTo>
                    <a:pt x="38" y="28"/>
                  </a:lnTo>
                  <a:lnTo>
                    <a:pt x="37" y="28"/>
                  </a:lnTo>
                  <a:close/>
                  <a:moveTo>
                    <a:pt x="35" y="30"/>
                  </a:moveTo>
                  <a:cubicBezTo>
                    <a:pt x="35" y="30"/>
                    <a:pt x="35" y="30"/>
                    <a:pt x="35" y="30"/>
                  </a:cubicBezTo>
                  <a:cubicBezTo>
                    <a:pt x="35" y="29"/>
                    <a:pt x="35" y="29"/>
                    <a:pt x="35" y="28"/>
                  </a:cubicBezTo>
                  <a:cubicBezTo>
                    <a:pt x="35" y="28"/>
                    <a:pt x="35" y="27"/>
                    <a:pt x="36" y="27"/>
                  </a:cubicBezTo>
                  <a:cubicBezTo>
                    <a:pt x="36" y="27"/>
                    <a:pt x="36" y="27"/>
                    <a:pt x="36" y="27"/>
                  </a:cubicBezTo>
                  <a:cubicBezTo>
                    <a:pt x="37" y="26"/>
                    <a:pt x="38" y="27"/>
                    <a:pt x="39" y="27"/>
                  </a:cubicBezTo>
                  <a:cubicBezTo>
                    <a:pt x="40" y="27"/>
                    <a:pt x="40" y="27"/>
                    <a:pt x="41" y="27"/>
                  </a:cubicBezTo>
                  <a:cubicBezTo>
                    <a:pt x="40" y="26"/>
                    <a:pt x="40" y="26"/>
                    <a:pt x="40" y="26"/>
                  </a:cubicBezTo>
                  <a:cubicBezTo>
                    <a:pt x="41" y="26"/>
                    <a:pt x="41" y="26"/>
                    <a:pt x="41" y="26"/>
                  </a:cubicBezTo>
                  <a:cubicBezTo>
                    <a:pt x="41" y="26"/>
                    <a:pt x="41" y="26"/>
                    <a:pt x="42" y="25"/>
                  </a:cubicBezTo>
                  <a:cubicBezTo>
                    <a:pt x="42" y="25"/>
                    <a:pt x="42" y="25"/>
                    <a:pt x="42" y="25"/>
                  </a:cubicBezTo>
                  <a:cubicBezTo>
                    <a:pt x="40" y="24"/>
                    <a:pt x="39" y="24"/>
                    <a:pt x="38" y="23"/>
                  </a:cubicBezTo>
                  <a:cubicBezTo>
                    <a:pt x="38" y="23"/>
                    <a:pt x="38" y="22"/>
                    <a:pt x="39" y="22"/>
                  </a:cubicBezTo>
                  <a:cubicBezTo>
                    <a:pt x="39" y="22"/>
                    <a:pt x="39" y="22"/>
                    <a:pt x="40" y="22"/>
                  </a:cubicBezTo>
                  <a:cubicBezTo>
                    <a:pt x="40" y="22"/>
                    <a:pt x="40" y="22"/>
                    <a:pt x="41" y="22"/>
                  </a:cubicBezTo>
                  <a:cubicBezTo>
                    <a:pt x="41" y="22"/>
                    <a:pt x="41" y="21"/>
                    <a:pt x="41" y="21"/>
                  </a:cubicBezTo>
                  <a:cubicBezTo>
                    <a:pt x="40" y="20"/>
                    <a:pt x="40" y="20"/>
                    <a:pt x="39" y="21"/>
                  </a:cubicBezTo>
                  <a:cubicBezTo>
                    <a:pt x="39" y="22"/>
                    <a:pt x="38" y="22"/>
                    <a:pt x="37" y="22"/>
                  </a:cubicBezTo>
                  <a:cubicBezTo>
                    <a:pt x="37" y="22"/>
                    <a:pt x="36" y="22"/>
                    <a:pt x="36" y="21"/>
                  </a:cubicBezTo>
                  <a:cubicBezTo>
                    <a:pt x="36" y="21"/>
                    <a:pt x="36" y="21"/>
                    <a:pt x="35" y="21"/>
                  </a:cubicBezTo>
                  <a:cubicBezTo>
                    <a:pt x="35" y="21"/>
                    <a:pt x="34" y="21"/>
                    <a:pt x="35" y="22"/>
                  </a:cubicBezTo>
                  <a:cubicBezTo>
                    <a:pt x="35" y="22"/>
                    <a:pt x="35" y="22"/>
                    <a:pt x="35" y="23"/>
                  </a:cubicBezTo>
                  <a:cubicBezTo>
                    <a:pt x="36" y="23"/>
                    <a:pt x="36" y="23"/>
                    <a:pt x="36" y="23"/>
                  </a:cubicBezTo>
                  <a:cubicBezTo>
                    <a:pt x="36" y="24"/>
                    <a:pt x="36" y="24"/>
                    <a:pt x="36" y="24"/>
                  </a:cubicBezTo>
                  <a:cubicBezTo>
                    <a:pt x="36" y="24"/>
                    <a:pt x="35" y="24"/>
                    <a:pt x="35" y="23"/>
                  </a:cubicBezTo>
                  <a:cubicBezTo>
                    <a:pt x="35" y="23"/>
                    <a:pt x="35" y="23"/>
                    <a:pt x="34" y="23"/>
                  </a:cubicBezTo>
                  <a:cubicBezTo>
                    <a:pt x="34" y="23"/>
                    <a:pt x="34" y="24"/>
                    <a:pt x="34" y="24"/>
                  </a:cubicBezTo>
                  <a:cubicBezTo>
                    <a:pt x="34" y="24"/>
                    <a:pt x="34" y="24"/>
                    <a:pt x="34" y="25"/>
                  </a:cubicBezTo>
                  <a:cubicBezTo>
                    <a:pt x="34" y="25"/>
                    <a:pt x="34" y="25"/>
                    <a:pt x="34" y="25"/>
                  </a:cubicBezTo>
                  <a:cubicBezTo>
                    <a:pt x="34" y="25"/>
                    <a:pt x="34" y="25"/>
                    <a:pt x="35" y="25"/>
                  </a:cubicBezTo>
                  <a:cubicBezTo>
                    <a:pt x="35" y="25"/>
                    <a:pt x="35" y="25"/>
                    <a:pt x="35" y="25"/>
                  </a:cubicBezTo>
                  <a:cubicBezTo>
                    <a:pt x="36" y="25"/>
                    <a:pt x="36" y="25"/>
                    <a:pt x="36" y="25"/>
                  </a:cubicBezTo>
                  <a:cubicBezTo>
                    <a:pt x="36" y="26"/>
                    <a:pt x="35" y="27"/>
                    <a:pt x="33" y="27"/>
                  </a:cubicBezTo>
                  <a:cubicBezTo>
                    <a:pt x="33" y="27"/>
                    <a:pt x="33" y="27"/>
                    <a:pt x="33" y="28"/>
                  </a:cubicBezTo>
                  <a:cubicBezTo>
                    <a:pt x="32" y="28"/>
                    <a:pt x="32" y="28"/>
                    <a:pt x="31" y="28"/>
                  </a:cubicBezTo>
                  <a:cubicBezTo>
                    <a:pt x="32" y="27"/>
                    <a:pt x="33" y="26"/>
                    <a:pt x="33" y="25"/>
                  </a:cubicBezTo>
                  <a:cubicBezTo>
                    <a:pt x="33" y="24"/>
                    <a:pt x="33" y="23"/>
                    <a:pt x="32" y="22"/>
                  </a:cubicBezTo>
                  <a:cubicBezTo>
                    <a:pt x="32" y="23"/>
                    <a:pt x="31" y="23"/>
                    <a:pt x="31" y="23"/>
                  </a:cubicBezTo>
                  <a:cubicBezTo>
                    <a:pt x="30" y="24"/>
                    <a:pt x="31" y="25"/>
                    <a:pt x="31" y="25"/>
                  </a:cubicBezTo>
                  <a:cubicBezTo>
                    <a:pt x="31" y="25"/>
                    <a:pt x="31" y="26"/>
                    <a:pt x="31" y="26"/>
                  </a:cubicBezTo>
                  <a:cubicBezTo>
                    <a:pt x="31" y="27"/>
                    <a:pt x="30" y="27"/>
                    <a:pt x="30" y="27"/>
                  </a:cubicBezTo>
                  <a:cubicBezTo>
                    <a:pt x="30" y="28"/>
                    <a:pt x="29" y="28"/>
                    <a:pt x="29" y="28"/>
                  </a:cubicBezTo>
                  <a:cubicBezTo>
                    <a:pt x="29" y="28"/>
                    <a:pt x="29" y="27"/>
                    <a:pt x="28" y="27"/>
                  </a:cubicBezTo>
                  <a:cubicBezTo>
                    <a:pt x="28" y="26"/>
                    <a:pt x="28" y="26"/>
                    <a:pt x="28" y="27"/>
                  </a:cubicBezTo>
                  <a:cubicBezTo>
                    <a:pt x="28" y="27"/>
                    <a:pt x="28" y="27"/>
                    <a:pt x="28" y="27"/>
                  </a:cubicBezTo>
                  <a:cubicBezTo>
                    <a:pt x="28" y="27"/>
                    <a:pt x="28" y="28"/>
                    <a:pt x="28" y="28"/>
                  </a:cubicBezTo>
                  <a:cubicBezTo>
                    <a:pt x="28" y="28"/>
                    <a:pt x="27" y="28"/>
                    <a:pt x="27" y="28"/>
                  </a:cubicBezTo>
                  <a:cubicBezTo>
                    <a:pt x="27" y="28"/>
                    <a:pt x="27" y="28"/>
                    <a:pt x="27" y="29"/>
                  </a:cubicBezTo>
                  <a:cubicBezTo>
                    <a:pt x="28" y="29"/>
                    <a:pt x="28" y="29"/>
                    <a:pt x="29" y="29"/>
                  </a:cubicBezTo>
                  <a:cubicBezTo>
                    <a:pt x="29" y="29"/>
                    <a:pt x="29" y="30"/>
                    <a:pt x="29" y="31"/>
                  </a:cubicBezTo>
                  <a:cubicBezTo>
                    <a:pt x="30" y="31"/>
                    <a:pt x="31" y="31"/>
                    <a:pt x="31" y="30"/>
                  </a:cubicBezTo>
                  <a:cubicBezTo>
                    <a:pt x="31" y="29"/>
                    <a:pt x="32" y="29"/>
                    <a:pt x="33" y="29"/>
                  </a:cubicBezTo>
                  <a:cubicBezTo>
                    <a:pt x="33" y="29"/>
                    <a:pt x="33" y="30"/>
                    <a:pt x="34" y="30"/>
                  </a:cubicBezTo>
                  <a:cubicBezTo>
                    <a:pt x="34" y="30"/>
                    <a:pt x="34" y="30"/>
                    <a:pt x="35" y="30"/>
                  </a:cubicBezTo>
                  <a:close/>
                  <a:moveTo>
                    <a:pt x="84" y="20"/>
                  </a:moveTo>
                  <a:cubicBezTo>
                    <a:pt x="84" y="21"/>
                    <a:pt x="84" y="21"/>
                    <a:pt x="83" y="21"/>
                  </a:cubicBezTo>
                  <a:cubicBezTo>
                    <a:pt x="83" y="21"/>
                    <a:pt x="83" y="21"/>
                    <a:pt x="83" y="21"/>
                  </a:cubicBezTo>
                  <a:cubicBezTo>
                    <a:pt x="83" y="22"/>
                    <a:pt x="84" y="22"/>
                    <a:pt x="84" y="21"/>
                  </a:cubicBezTo>
                  <a:cubicBezTo>
                    <a:pt x="85" y="21"/>
                    <a:pt x="85" y="21"/>
                    <a:pt x="84" y="20"/>
                  </a:cubicBezTo>
                  <a:close/>
                  <a:moveTo>
                    <a:pt x="80" y="21"/>
                  </a:moveTo>
                  <a:cubicBezTo>
                    <a:pt x="80" y="22"/>
                    <a:pt x="80" y="22"/>
                    <a:pt x="81" y="22"/>
                  </a:cubicBezTo>
                  <a:cubicBezTo>
                    <a:pt x="81" y="22"/>
                    <a:pt x="82" y="22"/>
                    <a:pt x="82" y="22"/>
                  </a:cubicBezTo>
                  <a:cubicBezTo>
                    <a:pt x="82" y="21"/>
                    <a:pt x="81" y="21"/>
                    <a:pt x="80" y="21"/>
                  </a:cubicBezTo>
                  <a:close/>
                  <a:moveTo>
                    <a:pt x="86" y="21"/>
                  </a:moveTo>
                  <a:cubicBezTo>
                    <a:pt x="86" y="21"/>
                    <a:pt x="86" y="21"/>
                    <a:pt x="86" y="21"/>
                  </a:cubicBezTo>
                  <a:cubicBezTo>
                    <a:pt x="86" y="22"/>
                    <a:pt x="86" y="22"/>
                    <a:pt x="86" y="22"/>
                  </a:cubicBezTo>
                  <a:cubicBezTo>
                    <a:pt x="86" y="23"/>
                    <a:pt x="86" y="23"/>
                    <a:pt x="86" y="23"/>
                  </a:cubicBezTo>
                  <a:cubicBezTo>
                    <a:pt x="86" y="23"/>
                    <a:pt x="85" y="23"/>
                    <a:pt x="85" y="23"/>
                  </a:cubicBezTo>
                  <a:cubicBezTo>
                    <a:pt x="85" y="23"/>
                    <a:pt x="84" y="23"/>
                    <a:pt x="84" y="23"/>
                  </a:cubicBezTo>
                  <a:cubicBezTo>
                    <a:pt x="84" y="23"/>
                    <a:pt x="84" y="23"/>
                    <a:pt x="84" y="24"/>
                  </a:cubicBezTo>
                  <a:cubicBezTo>
                    <a:pt x="84" y="24"/>
                    <a:pt x="84" y="24"/>
                    <a:pt x="84" y="24"/>
                  </a:cubicBezTo>
                  <a:cubicBezTo>
                    <a:pt x="84" y="24"/>
                    <a:pt x="84" y="24"/>
                    <a:pt x="85" y="25"/>
                  </a:cubicBezTo>
                  <a:cubicBezTo>
                    <a:pt x="85" y="25"/>
                    <a:pt x="86" y="24"/>
                    <a:pt x="86" y="24"/>
                  </a:cubicBezTo>
                  <a:cubicBezTo>
                    <a:pt x="87" y="23"/>
                    <a:pt x="87" y="23"/>
                    <a:pt x="88" y="23"/>
                  </a:cubicBezTo>
                  <a:cubicBezTo>
                    <a:pt x="88" y="22"/>
                    <a:pt x="87" y="21"/>
                    <a:pt x="86" y="21"/>
                  </a:cubicBezTo>
                  <a:close/>
                  <a:moveTo>
                    <a:pt x="116" y="21"/>
                  </a:moveTo>
                  <a:cubicBezTo>
                    <a:pt x="116" y="22"/>
                    <a:pt x="116" y="22"/>
                    <a:pt x="117" y="22"/>
                  </a:cubicBezTo>
                  <a:cubicBezTo>
                    <a:pt x="118" y="22"/>
                    <a:pt x="118" y="22"/>
                    <a:pt x="118" y="21"/>
                  </a:cubicBezTo>
                  <a:cubicBezTo>
                    <a:pt x="118" y="21"/>
                    <a:pt x="118" y="21"/>
                    <a:pt x="117" y="21"/>
                  </a:cubicBezTo>
                  <a:cubicBezTo>
                    <a:pt x="117" y="21"/>
                    <a:pt x="116" y="21"/>
                    <a:pt x="116" y="21"/>
                  </a:cubicBezTo>
                  <a:close/>
                  <a:moveTo>
                    <a:pt x="18" y="22"/>
                  </a:moveTo>
                  <a:cubicBezTo>
                    <a:pt x="18" y="22"/>
                    <a:pt x="18" y="22"/>
                    <a:pt x="18" y="22"/>
                  </a:cubicBezTo>
                  <a:cubicBezTo>
                    <a:pt x="19" y="22"/>
                    <a:pt x="19" y="22"/>
                    <a:pt x="19" y="22"/>
                  </a:cubicBezTo>
                  <a:cubicBezTo>
                    <a:pt x="19" y="22"/>
                    <a:pt x="19" y="22"/>
                    <a:pt x="18" y="21"/>
                  </a:cubicBezTo>
                  <a:cubicBezTo>
                    <a:pt x="18" y="21"/>
                    <a:pt x="18" y="21"/>
                    <a:pt x="18" y="22"/>
                  </a:cubicBezTo>
                  <a:close/>
                  <a:moveTo>
                    <a:pt x="21" y="21"/>
                  </a:moveTo>
                  <a:cubicBezTo>
                    <a:pt x="21" y="21"/>
                    <a:pt x="20" y="21"/>
                    <a:pt x="20" y="21"/>
                  </a:cubicBezTo>
                  <a:cubicBezTo>
                    <a:pt x="20" y="22"/>
                    <a:pt x="20" y="22"/>
                    <a:pt x="19" y="23"/>
                  </a:cubicBezTo>
                  <a:cubicBezTo>
                    <a:pt x="20" y="23"/>
                    <a:pt x="20" y="22"/>
                    <a:pt x="21" y="22"/>
                  </a:cubicBezTo>
                  <a:cubicBezTo>
                    <a:pt x="21" y="22"/>
                    <a:pt x="22" y="22"/>
                    <a:pt x="21" y="21"/>
                  </a:cubicBezTo>
                  <a:close/>
                  <a:moveTo>
                    <a:pt x="23" y="22"/>
                  </a:moveTo>
                  <a:cubicBezTo>
                    <a:pt x="24" y="22"/>
                    <a:pt x="24" y="22"/>
                    <a:pt x="24" y="22"/>
                  </a:cubicBezTo>
                  <a:cubicBezTo>
                    <a:pt x="24" y="22"/>
                    <a:pt x="24" y="22"/>
                    <a:pt x="25" y="22"/>
                  </a:cubicBezTo>
                  <a:cubicBezTo>
                    <a:pt x="24" y="22"/>
                    <a:pt x="24" y="22"/>
                    <a:pt x="24" y="22"/>
                  </a:cubicBezTo>
                  <a:cubicBezTo>
                    <a:pt x="24" y="21"/>
                    <a:pt x="24" y="21"/>
                    <a:pt x="23" y="22"/>
                  </a:cubicBezTo>
                  <a:close/>
                  <a:moveTo>
                    <a:pt x="44" y="22"/>
                  </a:moveTo>
                  <a:cubicBezTo>
                    <a:pt x="44" y="22"/>
                    <a:pt x="44" y="22"/>
                    <a:pt x="45" y="22"/>
                  </a:cubicBezTo>
                  <a:cubicBezTo>
                    <a:pt x="45" y="22"/>
                    <a:pt x="45" y="22"/>
                    <a:pt x="45" y="21"/>
                  </a:cubicBezTo>
                  <a:cubicBezTo>
                    <a:pt x="45" y="21"/>
                    <a:pt x="45" y="21"/>
                    <a:pt x="44" y="21"/>
                  </a:cubicBezTo>
                  <a:cubicBezTo>
                    <a:pt x="44" y="21"/>
                    <a:pt x="44" y="22"/>
                    <a:pt x="44" y="22"/>
                  </a:cubicBezTo>
                  <a:close/>
                  <a:moveTo>
                    <a:pt x="53" y="22"/>
                  </a:moveTo>
                  <a:cubicBezTo>
                    <a:pt x="53" y="22"/>
                    <a:pt x="53" y="22"/>
                    <a:pt x="53" y="22"/>
                  </a:cubicBezTo>
                  <a:cubicBezTo>
                    <a:pt x="53" y="22"/>
                    <a:pt x="53" y="22"/>
                    <a:pt x="53" y="22"/>
                  </a:cubicBezTo>
                  <a:cubicBezTo>
                    <a:pt x="53" y="22"/>
                    <a:pt x="53" y="22"/>
                    <a:pt x="53" y="22"/>
                  </a:cubicBezTo>
                  <a:cubicBezTo>
                    <a:pt x="53" y="22"/>
                    <a:pt x="53" y="22"/>
                    <a:pt x="53" y="22"/>
                  </a:cubicBezTo>
                  <a:close/>
                  <a:moveTo>
                    <a:pt x="134" y="23"/>
                  </a:moveTo>
                  <a:cubicBezTo>
                    <a:pt x="134" y="23"/>
                    <a:pt x="134" y="23"/>
                    <a:pt x="134" y="22"/>
                  </a:cubicBezTo>
                  <a:cubicBezTo>
                    <a:pt x="134" y="22"/>
                    <a:pt x="134" y="22"/>
                    <a:pt x="134" y="22"/>
                  </a:cubicBezTo>
                  <a:cubicBezTo>
                    <a:pt x="134" y="22"/>
                    <a:pt x="134" y="22"/>
                    <a:pt x="134" y="22"/>
                  </a:cubicBezTo>
                  <a:cubicBezTo>
                    <a:pt x="134" y="22"/>
                    <a:pt x="134" y="22"/>
                    <a:pt x="134" y="23"/>
                  </a:cubicBezTo>
                  <a:close/>
                  <a:moveTo>
                    <a:pt x="22" y="23"/>
                  </a:moveTo>
                  <a:cubicBezTo>
                    <a:pt x="22" y="23"/>
                    <a:pt x="23" y="23"/>
                    <a:pt x="23" y="22"/>
                  </a:cubicBezTo>
                  <a:cubicBezTo>
                    <a:pt x="23" y="22"/>
                    <a:pt x="23" y="23"/>
                    <a:pt x="22" y="23"/>
                  </a:cubicBezTo>
                  <a:cubicBezTo>
                    <a:pt x="22" y="23"/>
                    <a:pt x="22" y="23"/>
                    <a:pt x="22" y="23"/>
                  </a:cubicBezTo>
                  <a:close/>
                  <a:moveTo>
                    <a:pt x="41" y="23"/>
                  </a:moveTo>
                  <a:lnTo>
                    <a:pt x="42" y="23"/>
                  </a:lnTo>
                  <a:cubicBezTo>
                    <a:pt x="42" y="22"/>
                    <a:pt x="42" y="22"/>
                    <a:pt x="41" y="22"/>
                  </a:cubicBezTo>
                  <a:lnTo>
                    <a:pt x="41" y="23"/>
                  </a:lnTo>
                  <a:close/>
                  <a:moveTo>
                    <a:pt x="48" y="23"/>
                  </a:moveTo>
                  <a:cubicBezTo>
                    <a:pt x="47" y="23"/>
                    <a:pt x="47" y="24"/>
                    <a:pt x="47" y="23"/>
                  </a:cubicBezTo>
                  <a:cubicBezTo>
                    <a:pt x="47" y="23"/>
                    <a:pt x="48" y="23"/>
                    <a:pt x="48" y="23"/>
                  </a:cubicBezTo>
                  <a:cubicBezTo>
                    <a:pt x="48" y="23"/>
                    <a:pt x="48" y="23"/>
                    <a:pt x="48" y="23"/>
                  </a:cubicBezTo>
                  <a:cubicBezTo>
                    <a:pt x="48" y="22"/>
                    <a:pt x="48" y="23"/>
                    <a:pt x="48" y="23"/>
                  </a:cubicBezTo>
                  <a:close/>
                  <a:moveTo>
                    <a:pt x="91" y="23"/>
                  </a:moveTo>
                  <a:cubicBezTo>
                    <a:pt x="91" y="23"/>
                    <a:pt x="92" y="23"/>
                    <a:pt x="92" y="22"/>
                  </a:cubicBezTo>
                  <a:cubicBezTo>
                    <a:pt x="92" y="22"/>
                    <a:pt x="91" y="22"/>
                    <a:pt x="91" y="22"/>
                  </a:cubicBezTo>
                  <a:cubicBezTo>
                    <a:pt x="91" y="22"/>
                    <a:pt x="91" y="23"/>
                    <a:pt x="91" y="23"/>
                  </a:cubicBezTo>
                  <a:close/>
                  <a:moveTo>
                    <a:pt x="27" y="24"/>
                  </a:moveTo>
                  <a:cubicBezTo>
                    <a:pt x="27" y="24"/>
                    <a:pt x="27" y="24"/>
                    <a:pt x="27" y="24"/>
                  </a:cubicBezTo>
                  <a:cubicBezTo>
                    <a:pt x="27" y="24"/>
                    <a:pt x="27" y="23"/>
                    <a:pt x="27" y="23"/>
                  </a:cubicBezTo>
                  <a:cubicBezTo>
                    <a:pt x="27" y="23"/>
                    <a:pt x="27" y="23"/>
                    <a:pt x="27" y="23"/>
                  </a:cubicBezTo>
                  <a:cubicBezTo>
                    <a:pt x="26" y="24"/>
                    <a:pt x="26" y="24"/>
                    <a:pt x="27" y="24"/>
                  </a:cubicBezTo>
                  <a:close/>
                  <a:moveTo>
                    <a:pt x="81" y="24"/>
                  </a:moveTo>
                  <a:lnTo>
                    <a:pt x="82" y="24"/>
                  </a:lnTo>
                  <a:cubicBezTo>
                    <a:pt x="83" y="24"/>
                    <a:pt x="83" y="23"/>
                    <a:pt x="83" y="23"/>
                  </a:cubicBezTo>
                  <a:cubicBezTo>
                    <a:pt x="83" y="23"/>
                    <a:pt x="82" y="23"/>
                    <a:pt x="82" y="23"/>
                  </a:cubicBezTo>
                  <a:cubicBezTo>
                    <a:pt x="82" y="23"/>
                    <a:pt x="81" y="23"/>
                    <a:pt x="81" y="24"/>
                  </a:cubicBezTo>
                  <a:close/>
                  <a:moveTo>
                    <a:pt x="125" y="24"/>
                  </a:moveTo>
                  <a:cubicBezTo>
                    <a:pt x="125" y="24"/>
                    <a:pt x="125" y="24"/>
                    <a:pt x="125" y="24"/>
                  </a:cubicBezTo>
                  <a:cubicBezTo>
                    <a:pt x="125" y="24"/>
                    <a:pt x="125" y="23"/>
                    <a:pt x="125" y="23"/>
                  </a:cubicBezTo>
                  <a:cubicBezTo>
                    <a:pt x="125" y="23"/>
                    <a:pt x="125" y="23"/>
                    <a:pt x="125" y="23"/>
                  </a:cubicBezTo>
                  <a:cubicBezTo>
                    <a:pt x="124" y="24"/>
                    <a:pt x="124" y="24"/>
                    <a:pt x="125" y="24"/>
                  </a:cubicBezTo>
                  <a:close/>
                  <a:moveTo>
                    <a:pt x="127" y="24"/>
                  </a:moveTo>
                  <a:cubicBezTo>
                    <a:pt x="127" y="24"/>
                    <a:pt x="127" y="24"/>
                    <a:pt x="128" y="24"/>
                  </a:cubicBezTo>
                  <a:cubicBezTo>
                    <a:pt x="128" y="24"/>
                    <a:pt x="128" y="23"/>
                    <a:pt x="128" y="23"/>
                  </a:cubicBezTo>
                  <a:cubicBezTo>
                    <a:pt x="128" y="23"/>
                    <a:pt x="127" y="23"/>
                    <a:pt x="127" y="23"/>
                  </a:cubicBezTo>
                  <a:cubicBezTo>
                    <a:pt x="127" y="24"/>
                    <a:pt x="127" y="24"/>
                    <a:pt x="127" y="24"/>
                  </a:cubicBezTo>
                  <a:close/>
                  <a:moveTo>
                    <a:pt x="22" y="24"/>
                  </a:moveTo>
                  <a:cubicBezTo>
                    <a:pt x="22" y="24"/>
                    <a:pt x="21" y="24"/>
                    <a:pt x="21" y="25"/>
                  </a:cubicBezTo>
                  <a:cubicBezTo>
                    <a:pt x="20" y="25"/>
                    <a:pt x="20" y="25"/>
                    <a:pt x="20" y="26"/>
                  </a:cubicBezTo>
                  <a:cubicBezTo>
                    <a:pt x="20" y="26"/>
                    <a:pt x="21" y="27"/>
                    <a:pt x="21" y="27"/>
                  </a:cubicBezTo>
                  <a:cubicBezTo>
                    <a:pt x="22" y="27"/>
                    <a:pt x="22" y="27"/>
                    <a:pt x="23" y="27"/>
                  </a:cubicBezTo>
                  <a:cubicBezTo>
                    <a:pt x="23" y="27"/>
                    <a:pt x="24" y="27"/>
                    <a:pt x="24" y="27"/>
                  </a:cubicBezTo>
                  <a:cubicBezTo>
                    <a:pt x="25" y="27"/>
                    <a:pt x="25" y="27"/>
                    <a:pt x="25" y="27"/>
                  </a:cubicBezTo>
                  <a:cubicBezTo>
                    <a:pt x="25" y="26"/>
                    <a:pt x="25" y="26"/>
                    <a:pt x="25" y="26"/>
                  </a:cubicBezTo>
                  <a:cubicBezTo>
                    <a:pt x="24" y="26"/>
                    <a:pt x="24" y="26"/>
                    <a:pt x="23" y="26"/>
                  </a:cubicBezTo>
                  <a:cubicBezTo>
                    <a:pt x="24" y="24"/>
                    <a:pt x="23" y="23"/>
                    <a:pt x="22" y="24"/>
                  </a:cubicBezTo>
                  <a:close/>
                  <a:moveTo>
                    <a:pt x="92" y="25"/>
                  </a:moveTo>
                  <a:lnTo>
                    <a:pt x="93" y="25"/>
                  </a:lnTo>
                  <a:lnTo>
                    <a:pt x="93" y="24"/>
                  </a:lnTo>
                  <a:lnTo>
                    <a:pt x="92" y="24"/>
                  </a:lnTo>
                  <a:lnTo>
                    <a:pt x="92" y="25"/>
                  </a:lnTo>
                  <a:close/>
                  <a:moveTo>
                    <a:pt x="95" y="24"/>
                  </a:moveTo>
                  <a:cubicBezTo>
                    <a:pt x="95" y="24"/>
                    <a:pt x="95" y="24"/>
                    <a:pt x="95" y="25"/>
                  </a:cubicBezTo>
                  <a:cubicBezTo>
                    <a:pt x="96" y="25"/>
                    <a:pt x="96" y="25"/>
                    <a:pt x="97" y="25"/>
                  </a:cubicBezTo>
                  <a:cubicBezTo>
                    <a:pt x="97" y="25"/>
                    <a:pt x="98" y="25"/>
                    <a:pt x="98" y="25"/>
                  </a:cubicBezTo>
                  <a:cubicBezTo>
                    <a:pt x="99" y="25"/>
                    <a:pt x="99" y="25"/>
                    <a:pt x="99" y="24"/>
                  </a:cubicBezTo>
                  <a:cubicBezTo>
                    <a:pt x="98" y="24"/>
                    <a:pt x="98" y="24"/>
                    <a:pt x="97" y="24"/>
                  </a:cubicBezTo>
                  <a:cubicBezTo>
                    <a:pt x="96" y="24"/>
                    <a:pt x="95" y="24"/>
                    <a:pt x="95" y="24"/>
                  </a:cubicBezTo>
                  <a:close/>
                  <a:moveTo>
                    <a:pt x="24" y="25"/>
                  </a:moveTo>
                  <a:lnTo>
                    <a:pt x="26" y="25"/>
                  </a:lnTo>
                  <a:cubicBezTo>
                    <a:pt x="26" y="25"/>
                    <a:pt x="26" y="24"/>
                    <a:pt x="24" y="24"/>
                  </a:cubicBezTo>
                  <a:lnTo>
                    <a:pt x="24" y="25"/>
                  </a:lnTo>
                  <a:close/>
                  <a:moveTo>
                    <a:pt x="48" y="24"/>
                  </a:moveTo>
                  <a:cubicBezTo>
                    <a:pt x="48" y="25"/>
                    <a:pt x="48" y="25"/>
                    <a:pt x="47" y="25"/>
                  </a:cubicBezTo>
                  <a:cubicBezTo>
                    <a:pt x="47" y="25"/>
                    <a:pt x="47" y="26"/>
                    <a:pt x="48" y="26"/>
                  </a:cubicBezTo>
                  <a:cubicBezTo>
                    <a:pt x="48" y="25"/>
                    <a:pt x="48" y="25"/>
                    <a:pt x="48" y="25"/>
                  </a:cubicBezTo>
                  <a:cubicBezTo>
                    <a:pt x="49" y="25"/>
                    <a:pt x="49" y="25"/>
                    <a:pt x="49" y="25"/>
                  </a:cubicBezTo>
                  <a:cubicBezTo>
                    <a:pt x="49" y="25"/>
                    <a:pt x="49" y="25"/>
                    <a:pt x="48" y="24"/>
                  </a:cubicBezTo>
                  <a:cubicBezTo>
                    <a:pt x="48" y="24"/>
                    <a:pt x="48" y="24"/>
                    <a:pt x="48" y="24"/>
                  </a:cubicBezTo>
                  <a:close/>
                  <a:moveTo>
                    <a:pt x="112" y="25"/>
                  </a:moveTo>
                  <a:cubicBezTo>
                    <a:pt x="112" y="25"/>
                    <a:pt x="113" y="25"/>
                    <a:pt x="113" y="25"/>
                  </a:cubicBezTo>
                  <a:cubicBezTo>
                    <a:pt x="113" y="25"/>
                    <a:pt x="113" y="25"/>
                    <a:pt x="113" y="25"/>
                  </a:cubicBezTo>
                  <a:cubicBezTo>
                    <a:pt x="113" y="25"/>
                    <a:pt x="113" y="25"/>
                    <a:pt x="113" y="25"/>
                  </a:cubicBezTo>
                  <a:cubicBezTo>
                    <a:pt x="113" y="24"/>
                    <a:pt x="113" y="24"/>
                    <a:pt x="112" y="25"/>
                  </a:cubicBezTo>
                  <a:close/>
                  <a:moveTo>
                    <a:pt x="123" y="25"/>
                  </a:moveTo>
                  <a:cubicBezTo>
                    <a:pt x="122" y="25"/>
                    <a:pt x="122" y="26"/>
                    <a:pt x="122" y="25"/>
                  </a:cubicBezTo>
                  <a:cubicBezTo>
                    <a:pt x="122" y="25"/>
                    <a:pt x="122" y="25"/>
                    <a:pt x="123" y="25"/>
                  </a:cubicBezTo>
                  <a:cubicBezTo>
                    <a:pt x="123" y="25"/>
                    <a:pt x="123" y="25"/>
                    <a:pt x="123" y="25"/>
                  </a:cubicBezTo>
                  <a:cubicBezTo>
                    <a:pt x="123" y="25"/>
                    <a:pt x="123" y="25"/>
                    <a:pt x="123" y="25"/>
                  </a:cubicBezTo>
                  <a:close/>
                  <a:moveTo>
                    <a:pt x="45" y="25"/>
                  </a:moveTo>
                  <a:cubicBezTo>
                    <a:pt x="45" y="25"/>
                    <a:pt x="45" y="25"/>
                    <a:pt x="45" y="25"/>
                  </a:cubicBezTo>
                  <a:cubicBezTo>
                    <a:pt x="45" y="25"/>
                    <a:pt x="45" y="25"/>
                    <a:pt x="45" y="25"/>
                  </a:cubicBezTo>
                  <a:cubicBezTo>
                    <a:pt x="45" y="25"/>
                    <a:pt x="45" y="25"/>
                    <a:pt x="45" y="25"/>
                  </a:cubicBezTo>
                  <a:cubicBezTo>
                    <a:pt x="44" y="25"/>
                    <a:pt x="44" y="25"/>
                    <a:pt x="45" y="25"/>
                  </a:cubicBezTo>
                  <a:close/>
                  <a:moveTo>
                    <a:pt x="51" y="26"/>
                  </a:moveTo>
                  <a:lnTo>
                    <a:pt x="52" y="26"/>
                  </a:lnTo>
                  <a:lnTo>
                    <a:pt x="52" y="25"/>
                  </a:lnTo>
                  <a:lnTo>
                    <a:pt x="51" y="25"/>
                  </a:lnTo>
                  <a:lnTo>
                    <a:pt x="51" y="26"/>
                  </a:lnTo>
                  <a:close/>
                  <a:moveTo>
                    <a:pt x="136" y="25"/>
                  </a:moveTo>
                  <a:cubicBezTo>
                    <a:pt x="136" y="26"/>
                    <a:pt x="136" y="26"/>
                    <a:pt x="136" y="26"/>
                  </a:cubicBezTo>
                  <a:cubicBezTo>
                    <a:pt x="136" y="26"/>
                    <a:pt x="136" y="26"/>
                    <a:pt x="136" y="26"/>
                  </a:cubicBezTo>
                  <a:cubicBezTo>
                    <a:pt x="136" y="25"/>
                    <a:pt x="136" y="25"/>
                    <a:pt x="136" y="25"/>
                  </a:cubicBezTo>
                  <a:cubicBezTo>
                    <a:pt x="136" y="25"/>
                    <a:pt x="136" y="25"/>
                    <a:pt x="136" y="25"/>
                  </a:cubicBezTo>
                  <a:close/>
                  <a:moveTo>
                    <a:pt x="84" y="26"/>
                  </a:moveTo>
                  <a:cubicBezTo>
                    <a:pt x="84" y="26"/>
                    <a:pt x="84" y="26"/>
                    <a:pt x="84" y="26"/>
                  </a:cubicBezTo>
                  <a:cubicBezTo>
                    <a:pt x="84" y="26"/>
                    <a:pt x="84" y="26"/>
                    <a:pt x="84" y="26"/>
                  </a:cubicBezTo>
                  <a:cubicBezTo>
                    <a:pt x="84" y="26"/>
                    <a:pt x="84" y="26"/>
                    <a:pt x="84" y="26"/>
                  </a:cubicBezTo>
                  <a:cubicBezTo>
                    <a:pt x="84" y="26"/>
                    <a:pt x="84" y="26"/>
                    <a:pt x="84" y="26"/>
                  </a:cubicBezTo>
                  <a:close/>
                  <a:moveTo>
                    <a:pt x="94" y="27"/>
                  </a:moveTo>
                  <a:lnTo>
                    <a:pt x="95" y="26"/>
                  </a:lnTo>
                  <a:lnTo>
                    <a:pt x="95" y="25"/>
                  </a:lnTo>
                  <a:lnTo>
                    <a:pt x="94" y="25"/>
                  </a:lnTo>
                  <a:lnTo>
                    <a:pt x="94" y="27"/>
                  </a:lnTo>
                  <a:close/>
                  <a:moveTo>
                    <a:pt x="103" y="26"/>
                  </a:moveTo>
                  <a:cubicBezTo>
                    <a:pt x="103" y="26"/>
                    <a:pt x="103" y="26"/>
                    <a:pt x="103" y="26"/>
                  </a:cubicBezTo>
                  <a:cubicBezTo>
                    <a:pt x="104" y="26"/>
                    <a:pt x="104" y="26"/>
                    <a:pt x="104" y="25"/>
                  </a:cubicBezTo>
                  <a:cubicBezTo>
                    <a:pt x="103" y="25"/>
                    <a:pt x="103" y="25"/>
                    <a:pt x="103" y="25"/>
                  </a:cubicBezTo>
                  <a:cubicBezTo>
                    <a:pt x="103" y="26"/>
                    <a:pt x="103" y="26"/>
                    <a:pt x="103" y="26"/>
                  </a:cubicBezTo>
                  <a:close/>
                  <a:moveTo>
                    <a:pt x="19" y="27"/>
                  </a:moveTo>
                  <a:lnTo>
                    <a:pt x="20" y="27"/>
                  </a:lnTo>
                  <a:lnTo>
                    <a:pt x="20" y="26"/>
                  </a:lnTo>
                  <a:lnTo>
                    <a:pt x="19" y="26"/>
                  </a:lnTo>
                  <a:lnTo>
                    <a:pt x="19" y="27"/>
                  </a:lnTo>
                  <a:close/>
                  <a:moveTo>
                    <a:pt x="44" y="27"/>
                  </a:moveTo>
                  <a:cubicBezTo>
                    <a:pt x="44" y="27"/>
                    <a:pt x="44" y="27"/>
                    <a:pt x="44" y="27"/>
                  </a:cubicBezTo>
                  <a:cubicBezTo>
                    <a:pt x="44" y="27"/>
                    <a:pt x="45" y="27"/>
                    <a:pt x="45" y="27"/>
                  </a:cubicBezTo>
                  <a:cubicBezTo>
                    <a:pt x="45" y="26"/>
                    <a:pt x="45" y="26"/>
                    <a:pt x="44" y="26"/>
                  </a:cubicBezTo>
                  <a:cubicBezTo>
                    <a:pt x="44" y="26"/>
                    <a:pt x="44" y="26"/>
                    <a:pt x="44" y="27"/>
                  </a:cubicBezTo>
                  <a:close/>
                  <a:moveTo>
                    <a:pt x="86" y="26"/>
                  </a:moveTo>
                  <a:cubicBezTo>
                    <a:pt x="86" y="27"/>
                    <a:pt x="86" y="27"/>
                    <a:pt x="86" y="27"/>
                  </a:cubicBezTo>
                  <a:cubicBezTo>
                    <a:pt x="86" y="28"/>
                    <a:pt x="86" y="28"/>
                    <a:pt x="85" y="28"/>
                  </a:cubicBezTo>
                  <a:cubicBezTo>
                    <a:pt x="85" y="28"/>
                    <a:pt x="84" y="28"/>
                    <a:pt x="84" y="28"/>
                  </a:cubicBezTo>
                  <a:cubicBezTo>
                    <a:pt x="83" y="28"/>
                    <a:pt x="83" y="28"/>
                    <a:pt x="83" y="29"/>
                  </a:cubicBezTo>
                  <a:cubicBezTo>
                    <a:pt x="83" y="29"/>
                    <a:pt x="84" y="30"/>
                    <a:pt x="84" y="29"/>
                  </a:cubicBezTo>
                  <a:cubicBezTo>
                    <a:pt x="84" y="29"/>
                    <a:pt x="85" y="29"/>
                    <a:pt x="85" y="29"/>
                  </a:cubicBezTo>
                  <a:cubicBezTo>
                    <a:pt x="86" y="28"/>
                    <a:pt x="86" y="28"/>
                    <a:pt x="87" y="28"/>
                  </a:cubicBezTo>
                  <a:cubicBezTo>
                    <a:pt x="87" y="28"/>
                    <a:pt x="88" y="28"/>
                    <a:pt x="88" y="28"/>
                  </a:cubicBezTo>
                  <a:cubicBezTo>
                    <a:pt x="88" y="29"/>
                    <a:pt x="88" y="29"/>
                    <a:pt x="88" y="29"/>
                  </a:cubicBezTo>
                  <a:cubicBezTo>
                    <a:pt x="88" y="30"/>
                    <a:pt x="87" y="30"/>
                    <a:pt x="87" y="30"/>
                  </a:cubicBezTo>
                  <a:cubicBezTo>
                    <a:pt x="87" y="30"/>
                    <a:pt x="87" y="30"/>
                    <a:pt x="87" y="30"/>
                  </a:cubicBezTo>
                  <a:cubicBezTo>
                    <a:pt x="86" y="30"/>
                    <a:pt x="86" y="31"/>
                    <a:pt x="87" y="31"/>
                  </a:cubicBezTo>
                  <a:cubicBezTo>
                    <a:pt x="87" y="31"/>
                    <a:pt x="88" y="31"/>
                    <a:pt x="88" y="31"/>
                  </a:cubicBezTo>
                  <a:cubicBezTo>
                    <a:pt x="88" y="30"/>
                    <a:pt x="88" y="30"/>
                    <a:pt x="89" y="30"/>
                  </a:cubicBezTo>
                  <a:lnTo>
                    <a:pt x="89" y="31"/>
                  </a:lnTo>
                  <a:cubicBezTo>
                    <a:pt x="89" y="31"/>
                    <a:pt x="89" y="31"/>
                    <a:pt x="89" y="31"/>
                  </a:cubicBezTo>
                  <a:cubicBezTo>
                    <a:pt x="90" y="31"/>
                    <a:pt x="90" y="31"/>
                    <a:pt x="90" y="31"/>
                  </a:cubicBezTo>
                  <a:cubicBezTo>
                    <a:pt x="90" y="31"/>
                    <a:pt x="91" y="31"/>
                    <a:pt x="91" y="30"/>
                  </a:cubicBezTo>
                  <a:cubicBezTo>
                    <a:pt x="91" y="30"/>
                    <a:pt x="91" y="30"/>
                    <a:pt x="91" y="29"/>
                  </a:cubicBezTo>
                  <a:cubicBezTo>
                    <a:pt x="90" y="29"/>
                    <a:pt x="89" y="29"/>
                    <a:pt x="89" y="28"/>
                  </a:cubicBezTo>
                  <a:cubicBezTo>
                    <a:pt x="88" y="28"/>
                    <a:pt x="88" y="27"/>
                    <a:pt x="87" y="26"/>
                  </a:cubicBezTo>
                  <a:lnTo>
                    <a:pt x="86" y="26"/>
                  </a:lnTo>
                  <a:close/>
                  <a:moveTo>
                    <a:pt x="43" y="27"/>
                  </a:moveTo>
                  <a:cubicBezTo>
                    <a:pt x="43" y="27"/>
                    <a:pt x="43" y="27"/>
                    <a:pt x="43" y="27"/>
                  </a:cubicBezTo>
                  <a:cubicBezTo>
                    <a:pt x="43" y="27"/>
                    <a:pt x="43" y="27"/>
                    <a:pt x="43" y="26"/>
                  </a:cubicBezTo>
                  <a:cubicBezTo>
                    <a:pt x="43" y="26"/>
                    <a:pt x="43" y="26"/>
                    <a:pt x="43" y="27"/>
                  </a:cubicBezTo>
                  <a:cubicBezTo>
                    <a:pt x="42" y="27"/>
                    <a:pt x="42" y="27"/>
                    <a:pt x="43" y="27"/>
                  </a:cubicBezTo>
                  <a:close/>
                  <a:moveTo>
                    <a:pt x="91" y="27"/>
                  </a:moveTo>
                  <a:cubicBezTo>
                    <a:pt x="91" y="27"/>
                    <a:pt x="92" y="27"/>
                    <a:pt x="92" y="27"/>
                  </a:cubicBezTo>
                  <a:cubicBezTo>
                    <a:pt x="92" y="27"/>
                    <a:pt x="92" y="27"/>
                    <a:pt x="92" y="26"/>
                  </a:cubicBezTo>
                  <a:cubicBezTo>
                    <a:pt x="92" y="26"/>
                    <a:pt x="91" y="26"/>
                    <a:pt x="91" y="27"/>
                  </a:cubicBezTo>
                  <a:cubicBezTo>
                    <a:pt x="91" y="27"/>
                    <a:pt x="91" y="27"/>
                    <a:pt x="91" y="27"/>
                  </a:cubicBezTo>
                  <a:close/>
                  <a:moveTo>
                    <a:pt x="97" y="27"/>
                  </a:moveTo>
                  <a:cubicBezTo>
                    <a:pt x="97" y="27"/>
                    <a:pt x="97" y="27"/>
                    <a:pt x="98" y="27"/>
                  </a:cubicBezTo>
                  <a:cubicBezTo>
                    <a:pt x="98" y="27"/>
                    <a:pt x="98" y="27"/>
                    <a:pt x="98" y="27"/>
                  </a:cubicBezTo>
                  <a:cubicBezTo>
                    <a:pt x="98" y="27"/>
                    <a:pt x="98" y="27"/>
                    <a:pt x="98" y="27"/>
                  </a:cubicBezTo>
                  <a:cubicBezTo>
                    <a:pt x="98" y="27"/>
                    <a:pt x="97" y="27"/>
                    <a:pt x="97" y="27"/>
                  </a:cubicBezTo>
                  <a:close/>
                  <a:moveTo>
                    <a:pt x="11" y="27"/>
                  </a:moveTo>
                  <a:cubicBezTo>
                    <a:pt x="10" y="27"/>
                    <a:pt x="10" y="28"/>
                    <a:pt x="10" y="28"/>
                  </a:cubicBezTo>
                  <a:cubicBezTo>
                    <a:pt x="11" y="29"/>
                    <a:pt x="11" y="29"/>
                    <a:pt x="12" y="29"/>
                  </a:cubicBezTo>
                  <a:cubicBezTo>
                    <a:pt x="12" y="28"/>
                    <a:pt x="12" y="27"/>
                    <a:pt x="11" y="27"/>
                  </a:cubicBezTo>
                  <a:close/>
                  <a:moveTo>
                    <a:pt x="93" y="28"/>
                  </a:moveTo>
                  <a:cubicBezTo>
                    <a:pt x="93" y="28"/>
                    <a:pt x="93" y="28"/>
                    <a:pt x="93" y="28"/>
                  </a:cubicBezTo>
                  <a:cubicBezTo>
                    <a:pt x="94" y="28"/>
                    <a:pt x="94" y="28"/>
                    <a:pt x="94" y="28"/>
                  </a:cubicBezTo>
                  <a:cubicBezTo>
                    <a:pt x="94" y="28"/>
                    <a:pt x="94" y="28"/>
                    <a:pt x="94" y="28"/>
                  </a:cubicBezTo>
                  <a:cubicBezTo>
                    <a:pt x="93" y="28"/>
                    <a:pt x="93" y="28"/>
                    <a:pt x="93" y="28"/>
                  </a:cubicBezTo>
                  <a:close/>
                  <a:moveTo>
                    <a:pt x="45" y="30"/>
                  </a:moveTo>
                  <a:cubicBezTo>
                    <a:pt x="44" y="31"/>
                    <a:pt x="45" y="32"/>
                    <a:pt x="45" y="32"/>
                  </a:cubicBezTo>
                  <a:cubicBezTo>
                    <a:pt x="46" y="32"/>
                    <a:pt x="46" y="31"/>
                    <a:pt x="46" y="31"/>
                  </a:cubicBezTo>
                  <a:cubicBezTo>
                    <a:pt x="45" y="31"/>
                    <a:pt x="45" y="30"/>
                    <a:pt x="45" y="30"/>
                  </a:cubicBezTo>
                  <a:close/>
                  <a:moveTo>
                    <a:pt x="92" y="31"/>
                  </a:moveTo>
                  <a:cubicBezTo>
                    <a:pt x="92" y="31"/>
                    <a:pt x="92" y="31"/>
                    <a:pt x="92" y="31"/>
                  </a:cubicBezTo>
                  <a:cubicBezTo>
                    <a:pt x="92" y="31"/>
                    <a:pt x="92" y="31"/>
                    <a:pt x="92" y="31"/>
                  </a:cubicBezTo>
                  <a:cubicBezTo>
                    <a:pt x="93" y="31"/>
                    <a:pt x="93" y="30"/>
                    <a:pt x="93" y="30"/>
                  </a:cubicBezTo>
                  <a:cubicBezTo>
                    <a:pt x="93" y="30"/>
                    <a:pt x="93" y="30"/>
                    <a:pt x="92" y="31"/>
                  </a:cubicBezTo>
                  <a:close/>
                  <a:moveTo>
                    <a:pt x="36" y="31"/>
                  </a:moveTo>
                  <a:cubicBezTo>
                    <a:pt x="36" y="31"/>
                    <a:pt x="36" y="32"/>
                    <a:pt x="36" y="32"/>
                  </a:cubicBezTo>
                  <a:cubicBezTo>
                    <a:pt x="37" y="32"/>
                    <a:pt x="37" y="32"/>
                    <a:pt x="37" y="32"/>
                  </a:cubicBezTo>
                  <a:cubicBezTo>
                    <a:pt x="37" y="32"/>
                    <a:pt x="37" y="32"/>
                    <a:pt x="37" y="31"/>
                  </a:cubicBezTo>
                  <a:cubicBezTo>
                    <a:pt x="37" y="31"/>
                    <a:pt x="37" y="31"/>
                    <a:pt x="36" y="31"/>
                  </a:cubicBezTo>
                  <a:close/>
                  <a:moveTo>
                    <a:pt x="41" y="31"/>
                  </a:moveTo>
                  <a:cubicBezTo>
                    <a:pt x="41" y="32"/>
                    <a:pt x="41" y="32"/>
                    <a:pt x="41" y="32"/>
                  </a:cubicBezTo>
                  <a:cubicBezTo>
                    <a:pt x="41" y="32"/>
                    <a:pt x="41" y="31"/>
                    <a:pt x="41" y="31"/>
                  </a:cubicBezTo>
                  <a:cubicBezTo>
                    <a:pt x="41" y="31"/>
                    <a:pt x="41" y="31"/>
                    <a:pt x="42" y="31"/>
                  </a:cubicBezTo>
                  <a:cubicBezTo>
                    <a:pt x="42" y="31"/>
                    <a:pt x="41" y="31"/>
                    <a:pt x="41" y="31"/>
                  </a:cubicBezTo>
                  <a:close/>
                  <a:moveTo>
                    <a:pt x="84" y="32"/>
                  </a:moveTo>
                  <a:cubicBezTo>
                    <a:pt x="84" y="32"/>
                    <a:pt x="84" y="32"/>
                    <a:pt x="84" y="32"/>
                  </a:cubicBezTo>
                  <a:cubicBezTo>
                    <a:pt x="85" y="31"/>
                    <a:pt x="85" y="31"/>
                    <a:pt x="84" y="31"/>
                  </a:cubicBezTo>
                  <a:cubicBezTo>
                    <a:pt x="84" y="31"/>
                    <a:pt x="84" y="31"/>
                    <a:pt x="84" y="31"/>
                  </a:cubicBezTo>
                  <a:cubicBezTo>
                    <a:pt x="84" y="31"/>
                    <a:pt x="84" y="32"/>
                    <a:pt x="84" y="32"/>
                  </a:cubicBezTo>
                  <a:close/>
                  <a:moveTo>
                    <a:pt x="138" y="32"/>
                  </a:moveTo>
                  <a:cubicBezTo>
                    <a:pt x="138" y="32"/>
                    <a:pt x="138" y="32"/>
                    <a:pt x="138" y="32"/>
                  </a:cubicBezTo>
                  <a:cubicBezTo>
                    <a:pt x="138" y="32"/>
                    <a:pt x="138" y="32"/>
                    <a:pt x="139" y="32"/>
                  </a:cubicBezTo>
                  <a:cubicBezTo>
                    <a:pt x="139" y="32"/>
                    <a:pt x="139" y="32"/>
                    <a:pt x="138" y="32"/>
                  </a:cubicBezTo>
                  <a:cubicBezTo>
                    <a:pt x="138" y="32"/>
                    <a:pt x="138" y="32"/>
                    <a:pt x="138" y="32"/>
                  </a:cubicBezTo>
                  <a:close/>
                  <a:moveTo>
                    <a:pt x="43" y="33"/>
                  </a:moveTo>
                  <a:cubicBezTo>
                    <a:pt x="43" y="33"/>
                    <a:pt x="43" y="33"/>
                    <a:pt x="43" y="33"/>
                  </a:cubicBezTo>
                  <a:cubicBezTo>
                    <a:pt x="43" y="33"/>
                    <a:pt x="43" y="32"/>
                    <a:pt x="43" y="32"/>
                  </a:cubicBezTo>
                  <a:cubicBezTo>
                    <a:pt x="43" y="32"/>
                    <a:pt x="43" y="32"/>
                    <a:pt x="43" y="32"/>
                  </a:cubicBezTo>
                  <a:cubicBezTo>
                    <a:pt x="42" y="32"/>
                    <a:pt x="42" y="33"/>
                    <a:pt x="43" y="33"/>
                  </a:cubicBezTo>
                  <a:close/>
                  <a:moveTo>
                    <a:pt x="35" y="33"/>
                  </a:moveTo>
                  <a:cubicBezTo>
                    <a:pt x="35" y="33"/>
                    <a:pt x="34" y="33"/>
                    <a:pt x="34" y="33"/>
                  </a:cubicBezTo>
                  <a:cubicBezTo>
                    <a:pt x="33" y="33"/>
                    <a:pt x="33" y="33"/>
                    <a:pt x="32" y="33"/>
                  </a:cubicBezTo>
                  <a:cubicBezTo>
                    <a:pt x="31" y="33"/>
                    <a:pt x="31" y="33"/>
                    <a:pt x="31" y="33"/>
                  </a:cubicBezTo>
                  <a:cubicBezTo>
                    <a:pt x="30" y="34"/>
                    <a:pt x="30" y="34"/>
                    <a:pt x="30" y="35"/>
                  </a:cubicBezTo>
                  <a:cubicBezTo>
                    <a:pt x="31" y="34"/>
                    <a:pt x="32" y="34"/>
                    <a:pt x="32" y="34"/>
                  </a:cubicBezTo>
                  <a:cubicBezTo>
                    <a:pt x="33" y="35"/>
                    <a:pt x="34" y="35"/>
                    <a:pt x="34" y="34"/>
                  </a:cubicBezTo>
                  <a:cubicBezTo>
                    <a:pt x="35" y="35"/>
                    <a:pt x="35" y="36"/>
                    <a:pt x="35" y="36"/>
                  </a:cubicBezTo>
                  <a:cubicBezTo>
                    <a:pt x="36" y="37"/>
                    <a:pt x="36" y="38"/>
                    <a:pt x="37" y="38"/>
                  </a:cubicBezTo>
                  <a:cubicBezTo>
                    <a:pt x="38" y="36"/>
                    <a:pt x="37" y="35"/>
                    <a:pt x="37" y="35"/>
                  </a:cubicBezTo>
                  <a:cubicBezTo>
                    <a:pt x="36" y="34"/>
                    <a:pt x="35" y="33"/>
                    <a:pt x="35" y="33"/>
                  </a:cubicBezTo>
                  <a:close/>
                  <a:moveTo>
                    <a:pt x="37" y="34"/>
                  </a:moveTo>
                  <a:cubicBezTo>
                    <a:pt x="38" y="34"/>
                    <a:pt x="38" y="34"/>
                    <a:pt x="38" y="34"/>
                  </a:cubicBezTo>
                  <a:cubicBezTo>
                    <a:pt x="38" y="34"/>
                    <a:pt x="39" y="34"/>
                    <a:pt x="39" y="34"/>
                  </a:cubicBezTo>
                  <a:cubicBezTo>
                    <a:pt x="39" y="34"/>
                    <a:pt x="39" y="33"/>
                    <a:pt x="38" y="33"/>
                  </a:cubicBezTo>
                  <a:cubicBezTo>
                    <a:pt x="38" y="33"/>
                    <a:pt x="38" y="32"/>
                    <a:pt x="38" y="33"/>
                  </a:cubicBezTo>
                  <a:lnTo>
                    <a:pt x="37" y="34"/>
                  </a:lnTo>
                  <a:close/>
                  <a:moveTo>
                    <a:pt x="107" y="35"/>
                  </a:moveTo>
                  <a:cubicBezTo>
                    <a:pt x="106" y="35"/>
                    <a:pt x="106" y="35"/>
                    <a:pt x="106" y="35"/>
                  </a:cubicBezTo>
                  <a:cubicBezTo>
                    <a:pt x="106" y="35"/>
                    <a:pt x="106" y="36"/>
                    <a:pt x="107" y="36"/>
                  </a:cubicBezTo>
                  <a:cubicBezTo>
                    <a:pt x="107" y="35"/>
                    <a:pt x="107" y="35"/>
                    <a:pt x="107" y="35"/>
                  </a:cubicBezTo>
                  <a:cubicBezTo>
                    <a:pt x="108" y="35"/>
                    <a:pt x="108" y="34"/>
                    <a:pt x="108" y="34"/>
                  </a:cubicBezTo>
                  <a:cubicBezTo>
                    <a:pt x="107" y="33"/>
                    <a:pt x="107" y="33"/>
                    <a:pt x="106" y="33"/>
                  </a:cubicBezTo>
                  <a:cubicBezTo>
                    <a:pt x="106" y="33"/>
                    <a:pt x="106" y="33"/>
                    <a:pt x="106" y="34"/>
                  </a:cubicBezTo>
                  <a:cubicBezTo>
                    <a:pt x="106" y="34"/>
                    <a:pt x="106" y="34"/>
                    <a:pt x="106" y="34"/>
                  </a:cubicBezTo>
                  <a:cubicBezTo>
                    <a:pt x="107" y="34"/>
                    <a:pt x="107" y="35"/>
                    <a:pt x="107" y="35"/>
                  </a:cubicBezTo>
                  <a:close/>
                  <a:moveTo>
                    <a:pt x="136" y="34"/>
                  </a:moveTo>
                  <a:cubicBezTo>
                    <a:pt x="136" y="34"/>
                    <a:pt x="136" y="35"/>
                    <a:pt x="136" y="35"/>
                  </a:cubicBezTo>
                  <a:cubicBezTo>
                    <a:pt x="136" y="35"/>
                    <a:pt x="136" y="35"/>
                    <a:pt x="136" y="34"/>
                  </a:cubicBezTo>
                  <a:cubicBezTo>
                    <a:pt x="136" y="34"/>
                    <a:pt x="136" y="34"/>
                    <a:pt x="136" y="34"/>
                  </a:cubicBezTo>
                  <a:cubicBezTo>
                    <a:pt x="136" y="33"/>
                    <a:pt x="136" y="33"/>
                    <a:pt x="136" y="33"/>
                  </a:cubicBezTo>
                  <a:cubicBezTo>
                    <a:pt x="136" y="33"/>
                    <a:pt x="136" y="33"/>
                    <a:pt x="136" y="33"/>
                  </a:cubicBezTo>
                  <a:cubicBezTo>
                    <a:pt x="136" y="34"/>
                    <a:pt x="136" y="34"/>
                    <a:pt x="136" y="34"/>
                  </a:cubicBezTo>
                  <a:close/>
                  <a:moveTo>
                    <a:pt x="193" y="34"/>
                  </a:moveTo>
                  <a:cubicBezTo>
                    <a:pt x="194" y="34"/>
                    <a:pt x="194" y="35"/>
                    <a:pt x="194" y="35"/>
                  </a:cubicBezTo>
                  <a:cubicBezTo>
                    <a:pt x="194" y="36"/>
                    <a:pt x="195" y="36"/>
                    <a:pt x="196" y="36"/>
                  </a:cubicBezTo>
                  <a:lnTo>
                    <a:pt x="196" y="34"/>
                  </a:lnTo>
                  <a:cubicBezTo>
                    <a:pt x="196" y="34"/>
                    <a:pt x="195" y="34"/>
                    <a:pt x="195" y="34"/>
                  </a:cubicBezTo>
                  <a:cubicBezTo>
                    <a:pt x="195" y="34"/>
                    <a:pt x="194" y="34"/>
                    <a:pt x="194" y="34"/>
                  </a:cubicBezTo>
                  <a:cubicBezTo>
                    <a:pt x="194" y="34"/>
                    <a:pt x="194" y="34"/>
                    <a:pt x="194" y="34"/>
                  </a:cubicBezTo>
                  <a:cubicBezTo>
                    <a:pt x="193" y="34"/>
                    <a:pt x="193" y="34"/>
                    <a:pt x="193" y="34"/>
                  </a:cubicBezTo>
                  <a:close/>
                  <a:moveTo>
                    <a:pt x="45" y="35"/>
                  </a:moveTo>
                  <a:cubicBezTo>
                    <a:pt x="45" y="35"/>
                    <a:pt x="45" y="35"/>
                    <a:pt x="46" y="35"/>
                  </a:cubicBezTo>
                  <a:cubicBezTo>
                    <a:pt x="46" y="34"/>
                    <a:pt x="46" y="34"/>
                    <a:pt x="46" y="34"/>
                  </a:cubicBezTo>
                  <a:cubicBezTo>
                    <a:pt x="45" y="34"/>
                    <a:pt x="45" y="34"/>
                    <a:pt x="45" y="34"/>
                  </a:cubicBezTo>
                  <a:cubicBezTo>
                    <a:pt x="45" y="34"/>
                    <a:pt x="45" y="34"/>
                    <a:pt x="45" y="35"/>
                  </a:cubicBezTo>
                  <a:close/>
                  <a:moveTo>
                    <a:pt x="113" y="35"/>
                  </a:moveTo>
                  <a:cubicBezTo>
                    <a:pt x="113" y="35"/>
                    <a:pt x="113" y="36"/>
                    <a:pt x="113" y="36"/>
                  </a:cubicBezTo>
                  <a:cubicBezTo>
                    <a:pt x="113" y="36"/>
                    <a:pt x="113" y="37"/>
                    <a:pt x="114" y="37"/>
                  </a:cubicBezTo>
                  <a:cubicBezTo>
                    <a:pt x="114" y="37"/>
                    <a:pt x="114" y="37"/>
                    <a:pt x="114" y="36"/>
                  </a:cubicBezTo>
                  <a:cubicBezTo>
                    <a:pt x="114" y="36"/>
                    <a:pt x="114" y="36"/>
                    <a:pt x="114" y="35"/>
                  </a:cubicBezTo>
                  <a:cubicBezTo>
                    <a:pt x="114" y="35"/>
                    <a:pt x="114" y="35"/>
                    <a:pt x="114" y="35"/>
                  </a:cubicBezTo>
                  <a:cubicBezTo>
                    <a:pt x="114" y="35"/>
                    <a:pt x="114" y="35"/>
                    <a:pt x="113" y="35"/>
                  </a:cubicBezTo>
                  <a:close/>
                  <a:moveTo>
                    <a:pt x="118" y="37"/>
                  </a:moveTo>
                  <a:lnTo>
                    <a:pt x="119" y="37"/>
                  </a:lnTo>
                  <a:cubicBezTo>
                    <a:pt x="120" y="36"/>
                    <a:pt x="119" y="36"/>
                    <a:pt x="118" y="36"/>
                  </a:cubicBezTo>
                  <a:lnTo>
                    <a:pt x="118" y="37"/>
                  </a:lnTo>
                  <a:close/>
                  <a:moveTo>
                    <a:pt x="112" y="37"/>
                  </a:moveTo>
                  <a:cubicBezTo>
                    <a:pt x="112" y="38"/>
                    <a:pt x="112" y="38"/>
                    <a:pt x="113" y="38"/>
                  </a:cubicBezTo>
                  <a:cubicBezTo>
                    <a:pt x="113" y="38"/>
                    <a:pt x="113" y="38"/>
                    <a:pt x="113" y="37"/>
                  </a:cubicBezTo>
                  <a:cubicBezTo>
                    <a:pt x="113" y="37"/>
                    <a:pt x="113" y="37"/>
                    <a:pt x="113" y="37"/>
                  </a:cubicBezTo>
                  <a:cubicBezTo>
                    <a:pt x="112" y="37"/>
                    <a:pt x="112" y="37"/>
                    <a:pt x="112" y="37"/>
                  </a:cubicBezTo>
                  <a:close/>
                  <a:moveTo>
                    <a:pt x="106" y="38"/>
                  </a:moveTo>
                  <a:lnTo>
                    <a:pt x="107" y="38"/>
                  </a:lnTo>
                  <a:lnTo>
                    <a:pt x="107" y="37"/>
                  </a:lnTo>
                  <a:lnTo>
                    <a:pt x="106" y="37"/>
                  </a:lnTo>
                  <a:lnTo>
                    <a:pt x="106" y="38"/>
                  </a:lnTo>
                  <a:close/>
                  <a:moveTo>
                    <a:pt x="104" y="38"/>
                  </a:moveTo>
                  <a:cubicBezTo>
                    <a:pt x="104" y="38"/>
                    <a:pt x="104" y="38"/>
                    <a:pt x="104" y="39"/>
                  </a:cubicBezTo>
                  <a:cubicBezTo>
                    <a:pt x="104" y="39"/>
                    <a:pt x="104" y="39"/>
                    <a:pt x="105" y="38"/>
                  </a:cubicBezTo>
                  <a:cubicBezTo>
                    <a:pt x="105" y="38"/>
                    <a:pt x="105" y="38"/>
                    <a:pt x="104" y="38"/>
                  </a:cubicBezTo>
                  <a:cubicBezTo>
                    <a:pt x="104" y="38"/>
                    <a:pt x="104" y="38"/>
                    <a:pt x="104" y="38"/>
                  </a:cubicBezTo>
                  <a:close/>
                  <a:moveTo>
                    <a:pt x="105" y="41"/>
                  </a:moveTo>
                  <a:lnTo>
                    <a:pt x="105" y="42"/>
                  </a:lnTo>
                  <a:lnTo>
                    <a:pt x="105" y="43"/>
                  </a:lnTo>
                  <a:cubicBezTo>
                    <a:pt x="105" y="43"/>
                    <a:pt x="105" y="43"/>
                    <a:pt x="105" y="43"/>
                  </a:cubicBezTo>
                  <a:cubicBezTo>
                    <a:pt x="105" y="43"/>
                    <a:pt x="105" y="43"/>
                    <a:pt x="106" y="43"/>
                  </a:cubicBezTo>
                  <a:lnTo>
                    <a:pt x="106" y="42"/>
                  </a:lnTo>
                  <a:lnTo>
                    <a:pt x="106" y="41"/>
                  </a:lnTo>
                  <a:cubicBezTo>
                    <a:pt x="106" y="41"/>
                    <a:pt x="106" y="40"/>
                    <a:pt x="106" y="40"/>
                  </a:cubicBezTo>
                  <a:cubicBezTo>
                    <a:pt x="105" y="40"/>
                    <a:pt x="105" y="40"/>
                    <a:pt x="105" y="41"/>
                  </a:cubicBezTo>
                  <a:close/>
                  <a:moveTo>
                    <a:pt x="109" y="41"/>
                  </a:moveTo>
                  <a:cubicBezTo>
                    <a:pt x="109" y="41"/>
                    <a:pt x="109" y="41"/>
                    <a:pt x="110" y="41"/>
                  </a:cubicBezTo>
                  <a:cubicBezTo>
                    <a:pt x="110" y="41"/>
                    <a:pt x="110" y="40"/>
                    <a:pt x="110" y="40"/>
                  </a:cubicBezTo>
                  <a:cubicBezTo>
                    <a:pt x="110" y="40"/>
                    <a:pt x="109" y="40"/>
                    <a:pt x="109" y="40"/>
                  </a:cubicBezTo>
                  <a:cubicBezTo>
                    <a:pt x="109" y="40"/>
                    <a:pt x="109" y="41"/>
                    <a:pt x="109" y="41"/>
                  </a:cubicBezTo>
                  <a:close/>
                  <a:moveTo>
                    <a:pt x="107" y="41"/>
                  </a:moveTo>
                  <a:cubicBezTo>
                    <a:pt x="107" y="42"/>
                    <a:pt x="107" y="42"/>
                    <a:pt x="108" y="42"/>
                  </a:cubicBezTo>
                  <a:cubicBezTo>
                    <a:pt x="108" y="42"/>
                    <a:pt x="108" y="42"/>
                    <a:pt x="108" y="41"/>
                  </a:cubicBezTo>
                  <a:cubicBezTo>
                    <a:pt x="108" y="41"/>
                    <a:pt x="108" y="41"/>
                    <a:pt x="108" y="41"/>
                  </a:cubicBezTo>
                  <a:cubicBezTo>
                    <a:pt x="107" y="41"/>
                    <a:pt x="107" y="41"/>
                    <a:pt x="107" y="41"/>
                  </a:cubicBezTo>
                  <a:close/>
                  <a:moveTo>
                    <a:pt x="6" y="42"/>
                  </a:moveTo>
                  <a:cubicBezTo>
                    <a:pt x="6" y="42"/>
                    <a:pt x="6" y="42"/>
                    <a:pt x="7" y="42"/>
                  </a:cubicBezTo>
                  <a:cubicBezTo>
                    <a:pt x="7" y="42"/>
                    <a:pt x="7" y="42"/>
                    <a:pt x="7" y="42"/>
                  </a:cubicBezTo>
                  <a:cubicBezTo>
                    <a:pt x="7" y="42"/>
                    <a:pt x="8" y="42"/>
                    <a:pt x="7" y="42"/>
                  </a:cubicBezTo>
                  <a:cubicBezTo>
                    <a:pt x="7" y="41"/>
                    <a:pt x="7" y="41"/>
                    <a:pt x="7" y="41"/>
                  </a:cubicBezTo>
                  <a:cubicBezTo>
                    <a:pt x="7" y="41"/>
                    <a:pt x="6" y="41"/>
                    <a:pt x="6" y="41"/>
                  </a:cubicBezTo>
                  <a:cubicBezTo>
                    <a:pt x="6" y="41"/>
                    <a:pt x="6" y="42"/>
                    <a:pt x="6" y="42"/>
                  </a:cubicBezTo>
                  <a:close/>
                  <a:moveTo>
                    <a:pt x="32" y="44"/>
                  </a:moveTo>
                  <a:cubicBezTo>
                    <a:pt x="32" y="44"/>
                    <a:pt x="33" y="44"/>
                    <a:pt x="33" y="44"/>
                  </a:cubicBezTo>
                  <a:cubicBezTo>
                    <a:pt x="33" y="44"/>
                    <a:pt x="33" y="43"/>
                    <a:pt x="33" y="43"/>
                  </a:cubicBezTo>
                  <a:cubicBezTo>
                    <a:pt x="33" y="43"/>
                    <a:pt x="33" y="43"/>
                    <a:pt x="32" y="43"/>
                  </a:cubicBezTo>
                  <a:cubicBezTo>
                    <a:pt x="32" y="43"/>
                    <a:pt x="32" y="44"/>
                    <a:pt x="32" y="44"/>
                  </a:cubicBezTo>
                  <a:close/>
                  <a:moveTo>
                    <a:pt x="7" y="45"/>
                  </a:moveTo>
                  <a:lnTo>
                    <a:pt x="8" y="45"/>
                  </a:lnTo>
                  <a:lnTo>
                    <a:pt x="8" y="44"/>
                  </a:lnTo>
                  <a:lnTo>
                    <a:pt x="7" y="44"/>
                  </a:lnTo>
                  <a:lnTo>
                    <a:pt x="7" y="45"/>
                  </a:lnTo>
                  <a:close/>
                  <a:moveTo>
                    <a:pt x="172" y="44"/>
                  </a:moveTo>
                  <a:cubicBezTo>
                    <a:pt x="172" y="44"/>
                    <a:pt x="172" y="44"/>
                    <a:pt x="172" y="44"/>
                  </a:cubicBezTo>
                  <a:cubicBezTo>
                    <a:pt x="173" y="44"/>
                    <a:pt x="173" y="44"/>
                    <a:pt x="173" y="44"/>
                  </a:cubicBezTo>
                  <a:cubicBezTo>
                    <a:pt x="173" y="44"/>
                    <a:pt x="172" y="44"/>
                    <a:pt x="172" y="44"/>
                  </a:cubicBezTo>
                  <a:cubicBezTo>
                    <a:pt x="172" y="44"/>
                    <a:pt x="172" y="44"/>
                    <a:pt x="172" y="44"/>
                  </a:cubicBezTo>
                  <a:close/>
                  <a:moveTo>
                    <a:pt x="42" y="46"/>
                  </a:moveTo>
                  <a:lnTo>
                    <a:pt x="44" y="46"/>
                  </a:lnTo>
                  <a:lnTo>
                    <a:pt x="44" y="45"/>
                  </a:lnTo>
                  <a:lnTo>
                    <a:pt x="42" y="45"/>
                  </a:lnTo>
                  <a:lnTo>
                    <a:pt x="42" y="46"/>
                  </a:lnTo>
                  <a:close/>
                  <a:moveTo>
                    <a:pt x="112" y="46"/>
                  </a:moveTo>
                  <a:cubicBezTo>
                    <a:pt x="112" y="46"/>
                    <a:pt x="113" y="46"/>
                    <a:pt x="113" y="46"/>
                  </a:cubicBezTo>
                  <a:cubicBezTo>
                    <a:pt x="113" y="46"/>
                    <a:pt x="113" y="46"/>
                    <a:pt x="113" y="45"/>
                  </a:cubicBezTo>
                  <a:cubicBezTo>
                    <a:pt x="113" y="45"/>
                    <a:pt x="112" y="45"/>
                    <a:pt x="112" y="45"/>
                  </a:cubicBezTo>
                  <a:cubicBezTo>
                    <a:pt x="112" y="46"/>
                    <a:pt x="112" y="46"/>
                    <a:pt x="112" y="46"/>
                  </a:cubicBezTo>
                  <a:close/>
                  <a:moveTo>
                    <a:pt x="29" y="46"/>
                  </a:moveTo>
                  <a:cubicBezTo>
                    <a:pt x="29" y="46"/>
                    <a:pt x="30" y="46"/>
                    <a:pt x="30" y="47"/>
                  </a:cubicBezTo>
                  <a:cubicBezTo>
                    <a:pt x="31" y="47"/>
                    <a:pt x="31" y="46"/>
                    <a:pt x="31" y="46"/>
                  </a:cubicBezTo>
                  <a:lnTo>
                    <a:pt x="29" y="46"/>
                  </a:lnTo>
                  <a:lnTo>
                    <a:pt x="29" y="46"/>
                  </a:lnTo>
                  <a:close/>
                  <a:moveTo>
                    <a:pt x="33" y="47"/>
                  </a:moveTo>
                  <a:cubicBezTo>
                    <a:pt x="33" y="48"/>
                    <a:pt x="33" y="48"/>
                    <a:pt x="33" y="49"/>
                  </a:cubicBezTo>
                  <a:cubicBezTo>
                    <a:pt x="34" y="50"/>
                    <a:pt x="34" y="50"/>
                    <a:pt x="35" y="50"/>
                  </a:cubicBezTo>
                  <a:cubicBezTo>
                    <a:pt x="35" y="49"/>
                    <a:pt x="35" y="49"/>
                    <a:pt x="35" y="48"/>
                  </a:cubicBezTo>
                  <a:cubicBezTo>
                    <a:pt x="34" y="48"/>
                    <a:pt x="34" y="47"/>
                    <a:pt x="33" y="47"/>
                  </a:cubicBezTo>
                  <a:close/>
                  <a:moveTo>
                    <a:pt x="106" y="48"/>
                  </a:moveTo>
                  <a:cubicBezTo>
                    <a:pt x="106" y="49"/>
                    <a:pt x="106" y="49"/>
                    <a:pt x="106" y="49"/>
                  </a:cubicBezTo>
                  <a:cubicBezTo>
                    <a:pt x="106" y="49"/>
                    <a:pt x="107" y="49"/>
                    <a:pt x="107" y="48"/>
                  </a:cubicBezTo>
                  <a:cubicBezTo>
                    <a:pt x="107" y="48"/>
                    <a:pt x="107" y="48"/>
                    <a:pt x="106" y="48"/>
                  </a:cubicBezTo>
                  <a:cubicBezTo>
                    <a:pt x="106" y="48"/>
                    <a:pt x="106" y="48"/>
                    <a:pt x="106" y="48"/>
                  </a:cubicBezTo>
                  <a:close/>
                  <a:moveTo>
                    <a:pt x="110" y="50"/>
                  </a:moveTo>
                  <a:lnTo>
                    <a:pt x="111" y="50"/>
                  </a:lnTo>
                  <a:lnTo>
                    <a:pt x="111" y="49"/>
                  </a:lnTo>
                  <a:lnTo>
                    <a:pt x="110" y="49"/>
                  </a:lnTo>
                  <a:lnTo>
                    <a:pt x="110" y="50"/>
                  </a:lnTo>
                  <a:close/>
                  <a:moveTo>
                    <a:pt x="116" y="49"/>
                  </a:moveTo>
                  <a:cubicBezTo>
                    <a:pt x="116" y="50"/>
                    <a:pt x="117" y="50"/>
                    <a:pt x="117" y="49"/>
                  </a:cubicBezTo>
                  <a:cubicBezTo>
                    <a:pt x="117" y="49"/>
                    <a:pt x="117" y="49"/>
                    <a:pt x="117" y="49"/>
                  </a:cubicBezTo>
                  <a:cubicBezTo>
                    <a:pt x="117" y="49"/>
                    <a:pt x="117" y="49"/>
                    <a:pt x="116" y="49"/>
                  </a:cubicBezTo>
                  <a:cubicBezTo>
                    <a:pt x="116" y="49"/>
                    <a:pt x="116" y="49"/>
                    <a:pt x="116" y="49"/>
                  </a:cubicBezTo>
                  <a:close/>
                  <a:moveTo>
                    <a:pt x="104" y="50"/>
                  </a:moveTo>
                  <a:cubicBezTo>
                    <a:pt x="104" y="50"/>
                    <a:pt x="104" y="50"/>
                    <a:pt x="104" y="50"/>
                  </a:cubicBezTo>
                  <a:cubicBezTo>
                    <a:pt x="104" y="50"/>
                    <a:pt x="104" y="50"/>
                    <a:pt x="105" y="50"/>
                  </a:cubicBezTo>
                  <a:cubicBezTo>
                    <a:pt x="105" y="50"/>
                    <a:pt x="105" y="50"/>
                    <a:pt x="104" y="50"/>
                  </a:cubicBezTo>
                  <a:cubicBezTo>
                    <a:pt x="104" y="50"/>
                    <a:pt x="104" y="50"/>
                    <a:pt x="104" y="50"/>
                  </a:cubicBezTo>
                  <a:close/>
                  <a:moveTo>
                    <a:pt x="102" y="51"/>
                  </a:moveTo>
                  <a:cubicBezTo>
                    <a:pt x="102" y="51"/>
                    <a:pt x="102" y="51"/>
                    <a:pt x="102" y="51"/>
                  </a:cubicBezTo>
                  <a:cubicBezTo>
                    <a:pt x="102" y="51"/>
                    <a:pt x="102" y="51"/>
                    <a:pt x="103" y="51"/>
                  </a:cubicBezTo>
                  <a:cubicBezTo>
                    <a:pt x="102" y="51"/>
                    <a:pt x="102" y="50"/>
                    <a:pt x="102" y="50"/>
                  </a:cubicBezTo>
                  <a:cubicBezTo>
                    <a:pt x="102" y="50"/>
                    <a:pt x="102" y="50"/>
                    <a:pt x="102" y="51"/>
                  </a:cubicBezTo>
                  <a:close/>
                  <a:moveTo>
                    <a:pt x="103" y="53"/>
                  </a:moveTo>
                  <a:cubicBezTo>
                    <a:pt x="103" y="54"/>
                    <a:pt x="103" y="55"/>
                    <a:pt x="103" y="55"/>
                  </a:cubicBezTo>
                  <a:cubicBezTo>
                    <a:pt x="103" y="55"/>
                    <a:pt x="103" y="55"/>
                    <a:pt x="104" y="55"/>
                  </a:cubicBezTo>
                  <a:lnTo>
                    <a:pt x="104" y="54"/>
                  </a:lnTo>
                  <a:cubicBezTo>
                    <a:pt x="104" y="54"/>
                    <a:pt x="103" y="53"/>
                    <a:pt x="103" y="53"/>
                  </a:cubicBezTo>
                  <a:cubicBezTo>
                    <a:pt x="103" y="53"/>
                    <a:pt x="103" y="53"/>
                    <a:pt x="103" y="53"/>
                  </a:cubicBezTo>
                  <a:cubicBezTo>
                    <a:pt x="103" y="53"/>
                    <a:pt x="103" y="53"/>
                    <a:pt x="103" y="53"/>
                  </a:cubicBezTo>
                  <a:close/>
                  <a:moveTo>
                    <a:pt x="107" y="53"/>
                  </a:moveTo>
                  <a:cubicBezTo>
                    <a:pt x="107" y="53"/>
                    <a:pt x="107" y="53"/>
                    <a:pt x="108" y="53"/>
                  </a:cubicBezTo>
                  <a:cubicBezTo>
                    <a:pt x="108" y="53"/>
                    <a:pt x="108" y="53"/>
                    <a:pt x="108" y="52"/>
                  </a:cubicBezTo>
                  <a:cubicBezTo>
                    <a:pt x="108" y="52"/>
                    <a:pt x="107" y="52"/>
                    <a:pt x="107" y="52"/>
                  </a:cubicBezTo>
                  <a:cubicBezTo>
                    <a:pt x="107" y="53"/>
                    <a:pt x="107" y="53"/>
                    <a:pt x="107" y="53"/>
                  </a:cubicBezTo>
                  <a:close/>
                  <a:moveTo>
                    <a:pt x="105" y="54"/>
                  </a:moveTo>
                  <a:cubicBezTo>
                    <a:pt x="105" y="54"/>
                    <a:pt x="105" y="54"/>
                    <a:pt x="105" y="54"/>
                  </a:cubicBezTo>
                  <a:cubicBezTo>
                    <a:pt x="105" y="54"/>
                    <a:pt x="106" y="54"/>
                    <a:pt x="106" y="54"/>
                  </a:cubicBezTo>
                  <a:cubicBezTo>
                    <a:pt x="106" y="53"/>
                    <a:pt x="106" y="53"/>
                    <a:pt x="105" y="53"/>
                  </a:cubicBezTo>
                  <a:cubicBezTo>
                    <a:pt x="105" y="53"/>
                    <a:pt x="105" y="53"/>
                    <a:pt x="105" y="54"/>
                  </a:cubicBezTo>
                  <a:close/>
                  <a:moveTo>
                    <a:pt x="30" y="56"/>
                  </a:moveTo>
                  <a:cubicBezTo>
                    <a:pt x="30" y="56"/>
                    <a:pt x="30" y="56"/>
                    <a:pt x="31" y="56"/>
                  </a:cubicBezTo>
                  <a:cubicBezTo>
                    <a:pt x="31" y="56"/>
                    <a:pt x="31" y="56"/>
                    <a:pt x="31" y="56"/>
                  </a:cubicBezTo>
                  <a:cubicBezTo>
                    <a:pt x="31" y="56"/>
                    <a:pt x="30" y="56"/>
                    <a:pt x="30" y="56"/>
                  </a:cubicBezTo>
                  <a:cubicBezTo>
                    <a:pt x="30" y="56"/>
                    <a:pt x="30" y="56"/>
                    <a:pt x="30" y="56"/>
                  </a:cubicBezTo>
                  <a:close/>
                  <a:moveTo>
                    <a:pt x="170" y="57"/>
                  </a:moveTo>
                  <a:cubicBezTo>
                    <a:pt x="170" y="57"/>
                    <a:pt x="170" y="57"/>
                    <a:pt x="170" y="56"/>
                  </a:cubicBezTo>
                  <a:cubicBezTo>
                    <a:pt x="170" y="56"/>
                    <a:pt x="170" y="56"/>
                    <a:pt x="170" y="56"/>
                  </a:cubicBezTo>
                  <a:cubicBezTo>
                    <a:pt x="170" y="56"/>
                    <a:pt x="170" y="56"/>
                    <a:pt x="170" y="56"/>
                  </a:cubicBezTo>
                  <a:cubicBezTo>
                    <a:pt x="170" y="56"/>
                    <a:pt x="170" y="56"/>
                    <a:pt x="170" y="57"/>
                  </a:cubicBezTo>
                  <a:close/>
                  <a:moveTo>
                    <a:pt x="41" y="58"/>
                  </a:moveTo>
                  <a:cubicBezTo>
                    <a:pt x="41" y="57"/>
                    <a:pt x="41" y="57"/>
                    <a:pt x="41" y="57"/>
                  </a:cubicBezTo>
                  <a:cubicBezTo>
                    <a:pt x="40" y="57"/>
                    <a:pt x="40" y="58"/>
                    <a:pt x="40" y="58"/>
                  </a:cubicBezTo>
                  <a:cubicBezTo>
                    <a:pt x="40" y="58"/>
                    <a:pt x="40" y="58"/>
                    <a:pt x="41" y="58"/>
                  </a:cubicBezTo>
                  <a:cubicBezTo>
                    <a:pt x="41" y="58"/>
                    <a:pt x="41" y="58"/>
                    <a:pt x="41" y="58"/>
                  </a:cubicBezTo>
                  <a:close/>
                  <a:moveTo>
                    <a:pt x="110" y="58"/>
                  </a:moveTo>
                  <a:cubicBezTo>
                    <a:pt x="110" y="58"/>
                    <a:pt x="110" y="58"/>
                    <a:pt x="110" y="58"/>
                  </a:cubicBezTo>
                  <a:cubicBezTo>
                    <a:pt x="111" y="58"/>
                    <a:pt x="111" y="58"/>
                    <a:pt x="111" y="58"/>
                  </a:cubicBezTo>
                  <a:cubicBezTo>
                    <a:pt x="111" y="58"/>
                    <a:pt x="110" y="58"/>
                    <a:pt x="110" y="58"/>
                  </a:cubicBezTo>
                  <a:cubicBezTo>
                    <a:pt x="110" y="58"/>
                    <a:pt x="110" y="58"/>
                    <a:pt x="110" y="58"/>
                  </a:cubicBezTo>
                  <a:close/>
                  <a:moveTo>
                    <a:pt x="27" y="58"/>
                  </a:moveTo>
                  <a:cubicBezTo>
                    <a:pt x="26" y="58"/>
                    <a:pt x="26" y="59"/>
                    <a:pt x="27" y="59"/>
                  </a:cubicBezTo>
                  <a:cubicBezTo>
                    <a:pt x="27" y="59"/>
                    <a:pt x="27" y="59"/>
                    <a:pt x="27" y="59"/>
                  </a:cubicBezTo>
                  <a:cubicBezTo>
                    <a:pt x="28" y="59"/>
                    <a:pt x="28" y="59"/>
                    <a:pt x="28" y="59"/>
                  </a:cubicBezTo>
                  <a:cubicBezTo>
                    <a:pt x="29" y="59"/>
                    <a:pt x="29" y="59"/>
                    <a:pt x="29" y="59"/>
                  </a:cubicBezTo>
                  <a:cubicBezTo>
                    <a:pt x="28" y="59"/>
                    <a:pt x="28" y="58"/>
                    <a:pt x="28" y="58"/>
                  </a:cubicBezTo>
                  <a:cubicBezTo>
                    <a:pt x="28" y="58"/>
                    <a:pt x="27" y="58"/>
                    <a:pt x="27" y="58"/>
                  </a:cubicBezTo>
                  <a:close/>
                  <a:moveTo>
                    <a:pt x="31" y="59"/>
                  </a:moveTo>
                  <a:cubicBezTo>
                    <a:pt x="31" y="60"/>
                    <a:pt x="30" y="61"/>
                    <a:pt x="30" y="61"/>
                  </a:cubicBezTo>
                  <a:cubicBezTo>
                    <a:pt x="30" y="62"/>
                    <a:pt x="30" y="62"/>
                    <a:pt x="30" y="63"/>
                  </a:cubicBezTo>
                  <a:cubicBezTo>
                    <a:pt x="31" y="63"/>
                    <a:pt x="31" y="63"/>
                    <a:pt x="32" y="63"/>
                  </a:cubicBezTo>
                  <a:cubicBezTo>
                    <a:pt x="32" y="62"/>
                    <a:pt x="32" y="62"/>
                    <a:pt x="32" y="62"/>
                  </a:cubicBezTo>
                  <a:cubicBezTo>
                    <a:pt x="32" y="61"/>
                    <a:pt x="32" y="61"/>
                    <a:pt x="32" y="60"/>
                  </a:cubicBezTo>
                  <a:cubicBezTo>
                    <a:pt x="32" y="60"/>
                    <a:pt x="31" y="59"/>
                    <a:pt x="31" y="59"/>
                  </a:cubicBezTo>
                  <a:close/>
                  <a:moveTo>
                    <a:pt x="104" y="60"/>
                  </a:moveTo>
                  <a:cubicBezTo>
                    <a:pt x="103" y="61"/>
                    <a:pt x="103" y="61"/>
                    <a:pt x="104" y="62"/>
                  </a:cubicBezTo>
                  <a:cubicBezTo>
                    <a:pt x="104" y="62"/>
                    <a:pt x="104" y="62"/>
                    <a:pt x="104" y="61"/>
                  </a:cubicBezTo>
                  <a:cubicBezTo>
                    <a:pt x="104" y="61"/>
                    <a:pt x="104" y="61"/>
                    <a:pt x="104" y="61"/>
                  </a:cubicBezTo>
                  <a:cubicBezTo>
                    <a:pt x="104" y="60"/>
                    <a:pt x="104" y="60"/>
                    <a:pt x="104" y="60"/>
                  </a:cubicBezTo>
                  <a:close/>
                  <a:moveTo>
                    <a:pt x="22" y="62"/>
                  </a:moveTo>
                  <a:cubicBezTo>
                    <a:pt x="22" y="62"/>
                    <a:pt x="21" y="62"/>
                    <a:pt x="21" y="62"/>
                  </a:cubicBezTo>
                  <a:cubicBezTo>
                    <a:pt x="21" y="62"/>
                    <a:pt x="21" y="62"/>
                    <a:pt x="21" y="62"/>
                  </a:cubicBezTo>
                  <a:cubicBezTo>
                    <a:pt x="21" y="63"/>
                    <a:pt x="21" y="63"/>
                    <a:pt x="21" y="63"/>
                  </a:cubicBezTo>
                  <a:cubicBezTo>
                    <a:pt x="22" y="63"/>
                    <a:pt x="22" y="63"/>
                    <a:pt x="22" y="62"/>
                  </a:cubicBezTo>
                  <a:close/>
                  <a:moveTo>
                    <a:pt x="107" y="63"/>
                  </a:moveTo>
                  <a:cubicBezTo>
                    <a:pt x="107" y="63"/>
                    <a:pt x="108" y="63"/>
                    <a:pt x="108" y="63"/>
                  </a:cubicBezTo>
                  <a:cubicBezTo>
                    <a:pt x="108" y="63"/>
                    <a:pt x="108" y="63"/>
                    <a:pt x="108" y="63"/>
                  </a:cubicBezTo>
                  <a:cubicBezTo>
                    <a:pt x="108" y="63"/>
                    <a:pt x="108" y="63"/>
                    <a:pt x="108" y="63"/>
                  </a:cubicBezTo>
                  <a:cubicBezTo>
                    <a:pt x="107" y="63"/>
                    <a:pt x="107" y="63"/>
                    <a:pt x="107" y="63"/>
                  </a:cubicBezTo>
                  <a:close/>
                  <a:moveTo>
                    <a:pt x="106" y="67"/>
                  </a:moveTo>
                  <a:lnTo>
                    <a:pt x="107" y="67"/>
                  </a:lnTo>
                  <a:lnTo>
                    <a:pt x="107" y="66"/>
                  </a:lnTo>
                  <a:lnTo>
                    <a:pt x="106" y="66"/>
                  </a:lnTo>
                  <a:lnTo>
                    <a:pt x="106" y="67"/>
                  </a:lnTo>
                  <a:close/>
                  <a:moveTo>
                    <a:pt x="97" y="75"/>
                  </a:moveTo>
                  <a:cubicBezTo>
                    <a:pt x="97" y="75"/>
                    <a:pt x="97" y="75"/>
                    <a:pt x="97" y="76"/>
                  </a:cubicBezTo>
                  <a:cubicBezTo>
                    <a:pt x="96" y="76"/>
                    <a:pt x="96" y="76"/>
                    <a:pt x="96" y="77"/>
                  </a:cubicBezTo>
                  <a:cubicBezTo>
                    <a:pt x="97" y="77"/>
                    <a:pt x="97" y="77"/>
                    <a:pt x="97" y="76"/>
                  </a:cubicBezTo>
                  <a:cubicBezTo>
                    <a:pt x="97" y="76"/>
                    <a:pt x="97" y="76"/>
                    <a:pt x="97" y="76"/>
                  </a:cubicBezTo>
                  <a:cubicBezTo>
                    <a:pt x="97" y="75"/>
                    <a:pt x="97" y="75"/>
                    <a:pt x="97" y="75"/>
                  </a:cubicBezTo>
                  <a:cubicBezTo>
                    <a:pt x="97" y="75"/>
                    <a:pt x="97" y="74"/>
                    <a:pt x="97" y="75"/>
                  </a:cubicBezTo>
                  <a:close/>
                  <a:moveTo>
                    <a:pt x="51" y="85"/>
                  </a:moveTo>
                  <a:cubicBezTo>
                    <a:pt x="51" y="85"/>
                    <a:pt x="51" y="85"/>
                    <a:pt x="51" y="85"/>
                  </a:cubicBezTo>
                  <a:cubicBezTo>
                    <a:pt x="52" y="85"/>
                    <a:pt x="52" y="85"/>
                    <a:pt x="52" y="85"/>
                  </a:cubicBezTo>
                  <a:cubicBezTo>
                    <a:pt x="52" y="85"/>
                    <a:pt x="51" y="85"/>
                    <a:pt x="51" y="85"/>
                  </a:cubicBezTo>
                  <a:cubicBezTo>
                    <a:pt x="51" y="85"/>
                    <a:pt x="51" y="85"/>
                    <a:pt x="51" y="85"/>
                  </a:cubicBezTo>
                  <a:close/>
                  <a:moveTo>
                    <a:pt x="12" y="88"/>
                  </a:moveTo>
                  <a:cubicBezTo>
                    <a:pt x="12" y="88"/>
                    <a:pt x="13" y="88"/>
                    <a:pt x="13" y="88"/>
                  </a:cubicBezTo>
                  <a:cubicBezTo>
                    <a:pt x="13" y="88"/>
                    <a:pt x="13" y="87"/>
                    <a:pt x="13" y="87"/>
                  </a:cubicBezTo>
                  <a:cubicBezTo>
                    <a:pt x="13" y="87"/>
                    <a:pt x="12" y="87"/>
                    <a:pt x="12" y="87"/>
                  </a:cubicBezTo>
                  <a:cubicBezTo>
                    <a:pt x="12" y="87"/>
                    <a:pt x="12" y="88"/>
                    <a:pt x="12" y="88"/>
                  </a:cubicBezTo>
                  <a:close/>
                  <a:moveTo>
                    <a:pt x="79" y="94"/>
                  </a:moveTo>
                  <a:cubicBezTo>
                    <a:pt x="80" y="94"/>
                    <a:pt x="80" y="94"/>
                    <a:pt x="80" y="94"/>
                  </a:cubicBezTo>
                  <a:cubicBezTo>
                    <a:pt x="80" y="94"/>
                    <a:pt x="80" y="94"/>
                    <a:pt x="80" y="94"/>
                  </a:cubicBezTo>
                  <a:cubicBezTo>
                    <a:pt x="80" y="94"/>
                    <a:pt x="80" y="94"/>
                    <a:pt x="80" y="94"/>
                  </a:cubicBezTo>
                  <a:cubicBezTo>
                    <a:pt x="79" y="94"/>
                    <a:pt x="79" y="94"/>
                    <a:pt x="79" y="94"/>
                  </a:cubicBezTo>
                  <a:close/>
                  <a:moveTo>
                    <a:pt x="14" y="99"/>
                  </a:moveTo>
                  <a:cubicBezTo>
                    <a:pt x="14" y="99"/>
                    <a:pt x="14" y="99"/>
                    <a:pt x="14" y="99"/>
                  </a:cubicBezTo>
                  <a:cubicBezTo>
                    <a:pt x="14" y="99"/>
                    <a:pt x="14" y="99"/>
                    <a:pt x="14" y="99"/>
                  </a:cubicBezTo>
                  <a:cubicBezTo>
                    <a:pt x="14" y="99"/>
                    <a:pt x="14" y="99"/>
                    <a:pt x="14" y="99"/>
                  </a:cubicBezTo>
                  <a:cubicBezTo>
                    <a:pt x="14" y="99"/>
                    <a:pt x="14" y="99"/>
                    <a:pt x="14" y="99"/>
                  </a:cubicBezTo>
                  <a:close/>
                  <a:moveTo>
                    <a:pt x="179" y="107"/>
                  </a:moveTo>
                  <a:lnTo>
                    <a:pt x="180" y="107"/>
                  </a:lnTo>
                  <a:lnTo>
                    <a:pt x="180" y="106"/>
                  </a:lnTo>
                  <a:lnTo>
                    <a:pt x="179" y="106"/>
                  </a:lnTo>
                  <a:lnTo>
                    <a:pt x="179" y="107"/>
                  </a:lnTo>
                  <a:close/>
                  <a:moveTo>
                    <a:pt x="60" y="112"/>
                  </a:moveTo>
                  <a:cubicBezTo>
                    <a:pt x="60" y="112"/>
                    <a:pt x="61" y="112"/>
                    <a:pt x="61" y="112"/>
                  </a:cubicBezTo>
                  <a:cubicBezTo>
                    <a:pt x="61" y="112"/>
                    <a:pt x="61" y="112"/>
                    <a:pt x="61" y="112"/>
                  </a:cubicBezTo>
                  <a:cubicBezTo>
                    <a:pt x="61" y="112"/>
                    <a:pt x="61" y="112"/>
                    <a:pt x="61" y="111"/>
                  </a:cubicBezTo>
                  <a:cubicBezTo>
                    <a:pt x="61" y="111"/>
                    <a:pt x="61" y="112"/>
                    <a:pt x="60" y="112"/>
                  </a:cubicBezTo>
                  <a:close/>
                  <a:moveTo>
                    <a:pt x="56" y="120"/>
                  </a:moveTo>
                  <a:lnTo>
                    <a:pt x="57" y="120"/>
                  </a:lnTo>
                  <a:lnTo>
                    <a:pt x="57" y="118"/>
                  </a:lnTo>
                  <a:lnTo>
                    <a:pt x="56" y="118"/>
                  </a:lnTo>
                  <a:lnTo>
                    <a:pt x="56" y="120"/>
                  </a:lnTo>
                  <a:close/>
                  <a:moveTo>
                    <a:pt x="50" y="126"/>
                  </a:moveTo>
                  <a:lnTo>
                    <a:pt x="51" y="126"/>
                  </a:lnTo>
                  <a:lnTo>
                    <a:pt x="51" y="125"/>
                  </a:lnTo>
                  <a:lnTo>
                    <a:pt x="50" y="125"/>
                  </a:lnTo>
                  <a:lnTo>
                    <a:pt x="50" y="126"/>
                  </a:lnTo>
                  <a:close/>
                  <a:moveTo>
                    <a:pt x="134" y="125"/>
                  </a:moveTo>
                  <a:cubicBezTo>
                    <a:pt x="134" y="126"/>
                    <a:pt x="135" y="126"/>
                    <a:pt x="135" y="127"/>
                  </a:cubicBezTo>
                  <a:cubicBezTo>
                    <a:pt x="136" y="126"/>
                    <a:pt x="136" y="126"/>
                    <a:pt x="136" y="125"/>
                  </a:cubicBezTo>
                  <a:cubicBezTo>
                    <a:pt x="135" y="125"/>
                    <a:pt x="135" y="125"/>
                    <a:pt x="134" y="125"/>
                  </a:cubicBezTo>
                  <a:close/>
                  <a:moveTo>
                    <a:pt x="54" y="126"/>
                  </a:moveTo>
                  <a:cubicBezTo>
                    <a:pt x="54" y="126"/>
                    <a:pt x="54" y="126"/>
                    <a:pt x="55" y="126"/>
                  </a:cubicBezTo>
                  <a:cubicBezTo>
                    <a:pt x="55" y="127"/>
                    <a:pt x="55" y="126"/>
                    <a:pt x="55" y="126"/>
                  </a:cubicBezTo>
                  <a:cubicBezTo>
                    <a:pt x="55" y="126"/>
                    <a:pt x="55" y="126"/>
                    <a:pt x="55" y="126"/>
                  </a:cubicBezTo>
                  <a:cubicBezTo>
                    <a:pt x="54" y="126"/>
                    <a:pt x="54" y="126"/>
                    <a:pt x="54" y="126"/>
                  </a:cubicBezTo>
                  <a:close/>
                  <a:moveTo>
                    <a:pt x="31" y="130"/>
                  </a:moveTo>
                  <a:cubicBezTo>
                    <a:pt x="30" y="131"/>
                    <a:pt x="30" y="131"/>
                    <a:pt x="30" y="131"/>
                  </a:cubicBezTo>
                  <a:cubicBezTo>
                    <a:pt x="30" y="132"/>
                    <a:pt x="31" y="132"/>
                    <a:pt x="32" y="132"/>
                  </a:cubicBezTo>
                  <a:cubicBezTo>
                    <a:pt x="32" y="131"/>
                    <a:pt x="31" y="130"/>
                    <a:pt x="31" y="130"/>
                  </a:cubicBezTo>
                  <a:close/>
                  <a:moveTo>
                    <a:pt x="28" y="134"/>
                  </a:moveTo>
                  <a:cubicBezTo>
                    <a:pt x="28" y="134"/>
                    <a:pt x="28" y="134"/>
                    <a:pt x="29" y="134"/>
                  </a:cubicBezTo>
                  <a:cubicBezTo>
                    <a:pt x="29" y="134"/>
                    <a:pt x="29" y="134"/>
                    <a:pt x="29" y="134"/>
                  </a:cubicBezTo>
                  <a:cubicBezTo>
                    <a:pt x="29" y="134"/>
                    <a:pt x="28" y="134"/>
                    <a:pt x="28" y="134"/>
                  </a:cubicBezTo>
                  <a:cubicBezTo>
                    <a:pt x="28" y="134"/>
                    <a:pt x="28" y="134"/>
                    <a:pt x="28" y="134"/>
                  </a:cubicBezTo>
                  <a:close/>
                  <a:moveTo>
                    <a:pt x="97" y="140"/>
                  </a:moveTo>
                  <a:cubicBezTo>
                    <a:pt x="97" y="141"/>
                    <a:pt x="97" y="141"/>
                    <a:pt x="98" y="141"/>
                  </a:cubicBezTo>
                  <a:cubicBezTo>
                    <a:pt x="99" y="141"/>
                    <a:pt x="99" y="142"/>
                    <a:pt x="100" y="142"/>
                  </a:cubicBezTo>
                  <a:cubicBezTo>
                    <a:pt x="100" y="141"/>
                    <a:pt x="99" y="140"/>
                    <a:pt x="97" y="140"/>
                  </a:cubicBezTo>
                  <a:close/>
                  <a:moveTo>
                    <a:pt x="145" y="154"/>
                  </a:moveTo>
                  <a:lnTo>
                    <a:pt x="146" y="154"/>
                  </a:lnTo>
                  <a:lnTo>
                    <a:pt x="146" y="153"/>
                  </a:lnTo>
                  <a:lnTo>
                    <a:pt x="145" y="153"/>
                  </a:lnTo>
                  <a:lnTo>
                    <a:pt x="145" y="154"/>
                  </a:lnTo>
                  <a:close/>
                  <a:moveTo>
                    <a:pt x="189" y="154"/>
                  </a:moveTo>
                  <a:cubicBezTo>
                    <a:pt x="189" y="155"/>
                    <a:pt x="189" y="155"/>
                    <a:pt x="189" y="155"/>
                  </a:cubicBezTo>
                  <a:cubicBezTo>
                    <a:pt x="189" y="155"/>
                    <a:pt x="189" y="155"/>
                    <a:pt x="189" y="155"/>
                  </a:cubicBezTo>
                  <a:cubicBezTo>
                    <a:pt x="189" y="154"/>
                    <a:pt x="189" y="154"/>
                    <a:pt x="189" y="154"/>
                  </a:cubicBezTo>
                  <a:cubicBezTo>
                    <a:pt x="189" y="154"/>
                    <a:pt x="189" y="154"/>
                    <a:pt x="189" y="154"/>
                  </a:cubicBezTo>
                  <a:close/>
                  <a:moveTo>
                    <a:pt x="47" y="176"/>
                  </a:moveTo>
                  <a:cubicBezTo>
                    <a:pt x="47" y="176"/>
                    <a:pt x="47" y="177"/>
                    <a:pt x="47" y="177"/>
                  </a:cubicBezTo>
                  <a:cubicBezTo>
                    <a:pt x="47" y="177"/>
                    <a:pt x="48" y="177"/>
                    <a:pt x="48" y="176"/>
                  </a:cubicBezTo>
                  <a:cubicBezTo>
                    <a:pt x="48" y="176"/>
                    <a:pt x="48" y="176"/>
                    <a:pt x="47" y="176"/>
                  </a:cubicBezTo>
                  <a:cubicBezTo>
                    <a:pt x="47" y="176"/>
                    <a:pt x="47" y="176"/>
                    <a:pt x="47" y="176"/>
                  </a:cubicBezTo>
                  <a:close/>
                  <a:moveTo>
                    <a:pt x="74" y="185"/>
                  </a:moveTo>
                  <a:cubicBezTo>
                    <a:pt x="74" y="186"/>
                    <a:pt x="74" y="187"/>
                    <a:pt x="75" y="187"/>
                  </a:cubicBezTo>
                  <a:cubicBezTo>
                    <a:pt x="75" y="186"/>
                    <a:pt x="75" y="186"/>
                    <a:pt x="74" y="185"/>
                  </a:cubicBezTo>
                  <a:close/>
                  <a:moveTo>
                    <a:pt x="41" y="196"/>
                  </a:moveTo>
                  <a:lnTo>
                    <a:pt x="42" y="196"/>
                  </a:lnTo>
                  <a:lnTo>
                    <a:pt x="42" y="194"/>
                  </a:lnTo>
                  <a:lnTo>
                    <a:pt x="42" y="194"/>
                  </a:lnTo>
                  <a:lnTo>
                    <a:pt x="41" y="196"/>
                  </a:lnTo>
                  <a:close/>
                  <a:moveTo>
                    <a:pt x="67" y="197"/>
                  </a:moveTo>
                  <a:lnTo>
                    <a:pt x="68" y="197"/>
                  </a:lnTo>
                  <a:lnTo>
                    <a:pt x="68" y="196"/>
                  </a:lnTo>
                  <a:lnTo>
                    <a:pt x="67" y="196"/>
                  </a:lnTo>
                  <a:lnTo>
                    <a:pt x="67" y="197"/>
                  </a:lnTo>
                  <a:close/>
                  <a:moveTo>
                    <a:pt x="40" y="197"/>
                  </a:moveTo>
                  <a:cubicBezTo>
                    <a:pt x="41" y="197"/>
                    <a:pt x="41" y="197"/>
                    <a:pt x="41" y="197"/>
                  </a:cubicBezTo>
                  <a:cubicBezTo>
                    <a:pt x="41" y="197"/>
                    <a:pt x="41" y="197"/>
                    <a:pt x="41" y="197"/>
                  </a:cubicBezTo>
                  <a:cubicBezTo>
                    <a:pt x="41" y="197"/>
                    <a:pt x="41" y="197"/>
                    <a:pt x="41" y="197"/>
                  </a:cubicBezTo>
                  <a:cubicBezTo>
                    <a:pt x="40" y="197"/>
                    <a:pt x="40" y="197"/>
                    <a:pt x="40" y="197"/>
                  </a:cubicBezTo>
                  <a:close/>
                  <a:moveTo>
                    <a:pt x="43" y="200"/>
                  </a:moveTo>
                  <a:cubicBezTo>
                    <a:pt x="43" y="200"/>
                    <a:pt x="44" y="200"/>
                    <a:pt x="44" y="200"/>
                  </a:cubicBezTo>
                  <a:cubicBezTo>
                    <a:pt x="44" y="201"/>
                    <a:pt x="44" y="201"/>
                    <a:pt x="44" y="200"/>
                  </a:cubicBezTo>
                  <a:cubicBezTo>
                    <a:pt x="44" y="200"/>
                    <a:pt x="44" y="200"/>
                    <a:pt x="44" y="200"/>
                  </a:cubicBezTo>
                  <a:cubicBezTo>
                    <a:pt x="43" y="200"/>
                    <a:pt x="43" y="200"/>
                    <a:pt x="43" y="200"/>
                  </a:cubicBezTo>
                  <a:close/>
                  <a:moveTo>
                    <a:pt x="42" y="203"/>
                  </a:moveTo>
                  <a:cubicBezTo>
                    <a:pt x="42" y="203"/>
                    <a:pt x="43" y="203"/>
                    <a:pt x="43" y="203"/>
                  </a:cubicBezTo>
                  <a:cubicBezTo>
                    <a:pt x="43" y="203"/>
                    <a:pt x="43" y="203"/>
                    <a:pt x="43" y="203"/>
                  </a:cubicBezTo>
                  <a:cubicBezTo>
                    <a:pt x="43" y="203"/>
                    <a:pt x="43" y="203"/>
                    <a:pt x="43" y="202"/>
                  </a:cubicBezTo>
                  <a:cubicBezTo>
                    <a:pt x="43" y="202"/>
                    <a:pt x="43" y="202"/>
                    <a:pt x="42" y="202"/>
                  </a:cubicBezTo>
                  <a:lnTo>
                    <a:pt x="42" y="203"/>
                  </a:lnTo>
                  <a:close/>
                  <a:moveTo>
                    <a:pt x="64" y="203"/>
                  </a:moveTo>
                  <a:lnTo>
                    <a:pt x="65" y="203"/>
                  </a:lnTo>
                  <a:lnTo>
                    <a:pt x="65" y="202"/>
                  </a:lnTo>
                  <a:lnTo>
                    <a:pt x="64" y="202"/>
                  </a:lnTo>
                  <a:lnTo>
                    <a:pt x="64" y="203"/>
                  </a:lnTo>
                  <a:close/>
                  <a:moveTo>
                    <a:pt x="27" y="204"/>
                  </a:moveTo>
                  <a:cubicBezTo>
                    <a:pt x="27" y="204"/>
                    <a:pt x="27" y="204"/>
                    <a:pt x="28" y="204"/>
                  </a:cubicBezTo>
                  <a:cubicBezTo>
                    <a:pt x="28" y="204"/>
                    <a:pt x="28" y="204"/>
                    <a:pt x="28" y="203"/>
                  </a:cubicBezTo>
                  <a:cubicBezTo>
                    <a:pt x="28" y="203"/>
                    <a:pt x="27" y="203"/>
                    <a:pt x="27" y="203"/>
                  </a:cubicBezTo>
                  <a:cubicBezTo>
                    <a:pt x="27" y="204"/>
                    <a:pt x="27" y="204"/>
                    <a:pt x="27" y="204"/>
                  </a:cubicBezTo>
                  <a:close/>
                  <a:moveTo>
                    <a:pt x="59" y="204"/>
                  </a:moveTo>
                  <a:cubicBezTo>
                    <a:pt x="59" y="204"/>
                    <a:pt x="59" y="204"/>
                    <a:pt x="59" y="204"/>
                  </a:cubicBezTo>
                  <a:cubicBezTo>
                    <a:pt x="60" y="204"/>
                    <a:pt x="60" y="204"/>
                    <a:pt x="60" y="204"/>
                  </a:cubicBezTo>
                  <a:cubicBezTo>
                    <a:pt x="60" y="204"/>
                    <a:pt x="59" y="204"/>
                    <a:pt x="59" y="204"/>
                  </a:cubicBezTo>
                  <a:cubicBezTo>
                    <a:pt x="59" y="203"/>
                    <a:pt x="59" y="203"/>
                    <a:pt x="59" y="204"/>
                  </a:cubicBezTo>
                  <a:close/>
                  <a:moveTo>
                    <a:pt x="145" y="204"/>
                  </a:moveTo>
                  <a:cubicBezTo>
                    <a:pt x="145" y="204"/>
                    <a:pt x="145" y="204"/>
                    <a:pt x="145" y="204"/>
                  </a:cubicBezTo>
                  <a:cubicBezTo>
                    <a:pt x="145" y="204"/>
                    <a:pt x="145" y="204"/>
                    <a:pt x="145" y="203"/>
                  </a:cubicBezTo>
                  <a:cubicBezTo>
                    <a:pt x="145" y="203"/>
                    <a:pt x="145" y="203"/>
                    <a:pt x="145" y="203"/>
                  </a:cubicBezTo>
                  <a:cubicBezTo>
                    <a:pt x="144" y="204"/>
                    <a:pt x="144" y="204"/>
                    <a:pt x="145" y="204"/>
                  </a:cubicBezTo>
                  <a:close/>
                  <a:moveTo>
                    <a:pt x="161" y="204"/>
                  </a:moveTo>
                  <a:cubicBezTo>
                    <a:pt x="162" y="204"/>
                    <a:pt x="162" y="204"/>
                    <a:pt x="162" y="204"/>
                  </a:cubicBezTo>
                  <a:cubicBezTo>
                    <a:pt x="162" y="204"/>
                    <a:pt x="162" y="204"/>
                    <a:pt x="162" y="203"/>
                  </a:cubicBezTo>
                  <a:cubicBezTo>
                    <a:pt x="162" y="203"/>
                    <a:pt x="162" y="203"/>
                    <a:pt x="162" y="203"/>
                  </a:cubicBezTo>
                  <a:cubicBezTo>
                    <a:pt x="161" y="204"/>
                    <a:pt x="161" y="204"/>
                    <a:pt x="161" y="204"/>
                  </a:cubicBezTo>
                  <a:close/>
                  <a:moveTo>
                    <a:pt x="44" y="205"/>
                  </a:moveTo>
                  <a:lnTo>
                    <a:pt x="45" y="205"/>
                  </a:lnTo>
                  <a:lnTo>
                    <a:pt x="45" y="204"/>
                  </a:lnTo>
                  <a:lnTo>
                    <a:pt x="44" y="204"/>
                  </a:lnTo>
                  <a:lnTo>
                    <a:pt x="44" y="205"/>
                  </a:lnTo>
                  <a:close/>
                  <a:moveTo>
                    <a:pt x="48" y="204"/>
                  </a:moveTo>
                  <a:cubicBezTo>
                    <a:pt x="48" y="204"/>
                    <a:pt x="49" y="204"/>
                    <a:pt x="49" y="204"/>
                  </a:cubicBezTo>
                  <a:cubicBezTo>
                    <a:pt x="49" y="204"/>
                    <a:pt x="49" y="204"/>
                    <a:pt x="49" y="204"/>
                  </a:cubicBezTo>
                  <a:cubicBezTo>
                    <a:pt x="49" y="204"/>
                    <a:pt x="49" y="204"/>
                    <a:pt x="49" y="204"/>
                  </a:cubicBezTo>
                  <a:cubicBezTo>
                    <a:pt x="48" y="204"/>
                    <a:pt x="48" y="204"/>
                    <a:pt x="48" y="204"/>
                  </a:cubicBezTo>
                  <a:close/>
                  <a:moveTo>
                    <a:pt x="53" y="204"/>
                  </a:moveTo>
                  <a:cubicBezTo>
                    <a:pt x="53" y="204"/>
                    <a:pt x="54" y="204"/>
                    <a:pt x="54" y="204"/>
                  </a:cubicBezTo>
                  <a:cubicBezTo>
                    <a:pt x="54" y="204"/>
                    <a:pt x="54" y="204"/>
                    <a:pt x="54" y="204"/>
                  </a:cubicBezTo>
                  <a:cubicBezTo>
                    <a:pt x="54" y="204"/>
                    <a:pt x="54" y="204"/>
                    <a:pt x="54" y="204"/>
                  </a:cubicBezTo>
                  <a:cubicBezTo>
                    <a:pt x="53" y="204"/>
                    <a:pt x="53" y="204"/>
                    <a:pt x="53" y="204"/>
                  </a:cubicBezTo>
                  <a:close/>
                  <a:moveTo>
                    <a:pt x="50" y="206"/>
                  </a:moveTo>
                  <a:cubicBezTo>
                    <a:pt x="50" y="205"/>
                    <a:pt x="51" y="205"/>
                    <a:pt x="51" y="205"/>
                  </a:cubicBezTo>
                  <a:cubicBezTo>
                    <a:pt x="50" y="205"/>
                    <a:pt x="50" y="205"/>
                    <a:pt x="50" y="206"/>
                  </a:cubicBezTo>
                  <a:close/>
                  <a:moveTo>
                    <a:pt x="142" y="205"/>
                  </a:moveTo>
                  <a:cubicBezTo>
                    <a:pt x="142" y="205"/>
                    <a:pt x="142" y="206"/>
                    <a:pt x="143" y="206"/>
                  </a:cubicBezTo>
                  <a:cubicBezTo>
                    <a:pt x="143" y="207"/>
                    <a:pt x="143" y="207"/>
                    <a:pt x="144" y="207"/>
                  </a:cubicBezTo>
                  <a:cubicBezTo>
                    <a:pt x="143" y="207"/>
                    <a:pt x="143" y="206"/>
                    <a:pt x="143" y="206"/>
                  </a:cubicBezTo>
                  <a:cubicBezTo>
                    <a:pt x="143" y="205"/>
                    <a:pt x="143" y="205"/>
                    <a:pt x="142" y="205"/>
                  </a:cubicBezTo>
                  <a:close/>
                  <a:moveTo>
                    <a:pt x="188" y="206"/>
                  </a:moveTo>
                  <a:cubicBezTo>
                    <a:pt x="189" y="206"/>
                    <a:pt x="189" y="206"/>
                    <a:pt x="189" y="206"/>
                  </a:cubicBezTo>
                  <a:cubicBezTo>
                    <a:pt x="189" y="207"/>
                    <a:pt x="189" y="207"/>
                    <a:pt x="190" y="206"/>
                  </a:cubicBezTo>
                  <a:lnTo>
                    <a:pt x="190" y="205"/>
                  </a:lnTo>
                  <a:lnTo>
                    <a:pt x="189" y="205"/>
                  </a:lnTo>
                  <a:cubicBezTo>
                    <a:pt x="188" y="205"/>
                    <a:pt x="188" y="205"/>
                    <a:pt x="188" y="206"/>
                  </a:cubicBezTo>
                  <a:close/>
                  <a:moveTo>
                    <a:pt x="145" y="206"/>
                  </a:moveTo>
                  <a:cubicBezTo>
                    <a:pt x="145" y="206"/>
                    <a:pt x="145" y="206"/>
                    <a:pt x="145" y="206"/>
                  </a:cubicBezTo>
                  <a:cubicBezTo>
                    <a:pt x="145" y="206"/>
                    <a:pt x="146" y="206"/>
                    <a:pt x="146" y="206"/>
                  </a:cubicBezTo>
                  <a:cubicBezTo>
                    <a:pt x="146" y="206"/>
                    <a:pt x="146" y="206"/>
                    <a:pt x="145" y="205"/>
                  </a:cubicBezTo>
                  <a:cubicBezTo>
                    <a:pt x="145" y="205"/>
                    <a:pt x="145" y="206"/>
                    <a:pt x="145" y="206"/>
                  </a:cubicBezTo>
                  <a:close/>
                  <a:moveTo>
                    <a:pt x="157" y="205"/>
                  </a:moveTo>
                  <a:cubicBezTo>
                    <a:pt x="157" y="206"/>
                    <a:pt x="157" y="207"/>
                    <a:pt x="158" y="207"/>
                  </a:cubicBezTo>
                  <a:cubicBezTo>
                    <a:pt x="159" y="208"/>
                    <a:pt x="159" y="207"/>
                    <a:pt x="159" y="206"/>
                  </a:cubicBezTo>
                  <a:lnTo>
                    <a:pt x="157" y="205"/>
                  </a:lnTo>
                  <a:close/>
                  <a:moveTo>
                    <a:pt x="167" y="206"/>
                  </a:moveTo>
                  <a:cubicBezTo>
                    <a:pt x="167" y="206"/>
                    <a:pt x="167" y="206"/>
                    <a:pt x="167" y="206"/>
                  </a:cubicBezTo>
                  <a:cubicBezTo>
                    <a:pt x="167" y="206"/>
                    <a:pt x="168" y="206"/>
                    <a:pt x="168" y="206"/>
                  </a:cubicBezTo>
                  <a:cubicBezTo>
                    <a:pt x="168" y="206"/>
                    <a:pt x="168" y="206"/>
                    <a:pt x="167" y="205"/>
                  </a:cubicBezTo>
                  <a:cubicBezTo>
                    <a:pt x="167" y="205"/>
                    <a:pt x="167" y="206"/>
                    <a:pt x="167" y="206"/>
                  </a:cubicBezTo>
                  <a:close/>
                  <a:moveTo>
                    <a:pt x="128" y="206"/>
                  </a:moveTo>
                  <a:cubicBezTo>
                    <a:pt x="128" y="207"/>
                    <a:pt x="128" y="207"/>
                    <a:pt x="128" y="207"/>
                  </a:cubicBezTo>
                  <a:cubicBezTo>
                    <a:pt x="129" y="207"/>
                    <a:pt x="129" y="207"/>
                    <a:pt x="129" y="206"/>
                  </a:cubicBezTo>
                  <a:cubicBezTo>
                    <a:pt x="129" y="206"/>
                    <a:pt x="129" y="206"/>
                    <a:pt x="128" y="206"/>
                  </a:cubicBezTo>
                  <a:cubicBezTo>
                    <a:pt x="128" y="206"/>
                    <a:pt x="128" y="206"/>
                    <a:pt x="128" y="206"/>
                  </a:cubicBezTo>
                  <a:close/>
                  <a:moveTo>
                    <a:pt x="162" y="206"/>
                  </a:moveTo>
                  <a:cubicBezTo>
                    <a:pt x="162" y="206"/>
                    <a:pt x="162" y="206"/>
                    <a:pt x="163" y="206"/>
                  </a:cubicBezTo>
                  <a:cubicBezTo>
                    <a:pt x="163" y="206"/>
                    <a:pt x="163" y="206"/>
                    <a:pt x="163" y="206"/>
                  </a:cubicBezTo>
                  <a:cubicBezTo>
                    <a:pt x="163" y="206"/>
                    <a:pt x="163" y="206"/>
                    <a:pt x="162" y="206"/>
                  </a:cubicBezTo>
                  <a:cubicBezTo>
                    <a:pt x="162" y="206"/>
                    <a:pt x="162" y="206"/>
                    <a:pt x="162" y="206"/>
                  </a:cubicBezTo>
                  <a:close/>
                  <a:moveTo>
                    <a:pt x="47" y="207"/>
                  </a:moveTo>
                  <a:cubicBezTo>
                    <a:pt x="47" y="207"/>
                    <a:pt x="47" y="207"/>
                    <a:pt x="48" y="207"/>
                  </a:cubicBezTo>
                  <a:cubicBezTo>
                    <a:pt x="48" y="207"/>
                    <a:pt x="48" y="207"/>
                    <a:pt x="48" y="207"/>
                  </a:cubicBezTo>
                  <a:cubicBezTo>
                    <a:pt x="48" y="207"/>
                    <a:pt x="48" y="206"/>
                    <a:pt x="47" y="206"/>
                  </a:cubicBezTo>
                  <a:cubicBezTo>
                    <a:pt x="47" y="206"/>
                    <a:pt x="47" y="206"/>
                    <a:pt x="47" y="207"/>
                  </a:cubicBezTo>
                  <a:close/>
                  <a:moveTo>
                    <a:pt x="55" y="207"/>
                  </a:moveTo>
                  <a:cubicBezTo>
                    <a:pt x="55" y="207"/>
                    <a:pt x="55" y="207"/>
                    <a:pt x="56" y="207"/>
                  </a:cubicBezTo>
                  <a:cubicBezTo>
                    <a:pt x="56" y="207"/>
                    <a:pt x="56" y="207"/>
                    <a:pt x="56" y="207"/>
                  </a:cubicBezTo>
                  <a:cubicBezTo>
                    <a:pt x="56" y="207"/>
                    <a:pt x="56" y="207"/>
                    <a:pt x="56" y="207"/>
                  </a:cubicBezTo>
                  <a:cubicBezTo>
                    <a:pt x="56" y="206"/>
                    <a:pt x="55" y="207"/>
                    <a:pt x="55" y="207"/>
                  </a:cubicBezTo>
                  <a:close/>
                  <a:moveTo>
                    <a:pt x="148" y="206"/>
                  </a:moveTo>
                  <a:cubicBezTo>
                    <a:pt x="148" y="207"/>
                    <a:pt x="148" y="207"/>
                    <a:pt x="148" y="207"/>
                  </a:cubicBezTo>
                  <a:cubicBezTo>
                    <a:pt x="148" y="207"/>
                    <a:pt x="147" y="208"/>
                    <a:pt x="148" y="208"/>
                  </a:cubicBezTo>
                  <a:cubicBezTo>
                    <a:pt x="148" y="208"/>
                    <a:pt x="148" y="208"/>
                    <a:pt x="148" y="208"/>
                  </a:cubicBezTo>
                  <a:cubicBezTo>
                    <a:pt x="149" y="209"/>
                    <a:pt x="149" y="209"/>
                    <a:pt x="149" y="209"/>
                  </a:cubicBezTo>
                  <a:cubicBezTo>
                    <a:pt x="150" y="209"/>
                    <a:pt x="150" y="209"/>
                    <a:pt x="150" y="209"/>
                  </a:cubicBezTo>
                  <a:cubicBezTo>
                    <a:pt x="151" y="209"/>
                    <a:pt x="151" y="208"/>
                    <a:pt x="151" y="208"/>
                  </a:cubicBezTo>
                  <a:cubicBezTo>
                    <a:pt x="150" y="208"/>
                    <a:pt x="150" y="208"/>
                    <a:pt x="150" y="208"/>
                  </a:cubicBezTo>
                  <a:cubicBezTo>
                    <a:pt x="150" y="207"/>
                    <a:pt x="150" y="207"/>
                    <a:pt x="150" y="207"/>
                  </a:cubicBezTo>
                  <a:cubicBezTo>
                    <a:pt x="150" y="207"/>
                    <a:pt x="150" y="206"/>
                    <a:pt x="149" y="206"/>
                  </a:cubicBezTo>
                  <a:cubicBezTo>
                    <a:pt x="149" y="206"/>
                    <a:pt x="149" y="206"/>
                    <a:pt x="148" y="206"/>
                  </a:cubicBezTo>
                  <a:close/>
                  <a:moveTo>
                    <a:pt x="41" y="208"/>
                  </a:moveTo>
                  <a:cubicBezTo>
                    <a:pt x="41" y="209"/>
                    <a:pt x="41" y="209"/>
                    <a:pt x="42" y="208"/>
                  </a:cubicBezTo>
                  <a:cubicBezTo>
                    <a:pt x="42" y="208"/>
                    <a:pt x="42" y="208"/>
                    <a:pt x="42" y="208"/>
                  </a:cubicBezTo>
                  <a:cubicBezTo>
                    <a:pt x="42" y="207"/>
                    <a:pt x="42" y="207"/>
                    <a:pt x="42" y="207"/>
                  </a:cubicBezTo>
                  <a:cubicBezTo>
                    <a:pt x="41" y="207"/>
                    <a:pt x="41" y="207"/>
                    <a:pt x="41" y="207"/>
                  </a:cubicBezTo>
                  <a:lnTo>
                    <a:pt x="41" y="208"/>
                  </a:lnTo>
                  <a:close/>
                  <a:moveTo>
                    <a:pt x="61" y="207"/>
                  </a:moveTo>
                  <a:cubicBezTo>
                    <a:pt x="61" y="208"/>
                    <a:pt x="61" y="208"/>
                    <a:pt x="61" y="208"/>
                  </a:cubicBezTo>
                  <a:cubicBezTo>
                    <a:pt x="61" y="208"/>
                    <a:pt x="62" y="208"/>
                    <a:pt x="62" y="208"/>
                  </a:cubicBezTo>
                  <a:cubicBezTo>
                    <a:pt x="62" y="208"/>
                    <a:pt x="62" y="207"/>
                    <a:pt x="62" y="207"/>
                  </a:cubicBezTo>
                  <a:cubicBezTo>
                    <a:pt x="62" y="207"/>
                    <a:pt x="62" y="207"/>
                    <a:pt x="61" y="207"/>
                  </a:cubicBezTo>
                  <a:close/>
                  <a:moveTo>
                    <a:pt x="135" y="207"/>
                  </a:moveTo>
                  <a:cubicBezTo>
                    <a:pt x="135" y="208"/>
                    <a:pt x="136" y="209"/>
                    <a:pt x="137" y="208"/>
                  </a:cubicBezTo>
                  <a:cubicBezTo>
                    <a:pt x="137" y="208"/>
                    <a:pt x="137" y="207"/>
                    <a:pt x="136" y="207"/>
                  </a:cubicBezTo>
                  <a:cubicBezTo>
                    <a:pt x="136" y="207"/>
                    <a:pt x="136" y="207"/>
                    <a:pt x="135" y="207"/>
                  </a:cubicBezTo>
                  <a:close/>
                  <a:moveTo>
                    <a:pt x="161" y="207"/>
                  </a:moveTo>
                  <a:cubicBezTo>
                    <a:pt x="161" y="207"/>
                    <a:pt x="161" y="208"/>
                    <a:pt x="161" y="208"/>
                  </a:cubicBezTo>
                  <a:cubicBezTo>
                    <a:pt x="161" y="208"/>
                    <a:pt x="161" y="209"/>
                    <a:pt x="162" y="209"/>
                  </a:cubicBezTo>
                  <a:cubicBezTo>
                    <a:pt x="162" y="209"/>
                    <a:pt x="162" y="209"/>
                    <a:pt x="163" y="209"/>
                  </a:cubicBezTo>
                  <a:cubicBezTo>
                    <a:pt x="163" y="210"/>
                    <a:pt x="163" y="209"/>
                    <a:pt x="163" y="209"/>
                  </a:cubicBezTo>
                  <a:cubicBezTo>
                    <a:pt x="163" y="209"/>
                    <a:pt x="162" y="209"/>
                    <a:pt x="162" y="208"/>
                  </a:cubicBezTo>
                  <a:cubicBezTo>
                    <a:pt x="162" y="207"/>
                    <a:pt x="161" y="207"/>
                    <a:pt x="161" y="207"/>
                  </a:cubicBezTo>
                  <a:close/>
                  <a:moveTo>
                    <a:pt x="169" y="207"/>
                  </a:moveTo>
                  <a:cubicBezTo>
                    <a:pt x="169" y="208"/>
                    <a:pt x="169" y="208"/>
                    <a:pt x="169" y="208"/>
                  </a:cubicBezTo>
                  <a:cubicBezTo>
                    <a:pt x="169" y="208"/>
                    <a:pt x="169" y="208"/>
                    <a:pt x="169" y="207"/>
                  </a:cubicBezTo>
                  <a:cubicBezTo>
                    <a:pt x="169" y="207"/>
                    <a:pt x="169" y="207"/>
                    <a:pt x="169" y="207"/>
                  </a:cubicBezTo>
                  <a:cubicBezTo>
                    <a:pt x="169" y="207"/>
                    <a:pt x="169" y="207"/>
                    <a:pt x="169" y="207"/>
                  </a:cubicBezTo>
                  <a:close/>
                  <a:moveTo>
                    <a:pt x="45" y="208"/>
                  </a:moveTo>
                  <a:lnTo>
                    <a:pt x="46" y="208"/>
                  </a:lnTo>
                  <a:lnTo>
                    <a:pt x="46" y="207"/>
                  </a:lnTo>
                  <a:lnTo>
                    <a:pt x="45" y="207"/>
                  </a:lnTo>
                  <a:lnTo>
                    <a:pt x="45" y="208"/>
                  </a:lnTo>
                  <a:close/>
                  <a:moveTo>
                    <a:pt x="51" y="208"/>
                  </a:moveTo>
                  <a:cubicBezTo>
                    <a:pt x="51" y="208"/>
                    <a:pt x="51" y="209"/>
                    <a:pt x="51" y="209"/>
                  </a:cubicBezTo>
                  <a:cubicBezTo>
                    <a:pt x="51" y="209"/>
                    <a:pt x="51" y="209"/>
                    <a:pt x="52" y="209"/>
                  </a:cubicBezTo>
                  <a:cubicBezTo>
                    <a:pt x="52" y="209"/>
                    <a:pt x="52" y="208"/>
                    <a:pt x="52" y="208"/>
                  </a:cubicBezTo>
                  <a:cubicBezTo>
                    <a:pt x="52" y="208"/>
                    <a:pt x="52" y="208"/>
                    <a:pt x="51" y="208"/>
                  </a:cubicBezTo>
                  <a:close/>
                  <a:moveTo>
                    <a:pt x="158" y="208"/>
                  </a:moveTo>
                  <a:cubicBezTo>
                    <a:pt x="157" y="208"/>
                    <a:pt x="157" y="208"/>
                    <a:pt x="157" y="208"/>
                  </a:cubicBezTo>
                  <a:cubicBezTo>
                    <a:pt x="157" y="208"/>
                    <a:pt x="156" y="208"/>
                    <a:pt x="156" y="209"/>
                  </a:cubicBezTo>
                  <a:cubicBezTo>
                    <a:pt x="156" y="209"/>
                    <a:pt x="156" y="209"/>
                    <a:pt x="156" y="209"/>
                  </a:cubicBezTo>
                  <a:cubicBezTo>
                    <a:pt x="157" y="210"/>
                    <a:pt x="157" y="210"/>
                    <a:pt x="158" y="210"/>
                  </a:cubicBezTo>
                  <a:lnTo>
                    <a:pt x="158" y="208"/>
                  </a:lnTo>
                  <a:close/>
                  <a:moveTo>
                    <a:pt x="38" y="209"/>
                  </a:moveTo>
                  <a:cubicBezTo>
                    <a:pt x="38" y="209"/>
                    <a:pt x="39" y="209"/>
                    <a:pt x="39" y="209"/>
                  </a:cubicBezTo>
                  <a:cubicBezTo>
                    <a:pt x="39" y="209"/>
                    <a:pt x="39" y="209"/>
                    <a:pt x="39" y="208"/>
                  </a:cubicBezTo>
                  <a:cubicBezTo>
                    <a:pt x="39" y="209"/>
                    <a:pt x="39" y="209"/>
                    <a:pt x="39" y="209"/>
                  </a:cubicBezTo>
                  <a:cubicBezTo>
                    <a:pt x="38" y="209"/>
                    <a:pt x="38" y="209"/>
                    <a:pt x="38" y="209"/>
                  </a:cubicBezTo>
                  <a:close/>
                  <a:moveTo>
                    <a:pt x="59" y="208"/>
                  </a:moveTo>
                  <a:cubicBezTo>
                    <a:pt x="58" y="208"/>
                    <a:pt x="58" y="208"/>
                    <a:pt x="57" y="209"/>
                  </a:cubicBezTo>
                  <a:cubicBezTo>
                    <a:pt x="57" y="209"/>
                    <a:pt x="57" y="210"/>
                    <a:pt x="58" y="210"/>
                  </a:cubicBezTo>
                  <a:cubicBezTo>
                    <a:pt x="58" y="210"/>
                    <a:pt x="58" y="209"/>
                    <a:pt x="58" y="209"/>
                  </a:cubicBezTo>
                  <a:cubicBezTo>
                    <a:pt x="59" y="209"/>
                    <a:pt x="59" y="209"/>
                    <a:pt x="59" y="208"/>
                  </a:cubicBezTo>
                  <a:close/>
                  <a:moveTo>
                    <a:pt x="140" y="209"/>
                  </a:moveTo>
                  <a:cubicBezTo>
                    <a:pt x="140" y="209"/>
                    <a:pt x="140" y="210"/>
                    <a:pt x="141" y="210"/>
                  </a:cubicBezTo>
                  <a:cubicBezTo>
                    <a:pt x="142" y="211"/>
                    <a:pt x="142" y="211"/>
                    <a:pt x="143" y="210"/>
                  </a:cubicBezTo>
                  <a:cubicBezTo>
                    <a:pt x="143" y="209"/>
                    <a:pt x="142" y="208"/>
                    <a:pt x="140" y="209"/>
                  </a:cubicBezTo>
                  <a:close/>
                  <a:moveTo>
                    <a:pt x="145" y="210"/>
                  </a:moveTo>
                  <a:lnTo>
                    <a:pt x="146" y="210"/>
                  </a:lnTo>
                  <a:lnTo>
                    <a:pt x="146" y="209"/>
                  </a:lnTo>
                  <a:lnTo>
                    <a:pt x="145" y="209"/>
                  </a:lnTo>
                  <a:lnTo>
                    <a:pt x="145" y="210"/>
                  </a:lnTo>
                  <a:close/>
                  <a:moveTo>
                    <a:pt x="31" y="210"/>
                  </a:moveTo>
                  <a:cubicBezTo>
                    <a:pt x="31" y="210"/>
                    <a:pt x="31" y="210"/>
                    <a:pt x="31" y="209"/>
                  </a:cubicBezTo>
                  <a:cubicBezTo>
                    <a:pt x="31" y="209"/>
                    <a:pt x="31" y="209"/>
                    <a:pt x="31" y="209"/>
                  </a:cubicBezTo>
                  <a:cubicBezTo>
                    <a:pt x="31" y="209"/>
                    <a:pt x="31" y="209"/>
                    <a:pt x="31" y="209"/>
                  </a:cubicBezTo>
                  <a:cubicBezTo>
                    <a:pt x="31" y="209"/>
                    <a:pt x="31" y="209"/>
                    <a:pt x="31" y="210"/>
                  </a:cubicBezTo>
                  <a:close/>
                  <a:moveTo>
                    <a:pt x="65" y="210"/>
                  </a:moveTo>
                  <a:cubicBezTo>
                    <a:pt x="65" y="210"/>
                    <a:pt x="65" y="210"/>
                    <a:pt x="65" y="210"/>
                  </a:cubicBezTo>
                  <a:cubicBezTo>
                    <a:pt x="66" y="210"/>
                    <a:pt x="66" y="210"/>
                    <a:pt x="66" y="210"/>
                  </a:cubicBezTo>
                  <a:cubicBezTo>
                    <a:pt x="66" y="209"/>
                    <a:pt x="66" y="209"/>
                    <a:pt x="66" y="209"/>
                  </a:cubicBezTo>
                  <a:cubicBezTo>
                    <a:pt x="65" y="209"/>
                    <a:pt x="65" y="209"/>
                    <a:pt x="65" y="210"/>
                  </a:cubicBezTo>
                  <a:close/>
                  <a:moveTo>
                    <a:pt x="130" y="210"/>
                  </a:moveTo>
                  <a:cubicBezTo>
                    <a:pt x="130" y="210"/>
                    <a:pt x="130" y="210"/>
                    <a:pt x="130" y="210"/>
                  </a:cubicBezTo>
                  <a:cubicBezTo>
                    <a:pt x="131" y="210"/>
                    <a:pt x="131" y="210"/>
                    <a:pt x="131" y="210"/>
                  </a:cubicBezTo>
                  <a:cubicBezTo>
                    <a:pt x="131" y="209"/>
                    <a:pt x="131" y="209"/>
                    <a:pt x="131" y="209"/>
                  </a:cubicBezTo>
                  <a:cubicBezTo>
                    <a:pt x="130" y="209"/>
                    <a:pt x="130" y="209"/>
                    <a:pt x="130" y="210"/>
                  </a:cubicBezTo>
                  <a:close/>
                  <a:moveTo>
                    <a:pt x="170" y="209"/>
                  </a:moveTo>
                  <a:lnTo>
                    <a:pt x="170" y="210"/>
                  </a:lnTo>
                  <a:cubicBezTo>
                    <a:pt x="170" y="210"/>
                    <a:pt x="170" y="210"/>
                    <a:pt x="171" y="210"/>
                  </a:cubicBezTo>
                  <a:cubicBezTo>
                    <a:pt x="171" y="210"/>
                    <a:pt x="171" y="210"/>
                    <a:pt x="171" y="210"/>
                  </a:cubicBezTo>
                  <a:cubicBezTo>
                    <a:pt x="171" y="209"/>
                    <a:pt x="171" y="209"/>
                    <a:pt x="170" y="209"/>
                  </a:cubicBezTo>
                  <a:close/>
                  <a:moveTo>
                    <a:pt x="181" y="210"/>
                  </a:moveTo>
                  <a:lnTo>
                    <a:pt x="182" y="210"/>
                  </a:lnTo>
                  <a:lnTo>
                    <a:pt x="182" y="210"/>
                  </a:lnTo>
                  <a:lnTo>
                    <a:pt x="181" y="210"/>
                  </a:lnTo>
                  <a:close/>
                  <a:moveTo>
                    <a:pt x="84" y="4"/>
                  </a:moveTo>
                  <a:cubicBezTo>
                    <a:pt x="83" y="4"/>
                    <a:pt x="83" y="3"/>
                    <a:pt x="83" y="3"/>
                  </a:cubicBezTo>
                  <a:cubicBezTo>
                    <a:pt x="83" y="2"/>
                    <a:pt x="83" y="2"/>
                    <a:pt x="82" y="2"/>
                  </a:cubicBezTo>
                  <a:cubicBezTo>
                    <a:pt x="82" y="2"/>
                    <a:pt x="82" y="2"/>
                    <a:pt x="83" y="2"/>
                  </a:cubicBezTo>
                  <a:cubicBezTo>
                    <a:pt x="83" y="2"/>
                    <a:pt x="83" y="2"/>
                    <a:pt x="83" y="2"/>
                  </a:cubicBezTo>
                  <a:cubicBezTo>
                    <a:pt x="84" y="3"/>
                    <a:pt x="84" y="3"/>
                    <a:pt x="84" y="3"/>
                  </a:cubicBezTo>
                  <a:cubicBezTo>
                    <a:pt x="84" y="3"/>
                    <a:pt x="84" y="3"/>
                    <a:pt x="84" y="4"/>
                  </a:cubicBezTo>
                  <a:close/>
                  <a:moveTo>
                    <a:pt x="87" y="6"/>
                  </a:moveTo>
                  <a:cubicBezTo>
                    <a:pt x="87" y="6"/>
                    <a:pt x="87" y="6"/>
                    <a:pt x="88" y="6"/>
                  </a:cubicBezTo>
                  <a:cubicBezTo>
                    <a:pt x="88" y="6"/>
                    <a:pt x="88" y="5"/>
                    <a:pt x="89" y="5"/>
                  </a:cubicBezTo>
                  <a:cubicBezTo>
                    <a:pt x="89" y="6"/>
                    <a:pt x="89" y="6"/>
                    <a:pt x="88" y="6"/>
                  </a:cubicBezTo>
                  <a:cubicBezTo>
                    <a:pt x="88" y="6"/>
                    <a:pt x="88" y="7"/>
                    <a:pt x="88" y="7"/>
                  </a:cubicBezTo>
                  <a:cubicBezTo>
                    <a:pt x="87" y="8"/>
                    <a:pt x="86" y="7"/>
                    <a:pt x="87" y="6"/>
                  </a:cubicBezTo>
                  <a:close/>
                  <a:moveTo>
                    <a:pt x="91" y="14"/>
                  </a:moveTo>
                  <a:cubicBezTo>
                    <a:pt x="91" y="13"/>
                    <a:pt x="91" y="13"/>
                    <a:pt x="90" y="13"/>
                  </a:cubicBezTo>
                  <a:cubicBezTo>
                    <a:pt x="90" y="12"/>
                    <a:pt x="90" y="12"/>
                    <a:pt x="90" y="12"/>
                  </a:cubicBezTo>
                  <a:cubicBezTo>
                    <a:pt x="90" y="12"/>
                    <a:pt x="90" y="12"/>
                    <a:pt x="91" y="12"/>
                  </a:cubicBezTo>
                  <a:cubicBezTo>
                    <a:pt x="91" y="12"/>
                    <a:pt x="91" y="12"/>
                    <a:pt x="91" y="12"/>
                  </a:cubicBezTo>
                  <a:cubicBezTo>
                    <a:pt x="92" y="13"/>
                    <a:pt x="92" y="13"/>
                    <a:pt x="92" y="13"/>
                  </a:cubicBezTo>
                  <a:cubicBezTo>
                    <a:pt x="92" y="12"/>
                    <a:pt x="92" y="12"/>
                    <a:pt x="92" y="11"/>
                  </a:cubicBezTo>
                  <a:cubicBezTo>
                    <a:pt x="92" y="11"/>
                    <a:pt x="92" y="11"/>
                    <a:pt x="92" y="11"/>
                  </a:cubicBezTo>
                  <a:cubicBezTo>
                    <a:pt x="92" y="11"/>
                    <a:pt x="91" y="10"/>
                    <a:pt x="91" y="10"/>
                  </a:cubicBezTo>
                  <a:cubicBezTo>
                    <a:pt x="91" y="10"/>
                    <a:pt x="91" y="10"/>
                    <a:pt x="92" y="9"/>
                  </a:cubicBezTo>
                  <a:cubicBezTo>
                    <a:pt x="92" y="9"/>
                    <a:pt x="93" y="9"/>
                    <a:pt x="93" y="10"/>
                  </a:cubicBezTo>
                  <a:cubicBezTo>
                    <a:pt x="94" y="10"/>
                    <a:pt x="94" y="11"/>
                    <a:pt x="94" y="12"/>
                  </a:cubicBezTo>
                  <a:cubicBezTo>
                    <a:pt x="94" y="12"/>
                    <a:pt x="93" y="13"/>
                    <a:pt x="93" y="13"/>
                  </a:cubicBezTo>
                  <a:cubicBezTo>
                    <a:pt x="93" y="14"/>
                    <a:pt x="92" y="14"/>
                    <a:pt x="91" y="14"/>
                  </a:cubicBezTo>
                  <a:close/>
                  <a:moveTo>
                    <a:pt x="78" y="15"/>
                  </a:moveTo>
                  <a:cubicBezTo>
                    <a:pt x="78" y="14"/>
                    <a:pt x="78" y="14"/>
                    <a:pt x="79" y="14"/>
                  </a:cubicBezTo>
                  <a:lnTo>
                    <a:pt x="79" y="14"/>
                  </a:lnTo>
                  <a:cubicBezTo>
                    <a:pt x="79" y="13"/>
                    <a:pt x="79" y="13"/>
                    <a:pt x="79" y="13"/>
                  </a:cubicBezTo>
                  <a:cubicBezTo>
                    <a:pt x="79" y="13"/>
                    <a:pt x="79" y="13"/>
                    <a:pt x="79" y="14"/>
                  </a:cubicBezTo>
                  <a:cubicBezTo>
                    <a:pt x="79" y="14"/>
                    <a:pt x="79" y="14"/>
                    <a:pt x="79" y="14"/>
                  </a:cubicBezTo>
                  <a:cubicBezTo>
                    <a:pt x="79" y="15"/>
                    <a:pt x="78" y="15"/>
                    <a:pt x="78" y="15"/>
                  </a:cubicBezTo>
                  <a:close/>
                  <a:moveTo>
                    <a:pt x="27" y="211"/>
                  </a:moveTo>
                  <a:cubicBezTo>
                    <a:pt x="26" y="211"/>
                    <a:pt x="26" y="212"/>
                    <a:pt x="26" y="212"/>
                  </a:cubicBezTo>
                  <a:cubicBezTo>
                    <a:pt x="26" y="211"/>
                    <a:pt x="26" y="211"/>
                    <a:pt x="26" y="211"/>
                  </a:cubicBezTo>
                  <a:cubicBezTo>
                    <a:pt x="26" y="211"/>
                    <a:pt x="26" y="211"/>
                    <a:pt x="26" y="210"/>
                  </a:cubicBezTo>
                  <a:cubicBezTo>
                    <a:pt x="26" y="210"/>
                    <a:pt x="25" y="210"/>
                    <a:pt x="25" y="210"/>
                  </a:cubicBezTo>
                  <a:lnTo>
                    <a:pt x="25" y="209"/>
                  </a:lnTo>
                  <a:cubicBezTo>
                    <a:pt x="25" y="209"/>
                    <a:pt x="26" y="209"/>
                    <a:pt x="26" y="209"/>
                  </a:cubicBezTo>
                  <a:cubicBezTo>
                    <a:pt x="26" y="209"/>
                    <a:pt x="26" y="209"/>
                    <a:pt x="26" y="210"/>
                  </a:cubicBezTo>
                  <a:cubicBezTo>
                    <a:pt x="26" y="210"/>
                    <a:pt x="26" y="210"/>
                    <a:pt x="26" y="210"/>
                  </a:cubicBezTo>
                  <a:cubicBezTo>
                    <a:pt x="26" y="211"/>
                    <a:pt x="26" y="211"/>
                    <a:pt x="27"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22">
              <a:extLst>
                <a:ext uri="{FF2B5EF4-FFF2-40B4-BE49-F238E27FC236}">
                  <a16:creationId xmlns:a16="http://schemas.microsoft.com/office/drawing/2014/main" id="{374D60D9-CDF9-4464-9069-9D548297E59A}"/>
                </a:ext>
              </a:extLst>
            </p:cNvPr>
            <p:cNvSpPr>
              <a:spLocks noEditPoints="1"/>
            </p:cNvSpPr>
            <p:nvPr/>
          </p:nvSpPr>
          <p:spPr bwMode="auto">
            <a:xfrm>
              <a:off x="7256209" y="4572329"/>
              <a:ext cx="105815" cy="177767"/>
            </a:xfrm>
            <a:custGeom>
              <a:avLst/>
              <a:gdLst>
                <a:gd name="T0" fmla="*/ 67 w 128"/>
                <a:gd name="T1" fmla="*/ 0 h 219"/>
                <a:gd name="T2" fmla="*/ 72 w 128"/>
                <a:gd name="T3" fmla="*/ 2 h 219"/>
                <a:gd name="T4" fmla="*/ 56 w 128"/>
                <a:gd name="T5" fmla="*/ 5 h 219"/>
                <a:gd name="T6" fmla="*/ 27 w 128"/>
                <a:gd name="T7" fmla="*/ 6 h 219"/>
                <a:gd name="T8" fmla="*/ 43 w 128"/>
                <a:gd name="T9" fmla="*/ 9 h 219"/>
                <a:gd name="T10" fmla="*/ 32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5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2 w 128"/>
                <a:gd name="T43" fmla="*/ 40 h 219"/>
                <a:gd name="T44" fmla="*/ 71 w 128"/>
                <a:gd name="T45" fmla="*/ 39 h 219"/>
                <a:gd name="T46" fmla="*/ 57 w 128"/>
                <a:gd name="T47" fmla="*/ 179 h 219"/>
                <a:gd name="T48" fmla="*/ 11 w 128"/>
                <a:gd name="T49" fmla="*/ 33 h 219"/>
                <a:gd name="T50" fmla="*/ 16 w 128"/>
                <a:gd name="T51" fmla="*/ 35 h 219"/>
                <a:gd name="T52" fmla="*/ 8 w 128"/>
                <a:gd name="T53" fmla="*/ 31 h 219"/>
                <a:gd name="T54" fmla="*/ 24 w 128"/>
                <a:gd name="T55" fmla="*/ 28 h 219"/>
                <a:gd name="T56" fmla="*/ 13 w 128"/>
                <a:gd name="T57" fmla="*/ 30 h 219"/>
                <a:gd name="T58" fmla="*/ 14 w 128"/>
                <a:gd name="T59" fmla="*/ 27 h 219"/>
                <a:gd name="T60" fmla="*/ 80 w 128"/>
                <a:gd name="T61" fmla="*/ 27 h 219"/>
                <a:gd name="T62" fmla="*/ 18 w 128"/>
                <a:gd name="T63" fmla="*/ 25 h 219"/>
                <a:gd name="T64" fmla="*/ 54 w 128"/>
                <a:gd name="T65" fmla="*/ 11 h 219"/>
                <a:gd name="T66" fmla="*/ 58 w 128"/>
                <a:gd name="T67" fmla="*/ 11 h 219"/>
                <a:gd name="T68" fmla="*/ 77 w 128"/>
                <a:gd name="T69" fmla="*/ 6 h 219"/>
                <a:gd name="T70" fmla="*/ 81 w 128"/>
                <a:gd name="T71" fmla="*/ 1 h 219"/>
                <a:gd name="T72" fmla="*/ 94 w 128"/>
                <a:gd name="T73" fmla="*/ 3 h 219"/>
                <a:gd name="T74" fmla="*/ 95 w 128"/>
                <a:gd name="T75" fmla="*/ 4 h 219"/>
                <a:gd name="T76" fmla="*/ 93 w 128"/>
                <a:gd name="T77" fmla="*/ 9 h 219"/>
                <a:gd name="T78" fmla="*/ 98 w 128"/>
                <a:gd name="T79" fmla="*/ 10 h 219"/>
                <a:gd name="T80" fmla="*/ 107 w 128"/>
                <a:gd name="T81" fmla="*/ 11 h 219"/>
                <a:gd name="T82" fmla="*/ 127 w 128"/>
                <a:gd name="T83" fmla="*/ 75 h 219"/>
                <a:gd name="T84" fmla="*/ 120 w 128"/>
                <a:gd name="T85" fmla="*/ 191 h 219"/>
                <a:gd name="T86" fmla="*/ 13 w 128"/>
                <a:gd name="T87" fmla="*/ 197 h 219"/>
                <a:gd name="T88" fmla="*/ 3 w 128"/>
                <a:gd name="T89" fmla="*/ 181 h 219"/>
                <a:gd name="T90" fmla="*/ 1 w 128"/>
                <a:gd name="T91" fmla="*/ 117 h 219"/>
                <a:gd name="T92" fmla="*/ 1 w 128"/>
                <a:gd name="T93" fmla="*/ 43 h 219"/>
                <a:gd name="T94" fmla="*/ 12 w 128"/>
                <a:gd name="T95" fmla="*/ 26 h 219"/>
                <a:gd name="T96" fmla="*/ 9 w 128"/>
                <a:gd name="T97" fmla="*/ 26 h 219"/>
                <a:gd name="T98" fmla="*/ 29 w 128"/>
                <a:gd name="T99" fmla="*/ 7 h 219"/>
                <a:gd name="T100" fmla="*/ 29 w 128"/>
                <a:gd name="T101" fmla="*/ 14 h 219"/>
                <a:gd name="T102" fmla="*/ 32 w 128"/>
                <a:gd name="T103" fmla="*/ 20 h 219"/>
                <a:gd name="T104" fmla="*/ 36 w 128"/>
                <a:gd name="T105" fmla="*/ 19 h 219"/>
                <a:gd name="T106" fmla="*/ 44 w 128"/>
                <a:gd name="T107" fmla="*/ 12 h 219"/>
                <a:gd name="T108" fmla="*/ 51 w 128"/>
                <a:gd name="T109" fmla="*/ 8 h 219"/>
                <a:gd name="T110" fmla="*/ 57 w 128"/>
                <a:gd name="T111" fmla="*/ 10 h 219"/>
                <a:gd name="T112" fmla="*/ 60 w 128"/>
                <a:gd name="T113" fmla="*/ 3 h 219"/>
                <a:gd name="T114" fmla="*/ 64 w 128"/>
                <a:gd name="T115" fmla="*/ 4 h 219"/>
                <a:gd name="T116" fmla="*/ 71 w 128"/>
                <a:gd name="T117" fmla="*/ 1 h 219"/>
                <a:gd name="T118" fmla="*/ 78 w 128"/>
                <a:gd name="T11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4" y="0"/>
                    <a:pt x="84" y="0"/>
                  </a:cubicBezTo>
                  <a:cubicBezTo>
                    <a:pt x="85" y="0"/>
                    <a:pt x="85" y="0"/>
                    <a:pt x="85" y="0"/>
                  </a:cubicBezTo>
                  <a:cubicBezTo>
                    <a:pt x="86" y="0"/>
                    <a:pt x="86" y="0"/>
                    <a:pt x="87" y="0"/>
                  </a:cubicBezTo>
                  <a:close/>
                  <a:moveTo>
                    <a:pt x="67" y="0"/>
                  </a:moveTo>
                  <a:cubicBezTo>
                    <a:pt x="66" y="0"/>
                    <a:pt x="66" y="1"/>
                    <a:pt x="66" y="1"/>
                  </a:cubicBezTo>
                  <a:cubicBezTo>
                    <a:pt x="66" y="1"/>
                    <a:pt x="66" y="1"/>
                    <a:pt x="65" y="1"/>
                  </a:cubicBezTo>
                  <a:cubicBezTo>
                    <a:pt x="65" y="1"/>
                    <a:pt x="65" y="0"/>
                    <a:pt x="66" y="0"/>
                  </a:cubicBezTo>
                  <a:cubicBezTo>
                    <a:pt x="66" y="0"/>
                    <a:pt x="66" y="0"/>
                    <a:pt x="67" y="0"/>
                  </a:cubicBezTo>
                  <a:close/>
                  <a:moveTo>
                    <a:pt x="56" y="1"/>
                  </a:moveTo>
                  <a:cubicBezTo>
                    <a:pt x="57" y="1"/>
                    <a:pt x="57" y="2"/>
                    <a:pt x="56" y="2"/>
                  </a:cubicBezTo>
                  <a:cubicBezTo>
                    <a:pt x="56" y="1"/>
                    <a:pt x="55" y="1"/>
                    <a:pt x="55" y="1"/>
                  </a:cubicBezTo>
                  <a:cubicBezTo>
                    <a:pt x="55" y="1"/>
                    <a:pt x="56" y="1"/>
                    <a:pt x="56" y="1"/>
                  </a:cubicBezTo>
                  <a:close/>
                  <a:moveTo>
                    <a:pt x="53" y="2"/>
                  </a:moveTo>
                  <a:cubicBezTo>
                    <a:pt x="54" y="2"/>
                    <a:pt x="53" y="2"/>
                    <a:pt x="53" y="2"/>
                  </a:cubicBezTo>
                  <a:cubicBezTo>
                    <a:pt x="52" y="2"/>
                    <a:pt x="52" y="2"/>
                    <a:pt x="52" y="2"/>
                  </a:cubicBezTo>
                  <a:cubicBezTo>
                    <a:pt x="53" y="1"/>
                    <a:pt x="53" y="1"/>
                    <a:pt x="53" y="1"/>
                  </a:cubicBezTo>
                  <a:cubicBezTo>
                    <a:pt x="53" y="2"/>
                    <a:pt x="53" y="2"/>
                    <a:pt x="53" y="2"/>
                  </a:cubicBezTo>
                  <a:close/>
                  <a:moveTo>
                    <a:pt x="72" y="2"/>
                  </a:moveTo>
                  <a:cubicBezTo>
                    <a:pt x="72" y="2"/>
                    <a:pt x="73" y="2"/>
                    <a:pt x="72" y="3"/>
                  </a:cubicBezTo>
                  <a:cubicBezTo>
                    <a:pt x="72" y="3"/>
                    <a:pt x="72" y="3"/>
                    <a:pt x="72" y="2"/>
                  </a:cubicBezTo>
                  <a:close/>
                  <a:moveTo>
                    <a:pt x="53" y="3"/>
                  </a:moveTo>
                  <a:cubicBezTo>
                    <a:pt x="54" y="3"/>
                    <a:pt x="54" y="3"/>
                    <a:pt x="54" y="4"/>
                  </a:cubicBezTo>
                  <a:cubicBezTo>
                    <a:pt x="54" y="5"/>
                    <a:pt x="53" y="5"/>
                    <a:pt x="53" y="4"/>
                  </a:cubicBezTo>
                  <a:lnTo>
                    <a:pt x="53" y="3"/>
                  </a:lnTo>
                  <a:close/>
                  <a:moveTo>
                    <a:pt x="56" y="5"/>
                  </a:moveTo>
                  <a:cubicBezTo>
                    <a:pt x="56" y="5"/>
                    <a:pt x="57" y="5"/>
                    <a:pt x="57" y="5"/>
                  </a:cubicBezTo>
                  <a:cubicBezTo>
                    <a:pt x="57" y="5"/>
                    <a:pt x="57" y="5"/>
                    <a:pt x="57" y="5"/>
                  </a:cubicBezTo>
                  <a:cubicBezTo>
                    <a:pt x="56" y="5"/>
                    <a:pt x="56" y="6"/>
                    <a:pt x="55" y="6"/>
                  </a:cubicBezTo>
                  <a:cubicBezTo>
                    <a:pt x="55" y="6"/>
                    <a:pt x="54" y="6"/>
                    <a:pt x="54" y="6"/>
                  </a:cubicBezTo>
                  <a:cubicBezTo>
                    <a:pt x="54" y="6"/>
                    <a:pt x="54" y="6"/>
                    <a:pt x="54" y="5"/>
                  </a:cubicBezTo>
                  <a:cubicBezTo>
                    <a:pt x="54" y="5"/>
                    <a:pt x="54" y="5"/>
                    <a:pt x="55" y="5"/>
                  </a:cubicBezTo>
                  <a:lnTo>
                    <a:pt x="56" y="5"/>
                  </a:lnTo>
                  <a:close/>
                  <a:moveTo>
                    <a:pt x="29" y="5"/>
                  </a:moveTo>
                  <a:cubicBezTo>
                    <a:pt x="29" y="5"/>
                    <a:pt x="29" y="6"/>
                    <a:pt x="29" y="6"/>
                  </a:cubicBezTo>
                  <a:cubicBezTo>
                    <a:pt x="29" y="5"/>
                    <a:pt x="29" y="5"/>
                    <a:pt x="29" y="5"/>
                  </a:cubicBezTo>
                  <a:close/>
                  <a:moveTo>
                    <a:pt x="57" y="6"/>
                  </a:moveTo>
                  <a:cubicBezTo>
                    <a:pt x="58" y="6"/>
                    <a:pt x="58" y="6"/>
                    <a:pt x="58" y="6"/>
                  </a:cubicBezTo>
                  <a:cubicBezTo>
                    <a:pt x="57" y="6"/>
                    <a:pt x="57" y="6"/>
                    <a:pt x="57" y="6"/>
                  </a:cubicBezTo>
                  <a:close/>
                  <a:moveTo>
                    <a:pt x="27" y="6"/>
                  </a:moveTo>
                  <a:cubicBezTo>
                    <a:pt x="27" y="6"/>
                    <a:pt x="27" y="6"/>
                    <a:pt x="27" y="6"/>
                  </a:cubicBezTo>
                  <a:cubicBezTo>
                    <a:pt x="27" y="6"/>
                    <a:pt x="27" y="7"/>
                    <a:pt x="27" y="7"/>
                  </a:cubicBezTo>
                  <a:cubicBezTo>
                    <a:pt x="27" y="7"/>
                    <a:pt x="27" y="7"/>
                    <a:pt x="27" y="7"/>
                  </a:cubicBezTo>
                  <a:cubicBezTo>
                    <a:pt x="27" y="7"/>
                    <a:pt x="26" y="7"/>
                    <a:pt x="26" y="7"/>
                  </a:cubicBezTo>
                  <a:cubicBezTo>
                    <a:pt x="26" y="7"/>
                    <a:pt x="26"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4" y="10"/>
                    <a:pt x="44" y="11"/>
                  </a:cubicBezTo>
                  <a:cubicBezTo>
                    <a:pt x="44" y="11"/>
                    <a:pt x="43" y="11"/>
                    <a:pt x="43" y="11"/>
                  </a:cubicBezTo>
                  <a:cubicBezTo>
                    <a:pt x="43" y="10"/>
                    <a:pt x="43" y="10"/>
                    <a:pt x="43" y="10"/>
                  </a:cubicBezTo>
                  <a:cubicBezTo>
                    <a:pt x="43" y="10"/>
                    <a:pt x="43" y="10"/>
                    <a:pt x="43" y="9"/>
                  </a:cubicBezTo>
                  <a:cubicBezTo>
                    <a:pt x="43" y="9"/>
                    <a:pt x="44" y="9"/>
                    <a:pt x="44" y="9"/>
                  </a:cubicBezTo>
                  <a:cubicBezTo>
                    <a:pt x="44" y="9"/>
                    <a:pt x="44" y="9"/>
                    <a:pt x="45" y="8"/>
                  </a:cubicBezTo>
                  <a:cubicBezTo>
                    <a:pt x="45" y="8"/>
                    <a:pt x="45" y="8"/>
                    <a:pt x="45" y="8"/>
                  </a:cubicBezTo>
                  <a:close/>
                  <a:moveTo>
                    <a:pt x="41" y="13"/>
                  </a:moveTo>
                  <a:cubicBezTo>
                    <a:pt x="41" y="13"/>
                    <a:pt x="40" y="12"/>
                    <a:pt x="40" y="12"/>
                  </a:cubicBezTo>
                  <a:cubicBezTo>
                    <a:pt x="39" y="12"/>
                    <a:pt x="39" y="11"/>
                    <a:pt x="39" y="11"/>
                  </a:cubicBezTo>
                  <a:cubicBezTo>
                    <a:pt x="40" y="11"/>
                    <a:pt x="40" y="11"/>
                    <a:pt x="41" y="10"/>
                  </a:cubicBezTo>
                  <a:cubicBezTo>
                    <a:pt x="41" y="10"/>
                    <a:pt x="42" y="10"/>
                    <a:pt x="42" y="11"/>
                  </a:cubicBezTo>
                  <a:cubicBezTo>
                    <a:pt x="42" y="12"/>
                    <a:pt x="42" y="12"/>
                    <a:pt x="41" y="13"/>
                  </a:cubicBezTo>
                  <a:close/>
                  <a:moveTo>
                    <a:pt x="34" y="15"/>
                  </a:moveTo>
                  <a:cubicBezTo>
                    <a:pt x="34" y="15"/>
                    <a:pt x="34" y="15"/>
                    <a:pt x="34" y="15"/>
                  </a:cubicBezTo>
                  <a:cubicBezTo>
                    <a:pt x="33" y="15"/>
                    <a:pt x="33" y="15"/>
                    <a:pt x="32" y="15"/>
                  </a:cubicBezTo>
                  <a:cubicBezTo>
                    <a:pt x="32" y="15"/>
                    <a:pt x="32" y="15"/>
                    <a:pt x="31" y="15"/>
                  </a:cubicBezTo>
                  <a:cubicBezTo>
                    <a:pt x="31" y="15"/>
                    <a:pt x="31" y="15"/>
                    <a:pt x="31" y="14"/>
                  </a:cubicBezTo>
                  <a:cubicBezTo>
                    <a:pt x="32" y="14"/>
                    <a:pt x="32" y="14"/>
                    <a:pt x="33" y="14"/>
                  </a:cubicBezTo>
                  <a:cubicBezTo>
                    <a:pt x="34" y="14"/>
                    <a:pt x="34" y="14"/>
                    <a:pt x="34" y="15"/>
                  </a:cubicBezTo>
                  <a:close/>
                  <a:moveTo>
                    <a:pt x="29" y="17"/>
                  </a:moveTo>
                  <a:cubicBezTo>
                    <a:pt x="29" y="17"/>
                    <a:pt x="28" y="17"/>
                    <a:pt x="28" y="17"/>
                  </a:cubicBezTo>
                  <a:cubicBezTo>
                    <a:pt x="28" y="17"/>
                    <a:pt x="28" y="17"/>
                    <a:pt x="28" y="17"/>
                  </a:cubicBezTo>
                  <a:cubicBezTo>
                    <a:pt x="28" y="16"/>
                    <a:pt x="29" y="17"/>
                    <a:pt x="29" y="17"/>
                  </a:cubicBezTo>
                  <a:close/>
                  <a:moveTo>
                    <a:pt x="37" y="212"/>
                  </a:moveTo>
                  <a:cubicBezTo>
                    <a:pt x="38" y="213"/>
                    <a:pt x="38" y="212"/>
                    <a:pt x="38" y="212"/>
                  </a:cubicBezTo>
                  <a:cubicBezTo>
                    <a:pt x="39" y="211"/>
                    <a:pt x="38" y="211"/>
                    <a:pt x="38" y="210"/>
                  </a:cubicBezTo>
                  <a:cubicBezTo>
                    <a:pt x="38" y="210"/>
                    <a:pt x="37" y="211"/>
                    <a:pt x="37" y="211"/>
                  </a:cubicBezTo>
                  <a:cubicBezTo>
                    <a:pt x="37" y="212"/>
                    <a:pt x="37" y="212"/>
                    <a:pt x="37" y="212"/>
                  </a:cubicBezTo>
                  <a:close/>
                  <a:moveTo>
                    <a:pt x="58" y="198"/>
                  </a:moveTo>
                  <a:cubicBezTo>
                    <a:pt x="59" y="197"/>
                    <a:pt x="59" y="197"/>
                    <a:pt x="59" y="196"/>
                  </a:cubicBezTo>
                  <a:cubicBezTo>
                    <a:pt x="58" y="196"/>
                    <a:pt x="58" y="196"/>
                    <a:pt x="58" y="197"/>
                  </a:cubicBezTo>
                  <a:cubicBezTo>
                    <a:pt x="58" y="198"/>
                    <a:pt x="58" y="198"/>
                    <a:pt x="58" y="198"/>
                  </a:cubicBezTo>
                  <a:close/>
                  <a:moveTo>
                    <a:pt x="33" y="193"/>
                  </a:moveTo>
                  <a:cubicBezTo>
                    <a:pt x="32"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4" y="187"/>
                    <a:pt x="14" y="187"/>
                    <a:pt x="14" y="187"/>
                  </a:cubicBezTo>
                  <a:close/>
                  <a:moveTo>
                    <a:pt x="83" y="184"/>
                  </a:moveTo>
                  <a:cubicBezTo>
                    <a:pt x="83" y="184"/>
                    <a:pt x="83" y="185"/>
                    <a:pt x="83" y="185"/>
                  </a:cubicBezTo>
                  <a:cubicBezTo>
                    <a:pt x="83" y="186"/>
                    <a:pt x="84" y="186"/>
                    <a:pt x="84" y="186"/>
                  </a:cubicBezTo>
                  <a:cubicBezTo>
                    <a:pt x="84" y="186"/>
                    <a:pt x="85" y="187"/>
                    <a:pt x="85" y="187"/>
                  </a:cubicBezTo>
                  <a:cubicBezTo>
                    <a:pt x="85" y="187"/>
                    <a:pt x="86" y="187"/>
                    <a:pt x="86" y="187"/>
                  </a:cubicBezTo>
                  <a:cubicBezTo>
                    <a:pt x="86" y="186"/>
                    <a:pt x="86" y="185"/>
                    <a:pt x="85" y="185"/>
                  </a:cubicBezTo>
                  <a:cubicBezTo>
                    <a:pt x="84" y="185"/>
                    <a:pt x="84" y="184"/>
                    <a:pt x="83" y="184"/>
                  </a:cubicBezTo>
                  <a:close/>
                  <a:moveTo>
                    <a:pt x="8" y="181"/>
                  </a:moveTo>
                  <a:cubicBezTo>
                    <a:pt x="8" y="180"/>
                    <a:pt x="8" y="180"/>
                    <a:pt x="7" y="180"/>
                  </a:cubicBezTo>
                  <a:cubicBezTo>
                    <a:pt x="7" y="180"/>
                    <a:pt x="7" y="180"/>
                    <a:pt x="7" y="181"/>
                  </a:cubicBezTo>
                  <a:cubicBezTo>
                    <a:pt x="7" y="181"/>
                    <a:pt x="7" y="181"/>
                    <a:pt x="6" y="181"/>
                  </a:cubicBezTo>
                  <a:cubicBezTo>
                    <a:pt x="6" y="182"/>
                    <a:pt x="6" y="182"/>
                    <a:pt x="7" y="182"/>
                  </a:cubicBezTo>
                  <a:cubicBezTo>
                    <a:pt x="7" y="182"/>
                    <a:pt x="7"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8"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39"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4" y="162"/>
                    <a:pt x="74" y="162"/>
                  </a:cubicBezTo>
                  <a:cubicBezTo>
                    <a:pt x="73"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3" y="151"/>
                    <a:pt x="24" y="151"/>
                  </a:cubicBezTo>
                  <a:close/>
                  <a:moveTo>
                    <a:pt x="9" y="105"/>
                  </a:moveTo>
                  <a:cubicBezTo>
                    <a:pt x="9" y="105"/>
                    <a:pt x="9" y="105"/>
                    <a:pt x="9" y="105"/>
                  </a:cubicBezTo>
                  <a:cubicBezTo>
                    <a:pt x="9" y="105"/>
                    <a:pt x="9" y="104"/>
                    <a:pt x="9" y="104"/>
                  </a:cubicBezTo>
                  <a:cubicBezTo>
                    <a:pt x="8" y="105"/>
                    <a:pt x="8" y="105"/>
                    <a:pt x="8" y="105"/>
                  </a:cubicBezTo>
                  <a:cubicBezTo>
                    <a:pt x="8" y="106"/>
                    <a:pt x="9" y="106"/>
                    <a:pt x="9" y="105"/>
                  </a:cubicBezTo>
                  <a:close/>
                  <a:moveTo>
                    <a:pt x="115" y="105"/>
                  </a:moveTo>
                  <a:cubicBezTo>
                    <a:pt x="115" y="106"/>
                    <a:pt x="116" y="106"/>
                    <a:pt x="116" y="105"/>
                  </a:cubicBezTo>
                  <a:cubicBezTo>
                    <a:pt x="117" y="105"/>
                    <a:pt x="117" y="104"/>
                    <a:pt x="116" y="104"/>
                  </a:cubicBezTo>
                  <a:cubicBezTo>
                    <a:pt x="116" y="103"/>
                    <a:pt x="115" y="103"/>
                    <a:pt x="115" y="104"/>
                  </a:cubicBezTo>
                  <a:cubicBezTo>
                    <a:pt x="115" y="104"/>
                    <a:pt x="115" y="105"/>
                    <a:pt x="115" y="105"/>
                  </a:cubicBezTo>
                  <a:close/>
                  <a:moveTo>
                    <a:pt x="9" y="103"/>
                  </a:moveTo>
                  <a:cubicBezTo>
                    <a:pt x="10" y="103"/>
                    <a:pt x="10" y="103"/>
                    <a:pt x="10" y="102"/>
                  </a:cubicBezTo>
                  <a:cubicBezTo>
                    <a:pt x="10" y="102"/>
                    <a:pt x="10" y="101"/>
                    <a:pt x="10" y="101"/>
                  </a:cubicBezTo>
                  <a:cubicBezTo>
                    <a:pt x="9" y="101"/>
                    <a:pt x="8" y="101"/>
                    <a:pt x="9" y="102"/>
                  </a:cubicBezTo>
                  <a:cubicBezTo>
                    <a:pt x="9" y="103"/>
                    <a:pt x="9" y="103"/>
                    <a:pt x="9" y="103"/>
                  </a:cubicBezTo>
                  <a:close/>
                  <a:moveTo>
                    <a:pt x="11" y="97"/>
                  </a:moveTo>
                  <a:cubicBezTo>
                    <a:pt x="11" y="96"/>
                    <a:pt x="11" y="96"/>
                    <a:pt x="11" y="96"/>
                  </a:cubicBezTo>
                  <a:cubicBezTo>
                    <a:pt x="11" y="95"/>
                    <a:pt x="10" y="95"/>
                    <a:pt x="10" y="96"/>
                  </a:cubicBezTo>
                  <a:cubicBezTo>
                    <a:pt x="10" y="96"/>
                    <a:pt x="10" y="97"/>
                    <a:pt x="11" y="97"/>
                  </a:cubicBezTo>
                  <a:close/>
                  <a:moveTo>
                    <a:pt x="24" y="95"/>
                  </a:moveTo>
                  <a:cubicBezTo>
                    <a:pt x="24" y="95"/>
                    <a:pt x="24" y="96"/>
                    <a:pt x="24" y="96"/>
                  </a:cubicBezTo>
                  <a:cubicBezTo>
                    <a:pt x="24" y="97"/>
                    <a:pt x="24" y="97"/>
                    <a:pt x="25" y="97"/>
                  </a:cubicBezTo>
                  <a:cubicBezTo>
                    <a:pt x="25" y="97"/>
                    <a:pt x="25" y="96"/>
                    <a:pt x="25" y="96"/>
                  </a:cubicBezTo>
                  <a:cubicBezTo>
                    <a:pt x="25" y="95"/>
                    <a:pt x="24" y="95"/>
                    <a:pt x="24" y="95"/>
                  </a:cubicBezTo>
                  <a:close/>
                  <a:moveTo>
                    <a:pt x="31" y="89"/>
                  </a:moveTo>
                  <a:cubicBezTo>
                    <a:pt x="31" y="90"/>
                    <a:pt x="31" y="90"/>
                    <a:pt x="32" y="90"/>
                  </a:cubicBezTo>
                  <a:cubicBezTo>
                    <a:pt x="32" y="90"/>
                    <a:pt x="32" y="90"/>
                    <a:pt x="32" y="89"/>
                  </a:cubicBezTo>
                  <a:cubicBezTo>
                    <a:pt x="31" y="89"/>
                    <a:pt x="31" y="89"/>
                    <a:pt x="31" y="89"/>
                  </a:cubicBezTo>
                  <a:close/>
                  <a:moveTo>
                    <a:pt x="23" y="91"/>
                  </a:moveTo>
                  <a:cubicBezTo>
                    <a:pt x="23" y="91"/>
                    <a:pt x="24" y="91"/>
                    <a:pt x="24" y="90"/>
                  </a:cubicBezTo>
                  <a:cubicBezTo>
                    <a:pt x="24" y="90"/>
                    <a:pt x="24" y="90"/>
                    <a:pt x="24" y="89"/>
                  </a:cubicBezTo>
                  <a:cubicBezTo>
                    <a:pt x="25" y="89"/>
                    <a:pt x="25" y="89"/>
                    <a:pt x="25" y="89"/>
                  </a:cubicBezTo>
                  <a:cubicBezTo>
                    <a:pt x="25" y="89"/>
                    <a:pt x="25" y="88"/>
                    <a:pt x="26" y="88"/>
                  </a:cubicBezTo>
                  <a:cubicBezTo>
                    <a:pt x="26" y="87"/>
                    <a:pt x="26" y="86"/>
                    <a:pt x="25" y="86"/>
                  </a:cubicBezTo>
                  <a:cubicBezTo>
                    <a:pt x="25" y="85"/>
                    <a:pt x="24" y="84"/>
                    <a:pt x="23" y="84"/>
                  </a:cubicBezTo>
                  <a:cubicBezTo>
                    <a:pt x="23" y="84"/>
                    <a:pt x="23" y="84"/>
                    <a:pt x="23" y="84"/>
                  </a:cubicBezTo>
                  <a:cubicBezTo>
                    <a:pt x="22" y="85"/>
                    <a:pt x="22" y="85"/>
                    <a:pt x="22" y="85"/>
                  </a:cubicBezTo>
                  <a:cubicBezTo>
                    <a:pt x="22" y="85"/>
                    <a:pt x="22" y="86"/>
                    <a:pt x="22" y="87"/>
                  </a:cubicBezTo>
                  <a:cubicBezTo>
                    <a:pt x="21" y="87"/>
                    <a:pt x="21" y="88"/>
                    <a:pt x="22" y="89"/>
                  </a:cubicBezTo>
                  <a:cubicBezTo>
                    <a:pt x="22" y="89"/>
                    <a:pt x="22" y="90"/>
                    <a:pt x="22" y="90"/>
                  </a:cubicBezTo>
                  <a:cubicBezTo>
                    <a:pt x="22" y="91"/>
                    <a:pt x="23" y="91"/>
                    <a:pt x="23" y="91"/>
                  </a:cubicBezTo>
                  <a:close/>
                  <a:moveTo>
                    <a:pt x="50" y="84"/>
                  </a:moveTo>
                  <a:cubicBezTo>
                    <a:pt x="50" y="83"/>
                    <a:pt x="49" y="82"/>
                    <a:pt x="49" y="82"/>
                  </a:cubicBezTo>
                  <a:cubicBezTo>
                    <a:pt x="48" y="83"/>
                    <a:pt x="48" y="83"/>
                    <a:pt x="49" y="84"/>
                  </a:cubicBezTo>
                  <a:cubicBezTo>
                    <a:pt x="49" y="84"/>
                    <a:pt x="49" y="84"/>
                    <a:pt x="50" y="84"/>
                  </a:cubicBezTo>
                  <a:close/>
                  <a:moveTo>
                    <a:pt x="30" y="80"/>
                  </a:moveTo>
                  <a:cubicBezTo>
                    <a:pt x="30" y="80"/>
                    <a:pt x="31" y="79"/>
                    <a:pt x="31" y="79"/>
                  </a:cubicBezTo>
                  <a:cubicBezTo>
                    <a:pt x="31" y="79"/>
                    <a:pt x="31" y="78"/>
                    <a:pt x="31" y="78"/>
                  </a:cubicBezTo>
                  <a:cubicBezTo>
                    <a:pt x="30"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0" y="75"/>
                  </a:cubicBezTo>
                  <a:cubicBezTo>
                    <a:pt x="20"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6" y="73"/>
                    <a:pt x="7" y="72"/>
                  </a:cubicBezTo>
                  <a:cubicBezTo>
                    <a:pt x="7" y="71"/>
                    <a:pt x="6" y="71"/>
                    <a:pt x="6" y="71"/>
                  </a:cubicBezTo>
                  <a:cubicBezTo>
                    <a:pt x="6" y="71"/>
                    <a:pt x="6" y="72"/>
                    <a:pt x="5" y="72"/>
                  </a:cubicBezTo>
                  <a:cubicBezTo>
                    <a:pt x="5" y="73"/>
                    <a:pt x="6" y="74"/>
                    <a:pt x="6" y="74"/>
                  </a:cubicBezTo>
                  <a:close/>
                  <a:moveTo>
                    <a:pt x="22" y="73"/>
                  </a:moveTo>
                  <a:cubicBezTo>
                    <a:pt x="22"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3" y="69"/>
                  </a:cubicBezTo>
                  <a:cubicBezTo>
                    <a:pt x="34" y="69"/>
                    <a:pt x="34" y="68"/>
                    <a:pt x="34" y="68"/>
                  </a:cubicBezTo>
                  <a:cubicBezTo>
                    <a:pt x="34" y="68"/>
                    <a:pt x="34" y="67"/>
                    <a:pt x="34" y="67"/>
                  </a:cubicBezTo>
                  <a:cubicBezTo>
                    <a:pt x="34" y="67"/>
                    <a:pt x="34" y="67"/>
                    <a:pt x="33" y="67"/>
                  </a:cubicBezTo>
                  <a:cubicBezTo>
                    <a:pt x="33" y="67"/>
                    <a:pt x="33" y="67"/>
                    <a:pt x="33" y="67"/>
                  </a:cubicBezTo>
                  <a:close/>
                  <a:moveTo>
                    <a:pt x="53" y="65"/>
                  </a:moveTo>
                  <a:cubicBezTo>
                    <a:pt x="53" y="65"/>
                    <a:pt x="53" y="65"/>
                    <a:pt x="53" y="65"/>
                  </a:cubicBezTo>
                  <a:cubicBezTo>
                    <a:pt x="52" y="65"/>
                    <a:pt x="52" y="65"/>
                    <a:pt x="52" y="66"/>
                  </a:cubicBezTo>
                  <a:cubicBezTo>
                    <a:pt x="52" y="66"/>
                    <a:pt x="52" y="66"/>
                    <a:pt x="52" y="66"/>
                  </a:cubicBezTo>
                  <a:cubicBezTo>
                    <a:pt x="52" y="66"/>
                    <a:pt x="52" y="66"/>
                    <a:pt x="52" y="66"/>
                  </a:cubicBezTo>
                  <a:cubicBezTo>
                    <a:pt x="52" y="67"/>
                    <a:pt x="52" y="67"/>
                    <a:pt x="51"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3" y="67"/>
                    <a:pt x="54" y="66"/>
                  </a:cubicBezTo>
                  <a:cubicBezTo>
                    <a:pt x="54" y="66"/>
                    <a:pt x="53" y="65"/>
                    <a:pt x="53" y="65"/>
                  </a:cubicBezTo>
                  <a:close/>
                  <a:moveTo>
                    <a:pt x="33" y="60"/>
                  </a:moveTo>
                  <a:cubicBezTo>
                    <a:pt x="33" y="60"/>
                    <a:pt x="33" y="60"/>
                    <a:pt x="33" y="59"/>
                  </a:cubicBezTo>
                  <a:cubicBezTo>
                    <a:pt x="33" y="59"/>
                    <a:pt x="33" y="59"/>
                    <a:pt x="33" y="59"/>
                  </a:cubicBezTo>
                  <a:lnTo>
                    <a:pt x="32" y="59"/>
                  </a:lnTo>
                  <a:cubicBezTo>
                    <a:pt x="32" y="59"/>
                    <a:pt x="32" y="59"/>
                    <a:pt x="32" y="59"/>
                  </a:cubicBezTo>
                  <a:cubicBezTo>
                    <a:pt x="32" y="60"/>
                    <a:pt x="32" y="60"/>
                    <a:pt x="33" y="60"/>
                  </a:cubicBezTo>
                  <a:close/>
                  <a:moveTo>
                    <a:pt x="104" y="64"/>
                  </a:moveTo>
                  <a:cubicBezTo>
                    <a:pt x="104" y="64"/>
                    <a:pt x="105" y="64"/>
                    <a:pt x="105" y="63"/>
                  </a:cubicBezTo>
                  <a:cubicBezTo>
                    <a:pt x="105" y="63"/>
                    <a:pt x="106" y="62"/>
                    <a:pt x="106" y="62"/>
                  </a:cubicBezTo>
                  <a:cubicBezTo>
                    <a:pt x="106" y="61"/>
                    <a:pt x="106" y="60"/>
                    <a:pt x="107" y="60"/>
                  </a:cubicBezTo>
                  <a:cubicBezTo>
                    <a:pt x="107" y="59"/>
                    <a:pt x="107" y="59"/>
                    <a:pt x="107" y="58"/>
                  </a:cubicBezTo>
                  <a:cubicBezTo>
                    <a:pt x="106" y="58"/>
                    <a:pt x="105" y="59"/>
                    <a:pt x="105" y="60"/>
                  </a:cubicBezTo>
                  <a:cubicBezTo>
                    <a:pt x="104" y="62"/>
                    <a:pt x="104" y="63"/>
                    <a:pt x="104" y="64"/>
                  </a:cubicBezTo>
                  <a:close/>
                  <a:moveTo>
                    <a:pt x="8" y="58"/>
                  </a:moveTo>
                  <a:cubicBezTo>
                    <a:pt x="8" y="58"/>
                    <a:pt x="8" y="58"/>
                    <a:pt x="8" y="57"/>
                  </a:cubicBezTo>
                  <a:cubicBezTo>
                    <a:pt x="8" y="56"/>
                    <a:pt x="8" y="56"/>
                    <a:pt x="7" y="56"/>
                  </a:cubicBezTo>
                  <a:cubicBezTo>
                    <a:pt x="7" y="56"/>
                    <a:pt x="7" y="56"/>
                    <a:pt x="7" y="57"/>
                  </a:cubicBezTo>
                  <a:cubicBezTo>
                    <a:pt x="7" y="58"/>
                    <a:pt x="7" y="58"/>
                    <a:pt x="8" y="58"/>
                  </a:cubicBezTo>
                  <a:close/>
                  <a:moveTo>
                    <a:pt x="14" y="44"/>
                  </a:moveTo>
                  <a:cubicBezTo>
                    <a:pt x="14" y="44"/>
                    <a:pt x="15" y="44"/>
                    <a:pt x="15" y="44"/>
                  </a:cubicBezTo>
                  <a:cubicBezTo>
                    <a:pt x="14" y="44"/>
                    <a:pt x="14" y="44"/>
                    <a:pt x="14" y="44"/>
                  </a:cubicBezTo>
                  <a:cubicBezTo>
                    <a:pt x="14" y="44"/>
                    <a:pt x="14" y="44"/>
                    <a:pt x="14" y="44"/>
                  </a:cubicBezTo>
                  <a:close/>
                  <a:moveTo>
                    <a:pt x="13" y="40"/>
                  </a:moveTo>
                  <a:lnTo>
                    <a:pt x="14" y="40"/>
                  </a:lnTo>
                  <a:cubicBezTo>
                    <a:pt x="14" y="40"/>
                    <a:pt x="13" y="40"/>
                    <a:pt x="13" y="40"/>
                  </a:cubicBezTo>
                  <a:close/>
                  <a:moveTo>
                    <a:pt x="4" y="37"/>
                  </a:moveTo>
                  <a:cubicBezTo>
                    <a:pt x="4" y="37"/>
                    <a:pt x="4" y="37"/>
                    <a:pt x="4" y="37"/>
                  </a:cubicBezTo>
                  <a:cubicBezTo>
                    <a:pt x="4" y="37"/>
                    <a:pt x="4" y="37"/>
                    <a:pt x="4" y="37"/>
                  </a:cubicBezTo>
                  <a:close/>
                  <a:moveTo>
                    <a:pt x="13" y="35"/>
                  </a:moveTo>
                  <a:cubicBezTo>
                    <a:pt x="12" y="36"/>
                    <a:pt x="12" y="37"/>
                    <a:pt x="11" y="37"/>
                  </a:cubicBezTo>
                  <a:cubicBezTo>
                    <a:pt x="11" y="37"/>
                    <a:pt x="10" y="38"/>
                    <a:pt x="10" y="40"/>
                  </a:cubicBezTo>
                  <a:cubicBezTo>
                    <a:pt x="11" y="40"/>
                    <a:pt x="11" y="40"/>
                    <a:pt x="12" y="40"/>
                  </a:cubicBezTo>
                  <a:cubicBezTo>
                    <a:pt x="12" y="39"/>
                    <a:pt x="12" y="39"/>
                    <a:pt x="12" y="39"/>
                  </a:cubicBezTo>
                  <a:cubicBezTo>
                    <a:pt x="12" y="38"/>
                    <a:pt x="12" y="38"/>
                    <a:pt x="12" y="38"/>
                  </a:cubicBezTo>
                  <a:cubicBezTo>
                    <a:pt x="13" y="38"/>
                    <a:pt x="13" y="38"/>
                    <a:pt x="13" y="38"/>
                  </a:cubicBezTo>
                  <a:cubicBezTo>
                    <a:pt x="13" y="38"/>
                    <a:pt x="13" y="38"/>
                    <a:pt x="13" y="38"/>
                  </a:cubicBezTo>
                  <a:cubicBezTo>
                    <a:pt x="13" y="38"/>
                    <a:pt x="14" y="37"/>
                    <a:pt x="13" y="37"/>
                  </a:cubicBezTo>
                  <a:cubicBezTo>
                    <a:pt x="13" y="36"/>
                    <a:pt x="13" y="35"/>
                    <a:pt x="13" y="35"/>
                  </a:cubicBezTo>
                  <a:close/>
                  <a:moveTo>
                    <a:pt x="72" y="70"/>
                  </a:moveTo>
                  <a:cubicBezTo>
                    <a:pt x="72" y="67"/>
                    <a:pt x="72" y="64"/>
                    <a:pt x="72" y="61"/>
                  </a:cubicBezTo>
                  <a:cubicBezTo>
                    <a:pt x="72" y="58"/>
                    <a:pt x="72" y="55"/>
                    <a:pt x="72" y="52"/>
                  </a:cubicBezTo>
                  <a:cubicBezTo>
                    <a:pt x="72" y="51"/>
                    <a:pt x="72" y="49"/>
                    <a:pt x="72" y="48"/>
                  </a:cubicBezTo>
                  <a:cubicBezTo>
                    <a:pt x="72" y="46"/>
                    <a:pt x="72" y="45"/>
                    <a:pt x="72" y="43"/>
                  </a:cubicBezTo>
                  <a:cubicBezTo>
                    <a:pt x="72" y="42"/>
                    <a:pt x="71" y="40"/>
                    <a:pt x="71" y="39"/>
                  </a:cubicBezTo>
                  <a:cubicBezTo>
                    <a:pt x="71" y="38"/>
                    <a:pt x="70" y="37"/>
                    <a:pt x="70" y="36"/>
                  </a:cubicBezTo>
                  <a:cubicBezTo>
                    <a:pt x="69" y="35"/>
                    <a:pt x="68" y="35"/>
                    <a:pt x="67" y="34"/>
                  </a:cubicBezTo>
                  <a:cubicBezTo>
                    <a:pt x="66" y="33"/>
                    <a:pt x="65" y="33"/>
                    <a:pt x="64" y="33"/>
                  </a:cubicBezTo>
                  <a:cubicBezTo>
                    <a:pt x="61" y="33"/>
                    <a:pt x="59" y="34"/>
                    <a:pt x="58" y="36"/>
                  </a:cubicBezTo>
                  <a:cubicBezTo>
                    <a:pt x="56" y="38"/>
                    <a:pt x="56" y="41"/>
                    <a:pt x="56" y="44"/>
                  </a:cubicBezTo>
                  <a:cubicBezTo>
                    <a:pt x="55" y="46"/>
                    <a:pt x="55"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6" y="178"/>
                    <a:pt x="57" y="179"/>
                  </a:cubicBezTo>
                  <a:cubicBezTo>
                    <a:pt x="58" y="182"/>
                    <a:pt x="60" y="183"/>
                    <a:pt x="64" y="183"/>
                  </a:cubicBezTo>
                  <a:cubicBezTo>
                    <a:pt x="66" y="183"/>
                    <a:pt x="67" y="182"/>
                    <a:pt x="68" y="181"/>
                  </a:cubicBezTo>
                  <a:cubicBezTo>
                    <a:pt x="69" y="181"/>
                    <a:pt x="70" y="180"/>
                    <a:pt x="70" y="179"/>
                  </a:cubicBezTo>
                  <a:cubicBezTo>
                    <a:pt x="72" y="174"/>
                    <a:pt x="72" y="168"/>
                    <a:pt x="72" y="162"/>
                  </a:cubicBezTo>
                  <a:cubicBezTo>
                    <a:pt x="72" y="156"/>
                    <a:pt x="72" y="150"/>
                    <a:pt x="72" y="144"/>
                  </a:cubicBezTo>
                  <a:lnTo>
                    <a:pt x="72" y="70"/>
                  </a:lnTo>
                  <a:close/>
                  <a:moveTo>
                    <a:pt x="10" y="34"/>
                  </a:moveTo>
                  <a:cubicBezTo>
                    <a:pt x="9" y="34"/>
                    <a:pt x="9" y="35"/>
                    <a:pt x="9" y="35"/>
                  </a:cubicBezTo>
                  <a:cubicBezTo>
                    <a:pt x="9" y="36"/>
                    <a:pt x="9" y="36"/>
                    <a:pt x="10" y="36"/>
                  </a:cubicBezTo>
                  <a:cubicBezTo>
                    <a:pt x="10" y="36"/>
                    <a:pt x="11" y="36"/>
                    <a:pt x="11" y="35"/>
                  </a:cubicBezTo>
                  <a:cubicBezTo>
                    <a:pt x="11" y="35"/>
                    <a:pt x="11"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2"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4" y="34"/>
                    <a:pt x="14" y="34"/>
                    <a:pt x="14" y="35"/>
                  </a:cubicBezTo>
                  <a:cubicBezTo>
                    <a:pt x="15" y="35"/>
                    <a:pt x="15" y="36"/>
                    <a:pt x="16" y="35"/>
                  </a:cubicBezTo>
                  <a:cubicBezTo>
                    <a:pt x="16" y="35"/>
                    <a:pt x="16" y="35"/>
                    <a:pt x="16" y="35"/>
                  </a:cubicBezTo>
                  <a:cubicBezTo>
                    <a:pt x="16" y="34"/>
                    <a:pt x="16" y="34"/>
                    <a:pt x="16" y="33"/>
                  </a:cubicBezTo>
                  <a:lnTo>
                    <a:pt x="16" y="32"/>
                  </a:lnTo>
                  <a:cubicBezTo>
                    <a:pt x="16" y="32"/>
                    <a:pt x="16" y="32"/>
                    <a:pt x="15" y="32"/>
                  </a:cubicBezTo>
                  <a:cubicBezTo>
                    <a:pt x="15" y="32"/>
                    <a:pt x="15" y="32"/>
                    <a:pt x="15" y="32"/>
                  </a:cubicBezTo>
                  <a:close/>
                  <a:moveTo>
                    <a:pt x="10" y="32"/>
                  </a:moveTo>
                  <a:cubicBezTo>
                    <a:pt x="10" y="32"/>
                    <a:pt x="10" y="32"/>
                    <a:pt x="10" y="32"/>
                  </a:cubicBezTo>
                  <a:cubicBezTo>
                    <a:pt x="10"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7" y="31"/>
                    <a:pt x="8" y="31"/>
                  </a:cubicBezTo>
                  <a:cubicBezTo>
                    <a:pt x="8" y="31"/>
                    <a:pt x="8" y="31"/>
                    <a:pt x="8" y="31"/>
                  </a:cubicBezTo>
                  <a:lnTo>
                    <a:pt x="8" y="30"/>
                  </a:lnTo>
                  <a:cubicBezTo>
                    <a:pt x="8" y="30"/>
                    <a:pt x="8" y="30"/>
                    <a:pt x="8" y="30"/>
                  </a:cubicBezTo>
                  <a:cubicBezTo>
                    <a:pt x="8" y="30"/>
                    <a:pt x="7" y="30"/>
                    <a:pt x="7" y="30"/>
                  </a:cubicBezTo>
                  <a:close/>
                  <a:moveTo>
                    <a:pt x="7" y="30"/>
                  </a:moveTo>
                  <a:cubicBezTo>
                    <a:pt x="7" y="29"/>
                    <a:pt x="7" y="29"/>
                    <a:pt x="7" y="29"/>
                  </a:cubicBezTo>
                  <a:cubicBezTo>
                    <a:pt x="7" y="29"/>
                    <a:pt x="7" y="29"/>
                    <a:pt x="7" y="29"/>
                  </a:cubicBezTo>
                  <a:cubicBezTo>
                    <a:pt x="6" y="29"/>
                    <a:pt x="6" y="29"/>
                    <a:pt x="6" y="29"/>
                  </a:cubicBezTo>
                  <a:cubicBezTo>
                    <a:pt x="6" y="30"/>
                    <a:pt x="6" y="30"/>
                    <a:pt x="7" y="30"/>
                  </a:cubicBezTo>
                  <a:close/>
                  <a:moveTo>
                    <a:pt x="22" y="29"/>
                  </a:moveTo>
                  <a:cubicBezTo>
                    <a:pt x="23" y="29"/>
                    <a:pt x="23" y="29"/>
                    <a:pt x="23" y="29"/>
                  </a:cubicBezTo>
                  <a:cubicBezTo>
                    <a:pt x="24" y="29"/>
                    <a:pt x="24" y="29"/>
                    <a:pt x="24" y="28"/>
                  </a:cubicBezTo>
                  <a:cubicBezTo>
                    <a:pt x="24" y="28"/>
                    <a:pt x="24" y="28"/>
                    <a:pt x="23" y="28"/>
                  </a:cubicBezTo>
                  <a:cubicBezTo>
                    <a:pt x="23" y="28"/>
                    <a:pt x="23" y="28"/>
                    <a:pt x="22" y="28"/>
                  </a:cubicBezTo>
                  <a:lnTo>
                    <a:pt x="22" y="29"/>
                  </a:lnTo>
                  <a:close/>
                  <a:moveTo>
                    <a:pt x="10" y="28"/>
                  </a:moveTo>
                  <a:cubicBezTo>
                    <a:pt x="9" y="29"/>
                    <a:pt x="10" y="29"/>
                    <a:pt x="10" y="29"/>
                  </a:cubicBezTo>
                  <a:cubicBezTo>
                    <a:pt x="11" y="30"/>
                    <a:pt x="11" y="30"/>
                    <a:pt x="11" y="29"/>
                  </a:cubicBezTo>
                  <a:cubicBezTo>
                    <a:pt x="11" y="29"/>
                    <a:pt x="11" y="29"/>
                    <a:pt x="11" y="28"/>
                  </a:cubicBezTo>
                  <a:cubicBezTo>
                    <a:pt x="10" y="28"/>
                    <a:pt x="10" y="28"/>
                    <a:pt x="10" y="28"/>
                  </a:cubicBezTo>
                  <a:close/>
                  <a:moveTo>
                    <a:pt x="14" y="27"/>
                  </a:moveTo>
                  <a:cubicBezTo>
                    <a:pt x="14" y="28"/>
                    <a:pt x="13"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3" y="34"/>
                  </a:cubicBezTo>
                  <a:cubicBezTo>
                    <a:pt x="14" y="34"/>
                    <a:pt x="14" y="33"/>
                    <a:pt x="14" y="32"/>
                  </a:cubicBezTo>
                  <a:cubicBezTo>
                    <a:pt x="14" y="31"/>
                    <a:pt x="14" y="30"/>
                    <a:pt x="14" y="29"/>
                  </a:cubicBezTo>
                  <a:cubicBezTo>
                    <a:pt x="14" y="29"/>
                    <a:pt x="15" y="30"/>
                    <a:pt x="15" y="30"/>
                  </a:cubicBezTo>
                  <a:cubicBezTo>
                    <a:pt x="15" y="30"/>
                    <a:pt x="15" y="30"/>
                    <a:pt x="16" y="31"/>
                  </a:cubicBezTo>
                  <a:cubicBezTo>
                    <a:pt x="16" y="31"/>
                    <a:pt x="16" y="31"/>
                    <a:pt x="16" y="31"/>
                  </a:cubicBezTo>
                  <a:cubicBezTo>
                    <a:pt x="17" y="32"/>
                    <a:pt x="17" y="32"/>
                    <a:pt x="18" y="31"/>
                  </a:cubicBezTo>
                  <a:cubicBezTo>
                    <a:pt x="17" y="30"/>
                    <a:pt x="17" y="30"/>
                    <a:pt x="16" y="29"/>
                  </a:cubicBezTo>
                  <a:cubicBezTo>
                    <a:pt x="15" y="29"/>
                    <a:pt x="14" y="28"/>
                    <a:pt x="14" y="27"/>
                  </a:cubicBezTo>
                  <a:close/>
                  <a:moveTo>
                    <a:pt x="31" y="28"/>
                  </a:moveTo>
                  <a:cubicBezTo>
                    <a:pt x="31" y="28"/>
                    <a:pt x="31" y="28"/>
                    <a:pt x="31" y="28"/>
                  </a:cubicBezTo>
                  <a:cubicBezTo>
                    <a:pt x="31" y="28"/>
                    <a:pt x="32" y="28"/>
                    <a:pt x="32" y="27"/>
                  </a:cubicBezTo>
                  <a:cubicBezTo>
                    <a:pt x="32" y="27"/>
                    <a:pt x="32" y="27"/>
                    <a:pt x="32" y="27"/>
                  </a:cubicBezTo>
                  <a:cubicBezTo>
                    <a:pt x="32" y="27"/>
                    <a:pt x="31" y="27"/>
                    <a:pt x="31" y="27"/>
                  </a:cubicBezTo>
                  <a:cubicBezTo>
                    <a:pt x="31" y="27"/>
                    <a:pt x="31" y="27"/>
                    <a:pt x="31" y="28"/>
                  </a:cubicBezTo>
                  <a:close/>
                  <a:moveTo>
                    <a:pt x="16" y="27"/>
                  </a:moveTo>
                  <a:cubicBezTo>
                    <a:pt x="16" y="27"/>
                    <a:pt x="16" y="26"/>
                    <a:pt x="16" y="26"/>
                  </a:cubicBezTo>
                  <a:cubicBezTo>
                    <a:pt x="16" y="27"/>
                    <a:pt x="16" y="27"/>
                    <a:pt x="16" y="27"/>
                  </a:cubicBezTo>
                  <a:close/>
                  <a:moveTo>
                    <a:pt x="79" y="27"/>
                  </a:moveTo>
                  <a:cubicBezTo>
                    <a:pt x="79" y="27"/>
                    <a:pt x="79" y="27"/>
                    <a:pt x="80" y="27"/>
                  </a:cubicBezTo>
                  <a:cubicBezTo>
                    <a:pt x="80" y="27"/>
                    <a:pt x="80" y="27"/>
                    <a:pt x="80" y="27"/>
                  </a:cubicBezTo>
                  <a:cubicBezTo>
                    <a:pt x="80" y="26"/>
                    <a:pt x="80" y="26"/>
                    <a:pt x="80" y="26"/>
                  </a:cubicBezTo>
                  <a:cubicBezTo>
                    <a:pt x="79" y="26"/>
                    <a:pt x="79" y="26"/>
                    <a:pt x="79" y="27"/>
                  </a:cubicBezTo>
                  <a:close/>
                  <a:moveTo>
                    <a:pt x="33" y="28"/>
                  </a:moveTo>
                  <a:cubicBezTo>
                    <a:pt x="33" y="28"/>
                    <a:pt x="34" y="28"/>
                    <a:pt x="34" y="28"/>
                  </a:cubicBezTo>
                  <a:cubicBezTo>
                    <a:pt x="35" y="28"/>
                    <a:pt x="35" y="28"/>
                    <a:pt x="36" y="28"/>
                  </a:cubicBezTo>
                  <a:cubicBezTo>
                    <a:pt x="36" y="28"/>
                    <a:pt x="36" y="27"/>
                    <a:pt x="36" y="26"/>
                  </a:cubicBezTo>
                  <a:cubicBezTo>
                    <a:pt x="36" y="26"/>
                    <a:pt x="35" y="26"/>
                    <a:pt x="34" y="26"/>
                  </a:cubicBezTo>
                  <a:cubicBezTo>
                    <a:pt x="33" y="27"/>
                    <a:pt x="33" y="27"/>
                    <a:pt x="33" y="28"/>
                  </a:cubicBezTo>
                  <a:close/>
                  <a:moveTo>
                    <a:pt x="18" y="27"/>
                  </a:moveTo>
                  <a:cubicBezTo>
                    <a:pt x="18" y="27"/>
                    <a:pt x="18" y="27"/>
                    <a:pt x="19" y="27"/>
                  </a:cubicBezTo>
                  <a:cubicBezTo>
                    <a:pt x="19" y="27"/>
                    <a:pt x="19" y="27"/>
                    <a:pt x="19" y="26"/>
                  </a:cubicBezTo>
                  <a:cubicBezTo>
                    <a:pt x="19" y="26"/>
                    <a:pt x="19" y="25"/>
                    <a:pt x="18" y="25"/>
                  </a:cubicBezTo>
                  <a:cubicBezTo>
                    <a:pt x="18" y="26"/>
                    <a:pt x="18" y="26"/>
                    <a:pt x="18" y="26"/>
                  </a:cubicBezTo>
                  <a:cubicBezTo>
                    <a:pt x="18" y="26"/>
                    <a:pt x="17" y="26"/>
                    <a:pt x="18" y="27"/>
                  </a:cubicBezTo>
                  <a:close/>
                  <a:moveTo>
                    <a:pt x="46" y="14"/>
                  </a:moveTo>
                  <a:cubicBezTo>
                    <a:pt x="46" y="14"/>
                    <a:pt x="47" y="14"/>
                    <a:pt x="47" y="13"/>
                  </a:cubicBezTo>
                  <a:cubicBezTo>
                    <a:pt x="46" y="13"/>
                    <a:pt x="46" y="13"/>
                    <a:pt x="46" y="13"/>
                  </a:cubicBezTo>
                  <a:cubicBezTo>
                    <a:pt x="45" y="14"/>
                    <a:pt x="45" y="14"/>
                    <a:pt x="46" y="14"/>
                  </a:cubicBezTo>
                  <a:close/>
                  <a:moveTo>
                    <a:pt x="84" y="14"/>
                  </a:moveTo>
                  <a:cubicBezTo>
                    <a:pt x="84" y="14"/>
                    <a:pt x="84" y="14"/>
                    <a:pt x="84" y="14"/>
                  </a:cubicBezTo>
                  <a:cubicBezTo>
                    <a:pt x="85" y="13"/>
                    <a:pt x="85" y="13"/>
                    <a:pt x="84" y="13"/>
                  </a:cubicBezTo>
                  <a:cubicBezTo>
                    <a:pt x="84" y="13"/>
                    <a:pt x="84" y="13"/>
                    <a:pt x="84" y="14"/>
                  </a:cubicBezTo>
                  <a:close/>
                  <a:moveTo>
                    <a:pt x="54" y="12"/>
                  </a:moveTo>
                  <a:cubicBezTo>
                    <a:pt x="54" y="12"/>
                    <a:pt x="54" y="11"/>
                    <a:pt x="54" y="11"/>
                  </a:cubicBezTo>
                  <a:cubicBezTo>
                    <a:pt x="54" y="11"/>
                    <a:pt x="54" y="11"/>
                    <a:pt x="53" y="11"/>
                  </a:cubicBezTo>
                  <a:cubicBezTo>
                    <a:pt x="53" y="11"/>
                    <a:pt x="53" y="11"/>
                    <a:pt x="53" y="11"/>
                  </a:cubicBezTo>
                  <a:cubicBezTo>
                    <a:pt x="53" y="12"/>
                    <a:pt x="53" y="12"/>
                    <a:pt x="53" y="12"/>
                  </a:cubicBezTo>
                  <a:lnTo>
                    <a:pt x="54" y="12"/>
                  </a:lnTo>
                  <a:close/>
                  <a:moveTo>
                    <a:pt x="58" y="10"/>
                  </a:moveTo>
                  <a:cubicBezTo>
                    <a:pt x="58" y="10"/>
                    <a:pt x="58" y="10"/>
                    <a:pt x="57" y="10"/>
                  </a:cubicBezTo>
                  <a:cubicBezTo>
                    <a:pt x="57" y="10"/>
                    <a:pt x="57" y="10"/>
                    <a:pt x="57" y="10"/>
                  </a:cubicBezTo>
                  <a:cubicBezTo>
                    <a:pt x="57" y="11"/>
                    <a:pt x="57" y="11"/>
                    <a:pt x="57" y="12"/>
                  </a:cubicBezTo>
                  <a:cubicBezTo>
                    <a:pt x="57" y="12"/>
                    <a:pt x="57" y="12"/>
                    <a:pt x="57" y="12"/>
                  </a:cubicBezTo>
                  <a:cubicBezTo>
                    <a:pt x="58" y="11"/>
                    <a:pt x="58" y="11"/>
                    <a:pt x="58" y="11"/>
                  </a:cubicBezTo>
                  <a:cubicBezTo>
                    <a:pt x="58" y="11"/>
                    <a:pt x="58" y="11"/>
                    <a:pt x="58" y="11"/>
                  </a:cubicBezTo>
                  <a:cubicBezTo>
                    <a:pt x="58" y="11"/>
                    <a:pt x="58" y="11"/>
                    <a:pt x="58" y="11"/>
                  </a:cubicBezTo>
                  <a:cubicBezTo>
                    <a:pt x="59" y="11"/>
                    <a:pt x="59" y="11"/>
                    <a:pt x="59" y="11"/>
                  </a:cubicBezTo>
                  <a:cubicBezTo>
                    <a:pt x="59" y="12"/>
                    <a:pt x="60" y="12"/>
                    <a:pt x="60" y="12"/>
                  </a:cubicBezTo>
                  <a:cubicBezTo>
                    <a:pt x="61" y="11"/>
                    <a:pt x="61" y="11"/>
                    <a:pt x="61" y="11"/>
                  </a:cubicBezTo>
                  <a:cubicBezTo>
                    <a:pt x="61" y="10"/>
                    <a:pt x="60" y="10"/>
                    <a:pt x="59"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7" y="6"/>
                    <a:pt x="78" y="6"/>
                    <a:pt x="77" y="5"/>
                  </a:cubicBezTo>
                  <a:cubicBezTo>
                    <a:pt x="77" y="4"/>
                    <a:pt x="77" y="4"/>
                    <a:pt x="77" y="4"/>
                  </a:cubicBezTo>
                  <a:lnTo>
                    <a:pt x="77" y="4"/>
                  </a:lnTo>
                  <a:cubicBezTo>
                    <a:pt x="77" y="4"/>
                    <a:pt x="77" y="5"/>
                    <a:pt x="76" y="5"/>
                  </a:cubicBezTo>
                  <a:cubicBezTo>
                    <a:pt x="76" y="6"/>
                    <a:pt x="76" y="6"/>
                    <a:pt x="77" y="6"/>
                  </a:cubicBezTo>
                  <a:close/>
                  <a:moveTo>
                    <a:pt x="80" y="4"/>
                  </a:moveTo>
                  <a:cubicBezTo>
                    <a:pt x="81" y="4"/>
                    <a:pt x="81" y="4"/>
                    <a:pt x="82" y="4"/>
                  </a:cubicBezTo>
                  <a:cubicBezTo>
                    <a:pt x="82" y="4"/>
                    <a:pt x="83" y="3"/>
                    <a:pt x="82" y="2"/>
                  </a:cubicBezTo>
                  <a:cubicBezTo>
                    <a:pt x="82" y="2"/>
                    <a:pt x="81" y="2"/>
                    <a:pt x="81" y="2"/>
                  </a:cubicBezTo>
                  <a:cubicBezTo>
                    <a:pt x="80" y="3"/>
                    <a:pt x="80" y="3"/>
                    <a:pt x="80" y="4"/>
                  </a:cubicBezTo>
                  <a:close/>
                  <a:moveTo>
                    <a:pt x="81" y="1"/>
                  </a:moveTo>
                  <a:cubicBezTo>
                    <a:pt x="81" y="1"/>
                    <a:pt x="81" y="1"/>
                    <a:pt x="81" y="1"/>
                  </a:cubicBezTo>
                  <a:cubicBezTo>
                    <a:pt x="81" y="1"/>
                    <a:pt x="81" y="1"/>
                    <a:pt x="81" y="1"/>
                  </a:cubicBezTo>
                  <a:cubicBezTo>
                    <a:pt x="80" y="1"/>
                    <a:pt x="80" y="1"/>
                    <a:pt x="81" y="1"/>
                  </a:cubicBezTo>
                  <a:close/>
                  <a:moveTo>
                    <a:pt x="84" y="5"/>
                  </a:moveTo>
                  <a:cubicBezTo>
                    <a:pt x="85" y="5"/>
                    <a:pt x="86" y="5"/>
                    <a:pt x="86" y="5"/>
                  </a:cubicBezTo>
                  <a:cubicBezTo>
                    <a:pt x="87" y="5"/>
                    <a:pt x="87" y="5"/>
                    <a:pt x="88" y="5"/>
                  </a:cubicBezTo>
                  <a:cubicBezTo>
                    <a:pt x="88" y="4"/>
                    <a:pt x="89" y="4"/>
                    <a:pt x="89" y="4"/>
                  </a:cubicBezTo>
                  <a:cubicBezTo>
                    <a:pt x="90" y="3"/>
                    <a:pt x="90" y="3"/>
                    <a:pt x="90" y="2"/>
                  </a:cubicBezTo>
                  <a:cubicBezTo>
                    <a:pt x="91" y="2"/>
                    <a:pt x="91" y="2"/>
                    <a:pt x="92" y="3"/>
                  </a:cubicBezTo>
                  <a:cubicBezTo>
                    <a:pt x="92" y="3"/>
                    <a:pt x="91" y="3"/>
                    <a:pt x="91" y="4"/>
                  </a:cubicBezTo>
                  <a:cubicBezTo>
                    <a:pt x="91" y="4"/>
                    <a:pt x="91" y="4"/>
                    <a:pt x="91" y="5"/>
                  </a:cubicBezTo>
                  <a:cubicBezTo>
                    <a:pt x="92" y="5"/>
                    <a:pt x="92" y="5"/>
                    <a:pt x="93" y="4"/>
                  </a:cubicBezTo>
                  <a:cubicBezTo>
                    <a:pt x="93" y="4"/>
                    <a:pt x="93" y="3"/>
                    <a:pt x="94" y="3"/>
                  </a:cubicBezTo>
                  <a:cubicBezTo>
                    <a:pt x="94" y="3"/>
                    <a:pt x="94" y="3"/>
                    <a:pt x="94" y="3"/>
                  </a:cubicBezTo>
                  <a:cubicBezTo>
                    <a:pt x="94" y="4"/>
                    <a:pt x="94" y="4"/>
                    <a:pt x="95" y="4"/>
                  </a:cubicBezTo>
                  <a:cubicBezTo>
                    <a:pt x="96" y="4"/>
                    <a:pt x="97" y="4"/>
                    <a:pt x="97" y="4"/>
                  </a:cubicBezTo>
                  <a:cubicBezTo>
                    <a:pt x="98" y="5"/>
                    <a:pt x="99" y="5"/>
                    <a:pt x="100" y="6"/>
                  </a:cubicBezTo>
                  <a:cubicBezTo>
                    <a:pt x="100" y="6"/>
                    <a:pt x="99" y="6"/>
                    <a:pt x="99" y="6"/>
                  </a:cubicBezTo>
                  <a:cubicBezTo>
                    <a:pt x="99" y="7"/>
                    <a:pt x="99" y="7"/>
                    <a:pt x="99" y="7"/>
                  </a:cubicBezTo>
                  <a:cubicBezTo>
                    <a:pt x="98" y="8"/>
                    <a:pt x="98" y="8"/>
                    <a:pt x="98" y="9"/>
                  </a:cubicBezTo>
                  <a:cubicBezTo>
                    <a:pt x="98" y="9"/>
                    <a:pt x="98" y="9"/>
                    <a:pt x="98" y="9"/>
                  </a:cubicBezTo>
                  <a:cubicBezTo>
                    <a:pt x="97" y="9"/>
                    <a:pt x="97" y="8"/>
                    <a:pt x="97" y="8"/>
                  </a:cubicBezTo>
                  <a:cubicBezTo>
                    <a:pt x="97" y="8"/>
                    <a:pt x="97" y="7"/>
                    <a:pt x="97" y="7"/>
                  </a:cubicBezTo>
                  <a:cubicBezTo>
                    <a:pt x="97" y="6"/>
                    <a:pt x="96" y="6"/>
                    <a:pt x="96" y="6"/>
                  </a:cubicBezTo>
                  <a:cubicBezTo>
                    <a:pt x="96" y="5"/>
                    <a:pt x="96" y="5"/>
                    <a:pt x="95" y="4"/>
                  </a:cubicBezTo>
                  <a:cubicBezTo>
                    <a:pt x="95" y="5"/>
                    <a:pt x="94" y="5"/>
                    <a:pt x="94" y="6"/>
                  </a:cubicBezTo>
                  <a:cubicBezTo>
                    <a:pt x="94" y="6"/>
                    <a:pt x="94" y="7"/>
                    <a:pt x="95" y="8"/>
                  </a:cubicBezTo>
                  <a:cubicBezTo>
                    <a:pt x="94" y="8"/>
                    <a:pt x="94" y="8"/>
                    <a:pt x="93" y="8"/>
                  </a:cubicBezTo>
                  <a:cubicBezTo>
                    <a:pt x="92" y="8"/>
                    <a:pt x="92" y="8"/>
                    <a:pt x="91" y="8"/>
                  </a:cubicBezTo>
                  <a:cubicBezTo>
                    <a:pt x="91" y="8"/>
                    <a:pt x="90" y="9"/>
                    <a:pt x="90" y="9"/>
                  </a:cubicBezTo>
                  <a:cubicBezTo>
                    <a:pt x="90" y="9"/>
                    <a:pt x="89" y="9"/>
                    <a:pt x="89" y="9"/>
                  </a:cubicBezTo>
                  <a:cubicBezTo>
                    <a:pt x="89" y="9"/>
                    <a:pt x="89" y="9"/>
                    <a:pt x="89" y="9"/>
                  </a:cubicBezTo>
                  <a:cubicBezTo>
                    <a:pt x="89" y="10"/>
                    <a:pt x="89" y="10"/>
                    <a:pt x="89" y="10"/>
                  </a:cubicBezTo>
                  <a:cubicBezTo>
                    <a:pt x="90" y="10"/>
                    <a:pt x="90" y="10"/>
                    <a:pt x="90" y="9"/>
                  </a:cubicBezTo>
                  <a:cubicBezTo>
                    <a:pt x="90" y="9"/>
                    <a:pt x="90" y="9"/>
                    <a:pt x="91" y="9"/>
                  </a:cubicBezTo>
                  <a:cubicBezTo>
                    <a:pt x="91" y="9"/>
                    <a:pt x="91" y="10"/>
                    <a:pt x="92" y="10"/>
                  </a:cubicBezTo>
                  <a:cubicBezTo>
                    <a:pt x="92" y="10"/>
                    <a:pt x="93" y="10"/>
                    <a:pt x="93" y="9"/>
                  </a:cubicBezTo>
                  <a:cubicBezTo>
                    <a:pt x="93" y="9"/>
                    <a:pt x="94" y="9"/>
                    <a:pt x="94" y="9"/>
                  </a:cubicBezTo>
                  <a:cubicBezTo>
                    <a:pt x="95" y="9"/>
                    <a:pt x="95" y="9"/>
                    <a:pt x="95" y="10"/>
                  </a:cubicBezTo>
                  <a:cubicBezTo>
                    <a:pt x="95" y="11"/>
                    <a:pt x="95" y="11"/>
                    <a:pt x="95" y="11"/>
                  </a:cubicBezTo>
                  <a:cubicBezTo>
                    <a:pt x="95" y="12"/>
                    <a:pt x="94" y="12"/>
                    <a:pt x="94" y="12"/>
                  </a:cubicBezTo>
                  <a:cubicBezTo>
                    <a:pt x="94" y="11"/>
                    <a:pt x="94" y="12"/>
                    <a:pt x="93" y="12"/>
                  </a:cubicBezTo>
                  <a:cubicBezTo>
                    <a:pt x="93" y="12"/>
                    <a:pt x="93" y="12"/>
                    <a:pt x="93" y="12"/>
                  </a:cubicBezTo>
                  <a:cubicBezTo>
                    <a:pt x="93" y="13"/>
                    <a:pt x="93" y="13"/>
                    <a:pt x="93" y="13"/>
                  </a:cubicBezTo>
                  <a:cubicBezTo>
                    <a:pt x="94" y="13"/>
                    <a:pt x="94" y="13"/>
                    <a:pt x="94" y="12"/>
                  </a:cubicBezTo>
                  <a:cubicBezTo>
                    <a:pt x="95" y="12"/>
                    <a:pt x="95" y="12"/>
                    <a:pt x="95" y="12"/>
                  </a:cubicBezTo>
                  <a:cubicBezTo>
                    <a:pt x="96" y="12"/>
                    <a:pt x="96" y="11"/>
                    <a:pt x="96" y="11"/>
                  </a:cubicBezTo>
                  <a:cubicBezTo>
                    <a:pt x="96" y="11"/>
                    <a:pt x="96" y="10"/>
                    <a:pt x="96" y="10"/>
                  </a:cubicBezTo>
                  <a:cubicBezTo>
                    <a:pt x="97" y="10"/>
                    <a:pt x="97" y="10"/>
                    <a:pt x="98" y="10"/>
                  </a:cubicBezTo>
                  <a:cubicBezTo>
                    <a:pt x="98" y="10"/>
                    <a:pt x="98" y="9"/>
                    <a:pt x="99" y="9"/>
                  </a:cubicBezTo>
                  <a:cubicBezTo>
                    <a:pt x="100" y="10"/>
                    <a:pt x="100" y="10"/>
                    <a:pt x="100" y="11"/>
                  </a:cubicBezTo>
                  <a:cubicBezTo>
                    <a:pt x="100" y="11"/>
                    <a:pt x="101" y="12"/>
                    <a:pt x="101" y="12"/>
                  </a:cubicBezTo>
                  <a:cubicBezTo>
                    <a:pt x="101" y="12"/>
                    <a:pt x="102" y="11"/>
                    <a:pt x="102" y="11"/>
                  </a:cubicBezTo>
                  <a:cubicBezTo>
                    <a:pt x="102" y="11"/>
                    <a:pt x="102" y="11"/>
                    <a:pt x="102" y="10"/>
                  </a:cubicBezTo>
                  <a:cubicBezTo>
                    <a:pt x="103" y="10"/>
                    <a:pt x="103" y="11"/>
                    <a:pt x="103" y="11"/>
                  </a:cubicBezTo>
                  <a:cubicBezTo>
                    <a:pt x="103" y="11"/>
                    <a:pt x="104" y="11"/>
                    <a:pt x="104" y="11"/>
                  </a:cubicBezTo>
                  <a:cubicBezTo>
                    <a:pt x="104" y="10"/>
                    <a:pt x="104" y="9"/>
                    <a:pt x="103" y="9"/>
                  </a:cubicBezTo>
                  <a:cubicBezTo>
                    <a:pt x="103" y="9"/>
                    <a:pt x="102" y="8"/>
                    <a:pt x="102" y="7"/>
                  </a:cubicBezTo>
                  <a:cubicBezTo>
                    <a:pt x="103" y="8"/>
                    <a:pt x="104" y="8"/>
                    <a:pt x="105" y="9"/>
                  </a:cubicBezTo>
                  <a:cubicBezTo>
                    <a:pt x="105" y="9"/>
                    <a:pt x="106" y="10"/>
                    <a:pt x="106" y="10"/>
                  </a:cubicBezTo>
                  <a:cubicBezTo>
                    <a:pt x="107" y="11"/>
                    <a:pt x="107" y="11"/>
                    <a:pt x="107" y="11"/>
                  </a:cubicBezTo>
                  <a:cubicBezTo>
                    <a:pt x="111" y="14"/>
                    <a:pt x="115" y="18"/>
                    <a:pt x="118" y="23"/>
                  </a:cubicBezTo>
                  <a:cubicBezTo>
                    <a:pt x="122" y="28"/>
                    <a:pt x="124" y="33"/>
                    <a:pt x="125" y="39"/>
                  </a:cubicBezTo>
                  <a:cubicBezTo>
                    <a:pt x="126" y="40"/>
                    <a:pt x="126" y="42"/>
                    <a:pt x="126" y="44"/>
                  </a:cubicBezTo>
                  <a:cubicBezTo>
                    <a:pt x="126" y="45"/>
                    <a:pt x="126"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7" y="65"/>
                  </a:cubicBezTo>
                  <a:cubicBezTo>
                    <a:pt x="128" y="66"/>
                    <a:pt x="128" y="68"/>
                    <a:pt x="127" y="70"/>
                  </a:cubicBezTo>
                  <a:cubicBezTo>
                    <a:pt x="127" y="72"/>
                    <a:pt x="127" y="74"/>
                    <a:pt x="127" y="75"/>
                  </a:cubicBezTo>
                  <a:cubicBezTo>
                    <a:pt x="128" y="81"/>
                    <a:pt x="128" y="86"/>
                    <a:pt x="128" y="91"/>
                  </a:cubicBezTo>
                  <a:cubicBezTo>
                    <a:pt x="127" y="97"/>
                    <a:pt x="127" y="102"/>
                    <a:pt x="127" y="108"/>
                  </a:cubicBezTo>
                  <a:cubicBezTo>
                    <a:pt x="127" y="114"/>
                    <a:pt x="127" y="120"/>
                    <a:pt x="128" y="125"/>
                  </a:cubicBezTo>
                  <a:cubicBezTo>
                    <a:pt x="128" y="131"/>
                    <a:pt x="128" y="136"/>
                    <a:pt x="127" y="141"/>
                  </a:cubicBezTo>
                  <a:cubicBezTo>
                    <a:pt x="127" y="143"/>
                    <a:pt x="127" y="145"/>
                    <a:pt x="127" y="147"/>
                  </a:cubicBezTo>
                  <a:cubicBezTo>
                    <a:pt x="127" y="149"/>
                    <a:pt x="127" y="151"/>
                    <a:pt x="127" y="152"/>
                  </a:cubicBezTo>
                  <a:cubicBezTo>
                    <a:pt x="127" y="154"/>
                    <a:pt x="127" y="155"/>
                    <a:pt x="127" y="157"/>
                  </a:cubicBezTo>
                  <a:cubicBezTo>
                    <a:pt x="127" y="159"/>
                    <a:pt x="127" y="160"/>
                    <a:pt x="127" y="162"/>
                  </a:cubicBezTo>
                  <a:cubicBezTo>
                    <a:pt x="126" y="165"/>
                    <a:pt x="126" y="169"/>
                    <a:pt x="126" y="172"/>
                  </a:cubicBezTo>
                  <a:cubicBezTo>
                    <a:pt x="125" y="176"/>
                    <a:pt x="125" y="179"/>
                    <a:pt x="124" y="182"/>
                  </a:cubicBezTo>
                  <a:cubicBezTo>
                    <a:pt x="123" y="183"/>
                    <a:pt x="123" y="185"/>
                    <a:pt x="122" y="187"/>
                  </a:cubicBezTo>
                  <a:cubicBezTo>
                    <a:pt x="121" y="188"/>
                    <a:pt x="120" y="190"/>
                    <a:pt x="120" y="191"/>
                  </a:cubicBezTo>
                  <a:cubicBezTo>
                    <a:pt x="117" y="196"/>
                    <a:pt x="113" y="200"/>
                    <a:pt x="109" y="204"/>
                  </a:cubicBezTo>
                  <a:cubicBezTo>
                    <a:pt x="105" y="208"/>
                    <a:pt x="100" y="211"/>
                    <a:pt x="95" y="213"/>
                  </a:cubicBezTo>
                  <a:cubicBezTo>
                    <a:pt x="93" y="214"/>
                    <a:pt x="91" y="215"/>
                    <a:pt x="89" y="215"/>
                  </a:cubicBezTo>
                  <a:cubicBezTo>
                    <a:pt x="86" y="216"/>
                    <a:pt x="84" y="216"/>
                    <a:pt x="82" y="217"/>
                  </a:cubicBezTo>
                  <a:cubicBezTo>
                    <a:pt x="82" y="217"/>
                    <a:pt x="81" y="217"/>
                    <a:pt x="81" y="217"/>
                  </a:cubicBezTo>
                  <a:lnTo>
                    <a:pt x="80" y="217"/>
                  </a:lnTo>
                  <a:cubicBezTo>
                    <a:pt x="79" y="218"/>
                    <a:pt x="78" y="218"/>
                    <a:pt x="77" y="218"/>
                  </a:cubicBezTo>
                  <a:cubicBezTo>
                    <a:pt x="72" y="219"/>
                    <a:pt x="66" y="219"/>
                    <a:pt x="61" y="219"/>
                  </a:cubicBezTo>
                  <a:cubicBezTo>
                    <a:pt x="56" y="219"/>
                    <a:pt x="51" y="218"/>
                    <a:pt x="46" y="217"/>
                  </a:cubicBezTo>
                  <a:cubicBezTo>
                    <a:pt x="39" y="216"/>
                    <a:pt x="33" y="213"/>
                    <a:pt x="27" y="210"/>
                  </a:cubicBezTo>
                  <a:cubicBezTo>
                    <a:pt x="22" y="207"/>
                    <a:pt x="17" y="204"/>
                    <a:pt x="14" y="199"/>
                  </a:cubicBezTo>
                  <a:cubicBezTo>
                    <a:pt x="14" y="198"/>
                    <a:pt x="14" y="198"/>
                    <a:pt x="13" y="197"/>
                  </a:cubicBezTo>
                  <a:cubicBezTo>
                    <a:pt x="13" y="197"/>
                    <a:pt x="13" y="197"/>
                    <a:pt x="13" y="197"/>
                  </a:cubicBezTo>
                  <a:cubicBezTo>
                    <a:pt x="13" y="198"/>
                    <a:pt x="13" y="198"/>
                    <a:pt x="12" y="198"/>
                  </a:cubicBezTo>
                  <a:cubicBezTo>
                    <a:pt x="12" y="197"/>
                    <a:pt x="11" y="197"/>
                    <a:pt x="11" y="196"/>
                  </a:cubicBezTo>
                  <a:cubicBezTo>
                    <a:pt x="11" y="196"/>
                    <a:pt x="10" y="195"/>
                    <a:pt x="10" y="195"/>
                  </a:cubicBezTo>
                  <a:cubicBezTo>
                    <a:pt x="10" y="194"/>
                    <a:pt x="9" y="194"/>
                    <a:pt x="9" y="193"/>
                  </a:cubicBezTo>
                  <a:cubicBezTo>
                    <a:pt x="8" y="193"/>
                    <a:pt x="8" y="192"/>
                    <a:pt x="8" y="192"/>
                  </a:cubicBezTo>
                  <a:cubicBezTo>
                    <a:pt x="8" y="191"/>
                    <a:pt x="8" y="191"/>
                    <a:pt x="8" y="191"/>
                  </a:cubicBezTo>
                  <a:cubicBezTo>
                    <a:pt x="9" y="191"/>
                    <a:pt x="9" y="190"/>
                    <a:pt x="9" y="190"/>
                  </a:cubicBezTo>
                  <a:cubicBezTo>
                    <a:pt x="9" y="189"/>
                    <a:pt x="9" y="188"/>
                    <a:pt x="8" y="188"/>
                  </a:cubicBezTo>
                  <a:cubicBezTo>
                    <a:pt x="7" y="188"/>
                    <a:pt x="7" y="187"/>
                    <a:pt x="6" y="186"/>
                  </a:cubicBezTo>
                  <a:cubicBezTo>
                    <a:pt x="6" y="186"/>
                    <a:pt x="5" y="186"/>
                    <a:pt x="5" y="186"/>
                  </a:cubicBezTo>
                  <a:cubicBezTo>
                    <a:pt x="5" y="184"/>
                    <a:pt x="4" y="183"/>
                    <a:pt x="3" y="181"/>
                  </a:cubicBezTo>
                  <a:cubicBezTo>
                    <a:pt x="3" y="179"/>
                    <a:pt x="3" y="178"/>
                    <a:pt x="2" y="176"/>
                  </a:cubicBezTo>
                  <a:cubicBezTo>
                    <a:pt x="2" y="175"/>
                    <a:pt x="2" y="174"/>
                    <a:pt x="2" y="173"/>
                  </a:cubicBezTo>
                  <a:cubicBezTo>
                    <a:pt x="2" y="172"/>
                    <a:pt x="1" y="171"/>
                    <a:pt x="1" y="169"/>
                  </a:cubicBezTo>
                  <a:cubicBezTo>
                    <a:pt x="1" y="166"/>
                    <a:pt x="0" y="163"/>
                    <a:pt x="0" y="159"/>
                  </a:cubicBezTo>
                  <a:cubicBezTo>
                    <a:pt x="0" y="156"/>
                    <a:pt x="0" y="152"/>
                    <a:pt x="0" y="148"/>
                  </a:cubicBezTo>
                  <a:cubicBezTo>
                    <a:pt x="0" y="144"/>
                    <a:pt x="0" y="139"/>
                    <a:pt x="0" y="134"/>
                  </a:cubicBezTo>
                  <a:cubicBezTo>
                    <a:pt x="0" y="129"/>
                    <a:pt x="0" y="125"/>
                    <a:pt x="0" y="120"/>
                  </a:cubicBezTo>
                  <a:cubicBezTo>
                    <a:pt x="0" y="119"/>
                    <a:pt x="0" y="119"/>
                    <a:pt x="0" y="118"/>
                  </a:cubicBezTo>
                  <a:cubicBezTo>
                    <a:pt x="0" y="118"/>
                    <a:pt x="0" y="118"/>
                    <a:pt x="0" y="117"/>
                  </a:cubicBezTo>
                  <a:cubicBezTo>
                    <a:pt x="1" y="117"/>
                    <a:pt x="1" y="117"/>
                    <a:pt x="1" y="117"/>
                  </a:cubicBezTo>
                  <a:cubicBezTo>
                    <a:pt x="1" y="118"/>
                    <a:pt x="1" y="118"/>
                    <a:pt x="1" y="118"/>
                  </a:cubicBezTo>
                  <a:cubicBezTo>
                    <a:pt x="1" y="117"/>
                    <a:pt x="1" y="117"/>
                    <a:pt x="1" y="117"/>
                  </a:cubicBezTo>
                  <a:cubicBezTo>
                    <a:pt x="1" y="116"/>
                    <a:pt x="1" y="116"/>
                    <a:pt x="1" y="115"/>
                  </a:cubicBezTo>
                  <a:cubicBezTo>
                    <a:pt x="2" y="115"/>
                    <a:pt x="2" y="115"/>
                    <a:pt x="2" y="114"/>
                  </a:cubicBezTo>
                  <a:cubicBezTo>
                    <a:pt x="2" y="114"/>
                    <a:pt x="2" y="114"/>
                    <a:pt x="2" y="114"/>
                  </a:cubicBezTo>
                  <a:cubicBezTo>
                    <a:pt x="2" y="113"/>
                    <a:pt x="2" y="113"/>
                    <a:pt x="1"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0" y="61"/>
                  </a:lnTo>
                  <a:cubicBezTo>
                    <a:pt x="1" y="57"/>
                    <a:pt x="1" y="54"/>
                    <a:pt x="1" y="52"/>
                  </a:cubicBezTo>
                  <a:cubicBezTo>
                    <a:pt x="1" y="49"/>
                    <a:pt x="1" y="46"/>
                    <a:pt x="1" y="43"/>
                  </a:cubicBezTo>
                  <a:lnTo>
                    <a:pt x="2" y="41"/>
                  </a:lnTo>
                  <a:cubicBezTo>
                    <a:pt x="2" y="39"/>
                    <a:pt x="3" y="38"/>
                    <a:pt x="3" y="36"/>
                  </a:cubicBezTo>
                  <a:lnTo>
                    <a:pt x="3" y="35"/>
                  </a:lnTo>
                  <a:cubicBezTo>
                    <a:pt x="4" y="34"/>
                    <a:pt x="4" y="33"/>
                    <a:pt x="4"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9" y="27"/>
                    <a:pt x="10" y="27"/>
                    <a:pt x="10" y="27"/>
                  </a:cubicBezTo>
                  <a:cubicBezTo>
                    <a:pt x="10" y="27"/>
                    <a:pt x="10" y="27"/>
                    <a:pt x="11" y="26"/>
                  </a:cubicBezTo>
                  <a:cubicBezTo>
                    <a:pt x="11" y="26"/>
                    <a:pt x="12" y="26"/>
                    <a:pt x="12" y="26"/>
                  </a:cubicBezTo>
                  <a:cubicBezTo>
                    <a:pt x="12" y="27"/>
                    <a:pt x="13" y="27"/>
                    <a:pt x="13" y="27"/>
                  </a:cubicBezTo>
                  <a:cubicBezTo>
                    <a:pt x="14" y="26"/>
                    <a:pt x="14" y="26"/>
                    <a:pt x="13" y="26"/>
                  </a:cubicBezTo>
                  <a:cubicBezTo>
                    <a:pt x="13" y="25"/>
                    <a:pt x="13" y="25"/>
                    <a:pt x="12" y="25"/>
                  </a:cubicBezTo>
                  <a:cubicBezTo>
                    <a:pt x="12" y="24"/>
                    <a:pt x="12" y="24"/>
                    <a:pt x="13" y="24"/>
                  </a:cubicBezTo>
                  <a:cubicBezTo>
                    <a:pt x="13" y="24"/>
                    <a:pt x="14" y="24"/>
                    <a:pt x="14" y="23"/>
                  </a:cubicBezTo>
                  <a:cubicBezTo>
                    <a:pt x="13" y="23"/>
                    <a:pt x="13" y="23"/>
                    <a:pt x="13" y="24"/>
                  </a:cubicBezTo>
                  <a:cubicBezTo>
                    <a:pt x="13" y="24"/>
                    <a:pt x="13" y="24"/>
                    <a:pt x="13" y="24"/>
                  </a:cubicBezTo>
                  <a:cubicBezTo>
                    <a:pt x="12" y="24"/>
                    <a:pt x="12" y="24"/>
                    <a:pt x="12" y="23"/>
                  </a:cubicBezTo>
                  <a:cubicBezTo>
                    <a:pt x="11" y="23"/>
                    <a:pt x="11" y="23"/>
                    <a:pt x="10" y="23"/>
                  </a:cubicBezTo>
                  <a:cubicBezTo>
                    <a:pt x="10" y="24"/>
                    <a:pt x="10" y="24"/>
                    <a:pt x="11" y="25"/>
                  </a:cubicBezTo>
                  <a:cubicBezTo>
                    <a:pt x="11" y="25"/>
                    <a:pt x="11" y="26"/>
                    <a:pt x="10" y="26"/>
                  </a:cubicBezTo>
                  <a:cubicBezTo>
                    <a:pt x="10" y="26"/>
                    <a:pt x="9" y="26"/>
                    <a:pt x="9" y="26"/>
                  </a:cubicBezTo>
                  <a:cubicBezTo>
                    <a:pt x="9" y="25"/>
                    <a:pt x="8" y="25"/>
                    <a:pt x="8" y="25"/>
                  </a:cubicBezTo>
                  <a:cubicBezTo>
                    <a:pt x="10" y="22"/>
                    <a:pt x="11" y="20"/>
                    <a:pt x="13" y="18"/>
                  </a:cubicBezTo>
                  <a:cubicBezTo>
                    <a:pt x="15" y="15"/>
                    <a:pt x="17" y="13"/>
                    <a:pt x="19" y="11"/>
                  </a:cubicBezTo>
                  <a:cubicBezTo>
                    <a:pt x="20" y="12"/>
                    <a:pt x="21" y="12"/>
                    <a:pt x="21" y="11"/>
                  </a:cubicBezTo>
                  <a:cubicBezTo>
                    <a:pt x="22" y="11"/>
                    <a:pt x="23" y="11"/>
                    <a:pt x="23" y="10"/>
                  </a:cubicBezTo>
                  <a:cubicBezTo>
                    <a:pt x="23" y="10"/>
                    <a:pt x="23" y="10"/>
                    <a:pt x="23" y="10"/>
                  </a:cubicBezTo>
                  <a:cubicBezTo>
                    <a:pt x="23" y="10"/>
                    <a:pt x="23" y="9"/>
                    <a:pt x="22" y="9"/>
                  </a:cubicBezTo>
                  <a:cubicBezTo>
                    <a:pt x="23" y="9"/>
                    <a:pt x="23" y="8"/>
                    <a:pt x="24" y="8"/>
                  </a:cubicBezTo>
                  <a:cubicBezTo>
                    <a:pt x="25" y="8"/>
                    <a:pt x="25" y="7"/>
                    <a:pt x="26" y="7"/>
                  </a:cubicBezTo>
                  <a:cubicBezTo>
                    <a:pt x="25" y="7"/>
                    <a:pt x="26" y="8"/>
                    <a:pt x="26" y="8"/>
                  </a:cubicBezTo>
                  <a:cubicBezTo>
                    <a:pt x="27" y="8"/>
                    <a:pt x="27" y="8"/>
                    <a:pt x="28" y="8"/>
                  </a:cubicBezTo>
                  <a:cubicBezTo>
                    <a:pt x="28" y="7"/>
                    <a:pt x="28" y="7"/>
                    <a:pt x="29" y="7"/>
                  </a:cubicBezTo>
                  <a:cubicBezTo>
                    <a:pt x="29"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7" y="12"/>
                    <a:pt x="28" y="12"/>
                    <a:pt x="28" y="12"/>
                  </a:cubicBezTo>
                  <a:cubicBezTo>
                    <a:pt x="28" y="12"/>
                    <a:pt x="29" y="12"/>
                    <a:pt x="29" y="13"/>
                  </a:cubicBezTo>
                  <a:cubicBezTo>
                    <a:pt x="29" y="14"/>
                    <a:pt x="29" y="14"/>
                    <a:pt x="29" y="14"/>
                  </a:cubicBezTo>
                  <a:cubicBezTo>
                    <a:pt x="29" y="15"/>
                    <a:pt x="29" y="15"/>
                    <a:pt x="29" y="15"/>
                  </a:cubicBezTo>
                  <a:cubicBezTo>
                    <a:pt x="28" y="15"/>
                    <a:pt x="28" y="15"/>
                    <a:pt x="28" y="15"/>
                  </a:cubicBezTo>
                  <a:cubicBezTo>
                    <a:pt x="27" y="16"/>
                    <a:pt x="27" y="16"/>
                    <a:pt x="27" y="16"/>
                  </a:cubicBezTo>
                  <a:cubicBezTo>
                    <a:pt x="26" y="16"/>
                    <a:pt x="26" y="16"/>
                    <a:pt x="26" y="17"/>
                  </a:cubicBezTo>
                  <a:cubicBezTo>
                    <a:pt x="26" y="17"/>
                    <a:pt x="26" y="18"/>
                    <a:pt x="27" y="18"/>
                  </a:cubicBezTo>
                  <a:cubicBezTo>
                    <a:pt x="27" y="17"/>
                    <a:pt x="28" y="17"/>
                    <a:pt x="28" y="18"/>
                  </a:cubicBezTo>
                  <a:cubicBezTo>
                    <a:pt x="29" y="18"/>
                    <a:pt x="29" y="18"/>
                    <a:pt x="30" y="18"/>
                  </a:cubicBezTo>
                  <a:cubicBezTo>
                    <a:pt x="29" y="19"/>
                    <a:pt x="29" y="20"/>
                    <a:pt x="29" y="21"/>
                  </a:cubicBezTo>
                  <a:cubicBezTo>
                    <a:pt x="28" y="22"/>
                    <a:pt x="28" y="22"/>
                    <a:pt x="28" y="23"/>
                  </a:cubicBezTo>
                  <a:cubicBezTo>
                    <a:pt x="28" y="23"/>
                    <a:pt x="28" y="23"/>
                    <a:pt x="29" y="23"/>
                  </a:cubicBezTo>
                  <a:cubicBezTo>
                    <a:pt x="29" y="22"/>
                    <a:pt x="29" y="22"/>
                    <a:pt x="30" y="21"/>
                  </a:cubicBezTo>
                  <a:cubicBezTo>
                    <a:pt x="30" y="21"/>
                    <a:pt x="31" y="21"/>
                    <a:pt x="32" y="20"/>
                  </a:cubicBezTo>
                  <a:cubicBezTo>
                    <a:pt x="33" y="20"/>
                    <a:pt x="34" y="20"/>
                    <a:pt x="34" y="21"/>
                  </a:cubicBezTo>
                  <a:cubicBezTo>
                    <a:pt x="34" y="21"/>
                    <a:pt x="34" y="22"/>
                    <a:pt x="33" y="22"/>
                  </a:cubicBezTo>
                  <a:cubicBezTo>
                    <a:pt x="33" y="22"/>
                    <a:pt x="32" y="22"/>
                    <a:pt x="32" y="22"/>
                  </a:cubicBezTo>
                  <a:cubicBezTo>
                    <a:pt x="32" y="22"/>
                    <a:pt x="31" y="22"/>
                    <a:pt x="31" y="23"/>
                  </a:cubicBezTo>
                  <a:cubicBezTo>
                    <a:pt x="30" y="23"/>
                    <a:pt x="30" y="23"/>
                    <a:pt x="30" y="23"/>
                  </a:cubicBezTo>
                  <a:cubicBezTo>
                    <a:pt x="30" y="23"/>
                    <a:pt x="30" y="24"/>
                    <a:pt x="31" y="24"/>
                  </a:cubicBezTo>
                  <a:cubicBezTo>
                    <a:pt x="32" y="24"/>
                    <a:pt x="33" y="24"/>
                    <a:pt x="33" y="24"/>
                  </a:cubicBezTo>
                  <a:cubicBezTo>
                    <a:pt x="34" y="24"/>
                    <a:pt x="35" y="23"/>
                    <a:pt x="35" y="23"/>
                  </a:cubicBezTo>
                  <a:cubicBezTo>
                    <a:pt x="36" y="23"/>
                    <a:pt x="37" y="23"/>
                    <a:pt x="37"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2" y="15"/>
                    <a:pt x="43" y="14"/>
                    <a:pt x="43" y="13"/>
                  </a:cubicBezTo>
                  <a:cubicBezTo>
                    <a:pt x="43" y="13"/>
                    <a:pt x="43" y="13"/>
                    <a:pt x="44" y="12"/>
                  </a:cubicBezTo>
                  <a:cubicBezTo>
                    <a:pt x="44" y="12"/>
                    <a:pt x="44" y="12"/>
                    <a:pt x="45" y="12"/>
                  </a:cubicBezTo>
                  <a:cubicBezTo>
                    <a:pt x="45" y="12"/>
                    <a:pt x="45" y="12"/>
                    <a:pt x="45" y="12"/>
                  </a:cubicBezTo>
                  <a:cubicBezTo>
                    <a:pt x="46" y="12"/>
                    <a:pt x="46" y="12"/>
                    <a:pt x="46" y="12"/>
                  </a:cubicBezTo>
                  <a:cubicBezTo>
                    <a:pt x="46" y="12"/>
                    <a:pt x="47" y="12"/>
                    <a:pt x="47" y="11"/>
                  </a:cubicBezTo>
                  <a:cubicBezTo>
                    <a:pt x="47" y="11"/>
                    <a:pt x="47" y="11"/>
                    <a:pt x="47" y="10"/>
                  </a:cubicBezTo>
                  <a:cubicBezTo>
                    <a:pt x="48" y="10"/>
                    <a:pt x="48" y="10"/>
                    <a:pt x="48" y="11"/>
                  </a:cubicBezTo>
                  <a:cubicBezTo>
                    <a:pt x="48" y="11"/>
                    <a:pt x="49" y="11"/>
                    <a:pt x="49" y="12"/>
                  </a:cubicBezTo>
                  <a:cubicBezTo>
                    <a:pt x="50" y="11"/>
                    <a:pt x="50" y="11"/>
                    <a:pt x="49" y="10"/>
                  </a:cubicBezTo>
                  <a:cubicBezTo>
                    <a:pt x="49" y="10"/>
                    <a:pt x="48" y="10"/>
                    <a:pt x="49" y="9"/>
                  </a:cubicBezTo>
                  <a:cubicBezTo>
                    <a:pt x="49" y="9"/>
                    <a:pt x="50" y="8"/>
                    <a:pt x="50" y="8"/>
                  </a:cubicBezTo>
                  <a:cubicBezTo>
                    <a:pt x="51" y="8"/>
                    <a:pt x="51" y="8"/>
                    <a:pt x="52" y="9"/>
                  </a:cubicBezTo>
                  <a:cubicBezTo>
                    <a:pt x="52" y="8"/>
                    <a:pt x="52" y="8"/>
                    <a:pt x="51" y="8"/>
                  </a:cubicBezTo>
                  <a:cubicBezTo>
                    <a:pt x="51" y="8"/>
                    <a:pt x="51" y="8"/>
                    <a:pt x="50" y="8"/>
                  </a:cubicBezTo>
                  <a:cubicBezTo>
                    <a:pt x="50" y="8"/>
                    <a:pt x="50" y="7"/>
                    <a:pt x="50" y="7"/>
                  </a:cubicBezTo>
                  <a:cubicBezTo>
                    <a:pt x="49" y="7"/>
                    <a:pt x="49" y="7"/>
                    <a:pt x="49" y="6"/>
                  </a:cubicBezTo>
                  <a:cubicBezTo>
                    <a:pt x="50" y="6"/>
                    <a:pt x="50" y="5"/>
                    <a:pt x="51" y="5"/>
                  </a:cubicBezTo>
                  <a:cubicBezTo>
                    <a:pt x="51" y="5"/>
                    <a:pt x="52" y="5"/>
                    <a:pt x="53" y="5"/>
                  </a:cubicBezTo>
                  <a:cubicBezTo>
                    <a:pt x="53" y="6"/>
                    <a:pt x="53" y="6"/>
                    <a:pt x="53" y="6"/>
                  </a:cubicBezTo>
                  <a:cubicBezTo>
                    <a:pt x="52" y="7"/>
                    <a:pt x="52" y="7"/>
                    <a:pt x="52" y="8"/>
                  </a:cubicBezTo>
                  <a:cubicBezTo>
                    <a:pt x="52" y="8"/>
                    <a:pt x="52" y="8"/>
                    <a:pt x="53" y="8"/>
                  </a:cubicBezTo>
                  <a:cubicBezTo>
                    <a:pt x="53" y="8"/>
                    <a:pt x="53" y="7"/>
                    <a:pt x="54" y="7"/>
                  </a:cubicBezTo>
                  <a:cubicBezTo>
                    <a:pt x="54" y="8"/>
                    <a:pt x="54" y="8"/>
                    <a:pt x="54" y="9"/>
                  </a:cubicBezTo>
                  <a:cubicBezTo>
                    <a:pt x="55" y="9"/>
                    <a:pt x="55" y="9"/>
                    <a:pt x="56" y="9"/>
                  </a:cubicBezTo>
                  <a:cubicBezTo>
                    <a:pt x="56" y="9"/>
                    <a:pt x="56" y="10"/>
                    <a:pt x="57" y="10"/>
                  </a:cubicBezTo>
                  <a:cubicBezTo>
                    <a:pt x="57" y="10"/>
                    <a:pt x="57"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7" y="4"/>
                  </a:cubicBezTo>
                  <a:cubicBezTo>
                    <a:pt x="57" y="4"/>
                    <a:pt x="57" y="4"/>
                    <a:pt x="57" y="3"/>
                  </a:cubicBezTo>
                  <a:cubicBezTo>
                    <a:pt x="57" y="3"/>
                    <a:pt x="57" y="3"/>
                    <a:pt x="57" y="3"/>
                  </a:cubicBezTo>
                  <a:cubicBezTo>
                    <a:pt x="57" y="3"/>
                    <a:pt x="58" y="2"/>
                    <a:pt x="58" y="2"/>
                  </a:cubicBezTo>
                  <a:lnTo>
                    <a:pt x="59" y="2"/>
                  </a:lnTo>
                  <a:cubicBezTo>
                    <a:pt x="59" y="3"/>
                    <a:pt x="60" y="3"/>
                    <a:pt x="60" y="3"/>
                  </a:cubicBezTo>
                  <a:cubicBezTo>
                    <a:pt x="60" y="4"/>
                    <a:pt x="60" y="4"/>
                    <a:pt x="61" y="4"/>
                  </a:cubicBezTo>
                  <a:cubicBezTo>
                    <a:pt x="61" y="4"/>
                    <a:pt x="61" y="4"/>
                    <a:pt x="61" y="4"/>
                  </a:cubicBezTo>
                  <a:cubicBezTo>
                    <a:pt x="62" y="3"/>
                    <a:pt x="62" y="3"/>
                    <a:pt x="62" y="3"/>
                  </a:cubicBezTo>
                  <a:cubicBezTo>
                    <a:pt x="62" y="2"/>
                    <a:pt x="61" y="2"/>
                    <a:pt x="61" y="2"/>
                  </a:cubicBezTo>
                  <a:cubicBezTo>
                    <a:pt x="60" y="2"/>
                    <a:pt x="60" y="2"/>
                    <a:pt x="60" y="1"/>
                  </a:cubicBezTo>
                  <a:cubicBezTo>
                    <a:pt x="61" y="1"/>
                    <a:pt x="61" y="1"/>
                    <a:pt x="61" y="1"/>
                  </a:cubicBezTo>
                  <a:cubicBezTo>
                    <a:pt x="62" y="1"/>
                    <a:pt x="62" y="2"/>
                    <a:pt x="62" y="2"/>
                  </a:cubicBezTo>
                  <a:cubicBezTo>
                    <a:pt x="63" y="2"/>
                    <a:pt x="63" y="2"/>
                    <a:pt x="63" y="2"/>
                  </a:cubicBezTo>
                  <a:cubicBezTo>
                    <a:pt x="63" y="1"/>
                    <a:pt x="64" y="1"/>
                    <a:pt x="64" y="2"/>
                  </a:cubicBezTo>
                  <a:cubicBezTo>
                    <a:pt x="64" y="2"/>
                    <a:pt x="64" y="2"/>
                    <a:pt x="64" y="2"/>
                  </a:cubicBezTo>
                  <a:cubicBezTo>
                    <a:pt x="64" y="2"/>
                    <a:pt x="63" y="3"/>
                    <a:pt x="63" y="3"/>
                  </a:cubicBezTo>
                  <a:cubicBezTo>
                    <a:pt x="64" y="3"/>
                    <a:pt x="64" y="4"/>
                    <a:pt x="64" y="4"/>
                  </a:cubicBezTo>
                  <a:cubicBezTo>
                    <a:pt x="63"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5" y="3"/>
                    <a:pt x="65" y="3"/>
                    <a:pt x="65" y="2"/>
                  </a:cubicBezTo>
                  <a:cubicBezTo>
                    <a:pt x="66" y="3"/>
                    <a:pt x="66" y="3"/>
                    <a:pt x="67" y="3"/>
                  </a:cubicBezTo>
                  <a:cubicBezTo>
                    <a:pt x="67" y="3"/>
                    <a:pt x="67" y="3"/>
                    <a:pt x="68" y="3"/>
                  </a:cubicBezTo>
                  <a:cubicBezTo>
                    <a:pt x="68" y="3"/>
                    <a:pt x="68" y="2"/>
                    <a:pt x="68" y="2"/>
                  </a:cubicBezTo>
                  <a:cubicBezTo>
                    <a:pt x="68" y="2"/>
                    <a:pt x="68" y="2"/>
                    <a:pt x="68" y="1"/>
                  </a:cubicBezTo>
                  <a:cubicBezTo>
                    <a:pt x="68" y="1"/>
                    <a:pt x="69" y="1"/>
                    <a:pt x="69" y="1"/>
                  </a:cubicBezTo>
                  <a:cubicBezTo>
                    <a:pt x="70" y="0"/>
                    <a:pt x="71" y="1"/>
                    <a:pt x="71" y="1"/>
                  </a:cubicBezTo>
                  <a:cubicBezTo>
                    <a:pt x="70" y="1"/>
                    <a:pt x="70" y="2"/>
                    <a:pt x="69" y="3"/>
                  </a:cubicBezTo>
                  <a:cubicBezTo>
                    <a:pt x="69"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5" y="1"/>
                  </a:cubicBezTo>
                  <a:cubicBezTo>
                    <a:pt x="76" y="1"/>
                    <a:pt x="76" y="1"/>
                    <a:pt x="76" y="1"/>
                  </a:cubicBezTo>
                  <a:cubicBezTo>
                    <a:pt x="76" y="1"/>
                    <a:pt x="76" y="1"/>
                    <a:pt x="76" y="1"/>
                  </a:cubicBezTo>
                  <a:cubicBezTo>
                    <a:pt x="77" y="2"/>
                    <a:pt x="77" y="1"/>
                    <a:pt x="77" y="1"/>
                  </a:cubicBezTo>
                  <a:cubicBezTo>
                    <a:pt x="78" y="1"/>
                    <a:pt x="78" y="0"/>
                    <a:pt x="78" y="0"/>
                  </a:cubicBezTo>
                  <a:cubicBezTo>
                    <a:pt x="78" y="0"/>
                    <a:pt x="79" y="0"/>
                    <a:pt x="80" y="0"/>
                  </a:cubicBezTo>
                  <a:cubicBezTo>
                    <a:pt x="81" y="0"/>
                    <a:pt x="82" y="0"/>
                    <a:pt x="83" y="0"/>
                  </a:cubicBezTo>
                  <a:cubicBezTo>
                    <a:pt x="83" y="0"/>
                    <a:pt x="83" y="1"/>
                    <a:pt x="83" y="1"/>
                  </a:cubicBezTo>
                  <a:cubicBezTo>
                    <a:pt x="84" y="2"/>
                    <a:pt x="84" y="3"/>
                    <a:pt x="84" y="3"/>
                  </a:cubicBezTo>
                  <a:cubicBezTo>
                    <a:pt x="84" y="3"/>
                    <a:pt x="84" y="4"/>
                    <a:pt x="84" y="4"/>
                  </a:cubicBezTo>
                  <a:cubicBezTo>
                    <a:pt x="84" y="4"/>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23">
              <a:extLst>
                <a:ext uri="{FF2B5EF4-FFF2-40B4-BE49-F238E27FC236}">
                  <a16:creationId xmlns:a16="http://schemas.microsoft.com/office/drawing/2014/main" id="{FDC0D52C-8F57-4C59-974E-DD0CDC3CA06A}"/>
                </a:ext>
              </a:extLst>
            </p:cNvPr>
            <p:cNvSpPr>
              <a:spLocks noEditPoints="1"/>
            </p:cNvSpPr>
            <p:nvPr/>
          </p:nvSpPr>
          <p:spPr bwMode="auto">
            <a:xfrm>
              <a:off x="7374721" y="4572329"/>
              <a:ext cx="105815"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1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1 w 124"/>
                <a:gd name="T43" fmla="*/ 151 h 213"/>
                <a:gd name="T44" fmla="*/ 16 w 124"/>
                <a:gd name="T45" fmla="*/ 152 h 213"/>
                <a:gd name="T46" fmla="*/ 55 w 124"/>
                <a:gd name="T47" fmla="*/ 143 h 213"/>
                <a:gd name="T48" fmla="*/ 49 w 124"/>
                <a:gd name="T49" fmla="*/ 140 h 213"/>
                <a:gd name="T50" fmla="*/ 38 w 124"/>
                <a:gd name="T51" fmla="*/ 135 h 213"/>
                <a:gd name="T52" fmla="*/ 16 w 124"/>
                <a:gd name="T53" fmla="*/ 140 h 213"/>
                <a:gd name="T54" fmla="*/ 53 w 124"/>
                <a:gd name="T55" fmla="*/ 133 h 213"/>
                <a:gd name="T56" fmla="*/ 46 w 124"/>
                <a:gd name="T57" fmla="*/ 116 h 213"/>
                <a:gd name="T58" fmla="*/ 44 w 124"/>
                <a:gd name="T59" fmla="*/ 105 h 213"/>
                <a:gd name="T60" fmla="*/ 58 w 124"/>
                <a:gd name="T61" fmla="*/ 100 h 213"/>
                <a:gd name="T62" fmla="*/ 48 w 124"/>
                <a:gd name="T63" fmla="*/ 89 h 213"/>
                <a:gd name="T64" fmla="*/ 38 w 124"/>
                <a:gd name="T65" fmla="*/ 81 h 213"/>
                <a:gd name="T66" fmla="*/ 29 w 124"/>
                <a:gd name="T67" fmla="*/ 105 h 213"/>
                <a:gd name="T68" fmla="*/ 22 w 124"/>
                <a:gd name="T69" fmla="*/ 122 h 213"/>
                <a:gd name="T70" fmla="*/ 28 w 124"/>
                <a:gd name="T71" fmla="*/ 117 h 213"/>
                <a:gd name="T72" fmla="*/ 36 w 124"/>
                <a:gd name="T73" fmla="*/ 94 h 213"/>
                <a:gd name="T74" fmla="*/ 47 w 124"/>
                <a:gd name="T75" fmla="*/ 79 h 213"/>
                <a:gd name="T76" fmla="*/ 43 w 124"/>
                <a:gd name="T77" fmla="*/ 76 h 213"/>
                <a:gd name="T78" fmla="*/ 12 w 124"/>
                <a:gd name="T79" fmla="*/ 72 h 213"/>
                <a:gd name="T80" fmla="*/ 18 w 124"/>
                <a:gd name="T81" fmla="*/ 69 h 213"/>
                <a:gd name="T82" fmla="*/ 22 w 124"/>
                <a:gd name="T83" fmla="*/ 66 h 213"/>
                <a:gd name="T84" fmla="*/ 47 w 124"/>
                <a:gd name="T85" fmla="*/ 60 h 213"/>
                <a:gd name="T86" fmla="*/ 49 w 124"/>
                <a:gd name="T87" fmla="*/ 60 h 213"/>
                <a:gd name="T88" fmla="*/ 73 w 124"/>
                <a:gd name="T89" fmla="*/ 55 h 213"/>
                <a:gd name="T90" fmla="*/ 53 w 124"/>
                <a:gd name="T91" fmla="*/ 69 h 213"/>
                <a:gd name="T92" fmla="*/ 54 w 124"/>
                <a:gd name="T93" fmla="*/ 86 h 213"/>
                <a:gd name="T94" fmla="*/ 58 w 124"/>
                <a:gd name="T95" fmla="*/ 93 h 213"/>
                <a:gd name="T96" fmla="*/ 103 w 124"/>
                <a:gd name="T97" fmla="*/ 24 h 213"/>
                <a:gd name="T98" fmla="*/ 98 w 124"/>
                <a:gd name="T99" fmla="*/ 21 h 213"/>
                <a:gd name="T100" fmla="*/ 93 w 124"/>
                <a:gd name="T101" fmla="*/ 21 h 213"/>
                <a:gd name="T102" fmla="*/ 49 w 124"/>
                <a:gd name="T103" fmla="*/ 84 h 213"/>
                <a:gd name="T104" fmla="*/ 44 w 124"/>
                <a:gd name="T105" fmla="*/ 90 h 213"/>
                <a:gd name="T106" fmla="*/ 15 w 124"/>
                <a:gd name="T107" fmla="*/ 0 h 213"/>
                <a:gd name="T108" fmla="*/ 33 w 124"/>
                <a:gd name="T109" fmla="*/ 4 h 213"/>
                <a:gd name="T110" fmla="*/ 41 w 124"/>
                <a:gd name="T111" fmla="*/ 3 h 213"/>
                <a:gd name="T112" fmla="*/ 89 w 124"/>
                <a:gd name="T113" fmla="*/ 2 h 213"/>
                <a:gd name="T114" fmla="*/ 121 w 124"/>
                <a:gd name="T115" fmla="*/ 123 h 213"/>
                <a:gd name="T116" fmla="*/ 55 w 124"/>
                <a:gd name="T117" fmla="*/ 164 h 213"/>
                <a:gd name="T118" fmla="*/ 38 w 124"/>
                <a:gd name="T119" fmla="*/ 209 h 213"/>
                <a:gd name="T120" fmla="*/ 30 w 124"/>
                <a:gd name="T121" fmla="*/ 213 h 213"/>
                <a:gd name="T122" fmla="*/ 20 w 124"/>
                <a:gd name="T123" fmla="*/ 211 h 213"/>
                <a:gd name="T124" fmla="*/ 2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2" y="211"/>
                    <a:pt x="53" y="211"/>
                    <a:pt x="53" y="211"/>
                  </a:cubicBezTo>
                  <a:close/>
                  <a:moveTo>
                    <a:pt x="46" y="209"/>
                  </a:moveTo>
                  <a:cubicBezTo>
                    <a:pt x="46" y="209"/>
                    <a:pt x="46" y="209"/>
                    <a:pt x="47" y="210"/>
                  </a:cubicBezTo>
                  <a:cubicBezTo>
                    <a:pt x="47" y="210"/>
                    <a:pt x="48" y="209"/>
                    <a:pt x="48" y="209"/>
                  </a:cubicBezTo>
                  <a:cubicBezTo>
                    <a:pt x="48" y="209"/>
                    <a:pt x="47" y="208"/>
                    <a:pt x="47" y="209"/>
                  </a:cubicBezTo>
                  <a:cubicBezTo>
                    <a:pt x="46" y="209"/>
                    <a:pt x="46" y="209"/>
                    <a:pt x="46" y="209"/>
                  </a:cubicBezTo>
                  <a:close/>
                  <a:moveTo>
                    <a:pt x="4" y="209"/>
                  </a:moveTo>
                  <a:cubicBezTo>
                    <a:pt x="4" y="208"/>
                    <a:pt x="4" y="208"/>
                    <a:pt x="3" y="208"/>
                  </a:cubicBezTo>
                  <a:cubicBezTo>
                    <a:pt x="3" y="209"/>
                    <a:pt x="3" y="209"/>
                    <a:pt x="3" y="209"/>
                  </a:cubicBezTo>
                  <a:cubicBezTo>
                    <a:pt x="3" y="209"/>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8"/>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2" y="207"/>
                  </a:cubicBezTo>
                  <a:cubicBezTo>
                    <a:pt x="43" y="206"/>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8"/>
                  </a:cubicBezTo>
                  <a:cubicBezTo>
                    <a:pt x="48" y="207"/>
                    <a:pt x="49"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1" y="205"/>
                    <a:pt x="32" y="205"/>
                    <a:pt x="32" y="205"/>
                  </a:cubicBezTo>
                  <a:cubicBezTo>
                    <a:pt x="32" y="205"/>
                    <a:pt x="33" y="205"/>
                    <a:pt x="33" y="206"/>
                  </a:cubicBezTo>
                  <a:cubicBezTo>
                    <a:pt x="33" y="206"/>
                    <a:pt x="34" y="206"/>
                    <a:pt x="34" y="205"/>
                  </a:cubicBezTo>
                  <a:cubicBezTo>
                    <a:pt x="33" y="205"/>
                    <a:pt x="33" y="205"/>
                    <a:pt x="33" y="204"/>
                  </a:cubicBezTo>
                  <a:cubicBezTo>
                    <a:pt x="33" y="204"/>
                    <a:pt x="32" y="204"/>
                    <a:pt x="32" y="204"/>
                  </a:cubicBezTo>
                  <a:cubicBezTo>
                    <a:pt x="32" y="204"/>
                    <a:pt x="31" y="204"/>
                    <a:pt x="31" y="205"/>
                  </a:cubicBezTo>
                  <a:close/>
                  <a:moveTo>
                    <a:pt x="34" y="204"/>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4"/>
                  </a:cubicBezTo>
                  <a:close/>
                  <a:moveTo>
                    <a:pt x="40" y="204"/>
                  </a:moveTo>
                  <a:cubicBezTo>
                    <a:pt x="41" y="204"/>
                    <a:pt x="41" y="204"/>
                    <a:pt x="41" y="203"/>
                  </a:cubicBezTo>
                  <a:cubicBezTo>
                    <a:pt x="41" y="203"/>
                    <a:pt x="41" y="203"/>
                    <a:pt x="40" y="203"/>
                  </a:cubicBezTo>
                  <a:cubicBezTo>
                    <a:pt x="40" y="204"/>
                    <a:pt x="40" y="204"/>
                    <a:pt x="40" y="204"/>
                  </a:cubicBezTo>
                  <a:close/>
                  <a:moveTo>
                    <a:pt x="49" y="205"/>
                  </a:moveTo>
                  <a:cubicBezTo>
                    <a:pt x="49" y="205"/>
                    <a:pt x="50" y="205"/>
                    <a:pt x="50" y="205"/>
                  </a:cubicBezTo>
                  <a:cubicBezTo>
                    <a:pt x="51" y="205"/>
                    <a:pt x="51" y="205"/>
                    <a:pt x="51" y="205"/>
                  </a:cubicBezTo>
                  <a:cubicBezTo>
                    <a:pt x="52" y="204"/>
                    <a:pt x="51" y="204"/>
                    <a:pt x="51" y="204"/>
                  </a:cubicBezTo>
                  <a:cubicBezTo>
                    <a:pt x="51" y="204"/>
                    <a:pt x="51" y="203"/>
                    <a:pt x="51" y="203"/>
                  </a:cubicBezTo>
                  <a:cubicBezTo>
                    <a:pt x="50" y="203"/>
                    <a:pt x="49" y="204"/>
                    <a:pt x="49" y="205"/>
                  </a:cubicBezTo>
                  <a:close/>
                  <a:moveTo>
                    <a:pt x="23" y="202"/>
                  </a:moveTo>
                  <a:cubicBezTo>
                    <a:pt x="22" y="202"/>
                    <a:pt x="22" y="202"/>
                    <a:pt x="22" y="202"/>
                  </a:cubicBezTo>
                  <a:cubicBezTo>
                    <a:pt x="23" y="203"/>
                    <a:pt x="24" y="203"/>
                    <a:pt x="25" y="203"/>
                  </a:cubicBezTo>
                  <a:cubicBezTo>
                    <a:pt x="25" y="203"/>
                    <a:pt x="25" y="203"/>
                    <a:pt x="25" y="204"/>
                  </a:cubicBezTo>
                  <a:cubicBezTo>
                    <a:pt x="25" y="204"/>
                    <a:pt x="26" y="205"/>
                    <a:pt x="26" y="205"/>
                  </a:cubicBezTo>
                  <a:cubicBezTo>
                    <a:pt x="27" y="204"/>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3" y="204"/>
                    <a:pt x="44" y="204"/>
                    <a:pt x="44" y="204"/>
                  </a:cubicBezTo>
                  <a:cubicBezTo>
                    <a:pt x="44" y="205"/>
                    <a:pt x="44" y="205"/>
                    <a:pt x="44" y="205"/>
                  </a:cubicBezTo>
                  <a:cubicBezTo>
                    <a:pt x="44" y="205"/>
                    <a:pt x="44" y="206"/>
                    <a:pt x="45" y="206"/>
                  </a:cubicBezTo>
                  <a:cubicBezTo>
                    <a:pt x="45" y="205"/>
                    <a:pt x="45" y="205"/>
                    <a:pt x="45" y="205"/>
                  </a:cubicBezTo>
                  <a:cubicBezTo>
                    <a:pt x="45" y="205"/>
                    <a:pt x="45" y="205"/>
                    <a:pt x="45" y="205"/>
                  </a:cubicBezTo>
                  <a:cubicBezTo>
                    <a:pt x="45" y="204"/>
                    <a:pt x="44" y="204"/>
                    <a:pt x="44" y="204"/>
                  </a:cubicBezTo>
                  <a:cubicBezTo>
                    <a:pt x="44" y="204"/>
                    <a:pt x="44" y="204"/>
                    <a:pt x="44" y="204"/>
                  </a:cubicBezTo>
                  <a:cubicBezTo>
                    <a:pt x="44" y="203"/>
                    <a:pt x="44" y="203"/>
                    <a:pt x="45" y="203"/>
                  </a:cubicBezTo>
                  <a:cubicBezTo>
                    <a:pt x="45" y="203"/>
                    <a:pt x="45" y="202"/>
                    <a:pt x="45" y="202"/>
                  </a:cubicBezTo>
                  <a:close/>
                  <a:moveTo>
                    <a:pt x="40" y="202"/>
                  </a:moveTo>
                  <a:cubicBezTo>
                    <a:pt x="40" y="202"/>
                    <a:pt x="40" y="202"/>
                    <a:pt x="40" y="202"/>
                  </a:cubicBezTo>
                  <a:cubicBezTo>
                    <a:pt x="41" y="202"/>
                    <a:pt x="41" y="202"/>
                    <a:pt x="40" y="201"/>
                  </a:cubicBezTo>
                  <a:cubicBezTo>
                    <a:pt x="40" y="201"/>
                    <a:pt x="40" y="201"/>
                    <a:pt x="40" y="202"/>
                  </a:cubicBezTo>
                  <a:cubicBezTo>
                    <a:pt x="39" y="202"/>
                    <a:pt x="39" y="202"/>
                    <a:pt x="40" y="202"/>
                  </a:cubicBezTo>
                  <a:close/>
                  <a:moveTo>
                    <a:pt x="18" y="200"/>
                  </a:moveTo>
                  <a:cubicBezTo>
                    <a:pt x="17" y="200"/>
                    <a:pt x="17" y="199"/>
                    <a:pt x="16" y="200"/>
                  </a:cubicBezTo>
                  <a:cubicBezTo>
                    <a:pt x="15" y="200"/>
                    <a:pt x="14" y="200"/>
                    <a:pt x="14" y="200"/>
                  </a:cubicBezTo>
                  <a:cubicBezTo>
                    <a:pt x="14" y="201"/>
                    <a:pt x="14" y="202"/>
                    <a:pt x="14" y="203"/>
                  </a:cubicBezTo>
                  <a:cubicBezTo>
                    <a:pt x="14" y="205"/>
                    <a:pt x="15" y="205"/>
                    <a:pt x="16" y="205"/>
                  </a:cubicBezTo>
                  <a:cubicBezTo>
                    <a:pt x="17" y="205"/>
                    <a:pt x="18" y="205"/>
                    <a:pt x="18" y="204"/>
                  </a:cubicBezTo>
                  <a:cubicBezTo>
                    <a:pt x="18" y="203"/>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5"/>
                  </a:cubicBezTo>
                  <a:cubicBezTo>
                    <a:pt x="35" y="195"/>
                    <a:pt x="35" y="195"/>
                    <a:pt x="34" y="195"/>
                  </a:cubicBezTo>
                  <a:cubicBezTo>
                    <a:pt x="34" y="195"/>
                    <a:pt x="34" y="195"/>
                    <a:pt x="34" y="196"/>
                  </a:cubicBezTo>
                  <a:close/>
                  <a:moveTo>
                    <a:pt x="7" y="197"/>
                  </a:moveTo>
                  <a:cubicBezTo>
                    <a:pt x="7" y="197"/>
                    <a:pt x="7" y="197"/>
                    <a:pt x="7" y="197"/>
                  </a:cubicBezTo>
                  <a:cubicBezTo>
                    <a:pt x="8" y="197"/>
                    <a:pt x="8" y="196"/>
                    <a:pt x="8" y="196"/>
                  </a:cubicBezTo>
                  <a:cubicBezTo>
                    <a:pt x="8" y="195"/>
                    <a:pt x="7" y="195"/>
                    <a:pt x="7" y="195"/>
                  </a:cubicBezTo>
                  <a:cubicBezTo>
                    <a:pt x="7" y="195"/>
                    <a:pt x="7" y="195"/>
                    <a:pt x="6" y="195"/>
                  </a:cubicBezTo>
                  <a:cubicBezTo>
                    <a:pt x="6" y="195"/>
                    <a:pt x="5" y="195"/>
                    <a:pt x="6" y="196"/>
                  </a:cubicBezTo>
                  <a:cubicBezTo>
                    <a:pt x="6" y="197"/>
                    <a:pt x="6" y="197"/>
                    <a:pt x="7" y="197"/>
                  </a:cubicBezTo>
                  <a:close/>
                  <a:moveTo>
                    <a:pt x="21" y="196"/>
                  </a:moveTo>
                  <a:cubicBezTo>
                    <a:pt x="22" y="196"/>
                    <a:pt x="23" y="196"/>
                    <a:pt x="23" y="195"/>
                  </a:cubicBezTo>
                  <a:cubicBezTo>
                    <a:pt x="24" y="195"/>
                    <a:pt x="24" y="194"/>
                    <a:pt x="24" y="194"/>
                  </a:cubicBezTo>
                  <a:cubicBezTo>
                    <a:pt x="22" y="194"/>
                    <a:pt x="22" y="194"/>
                    <a:pt x="21" y="196"/>
                  </a:cubicBezTo>
                  <a:close/>
                  <a:moveTo>
                    <a:pt x="15" y="192"/>
                  </a:moveTo>
                  <a:cubicBezTo>
                    <a:pt x="15" y="192"/>
                    <a:pt x="15" y="192"/>
                    <a:pt x="15" y="191"/>
                  </a:cubicBezTo>
                  <a:cubicBezTo>
                    <a:pt x="15" y="191"/>
                    <a:pt x="15" y="191"/>
                    <a:pt x="14" y="191"/>
                  </a:cubicBezTo>
                  <a:cubicBezTo>
                    <a:pt x="14" y="192"/>
                    <a:pt x="14" y="192"/>
                    <a:pt x="15" y="192"/>
                  </a:cubicBezTo>
                  <a:close/>
                  <a:moveTo>
                    <a:pt x="85" y="190"/>
                  </a:moveTo>
                  <a:cubicBezTo>
                    <a:pt x="85" y="190"/>
                    <a:pt x="84" y="190"/>
                    <a:pt x="84" y="190"/>
                  </a:cubicBezTo>
                  <a:cubicBezTo>
                    <a:pt x="83"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0"/>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1"/>
                  </a:cubicBezTo>
                  <a:cubicBezTo>
                    <a:pt x="32" y="191"/>
                    <a:pt x="32" y="191"/>
                    <a:pt x="31" y="191"/>
                  </a:cubicBezTo>
                  <a:cubicBezTo>
                    <a:pt x="31" y="190"/>
                    <a:pt x="31" y="190"/>
                    <a:pt x="31" y="189"/>
                  </a:cubicBezTo>
                  <a:cubicBezTo>
                    <a:pt x="30" y="189"/>
                    <a:pt x="30" y="190"/>
                    <a:pt x="30" y="190"/>
                  </a:cubicBezTo>
                  <a:cubicBezTo>
                    <a:pt x="29"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4"/>
                    <a:pt x="33" y="194"/>
                    <a:pt x="33" y="194"/>
                  </a:cubicBezTo>
                  <a:cubicBezTo>
                    <a:pt x="34" y="194"/>
                    <a:pt x="34" y="193"/>
                    <a:pt x="34" y="192"/>
                  </a:cubicBezTo>
                  <a:cubicBezTo>
                    <a:pt x="35" y="192"/>
                    <a:pt x="35" y="191"/>
                    <a:pt x="35" y="190"/>
                  </a:cubicBezTo>
                  <a:cubicBezTo>
                    <a:pt x="36" y="190"/>
                    <a:pt x="36" y="191"/>
                    <a:pt x="36" y="191"/>
                  </a:cubicBezTo>
                  <a:cubicBezTo>
                    <a:pt x="36" y="191"/>
                    <a:pt x="36" y="191"/>
                    <a:pt x="36" y="191"/>
                  </a:cubicBezTo>
                  <a:cubicBezTo>
                    <a:pt x="36" y="190"/>
                    <a:pt x="37" y="190"/>
                    <a:pt x="36" y="190"/>
                  </a:cubicBezTo>
                  <a:cubicBezTo>
                    <a:pt x="36" y="190"/>
                    <a:pt x="36" y="190"/>
                    <a:pt x="36" y="190"/>
                  </a:cubicBezTo>
                  <a:cubicBezTo>
                    <a:pt x="35" y="189"/>
                    <a:pt x="35" y="189"/>
                    <a:pt x="34" y="189"/>
                  </a:cubicBezTo>
                  <a:cubicBezTo>
                    <a:pt x="33" y="188"/>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89"/>
                    <a:pt x="18" y="190"/>
                  </a:cubicBezTo>
                  <a:close/>
                  <a:moveTo>
                    <a:pt x="8" y="189"/>
                  </a:moveTo>
                  <a:cubicBezTo>
                    <a:pt x="8" y="189"/>
                    <a:pt x="8" y="189"/>
                    <a:pt x="9" y="189"/>
                  </a:cubicBezTo>
                  <a:cubicBezTo>
                    <a:pt x="9" y="189"/>
                    <a:pt x="9" y="189"/>
                    <a:pt x="9" y="189"/>
                  </a:cubicBezTo>
                  <a:cubicBezTo>
                    <a:pt x="9" y="189"/>
                    <a:pt x="9" y="189"/>
                    <a:pt x="9" y="189"/>
                  </a:cubicBezTo>
                  <a:cubicBezTo>
                    <a:pt x="9" y="188"/>
                    <a:pt x="8" y="188"/>
                    <a:pt x="8" y="189"/>
                  </a:cubicBezTo>
                  <a:close/>
                  <a:moveTo>
                    <a:pt x="29" y="189"/>
                  </a:moveTo>
                  <a:cubicBezTo>
                    <a:pt x="29" y="189"/>
                    <a:pt x="29" y="189"/>
                    <a:pt x="29" y="188"/>
                  </a:cubicBezTo>
                  <a:cubicBezTo>
                    <a:pt x="29" y="188"/>
                    <a:pt x="28" y="188"/>
                    <a:pt x="28" y="188"/>
                  </a:cubicBezTo>
                  <a:cubicBezTo>
                    <a:pt x="28" y="188"/>
                    <a:pt x="28" y="188"/>
                    <a:pt x="28" y="189"/>
                  </a:cubicBezTo>
                  <a:cubicBezTo>
                    <a:pt x="28" y="189"/>
                    <a:pt x="28" y="189"/>
                    <a:pt x="29" y="189"/>
                  </a:cubicBezTo>
                  <a:close/>
                  <a:moveTo>
                    <a:pt x="43" y="189"/>
                  </a:moveTo>
                  <a:cubicBezTo>
                    <a:pt x="42" y="189"/>
                    <a:pt x="42" y="189"/>
                    <a:pt x="42" y="189"/>
                  </a:cubicBezTo>
                  <a:cubicBezTo>
                    <a:pt x="41" y="189"/>
                    <a:pt x="41" y="189"/>
                    <a:pt x="41" y="188"/>
                  </a:cubicBezTo>
                  <a:cubicBezTo>
                    <a:pt x="40" y="188"/>
                    <a:pt x="40" y="189"/>
                    <a:pt x="40" y="189"/>
                  </a:cubicBezTo>
                  <a:cubicBezTo>
                    <a:pt x="40" y="189"/>
                    <a:pt x="40" y="190"/>
                    <a:pt x="41" y="190"/>
                  </a:cubicBezTo>
                  <a:cubicBezTo>
                    <a:pt x="41" y="190"/>
                    <a:pt x="41" y="190"/>
                    <a:pt x="41" y="191"/>
                  </a:cubicBezTo>
                  <a:cubicBezTo>
                    <a:pt x="42"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7" y="188"/>
                    <a:pt x="37" y="189"/>
                    <a:pt x="37" y="189"/>
                  </a:cubicBezTo>
                  <a:cubicBezTo>
                    <a:pt x="37" y="189"/>
                    <a:pt x="37" y="189"/>
                    <a:pt x="37" y="190"/>
                  </a:cubicBezTo>
                  <a:cubicBezTo>
                    <a:pt x="38" y="190"/>
                    <a:pt x="38" y="190"/>
                    <a:pt x="38" y="190"/>
                  </a:cubicBezTo>
                  <a:cubicBezTo>
                    <a:pt x="38" y="190"/>
                    <a:pt x="38" y="190"/>
                    <a:pt x="38" y="190"/>
                  </a:cubicBezTo>
                  <a:cubicBezTo>
                    <a:pt x="38" y="190"/>
                    <a:pt x="38" y="191"/>
                    <a:pt x="38" y="191"/>
                  </a:cubicBezTo>
                  <a:cubicBezTo>
                    <a:pt x="38" y="191"/>
                    <a:pt x="39" y="191"/>
                    <a:pt x="39" y="191"/>
                  </a:cubicBezTo>
                  <a:cubicBezTo>
                    <a:pt x="39" y="191"/>
                    <a:pt x="39" y="191"/>
                    <a:pt x="39" y="192"/>
                  </a:cubicBezTo>
                  <a:cubicBezTo>
                    <a:pt x="38" y="192"/>
                    <a:pt x="38" y="193"/>
                    <a:pt x="38" y="193"/>
                  </a:cubicBezTo>
                  <a:cubicBezTo>
                    <a:pt x="37" y="193"/>
                    <a:pt x="37" y="192"/>
                    <a:pt x="37" y="192"/>
                  </a:cubicBezTo>
                  <a:cubicBezTo>
                    <a:pt x="37" y="192"/>
                    <a:pt x="37" y="192"/>
                    <a:pt x="37" y="191"/>
                  </a:cubicBezTo>
                  <a:cubicBezTo>
                    <a:pt x="36" y="192"/>
                    <a:pt x="36" y="192"/>
                    <a:pt x="35" y="193"/>
                  </a:cubicBezTo>
                  <a:cubicBezTo>
                    <a:pt x="36" y="193"/>
                    <a:pt x="36" y="193"/>
                    <a:pt x="36" y="193"/>
                  </a:cubicBezTo>
                  <a:cubicBezTo>
                    <a:pt x="36" y="193"/>
                    <a:pt x="37" y="193"/>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0"/>
                    <a:pt x="45" y="201"/>
                  </a:cubicBezTo>
                  <a:cubicBezTo>
                    <a:pt x="46" y="201"/>
                    <a:pt x="46" y="201"/>
                    <a:pt x="46" y="201"/>
                  </a:cubicBezTo>
                  <a:cubicBezTo>
                    <a:pt x="46" y="201"/>
                    <a:pt x="46" y="201"/>
                    <a:pt x="46" y="200"/>
                  </a:cubicBezTo>
                  <a:cubicBezTo>
                    <a:pt x="46" y="200"/>
                    <a:pt x="46" y="200"/>
                    <a:pt x="46" y="200"/>
                  </a:cubicBezTo>
                  <a:cubicBezTo>
                    <a:pt x="47" y="199"/>
                    <a:pt x="47" y="199"/>
                    <a:pt x="47" y="198"/>
                  </a:cubicBezTo>
                  <a:cubicBezTo>
                    <a:pt x="48" y="198"/>
                    <a:pt x="48" y="198"/>
                    <a:pt x="48" y="197"/>
                  </a:cubicBezTo>
                  <a:cubicBezTo>
                    <a:pt x="47" y="197"/>
                    <a:pt x="46" y="197"/>
                    <a:pt x="45" y="196"/>
                  </a:cubicBezTo>
                  <a:cubicBezTo>
                    <a:pt x="45" y="196"/>
                    <a:pt x="44" y="195"/>
                    <a:pt x="43" y="195"/>
                  </a:cubicBezTo>
                  <a:cubicBezTo>
                    <a:pt x="44" y="194"/>
                    <a:pt x="44" y="194"/>
                    <a:pt x="44" y="194"/>
                  </a:cubicBezTo>
                  <a:cubicBezTo>
                    <a:pt x="45" y="193"/>
                    <a:pt x="45" y="192"/>
                    <a:pt x="45" y="192"/>
                  </a:cubicBezTo>
                  <a:cubicBezTo>
                    <a:pt x="45" y="191"/>
                    <a:pt x="44" y="191"/>
                    <a:pt x="44" y="192"/>
                  </a:cubicBezTo>
                  <a:cubicBezTo>
                    <a:pt x="44" y="192"/>
                    <a:pt x="44" y="192"/>
                    <a:pt x="44" y="192"/>
                  </a:cubicBezTo>
                  <a:cubicBezTo>
                    <a:pt x="43" y="191"/>
                    <a:pt x="43" y="191"/>
                    <a:pt x="44" y="191"/>
                  </a:cubicBezTo>
                  <a:cubicBezTo>
                    <a:pt x="44" y="191"/>
                    <a:pt x="44" y="191"/>
                    <a:pt x="44" y="191"/>
                  </a:cubicBezTo>
                  <a:cubicBezTo>
                    <a:pt x="44" y="190"/>
                    <a:pt x="44" y="190"/>
                    <a:pt x="43" y="190"/>
                  </a:cubicBezTo>
                  <a:cubicBezTo>
                    <a:pt x="43" y="190"/>
                    <a:pt x="43" y="190"/>
                    <a:pt x="43" y="190"/>
                  </a:cubicBezTo>
                  <a:cubicBezTo>
                    <a:pt x="44" y="189"/>
                    <a:pt x="44" y="189"/>
                    <a:pt x="44" y="188"/>
                  </a:cubicBezTo>
                  <a:cubicBezTo>
                    <a:pt x="44" y="188"/>
                    <a:pt x="43" y="188"/>
                    <a:pt x="43" y="188"/>
                  </a:cubicBezTo>
                  <a:cubicBezTo>
                    <a:pt x="43" y="188"/>
                    <a:pt x="43" y="189"/>
                    <a:pt x="43" y="189"/>
                  </a:cubicBezTo>
                  <a:close/>
                  <a:moveTo>
                    <a:pt x="6" y="187"/>
                  </a:moveTo>
                  <a:cubicBezTo>
                    <a:pt x="6" y="187"/>
                    <a:pt x="6" y="187"/>
                    <a:pt x="7" y="187"/>
                  </a:cubicBezTo>
                  <a:cubicBezTo>
                    <a:pt x="7" y="187"/>
                    <a:pt x="6" y="187"/>
                    <a:pt x="6" y="187"/>
                  </a:cubicBezTo>
                  <a:close/>
                  <a:moveTo>
                    <a:pt x="44" y="186"/>
                  </a:moveTo>
                  <a:cubicBezTo>
                    <a:pt x="44" y="185"/>
                    <a:pt x="44" y="185"/>
                    <a:pt x="44" y="185"/>
                  </a:cubicBezTo>
                  <a:cubicBezTo>
                    <a:pt x="44" y="185"/>
                    <a:pt x="44" y="185"/>
                    <a:pt x="44" y="185"/>
                  </a:cubicBezTo>
                  <a:cubicBezTo>
                    <a:pt x="44" y="185"/>
                    <a:pt x="44" y="185"/>
                    <a:pt x="44" y="186"/>
                  </a:cubicBezTo>
                  <a:close/>
                  <a:moveTo>
                    <a:pt x="30" y="184"/>
                  </a:moveTo>
                  <a:cubicBezTo>
                    <a:pt x="30" y="185"/>
                    <a:pt x="30" y="185"/>
                    <a:pt x="29" y="186"/>
                  </a:cubicBezTo>
                  <a:cubicBezTo>
                    <a:pt x="29" y="186"/>
                    <a:pt x="28" y="187"/>
                    <a:pt x="28" y="188"/>
                  </a:cubicBezTo>
                  <a:cubicBezTo>
                    <a:pt x="29" y="187"/>
                    <a:pt x="29" y="187"/>
                    <a:pt x="30" y="187"/>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7"/>
                    <a:pt x="32" y="187"/>
                  </a:cubicBezTo>
                  <a:cubicBezTo>
                    <a:pt x="32" y="187"/>
                    <a:pt x="32" y="187"/>
                    <a:pt x="33" y="187"/>
                  </a:cubicBezTo>
                  <a:cubicBezTo>
                    <a:pt x="33" y="186"/>
                    <a:pt x="32" y="186"/>
                    <a:pt x="32" y="186"/>
                  </a:cubicBezTo>
                  <a:cubicBezTo>
                    <a:pt x="32" y="186"/>
                    <a:pt x="32" y="186"/>
                    <a:pt x="31"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3"/>
                    <a:pt x="30" y="184"/>
                    <a:pt x="30" y="184"/>
                  </a:cubicBezTo>
                  <a:close/>
                  <a:moveTo>
                    <a:pt x="19" y="177"/>
                  </a:moveTo>
                  <a:cubicBezTo>
                    <a:pt x="19" y="177"/>
                    <a:pt x="20" y="177"/>
                    <a:pt x="20" y="178"/>
                  </a:cubicBezTo>
                  <a:cubicBezTo>
                    <a:pt x="20" y="178"/>
                    <a:pt x="21" y="178"/>
                    <a:pt x="21" y="178"/>
                  </a:cubicBezTo>
                  <a:cubicBezTo>
                    <a:pt x="21" y="177"/>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5" y="177"/>
                    <a:pt x="16" y="177"/>
                    <a:pt x="17" y="177"/>
                  </a:cubicBezTo>
                  <a:cubicBezTo>
                    <a:pt x="17" y="177"/>
                    <a:pt x="17" y="177"/>
                    <a:pt x="16" y="176"/>
                  </a:cubicBezTo>
                  <a:cubicBezTo>
                    <a:pt x="16" y="176"/>
                    <a:pt x="15" y="176"/>
                    <a:pt x="15" y="177"/>
                  </a:cubicBezTo>
                  <a:close/>
                  <a:moveTo>
                    <a:pt x="22" y="177"/>
                  </a:moveTo>
                  <a:cubicBezTo>
                    <a:pt x="22" y="177"/>
                    <a:pt x="23" y="177"/>
                    <a:pt x="23" y="177"/>
                  </a:cubicBezTo>
                  <a:cubicBezTo>
                    <a:pt x="23" y="177"/>
                    <a:pt x="22" y="176"/>
                    <a:pt x="22" y="176"/>
                  </a:cubicBezTo>
                  <a:cubicBezTo>
                    <a:pt x="22" y="176"/>
                    <a:pt x="22" y="176"/>
                    <a:pt x="22" y="176"/>
                  </a:cubicBezTo>
                  <a:cubicBezTo>
                    <a:pt x="21" y="176"/>
                    <a:pt x="21" y="176"/>
                    <a:pt x="22" y="177"/>
                  </a:cubicBezTo>
                  <a:cubicBezTo>
                    <a:pt x="22" y="177"/>
                    <a:pt x="22" y="177"/>
                    <a:pt x="22" y="177"/>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6"/>
                    <a:pt x="12" y="176"/>
                  </a:cubicBezTo>
                  <a:cubicBezTo>
                    <a:pt x="12" y="176"/>
                    <a:pt x="12" y="176"/>
                    <a:pt x="12" y="176"/>
                  </a:cubicBezTo>
                  <a:cubicBezTo>
                    <a:pt x="12" y="175"/>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4"/>
                    <a:pt x="27" y="174"/>
                    <a:pt x="26" y="175"/>
                  </a:cubicBezTo>
                  <a:cubicBezTo>
                    <a:pt x="26" y="175"/>
                    <a:pt x="26" y="175"/>
                    <a:pt x="26" y="175"/>
                  </a:cubicBezTo>
                  <a:close/>
                  <a:moveTo>
                    <a:pt x="7" y="170"/>
                  </a:moveTo>
                  <a:cubicBezTo>
                    <a:pt x="8" y="169"/>
                    <a:pt x="8" y="169"/>
                    <a:pt x="8" y="169"/>
                  </a:cubicBezTo>
                  <a:cubicBezTo>
                    <a:pt x="9" y="168"/>
                    <a:pt x="9" y="168"/>
                    <a:pt x="9" y="167"/>
                  </a:cubicBezTo>
                  <a:cubicBezTo>
                    <a:pt x="9" y="167"/>
                    <a:pt x="9" y="166"/>
                    <a:pt x="9" y="166"/>
                  </a:cubicBezTo>
                  <a:cubicBezTo>
                    <a:pt x="9" y="165"/>
                    <a:pt x="9"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3"/>
                    <a:pt x="8" y="164"/>
                    <a:pt x="8" y="164"/>
                  </a:cubicBezTo>
                  <a:cubicBezTo>
                    <a:pt x="8" y="164"/>
                    <a:pt x="8" y="164"/>
                    <a:pt x="8" y="165"/>
                  </a:cubicBezTo>
                  <a:cubicBezTo>
                    <a:pt x="8" y="165"/>
                    <a:pt x="7" y="165"/>
                    <a:pt x="7" y="166"/>
                  </a:cubicBezTo>
                  <a:cubicBezTo>
                    <a:pt x="7" y="166"/>
                    <a:pt x="7" y="166"/>
                    <a:pt x="6" y="166"/>
                  </a:cubicBezTo>
                  <a:cubicBezTo>
                    <a:pt x="6" y="166"/>
                    <a:pt x="6" y="166"/>
                    <a:pt x="6" y="166"/>
                  </a:cubicBezTo>
                  <a:cubicBezTo>
                    <a:pt x="7" y="167"/>
                    <a:pt x="7" y="167"/>
                    <a:pt x="7" y="167"/>
                  </a:cubicBezTo>
                  <a:cubicBezTo>
                    <a:pt x="7" y="168"/>
                    <a:pt x="7" y="168"/>
                    <a:pt x="6" y="168"/>
                  </a:cubicBezTo>
                  <a:cubicBezTo>
                    <a:pt x="6" y="168"/>
                    <a:pt x="6" y="169"/>
                    <a:pt x="6" y="169"/>
                  </a:cubicBezTo>
                  <a:cubicBezTo>
                    <a:pt x="6" y="169"/>
                    <a:pt x="6" y="170"/>
                    <a:pt x="6" y="170"/>
                  </a:cubicBezTo>
                  <a:cubicBezTo>
                    <a:pt x="6" y="170"/>
                    <a:pt x="6" y="170"/>
                    <a:pt x="6" y="171"/>
                  </a:cubicBezTo>
                  <a:cubicBezTo>
                    <a:pt x="6" y="171"/>
                    <a:pt x="6" y="171"/>
                    <a:pt x="6" y="171"/>
                  </a:cubicBezTo>
                  <a:cubicBezTo>
                    <a:pt x="6" y="171"/>
                    <a:pt x="5" y="172"/>
                    <a:pt x="5" y="172"/>
                  </a:cubicBezTo>
                  <a:cubicBezTo>
                    <a:pt x="5" y="172"/>
                    <a:pt x="5" y="173"/>
                    <a:pt x="5" y="173"/>
                  </a:cubicBezTo>
                  <a:cubicBezTo>
                    <a:pt x="5" y="174"/>
                    <a:pt x="5" y="174"/>
                    <a:pt x="5" y="175"/>
                  </a:cubicBezTo>
                  <a:cubicBezTo>
                    <a:pt x="5" y="175"/>
                    <a:pt x="4" y="176"/>
                    <a:pt x="4" y="176"/>
                  </a:cubicBezTo>
                  <a:cubicBezTo>
                    <a:pt x="4" y="176"/>
                    <a:pt x="4" y="176"/>
                    <a:pt x="4" y="177"/>
                  </a:cubicBezTo>
                  <a:cubicBezTo>
                    <a:pt x="4" y="177"/>
                    <a:pt x="5" y="177"/>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6" y="181"/>
                    <a:pt x="7" y="181"/>
                    <a:pt x="7" y="181"/>
                  </a:cubicBezTo>
                  <a:cubicBezTo>
                    <a:pt x="8" y="180"/>
                    <a:pt x="8" y="180"/>
                    <a:pt x="8" y="180"/>
                  </a:cubicBezTo>
                  <a:cubicBezTo>
                    <a:pt x="8" y="179"/>
                    <a:pt x="7" y="179"/>
                    <a:pt x="7" y="178"/>
                  </a:cubicBezTo>
                  <a:cubicBezTo>
                    <a:pt x="7" y="178"/>
                    <a:pt x="6" y="178"/>
                    <a:pt x="6" y="177"/>
                  </a:cubicBezTo>
                  <a:cubicBezTo>
                    <a:pt x="6" y="177"/>
                    <a:pt x="7" y="176"/>
                    <a:pt x="7" y="176"/>
                  </a:cubicBezTo>
                  <a:cubicBezTo>
                    <a:pt x="7" y="175"/>
                    <a:pt x="7" y="174"/>
                    <a:pt x="7" y="174"/>
                  </a:cubicBezTo>
                  <a:cubicBezTo>
                    <a:pt x="7" y="173"/>
                    <a:pt x="6" y="173"/>
                    <a:pt x="7" y="172"/>
                  </a:cubicBezTo>
                  <a:cubicBezTo>
                    <a:pt x="7" y="172"/>
                    <a:pt x="7" y="171"/>
                    <a:pt x="7" y="171"/>
                  </a:cubicBezTo>
                  <a:lnTo>
                    <a:pt x="8" y="170"/>
                  </a:lnTo>
                  <a:lnTo>
                    <a:pt x="7" y="170"/>
                  </a:lnTo>
                  <a:close/>
                  <a:moveTo>
                    <a:pt x="13" y="161"/>
                  </a:moveTo>
                  <a:cubicBezTo>
                    <a:pt x="13" y="162"/>
                    <a:pt x="14" y="162"/>
                    <a:pt x="14" y="162"/>
                  </a:cubicBezTo>
                  <a:cubicBezTo>
                    <a:pt x="15" y="161"/>
                    <a:pt x="15" y="161"/>
                    <a:pt x="15" y="160"/>
                  </a:cubicBezTo>
                  <a:cubicBezTo>
                    <a:pt x="14" y="160"/>
                    <a:pt x="14" y="159"/>
                    <a:pt x="14" y="159"/>
                  </a:cubicBezTo>
                  <a:cubicBezTo>
                    <a:pt x="13" y="159"/>
                    <a:pt x="13" y="159"/>
                    <a:pt x="13" y="160"/>
                  </a:cubicBezTo>
                  <a:cubicBezTo>
                    <a:pt x="13" y="160"/>
                    <a:pt x="13" y="161"/>
                    <a:pt x="13" y="161"/>
                  </a:cubicBezTo>
                  <a:close/>
                  <a:moveTo>
                    <a:pt x="95" y="158"/>
                  </a:moveTo>
                  <a:cubicBezTo>
                    <a:pt x="94" y="157"/>
                    <a:pt x="94" y="157"/>
                    <a:pt x="94" y="158"/>
                  </a:cubicBezTo>
                  <a:cubicBezTo>
                    <a:pt x="94" y="158"/>
                    <a:pt x="93"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0"/>
                    <a:pt x="20" y="150"/>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0" y="150"/>
                    <a:pt x="20"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6" y="153"/>
                    <a:pt x="16" y="153"/>
                    <a:pt x="15" y="153"/>
                  </a:cubicBezTo>
                  <a:cubicBezTo>
                    <a:pt x="16" y="153"/>
                    <a:pt x="16" y="153"/>
                    <a:pt x="17" y="152"/>
                  </a:cubicBezTo>
                  <a:cubicBezTo>
                    <a:pt x="17" y="152"/>
                    <a:pt x="17" y="152"/>
                    <a:pt x="18" y="151"/>
                  </a:cubicBezTo>
                  <a:cubicBezTo>
                    <a:pt x="18" y="150"/>
                    <a:pt x="17" y="149"/>
                    <a:pt x="17" y="148"/>
                  </a:cubicBezTo>
                  <a:cubicBezTo>
                    <a:pt x="17" y="147"/>
                    <a:pt x="17" y="146"/>
                    <a:pt x="16" y="145"/>
                  </a:cubicBezTo>
                  <a:close/>
                  <a:moveTo>
                    <a:pt x="18" y="144"/>
                  </a:moveTo>
                  <a:cubicBezTo>
                    <a:pt x="19" y="145"/>
                    <a:pt x="19" y="144"/>
                    <a:pt x="19" y="144"/>
                  </a:cubicBezTo>
                  <a:cubicBezTo>
                    <a:pt x="19" y="144"/>
                    <a:pt x="19" y="144"/>
                    <a:pt x="19" y="144"/>
                  </a:cubicBezTo>
                  <a:cubicBezTo>
                    <a:pt x="18" y="143"/>
                    <a:pt x="18" y="144"/>
                    <a:pt x="18" y="144"/>
                  </a:cubicBezTo>
                  <a:cubicBezTo>
                    <a:pt x="18" y="144"/>
                    <a:pt x="18" y="144"/>
                    <a:pt x="18" y="144"/>
                  </a:cubicBezTo>
                  <a:close/>
                  <a:moveTo>
                    <a:pt x="55" y="143"/>
                  </a:moveTo>
                  <a:cubicBezTo>
                    <a:pt x="54" y="142"/>
                    <a:pt x="54" y="142"/>
                    <a:pt x="54" y="142"/>
                  </a:cubicBezTo>
                  <a:cubicBezTo>
                    <a:pt x="53" y="142"/>
                    <a:pt x="53" y="142"/>
                    <a:pt x="53" y="142"/>
                  </a:cubicBezTo>
                  <a:cubicBezTo>
                    <a:pt x="52" y="142"/>
                    <a:pt x="52" y="143"/>
                    <a:pt x="53" y="143"/>
                  </a:cubicBezTo>
                  <a:cubicBezTo>
                    <a:pt x="53" y="143"/>
                    <a:pt x="53" y="144"/>
                    <a:pt x="53"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39"/>
                    <a:pt x="28" y="139"/>
                  </a:cubicBezTo>
                  <a:cubicBezTo>
                    <a:pt x="28" y="139"/>
                    <a:pt x="28" y="139"/>
                    <a:pt x="28" y="138"/>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1" y="138"/>
                    <a:pt x="51" y="139"/>
                  </a:cubicBezTo>
                  <a:cubicBezTo>
                    <a:pt x="51" y="139"/>
                    <a:pt x="50" y="139"/>
                    <a:pt x="49" y="139"/>
                  </a:cubicBezTo>
                  <a:close/>
                  <a:moveTo>
                    <a:pt x="42" y="134"/>
                  </a:moveTo>
                  <a:cubicBezTo>
                    <a:pt x="42" y="134"/>
                    <a:pt x="42" y="134"/>
                    <a:pt x="43" y="134"/>
                  </a:cubicBezTo>
                  <a:cubicBezTo>
                    <a:pt x="43" y="133"/>
                    <a:pt x="43" y="133"/>
                    <a:pt x="43" y="133"/>
                  </a:cubicBezTo>
                  <a:cubicBezTo>
                    <a:pt x="43" y="133"/>
                    <a:pt x="43" y="133"/>
                    <a:pt x="43" y="133"/>
                  </a:cubicBezTo>
                  <a:cubicBezTo>
                    <a:pt x="43" y="133"/>
                    <a:pt x="43" y="133"/>
                    <a:pt x="43" y="133"/>
                  </a:cubicBezTo>
                  <a:cubicBezTo>
                    <a:pt x="43" y="133"/>
                    <a:pt x="42"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3"/>
                    <a:pt x="39" y="133"/>
                    <a:pt x="38" y="133"/>
                  </a:cubicBezTo>
                  <a:cubicBezTo>
                    <a:pt x="37" y="132"/>
                    <a:pt x="36" y="132"/>
                    <a:pt x="36" y="132"/>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1" y="130"/>
                    <a:pt x="21" y="130"/>
                    <a:pt x="21" y="130"/>
                  </a:cubicBezTo>
                  <a:cubicBezTo>
                    <a:pt x="20" y="130"/>
                    <a:pt x="20" y="131"/>
                    <a:pt x="19" y="131"/>
                  </a:cubicBezTo>
                  <a:cubicBezTo>
                    <a:pt x="18" y="132"/>
                    <a:pt x="18" y="133"/>
                    <a:pt x="18" y="134"/>
                  </a:cubicBezTo>
                  <a:cubicBezTo>
                    <a:pt x="18" y="134"/>
                    <a:pt x="18" y="134"/>
                    <a:pt x="18" y="134"/>
                  </a:cubicBezTo>
                  <a:cubicBezTo>
                    <a:pt x="18" y="135"/>
                    <a:pt x="18" y="135"/>
                    <a:pt x="18" y="135"/>
                  </a:cubicBezTo>
                  <a:cubicBezTo>
                    <a:pt x="18" y="136"/>
                    <a:pt x="18" y="136"/>
                    <a:pt x="18" y="137"/>
                  </a:cubicBezTo>
                  <a:cubicBezTo>
                    <a:pt x="18" y="137"/>
                    <a:pt x="18" y="137"/>
                    <a:pt x="18" y="138"/>
                  </a:cubicBezTo>
                  <a:cubicBezTo>
                    <a:pt x="17" y="138"/>
                    <a:pt x="17" y="139"/>
                    <a:pt x="17" y="139"/>
                  </a:cubicBezTo>
                  <a:cubicBezTo>
                    <a:pt x="17" y="140"/>
                    <a:pt x="17" y="140"/>
                    <a:pt x="16" y="140"/>
                  </a:cubicBezTo>
                  <a:cubicBezTo>
                    <a:pt x="16" y="141"/>
                    <a:pt x="16" y="142"/>
                    <a:pt x="17" y="142"/>
                  </a:cubicBezTo>
                  <a:cubicBezTo>
                    <a:pt x="17" y="142"/>
                    <a:pt x="18" y="141"/>
                    <a:pt x="18" y="140"/>
                  </a:cubicBezTo>
                  <a:cubicBezTo>
                    <a:pt x="18" y="139"/>
                    <a:pt x="19" y="139"/>
                    <a:pt x="19" y="138"/>
                  </a:cubicBezTo>
                  <a:cubicBezTo>
                    <a:pt x="19" y="137"/>
                    <a:pt x="20" y="137"/>
                    <a:pt x="20" y="136"/>
                  </a:cubicBezTo>
                  <a:cubicBezTo>
                    <a:pt x="21" y="136"/>
                    <a:pt x="21" y="137"/>
                    <a:pt x="21" y="137"/>
                  </a:cubicBezTo>
                  <a:cubicBezTo>
                    <a:pt x="22" y="138"/>
                    <a:pt x="22" y="138"/>
                    <a:pt x="23" y="137"/>
                  </a:cubicBezTo>
                  <a:cubicBezTo>
                    <a:pt x="23" y="137"/>
                    <a:pt x="22" y="136"/>
                    <a:pt x="22" y="135"/>
                  </a:cubicBezTo>
                  <a:cubicBezTo>
                    <a:pt x="22" y="134"/>
                    <a:pt x="22" y="134"/>
                    <a:pt x="22" y="133"/>
                  </a:cubicBezTo>
                  <a:close/>
                  <a:moveTo>
                    <a:pt x="50" y="129"/>
                  </a:moveTo>
                  <a:cubicBezTo>
                    <a:pt x="50" y="130"/>
                    <a:pt x="50" y="131"/>
                    <a:pt x="50" y="132"/>
                  </a:cubicBezTo>
                  <a:cubicBezTo>
                    <a:pt x="50" y="133"/>
                    <a:pt x="50" y="134"/>
                    <a:pt x="51" y="134"/>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3"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7"/>
                    <a:pt x="43" y="127"/>
                  </a:cubicBezTo>
                  <a:lnTo>
                    <a:pt x="43" y="127"/>
                  </a:lnTo>
                  <a:cubicBezTo>
                    <a:pt x="42" y="127"/>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6"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1"/>
                  </a:moveTo>
                  <a:cubicBezTo>
                    <a:pt x="51" y="111"/>
                    <a:pt x="51" y="111"/>
                    <a:pt x="51" y="110"/>
                  </a:cubicBezTo>
                  <a:cubicBezTo>
                    <a:pt x="51" y="110"/>
                    <a:pt x="51" y="111"/>
                    <a:pt x="51" y="111"/>
                  </a:cubicBezTo>
                  <a:close/>
                  <a:moveTo>
                    <a:pt x="40" y="103"/>
                  </a:moveTo>
                  <a:cubicBezTo>
                    <a:pt x="40" y="103"/>
                    <a:pt x="40" y="104"/>
                    <a:pt x="40" y="104"/>
                  </a:cubicBezTo>
                  <a:cubicBezTo>
                    <a:pt x="40" y="105"/>
                    <a:pt x="40" y="105"/>
                    <a:pt x="41" y="106"/>
                  </a:cubicBezTo>
                  <a:cubicBezTo>
                    <a:pt x="41" y="106"/>
                    <a:pt x="41" y="105"/>
                    <a:pt x="41" y="105"/>
                  </a:cubicBezTo>
                  <a:cubicBezTo>
                    <a:pt x="41" y="105"/>
                    <a:pt x="42" y="105"/>
                    <a:pt x="42" y="105"/>
                  </a:cubicBezTo>
                  <a:cubicBezTo>
                    <a:pt x="42" y="105"/>
                    <a:pt x="42" y="105"/>
                    <a:pt x="42" y="105"/>
                  </a:cubicBezTo>
                  <a:cubicBezTo>
                    <a:pt x="42" y="106"/>
                    <a:pt x="43" y="106"/>
                    <a:pt x="43" y="106"/>
                  </a:cubicBezTo>
                  <a:cubicBezTo>
                    <a:pt x="43" y="106"/>
                    <a:pt x="43" y="106"/>
                    <a:pt x="44" y="105"/>
                  </a:cubicBezTo>
                  <a:cubicBezTo>
                    <a:pt x="43" y="103"/>
                    <a:pt x="42" y="102"/>
                    <a:pt x="40" y="103"/>
                  </a:cubicBezTo>
                  <a:close/>
                  <a:moveTo>
                    <a:pt x="38" y="104"/>
                  </a:moveTo>
                  <a:cubicBezTo>
                    <a:pt x="38" y="104"/>
                    <a:pt x="38" y="104"/>
                    <a:pt x="38" y="104"/>
                  </a:cubicBezTo>
                  <a:cubicBezTo>
                    <a:pt x="39" y="103"/>
                    <a:pt x="39" y="103"/>
                    <a:pt x="39" y="103"/>
                  </a:cubicBezTo>
                  <a:cubicBezTo>
                    <a:pt x="39" y="103"/>
                    <a:pt x="40" y="103"/>
                    <a:pt x="40" y="102"/>
                  </a:cubicBezTo>
                  <a:cubicBezTo>
                    <a:pt x="39" y="101"/>
                    <a:pt x="38" y="101"/>
                    <a:pt x="38" y="102"/>
                  </a:cubicBezTo>
                  <a:cubicBezTo>
                    <a:pt x="37" y="102"/>
                    <a:pt x="37" y="103"/>
                    <a:pt x="38" y="104"/>
                  </a:cubicBezTo>
                  <a:close/>
                  <a:moveTo>
                    <a:pt x="40" y="100"/>
                  </a:moveTo>
                  <a:cubicBezTo>
                    <a:pt x="40" y="100"/>
                    <a:pt x="40" y="100"/>
                    <a:pt x="40" y="101"/>
                  </a:cubicBezTo>
                  <a:cubicBezTo>
                    <a:pt x="39" y="101"/>
                    <a:pt x="39"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3" y="91"/>
                    <a:pt x="94" y="91"/>
                  </a:cubicBezTo>
                  <a:cubicBezTo>
                    <a:pt x="94" y="90"/>
                    <a:pt x="94" y="90"/>
                    <a:pt x="94" y="90"/>
                  </a:cubicBezTo>
                  <a:cubicBezTo>
                    <a:pt x="94" y="90"/>
                    <a:pt x="94" y="89"/>
                    <a:pt x="94" y="89"/>
                  </a:cubicBezTo>
                  <a:cubicBezTo>
                    <a:pt x="93" y="89"/>
                    <a:pt x="93" y="89"/>
                    <a:pt x="93" y="89"/>
                  </a:cubicBezTo>
                  <a:cubicBezTo>
                    <a:pt x="93" y="89"/>
                    <a:pt x="92" y="89"/>
                    <a:pt x="92" y="90"/>
                  </a:cubicBezTo>
                  <a:cubicBezTo>
                    <a:pt x="92" y="90"/>
                    <a:pt x="92" y="90"/>
                    <a:pt x="92" y="91"/>
                  </a:cubicBezTo>
                  <a:close/>
                  <a:moveTo>
                    <a:pt x="49" y="79"/>
                  </a:moveTo>
                  <a:cubicBezTo>
                    <a:pt x="49"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6"/>
                  </a:cubicBezTo>
                  <a:cubicBezTo>
                    <a:pt x="52" y="86"/>
                    <a:pt x="52" y="85"/>
                    <a:pt x="52" y="85"/>
                  </a:cubicBezTo>
                  <a:cubicBezTo>
                    <a:pt x="52" y="84"/>
                    <a:pt x="52" y="83"/>
                    <a:pt x="52" y="83"/>
                  </a:cubicBezTo>
                  <a:cubicBezTo>
                    <a:pt x="52" y="82"/>
                    <a:pt x="51" y="81"/>
                    <a:pt x="51" y="81"/>
                  </a:cubicBezTo>
                  <a:cubicBezTo>
                    <a:pt x="51" y="80"/>
                    <a:pt x="51" y="79"/>
                    <a:pt x="51" y="79"/>
                  </a:cubicBezTo>
                  <a:cubicBezTo>
                    <a:pt x="51" y="79"/>
                    <a:pt x="51" y="78"/>
                    <a:pt x="50" y="78"/>
                  </a:cubicBezTo>
                  <a:cubicBezTo>
                    <a:pt x="50" y="78"/>
                    <a:pt x="50" y="79"/>
                    <a:pt x="49" y="79"/>
                  </a:cubicBezTo>
                  <a:close/>
                  <a:moveTo>
                    <a:pt x="40" y="78"/>
                  </a:moveTo>
                  <a:cubicBezTo>
                    <a:pt x="39" y="78"/>
                    <a:pt x="39" y="78"/>
                    <a:pt x="39" y="78"/>
                  </a:cubicBezTo>
                  <a:cubicBezTo>
                    <a:pt x="39" y="77"/>
                    <a:pt x="39" y="77"/>
                    <a:pt x="38" y="77"/>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1"/>
                    <a:pt x="37" y="82"/>
                  </a:cubicBezTo>
                  <a:cubicBezTo>
                    <a:pt x="37" y="82"/>
                    <a:pt x="37" y="82"/>
                    <a:pt x="37" y="83"/>
                  </a:cubicBezTo>
                  <a:cubicBezTo>
                    <a:pt x="37" y="83"/>
                    <a:pt x="37" y="83"/>
                    <a:pt x="37" y="83"/>
                  </a:cubicBezTo>
                  <a:cubicBezTo>
                    <a:pt x="37" y="84"/>
                    <a:pt x="36" y="84"/>
                    <a:pt x="36" y="84"/>
                  </a:cubicBezTo>
                  <a:cubicBezTo>
                    <a:pt x="36" y="84"/>
                    <a:pt x="36" y="85"/>
                    <a:pt x="36" y="85"/>
                  </a:cubicBezTo>
                  <a:cubicBezTo>
                    <a:pt x="35" y="86"/>
                    <a:pt x="35" y="87"/>
                    <a:pt x="35" y="88"/>
                  </a:cubicBezTo>
                  <a:cubicBezTo>
                    <a:pt x="35" y="89"/>
                    <a:pt x="35" y="90"/>
                    <a:pt x="34" y="91"/>
                  </a:cubicBezTo>
                  <a:cubicBezTo>
                    <a:pt x="34" y="92"/>
                    <a:pt x="34" y="93"/>
                    <a:pt x="33" y="93"/>
                  </a:cubicBezTo>
                  <a:cubicBezTo>
                    <a:pt x="32" y="93"/>
                    <a:pt x="32" y="94"/>
                    <a:pt x="32" y="95"/>
                  </a:cubicBezTo>
                  <a:cubicBezTo>
                    <a:pt x="32" y="95"/>
                    <a:pt x="32" y="95"/>
                    <a:pt x="33" y="95"/>
                  </a:cubicBezTo>
                  <a:cubicBezTo>
                    <a:pt x="33" y="95"/>
                    <a:pt x="33" y="96"/>
                    <a:pt x="33" y="96"/>
                  </a:cubicBezTo>
                  <a:cubicBezTo>
                    <a:pt x="33" y="96"/>
                    <a:pt x="32" y="97"/>
                    <a:pt x="32" y="97"/>
                  </a:cubicBezTo>
                  <a:cubicBezTo>
                    <a:pt x="32" y="97"/>
                    <a:pt x="32" y="98"/>
                    <a:pt x="31" y="98"/>
                  </a:cubicBezTo>
                  <a:cubicBezTo>
                    <a:pt x="31" y="99"/>
                    <a:pt x="31" y="99"/>
                    <a:pt x="31" y="99"/>
                  </a:cubicBezTo>
                  <a:cubicBezTo>
                    <a:pt x="30" y="99"/>
                    <a:pt x="30" y="100"/>
                    <a:pt x="30" y="100"/>
                  </a:cubicBezTo>
                  <a:cubicBezTo>
                    <a:pt x="30" y="101"/>
                    <a:pt x="30" y="102"/>
                    <a:pt x="30" y="102"/>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09"/>
                    <a:pt x="27" y="110"/>
                    <a:pt x="27" y="110"/>
                  </a:cubicBezTo>
                  <a:cubicBezTo>
                    <a:pt x="27" y="110"/>
                    <a:pt x="27" y="110"/>
                    <a:pt x="27" y="110"/>
                  </a:cubicBezTo>
                  <a:cubicBezTo>
                    <a:pt x="26" y="110"/>
                    <a:pt x="26" y="110"/>
                    <a:pt x="26" y="111"/>
                  </a:cubicBezTo>
                  <a:cubicBezTo>
                    <a:pt x="26" y="112"/>
                    <a:pt x="25" y="113"/>
                    <a:pt x="26" y="114"/>
                  </a:cubicBezTo>
                  <a:cubicBezTo>
                    <a:pt x="25" y="115"/>
                    <a:pt x="25" y="115"/>
                    <a:pt x="25" y="115"/>
                  </a:cubicBezTo>
                  <a:cubicBezTo>
                    <a:pt x="24" y="116"/>
                    <a:pt x="24" y="116"/>
                    <a:pt x="24" y="116"/>
                  </a:cubicBezTo>
                  <a:cubicBezTo>
                    <a:pt x="24" y="117"/>
                    <a:pt x="24" y="117"/>
                    <a:pt x="24" y="117"/>
                  </a:cubicBezTo>
                  <a:cubicBezTo>
                    <a:pt x="24" y="117"/>
                    <a:pt x="24" y="117"/>
                    <a:pt x="24" y="118"/>
                  </a:cubicBezTo>
                  <a:cubicBezTo>
                    <a:pt x="24" y="118"/>
                    <a:pt x="24" y="118"/>
                    <a:pt x="24" y="118"/>
                  </a:cubicBezTo>
                  <a:cubicBezTo>
                    <a:pt x="23" y="119"/>
                    <a:pt x="23" y="119"/>
                    <a:pt x="23" y="120"/>
                  </a:cubicBezTo>
                  <a:cubicBezTo>
                    <a:pt x="23" y="120"/>
                    <a:pt x="23" y="120"/>
                    <a:pt x="22" y="121"/>
                  </a:cubicBezTo>
                  <a:cubicBezTo>
                    <a:pt x="22" y="121"/>
                    <a:pt x="22" y="121"/>
                    <a:pt x="22" y="122"/>
                  </a:cubicBezTo>
                  <a:cubicBezTo>
                    <a:pt x="22" y="122"/>
                    <a:pt x="22" y="122"/>
                    <a:pt x="21" y="123"/>
                  </a:cubicBezTo>
                  <a:cubicBezTo>
                    <a:pt x="21" y="123"/>
                    <a:pt x="21" y="123"/>
                    <a:pt x="21" y="123"/>
                  </a:cubicBezTo>
                  <a:cubicBezTo>
                    <a:pt x="21" y="125"/>
                    <a:pt x="21" y="126"/>
                    <a:pt x="21" y="127"/>
                  </a:cubicBezTo>
                  <a:cubicBezTo>
                    <a:pt x="22" y="128"/>
                    <a:pt x="22" y="128"/>
                    <a:pt x="22" y="129"/>
                  </a:cubicBezTo>
                  <a:cubicBezTo>
                    <a:pt x="23" y="130"/>
                    <a:pt x="23" y="130"/>
                    <a:pt x="23" y="130"/>
                  </a:cubicBezTo>
                  <a:cubicBezTo>
                    <a:pt x="23" y="131"/>
                    <a:pt x="24" y="131"/>
                    <a:pt x="24" y="131"/>
                  </a:cubicBezTo>
                  <a:cubicBezTo>
                    <a:pt x="24" y="131"/>
                    <a:pt x="25" y="131"/>
                    <a:pt x="25" y="131"/>
                  </a:cubicBezTo>
                  <a:cubicBezTo>
                    <a:pt x="25" y="130"/>
                    <a:pt x="25" y="130"/>
                    <a:pt x="25" y="129"/>
                  </a:cubicBezTo>
                  <a:cubicBezTo>
                    <a:pt x="25" y="129"/>
                    <a:pt x="25" y="128"/>
                    <a:pt x="25" y="128"/>
                  </a:cubicBezTo>
                  <a:cubicBezTo>
                    <a:pt x="25" y="127"/>
                    <a:pt x="25" y="127"/>
                    <a:pt x="25" y="126"/>
                  </a:cubicBezTo>
                  <a:cubicBezTo>
                    <a:pt x="25" y="126"/>
                    <a:pt x="26" y="126"/>
                    <a:pt x="26" y="126"/>
                  </a:cubicBezTo>
                  <a:cubicBezTo>
                    <a:pt x="26" y="125"/>
                    <a:pt x="26" y="125"/>
                    <a:pt x="26" y="125"/>
                  </a:cubicBezTo>
                  <a:cubicBezTo>
                    <a:pt x="26" y="124"/>
                    <a:pt x="26" y="124"/>
                    <a:pt x="26" y="124"/>
                  </a:cubicBezTo>
                  <a:cubicBezTo>
                    <a:pt x="26" y="124"/>
                    <a:pt x="26" y="124"/>
                    <a:pt x="26" y="123"/>
                  </a:cubicBezTo>
                  <a:cubicBezTo>
                    <a:pt x="26" y="122"/>
                    <a:pt x="26" y="122"/>
                    <a:pt x="27" y="121"/>
                  </a:cubicBezTo>
                  <a:cubicBezTo>
                    <a:pt x="27" y="120"/>
                    <a:pt x="28" y="119"/>
                    <a:pt x="27" y="118"/>
                  </a:cubicBezTo>
                  <a:cubicBezTo>
                    <a:pt x="27" y="118"/>
                    <a:pt x="28" y="117"/>
                    <a:pt x="28" y="117"/>
                  </a:cubicBezTo>
                  <a:cubicBezTo>
                    <a:pt x="29" y="116"/>
                    <a:pt x="29" y="116"/>
                    <a:pt x="29" y="116"/>
                  </a:cubicBezTo>
                  <a:cubicBezTo>
                    <a:pt x="29" y="115"/>
                    <a:pt x="30" y="115"/>
                    <a:pt x="30" y="114"/>
                  </a:cubicBezTo>
                  <a:cubicBezTo>
                    <a:pt x="30" y="114"/>
                    <a:pt x="30" y="113"/>
                    <a:pt x="30" y="113"/>
                  </a:cubicBezTo>
                  <a:cubicBezTo>
                    <a:pt x="30" y="112"/>
                    <a:pt x="30" y="112"/>
                    <a:pt x="30" y="112"/>
                  </a:cubicBezTo>
                  <a:cubicBezTo>
                    <a:pt x="31" y="112"/>
                    <a:pt x="31" y="112"/>
                    <a:pt x="31" y="111"/>
                  </a:cubicBezTo>
                  <a:cubicBezTo>
                    <a:pt x="31" y="111"/>
                    <a:pt x="31" y="110"/>
                    <a:pt x="31" y="110"/>
                  </a:cubicBezTo>
                  <a:cubicBezTo>
                    <a:pt x="31" y="109"/>
                    <a:pt x="31" y="108"/>
                    <a:pt x="31" y="108"/>
                  </a:cubicBezTo>
                  <a:cubicBezTo>
                    <a:pt x="31" y="107"/>
                    <a:pt x="31" y="107"/>
                    <a:pt x="32" y="106"/>
                  </a:cubicBezTo>
                  <a:cubicBezTo>
                    <a:pt x="32" y="106"/>
                    <a:pt x="33" y="105"/>
                    <a:pt x="33" y="104"/>
                  </a:cubicBezTo>
                  <a:cubicBezTo>
                    <a:pt x="33" y="104"/>
                    <a:pt x="33" y="103"/>
                    <a:pt x="33" y="102"/>
                  </a:cubicBezTo>
                  <a:cubicBezTo>
                    <a:pt x="33" y="102"/>
                    <a:pt x="33" y="101"/>
                    <a:pt x="34" y="101"/>
                  </a:cubicBezTo>
                  <a:cubicBezTo>
                    <a:pt x="34" y="101"/>
                    <a:pt x="34" y="100"/>
                    <a:pt x="34" y="100"/>
                  </a:cubicBezTo>
                  <a:cubicBezTo>
                    <a:pt x="34" y="100"/>
                    <a:pt x="34" y="100"/>
                    <a:pt x="35" y="100"/>
                  </a:cubicBezTo>
                  <a:cubicBezTo>
                    <a:pt x="35" y="99"/>
                    <a:pt x="35" y="99"/>
                    <a:pt x="35" y="99"/>
                  </a:cubicBezTo>
                  <a:cubicBezTo>
                    <a:pt x="34" y="98"/>
                    <a:pt x="34" y="98"/>
                    <a:pt x="35" y="98"/>
                  </a:cubicBezTo>
                  <a:cubicBezTo>
                    <a:pt x="35" y="97"/>
                    <a:pt x="35" y="97"/>
                    <a:pt x="36" y="96"/>
                  </a:cubicBezTo>
                  <a:cubicBezTo>
                    <a:pt x="36" y="95"/>
                    <a:pt x="36" y="95"/>
                    <a:pt x="36" y="94"/>
                  </a:cubicBezTo>
                  <a:cubicBezTo>
                    <a:pt x="36" y="94"/>
                    <a:pt x="36" y="94"/>
                    <a:pt x="36" y="93"/>
                  </a:cubicBezTo>
                  <a:cubicBezTo>
                    <a:pt x="36" y="93"/>
                    <a:pt x="36" y="93"/>
                    <a:pt x="36" y="92"/>
                  </a:cubicBezTo>
                  <a:cubicBezTo>
                    <a:pt x="36" y="92"/>
                    <a:pt x="36" y="91"/>
                    <a:pt x="37" y="91"/>
                  </a:cubicBezTo>
                  <a:cubicBezTo>
                    <a:pt x="37" y="90"/>
                    <a:pt x="37" y="90"/>
                    <a:pt x="38" y="89"/>
                  </a:cubicBezTo>
                  <a:cubicBezTo>
                    <a:pt x="38" y="89"/>
                    <a:pt x="38" y="88"/>
                    <a:pt x="38" y="87"/>
                  </a:cubicBezTo>
                  <a:cubicBezTo>
                    <a:pt x="37" y="87"/>
                    <a:pt x="37" y="86"/>
                    <a:pt x="38" y="86"/>
                  </a:cubicBezTo>
                  <a:cubicBezTo>
                    <a:pt x="38" y="85"/>
                    <a:pt x="38" y="84"/>
                    <a:pt x="39" y="83"/>
                  </a:cubicBezTo>
                  <a:cubicBezTo>
                    <a:pt x="40" y="83"/>
                    <a:pt x="40" y="82"/>
                    <a:pt x="40" y="81"/>
                  </a:cubicBezTo>
                  <a:cubicBezTo>
                    <a:pt x="41" y="81"/>
                    <a:pt x="41" y="80"/>
                    <a:pt x="41" y="80"/>
                  </a:cubicBezTo>
                  <a:cubicBezTo>
                    <a:pt x="41" y="80"/>
                    <a:pt x="41" y="80"/>
                    <a:pt x="41" y="80"/>
                  </a:cubicBezTo>
                  <a:cubicBezTo>
                    <a:pt x="41" y="79"/>
                    <a:pt x="41" y="79"/>
                    <a:pt x="41" y="79"/>
                  </a:cubicBezTo>
                  <a:cubicBezTo>
                    <a:pt x="42" y="78"/>
                    <a:pt x="42" y="78"/>
                    <a:pt x="41" y="77"/>
                  </a:cubicBezTo>
                  <a:cubicBezTo>
                    <a:pt x="41" y="77"/>
                    <a:pt x="41" y="77"/>
                    <a:pt x="41" y="77"/>
                  </a:cubicBezTo>
                  <a:cubicBezTo>
                    <a:pt x="40" y="78"/>
                    <a:pt x="40" y="78"/>
                    <a:pt x="40" y="78"/>
                  </a:cubicBezTo>
                  <a:close/>
                  <a:moveTo>
                    <a:pt x="46" y="77"/>
                  </a:moveTo>
                  <a:cubicBezTo>
                    <a:pt x="46" y="77"/>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5"/>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7"/>
                    <a:pt x="25" y="77"/>
                  </a:cubicBezTo>
                  <a:close/>
                  <a:moveTo>
                    <a:pt x="41" y="75"/>
                  </a:moveTo>
                  <a:cubicBezTo>
                    <a:pt x="41" y="75"/>
                    <a:pt x="41" y="76"/>
                    <a:pt x="41" y="77"/>
                  </a:cubicBezTo>
                  <a:cubicBezTo>
                    <a:pt x="42" y="77"/>
                    <a:pt x="42" y="76"/>
                    <a:pt x="43" y="76"/>
                  </a:cubicBezTo>
                  <a:cubicBezTo>
                    <a:pt x="43" y="75"/>
                    <a:pt x="43" y="75"/>
                    <a:pt x="44" y="75"/>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4"/>
                    <a:pt x="20" y="74"/>
                    <a:pt x="21" y="74"/>
                  </a:cubicBezTo>
                  <a:cubicBezTo>
                    <a:pt x="22" y="74"/>
                    <a:pt x="22" y="74"/>
                    <a:pt x="22" y="75"/>
                  </a:cubicBezTo>
                  <a:cubicBezTo>
                    <a:pt x="22" y="75"/>
                    <a:pt x="22" y="75"/>
                    <a:pt x="23" y="75"/>
                  </a:cubicBezTo>
                  <a:cubicBezTo>
                    <a:pt x="23" y="75"/>
                    <a:pt x="23" y="75"/>
                    <a:pt x="23" y="75"/>
                  </a:cubicBezTo>
                  <a:cubicBezTo>
                    <a:pt x="23" y="74"/>
                    <a:pt x="22" y="74"/>
                    <a:pt x="22" y="74"/>
                  </a:cubicBezTo>
                  <a:cubicBezTo>
                    <a:pt x="22" y="74"/>
                    <a:pt x="21" y="74"/>
                    <a:pt x="21" y="73"/>
                  </a:cubicBezTo>
                  <a:cubicBezTo>
                    <a:pt x="21" y="73"/>
                    <a:pt x="21" y="73"/>
                    <a:pt x="20" y="73"/>
                  </a:cubicBezTo>
                  <a:close/>
                  <a:moveTo>
                    <a:pt x="12" y="72"/>
                  </a:moveTo>
                  <a:cubicBezTo>
                    <a:pt x="13" y="72"/>
                    <a:pt x="13" y="72"/>
                    <a:pt x="12" y="72"/>
                  </a:cubicBezTo>
                  <a:cubicBezTo>
                    <a:pt x="12" y="72"/>
                    <a:pt x="12" y="72"/>
                    <a:pt x="12" y="72"/>
                  </a:cubicBezTo>
                  <a:cubicBezTo>
                    <a:pt x="12" y="72"/>
                    <a:pt x="12" y="72"/>
                    <a:pt x="12" y="72"/>
                  </a:cubicBezTo>
                  <a:close/>
                  <a:moveTo>
                    <a:pt x="32" y="73"/>
                  </a:moveTo>
                  <a:cubicBezTo>
                    <a:pt x="32" y="72"/>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3"/>
                    <a:pt x="32" y="73"/>
                    <a:pt x="32" y="73"/>
                  </a:cubicBezTo>
                  <a:close/>
                  <a:moveTo>
                    <a:pt x="46" y="74"/>
                  </a:moveTo>
                  <a:cubicBezTo>
                    <a:pt x="46" y="73"/>
                    <a:pt x="47" y="73"/>
                    <a:pt x="47" y="72"/>
                  </a:cubicBezTo>
                  <a:cubicBezTo>
                    <a:pt x="48" y="71"/>
                    <a:pt x="47" y="71"/>
                    <a:pt x="47" y="70"/>
                  </a:cubicBezTo>
                  <a:cubicBezTo>
                    <a:pt x="46" y="71"/>
                    <a:pt x="46" y="71"/>
                    <a:pt x="46" y="72"/>
                  </a:cubicBezTo>
                  <a:cubicBezTo>
                    <a:pt x="46" y="72"/>
                    <a:pt x="46" y="73"/>
                    <a:pt x="46" y="74"/>
                  </a:cubicBezTo>
                  <a:close/>
                  <a:moveTo>
                    <a:pt x="18" y="70"/>
                  </a:moveTo>
                  <a:cubicBezTo>
                    <a:pt x="18" y="70"/>
                    <a:pt x="18" y="69"/>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69"/>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6"/>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3"/>
                    <a:pt x="54" y="63"/>
                  </a:cubicBezTo>
                  <a:cubicBezTo>
                    <a:pt x="54" y="63"/>
                    <a:pt x="54" y="63"/>
                    <a:pt x="53" y="64"/>
                  </a:cubicBezTo>
                  <a:cubicBezTo>
                    <a:pt x="53" y="64"/>
                    <a:pt x="53" y="64"/>
                    <a:pt x="53" y="64"/>
                  </a:cubicBezTo>
                  <a:close/>
                  <a:moveTo>
                    <a:pt x="40" y="63"/>
                  </a:moveTo>
                  <a:cubicBezTo>
                    <a:pt x="40" y="63"/>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8" y="59"/>
                    <a:pt x="48" y="59"/>
                  </a:cubicBezTo>
                  <a:cubicBezTo>
                    <a:pt x="48" y="59"/>
                    <a:pt x="48" y="58"/>
                    <a:pt x="48" y="58"/>
                  </a:cubicBezTo>
                  <a:cubicBezTo>
                    <a:pt x="48" y="59"/>
                    <a:pt x="47" y="59"/>
                    <a:pt x="47" y="60"/>
                  </a:cubicBezTo>
                  <a:cubicBezTo>
                    <a:pt x="47" y="60"/>
                    <a:pt x="47" y="61"/>
                    <a:pt x="47" y="62"/>
                  </a:cubicBezTo>
                  <a:cubicBezTo>
                    <a:pt x="47" y="62"/>
                    <a:pt x="47" y="62"/>
                    <a:pt x="48" y="62"/>
                  </a:cubicBezTo>
                  <a:cubicBezTo>
                    <a:pt x="48" y="62"/>
                    <a:pt x="48" y="62"/>
                    <a:pt x="48" y="62"/>
                  </a:cubicBezTo>
                  <a:cubicBezTo>
                    <a:pt x="48" y="62"/>
                    <a:pt x="48" y="62"/>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4"/>
                    <a:pt x="48" y="64"/>
                    <a:pt x="49" y="63"/>
                  </a:cubicBezTo>
                  <a:cubicBezTo>
                    <a:pt x="49" y="63"/>
                    <a:pt x="50" y="63"/>
                    <a:pt x="51" y="63"/>
                  </a:cubicBezTo>
                  <a:cubicBezTo>
                    <a:pt x="51" y="63"/>
                    <a:pt x="51" y="62"/>
                    <a:pt x="51" y="62"/>
                  </a:cubicBezTo>
                  <a:cubicBezTo>
                    <a:pt x="51" y="62"/>
                    <a:pt x="51" y="62"/>
                    <a:pt x="50" y="61"/>
                  </a:cubicBezTo>
                  <a:cubicBezTo>
                    <a:pt x="51" y="61"/>
                    <a:pt x="51" y="60"/>
                    <a:pt x="51" y="59"/>
                  </a:cubicBezTo>
                  <a:cubicBezTo>
                    <a:pt x="51" y="58"/>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4"/>
                    <a:pt x="54" y="54"/>
                    <a:pt x="55" y="53"/>
                  </a:cubicBezTo>
                  <a:cubicBezTo>
                    <a:pt x="55" y="52"/>
                    <a:pt x="55" y="51"/>
                    <a:pt x="54" y="51"/>
                  </a:cubicBezTo>
                  <a:close/>
                  <a:moveTo>
                    <a:pt x="65" y="83"/>
                  </a:moveTo>
                  <a:cubicBezTo>
                    <a:pt x="65" y="82"/>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2" y="63"/>
                    <a:pt x="73" y="61"/>
                  </a:cubicBezTo>
                  <a:cubicBezTo>
                    <a:pt x="73" y="59"/>
                    <a:pt x="73" y="57"/>
                    <a:pt x="73" y="55"/>
                  </a:cubicBezTo>
                  <a:cubicBezTo>
                    <a:pt x="72"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6"/>
                  </a:cubicBezTo>
                  <a:cubicBezTo>
                    <a:pt x="55" y="42"/>
                    <a:pt x="55" y="47"/>
                    <a:pt x="55" y="53"/>
                  </a:cubicBezTo>
                  <a:cubicBezTo>
                    <a:pt x="56" y="59"/>
                    <a:pt x="56" y="64"/>
                    <a:pt x="55" y="69"/>
                  </a:cubicBezTo>
                  <a:cubicBezTo>
                    <a:pt x="55" y="69"/>
                    <a:pt x="54" y="68"/>
                    <a:pt x="54" y="68"/>
                  </a:cubicBezTo>
                  <a:cubicBezTo>
                    <a:pt x="54" y="67"/>
                    <a:pt x="54" y="67"/>
                    <a:pt x="53" y="66"/>
                  </a:cubicBezTo>
                  <a:cubicBezTo>
                    <a:pt x="52" y="66"/>
                    <a:pt x="52" y="67"/>
                    <a:pt x="52" y="67"/>
                  </a:cubicBezTo>
                  <a:cubicBezTo>
                    <a:pt x="52" y="68"/>
                    <a:pt x="52" y="68"/>
                    <a:pt x="53" y="68"/>
                  </a:cubicBezTo>
                  <a:cubicBezTo>
                    <a:pt x="53" y="68"/>
                    <a:pt x="53" y="68"/>
                    <a:pt x="53" y="68"/>
                  </a:cubicBezTo>
                  <a:cubicBezTo>
                    <a:pt x="53" y="69"/>
                    <a:pt x="53" y="69"/>
                    <a:pt x="53" y="69"/>
                  </a:cubicBezTo>
                  <a:cubicBezTo>
                    <a:pt x="53" y="69"/>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4"/>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2"/>
                    <a:pt x="53" y="93"/>
                    <a:pt x="53" y="93"/>
                  </a:cubicBezTo>
                  <a:cubicBezTo>
                    <a:pt x="54" y="93"/>
                    <a:pt x="54" y="93"/>
                    <a:pt x="54" y="93"/>
                  </a:cubicBezTo>
                  <a:cubicBezTo>
                    <a:pt x="54" y="94"/>
                    <a:pt x="54" y="94"/>
                    <a:pt x="53" y="94"/>
                  </a:cubicBezTo>
                  <a:cubicBezTo>
                    <a:pt x="53" y="94"/>
                    <a:pt x="53" y="94"/>
                    <a:pt x="52" y="95"/>
                  </a:cubicBezTo>
                  <a:cubicBezTo>
                    <a:pt x="52" y="96"/>
                    <a:pt x="52" y="96"/>
                    <a:pt x="52" y="97"/>
                  </a:cubicBezTo>
                  <a:cubicBezTo>
                    <a:pt x="53" y="98"/>
                    <a:pt x="53" y="99"/>
                    <a:pt x="53" y="99"/>
                  </a:cubicBezTo>
                  <a:cubicBezTo>
                    <a:pt x="55" y="99"/>
                    <a:pt x="56" y="98"/>
                    <a:pt x="57" y="95"/>
                  </a:cubicBezTo>
                  <a:cubicBezTo>
                    <a:pt x="57" y="95"/>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8"/>
                    <a:pt x="58" y="88"/>
                    <a:pt x="58" y="88"/>
                  </a:cubicBezTo>
                  <a:cubicBezTo>
                    <a:pt x="57" y="87"/>
                    <a:pt x="57" y="87"/>
                    <a:pt x="57" y="86"/>
                  </a:cubicBezTo>
                  <a:cubicBezTo>
                    <a:pt x="57" y="85"/>
                    <a:pt x="57" y="84"/>
                    <a:pt x="58" y="84"/>
                  </a:cubicBezTo>
                  <a:cubicBezTo>
                    <a:pt x="59" y="83"/>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4"/>
                  </a:cubicBezTo>
                  <a:cubicBezTo>
                    <a:pt x="103" y="25"/>
                    <a:pt x="104" y="25"/>
                    <a:pt x="104" y="25"/>
                  </a:cubicBezTo>
                  <a:close/>
                  <a:moveTo>
                    <a:pt x="95" y="25"/>
                  </a:moveTo>
                  <a:cubicBezTo>
                    <a:pt x="95" y="25"/>
                    <a:pt x="96" y="25"/>
                    <a:pt x="97" y="25"/>
                  </a:cubicBezTo>
                  <a:cubicBezTo>
                    <a:pt x="97" y="25"/>
                    <a:pt x="98" y="25"/>
                    <a:pt x="98" y="25"/>
                  </a:cubicBezTo>
                  <a:cubicBezTo>
                    <a:pt x="98" y="25"/>
                    <a:pt x="98" y="24"/>
                    <a:pt x="98" y="24"/>
                  </a:cubicBezTo>
                  <a:cubicBezTo>
                    <a:pt x="98" y="24"/>
                    <a:pt x="97" y="24"/>
                    <a:pt x="97" y="23"/>
                  </a:cubicBezTo>
                  <a:cubicBezTo>
                    <a:pt x="97" y="23"/>
                    <a:pt x="96" y="23"/>
                    <a:pt x="95" y="23"/>
                  </a:cubicBezTo>
                  <a:cubicBezTo>
                    <a:pt x="95" y="23"/>
                    <a:pt x="95" y="24"/>
                    <a:pt x="95" y="25"/>
                  </a:cubicBezTo>
                  <a:close/>
                  <a:moveTo>
                    <a:pt x="103" y="23"/>
                  </a:moveTo>
                  <a:cubicBezTo>
                    <a:pt x="102" y="23"/>
                    <a:pt x="102" y="23"/>
                    <a:pt x="102" y="22"/>
                  </a:cubicBezTo>
                  <a:cubicBezTo>
                    <a:pt x="102" y="22"/>
                    <a:pt x="102" y="21"/>
                    <a:pt x="101" y="21"/>
                  </a:cubicBezTo>
                  <a:cubicBezTo>
                    <a:pt x="101" y="21"/>
                    <a:pt x="100" y="21"/>
                    <a:pt x="100" y="22"/>
                  </a:cubicBezTo>
                  <a:cubicBezTo>
                    <a:pt x="100" y="22"/>
                    <a:pt x="100" y="22"/>
                    <a:pt x="101" y="23"/>
                  </a:cubicBezTo>
                  <a:cubicBezTo>
                    <a:pt x="101" y="23"/>
                    <a:pt x="101" y="23"/>
                    <a:pt x="101" y="23"/>
                  </a:cubicBezTo>
                  <a:cubicBezTo>
                    <a:pt x="102" y="24"/>
                    <a:pt x="102" y="24"/>
                    <a:pt x="103" y="23"/>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0" y="20"/>
                    <a:pt x="90" y="20"/>
                    <a:pt x="89" y="20"/>
                  </a:cubicBezTo>
                  <a:cubicBezTo>
                    <a:pt x="88" y="20"/>
                    <a:pt x="88" y="20"/>
                    <a:pt x="88" y="21"/>
                  </a:cubicBezTo>
                  <a:cubicBezTo>
                    <a:pt x="88" y="21"/>
                    <a:pt x="89" y="21"/>
                    <a:pt x="89" y="22"/>
                  </a:cubicBezTo>
                  <a:cubicBezTo>
                    <a:pt x="90" y="22"/>
                    <a:pt x="90" y="21"/>
                    <a:pt x="90" y="21"/>
                  </a:cubicBezTo>
                  <a:close/>
                  <a:moveTo>
                    <a:pt x="93" y="19"/>
                  </a:moveTo>
                  <a:cubicBezTo>
                    <a:pt x="93" y="19"/>
                    <a:pt x="93" y="19"/>
                    <a:pt x="93" y="19"/>
                  </a:cubicBezTo>
                  <a:cubicBezTo>
                    <a:pt x="93" y="19"/>
                    <a:pt x="92" y="18"/>
                    <a:pt x="92" y="18"/>
                  </a:cubicBezTo>
                  <a:cubicBezTo>
                    <a:pt x="92" y="18"/>
                    <a:pt x="92" y="18"/>
                    <a:pt x="92" y="18"/>
                  </a:cubicBezTo>
                  <a:cubicBezTo>
                    <a:pt x="91" y="17"/>
                    <a:pt x="91" y="18"/>
                    <a:pt x="91" y="18"/>
                  </a:cubicBezTo>
                  <a:cubicBezTo>
                    <a:pt x="91" y="18"/>
                    <a:pt x="91" y="18"/>
                    <a:pt x="91" y="19"/>
                  </a:cubicBezTo>
                  <a:cubicBezTo>
                    <a:pt x="92" y="19"/>
                    <a:pt x="92" y="19"/>
                    <a:pt x="92" y="19"/>
                  </a:cubicBezTo>
                  <a:cubicBezTo>
                    <a:pt x="92" y="20"/>
                    <a:pt x="92" y="20"/>
                    <a:pt x="92" y="20"/>
                  </a:cubicBezTo>
                  <a:cubicBezTo>
                    <a:pt x="92" y="21"/>
                    <a:pt x="93" y="21"/>
                    <a:pt x="93" y="21"/>
                  </a:cubicBezTo>
                  <a:cubicBezTo>
                    <a:pt x="94" y="21"/>
                    <a:pt x="95" y="21"/>
                    <a:pt x="95" y="22"/>
                  </a:cubicBezTo>
                  <a:cubicBezTo>
                    <a:pt x="95" y="22"/>
                    <a:pt x="95" y="22"/>
                    <a:pt x="95" y="21"/>
                  </a:cubicBezTo>
                  <a:cubicBezTo>
                    <a:pt x="96" y="21"/>
                    <a:pt x="96" y="21"/>
                    <a:pt x="95" y="20"/>
                  </a:cubicBezTo>
                  <a:cubicBezTo>
                    <a:pt x="95" y="20"/>
                    <a:pt x="95" y="20"/>
                    <a:pt x="95" y="20"/>
                  </a:cubicBezTo>
                  <a:cubicBezTo>
                    <a:pt x="94" y="19"/>
                    <a:pt x="94" y="19"/>
                    <a:pt x="93" y="19"/>
                  </a:cubicBezTo>
                  <a:close/>
                  <a:moveTo>
                    <a:pt x="43" y="3"/>
                  </a:moveTo>
                  <a:cubicBezTo>
                    <a:pt x="43"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1"/>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3"/>
                    <a:pt x="48" y="83"/>
                  </a:cubicBezTo>
                  <a:cubicBezTo>
                    <a:pt x="48" y="84"/>
                    <a:pt x="47" y="84"/>
                    <a:pt x="47" y="85"/>
                  </a:cubicBezTo>
                  <a:cubicBezTo>
                    <a:pt x="47" y="85"/>
                    <a:pt x="47" y="85"/>
                    <a:pt x="47" y="86"/>
                  </a:cubicBezTo>
                  <a:cubicBezTo>
                    <a:pt x="46" y="85"/>
                    <a:pt x="46" y="85"/>
                    <a:pt x="46" y="85"/>
                  </a:cubicBezTo>
                  <a:cubicBezTo>
                    <a:pt x="45" y="84"/>
                    <a:pt x="45" y="84"/>
                    <a:pt x="45" y="83"/>
                  </a:cubicBezTo>
                  <a:cubicBezTo>
                    <a:pt x="44" y="83"/>
                    <a:pt x="44" y="82"/>
                    <a:pt x="43" y="82"/>
                  </a:cubicBezTo>
                  <a:cubicBezTo>
                    <a:pt x="43" y="82"/>
                    <a:pt x="42" y="82"/>
                    <a:pt x="42" y="82"/>
                  </a:cubicBezTo>
                  <a:cubicBezTo>
                    <a:pt x="41" y="82"/>
                    <a:pt x="41" y="82"/>
                    <a:pt x="41" y="82"/>
                  </a:cubicBezTo>
                  <a:cubicBezTo>
                    <a:pt x="40" y="82"/>
                    <a:pt x="40" y="83"/>
                    <a:pt x="40" y="83"/>
                  </a:cubicBezTo>
                  <a:cubicBezTo>
                    <a:pt x="40" y="83"/>
                    <a:pt x="39" y="84"/>
                    <a:pt x="39" y="84"/>
                  </a:cubicBezTo>
                  <a:cubicBezTo>
                    <a:pt x="39" y="85"/>
                    <a:pt x="39" y="86"/>
                    <a:pt x="39" y="86"/>
                  </a:cubicBezTo>
                  <a:cubicBezTo>
                    <a:pt x="39" y="87"/>
                    <a:pt x="39" y="88"/>
                    <a:pt x="39" y="88"/>
                  </a:cubicBezTo>
                  <a:cubicBezTo>
                    <a:pt x="39" y="89"/>
                    <a:pt x="39" y="89"/>
                    <a:pt x="39" y="90"/>
                  </a:cubicBezTo>
                  <a:cubicBezTo>
                    <a:pt x="40" y="91"/>
                    <a:pt x="40" y="91"/>
                    <a:pt x="41" y="92"/>
                  </a:cubicBezTo>
                  <a:cubicBezTo>
                    <a:pt x="41" y="92"/>
                    <a:pt x="42" y="93"/>
                    <a:pt x="43" y="93"/>
                  </a:cubicBezTo>
                  <a:cubicBezTo>
                    <a:pt x="43" y="92"/>
                    <a:pt x="43" y="92"/>
                    <a:pt x="43" y="92"/>
                  </a:cubicBezTo>
                  <a:cubicBezTo>
                    <a:pt x="43" y="91"/>
                    <a:pt x="43" y="91"/>
                    <a:pt x="44" y="90"/>
                  </a:cubicBezTo>
                  <a:cubicBezTo>
                    <a:pt x="43" y="90"/>
                    <a:pt x="43" y="89"/>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3" y="89"/>
                    <a:pt x="44" y="90"/>
                  </a:cubicBezTo>
                  <a:cubicBezTo>
                    <a:pt x="44" y="90"/>
                    <a:pt x="44" y="90"/>
                    <a:pt x="44"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4" y="0"/>
                    <a:pt x="14" y="0"/>
                    <a:pt x="15" y="0"/>
                  </a:cubicBezTo>
                  <a:cubicBezTo>
                    <a:pt x="15" y="0"/>
                    <a:pt x="16" y="0"/>
                    <a:pt x="16" y="1"/>
                  </a:cubicBezTo>
                  <a:cubicBezTo>
                    <a:pt x="16" y="1"/>
                    <a:pt x="16" y="1"/>
                    <a:pt x="16" y="1"/>
                  </a:cubicBezTo>
                  <a:cubicBezTo>
                    <a:pt x="17" y="1"/>
                    <a:pt x="17" y="1"/>
                    <a:pt x="17" y="1"/>
                  </a:cubicBezTo>
                  <a:cubicBezTo>
                    <a:pt x="17" y="0"/>
                    <a:pt x="17" y="0"/>
                    <a:pt x="18" y="0"/>
                  </a:cubicBezTo>
                  <a:cubicBezTo>
                    <a:pt x="18" y="0"/>
                    <a:pt x="19" y="0"/>
                    <a:pt x="20" y="0"/>
                  </a:cubicBezTo>
                  <a:cubicBezTo>
                    <a:pt x="21" y="1"/>
                    <a:pt x="22" y="1"/>
                    <a:pt x="22" y="1"/>
                  </a:cubicBezTo>
                  <a:cubicBezTo>
                    <a:pt x="22" y="1"/>
                    <a:pt x="23" y="1"/>
                    <a:pt x="23" y="1"/>
                  </a:cubicBezTo>
                  <a:cubicBezTo>
                    <a:pt x="23" y="1"/>
                    <a:pt x="24" y="0"/>
                    <a:pt x="24" y="0"/>
                  </a:cubicBezTo>
                  <a:cubicBezTo>
                    <a:pt x="24" y="0"/>
                    <a:pt x="25" y="0"/>
                    <a:pt x="25" y="0"/>
                  </a:cubicBezTo>
                  <a:cubicBezTo>
                    <a:pt x="26" y="1"/>
                    <a:pt x="26" y="1"/>
                    <a:pt x="26" y="0"/>
                  </a:cubicBezTo>
                  <a:cubicBezTo>
                    <a:pt x="27" y="0"/>
                    <a:pt x="27" y="0"/>
                    <a:pt x="28" y="0"/>
                  </a:cubicBezTo>
                  <a:cubicBezTo>
                    <a:pt x="28" y="0"/>
                    <a:pt x="29" y="0"/>
                    <a:pt x="29" y="0"/>
                  </a:cubicBezTo>
                  <a:cubicBezTo>
                    <a:pt x="30" y="0"/>
                    <a:pt x="30" y="0"/>
                    <a:pt x="30" y="1"/>
                  </a:cubicBezTo>
                  <a:cubicBezTo>
                    <a:pt x="30" y="1"/>
                    <a:pt x="30" y="2"/>
                    <a:pt x="30" y="2"/>
                  </a:cubicBezTo>
                  <a:cubicBezTo>
                    <a:pt x="30" y="3"/>
                    <a:pt x="30" y="3"/>
                    <a:pt x="30" y="4"/>
                  </a:cubicBezTo>
                  <a:cubicBezTo>
                    <a:pt x="30" y="4"/>
                    <a:pt x="31" y="4"/>
                    <a:pt x="31" y="4"/>
                  </a:cubicBezTo>
                  <a:cubicBezTo>
                    <a:pt x="32" y="4"/>
                    <a:pt x="32" y="4"/>
                    <a:pt x="33" y="4"/>
                  </a:cubicBezTo>
                  <a:cubicBezTo>
                    <a:pt x="33" y="4"/>
                    <a:pt x="34" y="4"/>
                    <a:pt x="34" y="4"/>
                  </a:cubicBezTo>
                  <a:cubicBezTo>
                    <a:pt x="34" y="3"/>
                    <a:pt x="34" y="3"/>
                    <a:pt x="34" y="2"/>
                  </a:cubicBezTo>
                  <a:cubicBezTo>
                    <a:pt x="33" y="2"/>
                    <a:pt x="33" y="2"/>
                    <a:pt x="33" y="2"/>
                  </a:cubicBezTo>
                  <a:cubicBezTo>
                    <a:pt x="33" y="1"/>
                    <a:pt x="34" y="1"/>
                    <a:pt x="34" y="1"/>
                  </a:cubicBezTo>
                  <a:cubicBezTo>
                    <a:pt x="35" y="0"/>
                    <a:pt x="36" y="1"/>
                    <a:pt x="37" y="1"/>
                  </a:cubicBezTo>
                  <a:cubicBezTo>
                    <a:pt x="36" y="1"/>
                    <a:pt x="36" y="2"/>
                    <a:pt x="36" y="2"/>
                  </a:cubicBezTo>
                  <a:cubicBezTo>
                    <a:pt x="35" y="2"/>
                    <a:pt x="35" y="3"/>
                    <a:pt x="36" y="3"/>
                  </a:cubicBezTo>
                  <a:cubicBezTo>
                    <a:pt x="36" y="4"/>
                    <a:pt x="37" y="4"/>
                    <a:pt x="37" y="4"/>
                  </a:cubicBezTo>
                  <a:cubicBezTo>
                    <a:pt x="38" y="3"/>
                    <a:pt x="38" y="3"/>
                    <a:pt x="38" y="2"/>
                  </a:cubicBezTo>
                  <a:cubicBezTo>
                    <a:pt x="38" y="2"/>
                    <a:pt x="38" y="1"/>
                    <a:pt x="38" y="1"/>
                  </a:cubicBezTo>
                  <a:cubicBezTo>
                    <a:pt x="38" y="1"/>
                    <a:pt x="37" y="1"/>
                    <a:pt x="37" y="0"/>
                  </a:cubicBezTo>
                  <a:cubicBezTo>
                    <a:pt x="37" y="0"/>
                    <a:pt x="38" y="0"/>
                    <a:pt x="38" y="0"/>
                  </a:cubicBezTo>
                  <a:cubicBezTo>
                    <a:pt x="38" y="1"/>
                    <a:pt x="38" y="1"/>
                    <a:pt x="39" y="1"/>
                  </a:cubicBezTo>
                  <a:cubicBezTo>
                    <a:pt x="39" y="0"/>
                    <a:pt x="39" y="0"/>
                    <a:pt x="40" y="0"/>
                  </a:cubicBezTo>
                  <a:cubicBezTo>
                    <a:pt x="40" y="0"/>
                    <a:pt x="40" y="0"/>
                    <a:pt x="41" y="0"/>
                  </a:cubicBezTo>
                  <a:cubicBezTo>
                    <a:pt x="41" y="0"/>
                    <a:pt x="41" y="1"/>
                    <a:pt x="41" y="1"/>
                  </a:cubicBezTo>
                  <a:cubicBezTo>
                    <a:pt x="41" y="2"/>
                    <a:pt x="41" y="2"/>
                    <a:pt x="41"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1"/>
                  </a:cubicBezTo>
                  <a:cubicBezTo>
                    <a:pt x="49" y="2"/>
                    <a:pt x="49" y="3"/>
                    <a:pt x="49" y="3"/>
                  </a:cubicBezTo>
                  <a:cubicBezTo>
                    <a:pt x="50" y="3"/>
                    <a:pt x="51" y="3"/>
                    <a:pt x="51" y="2"/>
                  </a:cubicBezTo>
                  <a:cubicBezTo>
                    <a:pt x="52" y="2"/>
                    <a:pt x="53" y="2"/>
                    <a:pt x="53" y="2"/>
                  </a:cubicBezTo>
                  <a:cubicBezTo>
                    <a:pt x="54" y="1"/>
                    <a:pt x="53" y="1"/>
                    <a:pt x="53" y="1"/>
                  </a:cubicBezTo>
                  <a:cubicBezTo>
                    <a:pt x="53" y="0"/>
                    <a:pt x="53" y="0"/>
                    <a:pt x="53" y="0"/>
                  </a:cubicBezTo>
                  <a:cubicBezTo>
                    <a:pt x="59" y="0"/>
                    <a:pt x="66" y="0"/>
                    <a:pt x="71" y="0"/>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4"/>
                    <a:pt x="120" y="88"/>
                  </a:cubicBezTo>
                  <a:cubicBezTo>
                    <a:pt x="118" y="91"/>
                    <a:pt x="116" y="94"/>
                    <a:pt x="113" y="96"/>
                  </a:cubicBezTo>
                  <a:cubicBezTo>
                    <a:pt x="109" y="98"/>
                    <a:pt x="105" y="100"/>
                    <a:pt x="101" y="101"/>
                  </a:cubicBezTo>
                  <a:cubicBezTo>
                    <a:pt x="99" y="101"/>
                    <a:pt x="98" y="101"/>
                    <a:pt x="97" y="101"/>
                  </a:cubicBezTo>
                  <a:cubicBezTo>
                    <a:pt x="96" y="101"/>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20" y="119"/>
                    <a:pt x="121" y="121"/>
                    <a:pt x="121" y="123"/>
                  </a:cubicBezTo>
                  <a:cubicBezTo>
                    <a:pt x="122" y="124"/>
                    <a:pt x="123" y="127"/>
                    <a:pt x="123" y="129"/>
                  </a:cubicBezTo>
                  <a:cubicBezTo>
                    <a:pt x="123" y="130"/>
                    <a:pt x="123" y="132"/>
                    <a:pt x="123" y="133"/>
                  </a:cubicBezTo>
                  <a:cubicBezTo>
                    <a:pt x="123" y="134"/>
                    <a:pt x="123" y="135"/>
                    <a:pt x="123" y="136"/>
                  </a:cubicBezTo>
                  <a:cubicBezTo>
                    <a:pt x="124" y="138"/>
                    <a:pt x="124" y="139"/>
                    <a:pt x="124" y="141"/>
                  </a:cubicBezTo>
                  <a:cubicBezTo>
                    <a:pt x="124" y="142"/>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1"/>
                  </a:cubicBezTo>
                  <a:cubicBezTo>
                    <a:pt x="72" y="129"/>
                    <a:pt x="72" y="127"/>
                    <a:pt x="71" y="125"/>
                  </a:cubicBezTo>
                  <a:cubicBezTo>
                    <a:pt x="71" y="122"/>
                    <a:pt x="70" y="121"/>
                    <a:pt x="68" y="119"/>
                  </a:cubicBezTo>
                  <a:cubicBezTo>
                    <a:pt x="67" y="118"/>
                    <a:pt x="65" y="118"/>
                    <a:pt x="63" y="117"/>
                  </a:cubicBezTo>
                  <a:cubicBezTo>
                    <a:pt x="61" y="117"/>
                    <a:pt x="58" y="117"/>
                    <a:pt x="56" y="117"/>
                  </a:cubicBezTo>
                  <a:cubicBezTo>
                    <a:pt x="55" y="132"/>
                    <a:pt x="55" y="148"/>
                    <a:pt x="55" y="164"/>
                  </a:cubicBezTo>
                  <a:cubicBezTo>
                    <a:pt x="56" y="180"/>
                    <a:pt x="56" y="197"/>
                    <a:pt x="55" y="213"/>
                  </a:cubicBezTo>
                  <a:cubicBezTo>
                    <a:pt x="55" y="213"/>
                    <a:pt x="54" y="212"/>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2"/>
                    <a:pt x="38" y="212"/>
                    <a:pt x="38" y="212"/>
                  </a:cubicBezTo>
                  <a:cubicBezTo>
                    <a:pt x="37" y="212"/>
                    <a:pt x="37" y="212"/>
                    <a:pt x="36" y="211"/>
                  </a:cubicBezTo>
                  <a:cubicBezTo>
                    <a:pt x="36" y="211"/>
                    <a:pt x="35" y="211"/>
                    <a:pt x="35" y="210"/>
                  </a:cubicBezTo>
                  <a:cubicBezTo>
                    <a:pt x="35" y="210"/>
                    <a:pt x="35" y="210"/>
                    <a:pt x="36" y="210"/>
                  </a:cubicBezTo>
                  <a:cubicBezTo>
                    <a:pt x="36" y="210"/>
                    <a:pt x="36" y="210"/>
                    <a:pt x="37" y="210"/>
                  </a:cubicBezTo>
                  <a:cubicBezTo>
                    <a:pt x="37" y="210"/>
                    <a:pt x="37" y="210"/>
                    <a:pt x="37" y="210"/>
                  </a:cubicBezTo>
                  <a:cubicBezTo>
                    <a:pt x="38" y="210"/>
                    <a:pt x="38" y="210"/>
                    <a:pt x="38" y="210"/>
                  </a:cubicBezTo>
                  <a:lnTo>
                    <a:pt x="38" y="210"/>
                  </a:lnTo>
                  <a:cubicBezTo>
                    <a:pt x="39" y="210"/>
                    <a:pt x="39" y="210"/>
                    <a:pt x="39" y="210"/>
                  </a:cubicBezTo>
                  <a:cubicBezTo>
                    <a:pt x="39" y="209"/>
                    <a:pt x="39" y="209"/>
                    <a:pt x="38" y="209"/>
                  </a:cubicBezTo>
                  <a:cubicBezTo>
                    <a:pt x="38" y="209"/>
                    <a:pt x="38" y="209"/>
                    <a:pt x="38" y="209"/>
                  </a:cubicBezTo>
                  <a:cubicBezTo>
                    <a:pt x="37" y="208"/>
                    <a:pt x="37" y="208"/>
                    <a:pt x="37" y="207"/>
                  </a:cubicBezTo>
                  <a:cubicBezTo>
                    <a:pt x="37" y="207"/>
                    <a:pt x="36" y="206"/>
                    <a:pt x="36" y="206"/>
                  </a:cubicBezTo>
                  <a:cubicBezTo>
                    <a:pt x="36" y="206"/>
                    <a:pt x="36" y="207"/>
                    <a:pt x="36" y="207"/>
                  </a:cubicBezTo>
                  <a:cubicBezTo>
                    <a:pt x="36" y="207"/>
                    <a:pt x="36" y="207"/>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0"/>
                    <a:pt x="31" y="211"/>
                  </a:cubicBezTo>
                  <a:cubicBezTo>
                    <a:pt x="31" y="212"/>
                    <a:pt x="32" y="212"/>
                    <a:pt x="32" y="211"/>
                  </a:cubicBezTo>
                  <a:cubicBezTo>
                    <a:pt x="33" y="211"/>
                    <a:pt x="33" y="211"/>
                    <a:pt x="33" y="211"/>
                  </a:cubicBezTo>
                  <a:cubicBezTo>
                    <a:pt x="33" y="211"/>
                    <a:pt x="33" y="211"/>
                    <a:pt x="33" y="210"/>
                  </a:cubicBezTo>
                  <a:cubicBezTo>
                    <a:pt x="33" y="211"/>
                    <a:pt x="33" y="211"/>
                    <a:pt x="33" y="211"/>
                  </a:cubicBezTo>
                  <a:cubicBezTo>
                    <a:pt x="33" y="212"/>
                    <a:pt x="33" y="212"/>
                    <a:pt x="33" y="212"/>
                  </a:cubicBezTo>
                  <a:cubicBezTo>
                    <a:pt x="32" y="212"/>
                    <a:pt x="31" y="213"/>
                    <a:pt x="30" y="213"/>
                  </a:cubicBezTo>
                  <a:cubicBezTo>
                    <a:pt x="29" y="213"/>
                    <a:pt x="27" y="212"/>
                    <a:pt x="26" y="212"/>
                  </a:cubicBezTo>
                  <a:cubicBezTo>
                    <a:pt x="26" y="212"/>
                    <a:pt x="26" y="212"/>
                    <a:pt x="26" y="212"/>
                  </a:cubicBezTo>
                  <a:cubicBezTo>
                    <a:pt x="27" y="211"/>
                    <a:pt x="27" y="211"/>
                    <a:pt x="27" y="211"/>
                  </a:cubicBezTo>
                  <a:cubicBezTo>
                    <a:pt x="27" y="210"/>
                    <a:pt x="26" y="210"/>
                    <a:pt x="26" y="210"/>
                  </a:cubicBezTo>
                  <a:cubicBezTo>
                    <a:pt x="26" y="209"/>
                    <a:pt x="26" y="209"/>
                    <a:pt x="25" y="209"/>
                  </a:cubicBezTo>
                  <a:cubicBezTo>
                    <a:pt x="25" y="208"/>
                    <a:pt x="25" y="208"/>
                    <a:pt x="25" y="207"/>
                  </a:cubicBezTo>
                  <a:cubicBezTo>
                    <a:pt x="25" y="207"/>
                    <a:pt x="25" y="207"/>
                    <a:pt x="24" y="207"/>
                  </a:cubicBezTo>
                  <a:cubicBezTo>
                    <a:pt x="24" y="207"/>
                    <a:pt x="24" y="207"/>
                    <a:pt x="24" y="207"/>
                  </a:cubicBezTo>
                  <a:cubicBezTo>
                    <a:pt x="24" y="208"/>
                    <a:pt x="24" y="208"/>
                    <a:pt x="23" y="208"/>
                  </a:cubicBezTo>
                  <a:cubicBezTo>
                    <a:pt x="23" y="208"/>
                    <a:pt x="22" y="208"/>
                    <a:pt x="22" y="208"/>
                  </a:cubicBezTo>
                  <a:cubicBezTo>
                    <a:pt x="21" y="208"/>
                    <a:pt x="21" y="209"/>
                    <a:pt x="20" y="209"/>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0"/>
                    <a:pt x="18" y="211"/>
                    <a:pt x="18" y="211"/>
                  </a:cubicBezTo>
                  <a:cubicBezTo>
                    <a:pt x="19" y="211"/>
                    <a:pt x="19" y="211"/>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0"/>
                    <a:pt x="10" y="211"/>
                    <a:pt x="10" y="211"/>
                  </a:cubicBezTo>
                  <a:cubicBezTo>
                    <a:pt x="10" y="211"/>
                    <a:pt x="9" y="211"/>
                    <a:pt x="9" y="211"/>
                  </a:cubicBezTo>
                  <a:cubicBezTo>
                    <a:pt x="9" y="211"/>
                    <a:pt x="9" y="211"/>
                    <a:pt x="8" y="211"/>
                  </a:cubicBezTo>
                  <a:cubicBezTo>
                    <a:pt x="8" y="211"/>
                    <a:pt x="9" y="211"/>
                    <a:pt x="9" y="211"/>
                  </a:cubicBezTo>
                  <a:cubicBezTo>
                    <a:pt x="9" y="212"/>
                    <a:pt x="10" y="212"/>
                    <a:pt x="9" y="212"/>
                  </a:cubicBezTo>
                  <a:cubicBezTo>
                    <a:pt x="8" y="212"/>
                    <a:pt x="7" y="212"/>
                    <a:pt x="6" y="213"/>
                  </a:cubicBezTo>
                  <a:cubicBezTo>
                    <a:pt x="4" y="213"/>
                    <a:pt x="3" y="212"/>
                    <a:pt x="2" y="212"/>
                  </a:cubicBezTo>
                  <a:cubicBezTo>
                    <a:pt x="2" y="212"/>
                    <a:pt x="2" y="212"/>
                    <a:pt x="1" y="212"/>
                  </a:cubicBezTo>
                  <a:cubicBezTo>
                    <a:pt x="1" y="212"/>
                    <a:pt x="1" y="213"/>
                    <a:pt x="1" y="213"/>
                  </a:cubicBezTo>
                  <a:cubicBezTo>
                    <a:pt x="0" y="200"/>
                    <a:pt x="0" y="187"/>
                    <a:pt x="1" y="174"/>
                  </a:cubicBezTo>
                  <a:cubicBezTo>
                    <a:pt x="1" y="174"/>
                    <a:pt x="1" y="174"/>
                    <a:pt x="1" y="174"/>
                  </a:cubicBezTo>
                  <a:cubicBezTo>
                    <a:pt x="2" y="174"/>
                    <a:pt x="2" y="174"/>
                    <a:pt x="2" y="174"/>
                  </a:cubicBezTo>
                  <a:cubicBezTo>
                    <a:pt x="2" y="173"/>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24">
              <a:extLst>
                <a:ext uri="{FF2B5EF4-FFF2-40B4-BE49-F238E27FC236}">
                  <a16:creationId xmlns:a16="http://schemas.microsoft.com/office/drawing/2014/main" id="{B39D9BBF-7369-41F0-A8E8-27CCFB2B0EBE}"/>
                </a:ext>
              </a:extLst>
            </p:cNvPr>
            <p:cNvSpPr>
              <a:spLocks noEditPoints="1"/>
            </p:cNvSpPr>
            <p:nvPr/>
          </p:nvSpPr>
          <p:spPr bwMode="auto">
            <a:xfrm>
              <a:off x="7497464" y="4572329"/>
              <a:ext cx="110047" cy="177767"/>
            </a:xfrm>
            <a:custGeom>
              <a:avLst/>
              <a:gdLst>
                <a:gd name="T0" fmla="*/ 1 w 136"/>
                <a:gd name="T1" fmla="*/ 4 h 213"/>
                <a:gd name="T2" fmla="*/ 98 w 136"/>
                <a:gd name="T3" fmla="*/ 4 h 213"/>
                <a:gd name="T4" fmla="*/ 99 w 136"/>
                <a:gd name="T5" fmla="*/ 57 h 213"/>
                <a:gd name="T6" fmla="*/ 46 w 136"/>
                <a:gd name="T7" fmla="*/ 2 h 213"/>
                <a:gd name="T8" fmla="*/ 53 w 136"/>
                <a:gd name="T9" fmla="*/ 6 h 213"/>
                <a:gd name="T10" fmla="*/ 58 w 136"/>
                <a:gd name="T11" fmla="*/ 78 h 213"/>
                <a:gd name="T12" fmla="*/ 80 w 136"/>
                <a:gd name="T13" fmla="*/ 5 h 213"/>
                <a:gd name="T14" fmla="*/ 97 w 136"/>
                <a:gd name="T15" fmla="*/ 5 h 213"/>
                <a:gd name="T16" fmla="*/ 107 w 136"/>
                <a:gd name="T17" fmla="*/ 5 h 213"/>
                <a:gd name="T18" fmla="*/ 121 w 136"/>
                <a:gd name="T19" fmla="*/ 3 h 213"/>
                <a:gd name="T20" fmla="*/ 101 w 136"/>
                <a:gd name="T21" fmla="*/ 56 h 213"/>
                <a:gd name="T22" fmla="*/ 107 w 136"/>
                <a:gd name="T23" fmla="*/ 60 h 213"/>
                <a:gd name="T24" fmla="*/ 122 w 136"/>
                <a:gd name="T25" fmla="*/ 212 h 213"/>
                <a:gd name="T26" fmla="*/ 108 w 136"/>
                <a:gd name="T27" fmla="*/ 212 h 213"/>
                <a:gd name="T28" fmla="*/ 81 w 136"/>
                <a:gd name="T29" fmla="*/ 207 h 213"/>
                <a:gd name="T30" fmla="*/ 65 w 136"/>
                <a:gd name="T31" fmla="*/ 159 h 213"/>
                <a:gd name="T32" fmla="*/ 51 w 136"/>
                <a:gd name="T33" fmla="*/ 211 h 213"/>
                <a:gd name="T34" fmla="*/ 3 w 136"/>
                <a:gd name="T35" fmla="*/ 212 h 213"/>
                <a:gd name="T36" fmla="*/ 2 w 136"/>
                <a:gd name="T37" fmla="*/ 18 h 213"/>
                <a:gd name="T38" fmla="*/ 5 w 136"/>
                <a:gd name="T39" fmla="*/ 4 h 213"/>
                <a:gd name="T40" fmla="*/ 15 w 136"/>
                <a:gd name="T41" fmla="*/ 6 h 213"/>
                <a:gd name="T42" fmla="*/ 35 w 136"/>
                <a:gd name="T43" fmla="*/ 2 h 213"/>
                <a:gd name="T44" fmla="*/ 83 w 136"/>
                <a:gd name="T45" fmla="*/ 4 h 213"/>
                <a:gd name="T46" fmla="*/ 122 w 136"/>
                <a:gd name="T47" fmla="*/ 8 h 213"/>
                <a:gd name="T48" fmla="*/ 29 w 136"/>
                <a:gd name="T49" fmla="*/ 6 h 213"/>
                <a:gd name="T50" fmla="*/ 33 w 136"/>
                <a:gd name="T51" fmla="*/ 6 h 213"/>
                <a:gd name="T52" fmla="*/ 42 w 136"/>
                <a:gd name="T53" fmla="*/ 7 h 213"/>
                <a:gd name="T54" fmla="*/ 5 w 136"/>
                <a:gd name="T55" fmla="*/ 10 h 213"/>
                <a:gd name="T56" fmla="*/ 15 w 136"/>
                <a:gd name="T57" fmla="*/ 9 h 213"/>
                <a:gd name="T58" fmla="*/ 33 w 136"/>
                <a:gd name="T59" fmla="*/ 10 h 213"/>
                <a:gd name="T60" fmla="*/ 24 w 136"/>
                <a:gd name="T61" fmla="*/ 12 h 213"/>
                <a:gd name="T62" fmla="*/ 36 w 136"/>
                <a:gd name="T63" fmla="*/ 13 h 213"/>
                <a:gd name="T64" fmla="*/ 40 w 136"/>
                <a:gd name="T65" fmla="*/ 15 h 213"/>
                <a:gd name="T66" fmla="*/ 36 w 136"/>
                <a:gd name="T67" fmla="*/ 18 h 213"/>
                <a:gd name="T68" fmla="*/ 42 w 136"/>
                <a:gd name="T69" fmla="*/ 19 h 213"/>
                <a:gd name="T70" fmla="*/ 44 w 136"/>
                <a:gd name="T71" fmla="*/ 21 h 213"/>
                <a:gd name="T72" fmla="*/ 40 w 136"/>
                <a:gd name="T73" fmla="*/ 22 h 213"/>
                <a:gd name="T74" fmla="*/ 42 w 136"/>
                <a:gd name="T75" fmla="*/ 23 h 213"/>
                <a:gd name="T76" fmla="*/ 108 w 136"/>
                <a:gd name="T77" fmla="*/ 25 h 213"/>
                <a:gd name="T78" fmla="*/ 91 w 136"/>
                <a:gd name="T79" fmla="*/ 30 h 213"/>
                <a:gd name="T80" fmla="*/ 69 w 136"/>
                <a:gd name="T81" fmla="*/ 54 h 213"/>
                <a:gd name="T82" fmla="*/ 76 w 136"/>
                <a:gd name="T83" fmla="*/ 56 h 213"/>
                <a:gd name="T84" fmla="*/ 85 w 136"/>
                <a:gd name="T85" fmla="*/ 55 h 213"/>
                <a:gd name="T86" fmla="*/ 67 w 136"/>
                <a:gd name="T87" fmla="*/ 60 h 213"/>
                <a:gd name="T88" fmla="*/ 80 w 136"/>
                <a:gd name="T89" fmla="*/ 61 h 213"/>
                <a:gd name="T90" fmla="*/ 98 w 136"/>
                <a:gd name="T91" fmla="*/ 67 h 213"/>
                <a:gd name="T92" fmla="*/ 67 w 136"/>
                <a:gd name="T93" fmla="*/ 67 h 213"/>
                <a:gd name="T94" fmla="*/ 64 w 136"/>
                <a:gd name="T95" fmla="*/ 68 h 213"/>
                <a:gd name="T96" fmla="*/ 72 w 136"/>
                <a:gd name="T97" fmla="*/ 69 h 213"/>
                <a:gd name="T98" fmla="*/ 69 w 136"/>
                <a:gd name="T99" fmla="*/ 78 h 213"/>
                <a:gd name="T100" fmla="*/ 3 w 136"/>
                <a:gd name="T101" fmla="*/ 178 h 213"/>
                <a:gd name="T102" fmla="*/ 98 w 136"/>
                <a:gd name="T103" fmla="*/ 188 h 213"/>
                <a:gd name="T104" fmla="*/ 12 w 136"/>
                <a:gd name="T105" fmla="*/ 192 h 213"/>
                <a:gd name="T106" fmla="*/ 9 w 136"/>
                <a:gd name="T107" fmla="*/ 196 h 213"/>
                <a:gd name="T108" fmla="*/ 53 w 136"/>
                <a:gd name="T109" fmla="*/ 201 h 213"/>
                <a:gd name="T110" fmla="*/ 6 w 136"/>
                <a:gd name="T111" fmla="*/ 200 h 213"/>
                <a:gd name="T112" fmla="*/ 84 w 136"/>
                <a:gd name="T113" fmla="*/ 204 h 213"/>
                <a:gd name="T114" fmla="*/ 123 w 136"/>
                <a:gd name="T115" fmla="*/ 205 h 213"/>
                <a:gd name="T116" fmla="*/ 79 w 136"/>
                <a:gd name="T117" fmla="*/ 207 h 213"/>
                <a:gd name="T118" fmla="*/ 129 w 136"/>
                <a:gd name="T119"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213">
                  <a:moveTo>
                    <a:pt x="11" y="1"/>
                  </a:moveTo>
                  <a:lnTo>
                    <a:pt x="12" y="1"/>
                  </a:lnTo>
                  <a:cubicBezTo>
                    <a:pt x="12" y="1"/>
                    <a:pt x="12" y="1"/>
                    <a:pt x="13" y="1"/>
                  </a:cubicBezTo>
                  <a:cubicBezTo>
                    <a:pt x="13" y="1"/>
                    <a:pt x="13" y="0"/>
                    <a:pt x="13" y="0"/>
                  </a:cubicBezTo>
                  <a:cubicBezTo>
                    <a:pt x="13" y="0"/>
                    <a:pt x="12" y="0"/>
                    <a:pt x="12" y="0"/>
                  </a:cubicBezTo>
                  <a:cubicBezTo>
                    <a:pt x="12" y="0"/>
                    <a:pt x="12" y="0"/>
                    <a:pt x="11" y="0"/>
                  </a:cubicBezTo>
                  <a:lnTo>
                    <a:pt x="11" y="1"/>
                  </a:lnTo>
                  <a:close/>
                  <a:moveTo>
                    <a:pt x="15" y="0"/>
                  </a:moveTo>
                  <a:cubicBezTo>
                    <a:pt x="16" y="0"/>
                    <a:pt x="16" y="0"/>
                    <a:pt x="16" y="0"/>
                  </a:cubicBezTo>
                  <a:cubicBezTo>
                    <a:pt x="16" y="0"/>
                    <a:pt x="16" y="0"/>
                    <a:pt x="17" y="0"/>
                  </a:cubicBezTo>
                  <a:cubicBezTo>
                    <a:pt x="17" y="0"/>
                    <a:pt x="17" y="1"/>
                    <a:pt x="16" y="1"/>
                  </a:cubicBezTo>
                  <a:cubicBezTo>
                    <a:pt x="16" y="1"/>
                    <a:pt x="16" y="1"/>
                    <a:pt x="16" y="1"/>
                  </a:cubicBezTo>
                  <a:lnTo>
                    <a:pt x="15" y="1"/>
                  </a:lnTo>
                  <a:lnTo>
                    <a:pt x="15" y="0"/>
                  </a:lnTo>
                  <a:close/>
                  <a:moveTo>
                    <a:pt x="112" y="0"/>
                  </a:moveTo>
                  <a:cubicBezTo>
                    <a:pt x="112" y="1"/>
                    <a:pt x="112" y="1"/>
                    <a:pt x="112" y="1"/>
                  </a:cubicBezTo>
                  <a:cubicBezTo>
                    <a:pt x="112" y="0"/>
                    <a:pt x="112" y="0"/>
                    <a:pt x="111" y="0"/>
                  </a:cubicBezTo>
                  <a:cubicBezTo>
                    <a:pt x="111" y="0"/>
                    <a:pt x="112" y="0"/>
                    <a:pt x="112" y="0"/>
                  </a:cubicBezTo>
                  <a:cubicBezTo>
                    <a:pt x="112" y="0"/>
                    <a:pt x="112" y="0"/>
                    <a:pt x="112" y="0"/>
                  </a:cubicBezTo>
                  <a:close/>
                  <a:moveTo>
                    <a:pt x="1" y="4"/>
                  </a:moveTo>
                  <a:lnTo>
                    <a:pt x="1" y="2"/>
                  </a:lnTo>
                  <a:cubicBezTo>
                    <a:pt x="1" y="1"/>
                    <a:pt x="1" y="1"/>
                    <a:pt x="1" y="0"/>
                  </a:cubicBezTo>
                  <a:cubicBezTo>
                    <a:pt x="3" y="1"/>
                    <a:pt x="4" y="2"/>
                    <a:pt x="4" y="3"/>
                  </a:cubicBezTo>
                  <a:cubicBezTo>
                    <a:pt x="3" y="3"/>
                    <a:pt x="3" y="3"/>
                    <a:pt x="2" y="3"/>
                  </a:cubicBezTo>
                  <a:cubicBezTo>
                    <a:pt x="2" y="4"/>
                    <a:pt x="1" y="4"/>
                    <a:pt x="1" y="4"/>
                  </a:cubicBezTo>
                  <a:close/>
                  <a:moveTo>
                    <a:pt x="48" y="1"/>
                  </a:moveTo>
                  <a:cubicBezTo>
                    <a:pt x="48" y="1"/>
                    <a:pt x="48" y="0"/>
                    <a:pt x="48" y="0"/>
                  </a:cubicBezTo>
                  <a:cubicBezTo>
                    <a:pt x="48" y="0"/>
                    <a:pt x="49" y="0"/>
                    <a:pt x="49" y="0"/>
                  </a:cubicBezTo>
                  <a:cubicBezTo>
                    <a:pt x="49" y="1"/>
                    <a:pt x="49" y="1"/>
                    <a:pt x="48" y="1"/>
                  </a:cubicBezTo>
                  <a:close/>
                  <a:moveTo>
                    <a:pt x="55" y="0"/>
                  </a:moveTo>
                  <a:cubicBezTo>
                    <a:pt x="55" y="0"/>
                    <a:pt x="55" y="1"/>
                    <a:pt x="55" y="1"/>
                  </a:cubicBezTo>
                  <a:cubicBezTo>
                    <a:pt x="55" y="1"/>
                    <a:pt x="55" y="1"/>
                    <a:pt x="55" y="1"/>
                  </a:cubicBezTo>
                  <a:cubicBezTo>
                    <a:pt x="54" y="1"/>
                    <a:pt x="54" y="0"/>
                    <a:pt x="55" y="0"/>
                  </a:cubicBezTo>
                  <a:cubicBezTo>
                    <a:pt x="55" y="0"/>
                    <a:pt x="55" y="0"/>
                    <a:pt x="55" y="0"/>
                  </a:cubicBezTo>
                  <a:close/>
                  <a:moveTo>
                    <a:pt x="38" y="1"/>
                  </a:moveTo>
                  <a:cubicBezTo>
                    <a:pt x="38" y="1"/>
                    <a:pt x="38" y="1"/>
                    <a:pt x="38" y="1"/>
                  </a:cubicBezTo>
                  <a:cubicBezTo>
                    <a:pt x="37" y="1"/>
                    <a:pt x="37" y="1"/>
                    <a:pt x="37" y="1"/>
                  </a:cubicBezTo>
                  <a:cubicBezTo>
                    <a:pt x="37" y="1"/>
                    <a:pt x="37" y="1"/>
                    <a:pt x="37" y="1"/>
                  </a:cubicBezTo>
                  <a:cubicBezTo>
                    <a:pt x="37" y="1"/>
                    <a:pt x="37" y="1"/>
                    <a:pt x="38" y="1"/>
                  </a:cubicBezTo>
                  <a:close/>
                  <a:moveTo>
                    <a:pt x="98" y="4"/>
                  </a:moveTo>
                  <a:cubicBezTo>
                    <a:pt x="97" y="4"/>
                    <a:pt x="97" y="4"/>
                    <a:pt x="96" y="4"/>
                  </a:cubicBezTo>
                  <a:cubicBezTo>
                    <a:pt x="96" y="4"/>
                    <a:pt x="96" y="4"/>
                    <a:pt x="96" y="3"/>
                  </a:cubicBezTo>
                  <a:cubicBezTo>
                    <a:pt x="95" y="3"/>
                    <a:pt x="95" y="3"/>
                    <a:pt x="95" y="3"/>
                  </a:cubicBezTo>
                  <a:cubicBezTo>
                    <a:pt x="95" y="2"/>
                    <a:pt x="95" y="2"/>
                    <a:pt x="95" y="2"/>
                  </a:cubicBezTo>
                  <a:cubicBezTo>
                    <a:pt x="95" y="1"/>
                    <a:pt x="95" y="1"/>
                    <a:pt x="96" y="1"/>
                  </a:cubicBezTo>
                  <a:cubicBezTo>
                    <a:pt x="96" y="1"/>
                    <a:pt x="97" y="1"/>
                    <a:pt x="98" y="1"/>
                  </a:cubicBezTo>
                  <a:lnTo>
                    <a:pt x="98" y="4"/>
                  </a:lnTo>
                  <a:close/>
                  <a:moveTo>
                    <a:pt x="47" y="3"/>
                  </a:moveTo>
                  <a:cubicBezTo>
                    <a:pt x="47" y="4"/>
                    <a:pt x="47" y="4"/>
                    <a:pt x="47" y="4"/>
                  </a:cubicBezTo>
                  <a:cubicBezTo>
                    <a:pt x="47" y="3"/>
                    <a:pt x="47" y="3"/>
                    <a:pt x="46" y="3"/>
                  </a:cubicBezTo>
                  <a:cubicBezTo>
                    <a:pt x="46" y="3"/>
                    <a:pt x="47" y="3"/>
                    <a:pt x="47" y="3"/>
                  </a:cubicBezTo>
                  <a:cubicBezTo>
                    <a:pt x="47" y="3"/>
                    <a:pt x="47" y="3"/>
                    <a:pt x="47" y="3"/>
                  </a:cubicBezTo>
                  <a:close/>
                  <a:moveTo>
                    <a:pt x="112" y="3"/>
                  </a:moveTo>
                  <a:lnTo>
                    <a:pt x="113" y="3"/>
                  </a:lnTo>
                  <a:lnTo>
                    <a:pt x="113" y="4"/>
                  </a:lnTo>
                  <a:lnTo>
                    <a:pt x="111" y="4"/>
                  </a:lnTo>
                  <a:lnTo>
                    <a:pt x="112" y="3"/>
                  </a:lnTo>
                  <a:close/>
                  <a:moveTo>
                    <a:pt x="101" y="59"/>
                  </a:moveTo>
                  <a:cubicBezTo>
                    <a:pt x="101" y="58"/>
                    <a:pt x="100" y="58"/>
                    <a:pt x="100" y="58"/>
                  </a:cubicBezTo>
                  <a:cubicBezTo>
                    <a:pt x="99" y="58"/>
                    <a:pt x="99" y="58"/>
                    <a:pt x="99" y="57"/>
                  </a:cubicBezTo>
                  <a:cubicBezTo>
                    <a:pt x="100" y="57"/>
                    <a:pt x="100" y="57"/>
                    <a:pt x="101" y="57"/>
                  </a:cubicBezTo>
                  <a:cubicBezTo>
                    <a:pt x="101" y="57"/>
                    <a:pt x="101" y="58"/>
                    <a:pt x="101" y="59"/>
                  </a:cubicBezTo>
                  <a:close/>
                  <a:moveTo>
                    <a:pt x="79" y="212"/>
                  </a:moveTo>
                  <a:cubicBezTo>
                    <a:pt x="78" y="212"/>
                    <a:pt x="78" y="212"/>
                    <a:pt x="78" y="212"/>
                  </a:cubicBezTo>
                  <a:cubicBezTo>
                    <a:pt x="78" y="212"/>
                    <a:pt x="78" y="212"/>
                    <a:pt x="78" y="212"/>
                  </a:cubicBezTo>
                  <a:cubicBezTo>
                    <a:pt x="78" y="211"/>
                    <a:pt x="78" y="211"/>
                    <a:pt x="78" y="211"/>
                  </a:cubicBezTo>
                  <a:cubicBezTo>
                    <a:pt x="78" y="211"/>
                    <a:pt x="79" y="212"/>
                    <a:pt x="79" y="212"/>
                  </a:cubicBezTo>
                  <a:close/>
                  <a:moveTo>
                    <a:pt x="36" y="1"/>
                  </a:moveTo>
                  <a:cubicBezTo>
                    <a:pt x="36" y="2"/>
                    <a:pt x="36" y="2"/>
                    <a:pt x="36" y="2"/>
                  </a:cubicBezTo>
                  <a:cubicBezTo>
                    <a:pt x="35" y="2"/>
                    <a:pt x="35" y="3"/>
                    <a:pt x="35" y="3"/>
                  </a:cubicBezTo>
                  <a:cubicBezTo>
                    <a:pt x="36" y="3"/>
                    <a:pt x="37" y="3"/>
                    <a:pt x="37" y="3"/>
                  </a:cubicBezTo>
                  <a:cubicBezTo>
                    <a:pt x="38" y="2"/>
                    <a:pt x="38" y="2"/>
                    <a:pt x="39" y="1"/>
                  </a:cubicBezTo>
                  <a:cubicBezTo>
                    <a:pt x="39" y="1"/>
                    <a:pt x="40" y="2"/>
                    <a:pt x="39" y="2"/>
                  </a:cubicBezTo>
                  <a:cubicBezTo>
                    <a:pt x="39" y="3"/>
                    <a:pt x="40" y="3"/>
                    <a:pt x="40" y="3"/>
                  </a:cubicBezTo>
                  <a:cubicBezTo>
                    <a:pt x="40" y="3"/>
                    <a:pt x="41" y="2"/>
                    <a:pt x="41" y="2"/>
                  </a:cubicBezTo>
                  <a:cubicBezTo>
                    <a:pt x="42" y="1"/>
                    <a:pt x="42" y="1"/>
                    <a:pt x="43" y="2"/>
                  </a:cubicBezTo>
                  <a:lnTo>
                    <a:pt x="43" y="2"/>
                  </a:lnTo>
                  <a:lnTo>
                    <a:pt x="44" y="3"/>
                  </a:lnTo>
                  <a:cubicBezTo>
                    <a:pt x="44" y="3"/>
                    <a:pt x="44" y="3"/>
                    <a:pt x="45" y="2"/>
                  </a:cubicBezTo>
                  <a:cubicBezTo>
                    <a:pt x="45" y="2"/>
                    <a:pt x="45" y="2"/>
                    <a:pt x="46" y="2"/>
                  </a:cubicBezTo>
                  <a:cubicBezTo>
                    <a:pt x="46" y="2"/>
                    <a:pt x="45" y="3"/>
                    <a:pt x="45" y="3"/>
                  </a:cubicBezTo>
                  <a:cubicBezTo>
                    <a:pt x="45" y="4"/>
                    <a:pt x="45" y="4"/>
                    <a:pt x="45" y="4"/>
                  </a:cubicBezTo>
                  <a:cubicBezTo>
                    <a:pt x="46" y="5"/>
                    <a:pt x="47" y="5"/>
                    <a:pt x="48" y="6"/>
                  </a:cubicBezTo>
                  <a:cubicBezTo>
                    <a:pt x="49" y="5"/>
                    <a:pt x="49" y="5"/>
                    <a:pt x="49" y="4"/>
                  </a:cubicBezTo>
                  <a:cubicBezTo>
                    <a:pt x="49" y="4"/>
                    <a:pt x="49" y="3"/>
                    <a:pt x="49" y="2"/>
                  </a:cubicBezTo>
                  <a:cubicBezTo>
                    <a:pt x="50" y="3"/>
                    <a:pt x="51" y="2"/>
                    <a:pt x="51" y="2"/>
                  </a:cubicBezTo>
                  <a:cubicBezTo>
                    <a:pt x="51" y="1"/>
                    <a:pt x="52" y="0"/>
                    <a:pt x="52" y="0"/>
                  </a:cubicBezTo>
                  <a:cubicBezTo>
                    <a:pt x="53" y="0"/>
                    <a:pt x="53" y="0"/>
                    <a:pt x="53" y="0"/>
                  </a:cubicBezTo>
                  <a:cubicBezTo>
                    <a:pt x="53" y="0"/>
                    <a:pt x="53" y="1"/>
                    <a:pt x="53" y="1"/>
                  </a:cubicBezTo>
                  <a:cubicBezTo>
                    <a:pt x="53" y="1"/>
                    <a:pt x="53" y="2"/>
                    <a:pt x="53" y="2"/>
                  </a:cubicBezTo>
                  <a:cubicBezTo>
                    <a:pt x="52" y="2"/>
                    <a:pt x="52" y="2"/>
                    <a:pt x="52" y="3"/>
                  </a:cubicBezTo>
                  <a:cubicBezTo>
                    <a:pt x="53" y="3"/>
                    <a:pt x="53" y="3"/>
                    <a:pt x="53" y="3"/>
                  </a:cubicBezTo>
                  <a:cubicBezTo>
                    <a:pt x="53" y="3"/>
                    <a:pt x="54" y="2"/>
                    <a:pt x="54" y="2"/>
                  </a:cubicBezTo>
                  <a:cubicBezTo>
                    <a:pt x="54" y="2"/>
                    <a:pt x="54" y="2"/>
                    <a:pt x="54" y="2"/>
                  </a:cubicBezTo>
                  <a:cubicBezTo>
                    <a:pt x="55" y="2"/>
                    <a:pt x="55" y="2"/>
                    <a:pt x="55" y="2"/>
                  </a:cubicBezTo>
                  <a:cubicBezTo>
                    <a:pt x="55" y="3"/>
                    <a:pt x="55" y="4"/>
                    <a:pt x="55" y="4"/>
                  </a:cubicBezTo>
                  <a:cubicBezTo>
                    <a:pt x="54" y="4"/>
                    <a:pt x="54" y="4"/>
                    <a:pt x="53" y="4"/>
                  </a:cubicBezTo>
                  <a:cubicBezTo>
                    <a:pt x="53" y="4"/>
                    <a:pt x="52" y="4"/>
                    <a:pt x="52" y="5"/>
                  </a:cubicBezTo>
                  <a:cubicBezTo>
                    <a:pt x="51" y="5"/>
                    <a:pt x="51" y="5"/>
                    <a:pt x="51" y="5"/>
                  </a:cubicBezTo>
                  <a:cubicBezTo>
                    <a:pt x="52" y="6"/>
                    <a:pt x="52" y="6"/>
                    <a:pt x="53" y="6"/>
                  </a:cubicBezTo>
                  <a:cubicBezTo>
                    <a:pt x="55" y="6"/>
                    <a:pt x="55" y="7"/>
                    <a:pt x="55" y="8"/>
                  </a:cubicBezTo>
                  <a:cubicBezTo>
                    <a:pt x="55" y="8"/>
                    <a:pt x="55" y="8"/>
                    <a:pt x="55" y="8"/>
                  </a:cubicBezTo>
                  <a:cubicBezTo>
                    <a:pt x="54" y="9"/>
                    <a:pt x="54" y="9"/>
                    <a:pt x="54" y="9"/>
                  </a:cubicBezTo>
                  <a:cubicBezTo>
                    <a:pt x="53" y="9"/>
                    <a:pt x="53" y="9"/>
                    <a:pt x="52" y="9"/>
                  </a:cubicBezTo>
                  <a:cubicBezTo>
                    <a:pt x="52" y="9"/>
                    <a:pt x="52" y="10"/>
                    <a:pt x="52" y="10"/>
                  </a:cubicBezTo>
                  <a:cubicBezTo>
                    <a:pt x="52" y="11"/>
                    <a:pt x="53" y="11"/>
                    <a:pt x="53" y="10"/>
                  </a:cubicBezTo>
                  <a:cubicBezTo>
                    <a:pt x="53" y="10"/>
                    <a:pt x="54" y="10"/>
                    <a:pt x="54" y="9"/>
                  </a:cubicBezTo>
                  <a:cubicBezTo>
                    <a:pt x="54" y="9"/>
                    <a:pt x="54" y="9"/>
                    <a:pt x="54" y="9"/>
                  </a:cubicBezTo>
                  <a:cubicBezTo>
                    <a:pt x="54" y="10"/>
                    <a:pt x="54" y="10"/>
                    <a:pt x="54" y="10"/>
                  </a:cubicBezTo>
                  <a:cubicBezTo>
                    <a:pt x="54" y="10"/>
                    <a:pt x="54" y="11"/>
                    <a:pt x="55" y="11"/>
                  </a:cubicBezTo>
                  <a:cubicBezTo>
                    <a:pt x="55" y="11"/>
                    <a:pt x="55" y="11"/>
                    <a:pt x="55" y="11"/>
                  </a:cubicBezTo>
                  <a:cubicBezTo>
                    <a:pt x="55" y="11"/>
                    <a:pt x="55" y="12"/>
                    <a:pt x="55" y="12"/>
                  </a:cubicBezTo>
                  <a:cubicBezTo>
                    <a:pt x="54" y="13"/>
                    <a:pt x="54" y="14"/>
                    <a:pt x="54" y="14"/>
                  </a:cubicBezTo>
                  <a:cubicBezTo>
                    <a:pt x="54" y="15"/>
                    <a:pt x="54" y="15"/>
                    <a:pt x="54" y="15"/>
                  </a:cubicBezTo>
                  <a:cubicBezTo>
                    <a:pt x="54" y="15"/>
                    <a:pt x="54" y="14"/>
                    <a:pt x="55" y="14"/>
                  </a:cubicBezTo>
                  <a:cubicBezTo>
                    <a:pt x="55" y="14"/>
                    <a:pt x="55" y="13"/>
                    <a:pt x="55" y="13"/>
                  </a:cubicBezTo>
                  <a:cubicBezTo>
                    <a:pt x="56" y="13"/>
                    <a:pt x="56" y="13"/>
                    <a:pt x="56" y="13"/>
                  </a:cubicBezTo>
                  <a:cubicBezTo>
                    <a:pt x="56" y="23"/>
                    <a:pt x="56" y="34"/>
                    <a:pt x="56" y="46"/>
                  </a:cubicBezTo>
                  <a:cubicBezTo>
                    <a:pt x="56" y="58"/>
                    <a:pt x="56" y="70"/>
                    <a:pt x="56" y="81"/>
                  </a:cubicBezTo>
                  <a:cubicBezTo>
                    <a:pt x="57" y="80"/>
                    <a:pt x="58" y="79"/>
                    <a:pt x="58" y="78"/>
                  </a:cubicBezTo>
                  <a:cubicBezTo>
                    <a:pt x="58" y="76"/>
                    <a:pt x="58" y="75"/>
                    <a:pt x="59" y="73"/>
                  </a:cubicBezTo>
                  <a:lnTo>
                    <a:pt x="60" y="71"/>
                  </a:lnTo>
                  <a:cubicBezTo>
                    <a:pt x="60" y="70"/>
                    <a:pt x="60" y="69"/>
                    <a:pt x="60" y="68"/>
                  </a:cubicBezTo>
                  <a:cubicBezTo>
                    <a:pt x="61" y="67"/>
                    <a:pt x="61" y="67"/>
                    <a:pt x="61" y="66"/>
                  </a:cubicBezTo>
                  <a:lnTo>
                    <a:pt x="62" y="63"/>
                  </a:lnTo>
                  <a:cubicBezTo>
                    <a:pt x="62" y="62"/>
                    <a:pt x="63" y="61"/>
                    <a:pt x="63" y="61"/>
                  </a:cubicBezTo>
                  <a:cubicBezTo>
                    <a:pt x="63" y="60"/>
                    <a:pt x="63" y="59"/>
                    <a:pt x="64" y="59"/>
                  </a:cubicBezTo>
                  <a:cubicBezTo>
                    <a:pt x="64" y="59"/>
                    <a:pt x="63" y="58"/>
                    <a:pt x="64" y="58"/>
                  </a:cubicBezTo>
                  <a:cubicBezTo>
                    <a:pt x="64" y="57"/>
                    <a:pt x="64" y="57"/>
                    <a:pt x="64" y="56"/>
                  </a:cubicBezTo>
                  <a:cubicBezTo>
                    <a:pt x="65" y="56"/>
                    <a:pt x="65" y="56"/>
                    <a:pt x="65" y="56"/>
                  </a:cubicBezTo>
                  <a:cubicBezTo>
                    <a:pt x="66" y="57"/>
                    <a:pt x="66" y="57"/>
                    <a:pt x="66" y="57"/>
                  </a:cubicBezTo>
                  <a:cubicBezTo>
                    <a:pt x="66" y="58"/>
                    <a:pt x="66" y="58"/>
                    <a:pt x="66" y="58"/>
                  </a:cubicBezTo>
                  <a:cubicBezTo>
                    <a:pt x="67" y="58"/>
                    <a:pt x="67" y="58"/>
                    <a:pt x="68" y="58"/>
                  </a:cubicBezTo>
                  <a:cubicBezTo>
                    <a:pt x="67" y="58"/>
                    <a:pt x="67" y="57"/>
                    <a:pt x="66" y="56"/>
                  </a:cubicBezTo>
                  <a:cubicBezTo>
                    <a:pt x="66" y="56"/>
                    <a:pt x="65" y="55"/>
                    <a:pt x="65" y="55"/>
                  </a:cubicBezTo>
                  <a:cubicBezTo>
                    <a:pt x="67" y="47"/>
                    <a:pt x="69" y="40"/>
                    <a:pt x="71" y="33"/>
                  </a:cubicBezTo>
                  <a:cubicBezTo>
                    <a:pt x="73" y="26"/>
                    <a:pt x="75" y="18"/>
                    <a:pt x="77" y="11"/>
                  </a:cubicBezTo>
                  <a:cubicBezTo>
                    <a:pt x="78" y="10"/>
                    <a:pt x="78" y="9"/>
                    <a:pt x="78" y="8"/>
                  </a:cubicBezTo>
                  <a:cubicBezTo>
                    <a:pt x="78" y="7"/>
                    <a:pt x="79" y="6"/>
                    <a:pt x="80" y="6"/>
                  </a:cubicBezTo>
                  <a:cubicBezTo>
                    <a:pt x="80" y="5"/>
                    <a:pt x="80" y="5"/>
                    <a:pt x="80" y="5"/>
                  </a:cubicBezTo>
                  <a:cubicBezTo>
                    <a:pt x="80" y="4"/>
                    <a:pt x="80" y="4"/>
                    <a:pt x="80" y="4"/>
                  </a:cubicBezTo>
                  <a:cubicBezTo>
                    <a:pt x="80" y="4"/>
                    <a:pt x="80" y="3"/>
                    <a:pt x="80" y="3"/>
                  </a:cubicBezTo>
                  <a:cubicBezTo>
                    <a:pt x="80" y="3"/>
                    <a:pt x="80" y="3"/>
                    <a:pt x="80" y="4"/>
                  </a:cubicBezTo>
                  <a:cubicBezTo>
                    <a:pt x="81" y="4"/>
                    <a:pt x="81" y="4"/>
                    <a:pt x="81" y="4"/>
                  </a:cubicBezTo>
                  <a:cubicBezTo>
                    <a:pt x="81" y="4"/>
                    <a:pt x="81" y="4"/>
                    <a:pt x="82" y="4"/>
                  </a:cubicBezTo>
                  <a:cubicBezTo>
                    <a:pt x="82" y="4"/>
                    <a:pt x="82" y="3"/>
                    <a:pt x="82" y="3"/>
                  </a:cubicBezTo>
                  <a:cubicBezTo>
                    <a:pt x="82" y="2"/>
                    <a:pt x="82" y="2"/>
                    <a:pt x="83" y="2"/>
                  </a:cubicBezTo>
                  <a:cubicBezTo>
                    <a:pt x="84" y="2"/>
                    <a:pt x="86" y="3"/>
                    <a:pt x="86" y="4"/>
                  </a:cubicBezTo>
                  <a:cubicBezTo>
                    <a:pt x="87" y="4"/>
                    <a:pt x="87" y="3"/>
                    <a:pt x="87" y="3"/>
                  </a:cubicBezTo>
                  <a:cubicBezTo>
                    <a:pt x="87" y="3"/>
                    <a:pt x="87" y="2"/>
                    <a:pt x="88" y="2"/>
                  </a:cubicBezTo>
                  <a:cubicBezTo>
                    <a:pt x="88" y="2"/>
                    <a:pt x="88" y="2"/>
                    <a:pt x="89" y="2"/>
                  </a:cubicBezTo>
                  <a:cubicBezTo>
                    <a:pt x="89" y="2"/>
                    <a:pt x="89" y="2"/>
                    <a:pt x="89" y="2"/>
                  </a:cubicBezTo>
                  <a:cubicBezTo>
                    <a:pt x="90" y="2"/>
                    <a:pt x="90" y="2"/>
                    <a:pt x="90" y="2"/>
                  </a:cubicBezTo>
                  <a:cubicBezTo>
                    <a:pt x="90" y="2"/>
                    <a:pt x="90" y="1"/>
                    <a:pt x="90" y="1"/>
                  </a:cubicBezTo>
                  <a:cubicBezTo>
                    <a:pt x="91" y="1"/>
                    <a:pt x="91" y="1"/>
                    <a:pt x="92" y="1"/>
                  </a:cubicBezTo>
                  <a:cubicBezTo>
                    <a:pt x="92" y="1"/>
                    <a:pt x="93" y="1"/>
                    <a:pt x="94" y="1"/>
                  </a:cubicBezTo>
                  <a:cubicBezTo>
                    <a:pt x="94" y="2"/>
                    <a:pt x="94" y="2"/>
                    <a:pt x="95" y="3"/>
                  </a:cubicBezTo>
                  <a:cubicBezTo>
                    <a:pt x="95" y="4"/>
                    <a:pt x="95" y="4"/>
                    <a:pt x="95" y="5"/>
                  </a:cubicBezTo>
                  <a:cubicBezTo>
                    <a:pt x="95" y="6"/>
                    <a:pt x="96" y="6"/>
                    <a:pt x="96" y="6"/>
                  </a:cubicBezTo>
                  <a:cubicBezTo>
                    <a:pt x="97" y="5"/>
                    <a:pt x="97" y="5"/>
                    <a:pt x="97" y="5"/>
                  </a:cubicBezTo>
                  <a:cubicBezTo>
                    <a:pt x="98" y="5"/>
                    <a:pt x="98" y="5"/>
                    <a:pt x="98" y="5"/>
                  </a:cubicBezTo>
                  <a:cubicBezTo>
                    <a:pt x="99" y="4"/>
                    <a:pt x="99" y="4"/>
                    <a:pt x="99" y="4"/>
                  </a:cubicBezTo>
                  <a:cubicBezTo>
                    <a:pt x="100" y="4"/>
                    <a:pt x="100" y="3"/>
                    <a:pt x="99" y="3"/>
                  </a:cubicBezTo>
                  <a:cubicBezTo>
                    <a:pt x="99" y="2"/>
                    <a:pt x="100" y="2"/>
                    <a:pt x="101" y="2"/>
                  </a:cubicBezTo>
                  <a:cubicBezTo>
                    <a:pt x="100" y="3"/>
                    <a:pt x="100" y="3"/>
                    <a:pt x="100" y="3"/>
                  </a:cubicBezTo>
                  <a:cubicBezTo>
                    <a:pt x="100" y="3"/>
                    <a:pt x="100" y="3"/>
                    <a:pt x="101" y="3"/>
                  </a:cubicBezTo>
                  <a:cubicBezTo>
                    <a:pt x="101" y="4"/>
                    <a:pt x="101" y="4"/>
                    <a:pt x="101" y="4"/>
                  </a:cubicBezTo>
                  <a:cubicBezTo>
                    <a:pt x="101" y="5"/>
                    <a:pt x="101" y="5"/>
                    <a:pt x="101" y="5"/>
                  </a:cubicBezTo>
                  <a:cubicBezTo>
                    <a:pt x="102" y="5"/>
                    <a:pt x="102" y="5"/>
                    <a:pt x="102" y="5"/>
                  </a:cubicBezTo>
                  <a:cubicBezTo>
                    <a:pt x="102" y="5"/>
                    <a:pt x="102" y="4"/>
                    <a:pt x="102" y="4"/>
                  </a:cubicBezTo>
                  <a:cubicBezTo>
                    <a:pt x="102" y="4"/>
                    <a:pt x="102" y="4"/>
                    <a:pt x="102" y="3"/>
                  </a:cubicBezTo>
                  <a:cubicBezTo>
                    <a:pt x="102" y="3"/>
                    <a:pt x="103" y="3"/>
                    <a:pt x="103" y="2"/>
                  </a:cubicBezTo>
                  <a:cubicBezTo>
                    <a:pt x="104" y="3"/>
                    <a:pt x="104" y="3"/>
                    <a:pt x="104" y="3"/>
                  </a:cubicBezTo>
                  <a:cubicBezTo>
                    <a:pt x="104" y="3"/>
                    <a:pt x="104" y="3"/>
                    <a:pt x="104" y="3"/>
                  </a:cubicBezTo>
                  <a:cubicBezTo>
                    <a:pt x="103" y="3"/>
                    <a:pt x="103" y="4"/>
                    <a:pt x="103" y="4"/>
                  </a:cubicBezTo>
                  <a:cubicBezTo>
                    <a:pt x="103" y="4"/>
                    <a:pt x="103" y="4"/>
                    <a:pt x="103" y="5"/>
                  </a:cubicBezTo>
                  <a:cubicBezTo>
                    <a:pt x="104" y="5"/>
                    <a:pt x="105" y="4"/>
                    <a:pt x="105" y="4"/>
                  </a:cubicBezTo>
                  <a:cubicBezTo>
                    <a:pt x="105" y="3"/>
                    <a:pt x="106" y="3"/>
                    <a:pt x="107" y="3"/>
                  </a:cubicBezTo>
                  <a:cubicBezTo>
                    <a:pt x="107" y="3"/>
                    <a:pt x="107" y="4"/>
                    <a:pt x="107" y="4"/>
                  </a:cubicBezTo>
                  <a:cubicBezTo>
                    <a:pt x="107" y="5"/>
                    <a:pt x="107" y="5"/>
                    <a:pt x="107" y="5"/>
                  </a:cubicBezTo>
                  <a:cubicBezTo>
                    <a:pt x="108" y="5"/>
                    <a:pt x="108" y="5"/>
                    <a:pt x="109" y="5"/>
                  </a:cubicBezTo>
                  <a:cubicBezTo>
                    <a:pt x="109" y="4"/>
                    <a:pt x="109" y="4"/>
                    <a:pt x="109" y="4"/>
                  </a:cubicBezTo>
                  <a:cubicBezTo>
                    <a:pt x="109" y="3"/>
                    <a:pt x="109" y="3"/>
                    <a:pt x="109" y="2"/>
                  </a:cubicBezTo>
                  <a:cubicBezTo>
                    <a:pt x="108" y="2"/>
                    <a:pt x="109" y="2"/>
                    <a:pt x="109" y="1"/>
                  </a:cubicBezTo>
                  <a:cubicBezTo>
                    <a:pt x="110" y="1"/>
                    <a:pt x="110" y="2"/>
                    <a:pt x="110" y="2"/>
                  </a:cubicBezTo>
                  <a:cubicBezTo>
                    <a:pt x="111" y="3"/>
                    <a:pt x="111" y="3"/>
                    <a:pt x="111" y="4"/>
                  </a:cubicBezTo>
                  <a:cubicBezTo>
                    <a:pt x="111" y="5"/>
                    <a:pt x="111" y="5"/>
                    <a:pt x="111" y="6"/>
                  </a:cubicBezTo>
                  <a:cubicBezTo>
                    <a:pt x="111" y="6"/>
                    <a:pt x="112" y="7"/>
                    <a:pt x="112" y="7"/>
                  </a:cubicBezTo>
                  <a:cubicBezTo>
                    <a:pt x="113" y="7"/>
                    <a:pt x="113" y="6"/>
                    <a:pt x="113" y="6"/>
                  </a:cubicBezTo>
                  <a:cubicBezTo>
                    <a:pt x="113" y="5"/>
                    <a:pt x="113" y="5"/>
                    <a:pt x="113" y="4"/>
                  </a:cubicBezTo>
                  <a:cubicBezTo>
                    <a:pt x="114" y="4"/>
                    <a:pt x="114" y="3"/>
                    <a:pt x="114" y="3"/>
                  </a:cubicBezTo>
                  <a:cubicBezTo>
                    <a:pt x="115" y="3"/>
                    <a:pt x="115" y="2"/>
                    <a:pt x="115" y="1"/>
                  </a:cubicBezTo>
                  <a:cubicBezTo>
                    <a:pt x="116" y="2"/>
                    <a:pt x="117" y="2"/>
                    <a:pt x="117" y="1"/>
                  </a:cubicBezTo>
                  <a:cubicBezTo>
                    <a:pt x="118" y="1"/>
                    <a:pt x="119" y="1"/>
                    <a:pt x="120" y="1"/>
                  </a:cubicBezTo>
                  <a:cubicBezTo>
                    <a:pt x="120" y="2"/>
                    <a:pt x="120" y="2"/>
                    <a:pt x="120" y="2"/>
                  </a:cubicBezTo>
                  <a:cubicBezTo>
                    <a:pt x="120" y="2"/>
                    <a:pt x="119" y="2"/>
                    <a:pt x="119" y="2"/>
                  </a:cubicBezTo>
                  <a:cubicBezTo>
                    <a:pt x="118" y="2"/>
                    <a:pt x="118" y="2"/>
                    <a:pt x="118" y="2"/>
                  </a:cubicBezTo>
                  <a:cubicBezTo>
                    <a:pt x="118" y="2"/>
                    <a:pt x="117" y="2"/>
                    <a:pt x="118" y="3"/>
                  </a:cubicBezTo>
                  <a:cubicBezTo>
                    <a:pt x="118" y="3"/>
                    <a:pt x="119" y="3"/>
                    <a:pt x="119" y="3"/>
                  </a:cubicBezTo>
                  <a:cubicBezTo>
                    <a:pt x="120" y="3"/>
                    <a:pt x="121" y="3"/>
                    <a:pt x="121" y="3"/>
                  </a:cubicBezTo>
                  <a:cubicBezTo>
                    <a:pt x="122" y="2"/>
                    <a:pt x="123" y="2"/>
                    <a:pt x="123" y="2"/>
                  </a:cubicBezTo>
                  <a:cubicBezTo>
                    <a:pt x="123" y="1"/>
                    <a:pt x="124" y="0"/>
                    <a:pt x="124" y="0"/>
                  </a:cubicBezTo>
                  <a:cubicBezTo>
                    <a:pt x="125" y="0"/>
                    <a:pt x="127" y="0"/>
                    <a:pt x="128" y="0"/>
                  </a:cubicBezTo>
                  <a:cubicBezTo>
                    <a:pt x="130" y="0"/>
                    <a:pt x="131" y="0"/>
                    <a:pt x="133" y="0"/>
                  </a:cubicBezTo>
                  <a:cubicBezTo>
                    <a:pt x="130" y="9"/>
                    <a:pt x="127" y="18"/>
                    <a:pt x="124" y="26"/>
                  </a:cubicBezTo>
                  <a:cubicBezTo>
                    <a:pt x="121" y="35"/>
                    <a:pt x="119" y="43"/>
                    <a:pt x="116" y="52"/>
                  </a:cubicBezTo>
                  <a:cubicBezTo>
                    <a:pt x="115" y="52"/>
                    <a:pt x="115" y="52"/>
                    <a:pt x="114" y="53"/>
                  </a:cubicBezTo>
                  <a:cubicBezTo>
                    <a:pt x="114" y="53"/>
                    <a:pt x="114" y="54"/>
                    <a:pt x="113" y="54"/>
                  </a:cubicBezTo>
                  <a:cubicBezTo>
                    <a:pt x="113" y="54"/>
                    <a:pt x="113" y="54"/>
                    <a:pt x="112" y="54"/>
                  </a:cubicBezTo>
                  <a:cubicBezTo>
                    <a:pt x="112" y="54"/>
                    <a:pt x="111" y="54"/>
                    <a:pt x="111" y="54"/>
                  </a:cubicBezTo>
                  <a:cubicBezTo>
                    <a:pt x="111" y="54"/>
                    <a:pt x="110" y="54"/>
                    <a:pt x="110" y="54"/>
                  </a:cubicBezTo>
                  <a:cubicBezTo>
                    <a:pt x="109" y="54"/>
                    <a:pt x="109" y="54"/>
                    <a:pt x="109" y="54"/>
                  </a:cubicBezTo>
                  <a:cubicBezTo>
                    <a:pt x="108" y="54"/>
                    <a:pt x="108" y="54"/>
                    <a:pt x="108" y="54"/>
                  </a:cubicBezTo>
                  <a:cubicBezTo>
                    <a:pt x="108" y="55"/>
                    <a:pt x="107" y="55"/>
                    <a:pt x="107" y="55"/>
                  </a:cubicBezTo>
                  <a:cubicBezTo>
                    <a:pt x="106" y="56"/>
                    <a:pt x="106" y="55"/>
                    <a:pt x="106" y="55"/>
                  </a:cubicBezTo>
                  <a:cubicBezTo>
                    <a:pt x="106" y="55"/>
                    <a:pt x="106" y="54"/>
                    <a:pt x="106" y="54"/>
                  </a:cubicBezTo>
                  <a:cubicBezTo>
                    <a:pt x="105" y="54"/>
                    <a:pt x="105" y="54"/>
                    <a:pt x="105" y="54"/>
                  </a:cubicBezTo>
                  <a:cubicBezTo>
                    <a:pt x="105" y="55"/>
                    <a:pt x="105" y="55"/>
                    <a:pt x="105" y="55"/>
                  </a:cubicBezTo>
                  <a:cubicBezTo>
                    <a:pt x="104" y="55"/>
                    <a:pt x="104" y="55"/>
                    <a:pt x="103" y="56"/>
                  </a:cubicBezTo>
                  <a:cubicBezTo>
                    <a:pt x="102" y="56"/>
                    <a:pt x="101" y="56"/>
                    <a:pt x="101" y="56"/>
                  </a:cubicBezTo>
                  <a:cubicBezTo>
                    <a:pt x="100" y="56"/>
                    <a:pt x="99" y="56"/>
                    <a:pt x="98" y="55"/>
                  </a:cubicBezTo>
                  <a:cubicBezTo>
                    <a:pt x="97" y="55"/>
                    <a:pt x="96" y="55"/>
                    <a:pt x="95" y="56"/>
                  </a:cubicBezTo>
                  <a:cubicBezTo>
                    <a:pt x="95" y="56"/>
                    <a:pt x="94" y="56"/>
                    <a:pt x="94" y="56"/>
                  </a:cubicBezTo>
                  <a:cubicBezTo>
                    <a:pt x="93" y="56"/>
                    <a:pt x="93" y="55"/>
                    <a:pt x="92" y="56"/>
                  </a:cubicBezTo>
                  <a:cubicBezTo>
                    <a:pt x="92" y="56"/>
                    <a:pt x="91" y="56"/>
                    <a:pt x="90" y="56"/>
                  </a:cubicBezTo>
                  <a:cubicBezTo>
                    <a:pt x="90" y="57"/>
                    <a:pt x="89" y="57"/>
                    <a:pt x="88" y="56"/>
                  </a:cubicBezTo>
                  <a:cubicBezTo>
                    <a:pt x="88" y="57"/>
                    <a:pt x="88" y="57"/>
                    <a:pt x="88" y="58"/>
                  </a:cubicBezTo>
                  <a:cubicBezTo>
                    <a:pt x="88" y="58"/>
                    <a:pt x="89" y="58"/>
                    <a:pt x="89" y="58"/>
                  </a:cubicBezTo>
                  <a:cubicBezTo>
                    <a:pt x="90" y="58"/>
                    <a:pt x="90" y="58"/>
                    <a:pt x="91" y="58"/>
                  </a:cubicBezTo>
                  <a:cubicBezTo>
                    <a:pt x="91" y="58"/>
                    <a:pt x="91" y="58"/>
                    <a:pt x="92" y="58"/>
                  </a:cubicBezTo>
                  <a:cubicBezTo>
                    <a:pt x="92" y="58"/>
                    <a:pt x="92" y="59"/>
                    <a:pt x="93" y="60"/>
                  </a:cubicBezTo>
                  <a:cubicBezTo>
                    <a:pt x="93" y="60"/>
                    <a:pt x="93" y="61"/>
                    <a:pt x="93" y="61"/>
                  </a:cubicBezTo>
                  <a:cubicBezTo>
                    <a:pt x="94" y="61"/>
                    <a:pt x="94" y="61"/>
                    <a:pt x="94" y="60"/>
                  </a:cubicBezTo>
                  <a:cubicBezTo>
                    <a:pt x="94" y="59"/>
                    <a:pt x="94" y="59"/>
                    <a:pt x="94" y="58"/>
                  </a:cubicBezTo>
                  <a:cubicBezTo>
                    <a:pt x="95" y="58"/>
                    <a:pt x="96" y="58"/>
                    <a:pt x="97" y="58"/>
                  </a:cubicBezTo>
                  <a:cubicBezTo>
                    <a:pt x="98" y="58"/>
                    <a:pt x="99" y="59"/>
                    <a:pt x="100" y="60"/>
                  </a:cubicBezTo>
                  <a:cubicBezTo>
                    <a:pt x="101" y="60"/>
                    <a:pt x="102" y="59"/>
                    <a:pt x="102" y="59"/>
                  </a:cubicBezTo>
                  <a:cubicBezTo>
                    <a:pt x="102" y="58"/>
                    <a:pt x="103" y="58"/>
                    <a:pt x="104" y="58"/>
                  </a:cubicBezTo>
                  <a:cubicBezTo>
                    <a:pt x="104" y="58"/>
                    <a:pt x="105" y="59"/>
                    <a:pt x="105" y="59"/>
                  </a:cubicBezTo>
                  <a:cubicBezTo>
                    <a:pt x="106" y="59"/>
                    <a:pt x="106" y="60"/>
                    <a:pt x="107" y="60"/>
                  </a:cubicBezTo>
                  <a:cubicBezTo>
                    <a:pt x="107" y="60"/>
                    <a:pt x="107" y="59"/>
                    <a:pt x="108" y="59"/>
                  </a:cubicBezTo>
                  <a:cubicBezTo>
                    <a:pt x="108" y="58"/>
                    <a:pt x="109" y="58"/>
                    <a:pt x="109" y="59"/>
                  </a:cubicBezTo>
                  <a:cubicBezTo>
                    <a:pt x="110" y="59"/>
                    <a:pt x="110" y="59"/>
                    <a:pt x="110" y="59"/>
                  </a:cubicBezTo>
                  <a:cubicBezTo>
                    <a:pt x="110" y="59"/>
                    <a:pt x="110" y="59"/>
                    <a:pt x="110" y="58"/>
                  </a:cubicBezTo>
                  <a:cubicBezTo>
                    <a:pt x="110" y="58"/>
                    <a:pt x="110" y="58"/>
                    <a:pt x="110" y="58"/>
                  </a:cubicBezTo>
                  <a:cubicBezTo>
                    <a:pt x="110" y="58"/>
                    <a:pt x="110" y="57"/>
                    <a:pt x="110" y="57"/>
                  </a:cubicBezTo>
                  <a:cubicBezTo>
                    <a:pt x="111" y="57"/>
                    <a:pt x="111" y="57"/>
                    <a:pt x="111" y="57"/>
                  </a:cubicBezTo>
                  <a:cubicBezTo>
                    <a:pt x="111" y="57"/>
                    <a:pt x="112" y="57"/>
                    <a:pt x="112" y="57"/>
                  </a:cubicBezTo>
                  <a:cubicBezTo>
                    <a:pt x="112" y="58"/>
                    <a:pt x="112" y="58"/>
                    <a:pt x="112" y="58"/>
                  </a:cubicBezTo>
                  <a:cubicBezTo>
                    <a:pt x="112" y="58"/>
                    <a:pt x="113" y="58"/>
                    <a:pt x="113" y="58"/>
                  </a:cubicBezTo>
                  <a:cubicBezTo>
                    <a:pt x="111" y="65"/>
                    <a:pt x="109" y="71"/>
                    <a:pt x="107" y="78"/>
                  </a:cubicBezTo>
                  <a:cubicBezTo>
                    <a:pt x="105" y="84"/>
                    <a:pt x="103" y="90"/>
                    <a:pt x="101" y="97"/>
                  </a:cubicBezTo>
                  <a:cubicBezTo>
                    <a:pt x="106" y="116"/>
                    <a:pt x="112" y="135"/>
                    <a:pt x="118" y="155"/>
                  </a:cubicBezTo>
                  <a:cubicBezTo>
                    <a:pt x="124" y="174"/>
                    <a:pt x="130" y="193"/>
                    <a:pt x="136" y="213"/>
                  </a:cubicBezTo>
                  <a:cubicBezTo>
                    <a:pt x="135" y="212"/>
                    <a:pt x="134" y="212"/>
                    <a:pt x="132" y="212"/>
                  </a:cubicBezTo>
                  <a:cubicBezTo>
                    <a:pt x="131" y="213"/>
                    <a:pt x="130" y="213"/>
                    <a:pt x="128" y="213"/>
                  </a:cubicBezTo>
                  <a:cubicBezTo>
                    <a:pt x="127" y="213"/>
                    <a:pt x="126" y="212"/>
                    <a:pt x="125" y="212"/>
                  </a:cubicBezTo>
                  <a:cubicBezTo>
                    <a:pt x="124" y="212"/>
                    <a:pt x="123" y="211"/>
                    <a:pt x="123" y="211"/>
                  </a:cubicBezTo>
                  <a:cubicBezTo>
                    <a:pt x="122" y="211"/>
                    <a:pt x="122" y="211"/>
                    <a:pt x="122" y="211"/>
                  </a:cubicBezTo>
                  <a:cubicBezTo>
                    <a:pt x="122" y="211"/>
                    <a:pt x="122" y="211"/>
                    <a:pt x="122" y="212"/>
                  </a:cubicBezTo>
                  <a:cubicBezTo>
                    <a:pt x="122" y="212"/>
                    <a:pt x="122" y="212"/>
                    <a:pt x="122" y="212"/>
                  </a:cubicBezTo>
                  <a:cubicBezTo>
                    <a:pt x="122" y="213"/>
                    <a:pt x="122" y="213"/>
                    <a:pt x="121" y="212"/>
                  </a:cubicBezTo>
                  <a:cubicBezTo>
                    <a:pt x="121" y="212"/>
                    <a:pt x="121" y="212"/>
                    <a:pt x="121" y="212"/>
                  </a:cubicBezTo>
                  <a:cubicBezTo>
                    <a:pt x="121" y="211"/>
                    <a:pt x="121" y="211"/>
                    <a:pt x="121" y="211"/>
                  </a:cubicBezTo>
                  <a:cubicBezTo>
                    <a:pt x="121" y="211"/>
                    <a:pt x="121" y="210"/>
                    <a:pt x="121" y="210"/>
                  </a:cubicBezTo>
                  <a:cubicBezTo>
                    <a:pt x="121" y="210"/>
                    <a:pt x="121" y="210"/>
                    <a:pt x="120" y="210"/>
                  </a:cubicBezTo>
                  <a:cubicBezTo>
                    <a:pt x="120" y="210"/>
                    <a:pt x="119" y="210"/>
                    <a:pt x="119" y="210"/>
                  </a:cubicBezTo>
                  <a:cubicBezTo>
                    <a:pt x="119" y="210"/>
                    <a:pt x="119" y="211"/>
                    <a:pt x="119" y="211"/>
                  </a:cubicBezTo>
                  <a:cubicBezTo>
                    <a:pt x="119" y="211"/>
                    <a:pt x="119" y="211"/>
                    <a:pt x="119" y="211"/>
                  </a:cubicBezTo>
                  <a:cubicBezTo>
                    <a:pt x="119" y="212"/>
                    <a:pt x="119" y="212"/>
                    <a:pt x="119" y="212"/>
                  </a:cubicBezTo>
                  <a:cubicBezTo>
                    <a:pt x="117" y="212"/>
                    <a:pt x="116" y="212"/>
                    <a:pt x="115" y="212"/>
                  </a:cubicBezTo>
                  <a:cubicBezTo>
                    <a:pt x="114" y="212"/>
                    <a:pt x="113" y="212"/>
                    <a:pt x="112" y="212"/>
                  </a:cubicBezTo>
                  <a:cubicBezTo>
                    <a:pt x="111" y="212"/>
                    <a:pt x="111" y="212"/>
                    <a:pt x="111" y="212"/>
                  </a:cubicBezTo>
                  <a:cubicBezTo>
                    <a:pt x="111" y="212"/>
                    <a:pt x="111" y="211"/>
                    <a:pt x="111" y="211"/>
                  </a:cubicBezTo>
                  <a:cubicBezTo>
                    <a:pt x="111" y="211"/>
                    <a:pt x="111" y="211"/>
                    <a:pt x="111" y="211"/>
                  </a:cubicBezTo>
                  <a:cubicBezTo>
                    <a:pt x="111" y="210"/>
                    <a:pt x="111" y="210"/>
                    <a:pt x="110" y="210"/>
                  </a:cubicBezTo>
                  <a:cubicBezTo>
                    <a:pt x="110" y="210"/>
                    <a:pt x="109" y="210"/>
                    <a:pt x="109" y="210"/>
                  </a:cubicBezTo>
                  <a:cubicBezTo>
                    <a:pt x="109" y="211"/>
                    <a:pt x="109" y="211"/>
                    <a:pt x="109" y="211"/>
                  </a:cubicBezTo>
                  <a:cubicBezTo>
                    <a:pt x="109" y="211"/>
                    <a:pt x="109" y="212"/>
                    <a:pt x="109" y="212"/>
                  </a:cubicBezTo>
                  <a:cubicBezTo>
                    <a:pt x="109" y="212"/>
                    <a:pt x="109" y="212"/>
                    <a:pt x="108" y="212"/>
                  </a:cubicBezTo>
                  <a:cubicBezTo>
                    <a:pt x="105" y="213"/>
                    <a:pt x="102" y="213"/>
                    <a:pt x="99" y="212"/>
                  </a:cubicBezTo>
                  <a:cubicBezTo>
                    <a:pt x="95" y="212"/>
                    <a:pt x="92" y="212"/>
                    <a:pt x="90" y="212"/>
                  </a:cubicBezTo>
                  <a:cubicBezTo>
                    <a:pt x="89" y="212"/>
                    <a:pt x="89" y="211"/>
                    <a:pt x="89" y="211"/>
                  </a:cubicBezTo>
                  <a:cubicBezTo>
                    <a:pt x="90" y="211"/>
                    <a:pt x="90" y="211"/>
                    <a:pt x="90" y="211"/>
                  </a:cubicBezTo>
                  <a:cubicBezTo>
                    <a:pt x="90" y="210"/>
                    <a:pt x="90" y="210"/>
                    <a:pt x="90" y="210"/>
                  </a:cubicBezTo>
                  <a:cubicBezTo>
                    <a:pt x="90" y="210"/>
                    <a:pt x="89" y="210"/>
                    <a:pt x="89" y="210"/>
                  </a:cubicBezTo>
                  <a:cubicBezTo>
                    <a:pt x="89" y="210"/>
                    <a:pt x="89" y="210"/>
                    <a:pt x="88" y="210"/>
                  </a:cubicBezTo>
                  <a:cubicBezTo>
                    <a:pt x="88" y="210"/>
                    <a:pt x="88" y="210"/>
                    <a:pt x="88" y="210"/>
                  </a:cubicBezTo>
                  <a:cubicBezTo>
                    <a:pt x="88" y="210"/>
                    <a:pt x="87" y="210"/>
                    <a:pt x="87" y="210"/>
                  </a:cubicBezTo>
                  <a:cubicBezTo>
                    <a:pt x="87" y="210"/>
                    <a:pt x="87" y="210"/>
                    <a:pt x="87" y="210"/>
                  </a:cubicBezTo>
                  <a:cubicBezTo>
                    <a:pt x="87" y="210"/>
                    <a:pt x="87" y="211"/>
                    <a:pt x="87" y="211"/>
                  </a:cubicBezTo>
                  <a:cubicBezTo>
                    <a:pt x="87" y="211"/>
                    <a:pt x="86" y="211"/>
                    <a:pt x="86" y="211"/>
                  </a:cubicBezTo>
                  <a:cubicBezTo>
                    <a:pt x="86" y="211"/>
                    <a:pt x="85" y="211"/>
                    <a:pt x="85" y="212"/>
                  </a:cubicBezTo>
                  <a:cubicBezTo>
                    <a:pt x="85" y="212"/>
                    <a:pt x="84" y="212"/>
                    <a:pt x="84" y="212"/>
                  </a:cubicBezTo>
                  <a:cubicBezTo>
                    <a:pt x="83" y="211"/>
                    <a:pt x="84" y="210"/>
                    <a:pt x="85" y="210"/>
                  </a:cubicBezTo>
                  <a:cubicBezTo>
                    <a:pt x="85" y="210"/>
                    <a:pt x="84" y="210"/>
                    <a:pt x="84" y="210"/>
                  </a:cubicBezTo>
                  <a:cubicBezTo>
                    <a:pt x="84" y="210"/>
                    <a:pt x="84" y="210"/>
                    <a:pt x="84" y="210"/>
                  </a:cubicBezTo>
                  <a:cubicBezTo>
                    <a:pt x="84" y="210"/>
                    <a:pt x="84" y="210"/>
                    <a:pt x="83" y="210"/>
                  </a:cubicBezTo>
                  <a:cubicBezTo>
                    <a:pt x="83" y="210"/>
                    <a:pt x="83" y="210"/>
                    <a:pt x="83" y="210"/>
                  </a:cubicBezTo>
                  <a:cubicBezTo>
                    <a:pt x="83" y="209"/>
                    <a:pt x="82" y="208"/>
                    <a:pt x="81" y="207"/>
                  </a:cubicBezTo>
                  <a:cubicBezTo>
                    <a:pt x="81" y="208"/>
                    <a:pt x="80" y="208"/>
                    <a:pt x="81" y="208"/>
                  </a:cubicBezTo>
                  <a:cubicBezTo>
                    <a:pt x="81" y="208"/>
                    <a:pt x="81" y="208"/>
                    <a:pt x="81" y="209"/>
                  </a:cubicBezTo>
                  <a:cubicBezTo>
                    <a:pt x="81" y="209"/>
                    <a:pt x="82" y="209"/>
                    <a:pt x="82" y="209"/>
                  </a:cubicBezTo>
                  <a:cubicBezTo>
                    <a:pt x="82" y="209"/>
                    <a:pt x="82" y="210"/>
                    <a:pt x="82" y="210"/>
                  </a:cubicBezTo>
                  <a:cubicBezTo>
                    <a:pt x="81" y="210"/>
                    <a:pt x="81" y="210"/>
                    <a:pt x="81" y="209"/>
                  </a:cubicBezTo>
                  <a:cubicBezTo>
                    <a:pt x="80" y="209"/>
                    <a:pt x="80" y="209"/>
                    <a:pt x="80" y="209"/>
                  </a:cubicBezTo>
                  <a:cubicBezTo>
                    <a:pt x="80" y="209"/>
                    <a:pt x="79" y="209"/>
                    <a:pt x="79" y="209"/>
                  </a:cubicBezTo>
                  <a:cubicBezTo>
                    <a:pt x="79" y="210"/>
                    <a:pt x="78" y="210"/>
                    <a:pt x="78" y="210"/>
                  </a:cubicBezTo>
                  <a:cubicBezTo>
                    <a:pt x="76" y="207"/>
                    <a:pt x="76" y="203"/>
                    <a:pt x="75" y="200"/>
                  </a:cubicBezTo>
                  <a:cubicBezTo>
                    <a:pt x="74" y="196"/>
                    <a:pt x="73" y="193"/>
                    <a:pt x="72" y="190"/>
                  </a:cubicBezTo>
                  <a:cubicBezTo>
                    <a:pt x="73" y="189"/>
                    <a:pt x="73" y="188"/>
                    <a:pt x="73" y="188"/>
                  </a:cubicBezTo>
                  <a:cubicBezTo>
                    <a:pt x="74" y="187"/>
                    <a:pt x="74" y="186"/>
                    <a:pt x="74" y="185"/>
                  </a:cubicBezTo>
                  <a:cubicBezTo>
                    <a:pt x="74" y="185"/>
                    <a:pt x="74" y="185"/>
                    <a:pt x="73" y="186"/>
                  </a:cubicBezTo>
                  <a:cubicBezTo>
                    <a:pt x="73" y="186"/>
                    <a:pt x="72" y="187"/>
                    <a:pt x="72" y="187"/>
                  </a:cubicBezTo>
                  <a:cubicBezTo>
                    <a:pt x="71" y="185"/>
                    <a:pt x="70" y="182"/>
                    <a:pt x="70" y="180"/>
                  </a:cubicBezTo>
                  <a:cubicBezTo>
                    <a:pt x="70" y="177"/>
                    <a:pt x="69" y="175"/>
                    <a:pt x="68" y="172"/>
                  </a:cubicBezTo>
                  <a:cubicBezTo>
                    <a:pt x="68" y="171"/>
                    <a:pt x="68" y="170"/>
                    <a:pt x="68" y="169"/>
                  </a:cubicBezTo>
                  <a:cubicBezTo>
                    <a:pt x="67" y="168"/>
                    <a:pt x="67" y="167"/>
                    <a:pt x="67" y="166"/>
                  </a:cubicBezTo>
                  <a:cubicBezTo>
                    <a:pt x="66" y="164"/>
                    <a:pt x="66" y="163"/>
                    <a:pt x="66" y="162"/>
                  </a:cubicBezTo>
                  <a:cubicBezTo>
                    <a:pt x="65" y="161"/>
                    <a:pt x="65" y="160"/>
                    <a:pt x="65" y="159"/>
                  </a:cubicBezTo>
                  <a:cubicBezTo>
                    <a:pt x="64" y="156"/>
                    <a:pt x="64" y="155"/>
                    <a:pt x="63" y="153"/>
                  </a:cubicBezTo>
                  <a:cubicBezTo>
                    <a:pt x="63" y="151"/>
                    <a:pt x="63" y="149"/>
                    <a:pt x="62" y="147"/>
                  </a:cubicBezTo>
                  <a:cubicBezTo>
                    <a:pt x="61" y="143"/>
                    <a:pt x="60" y="140"/>
                    <a:pt x="59" y="136"/>
                  </a:cubicBezTo>
                  <a:cubicBezTo>
                    <a:pt x="58" y="132"/>
                    <a:pt x="57" y="129"/>
                    <a:pt x="57" y="125"/>
                  </a:cubicBezTo>
                  <a:cubicBezTo>
                    <a:pt x="56" y="130"/>
                    <a:pt x="56" y="136"/>
                    <a:pt x="56" y="142"/>
                  </a:cubicBezTo>
                  <a:cubicBezTo>
                    <a:pt x="56" y="148"/>
                    <a:pt x="56" y="154"/>
                    <a:pt x="56" y="160"/>
                  </a:cubicBezTo>
                  <a:cubicBezTo>
                    <a:pt x="57" y="166"/>
                    <a:pt x="57" y="172"/>
                    <a:pt x="57" y="178"/>
                  </a:cubicBezTo>
                  <a:cubicBezTo>
                    <a:pt x="57" y="184"/>
                    <a:pt x="57" y="190"/>
                    <a:pt x="56" y="196"/>
                  </a:cubicBezTo>
                  <a:cubicBezTo>
                    <a:pt x="56" y="197"/>
                    <a:pt x="56" y="199"/>
                    <a:pt x="56" y="202"/>
                  </a:cubicBezTo>
                  <a:cubicBezTo>
                    <a:pt x="56" y="204"/>
                    <a:pt x="56" y="206"/>
                    <a:pt x="56" y="208"/>
                  </a:cubicBezTo>
                  <a:cubicBezTo>
                    <a:pt x="55" y="208"/>
                    <a:pt x="55" y="208"/>
                    <a:pt x="55" y="208"/>
                  </a:cubicBezTo>
                  <a:cubicBezTo>
                    <a:pt x="54" y="209"/>
                    <a:pt x="54" y="210"/>
                    <a:pt x="54" y="211"/>
                  </a:cubicBezTo>
                  <a:cubicBezTo>
                    <a:pt x="54" y="211"/>
                    <a:pt x="54" y="211"/>
                    <a:pt x="53" y="211"/>
                  </a:cubicBezTo>
                  <a:cubicBezTo>
                    <a:pt x="53" y="211"/>
                    <a:pt x="53" y="210"/>
                    <a:pt x="53" y="210"/>
                  </a:cubicBezTo>
                  <a:cubicBezTo>
                    <a:pt x="53" y="210"/>
                    <a:pt x="53" y="209"/>
                    <a:pt x="53" y="209"/>
                  </a:cubicBezTo>
                  <a:cubicBezTo>
                    <a:pt x="54" y="208"/>
                    <a:pt x="53" y="208"/>
                    <a:pt x="53" y="208"/>
                  </a:cubicBezTo>
                  <a:cubicBezTo>
                    <a:pt x="53" y="208"/>
                    <a:pt x="52" y="208"/>
                    <a:pt x="52" y="208"/>
                  </a:cubicBezTo>
                  <a:cubicBezTo>
                    <a:pt x="51" y="208"/>
                    <a:pt x="51" y="208"/>
                    <a:pt x="50" y="209"/>
                  </a:cubicBezTo>
                  <a:cubicBezTo>
                    <a:pt x="50" y="209"/>
                    <a:pt x="50" y="210"/>
                    <a:pt x="51" y="210"/>
                  </a:cubicBezTo>
                  <a:cubicBezTo>
                    <a:pt x="51" y="210"/>
                    <a:pt x="51" y="210"/>
                    <a:pt x="51" y="211"/>
                  </a:cubicBezTo>
                  <a:cubicBezTo>
                    <a:pt x="50" y="211"/>
                    <a:pt x="50" y="211"/>
                    <a:pt x="49" y="212"/>
                  </a:cubicBezTo>
                  <a:cubicBezTo>
                    <a:pt x="49" y="212"/>
                    <a:pt x="48" y="212"/>
                    <a:pt x="48" y="212"/>
                  </a:cubicBezTo>
                  <a:cubicBezTo>
                    <a:pt x="47" y="212"/>
                    <a:pt x="46" y="212"/>
                    <a:pt x="45" y="213"/>
                  </a:cubicBezTo>
                  <a:cubicBezTo>
                    <a:pt x="45" y="213"/>
                    <a:pt x="43" y="213"/>
                    <a:pt x="42" y="213"/>
                  </a:cubicBezTo>
                  <a:cubicBezTo>
                    <a:pt x="41" y="213"/>
                    <a:pt x="40" y="213"/>
                    <a:pt x="39" y="213"/>
                  </a:cubicBezTo>
                  <a:cubicBezTo>
                    <a:pt x="38" y="213"/>
                    <a:pt x="38" y="212"/>
                    <a:pt x="37" y="212"/>
                  </a:cubicBezTo>
                  <a:cubicBezTo>
                    <a:pt x="37" y="212"/>
                    <a:pt x="36" y="212"/>
                    <a:pt x="36" y="212"/>
                  </a:cubicBezTo>
                  <a:cubicBezTo>
                    <a:pt x="36" y="212"/>
                    <a:pt x="35" y="211"/>
                    <a:pt x="35" y="211"/>
                  </a:cubicBezTo>
                  <a:cubicBezTo>
                    <a:pt x="34" y="212"/>
                    <a:pt x="34" y="212"/>
                    <a:pt x="33" y="212"/>
                  </a:cubicBezTo>
                  <a:cubicBezTo>
                    <a:pt x="32" y="212"/>
                    <a:pt x="30" y="212"/>
                    <a:pt x="29" y="212"/>
                  </a:cubicBezTo>
                  <a:cubicBezTo>
                    <a:pt x="28" y="212"/>
                    <a:pt x="27" y="212"/>
                    <a:pt x="26" y="212"/>
                  </a:cubicBezTo>
                  <a:cubicBezTo>
                    <a:pt x="25" y="212"/>
                    <a:pt x="24" y="212"/>
                    <a:pt x="24" y="211"/>
                  </a:cubicBezTo>
                  <a:cubicBezTo>
                    <a:pt x="23" y="212"/>
                    <a:pt x="23" y="212"/>
                    <a:pt x="22" y="212"/>
                  </a:cubicBezTo>
                  <a:cubicBezTo>
                    <a:pt x="20" y="212"/>
                    <a:pt x="20" y="212"/>
                    <a:pt x="19" y="212"/>
                  </a:cubicBezTo>
                  <a:cubicBezTo>
                    <a:pt x="18" y="212"/>
                    <a:pt x="18" y="212"/>
                    <a:pt x="17" y="212"/>
                  </a:cubicBezTo>
                  <a:cubicBezTo>
                    <a:pt x="16" y="212"/>
                    <a:pt x="15" y="212"/>
                    <a:pt x="14" y="212"/>
                  </a:cubicBezTo>
                  <a:lnTo>
                    <a:pt x="6" y="212"/>
                  </a:lnTo>
                  <a:cubicBezTo>
                    <a:pt x="6" y="212"/>
                    <a:pt x="5" y="212"/>
                    <a:pt x="5" y="212"/>
                  </a:cubicBezTo>
                  <a:cubicBezTo>
                    <a:pt x="4" y="212"/>
                    <a:pt x="4" y="212"/>
                    <a:pt x="4" y="212"/>
                  </a:cubicBezTo>
                  <a:cubicBezTo>
                    <a:pt x="3" y="212"/>
                    <a:pt x="3" y="212"/>
                    <a:pt x="3" y="212"/>
                  </a:cubicBezTo>
                  <a:cubicBezTo>
                    <a:pt x="3" y="212"/>
                    <a:pt x="2" y="211"/>
                    <a:pt x="2" y="211"/>
                  </a:cubicBezTo>
                  <a:cubicBezTo>
                    <a:pt x="2" y="211"/>
                    <a:pt x="2" y="211"/>
                    <a:pt x="2" y="211"/>
                  </a:cubicBezTo>
                  <a:cubicBezTo>
                    <a:pt x="2" y="211"/>
                    <a:pt x="2" y="211"/>
                    <a:pt x="2" y="212"/>
                  </a:cubicBezTo>
                  <a:cubicBezTo>
                    <a:pt x="1" y="211"/>
                    <a:pt x="0" y="210"/>
                    <a:pt x="0" y="209"/>
                  </a:cubicBezTo>
                  <a:cubicBezTo>
                    <a:pt x="1" y="208"/>
                    <a:pt x="1" y="207"/>
                    <a:pt x="1" y="206"/>
                  </a:cubicBezTo>
                  <a:cubicBezTo>
                    <a:pt x="1" y="205"/>
                    <a:pt x="1" y="204"/>
                    <a:pt x="1" y="203"/>
                  </a:cubicBezTo>
                  <a:cubicBezTo>
                    <a:pt x="1" y="202"/>
                    <a:pt x="1" y="201"/>
                    <a:pt x="1" y="200"/>
                  </a:cubicBezTo>
                  <a:cubicBezTo>
                    <a:pt x="1" y="199"/>
                    <a:pt x="1" y="198"/>
                    <a:pt x="1" y="198"/>
                  </a:cubicBezTo>
                  <a:cubicBezTo>
                    <a:pt x="1" y="197"/>
                    <a:pt x="1" y="196"/>
                    <a:pt x="1" y="196"/>
                  </a:cubicBezTo>
                  <a:cubicBezTo>
                    <a:pt x="1" y="195"/>
                    <a:pt x="1" y="195"/>
                    <a:pt x="1" y="194"/>
                  </a:cubicBezTo>
                  <a:cubicBezTo>
                    <a:pt x="1" y="193"/>
                    <a:pt x="1" y="193"/>
                    <a:pt x="1" y="192"/>
                  </a:cubicBezTo>
                  <a:cubicBezTo>
                    <a:pt x="1" y="180"/>
                    <a:pt x="1" y="169"/>
                    <a:pt x="1" y="156"/>
                  </a:cubicBezTo>
                  <a:cubicBezTo>
                    <a:pt x="1" y="144"/>
                    <a:pt x="1" y="132"/>
                    <a:pt x="1" y="119"/>
                  </a:cubicBezTo>
                  <a:cubicBezTo>
                    <a:pt x="1" y="107"/>
                    <a:pt x="1" y="94"/>
                    <a:pt x="1" y="82"/>
                  </a:cubicBezTo>
                  <a:lnTo>
                    <a:pt x="1" y="45"/>
                  </a:lnTo>
                  <a:cubicBezTo>
                    <a:pt x="1" y="40"/>
                    <a:pt x="1" y="35"/>
                    <a:pt x="1" y="31"/>
                  </a:cubicBezTo>
                  <a:cubicBezTo>
                    <a:pt x="1" y="26"/>
                    <a:pt x="1" y="22"/>
                    <a:pt x="1" y="17"/>
                  </a:cubicBezTo>
                  <a:cubicBezTo>
                    <a:pt x="1" y="17"/>
                    <a:pt x="1" y="17"/>
                    <a:pt x="1" y="17"/>
                  </a:cubicBezTo>
                  <a:cubicBezTo>
                    <a:pt x="2" y="17"/>
                    <a:pt x="2" y="17"/>
                    <a:pt x="2" y="17"/>
                  </a:cubicBezTo>
                  <a:cubicBezTo>
                    <a:pt x="2" y="18"/>
                    <a:pt x="2" y="18"/>
                    <a:pt x="2" y="18"/>
                  </a:cubicBezTo>
                  <a:cubicBezTo>
                    <a:pt x="2" y="18"/>
                    <a:pt x="2" y="18"/>
                    <a:pt x="3" y="18"/>
                  </a:cubicBezTo>
                  <a:cubicBezTo>
                    <a:pt x="3" y="17"/>
                    <a:pt x="3" y="17"/>
                    <a:pt x="3" y="17"/>
                  </a:cubicBezTo>
                  <a:cubicBezTo>
                    <a:pt x="2" y="17"/>
                    <a:pt x="2" y="16"/>
                    <a:pt x="2" y="16"/>
                  </a:cubicBezTo>
                  <a:cubicBezTo>
                    <a:pt x="1" y="16"/>
                    <a:pt x="1" y="16"/>
                    <a:pt x="1" y="16"/>
                  </a:cubicBezTo>
                  <a:cubicBezTo>
                    <a:pt x="0" y="15"/>
                    <a:pt x="0" y="15"/>
                    <a:pt x="1" y="14"/>
                  </a:cubicBezTo>
                  <a:cubicBezTo>
                    <a:pt x="1" y="14"/>
                    <a:pt x="1" y="14"/>
                    <a:pt x="2" y="15"/>
                  </a:cubicBezTo>
                  <a:cubicBezTo>
                    <a:pt x="2" y="15"/>
                    <a:pt x="2" y="15"/>
                    <a:pt x="2" y="15"/>
                  </a:cubicBezTo>
                  <a:cubicBezTo>
                    <a:pt x="3" y="15"/>
                    <a:pt x="3" y="15"/>
                    <a:pt x="3" y="15"/>
                  </a:cubicBezTo>
                  <a:cubicBezTo>
                    <a:pt x="3" y="15"/>
                    <a:pt x="3" y="14"/>
                    <a:pt x="3" y="14"/>
                  </a:cubicBezTo>
                  <a:cubicBezTo>
                    <a:pt x="3" y="13"/>
                    <a:pt x="3" y="13"/>
                    <a:pt x="3" y="13"/>
                  </a:cubicBezTo>
                  <a:cubicBezTo>
                    <a:pt x="3" y="13"/>
                    <a:pt x="3" y="13"/>
                    <a:pt x="2" y="13"/>
                  </a:cubicBezTo>
                  <a:cubicBezTo>
                    <a:pt x="2" y="13"/>
                    <a:pt x="2" y="13"/>
                    <a:pt x="1" y="13"/>
                  </a:cubicBezTo>
                  <a:cubicBezTo>
                    <a:pt x="1" y="13"/>
                    <a:pt x="1" y="13"/>
                    <a:pt x="1" y="13"/>
                  </a:cubicBezTo>
                  <a:cubicBezTo>
                    <a:pt x="1" y="11"/>
                    <a:pt x="1" y="10"/>
                    <a:pt x="1" y="9"/>
                  </a:cubicBezTo>
                  <a:cubicBezTo>
                    <a:pt x="1" y="8"/>
                    <a:pt x="1" y="6"/>
                    <a:pt x="1" y="5"/>
                  </a:cubicBezTo>
                  <a:cubicBezTo>
                    <a:pt x="2" y="5"/>
                    <a:pt x="3" y="5"/>
                    <a:pt x="4" y="6"/>
                  </a:cubicBezTo>
                  <a:cubicBezTo>
                    <a:pt x="4" y="6"/>
                    <a:pt x="5" y="6"/>
                    <a:pt x="6" y="6"/>
                  </a:cubicBezTo>
                  <a:cubicBezTo>
                    <a:pt x="6" y="6"/>
                    <a:pt x="7" y="5"/>
                    <a:pt x="7" y="5"/>
                  </a:cubicBezTo>
                  <a:cubicBezTo>
                    <a:pt x="7" y="5"/>
                    <a:pt x="6" y="5"/>
                    <a:pt x="6" y="4"/>
                  </a:cubicBezTo>
                  <a:cubicBezTo>
                    <a:pt x="6" y="4"/>
                    <a:pt x="6" y="4"/>
                    <a:pt x="5" y="4"/>
                  </a:cubicBezTo>
                  <a:cubicBezTo>
                    <a:pt x="5" y="3"/>
                    <a:pt x="5" y="3"/>
                    <a:pt x="6" y="2"/>
                  </a:cubicBezTo>
                  <a:cubicBezTo>
                    <a:pt x="6" y="2"/>
                    <a:pt x="7" y="2"/>
                    <a:pt x="7" y="2"/>
                  </a:cubicBezTo>
                  <a:cubicBezTo>
                    <a:pt x="7" y="3"/>
                    <a:pt x="7" y="3"/>
                    <a:pt x="7" y="3"/>
                  </a:cubicBezTo>
                  <a:cubicBezTo>
                    <a:pt x="7" y="4"/>
                    <a:pt x="7" y="4"/>
                    <a:pt x="7" y="5"/>
                  </a:cubicBezTo>
                  <a:cubicBezTo>
                    <a:pt x="7" y="5"/>
                    <a:pt x="8" y="5"/>
                    <a:pt x="8" y="6"/>
                  </a:cubicBezTo>
                  <a:cubicBezTo>
                    <a:pt x="8" y="5"/>
                    <a:pt x="8" y="5"/>
                    <a:pt x="9" y="5"/>
                  </a:cubicBezTo>
                  <a:cubicBezTo>
                    <a:pt x="9" y="5"/>
                    <a:pt x="9" y="5"/>
                    <a:pt x="10" y="5"/>
                  </a:cubicBezTo>
                  <a:cubicBezTo>
                    <a:pt x="10" y="4"/>
                    <a:pt x="9" y="4"/>
                    <a:pt x="9" y="4"/>
                  </a:cubicBezTo>
                  <a:cubicBezTo>
                    <a:pt x="9" y="4"/>
                    <a:pt x="9" y="4"/>
                    <a:pt x="8" y="4"/>
                  </a:cubicBezTo>
                  <a:cubicBezTo>
                    <a:pt x="8" y="4"/>
                    <a:pt x="8" y="3"/>
                    <a:pt x="8" y="3"/>
                  </a:cubicBezTo>
                  <a:cubicBezTo>
                    <a:pt x="8" y="3"/>
                    <a:pt x="8" y="2"/>
                    <a:pt x="8" y="2"/>
                  </a:cubicBezTo>
                  <a:cubicBezTo>
                    <a:pt x="9" y="2"/>
                    <a:pt x="10" y="2"/>
                    <a:pt x="11" y="2"/>
                  </a:cubicBezTo>
                  <a:cubicBezTo>
                    <a:pt x="12" y="2"/>
                    <a:pt x="13" y="2"/>
                    <a:pt x="14" y="3"/>
                  </a:cubicBezTo>
                  <a:cubicBezTo>
                    <a:pt x="14" y="3"/>
                    <a:pt x="14" y="3"/>
                    <a:pt x="14" y="3"/>
                  </a:cubicBezTo>
                  <a:cubicBezTo>
                    <a:pt x="14" y="3"/>
                    <a:pt x="15" y="2"/>
                    <a:pt x="15" y="2"/>
                  </a:cubicBezTo>
                  <a:cubicBezTo>
                    <a:pt x="16" y="2"/>
                    <a:pt x="16" y="2"/>
                    <a:pt x="16" y="3"/>
                  </a:cubicBezTo>
                  <a:cubicBezTo>
                    <a:pt x="16" y="3"/>
                    <a:pt x="16" y="3"/>
                    <a:pt x="16" y="4"/>
                  </a:cubicBezTo>
                  <a:cubicBezTo>
                    <a:pt x="15" y="4"/>
                    <a:pt x="15" y="4"/>
                    <a:pt x="15" y="4"/>
                  </a:cubicBezTo>
                  <a:cubicBezTo>
                    <a:pt x="14" y="5"/>
                    <a:pt x="14" y="5"/>
                    <a:pt x="14" y="6"/>
                  </a:cubicBezTo>
                  <a:cubicBezTo>
                    <a:pt x="15" y="6"/>
                    <a:pt x="15" y="6"/>
                    <a:pt x="15" y="6"/>
                  </a:cubicBezTo>
                  <a:cubicBezTo>
                    <a:pt x="15" y="6"/>
                    <a:pt x="15" y="6"/>
                    <a:pt x="15" y="6"/>
                  </a:cubicBezTo>
                  <a:cubicBezTo>
                    <a:pt x="15" y="5"/>
                    <a:pt x="15" y="5"/>
                    <a:pt x="16" y="5"/>
                  </a:cubicBezTo>
                  <a:cubicBezTo>
                    <a:pt x="16" y="5"/>
                    <a:pt x="16" y="5"/>
                    <a:pt x="17" y="5"/>
                  </a:cubicBezTo>
                  <a:cubicBezTo>
                    <a:pt x="17" y="4"/>
                    <a:pt x="18" y="4"/>
                    <a:pt x="18" y="3"/>
                  </a:cubicBezTo>
                  <a:cubicBezTo>
                    <a:pt x="19" y="2"/>
                    <a:pt x="19" y="2"/>
                    <a:pt x="20" y="1"/>
                  </a:cubicBezTo>
                  <a:cubicBezTo>
                    <a:pt x="20" y="1"/>
                    <a:pt x="21" y="0"/>
                    <a:pt x="22" y="0"/>
                  </a:cubicBezTo>
                  <a:cubicBezTo>
                    <a:pt x="23" y="0"/>
                    <a:pt x="24" y="0"/>
                    <a:pt x="25" y="0"/>
                  </a:cubicBezTo>
                  <a:cubicBezTo>
                    <a:pt x="25" y="1"/>
                    <a:pt x="24" y="1"/>
                    <a:pt x="24" y="1"/>
                  </a:cubicBezTo>
                  <a:cubicBezTo>
                    <a:pt x="24" y="1"/>
                    <a:pt x="24" y="2"/>
                    <a:pt x="24" y="2"/>
                  </a:cubicBezTo>
                  <a:cubicBezTo>
                    <a:pt x="25" y="3"/>
                    <a:pt x="26" y="2"/>
                    <a:pt x="25" y="0"/>
                  </a:cubicBezTo>
                  <a:cubicBezTo>
                    <a:pt x="25" y="1"/>
                    <a:pt x="26" y="2"/>
                    <a:pt x="26" y="2"/>
                  </a:cubicBezTo>
                  <a:cubicBezTo>
                    <a:pt x="27" y="2"/>
                    <a:pt x="27" y="2"/>
                    <a:pt x="28" y="2"/>
                  </a:cubicBezTo>
                  <a:cubicBezTo>
                    <a:pt x="29" y="2"/>
                    <a:pt x="30" y="2"/>
                    <a:pt x="30" y="2"/>
                  </a:cubicBezTo>
                  <a:cubicBezTo>
                    <a:pt x="31" y="2"/>
                    <a:pt x="31" y="3"/>
                    <a:pt x="32" y="3"/>
                  </a:cubicBezTo>
                  <a:cubicBezTo>
                    <a:pt x="32" y="3"/>
                    <a:pt x="32" y="3"/>
                    <a:pt x="32" y="3"/>
                  </a:cubicBezTo>
                  <a:cubicBezTo>
                    <a:pt x="33" y="3"/>
                    <a:pt x="33" y="3"/>
                    <a:pt x="33" y="3"/>
                  </a:cubicBezTo>
                  <a:cubicBezTo>
                    <a:pt x="33" y="2"/>
                    <a:pt x="33" y="2"/>
                    <a:pt x="34" y="2"/>
                  </a:cubicBezTo>
                  <a:cubicBezTo>
                    <a:pt x="34" y="2"/>
                    <a:pt x="34" y="3"/>
                    <a:pt x="35" y="3"/>
                  </a:cubicBezTo>
                  <a:cubicBezTo>
                    <a:pt x="35" y="3"/>
                    <a:pt x="35" y="3"/>
                    <a:pt x="35" y="2"/>
                  </a:cubicBezTo>
                  <a:cubicBezTo>
                    <a:pt x="35" y="2"/>
                    <a:pt x="35" y="2"/>
                    <a:pt x="35" y="2"/>
                  </a:cubicBezTo>
                  <a:cubicBezTo>
                    <a:pt x="35" y="1"/>
                    <a:pt x="35" y="1"/>
                    <a:pt x="35" y="1"/>
                  </a:cubicBezTo>
                  <a:cubicBezTo>
                    <a:pt x="35" y="1"/>
                    <a:pt x="36" y="1"/>
                    <a:pt x="36" y="1"/>
                  </a:cubicBezTo>
                  <a:close/>
                  <a:moveTo>
                    <a:pt x="99" y="61"/>
                  </a:moveTo>
                  <a:cubicBezTo>
                    <a:pt x="99" y="60"/>
                    <a:pt x="99" y="59"/>
                    <a:pt x="98" y="59"/>
                  </a:cubicBezTo>
                  <a:cubicBezTo>
                    <a:pt x="97" y="59"/>
                    <a:pt x="97" y="59"/>
                    <a:pt x="96" y="60"/>
                  </a:cubicBezTo>
                  <a:cubicBezTo>
                    <a:pt x="97" y="60"/>
                    <a:pt x="98" y="61"/>
                    <a:pt x="99" y="61"/>
                  </a:cubicBezTo>
                  <a:close/>
                  <a:moveTo>
                    <a:pt x="128" y="1"/>
                  </a:moveTo>
                  <a:cubicBezTo>
                    <a:pt x="128" y="1"/>
                    <a:pt x="128" y="2"/>
                    <a:pt x="128" y="2"/>
                  </a:cubicBezTo>
                  <a:cubicBezTo>
                    <a:pt x="128" y="2"/>
                    <a:pt x="129" y="2"/>
                    <a:pt x="129" y="1"/>
                  </a:cubicBezTo>
                  <a:cubicBezTo>
                    <a:pt x="129" y="1"/>
                    <a:pt x="129" y="1"/>
                    <a:pt x="128" y="1"/>
                  </a:cubicBezTo>
                  <a:cubicBezTo>
                    <a:pt x="128" y="1"/>
                    <a:pt x="128" y="1"/>
                    <a:pt x="128" y="1"/>
                  </a:cubicBezTo>
                  <a:close/>
                  <a:moveTo>
                    <a:pt x="83" y="4"/>
                  </a:moveTo>
                  <a:cubicBezTo>
                    <a:pt x="84" y="4"/>
                    <a:pt x="84" y="4"/>
                    <a:pt x="84" y="4"/>
                  </a:cubicBezTo>
                  <a:cubicBezTo>
                    <a:pt x="84" y="4"/>
                    <a:pt x="85" y="5"/>
                    <a:pt x="85" y="5"/>
                  </a:cubicBezTo>
                  <a:cubicBezTo>
                    <a:pt x="85" y="5"/>
                    <a:pt x="85" y="5"/>
                    <a:pt x="85" y="5"/>
                  </a:cubicBezTo>
                  <a:cubicBezTo>
                    <a:pt x="85" y="5"/>
                    <a:pt x="86" y="5"/>
                    <a:pt x="86" y="5"/>
                  </a:cubicBezTo>
                  <a:cubicBezTo>
                    <a:pt x="86" y="5"/>
                    <a:pt x="86" y="4"/>
                    <a:pt x="85" y="4"/>
                  </a:cubicBezTo>
                  <a:cubicBezTo>
                    <a:pt x="85" y="4"/>
                    <a:pt x="85" y="3"/>
                    <a:pt x="84" y="3"/>
                  </a:cubicBezTo>
                  <a:cubicBezTo>
                    <a:pt x="84" y="3"/>
                    <a:pt x="84" y="3"/>
                    <a:pt x="84" y="3"/>
                  </a:cubicBezTo>
                  <a:cubicBezTo>
                    <a:pt x="83" y="3"/>
                    <a:pt x="83" y="4"/>
                    <a:pt x="83" y="4"/>
                  </a:cubicBezTo>
                  <a:close/>
                  <a:moveTo>
                    <a:pt x="40" y="4"/>
                  </a:moveTo>
                  <a:cubicBezTo>
                    <a:pt x="41" y="4"/>
                    <a:pt x="41" y="4"/>
                    <a:pt x="41" y="4"/>
                  </a:cubicBezTo>
                  <a:lnTo>
                    <a:pt x="42" y="4"/>
                  </a:lnTo>
                  <a:cubicBezTo>
                    <a:pt x="42" y="4"/>
                    <a:pt x="42" y="4"/>
                    <a:pt x="42" y="4"/>
                  </a:cubicBezTo>
                  <a:cubicBezTo>
                    <a:pt x="42" y="4"/>
                    <a:pt x="41" y="3"/>
                    <a:pt x="41" y="3"/>
                  </a:cubicBezTo>
                  <a:cubicBezTo>
                    <a:pt x="41" y="3"/>
                    <a:pt x="41" y="3"/>
                    <a:pt x="40" y="3"/>
                  </a:cubicBezTo>
                  <a:cubicBezTo>
                    <a:pt x="40" y="4"/>
                    <a:pt x="40" y="4"/>
                    <a:pt x="40" y="4"/>
                  </a:cubicBezTo>
                  <a:close/>
                  <a:moveTo>
                    <a:pt x="92" y="5"/>
                  </a:moveTo>
                  <a:cubicBezTo>
                    <a:pt x="92" y="5"/>
                    <a:pt x="93" y="5"/>
                    <a:pt x="93" y="5"/>
                  </a:cubicBezTo>
                  <a:cubicBezTo>
                    <a:pt x="93" y="5"/>
                    <a:pt x="93" y="4"/>
                    <a:pt x="93" y="4"/>
                  </a:cubicBezTo>
                  <a:cubicBezTo>
                    <a:pt x="93" y="4"/>
                    <a:pt x="93" y="4"/>
                    <a:pt x="93" y="3"/>
                  </a:cubicBezTo>
                  <a:cubicBezTo>
                    <a:pt x="93" y="3"/>
                    <a:pt x="92" y="3"/>
                    <a:pt x="92" y="3"/>
                  </a:cubicBezTo>
                  <a:lnTo>
                    <a:pt x="92" y="5"/>
                  </a:lnTo>
                  <a:close/>
                  <a:moveTo>
                    <a:pt x="120" y="3"/>
                  </a:moveTo>
                  <a:cubicBezTo>
                    <a:pt x="119" y="4"/>
                    <a:pt x="119" y="4"/>
                    <a:pt x="119" y="5"/>
                  </a:cubicBezTo>
                  <a:cubicBezTo>
                    <a:pt x="120" y="5"/>
                    <a:pt x="120" y="5"/>
                    <a:pt x="120" y="5"/>
                  </a:cubicBezTo>
                  <a:cubicBezTo>
                    <a:pt x="121" y="5"/>
                    <a:pt x="121" y="5"/>
                    <a:pt x="121" y="6"/>
                  </a:cubicBezTo>
                  <a:cubicBezTo>
                    <a:pt x="122" y="6"/>
                    <a:pt x="122" y="6"/>
                    <a:pt x="122" y="6"/>
                  </a:cubicBezTo>
                  <a:cubicBezTo>
                    <a:pt x="121" y="7"/>
                    <a:pt x="121" y="7"/>
                    <a:pt x="121" y="8"/>
                  </a:cubicBezTo>
                  <a:lnTo>
                    <a:pt x="122" y="8"/>
                  </a:lnTo>
                  <a:cubicBezTo>
                    <a:pt x="122" y="8"/>
                    <a:pt x="122" y="8"/>
                    <a:pt x="122" y="7"/>
                  </a:cubicBezTo>
                  <a:cubicBezTo>
                    <a:pt x="122" y="7"/>
                    <a:pt x="122" y="7"/>
                    <a:pt x="122" y="7"/>
                  </a:cubicBezTo>
                  <a:cubicBezTo>
                    <a:pt x="122" y="7"/>
                    <a:pt x="122" y="7"/>
                    <a:pt x="122" y="6"/>
                  </a:cubicBezTo>
                  <a:cubicBezTo>
                    <a:pt x="122" y="6"/>
                    <a:pt x="123" y="6"/>
                    <a:pt x="123" y="6"/>
                  </a:cubicBezTo>
                  <a:cubicBezTo>
                    <a:pt x="123" y="5"/>
                    <a:pt x="123" y="5"/>
                    <a:pt x="123" y="5"/>
                  </a:cubicBezTo>
                  <a:cubicBezTo>
                    <a:pt x="122" y="5"/>
                    <a:pt x="122" y="4"/>
                    <a:pt x="122" y="4"/>
                  </a:cubicBezTo>
                  <a:cubicBezTo>
                    <a:pt x="122" y="4"/>
                    <a:pt x="122" y="4"/>
                    <a:pt x="121" y="4"/>
                  </a:cubicBezTo>
                  <a:cubicBezTo>
                    <a:pt x="121" y="4"/>
                    <a:pt x="121" y="4"/>
                    <a:pt x="120" y="4"/>
                  </a:cubicBezTo>
                  <a:cubicBezTo>
                    <a:pt x="120" y="4"/>
                    <a:pt x="120" y="4"/>
                    <a:pt x="120" y="4"/>
                  </a:cubicBezTo>
                  <a:cubicBezTo>
                    <a:pt x="120" y="4"/>
                    <a:pt x="120" y="3"/>
                    <a:pt x="120" y="3"/>
                  </a:cubicBezTo>
                  <a:close/>
                  <a:moveTo>
                    <a:pt x="26" y="4"/>
                  </a:moveTo>
                  <a:cubicBezTo>
                    <a:pt x="26" y="5"/>
                    <a:pt x="26" y="6"/>
                    <a:pt x="27" y="6"/>
                  </a:cubicBezTo>
                  <a:cubicBezTo>
                    <a:pt x="27" y="5"/>
                    <a:pt x="28" y="5"/>
                    <a:pt x="27" y="4"/>
                  </a:cubicBezTo>
                  <a:cubicBezTo>
                    <a:pt x="27" y="4"/>
                    <a:pt x="27" y="4"/>
                    <a:pt x="26" y="4"/>
                  </a:cubicBezTo>
                  <a:close/>
                  <a:moveTo>
                    <a:pt x="29" y="6"/>
                  </a:moveTo>
                  <a:cubicBezTo>
                    <a:pt x="29" y="6"/>
                    <a:pt x="29" y="6"/>
                    <a:pt x="30" y="6"/>
                  </a:cubicBezTo>
                  <a:cubicBezTo>
                    <a:pt x="30" y="6"/>
                    <a:pt x="30" y="6"/>
                    <a:pt x="30" y="6"/>
                  </a:cubicBezTo>
                  <a:cubicBezTo>
                    <a:pt x="30" y="6"/>
                    <a:pt x="30" y="5"/>
                    <a:pt x="30" y="5"/>
                  </a:cubicBezTo>
                  <a:cubicBezTo>
                    <a:pt x="30" y="4"/>
                    <a:pt x="30" y="4"/>
                    <a:pt x="29" y="4"/>
                  </a:cubicBezTo>
                  <a:lnTo>
                    <a:pt x="29" y="6"/>
                  </a:lnTo>
                  <a:close/>
                  <a:moveTo>
                    <a:pt x="35" y="6"/>
                  </a:moveTo>
                  <a:lnTo>
                    <a:pt x="36" y="6"/>
                  </a:lnTo>
                  <a:lnTo>
                    <a:pt x="36" y="5"/>
                  </a:lnTo>
                  <a:lnTo>
                    <a:pt x="35" y="5"/>
                  </a:lnTo>
                  <a:lnTo>
                    <a:pt x="35" y="6"/>
                  </a:lnTo>
                  <a:close/>
                  <a:moveTo>
                    <a:pt x="115" y="4"/>
                  </a:moveTo>
                  <a:cubicBezTo>
                    <a:pt x="116" y="5"/>
                    <a:pt x="116" y="5"/>
                    <a:pt x="116" y="6"/>
                  </a:cubicBezTo>
                  <a:cubicBezTo>
                    <a:pt x="115" y="6"/>
                    <a:pt x="115" y="6"/>
                    <a:pt x="115" y="7"/>
                  </a:cubicBezTo>
                  <a:cubicBezTo>
                    <a:pt x="115" y="7"/>
                    <a:pt x="115" y="7"/>
                    <a:pt x="114" y="7"/>
                  </a:cubicBezTo>
                  <a:cubicBezTo>
                    <a:pt x="114" y="8"/>
                    <a:pt x="114" y="8"/>
                    <a:pt x="115" y="8"/>
                  </a:cubicBezTo>
                  <a:cubicBezTo>
                    <a:pt x="115" y="8"/>
                    <a:pt x="115" y="7"/>
                    <a:pt x="116" y="7"/>
                  </a:cubicBezTo>
                  <a:cubicBezTo>
                    <a:pt x="116" y="7"/>
                    <a:pt x="116" y="6"/>
                    <a:pt x="117" y="6"/>
                  </a:cubicBezTo>
                  <a:cubicBezTo>
                    <a:pt x="117" y="6"/>
                    <a:pt x="117" y="5"/>
                    <a:pt x="117" y="5"/>
                  </a:cubicBezTo>
                  <a:cubicBezTo>
                    <a:pt x="117" y="5"/>
                    <a:pt x="116" y="5"/>
                    <a:pt x="115" y="4"/>
                  </a:cubicBezTo>
                  <a:close/>
                  <a:moveTo>
                    <a:pt x="18" y="5"/>
                  </a:moveTo>
                  <a:cubicBezTo>
                    <a:pt x="17" y="5"/>
                    <a:pt x="17" y="6"/>
                    <a:pt x="16" y="6"/>
                  </a:cubicBezTo>
                  <a:cubicBezTo>
                    <a:pt x="16" y="7"/>
                    <a:pt x="16" y="7"/>
                    <a:pt x="17" y="7"/>
                  </a:cubicBezTo>
                  <a:cubicBezTo>
                    <a:pt x="17" y="7"/>
                    <a:pt x="17" y="7"/>
                    <a:pt x="17" y="6"/>
                  </a:cubicBezTo>
                  <a:cubicBezTo>
                    <a:pt x="18" y="6"/>
                    <a:pt x="18" y="6"/>
                    <a:pt x="18" y="5"/>
                  </a:cubicBezTo>
                  <a:close/>
                  <a:moveTo>
                    <a:pt x="33" y="6"/>
                  </a:moveTo>
                  <a:cubicBezTo>
                    <a:pt x="34" y="6"/>
                    <a:pt x="34" y="6"/>
                    <a:pt x="34" y="6"/>
                  </a:cubicBezTo>
                  <a:cubicBezTo>
                    <a:pt x="34" y="6"/>
                    <a:pt x="34" y="6"/>
                    <a:pt x="34" y="6"/>
                  </a:cubicBezTo>
                  <a:cubicBezTo>
                    <a:pt x="34" y="5"/>
                    <a:pt x="34" y="5"/>
                    <a:pt x="34" y="5"/>
                  </a:cubicBezTo>
                  <a:cubicBezTo>
                    <a:pt x="33" y="6"/>
                    <a:pt x="33" y="6"/>
                    <a:pt x="33" y="6"/>
                  </a:cubicBezTo>
                  <a:close/>
                  <a:moveTo>
                    <a:pt x="89" y="6"/>
                  </a:moveTo>
                  <a:lnTo>
                    <a:pt x="89" y="6"/>
                  </a:lnTo>
                  <a:lnTo>
                    <a:pt x="90" y="6"/>
                  </a:lnTo>
                  <a:lnTo>
                    <a:pt x="89" y="6"/>
                  </a:lnTo>
                  <a:close/>
                  <a:moveTo>
                    <a:pt x="104" y="5"/>
                  </a:moveTo>
                  <a:cubicBezTo>
                    <a:pt x="104" y="6"/>
                    <a:pt x="104" y="6"/>
                    <a:pt x="104" y="7"/>
                  </a:cubicBezTo>
                  <a:cubicBezTo>
                    <a:pt x="104" y="7"/>
                    <a:pt x="104" y="8"/>
                    <a:pt x="104" y="8"/>
                  </a:cubicBezTo>
                  <a:cubicBezTo>
                    <a:pt x="104" y="9"/>
                    <a:pt x="104" y="9"/>
                    <a:pt x="104" y="10"/>
                  </a:cubicBezTo>
                  <a:cubicBezTo>
                    <a:pt x="104" y="10"/>
                    <a:pt x="104" y="10"/>
                    <a:pt x="105" y="10"/>
                  </a:cubicBezTo>
                  <a:cubicBezTo>
                    <a:pt x="105" y="10"/>
                    <a:pt x="105" y="9"/>
                    <a:pt x="106" y="10"/>
                  </a:cubicBezTo>
                  <a:cubicBezTo>
                    <a:pt x="105" y="9"/>
                    <a:pt x="105" y="8"/>
                    <a:pt x="105" y="7"/>
                  </a:cubicBezTo>
                  <a:cubicBezTo>
                    <a:pt x="105" y="6"/>
                    <a:pt x="104" y="6"/>
                    <a:pt x="104" y="5"/>
                  </a:cubicBezTo>
                  <a:close/>
                  <a:moveTo>
                    <a:pt x="42" y="6"/>
                  </a:moveTo>
                  <a:cubicBezTo>
                    <a:pt x="42" y="6"/>
                    <a:pt x="42" y="7"/>
                    <a:pt x="41" y="7"/>
                  </a:cubicBezTo>
                  <a:cubicBezTo>
                    <a:pt x="41" y="7"/>
                    <a:pt x="41" y="7"/>
                    <a:pt x="42" y="7"/>
                  </a:cubicBezTo>
                  <a:cubicBezTo>
                    <a:pt x="42" y="7"/>
                    <a:pt x="42" y="7"/>
                    <a:pt x="42" y="7"/>
                  </a:cubicBezTo>
                  <a:cubicBezTo>
                    <a:pt x="42" y="6"/>
                    <a:pt x="42" y="6"/>
                    <a:pt x="42" y="6"/>
                  </a:cubicBezTo>
                  <a:close/>
                  <a:moveTo>
                    <a:pt x="3" y="8"/>
                  </a:moveTo>
                  <a:cubicBezTo>
                    <a:pt x="3" y="9"/>
                    <a:pt x="2" y="9"/>
                    <a:pt x="3" y="9"/>
                  </a:cubicBezTo>
                  <a:cubicBezTo>
                    <a:pt x="3" y="9"/>
                    <a:pt x="3" y="8"/>
                    <a:pt x="3" y="8"/>
                  </a:cubicBezTo>
                  <a:cubicBezTo>
                    <a:pt x="3" y="7"/>
                    <a:pt x="3" y="7"/>
                    <a:pt x="3" y="7"/>
                  </a:cubicBezTo>
                  <a:cubicBezTo>
                    <a:pt x="3" y="7"/>
                    <a:pt x="3" y="7"/>
                    <a:pt x="3" y="8"/>
                  </a:cubicBezTo>
                  <a:close/>
                  <a:moveTo>
                    <a:pt x="39" y="7"/>
                  </a:moveTo>
                  <a:cubicBezTo>
                    <a:pt x="39" y="7"/>
                    <a:pt x="40" y="7"/>
                    <a:pt x="40" y="7"/>
                  </a:cubicBezTo>
                  <a:cubicBezTo>
                    <a:pt x="40" y="7"/>
                    <a:pt x="40" y="7"/>
                    <a:pt x="40" y="6"/>
                  </a:cubicBezTo>
                  <a:cubicBezTo>
                    <a:pt x="40" y="7"/>
                    <a:pt x="40" y="7"/>
                    <a:pt x="40" y="7"/>
                  </a:cubicBezTo>
                  <a:cubicBezTo>
                    <a:pt x="39" y="7"/>
                    <a:pt x="39" y="7"/>
                    <a:pt x="39" y="7"/>
                  </a:cubicBezTo>
                  <a:close/>
                  <a:moveTo>
                    <a:pt x="107" y="6"/>
                  </a:moveTo>
                  <a:cubicBezTo>
                    <a:pt x="107" y="8"/>
                    <a:pt x="107" y="9"/>
                    <a:pt x="107" y="10"/>
                  </a:cubicBezTo>
                  <a:cubicBezTo>
                    <a:pt x="108" y="10"/>
                    <a:pt x="109" y="11"/>
                    <a:pt x="111" y="10"/>
                  </a:cubicBezTo>
                  <a:cubicBezTo>
                    <a:pt x="110" y="9"/>
                    <a:pt x="110" y="8"/>
                    <a:pt x="110" y="8"/>
                  </a:cubicBezTo>
                  <a:cubicBezTo>
                    <a:pt x="109" y="7"/>
                    <a:pt x="108" y="7"/>
                    <a:pt x="107" y="6"/>
                  </a:cubicBezTo>
                  <a:close/>
                  <a:moveTo>
                    <a:pt x="4" y="7"/>
                  </a:moveTo>
                  <a:cubicBezTo>
                    <a:pt x="4" y="8"/>
                    <a:pt x="4" y="8"/>
                    <a:pt x="4" y="8"/>
                  </a:cubicBezTo>
                  <a:cubicBezTo>
                    <a:pt x="5" y="8"/>
                    <a:pt x="5" y="9"/>
                    <a:pt x="5" y="9"/>
                  </a:cubicBezTo>
                  <a:cubicBezTo>
                    <a:pt x="5" y="10"/>
                    <a:pt x="5" y="10"/>
                    <a:pt x="5" y="10"/>
                  </a:cubicBezTo>
                  <a:cubicBezTo>
                    <a:pt x="5" y="10"/>
                    <a:pt x="5" y="10"/>
                    <a:pt x="5" y="10"/>
                  </a:cubicBezTo>
                  <a:cubicBezTo>
                    <a:pt x="6" y="10"/>
                    <a:pt x="6" y="10"/>
                    <a:pt x="6" y="9"/>
                  </a:cubicBezTo>
                  <a:cubicBezTo>
                    <a:pt x="6" y="9"/>
                    <a:pt x="6" y="9"/>
                    <a:pt x="6" y="9"/>
                  </a:cubicBezTo>
                  <a:cubicBezTo>
                    <a:pt x="7" y="8"/>
                    <a:pt x="7" y="8"/>
                    <a:pt x="7" y="9"/>
                  </a:cubicBezTo>
                  <a:cubicBezTo>
                    <a:pt x="7" y="9"/>
                    <a:pt x="8" y="10"/>
                    <a:pt x="8" y="10"/>
                  </a:cubicBezTo>
                  <a:cubicBezTo>
                    <a:pt x="8" y="9"/>
                    <a:pt x="8" y="8"/>
                    <a:pt x="7" y="7"/>
                  </a:cubicBezTo>
                  <a:cubicBezTo>
                    <a:pt x="6" y="8"/>
                    <a:pt x="6" y="8"/>
                    <a:pt x="5" y="8"/>
                  </a:cubicBezTo>
                  <a:cubicBezTo>
                    <a:pt x="5" y="8"/>
                    <a:pt x="5" y="8"/>
                    <a:pt x="4" y="7"/>
                  </a:cubicBezTo>
                  <a:close/>
                  <a:moveTo>
                    <a:pt x="117" y="7"/>
                  </a:moveTo>
                  <a:cubicBezTo>
                    <a:pt x="117" y="7"/>
                    <a:pt x="117" y="7"/>
                    <a:pt x="117" y="8"/>
                  </a:cubicBezTo>
                  <a:cubicBezTo>
                    <a:pt x="117" y="8"/>
                    <a:pt x="117" y="8"/>
                    <a:pt x="117" y="9"/>
                  </a:cubicBezTo>
                  <a:lnTo>
                    <a:pt x="118" y="9"/>
                  </a:lnTo>
                  <a:cubicBezTo>
                    <a:pt x="118" y="8"/>
                    <a:pt x="118" y="8"/>
                    <a:pt x="118" y="8"/>
                  </a:cubicBezTo>
                  <a:cubicBezTo>
                    <a:pt x="118" y="8"/>
                    <a:pt x="118" y="7"/>
                    <a:pt x="118" y="7"/>
                  </a:cubicBezTo>
                  <a:lnTo>
                    <a:pt x="117" y="7"/>
                  </a:lnTo>
                  <a:close/>
                  <a:moveTo>
                    <a:pt x="15" y="7"/>
                  </a:moveTo>
                  <a:lnTo>
                    <a:pt x="13" y="7"/>
                  </a:lnTo>
                  <a:cubicBezTo>
                    <a:pt x="13" y="7"/>
                    <a:pt x="12" y="8"/>
                    <a:pt x="12" y="8"/>
                  </a:cubicBezTo>
                  <a:cubicBezTo>
                    <a:pt x="13" y="8"/>
                    <a:pt x="13" y="8"/>
                    <a:pt x="13" y="8"/>
                  </a:cubicBezTo>
                  <a:cubicBezTo>
                    <a:pt x="14" y="9"/>
                    <a:pt x="14" y="9"/>
                    <a:pt x="15" y="9"/>
                  </a:cubicBezTo>
                  <a:cubicBezTo>
                    <a:pt x="15" y="9"/>
                    <a:pt x="15" y="9"/>
                    <a:pt x="15" y="8"/>
                  </a:cubicBezTo>
                  <a:cubicBezTo>
                    <a:pt x="16" y="8"/>
                    <a:pt x="16" y="8"/>
                    <a:pt x="15" y="7"/>
                  </a:cubicBezTo>
                  <a:close/>
                  <a:moveTo>
                    <a:pt x="40" y="8"/>
                  </a:moveTo>
                  <a:cubicBezTo>
                    <a:pt x="40" y="8"/>
                    <a:pt x="39" y="8"/>
                    <a:pt x="39" y="8"/>
                  </a:cubicBezTo>
                  <a:cubicBezTo>
                    <a:pt x="39" y="8"/>
                    <a:pt x="39" y="8"/>
                    <a:pt x="39" y="8"/>
                  </a:cubicBezTo>
                  <a:cubicBezTo>
                    <a:pt x="39" y="8"/>
                    <a:pt x="39" y="9"/>
                    <a:pt x="39" y="9"/>
                  </a:cubicBezTo>
                  <a:cubicBezTo>
                    <a:pt x="39" y="9"/>
                    <a:pt x="40" y="8"/>
                    <a:pt x="40" y="8"/>
                  </a:cubicBezTo>
                  <a:close/>
                  <a:moveTo>
                    <a:pt x="96" y="8"/>
                  </a:moveTo>
                  <a:cubicBezTo>
                    <a:pt x="96" y="8"/>
                    <a:pt x="95" y="8"/>
                    <a:pt x="95" y="8"/>
                  </a:cubicBezTo>
                  <a:cubicBezTo>
                    <a:pt x="94" y="8"/>
                    <a:pt x="94" y="8"/>
                    <a:pt x="94" y="9"/>
                  </a:cubicBezTo>
                  <a:cubicBezTo>
                    <a:pt x="96" y="9"/>
                    <a:pt x="96" y="9"/>
                    <a:pt x="96" y="8"/>
                  </a:cubicBezTo>
                  <a:close/>
                  <a:moveTo>
                    <a:pt x="101" y="8"/>
                  </a:moveTo>
                  <a:cubicBezTo>
                    <a:pt x="100" y="9"/>
                    <a:pt x="101" y="9"/>
                    <a:pt x="101" y="9"/>
                  </a:cubicBezTo>
                  <a:cubicBezTo>
                    <a:pt x="101" y="9"/>
                    <a:pt x="101" y="10"/>
                    <a:pt x="102" y="10"/>
                  </a:cubicBezTo>
                  <a:cubicBezTo>
                    <a:pt x="102" y="9"/>
                    <a:pt x="102" y="9"/>
                    <a:pt x="103" y="9"/>
                  </a:cubicBezTo>
                  <a:cubicBezTo>
                    <a:pt x="103" y="9"/>
                    <a:pt x="103" y="8"/>
                    <a:pt x="103" y="8"/>
                  </a:cubicBezTo>
                  <a:lnTo>
                    <a:pt x="101" y="8"/>
                  </a:lnTo>
                  <a:close/>
                  <a:moveTo>
                    <a:pt x="33" y="9"/>
                  </a:moveTo>
                  <a:cubicBezTo>
                    <a:pt x="32" y="8"/>
                    <a:pt x="31" y="9"/>
                    <a:pt x="32" y="10"/>
                  </a:cubicBezTo>
                  <a:cubicBezTo>
                    <a:pt x="32" y="10"/>
                    <a:pt x="33" y="10"/>
                    <a:pt x="33" y="10"/>
                  </a:cubicBezTo>
                  <a:cubicBezTo>
                    <a:pt x="33" y="9"/>
                    <a:pt x="33" y="9"/>
                    <a:pt x="33" y="9"/>
                  </a:cubicBezTo>
                  <a:close/>
                  <a:moveTo>
                    <a:pt x="113" y="10"/>
                  </a:moveTo>
                  <a:cubicBezTo>
                    <a:pt x="113" y="10"/>
                    <a:pt x="113" y="10"/>
                    <a:pt x="113" y="10"/>
                  </a:cubicBezTo>
                  <a:cubicBezTo>
                    <a:pt x="114" y="10"/>
                    <a:pt x="114" y="10"/>
                    <a:pt x="114" y="9"/>
                  </a:cubicBezTo>
                  <a:cubicBezTo>
                    <a:pt x="114" y="9"/>
                    <a:pt x="114" y="9"/>
                    <a:pt x="113" y="9"/>
                  </a:cubicBezTo>
                  <a:cubicBezTo>
                    <a:pt x="113" y="8"/>
                    <a:pt x="113" y="8"/>
                    <a:pt x="113" y="9"/>
                  </a:cubicBezTo>
                  <a:lnTo>
                    <a:pt x="113" y="10"/>
                  </a:lnTo>
                  <a:close/>
                  <a:moveTo>
                    <a:pt x="120" y="10"/>
                  </a:moveTo>
                  <a:cubicBezTo>
                    <a:pt x="119" y="10"/>
                    <a:pt x="118" y="10"/>
                    <a:pt x="118" y="10"/>
                  </a:cubicBezTo>
                  <a:cubicBezTo>
                    <a:pt x="117" y="10"/>
                    <a:pt x="117" y="10"/>
                    <a:pt x="117" y="11"/>
                  </a:cubicBezTo>
                  <a:cubicBezTo>
                    <a:pt x="118" y="11"/>
                    <a:pt x="119" y="11"/>
                    <a:pt x="119" y="11"/>
                  </a:cubicBezTo>
                  <a:cubicBezTo>
                    <a:pt x="119" y="10"/>
                    <a:pt x="120" y="10"/>
                    <a:pt x="120" y="10"/>
                  </a:cubicBezTo>
                  <a:close/>
                  <a:moveTo>
                    <a:pt x="2" y="10"/>
                  </a:moveTo>
                  <a:cubicBezTo>
                    <a:pt x="2" y="11"/>
                    <a:pt x="2" y="11"/>
                    <a:pt x="2" y="12"/>
                  </a:cubicBezTo>
                  <a:cubicBezTo>
                    <a:pt x="2" y="12"/>
                    <a:pt x="2" y="13"/>
                    <a:pt x="3" y="12"/>
                  </a:cubicBezTo>
                  <a:cubicBezTo>
                    <a:pt x="3" y="11"/>
                    <a:pt x="2" y="10"/>
                    <a:pt x="2" y="10"/>
                  </a:cubicBezTo>
                  <a:close/>
                  <a:moveTo>
                    <a:pt x="32" y="13"/>
                  </a:moveTo>
                  <a:cubicBezTo>
                    <a:pt x="32" y="12"/>
                    <a:pt x="31" y="12"/>
                    <a:pt x="30" y="12"/>
                  </a:cubicBezTo>
                  <a:cubicBezTo>
                    <a:pt x="29" y="12"/>
                    <a:pt x="28" y="12"/>
                    <a:pt x="27" y="12"/>
                  </a:cubicBezTo>
                  <a:cubicBezTo>
                    <a:pt x="26" y="12"/>
                    <a:pt x="25" y="12"/>
                    <a:pt x="24" y="12"/>
                  </a:cubicBezTo>
                  <a:cubicBezTo>
                    <a:pt x="23" y="13"/>
                    <a:pt x="22" y="12"/>
                    <a:pt x="20" y="12"/>
                  </a:cubicBezTo>
                  <a:cubicBezTo>
                    <a:pt x="20" y="13"/>
                    <a:pt x="21" y="14"/>
                    <a:pt x="21" y="14"/>
                  </a:cubicBezTo>
                  <a:cubicBezTo>
                    <a:pt x="22" y="13"/>
                    <a:pt x="23" y="13"/>
                    <a:pt x="24" y="13"/>
                  </a:cubicBezTo>
                  <a:cubicBezTo>
                    <a:pt x="25" y="13"/>
                    <a:pt x="26" y="13"/>
                    <a:pt x="26" y="13"/>
                  </a:cubicBezTo>
                  <a:cubicBezTo>
                    <a:pt x="27" y="14"/>
                    <a:pt x="28" y="14"/>
                    <a:pt x="29" y="14"/>
                  </a:cubicBezTo>
                  <a:cubicBezTo>
                    <a:pt x="29" y="14"/>
                    <a:pt x="29" y="14"/>
                    <a:pt x="30" y="14"/>
                  </a:cubicBezTo>
                  <a:cubicBezTo>
                    <a:pt x="30" y="13"/>
                    <a:pt x="30" y="13"/>
                    <a:pt x="30" y="13"/>
                  </a:cubicBezTo>
                  <a:cubicBezTo>
                    <a:pt x="31" y="13"/>
                    <a:pt x="31" y="13"/>
                    <a:pt x="32" y="14"/>
                  </a:cubicBezTo>
                  <a:cubicBezTo>
                    <a:pt x="32" y="14"/>
                    <a:pt x="32" y="14"/>
                    <a:pt x="32" y="13"/>
                  </a:cubicBezTo>
                  <a:close/>
                  <a:moveTo>
                    <a:pt x="16" y="13"/>
                  </a:moveTo>
                  <a:cubicBezTo>
                    <a:pt x="16" y="13"/>
                    <a:pt x="15" y="13"/>
                    <a:pt x="15" y="13"/>
                  </a:cubicBezTo>
                  <a:cubicBezTo>
                    <a:pt x="14" y="12"/>
                    <a:pt x="13" y="12"/>
                    <a:pt x="13" y="12"/>
                  </a:cubicBezTo>
                  <a:cubicBezTo>
                    <a:pt x="12" y="12"/>
                    <a:pt x="11" y="12"/>
                    <a:pt x="11" y="12"/>
                  </a:cubicBezTo>
                  <a:cubicBezTo>
                    <a:pt x="10" y="12"/>
                    <a:pt x="10" y="13"/>
                    <a:pt x="10" y="13"/>
                  </a:cubicBezTo>
                  <a:cubicBezTo>
                    <a:pt x="10" y="13"/>
                    <a:pt x="11" y="13"/>
                    <a:pt x="12" y="13"/>
                  </a:cubicBezTo>
                  <a:cubicBezTo>
                    <a:pt x="12" y="13"/>
                    <a:pt x="13" y="13"/>
                    <a:pt x="13" y="14"/>
                  </a:cubicBezTo>
                  <a:cubicBezTo>
                    <a:pt x="14" y="14"/>
                    <a:pt x="15" y="14"/>
                    <a:pt x="15" y="14"/>
                  </a:cubicBezTo>
                  <a:cubicBezTo>
                    <a:pt x="15" y="14"/>
                    <a:pt x="16" y="13"/>
                    <a:pt x="16" y="13"/>
                  </a:cubicBezTo>
                  <a:close/>
                  <a:moveTo>
                    <a:pt x="37" y="12"/>
                  </a:moveTo>
                  <a:cubicBezTo>
                    <a:pt x="36" y="13"/>
                    <a:pt x="36" y="13"/>
                    <a:pt x="36" y="13"/>
                  </a:cubicBezTo>
                  <a:cubicBezTo>
                    <a:pt x="37" y="13"/>
                    <a:pt x="37" y="13"/>
                    <a:pt x="37" y="13"/>
                  </a:cubicBezTo>
                  <a:cubicBezTo>
                    <a:pt x="38" y="13"/>
                    <a:pt x="38" y="13"/>
                    <a:pt x="38" y="13"/>
                  </a:cubicBezTo>
                  <a:cubicBezTo>
                    <a:pt x="38" y="13"/>
                    <a:pt x="39" y="13"/>
                    <a:pt x="39" y="13"/>
                  </a:cubicBezTo>
                  <a:cubicBezTo>
                    <a:pt x="38" y="13"/>
                    <a:pt x="38" y="13"/>
                    <a:pt x="38" y="13"/>
                  </a:cubicBezTo>
                  <a:cubicBezTo>
                    <a:pt x="37" y="12"/>
                    <a:pt x="37" y="12"/>
                    <a:pt x="37" y="12"/>
                  </a:cubicBezTo>
                  <a:close/>
                  <a:moveTo>
                    <a:pt x="14" y="15"/>
                  </a:moveTo>
                  <a:cubicBezTo>
                    <a:pt x="14" y="15"/>
                    <a:pt x="14" y="15"/>
                    <a:pt x="14" y="15"/>
                  </a:cubicBezTo>
                  <a:cubicBezTo>
                    <a:pt x="14" y="15"/>
                    <a:pt x="14" y="15"/>
                    <a:pt x="14" y="15"/>
                  </a:cubicBezTo>
                  <a:cubicBezTo>
                    <a:pt x="14" y="15"/>
                    <a:pt x="14" y="15"/>
                    <a:pt x="14" y="15"/>
                  </a:cubicBezTo>
                  <a:cubicBezTo>
                    <a:pt x="13" y="15"/>
                    <a:pt x="13" y="15"/>
                    <a:pt x="14" y="15"/>
                  </a:cubicBezTo>
                  <a:close/>
                  <a:moveTo>
                    <a:pt x="4" y="15"/>
                  </a:moveTo>
                  <a:cubicBezTo>
                    <a:pt x="4" y="16"/>
                    <a:pt x="4" y="16"/>
                    <a:pt x="4" y="17"/>
                  </a:cubicBezTo>
                  <a:cubicBezTo>
                    <a:pt x="4" y="17"/>
                    <a:pt x="4" y="17"/>
                    <a:pt x="4" y="17"/>
                  </a:cubicBezTo>
                  <a:cubicBezTo>
                    <a:pt x="5" y="17"/>
                    <a:pt x="5" y="17"/>
                    <a:pt x="5" y="16"/>
                  </a:cubicBezTo>
                  <a:cubicBezTo>
                    <a:pt x="5" y="16"/>
                    <a:pt x="5" y="16"/>
                    <a:pt x="4" y="15"/>
                  </a:cubicBezTo>
                  <a:close/>
                  <a:moveTo>
                    <a:pt x="40" y="15"/>
                  </a:moveTo>
                  <a:cubicBezTo>
                    <a:pt x="40" y="16"/>
                    <a:pt x="40" y="17"/>
                    <a:pt x="40" y="17"/>
                  </a:cubicBezTo>
                  <a:cubicBezTo>
                    <a:pt x="41" y="18"/>
                    <a:pt x="41" y="18"/>
                    <a:pt x="42" y="18"/>
                  </a:cubicBezTo>
                  <a:cubicBezTo>
                    <a:pt x="42" y="17"/>
                    <a:pt x="42" y="17"/>
                    <a:pt x="41" y="16"/>
                  </a:cubicBezTo>
                  <a:cubicBezTo>
                    <a:pt x="41" y="16"/>
                    <a:pt x="41" y="15"/>
                    <a:pt x="40" y="15"/>
                  </a:cubicBezTo>
                  <a:close/>
                  <a:moveTo>
                    <a:pt x="26" y="17"/>
                  </a:moveTo>
                  <a:cubicBezTo>
                    <a:pt x="27" y="18"/>
                    <a:pt x="27" y="18"/>
                    <a:pt x="28" y="19"/>
                  </a:cubicBezTo>
                  <a:cubicBezTo>
                    <a:pt x="28" y="19"/>
                    <a:pt x="29" y="19"/>
                    <a:pt x="29" y="20"/>
                  </a:cubicBezTo>
                  <a:cubicBezTo>
                    <a:pt x="30" y="19"/>
                    <a:pt x="29" y="18"/>
                    <a:pt x="29" y="18"/>
                  </a:cubicBezTo>
                  <a:cubicBezTo>
                    <a:pt x="28" y="18"/>
                    <a:pt x="28" y="18"/>
                    <a:pt x="28" y="17"/>
                  </a:cubicBezTo>
                  <a:cubicBezTo>
                    <a:pt x="28" y="17"/>
                    <a:pt x="28" y="17"/>
                    <a:pt x="27" y="17"/>
                  </a:cubicBezTo>
                  <a:cubicBezTo>
                    <a:pt x="27" y="17"/>
                    <a:pt x="26" y="17"/>
                    <a:pt x="26" y="17"/>
                  </a:cubicBezTo>
                  <a:close/>
                  <a:moveTo>
                    <a:pt x="37" y="17"/>
                  </a:moveTo>
                  <a:cubicBezTo>
                    <a:pt x="38" y="17"/>
                    <a:pt x="38" y="17"/>
                    <a:pt x="38" y="17"/>
                  </a:cubicBezTo>
                  <a:cubicBezTo>
                    <a:pt x="38" y="18"/>
                    <a:pt x="38" y="18"/>
                    <a:pt x="39" y="18"/>
                  </a:cubicBezTo>
                  <a:cubicBezTo>
                    <a:pt x="39" y="18"/>
                    <a:pt x="39" y="18"/>
                    <a:pt x="39" y="18"/>
                  </a:cubicBezTo>
                  <a:cubicBezTo>
                    <a:pt x="39" y="19"/>
                    <a:pt x="39" y="19"/>
                    <a:pt x="40" y="18"/>
                  </a:cubicBezTo>
                  <a:cubicBezTo>
                    <a:pt x="40" y="18"/>
                    <a:pt x="40" y="17"/>
                    <a:pt x="39" y="17"/>
                  </a:cubicBezTo>
                  <a:cubicBezTo>
                    <a:pt x="38" y="17"/>
                    <a:pt x="38" y="17"/>
                    <a:pt x="37" y="17"/>
                  </a:cubicBezTo>
                  <a:close/>
                  <a:moveTo>
                    <a:pt x="46" y="17"/>
                  </a:moveTo>
                  <a:cubicBezTo>
                    <a:pt x="46" y="18"/>
                    <a:pt x="46" y="18"/>
                    <a:pt x="46" y="18"/>
                  </a:cubicBezTo>
                  <a:cubicBezTo>
                    <a:pt x="46" y="18"/>
                    <a:pt x="46" y="18"/>
                    <a:pt x="47" y="18"/>
                  </a:cubicBezTo>
                  <a:cubicBezTo>
                    <a:pt x="47" y="17"/>
                    <a:pt x="47" y="17"/>
                    <a:pt x="47" y="17"/>
                  </a:cubicBezTo>
                  <a:cubicBezTo>
                    <a:pt x="47" y="17"/>
                    <a:pt x="47" y="17"/>
                    <a:pt x="46" y="17"/>
                  </a:cubicBezTo>
                  <a:close/>
                  <a:moveTo>
                    <a:pt x="36" y="18"/>
                  </a:moveTo>
                  <a:cubicBezTo>
                    <a:pt x="36" y="19"/>
                    <a:pt x="36" y="19"/>
                    <a:pt x="36" y="18"/>
                  </a:cubicBezTo>
                  <a:cubicBezTo>
                    <a:pt x="36" y="18"/>
                    <a:pt x="36" y="18"/>
                    <a:pt x="36" y="18"/>
                  </a:cubicBezTo>
                  <a:cubicBezTo>
                    <a:pt x="36" y="18"/>
                    <a:pt x="36" y="18"/>
                    <a:pt x="36" y="18"/>
                  </a:cubicBezTo>
                  <a:cubicBezTo>
                    <a:pt x="35" y="18"/>
                    <a:pt x="35" y="18"/>
                    <a:pt x="36" y="19"/>
                  </a:cubicBezTo>
                  <a:lnTo>
                    <a:pt x="36" y="18"/>
                  </a:lnTo>
                  <a:close/>
                  <a:moveTo>
                    <a:pt x="35" y="19"/>
                  </a:moveTo>
                  <a:cubicBezTo>
                    <a:pt x="35" y="19"/>
                    <a:pt x="35" y="19"/>
                    <a:pt x="35" y="19"/>
                  </a:cubicBezTo>
                  <a:cubicBezTo>
                    <a:pt x="35" y="19"/>
                    <a:pt x="35" y="19"/>
                    <a:pt x="35" y="18"/>
                  </a:cubicBezTo>
                  <a:cubicBezTo>
                    <a:pt x="35" y="18"/>
                    <a:pt x="35" y="18"/>
                    <a:pt x="35" y="19"/>
                  </a:cubicBezTo>
                  <a:cubicBezTo>
                    <a:pt x="34" y="19"/>
                    <a:pt x="34" y="19"/>
                    <a:pt x="35" y="19"/>
                  </a:cubicBezTo>
                  <a:close/>
                  <a:moveTo>
                    <a:pt x="25" y="19"/>
                  </a:moveTo>
                  <a:cubicBezTo>
                    <a:pt x="25" y="19"/>
                    <a:pt x="26" y="20"/>
                    <a:pt x="25" y="20"/>
                  </a:cubicBezTo>
                  <a:cubicBezTo>
                    <a:pt x="25" y="20"/>
                    <a:pt x="26" y="20"/>
                    <a:pt x="26" y="21"/>
                  </a:cubicBezTo>
                  <a:cubicBezTo>
                    <a:pt x="26" y="20"/>
                    <a:pt x="26" y="20"/>
                    <a:pt x="26" y="20"/>
                  </a:cubicBezTo>
                  <a:cubicBezTo>
                    <a:pt x="26" y="20"/>
                    <a:pt x="26" y="19"/>
                    <a:pt x="26" y="19"/>
                  </a:cubicBezTo>
                  <a:cubicBezTo>
                    <a:pt x="26" y="19"/>
                    <a:pt x="26" y="19"/>
                    <a:pt x="25" y="19"/>
                  </a:cubicBezTo>
                  <a:close/>
                  <a:moveTo>
                    <a:pt x="42" y="20"/>
                  </a:moveTo>
                  <a:lnTo>
                    <a:pt x="43" y="20"/>
                  </a:lnTo>
                  <a:lnTo>
                    <a:pt x="43" y="19"/>
                  </a:lnTo>
                  <a:lnTo>
                    <a:pt x="42" y="19"/>
                  </a:lnTo>
                  <a:lnTo>
                    <a:pt x="42" y="20"/>
                  </a:lnTo>
                  <a:close/>
                  <a:moveTo>
                    <a:pt x="50" y="19"/>
                  </a:moveTo>
                  <a:cubicBezTo>
                    <a:pt x="50" y="20"/>
                    <a:pt x="50" y="20"/>
                    <a:pt x="50" y="20"/>
                  </a:cubicBezTo>
                  <a:cubicBezTo>
                    <a:pt x="50" y="20"/>
                    <a:pt x="50" y="20"/>
                    <a:pt x="50" y="19"/>
                  </a:cubicBezTo>
                  <a:cubicBezTo>
                    <a:pt x="50" y="19"/>
                    <a:pt x="50" y="19"/>
                    <a:pt x="50" y="19"/>
                  </a:cubicBezTo>
                  <a:cubicBezTo>
                    <a:pt x="50" y="19"/>
                    <a:pt x="50" y="19"/>
                    <a:pt x="50" y="19"/>
                  </a:cubicBezTo>
                  <a:close/>
                  <a:moveTo>
                    <a:pt x="40" y="20"/>
                  </a:moveTo>
                  <a:cubicBezTo>
                    <a:pt x="40" y="20"/>
                    <a:pt x="40" y="20"/>
                    <a:pt x="40" y="20"/>
                  </a:cubicBezTo>
                  <a:cubicBezTo>
                    <a:pt x="40" y="20"/>
                    <a:pt x="40" y="20"/>
                    <a:pt x="40" y="19"/>
                  </a:cubicBezTo>
                  <a:cubicBezTo>
                    <a:pt x="40" y="19"/>
                    <a:pt x="40" y="19"/>
                    <a:pt x="40" y="20"/>
                  </a:cubicBezTo>
                  <a:cubicBezTo>
                    <a:pt x="40" y="20"/>
                    <a:pt x="39" y="20"/>
                    <a:pt x="40" y="20"/>
                  </a:cubicBezTo>
                  <a:close/>
                  <a:moveTo>
                    <a:pt x="3" y="20"/>
                  </a:moveTo>
                  <a:cubicBezTo>
                    <a:pt x="3" y="20"/>
                    <a:pt x="3" y="21"/>
                    <a:pt x="3" y="21"/>
                  </a:cubicBezTo>
                  <a:cubicBezTo>
                    <a:pt x="3" y="22"/>
                    <a:pt x="3" y="22"/>
                    <a:pt x="3" y="22"/>
                  </a:cubicBezTo>
                  <a:cubicBezTo>
                    <a:pt x="3" y="22"/>
                    <a:pt x="3" y="21"/>
                    <a:pt x="3" y="21"/>
                  </a:cubicBezTo>
                  <a:cubicBezTo>
                    <a:pt x="3" y="21"/>
                    <a:pt x="4" y="21"/>
                    <a:pt x="4" y="20"/>
                  </a:cubicBezTo>
                  <a:cubicBezTo>
                    <a:pt x="4" y="20"/>
                    <a:pt x="4" y="20"/>
                    <a:pt x="4" y="20"/>
                  </a:cubicBezTo>
                  <a:cubicBezTo>
                    <a:pt x="4" y="20"/>
                    <a:pt x="3" y="20"/>
                    <a:pt x="3" y="20"/>
                  </a:cubicBezTo>
                  <a:close/>
                  <a:moveTo>
                    <a:pt x="44" y="20"/>
                  </a:moveTo>
                  <a:cubicBezTo>
                    <a:pt x="44" y="21"/>
                    <a:pt x="44" y="21"/>
                    <a:pt x="44" y="21"/>
                  </a:cubicBezTo>
                  <a:cubicBezTo>
                    <a:pt x="45" y="22"/>
                    <a:pt x="45" y="22"/>
                    <a:pt x="45" y="21"/>
                  </a:cubicBezTo>
                  <a:cubicBezTo>
                    <a:pt x="45" y="21"/>
                    <a:pt x="45" y="21"/>
                    <a:pt x="44" y="21"/>
                  </a:cubicBezTo>
                  <a:cubicBezTo>
                    <a:pt x="44" y="20"/>
                    <a:pt x="44" y="20"/>
                    <a:pt x="44" y="20"/>
                  </a:cubicBezTo>
                  <a:close/>
                  <a:moveTo>
                    <a:pt x="10" y="21"/>
                  </a:moveTo>
                  <a:cubicBezTo>
                    <a:pt x="11" y="21"/>
                    <a:pt x="11" y="21"/>
                    <a:pt x="11" y="21"/>
                  </a:cubicBezTo>
                  <a:cubicBezTo>
                    <a:pt x="11" y="21"/>
                    <a:pt x="11" y="21"/>
                    <a:pt x="11" y="21"/>
                  </a:cubicBezTo>
                  <a:cubicBezTo>
                    <a:pt x="11" y="20"/>
                    <a:pt x="11" y="20"/>
                    <a:pt x="11" y="21"/>
                  </a:cubicBezTo>
                  <a:cubicBezTo>
                    <a:pt x="10" y="21"/>
                    <a:pt x="10" y="21"/>
                    <a:pt x="10" y="21"/>
                  </a:cubicBezTo>
                  <a:close/>
                  <a:moveTo>
                    <a:pt x="42" y="21"/>
                  </a:moveTo>
                  <a:lnTo>
                    <a:pt x="43" y="21"/>
                  </a:lnTo>
                  <a:lnTo>
                    <a:pt x="43" y="21"/>
                  </a:lnTo>
                  <a:lnTo>
                    <a:pt x="42" y="21"/>
                  </a:lnTo>
                  <a:close/>
                  <a:moveTo>
                    <a:pt x="33" y="21"/>
                  </a:moveTo>
                  <a:cubicBezTo>
                    <a:pt x="33" y="21"/>
                    <a:pt x="33" y="21"/>
                    <a:pt x="32" y="21"/>
                  </a:cubicBezTo>
                  <a:cubicBezTo>
                    <a:pt x="32" y="21"/>
                    <a:pt x="32" y="22"/>
                    <a:pt x="31" y="22"/>
                  </a:cubicBezTo>
                  <a:cubicBezTo>
                    <a:pt x="31" y="22"/>
                    <a:pt x="31" y="23"/>
                    <a:pt x="31" y="23"/>
                  </a:cubicBezTo>
                  <a:cubicBezTo>
                    <a:pt x="31" y="23"/>
                    <a:pt x="32" y="24"/>
                    <a:pt x="32" y="24"/>
                  </a:cubicBezTo>
                  <a:cubicBezTo>
                    <a:pt x="32" y="23"/>
                    <a:pt x="32" y="22"/>
                    <a:pt x="33" y="22"/>
                  </a:cubicBezTo>
                  <a:cubicBezTo>
                    <a:pt x="33" y="22"/>
                    <a:pt x="33" y="22"/>
                    <a:pt x="33" y="21"/>
                  </a:cubicBezTo>
                  <a:close/>
                  <a:moveTo>
                    <a:pt x="40" y="22"/>
                  </a:moveTo>
                  <a:cubicBezTo>
                    <a:pt x="40" y="22"/>
                    <a:pt x="40" y="22"/>
                    <a:pt x="40" y="22"/>
                  </a:cubicBezTo>
                  <a:cubicBezTo>
                    <a:pt x="40" y="22"/>
                    <a:pt x="40" y="22"/>
                    <a:pt x="40" y="21"/>
                  </a:cubicBezTo>
                  <a:cubicBezTo>
                    <a:pt x="40" y="21"/>
                    <a:pt x="40" y="21"/>
                    <a:pt x="40" y="22"/>
                  </a:cubicBezTo>
                  <a:cubicBezTo>
                    <a:pt x="40" y="22"/>
                    <a:pt x="40" y="22"/>
                    <a:pt x="40" y="22"/>
                  </a:cubicBezTo>
                  <a:close/>
                  <a:moveTo>
                    <a:pt x="43" y="22"/>
                  </a:moveTo>
                  <a:cubicBezTo>
                    <a:pt x="43" y="22"/>
                    <a:pt x="43" y="23"/>
                    <a:pt x="43" y="23"/>
                  </a:cubicBezTo>
                  <a:cubicBezTo>
                    <a:pt x="43" y="23"/>
                    <a:pt x="43" y="24"/>
                    <a:pt x="43" y="24"/>
                  </a:cubicBezTo>
                  <a:cubicBezTo>
                    <a:pt x="43" y="25"/>
                    <a:pt x="43" y="25"/>
                    <a:pt x="43" y="25"/>
                  </a:cubicBezTo>
                  <a:cubicBezTo>
                    <a:pt x="44" y="25"/>
                    <a:pt x="44" y="25"/>
                    <a:pt x="44" y="25"/>
                  </a:cubicBezTo>
                  <a:cubicBezTo>
                    <a:pt x="44" y="25"/>
                    <a:pt x="44" y="25"/>
                    <a:pt x="44" y="24"/>
                  </a:cubicBezTo>
                  <a:cubicBezTo>
                    <a:pt x="44" y="24"/>
                    <a:pt x="44" y="23"/>
                    <a:pt x="44" y="23"/>
                  </a:cubicBezTo>
                  <a:cubicBezTo>
                    <a:pt x="44" y="23"/>
                    <a:pt x="44" y="22"/>
                    <a:pt x="44" y="22"/>
                  </a:cubicBezTo>
                  <a:cubicBezTo>
                    <a:pt x="44" y="22"/>
                    <a:pt x="44" y="22"/>
                    <a:pt x="43" y="22"/>
                  </a:cubicBezTo>
                  <a:close/>
                  <a:moveTo>
                    <a:pt x="18" y="23"/>
                  </a:moveTo>
                  <a:cubicBezTo>
                    <a:pt x="18" y="23"/>
                    <a:pt x="18" y="23"/>
                    <a:pt x="18" y="24"/>
                  </a:cubicBezTo>
                  <a:cubicBezTo>
                    <a:pt x="18" y="24"/>
                    <a:pt x="18" y="24"/>
                    <a:pt x="18" y="24"/>
                  </a:cubicBezTo>
                  <a:cubicBezTo>
                    <a:pt x="19" y="24"/>
                    <a:pt x="19" y="24"/>
                    <a:pt x="19" y="24"/>
                  </a:cubicBezTo>
                  <a:cubicBezTo>
                    <a:pt x="19" y="23"/>
                    <a:pt x="19" y="23"/>
                    <a:pt x="18" y="23"/>
                  </a:cubicBezTo>
                  <a:close/>
                  <a:moveTo>
                    <a:pt x="42" y="23"/>
                  </a:moveTo>
                  <a:cubicBezTo>
                    <a:pt x="42" y="23"/>
                    <a:pt x="42" y="23"/>
                    <a:pt x="42" y="23"/>
                  </a:cubicBezTo>
                  <a:cubicBezTo>
                    <a:pt x="42" y="23"/>
                    <a:pt x="42" y="23"/>
                    <a:pt x="42" y="23"/>
                  </a:cubicBezTo>
                  <a:cubicBezTo>
                    <a:pt x="42" y="22"/>
                    <a:pt x="42" y="22"/>
                    <a:pt x="42" y="23"/>
                  </a:cubicBezTo>
                  <a:cubicBezTo>
                    <a:pt x="42" y="23"/>
                    <a:pt x="42" y="23"/>
                    <a:pt x="42" y="23"/>
                  </a:cubicBezTo>
                  <a:close/>
                  <a:moveTo>
                    <a:pt x="97" y="23"/>
                  </a:moveTo>
                  <a:cubicBezTo>
                    <a:pt x="97" y="23"/>
                    <a:pt x="97" y="23"/>
                    <a:pt x="97" y="23"/>
                  </a:cubicBezTo>
                  <a:cubicBezTo>
                    <a:pt x="98" y="23"/>
                    <a:pt x="98" y="23"/>
                    <a:pt x="97" y="23"/>
                  </a:cubicBezTo>
                  <a:cubicBezTo>
                    <a:pt x="97" y="22"/>
                    <a:pt x="97" y="22"/>
                    <a:pt x="97" y="23"/>
                  </a:cubicBezTo>
                  <a:cubicBezTo>
                    <a:pt x="97" y="23"/>
                    <a:pt x="97" y="23"/>
                    <a:pt x="97" y="23"/>
                  </a:cubicBezTo>
                  <a:close/>
                  <a:moveTo>
                    <a:pt x="91" y="24"/>
                  </a:moveTo>
                  <a:cubicBezTo>
                    <a:pt x="91" y="24"/>
                    <a:pt x="91" y="24"/>
                    <a:pt x="91" y="24"/>
                  </a:cubicBezTo>
                  <a:cubicBezTo>
                    <a:pt x="91" y="23"/>
                    <a:pt x="91" y="23"/>
                    <a:pt x="91" y="23"/>
                  </a:cubicBezTo>
                  <a:cubicBezTo>
                    <a:pt x="91" y="23"/>
                    <a:pt x="91" y="23"/>
                    <a:pt x="91" y="23"/>
                  </a:cubicBezTo>
                  <a:cubicBezTo>
                    <a:pt x="91" y="23"/>
                    <a:pt x="91" y="23"/>
                    <a:pt x="91" y="24"/>
                  </a:cubicBezTo>
                  <a:close/>
                  <a:moveTo>
                    <a:pt x="40" y="24"/>
                  </a:moveTo>
                  <a:cubicBezTo>
                    <a:pt x="40" y="24"/>
                    <a:pt x="40" y="24"/>
                    <a:pt x="39" y="24"/>
                  </a:cubicBezTo>
                  <a:cubicBezTo>
                    <a:pt x="39" y="25"/>
                    <a:pt x="39" y="25"/>
                    <a:pt x="39" y="25"/>
                  </a:cubicBezTo>
                  <a:cubicBezTo>
                    <a:pt x="39" y="25"/>
                    <a:pt x="39" y="26"/>
                    <a:pt x="40" y="26"/>
                  </a:cubicBezTo>
                  <a:cubicBezTo>
                    <a:pt x="40" y="25"/>
                    <a:pt x="40" y="25"/>
                    <a:pt x="40" y="24"/>
                  </a:cubicBezTo>
                  <a:cubicBezTo>
                    <a:pt x="41" y="24"/>
                    <a:pt x="41" y="24"/>
                    <a:pt x="40" y="24"/>
                  </a:cubicBezTo>
                  <a:close/>
                  <a:moveTo>
                    <a:pt x="108" y="25"/>
                  </a:moveTo>
                  <a:cubicBezTo>
                    <a:pt x="108" y="25"/>
                    <a:pt x="108" y="25"/>
                    <a:pt x="108" y="25"/>
                  </a:cubicBezTo>
                  <a:cubicBezTo>
                    <a:pt x="108" y="25"/>
                    <a:pt x="108" y="25"/>
                    <a:pt x="108" y="25"/>
                  </a:cubicBezTo>
                  <a:cubicBezTo>
                    <a:pt x="108" y="25"/>
                    <a:pt x="108" y="25"/>
                    <a:pt x="108" y="25"/>
                  </a:cubicBezTo>
                  <a:cubicBezTo>
                    <a:pt x="108" y="25"/>
                    <a:pt x="108" y="25"/>
                    <a:pt x="108" y="25"/>
                  </a:cubicBezTo>
                  <a:close/>
                  <a:moveTo>
                    <a:pt x="42" y="25"/>
                  </a:moveTo>
                  <a:cubicBezTo>
                    <a:pt x="42" y="25"/>
                    <a:pt x="42" y="26"/>
                    <a:pt x="41" y="26"/>
                  </a:cubicBezTo>
                  <a:cubicBezTo>
                    <a:pt x="41" y="26"/>
                    <a:pt x="41" y="27"/>
                    <a:pt x="40" y="27"/>
                  </a:cubicBezTo>
                  <a:cubicBezTo>
                    <a:pt x="40" y="27"/>
                    <a:pt x="40" y="28"/>
                    <a:pt x="40" y="28"/>
                  </a:cubicBezTo>
                  <a:cubicBezTo>
                    <a:pt x="40" y="28"/>
                    <a:pt x="40" y="28"/>
                    <a:pt x="41" y="29"/>
                  </a:cubicBezTo>
                  <a:cubicBezTo>
                    <a:pt x="40" y="28"/>
                    <a:pt x="40" y="28"/>
                    <a:pt x="41" y="27"/>
                  </a:cubicBezTo>
                  <a:cubicBezTo>
                    <a:pt x="41" y="27"/>
                    <a:pt x="41" y="27"/>
                    <a:pt x="42" y="27"/>
                  </a:cubicBezTo>
                  <a:cubicBezTo>
                    <a:pt x="42" y="26"/>
                    <a:pt x="42" y="26"/>
                    <a:pt x="42" y="26"/>
                  </a:cubicBezTo>
                  <a:cubicBezTo>
                    <a:pt x="43" y="26"/>
                    <a:pt x="42" y="25"/>
                    <a:pt x="42" y="25"/>
                  </a:cubicBezTo>
                  <a:close/>
                  <a:moveTo>
                    <a:pt x="2" y="26"/>
                  </a:moveTo>
                  <a:cubicBezTo>
                    <a:pt x="2" y="26"/>
                    <a:pt x="2" y="27"/>
                    <a:pt x="2" y="27"/>
                  </a:cubicBezTo>
                  <a:cubicBezTo>
                    <a:pt x="2" y="27"/>
                    <a:pt x="2" y="28"/>
                    <a:pt x="3" y="28"/>
                  </a:cubicBezTo>
                  <a:cubicBezTo>
                    <a:pt x="3" y="28"/>
                    <a:pt x="3" y="27"/>
                    <a:pt x="3" y="26"/>
                  </a:cubicBezTo>
                  <a:cubicBezTo>
                    <a:pt x="3" y="26"/>
                    <a:pt x="3" y="25"/>
                    <a:pt x="2" y="26"/>
                  </a:cubicBezTo>
                  <a:close/>
                  <a:moveTo>
                    <a:pt x="90" y="30"/>
                  </a:moveTo>
                  <a:lnTo>
                    <a:pt x="91" y="30"/>
                  </a:lnTo>
                  <a:lnTo>
                    <a:pt x="91" y="29"/>
                  </a:lnTo>
                  <a:lnTo>
                    <a:pt x="89" y="29"/>
                  </a:lnTo>
                  <a:lnTo>
                    <a:pt x="90" y="30"/>
                  </a:lnTo>
                  <a:close/>
                  <a:moveTo>
                    <a:pt x="107" y="32"/>
                  </a:moveTo>
                  <a:lnTo>
                    <a:pt x="108" y="32"/>
                  </a:lnTo>
                  <a:lnTo>
                    <a:pt x="108" y="31"/>
                  </a:lnTo>
                  <a:lnTo>
                    <a:pt x="107" y="31"/>
                  </a:lnTo>
                  <a:lnTo>
                    <a:pt x="107" y="32"/>
                  </a:lnTo>
                  <a:close/>
                  <a:moveTo>
                    <a:pt x="96" y="54"/>
                  </a:moveTo>
                  <a:cubicBezTo>
                    <a:pt x="96" y="54"/>
                    <a:pt x="97" y="54"/>
                    <a:pt x="97" y="54"/>
                  </a:cubicBezTo>
                  <a:cubicBezTo>
                    <a:pt x="97" y="54"/>
                    <a:pt x="97" y="54"/>
                    <a:pt x="97" y="54"/>
                  </a:cubicBezTo>
                  <a:cubicBezTo>
                    <a:pt x="97" y="53"/>
                    <a:pt x="97" y="53"/>
                    <a:pt x="97" y="53"/>
                  </a:cubicBezTo>
                  <a:cubicBezTo>
                    <a:pt x="97" y="53"/>
                    <a:pt x="97" y="53"/>
                    <a:pt x="96" y="54"/>
                  </a:cubicBezTo>
                  <a:close/>
                  <a:moveTo>
                    <a:pt x="101" y="53"/>
                  </a:moveTo>
                  <a:cubicBezTo>
                    <a:pt x="101" y="53"/>
                    <a:pt x="101" y="53"/>
                    <a:pt x="100" y="53"/>
                  </a:cubicBezTo>
                  <a:cubicBezTo>
                    <a:pt x="100" y="53"/>
                    <a:pt x="100" y="53"/>
                    <a:pt x="100" y="54"/>
                  </a:cubicBezTo>
                  <a:cubicBezTo>
                    <a:pt x="101" y="54"/>
                    <a:pt x="101" y="54"/>
                    <a:pt x="101" y="53"/>
                  </a:cubicBezTo>
                  <a:close/>
                  <a:moveTo>
                    <a:pt x="68" y="54"/>
                  </a:moveTo>
                  <a:cubicBezTo>
                    <a:pt x="68" y="54"/>
                    <a:pt x="69" y="54"/>
                    <a:pt x="69" y="54"/>
                  </a:cubicBezTo>
                  <a:cubicBezTo>
                    <a:pt x="69" y="54"/>
                    <a:pt x="69" y="54"/>
                    <a:pt x="69" y="54"/>
                  </a:cubicBezTo>
                  <a:cubicBezTo>
                    <a:pt x="69" y="54"/>
                    <a:pt x="69" y="54"/>
                    <a:pt x="69" y="54"/>
                  </a:cubicBezTo>
                  <a:cubicBezTo>
                    <a:pt x="68" y="54"/>
                    <a:pt x="68" y="54"/>
                    <a:pt x="68" y="54"/>
                  </a:cubicBezTo>
                  <a:close/>
                  <a:moveTo>
                    <a:pt x="74" y="53"/>
                  </a:moveTo>
                  <a:cubicBezTo>
                    <a:pt x="74" y="54"/>
                    <a:pt x="74" y="55"/>
                    <a:pt x="73" y="55"/>
                  </a:cubicBezTo>
                  <a:cubicBezTo>
                    <a:pt x="73" y="55"/>
                    <a:pt x="73" y="55"/>
                    <a:pt x="72" y="55"/>
                  </a:cubicBezTo>
                  <a:cubicBezTo>
                    <a:pt x="72" y="55"/>
                    <a:pt x="71" y="56"/>
                    <a:pt x="71" y="56"/>
                  </a:cubicBezTo>
                  <a:cubicBezTo>
                    <a:pt x="70" y="56"/>
                    <a:pt x="70" y="56"/>
                    <a:pt x="70" y="57"/>
                  </a:cubicBezTo>
                  <a:cubicBezTo>
                    <a:pt x="71" y="57"/>
                    <a:pt x="71" y="57"/>
                    <a:pt x="72" y="58"/>
                  </a:cubicBezTo>
                  <a:cubicBezTo>
                    <a:pt x="72" y="59"/>
                    <a:pt x="72" y="60"/>
                    <a:pt x="72" y="60"/>
                  </a:cubicBezTo>
                  <a:cubicBezTo>
                    <a:pt x="73" y="60"/>
                    <a:pt x="74" y="60"/>
                    <a:pt x="75" y="60"/>
                  </a:cubicBezTo>
                  <a:cubicBezTo>
                    <a:pt x="76" y="60"/>
                    <a:pt x="77" y="60"/>
                    <a:pt x="78" y="60"/>
                  </a:cubicBezTo>
                  <a:cubicBezTo>
                    <a:pt x="78" y="60"/>
                    <a:pt x="79" y="60"/>
                    <a:pt x="80" y="60"/>
                  </a:cubicBezTo>
                  <a:cubicBezTo>
                    <a:pt x="81" y="59"/>
                    <a:pt x="81" y="59"/>
                    <a:pt x="81" y="58"/>
                  </a:cubicBezTo>
                  <a:cubicBezTo>
                    <a:pt x="80" y="58"/>
                    <a:pt x="79" y="57"/>
                    <a:pt x="77" y="58"/>
                  </a:cubicBezTo>
                  <a:cubicBezTo>
                    <a:pt x="76" y="58"/>
                    <a:pt x="74" y="59"/>
                    <a:pt x="73" y="59"/>
                  </a:cubicBezTo>
                  <a:cubicBezTo>
                    <a:pt x="73" y="58"/>
                    <a:pt x="73" y="58"/>
                    <a:pt x="73" y="58"/>
                  </a:cubicBezTo>
                  <a:cubicBezTo>
                    <a:pt x="73" y="58"/>
                    <a:pt x="73" y="58"/>
                    <a:pt x="72" y="57"/>
                  </a:cubicBezTo>
                  <a:cubicBezTo>
                    <a:pt x="72" y="57"/>
                    <a:pt x="72" y="57"/>
                    <a:pt x="72" y="57"/>
                  </a:cubicBezTo>
                  <a:cubicBezTo>
                    <a:pt x="72" y="57"/>
                    <a:pt x="72" y="57"/>
                    <a:pt x="72" y="56"/>
                  </a:cubicBezTo>
                  <a:cubicBezTo>
                    <a:pt x="74" y="56"/>
                    <a:pt x="75" y="56"/>
                    <a:pt x="76" y="56"/>
                  </a:cubicBezTo>
                  <a:cubicBezTo>
                    <a:pt x="77" y="55"/>
                    <a:pt x="77" y="55"/>
                    <a:pt x="78" y="54"/>
                  </a:cubicBezTo>
                  <a:cubicBezTo>
                    <a:pt x="78" y="55"/>
                    <a:pt x="79" y="55"/>
                    <a:pt x="79" y="56"/>
                  </a:cubicBezTo>
                  <a:cubicBezTo>
                    <a:pt x="79" y="55"/>
                    <a:pt x="80" y="54"/>
                    <a:pt x="80" y="54"/>
                  </a:cubicBezTo>
                  <a:cubicBezTo>
                    <a:pt x="81" y="54"/>
                    <a:pt x="81" y="54"/>
                    <a:pt x="82" y="53"/>
                  </a:cubicBezTo>
                  <a:lnTo>
                    <a:pt x="74" y="53"/>
                  </a:lnTo>
                  <a:close/>
                  <a:moveTo>
                    <a:pt x="85" y="55"/>
                  </a:moveTo>
                  <a:cubicBezTo>
                    <a:pt x="84" y="55"/>
                    <a:pt x="84" y="56"/>
                    <a:pt x="83" y="56"/>
                  </a:cubicBezTo>
                  <a:cubicBezTo>
                    <a:pt x="83" y="57"/>
                    <a:pt x="82" y="57"/>
                    <a:pt x="82" y="58"/>
                  </a:cubicBezTo>
                  <a:cubicBezTo>
                    <a:pt x="83" y="58"/>
                    <a:pt x="83" y="59"/>
                    <a:pt x="83" y="59"/>
                  </a:cubicBezTo>
                  <a:cubicBezTo>
                    <a:pt x="84" y="59"/>
                    <a:pt x="84" y="59"/>
                    <a:pt x="84" y="59"/>
                  </a:cubicBezTo>
                  <a:cubicBezTo>
                    <a:pt x="85" y="59"/>
                    <a:pt x="85" y="59"/>
                    <a:pt x="85" y="59"/>
                  </a:cubicBezTo>
                  <a:cubicBezTo>
                    <a:pt x="85" y="58"/>
                    <a:pt x="86" y="58"/>
                    <a:pt x="86" y="58"/>
                  </a:cubicBezTo>
                  <a:cubicBezTo>
                    <a:pt x="86" y="58"/>
                    <a:pt x="86" y="58"/>
                    <a:pt x="87" y="59"/>
                  </a:cubicBezTo>
                  <a:cubicBezTo>
                    <a:pt x="87" y="58"/>
                    <a:pt x="87" y="58"/>
                    <a:pt x="87" y="57"/>
                  </a:cubicBezTo>
                  <a:cubicBezTo>
                    <a:pt x="87" y="57"/>
                    <a:pt x="86" y="57"/>
                    <a:pt x="86" y="57"/>
                  </a:cubicBezTo>
                  <a:lnTo>
                    <a:pt x="85" y="57"/>
                  </a:lnTo>
                  <a:cubicBezTo>
                    <a:pt x="85" y="57"/>
                    <a:pt x="85" y="57"/>
                    <a:pt x="85" y="57"/>
                  </a:cubicBezTo>
                  <a:cubicBezTo>
                    <a:pt x="85" y="56"/>
                    <a:pt x="85" y="56"/>
                    <a:pt x="85" y="56"/>
                  </a:cubicBezTo>
                  <a:cubicBezTo>
                    <a:pt x="85" y="56"/>
                    <a:pt x="85" y="56"/>
                    <a:pt x="85" y="55"/>
                  </a:cubicBezTo>
                  <a:cubicBezTo>
                    <a:pt x="85" y="55"/>
                    <a:pt x="85" y="55"/>
                    <a:pt x="85" y="55"/>
                  </a:cubicBezTo>
                  <a:cubicBezTo>
                    <a:pt x="85" y="55"/>
                    <a:pt x="85" y="55"/>
                    <a:pt x="85" y="55"/>
                  </a:cubicBezTo>
                  <a:close/>
                  <a:moveTo>
                    <a:pt x="104" y="59"/>
                  </a:moveTo>
                  <a:cubicBezTo>
                    <a:pt x="104" y="59"/>
                    <a:pt x="104" y="59"/>
                    <a:pt x="104" y="59"/>
                  </a:cubicBezTo>
                  <a:cubicBezTo>
                    <a:pt x="104" y="59"/>
                    <a:pt x="104" y="59"/>
                    <a:pt x="104" y="59"/>
                  </a:cubicBezTo>
                  <a:cubicBezTo>
                    <a:pt x="104" y="59"/>
                    <a:pt x="104" y="59"/>
                    <a:pt x="104" y="59"/>
                  </a:cubicBezTo>
                  <a:cubicBezTo>
                    <a:pt x="103" y="59"/>
                    <a:pt x="103" y="59"/>
                    <a:pt x="104" y="59"/>
                  </a:cubicBezTo>
                  <a:close/>
                  <a:moveTo>
                    <a:pt x="64" y="60"/>
                  </a:moveTo>
                  <a:cubicBezTo>
                    <a:pt x="63" y="62"/>
                    <a:pt x="63" y="63"/>
                    <a:pt x="64" y="65"/>
                  </a:cubicBezTo>
                  <a:cubicBezTo>
                    <a:pt x="66" y="65"/>
                    <a:pt x="67" y="65"/>
                    <a:pt x="66" y="63"/>
                  </a:cubicBezTo>
                  <a:cubicBezTo>
                    <a:pt x="66" y="63"/>
                    <a:pt x="66" y="63"/>
                    <a:pt x="65" y="63"/>
                  </a:cubicBezTo>
                  <a:cubicBezTo>
                    <a:pt x="65" y="63"/>
                    <a:pt x="64" y="63"/>
                    <a:pt x="64" y="62"/>
                  </a:cubicBezTo>
                  <a:cubicBezTo>
                    <a:pt x="65" y="62"/>
                    <a:pt x="65" y="62"/>
                    <a:pt x="66" y="62"/>
                  </a:cubicBezTo>
                  <a:cubicBezTo>
                    <a:pt x="66" y="61"/>
                    <a:pt x="66" y="61"/>
                    <a:pt x="66" y="60"/>
                  </a:cubicBezTo>
                  <a:cubicBezTo>
                    <a:pt x="65" y="60"/>
                    <a:pt x="65" y="60"/>
                    <a:pt x="64" y="60"/>
                  </a:cubicBezTo>
                  <a:close/>
                  <a:moveTo>
                    <a:pt x="67" y="60"/>
                  </a:moveTo>
                  <a:cubicBezTo>
                    <a:pt x="67" y="60"/>
                    <a:pt x="67" y="61"/>
                    <a:pt x="67" y="61"/>
                  </a:cubicBezTo>
                  <a:cubicBezTo>
                    <a:pt x="68" y="61"/>
                    <a:pt x="68" y="62"/>
                    <a:pt x="68" y="62"/>
                  </a:cubicBezTo>
                  <a:cubicBezTo>
                    <a:pt x="68" y="61"/>
                    <a:pt x="68" y="61"/>
                    <a:pt x="69" y="61"/>
                  </a:cubicBezTo>
                  <a:cubicBezTo>
                    <a:pt x="69" y="61"/>
                    <a:pt x="69" y="60"/>
                    <a:pt x="69" y="60"/>
                  </a:cubicBezTo>
                  <a:lnTo>
                    <a:pt x="67" y="60"/>
                  </a:lnTo>
                  <a:close/>
                  <a:moveTo>
                    <a:pt x="91" y="60"/>
                  </a:moveTo>
                  <a:cubicBezTo>
                    <a:pt x="91" y="60"/>
                    <a:pt x="91" y="60"/>
                    <a:pt x="91" y="60"/>
                  </a:cubicBezTo>
                  <a:cubicBezTo>
                    <a:pt x="91" y="60"/>
                    <a:pt x="91" y="60"/>
                    <a:pt x="91" y="60"/>
                  </a:cubicBezTo>
                  <a:cubicBezTo>
                    <a:pt x="91" y="60"/>
                    <a:pt x="91" y="60"/>
                    <a:pt x="91" y="60"/>
                  </a:cubicBezTo>
                  <a:cubicBezTo>
                    <a:pt x="91" y="60"/>
                    <a:pt x="91" y="60"/>
                    <a:pt x="91" y="60"/>
                  </a:cubicBezTo>
                  <a:close/>
                  <a:moveTo>
                    <a:pt x="89" y="61"/>
                  </a:moveTo>
                  <a:cubicBezTo>
                    <a:pt x="89" y="61"/>
                    <a:pt x="89" y="61"/>
                    <a:pt x="89" y="61"/>
                  </a:cubicBezTo>
                  <a:cubicBezTo>
                    <a:pt x="89" y="61"/>
                    <a:pt x="89" y="60"/>
                    <a:pt x="89" y="60"/>
                  </a:cubicBezTo>
                  <a:cubicBezTo>
                    <a:pt x="89" y="60"/>
                    <a:pt x="89" y="60"/>
                    <a:pt x="89" y="60"/>
                  </a:cubicBezTo>
                  <a:cubicBezTo>
                    <a:pt x="89" y="60"/>
                    <a:pt x="89" y="61"/>
                    <a:pt x="89" y="61"/>
                  </a:cubicBezTo>
                  <a:close/>
                  <a:moveTo>
                    <a:pt x="104" y="61"/>
                  </a:moveTo>
                  <a:lnTo>
                    <a:pt x="105" y="61"/>
                  </a:lnTo>
                  <a:lnTo>
                    <a:pt x="105" y="60"/>
                  </a:lnTo>
                  <a:lnTo>
                    <a:pt x="104" y="60"/>
                  </a:lnTo>
                  <a:lnTo>
                    <a:pt x="104" y="61"/>
                  </a:lnTo>
                  <a:close/>
                  <a:moveTo>
                    <a:pt x="80" y="61"/>
                  </a:moveTo>
                  <a:cubicBezTo>
                    <a:pt x="80" y="61"/>
                    <a:pt x="80" y="62"/>
                    <a:pt x="80" y="62"/>
                  </a:cubicBezTo>
                  <a:cubicBezTo>
                    <a:pt x="80" y="62"/>
                    <a:pt x="80" y="62"/>
                    <a:pt x="80" y="61"/>
                  </a:cubicBezTo>
                  <a:cubicBezTo>
                    <a:pt x="80" y="61"/>
                    <a:pt x="80" y="61"/>
                    <a:pt x="80" y="61"/>
                  </a:cubicBezTo>
                  <a:cubicBezTo>
                    <a:pt x="80" y="61"/>
                    <a:pt x="80" y="61"/>
                    <a:pt x="80" y="61"/>
                  </a:cubicBezTo>
                  <a:close/>
                  <a:moveTo>
                    <a:pt x="71" y="62"/>
                  </a:moveTo>
                  <a:cubicBezTo>
                    <a:pt x="71" y="63"/>
                    <a:pt x="71" y="63"/>
                    <a:pt x="72" y="63"/>
                  </a:cubicBezTo>
                  <a:cubicBezTo>
                    <a:pt x="72" y="63"/>
                    <a:pt x="72" y="63"/>
                    <a:pt x="72" y="62"/>
                  </a:cubicBezTo>
                  <a:cubicBezTo>
                    <a:pt x="72" y="62"/>
                    <a:pt x="72" y="62"/>
                    <a:pt x="72" y="62"/>
                  </a:cubicBezTo>
                  <a:cubicBezTo>
                    <a:pt x="72" y="62"/>
                    <a:pt x="71" y="62"/>
                    <a:pt x="71" y="62"/>
                  </a:cubicBezTo>
                  <a:close/>
                  <a:moveTo>
                    <a:pt x="92" y="63"/>
                  </a:moveTo>
                  <a:cubicBezTo>
                    <a:pt x="92" y="63"/>
                    <a:pt x="92" y="63"/>
                    <a:pt x="93" y="63"/>
                  </a:cubicBezTo>
                  <a:cubicBezTo>
                    <a:pt x="93" y="63"/>
                    <a:pt x="93" y="63"/>
                    <a:pt x="93" y="62"/>
                  </a:cubicBezTo>
                  <a:cubicBezTo>
                    <a:pt x="93" y="62"/>
                    <a:pt x="92" y="62"/>
                    <a:pt x="92" y="62"/>
                  </a:cubicBezTo>
                  <a:cubicBezTo>
                    <a:pt x="92" y="63"/>
                    <a:pt x="92" y="63"/>
                    <a:pt x="92" y="63"/>
                  </a:cubicBezTo>
                  <a:close/>
                  <a:moveTo>
                    <a:pt x="89" y="63"/>
                  </a:moveTo>
                  <a:cubicBezTo>
                    <a:pt x="89" y="63"/>
                    <a:pt x="89" y="63"/>
                    <a:pt x="89" y="63"/>
                  </a:cubicBezTo>
                  <a:cubicBezTo>
                    <a:pt x="90" y="63"/>
                    <a:pt x="90" y="63"/>
                    <a:pt x="90" y="63"/>
                  </a:cubicBezTo>
                  <a:cubicBezTo>
                    <a:pt x="90" y="63"/>
                    <a:pt x="89" y="63"/>
                    <a:pt x="89" y="63"/>
                  </a:cubicBezTo>
                  <a:cubicBezTo>
                    <a:pt x="89" y="63"/>
                    <a:pt x="89" y="63"/>
                    <a:pt x="89" y="63"/>
                  </a:cubicBezTo>
                  <a:close/>
                  <a:moveTo>
                    <a:pt x="97" y="63"/>
                  </a:moveTo>
                  <a:cubicBezTo>
                    <a:pt x="97" y="63"/>
                    <a:pt x="97" y="64"/>
                    <a:pt x="97" y="64"/>
                  </a:cubicBezTo>
                  <a:cubicBezTo>
                    <a:pt x="97" y="64"/>
                    <a:pt x="97" y="65"/>
                    <a:pt x="97" y="65"/>
                  </a:cubicBezTo>
                  <a:cubicBezTo>
                    <a:pt x="97" y="66"/>
                    <a:pt x="97" y="66"/>
                    <a:pt x="97" y="66"/>
                  </a:cubicBezTo>
                  <a:cubicBezTo>
                    <a:pt x="97" y="67"/>
                    <a:pt x="98" y="67"/>
                    <a:pt x="98" y="67"/>
                  </a:cubicBezTo>
                  <a:cubicBezTo>
                    <a:pt x="98" y="66"/>
                    <a:pt x="98" y="66"/>
                    <a:pt x="98" y="65"/>
                  </a:cubicBezTo>
                  <a:cubicBezTo>
                    <a:pt x="98" y="65"/>
                    <a:pt x="98" y="65"/>
                    <a:pt x="98" y="64"/>
                  </a:cubicBezTo>
                  <a:cubicBezTo>
                    <a:pt x="98" y="64"/>
                    <a:pt x="98" y="64"/>
                    <a:pt x="98" y="63"/>
                  </a:cubicBezTo>
                  <a:cubicBezTo>
                    <a:pt x="98" y="63"/>
                    <a:pt x="98" y="63"/>
                    <a:pt x="97" y="63"/>
                  </a:cubicBezTo>
                  <a:close/>
                  <a:moveTo>
                    <a:pt x="76" y="64"/>
                  </a:moveTo>
                  <a:lnTo>
                    <a:pt x="77" y="65"/>
                  </a:lnTo>
                  <a:lnTo>
                    <a:pt x="77" y="63"/>
                  </a:lnTo>
                  <a:lnTo>
                    <a:pt x="76" y="63"/>
                  </a:lnTo>
                  <a:lnTo>
                    <a:pt x="76" y="64"/>
                  </a:lnTo>
                  <a:close/>
                  <a:moveTo>
                    <a:pt x="88" y="66"/>
                  </a:moveTo>
                  <a:lnTo>
                    <a:pt x="89" y="66"/>
                  </a:lnTo>
                  <a:lnTo>
                    <a:pt x="89" y="65"/>
                  </a:lnTo>
                  <a:lnTo>
                    <a:pt x="88" y="65"/>
                  </a:lnTo>
                  <a:lnTo>
                    <a:pt x="88" y="66"/>
                  </a:lnTo>
                  <a:close/>
                  <a:moveTo>
                    <a:pt x="69" y="66"/>
                  </a:moveTo>
                  <a:cubicBezTo>
                    <a:pt x="69" y="66"/>
                    <a:pt x="68" y="66"/>
                    <a:pt x="68" y="66"/>
                  </a:cubicBezTo>
                  <a:cubicBezTo>
                    <a:pt x="68" y="66"/>
                    <a:pt x="67" y="66"/>
                    <a:pt x="67" y="66"/>
                  </a:cubicBezTo>
                  <a:cubicBezTo>
                    <a:pt x="67" y="67"/>
                    <a:pt x="67" y="67"/>
                    <a:pt x="66" y="67"/>
                  </a:cubicBezTo>
                  <a:cubicBezTo>
                    <a:pt x="66" y="68"/>
                    <a:pt x="66" y="68"/>
                    <a:pt x="67" y="68"/>
                  </a:cubicBezTo>
                  <a:cubicBezTo>
                    <a:pt x="67" y="68"/>
                    <a:pt x="67" y="67"/>
                    <a:pt x="67" y="67"/>
                  </a:cubicBezTo>
                  <a:cubicBezTo>
                    <a:pt x="67" y="67"/>
                    <a:pt x="67" y="67"/>
                    <a:pt x="68" y="67"/>
                  </a:cubicBezTo>
                  <a:cubicBezTo>
                    <a:pt x="68" y="67"/>
                    <a:pt x="68" y="67"/>
                    <a:pt x="69" y="67"/>
                  </a:cubicBezTo>
                  <a:cubicBezTo>
                    <a:pt x="69" y="67"/>
                    <a:pt x="69" y="66"/>
                    <a:pt x="69" y="66"/>
                  </a:cubicBezTo>
                  <a:close/>
                  <a:moveTo>
                    <a:pt x="79" y="67"/>
                  </a:moveTo>
                  <a:cubicBezTo>
                    <a:pt x="79" y="67"/>
                    <a:pt x="79" y="67"/>
                    <a:pt x="80" y="66"/>
                  </a:cubicBezTo>
                  <a:cubicBezTo>
                    <a:pt x="80" y="66"/>
                    <a:pt x="80" y="66"/>
                    <a:pt x="80" y="66"/>
                  </a:cubicBezTo>
                  <a:cubicBezTo>
                    <a:pt x="79" y="66"/>
                    <a:pt x="79" y="66"/>
                    <a:pt x="79" y="66"/>
                  </a:cubicBezTo>
                  <a:cubicBezTo>
                    <a:pt x="79" y="66"/>
                    <a:pt x="79" y="66"/>
                    <a:pt x="79" y="67"/>
                  </a:cubicBezTo>
                  <a:close/>
                  <a:moveTo>
                    <a:pt x="90" y="67"/>
                  </a:moveTo>
                  <a:cubicBezTo>
                    <a:pt x="91" y="66"/>
                    <a:pt x="91" y="67"/>
                    <a:pt x="91" y="67"/>
                  </a:cubicBezTo>
                  <a:cubicBezTo>
                    <a:pt x="91" y="67"/>
                    <a:pt x="91" y="67"/>
                    <a:pt x="91" y="67"/>
                  </a:cubicBezTo>
                  <a:cubicBezTo>
                    <a:pt x="91" y="66"/>
                    <a:pt x="91" y="66"/>
                    <a:pt x="91" y="66"/>
                  </a:cubicBezTo>
                  <a:cubicBezTo>
                    <a:pt x="91" y="66"/>
                    <a:pt x="90" y="66"/>
                    <a:pt x="90" y="67"/>
                  </a:cubicBezTo>
                  <a:close/>
                  <a:moveTo>
                    <a:pt x="103" y="67"/>
                  </a:moveTo>
                  <a:cubicBezTo>
                    <a:pt x="103" y="67"/>
                    <a:pt x="103" y="67"/>
                    <a:pt x="103" y="66"/>
                  </a:cubicBezTo>
                  <a:cubicBezTo>
                    <a:pt x="103" y="66"/>
                    <a:pt x="103" y="66"/>
                    <a:pt x="103" y="66"/>
                  </a:cubicBezTo>
                  <a:cubicBezTo>
                    <a:pt x="103" y="66"/>
                    <a:pt x="103" y="66"/>
                    <a:pt x="103" y="66"/>
                  </a:cubicBezTo>
                  <a:cubicBezTo>
                    <a:pt x="102" y="66"/>
                    <a:pt x="102" y="66"/>
                    <a:pt x="103" y="67"/>
                  </a:cubicBezTo>
                  <a:close/>
                  <a:moveTo>
                    <a:pt x="64" y="67"/>
                  </a:moveTo>
                  <a:cubicBezTo>
                    <a:pt x="64" y="68"/>
                    <a:pt x="64" y="68"/>
                    <a:pt x="64" y="68"/>
                  </a:cubicBezTo>
                  <a:cubicBezTo>
                    <a:pt x="65" y="68"/>
                    <a:pt x="65" y="68"/>
                    <a:pt x="65" y="67"/>
                  </a:cubicBezTo>
                  <a:cubicBezTo>
                    <a:pt x="65" y="67"/>
                    <a:pt x="65" y="67"/>
                    <a:pt x="65" y="67"/>
                  </a:cubicBezTo>
                  <a:cubicBezTo>
                    <a:pt x="64" y="67"/>
                    <a:pt x="64" y="67"/>
                    <a:pt x="64" y="67"/>
                  </a:cubicBezTo>
                  <a:close/>
                  <a:moveTo>
                    <a:pt x="75" y="67"/>
                  </a:moveTo>
                  <a:cubicBezTo>
                    <a:pt x="75" y="68"/>
                    <a:pt x="75" y="68"/>
                    <a:pt x="75" y="67"/>
                  </a:cubicBezTo>
                  <a:cubicBezTo>
                    <a:pt x="76" y="67"/>
                    <a:pt x="76" y="67"/>
                    <a:pt x="75" y="67"/>
                  </a:cubicBezTo>
                  <a:cubicBezTo>
                    <a:pt x="75" y="67"/>
                    <a:pt x="75" y="67"/>
                    <a:pt x="75" y="67"/>
                  </a:cubicBezTo>
                  <a:cubicBezTo>
                    <a:pt x="75" y="67"/>
                    <a:pt x="75" y="67"/>
                    <a:pt x="75" y="67"/>
                  </a:cubicBezTo>
                  <a:close/>
                  <a:moveTo>
                    <a:pt x="81" y="67"/>
                  </a:moveTo>
                  <a:cubicBezTo>
                    <a:pt x="81" y="67"/>
                    <a:pt x="81" y="67"/>
                    <a:pt x="82" y="67"/>
                  </a:cubicBezTo>
                  <a:cubicBezTo>
                    <a:pt x="82" y="67"/>
                    <a:pt x="82" y="67"/>
                    <a:pt x="82" y="67"/>
                  </a:cubicBezTo>
                  <a:cubicBezTo>
                    <a:pt x="82" y="67"/>
                    <a:pt x="82" y="67"/>
                    <a:pt x="81" y="67"/>
                  </a:cubicBezTo>
                  <a:cubicBezTo>
                    <a:pt x="81" y="67"/>
                    <a:pt x="81" y="67"/>
                    <a:pt x="81" y="68"/>
                  </a:cubicBezTo>
                  <a:lnTo>
                    <a:pt x="81" y="67"/>
                  </a:lnTo>
                  <a:close/>
                  <a:moveTo>
                    <a:pt x="67" y="69"/>
                  </a:moveTo>
                  <a:cubicBezTo>
                    <a:pt x="67" y="69"/>
                    <a:pt x="67" y="69"/>
                    <a:pt x="68" y="68"/>
                  </a:cubicBezTo>
                  <a:cubicBezTo>
                    <a:pt x="68" y="68"/>
                    <a:pt x="68" y="68"/>
                    <a:pt x="68" y="68"/>
                  </a:cubicBezTo>
                  <a:cubicBezTo>
                    <a:pt x="68" y="68"/>
                    <a:pt x="68" y="68"/>
                    <a:pt x="67" y="68"/>
                  </a:cubicBezTo>
                  <a:cubicBezTo>
                    <a:pt x="67" y="68"/>
                    <a:pt x="67" y="68"/>
                    <a:pt x="67" y="69"/>
                  </a:cubicBezTo>
                  <a:close/>
                  <a:moveTo>
                    <a:pt x="72" y="69"/>
                  </a:moveTo>
                  <a:lnTo>
                    <a:pt x="73" y="69"/>
                  </a:lnTo>
                  <a:lnTo>
                    <a:pt x="73" y="68"/>
                  </a:lnTo>
                  <a:lnTo>
                    <a:pt x="72" y="68"/>
                  </a:lnTo>
                  <a:lnTo>
                    <a:pt x="72" y="69"/>
                  </a:lnTo>
                  <a:close/>
                  <a:moveTo>
                    <a:pt x="64" y="74"/>
                  </a:moveTo>
                  <a:cubicBezTo>
                    <a:pt x="64" y="74"/>
                    <a:pt x="64" y="74"/>
                    <a:pt x="64" y="74"/>
                  </a:cubicBezTo>
                  <a:cubicBezTo>
                    <a:pt x="65" y="74"/>
                    <a:pt x="65" y="74"/>
                    <a:pt x="65" y="74"/>
                  </a:cubicBezTo>
                  <a:cubicBezTo>
                    <a:pt x="65" y="73"/>
                    <a:pt x="65" y="73"/>
                    <a:pt x="64" y="73"/>
                  </a:cubicBezTo>
                  <a:cubicBezTo>
                    <a:pt x="64" y="73"/>
                    <a:pt x="64" y="73"/>
                    <a:pt x="64" y="74"/>
                  </a:cubicBezTo>
                  <a:close/>
                  <a:moveTo>
                    <a:pt x="66" y="78"/>
                  </a:moveTo>
                  <a:cubicBezTo>
                    <a:pt x="67" y="79"/>
                    <a:pt x="67" y="79"/>
                    <a:pt x="67" y="79"/>
                  </a:cubicBezTo>
                  <a:cubicBezTo>
                    <a:pt x="67" y="79"/>
                    <a:pt x="67" y="78"/>
                    <a:pt x="67" y="78"/>
                  </a:cubicBezTo>
                  <a:cubicBezTo>
                    <a:pt x="67" y="77"/>
                    <a:pt x="67" y="76"/>
                    <a:pt x="67" y="77"/>
                  </a:cubicBezTo>
                  <a:cubicBezTo>
                    <a:pt x="66" y="77"/>
                    <a:pt x="66" y="77"/>
                    <a:pt x="66" y="78"/>
                  </a:cubicBezTo>
                  <a:close/>
                  <a:moveTo>
                    <a:pt x="69" y="77"/>
                  </a:moveTo>
                  <a:cubicBezTo>
                    <a:pt x="69" y="77"/>
                    <a:pt x="69" y="78"/>
                    <a:pt x="68" y="78"/>
                  </a:cubicBezTo>
                  <a:cubicBezTo>
                    <a:pt x="68" y="79"/>
                    <a:pt x="68" y="79"/>
                    <a:pt x="69" y="79"/>
                  </a:cubicBezTo>
                  <a:cubicBezTo>
                    <a:pt x="69" y="79"/>
                    <a:pt x="69" y="79"/>
                    <a:pt x="69" y="79"/>
                  </a:cubicBezTo>
                  <a:cubicBezTo>
                    <a:pt x="69" y="78"/>
                    <a:pt x="69" y="78"/>
                    <a:pt x="69" y="78"/>
                  </a:cubicBezTo>
                  <a:cubicBezTo>
                    <a:pt x="69" y="78"/>
                    <a:pt x="69" y="78"/>
                    <a:pt x="69" y="78"/>
                  </a:cubicBezTo>
                  <a:cubicBezTo>
                    <a:pt x="69" y="77"/>
                    <a:pt x="69" y="77"/>
                    <a:pt x="69" y="77"/>
                  </a:cubicBezTo>
                  <a:close/>
                  <a:moveTo>
                    <a:pt x="73" y="80"/>
                  </a:moveTo>
                  <a:cubicBezTo>
                    <a:pt x="73" y="80"/>
                    <a:pt x="73" y="80"/>
                    <a:pt x="73" y="80"/>
                  </a:cubicBezTo>
                  <a:cubicBezTo>
                    <a:pt x="74" y="80"/>
                    <a:pt x="74" y="80"/>
                    <a:pt x="73" y="79"/>
                  </a:cubicBezTo>
                  <a:cubicBezTo>
                    <a:pt x="73" y="79"/>
                    <a:pt x="73" y="79"/>
                    <a:pt x="73" y="80"/>
                  </a:cubicBezTo>
                  <a:cubicBezTo>
                    <a:pt x="73" y="80"/>
                    <a:pt x="73" y="80"/>
                    <a:pt x="73" y="80"/>
                  </a:cubicBezTo>
                  <a:close/>
                  <a:moveTo>
                    <a:pt x="98" y="105"/>
                  </a:moveTo>
                  <a:lnTo>
                    <a:pt x="99" y="105"/>
                  </a:lnTo>
                  <a:lnTo>
                    <a:pt x="99" y="104"/>
                  </a:lnTo>
                  <a:lnTo>
                    <a:pt x="98" y="104"/>
                  </a:lnTo>
                  <a:lnTo>
                    <a:pt x="98" y="105"/>
                  </a:lnTo>
                  <a:close/>
                  <a:moveTo>
                    <a:pt x="65" y="123"/>
                  </a:moveTo>
                  <a:cubicBezTo>
                    <a:pt x="65" y="124"/>
                    <a:pt x="65" y="125"/>
                    <a:pt x="66" y="125"/>
                  </a:cubicBezTo>
                  <a:cubicBezTo>
                    <a:pt x="66" y="124"/>
                    <a:pt x="66" y="123"/>
                    <a:pt x="65" y="123"/>
                  </a:cubicBezTo>
                  <a:close/>
                  <a:moveTo>
                    <a:pt x="108" y="153"/>
                  </a:moveTo>
                  <a:cubicBezTo>
                    <a:pt x="108" y="153"/>
                    <a:pt x="108" y="153"/>
                    <a:pt x="108" y="153"/>
                  </a:cubicBezTo>
                  <a:cubicBezTo>
                    <a:pt x="108" y="153"/>
                    <a:pt x="109" y="153"/>
                    <a:pt x="109" y="153"/>
                  </a:cubicBezTo>
                  <a:cubicBezTo>
                    <a:pt x="108" y="153"/>
                    <a:pt x="108" y="153"/>
                    <a:pt x="108" y="153"/>
                  </a:cubicBezTo>
                  <a:cubicBezTo>
                    <a:pt x="108" y="152"/>
                    <a:pt x="108" y="152"/>
                    <a:pt x="108" y="153"/>
                  </a:cubicBezTo>
                  <a:close/>
                  <a:moveTo>
                    <a:pt x="3" y="178"/>
                  </a:moveTo>
                  <a:cubicBezTo>
                    <a:pt x="3" y="179"/>
                    <a:pt x="3" y="180"/>
                    <a:pt x="3" y="181"/>
                  </a:cubicBezTo>
                  <a:cubicBezTo>
                    <a:pt x="4" y="182"/>
                    <a:pt x="5" y="183"/>
                    <a:pt x="6" y="183"/>
                  </a:cubicBezTo>
                  <a:cubicBezTo>
                    <a:pt x="6" y="182"/>
                    <a:pt x="6" y="181"/>
                    <a:pt x="6" y="180"/>
                  </a:cubicBezTo>
                  <a:cubicBezTo>
                    <a:pt x="5" y="179"/>
                    <a:pt x="4" y="178"/>
                    <a:pt x="3" y="178"/>
                  </a:cubicBezTo>
                  <a:close/>
                  <a:moveTo>
                    <a:pt x="113" y="178"/>
                  </a:moveTo>
                  <a:cubicBezTo>
                    <a:pt x="113" y="178"/>
                    <a:pt x="112" y="179"/>
                    <a:pt x="112" y="179"/>
                  </a:cubicBezTo>
                  <a:cubicBezTo>
                    <a:pt x="112" y="180"/>
                    <a:pt x="112" y="180"/>
                    <a:pt x="111" y="180"/>
                  </a:cubicBezTo>
                  <a:cubicBezTo>
                    <a:pt x="111" y="181"/>
                    <a:pt x="111" y="181"/>
                    <a:pt x="111" y="182"/>
                  </a:cubicBezTo>
                  <a:cubicBezTo>
                    <a:pt x="111" y="182"/>
                    <a:pt x="111" y="182"/>
                    <a:pt x="112" y="183"/>
                  </a:cubicBezTo>
                  <a:cubicBezTo>
                    <a:pt x="112" y="182"/>
                    <a:pt x="112" y="181"/>
                    <a:pt x="113" y="180"/>
                  </a:cubicBezTo>
                  <a:cubicBezTo>
                    <a:pt x="113" y="179"/>
                    <a:pt x="113" y="179"/>
                    <a:pt x="113" y="178"/>
                  </a:cubicBezTo>
                  <a:close/>
                  <a:moveTo>
                    <a:pt x="37" y="187"/>
                  </a:moveTo>
                  <a:lnTo>
                    <a:pt x="38" y="187"/>
                  </a:lnTo>
                  <a:lnTo>
                    <a:pt x="38" y="186"/>
                  </a:lnTo>
                  <a:lnTo>
                    <a:pt x="37" y="186"/>
                  </a:lnTo>
                  <a:lnTo>
                    <a:pt x="37" y="187"/>
                  </a:lnTo>
                  <a:close/>
                  <a:moveTo>
                    <a:pt x="98" y="189"/>
                  </a:moveTo>
                  <a:cubicBezTo>
                    <a:pt x="98" y="189"/>
                    <a:pt x="98" y="189"/>
                    <a:pt x="98" y="189"/>
                  </a:cubicBezTo>
                  <a:cubicBezTo>
                    <a:pt x="98" y="189"/>
                    <a:pt x="98" y="189"/>
                    <a:pt x="98" y="189"/>
                  </a:cubicBezTo>
                  <a:cubicBezTo>
                    <a:pt x="98" y="188"/>
                    <a:pt x="98" y="188"/>
                    <a:pt x="98" y="188"/>
                  </a:cubicBezTo>
                  <a:cubicBezTo>
                    <a:pt x="98" y="188"/>
                    <a:pt x="98" y="188"/>
                    <a:pt x="98" y="189"/>
                  </a:cubicBezTo>
                  <a:close/>
                  <a:moveTo>
                    <a:pt x="94" y="190"/>
                  </a:moveTo>
                  <a:cubicBezTo>
                    <a:pt x="94" y="190"/>
                    <a:pt x="94" y="190"/>
                    <a:pt x="94" y="190"/>
                  </a:cubicBezTo>
                  <a:cubicBezTo>
                    <a:pt x="94" y="190"/>
                    <a:pt x="95" y="190"/>
                    <a:pt x="95" y="190"/>
                  </a:cubicBezTo>
                  <a:cubicBezTo>
                    <a:pt x="95" y="190"/>
                    <a:pt x="95" y="190"/>
                    <a:pt x="94" y="190"/>
                  </a:cubicBezTo>
                  <a:cubicBezTo>
                    <a:pt x="94" y="190"/>
                    <a:pt x="94" y="190"/>
                    <a:pt x="94" y="190"/>
                  </a:cubicBezTo>
                  <a:close/>
                  <a:moveTo>
                    <a:pt x="8" y="192"/>
                  </a:moveTo>
                  <a:cubicBezTo>
                    <a:pt x="8" y="192"/>
                    <a:pt x="8" y="192"/>
                    <a:pt x="8" y="192"/>
                  </a:cubicBezTo>
                  <a:cubicBezTo>
                    <a:pt x="8" y="192"/>
                    <a:pt x="9" y="192"/>
                    <a:pt x="9" y="192"/>
                  </a:cubicBezTo>
                  <a:cubicBezTo>
                    <a:pt x="9" y="192"/>
                    <a:pt x="9" y="191"/>
                    <a:pt x="9" y="191"/>
                  </a:cubicBezTo>
                  <a:cubicBezTo>
                    <a:pt x="9" y="190"/>
                    <a:pt x="8" y="190"/>
                    <a:pt x="8" y="190"/>
                  </a:cubicBezTo>
                  <a:lnTo>
                    <a:pt x="8" y="192"/>
                  </a:lnTo>
                  <a:close/>
                  <a:moveTo>
                    <a:pt x="15" y="191"/>
                  </a:moveTo>
                  <a:cubicBezTo>
                    <a:pt x="15" y="191"/>
                    <a:pt x="15" y="191"/>
                    <a:pt x="16" y="191"/>
                  </a:cubicBezTo>
                  <a:cubicBezTo>
                    <a:pt x="16" y="191"/>
                    <a:pt x="16" y="191"/>
                    <a:pt x="16" y="190"/>
                  </a:cubicBezTo>
                  <a:cubicBezTo>
                    <a:pt x="16" y="191"/>
                    <a:pt x="16" y="191"/>
                    <a:pt x="15" y="191"/>
                  </a:cubicBezTo>
                  <a:cubicBezTo>
                    <a:pt x="15" y="191"/>
                    <a:pt x="15" y="191"/>
                    <a:pt x="15" y="191"/>
                  </a:cubicBezTo>
                  <a:close/>
                  <a:moveTo>
                    <a:pt x="11" y="192"/>
                  </a:moveTo>
                  <a:cubicBezTo>
                    <a:pt x="11" y="192"/>
                    <a:pt x="11" y="192"/>
                    <a:pt x="12" y="192"/>
                  </a:cubicBezTo>
                  <a:cubicBezTo>
                    <a:pt x="12" y="193"/>
                    <a:pt x="12" y="192"/>
                    <a:pt x="12" y="192"/>
                  </a:cubicBezTo>
                  <a:cubicBezTo>
                    <a:pt x="12" y="192"/>
                    <a:pt x="12" y="192"/>
                    <a:pt x="12" y="192"/>
                  </a:cubicBezTo>
                  <a:cubicBezTo>
                    <a:pt x="12" y="192"/>
                    <a:pt x="11" y="192"/>
                    <a:pt x="11" y="192"/>
                  </a:cubicBezTo>
                  <a:close/>
                  <a:moveTo>
                    <a:pt x="7" y="193"/>
                  </a:moveTo>
                  <a:cubicBezTo>
                    <a:pt x="7" y="193"/>
                    <a:pt x="8" y="193"/>
                    <a:pt x="8" y="193"/>
                  </a:cubicBezTo>
                  <a:cubicBezTo>
                    <a:pt x="8" y="193"/>
                    <a:pt x="8" y="193"/>
                    <a:pt x="8" y="193"/>
                  </a:cubicBezTo>
                  <a:cubicBezTo>
                    <a:pt x="8" y="193"/>
                    <a:pt x="8" y="193"/>
                    <a:pt x="8" y="193"/>
                  </a:cubicBezTo>
                  <a:cubicBezTo>
                    <a:pt x="8" y="193"/>
                    <a:pt x="7" y="193"/>
                    <a:pt x="7" y="193"/>
                  </a:cubicBezTo>
                  <a:close/>
                  <a:moveTo>
                    <a:pt x="16" y="193"/>
                  </a:moveTo>
                  <a:cubicBezTo>
                    <a:pt x="17" y="194"/>
                    <a:pt x="18" y="194"/>
                    <a:pt x="19" y="194"/>
                  </a:cubicBezTo>
                  <a:cubicBezTo>
                    <a:pt x="18" y="194"/>
                    <a:pt x="18" y="193"/>
                    <a:pt x="17" y="193"/>
                  </a:cubicBezTo>
                  <a:cubicBezTo>
                    <a:pt x="17" y="192"/>
                    <a:pt x="16" y="192"/>
                    <a:pt x="16" y="193"/>
                  </a:cubicBezTo>
                  <a:close/>
                  <a:moveTo>
                    <a:pt x="21" y="193"/>
                  </a:moveTo>
                  <a:cubicBezTo>
                    <a:pt x="21" y="193"/>
                    <a:pt x="21" y="193"/>
                    <a:pt x="21" y="193"/>
                  </a:cubicBezTo>
                  <a:cubicBezTo>
                    <a:pt x="21" y="193"/>
                    <a:pt x="21" y="193"/>
                    <a:pt x="21" y="193"/>
                  </a:cubicBezTo>
                  <a:cubicBezTo>
                    <a:pt x="21" y="193"/>
                    <a:pt x="21" y="193"/>
                    <a:pt x="21" y="193"/>
                  </a:cubicBezTo>
                  <a:cubicBezTo>
                    <a:pt x="21" y="193"/>
                    <a:pt x="21" y="193"/>
                    <a:pt x="21" y="193"/>
                  </a:cubicBezTo>
                  <a:close/>
                  <a:moveTo>
                    <a:pt x="8" y="195"/>
                  </a:moveTo>
                  <a:cubicBezTo>
                    <a:pt x="8" y="195"/>
                    <a:pt x="9" y="196"/>
                    <a:pt x="9" y="196"/>
                  </a:cubicBezTo>
                  <a:cubicBezTo>
                    <a:pt x="9" y="196"/>
                    <a:pt x="9" y="197"/>
                    <a:pt x="9" y="196"/>
                  </a:cubicBezTo>
                  <a:cubicBezTo>
                    <a:pt x="9" y="196"/>
                    <a:pt x="9" y="196"/>
                    <a:pt x="9" y="196"/>
                  </a:cubicBezTo>
                  <a:cubicBezTo>
                    <a:pt x="9" y="195"/>
                    <a:pt x="9" y="195"/>
                    <a:pt x="9" y="195"/>
                  </a:cubicBezTo>
                  <a:cubicBezTo>
                    <a:pt x="8" y="195"/>
                    <a:pt x="8" y="195"/>
                    <a:pt x="8" y="195"/>
                  </a:cubicBezTo>
                  <a:cubicBezTo>
                    <a:pt x="8" y="195"/>
                    <a:pt x="8" y="195"/>
                    <a:pt x="8" y="195"/>
                  </a:cubicBezTo>
                  <a:close/>
                  <a:moveTo>
                    <a:pt x="91" y="195"/>
                  </a:moveTo>
                  <a:cubicBezTo>
                    <a:pt x="91" y="195"/>
                    <a:pt x="91" y="196"/>
                    <a:pt x="91" y="196"/>
                  </a:cubicBezTo>
                  <a:cubicBezTo>
                    <a:pt x="91" y="196"/>
                    <a:pt x="91" y="195"/>
                    <a:pt x="91" y="195"/>
                  </a:cubicBezTo>
                  <a:cubicBezTo>
                    <a:pt x="91" y="195"/>
                    <a:pt x="91" y="195"/>
                    <a:pt x="91" y="195"/>
                  </a:cubicBezTo>
                  <a:cubicBezTo>
                    <a:pt x="91" y="195"/>
                    <a:pt x="91" y="195"/>
                    <a:pt x="91" y="195"/>
                  </a:cubicBezTo>
                  <a:close/>
                  <a:moveTo>
                    <a:pt x="42" y="196"/>
                  </a:moveTo>
                  <a:cubicBezTo>
                    <a:pt x="42" y="197"/>
                    <a:pt x="42" y="197"/>
                    <a:pt x="42" y="198"/>
                  </a:cubicBezTo>
                  <a:cubicBezTo>
                    <a:pt x="42" y="198"/>
                    <a:pt x="42" y="199"/>
                    <a:pt x="43" y="198"/>
                  </a:cubicBezTo>
                  <a:cubicBezTo>
                    <a:pt x="43" y="197"/>
                    <a:pt x="43" y="196"/>
                    <a:pt x="42" y="196"/>
                  </a:cubicBezTo>
                  <a:close/>
                  <a:moveTo>
                    <a:pt x="52" y="197"/>
                  </a:moveTo>
                  <a:cubicBezTo>
                    <a:pt x="52" y="198"/>
                    <a:pt x="52" y="198"/>
                    <a:pt x="52" y="199"/>
                  </a:cubicBezTo>
                  <a:cubicBezTo>
                    <a:pt x="52" y="199"/>
                    <a:pt x="53" y="199"/>
                    <a:pt x="53" y="200"/>
                  </a:cubicBezTo>
                  <a:cubicBezTo>
                    <a:pt x="53" y="200"/>
                    <a:pt x="53" y="200"/>
                    <a:pt x="53" y="200"/>
                  </a:cubicBezTo>
                  <a:cubicBezTo>
                    <a:pt x="52" y="201"/>
                    <a:pt x="52" y="201"/>
                    <a:pt x="52" y="201"/>
                  </a:cubicBezTo>
                  <a:cubicBezTo>
                    <a:pt x="52" y="202"/>
                    <a:pt x="52" y="202"/>
                    <a:pt x="52" y="202"/>
                  </a:cubicBezTo>
                  <a:cubicBezTo>
                    <a:pt x="52" y="202"/>
                    <a:pt x="52" y="202"/>
                    <a:pt x="52" y="202"/>
                  </a:cubicBezTo>
                  <a:cubicBezTo>
                    <a:pt x="53" y="202"/>
                    <a:pt x="53" y="201"/>
                    <a:pt x="53" y="201"/>
                  </a:cubicBezTo>
                  <a:cubicBezTo>
                    <a:pt x="53" y="200"/>
                    <a:pt x="54" y="200"/>
                    <a:pt x="54" y="200"/>
                  </a:cubicBezTo>
                  <a:cubicBezTo>
                    <a:pt x="54" y="199"/>
                    <a:pt x="54" y="199"/>
                    <a:pt x="53" y="198"/>
                  </a:cubicBezTo>
                  <a:cubicBezTo>
                    <a:pt x="53" y="198"/>
                    <a:pt x="52" y="198"/>
                    <a:pt x="52" y="197"/>
                  </a:cubicBezTo>
                  <a:close/>
                  <a:moveTo>
                    <a:pt x="4" y="200"/>
                  </a:moveTo>
                  <a:cubicBezTo>
                    <a:pt x="4" y="200"/>
                    <a:pt x="4" y="200"/>
                    <a:pt x="5" y="200"/>
                  </a:cubicBezTo>
                  <a:cubicBezTo>
                    <a:pt x="5" y="199"/>
                    <a:pt x="5" y="199"/>
                    <a:pt x="5" y="199"/>
                  </a:cubicBezTo>
                  <a:cubicBezTo>
                    <a:pt x="5" y="199"/>
                    <a:pt x="5" y="198"/>
                    <a:pt x="5" y="198"/>
                  </a:cubicBezTo>
                  <a:cubicBezTo>
                    <a:pt x="4" y="198"/>
                    <a:pt x="4" y="198"/>
                    <a:pt x="4" y="198"/>
                  </a:cubicBezTo>
                  <a:lnTo>
                    <a:pt x="4" y="200"/>
                  </a:lnTo>
                  <a:close/>
                  <a:moveTo>
                    <a:pt x="24" y="199"/>
                  </a:moveTo>
                  <a:lnTo>
                    <a:pt x="25" y="199"/>
                  </a:lnTo>
                  <a:lnTo>
                    <a:pt x="25" y="198"/>
                  </a:lnTo>
                  <a:lnTo>
                    <a:pt x="24" y="198"/>
                  </a:lnTo>
                  <a:lnTo>
                    <a:pt x="24" y="199"/>
                  </a:lnTo>
                  <a:close/>
                  <a:moveTo>
                    <a:pt x="32" y="199"/>
                  </a:moveTo>
                  <a:cubicBezTo>
                    <a:pt x="32" y="200"/>
                    <a:pt x="32" y="200"/>
                    <a:pt x="33" y="200"/>
                  </a:cubicBezTo>
                  <a:cubicBezTo>
                    <a:pt x="33" y="200"/>
                    <a:pt x="33" y="200"/>
                    <a:pt x="33" y="200"/>
                  </a:cubicBezTo>
                  <a:cubicBezTo>
                    <a:pt x="33" y="200"/>
                    <a:pt x="33" y="200"/>
                    <a:pt x="33" y="199"/>
                  </a:cubicBezTo>
                  <a:cubicBezTo>
                    <a:pt x="33" y="199"/>
                    <a:pt x="33" y="199"/>
                    <a:pt x="32" y="199"/>
                  </a:cubicBezTo>
                  <a:close/>
                  <a:moveTo>
                    <a:pt x="6" y="200"/>
                  </a:moveTo>
                  <a:cubicBezTo>
                    <a:pt x="6" y="200"/>
                    <a:pt x="7" y="200"/>
                    <a:pt x="7" y="200"/>
                  </a:cubicBezTo>
                  <a:cubicBezTo>
                    <a:pt x="7" y="200"/>
                    <a:pt x="7" y="200"/>
                    <a:pt x="7" y="200"/>
                  </a:cubicBezTo>
                  <a:cubicBezTo>
                    <a:pt x="7" y="200"/>
                    <a:pt x="7" y="200"/>
                    <a:pt x="6" y="200"/>
                  </a:cubicBezTo>
                  <a:cubicBezTo>
                    <a:pt x="6" y="200"/>
                    <a:pt x="6" y="200"/>
                    <a:pt x="6" y="200"/>
                  </a:cubicBezTo>
                  <a:close/>
                  <a:moveTo>
                    <a:pt x="92" y="201"/>
                  </a:moveTo>
                  <a:cubicBezTo>
                    <a:pt x="92" y="202"/>
                    <a:pt x="92" y="202"/>
                    <a:pt x="92" y="202"/>
                  </a:cubicBezTo>
                  <a:cubicBezTo>
                    <a:pt x="91" y="202"/>
                    <a:pt x="91" y="202"/>
                    <a:pt x="91" y="203"/>
                  </a:cubicBezTo>
                  <a:cubicBezTo>
                    <a:pt x="92" y="203"/>
                    <a:pt x="92" y="203"/>
                    <a:pt x="93" y="202"/>
                  </a:cubicBezTo>
                  <a:cubicBezTo>
                    <a:pt x="93" y="202"/>
                    <a:pt x="93" y="201"/>
                    <a:pt x="92" y="201"/>
                  </a:cubicBezTo>
                  <a:close/>
                  <a:moveTo>
                    <a:pt x="89" y="202"/>
                  </a:moveTo>
                  <a:cubicBezTo>
                    <a:pt x="89" y="202"/>
                    <a:pt x="89" y="202"/>
                    <a:pt x="89" y="202"/>
                  </a:cubicBezTo>
                  <a:cubicBezTo>
                    <a:pt x="90" y="202"/>
                    <a:pt x="90" y="202"/>
                    <a:pt x="89" y="202"/>
                  </a:cubicBezTo>
                  <a:cubicBezTo>
                    <a:pt x="89" y="202"/>
                    <a:pt x="89" y="202"/>
                    <a:pt x="89" y="202"/>
                  </a:cubicBezTo>
                  <a:cubicBezTo>
                    <a:pt x="89" y="202"/>
                    <a:pt x="89" y="202"/>
                    <a:pt x="89" y="202"/>
                  </a:cubicBezTo>
                  <a:close/>
                  <a:moveTo>
                    <a:pt x="36" y="203"/>
                  </a:moveTo>
                  <a:cubicBezTo>
                    <a:pt x="36" y="204"/>
                    <a:pt x="36" y="204"/>
                    <a:pt x="36" y="204"/>
                  </a:cubicBezTo>
                  <a:cubicBezTo>
                    <a:pt x="36" y="204"/>
                    <a:pt x="37" y="204"/>
                    <a:pt x="37" y="203"/>
                  </a:cubicBezTo>
                  <a:cubicBezTo>
                    <a:pt x="37" y="203"/>
                    <a:pt x="37" y="203"/>
                    <a:pt x="36" y="203"/>
                  </a:cubicBezTo>
                  <a:cubicBezTo>
                    <a:pt x="36" y="203"/>
                    <a:pt x="36" y="203"/>
                    <a:pt x="36" y="203"/>
                  </a:cubicBezTo>
                  <a:close/>
                  <a:moveTo>
                    <a:pt x="84" y="204"/>
                  </a:moveTo>
                  <a:cubicBezTo>
                    <a:pt x="84" y="205"/>
                    <a:pt x="84" y="205"/>
                    <a:pt x="84" y="204"/>
                  </a:cubicBezTo>
                  <a:cubicBezTo>
                    <a:pt x="84" y="204"/>
                    <a:pt x="84" y="204"/>
                    <a:pt x="84" y="204"/>
                  </a:cubicBezTo>
                  <a:cubicBezTo>
                    <a:pt x="84" y="204"/>
                    <a:pt x="84" y="204"/>
                    <a:pt x="84" y="204"/>
                  </a:cubicBezTo>
                  <a:cubicBezTo>
                    <a:pt x="84" y="204"/>
                    <a:pt x="84" y="204"/>
                    <a:pt x="84" y="204"/>
                  </a:cubicBezTo>
                  <a:close/>
                  <a:moveTo>
                    <a:pt x="94" y="204"/>
                  </a:moveTo>
                  <a:cubicBezTo>
                    <a:pt x="94" y="205"/>
                    <a:pt x="94" y="205"/>
                    <a:pt x="94" y="205"/>
                  </a:cubicBezTo>
                  <a:cubicBezTo>
                    <a:pt x="94" y="205"/>
                    <a:pt x="95" y="205"/>
                    <a:pt x="95" y="204"/>
                  </a:cubicBezTo>
                  <a:cubicBezTo>
                    <a:pt x="95" y="204"/>
                    <a:pt x="95" y="204"/>
                    <a:pt x="94" y="204"/>
                  </a:cubicBezTo>
                  <a:cubicBezTo>
                    <a:pt x="94" y="204"/>
                    <a:pt x="94" y="204"/>
                    <a:pt x="94" y="204"/>
                  </a:cubicBezTo>
                  <a:close/>
                  <a:moveTo>
                    <a:pt x="87" y="206"/>
                  </a:moveTo>
                  <a:cubicBezTo>
                    <a:pt x="87" y="206"/>
                    <a:pt x="87" y="206"/>
                    <a:pt x="87" y="206"/>
                  </a:cubicBezTo>
                  <a:cubicBezTo>
                    <a:pt x="87" y="205"/>
                    <a:pt x="87" y="205"/>
                    <a:pt x="87" y="205"/>
                  </a:cubicBezTo>
                  <a:cubicBezTo>
                    <a:pt x="87" y="205"/>
                    <a:pt x="87" y="205"/>
                    <a:pt x="87" y="205"/>
                  </a:cubicBezTo>
                  <a:cubicBezTo>
                    <a:pt x="87" y="205"/>
                    <a:pt x="87" y="205"/>
                    <a:pt x="87" y="206"/>
                  </a:cubicBezTo>
                  <a:close/>
                  <a:moveTo>
                    <a:pt x="117" y="205"/>
                  </a:moveTo>
                  <a:cubicBezTo>
                    <a:pt x="117" y="206"/>
                    <a:pt x="117" y="206"/>
                    <a:pt x="117" y="206"/>
                  </a:cubicBezTo>
                  <a:cubicBezTo>
                    <a:pt x="118" y="206"/>
                    <a:pt x="118" y="206"/>
                    <a:pt x="118" y="206"/>
                  </a:cubicBezTo>
                  <a:cubicBezTo>
                    <a:pt x="118" y="206"/>
                    <a:pt x="118" y="205"/>
                    <a:pt x="118" y="205"/>
                  </a:cubicBezTo>
                  <a:cubicBezTo>
                    <a:pt x="117" y="205"/>
                    <a:pt x="117" y="205"/>
                    <a:pt x="117" y="205"/>
                  </a:cubicBezTo>
                  <a:close/>
                  <a:moveTo>
                    <a:pt x="123" y="205"/>
                  </a:moveTo>
                  <a:cubicBezTo>
                    <a:pt x="122" y="205"/>
                    <a:pt x="121" y="205"/>
                    <a:pt x="121" y="206"/>
                  </a:cubicBezTo>
                  <a:cubicBezTo>
                    <a:pt x="121" y="206"/>
                    <a:pt x="121" y="206"/>
                    <a:pt x="120" y="207"/>
                  </a:cubicBezTo>
                  <a:cubicBezTo>
                    <a:pt x="120" y="207"/>
                    <a:pt x="120" y="208"/>
                    <a:pt x="121" y="208"/>
                  </a:cubicBezTo>
                  <a:cubicBezTo>
                    <a:pt x="121" y="209"/>
                    <a:pt x="121" y="209"/>
                    <a:pt x="122" y="209"/>
                  </a:cubicBezTo>
                  <a:cubicBezTo>
                    <a:pt x="122" y="207"/>
                    <a:pt x="122" y="206"/>
                    <a:pt x="123" y="205"/>
                  </a:cubicBezTo>
                  <a:close/>
                  <a:moveTo>
                    <a:pt x="124" y="206"/>
                  </a:moveTo>
                  <a:cubicBezTo>
                    <a:pt x="124" y="206"/>
                    <a:pt x="124" y="206"/>
                    <a:pt x="124" y="206"/>
                  </a:cubicBezTo>
                  <a:cubicBezTo>
                    <a:pt x="124" y="207"/>
                    <a:pt x="124" y="207"/>
                    <a:pt x="124" y="207"/>
                  </a:cubicBezTo>
                  <a:lnTo>
                    <a:pt x="125" y="207"/>
                  </a:lnTo>
                  <a:lnTo>
                    <a:pt x="125" y="206"/>
                  </a:lnTo>
                  <a:lnTo>
                    <a:pt x="124" y="206"/>
                  </a:lnTo>
                  <a:close/>
                  <a:moveTo>
                    <a:pt x="83" y="207"/>
                  </a:moveTo>
                  <a:cubicBezTo>
                    <a:pt x="83" y="207"/>
                    <a:pt x="83" y="207"/>
                    <a:pt x="84" y="207"/>
                  </a:cubicBezTo>
                  <a:cubicBezTo>
                    <a:pt x="84" y="207"/>
                    <a:pt x="84" y="207"/>
                    <a:pt x="84" y="207"/>
                  </a:cubicBezTo>
                  <a:cubicBezTo>
                    <a:pt x="84" y="206"/>
                    <a:pt x="83" y="206"/>
                    <a:pt x="83" y="207"/>
                  </a:cubicBezTo>
                  <a:cubicBezTo>
                    <a:pt x="83" y="207"/>
                    <a:pt x="83" y="207"/>
                    <a:pt x="83" y="207"/>
                  </a:cubicBezTo>
                  <a:close/>
                  <a:moveTo>
                    <a:pt x="79" y="208"/>
                  </a:moveTo>
                  <a:cubicBezTo>
                    <a:pt x="79" y="208"/>
                    <a:pt x="79" y="209"/>
                    <a:pt x="79" y="208"/>
                  </a:cubicBezTo>
                  <a:cubicBezTo>
                    <a:pt x="79" y="208"/>
                    <a:pt x="79" y="208"/>
                    <a:pt x="79" y="208"/>
                  </a:cubicBezTo>
                  <a:cubicBezTo>
                    <a:pt x="79" y="207"/>
                    <a:pt x="79" y="207"/>
                    <a:pt x="79" y="207"/>
                  </a:cubicBezTo>
                  <a:cubicBezTo>
                    <a:pt x="78" y="207"/>
                    <a:pt x="78" y="207"/>
                    <a:pt x="79" y="208"/>
                  </a:cubicBezTo>
                  <a:lnTo>
                    <a:pt x="79" y="208"/>
                  </a:lnTo>
                  <a:close/>
                  <a:moveTo>
                    <a:pt x="86" y="207"/>
                  </a:moveTo>
                  <a:cubicBezTo>
                    <a:pt x="86" y="207"/>
                    <a:pt x="85" y="207"/>
                    <a:pt x="84" y="207"/>
                  </a:cubicBezTo>
                  <a:cubicBezTo>
                    <a:pt x="84" y="208"/>
                    <a:pt x="84" y="208"/>
                    <a:pt x="85" y="208"/>
                  </a:cubicBezTo>
                  <a:cubicBezTo>
                    <a:pt x="85" y="208"/>
                    <a:pt x="85" y="208"/>
                    <a:pt x="85" y="208"/>
                  </a:cubicBezTo>
                  <a:cubicBezTo>
                    <a:pt x="86" y="208"/>
                    <a:pt x="86" y="208"/>
                    <a:pt x="86" y="207"/>
                  </a:cubicBezTo>
                  <a:close/>
                  <a:moveTo>
                    <a:pt x="22" y="210"/>
                  </a:moveTo>
                  <a:lnTo>
                    <a:pt x="23" y="210"/>
                  </a:lnTo>
                  <a:lnTo>
                    <a:pt x="23" y="209"/>
                  </a:lnTo>
                  <a:lnTo>
                    <a:pt x="22" y="209"/>
                  </a:lnTo>
                  <a:lnTo>
                    <a:pt x="22" y="210"/>
                  </a:lnTo>
                  <a:close/>
                  <a:moveTo>
                    <a:pt x="124" y="210"/>
                  </a:moveTo>
                  <a:lnTo>
                    <a:pt x="125" y="210"/>
                  </a:lnTo>
                  <a:lnTo>
                    <a:pt x="125" y="209"/>
                  </a:lnTo>
                  <a:lnTo>
                    <a:pt x="124" y="209"/>
                  </a:lnTo>
                  <a:lnTo>
                    <a:pt x="124" y="210"/>
                  </a:lnTo>
                  <a:close/>
                  <a:moveTo>
                    <a:pt x="128" y="211"/>
                  </a:moveTo>
                  <a:lnTo>
                    <a:pt x="129" y="211"/>
                  </a:lnTo>
                  <a:lnTo>
                    <a:pt x="129" y="210"/>
                  </a:lnTo>
                  <a:lnTo>
                    <a:pt x="128" y="210"/>
                  </a:lnTo>
                  <a:lnTo>
                    <a:pt x="128" y="211"/>
                  </a:lnTo>
                  <a:close/>
                  <a:moveTo>
                    <a:pt x="32" y="211"/>
                  </a:moveTo>
                  <a:cubicBezTo>
                    <a:pt x="32" y="210"/>
                    <a:pt x="32" y="210"/>
                    <a:pt x="32" y="210"/>
                  </a:cubicBezTo>
                  <a:cubicBezTo>
                    <a:pt x="31" y="210"/>
                    <a:pt x="31" y="211"/>
                    <a:pt x="31" y="211"/>
                  </a:cubicBezTo>
                  <a:cubicBezTo>
                    <a:pt x="31" y="211"/>
                    <a:pt x="31" y="211"/>
                    <a:pt x="32" y="211"/>
                  </a:cubicBezTo>
                  <a:cubicBezTo>
                    <a:pt x="32" y="211"/>
                    <a:pt x="32" y="211"/>
                    <a:pt x="32" y="211"/>
                  </a:cubicBezTo>
                  <a:close/>
                  <a:moveTo>
                    <a:pt x="96" y="211"/>
                  </a:moveTo>
                  <a:cubicBezTo>
                    <a:pt x="96" y="211"/>
                    <a:pt x="96" y="211"/>
                    <a:pt x="97" y="211"/>
                  </a:cubicBezTo>
                  <a:cubicBezTo>
                    <a:pt x="97" y="210"/>
                    <a:pt x="97" y="210"/>
                    <a:pt x="97" y="210"/>
                  </a:cubicBezTo>
                  <a:cubicBezTo>
                    <a:pt x="96" y="210"/>
                    <a:pt x="96" y="210"/>
                    <a:pt x="96" y="211"/>
                  </a:cubicBezTo>
                  <a:close/>
                  <a:moveTo>
                    <a:pt x="106" y="211"/>
                  </a:moveTo>
                  <a:cubicBezTo>
                    <a:pt x="106" y="211"/>
                    <a:pt x="107" y="211"/>
                    <a:pt x="107" y="211"/>
                  </a:cubicBezTo>
                  <a:cubicBezTo>
                    <a:pt x="107" y="211"/>
                    <a:pt x="107" y="210"/>
                    <a:pt x="107" y="210"/>
                  </a:cubicBezTo>
                  <a:cubicBezTo>
                    <a:pt x="107" y="210"/>
                    <a:pt x="107" y="210"/>
                    <a:pt x="107" y="210"/>
                  </a:cubicBezTo>
                  <a:cubicBezTo>
                    <a:pt x="106" y="210"/>
                    <a:pt x="106" y="210"/>
                    <a:pt x="106"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5" name="Freeform 25">
            <a:extLst>
              <a:ext uri="{FF2B5EF4-FFF2-40B4-BE49-F238E27FC236}">
                <a16:creationId xmlns:a16="http://schemas.microsoft.com/office/drawing/2014/main" id="{364174C1-ECE0-4557-88E7-2F9DDF6F3E1F}"/>
              </a:ext>
            </a:extLst>
          </p:cNvPr>
          <p:cNvSpPr>
            <a:spLocks/>
          </p:cNvSpPr>
          <p:nvPr/>
        </p:nvSpPr>
        <p:spPr bwMode="auto">
          <a:xfrm>
            <a:off x="7685352" y="1375522"/>
            <a:ext cx="2780792" cy="2408327"/>
          </a:xfrm>
          <a:custGeom>
            <a:avLst/>
            <a:gdLst>
              <a:gd name="T0" fmla="*/ 0 w 3362"/>
              <a:gd name="T1" fmla="*/ 2150 h 2917"/>
              <a:gd name="T2" fmla="*/ 3362 w 3362"/>
              <a:gd name="T3" fmla="*/ 2917 h 2917"/>
              <a:gd name="T4" fmla="*/ 2695 w 3362"/>
              <a:gd name="T5" fmla="*/ 0 h 2917"/>
              <a:gd name="T6" fmla="*/ 0 w 3362"/>
              <a:gd name="T7" fmla="*/ 2150 h 2917"/>
            </a:gdLst>
            <a:ahLst/>
            <a:cxnLst>
              <a:cxn ang="0">
                <a:pos x="T0" y="T1"/>
              </a:cxn>
              <a:cxn ang="0">
                <a:pos x="T2" y="T3"/>
              </a:cxn>
              <a:cxn ang="0">
                <a:pos x="T4" y="T5"/>
              </a:cxn>
              <a:cxn ang="0">
                <a:pos x="T6" y="T7"/>
              </a:cxn>
            </a:cxnLst>
            <a:rect l="0" t="0" r="r" b="b"/>
            <a:pathLst>
              <a:path w="3362" h="2917">
                <a:moveTo>
                  <a:pt x="0" y="2150"/>
                </a:moveTo>
                <a:lnTo>
                  <a:pt x="3362" y="2917"/>
                </a:lnTo>
                <a:lnTo>
                  <a:pt x="2695" y="0"/>
                </a:lnTo>
                <a:lnTo>
                  <a:pt x="0" y="215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26" name="Group 25">
            <a:extLst>
              <a:ext uri="{FF2B5EF4-FFF2-40B4-BE49-F238E27FC236}">
                <a16:creationId xmlns:a16="http://schemas.microsoft.com/office/drawing/2014/main" id="{2AE7AAF2-C368-485A-BC4E-B5D4CD542D27}"/>
              </a:ext>
            </a:extLst>
          </p:cNvPr>
          <p:cNvGrpSpPr/>
          <p:nvPr/>
        </p:nvGrpSpPr>
        <p:grpSpPr>
          <a:xfrm>
            <a:off x="8485307" y="2581799"/>
            <a:ext cx="1676092" cy="182001"/>
            <a:chOff x="6782163" y="3086699"/>
            <a:chExt cx="1676092" cy="182001"/>
          </a:xfrm>
        </p:grpSpPr>
        <p:sp>
          <p:nvSpPr>
            <p:cNvPr id="27" name="Freeform 26">
              <a:extLst>
                <a:ext uri="{FF2B5EF4-FFF2-40B4-BE49-F238E27FC236}">
                  <a16:creationId xmlns:a16="http://schemas.microsoft.com/office/drawing/2014/main" id="{42B8316F-D7A5-48B2-A899-36D7D5240971}"/>
                </a:ext>
              </a:extLst>
            </p:cNvPr>
            <p:cNvSpPr>
              <a:spLocks noEditPoints="1"/>
            </p:cNvSpPr>
            <p:nvPr/>
          </p:nvSpPr>
          <p:spPr bwMode="auto">
            <a:xfrm>
              <a:off x="6782163" y="3086699"/>
              <a:ext cx="97350" cy="177767"/>
            </a:xfrm>
            <a:custGeom>
              <a:avLst/>
              <a:gdLst>
                <a:gd name="T0" fmla="*/ 111 w 122"/>
                <a:gd name="T1" fmla="*/ 214 h 217"/>
                <a:gd name="T2" fmla="*/ 40 w 122"/>
                <a:gd name="T3" fmla="*/ 216 h 217"/>
                <a:gd name="T4" fmla="*/ 49 w 122"/>
                <a:gd name="T5" fmla="*/ 213 h 217"/>
                <a:gd name="T6" fmla="*/ 62 w 122"/>
                <a:gd name="T7" fmla="*/ 213 h 217"/>
                <a:gd name="T8" fmla="*/ 72 w 122"/>
                <a:gd name="T9" fmla="*/ 212 h 217"/>
                <a:gd name="T10" fmla="*/ 90 w 122"/>
                <a:gd name="T11" fmla="*/ 210 h 217"/>
                <a:gd name="T12" fmla="*/ 112 w 122"/>
                <a:gd name="T13" fmla="*/ 210 h 217"/>
                <a:gd name="T14" fmla="*/ 17 w 122"/>
                <a:gd name="T15" fmla="*/ 208 h 217"/>
                <a:gd name="T16" fmla="*/ 89 w 122"/>
                <a:gd name="T17" fmla="*/ 207 h 217"/>
                <a:gd name="T18" fmla="*/ 60 w 122"/>
                <a:gd name="T19" fmla="*/ 207 h 217"/>
                <a:gd name="T20" fmla="*/ 3 w 122"/>
                <a:gd name="T21" fmla="*/ 202 h 217"/>
                <a:gd name="T22" fmla="*/ 16 w 122"/>
                <a:gd name="T23" fmla="*/ 197 h 217"/>
                <a:gd name="T24" fmla="*/ 79 w 122"/>
                <a:gd name="T25" fmla="*/ 197 h 217"/>
                <a:gd name="T26" fmla="*/ 21 w 122"/>
                <a:gd name="T27" fmla="*/ 183 h 217"/>
                <a:gd name="T28" fmla="*/ 45 w 122"/>
                <a:gd name="T29" fmla="*/ 156 h 217"/>
                <a:gd name="T30" fmla="*/ 85 w 122"/>
                <a:gd name="T31" fmla="*/ 119 h 217"/>
                <a:gd name="T32" fmla="*/ 101 w 122"/>
                <a:gd name="T33" fmla="*/ 105 h 217"/>
                <a:gd name="T34" fmla="*/ 102 w 122"/>
                <a:gd name="T35" fmla="*/ 96 h 217"/>
                <a:gd name="T36" fmla="*/ 105 w 122"/>
                <a:gd name="T37" fmla="*/ 84 h 217"/>
                <a:gd name="T38" fmla="*/ 108 w 122"/>
                <a:gd name="T39" fmla="*/ 83 h 217"/>
                <a:gd name="T40" fmla="*/ 109 w 122"/>
                <a:gd name="T41" fmla="*/ 87 h 217"/>
                <a:gd name="T42" fmla="*/ 87 w 122"/>
                <a:gd name="T43" fmla="*/ 75 h 217"/>
                <a:gd name="T44" fmla="*/ 107 w 122"/>
                <a:gd name="T45" fmla="*/ 64 h 217"/>
                <a:gd name="T46" fmla="*/ 24 w 122"/>
                <a:gd name="T47" fmla="*/ 60 h 217"/>
                <a:gd name="T48" fmla="*/ 30 w 122"/>
                <a:gd name="T49" fmla="*/ 55 h 217"/>
                <a:gd name="T50" fmla="*/ 32 w 122"/>
                <a:gd name="T51" fmla="*/ 53 h 217"/>
                <a:gd name="T52" fmla="*/ 45 w 122"/>
                <a:gd name="T53" fmla="*/ 49 h 217"/>
                <a:gd name="T54" fmla="*/ 16 w 122"/>
                <a:gd name="T55" fmla="*/ 54 h 217"/>
                <a:gd name="T56" fmla="*/ 11 w 122"/>
                <a:gd name="T57" fmla="*/ 49 h 217"/>
                <a:gd name="T58" fmla="*/ 11 w 122"/>
                <a:gd name="T59" fmla="*/ 53 h 217"/>
                <a:gd name="T60" fmla="*/ 106 w 122"/>
                <a:gd name="T61" fmla="*/ 31 h 217"/>
                <a:gd name="T62" fmla="*/ 49 w 122"/>
                <a:gd name="T63" fmla="*/ 14 h 217"/>
                <a:gd name="T64" fmla="*/ 24 w 122"/>
                <a:gd name="T65" fmla="*/ 12 h 217"/>
                <a:gd name="T66" fmla="*/ 74 w 122"/>
                <a:gd name="T67" fmla="*/ 10 h 217"/>
                <a:gd name="T68" fmla="*/ 28 w 122"/>
                <a:gd name="T69" fmla="*/ 10 h 217"/>
                <a:gd name="T70" fmla="*/ 35 w 122"/>
                <a:gd name="T71" fmla="*/ 7 h 217"/>
                <a:gd name="T72" fmla="*/ 55 w 122"/>
                <a:gd name="T73" fmla="*/ 9 h 217"/>
                <a:gd name="T74" fmla="*/ 57 w 122"/>
                <a:gd name="T75" fmla="*/ 7 h 217"/>
                <a:gd name="T76" fmla="*/ 51 w 122"/>
                <a:gd name="T77" fmla="*/ 4 h 217"/>
                <a:gd name="T78" fmla="*/ 97 w 122"/>
                <a:gd name="T79" fmla="*/ 115 h 217"/>
                <a:gd name="T80" fmla="*/ 96 w 122"/>
                <a:gd name="T81" fmla="*/ 123 h 217"/>
                <a:gd name="T82" fmla="*/ 117 w 122"/>
                <a:gd name="T83" fmla="*/ 217 h 217"/>
                <a:gd name="T84" fmla="*/ 105 w 122"/>
                <a:gd name="T85" fmla="*/ 210 h 217"/>
                <a:gd name="T86" fmla="*/ 103 w 122"/>
                <a:gd name="T87" fmla="*/ 209 h 217"/>
                <a:gd name="T88" fmla="*/ 101 w 122"/>
                <a:gd name="T89" fmla="*/ 211 h 217"/>
                <a:gd name="T90" fmla="*/ 99 w 122"/>
                <a:gd name="T91" fmla="*/ 215 h 217"/>
                <a:gd name="T92" fmla="*/ 91 w 122"/>
                <a:gd name="T93" fmla="*/ 216 h 217"/>
                <a:gd name="T94" fmla="*/ 86 w 122"/>
                <a:gd name="T95" fmla="*/ 215 h 217"/>
                <a:gd name="T96" fmla="*/ 56 w 122"/>
                <a:gd name="T97" fmla="*/ 217 h 217"/>
                <a:gd name="T98" fmla="*/ 33 w 122"/>
                <a:gd name="T99" fmla="*/ 217 h 217"/>
                <a:gd name="T100" fmla="*/ 14 w 122"/>
                <a:gd name="T101" fmla="*/ 214 h 217"/>
                <a:gd name="T102" fmla="*/ 0 w 122"/>
                <a:gd name="T103" fmla="*/ 213 h 217"/>
                <a:gd name="T104" fmla="*/ 0 w 122"/>
                <a:gd name="T105" fmla="*/ 189 h 217"/>
                <a:gd name="T106" fmla="*/ 71 w 122"/>
                <a:gd name="T107" fmla="*/ 56 h 217"/>
                <a:gd name="T108" fmla="*/ 54 w 122"/>
                <a:gd name="T109" fmla="*/ 35 h 217"/>
                <a:gd name="T110" fmla="*/ 28 w 122"/>
                <a:gd name="T111" fmla="*/ 6 h 217"/>
                <a:gd name="T112" fmla="*/ 55 w 122"/>
                <a:gd name="T113" fmla="*/ 1 h 217"/>
                <a:gd name="T114" fmla="*/ 75 w 122"/>
                <a:gd name="T115" fmla="*/ 2 h 217"/>
                <a:gd name="T116" fmla="*/ 80 w 122"/>
                <a:gd name="T117" fmla="*/ 3 h 217"/>
                <a:gd name="T118" fmla="*/ 85 w 122"/>
                <a:gd name="T119" fmla="*/ 5 h 217"/>
                <a:gd name="T120" fmla="*/ 112 w 122"/>
                <a:gd name="T121"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217">
                  <a:moveTo>
                    <a:pt x="90" y="6"/>
                  </a:moveTo>
                  <a:cubicBezTo>
                    <a:pt x="89" y="7"/>
                    <a:pt x="89" y="7"/>
                    <a:pt x="88" y="7"/>
                  </a:cubicBezTo>
                  <a:cubicBezTo>
                    <a:pt x="88" y="6"/>
                    <a:pt x="88" y="6"/>
                    <a:pt x="90" y="6"/>
                  </a:cubicBezTo>
                  <a:close/>
                  <a:moveTo>
                    <a:pt x="3" y="214"/>
                  </a:moveTo>
                  <a:cubicBezTo>
                    <a:pt x="3" y="215"/>
                    <a:pt x="2" y="216"/>
                    <a:pt x="1" y="216"/>
                  </a:cubicBezTo>
                  <a:cubicBezTo>
                    <a:pt x="1" y="215"/>
                    <a:pt x="1" y="215"/>
                    <a:pt x="2" y="214"/>
                  </a:cubicBezTo>
                  <a:lnTo>
                    <a:pt x="3" y="214"/>
                  </a:lnTo>
                  <a:close/>
                  <a:moveTo>
                    <a:pt x="111" y="214"/>
                  </a:moveTo>
                  <a:cubicBezTo>
                    <a:pt x="112" y="214"/>
                    <a:pt x="113" y="215"/>
                    <a:pt x="113" y="217"/>
                  </a:cubicBezTo>
                  <a:lnTo>
                    <a:pt x="111" y="217"/>
                  </a:lnTo>
                  <a:lnTo>
                    <a:pt x="111" y="214"/>
                  </a:lnTo>
                  <a:close/>
                  <a:moveTo>
                    <a:pt x="25" y="217"/>
                  </a:moveTo>
                  <a:cubicBezTo>
                    <a:pt x="25" y="217"/>
                    <a:pt x="24" y="217"/>
                    <a:pt x="23" y="217"/>
                  </a:cubicBezTo>
                  <a:cubicBezTo>
                    <a:pt x="22" y="217"/>
                    <a:pt x="21" y="217"/>
                    <a:pt x="20" y="217"/>
                  </a:cubicBezTo>
                  <a:cubicBezTo>
                    <a:pt x="21" y="216"/>
                    <a:pt x="21" y="216"/>
                    <a:pt x="22" y="216"/>
                  </a:cubicBezTo>
                  <a:cubicBezTo>
                    <a:pt x="22" y="216"/>
                    <a:pt x="22" y="216"/>
                    <a:pt x="23" y="216"/>
                  </a:cubicBezTo>
                  <a:cubicBezTo>
                    <a:pt x="23" y="217"/>
                    <a:pt x="24" y="217"/>
                    <a:pt x="24" y="217"/>
                  </a:cubicBezTo>
                  <a:cubicBezTo>
                    <a:pt x="25" y="217"/>
                    <a:pt x="25" y="217"/>
                    <a:pt x="25" y="217"/>
                  </a:cubicBezTo>
                  <a:close/>
                  <a:moveTo>
                    <a:pt x="40" y="216"/>
                  </a:moveTo>
                  <a:cubicBezTo>
                    <a:pt x="40" y="216"/>
                    <a:pt x="40" y="215"/>
                    <a:pt x="40" y="215"/>
                  </a:cubicBezTo>
                  <a:cubicBezTo>
                    <a:pt x="40" y="215"/>
                    <a:pt x="39" y="214"/>
                    <a:pt x="39" y="214"/>
                  </a:cubicBezTo>
                  <a:cubicBezTo>
                    <a:pt x="38" y="216"/>
                    <a:pt x="39" y="217"/>
                    <a:pt x="40" y="216"/>
                  </a:cubicBezTo>
                  <a:close/>
                  <a:moveTo>
                    <a:pt x="74" y="214"/>
                  </a:moveTo>
                  <a:cubicBezTo>
                    <a:pt x="74" y="215"/>
                    <a:pt x="75" y="216"/>
                    <a:pt x="76" y="216"/>
                  </a:cubicBezTo>
                  <a:cubicBezTo>
                    <a:pt x="76" y="215"/>
                    <a:pt x="75" y="214"/>
                    <a:pt x="74" y="214"/>
                  </a:cubicBezTo>
                  <a:cubicBezTo>
                    <a:pt x="74" y="215"/>
                    <a:pt x="74" y="215"/>
                    <a:pt x="74" y="214"/>
                  </a:cubicBezTo>
                  <a:close/>
                  <a:moveTo>
                    <a:pt x="115" y="215"/>
                  </a:moveTo>
                  <a:cubicBezTo>
                    <a:pt x="116" y="215"/>
                    <a:pt x="116" y="214"/>
                    <a:pt x="116" y="213"/>
                  </a:cubicBezTo>
                  <a:lnTo>
                    <a:pt x="115" y="213"/>
                  </a:lnTo>
                  <a:lnTo>
                    <a:pt x="115" y="215"/>
                  </a:lnTo>
                  <a:close/>
                  <a:moveTo>
                    <a:pt x="49" y="214"/>
                  </a:moveTo>
                  <a:cubicBezTo>
                    <a:pt x="49" y="215"/>
                    <a:pt x="49" y="215"/>
                    <a:pt x="50" y="215"/>
                  </a:cubicBezTo>
                  <a:cubicBezTo>
                    <a:pt x="50" y="214"/>
                    <a:pt x="50" y="213"/>
                    <a:pt x="49" y="213"/>
                  </a:cubicBezTo>
                  <a:cubicBezTo>
                    <a:pt x="49" y="214"/>
                    <a:pt x="49" y="214"/>
                    <a:pt x="49" y="214"/>
                  </a:cubicBezTo>
                  <a:close/>
                  <a:moveTo>
                    <a:pt x="66" y="213"/>
                  </a:moveTo>
                  <a:cubicBezTo>
                    <a:pt x="66" y="214"/>
                    <a:pt x="67" y="214"/>
                    <a:pt x="68" y="215"/>
                  </a:cubicBezTo>
                  <a:cubicBezTo>
                    <a:pt x="69" y="215"/>
                    <a:pt x="69" y="214"/>
                    <a:pt x="70" y="213"/>
                  </a:cubicBezTo>
                  <a:cubicBezTo>
                    <a:pt x="69" y="213"/>
                    <a:pt x="69" y="213"/>
                    <a:pt x="68" y="213"/>
                  </a:cubicBezTo>
                  <a:cubicBezTo>
                    <a:pt x="67" y="213"/>
                    <a:pt x="67" y="213"/>
                    <a:pt x="66" y="213"/>
                  </a:cubicBezTo>
                  <a:close/>
                  <a:moveTo>
                    <a:pt x="61" y="215"/>
                  </a:moveTo>
                  <a:cubicBezTo>
                    <a:pt x="62" y="215"/>
                    <a:pt x="62" y="215"/>
                    <a:pt x="63" y="215"/>
                  </a:cubicBezTo>
                  <a:cubicBezTo>
                    <a:pt x="64" y="214"/>
                    <a:pt x="64" y="214"/>
                    <a:pt x="64" y="213"/>
                  </a:cubicBezTo>
                  <a:cubicBezTo>
                    <a:pt x="64" y="213"/>
                    <a:pt x="63" y="213"/>
                    <a:pt x="63" y="213"/>
                  </a:cubicBezTo>
                  <a:cubicBezTo>
                    <a:pt x="63" y="213"/>
                    <a:pt x="62" y="212"/>
                    <a:pt x="62" y="213"/>
                  </a:cubicBezTo>
                  <a:cubicBezTo>
                    <a:pt x="62" y="213"/>
                    <a:pt x="61" y="213"/>
                    <a:pt x="61" y="214"/>
                  </a:cubicBezTo>
                  <a:cubicBezTo>
                    <a:pt x="61" y="214"/>
                    <a:pt x="61" y="215"/>
                    <a:pt x="61" y="215"/>
                  </a:cubicBezTo>
                  <a:close/>
                  <a:moveTo>
                    <a:pt x="34" y="213"/>
                  </a:moveTo>
                  <a:cubicBezTo>
                    <a:pt x="34" y="214"/>
                    <a:pt x="35" y="215"/>
                    <a:pt x="36" y="215"/>
                  </a:cubicBezTo>
                  <a:cubicBezTo>
                    <a:pt x="36" y="215"/>
                    <a:pt x="36" y="214"/>
                    <a:pt x="36" y="214"/>
                  </a:cubicBezTo>
                  <a:cubicBezTo>
                    <a:pt x="36" y="213"/>
                    <a:pt x="36" y="213"/>
                    <a:pt x="37" y="213"/>
                  </a:cubicBezTo>
                  <a:cubicBezTo>
                    <a:pt x="36" y="213"/>
                    <a:pt x="36" y="213"/>
                    <a:pt x="35" y="213"/>
                  </a:cubicBezTo>
                  <a:cubicBezTo>
                    <a:pt x="35" y="213"/>
                    <a:pt x="35" y="213"/>
                    <a:pt x="34" y="213"/>
                  </a:cubicBezTo>
                  <a:close/>
                  <a:moveTo>
                    <a:pt x="70" y="213"/>
                  </a:moveTo>
                  <a:cubicBezTo>
                    <a:pt x="71" y="213"/>
                    <a:pt x="71" y="213"/>
                    <a:pt x="71" y="213"/>
                  </a:cubicBezTo>
                  <a:cubicBezTo>
                    <a:pt x="72" y="213"/>
                    <a:pt x="72" y="213"/>
                    <a:pt x="72" y="212"/>
                  </a:cubicBezTo>
                  <a:cubicBezTo>
                    <a:pt x="71" y="211"/>
                    <a:pt x="71" y="211"/>
                    <a:pt x="70" y="212"/>
                  </a:cubicBezTo>
                  <a:lnTo>
                    <a:pt x="70" y="213"/>
                  </a:lnTo>
                  <a:close/>
                  <a:moveTo>
                    <a:pt x="32" y="212"/>
                  </a:moveTo>
                  <a:cubicBezTo>
                    <a:pt x="33" y="212"/>
                    <a:pt x="33" y="212"/>
                    <a:pt x="34" y="212"/>
                  </a:cubicBezTo>
                  <a:cubicBezTo>
                    <a:pt x="35" y="212"/>
                    <a:pt x="35" y="212"/>
                    <a:pt x="36" y="211"/>
                  </a:cubicBezTo>
                  <a:cubicBezTo>
                    <a:pt x="35" y="212"/>
                    <a:pt x="34" y="211"/>
                    <a:pt x="34" y="211"/>
                  </a:cubicBezTo>
                  <a:cubicBezTo>
                    <a:pt x="33" y="211"/>
                    <a:pt x="33" y="211"/>
                    <a:pt x="32" y="212"/>
                  </a:cubicBezTo>
                  <a:close/>
                  <a:moveTo>
                    <a:pt x="89" y="211"/>
                  </a:moveTo>
                  <a:cubicBezTo>
                    <a:pt x="90" y="211"/>
                    <a:pt x="90" y="211"/>
                    <a:pt x="91" y="211"/>
                  </a:cubicBezTo>
                  <a:cubicBezTo>
                    <a:pt x="91" y="211"/>
                    <a:pt x="91" y="211"/>
                    <a:pt x="91" y="210"/>
                  </a:cubicBezTo>
                  <a:cubicBezTo>
                    <a:pt x="90" y="210"/>
                    <a:pt x="90" y="210"/>
                    <a:pt x="90" y="210"/>
                  </a:cubicBezTo>
                  <a:cubicBezTo>
                    <a:pt x="90" y="210"/>
                    <a:pt x="89" y="211"/>
                    <a:pt x="89" y="211"/>
                  </a:cubicBezTo>
                  <a:close/>
                  <a:moveTo>
                    <a:pt x="30" y="212"/>
                  </a:moveTo>
                  <a:cubicBezTo>
                    <a:pt x="31" y="212"/>
                    <a:pt x="31" y="212"/>
                    <a:pt x="31" y="211"/>
                  </a:cubicBezTo>
                  <a:cubicBezTo>
                    <a:pt x="31" y="210"/>
                    <a:pt x="31" y="210"/>
                    <a:pt x="30" y="210"/>
                  </a:cubicBezTo>
                  <a:lnTo>
                    <a:pt x="30" y="212"/>
                  </a:lnTo>
                  <a:close/>
                  <a:moveTo>
                    <a:pt x="112" y="210"/>
                  </a:moveTo>
                  <a:cubicBezTo>
                    <a:pt x="112" y="211"/>
                    <a:pt x="112" y="211"/>
                    <a:pt x="113" y="211"/>
                  </a:cubicBezTo>
                  <a:cubicBezTo>
                    <a:pt x="114" y="211"/>
                    <a:pt x="114" y="211"/>
                    <a:pt x="114" y="210"/>
                  </a:cubicBezTo>
                  <a:cubicBezTo>
                    <a:pt x="114" y="210"/>
                    <a:pt x="114" y="210"/>
                    <a:pt x="114" y="209"/>
                  </a:cubicBezTo>
                  <a:cubicBezTo>
                    <a:pt x="113" y="209"/>
                    <a:pt x="113" y="210"/>
                    <a:pt x="112" y="210"/>
                  </a:cubicBezTo>
                  <a:cubicBezTo>
                    <a:pt x="112" y="210"/>
                    <a:pt x="112" y="210"/>
                    <a:pt x="112" y="210"/>
                  </a:cubicBezTo>
                  <a:close/>
                  <a:moveTo>
                    <a:pt x="91" y="214"/>
                  </a:moveTo>
                  <a:cubicBezTo>
                    <a:pt x="91" y="214"/>
                    <a:pt x="91" y="214"/>
                    <a:pt x="92" y="214"/>
                  </a:cubicBezTo>
                  <a:cubicBezTo>
                    <a:pt x="92" y="214"/>
                    <a:pt x="92" y="215"/>
                    <a:pt x="93" y="214"/>
                  </a:cubicBezTo>
                  <a:cubicBezTo>
                    <a:pt x="93" y="213"/>
                    <a:pt x="93" y="212"/>
                    <a:pt x="94" y="211"/>
                  </a:cubicBezTo>
                  <a:cubicBezTo>
                    <a:pt x="94" y="211"/>
                    <a:pt x="95" y="210"/>
                    <a:pt x="95" y="209"/>
                  </a:cubicBezTo>
                  <a:cubicBezTo>
                    <a:pt x="95" y="209"/>
                    <a:pt x="95" y="209"/>
                    <a:pt x="95" y="208"/>
                  </a:cubicBezTo>
                  <a:cubicBezTo>
                    <a:pt x="94" y="209"/>
                    <a:pt x="94" y="210"/>
                    <a:pt x="93" y="211"/>
                  </a:cubicBezTo>
                  <a:cubicBezTo>
                    <a:pt x="92" y="212"/>
                    <a:pt x="91" y="213"/>
                    <a:pt x="91" y="214"/>
                  </a:cubicBezTo>
                  <a:close/>
                  <a:moveTo>
                    <a:pt x="17" y="211"/>
                  </a:moveTo>
                  <a:cubicBezTo>
                    <a:pt x="17" y="210"/>
                    <a:pt x="17" y="210"/>
                    <a:pt x="18" y="209"/>
                  </a:cubicBezTo>
                  <a:cubicBezTo>
                    <a:pt x="18" y="209"/>
                    <a:pt x="18" y="208"/>
                    <a:pt x="17" y="208"/>
                  </a:cubicBezTo>
                  <a:cubicBezTo>
                    <a:pt x="17" y="208"/>
                    <a:pt x="17" y="208"/>
                    <a:pt x="17" y="208"/>
                  </a:cubicBezTo>
                  <a:cubicBezTo>
                    <a:pt x="17" y="209"/>
                    <a:pt x="17" y="209"/>
                    <a:pt x="16" y="209"/>
                  </a:cubicBezTo>
                  <a:cubicBezTo>
                    <a:pt x="16" y="209"/>
                    <a:pt x="16" y="210"/>
                    <a:pt x="16" y="210"/>
                  </a:cubicBezTo>
                  <a:cubicBezTo>
                    <a:pt x="16" y="210"/>
                    <a:pt x="17" y="210"/>
                    <a:pt x="17" y="211"/>
                  </a:cubicBezTo>
                  <a:close/>
                  <a:moveTo>
                    <a:pt x="88" y="209"/>
                  </a:moveTo>
                  <a:cubicBezTo>
                    <a:pt x="89" y="209"/>
                    <a:pt x="89" y="209"/>
                    <a:pt x="90" y="209"/>
                  </a:cubicBezTo>
                  <a:cubicBezTo>
                    <a:pt x="90" y="209"/>
                    <a:pt x="90" y="208"/>
                    <a:pt x="91" y="208"/>
                  </a:cubicBezTo>
                  <a:cubicBezTo>
                    <a:pt x="91" y="208"/>
                    <a:pt x="91" y="207"/>
                    <a:pt x="91" y="207"/>
                  </a:cubicBezTo>
                  <a:cubicBezTo>
                    <a:pt x="91" y="207"/>
                    <a:pt x="91" y="207"/>
                    <a:pt x="91" y="207"/>
                  </a:cubicBezTo>
                  <a:cubicBezTo>
                    <a:pt x="91" y="207"/>
                    <a:pt x="90" y="207"/>
                    <a:pt x="90" y="207"/>
                  </a:cubicBezTo>
                  <a:cubicBezTo>
                    <a:pt x="90" y="207"/>
                    <a:pt x="89" y="207"/>
                    <a:pt x="89" y="207"/>
                  </a:cubicBezTo>
                  <a:cubicBezTo>
                    <a:pt x="89" y="207"/>
                    <a:pt x="88" y="208"/>
                    <a:pt x="88" y="208"/>
                  </a:cubicBezTo>
                  <a:cubicBezTo>
                    <a:pt x="88" y="208"/>
                    <a:pt x="88" y="208"/>
                    <a:pt x="88" y="209"/>
                  </a:cubicBezTo>
                  <a:close/>
                  <a:moveTo>
                    <a:pt x="60" y="207"/>
                  </a:moveTo>
                  <a:cubicBezTo>
                    <a:pt x="60" y="208"/>
                    <a:pt x="60" y="208"/>
                    <a:pt x="60" y="209"/>
                  </a:cubicBezTo>
                  <a:cubicBezTo>
                    <a:pt x="60" y="209"/>
                    <a:pt x="61" y="209"/>
                    <a:pt x="61" y="209"/>
                  </a:cubicBezTo>
                  <a:cubicBezTo>
                    <a:pt x="62" y="209"/>
                    <a:pt x="63" y="209"/>
                    <a:pt x="65" y="208"/>
                  </a:cubicBezTo>
                  <a:cubicBezTo>
                    <a:pt x="66" y="207"/>
                    <a:pt x="66" y="206"/>
                    <a:pt x="66" y="205"/>
                  </a:cubicBezTo>
                  <a:cubicBezTo>
                    <a:pt x="65" y="205"/>
                    <a:pt x="65" y="205"/>
                    <a:pt x="64" y="205"/>
                  </a:cubicBezTo>
                  <a:cubicBezTo>
                    <a:pt x="64" y="206"/>
                    <a:pt x="63" y="206"/>
                    <a:pt x="63" y="206"/>
                  </a:cubicBezTo>
                  <a:cubicBezTo>
                    <a:pt x="63" y="206"/>
                    <a:pt x="62" y="207"/>
                    <a:pt x="62" y="207"/>
                  </a:cubicBezTo>
                  <a:cubicBezTo>
                    <a:pt x="61" y="207"/>
                    <a:pt x="61" y="207"/>
                    <a:pt x="60" y="207"/>
                  </a:cubicBezTo>
                  <a:close/>
                  <a:moveTo>
                    <a:pt x="17" y="202"/>
                  </a:moveTo>
                  <a:cubicBezTo>
                    <a:pt x="17" y="202"/>
                    <a:pt x="17" y="202"/>
                    <a:pt x="17" y="203"/>
                  </a:cubicBezTo>
                  <a:cubicBezTo>
                    <a:pt x="18" y="203"/>
                    <a:pt x="18" y="203"/>
                    <a:pt x="18" y="203"/>
                  </a:cubicBezTo>
                  <a:cubicBezTo>
                    <a:pt x="18" y="203"/>
                    <a:pt x="18" y="202"/>
                    <a:pt x="18" y="202"/>
                  </a:cubicBezTo>
                  <a:cubicBezTo>
                    <a:pt x="18" y="202"/>
                    <a:pt x="18" y="202"/>
                    <a:pt x="18" y="201"/>
                  </a:cubicBezTo>
                  <a:cubicBezTo>
                    <a:pt x="18" y="201"/>
                    <a:pt x="17" y="201"/>
                    <a:pt x="17" y="202"/>
                  </a:cubicBezTo>
                  <a:cubicBezTo>
                    <a:pt x="17" y="202"/>
                    <a:pt x="17" y="202"/>
                    <a:pt x="17" y="202"/>
                  </a:cubicBezTo>
                  <a:close/>
                  <a:moveTo>
                    <a:pt x="3" y="202"/>
                  </a:moveTo>
                  <a:cubicBezTo>
                    <a:pt x="3" y="201"/>
                    <a:pt x="3" y="201"/>
                    <a:pt x="3" y="200"/>
                  </a:cubicBezTo>
                  <a:cubicBezTo>
                    <a:pt x="2" y="200"/>
                    <a:pt x="2" y="199"/>
                    <a:pt x="1" y="200"/>
                  </a:cubicBezTo>
                  <a:cubicBezTo>
                    <a:pt x="1" y="201"/>
                    <a:pt x="2" y="202"/>
                    <a:pt x="3" y="202"/>
                  </a:cubicBezTo>
                  <a:close/>
                  <a:moveTo>
                    <a:pt x="16" y="202"/>
                  </a:moveTo>
                  <a:cubicBezTo>
                    <a:pt x="16" y="201"/>
                    <a:pt x="16" y="201"/>
                    <a:pt x="15" y="201"/>
                  </a:cubicBezTo>
                  <a:cubicBezTo>
                    <a:pt x="15" y="201"/>
                    <a:pt x="15" y="200"/>
                    <a:pt x="15" y="200"/>
                  </a:cubicBezTo>
                  <a:cubicBezTo>
                    <a:pt x="15" y="200"/>
                    <a:pt x="15" y="199"/>
                    <a:pt x="15" y="199"/>
                  </a:cubicBezTo>
                  <a:cubicBezTo>
                    <a:pt x="14" y="199"/>
                    <a:pt x="15" y="198"/>
                    <a:pt x="15" y="198"/>
                  </a:cubicBezTo>
                  <a:cubicBezTo>
                    <a:pt x="15" y="199"/>
                    <a:pt x="15" y="199"/>
                    <a:pt x="16" y="199"/>
                  </a:cubicBezTo>
                  <a:cubicBezTo>
                    <a:pt x="16" y="199"/>
                    <a:pt x="17" y="199"/>
                    <a:pt x="17" y="199"/>
                  </a:cubicBezTo>
                  <a:cubicBezTo>
                    <a:pt x="17" y="198"/>
                    <a:pt x="18" y="198"/>
                    <a:pt x="18" y="197"/>
                  </a:cubicBezTo>
                  <a:cubicBezTo>
                    <a:pt x="18" y="197"/>
                    <a:pt x="18" y="196"/>
                    <a:pt x="18" y="196"/>
                  </a:cubicBezTo>
                  <a:cubicBezTo>
                    <a:pt x="18" y="196"/>
                    <a:pt x="17" y="197"/>
                    <a:pt x="17" y="197"/>
                  </a:cubicBezTo>
                  <a:cubicBezTo>
                    <a:pt x="17" y="197"/>
                    <a:pt x="17" y="197"/>
                    <a:pt x="16" y="197"/>
                  </a:cubicBezTo>
                  <a:cubicBezTo>
                    <a:pt x="16" y="197"/>
                    <a:pt x="16" y="196"/>
                    <a:pt x="15" y="196"/>
                  </a:cubicBezTo>
                  <a:cubicBezTo>
                    <a:pt x="15" y="196"/>
                    <a:pt x="15" y="196"/>
                    <a:pt x="15" y="196"/>
                  </a:cubicBezTo>
                  <a:cubicBezTo>
                    <a:pt x="15" y="197"/>
                    <a:pt x="15" y="197"/>
                    <a:pt x="14" y="198"/>
                  </a:cubicBezTo>
                  <a:cubicBezTo>
                    <a:pt x="14" y="198"/>
                    <a:pt x="14" y="199"/>
                    <a:pt x="13" y="199"/>
                  </a:cubicBezTo>
                  <a:cubicBezTo>
                    <a:pt x="13" y="199"/>
                    <a:pt x="13" y="200"/>
                    <a:pt x="12" y="200"/>
                  </a:cubicBezTo>
                  <a:cubicBezTo>
                    <a:pt x="12" y="200"/>
                    <a:pt x="12" y="201"/>
                    <a:pt x="11" y="201"/>
                  </a:cubicBezTo>
                  <a:cubicBezTo>
                    <a:pt x="12" y="202"/>
                    <a:pt x="12" y="201"/>
                    <a:pt x="13" y="201"/>
                  </a:cubicBezTo>
                  <a:cubicBezTo>
                    <a:pt x="13" y="201"/>
                    <a:pt x="13" y="200"/>
                    <a:pt x="13" y="200"/>
                  </a:cubicBezTo>
                  <a:cubicBezTo>
                    <a:pt x="14" y="200"/>
                    <a:pt x="15" y="200"/>
                    <a:pt x="15" y="201"/>
                  </a:cubicBezTo>
                  <a:cubicBezTo>
                    <a:pt x="15" y="201"/>
                    <a:pt x="15" y="202"/>
                    <a:pt x="16" y="202"/>
                  </a:cubicBezTo>
                  <a:close/>
                  <a:moveTo>
                    <a:pt x="79" y="197"/>
                  </a:moveTo>
                  <a:cubicBezTo>
                    <a:pt x="80" y="197"/>
                    <a:pt x="80" y="197"/>
                    <a:pt x="80" y="196"/>
                  </a:cubicBezTo>
                  <a:cubicBezTo>
                    <a:pt x="80" y="196"/>
                    <a:pt x="80" y="196"/>
                    <a:pt x="80" y="196"/>
                  </a:cubicBezTo>
                  <a:cubicBezTo>
                    <a:pt x="80" y="195"/>
                    <a:pt x="80" y="195"/>
                    <a:pt x="80" y="195"/>
                  </a:cubicBezTo>
                  <a:cubicBezTo>
                    <a:pt x="80" y="195"/>
                    <a:pt x="80" y="194"/>
                    <a:pt x="79" y="195"/>
                  </a:cubicBezTo>
                  <a:lnTo>
                    <a:pt x="79" y="197"/>
                  </a:lnTo>
                  <a:close/>
                  <a:moveTo>
                    <a:pt x="19" y="185"/>
                  </a:moveTo>
                  <a:cubicBezTo>
                    <a:pt x="19" y="186"/>
                    <a:pt x="19" y="187"/>
                    <a:pt x="19" y="188"/>
                  </a:cubicBezTo>
                  <a:cubicBezTo>
                    <a:pt x="19" y="189"/>
                    <a:pt x="20" y="190"/>
                    <a:pt x="20" y="191"/>
                  </a:cubicBezTo>
                  <a:cubicBezTo>
                    <a:pt x="21" y="189"/>
                    <a:pt x="22" y="188"/>
                    <a:pt x="22" y="187"/>
                  </a:cubicBezTo>
                  <a:cubicBezTo>
                    <a:pt x="22" y="186"/>
                    <a:pt x="22" y="185"/>
                    <a:pt x="22" y="183"/>
                  </a:cubicBezTo>
                  <a:cubicBezTo>
                    <a:pt x="22" y="183"/>
                    <a:pt x="21" y="183"/>
                    <a:pt x="21" y="183"/>
                  </a:cubicBezTo>
                  <a:cubicBezTo>
                    <a:pt x="21" y="184"/>
                    <a:pt x="21" y="184"/>
                    <a:pt x="21" y="184"/>
                  </a:cubicBezTo>
                  <a:cubicBezTo>
                    <a:pt x="20" y="184"/>
                    <a:pt x="20" y="185"/>
                    <a:pt x="20" y="185"/>
                  </a:cubicBezTo>
                  <a:cubicBezTo>
                    <a:pt x="20" y="185"/>
                    <a:pt x="20" y="185"/>
                    <a:pt x="19" y="185"/>
                  </a:cubicBezTo>
                  <a:close/>
                  <a:moveTo>
                    <a:pt x="56" y="171"/>
                  </a:moveTo>
                  <a:cubicBezTo>
                    <a:pt x="56" y="170"/>
                    <a:pt x="56" y="169"/>
                    <a:pt x="55" y="169"/>
                  </a:cubicBezTo>
                  <a:cubicBezTo>
                    <a:pt x="55" y="170"/>
                    <a:pt x="55" y="171"/>
                    <a:pt x="56" y="171"/>
                  </a:cubicBezTo>
                  <a:close/>
                  <a:moveTo>
                    <a:pt x="45" y="156"/>
                  </a:moveTo>
                  <a:cubicBezTo>
                    <a:pt x="46" y="155"/>
                    <a:pt x="46" y="155"/>
                    <a:pt x="46" y="154"/>
                  </a:cubicBezTo>
                  <a:cubicBezTo>
                    <a:pt x="46" y="154"/>
                    <a:pt x="46" y="153"/>
                    <a:pt x="45" y="153"/>
                  </a:cubicBezTo>
                  <a:cubicBezTo>
                    <a:pt x="45" y="153"/>
                    <a:pt x="45" y="154"/>
                    <a:pt x="45" y="154"/>
                  </a:cubicBezTo>
                  <a:cubicBezTo>
                    <a:pt x="45" y="155"/>
                    <a:pt x="45" y="156"/>
                    <a:pt x="45" y="156"/>
                  </a:cubicBezTo>
                  <a:close/>
                  <a:moveTo>
                    <a:pt x="33" y="155"/>
                  </a:moveTo>
                  <a:cubicBezTo>
                    <a:pt x="33" y="154"/>
                    <a:pt x="32" y="153"/>
                    <a:pt x="32" y="153"/>
                  </a:cubicBezTo>
                  <a:cubicBezTo>
                    <a:pt x="31" y="153"/>
                    <a:pt x="31" y="154"/>
                    <a:pt x="31" y="154"/>
                  </a:cubicBezTo>
                  <a:cubicBezTo>
                    <a:pt x="32" y="155"/>
                    <a:pt x="32" y="155"/>
                    <a:pt x="33" y="155"/>
                  </a:cubicBezTo>
                  <a:close/>
                  <a:moveTo>
                    <a:pt x="85" y="133"/>
                  </a:moveTo>
                  <a:lnTo>
                    <a:pt x="84" y="133"/>
                  </a:lnTo>
                  <a:cubicBezTo>
                    <a:pt x="84" y="134"/>
                    <a:pt x="84" y="135"/>
                    <a:pt x="85" y="134"/>
                  </a:cubicBezTo>
                  <a:lnTo>
                    <a:pt x="85" y="133"/>
                  </a:lnTo>
                  <a:close/>
                  <a:moveTo>
                    <a:pt x="82" y="118"/>
                  </a:moveTo>
                  <a:cubicBezTo>
                    <a:pt x="83" y="118"/>
                    <a:pt x="83" y="118"/>
                    <a:pt x="84" y="118"/>
                  </a:cubicBezTo>
                  <a:cubicBezTo>
                    <a:pt x="85" y="118"/>
                    <a:pt x="85" y="118"/>
                    <a:pt x="85" y="119"/>
                  </a:cubicBezTo>
                  <a:cubicBezTo>
                    <a:pt x="85" y="117"/>
                    <a:pt x="85" y="116"/>
                    <a:pt x="83" y="116"/>
                  </a:cubicBezTo>
                  <a:cubicBezTo>
                    <a:pt x="82" y="116"/>
                    <a:pt x="82" y="117"/>
                    <a:pt x="82" y="118"/>
                  </a:cubicBezTo>
                  <a:close/>
                  <a:moveTo>
                    <a:pt x="94" y="112"/>
                  </a:moveTo>
                  <a:cubicBezTo>
                    <a:pt x="94" y="112"/>
                    <a:pt x="94" y="112"/>
                    <a:pt x="94" y="112"/>
                  </a:cubicBezTo>
                  <a:cubicBezTo>
                    <a:pt x="94" y="111"/>
                    <a:pt x="95" y="111"/>
                    <a:pt x="95" y="111"/>
                  </a:cubicBezTo>
                  <a:cubicBezTo>
                    <a:pt x="95" y="110"/>
                    <a:pt x="94" y="110"/>
                    <a:pt x="94" y="109"/>
                  </a:cubicBezTo>
                  <a:cubicBezTo>
                    <a:pt x="94" y="109"/>
                    <a:pt x="94" y="109"/>
                    <a:pt x="94" y="109"/>
                  </a:cubicBezTo>
                  <a:lnTo>
                    <a:pt x="94" y="112"/>
                  </a:lnTo>
                  <a:close/>
                  <a:moveTo>
                    <a:pt x="101" y="108"/>
                  </a:moveTo>
                  <a:cubicBezTo>
                    <a:pt x="101" y="108"/>
                    <a:pt x="101" y="107"/>
                    <a:pt x="101" y="107"/>
                  </a:cubicBezTo>
                  <a:cubicBezTo>
                    <a:pt x="101" y="106"/>
                    <a:pt x="101" y="106"/>
                    <a:pt x="101" y="105"/>
                  </a:cubicBezTo>
                  <a:cubicBezTo>
                    <a:pt x="101" y="104"/>
                    <a:pt x="101" y="104"/>
                    <a:pt x="101" y="103"/>
                  </a:cubicBezTo>
                  <a:cubicBezTo>
                    <a:pt x="101" y="102"/>
                    <a:pt x="101" y="102"/>
                    <a:pt x="101" y="101"/>
                  </a:cubicBezTo>
                  <a:cubicBezTo>
                    <a:pt x="100" y="102"/>
                    <a:pt x="100" y="102"/>
                    <a:pt x="100" y="103"/>
                  </a:cubicBezTo>
                  <a:cubicBezTo>
                    <a:pt x="99" y="103"/>
                    <a:pt x="99" y="104"/>
                    <a:pt x="99" y="105"/>
                  </a:cubicBezTo>
                  <a:cubicBezTo>
                    <a:pt x="99" y="106"/>
                    <a:pt x="100" y="106"/>
                    <a:pt x="100" y="107"/>
                  </a:cubicBezTo>
                  <a:cubicBezTo>
                    <a:pt x="100" y="108"/>
                    <a:pt x="101" y="108"/>
                    <a:pt x="101" y="108"/>
                  </a:cubicBezTo>
                  <a:close/>
                  <a:moveTo>
                    <a:pt x="103" y="97"/>
                  </a:moveTo>
                  <a:cubicBezTo>
                    <a:pt x="103" y="97"/>
                    <a:pt x="103" y="96"/>
                    <a:pt x="103" y="96"/>
                  </a:cubicBezTo>
                  <a:cubicBezTo>
                    <a:pt x="103" y="95"/>
                    <a:pt x="103" y="95"/>
                    <a:pt x="103" y="95"/>
                  </a:cubicBezTo>
                  <a:lnTo>
                    <a:pt x="102" y="95"/>
                  </a:lnTo>
                  <a:cubicBezTo>
                    <a:pt x="102" y="95"/>
                    <a:pt x="102" y="96"/>
                    <a:pt x="102" y="96"/>
                  </a:cubicBezTo>
                  <a:cubicBezTo>
                    <a:pt x="102" y="97"/>
                    <a:pt x="102" y="97"/>
                    <a:pt x="103" y="97"/>
                  </a:cubicBezTo>
                  <a:close/>
                  <a:moveTo>
                    <a:pt x="64" y="98"/>
                  </a:moveTo>
                  <a:cubicBezTo>
                    <a:pt x="65" y="98"/>
                    <a:pt x="65" y="97"/>
                    <a:pt x="65" y="97"/>
                  </a:cubicBezTo>
                  <a:cubicBezTo>
                    <a:pt x="66" y="96"/>
                    <a:pt x="65" y="95"/>
                    <a:pt x="65" y="95"/>
                  </a:cubicBezTo>
                  <a:cubicBezTo>
                    <a:pt x="64" y="94"/>
                    <a:pt x="64" y="94"/>
                    <a:pt x="64" y="95"/>
                  </a:cubicBezTo>
                  <a:cubicBezTo>
                    <a:pt x="63" y="95"/>
                    <a:pt x="63" y="96"/>
                    <a:pt x="63" y="96"/>
                  </a:cubicBezTo>
                  <a:cubicBezTo>
                    <a:pt x="63" y="97"/>
                    <a:pt x="63" y="97"/>
                    <a:pt x="63" y="98"/>
                  </a:cubicBezTo>
                  <a:cubicBezTo>
                    <a:pt x="63" y="98"/>
                    <a:pt x="64" y="98"/>
                    <a:pt x="64" y="98"/>
                  </a:cubicBezTo>
                  <a:close/>
                  <a:moveTo>
                    <a:pt x="103" y="84"/>
                  </a:moveTo>
                  <a:cubicBezTo>
                    <a:pt x="104" y="84"/>
                    <a:pt x="104" y="84"/>
                    <a:pt x="104" y="84"/>
                  </a:cubicBezTo>
                  <a:cubicBezTo>
                    <a:pt x="105" y="84"/>
                    <a:pt x="105" y="84"/>
                    <a:pt x="105" y="84"/>
                  </a:cubicBezTo>
                  <a:cubicBezTo>
                    <a:pt x="105" y="84"/>
                    <a:pt x="104" y="83"/>
                    <a:pt x="105" y="83"/>
                  </a:cubicBezTo>
                  <a:cubicBezTo>
                    <a:pt x="105" y="83"/>
                    <a:pt x="105" y="83"/>
                    <a:pt x="105" y="82"/>
                  </a:cubicBezTo>
                  <a:cubicBezTo>
                    <a:pt x="105" y="82"/>
                    <a:pt x="104" y="82"/>
                    <a:pt x="104" y="83"/>
                  </a:cubicBezTo>
                  <a:cubicBezTo>
                    <a:pt x="104" y="83"/>
                    <a:pt x="104" y="83"/>
                    <a:pt x="103" y="84"/>
                  </a:cubicBezTo>
                  <a:close/>
                  <a:moveTo>
                    <a:pt x="101" y="83"/>
                  </a:moveTo>
                  <a:cubicBezTo>
                    <a:pt x="102" y="82"/>
                    <a:pt x="101" y="82"/>
                    <a:pt x="101" y="82"/>
                  </a:cubicBezTo>
                  <a:cubicBezTo>
                    <a:pt x="101" y="82"/>
                    <a:pt x="100" y="82"/>
                    <a:pt x="100" y="82"/>
                  </a:cubicBezTo>
                  <a:cubicBezTo>
                    <a:pt x="100" y="82"/>
                    <a:pt x="100" y="83"/>
                    <a:pt x="100" y="83"/>
                  </a:cubicBezTo>
                  <a:cubicBezTo>
                    <a:pt x="101" y="83"/>
                    <a:pt x="101" y="83"/>
                    <a:pt x="101" y="83"/>
                  </a:cubicBezTo>
                  <a:close/>
                  <a:moveTo>
                    <a:pt x="107" y="80"/>
                  </a:moveTo>
                  <a:cubicBezTo>
                    <a:pt x="108" y="81"/>
                    <a:pt x="109" y="82"/>
                    <a:pt x="108" y="83"/>
                  </a:cubicBezTo>
                  <a:cubicBezTo>
                    <a:pt x="108" y="84"/>
                    <a:pt x="108" y="86"/>
                    <a:pt x="108" y="87"/>
                  </a:cubicBezTo>
                  <a:cubicBezTo>
                    <a:pt x="107" y="88"/>
                    <a:pt x="107" y="89"/>
                    <a:pt x="107" y="90"/>
                  </a:cubicBezTo>
                  <a:cubicBezTo>
                    <a:pt x="106" y="91"/>
                    <a:pt x="106" y="92"/>
                    <a:pt x="107" y="93"/>
                  </a:cubicBezTo>
                  <a:cubicBezTo>
                    <a:pt x="106" y="94"/>
                    <a:pt x="106" y="94"/>
                    <a:pt x="105" y="94"/>
                  </a:cubicBezTo>
                  <a:cubicBezTo>
                    <a:pt x="105" y="95"/>
                    <a:pt x="105" y="95"/>
                    <a:pt x="105" y="96"/>
                  </a:cubicBezTo>
                  <a:cubicBezTo>
                    <a:pt x="106" y="96"/>
                    <a:pt x="106" y="96"/>
                    <a:pt x="107" y="95"/>
                  </a:cubicBezTo>
                  <a:cubicBezTo>
                    <a:pt x="107" y="95"/>
                    <a:pt x="107" y="94"/>
                    <a:pt x="107" y="94"/>
                  </a:cubicBezTo>
                  <a:cubicBezTo>
                    <a:pt x="107" y="93"/>
                    <a:pt x="107" y="92"/>
                    <a:pt x="108" y="92"/>
                  </a:cubicBezTo>
                  <a:cubicBezTo>
                    <a:pt x="108" y="91"/>
                    <a:pt x="109" y="91"/>
                    <a:pt x="109" y="91"/>
                  </a:cubicBezTo>
                  <a:cubicBezTo>
                    <a:pt x="109" y="91"/>
                    <a:pt x="109" y="90"/>
                    <a:pt x="109" y="89"/>
                  </a:cubicBezTo>
                  <a:cubicBezTo>
                    <a:pt x="109" y="88"/>
                    <a:pt x="109" y="88"/>
                    <a:pt x="109" y="87"/>
                  </a:cubicBezTo>
                  <a:cubicBezTo>
                    <a:pt x="109" y="86"/>
                    <a:pt x="110" y="85"/>
                    <a:pt x="110" y="84"/>
                  </a:cubicBezTo>
                  <a:cubicBezTo>
                    <a:pt x="110" y="83"/>
                    <a:pt x="111" y="83"/>
                    <a:pt x="111" y="82"/>
                  </a:cubicBezTo>
                  <a:cubicBezTo>
                    <a:pt x="110" y="82"/>
                    <a:pt x="109" y="81"/>
                    <a:pt x="109" y="80"/>
                  </a:cubicBezTo>
                  <a:cubicBezTo>
                    <a:pt x="109" y="79"/>
                    <a:pt x="110" y="79"/>
                    <a:pt x="110" y="78"/>
                  </a:cubicBezTo>
                  <a:cubicBezTo>
                    <a:pt x="110" y="78"/>
                    <a:pt x="110" y="78"/>
                    <a:pt x="110" y="77"/>
                  </a:cubicBezTo>
                  <a:cubicBezTo>
                    <a:pt x="109" y="77"/>
                    <a:pt x="109" y="77"/>
                    <a:pt x="109" y="77"/>
                  </a:cubicBezTo>
                  <a:cubicBezTo>
                    <a:pt x="109" y="78"/>
                    <a:pt x="109" y="78"/>
                    <a:pt x="109" y="78"/>
                  </a:cubicBezTo>
                  <a:cubicBezTo>
                    <a:pt x="109" y="79"/>
                    <a:pt x="109" y="79"/>
                    <a:pt x="108" y="79"/>
                  </a:cubicBezTo>
                  <a:cubicBezTo>
                    <a:pt x="108" y="79"/>
                    <a:pt x="108" y="79"/>
                    <a:pt x="108" y="80"/>
                  </a:cubicBezTo>
                  <a:cubicBezTo>
                    <a:pt x="107" y="80"/>
                    <a:pt x="107" y="80"/>
                    <a:pt x="107" y="80"/>
                  </a:cubicBezTo>
                  <a:close/>
                  <a:moveTo>
                    <a:pt x="87" y="75"/>
                  </a:moveTo>
                  <a:cubicBezTo>
                    <a:pt x="88" y="75"/>
                    <a:pt x="89" y="75"/>
                    <a:pt x="89" y="75"/>
                  </a:cubicBezTo>
                  <a:cubicBezTo>
                    <a:pt x="89" y="76"/>
                    <a:pt x="89" y="76"/>
                    <a:pt x="88" y="77"/>
                  </a:cubicBezTo>
                  <a:cubicBezTo>
                    <a:pt x="89" y="77"/>
                    <a:pt x="89" y="77"/>
                    <a:pt x="90" y="76"/>
                  </a:cubicBezTo>
                  <a:cubicBezTo>
                    <a:pt x="90" y="76"/>
                    <a:pt x="90" y="76"/>
                    <a:pt x="90" y="75"/>
                  </a:cubicBezTo>
                  <a:cubicBezTo>
                    <a:pt x="91" y="75"/>
                    <a:pt x="91" y="74"/>
                    <a:pt x="91" y="74"/>
                  </a:cubicBezTo>
                  <a:cubicBezTo>
                    <a:pt x="91" y="73"/>
                    <a:pt x="91" y="73"/>
                    <a:pt x="90" y="73"/>
                  </a:cubicBezTo>
                  <a:cubicBezTo>
                    <a:pt x="90" y="73"/>
                    <a:pt x="90" y="74"/>
                    <a:pt x="90" y="74"/>
                  </a:cubicBezTo>
                  <a:cubicBezTo>
                    <a:pt x="90" y="74"/>
                    <a:pt x="90" y="74"/>
                    <a:pt x="89" y="74"/>
                  </a:cubicBezTo>
                  <a:cubicBezTo>
                    <a:pt x="89" y="74"/>
                    <a:pt x="88" y="74"/>
                    <a:pt x="88" y="74"/>
                  </a:cubicBezTo>
                  <a:cubicBezTo>
                    <a:pt x="87" y="74"/>
                    <a:pt x="87" y="75"/>
                    <a:pt x="87" y="75"/>
                  </a:cubicBezTo>
                  <a:close/>
                  <a:moveTo>
                    <a:pt x="107" y="64"/>
                  </a:moveTo>
                  <a:cubicBezTo>
                    <a:pt x="109" y="64"/>
                    <a:pt x="110" y="63"/>
                    <a:pt x="110" y="61"/>
                  </a:cubicBezTo>
                  <a:cubicBezTo>
                    <a:pt x="108" y="61"/>
                    <a:pt x="107" y="62"/>
                    <a:pt x="107" y="64"/>
                  </a:cubicBezTo>
                  <a:close/>
                  <a:moveTo>
                    <a:pt x="24" y="60"/>
                  </a:moveTo>
                  <a:cubicBezTo>
                    <a:pt x="24" y="60"/>
                    <a:pt x="24" y="59"/>
                    <a:pt x="24" y="59"/>
                  </a:cubicBezTo>
                  <a:cubicBezTo>
                    <a:pt x="24" y="58"/>
                    <a:pt x="24" y="58"/>
                    <a:pt x="24" y="58"/>
                  </a:cubicBezTo>
                  <a:cubicBezTo>
                    <a:pt x="23" y="58"/>
                    <a:pt x="23" y="59"/>
                    <a:pt x="23" y="58"/>
                  </a:cubicBezTo>
                  <a:cubicBezTo>
                    <a:pt x="23" y="58"/>
                    <a:pt x="22" y="58"/>
                    <a:pt x="22" y="57"/>
                  </a:cubicBezTo>
                  <a:cubicBezTo>
                    <a:pt x="22" y="57"/>
                    <a:pt x="22" y="57"/>
                    <a:pt x="22" y="56"/>
                  </a:cubicBezTo>
                  <a:cubicBezTo>
                    <a:pt x="21" y="56"/>
                    <a:pt x="21" y="56"/>
                    <a:pt x="20" y="56"/>
                  </a:cubicBezTo>
                  <a:cubicBezTo>
                    <a:pt x="21" y="57"/>
                    <a:pt x="21" y="58"/>
                    <a:pt x="22" y="59"/>
                  </a:cubicBezTo>
                  <a:cubicBezTo>
                    <a:pt x="22" y="59"/>
                    <a:pt x="23" y="60"/>
                    <a:pt x="24" y="60"/>
                  </a:cubicBezTo>
                  <a:close/>
                  <a:moveTo>
                    <a:pt x="32" y="57"/>
                  </a:moveTo>
                  <a:cubicBezTo>
                    <a:pt x="33" y="57"/>
                    <a:pt x="33" y="57"/>
                    <a:pt x="33" y="58"/>
                  </a:cubicBezTo>
                  <a:cubicBezTo>
                    <a:pt x="33" y="58"/>
                    <a:pt x="34" y="58"/>
                    <a:pt x="34" y="58"/>
                  </a:cubicBezTo>
                  <a:cubicBezTo>
                    <a:pt x="35" y="57"/>
                    <a:pt x="35" y="57"/>
                    <a:pt x="35" y="56"/>
                  </a:cubicBezTo>
                  <a:cubicBezTo>
                    <a:pt x="34" y="56"/>
                    <a:pt x="33" y="56"/>
                    <a:pt x="32" y="57"/>
                  </a:cubicBezTo>
                  <a:close/>
                  <a:moveTo>
                    <a:pt x="27" y="55"/>
                  </a:moveTo>
                  <a:cubicBezTo>
                    <a:pt x="27" y="54"/>
                    <a:pt x="27" y="53"/>
                    <a:pt x="27" y="52"/>
                  </a:cubicBezTo>
                  <a:lnTo>
                    <a:pt x="25" y="52"/>
                  </a:lnTo>
                  <a:cubicBezTo>
                    <a:pt x="26" y="53"/>
                    <a:pt x="26" y="54"/>
                    <a:pt x="26" y="54"/>
                  </a:cubicBezTo>
                  <a:cubicBezTo>
                    <a:pt x="26" y="55"/>
                    <a:pt x="26" y="55"/>
                    <a:pt x="27" y="55"/>
                  </a:cubicBezTo>
                  <a:close/>
                  <a:moveTo>
                    <a:pt x="30" y="55"/>
                  </a:moveTo>
                  <a:cubicBezTo>
                    <a:pt x="30" y="54"/>
                    <a:pt x="30" y="54"/>
                    <a:pt x="30" y="54"/>
                  </a:cubicBezTo>
                  <a:cubicBezTo>
                    <a:pt x="30" y="54"/>
                    <a:pt x="31" y="54"/>
                    <a:pt x="31" y="53"/>
                  </a:cubicBezTo>
                  <a:cubicBezTo>
                    <a:pt x="30" y="53"/>
                    <a:pt x="30" y="53"/>
                    <a:pt x="30" y="53"/>
                  </a:cubicBezTo>
                  <a:cubicBezTo>
                    <a:pt x="29" y="53"/>
                    <a:pt x="29" y="52"/>
                    <a:pt x="29" y="52"/>
                  </a:cubicBezTo>
                  <a:cubicBezTo>
                    <a:pt x="28" y="53"/>
                    <a:pt x="28" y="53"/>
                    <a:pt x="29" y="54"/>
                  </a:cubicBezTo>
                  <a:cubicBezTo>
                    <a:pt x="29" y="54"/>
                    <a:pt x="29" y="55"/>
                    <a:pt x="30" y="55"/>
                  </a:cubicBezTo>
                  <a:close/>
                  <a:moveTo>
                    <a:pt x="32" y="53"/>
                  </a:moveTo>
                  <a:cubicBezTo>
                    <a:pt x="33" y="53"/>
                    <a:pt x="34" y="53"/>
                    <a:pt x="34" y="52"/>
                  </a:cubicBezTo>
                  <a:cubicBezTo>
                    <a:pt x="34" y="51"/>
                    <a:pt x="34" y="51"/>
                    <a:pt x="34" y="50"/>
                  </a:cubicBezTo>
                  <a:cubicBezTo>
                    <a:pt x="34" y="51"/>
                    <a:pt x="34" y="51"/>
                    <a:pt x="33" y="52"/>
                  </a:cubicBezTo>
                  <a:cubicBezTo>
                    <a:pt x="32" y="52"/>
                    <a:pt x="32" y="52"/>
                    <a:pt x="32" y="53"/>
                  </a:cubicBezTo>
                  <a:close/>
                  <a:moveTo>
                    <a:pt x="26" y="50"/>
                  </a:moveTo>
                  <a:cubicBezTo>
                    <a:pt x="26" y="50"/>
                    <a:pt x="26" y="50"/>
                    <a:pt x="26" y="51"/>
                  </a:cubicBezTo>
                  <a:cubicBezTo>
                    <a:pt x="26" y="51"/>
                    <a:pt x="27" y="51"/>
                    <a:pt x="28" y="51"/>
                  </a:cubicBezTo>
                  <a:cubicBezTo>
                    <a:pt x="28" y="51"/>
                    <a:pt x="28" y="50"/>
                    <a:pt x="28" y="49"/>
                  </a:cubicBezTo>
                  <a:cubicBezTo>
                    <a:pt x="27" y="49"/>
                    <a:pt x="27" y="49"/>
                    <a:pt x="27" y="49"/>
                  </a:cubicBezTo>
                  <a:cubicBezTo>
                    <a:pt x="26" y="49"/>
                    <a:pt x="26" y="49"/>
                    <a:pt x="26" y="50"/>
                  </a:cubicBezTo>
                  <a:close/>
                  <a:moveTo>
                    <a:pt x="45" y="49"/>
                  </a:moveTo>
                  <a:cubicBezTo>
                    <a:pt x="46" y="49"/>
                    <a:pt x="46" y="49"/>
                    <a:pt x="46" y="49"/>
                  </a:cubicBezTo>
                  <a:cubicBezTo>
                    <a:pt x="46" y="50"/>
                    <a:pt x="46" y="50"/>
                    <a:pt x="47" y="49"/>
                  </a:cubicBezTo>
                  <a:cubicBezTo>
                    <a:pt x="47" y="48"/>
                    <a:pt x="47" y="48"/>
                    <a:pt x="46" y="48"/>
                  </a:cubicBezTo>
                  <a:cubicBezTo>
                    <a:pt x="45" y="48"/>
                    <a:pt x="45" y="48"/>
                    <a:pt x="45" y="49"/>
                  </a:cubicBezTo>
                  <a:close/>
                  <a:moveTo>
                    <a:pt x="11" y="53"/>
                  </a:moveTo>
                  <a:cubicBezTo>
                    <a:pt x="11" y="53"/>
                    <a:pt x="12" y="53"/>
                    <a:pt x="12" y="54"/>
                  </a:cubicBezTo>
                  <a:cubicBezTo>
                    <a:pt x="13" y="54"/>
                    <a:pt x="13" y="55"/>
                    <a:pt x="13" y="55"/>
                  </a:cubicBezTo>
                  <a:cubicBezTo>
                    <a:pt x="14" y="56"/>
                    <a:pt x="14" y="56"/>
                    <a:pt x="14" y="56"/>
                  </a:cubicBezTo>
                  <a:cubicBezTo>
                    <a:pt x="15" y="56"/>
                    <a:pt x="15" y="56"/>
                    <a:pt x="16" y="56"/>
                  </a:cubicBezTo>
                  <a:cubicBezTo>
                    <a:pt x="15" y="56"/>
                    <a:pt x="15" y="55"/>
                    <a:pt x="14" y="55"/>
                  </a:cubicBezTo>
                  <a:cubicBezTo>
                    <a:pt x="14" y="54"/>
                    <a:pt x="13" y="53"/>
                    <a:pt x="13" y="52"/>
                  </a:cubicBezTo>
                  <a:cubicBezTo>
                    <a:pt x="13" y="52"/>
                    <a:pt x="14" y="52"/>
                    <a:pt x="14" y="52"/>
                  </a:cubicBezTo>
                  <a:cubicBezTo>
                    <a:pt x="14" y="52"/>
                    <a:pt x="15" y="52"/>
                    <a:pt x="15" y="51"/>
                  </a:cubicBezTo>
                  <a:cubicBezTo>
                    <a:pt x="15" y="52"/>
                    <a:pt x="15" y="53"/>
                    <a:pt x="15" y="53"/>
                  </a:cubicBezTo>
                  <a:cubicBezTo>
                    <a:pt x="15" y="53"/>
                    <a:pt x="15" y="54"/>
                    <a:pt x="16" y="54"/>
                  </a:cubicBezTo>
                  <a:cubicBezTo>
                    <a:pt x="16" y="53"/>
                    <a:pt x="16" y="52"/>
                    <a:pt x="16" y="52"/>
                  </a:cubicBezTo>
                  <a:cubicBezTo>
                    <a:pt x="16" y="52"/>
                    <a:pt x="17" y="52"/>
                    <a:pt x="18" y="52"/>
                  </a:cubicBezTo>
                  <a:cubicBezTo>
                    <a:pt x="18" y="52"/>
                    <a:pt x="18" y="52"/>
                    <a:pt x="18" y="52"/>
                  </a:cubicBezTo>
                  <a:cubicBezTo>
                    <a:pt x="18" y="51"/>
                    <a:pt x="18" y="51"/>
                    <a:pt x="18" y="51"/>
                  </a:cubicBezTo>
                  <a:cubicBezTo>
                    <a:pt x="18" y="51"/>
                    <a:pt x="17" y="50"/>
                    <a:pt x="17" y="50"/>
                  </a:cubicBezTo>
                  <a:cubicBezTo>
                    <a:pt x="17" y="50"/>
                    <a:pt x="17" y="50"/>
                    <a:pt x="16" y="50"/>
                  </a:cubicBezTo>
                  <a:cubicBezTo>
                    <a:pt x="16" y="49"/>
                    <a:pt x="16" y="49"/>
                    <a:pt x="16" y="48"/>
                  </a:cubicBezTo>
                  <a:cubicBezTo>
                    <a:pt x="16" y="48"/>
                    <a:pt x="15" y="48"/>
                    <a:pt x="13" y="48"/>
                  </a:cubicBezTo>
                  <a:cubicBezTo>
                    <a:pt x="13" y="48"/>
                    <a:pt x="13" y="48"/>
                    <a:pt x="13" y="49"/>
                  </a:cubicBezTo>
                  <a:cubicBezTo>
                    <a:pt x="12" y="49"/>
                    <a:pt x="12" y="49"/>
                    <a:pt x="12" y="49"/>
                  </a:cubicBezTo>
                  <a:cubicBezTo>
                    <a:pt x="11" y="49"/>
                    <a:pt x="11" y="49"/>
                    <a:pt x="11" y="49"/>
                  </a:cubicBezTo>
                  <a:cubicBezTo>
                    <a:pt x="10" y="49"/>
                    <a:pt x="10" y="49"/>
                    <a:pt x="10" y="48"/>
                  </a:cubicBezTo>
                  <a:cubicBezTo>
                    <a:pt x="10" y="49"/>
                    <a:pt x="10" y="49"/>
                    <a:pt x="10" y="49"/>
                  </a:cubicBezTo>
                  <a:cubicBezTo>
                    <a:pt x="10" y="50"/>
                    <a:pt x="10" y="50"/>
                    <a:pt x="10" y="50"/>
                  </a:cubicBezTo>
                  <a:cubicBezTo>
                    <a:pt x="10" y="50"/>
                    <a:pt x="11" y="50"/>
                    <a:pt x="11" y="50"/>
                  </a:cubicBezTo>
                  <a:cubicBezTo>
                    <a:pt x="11" y="50"/>
                    <a:pt x="11" y="51"/>
                    <a:pt x="11" y="51"/>
                  </a:cubicBezTo>
                  <a:cubicBezTo>
                    <a:pt x="11" y="51"/>
                    <a:pt x="11" y="51"/>
                    <a:pt x="12" y="51"/>
                  </a:cubicBezTo>
                  <a:cubicBezTo>
                    <a:pt x="12" y="51"/>
                    <a:pt x="12" y="51"/>
                    <a:pt x="12" y="50"/>
                  </a:cubicBezTo>
                  <a:cubicBezTo>
                    <a:pt x="13" y="50"/>
                    <a:pt x="13" y="50"/>
                    <a:pt x="13" y="50"/>
                  </a:cubicBezTo>
                  <a:cubicBezTo>
                    <a:pt x="13" y="50"/>
                    <a:pt x="13" y="50"/>
                    <a:pt x="13" y="51"/>
                  </a:cubicBezTo>
                  <a:cubicBezTo>
                    <a:pt x="13" y="51"/>
                    <a:pt x="13" y="52"/>
                    <a:pt x="12" y="52"/>
                  </a:cubicBezTo>
                  <a:cubicBezTo>
                    <a:pt x="12" y="52"/>
                    <a:pt x="11" y="52"/>
                    <a:pt x="11" y="53"/>
                  </a:cubicBezTo>
                  <a:close/>
                  <a:moveTo>
                    <a:pt x="73" y="48"/>
                  </a:moveTo>
                  <a:cubicBezTo>
                    <a:pt x="73" y="49"/>
                    <a:pt x="73" y="49"/>
                    <a:pt x="74" y="48"/>
                  </a:cubicBezTo>
                  <a:cubicBezTo>
                    <a:pt x="74" y="48"/>
                    <a:pt x="74" y="48"/>
                    <a:pt x="74" y="48"/>
                  </a:cubicBezTo>
                  <a:cubicBezTo>
                    <a:pt x="74" y="47"/>
                    <a:pt x="74" y="47"/>
                    <a:pt x="74" y="47"/>
                  </a:cubicBezTo>
                  <a:cubicBezTo>
                    <a:pt x="74" y="46"/>
                    <a:pt x="73" y="46"/>
                    <a:pt x="73" y="46"/>
                  </a:cubicBezTo>
                  <a:cubicBezTo>
                    <a:pt x="73" y="47"/>
                    <a:pt x="72" y="48"/>
                    <a:pt x="73" y="48"/>
                  </a:cubicBezTo>
                  <a:close/>
                  <a:moveTo>
                    <a:pt x="105" y="36"/>
                  </a:moveTo>
                  <a:cubicBezTo>
                    <a:pt x="105" y="36"/>
                    <a:pt x="105" y="35"/>
                    <a:pt x="105" y="35"/>
                  </a:cubicBezTo>
                  <a:cubicBezTo>
                    <a:pt x="106" y="34"/>
                    <a:pt x="106" y="34"/>
                    <a:pt x="106" y="33"/>
                  </a:cubicBezTo>
                  <a:cubicBezTo>
                    <a:pt x="106" y="33"/>
                    <a:pt x="107" y="32"/>
                    <a:pt x="107" y="32"/>
                  </a:cubicBezTo>
                  <a:cubicBezTo>
                    <a:pt x="107" y="31"/>
                    <a:pt x="106" y="31"/>
                    <a:pt x="106" y="31"/>
                  </a:cubicBezTo>
                  <a:cubicBezTo>
                    <a:pt x="106" y="31"/>
                    <a:pt x="105" y="32"/>
                    <a:pt x="105" y="33"/>
                  </a:cubicBezTo>
                  <a:cubicBezTo>
                    <a:pt x="104" y="34"/>
                    <a:pt x="104" y="35"/>
                    <a:pt x="105" y="36"/>
                  </a:cubicBezTo>
                  <a:close/>
                  <a:moveTo>
                    <a:pt x="60" y="17"/>
                  </a:moveTo>
                  <a:lnTo>
                    <a:pt x="61" y="17"/>
                  </a:lnTo>
                  <a:cubicBezTo>
                    <a:pt x="61" y="16"/>
                    <a:pt x="61" y="15"/>
                    <a:pt x="60" y="15"/>
                  </a:cubicBezTo>
                  <a:lnTo>
                    <a:pt x="60" y="17"/>
                  </a:lnTo>
                  <a:close/>
                  <a:moveTo>
                    <a:pt x="52" y="16"/>
                  </a:moveTo>
                  <a:cubicBezTo>
                    <a:pt x="53" y="16"/>
                    <a:pt x="53" y="16"/>
                    <a:pt x="54" y="16"/>
                  </a:cubicBezTo>
                  <a:cubicBezTo>
                    <a:pt x="54" y="15"/>
                    <a:pt x="54" y="15"/>
                    <a:pt x="54" y="14"/>
                  </a:cubicBezTo>
                  <a:cubicBezTo>
                    <a:pt x="53" y="15"/>
                    <a:pt x="53" y="15"/>
                    <a:pt x="52" y="16"/>
                  </a:cubicBezTo>
                  <a:close/>
                  <a:moveTo>
                    <a:pt x="49" y="14"/>
                  </a:moveTo>
                  <a:cubicBezTo>
                    <a:pt x="50" y="14"/>
                    <a:pt x="50" y="14"/>
                    <a:pt x="50" y="14"/>
                  </a:cubicBezTo>
                  <a:cubicBezTo>
                    <a:pt x="50" y="14"/>
                    <a:pt x="50" y="14"/>
                    <a:pt x="51" y="14"/>
                  </a:cubicBezTo>
                  <a:cubicBezTo>
                    <a:pt x="51" y="13"/>
                    <a:pt x="50" y="12"/>
                    <a:pt x="50" y="12"/>
                  </a:cubicBezTo>
                  <a:cubicBezTo>
                    <a:pt x="50" y="13"/>
                    <a:pt x="50" y="13"/>
                    <a:pt x="49" y="14"/>
                  </a:cubicBezTo>
                  <a:cubicBezTo>
                    <a:pt x="49" y="14"/>
                    <a:pt x="49" y="14"/>
                    <a:pt x="49" y="14"/>
                  </a:cubicBezTo>
                  <a:close/>
                  <a:moveTo>
                    <a:pt x="25" y="15"/>
                  </a:moveTo>
                  <a:cubicBezTo>
                    <a:pt x="26" y="15"/>
                    <a:pt x="26" y="15"/>
                    <a:pt x="26" y="14"/>
                  </a:cubicBezTo>
                  <a:cubicBezTo>
                    <a:pt x="26" y="14"/>
                    <a:pt x="26" y="14"/>
                    <a:pt x="25" y="13"/>
                  </a:cubicBezTo>
                  <a:cubicBezTo>
                    <a:pt x="25" y="14"/>
                    <a:pt x="25" y="14"/>
                    <a:pt x="25" y="14"/>
                  </a:cubicBezTo>
                  <a:cubicBezTo>
                    <a:pt x="24" y="13"/>
                    <a:pt x="24" y="13"/>
                    <a:pt x="24" y="13"/>
                  </a:cubicBezTo>
                  <a:cubicBezTo>
                    <a:pt x="24" y="12"/>
                    <a:pt x="24" y="12"/>
                    <a:pt x="24" y="12"/>
                  </a:cubicBezTo>
                  <a:cubicBezTo>
                    <a:pt x="23" y="12"/>
                    <a:pt x="23" y="12"/>
                    <a:pt x="22" y="12"/>
                  </a:cubicBezTo>
                  <a:cubicBezTo>
                    <a:pt x="23" y="12"/>
                    <a:pt x="23" y="13"/>
                    <a:pt x="24" y="14"/>
                  </a:cubicBezTo>
                  <a:cubicBezTo>
                    <a:pt x="24" y="15"/>
                    <a:pt x="24" y="15"/>
                    <a:pt x="25" y="15"/>
                  </a:cubicBezTo>
                  <a:close/>
                  <a:moveTo>
                    <a:pt x="35" y="12"/>
                  </a:moveTo>
                  <a:cubicBezTo>
                    <a:pt x="35" y="12"/>
                    <a:pt x="35" y="12"/>
                    <a:pt x="35" y="13"/>
                  </a:cubicBezTo>
                  <a:cubicBezTo>
                    <a:pt x="35" y="13"/>
                    <a:pt x="36" y="13"/>
                    <a:pt x="36" y="13"/>
                  </a:cubicBezTo>
                  <a:cubicBezTo>
                    <a:pt x="37" y="13"/>
                    <a:pt x="37" y="12"/>
                    <a:pt x="37" y="11"/>
                  </a:cubicBezTo>
                  <a:cubicBezTo>
                    <a:pt x="36" y="11"/>
                    <a:pt x="35" y="11"/>
                    <a:pt x="35" y="12"/>
                  </a:cubicBezTo>
                  <a:close/>
                  <a:moveTo>
                    <a:pt x="74" y="12"/>
                  </a:moveTo>
                  <a:cubicBezTo>
                    <a:pt x="75" y="11"/>
                    <a:pt x="75" y="11"/>
                    <a:pt x="74" y="11"/>
                  </a:cubicBezTo>
                  <a:cubicBezTo>
                    <a:pt x="74" y="11"/>
                    <a:pt x="74" y="10"/>
                    <a:pt x="74" y="10"/>
                  </a:cubicBezTo>
                  <a:lnTo>
                    <a:pt x="72" y="10"/>
                  </a:lnTo>
                  <a:cubicBezTo>
                    <a:pt x="73" y="11"/>
                    <a:pt x="73" y="12"/>
                    <a:pt x="74" y="12"/>
                  </a:cubicBezTo>
                  <a:close/>
                  <a:moveTo>
                    <a:pt x="69" y="11"/>
                  </a:moveTo>
                  <a:cubicBezTo>
                    <a:pt x="71" y="11"/>
                    <a:pt x="72" y="10"/>
                    <a:pt x="72" y="9"/>
                  </a:cubicBezTo>
                  <a:cubicBezTo>
                    <a:pt x="71" y="8"/>
                    <a:pt x="70" y="8"/>
                    <a:pt x="70" y="9"/>
                  </a:cubicBezTo>
                  <a:cubicBezTo>
                    <a:pt x="69" y="9"/>
                    <a:pt x="69" y="10"/>
                    <a:pt x="69" y="11"/>
                  </a:cubicBezTo>
                  <a:close/>
                  <a:moveTo>
                    <a:pt x="29" y="10"/>
                  </a:moveTo>
                  <a:cubicBezTo>
                    <a:pt x="29" y="10"/>
                    <a:pt x="29" y="9"/>
                    <a:pt x="29" y="9"/>
                  </a:cubicBezTo>
                  <a:cubicBezTo>
                    <a:pt x="29" y="9"/>
                    <a:pt x="29" y="8"/>
                    <a:pt x="29" y="8"/>
                  </a:cubicBezTo>
                  <a:lnTo>
                    <a:pt x="27" y="8"/>
                  </a:lnTo>
                  <a:cubicBezTo>
                    <a:pt x="27" y="9"/>
                    <a:pt x="27" y="9"/>
                    <a:pt x="28" y="10"/>
                  </a:cubicBezTo>
                  <a:cubicBezTo>
                    <a:pt x="28" y="10"/>
                    <a:pt x="28" y="10"/>
                    <a:pt x="29" y="10"/>
                  </a:cubicBezTo>
                  <a:close/>
                  <a:moveTo>
                    <a:pt x="32" y="10"/>
                  </a:moveTo>
                  <a:cubicBezTo>
                    <a:pt x="32" y="10"/>
                    <a:pt x="32" y="9"/>
                    <a:pt x="32" y="9"/>
                  </a:cubicBezTo>
                  <a:cubicBezTo>
                    <a:pt x="32" y="9"/>
                    <a:pt x="32" y="9"/>
                    <a:pt x="31" y="8"/>
                  </a:cubicBezTo>
                  <a:cubicBezTo>
                    <a:pt x="31" y="8"/>
                    <a:pt x="31" y="8"/>
                    <a:pt x="30" y="8"/>
                  </a:cubicBezTo>
                  <a:cubicBezTo>
                    <a:pt x="30" y="8"/>
                    <a:pt x="30" y="9"/>
                    <a:pt x="30" y="9"/>
                  </a:cubicBezTo>
                  <a:cubicBezTo>
                    <a:pt x="31" y="10"/>
                    <a:pt x="31" y="10"/>
                    <a:pt x="32" y="10"/>
                  </a:cubicBezTo>
                  <a:close/>
                  <a:moveTo>
                    <a:pt x="34" y="8"/>
                  </a:moveTo>
                  <a:cubicBezTo>
                    <a:pt x="35" y="9"/>
                    <a:pt x="36" y="8"/>
                    <a:pt x="36" y="7"/>
                  </a:cubicBezTo>
                  <a:cubicBezTo>
                    <a:pt x="36" y="7"/>
                    <a:pt x="36" y="6"/>
                    <a:pt x="36" y="6"/>
                  </a:cubicBezTo>
                  <a:cubicBezTo>
                    <a:pt x="36" y="6"/>
                    <a:pt x="36" y="7"/>
                    <a:pt x="35" y="7"/>
                  </a:cubicBezTo>
                  <a:cubicBezTo>
                    <a:pt x="34" y="7"/>
                    <a:pt x="34" y="8"/>
                    <a:pt x="34" y="8"/>
                  </a:cubicBezTo>
                  <a:close/>
                  <a:moveTo>
                    <a:pt x="71" y="6"/>
                  </a:moveTo>
                  <a:cubicBezTo>
                    <a:pt x="71" y="5"/>
                    <a:pt x="70" y="4"/>
                    <a:pt x="69" y="4"/>
                  </a:cubicBezTo>
                  <a:cubicBezTo>
                    <a:pt x="69" y="5"/>
                    <a:pt x="69" y="5"/>
                    <a:pt x="70" y="5"/>
                  </a:cubicBezTo>
                  <a:cubicBezTo>
                    <a:pt x="70" y="6"/>
                    <a:pt x="70" y="6"/>
                    <a:pt x="71" y="6"/>
                  </a:cubicBezTo>
                  <a:close/>
                  <a:moveTo>
                    <a:pt x="57" y="7"/>
                  </a:moveTo>
                  <a:cubicBezTo>
                    <a:pt x="56" y="6"/>
                    <a:pt x="56" y="6"/>
                    <a:pt x="55" y="7"/>
                  </a:cubicBezTo>
                  <a:cubicBezTo>
                    <a:pt x="55" y="7"/>
                    <a:pt x="54" y="7"/>
                    <a:pt x="53" y="8"/>
                  </a:cubicBezTo>
                  <a:cubicBezTo>
                    <a:pt x="53" y="8"/>
                    <a:pt x="53" y="9"/>
                    <a:pt x="53" y="9"/>
                  </a:cubicBezTo>
                  <a:cubicBezTo>
                    <a:pt x="54" y="9"/>
                    <a:pt x="54" y="9"/>
                    <a:pt x="54" y="10"/>
                  </a:cubicBezTo>
                  <a:cubicBezTo>
                    <a:pt x="54" y="9"/>
                    <a:pt x="55" y="9"/>
                    <a:pt x="55" y="9"/>
                  </a:cubicBezTo>
                  <a:cubicBezTo>
                    <a:pt x="56" y="9"/>
                    <a:pt x="57" y="9"/>
                    <a:pt x="57" y="10"/>
                  </a:cubicBezTo>
                  <a:cubicBezTo>
                    <a:pt x="57" y="9"/>
                    <a:pt x="57" y="8"/>
                    <a:pt x="57" y="8"/>
                  </a:cubicBezTo>
                  <a:cubicBezTo>
                    <a:pt x="58" y="7"/>
                    <a:pt x="58" y="7"/>
                    <a:pt x="59" y="7"/>
                  </a:cubicBezTo>
                  <a:cubicBezTo>
                    <a:pt x="59" y="6"/>
                    <a:pt x="59" y="6"/>
                    <a:pt x="60" y="6"/>
                  </a:cubicBezTo>
                  <a:cubicBezTo>
                    <a:pt x="60" y="5"/>
                    <a:pt x="60" y="5"/>
                    <a:pt x="60" y="5"/>
                  </a:cubicBezTo>
                  <a:cubicBezTo>
                    <a:pt x="60" y="4"/>
                    <a:pt x="59" y="4"/>
                    <a:pt x="59" y="5"/>
                  </a:cubicBezTo>
                  <a:cubicBezTo>
                    <a:pt x="59" y="5"/>
                    <a:pt x="59" y="5"/>
                    <a:pt x="59" y="6"/>
                  </a:cubicBezTo>
                  <a:cubicBezTo>
                    <a:pt x="58" y="6"/>
                    <a:pt x="57" y="5"/>
                    <a:pt x="57" y="5"/>
                  </a:cubicBezTo>
                  <a:cubicBezTo>
                    <a:pt x="57" y="5"/>
                    <a:pt x="57" y="4"/>
                    <a:pt x="56" y="4"/>
                  </a:cubicBezTo>
                  <a:cubicBezTo>
                    <a:pt x="56" y="5"/>
                    <a:pt x="57" y="5"/>
                    <a:pt x="57" y="6"/>
                  </a:cubicBezTo>
                  <a:cubicBezTo>
                    <a:pt x="58" y="6"/>
                    <a:pt x="58" y="7"/>
                    <a:pt x="57" y="7"/>
                  </a:cubicBezTo>
                  <a:close/>
                  <a:moveTo>
                    <a:pt x="47" y="5"/>
                  </a:moveTo>
                  <a:cubicBezTo>
                    <a:pt x="48" y="4"/>
                    <a:pt x="48" y="4"/>
                    <a:pt x="48" y="5"/>
                  </a:cubicBezTo>
                  <a:cubicBezTo>
                    <a:pt x="48" y="5"/>
                    <a:pt x="48" y="5"/>
                    <a:pt x="49" y="5"/>
                  </a:cubicBezTo>
                  <a:cubicBezTo>
                    <a:pt x="49" y="4"/>
                    <a:pt x="49" y="3"/>
                    <a:pt x="48" y="3"/>
                  </a:cubicBezTo>
                  <a:cubicBezTo>
                    <a:pt x="47" y="3"/>
                    <a:pt x="47" y="4"/>
                    <a:pt x="47" y="5"/>
                  </a:cubicBezTo>
                  <a:close/>
                  <a:moveTo>
                    <a:pt x="53" y="5"/>
                  </a:moveTo>
                  <a:cubicBezTo>
                    <a:pt x="53" y="5"/>
                    <a:pt x="54" y="5"/>
                    <a:pt x="54" y="4"/>
                  </a:cubicBezTo>
                  <a:cubicBezTo>
                    <a:pt x="55" y="4"/>
                    <a:pt x="55" y="4"/>
                    <a:pt x="55" y="3"/>
                  </a:cubicBezTo>
                  <a:cubicBezTo>
                    <a:pt x="55" y="3"/>
                    <a:pt x="54" y="3"/>
                    <a:pt x="53" y="3"/>
                  </a:cubicBezTo>
                  <a:cubicBezTo>
                    <a:pt x="52" y="3"/>
                    <a:pt x="51" y="3"/>
                    <a:pt x="51" y="2"/>
                  </a:cubicBezTo>
                  <a:cubicBezTo>
                    <a:pt x="50" y="2"/>
                    <a:pt x="50" y="3"/>
                    <a:pt x="51" y="4"/>
                  </a:cubicBezTo>
                  <a:cubicBezTo>
                    <a:pt x="52" y="5"/>
                    <a:pt x="52" y="5"/>
                    <a:pt x="53" y="5"/>
                  </a:cubicBezTo>
                  <a:close/>
                  <a:moveTo>
                    <a:pt x="83" y="141"/>
                  </a:moveTo>
                  <a:cubicBezTo>
                    <a:pt x="83" y="141"/>
                    <a:pt x="82" y="142"/>
                    <a:pt x="82" y="143"/>
                  </a:cubicBezTo>
                  <a:cubicBezTo>
                    <a:pt x="81" y="144"/>
                    <a:pt x="81" y="144"/>
                    <a:pt x="82" y="144"/>
                  </a:cubicBezTo>
                  <a:cubicBezTo>
                    <a:pt x="82" y="144"/>
                    <a:pt x="82" y="144"/>
                    <a:pt x="82" y="144"/>
                  </a:cubicBezTo>
                  <a:cubicBezTo>
                    <a:pt x="82" y="144"/>
                    <a:pt x="82" y="143"/>
                    <a:pt x="82" y="143"/>
                  </a:cubicBezTo>
                  <a:lnTo>
                    <a:pt x="83" y="143"/>
                  </a:lnTo>
                  <a:lnTo>
                    <a:pt x="83" y="141"/>
                  </a:lnTo>
                  <a:close/>
                  <a:moveTo>
                    <a:pt x="100" y="110"/>
                  </a:moveTo>
                  <a:cubicBezTo>
                    <a:pt x="100" y="111"/>
                    <a:pt x="99" y="112"/>
                    <a:pt x="99" y="113"/>
                  </a:cubicBezTo>
                  <a:cubicBezTo>
                    <a:pt x="98" y="114"/>
                    <a:pt x="98" y="115"/>
                    <a:pt x="97" y="115"/>
                  </a:cubicBezTo>
                  <a:cubicBezTo>
                    <a:pt x="97" y="115"/>
                    <a:pt x="97" y="115"/>
                    <a:pt x="97" y="114"/>
                  </a:cubicBezTo>
                  <a:cubicBezTo>
                    <a:pt x="97" y="114"/>
                    <a:pt x="96" y="114"/>
                    <a:pt x="95" y="114"/>
                  </a:cubicBezTo>
                  <a:cubicBezTo>
                    <a:pt x="96" y="115"/>
                    <a:pt x="96" y="115"/>
                    <a:pt x="96" y="116"/>
                  </a:cubicBezTo>
                  <a:cubicBezTo>
                    <a:pt x="96" y="116"/>
                    <a:pt x="96" y="117"/>
                    <a:pt x="96" y="117"/>
                  </a:cubicBezTo>
                  <a:cubicBezTo>
                    <a:pt x="96" y="118"/>
                    <a:pt x="96" y="118"/>
                    <a:pt x="96" y="119"/>
                  </a:cubicBezTo>
                  <a:cubicBezTo>
                    <a:pt x="96" y="120"/>
                    <a:pt x="96" y="120"/>
                    <a:pt x="97" y="120"/>
                  </a:cubicBezTo>
                  <a:cubicBezTo>
                    <a:pt x="97" y="120"/>
                    <a:pt x="98" y="119"/>
                    <a:pt x="99" y="118"/>
                  </a:cubicBezTo>
                  <a:cubicBezTo>
                    <a:pt x="99" y="118"/>
                    <a:pt x="99" y="117"/>
                    <a:pt x="100" y="116"/>
                  </a:cubicBezTo>
                  <a:cubicBezTo>
                    <a:pt x="100" y="115"/>
                    <a:pt x="100" y="114"/>
                    <a:pt x="100" y="113"/>
                  </a:cubicBezTo>
                  <a:cubicBezTo>
                    <a:pt x="100" y="112"/>
                    <a:pt x="100" y="111"/>
                    <a:pt x="100" y="110"/>
                  </a:cubicBezTo>
                  <a:close/>
                  <a:moveTo>
                    <a:pt x="96" y="123"/>
                  </a:moveTo>
                  <a:cubicBezTo>
                    <a:pt x="96" y="122"/>
                    <a:pt x="95" y="121"/>
                    <a:pt x="95" y="120"/>
                  </a:cubicBezTo>
                  <a:cubicBezTo>
                    <a:pt x="94" y="120"/>
                    <a:pt x="94" y="121"/>
                    <a:pt x="93" y="122"/>
                  </a:cubicBezTo>
                  <a:cubicBezTo>
                    <a:pt x="93" y="123"/>
                    <a:pt x="93" y="123"/>
                    <a:pt x="93" y="124"/>
                  </a:cubicBezTo>
                  <a:cubicBezTo>
                    <a:pt x="93" y="125"/>
                    <a:pt x="93" y="126"/>
                    <a:pt x="92" y="127"/>
                  </a:cubicBezTo>
                  <a:cubicBezTo>
                    <a:pt x="92" y="128"/>
                    <a:pt x="92" y="129"/>
                    <a:pt x="92" y="129"/>
                  </a:cubicBezTo>
                  <a:cubicBezTo>
                    <a:pt x="92" y="131"/>
                    <a:pt x="91" y="132"/>
                    <a:pt x="90" y="134"/>
                  </a:cubicBezTo>
                  <a:cubicBezTo>
                    <a:pt x="89" y="135"/>
                    <a:pt x="88" y="137"/>
                    <a:pt x="87" y="138"/>
                  </a:cubicBezTo>
                  <a:cubicBezTo>
                    <a:pt x="82" y="145"/>
                    <a:pt x="78" y="152"/>
                    <a:pt x="73" y="160"/>
                  </a:cubicBezTo>
                  <a:cubicBezTo>
                    <a:pt x="68" y="167"/>
                    <a:pt x="64" y="174"/>
                    <a:pt x="59" y="181"/>
                  </a:cubicBezTo>
                  <a:lnTo>
                    <a:pt x="117" y="181"/>
                  </a:lnTo>
                  <a:lnTo>
                    <a:pt x="117" y="217"/>
                  </a:lnTo>
                  <a:lnTo>
                    <a:pt x="114" y="217"/>
                  </a:lnTo>
                  <a:cubicBezTo>
                    <a:pt x="114" y="216"/>
                    <a:pt x="114" y="215"/>
                    <a:pt x="113" y="215"/>
                  </a:cubicBezTo>
                  <a:cubicBezTo>
                    <a:pt x="113" y="214"/>
                    <a:pt x="113" y="213"/>
                    <a:pt x="113" y="212"/>
                  </a:cubicBezTo>
                  <a:cubicBezTo>
                    <a:pt x="112" y="212"/>
                    <a:pt x="111" y="213"/>
                    <a:pt x="110" y="213"/>
                  </a:cubicBezTo>
                  <a:cubicBezTo>
                    <a:pt x="109" y="214"/>
                    <a:pt x="108" y="215"/>
                    <a:pt x="107" y="215"/>
                  </a:cubicBezTo>
                  <a:cubicBezTo>
                    <a:pt x="107" y="215"/>
                    <a:pt x="107" y="214"/>
                    <a:pt x="107" y="214"/>
                  </a:cubicBezTo>
                  <a:cubicBezTo>
                    <a:pt x="107" y="214"/>
                    <a:pt x="108" y="214"/>
                    <a:pt x="108" y="213"/>
                  </a:cubicBezTo>
                  <a:cubicBezTo>
                    <a:pt x="107" y="213"/>
                    <a:pt x="106" y="213"/>
                    <a:pt x="106" y="214"/>
                  </a:cubicBezTo>
                  <a:cubicBezTo>
                    <a:pt x="106" y="215"/>
                    <a:pt x="105" y="215"/>
                    <a:pt x="105" y="216"/>
                  </a:cubicBezTo>
                  <a:cubicBezTo>
                    <a:pt x="105" y="215"/>
                    <a:pt x="105" y="214"/>
                    <a:pt x="105" y="213"/>
                  </a:cubicBezTo>
                  <a:cubicBezTo>
                    <a:pt x="105" y="213"/>
                    <a:pt x="105" y="212"/>
                    <a:pt x="105" y="210"/>
                  </a:cubicBezTo>
                  <a:cubicBezTo>
                    <a:pt x="106" y="210"/>
                    <a:pt x="107" y="210"/>
                    <a:pt x="107" y="210"/>
                  </a:cubicBezTo>
                  <a:cubicBezTo>
                    <a:pt x="108" y="210"/>
                    <a:pt x="108" y="210"/>
                    <a:pt x="109" y="209"/>
                  </a:cubicBezTo>
                  <a:cubicBezTo>
                    <a:pt x="109" y="209"/>
                    <a:pt x="108" y="208"/>
                    <a:pt x="107" y="209"/>
                  </a:cubicBezTo>
                  <a:cubicBezTo>
                    <a:pt x="106" y="209"/>
                    <a:pt x="105" y="209"/>
                    <a:pt x="104" y="209"/>
                  </a:cubicBezTo>
                  <a:cubicBezTo>
                    <a:pt x="104" y="208"/>
                    <a:pt x="104" y="208"/>
                    <a:pt x="104" y="208"/>
                  </a:cubicBezTo>
                  <a:cubicBezTo>
                    <a:pt x="104" y="208"/>
                    <a:pt x="104" y="208"/>
                    <a:pt x="105" y="207"/>
                  </a:cubicBezTo>
                  <a:cubicBezTo>
                    <a:pt x="105" y="207"/>
                    <a:pt x="105" y="207"/>
                    <a:pt x="105" y="207"/>
                  </a:cubicBezTo>
                  <a:cubicBezTo>
                    <a:pt x="106" y="207"/>
                    <a:pt x="106" y="207"/>
                    <a:pt x="106" y="207"/>
                  </a:cubicBezTo>
                  <a:cubicBezTo>
                    <a:pt x="105" y="207"/>
                    <a:pt x="105" y="207"/>
                    <a:pt x="104" y="207"/>
                  </a:cubicBezTo>
                  <a:cubicBezTo>
                    <a:pt x="104" y="207"/>
                    <a:pt x="104" y="208"/>
                    <a:pt x="104" y="208"/>
                  </a:cubicBezTo>
                  <a:cubicBezTo>
                    <a:pt x="103" y="208"/>
                    <a:pt x="103" y="209"/>
                    <a:pt x="103" y="209"/>
                  </a:cubicBezTo>
                  <a:cubicBezTo>
                    <a:pt x="102" y="209"/>
                    <a:pt x="102" y="209"/>
                    <a:pt x="101" y="209"/>
                  </a:cubicBezTo>
                  <a:cubicBezTo>
                    <a:pt x="101" y="209"/>
                    <a:pt x="100" y="208"/>
                    <a:pt x="100" y="208"/>
                  </a:cubicBezTo>
                  <a:cubicBezTo>
                    <a:pt x="100" y="208"/>
                    <a:pt x="100" y="208"/>
                    <a:pt x="99" y="208"/>
                  </a:cubicBezTo>
                  <a:cubicBezTo>
                    <a:pt x="99" y="208"/>
                    <a:pt x="99" y="208"/>
                    <a:pt x="98" y="208"/>
                  </a:cubicBezTo>
                  <a:cubicBezTo>
                    <a:pt x="98" y="208"/>
                    <a:pt x="98" y="208"/>
                    <a:pt x="97" y="208"/>
                  </a:cubicBezTo>
                  <a:cubicBezTo>
                    <a:pt x="97" y="209"/>
                    <a:pt x="97" y="209"/>
                    <a:pt x="97" y="209"/>
                  </a:cubicBezTo>
                  <a:cubicBezTo>
                    <a:pt x="98" y="210"/>
                    <a:pt x="98" y="210"/>
                    <a:pt x="98" y="210"/>
                  </a:cubicBezTo>
                  <a:cubicBezTo>
                    <a:pt x="98" y="211"/>
                    <a:pt x="99" y="211"/>
                    <a:pt x="99" y="211"/>
                  </a:cubicBezTo>
                  <a:cubicBezTo>
                    <a:pt x="99" y="211"/>
                    <a:pt x="100" y="212"/>
                    <a:pt x="100" y="212"/>
                  </a:cubicBezTo>
                  <a:cubicBezTo>
                    <a:pt x="100" y="212"/>
                    <a:pt x="100" y="212"/>
                    <a:pt x="101" y="212"/>
                  </a:cubicBezTo>
                  <a:cubicBezTo>
                    <a:pt x="101" y="212"/>
                    <a:pt x="101" y="211"/>
                    <a:pt x="101" y="211"/>
                  </a:cubicBezTo>
                  <a:cubicBezTo>
                    <a:pt x="101" y="211"/>
                    <a:pt x="101" y="210"/>
                    <a:pt x="102" y="210"/>
                  </a:cubicBezTo>
                  <a:cubicBezTo>
                    <a:pt x="102" y="210"/>
                    <a:pt x="102" y="210"/>
                    <a:pt x="102" y="210"/>
                  </a:cubicBezTo>
                  <a:cubicBezTo>
                    <a:pt x="102" y="211"/>
                    <a:pt x="103" y="211"/>
                    <a:pt x="103" y="212"/>
                  </a:cubicBezTo>
                  <a:cubicBezTo>
                    <a:pt x="104" y="212"/>
                    <a:pt x="104" y="213"/>
                    <a:pt x="104" y="214"/>
                  </a:cubicBezTo>
                  <a:cubicBezTo>
                    <a:pt x="104" y="214"/>
                    <a:pt x="103" y="214"/>
                    <a:pt x="103" y="214"/>
                  </a:cubicBezTo>
                  <a:cubicBezTo>
                    <a:pt x="103" y="215"/>
                    <a:pt x="103" y="215"/>
                    <a:pt x="102" y="215"/>
                  </a:cubicBezTo>
                  <a:cubicBezTo>
                    <a:pt x="102" y="215"/>
                    <a:pt x="102" y="215"/>
                    <a:pt x="102" y="215"/>
                  </a:cubicBezTo>
                  <a:cubicBezTo>
                    <a:pt x="102" y="214"/>
                    <a:pt x="102" y="214"/>
                    <a:pt x="101" y="214"/>
                  </a:cubicBezTo>
                  <a:cubicBezTo>
                    <a:pt x="101" y="213"/>
                    <a:pt x="101" y="213"/>
                    <a:pt x="101" y="213"/>
                  </a:cubicBezTo>
                  <a:cubicBezTo>
                    <a:pt x="101" y="213"/>
                    <a:pt x="100" y="213"/>
                    <a:pt x="100" y="213"/>
                  </a:cubicBezTo>
                  <a:cubicBezTo>
                    <a:pt x="99" y="214"/>
                    <a:pt x="99" y="214"/>
                    <a:pt x="99" y="215"/>
                  </a:cubicBezTo>
                  <a:cubicBezTo>
                    <a:pt x="99" y="215"/>
                    <a:pt x="100" y="216"/>
                    <a:pt x="100" y="217"/>
                  </a:cubicBezTo>
                  <a:cubicBezTo>
                    <a:pt x="99" y="217"/>
                    <a:pt x="98" y="217"/>
                    <a:pt x="98" y="216"/>
                  </a:cubicBezTo>
                  <a:cubicBezTo>
                    <a:pt x="98" y="215"/>
                    <a:pt x="98" y="215"/>
                    <a:pt x="98" y="214"/>
                  </a:cubicBezTo>
                  <a:cubicBezTo>
                    <a:pt x="97" y="213"/>
                    <a:pt x="97" y="213"/>
                    <a:pt x="97" y="212"/>
                  </a:cubicBezTo>
                  <a:cubicBezTo>
                    <a:pt x="97" y="212"/>
                    <a:pt x="96" y="211"/>
                    <a:pt x="96" y="211"/>
                  </a:cubicBezTo>
                  <a:cubicBezTo>
                    <a:pt x="95" y="211"/>
                    <a:pt x="95" y="212"/>
                    <a:pt x="94" y="214"/>
                  </a:cubicBezTo>
                  <a:cubicBezTo>
                    <a:pt x="94" y="215"/>
                    <a:pt x="94" y="216"/>
                    <a:pt x="93" y="216"/>
                  </a:cubicBezTo>
                  <a:cubicBezTo>
                    <a:pt x="93" y="217"/>
                    <a:pt x="92" y="217"/>
                    <a:pt x="91" y="217"/>
                  </a:cubicBezTo>
                  <a:cubicBezTo>
                    <a:pt x="90" y="216"/>
                    <a:pt x="90" y="217"/>
                    <a:pt x="88" y="217"/>
                  </a:cubicBezTo>
                  <a:cubicBezTo>
                    <a:pt x="88" y="216"/>
                    <a:pt x="88" y="216"/>
                    <a:pt x="89" y="216"/>
                  </a:cubicBezTo>
                  <a:cubicBezTo>
                    <a:pt x="90" y="216"/>
                    <a:pt x="90" y="216"/>
                    <a:pt x="91" y="216"/>
                  </a:cubicBezTo>
                  <a:cubicBezTo>
                    <a:pt x="91" y="216"/>
                    <a:pt x="91" y="215"/>
                    <a:pt x="90" y="215"/>
                  </a:cubicBezTo>
                  <a:cubicBezTo>
                    <a:pt x="90" y="215"/>
                    <a:pt x="89" y="215"/>
                    <a:pt x="88" y="215"/>
                  </a:cubicBezTo>
                  <a:cubicBezTo>
                    <a:pt x="89" y="214"/>
                    <a:pt x="89" y="213"/>
                    <a:pt x="88" y="213"/>
                  </a:cubicBezTo>
                  <a:cubicBezTo>
                    <a:pt x="88" y="213"/>
                    <a:pt x="88" y="213"/>
                    <a:pt x="87" y="213"/>
                  </a:cubicBezTo>
                  <a:cubicBezTo>
                    <a:pt x="87" y="213"/>
                    <a:pt x="86" y="212"/>
                    <a:pt x="86" y="212"/>
                  </a:cubicBezTo>
                  <a:cubicBezTo>
                    <a:pt x="87" y="212"/>
                    <a:pt x="87" y="211"/>
                    <a:pt x="87" y="211"/>
                  </a:cubicBezTo>
                  <a:cubicBezTo>
                    <a:pt x="87" y="211"/>
                    <a:pt x="87" y="210"/>
                    <a:pt x="87" y="210"/>
                  </a:cubicBezTo>
                  <a:cubicBezTo>
                    <a:pt x="87" y="210"/>
                    <a:pt x="86" y="210"/>
                    <a:pt x="86" y="210"/>
                  </a:cubicBezTo>
                  <a:cubicBezTo>
                    <a:pt x="86" y="210"/>
                    <a:pt x="85" y="211"/>
                    <a:pt x="85" y="212"/>
                  </a:cubicBezTo>
                  <a:cubicBezTo>
                    <a:pt x="85" y="213"/>
                    <a:pt x="85" y="213"/>
                    <a:pt x="85" y="214"/>
                  </a:cubicBezTo>
                  <a:cubicBezTo>
                    <a:pt x="85" y="215"/>
                    <a:pt x="85" y="215"/>
                    <a:pt x="86" y="215"/>
                  </a:cubicBezTo>
                  <a:cubicBezTo>
                    <a:pt x="86" y="215"/>
                    <a:pt x="86" y="215"/>
                    <a:pt x="86" y="214"/>
                  </a:cubicBezTo>
                  <a:cubicBezTo>
                    <a:pt x="86" y="214"/>
                    <a:pt x="87" y="214"/>
                    <a:pt x="87" y="214"/>
                  </a:cubicBezTo>
                  <a:cubicBezTo>
                    <a:pt x="87" y="214"/>
                    <a:pt x="87" y="214"/>
                    <a:pt x="87" y="214"/>
                  </a:cubicBezTo>
                  <a:cubicBezTo>
                    <a:pt x="88" y="215"/>
                    <a:pt x="88" y="215"/>
                    <a:pt x="87" y="216"/>
                  </a:cubicBezTo>
                  <a:cubicBezTo>
                    <a:pt x="86" y="216"/>
                    <a:pt x="86" y="216"/>
                    <a:pt x="86" y="217"/>
                  </a:cubicBezTo>
                  <a:cubicBezTo>
                    <a:pt x="84" y="217"/>
                    <a:pt x="81" y="217"/>
                    <a:pt x="79" y="217"/>
                  </a:cubicBezTo>
                  <a:cubicBezTo>
                    <a:pt x="76" y="217"/>
                    <a:pt x="73" y="217"/>
                    <a:pt x="71" y="217"/>
                  </a:cubicBezTo>
                  <a:cubicBezTo>
                    <a:pt x="68" y="217"/>
                    <a:pt x="66" y="217"/>
                    <a:pt x="63" y="217"/>
                  </a:cubicBezTo>
                  <a:cubicBezTo>
                    <a:pt x="61" y="217"/>
                    <a:pt x="59" y="217"/>
                    <a:pt x="57" y="216"/>
                  </a:cubicBezTo>
                  <a:cubicBezTo>
                    <a:pt x="57" y="216"/>
                    <a:pt x="57" y="216"/>
                    <a:pt x="57" y="216"/>
                  </a:cubicBezTo>
                  <a:cubicBezTo>
                    <a:pt x="57" y="217"/>
                    <a:pt x="57" y="217"/>
                    <a:pt x="56" y="217"/>
                  </a:cubicBezTo>
                  <a:cubicBezTo>
                    <a:pt x="50" y="217"/>
                    <a:pt x="43" y="217"/>
                    <a:pt x="37" y="217"/>
                  </a:cubicBezTo>
                  <a:cubicBezTo>
                    <a:pt x="37" y="216"/>
                    <a:pt x="37" y="216"/>
                    <a:pt x="37" y="216"/>
                  </a:cubicBezTo>
                  <a:cubicBezTo>
                    <a:pt x="38" y="216"/>
                    <a:pt x="38" y="216"/>
                    <a:pt x="37" y="215"/>
                  </a:cubicBezTo>
                  <a:cubicBezTo>
                    <a:pt x="37" y="215"/>
                    <a:pt x="36" y="215"/>
                    <a:pt x="36" y="215"/>
                  </a:cubicBezTo>
                  <a:cubicBezTo>
                    <a:pt x="36" y="216"/>
                    <a:pt x="36" y="216"/>
                    <a:pt x="36" y="216"/>
                  </a:cubicBezTo>
                  <a:cubicBezTo>
                    <a:pt x="36" y="216"/>
                    <a:pt x="36" y="217"/>
                    <a:pt x="36" y="217"/>
                  </a:cubicBezTo>
                  <a:cubicBezTo>
                    <a:pt x="36" y="217"/>
                    <a:pt x="36" y="217"/>
                    <a:pt x="36" y="217"/>
                  </a:cubicBezTo>
                  <a:cubicBezTo>
                    <a:pt x="35" y="217"/>
                    <a:pt x="35" y="217"/>
                    <a:pt x="35" y="216"/>
                  </a:cubicBezTo>
                  <a:cubicBezTo>
                    <a:pt x="35" y="216"/>
                    <a:pt x="35" y="216"/>
                    <a:pt x="34" y="216"/>
                  </a:cubicBezTo>
                  <a:cubicBezTo>
                    <a:pt x="34" y="217"/>
                    <a:pt x="34" y="217"/>
                    <a:pt x="34" y="217"/>
                  </a:cubicBezTo>
                  <a:cubicBezTo>
                    <a:pt x="34" y="217"/>
                    <a:pt x="33" y="217"/>
                    <a:pt x="33" y="217"/>
                  </a:cubicBezTo>
                  <a:cubicBezTo>
                    <a:pt x="32" y="216"/>
                    <a:pt x="33" y="216"/>
                    <a:pt x="33" y="216"/>
                  </a:cubicBezTo>
                  <a:cubicBezTo>
                    <a:pt x="33" y="215"/>
                    <a:pt x="34" y="215"/>
                    <a:pt x="34" y="214"/>
                  </a:cubicBezTo>
                  <a:cubicBezTo>
                    <a:pt x="33" y="214"/>
                    <a:pt x="33" y="215"/>
                    <a:pt x="33" y="215"/>
                  </a:cubicBezTo>
                  <a:cubicBezTo>
                    <a:pt x="32" y="215"/>
                    <a:pt x="32" y="215"/>
                    <a:pt x="32" y="215"/>
                  </a:cubicBezTo>
                  <a:cubicBezTo>
                    <a:pt x="32" y="216"/>
                    <a:pt x="32" y="216"/>
                    <a:pt x="32" y="216"/>
                  </a:cubicBezTo>
                  <a:cubicBezTo>
                    <a:pt x="31" y="216"/>
                    <a:pt x="31" y="217"/>
                    <a:pt x="31" y="217"/>
                  </a:cubicBezTo>
                  <a:cubicBezTo>
                    <a:pt x="30" y="217"/>
                    <a:pt x="28" y="216"/>
                    <a:pt x="27" y="216"/>
                  </a:cubicBezTo>
                  <a:cubicBezTo>
                    <a:pt x="26" y="215"/>
                    <a:pt x="24" y="214"/>
                    <a:pt x="23" y="214"/>
                  </a:cubicBezTo>
                  <a:cubicBezTo>
                    <a:pt x="22" y="213"/>
                    <a:pt x="20" y="213"/>
                    <a:pt x="19" y="213"/>
                  </a:cubicBezTo>
                  <a:cubicBezTo>
                    <a:pt x="18" y="213"/>
                    <a:pt x="17" y="213"/>
                    <a:pt x="16" y="214"/>
                  </a:cubicBezTo>
                  <a:cubicBezTo>
                    <a:pt x="15" y="215"/>
                    <a:pt x="15" y="215"/>
                    <a:pt x="14" y="214"/>
                  </a:cubicBezTo>
                  <a:cubicBezTo>
                    <a:pt x="14" y="214"/>
                    <a:pt x="14" y="214"/>
                    <a:pt x="13" y="214"/>
                  </a:cubicBezTo>
                  <a:cubicBezTo>
                    <a:pt x="12" y="214"/>
                    <a:pt x="12" y="215"/>
                    <a:pt x="11" y="215"/>
                  </a:cubicBezTo>
                  <a:cubicBezTo>
                    <a:pt x="11" y="216"/>
                    <a:pt x="11" y="217"/>
                    <a:pt x="11" y="217"/>
                  </a:cubicBezTo>
                  <a:cubicBezTo>
                    <a:pt x="10" y="217"/>
                    <a:pt x="9" y="217"/>
                    <a:pt x="9" y="217"/>
                  </a:cubicBezTo>
                  <a:cubicBezTo>
                    <a:pt x="9" y="216"/>
                    <a:pt x="9" y="216"/>
                    <a:pt x="8" y="216"/>
                  </a:cubicBezTo>
                  <a:cubicBezTo>
                    <a:pt x="8" y="216"/>
                    <a:pt x="8" y="215"/>
                    <a:pt x="8" y="215"/>
                  </a:cubicBezTo>
                  <a:cubicBezTo>
                    <a:pt x="8" y="215"/>
                    <a:pt x="8" y="215"/>
                    <a:pt x="8" y="214"/>
                  </a:cubicBezTo>
                  <a:cubicBezTo>
                    <a:pt x="7" y="214"/>
                    <a:pt x="7" y="214"/>
                    <a:pt x="6" y="214"/>
                  </a:cubicBezTo>
                  <a:cubicBezTo>
                    <a:pt x="5" y="215"/>
                    <a:pt x="4" y="215"/>
                    <a:pt x="3" y="214"/>
                  </a:cubicBezTo>
                  <a:lnTo>
                    <a:pt x="3" y="213"/>
                  </a:lnTo>
                  <a:lnTo>
                    <a:pt x="0" y="213"/>
                  </a:lnTo>
                  <a:cubicBezTo>
                    <a:pt x="0" y="211"/>
                    <a:pt x="0" y="209"/>
                    <a:pt x="0" y="208"/>
                  </a:cubicBezTo>
                  <a:cubicBezTo>
                    <a:pt x="0" y="207"/>
                    <a:pt x="0" y="206"/>
                    <a:pt x="0" y="204"/>
                  </a:cubicBezTo>
                  <a:lnTo>
                    <a:pt x="0" y="201"/>
                  </a:lnTo>
                  <a:cubicBezTo>
                    <a:pt x="0" y="200"/>
                    <a:pt x="0" y="198"/>
                    <a:pt x="0" y="197"/>
                  </a:cubicBezTo>
                  <a:cubicBezTo>
                    <a:pt x="1" y="197"/>
                    <a:pt x="2" y="197"/>
                    <a:pt x="2" y="197"/>
                  </a:cubicBezTo>
                  <a:cubicBezTo>
                    <a:pt x="2" y="196"/>
                    <a:pt x="3" y="196"/>
                    <a:pt x="3" y="195"/>
                  </a:cubicBezTo>
                  <a:cubicBezTo>
                    <a:pt x="3" y="195"/>
                    <a:pt x="2" y="194"/>
                    <a:pt x="2" y="195"/>
                  </a:cubicBezTo>
                  <a:cubicBezTo>
                    <a:pt x="2" y="195"/>
                    <a:pt x="2" y="195"/>
                    <a:pt x="1" y="195"/>
                  </a:cubicBezTo>
                  <a:cubicBezTo>
                    <a:pt x="1" y="195"/>
                    <a:pt x="1" y="195"/>
                    <a:pt x="1" y="196"/>
                  </a:cubicBezTo>
                  <a:cubicBezTo>
                    <a:pt x="0" y="196"/>
                    <a:pt x="0" y="196"/>
                    <a:pt x="0" y="196"/>
                  </a:cubicBezTo>
                  <a:cubicBezTo>
                    <a:pt x="0" y="193"/>
                    <a:pt x="0" y="190"/>
                    <a:pt x="0" y="189"/>
                  </a:cubicBezTo>
                  <a:cubicBezTo>
                    <a:pt x="1" y="187"/>
                    <a:pt x="1" y="185"/>
                    <a:pt x="2" y="183"/>
                  </a:cubicBezTo>
                  <a:cubicBezTo>
                    <a:pt x="3" y="182"/>
                    <a:pt x="4" y="181"/>
                    <a:pt x="5" y="180"/>
                  </a:cubicBezTo>
                  <a:cubicBezTo>
                    <a:pt x="6" y="178"/>
                    <a:pt x="7" y="177"/>
                    <a:pt x="9" y="176"/>
                  </a:cubicBezTo>
                  <a:cubicBezTo>
                    <a:pt x="9" y="176"/>
                    <a:pt x="9" y="175"/>
                    <a:pt x="9" y="175"/>
                  </a:cubicBezTo>
                  <a:cubicBezTo>
                    <a:pt x="9" y="174"/>
                    <a:pt x="9" y="174"/>
                    <a:pt x="8" y="174"/>
                  </a:cubicBezTo>
                  <a:cubicBezTo>
                    <a:pt x="14" y="164"/>
                    <a:pt x="20" y="155"/>
                    <a:pt x="25" y="145"/>
                  </a:cubicBezTo>
                  <a:cubicBezTo>
                    <a:pt x="31" y="136"/>
                    <a:pt x="37" y="127"/>
                    <a:pt x="42" y="117"/>
                  </a:cubicBezTo>
                  <a:cubicBezTo>
                    <a:pt x="45" y="112"/>
                    <a:pt x="48" y="108"/>
                    <a:pt x="50" y="103"/>
                  </a:cubicBezTo>
                  <a:cubicBezTo>
                    <a:pt x="53" y="98"/>
                    <a:pt x="56" y="93"/>
                    <a:pt x="58" y="88"/>
                  </a:cubicBezTo>
                  <a:cubicBezTo>
                    <a:pt x="61" y="83"/>
                    <a:pt x="63" y="78"/>
                    <a:pt x="66" y="73"/>
                  </a:cubicBezTo>
                  <a:cubicBezTo>
                    <a:pt x="68" y="68"/>
                    <a:pt x="70" y="62"/>
                    <a:pt x="71" y="56"/>
                  </a:cubicBezTo>
                  <a:cubicBezTo>
                    <a:pt x="72" y="56"/>
                    <a:pt x="72" y="56"/>
                    <a:pt x="72" y="57"/>
                  </a:cubicBezTo>
                  <a:cubicBezTo>
                    <a:pt x="71" y="58"/>
                    <a:pt x="71" y="58"/>
                    <a:pt x="72" y="58"/>
                  </a:cubicBezTo>
                  <a:cubicBezTo>
                    <a:pt x="72" y="58"/>
                    <a:pt x="72" y="58"/>
                    <a:pt x="72" y="58"/>
                  </a:cubicBezTo>
                  <a:cubicBezTo>
                    <a:pt x="72" y="58"/>
                    <a:pt x="72" y="58"/>
                    <a:pt x="72" y="58"/>
                  </a:cubicBezTo>
                  <a:cubicBezTo>
                    <a:pt x="72" y="58"/>
                    <a:pt x="73" y="57"/>
                    <a:pt x="73" y="57"/>
                  </a:cubicBezTo>
                  <a:cubicBezTo>
                    <a:pt x="73" y="57"/>
                    <a:pt x="73" y="57"/>
                    <a:pt x="73" y="57"/>
                  </a:cubicBezTo>
                  <a:cubicBezTo>
                    <a:pt x="73" y="57"/>
                    <a:pt x="73" y="56"/>
                    <a:pt x="72" y="56"/>
                  </a:cubicBezTo>
                  <a:cubicBezTo>
                    <a:pt x="72" y="55"/>
                    <a:pt x="72" y="55"/>
                    <a:pt x="71" y="54"/>
                  </a:cubicBezTo>
                  <a:cubicBezTo>
                    <a:pt x="72" y="49"/>
                    <a:pt x="72" y="45"/>
                    <a:pt x="70" y="41"/>
                  </a:cubicBezTo>
                  <a:cubicBezTo>
                    <a:pt x="69" y="37"/>
                    <a:pt x="66" y="34"/>
                    <a:pt x="62" y="33"/>
                  </a:cubicBezTo>
                  <a:cubicBezTo>
                    <a:pt x="59" y="33"/>
                    <a:pt x="56" y="33"/>
                    <a:pt x="54" y="35"/>
                  </a:cubicBezTo>
                  <a:cubicBezTo>
                    <a:pt x="52" y="36"/>
                    <a:pt x="51" y="38"/>
                    <a:pt x="50" y="40"/>
                  </a:cubicBezTo>
                  <a:cubicBezTo>
                    <a:pt x="49" y="42"/>
                    <a:pt x="48" y="45"/>
                    <a:pt x="48" y="48"/>
                  </a:cubicBezTo>
                  <a:cubicBezTo>
                    <a:pt x="48" y="51"/>
                    <a:pt x="48" y="54"/>
                    <a:pt x="48" y="57"/>
                  </a:cubicBezTo>
                  <a:cubicBezTo>
                    <a:pt x="48" y="60"/>
                    <a:pt x="48" y="64"/>
                    <a:pt x="48" y="67"/>
                  </a:cubicBezTo>
                  <a:cubicBezTo>
                    <a:pt x="48" y="70"/>
                    <a:pt x="48" y="73"/>
                    <a:pt x="48" y="76"/>
                  </a:cubicBezTo>
                  <a:lnTo>
                    <a:pt x="0" y="76"/>
                  </a:lnTo>
                  <a:cubicBezTo>
                    <a:pt x="0" y="68"/>
                    <a:pt x="0" y="60"/>
                    <a:pt x="1" y="52"/>
                  </a:cubicBezTo>
                  <a:cubicBezTo>
                    <a:pt x="1" y="45"/>
                    <a:pt x="3" y="38"/>
                    <a:pt x="5" y="32"/>
                  </a:cubicBezTo>
                  <a:cubicBezTo>
                    <a:pt x="7" y="26"/>
                    <a:pt x="10" y="21"/>
                    <a:pt x="14" y="17"/>
                  </a:cubicBezTo>
                  <a:cubicBezTo>
                    <a:pt x="18" y="12"/>
                    <a:pt x="22" y="9"/>
                    <a:pt x="28" y="6"/>
                  </a:cubicBezTo>
                  <a:cubicBezTo>
                    <a:pt x="28" y="6"/>
                    <a:pt x="28" y="6"/>
                    <a:pt x="28" y="6"/>
                  </a:cubicBezTo>
                  <a:cubicBezTo>
                    <a:pt x="29" y="6"/>
                    <a:pt x="29" y="6"/>
                    <a:pt x="29" y="7"/>
                  </a:cubicBezTo>
                  <a:cubicBezTo>
                    <a:pt x="29" y="7"/>
                    <a:pt x="29" y="7"/>
                    <a:pt x="29" y="7"/>
                  </a:cubicBezTo>
                  <a:cubicBezTo>
                    <a:pt x="29" y="7"/>
                    <a:pt x="29" y="7"/>
                    <a:pt x="29" y="7"/>
                  </a:cubicBezTo>
                  <a:cubicBezTo>
                    <a:pt x="30" y="7"/>
                    <a:pt x="30" y="6"/>
                    <a:pt x="30" y="6"/>
                  </a:cubicBezTo>
                  <a:cubicBezTo>
                    <a:pt x="30" y="6"/>
                    <a:pt x="30" y="5"/>
                    <a:pt x="31" y="5"/>
                  </a:cubicBezTo>
                  <a:cubicBezTo>
                    <a:pt x="32" y="5"/>
                    <a:pt x="34" y="4"/>
                    <a:pt x="36" y="3"/>
                  </a:cubicBezTo>
                  <a:cubicBezTo>
                    <a:pt x="38" y="3"/>
                    <a:pt x="40" y="2"/>
                    <a:pt x="42" y="1"/>
                  </a:cubicBezTo>
                  <a:cubicBezTo>
                    <a:pt x="44" y="1"/>
                    <a:pt x="46" y="0"/>
                    <a:pt x="48" y="0"/>
                  </a:cubicBezTo>
                  <a:cubicBezTo>
                    <a:pt x="51" y="0"/>
                    <a:pt x="53" y="0"/>
                    <a:pt x="54" y="0"/>
                  </a:cubicBezTo>
                  <a:cubicBezTo>
                    <a:pt x="55" y="1"/>
                    <a:pt x="55" y="1"/>
                    <a:pt x="55" y="1"/>
                  </a:cubicBezTo>
                  <a:cubicBezTo>
                    <a:pt x="55" y="1"/>
                    <a:pt x="55" y="1"/>
                    <a:pt x="55" y="1"/>
                  </a:cubicBezTo>
                  <a:cubicBezTo>
                    <a:pt x="56" y="1"/>
                    <a:pt x="57" y="0"/>
                    <a:pt x="58" y="0"/>
                  </a:cubicBezTo>
                  <a:cubicBezTo>
                    <a:pt x="60" y="0"/>
                    <a:pt x="61" y="0"/>
                    <a:pt x="62" y="0"/>
                  </a:cubicBezTo>
                  <a:cubicBezTo>
                    <a:pt x="64" y="0"/>
                    <a:pt x="65" y="0"/>
                    <a:pt x="67" y="1"/>
                  </a:cubicBezTo>
                  <a:cubicBezTo>
                    <a:pt x="68" y="1"/>
                    <a:pt x="69" y="1"/>
                    <a:pt x="70" y="1"/>
                  </a:cubicBezTo>
                  <a:cubicBezTo>
                    <a:pt x="71" y="1"/>
                    <a:pt x="71" y="1"/>
                    <a:pt x="71" y="1"/>
                  </a:cubicBezTo>
                  <a:cubicBezTo>
                    <a:pt x="72" y="1"/>
                    <a:pt x="72" y="2"/>
                    <a:pt x="72" y="2"/>
                  </a:cubicBezTo>
                  <a:cubicBezTo>
                    <a:pt x="72" y="2"/>
                    <a:pt x="72" y="2"/>
                    <a:pt x="72" y="1"/>
                  </a:cubicBezTo>
                  <a:cubicBezTo>
                    <a:pt x="73" y="1"/>
                    <a:pt x="73" y="2"/>
                    <a:pt x="73" y="2"/>
                  </a:cubicBezTo>
                  <a:cubicBezTo>
                    <a:pt x="73" y="3"/>
                    <a:pt x="73" y="3"/>
                    <a:pt x="74" y="3"/>
                  </a:cubicBezTo>
                  <a:cubicBezTo>
                    <a:pt x="74" y="4"/>
                    <a:pt x="74" y="4"/>
                    <a:pt x="74" y="3"/>
                  </a:cubicBezTo>
                  <a:cubicBezTo>
                    <a:pt x="74" y="3"/>
                    <a:pt x="75" y="3"/>
                    <a:pt x="75" y="2"/>
                  </a:cubicBezTo>
                  <a:cubicBezTo>
                    <a:pt x="75" y="2"/>
                    <a:pt x="75" y="2"/>
                    <a:pt x="75" y="2"/>
                  </a:cubicBezTo>
                  <a:cubicBezTo>
                    <a:pt x="75" y="2"/>
                    <a:pt x="75" y="2"/>
                    <a:pt x="75" y="2"/>
                  </a:cubicBezTo>
                  <a:cubicBezTo>
                    <a:pt x="76" y="2"/>
                    <a:pt x="76" y="2"/>
                    <a:pt x="76" y="2"/>
                  </a:cubicBezTo>
                  <a:cubicBezTo>
                    <a:pt x="76" y="2"/>
                    <a:pt x="76" y="2"/>
                    <a:pt x="76" y="3"/>
                  </a:cubicBezTo>
                  <a:cubicBezTo>
                    <a:pt x="75" y="3"/>
                    <a:pt x="75" y="3"/>
                    <a:pt x="75" y="3"/>
                  </a:cubicBezTo>
                  <a:cubicBezTo>
                    <a:pt x="75" y="4"/>
                    <a:pt x="75" y="4"/>
                    <a:pt x="75" y="4"/>
                  </a:cubicBezTo>
                  <a:cubicBezTo>
                    <a:pt x="75" y="4"/>
                    <a:pt x="76" y="4"/>
                    <a:pt x="76" y="4"/>
                  </a:cubicBezTo>
                  <a:cubicBezTo>
                    <a:pt x="76" y="4"/>
                    <a:pt x="77" y="3"/>
                    <a:pt x="77" y="3"/>
                  </a:cubicBezTo>
                  <a:cubicBezTo>
                    <a:pt x="77" y="3"/>
                    <a:pt x="77" y="3"/>
                    <a:pt x="78" y="3"/>
                  </a:cubicBezTo>
                  <a:cubicBezTo>
                    <a:pt x="78" y="3"/>
                    <a:pt x="78" y="2"/>
                    <a:pt x="77" y="2"/>
                  </a:cubicBezTo>
                  <a:cubicBezTo>
                    <a:pt x="78" y="2"/>
                    <a:pt x="79" y="2"/>
                    <a:pt x="80" y="3"/>
                  </a:cubicBezTo>
                  <a:cubicBezTo>
                    <a:pt x="80" y="4"/>
                    <a:pt x="80" y="4"/>
                    <a:pt x="80" y="4"/>
                  </a:cubicBezTo>
                  <a:cubicBezTo>
                    <a:pt x="79" y="4"/>
                    <a:pt x="79" y="3"/>
                    <a:pt x="78" y="3"/>
                  </a:cubicBezTo>
                  <a:cubicBezTo>
                    <a:pt x="79" y="4"/>
                    <a:pt x="79" y="4"/>
                    <a:pt x="79" y="5"/>
                  </a:cubicBezTo>
                  <a:cubicBezTo>
                    <a:pt x="79" y="5"/>
                    <a:pt x="79" y="5"/>
                    <a:pt x="79" y="6"/>
                  </a:cubicBezTo>
                  <a:cubicBezTo>
                    <a:pt x="80" y="6"/>
                    <a:pt x="81" y="6"/>
                    <a:pt x="81" y="6"/>
                  </a:cubicBezTo>
                  <a:cubicBezTo>
                    <a:pt x="82" y="6"/>
                    <a:pt x="82" y="6"/>
                    <a:pt x="83" y="7"/>
                  </a:cubicBezTo>
                  <a:cubicBezTo>
                    <a:pt x="84" y="7"/>
                    <a:pt x="84" y="7"/>
                    <a:pt x="84" y="6"/>
                  </a:cubicBezTo>
                  <a:cubicBezTo>
                    <a:pt x="84" y="6"/>
                    <a:pt x="84" y="6"/>
                    <a:pt x="84" y="5"/>
                  </a:cubicBezTo>
                  <a:cubicBezTo>
                    <a:pt x="85" y="5"/>
                    <a:pt x="85" y="5"/>
                    <a:pt x="85" y="5"/>
                  </a:cubicBezTo>
                  <a:cubicBezTo>
                    <a:pt x="85" y="4"/>
                    <a:pt x="85" y="4"/>
                    <a:pt x="86" y="4"/>
                  </a:cubicBezTo>
                  <a:cubicBezTo>
                    <a:pt x="86" y="5"/>
                    <a:pt x="86" y="5"/>
                    <a:pt x="85" y="5"/>
                  </a:cubicBezTo>
                  <a:cubicBezTo>
                    <a:pt x="85" y="5"/>
                    <a:pt x="85" y="6"/>
                    <a:pt x="85" y="6"/>
                  </a:cubicBezTo>
                  <a:cubicBezTo>
                    <a:pt x="86" y="8"/>
                    <a:pt x="87" y="8"/>
                    <a:pt x="88" y="8"/>
                  </a:cubicBezTo>
                  <a:cubicBezTo>
                    <a:pt x="89" y="8"/>
                    <a:pt x="90" y="8"/>
                    <a:pt x="91" y="9"/>
                  </a:cubicBezTo>
                  <a:cubicBezTo>
                    <a:pt x="92" y="9"/>
                    <a:pt x="92" y="8"/>
                    <a:pt x="92" y="8"/>
                  </a:cubicBezTo>
                  <a:cubicBezTo>
                    <a:pt x="92" y="8"/>
                    <a:pt x="92" y="7"/>
                    <a:pt x="92" y="7"/>
                  </a:cubicBezTo>
                  <a:cubicBezTo>
                    <a:pt x="92" y="7"/>
                    <a:pt x="92" y="7"/>
                    <a:pt x="92" y="7"/>
                  </a:cubicBezTo>
                  <a:cubicBezTo>
                    <a:pt x="92" y="8"/>
                    <a:pt x="92" y="8"/>
                    <a:pt x="92" y="8"/>
                  </a:cubicBezTo>
                  <a:cubicBezTo>
                    <a:pt x="94" y="8"/>
                    <a:pt x="96" y="9"/>
                    <a:pt x="98" y="10"/>
                  </a:cubicBezTo>
                  <a:cubicBezTo>
                    <a:pt x="100" y="11"/>
                    <a:pt x="101" y="12"/>
                    <a:pt x="103" y="14"/>
                  </a:cubicBezTo>
                  <a:cubicBezTo>
                    <a:pt x="105" y="15"/>
                    <a:pt x="107" y="17"/>
                    <a:pt x="108" y="18"/>
                  </a:cubicBezTo>
                  <a:cubicBezTo>
                    <a:pt x="110" y="20"/>
                    <a:pt x="111" y="22"/>
                    <a:pt x="112" y="23"/>
                  </a:cubicBezTo>
                  <a:cubicBezTo>
                    <a:pt x="114" y="26"/>
                    <a:pt x="115" y="28"/>
                    <a:pt x="117" y="31"/>
                  </a:cubicBezTo>
                  <a:cubicBezTo>
                    <a:pt x="118" y="34"/>
                    <a:pt x="119" y="37"/>
                    <a:pt x="120" y="40"/>
                  </a:cubicBezTo>
                  <a:cubicBezTo>
                    <a:pt x="121" y="43"/>
                    <a:pt x="121" y="46"/>
                    <a:pt x="122" y="50"/>
                  </a:cubicBezTo>
                  <a:cubicBezTo>
                    <a:pt x="122" y="53"/>
                    <a:pt x="122" y="57"/>
                    <a:pt x="122" y="61"/>
                  </a:cubicBezTo>
                  <a:cubicBezTo>
                    <a:pt x="121" y="68"/>
                    <a:pt x="120" y="74"/>
                    <a:pt x="118" y="80"/>
                  </a:cubicBezTo>
                  <a:cubicBezTo>
                    <a:pt x="117" y="85"/>
                    <a:pt x="114" y="91"/>
                    <a:pt x="112" y="96"/>
                  </a:cubicBezTo>
                  <a:cubicBezTo>
                    <a:pt x="110" y="101"/>
                    <a:pt x="107" y="106"/>
                    <a:pt x="104" y="110"/>
                  </a:cubicBezTo>
                  <a:cubicBezTo>
                    <a:pt x="101" y="115"/>
                    <a:pt x="99" y="119"/>
                    <a:pt x="96" y="12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27">
              <a:extLst>
                <a:ext uri="{FF2B5EF4-FFF2-40B4-BE49-F238E27FC236}">
                  <a16:creationId xmlns:a16="http://schemas.microsoft.com/office/drawing/2014/main" id="{4D495C3D-052A-49E9-B937-34A91CFE7F04}"/>
                </a:ext>
              </a:extLst>
            </p:cNvPr>
            <p:cNvSpPr>
              <a:spLocks noEditPoints="1"/>
            </p:cNvSpPr>
            <p:nvPr/>
          </p:nvSpPr>
          <p:spPr bwMode="auto">
            <a:xfrm>
              <a:off x="6892209" y="3226375"/>
              <a:ext cx="29629" cy="38094"/>
            </a:xfrm>
            <a:custGeom>
              <a:avLst/>
              <a:gdLst>
                <a:gd name="T0" fmla="*/ 3 w 40"/>
                <a:gd name="T1" fmla="*/ 44 h 45"/>
                <a:gd name="T2" fmla="*/ 1 w 40"/>
                <a:gd name="T3" fmla="*/ 41 h 45"/>
                <a:gd name="T4" fmla="*/ 7 w 40"/>
                <a:gd name="T5" fmla="*/ 42 h 45"/>
                <a:gd name="T6" fmla="*/ 6 w 40"/>
                <a:gd name="T7" fmla="*/ 44 h 45"/>
                <a:gd name="T8" fmla="*/ 5 w 40"/>
                <a:gd name="T9" fmla="*/ 43 h 45"/>
                <a:gd name="T10" fmla="*/ 9 w 40"/>
                <a:gd name="T11" fmla="*/ 44 h 45"/>
                <a:gd name="T12" fmla="*/ 11 w 40"/>
                <a:gd name="T13" fmla="*/ 42 h 45"/>
                <a:gd name="T14" fmla="*/ 9 w 40"/>
                <a:gd name="T15" fmla="*/ 44 h 45"/>
                <a:gd name="T16" fmla="*/ 21 w 40"/>
                <a:gd name="T17" fmla="*/ 41 h 45"/>
                <a:gd name="T18" fmla="*/ 18 w 40"/>
                <a:gd name="T19" fmla="*/ 42 h 45"/>
                <a:gd name="T20" fmla="*/ 12 w 40"/>
                <a:gd name="T21" fmla="*/ 40 h 45"/>
                <a:gd name="T22" fmla="*/ 14 w 40"/>
                <a:gd name="T23" fmla="*/ 41 h 45"/>
                <a:gd name="T24" fmla="*/ 9 w 40"/>
                <a:gd name="T25" fmla="*/ 39 h 45"/>
                <a:gd name="T26" fmla="*/ 10 w 40"/>
                <a:gd name="T27" fmla="*/ 37 h 45"/>
                <a:gd name="T28" fmla="*/ 39 w 40"/>
                <a:gd name="T29" fmla="*/ 38 h 45"/>
                <a:gd name="T30" fmla="*/ 39 w 40"/>
                <a:gd name="T31" fmla="*/ 38 h 45"/>
                <a:gd name="T32" fmla="*/ 2 w 40"/>
                <a:gd name="T33" fmla="*/ 38 h 45"/>
                <a:gd name="T34" fmla="*/ 4 w 40"/>
                <a:gd name="T35" fmla="*/ 36 h 45"/>
                <a:gd name="T36" fmla="*/ 2 w 40"/>
                <a:gd name="T37" fmla="*/ 37 h 45"/>
                <a:gd name="T38" fmla="*/ 11 w 40"/>
                <a:gd name="T39" fmla="*/ 11 h 45"/>
                <a:gd name="T40" fmla="*/ 12 w 40"/>
                <a:gd name="T41" fmla="*/ 10 h 45"/>
                <a:gd name="T42" fmla="*/ 20 w 40"/>
                <a:gd name="T43" fmla="*/ 10 h 45"/>
                <a:gd name="T44" fmla="*/ 19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7 w 40"/>
                <a:gd name="T63" fmla="*/ 7 h 45"/>
                <a:gd name="T64" fmla="*/ 16 w 40"/>
                <a:gd name="T65" fmla="*/ 6 h 45"/>
                <a:gd name="T66" fmla="*/ 5 w 40"/>
                <a:gd name="T67" fmla="*/ 6 h 45"/>
                <a:gd name="T68" fmla="*/ 7 w 40"/>
                <a:gd name="T69" fmla="*/ 5 h 45"/>
                <a:gd name="T70" fmla="*/ 35 w 40"/>
                <a:gd name="T71" fmla="*/ 5 h 45"/>
                <a:gd name="T72" fmla="*/ 34 w 40"/>
                <a:gd name="T73" fmla="*/ 6 h 45"/>
                <a:gd name="T74" fmla="*/ 13 w 40"/>
                <a:gd name="T75" fmla="*/ 3 h 45"/>
                <a:gd name="T76" fmla="*/ 13 w 40"/>
                <a:gd name="T77" fmla="*/ 1 h 45"/>
                <a:gd name="T78" fmla="*/ 5 w 40"/>
                <a:gd name="T79" fmla="*/ 39 h 45"/>
                <a:gd name="T80" fmla="*/ 6 w 40"/>
                <a:gd name="T81" fmla="*/ 41 h 45"/>
                <a:gd name="T82" fmla="*/ 4 w 40"/>
                <a:gd name="T83" fmla="*/ 43 h 45"/>
                <a:gd name="T84" fmla="*/ 4 w 40"/>
                <a:gd name="T85" fmla="*/ 41 h 45"/>
                <a:gd name="T86" fmla="*/ 0 w 40"/>
                <a:gd name="T87" fmla="*/ 4 h 45"/>
                <a:gd name="T88" fmla="*/ 1 w 40"/>
                <a:gd name="T89" fmla="*/ 2 h 45"/>
                <a:gd name="T90" fmla="*/ 16 w 40"/>
                <a:gd name="T91" fmla="*/ 1 h 45"/>
                <a:gd name="T92" fmla="*/ 20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5 w 40"/>
                <a:gd name="T107" fmla="*/ 7 h 45"/>
                <a:gd name="T108" fmla="*/ 38 w 40"/>
                <a:gd name="T109" fmla="*/ 10 h 45"/>
                <a:gd name="T110" fmla="*/ 40 w 40"/>
                <a:gd name="T111" fmla="*/ 9 h 45"/>
                <a:gd name="T112" fmla="*/ 39 w 40"/>
                <a:gd name="T113" fmla="*/ 39 h 45"/>
                <a:gd name="T114" fmla="*/ 39 w 40"/>
                <a:gd name="T115" fmla="*/ 44 h 45"/>
                <a:gd name="T116" fmla="*/ 37 w 40"/>
                <a:gd name="T117" fmla="*/ 43 h 45"/>
                <a:gd name="T118" fmla="*/ 24 w 40"/>
                <a:gd name="T119" fmla="*/ 44 h 45"/>
                <a:gd name="T120" fmla="*/ 15 w 40"/>
                <a:gd name="T121" fmla="*/ 44 h 45"/>
                <a:gd name="T122" fmla="*/ 8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2" y="41"/>
                  </a:moveTo>
                  <a:cubicBezTo>
                    <a:pt x="2" y="42"/>
                    <a:pt x="2" y="43"/>
                    <a:pt x="2" y="43"/>
                  </a:cubicBezTo>
                  <a:cubicBezTo>
                    <a:pt x="2" y="43"/>
                    <a:pt x="2" y="44"/>
                    <a:pt x="3" y="44"/>
                  </a:cubicBezTo>
                  <a:cubicBezTo>
                    <a:pt x="2" y="44"/>
                    <a:pt x="1" y="44"/>
                    <a:pt x="1" y="44"/>
                  </a:cubicBezTo>
                  <a:cubicBezTo>
                    <a:pt x="0" y="44"/>
                    <a:pt x="0" y="43"/>
                    <a:pt x="0" y="42"/>
                  </a:cubicBezTo>
                  <a:cubicBezTo>
                    <a:pt x="0" y="42"/>
                    <a:pt x="0" y="42"/>
                    <a:pt x="1" y="41"/>
                  </a:cubicBezTo>
                  <a:cubicBezTo>
                    <a:pt x="1" y="41"/>
                    <a:pt x="2" y="41"/>
                    <a:pt x="2" y="41"/>
                  </a:cubicBezTo>
                  <a:close/>
                  <a:moveTo>
                    <a:pt x="6" y="41"/>
                  </a:moveTo>
                  <a:cubicBezTo>
                    <a:pt x="7" y="42"/>
                    <a:pt x="7" y="42"/>
                    <a:pt x="7" y="42"/>
                  </a:cubicBezTo>
                  <a:cubicBezTo>
                    <a:pt x="7" y="42"/>
                    <a:pt x="7" y="42"/>
                    <a:pt x="7" y="42"/>
                  </a:cubicBezTo>
                  <a:cubicBezTo>
                    <a:pt x="7" y="43"/>
                    <a:pt x="6" y="43"/>
                    <a:pt x="6" y="43"/>
                  </a:cubicBezTo>
                  <a:cubicBezTo>
                    <a:pt x="6" y="43"/>
                    <a:pt x="6" y="44"/>
                    <a:pt x="6" y="44"/>
                  </a:cubicBezTo>
                  <a:lnTo>
                    <a:pt x="5" y="44"/>
                  </a:lnTo>
                  <a:cubicBezTo>
                    <a:pt x="5" y="44"/>
                    <a:pt x="5" y="43"/>
                    <a:pt x="5" y="43"/>
                  </a:cubicBezTo>
                  <a:cubicBezTo>
                    <a:pt x="5" y="43"/>
                    <a:pt x="5" y="43"/>
                    <a:pt x="5" y="43"/>
                  </a:cubicBezTo>
                  <a:cubicBezTo>
                    <a:pt x="6" y="43"/>
                    <a:pt x="6" y="42"/>
                    <a:pt x="6" y="42"/>
                  </a:cubicBezTo>
                  <a:cubicBezTo>
                    <a:pt x="6" y="42"/>
                    <a:pt x="6" y="42"/>
                    <a:pt x="6" y="41"/>
                  </a:cubicBezTo>
                  <a:close/>
                  <a:moveTo>
                    <a:pt x="9" y="44"/>
                  </a:moveTo>
                  <a:cubicBezTo>
                    <a:pt x="10" y="44"/>
                    <a:pt x="10" y="44"/>
                    <a:pt x="10" y="44"/>
                  </a:cubicBezTo>
                  <a:cubicBezTo>
                    <a:pt x="11" y="43"/>
                    <a:pt x="11" y="43"/>
                    <a:pt x="11" y="43"/>
                  </a:cubicBezTo>
                  <a:cubicBezTo>
                    <a:pt x="11" y="42"/>
                    <a:pt x="11" y="42"/>
                    <a:pt x="11" y="42"/>
                  </a:cubicBezTo>
                  <a:cubicBezTo>
                    <a:pt x="11" y="41"/>
                    <a:pt x="11" y="41"/>
                    <a:pt x="10" y="41"/>
                  </a:cubicBezTo>
                  <a:cubicBezTo>
                    <a:pt x="10" y="42"/>
                    <a:pt x="10" y="42"/>
                    <a:pt x="10" y="42"/>
                  </a:cubicBezTo>
                  <a:cubicBezTo>
                    <a:pt x="9" y="43"/>
                    <a:pt x="9" y="43"/>
                    <a:pt x="9" y="44"/>
                  </a:cubicBezTo>
                  <a:close/>
                  <a:moveTo>
                    <a:pt x="18" y="42"/>
                  </a:moveTo>
                  <a:cubicBezTo>
                    <a:pt x="18" y="42"/>
                    <a:pt x="19" y="42"/>
                    <a:pt x="20" y="42"/>
                  </a:cubicBezTo>
                  <a:cubicBezTo>
                    <a:pt x="20" y="43"/>
                    <a:pt x="21" y="42"/>
                    <a:pt x="21" y="41"/>
                  </a:cubicBezTo>
                  <a:cubicBezTo>
                    <a:pt x="20" y="41"/>
                    <a:pt x="20" y="41"/>
                    <a:pt x="19" y="41"/>
                  </a:cubicBezTo>
                  <a:cubicBezTo>
                    <a:pt x="19" y="41"/>
                    <a:pt x="18" y="41"/>
                    <a:pt x="18" y="40"/>
                  </a:cubicBezTo>
                  <a:lnTo>
                    <a:pt x="18" y="42"/>
                  </a:lnTo>
                  <a:close/>
                  <a:moveTo>
                    <a:pt x="15" y="40"/>
                  </a:moveTo>
                  <a:cubicBezTo>
                    <a:pt x="14" y="40"/>
                    <a:pt x="14" y="40"/>
                    <a:pt x="13" y="40"/>
                  </a:cubicBezTo>
                  <a:cubicBezTo>
                    <a:pt x="13" y="40"/>
                    <a:pt x="13" y="39"/>
                    <a:pt x="12" y="40"/>
                  </a:cubicBezTo>
                  <a:cubicBezTo>
                    <a:pt x="12" y="40"/>
                    <a:pt x="12" y="40"/>
                    <a:pt x="12" y="41"/>
                  </a:cubicBezTo>
                  <a:cubicBezTo>
                    <a:pt x="13" y="41"/>
                    <a:pt x="13" y="41"/>
                    <a:pt x="13" y="41"/>
                  </a:cubicBezTo>
                  <a:cubicBezTo>
                    <a:pt x="14" y="41"/>
                    <a:pt x="14" y="41"/>
                    <a:pt x="14" y="41"/>
                  </a:cubicBezTo>
                  <a:cubicBezTo>
                    <a:pt x="15" y="41"/>
                    <a:pt x="15" y="41"/>
                    <a:pt x="15" y="40"/>
                  </a:cubicBezTo>
                  <a:close/>
                  <a:moveTo>
                    <a:pt x="8" y="39"/>
                  </a:moveTo>
                  <a:cubicBezTo>
                    <a:pt x="8" y="39"/>
                    <a:pt x="9" y="39"/>
                    <a:pt x="9" y="39"/>
                  </a:cubicBezTo>
                  <a:cubicBezTo>
                    <a:pt x="10" y="39"/>
                    <a:pt x="10" y="39"/>
                    <a:pt x="11" y="39"/>
                  </a:cubicBezTo>
                  <a:cubicBezTo>
                    <a:pt x="11" y="38"/>
                    <a:pt x="11" y="38"/>
                    <a:pt x="10" y="37"/>
                  </a:cubicBezTo>
                  <a:cubicBezTo>
                    <a:pt x="10" y="37"/>
                    <a:pt x="10" y="37"/>
                    <a:pt x="10" y="37"/>
                  </a:cubicBezTo>
                  <a:cubicBezTo>
                    <a:pt x="9" y="37"/>
                    <a:pt x="9" y="38"/>
                    <a:pt x="9" y="38"/>
                  </a:cubicBezTo>
                  <a:cubicBezTo>
                    <a:pt x="8" y="38"/>
                    <a:pt x="8" y="38"/>
                    <a:pt x="8" y="39"/>
                  </a:cubicBezTo>
                  <a:close/>
                  <a:moveTo>
                    <a:pt x="39" y="38"/>
                  </a:moveTo>
                  <a:cubicBezTo>
                    <a:pt x="39" y="38"/>
                    <a:pt x="39" y="37"/>
                    <a:pt x="39" y="37"/>
                  </a:cubicBezTo>
                  <a:cubicBezTo>
                    <a:pt x="38" y="37"/>
                    <a:pt x="38" y="36"/>
                    <a:pt x="38" y="36"/>
                  </a:cubicBezTo>
                  <a:cubicBezTo>
                    <a:pt x="37" y="38"/>
                    <a:pt x="38" y="38"/>
                    <a:pt x="39" y="38"/>
                  </a:cubicBezTo>
                  <a:close/>
                  <a:moveTo>
                    <a:pt x="1" y="39"/>
                  </a:moveTo>
                  <a:cubicBezTo>
                    <a:pt x="1" y="39"/>
                    <a:pt x="2" y="39"/>
                    <a:pt x="2" y="39"/>
                  </a:cubicBezTo>
                  <a:cubicBezTo>
                    <a:pt x="2" y="39"/>
                    <a:pt x="2" y="39"/>
                    <a:pt x="2" y="38"/>
                  </a:cubicBezTo>
                  <a:cubicBezTo>
                    <a:pt x="3" y="38"/>
                    <a:pt x="3" y="38"/>
                    <a:pt x="3" y="37"/>
                  </a:cubicBezTo>
                  <a:cubicBezTo>
                    <a:pt x="4" y="37"/>
                    <a:pt x="4" y="37"/>
                    <a:pt x="4" y="37"/>
                  </a:cubicBezTo>
                  <a:cubicBezTo>
                    <a:pt x="5" y="36"/>
                    <a:pt x="4" y="36"/>
                    <a:pt x="4" y="36"/>
                  </a:cubicBezTo>
                  <a:cubicBezTo>
                    <a:pt x="3" y="36"/>
                    <a:pt x="3" y="36"/>
                    <a:pt x="2" y="36"/>
                  </a:cubicBezTo>
                  <a:cubicBezTo>
                    <a:pt x="2" y="36"/>
                    <a:pt x="2" y="37"/>
                    <a:pt x="2" y="37"/>
                  </a:cubicBezTo>
                  <a:cubicBezTo>
                    <a:pt x="2" y="37"/>
                    <a:pt x="2" y="37"/>
                    <a:pt x="2" y="37"/>
                  </a:cubicBezTo>
                  <a:cubicBezTo>
                    <a:pt x="1" y="37"/>
                    <a:pt x="1" y="38"/>
                    <a:pt x="1" y="38"/>
                  </a:cubicBezTo>
                  <a:cubicBezTo>
                    <a:pt x="1" y="38"/>
                    <a:pt x="1" y="38"/>
                    <a:pt x="1" y="39"/>
                  </a:cubicBezTo>
                  <a:close/>
                  <a:moveTo>
                    <a:pt x="11" y="11"/>
                  </a:moveTo>
                  <a:cubicBezTo>
                    <a:pt x="11" y="11"/>
                    <a:pt x="12" y="11"/>
                    <a:pt x="12" y="11"/>
                  </a:cubicBezTo>
                  <a:cubicBezTo>
                    <a:pt x="13" y="11"/>
                    <a:pt x="13" y="10"/>
                    <a:pt x="13" y="10"/>
                  </a:cubicBezTo>
                  <a:cubicBezTo>
                    <a:pt x="12" y="10"/>
                    <a:pt x="12" y="10"/>
                    <a:pt x="12" y="10"/>
                  </a:cubicBezTo>
                  <a:cubicBezTo>
                    <a:pt x="11" y="10"/>
                    <a:pt x="11" y="11"/>
                    <a:pt x="11" y="11"/>
                  </a:cubicBezTo>
                  <a:close/>
                  <a:moveTo>
                    <a:pt x="19" y="10"/>
                  </a:moveTo>
                  <a:cubicBezTo>
                    <a:pt x="20" y="10"/>
                    <a:pt x="20" y="11"/>
                    <a:pt x="20" y="10"/>
                  </a:cubicBezTo>
                  <a:cubicBezTo>
                    <a:pt x="21" y="10"/>
                    <a:pt x="21" y="9"/>
                    <a:pt x="21" y="9"/>
                  </a:cubicBezTo>
                  <a:cubicBezTo>
                    <a:pt x="20" y="9"/>
                    <a:pt x="20" y="9"/>
                    <a:pt x="20" y="9"/>
                  </a:cubicBezTo>
                  <a:cubicBezTo>
                    <a:pt x="20" y="9"/>
                    <a:pt x="19" y="10"/>
                    <a:pt x="19" y="10"/>
                  </a:cubicBezTo>
                  <a:close/>
                  <a:moveTo>
                    <a:pt x="30" y="10"/>
                  </a:moveTo>
                  <a:cubicBezTo>
                    <a:pt x="30" y="10"/>
                    <a:pt x="30" y="9"/>
                    <a:pt x="30" y="9"/>
                  </a:cubicBezTo>
                  <a:cubicBezTo>
                    <a:pt x="30" y="8"/>
                    <a:pt x="29" y="8"/>
                    <a:pt x="28" y="8"/>
                  </a:cubicBezTo>
                  <a:cubicBezTo>
                    <a:pt x="28" y="10"/>
                    <a:pt x="29" y="10"/>
                    <a:pt x="30" y="10"/>
                  </a:cubicBezTo>
                  <a:close/>
                  <a:moveTo>
                    <a:pt x="19" y="10"/>
                  </a:moveTo>
                  <a:cubicBezTo>
                    <a:pt x="19" y="9"/>
                    <a:pt x="19" y="9"/>
                    <a:pt x="19" y="8"/>
                  </a:cubicBezTo>
                  <a:cubicBezTo>
                    <a:pt x="19" y="7"/>
                    <a:pt x="19" y="7"/>
                    <a:pt x="18" y="7"/>
                  </a:cubicBezTo>
                  <a:cubicBezTo>
                    <a:pt x="18" y="8"/>
                    <a:pt x="18" y="8"/>
                    <a:pt x="18" y="9"/>
                  </a:cubicBezTo>
                  <a:cubicBezTo>
                    <a:pt x="18" y="9"/>
                    <a:pt x="18" y="10"/>
                    <a:pt x="19" y="10"/>
                  </a:cubicBezTo>
                  <a:close/>
                  <a:moveTo>
                    <a:pt x="31" y="7"/>
                  </a:moveTo>
                  <a:cubicBezTo>
                    <a:pt x="31" y="7"/>
                    <a:pt x="31" y="6"/>
                    <a:pt x="31" y="6"/>
                  </a:cubicBezTo>
                  <a:cubicBezTo>
                    <a:pt x="30" y="6"/>
                    <a:pt x="30" y="6"/>
                    <a:pt x="29" y="6"/>
                  </a:cubicBezTo>
                  <a:cubicBezTo>
                    <a:pt x="29" y="7"/>
                    <a:pt x="29" y="7"/>
                    <a:pt x="30" y="8"/>
                  </a:cubicBezTo>
                  <a:cubicBezTo>
                    <a:pt x="30" y="8"/>
                    <a:pt x="31" y="8"/>
                    <a:pt x="31" y="7"/>
                  </a:cubicBezTo>
                  <a:close/>
                  <a:moveTo>
                    <a:pt x="26" y="8"/>
                  </a:moveTo>
                  <a:cubicBezTo>
                    <a:pt x="25" y="9"/>
                    <a:pt x="25" y="9"/>
                    <a:pt x="24" y="9"/>
                  </a:cubicBezTo>
                  <a:cubicBezTo>
                    <a:pt x="24" y="10"/>
                    <a:pt x="24" y="10"/>
                    <a:pt x="24" y="10"/>
                  </a:cubicBezTo>
                  <a:cubicBezTo>
                    <a:pt x="25" y="10"/>
                    <a:pt x="25" y="10"/>
                    <a:pt x="25" y="10"/>
                  </a:cubicBezTo>
                  <a:cubicBezTo>
                    <a:pt x="25" y="10"/>
                    <a:pt x="26" y="9"/>
                    <a:pt x="26" y="9"/>
                  </a:cubicBezTo>
                  <a:cubicBezTo>
                    <a:pt x="26" y="9"/>
                    <a:pt x="27" y="9"/>
                    <a:pt x="27" y="8"/>
                  </a:cubicBezTo>
                  <a:cubicBezTo>
                    <a:pt x="27" y="8"/>
                    <a:pt x="26" y="7"/>
                    <a:pt x="26" y="6"/>
                  </a:cubicBezTo>
                  <a:cubicBezTo>
                    <a:pt x="26" y="6"/>
                    <a:pt x="25" y="5"/>
                    <a:pt x="25" y="5"/>
                  </a:cubicBezTo>
                  <a:cubicBezTo>
                    <a:pt x="24" y="5"/>
                    <a:pt x="24" y="6"/>
                    <a:pt x="24" y="6"/>
                  </a:cubicBezTo>
                  <a:cubicBezTo>
                    <a:pt x="24" y="6"/>
                    <a:pt x="25" y="6"/>
                    <a:pt x="25" y="7"/>
                  </a:cubicBezTo>
                  <a:cubicBezTo>
                    <a:pt x="25" y="7"/>
                    <a:pt x="25" y="7"/>
                    <a:pt x="25" y="7"/>
                  </a:cubicBezTo>
                  <a:cubicBezTo>
                    <a:pt x="26" y="8"/>
                    <a:pt x="26" y="8"/>
                    <a:pt x="26" y="8"/>
                  </a:cubicBezTo>
                  <a:close/>
                  <a:moveTo>
                    <a:pt x="17" y="7"/>
                  </a:moveTo>
                  <a:cubicBezTo>
                    <a:pt x="18" y="7"/>
                    <a:pt x="18" y="6"/>
                    <a:pt x="18" y="6"/>
                  </a:cubicBezTo>
                  <a:cubicBezTo>
                    <a:pt x="17" y="5"/>
                    <a:pt x="17" y="5"/>
                    <a:pt x="17" y="5"/>
                  </a:cubicBezTo>
                  <a:cubicBezTo>
                    <a:pt x="16" y="5"/>
                    <a:pt x="16" y="6"/>
                    <a:pt x="16" y="6"/>
                  </a:cubicBezTo>
                  <a:cubicBezTo>
                    <a:pt x="16" y="7"/>
                    <a:pt x="17" y="7"/>
                    <a:pt x="17" y="7"/>
                  </a:cubicBezTo>
                  <a:close/>
                  <a:moveTo>
                    <a:pt x="5" y="5"/>
                  </a:moveTo>
                  <a:cubicBezTo>
                    <a:pt x="5" y="6"/>
                    <a:pt x="5" y="6"/>
                    <a:pt x="5" y="6"/>
                  </a:cubicBezTo>
                  <a:cubicBezTo>
                    <a:pt x="6" y="6"/>
                    <a:pt x="6" y="6"/>
                    <a:pt x="6" y="6"/>
                  </a:cubicBezTo>
                  <a:cubicBezTo>
                    <a:pt x="6" y="6"/>
                    <a:pt x="7" y="6"/>
                    <a:pt x="7" y="6"/>
                  </a:cubicBezTo>
                  <a:cubicBezTo>
                    <a:pt x="7" y="6"/>
                    <a:pt x="7" y="6"/>
                    <a:pt x="7" y="5"/>
                  </a:cubicBezTo>
                  <a:lnTo>
                    <a:pt x="5" y="5"/>
                  </a:lnTo>
                  <a:close/>
                  <a:moveTo>
                    <a:pt x="34" y="6"/>
                  </a:moveTo>
                  <a:cubicBezTo>
                    <a:pt x="34" y="6"/>
                    <a:pt x="35" y="6"/>
                    <a:pt x="35" y="5"/>
                  </a:cubicBezTo>
                  <a:cubicBezTo>
                    <a:pt x="35" y="5"/>
                    <a:pt x="34" y="4"/>
                    <a:pt x="34" y="4"/>
                  </a:cubicBezTo>
                  <a:cubicBezTo>
                    <a:pt x="34" y="5"/>
                    <a:pt x="33" y="5"/>
                    <a:pt x="33" y="5"/>
                  </a:cubicBezTo>
                  <a:cubicBezTo>
                    <a:pt x="34" y="6"/>
                    <a:pt x="34" y="6"/>
                    <a:pt x="34" y="6"/>
                  </a:cubicBezTo>
                  <a:close/>
                  <a:moveTo>
                    <a:pt x="11" y="1"/>
                  </a:moveTo>
                  <a:cubicBezTo>
                    <a:pt x="11" y="2"/>
                    <a:pt x="11" y="3"/>
                    <a:pt x="11" y="3"/>
                  </a:cubicBezTo>
                  <a:cubicBezTo>
                    <a:pt x="12" y="3"/>
                    <a:pt x="12" y="3"/>
                    <a:pt x="13" y="3"/>
                  </a:cubicBezTo>
                  <a:cubicBezTo>
                    <a:pt x="13" y="3"/>
                    <a:pt x="14" y="3"/>
                    <a:pt x="14" y="3"/>
                  </a:cubicBezTo>
                  <a:cubicBezTo>
                    <a:pt x="15" y="3"/>
                    <a:pt x="15" y="2"/>
                    <a:pt x="14" y="1"/>
                  </a:cubicBezTo>
                  <a:cubicBezTo>
                    <a:pt x="14" y="1"/>
                    <a:pt x="14" y="1"/>
                    <a:pt x="13" y="1"/>
                  </a:cubicBezTo>
                  <a:cubicBezTo>
                    <a:pt x="12" y="1"/>
                    <a:pt x="11" y="1"/>
                    <a:pt x="11" y="1"/>
                  </a:cubicBezTo>
                  <a:close/>
                  <a:moveTo>
                    <a:pt x="5" y="39"/>
                  </a:moveTo>
                  <a:cubicBezTo>
                    <a:pt x="5" y="39"/>
                    <a:pt x="5" y="39"/>
                    <a:pt x="5" y="39"/>
                  </a:cubicBezTo>
                  <a:cubicBezTo>
                    <a:pt x="5" y="39"/>
                    <a:pt x="5" y="40"/>
                    <a:pt x="5" y="40"/>
                  </a:cubicBezTo>
                  <a:cubicBezTo>
                    <a:pt x="6" y="40"/>
                    <a:pt x="6" y="40"/>
                    <a:pt x="6" y="40"/>
                  </a:cubicBezTo>
                  <a:cubicBezTo>
                    <a:pt x="6" y="41"/>
                    <a:pt x="6" y="41"/>
                    <a:pt x="6" y="41"/>
                  </a:cubicBezTo>
                  <a:cubicBezTo>
                    <a:pt x="6" y="41"/>
                    <a:pt x="5" y="41"/>
                    <a:pt x="5" y="41"/>
                  </a:cubicBezTo>
                  <a:cubicBezTo>
                    <a:pt x="5" y="41"/>
                    <a:pt x="4" y="42"/>
                    <a:pt x="4" y="42"/>
                  </a:cubicBezTo>
                  <a:cubicBezTo>
                    <a:pt x="4" y="42"/>
                    <a:pt x="4" y="42"/>
                    <a:pt x="4" y="43"/>
                  </a:cubicBezTo>
                  <a:cubicBezTo>
                    <a:pt x="3" y="43"/>
                    <a:pt x="3" y="43"/>
                    <a:pt x="3" y="42"/>
                  </a:cubicBezTo>
                  <a:cubicBezTo>
                    <a:pt x="2" y="42"/>
                    <a:pt x="3" y="41"/>
                    <a:pt x="3" y="41"/>
                  </a:cubicBezTo>
                  <a:cubicBezTo>
                    <a:pt x="3" y="41"/>
                    <a:pt x="4" y="41"/>
                    <a:pt x="4" y="41"/>
                  </a:cubicBezTo>
                  <a:cubicBezTo>
                    <a:pt x="4" y="41"/>
                    <a:pt x="3" y="40"/>
                    <a:pt x="3" y="40"/>
                  </a:cubicBezTo>
                  <a:cubicBezTo>
                    <a:pt x="2" y="41"/>
                    <a:pt x="1" y="41"/>
                    <a:pt x="0" y="40"/>
                  </a:cubicBezTo>
                  <a:lnTo>
                    <a:pt x="0" y="4"/>
                  </a:lnTo>
                  <a:cubicBezTo>
                    <a:pt x="0" y="4"/>
                    <a:pt x="1" y="4"/>
                    <a:pt x="1" y="4"/>
                  </a:cubicBezTo>
                  <a:cubicBezTo>
                    <a:pt x="1" y="4"/>
                    <a:pt x="1" y="4"/>
                    <a:pt x="1" y="4"/>
                  </a:cubicBezTo>
                  <a:cubicBezTo>
                    <a:pt x="1" y="3"/>
                    <a:pt x="1" y="2"/>
                    <a:pt x="1" y="2"/>
                  </a:cubicBezTo>
                  <a:cubicBezTo>
                    <a:pt x="0" y="2"/>
                    <a:pt x="0" y="1"/>
                    <a:pt x="0" y="1"/>
                  </a:cubicBezTo>
                  <a:lnTo>
                    <a:pt x="16" y="1"/>
                  </a:lnTo>
                  <a:cubicBezTo>
                    <a:pt x="16" y="1"/>
                    <a:pt x="16" y="1"/>
                    <a:pt x="16" y="1"/>
                  </a:cubicBezTo>
                  <a:cubicBezTo>
                    <a:pt x="16" y="1"/>
                    <a:pt x="16" y="2"/>
                    <a:pt x="16" y="2"/>
                  </a:cubicBezTo>
                  <a:cubicBezTo>
                    <a:pt x="17" y="2"/>
                    <a:pt x="18" y="2"/>
                    <a:pt x="18" y="2"/>
                  </a:cubicBezTo>
                  <a:cubicBezTo>
                    <a:pt x="19" y="2"/>
                    <a:pt x="19" y="1"/>
                    <a:pt x="20" y="1"/>
                  </a:cubicBezTo>
                  <a:cubicBezTo>
                    <a:pt x="21" y="1"/>
                    <a:pt x="21" y="2"/>
                    <a:pt x="21" y="3"/>
                  </a:cubicBezTo>
                  <a:cubicBezTo>
                    <a:pt x="21" y="4"/>
                    <a:pt x="22" y="5"/>
                    <a:pt x="22" y="5"/>
                  </a:cubicBezTo>
                  <a:cubicBezTo>
                    <a:pt x="23" y="5"/>
                    <a:pt x="23" y="5"/>
                    <a:pt x="23" y="4"/>
                  </a:cubicBezTo>
                  <a:cubicBezTo>
                    <a:pt x="22" y="4"/>
                    <a:pt x="22" y="3"/>
                    <a:pt x="22" y="2"/>
                  </a:cubicBezTo>
                  <a:cubicBezTo>
                    <a:pt x="24" y="1"/>
                    <a:pt x="26" y="0"/>
                    <a:pt x="30" y="1"/>
                  </a:cubicBezTo>
                  <a:cubicBezTo>
                    <a:pt x="29" y="1"/>
                    <a:pt x="29" y="1"/>
                    <a:pt x="29" y="2"/>
                  </a:cubicBezTo>
                  <a:cubicBezTo>
                    <a:pt x="29" y="2"/>
                    <a:pt x="29" y="3"/>
                    <a:pt x="30" y="3"/>
                  </a:cubicBezTo>
                  <a:cubicBezTo>
                    <a:pt x="31" y="3"/>
                    <a:pt x="31" y="3"/>
                    <a:pt x="31" y="2"/>
                  </a:cubicBezTo>
                  <a:cubicBezTo>
                    <a:pt x="31" y="2"/>
                    <a:pt x="31" y="1"/>
                    <a:pt x="31" y="1"/>
                  </a:cubicBezTo>
                  <a:lnTo>
                    <a:pt x="40" y="1"/>
                  </a:lnTo>
                  <a:cubicBezTo>
                    <a:pt x="40" y="2"/>
                    <a:pt x="40" y="3"/>
                    <a:pt x="39" y="4"/>
                  </a:cubicBezTo>
                  <a:cubicBezTo>
                    <a:pt x="39" y="5"/>
                    <a:pt x="39" y="5"/>
                    <a:pt x="40" y="6"/>
                  </a:cubicBezTo>
                  <a:cubicBezTo>
                    <a:pt x="40" y="7"/>
                    <a:pt x="40" y="7"/>
                    <a:pt x="39" y="7"/>
                  </a:cubicBezTo>
                  <a:cubicBezTo>
                    <a:pt x="38" y="6"/>
                    <a:pt x="38" y="6"/>
                    <a:pt x="37" y="6"/>
                  </a:cubicBezTo>
                  <a:cubicBezTo>
                    <a:pt x="37" y="6"/>
                    <a:pt x="36" y="6"/>
                    <a:pt x="37" y="5"/>
                  </a:cubicBezTo>
                  <a:cubicBezTo>
                    <a:pt x="37" y="5"/>
                    <a:pt x="37" y="5"/>
                    <a:pt x="37" y="5"/>
                  </a:cubicBezTo>
                  <a:cubicBezTo>
                    <a:pt x="37" y="5"/>
                    <a:pt x="37" y="4"/>
                    <a:pt x="37" y="4"/>
                  </a:cubicBezTo>
                  <a:cubicBezTo>
                    <a:pt x="37" y="4"/>
                    <a:pt x="37" y="4"/>
                    <a:pt x="37" y="3"/>
                  </a:cubicBezTo>
                  <a:cubicBezTo>
                    <a:pt x="36" y="4"/>
                    <a:pt x="35" y="4"/>
                    <a:pt x="35" y="5"/>
                  </a:cubicBezTo>
                  <a:cubicBezTo>
                    <a:pt x="35" y="6"/>
                    <a:pt x="35" y="7"/>
                    <a:pt x="35" y="8"/>
                  </a:cubicBezTo>
                  <a:cubicBezTo>
                    <a:pt x="35" y="8"/>
                    <a:pt x="35" y="8"/>
                    <a:pt x="35" y="7"/>
                  </a:cubicBezTo>
                  <a:cubicBezTo>
                    <a:pt x="36" y="7"/>
                    <a:pt x="36" y="7"/>
                    <a:pt x="36" y="6"/>
                  </a:cubicBezTo>
                  <a:cubicBezTo>
                    <a:pt x="37" y="7"/>
                    <a:pt x="37" y="7"/>
                    <a:pt x="37" y="8"/>
                  </a:cubicBezTo>
                  <a:cubicBezTo>
                    <a:pt x="37" y="9"/>
                    <a:pt x="38" y="9"/>
                    <a:pt x="38" y="10"/>
                  </a:cubicBezTo>
                  <a:cubicBezTo>
                    <a:pt x="38" y="10"/>
                    <a:pt x="39" y="10"/>
                    <a:pt x="39" y="9"/>
                  </a:cubicBezTo>
                  <a:cubicBezTo>
                    <a:pt x="39" y="9"/>
                    <a:pt x="39" y="9"/>
                    <a:pt x="39" y="9"/>
                  </a:cubicBezTo>
                  <a:cubicBezTo>
                    <a:pt x="39" y="9"/>
                    <a:pt x="39" y="9"/>
                    <a:pt x="40" y="9"/>
                  </a:cubicBezTo>
                  <a:cubicBezTo>
                    <a:pt x="40" y="8"/>
                    <a:pt x="40" y="9"/>
                    <a:pt x="40" y="9"/>
                  </a:cubicBezTo>
                  <a:lnTo>
                    <a:pt x="40" y="38"/>
                  </a:lnTo>
                  <a:cubicBezTo>
                    <a:pt x="39" y="38"/>
                    <a:pt x="39" y="38"/>
                    <a:pt x="39" y="39"/>
                  </a:cubicBezTo>
                  <a:cubicBezTo>
                    <a:pt x="39" y="39"/>
                    <a:pt x="38" y="39"/>
                    <a:pt x="38" y="40"/>
                  </a:cubicBezTo>
                  <a:cubicBezTo>
                    <a:pt x="38" y="41"/>
                    <a:pt x="39" y="41"/>
                    <a:pt x="40" y="41"/>
                  </a:cubicBezTo>
                  <a:cubicBezTo>
                    <a:pt x="40" y="42"/>
                    <a:pt x="39" y="43"/>
                    <a:pt x="39" y="44"/>
                  </a:cubicBezTo>
                  <a:lnTo>
                    <a:pt x="37" y="44"/>
                  </a:lnTo>
                  <a:cubicBezTo>
                    <a:pt x="37" y="44"/>
                    <a:pt x="37" y="43"/>
                    <a:pt x="37" y="43"/>
                  </a:cubicBezTo>
                  <a:cubicBezTo>
                    <a:pt x="37" y="43"/>
                    <a:pt x="37" y="43"/>
                    <a:pt x="37" y="43"/>
                  </a:cubicBezTo>
                  <a:cubicBezTo>
                    <a:pt x="36" y="42"/>
                    <a:pt x="36" y="43"/>
                    <a:pt x="36" y="44"/>
                  </a:cubicBezTo>
                  <a:cubicBezTo>
                    <a:pt x="33" y="44"/>
                    <a:pt x="31" y="44"/>
                    <a:pt x="29" y="44"/>
                  </a:cubicBezTo>
                  <a:cubicBezTo>
                    <a:pt x="27" y="44"/>
                    <a:pt x="25" y="44"/>
                    <a:pt x="24" y="44"/>
                  </a:cubicBezTo>
                  <a:cubicBezTo>
                    <a:pt x="23" y="44"/>
                    <a:pt x="22" y="43"/>
                    <a:pt x="21" y="44"/>
                  </a:cubicBezTo>
                  <a:cubicBezTo>
                    <a:pt x="20" y="44"/>
                    <a:pt x="19" y="44"/>
                    <a:pt x="18" y="44"/>
                  </a:cubicBezTo>
                  <a:cubicBezTo>
                    <a:pt x="17" y="44"/>
                    <a:pt x="16" y="44"/>
                    <a:pt x="15" y="44"/>
                  </a:cubicBezTo>
                  <a:cubicBezTo>
                    <a:pt x="14" y="44"/>
                    <a:pt x="14" y="44"/>
                    <a:pt x="13" y="43"/>
                  </a:cubicBezTo>
                  <a:cubicBezTo>
                    <a:pt x="12" y="44"/>
                    <a:pt x="11" y="45"/>
                    <a:pt x="8" y="44"/>
                  </a:cubicBezTo>
                  <a:cubicBezTo>
                    <a:pt x="8" y="43"/>
                    <a:pt x="9" y="43"/>
                    <a:pt x="8" y="42"/>
                  </a:cubicBezTo>
                  <a:cubicBezTo>
                    <a:pt x="8" y="42"/>
                    <a:pt x="8" y="41"/>
                    <a:pt x="8" y="41"/>
                  </a:cubicBezTo>
                  <a:cubicBezTo>
                    <a:pt x="7" y="40"/>
                    <a:pt x="7" y="40"/>
                    <a:pt x="6" y="40"/>
                  </a:cubicBezTo>
                  <a:cubicBezTo>
                    <a:pt x="6" y="39"/>
                    <a:pt x="5"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28">
              <a:extLst>
                <a:ext uri="{FF2B5EF4-FFF2-40B4-BE49-F238E27FC236}">
                  <a16:creationId xmlns:a16="http://schemas.microsoft.com/office/drawing/2014/main" id="{262227D7-EC48-40A4-9C44-DDFFB48FBCA8}"/>
                </a:ext>
              </a:extLst>
            </p:cNvPr>
            <p:cNvSpPr>
              <a:spLocks noEditPoints="1"/>
            </p:cNvSpPr>
            <p:nvPr/>
          </p:nvSpPr>
          <p:spPr bwMode="auto">
            <a:xfrm>
              <a:off x="6972627" y="3086699"/>
              <a:ext cx="110047" cy="182001"/>
            </a:xfrm>
            <a:custGeom>
              <a:avLst/>
              <a:gdLst>
                <a:gd name="T0" fmla="*/ 67 w 130"/>
                <a:gd name="T1" fmla="*/ 214 h 221"/>
                <a:gd name="T2" fmla="*/ 44 w 130"/>
                <a:gd name="T3" fmla="*/ 218 h 221"/>
                <a:gd name="T4" fmla="*/ 60 w 130"/>
                <a:gd name="T5" fmla="*/ 221 h 221"/>
                <a:gd name="T6" fmla="*/ 65 w 130"/>
                <a:gd name="T7" fmla="*/ 217 h 221"/>
                <a:gd name="T8" fmla="*/ 82 w 130"/>
                <a:gd name="T9" fmla="*/ 215 h 221"/>
                <a:gd name="T10" fmla="*/ 74 w 130"/>
                <a:gd name="T11" fmla="*/ 211 h 221"/>
                <a:gd name="T12" fmla="*/ 85 w 130"/>
                <a:gd name="T13" fmla="*/ 210 h 221"/>
                <a:gd name="T14" fmla="*/ 72 w 130"/>
                <a:gd name="T15" fmla="*/ 209 h 221"/>
                <a:gd name="T16" fmla="*/ 107 w 130"/>
                <a:gd name="T17" fmla="*/ 208 h 221"/>
                <a:gd name="T18" fmla="*/ 76 w 130"/>
                <a:gd name="T19" fmla="*/ 208 h 221"/>
                <a:gd name="T20" fmla="*/ 92 w 130"/>
                <a:gd name="T21" fmla="*/ 207 h 221"/>
                <a:gd name="T22" fmla="*/ 24 w 130"/>
                <a:gd name="T23" fmla="*/ 206 h 221"/>
                <a:gd name="T24" fmla="*/ 86 w 130"/>
                <a:gd name="T25" fmla="*/ 205 h 221"/>
                <a:gd name="T26" fmla="*/ 67 w 130"/>
                <a:gd name="T27" fmla="*/ 205 h 221"/>
                <a:gd name="T28" fmla="*/ 102 w 130"/>
                <a:gd name="T29" fmla="*/ 204 h 221"/>
                <a:gd name="T30" fmla="*/ 83 w 130"/>
                <a:gd name="T31" fmla="*/ 204 h 221"/>
                <a:gd name="T32" fmla="*/ 98 w 130"/>
                <a:gd name="T33" fmla="*/ 203 h 221"/>
                <a:gd name="T34" fmla="*/ 104 w 130"/>
                <a:gd name="T35" fmla="*/ 199 h 221"/>
                <a:gd name="T36" fmla="*/ 97 w 130"/>
                <a:gd name="T37" fmla="*/ 193 h 221"/>
                <a:gd name="T38" fmla="*/ 102 w 130"/>
                <a:gd name="T39" fmla="*/ 199 h 221"/>
                <a:gd name="T40" fmla="*/ 110 w 130"/>
                <a:gd name="T41" fmla="*/ 192 h 221"/>
                <a:gd name="T42" fmla="*/ 112 w 130"/>
                <a:gd name="T43" fmla="*/ 191 h 221"/>
                <a:gd name="T44" fmla="*/ 55 w 130"/>
                <a:gd name="T45" fmla="*/ 190 h 221"/>
                <a:gd name="T46" fmla="*/ 105 w 130"/>
                <a:gd name="T47" fmla="*/ 187 h 221"/>
                <a:gd name="T48" fmla="*/ 106 w 130"/>
                <a:gd name="T49" fmla="*/ 163 h 221"/>
                <a:gd name="T50" fmla="*/ 96 w 130"/>
                <a:gd name="T51" fmla="*/ 136 h 221"/>
                <a:gd name="T52" fmla="*/ 111 w 130"/>
                <a:gd name="T53" fmla="*/ 78 h 221"/>
                <a:gd name="T54" fmla="*/ 15 w 130"/>
                <a:gd name="T55" fmla="*/ 52 h 221"/>
                <a:gd name="T56" fmla="*/ 16 w 130"/>
                <a:gd name="T57" fmla="*/ 44 h 221"/>
                <a:gd name="T58" fmla="*/ 26 w 130"/>
                <a:gd name="T59" fmla="*/ 40 h 221"/>
                <a:gd name="T60" fmla="*/ 33 w 130"/>
                <a:gd name="T61" fmla="*/ 30 h 221"/>
                <a:gd name="T62" fmla="*/ 24 w 130"/>
                <a:gd name="T63" fmla="*/ 27 h 221"/>
                <a:gd name="T64" fmla="*/ 62 w 130"/>
                <a:gd name="T65" fmla="*/ 23 h 221"/>
                <a:gd name="T66" fmla="*/ 40 w 130"/>
                <a:gd name="T67" fmla="*/ 20 h 221"/>
                <a:gd name="T68" fmla="*/ 66 w 130"/>
                <a:gd name="T69" fmla="*/ 17 h 221"/>
                <a:gd name="T70" fmla="*/ 43 w 130"/>
                <a:gd name="T71" fmla="*/ 16 h 221"/>
                <a:gd name="T72" fmla="*/ 67 w 130"/>
                <a:gd name="T73" fmla="*/ 15 h 221"/>
                <a:gd name="T74" fmla="*/ 65 w 130"/>
                <a:gd name="T75" fmla="*/ 13 h 221"/>
                <a:gd name="T76" fmla="*/ 62 w 130"/>
                <a:gd name="T77" fmla="*/ 13 h 221"/>
                <a:gd name="T78" fmla="*/ 66 w 130"/>
                <a:gd name="T79" fmla="*/ 10 h 221"/>
                <a:gd name="T80" fmla="*/ 62 w 130"/>
                <a:gd name="T81" fmla="*/ 5 h 221"/>
                <a:gd name="T82" fmla="*/ 65 w 130"/>
                <a:gd name="T83" fmla="*/ 5 h 221"/>
                <a:gd name="T84" fmla="*/ 121 w 130"/>
                <a:gd name="T85" fmla="*/ 97 h 221"/>
                <a:gd name="T86" fmla="*/ 70 w 130"/>
                <a:gd name="T87" fmla="*/ 37 h 221"/>
                <a:gd name="T88" fmla="*/ 61 w 130"/>
                <a:gd name="T89" fmla="*/ 185 h 221"/>
                <a:gd name="T90" fmla="*/ 128 w 130"/>
                <a:gd name="T91" fmla="*/ 180 h 221"/>
                <a:gd name="T92" fmla="*/ 107 w 130"/>
                <a:gd name="T93" fmla="*/ 210 h 221"/>
                <a:gd name="T94" fmla="*/ 92 w 130"/>
                <a:gd name="T95" fmla="*/ 218 h 221"/>
                <a:gd name="T96" fmla="*/ 92 w 130"/>
                <a:gd name="T97" fmla="*/ 213 h 221"/>
                <a:gd name="T98" fmla="*/ 57 w 130"/>
                <a:gd name="T99" fmla="*/ 219 h 221"/>
                <a:gd name="T100" fmla="*/ 67 w 130"/>
                <a:gd name="T101" fmla="*/ 216 h 221"/>
                <a:gd name="T102" fmla="*/ 71 w 130"/>
                <a:gd name="T103" fmla="*/ 211 h 221"/>
                <a:gd name="T104" fmla="*/ 58 w 130"/>
                <a:gd name="T105" fmla="*/ 212 h 221"/>
                <a:gd name="T106" fmla="*/ 52 w 130"/>
                <a:gd name="T107" fmla="*/ 213 h 221"/>
                <a:gd name="T108" fmla="*/ 44 w 130"/>
                <a:gd name="T109" fmla="*/ 211 h 221"/>
                <a:gd name="T110" fmla="*/ 34 w 130"/>
                <a:gd name="T111" fmla="*/ 212 h 221"/>
                <a:gd name="T112" fmla="*/ 22 w 130"/>
                <a:gd name="T113" fmla="*/ 211 h 221"/>
                <a:gd name="T114" fmla="*/ 6 w 130"/>
                <a:gd name="T115" fmla="*/ 30 h 221"/>
                <a:gd name="T116" fmla="*/ 114 w 130"/>
                <a:gd name="T117" fmla="*/ 17 h 221"/>
                <a:gd name="T118" fmla="*/ 85 w 130"/>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21">
                  <a:moveTo>
                    <a:pt x="40" y="212"/>
                  </a:moveTo>
                  <a:cubicBezTo>
                    <a:pt x="40" y="212"/>
                    <a:pt x="40" y="212"/>
                    <a:pt x="40" y="212"/>
                  </a:cubicBezTo>
                  <a:cubicBezTo>
                    <a:pt x="40" y="211"/>
                    <a:pt x="40" y="211"/>
                    <a:pt x="40" y="211"/>
                  </a:cubicBezTo>
                  <a:cubicBezTo>
                    <a:pt x="41" y="212"/>
                    <a:pt x="41" y="212"/>
                    <a:pt x="40" y="212"/>
                  </a:cubicBezTo>
                  <a:cubicBezTo>
                    <a:pt x="40" y="212"/>
                    <a:pt x="40" y="212"/>
                    <a:pt x="40" y="212"/>
                  </a:cubicBezTo>
                  <a:close/>
                  <a:moveTo>
                    <a:pt x="44" y="212"/>
                  </a:moveTo>
                  <a:cubicBezTo>
                    <a:pt x="45" y="212"/>
                    <a:pt x="45" y="213"/>
                    <a:pt x="45" y="213"/>
                  </a:cubicBezTo>
                  <a:cubicBezTo>
                    <a:pt x="45" y="213"/>
                    <a:pt x="44" y="213"/>
                    <a:pt x="44" y="213"/>
                  </a:cubicBezTo>
                  <a:cubicBezTo>
                    <a:pt x="44" y="213"/>
                    <a:pt x="44" y="213"/>
                    <a:pt x="44" y="213"/>
                  </a:cubicBezTo>
                  <a:cubicBezTo>
                    <a:pt x="43" y="213"/>
                    <a:pt x="44" y="212"/>
                    <a:pt x="44" y="212"/>
                  </a:cubicBezTo>
                  <a:close/>
                  <a:moveTo>
                    <a:pt x="67" y="214"/>
                  </a:moveTo>
                  <a:cubicBezTo>
                    <a:pt x="67" y="213"/>
                    <a:pt x="67" y="212"/>
                    <a:pt x="68" y="212"/>
                  </a:cubicBezTo>
                  <a:cubicBezTo>
                    <a:pt x="69" y="212"/>
                    <a:pt x="69" y="213"/>
                    <a:pt x="69" y="214"/>
                  </a:cubicBezTo>
                  <a:lnTo>
                    <a:pt x="67" y="214"/>
                  </a:lnTo>
                  <a:close/>
                  <a:moveTo>
                    <a:pt x="61" y="214"/>
                  </a:moveTo>
                  <a:cubicBezTo>
                    <a:pt x="61" y="213"/>
                    <a:pt x="61" y="213"/>
                    <a:pt x="61" y="213"/>
                  </a:cubicBezTo>
                  <a:cubicBezTo>
                    <a:pt x="62" y="213"/>
                    <a:pt x="62" y="213"/>
                    <a:pt x="62" y="213"/>
                  </a:cubicBezTo>
                  <a:cubicBezTo>
                    <a:pt x="62" y="213"/>
                    <a:pt x="62" y="213"/>
                    <a:pt x="62" y="213"/>
                  </a:cubicBezTo>
                  <a:cubicBezTo>
                    <a:pt x="61" y="213"/>
                    <a:pt x="61" y="214"/>
                    <a:pt x="61" y="214"/>
                  </a:cubicBezTo>
                  <a:close/>
                  <a:moveTo>
                    <a:pt x="55" y="218"/>
                  </a:moveTo>
                  <a:cubicBezTo>
                    <a:pt x="55" y="219"/>
                    <a:pt x="55" y="219"/>
                    <a:pt x="54" y="219"/>
                  </a:cubicBezTo>
                  <a:cubicBezTo>
                    <a:pt x="54" y="219"/>
                    <a:pt x="53" y="219"/>
                    <a:pt x="52" y="219"/>
                  </a:cubicBezTo>
                  <a:cubicBezTo>
                    <a:pt x="52" y="219"/>
                    <a:pt x="51" y="219"/>
                    <a:pt x="51" y="219"/>
                  </a:cubicBezTo>
                  <a:cubicBezTo>
                    <a:pt x="51" y="219"/>
                    <a:pt x="51" y="220"/>
                    <a:pt x="51" y="221"/>
                  </a:cubicBezTo>
                  <a:cubicBezTo>
                    <a:pt x="51" y="220"/>
                    <a:pt x="50" y="220"/>
                    <a:pt x="49" y="220"/>
                  </a:cubicBezTo>
                  <a:cubicBezTo>
                    <a:pt x="49" y="220"/>
                    <a:pt x="48" y="220"/>
                    <a:pt x="47" y="220"/>
                  </a:cubicBezTo>
                  <a:cubicBezTo>
                    <a:pt x="46" y="220"/>
                    <a:pt x="46" y="220"/>
                    <a:pt x="45" y="220"/>
                  </a:cubicBezTo>
                  <a:cubicBezTo>
                    <a:pt x="45" y="219"/>
                    <a:pt x="44" y="219"/>
                    <a:pt x="44" y="218"/>
                  </a:cubicBezTo>
                  <a:cubicBezTo>
                    <a:pt x="45" y="218"/>
                    <a:pt x="46" y="219"/>
                    <a:pt x="47" y="219"/>
                  </a:cubicBezTo>
                  <a:cubicBezTo>
                    <a:pt x="48" y="219"/>
                    <a:pt x="49" y="219"/>
                    <a:pt x="50" y="219"/>
                  </a:cubicBezTo>
                  <a:cubicBezTo>
                    <a:pt x="50" y="218"/>
                    <a:pt x="51" y="218"/>
                    <a:pt x="52" y="218"/>
                  </a:cubicBezTo>
                  <a:cubicBezTo>
                    <a:pt x="53" y="218"/>
                    <a:pt x="54" y="218"/>
                    <a:pt x="55" y="218"/>
                  </a:cubicBezTo>
                  <a:close/>
                  <a:moveTo>
                    <a:pt x="81" y="220"/>
                  </a:moveTo>
                  <a:cubicBezTo>
                    <a:pt x="81" y="220"/>
                    <a:pt x="81" y="220"/>
                    <a:pt x="80" y="220"/>
                  </a:cubicBezTo>
                  <a:cubicBezTo>
                    <a:pt x="80" y="220"/>
                    <a:pt x="79" y="220"/>
                    <a:pt x="79" y="221"/>
                  </a:cubicBezTo>
                  <a:cubicBezTo>
                    <a:pt x="79" y="220"/>
                    <a:pt x="79" y="219"/>
                    <a:pt x="80" y="220"/>
                  </a:cubicBezTo>
                  <a:cubicBezTo>
                    <a:pt x="80" y="220"/>
                    <a:pt x="81" y="220"/>
                    <a:pt x="81" y="220"/>
                  </a:cubicBezTo>
                  <a:close/>
                  <a:moveTo>
                    <a:pt x="60" y="221"/>
                  </a:moveTo>
                  <a:cubicBezTo>
                    <a:pt x="60" y="220"/>
                    <a:pt x="60" y="220"/>
                    <a:pt x="61" y="220"/>
                  </a:cubicBezTo>
                  <a:cubicBezTo>
                    <a:pt x="61" y="220"/>
                    <a:pt x="61" y="220"/>
                    <a:pt x="61" y="219"/>
                  </a:cubicBezTo>
                  <a:cubicBezTo>
                    <a:pt x="60" y="219"/>
                    <a:pt x="60" y="219"/>
                    <a:pt x="59" y="220"/>
                  </a:cubicBezTo>
                  <a:cubicBezTo>
                    <a:pt x="59" y="220"/>
                    <a:pt x="59"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8" y="219"/>
                    <a:pt x="68" y="219"/>
                  </a:cubicBezTo>
                  <a:cubicBezTo>
                    <a:pt x="69" y="219"/>
                    <a:pt x="69" y="218"/>
                    <a:pt x="69" y="218"/>
                  </a:cubicBezTo>
                  <a:cubicBezTo>
                    <a:pt x="69" y="218"/>
                    <a:pt x="69" y="217"/>
                    <a:pt x="68" y="217"/>
                  </a:cubicBezTo>
                  <a:cubicBezTo>
                    <a:pt x="68" y="217"/>
                    <a:pt x="68" y="217"/>
                    <a:pt x="68" y="217"/>
                  </a:cubicBezTo>
                  <a:lnTo>
                    <a:pt x="68" y="219"/>
                  </a:lnTo>
                  <a:close/>
                  <a:moveTo>
                    <a:pt x="63" y="220"/>
                  </a:moveTo>
                  <a:cubicBezTo>
                    <a:pt x="64" y="219"/>
                    <a:pt x="64" y="219"/>
                    <a:pt x="65" y="219"/>
                  </a:cubicBezTo>
                  <a:cubicBezTo>
                    <a:pt x="65" y="219"/>
                    <a:pt x="65" y="218"/>
                    <a:pt x="65" y="217"/>
                  </a:cubicBezTo>
                  <a:cubicBezTo>
                    <a:pt x="65" y="217"/>
                    <a:pt x="64" y="217"/>
                    <a:pt x="64" y="217"/>
                  </a:cubicBezTo>
                  <a:cubicBezTo>
                    <a:pt x="64" y="218"/>
                    <a:pt x="63" y="218"/>
                    <a:pt x="63" y="218"/>
                  </a:cubicBezTo>
                  <a:cubicBezTo>
                    <a:pt x="63" y="218"/>
                    <a:pt x="63" y="219"/>
                    <a:pt x="63" y="219"/>
                  </a:cubicBezTo>
                  <a:cubicBezTo>
                    <a:pt x="63" y="219"/>
                    <a:pt x="63" y="220"/>
                    <a:pt x="63" y="220"/>
                  </a:cubicBezTo>
                  <a:close/>
                  <a:moveTo>
                    <a:pt x="78" y="213"/>
                  </a:moveTo>
                  <a:cubicBezTo>
                    <a:pt x="78" y="213"/>
                    <a:pt x="78" y="213"/>
                    <a:pt x="78" y="214"/>
                  </a:cubicBezTo>
                  <a:cubicBezTo>
                    <a:pt x="78" y="214"/>
                    <a:pt x="78" y="214"/>
                    <a:pt x="78" y="214"/>
                  </a:cubicBezTo>
                  <a:cubicBezTo>
                    <a:pt x="79" y="214"/>
                    <a:pt x="79" y="215"/>
                    <a:pt x="79" y="215"/>
                  </a:cubicBezTo>
                  <a:cubicBezTo>
                    <a:pt x="79" y="215"/>
                    <a:pt x="80" y="215"/>
                    <a:pt x="80" y="215"/>
                  </a:cubicBezTo>
                  <a:cubicBezTo>
                    <a:pt x="80" y="216"/>
                    <a:pt x="80" y="216"/>
                    <a:pt x="79" y="216"/>
                  </a:cubicBezTo>
                  <a:cubicBezTo>
                    <a:pt x="79" y="217"/>
                    <a:pt x="79" y="217"/>
                    <a:pt x="80" y="217"/>
                  </a:cubicBezTo>
                  <a:cubicBezTo>
                    <a:pt x="81" y="217"/>
                    <a:pt x="81" y="217"/>
                    <a:pt x="81" y="216"/>
                  </a:cubicBezTo>
                  <a:cubicBezTo>
                    <a:pt x="81" y="216"/>
                    <a:pt x="81" y="216"/>
                    <a:pt x="81" y="216"/>
                  </a:cubicBezTo>
                  <a:cubicBezTo>
                    <a:pt x="81" y="216"/>
                    <a:pt x="81" y="215"/>
                    <a:pt x="82" y="215"/>
                  </a:cubicBezTo>
                  <a:cubicBezTo>
                    <a:pt x="82" y="215"/>
                    <a:pt x="82" y="215"/>
                    <a:pt x="82" y="215"/>
                  </a:cubicBezTo>
                  <a:cubicBezTo>
                    <a:pt x="83" y="213"/>
                    <a:pt x="82" y="212"/>
                    <a:pt x="80" y="212"/>
                  </a:cubicBezTo>
                  <a:cubicBezTo>
                    <a:pt x="80" y="213"/>
                    <a:pt x="80" y="213"/>
                    <a:pt x="79" y="213"/>
                  </a:cubicBezTo>
                  <a:cubicBezTo>
                    <a:pt x="79" y="213"/>
                    <a:pt x="78" y="213"/>
                    <a:pt x="78" y="213"/>
                  </a:cubicBezTo>
                  <a:close/>
                  <a:moveTo>
                    <a:pt x="76" y="211"/>
                  </a:moveTo>
                  <a:cubicBezTo>
                    <a:pt x="75" y="211"/>
                    <a:pt x="75" y="212"/>
                    <a:pt x="76" y="212"/>
                  </a:cubicBezTo>
                  <a:cubicBezTo>
                    <a:pt x="76" y="211"/>
                    <a:pt x="76" y="211"/>
                    <a:pt x="76" y="211"/>
                  </a:cubicBezTo>
                  <a:cubicBezTo>
                    <a:pt x="76" y="211"/>
                    <a:pt x="76" y="211"/>
                    <a:pt x="76" y="211"/>
                  </a:cubicBezTo>
                  <a:cubicBezTo>
                    <a:pt x="76" y="211"/>
                    <a:pt x="76" y="211"/>
                    <a:pt x="76" y="211"/>
                  </a:cubicBezTo>
                  <a:close/>
                  <a:moveTo>
                    <a:pt x="74" y="211"/>
                  </a:moveTo>
                  <a:cubicBezTo>
                    <a:pt x="73" y="211"/>
                    <a:pt x="73" y="211"/>
                    <a:pt x="73" y="211"/>
                  </a:cubicBezTo>
                  <a:cubicBezTo>
                    <a:pt x="74" y="212"/>
                    <a:pt x="74" y="212"/>
                    <a:pt x="74" y="211"/>
                  </a:cubicBezTo>
                  <a:cubicBezTo>
                    <a:pt x="74" y="211"/>
                    <a:pt x="74" y="211"/>
                    <a:pt x="75" y="211"/>
                  </a:cubicBezTo>
                  <a:cubicBezTo>
                    <a:pt x="75" y="211"/>
                    <a:pt x="75" y="211"/>
                    <a:pt x="74" y="211"/>
                  </a:cubicBezTo>
                  <a:lnTo>
                    <a:pt x="74" y="211"/>
                  </a:lnTo>
                  <a:close/>
                  <a:moveTo>
                    <a:pt x="61" y="211"/>
                  </a:moveTo>
                  <a:cubicBezTo>
                    <a:pt x="61" y="211"/>
                    <a:pt x="61" y="211"/>
                    <a:pt x="61" y="210"/>
                  </a:cubicBezTo>
                  <a:cubicBezTo>
                    <a:pt x="61" y="210"/>
                    <a:pt x="61" y="210"/>
                    <a:pt x="60" y="211"/>
                  </a:cubicBezTo>
                  <a:cubicBezTo>
                    <a:pt x="60" y="211"/>
                    <a:pt x="60" y="211"/>
                    <a:pt x="61" y="211"/>
                  </a:cubicBezTo>
                  <a:cubicBezTo>
                    <a:pt x="61" y="211"/>
                    <a:pt x="61" y="211"/>
                    <a:pt x="61" y="211"/>
                  </a:cubicBezTo>
                  <a:close/>
                  <a:moveTo>
                    <a:pt x="98" y="212"/>
                  </a:moveTo>
                  <a:cubicBezTo>
                    <a:pt x="98" y="212"/>
                    <a:pt x="98" y="211"/>
                    <a:pt x="98" y="211"/>
                  </a:cubicBezTo>
                  <a:cubicBezTo>
                    <a:pt x="98" y="210"/>
                    <a:pt x="97" y="210"/>
                    <a:pt x="97" y="210"/>
                  </a:cubicBezTo>
                  <a:cubicBezTo>
                    <a:pt x="96" y="210"/>
                    <a:pt x="96" y="211"/>
                    <a:pt x="96" y="212"/>
                  </a:cubicBezTo>
                  <a:lnTo>
                    <a:pt x="98" y="212"/>
                  </a:lnTo>
                  <a:close/>
                  <a:moveTo>
                    <a:pt x="84" y="211"/>
                  </a:moveTo>
                  <a:lnTo>
                    <a:pt x="85" y="211"/>
                  </a:lnTo>
                  <a:lnTo>
                    <a:pt x="85" y="210"/>
                  </a:lnTo>
                  <a:lnTo>
                    <a:pt x="84" y="210"/>
                  </a:lnTo>
                  <a:lnTo>
                    <a:pt x="84" y="211"/>
                  </a:lnTo>
                  <a:close/>
                  <a:moveTo>
                    <a:pt x="24" y="209"/>
                  </a:moveTo>
                  <a:cubicBezTo>
                    <a:pt x="24" y="209"/>
                    <a:pt x="24" y="209"/>
                    <a:pt x="24" y="210"/>
                  </a:cubicBezTo>
                  <a:cubicBezTo>
                    <a:pt x="24" y="210"/>
                    <a:pt x="24" y="210"/>
                    <a:pt x="24" y="210"/>
                  </a:cubicBezTo>
                  <a:cubicBezTo>
                    <a:pt x="24" y="210"/>
                    <a:pt x="24" y="210"/>
                    <a:pt x="24" y="210"/>
                  </a:cubicBezTo>
                  <a:cubicBezTo>
                    <a:pt x="25" y="210"/>
                    <a:pt x="25" y="210"/>
                    <a:pt x="24" y="209"/>
                  </a:cubicBezTo>
                  <a:close/>
                  <a:moveTo>
                    <a:pt x="94" y="209"/>
                  </a:moveTo>
                  <a:cubicBezTo>
                    <a:pt x="94" y="209"/>
                    <a:pt x="93" y="209"/>
                    <a:pt x="93" y="209"/>
                  </a:cubicBezTo>
                  <a:cubicBezTo>
                    <a:pt x="93" y="209"/>
                    <a:pt x="93" y="209"/>
                    <a:pt x="93" y="209"/>
                  </a:cubicBezTo>
                  <a:cubicBezTo>
                    <a:pt x="93" y="209"/>
                    <a:pt x="93" y="209"/>
                    <a:pt x="94" y="209"/>
                  </a:cubicBezTo>
                  <a:cubicBezTo>
                    <a:pt x="94" y="209"/>
                    <a:pt x="94" y="209"/>
                    <a:pt x="94" y="209"/>
                  </a:cubicBezTo>
                  <a:close/>
                  <a:moveTo>
                    <a:pt x="73" y="209"/>
                  </a:moveTo>
                  <a:cubicBezTo>
                    <a:pt x="72" y="209"/>
                    <a:pt x="72" y="209"/>
                    <a:pt x="72" y="209"/>
                  </a:cubicBezTo>
                  <a:cubicBezTo>
                    <a:pt x="72" y="209"/>
                    <a:pt x="72" y="209"/>
                    <a:pt x="72" y="210"/>
                  </a:cubicBezTo>
                  <a:cubicBezTo>
                    <a:pt x="72" y="210"/>
                    <a:pt x="72" y="209"/>
                    <a:pt x="72" y="209"/>
                  </a:cubicBezTo>
                  <a:cubicBezTo>
                    <a:pt x="73" y="209"/>
                    <a:pt x="73" y="209"/>
                    <a:pt x="73" y="209"/>
                  </a:cubicBezTo>
                  <a:close/>
                  <a:moveTo>
                    <a:pt x="36" y="209"/>
                  </a:moveTo>
                  <a:cubicBezTo>
                    <a:pt x="36" y="209"/>
                    <a:pt x="36" y="209"/>
                    <a:pt x="36" y="209"/>
                  </a:cubicBezTo>
                  <a:cubicBezTo>
                    <a:pt x="36" y="209"/>
                    <a:pt x="36" y="209"/>
                    <a:pt x="36" y="209"/>
                  </a:cubicBezTo>
                  <a:cubicBezTo>
                    <a:pt x="36" y="210"/>
                    <a:pt x="36" y="210"/>
                    <a:pt x="36" y="210"/>
                  </a:cubicBezTo>
                  <a:cubicBezTo>
                    <a:pt x="36" y="210"/>
                    <a:pt x="36" y="210"/>
                    <a:pt x="36" y="209"/>
                  </a:cubicBezTo>
                  <a:close/>
                  <a:moveTo>
                    <a:pt x="25" y="209"/>
                  </a:moveTo>
                  <a:cubicBezTo>
                    <a:pt x="25" y="210"/>
                    <a:pt x="25" y="210"/>
                    <a:pt x="26" y="210"/>
                  </a:cubicBezTo>
                  <a:cubicBezTo>
                    <a:pt x="26" y="210"/>
                    <a:pt x="26" y="210"/>
                    <a:pt x="26" y="210"/>
                  </a:cubicBezTo>
                  <a:cubicBezTo>
                    <a:pt x="26" y="210"/>
                    <a:pt x="26" y="210"/>
                    <a:pt x="26" y="210"/>
                  </a:cubicBezTo>
                  <a:cubicBezTo>
                    <a:pt x="26" y="209"/>
                    <a:pt x="26" y="209"/>
                    <a:pt x="25" y="209"/>
                  </a:cubicBezTo>
                  <a:close/>
                  <a:moveTo>
                    <a:pt x="107" y="208"/>
                  </a:moveTo>
                  <a:cubicBezTo>
                    <a:pt x="107" y="208"/>
                    <a:pt x="107" y="208"/>
                    <a:pt x="107" y="208"/>
                  </a:cubicBezTo>
                  <a:cubicBezTo>
                    <a:pt x="107" y="208"/>
                    <a:pt x="107" y="208"/>
                    <a:pt x="107" y="208"/>
                  </a:cubicBezTo>
                  <a:cubicBezTo>
                    <a:pt x="107" y="209"/>
                    <a:pt x="107" y="209"/>
                    <a:pt x="107" y="209"/>
                  </a:cubicBezTo>
                  <a:cubicBezTo>
                    <a:pt x="107" y="209"/>
                    <a:pt x="107" y="209"/>
                    <a:pt x="107" y="208"/>
                  </a:cubicBezTo>
                  <a:close/>
                  <a:moveTo>
                    <a:pt x="100" y="210"/>
                  </a:moveTo>
                  <a:cubicBezTo>
                    <a:pt x="101" y="210"/>
                    <a:pt x="102" y="209"/>
                    <a:pt x="102" y="208"/>
                  </a:cubicBezTo>
                  <a:cubicBezTo>
                    <a:pt x="101" y="208"/>
                    <a:pt x="101" y="208"/>
                    <a:pt x="100" y="208"/>
                  </a:cubicBezTo>
                  <a:cubicBezTo>
                    <a:pt x="100" y="209"/>
                    <a:pt x="99" y="209"/>
                    <a:pt x="100" y="210"/>
                  </a:cubicBezTo>
                  <a:close/>
                  <a:moveTo>
                    <a:pt x="99" y="209"/>
                  </a:moveTo>
                  <a:cubicBezTo>
                    <a:pt x="99" y="208"/>
                    <a:pt x="99" y="208"/>
                    <a:pt x="99" y="208"/>
                  </a:cubicBezTo>
                  <a:cubicBezTo>
                    <a:pt x="99" y="208"/>
                    <a:pt x="99" y="208"/>
                    <a:pt x="99" y="209"/>
                  </a:cubicBezTo>
                  <a:cubicBezTo>
                    <a:pt x="99" y="209"/>
                    <a:pt x="99" y="209"/>
                    <a:pt x="99" y="209"/>
                  </a:cubicBezTo>
                  <a:cubicBezTo>
                    <a:pt x="99" y="209"/>
                    <a:pt x="99" y="209"/>
                    <a:pt x="99" y="209"/>
                  </a:cubicBezTo>
                  <a:close/>
                  <a:moveTo>
                    <a:pt x="76" y="208"/>
                  </a:moveTo>
                  <a:cubicBezTo>
                    <a:pt x="76" y="208"/>
                    <a:pt x="76" y="208"/>
                    <a:pt x="75" y="208"/>
                  </a:cubicBezTo>
                  <a:cubicBezTo>
                    <a:pt x="75" y="208"/>
                    <a:pt x="75" y="208"/>
                    <a:pt x="75" y="208"/>
                  </a:cubicBezTo>
                  <a:cubicBezTo>
                    <a:pt x="75" y="209"/>
                    <a:pt x="75" y="209"/>
                    <a:pt x="75" y="209"/>
                  </a:cubicBezTo>
                  <a:cubicBezTo>
                    <a:pt x="76" y="209"/>
                    <a:pt x="76" y="209"/>
                    <a:pt x="76" y="208"/>
                  </a:cubicBezTo>
                  <a:close/>
                  <a:moveTo>
                    <a:pt x="27" y="208"/>
                  </a:moveTo>
                  <a:cubicBezTo>
                    <a:pt x="27" y="208"/>
                    <a:pt x="27" y="208"/>
                    <a:pt x="27" y="208"/>
                  </a:cubicBezTo>
                  <a:cubicBezTo>
                    <a:pt x="26" y="208"/>
                    <a:pt x="26" y="208"/>
                    <a:pt x="26" y="208"/>
                  </a:cubicBezTo>
                  <a:cubicBezTo>
                    <a:pt x="27" y="209"/>
                    <a:pt x="27" y="209"/>
                    <a:pt x="27" y="208"/>
                  </a:cubicBezTo>
                  <a:cubicBezTo>
                    <a:pt x="27" y="208"/>
                    <a:pt x="27" y="208"/>
                    <a:pt x="27" y="208"/>
                  </a:cubicBezTo>
                  <a:close/>
                  <a:moveTo>
                    <a:pt x="92" y="207"/>
                  </a:moveTo>
                  <a:cubicBezTo>
                    <a:pt x="92" y="207"/>
                    <a:pt x="92" y="207"/>
                    <a:pt x="92" y="207"/>
                  </a:cubicBezTo>
                  <a:cubicBezTo>
                    <a:pt x="91" y="208"/>
                    <a:pt x="91" y="208"/>
                    <a:pt x="92" y="208"/>
                  </a:cubicBezTo>
                  <a:cubicBezTo>
                    <a:pt x="92" y="208"/>
                    <a:pt x="92" y="208"/>
                    <a:pt x="92" y="208"/>
                  </a:cubicBezTo>
                  <a:cubicBezTo>
                    <a:pt x="92" y="208"/>
                    <a:pt x="92" y="208"/>
                    <a:pt x="92" y="207"/>
                  </a:cubicBezTo>
                  <a:close/>
                  <a:moveTo>
                    <a:pt x="104" y="207"/>
                  </a:moveTo>
                  <a:cubicBezTo>
                    <a:pt x="104" y="207"/>
                    <a:pt x="104" y="207"/>
                    <a:pt x="104" y="207"/>
                  </a:cubicBezTo>
                  <a:cubicBezTo>
                    <a:pt x="103" y="207"/>
                    <a:pt x="103" y="207"/>
                    <a:pt x="103" y="207"/>
                  </a:cubicBezTo>
                  <a:cubicBezTo>
                    <a:pt x="103" y="208"/>
                    <a:pt x="103"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7" y="208"/>
                    <a:pt x="88" y="209"/>
                  </a:cubicBezTo>
                  <a:lnTo>
                    <a:pt x="89" y="209"/>
                  </a:lnTo>
                  <a:close/>
                  <a:moveTo>
                    <a:pt x="24" y="207"/>
                  </a:moveTo>
                  <a:lnTo>
                    <a:pt x="25" y="207"/>
                  </a:lnTo>
                  <a:lnTo>
                    <a:pt x="25" y="206"/>
                  </a:lnTo>
                  <a:lnTo>
                    <a:pt x="24" y="206"/>
                  </a:lnTo>
                  <a:lnTo>
                    <a:pt x="24" y="207"/>
                  </a:lnTo>
                  <a:close/>
                  <a:moveTo>
                    <a:pt x="77" y="206"/>
                  </a:moveTo>
                  <a:cubicBezTo>
                    <a:pt x="77" y="206"/>
                    <a:pt x="77" y="206"/>
                    <a:pt x="76" y="206"/>
                  </a:cubicBezTo>
                  <a:cubicBezTo>
                    <a:pt x="76" y="206"/>
                    <a:pt x="76" y="206"/>
                    <a:pt x="76" y="206"/>
                  </a:cubicBezTo>
                  <a:cubicBezTo>
                    <a:pt x="76" y="207"/>
                    <a:pt x="76" y="207"/>
                    <a:pt x="77" y="206"/>
                  </a:cubicBezTo>
                  <a:close/>
                  <a:moveTo>
                    <a:pt x="28" y="206"/>
                  </a:moveTo>
                  <a:cubicBezTo>
                    <a:pt x="27" y="206"/>
                    <a:pt x="27" y="206"/>
                    <a:pt x="27" y="206"/>
                  </a:cubicBezTo>
                  <a:cubicBezTo>
                    <a:pt x="28" y="206"/>
                    <a:pt x="28" y="206"/>
                    <a:pt x="28" y="206"/>
                  </a:cubicBezTo>
                  <a:close/>
                  <a:moveTo>
                    <a:pt x="105" y="206"/>
                  </a:moveTo>
                  <a:cubicBezTo>
                    <a:pt x="105" y="206"/>
                    <a:pt x="106" y="207"/>
                    <a:pt x="106" y="207"/>
                  </a:cubicBezTo>
                  <a:cubicBezTo>
                    <a:pt x="107" y="207"/>
                    <a:pt x="107" y="207"/>
                    <a:pt x="107" y="206"/>
                  </a:cubicBezTo>
                  <a:cubicBezTo>
                    <a:pt x="106" y="205"/>
                    <a:pt x="106" y="205"/>
                    <a:pt x="105" y="206"/>
                  </a:cubicBezTo>
                  <a:cubicBezTo>
                    <a:pt x="105" y="206"/>
                    <a:pt x="105" y="206"/>
                    <a:pt x="105" y="206"/>
                  </a:cubicBezTo>
                  <a:close/>
                  <a:moveTo>
                    <a:pt x="86" y="205"/>
                  </a:moveTo>
                  <a:cubicBezTo>
                    <a:pt x="86" y="205"/>
                    <a:pt x="86" y="205"/>
                    <a:pt x="85" y="205"/>
                  </a:cubicBezTo>
                  <a:cubicBezTo>
                    <a:pt x="85" y="205"/>
                    <a:pt x="85" y="205"/>
                    <a:pt x="85" y="205"/>
                  </a:cubicBezTo>
                  <a:cubicBezTo>
                    <a:pt x="85" y="205"/>
                    <a:pt x="85" y="205"/>
                    <a:pt x="86" y="205"/>
                  </a:cubicBezTo>
                  <a:cubicBezTo>
                    <a:pt x="86" y="206"/>
                    <a:pt x="86" y="206"/>
                    <a:pt x="86" y="205"/>
                  </a:cubicBezTo>
                  <a:close/>
                  <a:moveTo>
                    <a:pt x="73" y="206"/>
                  </a:moveTo>
                  <a:lnTo>
                    <a:pt x="74" y="206"/>
                  </a:lnTo>
                  <a:lnTo>
                    <a:pt x="74" y="205"/>
                  </a:lnTo>
                  <a:lnTo>
                    <a:pt x="73" y="205"/>
                  </a:lnTo>
                  <a:lnTo>
                    <a:pt x="73" y="206"/>
                  </a:lnTo>
                  <a:close/>
                  <a:moveTo>
                    <a:pt x="68" y="209"/>
                  </a:moveTo>
                  <a:cubicBezTo>
                    <a:pt x="68" y="209"/>
                    <a:pt x="68" y="209"/>
                    <a:pt x="68" y="208"/>
                  </a:cubicBezTo>
                  <a:cubicBezTo>
                    <a:pt x="68" y="208"/>
                    <a:pt x="68" y="207"/>
                    <a:pt x="68" y="207"/>
                  </a:cubicBezTo>
                  <a:cubicBezTo>
                    <a:pt x="68" y="206"/>
                    <a:pt x="68" y="206"/>
                    <a:pt x="68" y="205"/>
                  </a:cubicBezTo>
                  <a:cubicBezTo>
                    <a:pt x="68" y="205"/>
                    <a:pt x="68" y="205"/>
                    <a:pt x="67" y="205"/>
                  </a:cubicBezTo>
                  <a:cubicBezTo>
                    <a:pt x="67" y="205"/>
                    <a:pt x="67" y="206"/>
                    <a:pt x="67" y="207"/>
                  </a:cubicBezTo>
                  <a:cubicBezTo>
                    <a:pt x="67" y="208"/>
                    <a:pt x="67" y="209"/>
                    <a:pt x="68" y="209"/>
                  </a:cubicBezTo>
                  <a:close/>
                  <a:moveTo>
                    <a:pt x="62" y="206"/>
                  </a:moveTo>
                  <a:cubicBezTo>
                    <a:pt x="62" y="205"/>
                    <a:pt x="62" y="205"/>
                    <a:pt x="62" y="205"/>
                  </a:cubicBezTo>
                  <a:cubicBezTo>
                    <a:pt x="62" y="205"/>
                    <a:pt x="61" y="205"/>
                    <a:pt x="61" y="206"/>
                  </a:cubicBezTo>
                  <a:cubicBezTo>
                    <a:pt x="62" y="205"/>
                    <a:pt x="62" y="206"/>
                    <a:pt x="62" y="206"/>
                  </a:cubicBezTo>
                  <a:cubicBezTo>
                    <a:pt x="62" y="206"/>
                    <a:pt x="62" y="206"/>
                    <a:pt x="62" y="206"/>
                  </a:cubicBezTo>
                  <a:close/>
                  <a:moveTo>
                    <a:pt x="22" y="205"/>
                  </a:moveTo>
                  <a:cubicBezTo>
                    <a:pt x="22" y="205"/>
                    <a:pt x="22" y="205"/>
                    <a:pt x="22" y="205"/>
                  </a:cubicBezTo>
                  <a:cubicBezTo>
                    <a:pt x="21" y="205"/>
                    <a:pt x="21" y="205"/>
                    <a:pt x="21" y="205"/>
                  </a:cubicBezTo>
                  <a:cubicBezTo>
                    <a:pt x="21" y="206"/>
                    <a:pt x="21" y="206"/>
                    <a:pt x="22" y="206"/>
                  </a:cubicBezTo>
                  <a:cubicBezTo>
                    <a:pt x="22" y="206"/>
                    <a:pt x="22" y="206"/>
                    <a:pt x="22" y="205"/>
                  </a:cubicBezTo>
                  <a:close/>
                  <a:moveTo>
                    <a:pt x="103" y="204"/>
                  </a:moveTo>
                  <a:cubicBezTo>
                    <a:pt x="103" y="204"/>
                    <a:pt x="103" y="204"/>
                    <a:pt x="102" y="204"/>
                  </a:cubicBezTo>
                  <a:cubicBezTo>
                    <a:pt x="102" y="205"/>
                    <a:pt x="102" y="205"/>
                    <a:pt x="102" y="205"/>
                  </a:cubicBezTo>
                  <a:cubicBezTo>
                    <a:pt x="102" y="205"/>
                    <a:pt x="103" y="205"/>
                    <a:pt x="103" y="205"/>
                  </a:cubicBezTo>
                  <a:cubicBezTo>
                    <a:pt x="103" y="205"/>
                    <a:pt x="103" y="205"/>
                    <a:pt x="103" y="204"/>
                  </a:cubicBezTo>
                  <a:close/>
                  <a:moveTo>
                    <a:pt x="111" y="205"/>
                  </a:moveTo>
                  <a:cubicBezTo>
                    <a:pt x="112" y="205"/>
                    <a:pt x="112" y="205"/>
                    <a:pt x="113" y="204"/>
                  </a:cubicBezTo>
                  <a:cubicBezTo>
                    <a:pt x="112" y="204"/>
                    <a:pt x="112" y="204"/>
                    <a:pt x="111" y="204"/>
                  </a:cubicBezTo>
                  <a:cubicBezTo>
                    <a:pt x="111" y="204"/>
                    <a:pt x="111" y="204"/>
                    <a:pt x="111" y="205"/>
                  </a:cubicBezTo>
                  <a:close/>
                  <a:moveTo>
                    <a:pt x="90" y="204"/>
                  </a:moveTo>
                  <a:cubicBezTo>
                    <a:pt x="90" y="204"/>
                    <a:pt x="90" y="204"/>
                    <a:pt x="90" y="204"/>
                  </a:cubicBezTo>
                  <a:cubicBezTo>
                    <a:pt x="90" y="204"/>
                    <a:pt x="89" y="204"/>
                    <a:pt x="89" y="204"/>
                  </a:cubicBezTo>
                  <a:cubicBezTo>
                    <a:pt x="89" y="205"/>
                    <a:pt x="89" y="205"/>
                    <a:pt x="90" y="205"/>
                  </a:cubicBezTo>
                  <a:cubicBezTo>
                    <a:pt x="90" y="205"/>
                    <a:pt x="90" y="205"/>
                    <a:pt x="90" y="204"/>
                  </a:cubicBezTo>
                  <a:close/>
                  <a:moveTo>
                    <a:pt x="84" y="204"/>
                  </a:moveTo>
                  <a:cubicBezTo>
                    <a:pt x="84" y="204"/>
                    <a:pt x="83" y="204"/>
                    <a:pt x="83" y="204"/>
                  </a:cubicBezTo>
                  <a:cubicBezTo>
                    <a:pt x="83" y="204"/>
                    <a:pt x="83" y="204"/>
                    <a:pt x="83" y="204"/>
                  </a:cubicBezTo>
                  <a:cubicBezTo>
                    <a:pt x="83" y="205"/>
                    <a:pt x="83" y="205"/>
                    <a:pt x="83" y="205"/>
                  </a:cubicBezTo>
                  <a:cubicBezTo>
                    <a:pt x="83" y="205"/>
                    <a:pt x="83" y="205"/>
                    <a:pt x="84" y="204"/>
                  </a:cubicBezTo>
                  <a:close/>
                  <a:moveTo>
                    <a:pt x="109" y="204"/>
                  </a:moveTo>
                  <a:cubicBezTo>
                    <a:pt x="109" y="204"/>
                    <a:pt x="109" y="204"/>
                    <a:pt x="110" y="204"/>
                  </a:cubicBezTo>
                  <a:cubicBezTo>
                    <a:pt x="110" y="204"/>
                    <a:pt x="110" y="204"/>
                    <a:pt x="111" y="204"/>
                  </a:cubicBezTo>
                  <a:cubicBezTo>
                    <a:pt x="110" y="204"/>
                    <a:pt x="110" y="204"/>
                    <a:pt x="110" y="203"/>
                  </a:cubicBezTo>
                  <a:cubicBezTo>
                    <a:pt x="110" y="203"/>
                    <a:pt x="109" y="203"/>
                    <a:pt x="109" y="203"/>
                  </a:cubicBezTo>
                  <a:lnTo>
                    <a:pt x="109" y="204"/>
                  </a:lnTo>
                  <a:close/>
                  <a:moveTo>
                    <a:pt x="98" y="204"/>
                  </a:moveTo>
                  <a:cubicBezTo>
                    <a:pt x="96" y="204"/>
                    <a:pt x="96" y="205"/>
                    <a:pt x="96" y="206"/>
                  </a:cubicBezTo>
                  <a:cubicBezTo>
                    <a:pt x="97" y="207"/>
                    <a:pt x="97" y="206"/>
                    <a:pt x="98" y="206"/>
                  </a:cubicBezTo>
                  <a:cubicBezTo>
                    <a:pt x="99" y="205"/>
                    <a:pt x="99" y="204"/>
                    <a:pt x="99" y="203"/>
                  </a:cubicBezTo>
                  <a:cubicBezTo>
                    <a:pt x="99" y="203"/>
                    <a:pt x="98" y="203"/>
                    <a:pt x="98" y="203"/>
                  </a:cubicBezTo>
                  <a:cubicBezTo>
                    <a:pt x="98" y="203"/>
                    <a:pt x="97" y="203"/>
                    <a:pt x="97" y="203"/>
                  </a:cubicBezTo>
                  <a:cubicBezTo>
                    <a:pt x="97" y="203"/>
                    <a:pt x="97" y="204"/>
                    <a:pt x="97" y="204"/>
                  </a:cubicBezTo>
                  <a:cubicBezTo>
                    <a:pt x="97" y="204"/>
                    <a:pt x="97" y="204"/>
                    <a:pt x="98" y="204"/>
                  </a:cubicBezTo>
                  <a:close/>
                  <a:moveTo>
                    <a:pt x="92" y="204"/>
                  </a:moveTo>
                  <a:lnTo>
                    <a:pt x="93" y="204"/>
                  </a:lnTo>
                  <a:lnTo>
                    <a:pt x="93" y="203"/>
                  </a:lnTo>
                  <a:lnTo>
                    <a:pt x="92" y="203"/>
                  </a:lnTo>
                  <a:lnTo>
                    <a:pt x="92" y="204"/>
                  </a:lnTo>
                  <a:close/>
                  <a:moveTo>
                    <a:pt x="114" y="201"/>
                  </a:moveTo>
                  <a:cubicBezTo>
                    <a:pt x="114" y="201"/>
                    <a:pt x="114" y="201"/>
                    <a:pt x="114" y="201"/>
                  </a:cubicBezTo>
                  <a:cubicBezTo>
                    <a:pt x="114" y="201"/>
                    <a:pt x="113" y="202"/>
                    <a:pt x="114" y="202"/>
                  </a:cubicBezTo>
                  <a:cubicBezTo>
                    <a:pt x="114" y="202"/>
                    <a:pt x="114" y="202"/>
                    <a:pt x="114" y="202"/>
                  </a:cubicBezTo>
                  <a:cubicBezTo>
                    <a:pt x="114" y="202"/>
                    <a:pt x="114" y="202"/>
                    <a:pt x="114" y="201"/>
                  </a:cubicBezTo>
                  <a:close/>
                  <a:moveTo>
                    <a:pt x="104" y="199"/>
                  </a:moveTo>
                  <a:cubicBezTo>
                    <a:pt x="104" y="200"/>
                    <a:pt x="104" y="200"/>
                    <a:pt x="104" y="200"/>
                  </a:cubicBezTo>
                  <a:cubicBezTo>
                    <a:pt x="104" y="200"/>
                    <a:pt x="104" y="200"/>
                    <a:pt x="105" y="199"/>
                  </a:cubicBezTo>
                  <a:cubicBezTo>
                    <a:pt x="105" y="199"/>
                    <a:pt x="105" y="199"/>
                    <a:pt x="105" y="199"/>
                  </a:cubicBezTo>
                  <a:cubicBezTo>
                    <a:pt x="105" y="199"/>
                    <a:pt x="105" y="199"/>
                    <a:pt x="104" y="199"/>
                  </a:cubicBezTo>
                  <a:close/>
                  <a:moveTo>
                    <a:pt x="112" y="199"/>
                  </a:moveTo>
                  <a:lnTo>
                    <a:pt x="113" y="199"/>
                  </a:lnTo>
                  <a:lnTo>
                    <a:pt x="113" y="198"/>
                  </a:lnTo>
                  <a:lnTo>
                    <a:pt x="112" y="198"/>
                  </a:lnTo>
                  <a:lnTo>
                    <a:pt x="112" y="199"/>
                  </a:lnTo>
                  <a:close/>
                  <a:moveTo>
                    <a:pt x="109" y="199"/>
                  </a:moveTo>
                  <a:cubicBezTo>
                    <a:pt x="109" y="197"/>
                    <a:pt x="108" y="197"/>
                    <a:pt x="107" y="197"/>
                  </a:cubicBezTo>
                  <a:cubicBezTo>
                    <a:pt x="107" y="198"/>
                    <a:pt x="108" y="199"/>
                    <a:pt x="109" y="199"/>
                  </a:cubicBezTo>
                  <a:close/>
                  <a:moveTo>
                    <a:pt x="96" y="195"/>
                  </a:moveTo>
                  <a:cubicBezTo>
                    <a:pt x="96" y="194"/>
                    <a:pt x="96" y="194"/>
                    <a:pt x="97" y="193"/>
                  </a:cubicBezTo>
                  <a:cubicBezTo>
                    <a:pt x="97" y="193"/>
                    <a:pt x="97" y="192"/>
                    <a:pt x="96" y="192"/>
                  </a:cubicBezTo>
                  <a:cubicBezTo>
                    <a:pt x="96" y="193"/>
                    <a:pt x="96" y="193"/>
                    <a:pt x="96" y="194"/>
                  </a:cubicBezTo>
                  <a:cubicBezTo>
                    <a:pt x="95" y="194"/>
                    <a:pt x="96" y="194"/>
                    <a:pt x="96" y="195"/>
                  </a:cubicBezTo>
                  <a:close/>
                  <a:moveTo>
                    <a:pt x="102" y="195"/>
                  </a:moveTo>
                  <a:cubicBezTo>
                    <a:pt x="102" y="196"/>
                    <a:pt x="102" y="196"/>
                    <a:pt x="101" y="196"/>
                  </a:cubicBezTo>
                  <a:cubicBezTo>
                    <a:pt x="100" y="195"/>
                    <a:pt x="100" y="195"/>
                    <a:pt x="99" y="196"/>
                  </a:cubicBezTo>
                  <a:cubicBezTo>
                    <a:pt x="99" y="194"/>
                    <a:pt x="99" y="193"/>
                    <a:pt x="98" y="193"/>
                  </a:cubicBezTo>
                  <a:cubicBezTo>
                    <a:pt x="98" y="193"/>
                    <a:pt x="98" y="194"/>
                    <a:pt x="98" y="195"/>
                  </a:cubicBezTo>
                  <a:cubicBezTo>
                    <a:pt x="98" y="196"/>
                    <a:pt x="98" y="197"/>
                    <a:pt x="98" y="197"/>
                  </a:cubicBezTo>
                  <a:cubicBezTo>
                    <a:pt x="98" y="197"/>
                    <a:pt x="99" y="197"/>
                    <a:pt x="99" y="197"/>
                  </a:cubicBezTo>
                  <a:cubicBezTo>
                    <a:pt x="99" y="197"/>
                    <a:pt x="100" y="197"/>
                    <a:pt x="100" y="197"/>
                  </a:cubicBezTo>
                  <a:cubicBezTo>
                    <a:pt x="100" y="197"/>
                    <a:pt x="100" y="198"/>
                    <a:pt x="100" y="198"/>
                  </a:cubicBezTo>
                  <a:cubicBezTo>
                    <a:pt x="100" y="199"/>
                    <a:pt x="100" y="199"/>
                    <a:pt x="100" y="199"/>
                  </a:cubicBezTo>
                  <a:cubicBezTo>
                    <a:pt x="101" y="200"/>
                    <a:pt x="101" y="200"/>
                    <a:pt x="102" y="199"/>
                  </a:cubicBezTo>
                  <a:cubicBezTo>
                    <a:pt x="102" y="199"/>
                    <a:pt x="102" y="198"/>
                    <a:pt x="102" y="198"/>
                  </a:cubicBezTo>
                  <a:cubicBezTo>
                    <a:pt x="102" y="197"/>
                    <a:pt x="102" y="197"/>
                    <a:pt x="103" y="197"/>
                  </a:cubicBezTo>
                  <a:cubicBezTo>
                    <a:pt x="103" y="196"/>
                    <a:pt x="103" y="196"/>
                    <a:pt x="103" y="195"/>
                  </a:cubicBezTo>
                  <a:cubicBezTo>
                    <a:pt x="103" y="194"/>
                    <a:pt x="102" y="194"/>
                    <a:pt x="102" y="193"/>
                  </a:cubicBezTo>
                  <a:cubicBezTo>
                    <a:pt x="101" y="192"/>
                    <a:pt x="100" y="192"/>
                    <a:pt x="99" y="192"/>
                  </a:cubicBezTo>
                  <a:cubicBezTo>
                    <a:pt x="100" y="193"/>
                    <a:pt x="100" y="193"/>
                    <a:pt x="101" y="194"/>
                  </a:cubicBezTo>
                  <a:cubicBezTo>
                    <a:pt x="102" y="194"/>
                    <a:pt x="102" y="194"/>
                    <a:pt x="102" y="195"/>
                  </a:cubicBezTo>
                  <a:close/>
                  <a:moveTo>
                    <a:pt x="92" y="192"/>
                  </a:moveTo>
                  <a:cubicBezTo>
                    <a:pt x="92" y="192"/>
                    <a:pt x="92" y="192"/>
                    <a:pt x="91" y="192"/>
                  </a:cubicBezTo>
                  <a:cubicBezTo>
                    <a:pt x="91" y="192"/>
                    <a:pt x="91" y="192"/>
                    <a:pt x="91" y="192"/>
                  </a:cubicBezTo>
                  <a:cubicBezTo>
                    <a:pt x="91" y="192"/>
                    <a:pt x="91" y="192"/>
                    <a:pt x="92" y="192"/>
                  </a:cubicBezTo>
                  <a:cubicBezTo>
                    <a:pt x="92" y="192"/>
                    <a:pt x="92" y="192"/>
                    <a:pt x="92" y="192"/>
                  </a:cubicBezTo>
                  <a:close/>
                  <a:moveTo>
                    <a:pt x="110" y="193"/>
                  </a:moveTo>
                  <a:cubicBezTo>
                    <a:pt x="110" y="192"/>
                    <a:pt x="111" y="192"/>
                    <a:pt x="110" y="192"/>
                  </a:cubicBezTo>
                  <a:cubicBezTo>
                    <a:pt x="110" y="192"/>
                    <a:pt x="110" y="192"/>
                    <a:pt x="110" y="191"/>
                  </a:cubicBezTo>
                  <a:cubicBezTo>
                    <a:pt x="110" y="191"/>
                    <a:pt x="110" y="191"/>
                    <a:pt x="110" y="191"/>
                  </a:cubicBezTo>
                  <a:cubicBezTo>
                    <a:pt x="109" y="191"/>
                    <a:pt x="109" y="191"/>
                    <a:pt x="109" y="192"/>
                  </a:cubicBezTo>
                  <a:cubicBezTo>
                    <a:pt x="109" y="192"/>
                    <a:pt x="110" y="192"/>
                    <a:pt x="110" y="192"/>
                  </a:cubicBezTo>
                  <a:cubicBezTo>
                    <a:pt x="110" y="192"/>
                    <a:pt x="110" y="192"/>
                    <a:pt x="110" y="193"/>
                  </a:cubicBezTo>
                  <a:close/>
                  <a:moveTo>
                    <a:pt x="110" y="189"/>
                  </a:moveTo>
                  <a:cubicBezTo>
                    <a:pt x="110" y="189"/>
                    <a:pt x="109" y="189"/>
                    <a:pt x="109" y="190"/>
                  </a:cubicBezTo>
                  <a:cubicBezTo>
                    <a:pt x="109" y="190"/>
                    <a:pt x="109" y="190"/>
                    <a:pt x="109" y="190"/>
                  </a:cubicBezTo>
                  <a:cubicBezTo>
                    <a:pt x="109" y="190"/>
                    <a:pt x="109" y="190"/>
                    <a:pt x="110" y="190"/>
                  </a:cubicBezTo>
                  <a:cubicBezTo>
                    <a:pt x="110" y="190"/>
                    <a:pt x="110" y="190"/>
                    <a:pt x="110" y="189"/>
                  </a:cubicBezTo>
                  <a:close/>
                  <a:moveTo>
                    <a:pt x="112" y="191"/>
                  </a:moveTo>
                  <a:cubicBezTo>
                    <a:pt x="112" y="190"/>
                    <a:pt x="112" y="189"/>
                    <a:pt x="113" y="189"/>
                  </a:cubicBezTo>
                  <a:cubicBezTo>
                    <a:pt x="112" y="189"/>
                    <a:pt x="111" y="189"/>
                    <a:pt x="111" y="190"/>
                  </a:cubicBezTo>
                  <a:cubicBezTo>
                    <a:pt x="111" y="191"/>
                    <a:pt x="111" y="191"/>
                    <a:pt x="112" y="191"/>
                  </a:cubicBezTo>
                  <a:close/>
                  <a:moveTo>
                    <a:pt x="56" y="189"/>
                  </a:moveTo>
                  <a:cubicBezTo>
                    <a:pt x="56" y="189"/>
                    <a:pt x="56" y="189"/>
                    <a:pt x="56" y="189"/>
                  </a:cubicBezTo>
                  <a:cubicBezTo>
                    <a:pt x="56" y="189"/>
                    <a:pt x="56" y="189"/>
                    <a:pt x="56" y="190"/>
                  </a:cubicBezTo>
                  <a:cubicBezTo>
                    <a:pt x="56" y="190"/>
                    <a:pt x="56" y="190"/>
                    <a:pt x="56" y="189"/>
                  </a:cubicBezTo>
                  <a:cubicBezTo>
                    <a:pt x="56" y="189"/>
                    <a:pt x="56" y="189"/>
                    <a:pt x="56" y="189"/>
                  </a:cubicBezTo>
                  <a:close/>
                  <a:moveTo>
                    <a:pt x="95" y="188"/>
                  </a:moveTo>
                  <a:cubicBezTo>
                    <a:pt x="95" y="188"/>
                    <a:pt x="95" y="188"/>
                    <a:pt x="95" y="188"/>
                  </a:cubicBezTo>
                  <a:cubicBezTo>
                    <a:pt x="94" y="188"/>
                    <a:pt x="94" y="188"/>
                    <a:pt x="94" y="188"/>
                  </a:cubicBezTo>
                  <a:cubicBezTo>
                    <a:pt x="94" y="188"/>
                    <a:pt x="95" y="188"/>
                    <a:pt x="95" y="188"/>
                  </a:cubicBezTo>
                  <a:cubicBezTo>
                    <a:pt x="95" y="188"/>
                    <a:pt x="95" y="188"/>
                    <a:pt x="95" y="188"/>
                  </a:cubicBezTo>
                  <a:close/>
                  <a:moveTo>
                    <a:pt x="52" y="189"/>
                  </a:moveTo>
                  <a:cubicBezTo>
                    <a:pt x="52" y="189"/>
                    <a:pt x="52" y="189"/>
                    <a:pt x="53" y="189"/>
                  </a:cubicBezTo>
                  <a:cubicBezTo>
                    <a:pt x="53" y="189"/>
                    <a:pt x="54" y="190"/>
                    <a:pt x="54" y="190"/>
                  </a:cubicBezTo>
                  <a:cubicBezTo>
                    <a:pt x="54" y="190"/>
                    <a:pt x="54" y="190"/>
                    <a:pt x="55" y="190"/>
                  </a:cubicBezTo>
                  <a:cubicBezTo>
                    <a:pt x="55" y="190"/>
                    <a:pt x="55" y="190"/>
                    <a:pt x="55" y="189"/>
                  </a:cubicBezTo>
                  <a:cubicBezTo>
                    <a:pt x="55" y="189"/>
                    <a:pt x="54" y="189"/>
                    <a:pt x="54" y="188"/>
                  </a:cubicBezTo>
                  <a:cubicBezTo>
                    <a:pt x="54" y="188"/>
                    <a:pt x="53" y="187"/>
                    <a:pt x="52" y="187"/>
                  </a:cubicBezTo>
                  <a:cubicBezTo>
                    <a:pt x="52" y="188"/>
                    <a:pt x="52" y="189"/>
                    <a:pt x="52" y="189"/>
                  </a:cubicBezTo>
                  <a:close/>
                  <a:moveTo>
                    <a:pt x="97" y="188"/>
                  </a:moveTo>
                  <a:cubicBezTo>
                    <a:pt x="98" y="188"/>
                    <a:pt x="98" y="188"/>
                    <a:pt x="98" y="188"/>
                  </a:cubicBezTo>
                  <a:cubicBezTo>
                    <a:pt x="98" y="188"/>
                    <a:pt x="98" y="189"/>
                    <a:pt x="99" y="188"/>
                  </a:cubicBezTo>
                  <a:cubicBezTo>
                    <a:pt x="99" y="188"/>
                    <a:pt x="99" y="187"/>
                    <a:pt x="98" y="187"/>
                  </a:cubicBezTo>
                  <a:cubicBezTo>
                    <a:pt x="98" y="187"/>
                    <a:pt x="98" y="187"/>
                    <a:pt x="98" y="187"/>
                  </a:cubicBezTo>
                  <a:cubicBezTo>
                    <a:pt x="97" y="187"/>
                    <a:pt x="97" y="188"/>
                    <a:pt x="97" y="188"/>
                  </a:cubicBezTo>
                  <a:close/>
                  <a:moveTo>
                    <a:pt x="103" y="190"/>
                  </a:moveTo>
                  <a:cubicBezTo>
                    <a:pt x="104" y="190"/>
                    <a:pt x="104" y="190"/>
                    <a:pt x="105" y="190"/>
                  </a:cubicBezTo>
                  <a:cubicBezTo>
                    <a:pt x="105" y="189"/>
                    <a:pt x="105" y="189"/>
                    <a:pt x="105" y="189"/>
                  </a:cubicBezTo>
                  <a:cubicBezTo>
                    <a:pt x="105" y="188"/>
                    <a:pt x="105" y="188"/>
                    <a:pt x="105" y="187"/>
                  </a:cubicBezTo>
                  <a:cubicBezTo>
                    <a:pt x="104" y="187"/>
                    <a:pt x="104" y="187"/>
                    <a:pt x="104" y="186"/>
                  </a:cubicBezTo>
                  <a:cubicBezTo>
                    <a:pt x="104" y="187"/>
                    <a:pt x="104" y="188"/>
                    <a:pt x="104" y="188"/>
                  </a:cubicBezTo>
                  <a:cubicBezTo>
                    <a:pt x="103" y="189"/>
                    <a:pt x="103" y="189"/>
                    <a:pt x="103" y="190"/>
                  </a:cubicBezTo>
                  <a:close/>
                  <a:moveTo>
                    <a:pt x="100" y="185"/>
                  </a:moveTo>
                  <a:lnTo>
                    <a:pt x="101" y="185"/>
                  </a:lnTo>
                  <a:lnTo>
                    <a:pt x="101" y="184"/>
                  </a:lnTo>
                  <a:lnTo>
                    <a:pt x="100" y="184"/>
                  </a:lnTo>
                  <a:lnTo>
                    <a:pt x="100" y="185"/>
                  </a:lnTo>
                  <a:close/>
                  <a:moveTo>
                    <a:pt x="75" y="180"/>
                  </a:moveTo>
                  <a:lnTo>
                    <a:pt x="76" y="180"/>
                  </a:lnTo>
                  <a:lnTo>
                    <a:pt x="76" y="179"/>
                  </a:lnTo>
                  <a:lnTo>
                    <a:pt x="75" y="179"/>
                  </a:lnTo>
                  <a:lnTo>
                    <a:pt x="75" y="180"/>
                  </a:lnTo>
                  <a:close/>
                  <a:moveTo>
                    <a:pt x="106" y="163"/>
                  </a:moveTo>
                  <a:lnTo>
                    <a:pt x="107" y="163"/>
                  </a:lnTo>
                  <a:lnTo>
                    <a:pt x="107" y="162"/>
                  </a:lnTo>
                  <a:lnTo>
                    <a:pt x="106" y="162"/>
                  </a:lnTo>
                  <a:lnTo>
                    <a:pt x="106" y="163"/>
                  </a:lnTo>
                  <a:close/>
                  <a:moveTo>
                    <a:pt x="9" y="140"/>
                  </a:moveTo>
                  <a:cubicBezTo>
                    <a:pt x="10" y="140"/>
                    <a:pt x="10" y="140"/>
                    <a:pt x="11" y="140"/>
                  </a:cubicBezTo>
                  <a:cubicBezTo>
                    <a:pt x="11" y="140"/>
                    <a:pt x="11" y="140"/>
                    <a:pt x="11" y="139"/>
                  </a:cubicBezTo>
                  <a:lnTo>
                    <a:pt x="9" y="139"/>
                  </a:lnTo>
                  <a:lnTo>
                    <a:pt x="9" y="140"/>
                  </a:lnTo>
                  <a:close/>
                  <a:moveTo>
                    <a:pt x="94" y="137"/>
                  </a:moveTo>
                  <a:cubicBezTo>
                    <a:pt x="95" y="137"/>
                    <a:pt x="95" y="137"/>
                    <a:pt x="95" y="137"/>
                  </a:cubicBezTo>
                  <a:cubicBezTo>
                    <a:pt x="95" y="138"/>
                    <a:pt x="95" y="138"/>
                    <a:pt x="95" y="138"/>
                  </a:cubicBezTo>
                  <a:cubicBezTo>
                    <a:pt x="95" y="138"/>
                    <a:pt x="95" y="137"/>
                    <a:pt x="96" y="137"/>
                  </a:cubicBezTo>
                  <a:cubicBezTo>
                    <a:pt x="96" y="137"/>
                    <a:pt x="96" y="137"/>
                    <a:pt x="96" y="136"/>
                  </a:cubicBezTo>
                  <a:cubicBezTo>
                    <a:pt x="96" y="136"/>
                    <a:pt x="96" y="136"/>
                    <a:pt x="96" y="136"/>
                  </a:cubicBezTo>
                  <a:cubicBezTo>
                    <a:pt x="95" y="136"/>
                    <a:pt x="94" y="136"/>
                    <a:pt x="94" y="137"/>
                  </a:cubicBezTo>
                  <a:close/>
                  <a:moveTo>
                    <a:pt x="37" y="128"/>
                  </a:moveTo>
                  <a:cubicBezTo>
                    <a:pt x="37" y="128"/>
                    <a:pt x="38" y="128"/>
                    <a:pt x="38" y="127"/>
                  </a:cubicBezTo>
                  <a:cubicBezTo>
                    <a:pt x="38" y="127"/>
                    <a:pt x="38" y="127"/>
                    <a:pt x="39" y="127"/>
                  </a:cubicBezTo>
                  <a:lnTo>
                    <a:pt x="39" y="125"/>
                  </a:lnTo>
                  <a:cubicBezTo>
                    <a:pt x="39" y="124"/>
                    <a:pt x="38" y="124"/>
                    <a:pt x="38" y="124"/>
                  </a:cubicBezTo>
                  <a:cubicBezTo>
                    <a:pt x="38" y="124"/>
                    <a:pt x="37" y="125"/>
                    <a:pt x="37" y="125"/>
                  </a:cubicBezTo>
                  <a:cubicBezTo>
                    <a:pt x="37" y="125"/>
                    <a:pt x="37" y="126"/>
                    <a:pt x="37" y="126"/>
                  </a:cubicBezTo>
                  <a:cubicBezTo>
                    <a:pt x="37" y="126"/>
                    <a:pt x="37" y="126"/>
                    <a:pt x="37" y="127"/>
                  </a:cubicBezTo>
                  <a:cubicBezTo>
                    <a:pt x="36" y="127"/>
                    <a:pt x="37" y="127"/>
                    <a:pt x="37" y="128"/>
                  </a:cubicBezTo>
                  <a:close/>
                  <a:moveTo>
                    <a:pt x="112" y="80"/>
                  </a:moveTo>
                  <a:cubicBezTo>
                    <a:pt x="112" y="80"/>
                    <a:pt x="112" y="79"/>
                    <a:pt x="112" y="79"/>
                  </a:cubicBezTo>
                  <a:cubicBezTo>
                    <a:pt x="112" y="78"/>
                    <a:pt x="112" y="78"/>
                    <a:pt x="111" y="78"/>
                  </a:cubicBezTo>
                  <a:cubicBezTo>
                    <a:pt x="111" y="79"/>
                    <a:pt x="111" y="80"/>
                    <a:pt x="112" y="80"/>
                  </a:cubicBezTo>
                  <a:close/>
                  <a:moveTo>
                    <a:pt x="8" y="61"/>
                  </a:moveTo>
                  <a:cubicBezTo>
                    <a:pt x="8" y="60"/>
                    <a:pt x="8" y="60"/>
                    <a:pt x="9" y="60"/>
                  </a:cubicBezTo>
                  <a:cubicBezTo>
                    <a:pt x="9" y="59"/>
                    <a:pt x="9" y="59"/>
                    <a:pt x="10" y="59"/>
                  </a:cubicBezTo>
                  <a:cubicBezTo>
                    <a:pt x="9" y="59"/>
                    <a:pt x="9" y="59"/>
                    <a:pt x="9" y="59"/>
                  </a:cubicBezTo>
                  <a:cubicBezTo>
                    <a:pt x="8" y="59"/>
                    <a:pt x="8" y="59"/>
                    <a:pt x="8" y="59"/>
                  </a:cubicBezTo>
                  <a:cubicBezTo>
                    <a:pt x="7" y="58"/>
                    <a:pt x="7" y="58"/>
                    <a:pt x="7" y="58"/>
                  </a:cubicBezTo>
                  <a:cubicBezTo>
                    <a:pt x="7" y="58"/>
                    <a:pt x="6" y="58"/>
                    <a:pt x="6" y="59"/>
                  </a:cubicBezTo>
                  <a:cubicBezTo>
                    <a:pt x="7" y="59"/>
                    <a:pt x="7" y="59"/>
                    <a:pt x="7" y="60"/>
                  </a:cubicBezTo>
                  <a:cubicBezTo>
                    <a:pt x="8" y="60"/>
                    <a:pt x="8" y="61"/>
                    <a:pt x="8" y="61"/>
                  </a:cubicBezTo>
                  <a:close/>
                  <a:moveTo>
                    <a:pt x="15" y="51"/>
                  </a:moveTo>
                  <a:cubicBezTo>
                    <a:pt x="15" y="51"/>
                    <a:pt x="15" y="51"/>
                    <a:pt x="15" y="51"/>
                  </a:cubicBezTo>
                  <a:cubicBezTo>
                    <a:pt x="15" y="51"/>
                    <a:pt x="15" y="52"/>
                    <a:pt x="15" y="52"/>
                  </a:cubicBezTo>
                  <a:cubicBezTo>
                    <a:pt x="15" y="52"/>
                    <a:pt x="15" y="52"/>
                    <a:pt x="15" y="52"/>
                  </a:cubicBezTo>
                  <a:cubicBezTo>
                    <a:pt x="15" y="52"/>
                    <a:pt x="15" y="52"/>
                    <a:pt x="15" y="51"/>
                  </a:cubicBezTo>
                  <a:close/>
                  <a:moveTo>
                    <a:pt x="101" y="52"/>
                  </a:moveTo>
                  <a:cubicBezTo>
                    <a:pt x="101" y="52"/>
                    <a:pt x="101" y="52"/>
                    <a:pt x="102" y="52"/>
                  </a:cubicBezTo>
                  <a:cubicBezTo>
                    <a:pt x="102" y="52"/>
                    <a:pt x="102" y="51"/>
                    <a:pt x="102" y="51"/>
                  </a:cubicBezTo>
                  <a:cubicBezTo>
                    <a:pt x="102" y="51"/>
                    <a:pt x="102" y="51"/>
                    <a:pt x="102" y="50"/>
                  </a:cubicBezTo>
                  <a:cubicBezTo>
                    <a:pt x="101" y="50"/>
                    <a:pt x="101" y="50"/>
                    <a:pt x="101" y="50"/>
                  </a:cubicBezTo>
                  <a:lnTo>
                    <a:pt x="101" y="52"/>
                  </a:lnTo>
                  <a:close/>
                  <a:moveTo>
                    <a:pt x="16" y="50"/>
                  </a:moveTo>
                  <a:cubicBezTo>
                    <a:pt x="16" y="50"/>
                    <a:pt x="16" y="50"/>
                    <a:pt x="16" y="49"/>
                  </a:cubicBezTo>
                  <a:cubicBezTo>
                    <a:pt x="16" y="49"/>
                    <a:pt x="16" y="48"/>
                    <a:pt x="15" y="48"/>
                  </a:cubicBezTo>
                  <a:cubicBezTo>
                    <a:pt x="15" y="49"/>
                    <a:pt x="15" y="49"/>
                    <a:pt x="15" y="50"/>
                  </a:cubicBezTo>
                  <a:cubicBezTo>
                    <a:pt x="15" y="50"/>
                    <a:pt x="15" y="50"/>
                    <a:pt x="16" y="50"/>
                  </a:cubicBezTo>
                  <a:close/>
                  <a:moveTo>
                    <a:pt x="17" y="44"/>
                  </a:moveTo>
                  <a:cubicBezTo>
                    <a:pt x="17" y="44"/>
                    <a:pt x="17" y="44"/>
                    <a:pt x="16" y="44"/>
                  </a:cubicBezTo>
                  <a:cubicBezTo>
                    <a:pt x="16" y="44"/>
                    <a:pt x="16" y="45"/>
                    <a:pt x="16" y="45"/>
                  </a:cubicBezTo>
                  <a:cubicBezTo>
                    <a:pt x="16"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3" y="39"/>
                  </a:cubicBezTo>
                  <a:cubicBezTo>
                    <a:pt x="33" y="39"/>
                    <a:pt x="33" y="39"/>
                    <a:pt x="33" y="39"/>
                  </a:cubicBezTo>
                  <a:cubicBezTo>
                    <a:pt x="33" y="39"/>
                    <a:pt x="33" y="39"/>
                    <a:pt x="33" y="39"/>
                  </a:cubicBezTo>
                  <a:cubicBezTo>
                    <a:pt x="34" y="39"/>
                    <a:pt x="34" y="39"/>
                    <a:pt x="34" y="39"/>
                  </a:cubicBezTo>
                  <a:close/>
                  <a:moveTo>
                    <a:pt x="26" y="40"/>
                  </a:moveTo>
                  <a:cubicBezTo>
                    <a:pt x="27" y="40"/>
                    <a:pt x="28" y="39"/>
                    <a:pt x="28" y="39"/>
                  </a:cubicBezTo>
                  <a:cubicBezTo>
                    <a:pt x="28" y="38"/>
                    <a:pt x="29" y="38"/>
                    <a:pt x="29" y="37"/>
                  </a:cubicBezTo>
                  <a:cubicBezTo>
                    <a:pt x="29" y="37"/>
                    <a:pt x="28" y="36"/>
                    <a:pt x="28" y="36"/>
                  </a:cubicBezTo>
                  <a:cubicBezTo>
                    <a:pt x="28" y="35"/>
                    <a:pt x="27" y="35"/>
                    <a:pt x="27" y="34"/>
                  </a:cubicBezTo>
                  <a:cubicBezTo>
                    <a:pt x="26" y="35"/>
                    <a:pt x="25" y="36"/>
                    <a:pt x="25" y="37"/>
                  </a:cubicBezTo>
                  <a:cubicBezTo>
                    <a:pt x="25" y="38"/>
                    <a:pt x="26" y="39"/>
                    <a:pt x="26" y="40"/>
                  </a:cubicBezTo>
                  <a:close/>
                  <a:moveTo>
                    <a:pt x="101" y="31"/>
                  </a:moveTo>
                  <a:cubicBezTo>
                    <a:pt x="101" y="31"/>
                    <a:pt x="101" y="31"/>
                    <a:pt x="101" y="31"/>
                  </a:cubicBezTo>
                  <a:cubicBezTo>
                    <a:pt x="100" y="30"/>
                    <a:pt x="100" y="30"/>
                    <a:pt x="100" y="30"/>
                  </a:cubicBezTo>
                  <a:cubicBezTo>
                    <a:pt x="100" y="31"/>
                    <a:pt x="100" y="31"/>
                    <a:pt x="100" y="31"/>
                  </a:cubicBezTo>
                  <a:cubicBezTo>
                    <a:pt x="100" y="31"/>
                    <a:pt x="100" y="31"/>
                    <a:pt x="100" y="31"/>
                  </a:cubicBezTo>
                  <a:cubicBezTo>
                    <a:pt x="101" y="32"/>
                    <a:pt x="101" y="32"/>
                    <a:pt x="101" y="31"/>
                  </a:cubicBezTo>
                  <a:cubicBezTo>
                    <a:pt x="101" y="31"/>
                    <a:pt x="101" y="31"/>
                    <a:pt x="101" y="31"/>
                  </a:cubicBezTo>
                  <a:close/>
                  <a:moveTo>
                    <a:pt x="33" y="30"/>
                  </a:moveTo>
                  <a:cubicBezTo>
                    <a:pt x="33" y="30"/>
                    <a:pt x="33" y="30"/>
                    <a:pt x="32" y="30"/>
                  </a:cubicBezTo>
                  <a:cubicBezTo>
                    <a:pt x="32" y="30"/>
                    <a:pt x="32" y="30"/>
                    <a:pt x="32" y="30"/>
                  </a:cubicBezTo>
                  <a:cubicBezTo>
                    <a:pt x="32" y="31"/>
                    <a:pt x="32" y="31"/>
                    <a:pt x="32" y="31"/>
                  </a:cubicBezTo>
                  <a:cubicBezTo>
                    <a:pt x="32" y="31"/>
                    <a:pt x="33" y="31"/>
                    <a:pt x="33" y="30"/>
                  </a:cubicBezTo>
                  <a:close/>
                  <a:moveTo>
                    <a:pt x="90" y="28"/>
                  </a:moveTo>
                  <a:cubicBezTo>
                    <a:pt x="89" y="27"/>
                    <a:pt x="89" y="27"/>
                    <a:pt x="89" y="27"/>
                  </a:cubicBezTo>
                  <a:cubicBezTo>
                    <a:pt x="89" y="27"/>
                    <a:pt x="89" y="28"/>
                    <a:pt x="89" y="28"/>
                  </a:cubicBezTo>
                  <a:cubicBezTo>
                    <a:pt x="89" y="28"/>
                    <a:pt x="89" y="28"/>
                    <a:pt x="89" y="28"/>
                  </a:cubicBezTo>
                  <a:cubicBezTo>
                    <a:pt x="90" y="28"/>
                    <a:pt x="90" y="28"/>
                    <a:pt x="90" y="28"/>
                  </a:cubicBezTo>
                  <a:close/>
                  <a:moveTo>
                    <a:pt x="24" y="27"/>
                  </a:moveTo>
                  <a:cubicBezTo>
                    <a:pt x="24" y="27"/>
                    <a:pt x="24" y="27"/>
                    <a:pt x="24" y="26"/>
                  </a:cubicBezTo>
                  <a:cubicBezTo>
                    <a:pt x="24" y="26"/>
                    <a:pt x="24" y="27"/>
                    <a:pt x="24" y="27"/>
                  </a:cubicBezTo>
                  <a:cubicBezTo>
                    <a:pt x="24" y="27"/>
                    <a:pt x="24" y="27"/>
                    <a:pt x="24" y="27"/>
                  </a:cubicBezTo>
                  <a:cubicBezTo>
                    <a:pt x="24" y="27"/>
                    <a:pt x="24" y="27"/>
                    <a:pt x="24" y="27"/>
                  </a:cubicBezTo>
                  <a:close/>
                  <a:moveTo>
                    <a:pt x="69" y="25"/>
                  </a:moveTo>
                  <a:lnTo>
                    <a:pt x="70" y="25"/>
                  </a:lnTo>
                  <a:lnTo>
                    <a:pt x="70" y="24"/>
                  </a:lnTo>
                  <a:lnTo>
                    <a:pt x="69" y="24"/>
                  </a:lnTo>
                  <a:lnTo>
                    <a:pt x="69" y="25"/>
                  </a:lnTo>
                  <a:close/>
                  <a:moveTo>
                    <a:pt x="26" y="25"/>
                  </a:moveTo>
                  <a:cubicBezTo>
                    <a:pt x="26" y="24"/>
                    <a:pt x="26" y="24"/>
                    <a:pt x="25" y="24"/>
                  </a:cubicBezTo>
                  <a:cubicBezTo>
                    <a:pt x="25" y="24"/>
                    <a:pt x="25" y="25"/>
                    <a:pt x="25" y="25"/>
                  </a:cubicBezTo>
                  <a:lnTo>
                    <a:pt x="26" y="25"/>
                  </a:lnTo>
                  <a:close/>
                  <a:moveTo>
                    <a:pt x="62" y="23"/>
                  </a:moveTo>
                  <a:cubicBezTo>
                    <a:pt x="62" y="24"/>
                    <a:pt x="62" y="24"/>
                    <a:pt x="62" y="24"/>
                  </a:cubicBezTo>
                  <a:cubicBezTo>
                    <a:pt x="62" y="24"/>
                    <a:pt x="62" y="24"/>
                    <a:pt x="63" y="23"/>
                  </a:cubicBezTo>
                  <a:cubicBezTo>
                    <a:pt x="63" y="23"/>
                    <a:pt x="63" y="23"/>
                    <a:pt x="63" y="23"/>
                  </a:cubicBezTo>
                  <a:cubicBezTo>
                    <a:pt x="63" y="23"/>
                    <a:pt x="63" y="23"/>
                    <a:pt x="62" y="23"/>
                  </a:cubicBezTo>
                  <a:close/>
                  <a:moveTo>
                    <a:pt x="60" y="22"/>
                  </a:moveTo>
                  <a:cubicBezTo>
                    <a:pt x="60" y="21"/>
                    <a:pt x="60" y="21"/>
                    <a:pt x="59" y="21"/>
                  </a:cubicBezTo>
                  <a:cubicBezTo>
                    <a:pt x="59" y="21"/>
                    <a:pt x="59" y="22"/>
                    <a:pt x="58" y="22"/>
                  </a:cubicBezTo>
                  <a:lnTo>
                    <a:pt x="60" y="22"/>
                  </a:lnTo>
                  <a:close/>
                  <a:moveTo>
                    <a:pt x="34" y="22"/>
                  </a:moveTo>
                  <a:cubicBezTo>
                    <a:pt x="34" y="22"/>
                    <a:pt x="35" y="22"/>
                    <a:pt x="35" y="22"/>
                  </a:cubicBezTo>
                  <a:cubicBezTo>
                    <a:pt x="35" y="22"/>
                    <a:pt x="35" y="22"/>
                    <a:pt x="35" y="21"/>
                  </a:cubicBezTo>
                  <a:cubicBezTo>
                    <a:pt x="35" y="21"/>
                    <a:pt x="35" y="21"/>
                    <a:pt x="35" y="21"/>
                  </a:cubicBezTo>
                  <a:cubicBezTo>
                    <a:pt x="35" y="20"/>
                    <a:pt x="34" y="20"/>
                    <a:pt x="34" y="21"/>
                  </a:cubicBezTo>
                  <a:lnTo>
                    <a:pt x="34" y="22"/>
                  </a:lnTo>
                  <a:close/>
                  <a:moveTo>
                    <a:pt x="40" y="20"/>
                  </a:moveTo>
                  <a:cubicBezTo>
                    <a:pt x="40" y="20"/>
                    <a:pt x="40" y="20"/>
                    <a:pt x="39" y="20"/>
                  </a:cubicBezTo>
                  <a:cubicBezTo>
                    <a:pt x="39" y="20"/>
                    <a:pt x="39" y="20"/>
                    <a:pt x="39" y="20"/>
                  </a:cubicBezTo>
                  <a:cubicBezTo>
                    <a:pt x="39" y="20"/>
                    <a:pt x="40" y="20"/>
                    <a:pt x="40" y="20"/>
                  </a:cubicBezTo>
                  <a:cubicBezTo>
                    <a:pt x="40" y="20"/>
                    <a:pt x="40" y="20"/>
                    <a:pt x="40" y="20"/>
                  </a:cubicBezTo>
                  <a:close/>
                  <a:moveTo>
                    <a:pt x="46" y="21"/>
                  </a:moveTo>
                  <a:lnTo>
                    <a:pt x="46" y="19"/>
                  </a:lnTo>
                  <a:lnTo>
                    <a:pt x="45" y="19"/>
                  </a:lnTo>
                  <a:cubicBezTo>
                    <a:pt x="45" y="19"/>
                    <a:pt x="44" y="20"/>
                    <a:pt x="44" y="20"/>
                  </a:cubicBezTo>
                  <a:cubicBezTo>
                    <a:pt x="44" y="20"/>
                    <a:pt x="44" y="20"/>
                    <a:pt x="44" y="21"/>
                  </a:cubicBezTo>
                  <a:lnTo>
                    <a:pt x="46" y="21"/>
                  </a:lnTo>
                  <a:close/>
                  <a:moveTo>
                    <a:pt x="41" y="18"/>
                  </a:moveTo>
                  <a:cubicBezTo>
                    <a:pt x="41" y="17"/>
                    <a:pt x="41" y="16"/>
                    <a:pt x="39" y="16"/>
                  </a:cubicBezTo>
                  <a:cubicBezTo>
                    <a:pt x="39" y="17"/>
                    <a:pt x="40" y="17"/>
                    <a:pt x="40" y="17"/>
                  </a:cubicBezTo>
                  <a:cubicBezTo>
                    <a:pt x="40" y="18"/>
                    <a:pt x="41" y="18"/>
                    <a:pt x="41" y="18"/>
                  </a:cubicBezTo>
                  <a:close/>
                  <a:moveTo>
                    <a:pt x="63" y="17"/>
                  </a:moveTo>
                  <a:cubicBezTo>
                    <a:pt x="63" y="17"/>
                    <a:pt x="64" y="17"/>
                    <a:pt x="64" y="17"/>
                  </a:cubicBezTo>
                  <a:cubicBezTo>
                    <a:pt x="65" y="16"/>
                    <a:pt x="66" y="17"/>
                    <a:pt x="66" y="17"/>
                  </a:cubicBezTo>
                  <a:lnTo>
                    <a:pt x="66" y="16"/>
                  </a:lnTo>
                  <a:cubicBezTo>
                    <a:pt x="67" y="16"/>
                    <a:pt x="67" y="16"/>
                    <a:pt x="67" y="16"/>
                  </a:cubicBezTo>
                  <a:cubicBezTo>
                    <a:pt x="66" y="16"/>
                    <a:pt x="66" y="16"/>
                    <a:pt x="66" y="16"/>
                  </a:cubicBezTo>
                  <a:cubicBezTo>
                    <a:pt x="65" y="15"/>
                    <a:pt x="65" y="15"/>
                    <a:pt x="65" y="15"/>
                  </a:cubicBezTo>
                  <a:cubicBezTo>
                    <a:pt x="65" y="15"/>
                    <a:pt x="65" y="15"/>
                    <a:pt x="65" y="15"/>
                  </a:cubicBezTo>
                  <a:cubicBezTo>
                    <a:pt x="65" y="14"/>
                    <a:pt x="64" y="14"/>
                    <a:pt x="64" y="14"/>
                  </a:cubicBezTo>
                  <a:cubicBezTo>
                    <a:pt x="64" y="15"/>
                    <a:pt x="64" y="15"/>
                    <a:pt x="63" y="16"/>
                  </a:cubicBezTo>
                  <a:cubicBezTo>
                    <a:pt x="63" y="16"/>
                    <a:pt x="63" y="17"/>
                    <a:pt x="63" y="17"/>
                  </a:cubicBezTo>
                  <a:close/>
                  <a:moveTo>
                    <a:pt x="35" y="14"/>
                  </a:moveTo>
                  <a:cubicBezTo>
                    <a:pt x="35" y="15"/>
                    <a:pt x="34" y="15"/>
                    <a:pt x="34" y="15"/>
                  </a:cubicBezTo>
                  <a:cubicBezTo>
                    <a:pt x="34" y="15"/>
                    <a:pt x="34" y="15"/>
                    <a:pt x="34" y="15"/>
                  </a:cubicBezTo>
                  <a:cubicBezTo>
                    <a:pt x="34" y="15"/>
                    <a:pt x="34" y="15"/>
                    <a:pt x="34" y="15"/>
                  </a:cubicBezTo>
                  <a:cubicBezTo>
                    <a:pt x="35" y="15"/>
                    <a:pt x="35" y="15"/>
                    <a:pt x="35" y="14"/>
                  </a:cubicBezTo>
                  <a:close/>
                  <a:moveTo>
                    <a:pt x="43" y="16"/>
                  </a:moveTo>
                  <a:cubicBezTo>
                    <a:pt x="43" y="16"/>
                    <a:pt x="43" y="17"/>
                    <a:pt x="44" y="16"/>
                  </a:cubicBezTo>
                  <a:cubicBezTo>
                    <a:pt x="44" y="16"/>
                    <a:pt x="44" y="16"/>
                    <a:pt x="45" y="16"/>
                  </a:cubicBezTo>
                  <a:cubicBezTo>
                    <a:pt x="45" y="16"/>
                    <a:pt x="45" y="15"/>
                    <a:pt x="45" y="15"/>
                  </a:cubicBezTo>
                  <a:cubicBezTo>
                    <a:pt x="45" y="14"/>
                    <a:pt x="45" y="14"/>
                    <a:pt x="44" y="14"/>
                  </a:cubicBezTo>
                  <a:cubicBezTo>
                    <a:pt x="45" y="14"/>
                    <a:pt x="44" y="15"/>
                    <a:pt x="44" y="15"/>
                  </a:cubicBezTo>
                  <a:cubicBezTo>
                    <a:pt x="44" y="15"/>
                    <a:pt x="44" y="15"/>
                    <a:pt x="44" y="15"/>
                  </a:cubicBezTo>
                  <a:cubicBezTo>
                    <a:pt x="43" y="15"/>
                    <a:pt x="43" y="15"/>
                    <a:pt x="43" y="15"/>
                  </a:cubicBezTo>
                  <a:cubicBezTo>
                    <a:pt x="43" y="16"/>
                    <a:pt x="43" y="16"/>
                    <a:pt x="43" y="16"/>
                  </a:cubicBezTo>
                  <a:close/>
                  <a:moveTo>
                    <a:pt x="109" y="14"/>
                  </a:moveTo>
                  <a:cubicBezTo>
                    <a:pt x="108" y="14"/>
                    <a:pt x="108" y="15"/>
                    <a:pt x="108" y="15"/>
                  </a:cubicBezTo>
                  <a:cubicBezTo>
                    <a:pt x="108" y="15"/>
                    <a:pt x="109" y="14"/>
                    <a:pt x="109" y="14"/>
                  </a:cubicBezTo>
                  <a:cubicBezTo>
                    <a:pt x="109" y="14"/>
                    <a:pt x="109" y="14"/>
                    <a:pt x="109" y="14"/>
                  </a:cubicBezTo>
                  <a:cubicBezTo>
                    <a:pt x="109" y="14"/>
                    <a:pt x="109" y="14"/>
                    <a:pt x="109" y="14"/>
                  </a:cubicBezTo>
                  <a:close/>
                  <a:moveTo>
                    <a:pt x="67" y="15"/>
                  </a:moveTo>
                  <a:cubicBezTo>
                    <a:pt x="67" y="15"/>
                    <a:pt x="67" y="15"/>
                    <a:pt x="67" y="15"/>
                  </a:cubicBezTo>
                  <a:cubicBezTo>
                    <a:pt x="68" y="15"/>
                    <a:pt x="68" y="15"/>
                    <a:pt x="68" y="14"/>
                  </a:cubicBezTo>
                  <a:cubicBezTo>
                    <a:pt x="68" y="14"/>
                    <a:pt x="68" y="14"/>
                    <a:pt x="67" y="14"/>
                  </a:cubicBezTo>
                  <a:cubicBezTo>
                    <a:pt x="67" y="13"/>
                    <a:pt x="67" y="13"/>
                    <a:pt x="67" y="13"/>
                  </a:cubicBezTo>
                  <a:lnTo>
                    <a:pt x="67" y="15"/>
                  </a:lnTo>
                  <a:close/>
                  <a:moveTo>
                    <a:pt x="68" y="13"/>
                  </a:moveTo>
                  <a:cubicBezTo>
                    <a:pt x="69" y="13"/>
                    <a:pt x="69" y="13"/>
                    <a:pt x="69" y="13"/>
                  </a:cubicBezTo>
                  <a:cubicBezTo>
                    <a:pt x="70" y="13"/>
                    <a:pt x="70" y="13"/>
                    <a:pt x="70" y="13"/>
                  </a:cubicBezTo>
                  <a:lnTo>
                    <a:pt x="69" y="13"/>
                  </a:lnTo>
                  <a:cubicBezTo>
                    <a:pt x="69" y="13"/>
                    <a:pt x="69" y="13"/>
                    <a:pt x="68" y="13"/>
                  </a:cubicBezTo>
                  <a:cubicBezTo>
                    <a:pt x="68" y="13"/>
                    <a:pt x="68" y="13"/>
                    <a:pt x="68" y="13"/>
                  </a:cubicBezTo>
                  <a:close/>
                  <a:moveTo>
                    <a:pt x="66" y="13"/>
                  </a:moveTo>
                  <a:cubicBezTo>
                    <a:pt x="66" y="12"/>
                    <a:pt x="66" y="12"/>
                    <a:pt x="66" y="13"/>
                  </a:cubicBezTo>
                  <a:cubicBezTo>
                    <a:pt x="65" y="13"/>
                    <a:pt x="65" y="13"/>
                    <a:pt x="65" y="13"/>
                  </a:cubicBezTo>
                  <a:cubicBezTo>
                    <a:pt x="66" y="13"/>
                    <a:pt x="66" y="13"/>
                    <a:pt x="66" y="13"/>
                  </a:cubicBezTo>
                  <a:cubicBezTo>
                    <a:pt x="66" y="13"/>
                    <a:pt x="66" y="13"/>
                    <a:pt x="66" y="12"/>
                  </a:cubicBezTo>
                  <a:lnTo>
                    <a:pt x="66" y="13"/>
                  </a:lnTo>
                  <a:close/>
                  <a:moveTo>
                    <a:pt x="57" y="13"/>
                  </a:moveTo>
                  <a:lnTo>
                    <a:pt x="58" y="13"/>
                  </a:lnTo>
                  <a:lnTo>
                    <a:pt x="58" y="12"/>
                  </a:lnTo>
                  <a:lnTo>
                    <a:pt x="57" y="12"/>
                  </a:lnTo>
                  <a:lnTo>
                    <a:pt x="57" y="13"/>
                  </a:lnTo>
                  <a:close/>
                  <a:moveTo>
                    <a:pt x="97" y="11"/>
                  </a:moveTo>
                  <a:cubicBezTo>
                    <a:pt x="97" y="11"/>
                    <a:pt x="97" y="12"/>
                    <a:pt x="97" y="12"/>
                  </a:cubicBezTo>
                  <a:cubicBezTo>
                    <a:pt x="97" y="12"/>
                    <a:pt x="97" y="11"/>
                    <a:pt x="98" y="11"/>
                  </a:cubicBezTo>
                  <a:cubicBezTo>
                    <a:pt x="98" y="11"/>
                    <a:pt x="98" y="11"/>
                    <a:pt x="98" y="11"/>
                  </a:cubicBezTo>
                  <a:cubicBezTo>
                    <a:pt x="98" y="11"/>
                    <a:pt x="98" y="11"/>
                    <a:pt x="97" y="11"/>
                  </a:cubicBezTo>
                  <a:close/>
                  <a:moveTo>
                    <a:pt x="62" y="13"/>
                  </a:moveTo>
                  <a:cubicBezTo>
                    <a:pt x="62" y="13"/>
                    <a:pt x="62" y="13"/>
                    <a:pt x="62" y="13"/>
                  </a:cubicBezTo>
                  <a:cubicBezTo>
                    <a:pt x="63" y="13"/>
                    <a:pt x="63" y="13"/>
                    <a:pt x="63" y="13"/>
                  </a:cubicBezTo>
                  <a:cubicBezTo>
                    <a:pt x="63" y="13"/>
                    <a:pt x="64" y="12"/>
                    <a:pt x="64" y="12"/>
                  </a:cubicBezTo>
                  <a:cubicBezTo>
                    <a:pt x="64" y="12"/>
                    <a:pt x="64" y="12"/>
                    <a:pt x="64" y="12"/>
                  </a:cubicBezTo>
                  <a:cubicBezTo>
                    <a:pt x="63" y="11"/>
                    <a:pt x="62" y="11"/>
                    <a:pt x="62" y="11"/>
                  </a:cubicBezTo>
                  <a:cubicBezTo>
                    <a:pt x="62" y="11"/>
                    <a:pt x="61" y="11"/>
                    <a:pt x="60" y="12"/>
                  </a:cubicBezTo>
                  <a:cubicBezTo>
                    <a:pt x="60" y="11"/>
                    <a:pt x="60" y="10"/>
                    <a:pt x="59" y="10"/>
                  </a:cubicBezTo>
                  <a:cubicBezTo>
                    <a:pt x="60" y="11"/>
                    <a:pt x="60" y="12"/>
                    <a:pt x="60" y="12"/>
                  </a:cubicBezTo>
                  <a:cubicBezTo>
                    <a:pt x="60" y="13"/>
                    <a:pt x="61" y="13"/>
                    <a:pt x="62" y="13"/>
                  </a:cubicBezTo>
                  <a:close/>
                  <a:moveTo>
                    <a:pt x="66" y="10"/>
                  </a:moveTo>
                  <a:cubicBezTo>
                    <a:pt x="66" y="10"/>
                    <a:pt x="66" y="10"/>
                    <a:pt x="66" y="10"/>
                  </a:cubicBezTo>
                  <a:cubicBezTo>
                    <a:pt x="66" y="10"/>
                    <a:pt x="65" y="10"/>
                    <a:pt x="65" y="10"/>
                  </a:cubicBezTo>
                  <a:cubicBezTo>
                    <a:pt x="66" y="10"/>
                    <a:pt x="66" y="10"/>
                    <a:pt x="66" y="10"/>
                  </a:cubicBezTo>
                  <a:cubicBezTo>
                    <a:pt x="66" y="10"/>
                    <a:pt x="66" y="10"/>
                    <a:pt x="66" y="10"/>
                  </a:cubicBezTo>
                  <a:close/>
                  <a:moveTo>
                    <a:pt x="96" y="10"/>
                  </a:moveTo>
                  <a:cubicBezTo>
                    <a:pt x="96" y="10"/>
                    <a:pt x="96" y="10"/>
                    <a:pt x="96" y="9"/>
                  </a:cubicBezTo>
                  <a:cubicBezTo>
                    <a:pt x="96" y="9"/>
                    <a:pt x="96" y="9"/>
                    <a:pt x="95" y="8"/>
                  </a:cubicBezTo>
                  <a:cubicBezTo>
                    <a:pt x="95" y="9"/>
                    <a:pt x="95" y="10"/>
                    <a:pt x="96" y="10"/>
                  </a:cubicBezTo>
                  <a:close/>
                  <a:moveTo>
                    <a:pt x="76" y="7"/>
                  </a:moveTo>
                  <a:cubicBezTo>
                    <a:pt x="76" y="7"/>
                    <a:pt x="76" y="7"/>
                    <a:pt x="76" y="7"/>
                  </a:cubicBezTo>
                  <a:cubicBezTo>
                    <a:pt x="76" y="7"/>
                    <a:pt x="75" y="7"/>
                    <a:pt x="76" y="7"/>
                  </a:cubicBezTo>
                  <a:cubicBezTo>
                    <a:pt x="76" y="7"/>
                    <a:pt x="76" y="7"/>
                    <a:pt x="76" y="7"/>
                  </a:cubicBezTo>
                  <a:cubicBezTo>
                    <a:pt x="76" y="7"/>
                    <a:pt x="76" y="7"/>
                    <a:pt x="76" y="7"/>
                  </a:cubicBezTo>
                  <a:close/>
                  <a:moveTo>
                    <a:pt x="62" y="5"/>
                  </a:moveTo>
                  <a:cubicBezTo>
                    <a:pt x="62" y="5"/>
                    <a:pt x="62" y="5"/>
                    <a:pt x="61" y="5"/>
                  </a:cubicBezTo>
                  <a:cubicBezTo>
                    <a:pt x="61" y="5"/>
                    <a:pt x="61" y="6"/>
                    <a:pt x="61" y="6"/>
                  </a:cubicBezTo>
                  <a:cubicBezTo>
                    <a:pt x="61" y="6"/>
                    <a:pt x="62" y="6"/>
                    <a:pt x="62" y="6"/>
                  </a:cubicBezTo>
                  <a:cubicBezTo>
                    <a:pt x="62" y="6"/>
                    <a:pt x="62" y="5"/>
                    <a:pt x="62" y="5"/>
                  </a:cubicBezTo>
                  <a:close/>
                  <a:moveTo>
                    <a:pt x="58" y="4"/>
                  </a:moveTo>
                  <a:cubicBezTo>
                    <a:pt x="58" y="4"/>
                    <a:pt x="58" y="4"/>
                    <a:pt x="58" y="4"/>
                  </a:cubicBezTo>
                  <a:cubicBezTo>
                    <a:pt x="58" y="4"/>
                    <a:pt x="58" y="5"/>
                    <a:pt x="58" y="5"/>
                  </a:cubicBezTo>
                  <a:cubicBezTo>
                    <a:pt x="58" y="5"/>
                    <a:pt x="58" y="5"/>
                    <a:pt x="58" y="5"/>
                  </a:cubicBezTo>
                  <a:cubicBezTo>
                    <a:pt x="59" y="5"/>
                    <a:pt x="59" y="4"/>
                    <a:pt x="58" y="4"/>
                  </a:cubicBezTo>
                  <a:close/>
                  <a:moveTo>
                    <a:pt x="40" y="6"/>
                  </a:moveTo>
                  <a:lnTo>
                    <a:pt x="41" y="6"/>
                  </a:lnTo>
                  <a:cubicBezTo>
                    <a:pt x="41" y="6"/>
                    <a:pt x="41" y="5"/>
                    <a:pt x="41" y="5"/>
                  </a:cubicBezTo>
                  <a:cubicBezTo>
                    <a:pt x="41" y="5"/>
                    <a:pt x="41" y="5"/>
                    <a:pt x="42" y="5"/>
                  </a:cubicBezTo>
                  <a:cubicBezTo>
                    <a:pt x="41" y="5"/>
                    <a:pt x="41" y="5"/>
                    <a:pt x="41" y="4"/>
                  </a:cubicBezTo>
                  <a:cubicBezTo>
                    <a:pt x="41" y="4"/>
                    <a:pt x="40" y="4"/>
                    <a:pt x="40" y="4"/>
                  </a:cubicBezTo>
                  <a:lnTo>
                    <a:pt x="40" y="6"/>
                  </a:lnTo>
                  <a:close/>
                  <a:moveTo>
                    <a:pt x="64" y="5"/>
                  </a:moveTo>
                  <a:cubicBezTo>
                    <a:pt x="64" y="5"/>
                    <a:pt x="65" y="5"/>
                    <a:pt x="65" y="5"/>
                  </a:cubicBezTo>
                  <a:cubicBezTo>
                    <a:pt x="65" y="4"/>
                    <a:pt x="65" y="4"/>
                    <a:pt x="65" y="3"/>
                  </a:cubicBezTo>
                  <a:cubicBezTo>
                    <a:pt x="64" y="3"/>
                    <a:pt x="63" y="4"/>
                    <a:pt x="64" y="5"/>
                  </a:cubicBezTo>
                  <a:close/>
                  <a:moveTo>
                    <a:pt x="79" y="3"/>
                  </a:moveTo>
                  <a:cubicBezTo>
                    <a:pt x="79" y="3"/>
                    <a:pt x="79" y="3"/>
                    <a:pt x="78" y="3"/>
                  </a:cubicBezTo>
                  <a:cubicBezTo>
                    <a:pt x="78" y="3"/>
                    <a:pt x="77" y="3"/>
                    <a:pt x="77" y="3"/>
                  </a:cubicBezTo>
                  <a:cubicBezTo>
                    <a:pt x="78" y="4"/>
                    <a:pt x="78" y="4"/>
                    <a:pt x="78" y="4"/>
                  </a:cubicBezTo>
                  <a:cubicBezTo>
                    <a:pt x="79" y="4"/>
                    <a:pt x="79" y="4"/>
                    <a:pt x="79" y="3"/>
                  </a:cubicBezTo>
                  <a:close/>
                  <a:moveTo>
                    <a:pt x="106" y="11"/>
                  </a:moveTo>
                  <a:cubicBezTo>
                    <a:pt x="106" y="12"/>
                    <a:pt x="106" y="12"/>
                    <a:pt x="106" y="13"/>
                  </a:cubicBezTo>
                  <a:cubicBezTo>
                    <a:pt x="106" y="13"/>
                    <a:pt x="106" y="13"/>
                    <a:pt x="107" y="13"/>
                  </a:cubicBezTo>
                  <a:cubicBezTo>
                    <a:pt x="107" y="13"/>
                    <a:pt x="107" y="13"/>
                    <a:pt x="107" y="12"/>
                  </a:cubicBezTo>
                  <a:cubicBezTo>
                    <a:pt x="107" y="12"/>
                    <a:pt x="107" y="12"/>
                    <a:pt x="106" y="11"/>
                  </a:cubicBezTo>
                  <a:close/>
                  <a:moveTo>
                    <a:pt x="130" y="97"/>
                  </a:moveTo>
                  <a:cubicBezTo>
                    <a:pt x="127" y="97"/>
                    <a:pt x="124" y="97"/>
                    <a:pt x="121" y="97"/>
                  </a:cubicBezTo>
                  <a:cubicBezTo>
                    <a:pt x="118" y="97"/>
                    <a:pt x="116" y="97"/>
                    <a:pt x="113" y="97"/>
                  </a:cubicBezTo>
                  <a:cubicBezTo>
                    <a:pt x="112" y="97"/>
                    <a:pt x="111" y="97"/>
                    <a:pt x="111" y="96"/>
                  </a:cubicBezTo>
                  <a:cubicBezTo>
                    <a:pt x="111" y="96"/>
                    <a:pt x="110" y="96"/>
                    <a:pt x="110" y="96"/>
                  </a:cubicBezTo>
                  <a:cubicBezTo>
                    <a:pt x="110" y="96"/>
                    <a:pt x="110" y="96"/>
                    <a:pt x="110" y="96"/>
                  </a:cubicBezTo>
                  <a:cubicBezTo>
                    <a:pt x="110" y="97"/>
                    <a:pt x="110" y="97"/>
                    <a:pt x="110" y="97"/>
                  </a:cubicBezTo>
                  <a:cubicBezTo>
                    <a:pt x="110" y="97"/>
                    <a:pt x="109" y="97"/>
                    <a:pt x="109" y="97"/>
                  </a:cubicBezTo>
                  <a:lnTo>
                    <a:pt x="75" y="97"/>
                  </a:lnTo>
                  <a:cubicBezTo>
                    <a:pt x="75" y="94"/>
                    <a:pt x="75" y="91"/>
                    <a:pt x="75" y="87"/>
                  </a:cubicBezTo>
                  <a:cubicBezTo>
                    <a:pt x="75" y="83"/>
                    <a:pt x="75" y="79"/>
                    <a:pt x="75" y="74"/>
                  </a:cubicBezTo>
                  <a:cubicBezTo>
                    <a:pt x="75" y="70"/>
                    <a:pt x="75" y="66"/>
                    <a:pt x="75" y="62"/>
                  </a:cubicBezTo>
                  <a:cubicBezTo>
                    <a:pt x="75" y="58"/>
                    <a:pt x="75" y="54"/>
                    <a:pt x="75" y="50"/>
                  </a:cubicBezTo>
                  <a:cubicBezTo>
                    <a:pt x="75" y="48"/>
                    <a:pt x="75" y="47"/>
                    <a:pt x="75" y="45"/>
                  </a:cubicBezTo>
                  <a:cubicBezTo>
                    <a:pt x="75" y="43"/>
                    <a:pt x="74" y="42"/>
                    <a:pt x="73" y="40"/>
                  </a:cubicBezTo>
                  <a:cubicBezTo>
                    <a:pt x="73" y="39"/>
                    <a:pt x="72" y="38"/>
                    <a:pt x="70" y="37"/>
                  </a:cubicBezTo>
                  <a:cubicBezTo>
                    <a:pt x="69" y="36"/>
                    <a:pt x="67" y="36"/>
                    <a:pt x="64" y="36"/>
                  </a:cubicBezTo>
                  <a:cubicBezTo>
                    <a:pt x="62" y="36"/>
                    <a:pt x="61" y="37"/>
                    <a:pt x="60" y="38"/>
                  </a:cubicBezTo>
                  <a:cubicBezTo>
                    <a:pt x="59" y="39"/>
                    <a:pt x="58" y="40"/>
                    <a:pt x="57" y="41"/>
                  </a:cubicBezTo>
                  <a:cubicBezTo>
                    <a:pt x="56" y="43"/>
                    <a:pt x="56" y="45"/>
                    <a:pt x="56" y="47"/>
                  </a:cubicBezTo>
                  <a:cubicBezTo>
                    <a:pt x="55" y="49"/>
                    <a:pt x="55" y="51"/>
                    <a:pt x="55" y="53"/>
                  </a:cubicBezTo>
                  <a:cubicBezTo>
                    <a:pt x="55" y="61"/>
                    <a:pt x="55" y="70"/>
                    <a:pt x="55" y="80"/>
                  </a:cubicBezTo>
                  <a:cubicBezTo>
                    <a:pt x="55" y="90"/>
                    <a:pt x="55" y="101"/>
                    <a:pt x="55" y="111"/>
                  </a:cubicBezTo>
                  <a:cubicBezTo>
                    <a:pt x="55" y="122"/>
                    <a:pt x="55" y="133"/>
                    <a:pt x="55" y="142"/>
                  </a:cubicBezTo>
                  <a:cubicBezTo>
                    <a:pt x="55" y="152"/>
                    <a:pt x="55" y="161"/>
                    <a:pt x="55" y="169"/>
                  </a:cubicBezTo>
                  <a:cubicBezTo>
                    <a:pt x="55" y="170"/>
                    <a:pt x="55" y="171"/>
                    <a:pt x="56" y="172"/>
                  </a:cubicBezTo>
                  <a:cubicBezTo>
                    <a:pt x="56" y="174"/>
                    <a:pt x="56" y="175"/>
                    <a:pt x="56" y="176"/>
                  </a:cubicBezTo>
                  <a:cubicBezTo>
                    <a:pt x="56" y="177"/>
                    <a:pt x="56" y="178"/>
                    <a:pt x="57" y="179"/>
                  </a:cubicBezTo>
                  <a:cubicBezTo>
                    <a:pt x="57" y="180"/>
                    <a:pt x="57" y="181"/>
                    <a:pt x="57" y="182"/>
                  </a:cubicBezTo>
                  <a:cubicBezTo>
                    <a:pt x="58" y="183"/>
                    <a:pt x="59" y="184"/>
                    <a:pt x="61" y="185"/>
                  </a:cubicBezTo>
                  <a:cubicBezTo>
                    <a:pt x="63" y="186"/>
                    <a:pt x="65" y="186"/>
                    <a:pt x="66" y="186"/>
                  </a:cubicBezTo>
                  <a:cubicBezTo>
                    <a:pt x="68" y="185"/>
                    <a:pt x="69" y="185"/>
                    <a:pt x="71" y="184"/>
                  </a:cubicBezTo>
                  <a:cubicBezTo>
                    <a:pt x="72" y="183"/>
                    <a:pt x="73" y="182"/>
                    <a:pt x="74" y="180"/>
                  </a:cubicBezTo>
                  <a:cubicBezTo>
                    <a:pt x="74" y="179"/>
                    <a:pt x="74" y="178"/>
                    <a:pt x="75" y="176"/>
                  </a:cubicBezTo>
                  <a:cubicBezTo>
                    <a:pt x="75" y="173"/>
                    <a:pt x="75" y="171"/>
                    <a:pt x="75" y="170"/>
                  </a:cubicBezTo>
                  <a:cubicBezTo>
                    <a:pt x="75" y="167"/>
                    <a:pt x="75" y="164"/>
                    <a:pt x="75" y="161"/>
                  </a:cubicBezTo>
                  <a:cubicBezTo>
                    <a:pt x="75" y="157"/>
                    <a:pt x="75" y="154"/>
                    <a:pt x="75" y="151"/>
                  </a:cubicBezTo>
                  <a:cubicBezTo>
                    <a:pt x="75" y="148"/>
                    <a:pt x="75" y="145"/>
                    <a:pt x="75" y="141"/>
                  </a:cubicBezTo>
                  <a:cubicBezTo>
                    <a:pt x="75" y="138"/>
                    <a:pt x="75" y="135"/>
                    <a:pt x="75" y="132"/>
                  </a:cubicBezTo>
                  <a:lnTo>
                    <a:pt x="130" y="132"/>
                  </a:lnTo>
                  <a:lnTo>
                    <a:pt x="130" y="145"/>
                  </a:lnTo>
                  <a:cubicBezTo>
                    <a:pt x="130" y="149"/>
                    <a:pt x="130" y="153"/>
                    <a:pt x="130" y="157"/>
                  </a:cubicBezTo>
                  <a:cubicBezTo>
                    <a:pt x="130" y="161"/>
                    <a:pt x="130" y="165"/>
                    <a:pt x="130" y="169"/>
                  </a:cubicBezTo>
                  <a:cubicBezTo>
                    <a:pt x="129" y="173"/>
                    <a:pt x="129" y="176"/>
                    <a:pt x="128" y="180"/>
                  </a:cubicBezTo>
                  <a:cubicBezTo>
                    <a:pt x="127" y="182"/>
                    <a:pt x="127" y="185"/>
                    <a:pt x="126" y="187"/>
                  </a:cubicBezTo>
                  <a:cubicBezTo>
                    <a:pt x="125" y="189"/>
                    <a:pt x="124" y="191"/>
                    <a:pt x="123" y="193"/>
                  </a:cubicBezTo>
                  <a:cubicBezTo>
                    <a:pt x="123" y="194"/>
                    <a:pt x="123" y="194"/>
                    <a:pt x="123" y="194"/>
                  </a:cubicBezTo>
                  <a:cubicBezTo>
                    <a:pt x="123" y="195"/>
                    <a:pt x="122" y="195"/>
                    <a:pt x="122" y="195"/>
                  </a:cubicBezTo>
                  <a:cubicBezTo>
                    <a:pt x="122" y="195"/>
                    <a:pt x="122" y="195"/>
                    <a:pt x="122" y="195"/>
                  </a:cubicBezTo>
                  <a:cubicBezTo>
                    <a:pt x="121" y="196"/>
                    <a:pt x="121" y="196"/>
                    <a:pt x="121" y="196"/>
                  </a:cubicBezTo>
                  <a:cubicBezTo>
                    <a:pt x="121" y="197"/>
                    <a:pt x="120" y="198"/>
                    <a:pt x="119" y="199"/>
                  </a:cubicBezTo>
                  <a:cubicBezTo>
                    <a:pt x="119" y="200"/>
                    <a:pt x="118" y="200"/>
                    <a:pt x="117" y="201"/>
                  </a:cubicBezTo>
                  <a:cubicBezTo>
                    <a:pt x="117" y="202"/>
                    <a:pt x="116" y="203"/>
                    <a:pt x="115" y="204"/>
                  </a:cubicBezTo>
                  <a:cubicBezTo>
                    <a:pt x="114" y="204"/>
                    <a:pt x="113" y="205"/>
                    <a:pt x="112" y="206"/>
                  </a:cubicBezTo>
                  <a:cubicBezTo>
                    <a:pt x="111" y="207"/>
                    <a:pt x="111" y="207"/>
                    <a:pt x="111" y="206"/>
                  </a:cubicBezTo>
                  <a:cubicBezTo>
                    <a:pt x="111" y="206"/>
                    <a:pt x="110" y="206"/>
                    <a:pt x="110" y="206"/>
                  </a:cubicBezTo>
                  <a:cubicBezTo>
                    <a:pt x="109" y="207"/>
                    <a:pt x="109" y="207"/>
                    <a:pt x="109" y="208"/>
                  </a:cubicBezTo>
                  <a:cubicBezTo>
                    <a:pt x="109" y="209"/>
                    <a:pt x="108" y="210"/>
                    <a:pt x="107" y="210"/>
                  </a:cubicBezTo>
                  <a:cubicBezTo>
                    <a:pt x="107" y="210"/>
                    <a:pt x="106" y="211"/>
                    <a:pt x="106" y="211"/>
                  </a:cubicBezTo>
                  <a:cubicBezTo>
                    <a:pt x="106" y="211"/>
                    <a:pt x="105" y="210"/>
                    <a:pt x="105" y="210"/>
                  </a:cubicBezTo>
                  <a:cubicBezTo>
                    <a:pt x="105" y="210"/>
                    <a:pt x="105" y="210"/>
                    <a:pt x="104" y="209"/>
                  </a:cubicBezTo>
                  <a:cubicBezTo>
                    <a:pt x="104" y="209"/>
                    <a:pt x="104" y="209"/>
                    <a:pt x="103" y="209"/>
                  </a:cubicBezTo>
                  <a:cubicBezTo>
                    <a:pt x="103" y="209"/>
                    <a:pt x="103" y="210"/>
                    <a:pt x="103" y="210"/>
                  </a:cubicBezTo>
                  <a:cubicBezTo>
                    <a:pt x="103" y="211"/>
                    <a:pt x="103" y="211"/>
                    <a:pt x="104" y="211"/>
                  </a:cubicBezTo>
                  <a:cubicBezTo>
                    <a:pt x="103" y="212"/>
                    <a:pt x="102" y="212"/>
                    <a:pt x="102" y="213"/>
                  </a:cubicBezTo>
                  <a:cubicBezTo>
                    <a:pt x="101" y="213"/>
                    <a:pt x="101" y="214"/>
                    <a:pt x="100" y="214"/>
                  </a:cubicBezTo>
                  <a:cubicBezTo>
                    <a:pt x="100" y="214"/>
                    <a:pt x="99" y="213"/>
                    <a:pt x="99" y="213"/>
                  </a:cubicBezTo>
                  <a:cubicBezTo>
                    <a:pt x="98" y="213"/>
                    <a:pt x="98" y="213"/>
                    <a:pt x="97" y="214"/>
                  </a:cubicBezTo>
                  <a:cubicBezTo>
                    <a:pt x="97" y="214"/>
                    <a:pt x="97" y="214"/>
                    <a:pt x="97" y="214"/>
                  </a:cubicBezTo>
                  <a:cubicBezTo>
                    <a:pt x="97" y="215"/>
                    <a:pt x="98" y="215"/>
                    <a:pt x="98" y="215"/>
                  </a:cubicBezTo>
                  <a:cubicBezTo>
                    <a:pt x="98" y="215"/>
                    <a:pt x="97" y="216"/>
                    <a:pt x="95" y="216"/>
                  </a:cubicBezTo>
                  <a:cubicBezTo>
                    <a:pt x="94" y="217"/>
                    <a:pt x="93" y="217"/>
                    <a:pt x="92" y="218"/>
                  </a:cubicBezTo>
                  <a:cubicBezTo>
                    <a:pt x="92" y="217"/>
                    <a:pt x="92" y="217"/>
                    <a:pt x="92" y="217"/>
                  </a:cubicBezTo>
                  <a:cubicBezTo>
                    <a:pt x="92" y="216"/>
                    <a:pt x="93" y="216"/>
                    <a:pt x="93" y="216"/>
                  </a:cubicBezTo>
                  <a:cubicBezTo>
                    <a:pt x="93" y="216"/>
                    <a:pt x="94" y="216"/>
                    <a:pt x="94" y="216"/>
                  </a:cubicBezTo>
                  <a:cubicBezTo>
                    <a:pt x="95" y="216"/>
                    <a:pt x="95" y="216"/>
                    <a:pt x="95" y="216"/>
                  </a:cubicBezTo>
                  <a:cubicBezTo>
                    <a:pt x="95" y="215"/>
                    <a:pt x="94" y="214"/>
                    <a:pt x="93" y="214"/>
                  </a:cubicBezTo>
                  <a:cubicBezTo>
                    <a:pt x="93" y="213"/>
                    <a:pt x="94" y="212"/>
                    <a:pt x="93" y="212"/>
                  </a:cubicBezTo>
                  <a:cubicBezTo>
                    <a:pt x="93" y="212"/>
                    <a:pt x="93" y="212"/>
                    <a:pt x="93" y="211"/>
                  </a:cubicBezTo>
                  <a:cubicBezTo>
                    <a:pt x="92" y="211"/>
                    <a:pt x="92" y="212"/>
                    <a:pt x="91" y="212"/>
                  </a:cubicBezTo>
                  <a:cubicBezTo>
                    <a:pt x="90" y="212"/>
                    <a:pt x="89" y="212"/>
                    <a:pt x="88" y="212"/>
                  </a:cubicBezTo>
                  <a:cubicBezTo>
                    <a:pt x="87" y="212"/>
                    <a:pt x="86"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2" y="213"/>
                    <a:pt x="93" y="214"/>
                    <a:pt x="93" y="215"/>
                  </a:cubicBezTo>
                  <a:lnTo>
                    <a:pt x="89" y="215"/>
                  </a:lnTo>
                  <a:cubicBezTo>
                    <a:pt x="89" y="216"/>
                    <a:pt x="88" y="216"/>
                    <a:pt x="88" y="216"/>
                  </a:cubicBezTo>
                  <a:cubicBezTo>
                    <a:pt x="88" y="217"/>
                    <a:pt x="87" y="217"/>
                    <a:pt x="86" y="217"/>
                  </a:cubicBezTo>
                  <a:lnTo>
                    <a:pt x="86" y="216"/>
                  </a:lnTo>
                  <a:cubicBezTo>
                    <a:pt x="86" y="216"/>
                    <a:pt x="85" y="216"/>
                    <a:pt x="84" y="217"/>
                  </a:cubicBezTo>
                  <a:cubicBezTo>
                    <a:pt x="84" y="217"/>
                    <a:pt x="83" y="218"/>
                    <a:pt x="83" y="219"/>
                  </a:cubicBezTo>
                  <a:cubicBezTo>
                    <a:pt x="83" y="218"/>
                    <a:pt x="82" y="218"/>
                    <a:pt x="81" y="218"/>
                  </a:cubicBezTo>
                  <a:cubicBezTo>
                    <a:pt x="80" y="218"/>
                    <a:pt x="80" y="218"/>
                    <a:pt x="79" y="218"/>
                  </a:cubicBezTo>
                  <a:cubicBezTo>
                    <a:pt x="79" y="219"/>
                    <a:pt x="78" y="219"/>
                    <a:pt x="77" y="220"/>
                  </a:cubicBezTo>
                  <a:cubicBezTo>
                    <a:pt x="77" y="220"/>
                    <a:pt x="76" y="221"/>
                    <a:pt x="76" y="221"/>
                  </a:cubicBezTo>
                  <a:lnTo>
                    <a:pt x="60" y="221"/>
                  </a:lnTo>
                  <a:cubicBezTo>
                    <a:pt x="59" y="221"/>
                    <a:pt x="59" y="221"/>
                    <a:pt x="58" y="220"/>
                  </a:cubicBezTo>
                  <a:cubicBezTo>
                    <a:pt x="57" y="220"/>
                    <a:pt x="57" y="220"/>
                    <a:pt x="57" y="219"/>
                  </a:cubicBezTo>
                  <a:cubicBezTo>
                    <a:pt x="56" y="219"/>
                    <a:pt x="56" y="219"/>
                    <a:pt x="56" y="219"/>
                  </a:cubicBezTo>
                  <a:cubicBezTo>
                    <a:pt x="56" y="219"/>
                    <a:pt x="56" y="219"/>
                    <a:pt x="56" y="220"/>
                  </a:cubicBezTo>
                  <a:cubicBezTo>
                    <a:pt x="56" y="220"/>
                    <a:pt x="56" y="220"/>
                    <a:pt x="56" y="220"/>
                  </a:cubicBezTo>
                  <a:cubicBezTo>
                    <a:pt x="56" y="220"/>
                    <a:pt x="56" y="221"/>
                    <a:pt x="55" y="221"/>
                  </a:cubicBezTo>
                  <a:cubicBezTo>
                    <a:pt x="55" y="221"/>
                    <a:pt x="54" y="221"/>
                    <a:pt x="54" y="221"/>
                  </a:cubicBezTo>
                  <a:cubicBezTo>
                    <a:pt x="55" y="220"/>
                    <a:pt x="55" y="220"/>
                    <a:pt x="55" y="220"/>
                  </a:cubicBezTo>
                  <a:cubicBezTo>
                    <a:pt x="55" y="220"/>
                    <a:pt x="55" y="220"/>
                    <a:pt x="55" y="219"/>
                  </a:cubicBezTo>
                  <a:cubicBezTo>
                    <a:pt x="55" y="219"/>
                    <a:pt x="55" y="219"/>
                    <a:pt x="56" y="219"/>
                  </a:cubicBezTo>
                  <a:cubicBezTo>
                    <a:pt x="56" y="218"/>
                    <a:pt x="56" y="218"/>
                    <a:pt x="57" y="217"/>
                  </a:cubicBezTo>
                  <a:cubicBezTo>
                    <a:pt x="57" y="217"/>
                    <a:pt x="58" y="217"/>
                    <a:pt x="58" y="216"/>
                  </a:cubicBezTo>
                  <a:cubicBezTo>
                    <a:pt x="59" y="217"/>
                    <a:pt x="59" y="217"/>
                    <a:pt x="59" y="218"/>
                  </a:cubicBezTo>
                  <a:cubicBezTo>
                    <a:pt x="60" y="217"/>
                    <a:pt x="60" y="217"/>
                    <a:pt x="61" y="216"/>
                  </a:cubicBezTo>
                  <a:cubicBezTo>
                    <a:pt x="62" y="216"/>
                    <a:pt x="63" y="216"/>
                    <a:pt x="64" y="216"/>
                  </a:cubicBezTo>
                  <a:cubicBezTo>
                    <a:pt x="65" y="216"/>
                    <a:pt x="66" y="216"/>
                    <a:pt x="67" y="216"/>
                  </a:cubicBezTo>
                  <a:cubicBezTo>
                    <a:pt x="68" y="217"/>
                    <a:pt x="69" y="216"/>
                    <a:pt x="69" y="216"/>
                  </a:cubicBezTo>
                  <a:cubicBezTo>
                    <a:pt x="70" y="216"/>
                    <a:pt x="70" y="216"/>
                    <a:pt x="71" y="216"/>
                  </a:cubicBezTo>
                  <a:cubicBezTo>
                    <a:pt x="72" y="216"/>
                    <a:pt x="72" y="216"/>
                    <a:pt x="73" y="216"/>
                  </a:cubicBezTo>
                  <a:cubicBezTo>
                    <a:pt x="73" y="216"/>
                    <a:pt x="73" y="216"/>
                    <a:pt x="74" y="216"/>
                  </a:cubicBezTo>
                  <a:cubicBezTo>
                    <a:pt x="74" y="216"/>
                    <a:pt x="74" y="215"/>
                    <a:pt x="75" y="215"/>
                  </a:cubicBezTo>
                  <a:cubicBezTo>
                    <a:pt x="76" y="215"/>
                    <a:pt x="76" y="215"/>
                    <a:pt x="77" y="216"/>
                  </a:cubicBezTo>
                  <a:cubicBezTo>
                    <a:pt x="77" y="216"/>
                    <a:pt x="77" y="216"/>
                    <a:pt x="77" y="215"/>
                  </a:cubicBezTo>
                  <a:cubicBezTo>
                    <a:pt x="77" y="214"/>
                    <a:pt x="77" y="214"/>
                    <a:pt x="77" y="213"/>
                  </a:cubicBezTo>
                  <a:cubicBezTo>
                    <a:pt x="76" y="213"/>
                    <a:pt x="76" y="213"/>
                    <a:pt x="75" y="213"/>
                  </a:cubicBezTo>
                  <a:cubicBezTo>
                    <a:pt x="75" y="213"/>
                    <a:pt x="75" y="213"/>
                    <a:pt x="74" y="213"/>
                  </a:cubicBezTo>
                  <a:cubicBezTo>
                    <a:pt x="74" y="214"/>
                    <a:pt x="73" y="214"/>
                    <a:pt x="73" y="214"/>
                  </a:cubicBezTo>
                  <a:cubicBezTo>
                    <a:pt x="73" y="213"/>
                    <a:pt x="72" y="213"/>
                    <a:pt x="72" y="212"/>
                  </a:cubicBezTo>
                  <a:cubicBezTo>
                    <a:pt x="72" y="211"/>
                    <a:pt x="72" y="211"/>
                    <a:pt x="71"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8" y="211"/>
                    <a:pt x="68" y="211"/>
                    <a:pt x="67" y="211"/>
                  </a:cubicBezTo>
                  <a:cubicBezTo>
                    <a:pt x="66" y="211"/>
                    <a:pt x="66" y="211"/>
                    <a:pt x="66" y="211"/>
                  </a:cubicBezTo>
                  <a:cubicBezTo>
                    <a:pt x="66" y="212"/>
                    <a:pt x="66" y="212"/>
                    <a:pt x="67" y="212"/>
                  </a:cubicBezTo>
                  <a:cubicBezTo>
                    <a:pt x="67" y="212"/>
                    <a:pt x="66" y="213"/>
                    <a:pt x="66" y="213"/>
                  </a:cubicBezTo>
                  <a:cubicBezTo>
                    <a:pt x="66" y="213"/>
                    <a:pt x="66" y="212"/>
                    <a:pt x="65" y="212"/>
                  </a:cubicBezTo>
                  <a:cubicBezTo>
                    <a:pt x="65" y="212"/>
                    <a:pt x="65" y="212"/>
                    <a:pt x="65" y="212"/>
                  </a:cubicBezTo>
                  <a:cubicBezTo>
                    <a:pt x="64" y="211"/>
                    <a:pt x="64" y="211"/>
                    <a:pt x="64" y="211"/>
                  </a:cubicBezTo>
                  <a:cubicBezTo>
                    <a:pt x="63" y="212"/>
                    <a:pt x="63" y="212"/>
                    <a:pt x="62" y="212"/>
                  </a:cubicBezTo>
                  <a:cubicBezTo>
                    <a:pt x="61" y="212"/>
                    <a:pt x="60" y="212"/>
                    <a:pt x="59" y="213"/>
                  </a:cubicBezTo>
                  <a:cubicBezTo>
                    <a:pt x="59" y="212"/>
                    <a:pt x="59" y="212"/>
                    <a:pt x="58" y="212"/>
                  </a:cubicBezTo>
                  <a:cubicBezTo>
                    <a:pt x="58" y="212"/>
                    <a:pt x="58" y="211"/>
                    <a:pt x="58" y="211"/>
                  </a:cubicBezTo>
                  <a:cubicBezTo>
                    <a:pt x="58" y="211"/>
                    <a:pt x="57" y="211"/>
                    <a:pt x="57" y="211"/>
                  </a:cubicBezTo>
                  <a:cubicBezTo>
                    <a:pt x="57" y="212"/>
                    <a:pt x="57" y="212"/>
                    <a:pt x="57" y="213"/>
                  </a:cubicBezTo>
                  <a:cubicBezTo>
                    <a:pt x="57" y="213"/>
                    <a:pt x="57" y="213"/>
                    <a:pt x="57" y="213"/>
                  </a:cubicBezTo>
                  <a:cubicBezTo>
                    <a:pt x="57" y="213"/>
                    <a:pt x="56" y="213"/>
                    <a:pt x="56" y="213"/>
                  </a:cubicBezTo>
                  <a:cubicBezTo>
                    <a:pt x="56" y="213"/>
                    <a:pt x="56" y="212"/>
                    <a:pt x="56" y="212"/>
                  </a:cubicBezTo>
                  <a:cubicBezTo>
                    <a:pt x="55" y="212"/>
                    <a:pt x="55" y="212"/>
                    <a:pt x="55" y="212"/>
                  </a:cubicBezTo>
                  <a:cubicBezTo>
                    <a:pt x="54" y="212"/>
                    <a:pt x="54" y="212"/>
                    <a:pt x="54" y="212"/>
                  </a:cubicBezTo>
                  <a:cubicBezTo>
                    <a:pt x="54" y="213"/>
                    <a:pt x="54" y="213"/>
                    <a:pt x="54" y="213"/>
                  </a:cubicBezTo>
                  <a:cubicBezTo>
                    <a:pt x="54" y="214"/>
                    <a:pt x="54" y="214"/>
                    <a:pt x="54" y="214"/>
                  </a:cubicBezTo>
                  <a:cubicBezTo>
                    <a:pt x="54" y="214"/>
                    <a:pt x="54" y="214"/>
                    <a:pt x="54" y="214"/>
                  </a:cubicBezTo>
                  <a:cubicBezTo>
                    <a:pt x="53" y="215"/>
                    <a:pt x="53" y="214"/>
                    <a:pt x="53" y="214"/>
                  </a:cubicBezTo>
                  <a:cubicBezTo>
                    <a:pt x="53" y="214"/>
                    <a:pt x="53" y="214"/>
                    <a:pt x="52" y="213"/>
                  </a:cubicBezTo>
                  <a:cubicBezTo>
                    <a:pt x="52" y="213"/>
                    <a:pt x="52" y="213"/>
                    <a:pt x="52" y="213"/>
                  </a:cubicBezTo>
                  <a:cubicBezTo>
                    <a:pt x="52" y="213"/>
                    <a:pt x="52" y="213"/>
                    <a:pt x="51" y="213"/>
                  </a:cubicBezTo>
                  <a:cubicBezTo>
                    <a:pt x="51" y="213"/>
                    <a:pt x="51" y="213"/>
                    <a:pt x="51" y="213"/>
                  </a:cubicBezTo>
                  <a:cubicBezTo>
                    <a:pt x="51" y="213"/>
                    <a:pt x="51" y="212"/>
                    <a:pt x="51" y="212"/>
                  </a:cubicBezTo>
                  <a:cubicBezTo>
                    <a:pt x="52" y="212"/>
                    <a:pt x="52" y="212"/>
                    <a:pt x="52" y="212"/>
                  </a:cubicBezTo>
                  <a:cubicBezTo>
                    <a:pt x="52" y="211"/>
                    <a:pt x="52" y="211"/>
                    <a:pt x="52" y="211"/>
                  </a:cubicBezTo>
                  <a:cubicBezTo>
                    <a:pt x="52" y="211"/>
                    <a:pt x="52" y="212"/>
                    <a:pt x="51" y="212"/>
                  </a:cubicBezTo>
                  <a:cubicBezTo>
                    <a:pt x="50" y="212"/>
                    <a:pt x="49" y="212"/>
                    <a:pt x="49" y="212"/>
                  </a:cubicBezTo>
                  <a:cubicBezTo>
                    <a:pt x="48" y="212"/>
                    <a:pt x="47" y="213"/>
                    <a:pt x="47" y="213"/>
                  </a:cubicBezTo>
                  <a:cubicBezTo>
                    <a:pt x="46" y="213"/>
                    <a:pt x="46" y="214"/>
                    <a:pt x="46" y="214"/>
                  </a:cubicBezTo>
                  <a:cubicBezTo>
                    <a:pt x="45" y="214"/>
                    <a:pt x="45" y="214"/>
                    <a:pt x="45" y="214"/>
                  </a:cubicBezTo>
                  <a:cubicBezTo>
                    <a:pt x="45" y="214"/>
                    <a:pt x="45" y="214"/>
                    <a:pt x="45" y="213"/>
                  </a:cubicBezTo>
                  <a:cubicBezTo>
                    <a:pt x="46" y="213"/>
                    <a:pt x="46" y="213"/>
                    <a:pt x="46" y="213"/>
                  </a:cubicBezTo>
                  <a:cubicBezTo>
                    <a:pt x="46" y="212"/>
                    <a:pt x="46" y="212"/>
                    <a:pt x="46" y="211"/>
                  </a:cubicBezTo>
                  <a:cubicBezTo>
                    <a:pt x="45" y="211"/>
                    <a:pt x="45" y="211"/>
                    <a:pt x="44" y="211"/>
                  </a:cubicBezTo>
                  <a:cubicBezTo>
                    <a:pt x="44" y="211"/>
                    <a:pt x="43" y="211"/>
                    <a:pt x="42" y="211"/>
                  </a:cubicBezTo>
                  <a:cubicBezTo>
                    <a:pt x="42" y="210"/>
                    <a:pt x="42" y="210"/>
                    <a:pt x="42" y="210"/>
                  </a:cubicBezTo>
                  <a:cubicBezTo>
                    <a:pt x="41" y="210"/>
                    <a:pt x="41" y="210"/>
                    <a:pt x="41" y="210"/>
                  </a:cubicBezTo>
                  <a:cubicBezTo>
                    <a:pt x="40" y="210"/>
                    <a:pt x="40" y="210"/>
                    <a:pt x="40" y="210"/>
                  </a:cubicBezTo>
                  <a:cubicBezTo>
                    <a:pt x="39" y="209"/>
                    <a:pt x="39" y="209"/>
                    <a:pt x="39" y="209"/>
                  </a:cubicBezTo>
                  <a:cubicBezTo>
                    <a:pt x="38" y="209"/>
                    <a:pt x="38" y="209"/>
                    <a:pt x="38" y="210"/>
                  </a:cubicBezTo>
                  <a:cubicBezTo>
                    <a:pt x="38" y="210"/>
                    <a:pt x="38" y="210"/>
                    <a:pt x="38" y="211"/>
                  </a:cubicBezTo>
                  <a:cubicBezTo>
                    <a:pt x="38" y="211"/>
                    <a:pt x="38" y="211"/>
                    <a:pt x="38" y="212"/>
                  </a:cubicBezTo>
                  <a:cubicBezTo>
                    <a:pt x="38" y="212"/>
                    <a:pt x="38" y="212"/>
                    <a:pt x="37" y="213"/>
                  </a:cubicBezTo>
                  <a:cubicBezTo>
                    <a:pt x="37" y="212"/>
                    <a:pt x="36" y="212"/>
                    <a:pt x="36" y="211"/>
                  </a:cubicBezTo>
                  <a:cubicBezTo>
                    <a:pt x="36" y="210"/>
                    <a:pt x="35" y="210"/>
                    <a:pt x="34" y="210"/>
                  </a:cubicBezTo>
                  <a:cubicBezTo>
                    <a:pt x="34" y="210"/>
                    <a:pt x="34" y="211"/>
                    <a:pt x="35" y="211"/>
                  </a:cubicBezTo>
                  <a:cubicBezTo>
                    <a:pt x="36" y="212"/>
                    <a:pt x="36" y="212"/>
                    <a:pt x="36" y="213"/>
                  </a:cubicBezTo>
                  <a:cubicBezTo>
                    <a:pt x="35" y="213"/>
                    <a:pt x="34" y="213"/>
                    <a:pt x="34" y="212"/>
                  </a:cubicBezTo>
                  <a:cubicBezTo>
                    <a:pt x="33" y="211"/>
                    <a:pt x="33" y="211"/>
                    <a:pt x="33" y="210"/>
                  </a:cubicBezTo>
                  <a:cubicBezTo>
                    <a:pt x="32" y="210"/>
                    <a:pt x="32" y="210"/>
                    <a:pt x="31" y="211"/>
                  </a:cubicBezTo>
                  <a:cubicBezTo>
                    <a:pt x="31" y="211"/>
                    <a:pt x="31" y="211"/>
                    <a:pt x="31" y="212"/>
                  </a:cubicBezTo>
                  <a:cubicBezTo>
                    <a:pt x="30" y="212"/>
                    <a:pt x="30" y="211"/>
                    <a:pt x="30" y="211"/>
                  </a:cubicBezTo>
                  <a:cubicBezTo>
                    <a:pt x="29" y="210"/>
                    <a:pt x="29" y="210"/>
                    <a:pt x="30" y="209"/>
                  </a:cubicBezTo>
                  <a:cubicBezTo>
                    <a:pt x="29" y="209"/>
                    <a:pt x="28" y="210"/>
                    <a:pt x="28" y="210"/>
                  </a:cubicBezTo>
                  <a:cubicBezTo>
                    <a:pt x="28" y="210"/>
                    <a:pt x="27" y="210"/>
                    <a:pt x="27" y="211"/>
                  </a:cubicBezTo>
                  <a:cubicBezTo>
                    <a:pt x="27" y="211"/>
                    <a:pt x="27" y="211"/>
                    <a:pt x="27" y="211"/>
                  </a:cubicBezTo>
                  <a:cubicBezTo>
                    <a:pt x="27" y="211"/>
                    <a:pt x="27" y="211"/>
                    <a:pt x="28" y="212"/>
                  </a:cubicBezTo>
                  <a:cubicBezTo>
                    <a:pt x="28" y="212"/>
                    <a:pt x="28" y="212"/>
                    <a:pt x="28" y="212"/>
                  </a:cubicBezTo>
                  <a:cubicBezTo>
                    <a:pt x="28" y="212"/>
                    <a:pt x="27" y="212"/>
                    <a:pt x="27" y="213"/>
                  </a:cubicBezTo>
                  <a:cubicBezTo>
                    <a:pt x="26" y="213"/>
                    <a:pt x="26" y="213"/>
                    <a:pt x="25" y="212"/>
                  </a:cubicBezTo>
                  <a:cubicBezTo>
                    <a:pt x="25" y="212"/>
                    <a:pt x="24" y="211"/>
                    <a:pt x="24" y="211"/>
                  </a:cubicBezTo>
                  <a:cubicBezTo>
                    <a:pt x="23" y="211"/>
                    <a:pt x="23" y="211"/>
                    <a:pt x="22" y="211"/>
                  </a:cubicBezTo>
                  <a:cubicBezTo>
                    <a:pt x="22" y="211"/>
                    <a:pt x="21" y="210"/>
                    <a:pt x="21" y="210"/>
                  </a:cubicBezTo>
                  <a:cubicBezTo>
                    <a:pt x="20" y="210"/>
                    <a:pt x="20" y="209"/>
                    <a:pt x="20" y="209"/>
                  </a:cubicBezTo>
                  <a:cubicBezTo>
                    <a:pt x="19" y="208"/>
                    <a:pt x="19" y="208"/>
                    <a:pt x="18" y="207"/>
                  </a:cubicBezTo>
                  <a:cubicBezTo>
                    <a:pt x="17" y="207"/>
                    <a:pt x="16" y="206"/>
                    <a:pt x="15" y="204"/>
                  </a:cubicBezTo>
                  <a:cubicBezTo>
                    <a:pt x="13" y="203"/>
                    <a:pt x="12" y="202"/>
                    <a:pt x="11" y="201"/>
                  </a:cubicBezTo>
                  <a:cubicBezTo>
                    <a:pt x="11" y="201"/>
                    <a:pt x="11" y="200"/>
                    <a:pt x="11" y="200"/>
                  </a:cubicBezTo>
                  <a:cubicBezTo>
                    <a:pt x="10" y="200"/>
                    <a:pt x="10" y="199"/>
                    <a:pt x="10" y="199"/>
                  </a:cubicBezTo>
                  <a:cubicBezTo>
                    <a:pt x="8" y="195"/>
                    <a:pt x="6" y="191"/>
                    <a:pt x="4" y="185"/>
                  </a:cubicBezTo>
                  <a:cubicBezTo>
                    <a:pt x="2" y="180"/>
                    <a:pt x="1"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3" y="35"/>
                    <a:pt x="6" y="30"/>
                  </a:cubicBezTo>
                  <a:cubicBezTo>
                    <a:pt x="9" y="24"/>
                    <a:pt x="13" y="19"/>
                    <a:pt x="17" y="16"/>
                  </a:cubicBezTo>
                  <a:cubicBezTo>
                    <a:pt x="18" y="15"/>
                    <a:pt x="19" y="14"/>
                    <a:pt x="20" y="14"/>
                  </a:cubicBezTo>
                  <a:cubicBezTo>
                    <a:pt x="21" y="13"/>
                    <a:pt x="22" y="12"/>
                    <a:pt x="23" y="12"/>
                  </a:cubicBezTo>
                  <a:cubicBezTo>
                    <a:pt x="28" y="8"/>
                    <a:pt x="34" y="5"/>
                    <a:pt x="41" y="3"/>
                  </a:cubicBezTo>
                  <a:cubicBezTo>
                    <a:pt x="45" y="2"/>
                    <a:pt x="50" y="1"/>
                    <a:pt x="55" y="1"/>
                  </a:cubicBezTo>
                  <a:cubicBezTo>
                    <a:pt x="60" y="0"/>
                    <a:pt x="66" y="0"/>
                    <a:pt x="72" y="0"/>
                  </a:cubicBezTo>
                  <a:cubicBezTo>
                    <a:pt x="79" y="1"/>
                    <a:pt x="85" y="2"/>
                    <a:pt x="91" y="4"/>
                  </a:cubicBezTo>
                  <a:cubicBezTo>
                    <a:pt x="97" y="5"/>
                    <a:pt x="102" y="8"/>
                    <a:pt x="106"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1" y="14"/>
                    <a:pt x="111" y="14"/>
                    <a:pt x="112" y="15"/>
                  </a:cubicBezTo>
                  <a:cubicBezTo>
                    <a:pt x="112" y="15"/>
                    <a:pt x="113" y="16"/>
                    <a:pt x="114" y="17"/>
                  </a:cubicBezTo>
                  <a:cubicBezTo>
                    <a:pt x="115" y="17"/>
                    <a:pt x="116" y="18"/>
                    <a:pt x="117" y="19"/>
                  </a:cubicBezTo>
                  <a:cubicBezTo>
                    <a:pt x="121" y="23"/>
                    <a:pt x="124" y="29"/>
                    <a:pt x="126" y="35"/>
                  </a:cubicBezTo>
                  <a:cubicBezTo>
                    <a:pt x="128" y="41"/>
                    <a:pt x="130" y="48"/>
                    <a:pt x="130" y="56"/>
                  </a:cubicBezTo>
                  <a:cubicBezTo>
                    <a:pt x="130" y="62"/>
                    <a:pt x="130" y="69"/>
                    <a:pt x="130" y="76"/>
                  </a:cubicBezTo>
                  <a:cubicBezTo>
                    <a:pt x="130" y="82"/>
                    <a:pt x="130" y="89"/>
                    <a:pt x="130" y="97"/>
                  </a:cubicBezTo>
                  <a:close/>
                  <a:moveTo>
                    <a:pt x="64" y="213"/>
                  </a:moveTo>
                  <a:cubicBezTo>
                    <a:pt x="65" y="213"/>
                    <a:pt x="65" y="213"/>
                    <a:pt x="65" y="214"/>
                  </a:cubicBezTo>
                  <a:cubicBezTo>
                    <a:pt x="65" y="214"/>
                    <a:pt x="65" y="214"/>
                    <a:pt x="65" y="214"/>
                  </a:cubicBezTo>
                  <a:cubicBezTo>
                    <a:pt x="65" y="214"/>
                    <a:pt x="65" y="214"/>
                    <a:pt x="65" y="214"/>
                  </a:cubicBezTo>
                  <a:cubicBezTo>
                    <a:pt x="64" y="214"/>
                    <a:pt x="64" y="214"/>
                    <a:pt x="64" y="213"/>
                  </a:cubicBezTo>
                  <a:close/>
                  <a:moveTo>
                    <a:pt x="85" y="219"/>
                  </a:moveTo>
                  <a:cubicBezTo>
                    <a:pt x="85" y="219"/>
                    <a:pt x="84" y="219"/>
                    <a:pt x="83" y="220"/>
                  </a:cubicBezTo>
                  <a:cubicBezTo>
                    <a:pt x="83" y="220"/>
                    <a:pt x="83" y="219"/>
                    <a:pt x="83"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29">
              <a:extLst>
                <a:ext uri="{FF2B5EF4-FFF2-40B4-BE49-F238E27FC236}">
                  <a16:creationId xmlns:a16="http://schemas.microsoft.com/office/drawing/2014/main" id="{95942DB1-2312-437C-AD06-C0C96E35E82A}"/>
                </a:ext>
              </a:extLst>
            </p:cNvPr>
            <p:cNvSpPr>
              <a:spLocks noEditPoints="1"/>
            </p:cNvSpPr>
            <p:nvPr/>
          </p:nvSpPr>
          <p:spPr bwMode="auto">
            <a:xfrm>
              <a:off x="7099603" y="3086699"/>
              <a:ext cx="105815" cy="182001"/>
            </a:xfrm>
            <a:custGeom>
              <a:avLst/>
              <a:gdLst>
                <a:gd name="T0" fmla="*/ 67 w 128"/>
                <a:gd name="T1" fmla="*/ 1 h 220"/>
                <a:gd name="T2" fmla="*/ 72 w 128"/>
                <a:gd name="T3" fmla="*/ 3 h 220"/>
                <a:gd name="T4" fmla="*/ 57 w 128"/>
                <a:gd name="T5" fmla="*/ 5 h 220"/>
                <a:gd name="T6" fmla="*/ 27 w 128"/>
                <a:gd name="T7" fmla="*/ 7 h 220"/>
                <a:gd name="T8" fmla="*/ 43 w 128"/>
                <a:gd name="T9" fmla="*/ 10 h 220"/>
                <a:gd name="T10" fmla="*/ 33 w 128"/>
                <a:gd name="T11" fmla="*/ 16 h 220"/>
                <a:gd name="T12" fmla="*/ 37 w 128"/>
                <a:gd name="T13" fmla="*/ 212 h 220"/>
                <a:gd name="T14" fmla="*/ 14 w 128"/>
                <a:gd name="T15" fmla="*/ 189 h 220"/>
                <a:gd name="T16" fmla="*/ 7 w 128"/>
                <a:gd name="T17" fmla="*/ 181 h 220"/>
                <a:gd name="T18" fmla="*/ 37 w 128"/>
                <a:gd name="T19" fmla="*/ 176 h 220"/>
                <a:gd name="T20" fmla="*/ 24 w 128"/>
                <a:gd name="T21" fmla="*/ 150 h 220"/>
                <a:gd name="T22" fmla="*/ 115 w 128"/>
                <a:gd name="T23" fmla="*/ 106 h 220"/>
                <a:gd name="T24" fmla="*/ 25 w 128"/>
                <a:gd name="T25" fmla="*/ 97 h 220"/>
                <a:gd name="T26" fmla="*/ 26 w 128"/>
                <a:gd name="T27" fmla="*/ 86 h 220"/>
                <a:gd name="T28" fmla="*/ 31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4 h 220"/>
                <a:gd name="T42" fmla="*/ 11 w 128"/>
                <a:gd name="T43" fmla="*/ 40 h 220"/>
                <a:gd name="T44" fmla="*/ 72 w 128"/>
                <a:gd name="T45" fmla="*/ 44 h 220"/>
                <a:gd name="T46" fmla="*/ 56 w 128"/>
                <a:gd name="T47" fmla="*/ 176 h 220"/>
                <a:gd name="T48" fmla="*/ 11 w 128"/>
                <a:gd name="T49" fmla="*/ 36 h 220"/>
                <a:gd name="T50" fmla="*/ 15 w 128"/>
                <a:gd name="T51" fmla="*/ 36 h 220"/>
                <a:gd name="T52" fmla="*/ 10 w 128"/>
                <a:gd name="T53" fmla="*/ 32 h 220"/>
                <a:gd name="T54" fmla="*/ 23 w 128"/>
                <a:gd name="T55" fmla="*/ 29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1 h 220"/>
                <a:gd name="T68" fmla="*/ 83 w 128"/>
                <a:gd name="T69" fmla="*/ 9 h 220"/>
                <a:gd name="T70" fmla="*/ 81 w 128"/>
                <a:gd name="T71" fmla="*/ 2 h 220"/>
                <a:gd name="T72" fmla="*/ 93 w 128"/>
                <a:gd name="T73" fmla="*/ 5 h 220"/>
                <a:gd name="T74" fmla="*/ 96 w 128"/>
                <a:gd name="T75" fmla="*/ 6 h 220"/>
                <a:gd name="T76" fmla="*/ 92 w 128"/>
                <a:gd name="T77" fmla="*/ 11 h 220"/>
                <a:gd name="T78" fmla="*/ 97 w 128"/>
                <a:gd name="T79" fmla="*/ 11 h 220"/>
                <a:gd name="T80" fmla="*/ 106 w 128"/>
                <a:gd name="T81" fmla="*/ 11 h 220"/>
                <a:gd name="T82" fmla="*/ 128 w 128"/>
                <a:gd name="T83" fmla="*/ 71 h 220"/>
                <a:gd name="T84" fmla="*/ 122 w 128"/>
                <a:gd name="T85" fmla="*/ 187 h 220"/>
                <a:gd name="T86" fmla="*/ 14 w 128"/>
                <a:gd name="T87" fmla="*/ 200 h 220"/>
                <a:gd name="T88" fmla="*/ 6 w 128"/>
                <a:gd name="T89" fmla="*/ 187 h 220"/>
                <a:gd name="T90" fmla="*/ 1 w 128"/>
                <a:gd name="T91" fmla="*/ 118 h 220"/>
                <a:gd name="T92" fmla="*/ 1 w 128"/>
                <a:gd name="T93" fmla="*/ 52 h 220"/>
                <a:gd name="T94" fmla="*/ 11 w 128"/>
                <a:gd name="T95" fmla="*/ 27 h 220"/>
                <a:gd name="T96" fmla="*/ 11 w 128"/>
                <a:gd name="T97" fmla="*/ 27 h 220"/>
                <a:gd name="T98" fmla="*/ 28 w 128"/>
                <a:gd name="T99" fmla="*/ 8 h 220"/>
                <a:gd name="T100" fmla="*/ 29 w 128"/>
                <a:gd name="T101" fmla="*/ 14 h 220"/>
                <a:gd name="T102" fmla="*/ 30 w 128"/>
                <a:gd name="T103" fmla="*/ 22 h 220"/>
                <a:gd name="T104" fmla="*/ 37 w 128"/>
                <a:gd name="T105" fmla="*/ 19 h 220"/>
                <a:gd name="T106" fmla="*/ 43 w 128"/>
                <a:gd name="T107" fmla="*/ 13 h 220"/>
                <a:gd name="T108" fmla="*/ 52 w 128"/>
                <a:gd name="T109" fmla="*/ 9 h 220"/>
                <a:gd name="T110" fmla="*/ 56 w 128"/>
                <a:gd name="T111" fmla="*/ 10 h 220"/>
                <a:gd name="T112" fmla="*/ 59 w 128"/>
                <a:gd name="T113" fmla="*/ 3 h 220"/>
                <a:gd name="T114" fmla="*/ 63 w 128"/>
                <a:gd name="T115" fmla="*/ 3 h 220"/>
                <a:gd name="T116" fmla="*/ 70 w 128"/>
                <a:gd name="T117" fmla="*/ 1 h 220"/>
                <a:gd name="T118" fmla="*/ 78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3"/>
                  </a:cubicBezTo>
                  <a:cubicBezTo>
                    <a:pt x="86" y="4"/>
                    <a:pt x="85" y="3"/>
                    <a:pt x="85" y="2"/>
                  </a:cubicBezTo>
                  <a:cubicBezTo>
                    <a:pt x="85" y="2"/>
                    <a:pt x="85" y="1"/>
                    <a:pt x="85" y="1"/>
                  </a:cubicBezTo>
                  <a:cubicBezTo>
                    <a:pt x="85" y="0"/>
                    <a:pt x="85" y="0"/>
                    <a:pt x="86" y="1"/>
                  </a:cubicBezTo>
                  <a:cubicBezTo>
                    <a:pt x="86" y="1"/>
                    <a:pt x="86" y="1"/>
                    <a:pt x="87" y="1"/>
                  </a:cubicBezTo>
                  <a:close/>
                  <a:moveTo>
                    <a:pt x="67" y="1"/>
                  </a:moveTo>
                  <a:cubicBezTo>
                    <a:pt x="67" y="1"/>
                    <a:pt x="66" y="1"/>
                    <a:pt x="66" y="1"/>
                  </a:cubicBezTo>
                  <a:cubicBezTo>
                    <a:pt x="66" y="2"/>
                    <a:pt x="66" y="2"/>
                    <a:pt x="65" y="2"/>
                  </a:cubicBezTo>
                  <a:cubicBezTo>
                    <a:pt x="65" y="1"/>
                    <a:pt x="65" y="1"/>
                    <a:pt x="66" y="1"/>
                  </a:cubicBezTo>
                  <a:cubicBezTo>
                    <a:pt x="66" y="1"/>
                    <a:pt x="67" y="1"/>
                    <a:pt x="67" y="1"/>
                  </a:cubicBezTo>
                  <a:close/>
                  <a:moveTo>
                    <a:pt x="57" y="1"/>
                  </a:moveTo>
                  <a:cubicBezTo>
                    <a:pt x="57" y="2"/>
                    <a:pt x="57" y="2"/>
                    <a:pt x="56" y="2"/>
                  </a:cubicBezTo>
                  <a:cubicBezTo>
                    <a:pt x="56" y="2"/>
                    <a:pt x="56" y="2"/>
                    <a:pt x="56" y="1"/>
                  </a:cubicBezTo>
                  <a:cubicBezTo>
                    <a:pt x="56" y="1"/>
                    <a:pt x="56" y="1"/>
                    <a:pt x="57" y="1"/>
                  </a:cubicBezTo>
                  <a:close/>
                  <a:moveTo>
                    <a:pt x="54" y="2"/>
                  </a:moveTo>
                  <a:cubicBezTo>
                    <a:pt x="54" y="3"/>
                    <a:pt x="54" y="3"/>
                    <a:pt x="53" y="3"/>
                  </a:cubicBezTo>
                  <a:cubicBezTo>
                    <a:pt x="53" y="3"/>
                    <a:pt x="53" y="3"/>
                    <a:pt x="53" y="2"/>
                  </a:cubicBezTo>
                  <a:cubicBezTo>
                    <a:pt x="53" y="2"/>
                    <a:pt x="53" y="2"/>
                    <a:pt x="53" y="2"/>
                  </a:cubicBezTo>
                  <a:cubicBezTo>
                    <a:pt x="53" y="2"/>
                    <a:pt x="54" y="2"/>
                    <a:pt x="54" y="2"/>
                  </a:cubicBezTo>
                  <a:close/>
                  <a:moveTo>
                    <a:pt x="72" y="3"/>
                  </a:moveTo>
                  <a:cubicBezTo>
                    <a:pt x="73" y="3"/>
                    <a:pt x="73" y="3"/>
                    <a:pt x="73" y="3"/>
                  </a:cubicBezTo>
                  <a:cubicBezTo>
                    <a:pt x="72" y="3"/>
                    <a:pt x="72" y="3"/>
                    <a:pt x="72" y="3"/>
                  </a:cubicBezTo>
                  <a:close/>
                  <a:moveTo>
                    <a:pt x="54" y="4"/>
                  </a:moveTo>
                  <a:cubicBezTo>
                    <a:pt x="54" y="4"/>
                    <a:pt x="54" y="4"/>
                    <a:pt x="54" y="5"/>
                  </a:cubicBezTo>
                  <a:cubicBezTo>
                    <a:pt x="54" y="5"/>
                    <a:pt x="54" y="5"/>
                    <a:pt x="53" y="5"/>
                  </a:cubicBezTo>
                  <a:lnTo>
                    <a:pt x="54" y="4"/>
                  </a:lnTo>
                  <a:close/>
                  <a:moveTo>
                    <a:pt x="57" y="5"/>
                  </a:moveTo>
                  <a:cubicBezTo>
                    <a:pt x="57" y="5"/>
                    <a:pt x="57" y="5"/>
                    <a:pt x="57" y="6"/>
                  </a:cubicBezTo>
                  <a:cubicBezTo>
                    <a:pt x="57" y="6"/>
                    <a:pt x="57" y="6"/>
                    <a:pt x="57" y="6"/>
                  </a:cubicBezTo>
                  <a:cubicBezTo>
                    <a:pt x="56" y="6"/>
                    <a:pt x="56" y="6"/>
                    <a:pt x="56" y="7"/>
                  </a:cubicBezTo>
                  <a:cubicBezTo>
                    <a:pt x="55" y="7"/>
                    <a:pt x="55" y="7"/>
                    <a:pt x="54" y="7"/>
                  </a:cubicBezTo>
                  <a:cubicBezTo>
                    <a:pt x="54" y="7"/>
                    <a:pt x="54" y="6"/>
                    <a:pt x="54" y="6"/>
                  </a:cubicBezTo>
                  <a:cubicBezTo>
                    <a:pt x="55" y="6"/>
                    <a:pt x="55" y="6"/>
                    <a:pt x="55" y="5"/>
                  </a:cubicBezTo>
                  <a:lnTo>
                    <a:pt x="57" y="5"/>
                  </a:lnTo>
                  <a:close/>
                  <a:moveTo>
                    <a:pt x="29" y="5"/>
                  </a:moveTo>
                  <a:cubicBezTo>
                    <a:pt x="29" y="6"/>
                    <a:pt x="29" y="6"/>
                    <a:pt x="29" y="6"/>
                  </a:cubicBezTo>
                  <a:cubicBezTo>
                    <a:pt x="29" y="6"/>
                    <a:pt x="29" y="5"/>
                    <a:pt x="29" y="5"/>
                  </a:cubicBezTo>
                  <a:close/>
                  <a:moveTo>
                    <a:pt x="57" y="6"/>
                  </a:moveTo>
                  <a:cubicBezTo>
                    <a:pt x="58" y="6"/>
                    <a:pt x="58" y="6"/>
                    <a:pt x="58" y="7"/>
                  </a:cubicBezTo>
                  <a:cubicBezTo>
                    <a:pt x="58" y="7"/>
                    <a:pt x="57" y="7"/>
                    <a:pt x="57" y="6"/>
                  </a:cubicBezTo>
                  <a:close/>
                  <a:moveTo>
                    <a:pt x="28" y="7"/>
                  </a:moveTo>
                  <a:cubicBezTo>
                    <a:pt x="28" y="7"/>
                    <a:pt x="28" y="7"/>
                    <a:pt x="27" y="7"/>
                  </a:cubicBezTo>
                  <a:cubicBezTo>
                    <a:pt x="27" y="7"/>
                    <a:pt x="27" y="7"/>
                    <a:pt x="27" y="7"/>
                  </a:cubicBezTo>
                  <a:cubicBezTo>
                    <a:pt x="27" y="7"/>
                    <a:pt x="27" y="8"/>
                    <a:pt x="27" y="8"/>
                  </a:cubicBezTo>
                  <a:cubicBezTo>
                    <a:pt x="27" y="8"/>
                    <a:pt x="27" y="8"/>
                    <a:pt x="26" y="8"/>
                  </a:cubicBezTo>
                  <a:cubicBezTo>
                    <a:pt x="26" y="7"/>
                    <a:pt x="27" y="7"/>
                    <a:pt x="27" y="7"/>
                  </a:cubicBezTo>
                  <a:cubicBezTo>
                    <a:pt x="27" y="7"/>
                    <a:pt x="27" y="7"/>
                    <a:pt x="28" y="7"/>
                  </a:cubicBezTo>
                  <a:close/>
                  <a:moveTo>
                    <a:pt x="48" y="9"/>
                  </a:moveTo>
                  <a:cubicBezTo>
                    <a:pt x="48" y="10"/>
                    <a:pt x="48" y="10"/>
                    <a:pt x="47" y="9"/>
                  </a:cubicBezTo>
                  <a:cubicBezTo>
                    <a:pt x="47" y="9"/>
                    <a:pt x="47" y="9"/>
                    <a:pt x="47" y="8"/>
                  </a:cubicBezTo>
                  <a:cubicBezTo>
                    <a:pt x="48" y="8"/>
                    <a:pt x="48" y="8"/>
                    <a:pt x="48" y="9"/>
                  </a:cubicBezTo>
                  <a:close/>
                  <a:moveTo>
                    <a:pt x="45" y="8"/>
                  </a:moveTo>
                  <a:cubicBezTo>
                    <a:pt x="45" y="8"/>
                    <a:pt x="45" y="9"/>
                    <a:pt x="45" y="9"/>
                  </a:cubicBezTo>
                  <a:cubicBezTo>
                    <a:pt x="45" y="9"/>
                    <a:pt x="45" y="10"/>
                    <a:pt x="45" y="10"/>
                  </a:cubicBezTo>
                  <a:cubicBezTo>
                    <a:pt x="45" y="11"/>
                    <a:pt x="45" y="11"/>
                    <a:pt x="45" y="11"/>
                  </a:cubicBezTo>
                  <a:cubicBezTo>
                    <a:pt x="44" y="11"/>
                    <a:pt x="44" y="11"/>
                    <a:pt x="44" y="11"/>
                  </a:cubicBezTo>
                  <a:cubicBezTo>
                    <a:pt x="43" y="11"/>
                    <a:pt x="43" y="11"/>
                    <a:pt x="43" y="11"/>
                  </a:cubicBezTo>
                  <a:cubicBezTo>
                    <a:pt x="43" y="10"/>
                    <a:pt x="43" y="10"/>
                    <a:pt x="43" y="10"/>
                  </a:cubicBezTo>
                  <a:cubicBezTo>
                    <a:pt x="44" y="10"/>
                    <a:pt x="44" y="10"/>
                    <a:pt x="44" y="10"/>
                  </a:cubicBezTo>
                  <a:cubicBezTo>
                    <a:pt x="45" y="9"/>
                    <a:pt x="45" y="9"/>
                    <a:pt x="45" y="9"/>
                  </a:cubicBezTo>
                  <a:cubicBezTo>
                    <a:pt x="45" y="9"/>
                    <a:pt x="45" y="9"/>
                    <a:pt x="45" y="8"/>
                  </a:cubicBezTo>
                  <a:close/>
                  <a:moveTo>
                    <a:pt x="42" y="13"/>
                  </a:moveTo>
                  <a:cubicBezTo>
                    <a:pt x="41" y="13"/>
                    <a:pt x="41" y="13"/>
                    <a:pt x="40" y="13"/>
                  </a:cubicBezTo>
                  <a:cubicBezTo>
                    <a:pt x="39" y="13"/>
                    <a:pt x="39" y="12"/>
                    <a:pt x="39" y="11"/>
                  </a:cubicBezTo>
                  <a:cubicBezTo>
                    <a:pt x="40" y="11"/>
                    <a:pt x="41" y="11"/>
                    <a:pt x="41" y="11"/>
                  </a:cubicBezTo>
                  <a:cubicBezTo>
                    <a:pt x="42" y="11"/>
                    <a:pt x="42" y="11"/>
                    <a:pt x="42" y="12"/>
                  </a:cubicBezTo>
                  <a:cubicBezTo>
                    <a:pt x="43" y="12"/>
                    <a:pt x="42" y="13"/>
                    <a:pt x="42" y="13"/>
                  </a:cubicBezTo>
                  <a:close/>
                  <a:moveTo>
                    <a:pt x="35" y="15"/>
                  </a:moveTo>
                  <a:cubicBezTo>
                    <a:pt x="34" y="16"/>
                    <a:pt x="34" y="16"/>
                    <a:pt x="34" y="16"/>
                  </a:cubicBezTo>
                  <a:cubicBezTo>
                    <a:pt x="33" y="16"/>
                    <a:pt x="33" y="16"/>
                    <a:pt x="33" y="16"/>
                  </a:cubicBezTo>
                  <a:cubicBezTo>
                    <a:pt x="32" y="16"/>
                    <a:pt x="32" y="16"/>
                    <a:pt x="32" y="15"/>
                  </a:cubicBezTo>
                  <a:cubicBezTo>
                    <a:pt x="31" y="15"/>
                    <a:pt x="31" y="15"/>
                    <a:pt x="31" y="15"/>
                  </a:cubicBezTo>
                  <a:cubicBezTo>
                    <a:pt x="32" y="15"/>
                    <a:pt x="33" y="15"/>
                    <a:pt x="33" y="15"/>
                  </a:cubicBezTo>
                  <a:cubicBezTo>
                    <a:pt x="34" y="15"/>
                    <a:pt x="34" y="15"/>
                    <a:pt x="35" y="15"/>
                  </a:cubicBezTo>
                  <a:close/>
                  <a:moveTo>
                    <a:pt x="29" y="17"/>
                  </a:moveTo>
                  <a:cubicBezTo>
                    <a:pt x="29" y="18"/>
                    <a:pt x="29" y="18"/>
                    <a:pt x="28" y="18"/>
                  </a:cubicBezTo>
                  <a:cubicBezTo>
                    <a:pt x="28" y="17"/>
                    <a:pt x="28" y="17"/>
                    <a:pt x="28" y="17"/>
                  </a:cubicBezTo>
                  <a:cubicBezTo>
                    <a:pt x="29" y="17"/>
                    <a:pt x="29" y="17"/>
                    <a:pt x="29" y="17"/>
                  </a:cubicBezTo>
                  <a:close/>
                  <a:moveTo>
                    <a:pt x="37" y="213"/>
                  </a:moveTo>
                  <a:cubicBezTo>
                    <a:pt x="38" y="213"/>
                    <a:pt x="38" y="213"/>
                    <a:pt x="39" y="212"/>
                  </a:cubicBezTo>
                  <a:cubicBezTo>
                    <a:pt x="39" y="212"/>
                    <a:pt x="39" y="211"/>
                    <a:pt x="38" y="211"/>
                  </a:cubicBezTo>
                  <a:cubicBezTo>
                    <a:pt x="38" y="211"/>
                    <a:pt x="37" y="211"/>
                    <a:pt x="37" y="212"/>
                  </a:cubicBezTo>
                  <a:cubicBezTo>
                    <a:pt x="37" y="212"/>
                    <a:pt x="37" y="213"/>
                    <a:pt x="37" y="213"/>
                  </a:cubicBezTo>
                  <a:close/>
                  <a:moveTo>
                    <a:pt x="59" y="198"/>
                  </a:moveTo>
                  <a:cubicBezTo>
                    <a:pt x="59" y="198"/>
                    <a:pt x="60" y="197"/>
                    <a:pt x="59" y="197"/>
                  </a:cubicBezTo>
                  <a:cubicBezTo>
                    <a:pt x="58" y="197"/>
                    <a:pt x="58" y="197"/>
                    <a:pt x="58" y="197"/>
                  </a:cubicBezTo>
                  <a:cubicBezTo>
                    <a:pt x="58" y="198"/>
                    <a:pt x="58" y="198"/>
                    <a:pt x="59" y="198"/>
                  </a:cubicBezTo>
                  <a:close/>
                  <a:moveTo>
                    <a:pt x="33" y="194"/>
                  </a:moveTo>
                  <a:cubicBezTo>
                    <a:pt x="33" y="193"/>
                    <a:pt x="32" y="193"/>
                    <a:pt x="32" y="194"/>
                  </a:cubicBezTo>
                  <a:cubicBezTo>
                    <a:pt x="31" y="194"/>
                    <a:pt x="31" y="195"/>
                    <a:pt x="31" y="195"/>
                  </a:cubicBezTo>
                  <a:cubicBezTo>
                    <a:pt x="32" y="195"/>
                    <a:pt x="32" y="195"/>
                    <a:pt x="33" y="195"/>
                  </a:cubicBezTo>
                  <a:cubicBezTo>
                    <a:pt x="33" y="194"/>
                    <a:pt x="33" y="194"/>
                    <a:pt x="33" y="194"/>
                  </a:cubicBezTo>
                  <a:close/>
                  <a:moveTo>
                    <a:pt x="14" y="188"/>
                  </a:moveTo>
                  <a:cubicBezTo>
                    <a:pt x="14" y="188"/>
                    <a:pt x="14" y="188"/>
                    <a:pt x="14" y="189"/>
                  </a:cubicBezTo>
                  <a:cubicBezTo>
                    <a:pt x="15" y="189"/>
                    <a:pt x="15" y="188"/>
                    <a:pt x="15" y="188"/>
                  </a:cubicBezTo>
                  <a:cubicBezTo>
                    <a:pt x="15" y="187"/>
                    <a:pt x="14" y="187"/>
                    <a:pt x="14" y="188"/>
                  </a:cubicBezTo>
                  <a:close/>
                  <a:moveTo>
                    <a:pt x="83" y="184"/>
                  </a:moveTo>
                  <a:cubicBezTo>
                    <a:pt x="83" y="185"/>
                    <a:pt x="83" y="185"/>
                    <a:pt x="83" y="186"/>
                  </a:cubicBezTo>
                  <a:cubicBezTo>
                    <a:pt x="84" y="186"/>
                    <a:pt x="84" y="186"/>
                    <a:pt x="84" y="187"/>
                  </a:cubicBezTo>
                  <a:cubicBezTo>
                    <a:pt x="84" y="187"/>
                    <a:pt x="85" y="187"/>
                    <a:pt x="85" y="188"/>
                  </a:cubicBezTo>
                  <a:cubicBezTo>
                    <a:pt x="86" y="188"/>
                    <a:pt x="86" y="188"/>
                    <a:pt x="86" y="188"/>
                  </a:cubicBezTo>
                  <a:cubicBezTo>
                    <a:pt x="87" y="187"/>
                    <a:pt x="86" y="186"/>
                    <a:pt x="86" y="186"/>
                  </a:cubicBezTo>
                  <a:cubicBezTo>
                    <a:pt x="85" y="185"/>
                    <a:pt x="84" y="185"/>
                    <a:pt x="83" y="184"/>
                  </a:cubicBezTo>
                  <a:close/>
                  <a:moveTo>
                    <a:pt x="8" y="181"/>
                  </a:moveTo>
                  <a:cubicBezTo>
                    <a:pt x="8" y="181"/>
                    <a:pt x="8" y="181"/>
                    <a:pt x="8" y="181"/>
                  </a:cubicBezTo>
                  <a:cubicBezTo>
                    <a:pt x="7" y="181"/>
                    <a:pt x="7" y="181"/>
                    <a:pt x="7" y="181"/>
                  </a:cubicBezTo>
                  <a:cubicBezTo>
                    <a:pt x="7" y="181"/>
                    <a:pt x="7" y="182"/>
                    <a:pt x="7" y="182"/>
                  </a:cubicBezTo>
                  <a:cubicBezTo>
                    <a:pt x="7" y="182"/>
                    <a:pt x="7" y="183"/>
                    <a:pt x="7" y="183"/>
                  </a:cubicBezTo>
                  <a:cubicBezTo>
                    <a:pt x="7" y="183"/>
                    <a:pt x="8" y="182"/>
                    <a:pt x="8" y="182"/>
                  </a:cubicBezTo>
                  <a:cubicBezTo>
                    <a:pt x="8" y="182"/>
                    <a:pt x="8" y="182"/>
                    <a:pt x="8" y="181"/>
                  </a:cubicBezTo>
                  <a:close/>
                  <a:moveTo>
                    <a:pt x="19" y="179"/>
                  </a:moveTo>
                  <a:cubicBezTo>
                    <a:pt x="19" y="178"/>
                    <a:pt x="19" y="178"/>
                    <a:pt x="19" y="178"/>
                  </a:cubicBezTo>
                  <a:cubicBezTo>
                    <a:pt x="18" y="178"/>
                    <a:pt x="18" y="179"/>
                    <a:pt x="18" y="179"/>
                  </a:cubicBezTo>
                  <a:cubicBezTo>
                    <a:pt x="19" y="179"/>
                    <a:pt x="19" y="179"/>
                    <a:pt x="19" y="179"/>
                  </a:cubicBezTo>
                  <a:lnTo>
                    <a:pt x="19" y="179"/>
                  </a:lnTo>
                  <a:close/>
                  <a:moveTo>
                    <a:pt x="39" y="173"/>
                  </a:moveTo>
                  <a:cubicBezTo>
                    <a:pt x="38" y="173"/>
                    <a:pt x="38" y="173"/>
                    <a:pt x="37" y="174"/>
                  </a:cubicBezTo>
                  <a:cubicBezTo>
                    <a:pt x="37" y="175"/>
                    <a:pt x="37" y="176"/>
                    <a:pt x="37" y="176"/>
                  </a:cubicBezTo>
                  <a:cubicBezTo>
                    <a:pt x="37" y="177"/>
                    <a:pt x="37" y="178"/>
                    <a:pt x="38" y="178"/>
                  </a:cubicBezTo>
                  <a:cubicBezTo>
                    <a:pt x="39" y="177"/>
                    <a:pt x="40" y="177"/>
                    <a:pt x="40" y="177"/>
                  </a:cubicBezTo>
                  <a:cubicBezTo>
                    <a:pt x="40" y="175"/>
                    <a:pt x="40" y="175"/>
                    <a:pt x="40" y="174"/>
                  </a:cubicBezTo>
                  <a:cubicBezTo>
                    <a:pt x="40" y="173"/>
                    <a:pt x="39" y="173"/>
                    <a:pt x="39" y="173"/>
                  </a:cubicBezTo>
                  <a:close/>
                  <a:moveTo>
                    <a:pt x="73" y="163"/>
                  </a:moveTo>
                  <a:cubicBezTo>
                    <a:pt x="73" y="163"/>
                    <a:pt x="73" y="164"/>
                    <a:pt x="74" y="164"/>
                  </a:cubicBezTo>
                  <a:cubicBezTo>
                    <a:pt x="75" y="164"/>
                    <a:pt x="75" y="163"/>
                    <a:pt x="75" y="163"/>
                  </a:cubicBezTo>
                  <a:cubicBezTo>
                    <a:pt x="75" y="162"/>
                    <a:pt x="75" y="162"/>
                    <a:pt x="74" y="162"/>
                  </a:cubicBezTo>
                  <a:cubicBezTo>
                    <a:pt x="74" y="162"/>
                    <a:pt x="73" y="162"/>
                    <a:pt x="73" y="163"/>
                  </a:cubicBezTo>
                  <a:close/>
                  <a:moveTo>
                    <a:pt x="24" y="152"/>
                  </a:moveTo>
                  <a:cubicBezTo>
                    <a:pt x="24" y="152"/>
                    <a:pt x="24" y="151"/>
                    <a:pt x="24" y="151"/>
                  </a:cubicBezTo>
                  <a:cubicBezTo>
                    <a:pt x="24" y="151"/>
                    <a:pt x="24" y="150"/>
                    <a:pt x="24" y="150"/>
                  </a:cubicBezTo>
                  <a:cubicBezTo>
                    <a:pt x="23" y="150"/>
                    <a:pt x="23" y="150"/>
                    <a:pt x="23" y="151"/>
                  </a:cubicBezTo>
                  <a:cubicBezTo>
                    <a:pt x="23" y="151"/>
                    <a:pt x="24" y="152"/>
                    <a:pt x="24" y="152"/>
                  </a:cubicBezTo>
                  <a:close/>
                  <a:moveTo>
                    <a:pt x="9" y="106"/>
                  </a:moveTo>
                  <a:cubicBezTo>
                    <a:pt x="9" y="106"/>
                    <a:pt x="9" y="106"/>
                    <a:pt x="9" y="105"/>
                  </a:cubicBezTo>
                  <a:cubicBezTo>
                    <a:pt x="9" y="105"/>
                    <a:pt x="9" y="105"/>
                    <a:pt x="9" y="105"/>
                  </a:cubicBezTo>
                  <a:cubicBezTo>
                    <a:pt x="9" y="105"/>
                    <a:pt x="9" y="105"/>
                    <a:pt x="9" y="106"/>
                  </a:cubicBezTo>
                  <a:cubicBezTo>
                    <a:pt x="9" y="106"/>
                    <a:pt x="9" y="106"/>
                    <a:pt x="9" y="106"/>
                  </a:cubicBezTo>
                  <a:close/>
                  <a:moveTo>
                    <a:pt x="115" y="106"/>
                  </a:moveTo>
                  <a:cubicBezTo>
                    <a:pt x="116" y="106"/>
                    <a:pt x="116" y="106"/>
                    <a:pt x="117" y="106"/>
                  </a:cubicBezTo>
                  <a:cubicBezTo>
                    <a:pt x="117" y="105"/>
                    <a:pt x="117" y="105"/>
                    <a:pt x="117" y="104"/>
                  </a:cubicBezTo>
                  <a:cubicBezTo>
                    <a:pt x="116" y="104"/>
                    <a:pt x="116" y="104"/>
                    <a:pt x="115" y="104"/>
                  </a:cubicBezTo>
                  <a:cubicBezTo>
                    <a:pt x="115" y="105"/>
                    <a:pt x="115" y="105"/>
                    <a:pt x="115" y="106"/>
                  </a:cubicBezTo>
                  <a:close/>
                  <a:moveTo>
                    <a:pt x="10" y="104"/>
                  </a:moveTo>
                  <a:cubicBezTo>
                    <a:pt x="10" y="104"/>
                    <a:pt x="11" y="104"/>
                    <a:pt x="11" y="103"/>
                  </a:cubicBezTo>
                  <a:cubicBezTo>
                    <a:pt x="11" y="102"/>
                    <a:pt x="10" y="102"/>
                    <a:pt x="10" y="101"/>
                  </a:cubicBezTo>
                  <a:cubicBezTo>
                    <a:pt x="9" y="101"/>
                    <a:pt x="9" y="102"/>
                    <a:pt x="9" y="103"/>
                  </a:cubicBezTo>
                  <a:cubicBezTo>
                    <a:pt x="9" y="104"/>
                    <a:pt x="9" y="104"/>
                    <a:pt x="10" y="104"/>
                  </a:cubicBezTo>
                  <a:close/>
                  <a:moveTo>
                    <a:pt x="11" y="97"/>
                  </a:moveTo>
                  <a:cubicBezTo>
                    <a:pt x="11" y="97"/>
                    <a:pt x="11" y="97"/>
                    <a:pt x="11" y="96"/>
                  </a:cubicBezTo>
                  <a:cubicBezTo>
                    <a:pt x="11" y="96"/>
                    <a:pt x="11" y="96"/>
                    <a:pt x="11" y="96"/>
                  </a:cubicBezTo>
                  <a:cubicBezTo>
                    <a:pt x="10" y="97"/>
                    <a:pt x="11" y="97"/>
                    <a:pt x="11" y="97"/>
                  </a:cubicBezTo>
                  <a:close/>
                  <a:moveTo>
                    <a:pt x="24" y="96"/>
                  </a:moveTo>
                  <a:cubicBezTo>
                    <a:pt x="24" y="96"/>
                    <a:pt x="24" y="96"/>
                    <a:pt x="24" y="97"/>
                  </a:cubicBezTo>
                  <a:cubicBezTo>
                    <a:pt x="24" y="97"/>
                    <a:pt x="24" y="97"/>
                    <a:pt x="25" y="97"/>
                  </a:cubicBezTo>
                  <a:cubicBezTo>
                    <a:pt x="25" y="97"/>
                    <a:pt x="25" y="97"/>
                    <a:pt x="25" y="96"/>
                  </a:cubicBezTo>
                  <a:cubicBezTo>
                    <a:pt x="25" y="96"/>
                    <a:pt x="25" y="96"/>
                    <a:pt x="24" y="96"/>
                  </a:cubicBezTo>
                  <a:close/>
                  <a:moveTo>
                    <a:pt x="31" y="90"/>
                  </a:moveTo>
                  <a:cubicBezTo>
                    <a:pt x="31" y="90"/>
                    <a:pt x="31" y="91"/>
                    <a:pt x="32" y="91"/>
                  </a:cubicBezTo>
                  <a:cubicBezTo>
                    <a:pt x="32" y="91"/>
                    <a:pt x="32" y="90"/>
                    <a:pt x="32" y="89"/>
                  </a:cubicBezTo>
                  <a:cubicBezTo>
                    <a:pt x="32" y="89"/>
                    <a:pt x="31" y="89"/>
                    <a:pt x="31" y="90"/>
                  </a:cubicBezTo>
                  <a:close/>
                  <a:moveTo>
                    <a:pt x="23" y="91"/>
                  </a:moveTo>
                  <a:cubicBezTo>
                    <a:pt x="24" y="91"/>
                    <a:pt x="24" y="91"/>
                    <a:pt x="24" y="91"/>
                  </a:cubicBezTo>
                  <a:cubicBezTo>
                    <a:pt x="24" y="91"/>
                    <a:pt x="24" y="90"/>
                    <a:pt x="25" y="90"/>
                  </a:cubicBezTo>
                  <a:cubicBezTo>
                    <a:pt x="25" y="90"/>
                    <a:pt x="25" y="89"/>
                    <a:pt x="25" y="89"/>
                  </a:cubicBezTo>
                  <a:cubicBezTo>
                    <a:pt x="25" y="89"/>
                    <a:pt x="26" y="89"/>
                    <a:pt x="26" y="89"/>
                  </a:cubicBezTo>
                  <a:cubicBezTo>
                    <a:pt x="26" y="88"/>
                    <a:pt x="26" y="87"/>
                    <a:pt x="26" y="86"/>
                  </a:cubicBezTo>
                  <a:cubicBezTo>
                    <a:pt x="25" y="85"/>
                    <a:pt x="24" y="85"/>
                    <a:pt x="24" y="84"/>
                  </a:cubicBezTo>
                  <a:cubicBezTo>
                    <a:pt x="23" y="84"/>
                    <a:pt x="23" y="85"/>
                    <a:pt x="23" y="85"/>
                  </a:cubicBezTo>
                  <a:cubicBezTo>
                    <a:pt x="23" y="85"/>
                    <a:pt x="22" y="85"/>
                    <a:pt x="22" y="86"/>
                  </a:cubicBezTo>
                  <a:cubicBezTo>
                    <a:pt x="22" y="86"/>
                    <a:pt x="22" y="86"/>
                    <a:pt x="22" y="87"/>
                  </a:cubicBezTo>
                  <a:cubicBezTo>
                    <a:pt x="22" y="88"/>
                    <a:pt x="22" y="89"/>
                    <a:pt x="22" y="89"/>
                  </a:cubicBezTo>
                  <a:cubicBezTo>
                    <a:pt x="22" y="90"/>
                    <a:pt x="22" y="90"/>
                    <a:pt x="22" y="91"/>
                  </a:cubicBezTo>
                  <a:cubicBezTo>
                    <a:pt x="23" y="91"/>
                    <a:pt x="23" y="92"/>
                    <a:pt x="23" y="91"/>
                  </a:cubicBezTo>
                  <a:close/>
                  <a:moveTo>
                    <a:pt x="50" y="85"/>
                  </a:moveTo>
                  <a:cubicBezTo>
                    <a:pt x="50" y="84"/>
                    <a:pt x="50" y="83"/>
                    <a:pt x="49" y="83"/>
                  </a:cubicBezTo>
                  <a:cubicBezTo>
                    <a:pt x="49" y="83"/>
                    <a:pt x="49" y="84"/>
                    <a:pt x="49" y="84"/>
                  </a:cubicBezTo>
                  <a:cubicBezTo>
                    <a:pt x="49" y="85"/>
                    <a:pt x="49" y="85"/>
                    <a:pt x="50" y="85"/>
                  </a:cubicBezTo>
                  <a:close/>
                  <a:moveTo>
                    <a:pt x="31" y="80"/>
                  </a:moveTo>
                  <a:cubicBezTo>
                    <a:pt x="31" y="80"/>
                    <a:pt x="31" y="80"/>
                    <a:pt x="31" y="80"/>
                  </a:cubicBezTo>
                  <a:cubicBezTo>
                    <a:pt x="31" y="79"/>
                    <a:pt x="31" y="79"/>
                    <a:pt x="31" y="79"/>
                  </a:cubicBezTo>
                  <a:cubicBezTo>
                    <a:pt x="31" y="78"/>
                    <a:pt x="30" y="78"/>
                    <a:pt x="30" y="79"/>
                  </a:cubicBezTo>
                  <a:cubicBezTo>
                    <a:pt x="30" y="79"/>
                    <a:pt x="30" y="79"/>
                    <a:pt x="30" y="79"/>
                  </a:cubicBezTo>
                  <a:cubicBezTo>
                    <a:pt x="30" y="79"/>
                    <a:pt x="30" y="80"/>
                    <a:pt x="30" y="80"/>
                  </a:cubicBezTo>
                  <a:cubicBezTo>
                    <a:pt x="30" y="80"/>
                    <a:pt x="30" y="80"/>
                    <a:pt x="31" y="80"/>
                  </a:cubicBezTo>
                  <a:close/>
                  <a:moveTo>
                    <a:pt x="20" y="76"/>
                  </a:moveTo>
                  <a:cubicBezTo>
                    <a:pt x="20" y="76"/>
                    <a:pt x="21" y="76"/>
                    <a:pt x="21" y="76"/>
                  </a:cubicBezTo>
                  <a:cubicBezTo>
                    <a:pt x="21" y="76"/>
                    <a:pt x="21" y="76"/>
                    <a:pt x="21" y="76"/>
                  </a:cubicBezTo>
                  <a:cubicBezTo>
                    <a:pt x="21" y="75"/>
                    <a:pt x="21" y="75"/>
                    <a:pt x="21" y="75"/>
                  </a:cubicBezTo>
                  <a:cubicBezTo>
                    <a:pt x="21" y="75"/>
                    <a:pt x="21" y="75"/>
                    <a:pt x="21" y="74"/>
                  </a:cubicBezTo>
                  <a:cubicBezTo>
                    <a:pt x="21" y="74"/>
                    <a:pt x="20" y="74"/>
                    <a:pt x="20" y="75"/>
                  </a:cubicBezTo>
                  <a:cubicBezTo>
                    <a:pt x="20" y="75"/>
                    <a:pt x="20" y="76"/>
                    <a:pt x="20" y="76"/>
                  </a:cubicBezTo>
                  <a:close/>
                  <a:moveTo>
                    <a:pt x="7" y="72"/>
                  </a:moveTo>
                  <a:cubicBezTo>
                    <a:pt x="7" y="73"/>
                    <a:pt x="8" y="73"/>
                    <a:pt x="9" y="73"/>
                  </a:cubicBezTo>
                  <a:cubicBezTo>
                    <a:pt x="9" y="73"/>
                    <a:pt x="9" y="73"/>
                    <a:pt x="9" y="72"/>
                  </a:cubicBezTo>
                  <a:cubicBezTo>
                    <a:pt x="9" y="72"/>
                    <a:pt x="9" y="72"/>
                    <a:pt x="9" y="72"/>
                  </a:cubicBezTo>
                  <a:cubicBezTo>
                    <a:pt x="8" y="71"/>
                    <a:pt x="8" y="71"/>
                    <a:pt x="8" y="72"/>
                  </a:cubicBezTo>
                  <a:cubicBezTo>
                    <a:pt x="8" y="72"/>
                    <a:pt x="7" y="72"/>
                    <a:pt x="7" y="72"/>
                  </a:cubicBezTo>
                  <a:close/>
                  <a:moveTo>
                    <a:pt x="6" y="75"/>
                  </a:moveTo>
                  <a:cubicBezTo>
                    <a:pt x="6" y="74"/>
                    <a:pt x="7" y="73"/>
                    <a:pt x="7" y="73"/>
                  </a:cubicBezTo>
                  <a:cubicBezTo>
                    <a:pt x="7" y="72"/>
                    <a:pt x="7" y="71"/>
                    <a:pt x="6" y="71"/>
                  </a:cubicBezTo>
                  <a:cubicBezTo>
                    <a:pt x="6" y="72"/>
                    <a:pt x="6" y="72"/>
                    <a:pt x="6" y="73"/>
                  </a:cubicBezTo>
                  <a:cubicBezTo>
                    <a:pt x="6" y="74"/>
                    <a:pt x="6" y="74"/>
                    <a:pt x="6" y="75"/>
                  </a:cubicBezTo>
                  <a:close/>
                  <a:moveTo>
                    <a:pt x="22" y="73"/>
                  </a:moveTo>
                  <a:cubicBezTo>
                    <a:pt x="23" y="73"/>
                    <a:pt x="23" y="73"/>
                    <a:pt x="23" y="73"/>
                  </a:cubicBezTo>
                  <a:cubicBezTo>
                    <a:pt x="23" y="72"/>
                    <a:pt x="23" y="72"/>
                    <a:pt x="23" y="71"/>
                  </a:cubicBezTo>
                  <a:cubicBezTo>
                    <a:pt x="22" y="71"/>
                    <a:pt x="22" y="71"/>
                    <a:pt x="22" y="72"/>
                  </a:cubicBezTo>
                  <a:cubicBezTo>
                    <a:pt x="21" y="73"/>
                    <a:pt x="22" y="73"/>
                    <a:pt x="22" y="73"/>
                  </a:cubicBezTo>
                  <a:close/>
                  <a:moveTo>
                    <a:pt x="33" y="68"/>
                  </a:moveTo>
                  <a:cubicBezTo>
                    <a:pt x="33" y="68"/>
                    <a:pt x="33" y="68"/>
                    <a:pt x="33" y="69"/>
                  </a:cubicBezTo>
                  <a:cubicBezTo>
                    <a:pt x="33" y="69"/>
                    <a:pt x="33" y="69"/>
                    <a:pt x="34" y="69"/>
                  </a:cubicBezTo>
                  <a:cubicBezTo>
                    <a:pt x="34" y="69"/>
                    <a:pt x="34" y="69"/>
                    <a:pt x="34" y="69"/>
                  </a:cubicBezTo>
                  <a:cubicBezTo>
                    <a:pt x="34" y="68"/>
                    <a:pt x="34" y="68"/>
                    <a:pt x="34" y="68"/>
                  </a:cubicBezTo>
                  <a:cubicBezTo>
                    <a:pt x="34" y="68"/>
                    <a:pt x="34" y="67"/>
                    <a:pt x="34" y="67"/>
                  </a:cubicBezTo>
                  <a:cubicBezTo>
                    <a:pt x="33" y="67"/>
                    <a:pt x="33" y="67"/>
                    <a:pt x="33" y="68"/>
                  </a:cubicBezTo>
                  <a:close/>
                  <a:moveTo>
                    <a:pt x="53" y="66"/>
                  </a:moveTo>
                  <a:cubicBezTo>
                    <a:pt x="53" y="66"/>
                    <a:pt x="53" y="66"/>
                    <a:pt x="53" y="66"/>
                  </a:cubicBezTo>
                  <a:cubicBezTo>
                    <a:pt x="53" y="66"/>
                    <a:pt x="53" y="66"/>
                    <a:pt x="53" y="66"/>
                  </a:cubicBezTo>
                  <a:cubicBezTo>
                    <a:pt x="52" y="66"/>
                    <a:pt x="52" y="66"/>
                    <a:pt x="53" y="66"/>
                  </a:cubicBezTo>
                  <a:cubicBezTo>
                    <a:pt x="53" y="66"/>
                    <a:pt x="53" y="67"/>
                    <a:pt x="53" y="67"/>
                  </a:cubicBezTo>
                  <a:cubicBezTo>
                    <a:pt x="52" y="67"/>
                    <a:pt x="52" y="68"/>
                    <a:pt x="52" y="68"/>
                  </a:cubicBezTo>
                  <a:cubicBezTo>
                    <a:pt x="51" y="68"/>
                    <a:pt x="51" y="69"/>
                    <a:pt x="51" y="69"/>
                  </a:cubicBezTo>
                  <a:cubicBezTo>
                    <a:pt x="51" y="69"/>
                    <a:pt x="51" y="69"/>
                    <a:pt x="51" y="69"/>
                  </a:cubicBezTo>
                  <a:cubicBezTo>
                    <a:pt x="52" y="69"/>
                    <a:pt x="52" y="69"/>
                    <a:pt x="52" y="69"/>
                  </a:cubicBezTo>
                  <a:cubicBezTo>
                    <a:pt x="52" y="70"/>
                    <a:pt x="52" y="70"/>
                    <a:pt x="52" y="70"/>
                  </a:cubicBezTo>
                  <a:cubicBezTo>
                    <a:pt x="52" y="70"/>
                    <a:pt x="53" y="71"/>
                    <a:pt x="53" y="71"/>
                  </a:cubicBezTo>
                  <a:cubicBezTo>
                    <a:pt x="53" y="70"/>
                    <a:pt x="53" y="70"/>
                    <a:pt x="53" y="70"/>
                  </a:cubicBezTo>
                  <a:lnTo>
                    <a:pt x="53" y="69"/>
                  </a:lnTo>
                  <a:cubicBezTo>
                    <a:pt x="53" y="68"/>
                    <a:pt x="53" y="68"/>
                    <a:pt x="53" y="68"/>
                  </a:cubicBezTo>
                  <a:cubicBezTo>
                    <a:pt x="53" y="67"/>
                    <a:pt x="54" y="67"/>
                    <a:pt x="54" y="67"/>
                  </a:cubicBezTo>
                  <a:cubicBezTo>
                    <a:pt x="54" y="66"/>
                    <a:pt x="54" y="66"/>
                    <a:pt x="53" y="66"/>
                  </a:cubicBezTo>
                  <a:close/>
                  <a:moveTo>
                    <a:pt x="33" y="61"/>
                  </a:moveTo>
                  <a:cubicBezTo>
                    <a:pt x="33" y="61"/>
                    <a:pt x="33" y="60"/>
                    <a:pt x="33" y="60"/>
                  </a:cubicBezTo>
                  <a:cubicBezTo>
                    <a:pt x="33" y="60"/>
                    <a:pt x="33" y="59"/>
                    <a:pt x="33" y="59"/>
                  </a:cubicBezTo>
                  <a:lnTo>
                    <a:pt x="33" y="59"/>
                  </a:lnTo>
                  <a:cubicBezTo>
                    <a:pt x="33" y="59"/>
                    <a:pt x="32" y="60"/>
                    <a:pt x="32" y="60"/>
                  </a:cubicBezTo>
                  <a:cubicBezTo>
                    <a:pt x="32" y="61"/>
                    <a:pt x="33" y="61"/>
                    <a:pt x="33" y="61"/>
                  </a:cubicBezTo>
                  <a:close/>
                  <a:moveTo>
                    <a:pt x="104" y="65"/>
                  </a:moveTo>
                  <a:cubicBezTo>
                    <a:pt x="105" y="65"/>
                    <a:pt x="105" y="64"/>
                    <a:pt x="105" y="64"/>
                  </a:cubicBezTo>
                  <a:cubicBezTo>
                    <a:pt x="106" y="63"/>
                    <a:pt x="106" y="63"/>
                    <a:pt x="106" y="62"/>
                  </a:cubicBezTo>
                  <a:cubicBezTo>
                    <a:pt x="107" y="62"/>
                    <a:pt x="107" y="61"/>
                    <a:pt x="107" y="60"/>
                  </a:cubicBezTo>
                  <a:cubicBezTo>
                    <a:pt x="107" y="60"/>
                    <a:pt x="107" y="59"/>
                    <a:pt x="107" y="58"/>
                  </a:cubicBezTo>
                  <a:cubicBezTo>
                    <a:pt x="106" y="59"/>
                    <a:pt x="105" y="60"/>
                    <a:pt x="105" y="61"/>
                  </a:cubicBezTo>
                  <a:cubicBezTo>
                    <a:pt x="105" y="62"/>
                    <a:pt x="104" y="64"/>
                    <a:pt x="104" y="65"/>
                  </a:cubicBezTo>
                  <a:close/>
                  <a:moveTo>
                    <a:pt x="8" y="58"/>
                  </a:moveTo>
                  <a:cubicBezTo>
                    <a:pt x="8" y="59"/>
                    <a:pt x="9" y="58"/>
                    <a:pt x="9" y="58"/>
                  </a:cubicBezTo>
                  <a:cubicBezTo>
                    <a:pt x="9" y="57"/>
                    <a:pt x="8" y="56"/>
                    <a:pt x="8" y="56"/>
                  </a:cubicBezTo>
                  <a:cubicBezTo>
                    <a:pt x="7" y="57"/>
                    <a:pt x="7" y="57"/>
                    <a:pt x="7" y="58"/>
                  </a:cubicBezTo>
                  <a:cubicBezTo>
                    <a:pt x="7" y="58"/>
                    <a:pt x="7" y="58"/>
                    <a:pt x="8" y="58"/>
                  </a:cubicBezTo>
                  <a:close/>
                  <a:moveTo>
                    <a:pt x="14" y="45"/>
                  </a:moveTo>
                  <a:cubicBezTo>
                    <a:pt x="15" y="45"/>
                    <a:pt x="15" y="45"/>
                    <a:pt x="15" y="44"/>
                  </a:cubicBezTo>
                  <a:cubicBezTo>
                    <a:pt x="15" y="44"/>
                    <a:pt x="14" y="44"/>
                    <a:pt x="14" y="44"/>
                  </a:cubicBezTo>
                  <a:cubicBezTo>
                    <a:pt x="14" y="44"/>
                    <a:pt x="14" y="45"/>
                    <a:pt x="14" y="45"/>
                  </a:cubicBezTo>
                  <a:close/>
                  <a:moveTo>
                    <a:pt x="13" y="41"/>
                  </a:moveTo>
                  <a:lnTo>
                    <a:pt x="14" y="41"/>
                  </a:lnTo>
                  <a:cubicBezTo>
                    <a:pt x="14" y="40"/>
                    <a:pt x="14" y="40"/>
                    <a:pt x="14" y="40"/>
                  </a:cubicBezTo>
                  <a:lnTo>
                    <a:pt x="13" y="41"/>
                  </a:lnTo>
                  <a:close/>
                  <a:moveTo>
                    <a:pt x="5" y="38"/>
                  </a:moveTo>
                  <a:cubicBezTo>
                    <a:pt x="5" y="37"/>
                    <a:pt x="4" y="37"/>
                    <a:pt x="4" y="37"/>
                  </a:cubicBezTo>
                  <a:cubicBezTo>
                    <a:pt x="4" y="38"/>
                    <a:pt x="4" y="38"/>
                    <a:pt x="5" y="38"/>
                  </a:cubicBezTo>
                  <a:close/>
                  <a:moveTo>
                    <a:pt x="13" y="36"/>
                  </a:moveTo>
                  <a:cubicBezTo>
                    <a:pt x="13" y="37"/>
                    <a:pt x="12" y="37"/>
                    <a:pt x="11" y="38"/>
                  </a:cubicBezTo>
                  <a:cubicBezTo>
                    <a:pt x="11" y="38"/>
                    <a:pt x="11" y="39"/>
                    <a:pt x="11" y="40"/>
                  </a:cubicBezTo>
                  <a:cubicBezTo>
                    <a:pt x="11" y="41"/>
                    <a:pt x="11" y="41"/>
                    <a:pt x="12" y="40"/>
                  </a:cubicBezTo>
                  <a:cubicBezTo>
                    <a:pt x="12" y="40"/>
                    <a:pt x="12" y="39"/>
                    <a:pt x="12" y="39"/>
                  </a:cubicBezTo>
                  <a:cubicBezTo>
                    <a:pt x="12" y="39"/>
                    <a:pt x="12" y="38"/>
                    <a:pt x="13" y="38"/>
                  </a:cubicBezTo>
                  <a:cubicBezTo>
                    <a:pt x="13" y="38"/>
                    <a:pt x="13" y="38"/>
                    <a:pt x="13" y="39"/>
                  </a:cubicBezTo>
                  <a:cubicBezTo>
                    <a:pt x="13" y="39"/>
                    <a:pt x="13" y="39"/>
                    <a:pt x="14" y="39"/>
                  </a:cubicBezTo>
                  <a:cubicBezTo>
                    <a:pt x="14" y="38"/>
                    <a:pt x="14" y="38"/>
                    <a:pt x="14" y="37"/>
                  </a:cubicBezTo>
                  <a:cubicBezTo>
                    <a:pt x="14" y="36"/>
                    <a:pt x="14" y="36"/>
                    <a:pt x="13" y="36"/>
                  </a:cubicBezTo>
                  <a:close/>
                  <a:moveTo>
                    <a:pt x="73" y="71"/>
                  </a:moveTo>
                  <a:cubicBezTo>
                    <a:pt x="73" y="68"/>
                    <a:pt x="73" y="65"/>
                    <a:pt x="73" y="62"/>
                  </a:cubicBezTo>
                  <a:cubicBezTo>
                    <a:pt x="73" y="59"/>
                    <a:pt x="73" y="56"/>
                    <a:pt x="73" y="53"/>
                  </a:cubicBezTo>
                  <a:cubicBezTo>
                    <a:pt x="72" y="51"/>
                    <a:pt x="72" y="50"/>
                    <a:pt x="72" y="48"/>
                  </a:cubicBezTo>
                  <a:cubicBezTo>
                    <a:pt x="72" y="47"/>
                    <a:pt x="72" y="45"/>
                    <a:pt x="72" y="44"/>
                  </a:cubicBezTo>
                  <a:cubicBezTo>
                    <a:pt x="72" y="42"/>
                    <a:pt x="72" y="41"/>
                    <a:pt x="71" y="40"/>
                  </a:cubicBezTo>
                  <a:cubicBezTo>
                    <a:pt x="71" y="38"/>
                    <a:pt x="71" y="38"/>
                    <a:pt x="70" y="37"/>
                  </a:cubicBezTo>
                  <a:cubicBezTo>
                    <a:pt x="70" y="36"/>
                    <a:pt x="69" y="35"/>
                    <a:pt x="68" y="35"/>
                  </a:cubicBezTo>
                  <a:cubicBezTo>
                    <a:pt x="67" y="34"/>
                    <a:pt x="65" y="34"/>
                    <a:pt x="64" y="34"/>
                  </a:cubicBezTo>
                  <a:cubicBezTo>
                    <a:pt x="61" y="34"/>
                    <a:pt x="59" y="35"/>
                    <a:pt x="58" y="37"/>
                  </a:cubicBezTo>
                  <a:cubicBezTo>
                    <a:pt x="57" y="39"/>
                    <a:pt x="56" y="42"/>
                    <a:pt x="56" y="45"/>
                  </a:cubicBezTo>
                  <a:cubicBezTo>
                    <a:pt x="56" y="46"/>
                    <a:pt x="56" y="48"/>
                    <a:pt x="55" y="49"/>
                  </a:cubicBezTo>
                  <a:cubicBezTo>
                    <a:pt x="55" y="50"/>
                    <a:pt x="55" y="52"/>
                    <a:pt x="55" y="53"/>
                  </a:cubicBezTo>
                  <a:lnTo>
                    <a:pt x="55" y="145"/>
                  </a:lnTo>
                  <a:cubicBezTo>
                    <a:pt x="55" y="149"/>
                    <a:pt x="55" y="154"/>
                    <a:pt x="55" y="159"/>
                  </a:cubicBezTo>
                  <a:cubicBezTo>
                    <a:pt x="55" y="163"/>
                    <a:pt x="55" y="168"/>
                    <a:pt x="56" y="172"/>
                  </a:cubicBezTo>
                  <a:cubicBezTo>
                    <a:pt x="56" y="173"/>
                    <a:pt x="56" y="175"/>
                    <a:pt x="56" y="176"/>
                  </a:cubicBezTo>
                  <a:cubicBezTo>
                    <a:pt x="56" y="177"/>
                    <a:pt x="57" y="179"/>
                    <a:pt x="57" y="180"/>
                  </a:cubicBezTo>
                  <a:cubicBezTo>
                    <a:pt x="58" y="182"/>
                    <a:pt x="61" y="184"/>
                    <a:pt x="64" y="183"/>
                  </a:cubicBezTo>
                  <a:cubicBezTo>
                    <a:pt x="66" y="183"/>
                    <a:pt x="67" y="183"/>
                    <a:pt x="68" y="182"/>
                  </a:cubicBezTo>
                  <a:cubicBezTo>
                    <a:pt x="69" y="181"/>
                    <a:pt x="70" y="180"/>
                    <a:pt x="71" y="179"/>
                  </a:cubicBezTo>
                  <a:cubicBezTo>
                    <a:pt x="72" y="174"/>
                    <a:pt x="72" y="169"/>
                    <a:pt x="72" y="163"/>
                  </a:cubicBezTo>
                  <a:cubicBezTo>
                    <a:pt x="72" y="157"/>
                    <a:pt x="72" y="150"/>
                    <a:pt x="72" y="144"/>
                  </a:cubicBezTo>
                  <a:lnTo>
                    <a:pt x="72" y="71"/>
                  </a:lnTo>
                  <a:lnTo>
                    <a:pt x="73" y="71"/>
                  </a:lnTo>
                  <a:close/>
                  <a:moveTo>
                    <a:pt x="10" y="35"/>
                  </a:moveTo>
                  <a:cubicBezTo>
                    <a:pt x="10" y="35"/>
                    <a:pt x="10" y="35"/>
                    <a:pt x="10" y="36"/>
                  </a:cubicBezTo>
                  <a:cubicBezTo>
                    <a:pt x="10" y="36"/>
                    <a:pt x="10" y="37"/>
                    <a:pt x="10" y="37"/>
                  </a:cubicBezTo>
                  <a:cubicBezTo>
                    <a:pt x="11" y="37"/>
                    <a:pt x="11" y="37"/>
                    <a:pt x="11" y="36"/>
                  </a:cubicBezTo>
                  <a:cubicBezTo>
                    <a:pt x="11" y="35"/>
                    <a:pt x="12" y="35"/>
                    <a:pt x="12" y="34"/>
                  </a:cubicBezTo>
                  <a:cubicBezTo>
                    <a:pt x="12" y="34"/>
                    <a:pt x="12" y="33"/>
                    <a:pt x="11" y="34"/>
                  </a:cubicBezTo>
                  <a:cubicBezTo>
                    <a:pt x="11" y="34"/>
                    <a:pt x="10" y="35"/>
                    <a:pt x="10" y="35"/>
                  </a:cubicBezTo>
                  <a:close/>
                  <a:moveTo>
                    <a:pt x="32" y="33"/>
                  </a:moveTo>
                  <a:cubicBezTo>
                    <a:pt x="32" y="33"/>
                    <a:pt x="32" y="33"/>
                    <a:pt x="32" y="33"/>
                  </a:cubicBezTo>
                  <a:cubicBezTo>
                    <a:pt x="32" y="33"/>
                    <a:pt x="32" y="33"/>
                    <a:pt x="33" y="33"/>
                  </a:cubicBezTo>
                  <a:cubicBezTo>
                    <a:pt x="33" y="33"/>
                    <a:pt x="33" y="33"/>
                    <a:pt x="33" y="33"/>
                  </a:cubicBezTo>
                  <a:cubicBezTo>
                    <a:pt x="33" y="33"/>
                    <a:pt x="33" y="32"/>
                    <a:pt x="32" y="32"/>
                  </a:cubicBezTo>
                  <a:cubicBezTo>
                    <a:pt x="32" y="32"/>
                    <a:pt x="32" y="33"/>
                    <a:pt x="32" y="33"/>
                  </a:cubicBezTo>
                  <a:close/>
                  <a:moveTo>
                    <a:pt x="15" y="33"/>
                  </a:moveTo>
                  <a:cubicBezTo>
                    <a:pt x="15" y="33"/>
                    <a:pt x="15" y="34"/>
                    <a:pt x="15" y="34"/>
                  </a:cubicBezTo>
                  <a:cubicBezTo>
                    <a:pt x="15" y="35"/>
                    <a:pt x="15" y="35"/>
                    <a:pt x="15" y="36"/>
                  </a:cubicBezTo>
                  <a:cubicBezTo>
                    <a:pt x="15" y="36"/>
                    <a:pt x="16" y="36"/>
                    <a:pt x="16" y="36"/>
                  </a:cubicBezTo>
                  <a:cubicBezTo>
                    <a:pt x="16" y="36"/>
                    <a:pt x="16" y="36"/>
                    <a:pt x="16" y="35"/>
                  </a:cubicBezTo>
                  <a:cubicBezTo>
                    <a:pt x="16" y="35"/>
                    <a:pt x="17" y="34"/>
                    <a:pt x="17" y="34"/>
                  </a:cubicBezTo>
                  <a:lnTo>
                    <a:pt x="17" y="33"/>
                  </a:lnTo>
                  <a:cubicBezTo>
                    <a:pt x="16" y="32"/>
                    <a:pt x="16" y="32"/>
                    <a:pt x="16" y="32"/>
                  </a:cubicBezTo>
                  <a:cubicBezTo>
                    <a:pt x="15" y="32"/>
                    <a:pt x="15" y="32"/>
                    <a:pt x="15" y="33"/>
                  </a:cubicBezTo>
                  <a:close/>
                  <a:moveTo>
                    <a:pt x="10" y="32"/>
                  </a:moveTo>
                  <a:cubicBezTo>
                    <a:pt x="10" y="32"/>
                    <a:pt x="10" y="32"/>
                    <a:pt x="11" y="32"/>
                  </a:cubicBezTo>
                  <a:cubicBezTo>
                    <a:pt x="11" y="33"/>
                    <a:pt x="11" y="33"/>
                    <a:pt x="11" y="33"/>
                  </a:cubicBezTo>
                  <a:cubicBezTo>
                    <a:pt x="11" y="32"/>
                    <a:pt x="11" y="32"/>
                    <a:pt x="11" y="32"/>
                  </a:cubicBezTo>
                  <a:cubicBezTo>
                    <a:pt x="11" y="32"/>
                    <a:pt x="11" y="32"/>
                    <a:pt x="10" y="32"/>
                  </a:cubicBezTo>
                  <a:cubicBezTo>
                    <a:pt x="10" y="32"/>
                    <a:pt x="10" y="32"/>
                    <a:pt x="10" y="32"/>
                  </a:cubicBezTo>
                  <a:close/>
                  <a:moveTo>
                    <a:pt x="8" y="31"/>
                  </a:moveTo>
                  <a:cubicBezTo>
                    <a:pt x="8" y="31"/>
                    <a:pt x="8" y="31"/>
                    <a:pt x="8" y="31"/>
                  </a:cubicBezTo>
                  <a:cubicBezTo>
                    <a:pt x="8" y="31"/>
                    <a:pt x="8" y="31"/>
                    <a:pt x="8" y="32"/>
                  </a:cubicBezTo>
                  <a:lnTo>
                    <a:pt x="8" y="31"/>
                  </a:lnTo>
                  <a:cubicBezTo>
                    <a:pt x="8" y="31"/>
                    <a:pt x="8" y="31"/>
                    <a:pt x="8" y="31"/>
                  </a:cubicBezTo>
                  <a:cubicBezTo>
                    <a:pt x="8" y="31"/>
                    <a:pt x="8" y="31"/>
                    <a:pt x="8" y="31"/>
                  </a:cubicBezTo>
                  <a:close/>
                  <a:moveTo>
                    <a:pt x="7" y="30"/>
                  </a:moveTo>
                  <a:cubicBezTo>
                    <a:pt x="7" y="30"/>
                    <a:pt x="7" y="30"/>
                    <a:pt x="7" y="30"/>
                  </a:cubicBezTo>
                  <a:cubicBezTo>
                    <a:pt x="7" y="29"/>
                    <a:pt x="7" y="29"/>
                    <a:pt x="7" y="29"/>
                  </a:cubicBezTo>
                  <a:cubicBezTo>
                    <a:pt x="7" y="30"/>
                    <a:pt x="7" y="30"/>
                    <a:pt x="7" y="30"/>
                  </a:cubicBezTo>
                  <a:cubicBezTo>
                    <a:pt x="7" y="30"/>
                    <a:pt x="7" y="30"/>
                    <a:pt x="7" y="30"/>
                  </a:cubicBezTo>
                  <a:close/>
                  <a:moveTo>
                    <a:pt x="23" y="29"/>
                  </a:moveTo>
                  <a:cubicBezTo>
                    <a:pt x="23" y="30"/>
                    <a:pt x="23" y="30"/>
                    <a:pt x="24" y="30"/>
                  </a:cubicBezTo>
                  <a:cubicBezTo>
                    <a:pt x="24" y="30"/>
                    <a:pt x="24" y="29"/>
                    <a:pt x="24" y="29"/>
                  </a:cubicBezTo>
                  <a:cubicBezTo>
                    <a:pt x="24" y="29"/>
                    <a:pt x="24" y="29"/>
                    <a:pt x="23" y="29"/>
                  </a:cubicBezTo>
                  <a:cubicBezTo>
                    <a:pt x="23" y="29"/>
                    <a:pt x="23" y="29"/>
                    <a:pt x="23" y="29"/>
                  </a:cubicBezTo>
                  <a:close/>
                  <a:moveTo>
                    <a:pt x="10" y="29"/>
                  </a:moveTo>
                  <a:cubicBezTo>
                    <a:pt x="10" y="29"/>
                    <a:pt x="10" y="30"/>
                    <a:pt x="10" y="30"/>
                  </a:cubicBezTo>
                  <a:cubicBezTo>
                    <a:pt x="11" y="30"/>
                    <a:pt x="11" y="30"/>
                    <a:pt x="12" y="30"/>
                  </a:cubicBezTo>
                  <a:cubicBezTo>
                    <a:pt x="11" y="29"/>
                    <a:pt x="11" y="29"/>
                    <a:pt x="11" y="29"/>
                  </a:cubicBezTo>
                  <a:cubicBezTo>
                    <a:pt x="11" y="28"/>
                    <a:pt x="10" y="28"/>
                    <a:pt x="10" y="29"/>
                  </a:cubicBezTo>
                  <a:close/>
                  <a:moveTo>
                    <a:pt x="14" y="28"/>
                  </a:moveTo>
                  <a:cubicBezTo>
                    <a:pt x="14" y="28"/>
                    <a:pt x="14" y="28"/>
                    <a:pt x="13" y="28"/>
                  </a:cubicBezTo>
                  <a:cubicBezTo>
                    <a:pt x="13" y="28"/>
                    <a:pt x="13" y="29"/>
                    <a:pt x="13" y="29"/>
                  </a:cubicBezTo>
                  <a:cubicBezTo>
                    <a:pt x="13" y="30"/>
                    <a:pt x="13" y="30"/>
                    <a:pt x="13" y="31"/>
                  </a:cubicBezTo>
                  <a:cubicBezTo>
                    <a:pt x="13" y="31"/>
                    <a:pt x="13" y="31"/>
                    <a:pt x="13" y="31"/>
                  </a:cubicBezTo>
                  <a:cubicBezTo>
                    <a:pt x="13" y="32"/>
                    <a:pt x="13" y="32"/>
                    <a:pt x="13" y="32"/>
                  </a:cubicBezTo>
                  <a:cubicBezTo>
                    <a:pt x="13" y="32"/>
                    <a:pt x="13" y="33"/>
                    <a:pt x="13" y="34"/>
                  </a:cubicBezTo>
                  <a:cubicBezTo>
                    <a:pt x="13" y="34"/>
                    <a:pt x="13" y="35"/>
                    <a:pt x="14" y="35"/>
                  </a:cubicBezTo>
                  <a:cubicBezTo>
                    <a:pt x="14" y="34"/>
                    <a:pt x="14" y="33"/>
                    <a:pt x="14" y="32"/>
                  </a:cubicBezTo>
                  <a:cubicBezTo>
                    <a:pt x="14" y="31"/>
                    <a:pt x="14" y="31"/>
                    <a:pt x="14" y="30"/>
                  </a:cubicBezTo>
                  <a:cubicBezTo>
                    <a:pt x="15" y="30"/>
                    <a:pt x="15" y="30"/>
                    <a:pt x="15" y="30"/>
                  </a:cubicBezTo>
                  <a:cubicBezTo>
                    <a:pt x="15" y="31"/>
                    <a:pt x="16" y="31"/>
                    <a:pt x="16" y="31"/>
                  </a:cubicBezTo>
                  <a:cubicBezTo>
                    <a:pt x="16" y="32"/>
                    <a:pt x="16" y="32"/>
                    <a:pt x="17" y="32"/>
                  </a:cubicBezTo>
                  <a:cubicBezTo>
                    <a:pt x="17" y="32"/>
                    <a:pt x="17" y="32"/>
                    <a:pt x="18" y="32"/>
                  </a:cubicBezTo>
                  <a:cubicBezTo>
                    <a:pt x="17" y="31"/>
                    <a:pt x="17" y="30"/>
                    <a:pt x="16" y="30"/>
                  </a:cubicBezTo>
                  <a:cubicBezTo>
                    <a:pt x="15" y="29"/>
                    <a:pt x="15" y="29"/>
                    <a:pt x="14" y="28"/>
                  </a:cubicBezTo>
                  <a:close/>
                  <a:moveTo>
                    <a:pt x="31" y="28"/>
                  </a:moveTo>
                  <a:cubicBezTo>
                    <a:pt x="31" y="29"/>
                    <a:pt x="31" y="29"/>
                    <a:pt x="32" y="29"/>
                  </a:cubicBezTo>
                  <a:cubicBezTo>
                    <a:pt x="32" y="28"/>
                    <a:pt x="32" y="28"/>
                    <a:pt x="32" y="28"/>
                  </a:cubicBezTo>
                  <a:cubicBezTo>
                    <a:pt x="32" y="28"/>
                    <a:pt x="32" y="28"/>
                    <a:pt x="32" y="27"/>
                  </a:cubicBezTo>
                  <a:cubicBezTo>
                    <a:pt x="32" y="27"/>
                    <a:pt x="31" y="28"/>
                    <a:pt x="31" y="28"/>
                  </a:cubicBezTo>
                  <a:cubicBezTo>
                    <a:pt x="31" y="28"/>
                    <a:pt x="31" y="28"/>
                    <a:pt x="31" y="28"/>
                  </a:cubicBezTo>
                  <a:close/>
                  <a:moveTo>
                    <a:pt x="17" y="28"/>
                  </a:moveTo>
                  <a:cubicBezTo>
                    <a:pt x="17" y="27"/>
                    <a:pt x="16" y="27"/>
                    <a:pt x="16" y="27"/>
                  </a:cubicBezTo>
                  <a:cubicBezTo>
                    <a:pt x="16" y="27"/>
                    <a:pt x="16" y="28"/>
                    <a:pt x="17" y="28"/>
                  </a:cubicBezTo>
                  <a:close/>
                  <a:moveTo>
                    <a:pt x="79" y="27"/>
                  </a:moveTo>
                  <a:cubicBezTo>
                    <a:pt x="79" y="28"/>
                    <a:pt x="79" y="28"/>
                    <a:pt x="80" y="28"/>
                  </a:cubicBezTo>
                  <a:cubicBezTo>
                    <a:pt x="80" y="28"/>
                    <a:pt x="81" y="28"/>
                    <a:pt x="81" y="27"/>
                  </a:cubicBezTo>
                  <a:cubicBezTo>
                    <a:pt x="80" y="27"/>
                    <a:pt x="80" y="27"/>
                    <a:pt x="80" y="27"/>
                  </a:cubicBezTo>
                  <a:cubicBezTo>
                    <a:pt x="79" y="27"/>
                    <a:pt x="79" y="27"/>
                    <a:pt x="79" y="27"/>
                  </a:cubicBezTo>
                  <a:close/>
                  <a:moveTo>
                    <a:pt x="33" y="28"/>
                  </a:moveTo>
                  <a:cubicBezTo>
                    <a:pt x="33" y="29"/>
                    <a:pt x="34" y="29"/>
                    <a:pt x="34" y="29"/>
                  </a:cubicBezTo>
                  <a:cubicBezTo>
                    <a:pt x="35" y="29"/>
                    <a:pt x="36" y="29"/>
                    <a:pt x="36" y="29"/>
                  </a:cubicBezTo>
                  <a:cubicBezTo>
                    <a:pt x="36" y="28"/>
                    <a:pt x="36" y="28"/>
                    <a:pt x="36" y="27"/>
                  </a:cubicBezTo>
                  <a:cubicBezTo>
                    <a:pt x="36" y="26"/>
                    <a:pt x="35" y="26"/>
                    <a:pt x="34" y="27"/>
                  </a:cubicBezTo>
                  <a:cubicBezTo>
                    <a:pt x="33" y="27"/>
                    <a:pt x="33" y="28"/>
                    <a:pt x="33" y="28"/>
                  </a:cubicBezTo>
                  <a:close/>
                  <a:moveTo>
                    <a:pt x="18" y="28"/>
                  </a:moveTo>
                  <a:cubicBezTo>
                    <a:pt x="18" y="28"/>
                    <a:pt x="19" y="28"/>
                    <a:pt x="19" y="28"/>
                  </a:cubicBezTo>
                  <a:cubicBezTo>
                    <a:pt x="19" y="28"/>
                    <a:pt x="20" y="27"/>
                    <a:pt x="20" y="27"/>
                  </a:cubicBezTo>
                  <a:cubicBezTo>
                    <a:pt x="20" y="26"/>
                    <a:pt x="19" y="26"/>
                    <a:pt x="19" y="26"/>
                  </a:cubicBezTo>
                  <a:cubicBezTo>
                    <a:pt x="19" y="26"/>
                    <a:pt x="18" y="27"/>
                    <a:pt x="18" y="27"/>
                  </a:cubicBezTo>
                  <a:cubicBezTo>
                    <a:pt x="18" y="27"/>
                    <a:pt x="18" y="27"/>
                    <a:pt x="18" y="28"/>
                  </a:cubicBezTo>
                  <a:close/>
                  <a:moveTo>
                    <a:pt x="46" y="15"/>
                  </a:moveTo>
                  <a:cubicBezTo>
                    <a:pt x="47" y="15"/>
                    <a:pt x="47" y="14"/>
                    <a:pt x="47" y="14"/>
                  </a:cubicBezTo>
                  <a:cubicBezTo>
                    <a:pt x="46" y="14"/>
                    <a:pt x="46" y="14"/>
                    <a:pt x="46" y="14"/>
                  </a:cubicBezTo>
                  <a:cubicBezTo>
                    <a:pt x="46" y="14"/>
                    <a:pt x="46" y="14"/>
                    <a:pt x="46" y="15"/>
                  </a:cubicBezTo>
                  <a:close/>
                  <a:moveTo>
                    <a:pt x="84" y="14"/>
                  </a:moveTo>
                  <a:cubicBezTo>
                    <a:pt x="84" y="15"/>
                    <a:pt x="84" y="15"/>
                    <a:pt x="85" y="14"/>
                  </a:cubicBezTo>
                  <a:cubicBezTo>
                    <a:pt x="85" y="14"/>
                    <a:pt x="85" y="14"/>
                    <a:pt x="84" y="13"/>
                  </a:cubicBezTo>
                  <a:cubicBezTo>
                    <a:pt x="84" y="13"/>
                    <a:pt x="84" y="14"/>
                    <a:pt x="84" y="14"/>
                  </a:cubicBezTo>
                  <a:close/>
                  <a:moveTo>
                    <a:pt x="54" y="13"/>
                  </a:moveTo>
                  <a:cubicBezTo>
                    <a:pt x="55" y="12"/>
                    <a:pt x="55" y="12"/>
                    <a:pt x="54" y="12"/>
                  </a:cubicBezTo>
                  <a:cubicBezTo>
                    <a:pt x="54" y="11"/>
                    <a:pt x="54" y="11"/>
                    <a:pt x="54" y="11"/>
                  </a:cubicBezTo>
                  <a:cubicBezTo>
                    <a:pt x="53" y="11"/>
                    <a:pt x="53" y="12"/>
                    <a:pt x="53" y="12"/>
                  </a:cubicBezTo>
                  <a:cubicBezTo>
                    <a:pt x="53" y="12"/>
                    <a:pt x="53" y="13"/>
                    <a:pt x="53" y="13"/>
                  </a:cubicBezTo>
                  <a:lnTo>
                    <a:pt x="54" y="13"/>
                  </a:lnTo>
                  <a:close/>
                  <a:moveTo>
                    <a:pt x="58" y="11"/>
                  </a:moveTo>
                  <a:cubicBezTo>
                    <a:pt x="58" y="11"/>
                    <a:pt x="58" y="11"/>
                    <a:pt x="58" y="11"/>
                  </a:cubicBezTo>
                  <a:cubicBezTo>
                    <a:pt x="57" y="11"/>
                    <a:pt x="57" y="11"/>
                    <a:pt x="57" y="11"/>
                  </a:cubicBezTo>
                  <a:cubicBezTo>
                    <a:pt x="57" y="12"/>
                    <a:pt x="57" y="12"/>
                    <a:pt x="57" y="12"/>
                  </a:cubicBezTo>
                  <a:cubicBezTo>
                    <a:pt x="57" y="12"/>
                    <a:pt x="58" y="12"/>
                    <a:pt x="58" y="12"/>
                  </a:cubicBezTo>
                  <a:cubicBezTo>
                    <a:pt x="58" y="12"/>
                    <a:pt x="58" y="12"/>
                    <a:pt x="58" y="12"/>
                  </a:cubicBezTo>
                  <a:cubicBezTo>
                    <a:pt x="58" y="12"/>
                    <a:pt x="58" y="12"/>
                    <a:pt x="58" y="11"/>
                  </a:cubicBezTo>
                  <a:cubicBezTo>
                    <a:pt x="58" y="11"/>
                    <a:pt x="58" y="11"/>
                    <a:pt x="59" y="11"/>
                  </a:cubicBezTo>
                  <a:cubicBezTo>
                    <a:pt x="59" y="11"/>
                    <a:pt x="59" y="11"/>
                    <a:pt x="60" y="12"/>
                  </a:cubicBezTo>
                  <a:cubicBezTo>
                    <a:pt x="60" y="12"/>
                    <a:pt x="60" y="12"/>
                    <a:pt x="60" y="12"/>
                  </a:cubicBezTo>
                  <a:cubicBezTo>
                    <a:pt x="61" y="12"/>
                    <a:pt x="61" y="12"/>
                    <a:pt x="61" y="11"/>
                  </a:cubicBezTo>
                  <a:cubicBezTo>
                    <a:pt x="61" y="11"/>
                    <a:pt x="60" y="10"/>
                    <a:pt x="60" y="10"/>
                  </a:cubicBezTo>
                  <a:cubicBezTo>
                    <a:pt x="59" y="10"/>
                    <a:pt x="58" y="10"/>
                    <a:pt x="58" y="11"/>
                  </a:cubicBezTo>
                  <a:close/>
                  <a:moveTo>
                    <a:pt x="83" y="9"/>
                  </a:moveTo>
                  <a:cubicBezTo>
                    <a:pt x="83" y="9"/>
                    <a:pt x="83" y="10"/>
                    <a:pt x="84" y="10"/>
                  </a:cubicBezTo>
                  <a:cubicBezTo>
                    <a:pt x="84" y="10"/>
                    <a:pt x="85" y="10"/>
                    <a:pt x="86" y="10"/>
                  </a:cubicBezTo>
                  <a:cubicBezTo>
                    <a:pt x="86" y="10"/>
                    <a:pt x="87" y="9"/>
                    <a:pt x="87" y="9"/>
                  </a:cubicBezTo>
                  <a:cubicBezTo>
                    <a:pt x="86" y="8"/>
                    <a:pt x="86" y="8"/>
                    <a:pt x="85" y="8"/>
                  </a:cubicBezTo>
                  <a:cubicBezTo>
                    <a:pt x="84" y="8"/>
                    <a:pt x="84" y="8"/>
                    <a:pt x="83" y="9"/>
                  </a:cubicBezTo>
                  <a:close/>
                  <a:moveTo>
                    <a:pt x="77" y="7"/>
                  </a:moveTo>
                  <a:cubicBezTo>
                    <a:pt x="78" y="7"/>
                    <a:pt x="78" y="6"/>
                    <a:pt x="78" y="6"/>
                  </a:cubicBezTo>
                  <a:cubicBezTo>
                    <a:pt x="78" y="5"/>
                    <a:pt x="77" y="5"/>
                    <a:pt x="77" y="4"/>
                  </a:cubicBezTo>
                  <a:lnTo>
                    <a:pt x="77" y="4"/>
                  </a:lnTo>
                  <a:cubicBezTo>
                    <a:pt x="77" y="5"/>
                    <a:pt x="77" y="5"/>
                    <a:pt x="77" y="6"/>
                  </a:cubicBezTo>
                  <a:cubicBezTo>
                    <a:pt x="76" y="6"/>
                    <a:pt x="77" y="7"/>
                    <a:pt x="77" y="7"/>
                  </a:cubicBezTo>
                  <a:close/>
                  <a:moveTo>
                    <a:pt x="81" y="4"/>
                  </a:moveTo>
                  <a:cubicBezTo>
                    <a:pt x="81" y="5"/>
                    <a:pt x="82" y="5"/>
                    <a:pt x="82" y="5"/>
                  </a:cubicBezTo>
                  <a:cubicBezTo>
                    <a:pt x="83" y="4"/>
                    <a:pt x="83" y="4"/>
                    <a:pt x="82" y="3"/>
                  </a:cubicBezTo>
                  <a:cubicBezTo>
                    <a:pt x="82" y="3"/>
                    <a:pt x="81" y="3"/>
                    <a:pt x="81" y="3"/>
                  </a:cubicBezTo>
                  <a:cubicBezTo>
                    <a:pt x="81" y="3"/>
                    <a:pt x="81" y="4"/>
                    <a:pt x="81" y="4"/>
                  </a:cubicBezTo>
                  <a:close/>
                  <a:moveTo>
                    <a:pt x="81" y="2"/>
                  </a:moveTo>
                  <a:cubicBezTo>
                    <a:pt x="81" y="2"/>
                    <a:pt x="81" y="2"/>
                    <a:pt x="81" y="1"/>
                  </a:cubicBezTo>
                  <a:cubicBezTo>
                    <a:pt x="81" y="1"/>
                    <a:pt x="81" y="1"/>
                    <a:pt x="81" y="1"/>
                  </a:cubicBezTo>
                  <a:cubicBezTo>
                    <a:pt x="81" y="1"/>
                    <a:pt x="81" y="2"/>
                    <a:pt x="81" y="2"/>
                  </a:cubicBezTo>
                  <a:close/>
                  <a:moveTo>
                    <a:pt x="85" y="6"/>
                  </a:moveTo>
                  <a:cubicBezTo>
                    <a:pt x="85" y="6"/>
                    <a:pt x="86" y="6"/>
                    <a:pt x="86" y="5"/>
                  </a:cubicBezTo>
                  <a:cubicBezTo>
                    <a:pt x="87" y="5"/>
                    <a:pt x="88" y="5"/>
                    <a:pt x="88" y="5"/>
                  </a:cubicBezTo>
                  <a:cubicBezTo>
                    <a:pt x="89" y="5"/>
                    <a:pt x="89" y="5"/>
                    <a:pt x="90" y="4"/>
                  </a:cubicBezTo>
                  <a:cubicBezTo>
                    <a:pt x="90" y="4"/>
                    <a:pt x="90" y="4"/>
                    <a:pt x="90" y="3"/>
                  </a:cubicBezTo>
                  <a:cubicBezTo>
                    <a:pt x="91" y="3"/>
                    <a:pt x="91" y="3"/>
                    <a:pt x="92" y="3"/>
                  </a:cubicBezTo>
                  <a:cubicBezTo>
                    <a:pt x="92" y="4"/>
                    <a:pt x="92" y="4"/>
                    <a:pt x="91" y="4"/>
                  </a:cubicBezTo>
                  <a:cubicBezTo>
                    <a:pt x="91" y="5"/>
                    <a:pt x="91" y="5"/>
                    <a:pt x="91" y="5"/>
                  </a:cubicBezTo>
                  <a:cubicBezTo>
                    <a:pt x="92" y="6"/>
                    <a:pt x="92" y="5"/>
                    <a:pt x="93" y="5"/>
                  </a:cubicBezTo>
                  <a:cubicBezTo>
                    <a:pt x="93" y="4"/>
                    <a:pt x="93" y="4"/>
                    <a:pt x="94" y="4"/>
                  </a:cubicBezTo>
                  <a:cubicBezTo>
                    <a:pt x="94" y="4"/>
                    <a:pt x="94" y="4"/>
                    <a:pt x="95" y="4"/>
                  </a:cubicBezTo>
                  <a:cubicBezTo>
                    <a:pt x="95" y="4"/>
                    <a:pt x="95" y="4"/>
                    <a:pt x="95" y="4"/>
                  </a:cubicBezTo>
                  <a:cubicBezTo>
                    <a:pt x="96" y="4"/>
                    <a:pt x="97" y="4"/>
                    <a:pt x="98" y="5"/>
                  </a:cubicBezTo>
                  <a:cubicBezTo>
                    <a:pt x="98" y="5"/>
                    <a:pt x="99" y="6"/>
                    <a:pt x="100" y="6"/>
                  </a:cubicBezTo>
                  <a:cubicBezTo>
                    <a:pt x="100" y="7"/>
                    <a:pt x="100" y="7"/>
                    <a:pt x="99" y="7"/>
                  </a:cubicBezTo>
                  <a:cubicBezTo>
                    <a:pt x="99" y="7"/>
                    <a:pt x="99" y="8"/>
                    <a:pt x="99" y="8"/>
                  </a:cubicBezTo>
                  <a:cubicBezTo>
                    <a:pt x="99" y="8"/>
                    <a:pt x="99" y="9"/>
                    <a:pt x="99" y="9"/>
                  </a:cubicBezTo>
                  <a:cubicBezTo>
                    <a:pt x="98" y="10"/>
                    <a:pt x="98" y="10"/>
                    <a:pt x="98" y="10"/>
                  </a:cubicBezTo>
                  <a:cubicBezTo>
                    <a:pt x="97" y="9"/>
                    <a:pt x="97" y="9"/>
                    <a:pt x="97" y="9"/>
                  </a:cubicBezTo>
                  <a:cubicBezTo>
                    <a:pt x="97" y="8"/>
                    <a:pt x="97" y="8"/>
                    <a:pt x="97" y="7"/>
                  </a:cubicBezTo>
                  <a:cubicBezTo>
                    <a:pt x="97" y="7"/>
                    <a:pt x="97" y="7"/>
                    <a:pt x="96" y="6"/>
                  </a:cubicBezTo>
                  <a:cubicBezTo>
                    <a:pt x="96" y="6"/>
                    <a:pt x="96" y="5"/>
                    <a:pt x="96" y="5"/>
                  </a:cubicBezTo>
                  <a:cubicBezTo>
                    <a:pt x="95" y="5"/>
                    <a:pt x="95" y="6"/>
                    <a:pt x="95" y="6"/>
                  </a:cubicBezTo>
                  <a:cubicBezTo>
                    <a:pt x="95" y="7"/>
                    <a:pt x="95" y="8"/>
                    <a:pt x="95" y="8"/>
                  </a:cubicBezTo>
                  <a:cubicBezTo>
                    <a:pt x="94" y="8"/>
                    <a:pt x="94" y="9"/>
                    <a:pt x="93" y="9"/>
                  </a:cubicBezTo>
                  <a:cubicBezTo>
                    <a:pt x="93" y="9"/>
                    <a:pt x="92" y="9"/>
                    <a:pt x="91" y="9"/>
                  </a:cubicBezTo>
                  <a:cubicBezTo>
                    <a:pt x="91" y="9"/>
                    <a:pt x="91" y="9"/>
                    <a:pt x="90" y="9"/>
                  </a:cubicBezTo>
                  <a:cubicBezTo>
                    <a:pt x="90" y="9"/>
                    <a:pt x="90" y="10"/>
                    <a:pt x="89" y="10"/>
                  </a:cubicBezTo>
                  <a:cubicBezTo>
                    <a:pt x="89" y="10"/>
                    <a:pt x="90" y="10"/>
                    <a:pt x="90" y="10"/>
                  </a:cubicBezTo>
                  <a:cubicBezTo>
                    <a:pt x="90" y="10"/>
                    <a:pt x="90" y="10"/>
                    <a:pt x="90" y="10"/>
                  </a:cubicBezTo>
                  <a:cubicBezTo>
                    <a:pt x="90" y="10"/>
                    <a:pt x="90" y="10"/>
                    <a:pt x="90" y="10"/>
                  </a:cubicBezTo>
                  <a:cubicBezTo>
                    <a:pt x="90" y="10"/>
                    <a:pt x="91" y="9"/>
                    <a:pt x="91" y="9"/>
                  </a:cubicBezTo>
                  <a:cubicBezTo>
                    <a:pt x="91" y="10"/>
                    <a:pt x="92" y="10"/>
                    <a:pt x="92" y="11"/>
                  </a:cubicBezTo>
                  <a:cubicBezTo>
                    <a:pt x="93" y="11"/>
                    <a:pt x="93" y="10"/>
                    <a:pt x="93" y="10"/>
                  </a:cubicBezTo>
                  <a:cubicBezTo>
                    <a:pt x="94" y="10"/>
                    <a:pt x="94" y="9"/>
                    <a:pt x="95" y="10"/>
                  </a:cubicBezTo>
                  <a:cubicBezTo>
                    <a:pt x="95" y="10"/>
                    <a:pt x="95" y="10"/>
                    <a:pt x="96" y="11"/>
                  </a:cubicBezTo>
                  <a:cubicBezTo>
                    <a:pt x="96" y="11"/>
                    <a:pt x="96" y="12"/>
                    <a:pt x="95" y="12"/>
                  </a:cubicBezTo>
                  <a:cubicBezTo>
                    <a:pt x="95" y="12"/>
                    <a:pt x="95" y="12"/>
                    <a:pt x="94" y="12"/>
                  </a:cubicBezTo>
                  <a:cubicBezTo>
                    <a:pt x="94" y="12"/>
                    <a:pt x="94" y="12"/>
                    <a:pt x="94" y="12"/>
                  </a:cubicBezTo>
                  <a:cubicBezTo>
                    <a:pt x="94" y="13"/>
                    <a:pt x="94" y="13"/>
                    <a:pt x="94" y="13"/>
                  </a:cubicBezTo>
                  <a:cubicBezTo>
                    <a:pt x="94" y="13"/>
                    <a:pt x="94" y="13"/>
                    <a:pt x="94" y="14"/>
                  </a:cubicBezTo>
                  <a:cubicBezTo>
                    <a:pt x="94" y="14"/>
                    <a:pt x="95" y="13"/>
                    <a:pt x="95" y="13"/>
                  </a:cubicBezTo>
                  <a:cubicBezTo>
                    <a:pt x="95" y="13"/>
                    <a:pt x="95" y="13"/>
                    <a:pt x="96" y="13"/>
                  </a:cubicBezTo>
                  <a:cubicBezTo>
                    <a:pt x="96" y="12"/>
                    <a:pt x="96" y="12"/>
                    <a:pt x="96" y="12"/>
                  </a:cubicBezTo>
                  <a:cubicBezTo>
                    <a:pt x="96" y="11"/>
                    <a:pt x="96" y="11"/>
                    <a:pt x="97" y="11"/>
                  </a:cubicBezTo>
                  <a:cubicBezTo>
                    <a:pt x="97" y="11"/>
                    <a:pt x="98" y="11"/>
                    <a:pt x="98" y="10"/>
                  </a:cubicBezTo>
                  <a:cubicBezTo>
                    <a:pt x="98" y="10"/>
                    <a:pt x="99" y="10"/>
                    <a:pt x="99" y="10"/>
                  </a:cubicBezTo>
                  <a:cubicBezTo>
                    <a:pt x="100" y="10"/>
                    <a:pt x="100" y="11"/>
                    <a:pt x="100" y="11"/>
                  </a:cubicBezTo>
                  <a:cubicBezTo>
                    <a:pt x="100" y="12"/>
                    <a:pt x="101" y="12"/>
                    <a:pt x="101" y="12"/>
                  </a:cubicBezTo>
                  <a:cubicBezTo>
                    <a:pt x="102" y="12"/>
                    <a:pt x="102" y="12"/>
                    <a:pt x="102" y="12"/>
                  </a:cubicBezTo>
                  <a:cubicBezTo>
                    <a:pt x="102" y="11"/>
                    <a:pt x="102" y="11"/>
                    <a:pt x="103" y="11"/>
                  </a:cubicBezTo>
                  <a:cubicBezTo>
                    <a:pt x="103" y="11"/>
                    <a:pt x="103" y="11"/>
                    <a:pt x="103" y="11"/>
                  </a:cubicBezTo>
                  <a:cubicBezTo>
                    <a:pt x="104" y="11"/>
                    <a:pt x="104" y="11"/>
                    <a:pt x="104" y="11"/>
                  </a:cubicBezTo>
                  <a:cubicBezTo>
                    <a:pt x="104" y="11"/>
                    <a:pt x="104" y="10"/>
                    <a:pt x="104" y="10"/>
                  </a:cubicBezTo>
                  <a:cubicBezTo>
                    <a:pt x="103" y="9"/>
                    <a:pt x="103" y="9"/>
                    <a:pt x="103" y="8"/>
                  </a:cubicBezTo>
                  <a:cubicBezTo>
                    <a:pt x="103" y="8"/>
                    <a:pt x="104" y="9"/>
                    <a:pt x="105" y="9"/>
                  </a:cubicBezTo>
                  <a:cubicBezTo>
                    <a:pt x="106" y="9"/>
                    <a:pt x="106" y="10"/>
                    <a:pt x="106" y="11"/>
                  </a:cubicBezTo>
                  <a:cubicBezTo>
                    <a:pt x="107" y="11"/>
                    <a:pt x="107" y="11"/>
                    <a:pt x="108" y="11"/>
                  </a:cubicBezTo>
                  <a:cubicBezTo>
                    <a:pt x="112" y="15"/>
                    <a:pt x="115" y="19"/>
                    <a:pt x="119" y="23"/>
                  </a:cubicBezTo>
                  <a:cubicBezTo>
                    <a:pt x="122" y="28"/>
                    <a:pt x="124" y="34"/>
                    <a:pt x="126" y="40"/>
                  </a:cubicBezTo>
                  <a:cubicBezTo>
                    <a:pt x="126" y="41"/>
                    <a:pt x="126" y="43"/>
                    <a:pt x="126" y="44"/>
                  </a:cubicBezTo>
                  <a:cubicBezTo>
                    <a:pt x="127" y="46"/>
                    <a:pt x="127" y="47"/>
                    <a:pt x="127" y="49"/>
                  </a:cubicBezTo>
                  <a:cubicBezTo>
                    <a:pt x="127" y="50"/>
                    <a:pt x="127" y="51"/>
                    <a:pt x="127" y="51"/>
                  </a:cubicBezTo>
                  <a:cubicBezTo>
                    <a:pt x="127" y="52"/>
                    <a:pt x="127" y="53"/>
                    <a:pt x="127" y="54"/>
                  </a:cubicBezTo>
                  <a:cubicBezTo>
                    <a:pt x="127" y="54"/>
                    <a:pt x="127" y="54"/>
                    <a:pt x="127" y="55"/>
                  </a:cubicBezTo>
                  <a:cubicBezTo>
                    <a:pt x="127" y="55"/>
                    <a:pt x="127" y="55"/>
                    <a:pt x="127" y="55"/>
                  </a:cubicBezTo>
                  <a:cubicBezTo>
                    <a:pt x="127" y="57"/>
                    <a:pt x="127" y="59"/>
                    <a:pt x="127" y="60"/>
                  </a:cubicBezTo>
                  <a:cubicBezTo>
                    <a:pt x="127" y="62"/>
                    <a:pt x="127" y="64"/>
                    <a:pt x="128" y="66"/>
                  </a:cubicBezTo>
                  <a:cubicBezTo>
                    <a:pt x="128" y="67"/>
                    <a:pt x="128" y="69"/>
                    <a:pt x="128" y="71"/>
                  </a:cubicBezTo>
                  <a:cubicBezTo>
                    <a:pt x="128" y="72"/>
                    <a:pt x="128" y="74"/>
                    <a:pt x="128" y="76"/>
                  </a:cubicBezTo>
                  <a:cubicBezTo>
                    <a:pt x="128" y="81"/>
                    <a:pt x="128" y="87"/>
                    <a:pt x="128" y="92"/>
                  </a:cubicBezTo>
                  <a:cubicBezTo>
                    <a:pt x="128" y="97"/>
                    <a:pt x="128" y="103"/>
                    <a:pt x="128" y="109"/>
                  </a:cubicBezTo>
                  <a:cubicBezTo>
                    <a:pt x="128" y="114"/>
                    <a:pt x="128" y="120"/>
                    <a:pt x="128" y="126"/>
                  </a:cubicBezTo>
                  <a:cubicBezTo>
                    <a:pt x="128" y="131"/>
                    <a:pt x="128" y="136"/>
                    <a:pt x="128" y="141"/>
                  </a:cubicBezTo>
                  <a:cubicBezTo>
                    <a:pt x="128" y="143"/>
                    <a:pt x="128" y="145"/>
                    <a:pt x="128" y="147"/>
                  </a:cubicBezTo>
                  <a:cubicBezTo>
                    <a:pt x="128" y="149"/>
                    <a:pt x="128" y="151"/>
                    <a:pt x="127" y="153"/>
                  </a:cubicBezTo>
                  <a:cubicBezTo>
                    <a:pt x="127" y="154"/>
                    <a:pt x="127" y="156"/>
                    <a:pt x="127" y="158"/>
                  </a:cubicBezTo>
                  <a:cubicBezTo>
                    <a:pt x="127" y="159"/>
                    <a:pt x="127" y="161"/>
                    <a:pt x="127" y="162"/>
                  </a:cubicBezTo>
                  <a:cubicBezTo>
                    <a:pt x="127" y="166"/>
                    <a:pt x="126" y="169"/>
                    <a:pt x="126" y="173"/>
                  </a:cubicBezTo>
                  <a:cubicBezTo>
                    <a:pt x="126" y="176"/>
                    <a:pt x="125" y="180"/>
                    <a:pt x="124" y="182"/>
                  </a:cubicBezTo>
                  <a:cubicBezTo>
                    <a:pt x="124" y="184"/>
                    <a:pt x="123" y="186"/>
                    <a:pt x="122" y="187"/>
                  </a:cubicBezTo>
                  <a:cubicBezTo>
                    <a:pt x="121" y="189"/>
                    <a:pt x="121" y="190"/>
                    <a:pt x="120" y="192"/>
                  </a:cubicBezTo>
                  <a:cubicBezTo>
                    <a:pt x="117" y="197"/>
                    <a:pt x="114" y="201"/>
                    <a:pt x="109" y="205"/>
                  </a:cubicBezTo>
                  <a:cubicBezTo>
                    <a:pt x="105" y="208"/>
                    <a:pt x="100" y="211"/>
                    <a:pt x="95" y="213"/>
                  </a:cubicBezTo>
                  <a:cubicBezTo>
                    <a:pt x="93" y="214"/>
                    <a:pt x="91" y="215"/>
                    <a:pt x="89" y="216"/>
                  </a:cubicBezTo>
                  <a:cubicBezTo>
                    <a:pt x="87" y="217"/>
                    <a:pt x="84" y="217"/>
                    <a:pt x="82" y="218"/>
                  </a:cubicBezTo>
                  <a:cubicBezTo>
                    <a:pt x="82" y="218"/>
                    <a:pt x="81" y="218"/>
                    <a:pt x="81" y="218"/>
                  </a:cubicBezTo>
                  <a:lnTo>
                    <a:pt x="80" y="218"/>
                  </a:lnTo>
                  <a:cubicBezTo>
                    <a:pt x="79" y="218"/>
                    <a:pt x="78" y="219"/>
                    <a:pt x="77" y="219"/>
                  </a:cubicBezTo>
                  <a:cubicBezTo>
                    <a:pt x="72" y="219"/>
                    <a:pt x="67" y="220"/>
                    <a:pt x="61" y="219"/>
                  </a:cubicBezTo>
                  <a:cubicBezTo>
                    <a:pt x="56" y="219"/>
                    <a:pt x="51" y="219"/>
                    <a:pt x="46" y="218"/>
                  </a:cubicBezTo>
                  <a:cubicBezTo>
                    <a:pt x="39" y="216"/>
                    <a:pt x="33" y="214"/>
                    <a:pt x="28" y="211"/>
                  </a:cubicBezTo>
                  <a:cubicBezTo>
                    <a:pt x="22" y="208"/>
                    <a:pt x="18" y="204"/>
                    <a:pt x="14" y="200"/>
                  </a:cubicBezTo>
                  <a:cubicBezTo>
                    <a:pt x="14" y="199"/>
                    <a:pt x="14" y="198"/>
                    <a:pt x="14" y="198"/>
                  </a:cubicBezTo>
                  <a:cubicBezTo>
                    <a:pt x="13" y="198"/>
                    <a:pt x="13" y="198"/>
                    <a:pt x="13" y="198"/>
                  </a:cubicBezTo>
                  <a:cubicBezTo>
                    <a:pt x="13" y="198"/>
                    <a:pt x="13" y="198"/>
                    <a:pt x="13" y="198"/>
                  </a:cubicBezTo>
                  <a:cubicBezTo>
                    <a:pt x="12" y="198"/>
                    <a:pt x="12" y="197"/>
                    <a:pt x="11" y="197"/>
                  </a:cubicBezTo>
                  <a:cubicBezTo>
                    <a:pt x="11" y="196"/>
                    <a:pt x="11" y="196"/>
                    <a:pt x="10" y="195"/>
                  </a:cubicBezTo>
                  <a:cubicBezTo>
                    <a:pt x="10" y="195"/>
                    <a:pt x="10" y="194"/>
                    <a:pt x="9" y="194"/>
                  </a:cubicBezTo>
                  <a:cubicBezTo>
                    <a:pt x="9" y="193"/>
                    <a:pt x="8" y="193"/>
                    <a:pt x="8" y="192"/>
                  </a:cubicBezTo>
                  <a:cubicBezTo>
                    <a:pt x="8" y="192"/>
                    <a:pt x="9" y="192"/>
                    <a:pt x="9" y="191"/>
                  </a:cubicBezTo>
                  <a:cubicBezTo>
                    <a:pt x="9" y="191"/>
                    <a:pt x="9" y="191"/>
                    <a:pt x="9" y="191"/>
                  </a:cubicBezTo>
                  <a:cubicBezTo>
                    <a:pt x="9" y="190"/>
                    <a:pt x="9" y="189"/>
                    <a:pt x="8" y="189"/>
                  </a:cubicBezTo>
                  <a:cubicBezTo>
                    <a:pt x="8" y="188"/>
                    <a:pt x="7" y="187"/>
                    <a:pt x="7" y="187"/>
                  </a:cubicBezTo>
                  <a:cubicBezTo>
                    <a:pt x="6" y="187"/>
                    <a:pt x="6" y="187"/>
                    <a:pt x="6" y="187"/>
                  </a:cubicBezTo>
                  <a:cubicBezTo>
                    <a:pt x="5" y="185"/>
                    <a:pt x="4" y="183"/>
                    <a:pt x="4" y="182"/>
                  </a:cubicBezTo>
                  <a:cubicBezTo>
                    <a:pt x="3" y="180"/>
                    <a:pt x="3" y="178"/>
                    <a:pt x="2" y="176"/>
                  </a:cubicBezTo>
                  <a:cubicBezTo>
                    <a:pt x="2" y="175"/>
                    <a:pt x="2" y="174"/>
                    <a:pt x="2" y="173"/>
                  </a:cubicBezTo>
                  <a:cubicBezTo>
                    <a:pt x="2" y="172"/>
                    <a:pt x="2" y="171"/>
                    <a:pt x="1" y="170"/>
                  </a:cubicBezTo>
                  <a:cubicBezTo>
                    <a:pt x="1" y="167"/>
                    <a:pt x="1" y="163"/>
                    <a:pt x="1" y="160"/>
                  </a:cubicBezTo>
                  <a:cubicBezTo>
                    <a:pt x="1" y="156"/>
                    <a:pt x="1" y="153"/>
                    <a:pt x="0" y="149"/>
                  </a:cubicBezTo>
                  <a:cubicBezTo>
                    <a:pt x="0" y="144"/>
                    <a:pt x="0" y="140"/>
                    <a:pt x="0" y="135"/>
                  </a:cubicBezTo>
                  <a:cubicBezTo>
                    <a:pt x="0" y="130"/>
                    <a:pt x="0" y="125"/>
                    <a:pt x="0" y="120"/>
                  </a:cubicBezTo>
                  <a:cubicBezTo>
                    <a:pt x="0" y="120"/>
                    <a:pt x="0" y="120"/>
                    <a:pt x="0" y="119"/>
                  </a:cubicBezTo>
                  <a:cubicBezTo>
                    <a:pt x="0" y="119"/>
                    <a:pt x="0" y="118"/>
                    <a:pt x="1" y="118"/>
                  </a:cubicBezTo>
                  <a:cubicBezTo>
                    <a:pt x="1" y="118"/>
                    <a:pt x="1" y="118"/>
                    <a:pt x="1" y="118"/>
                  </a:cubicBezTo>
                  <a:cubicBezTo>
                    <a:pt x="1" y="118"/>
                    <a:pt x="1" y="118"/>
                    <a:pt x="1" y="118"/>
                  </a:cubicBezTo>
                  <a:cubicBezTo>
                    <a:pt x="1" y="118"/>
                    <a:pt x="1" y="118"/>
                    <a:pt x="1" y="117"/>
                  </a:cubicBezTo>
                  <a:cubicBezTo>
                    <a:pt x="1" y="117"/>
                    <a:pt x="2" y="116"/>
                    <a:pt x="2" y="116"/>
                  </a:cubicBezTo>
                  <a:cubicBezTo>
                    <a:pt x="2" y="116"/>
                    <a:pt x="2" y="115"/>
                    <a:pt x="2" y="115"/>
                  </a:cubicBezTo>
                  <a:cubicBezTo>
                    <a:pt x="2" y="115"/>
                    <a:pt x="2" y="114"/>
                    <a:pt x="2" y="114"/>
                  </a:cubicBezTo>
                  <a:cubicBezTo>
                    <a:pt x="2" y="114"/>
                    <a:pt x="2" y="114"/>
                    <a:pt x="2" y="114"/>
                  </a:cubicBezTo>
                  <a:cubicBezTo>
                    <a:pt x="1" y="114"/>
                    <a:pt x="1" y="114"/>
                    <a:pt x="1" y="114"/>
                  </a:cubicBezTo>
                  <a:cubicBezTo>
                    <a:pt x="0" y="114"/>
                    <a:pt x="0" y="113"/>
                    <a:pt x="0" y="112"/>
                  </a:cubicBezTo>
                  <a:cubicBezTo>
                    <a:pt x="0" y="111"/>
                    <a:pt x="0" y="110"/>
                    <a:pt x="0" y="109"/>
                  </a:cubicBezTo>
                  <a:cubicBezTo>
                    <a:pt x="0" y="102"/>
                    <a:pt x="0" y="95"/>
                    <a:pt x="0" y="88"/>
                  </a:cubicBezTo>
                  <a:cubicBezTo>
                    <a:pt x="0" y="82"/>
                    <a:pt x="0" y="75"/>
                    <a:pt x="0" y="69"/>
                  </a:cubicBezTo>
                  <a:lnTo>
                    <a:pt x="1" y="61"/>
                  </a:lnTo>
                  <a:cubicBezTo>
                    <a:pt x="1" y="58"/>
                    <a:pt x="1" y="55"/>
                    <a:pt x="1" y="52"/>
                  </a:cubicBezTo>
                  <a:cubicBezTo>
                    <a:pt x="1" y="49"/>
                    <a:pt x="1" y="46"/>
                    <a:pt x="2" y="44"/>
                  </a:cubicBezTo>
                  <a:lnTo>
                    <a:pt x="2" y="41"/>
                  </a:lnTo>
                  <a:cubicBezTo>
                    <a:pt x="2" y="40"/>
                    <a:pt x="3" y="38"/>
                    <a:pt x="3" y="37"/>
                  </a:cubicBezTo>
                  <a:lnTo>
                    <a:pt x="3" y="36"/>
                  </a:lnTo>
                  <a:cubicBezTo>
                    <a:pt x="4" y="35"/>
                    <a:pt x="4" y="34"/>
                    <a:pt x="5" y="33"/>
                  </a:cubicBezTo>
                  <a:cubicBezTo>
                    <a:pt x="5" y="32"/>
                    <a:pt x="6" y="31"/>
                    <a:pt x="6" y="30"/>
                  </a:cubicBezTo>
                  <a:cubicBezTo>
                    <a:pt x="6" y="30"/>
                    <a:pt x="7" y="29"/>
                    <a:pt x="7" y="28"/>
                  </a:cubicBezTo>
                  <a:cubicBezTo>
                    <a:pt x="7" y="28"/>
                    <a:pt x="7" y="27"/>
                    <a:pt x="8" y="26"/>
                  </a:cubicBezTo>
                  <a:cubicBezTo>
                    <a:pt x="8" y="26"/>
                    <a:pt x="8" y="27"/>
                    <a:pt x="9" y="27"/>
                  </a:cubicBezTo>
                  <a:cubicBezTo>
                    <a:pt x="9" y="27"/>
                    <a:pt x="9" y="28"/>
                    <a:pt x="9" y="28"/>
                  </a:cubicBezTo>
                  <a:cubicBezTo>
                    <a:pt x="10" y="28"/>
                    <a:pt x="10" y="28"/>
                    <a:pt x="10" y="28"/>
                  </a:cubicBezTo>
                  <a:cubicBezTo>
                    <a:pt x="11" y="28"/>
                    <a:pt x="11" y="27"/>
                    <a:pt x="11" y="27"/>
                  </a:cubicBezTo>
                  <a:cubicBezTo>
                    <a:pt x="12" y="27"/>
                    <a:pt x="12" y="27"/>
                    <a:pt x="12" y="27"/>
                  </a:cubicBezTo>
                  <a:cubicBezTo>
                    <a:pt x="13" y="27"/>
                    <a:pt x="13" y="27"/>
                    <a:pt x="14" y="28"/>
                  </a:cubicBezTo>
                  <a:cubicBezTo>
                    <a:pt x="14" y="27"/>
                    <a:pt x="14" y="26"/>
                    <a:pt x="14" y="26"/>
                  </a:cubicBezTo>
                  <a:cubicBezTo>
                    <a:pt x="13" y="26"/>
                    <a:pt x="13" y="26"/>
                    <a:pt x="12" y="25"/>
                  </a:cubicBezTo>
                  <a:cubicBezTo>
                    <a:pt x="12" y="25"/>
                    <a:pt x="13" y="25"/>
                    <a:pt x="13" y="25"/>
                  </a:cubicBezTo>
                  <a:cubicBezTo>
                    <a:pt x="14" y="25"/>
                    <a:pt x="14" y="25"/>
                    <a:pt x="14" y="24"/>
                  </a:cubicBezTo>
                  <a:cubicBezTo>
                    <a:pt x="14" y="24"/>
                    <a:pt x="13" y="24"/>
                    <a:pt x="13" y="24"/>
                  </a:cubicBezTo>
                  <a:cubicBezTo>
                    <a:pt x="13" y="24"/>
                    <a:pt x="13" y="24"/>
                    <a:pt x="13" y="24"/>
                  </a:cubicBezTo>
                  <a:cubicBezTo>
                    <a:pt x="12" y="24"/>
                    <a:pt x="12" y="24"/>
                    <a:pt x="12" y="24"/>
                  </a:cubicBezTo>
                  <a:cubicBezTo>
                    <a:pt x="12" y="24"/>
                    <a:pt x="11" y="24"/>
                    <a:pt x="11" y="24"/>
                  </a:cubicBezTo>
                  <a:cubicBezTo>
                    <a:pt x="11" y="24"/>
                    <a:pt x="11" y="25"/>
                    <a:pt x="11" y="25"/>
                  </a:cubicBezTo>
                  <a:cubicBezTo>
                    <a:pt x="11" y="26"/>
                    <a:pt x="11" y="26"/>
                    <a:pt x="11" y="27"/>
                  </a:cubicBezTo>
                  <a:cubicBezTo>
                    <a:pt x="10" y="27"/>
                    <a:pt x="9" y="27"/>
                    <a:pt x="9" y="26"/>
                  </a:cubicBezTo>
                  <a:cubicBezTo>
                    <a:pt x="9" y="26"/>
                    <a:pt x="9" y="26"/>
                    <a:pt x="8" y="26"/>
                  </a:cubicBezTo>
                  <a:cubicBezTo>
                    <a:pt x="10" y="23"/>
                    <a:pt x="11" y="20"/>
                    <a:pt x="13" y="18"/>
                  </a:cubicBezTo>
                  <a:cubicBezTo>
                    <a:pt x="15" y="16"/>
                    <a:pt x="17" y="14"/>
                    <a:pt x="19" y="12"/>
                  </a:cubicBezTo>
                  <a:cubicBezTo>
                    <a:pt x="20" y="12"/>
                    <a:pt x="21" y="12"/>
                    <a:pt x="22" y="12"/>
                  </a:cubicBezTo>
                  <a:cubicBezTo>
                    <a:pt x="23" y="12"/>
                    <a:pt x="23" y="11"/>
                    <a:pt x="23" y="11"/>
                  </a:cubicBezTo>
                  <a:cubicBezTo>
                    <a:pt x="23" y="10"/>
                    <a:pt x="23" y="10"/>
                    <a:pt x="23" y="10"/>
                  </a:cubicBezTo>
                  <a:cubicBezTo>
                    <a:pt x="23" y="10"/>
                    <a:pt x="23" y="10"/>
                    <a:pt x="23" y="10"/>
                  </a:cubicBezTo>
                  <a:cubicBezTo>
                    <a:pt x="23" y="9"/>
                    <a:pt x="24" y="9"/>
                    <a:pt x="24" y="8"/>
                  </a:cubicBezTo>
                  <a:cubicBezTo>
                    <a:pt x="25" y="8"/>
                    <a:pt x="25" y="8"/>
                    <a:pt x="26" y="7"/>
                  </a:cubicBezTo>
                  <a:cubicBezTo>
                    <a:pt x="26" y="8"/>
                    <a:pt x="26" y="8"/>
                    <a:pt x="26" y="9"/>
                  </a:cubicBezTo>
                  <a:cubicBezTo>
                    <a:pt x="27" y="9"/>
                    <a:pt x="28" y="9"/>
                    <a:pt x="28" y="8"/>
                  </a:cubicBezTo>
                  <a:cubicBezTo>
                    <a:pt x="28" y="8"/>
                    <a:pt x="29" y="7"/>
                    <a:pt x="29" y="7"/>
                  </a:cubicBezTo>
                  <a:cubicBezTo>
                    <a:pt x="30" y="8"/>
                    <a:pt x="30" y="8"/>
                    <a:pt x="30" y="9"/>
                  </a:cubicBezTo>
                  <a:cubicBezTo>
                    <a:pt x="29" y="10"/>
                    <a:pt x="29" y="10"/>
                    <a:pt x="28" y="11"/>
                  </a:cubicBezTo>
                  <a:cubicBezTo>
                    <a:pt x="28" y="10"/>
                    <a:pt x="27" y="10"/>
                    <a:pt x="26" y="11"/>
                  </a:cubicBezTo>
                  <a:cubicBezTo>
                    <a:pt x="26" y="11"/>
                    <a:pt x="25" y="11"/>
                    <a:pt x="24" y="11"/>
                  </a:cubicBezTo>
                  <a:cubicBezTo>
                    <a:pt x="24" y="11"/>
                    <a:pt x="24" y="12"/>
                    <a:pt x="24" y="12"/>
                  </a:cubicBezTo>
                  <a:cubicBezTo>
                    <a:pt x="24" y="12"/>
                    <a:pt x="24" y="13"/>
                    <a:pt x="25" y="13"/>
                  </a:cubicBezTo>
                  <a:cubicBezTo>
                    <a:pt x="25" y="13"/>
                    <a:pt x="26" y="13"/>
                    <a:pt x="26" y="13"/>
                  </a:cubicBezTo>
                  <a:lnTo>
                    <a:pt x="27" y="13"/>
                  </a:lnTo>
                  <a:cubicBezTo>
                    <a:pt x="27" y="13"/>
                    <a:pt x="27" y="13"/>
                    <a:pt x="28" y="13"/>
                  </a:cubicBezTo>
                  <a:cubicBezTo>
                    <a:pt x="28" y="13"/>
                    <a:pt x="28" y="12"/>
                    <a:pt x="28" y="12"/>
                  </a:cubicBezTo>
                  <a:cubicBezTo>
                    <a:pt x="28" y="13"/>
                    <a:pt x="29" y="13"/>
                    <a:pt x="29" y="14"/>
                  </a:cubicBezTo>
                  <a:cubicBezTo>
                    <a:pt x="30" y="14"/>
                    <a:pt x="30" y="15"/>
                    <a:pt x="30" y="15"/>
                  </a:cubicBezTo>
                  <a:cubicBezTo>
                    <a:pt x="30" y="15"/>
                    <a:pt x="29" y="16"/>
                    <a:pt x="29" y="16"/>
                  </a:cubicBezTo>
                  <a:cubicBezTo>
                    <a:pt x="29" y="16"/>
                    <a:pt x="28" y="16"/>
                    <a:pt x="28" y="16"/>
                  </a:cubicBezTo>
                  <a:cubicBezTo>
                    <a:pt x="28" y="16"/>
                    <a:pt x="27" y="16"/>
                    <a:pt x="27" y="17"/>
                  </a:cubicBezTo>
                  <a:cubicBezTo>
                    <a:pt x="27" y="17"/>
                    <a:pt x="26" y="17"/>
                    <a:pt x="26" y="17"/>
                  </a:cubicBezTo>
                  <a:cubicBezTo>
                    <a:pt x="26" y="18"/>
                    <a:pt x="26" y="18"/>
                    <a:pt x="27" y="18"/>
                  </a:cubicBezTo>
                  <a:cubicBezTo>
                    <a:pt x="28" y="18"/>
                    <a:pt x="28" y="18"/>
                    <a:pt x="29" y="18"/>
                  </a:cubicBezTo>
                  <a:cubicBezTo>
                    <a:pt x="29" y="19"/>
                    <a:pt x="29" y="19"/>
                    <a:pt x="30" y="19"/>
                  </a:cubicBezTo>
                  <a:cubicBezTo>
                    <a:pt x="29" y="20"/>
                    <a:pt x="29" y="20"/>
                    <a:pt x="29" y="21"/>
                  </a:cubicBezTo>
                  <a:cubicBezTo>
                    <a:pt x="29" y="22"/>
                    <a:pt x="28" y="23"/>
                    <a:pt x="28" y="24"/>
                  </a:cubicBezTo>
                  <a:cubicBezTo>
                    <a:pt x="28" y="24"/>
                    <a:pt x="29" y="24"/>
                    <a:pt x="29" y="23"/>
                  </a:cubicBezTo>
                  <a:cubicBezTo>
                    <a:pt x="29" y="23"/>
                    <a:pt x="30" y="22"/>
                    <a:pt x="30" y="22"/>
                  </a:cubicBezTo>
                  <a:cubicBezTo>
                    <a:pt x="31" y="22"/>
                    <a:pt x="31" y="21"/>
                    <a:pt x="32" y="21"/>
                  </a:cubicBezTo>
                  <a:cubicBezTo>
                    <a:pt x="33" y="20"/>
                    <a:pt x="34" y="21"/>
                    <a:pt x="35" y="21"/>
                  </a:cubicBezTo>
                  <a:cubicBezTo>
                    <a:pt x="35" y="22"/>
                    <a:pt x="34" y="22"/>
                    <a:pt x="34" y="22"/>
                  </a:cubicBezTo>
                  <a:cubicBezTo>
                    <a:pt x="33" y="22"/>
                    <a:pt x="33" y="23"/>
                    <a:pt x="32" y="23"/>
                  </a:cubicBezTo>
                  <a:cubicBezTo>
                    <a:pt x="32" y="23"/>
                    <a:pt x="31" y="23"/>
                    <a:pt x="31" y="23"/>
                  </a:cubicBezTo>
                  <a:cubicBezTo>
                    <a:pt x="30" y="23"/>
                    <a:pt x="30" y="23"/>
                    <a:pt x="30" y="24"/>
                  </a:cubicBezTo>
                  <a:cubicBezTo>
                    <a:pt x="30" y="24"/>
                    <a:pt x="31" y="24"/>
                    <a:pt x="31" y="24"/>
                  </a:cubicBezTo>
                  <a:cubicBezTo>
                    <a:pt x="32" y="24"/>
                    <a:pt x="33" y="24"/>
                    <a:pt x="34" y="24"/>
                  </a:cubicBezTo>
                  <a:cubicBezTo>
                    <a:pt x="34" y="24"/>
                    <a:pt x="35" y="24"/>
                    <a:pt x="36" y="24"/>
                  </a:cubicBezTo>
                  <a:cubicBezTo>
                    <a:pt x="36" y="24"/>
                    <a:pt x="37" y="23"/>
                    <a:pt x="38" y="23"/>
                  </a:cubicBezTo>
                  <a:cubicBezTo>
                    <a:pt x="38" y="22"/>
                    <a:pt x="38" y="22"/>
                    <a:pt x="39" y="21"/>
                  </a:cubicBezTo>
                  <a:cubicBezTo>
                    <a:pt x="39" y="21"/>
                    <a:pt x="38" y="20"/>
                    <a:pt x="37" y="19"/>
                  </a:cubicBezTo>
                  <a:cubicBezTo>
                    <a:pt x="37" y="19"/>
                    <a:pt x="37" y="19"/>
                    <a:pt x="36" y="19"/>
                  </a:cubicBezTo>
                  <a:cubicBezTo>
                    <a:pt x="36" y="19"/>
                    <a:pt x="35" y="18"/>
                    <a:pt x="34" y="19"/>
                  </a:cubicBezTo>
                  <a:cubicBezTo>
                    <a:pt x="33" y="19"/>
                    <a:pt x="32" y="19"/>
                    <a:pt x="31" y="18"/>
                  </a:cubicBezTo>
                  <a:cubicBezTo>
                    <a:pt x="32" y="17"/>
                    <a:pt x="33" y="17"/>
                    <a:pt x="34" y="17"/>
                  </a:cubicBezTo>
                  <a:cubicBezTo>
                    <a:pt x="35" y="18"/>
                    <a:pt x="36" y="18"/>
                    <a:pt x="37" y="18"/>
                  </a:cubicBezTo>
                  <a:cubicBezTo>
                    <a:pt x="38" y="18"/>
                    <a:pt x="38" y="17"/>
                    <a:pt x="38" y="17"/>
                  </a:cubicBezTo>
                  <a:cubicBezTo>
                    <a:pt x="38" y="17"/>
                    <a:pt x="38" y="17"/>
                    <a:pt x="39" y="17"/>
                  </a:cubicBezTo>
                  <a:cubicBezTo>
                    <a:pt x="39" y="17"/>
                    <a:pt x="39" y="17"/>
                    <a:pt x="39" y="17"/>
                  </a:cubicBezTo>
                  <a:cubicBezTo>
                    <a:pt x="39" y="17"/>
                    <a:pt x="39" y="18"/>
                    <a:pt x="39" y="18"/>
                  </a:cubicBezTo>
                  <a:cubicBezTo>
                    <a:pt x="40" y="18"/>
                    <a:pt x="40" y="17"/>
                    <a:pt x="40" y="17"/>
                  </a:cubicBezTo>
                  <a:cubicBezTo>
                    <a:pt x="40" y="16"/>
                    <a:pt x="40" y="16"/>
                    <a:pt x="40" y="16"/>
                  </a:cubicBezTo>
                  <a:cubicBezTo>
                    <a:pt x="43" y="16"/>
                    <a:pt x="43" y="15"/>
                    <a:pt x="43" y="13"/>
                  </a:cubicBezTo>
                  <a:cubicBezTo>
                    <a:pt x="43" y="13"/>
                    <a:pt x="44" y="13"/>
                    <a:pt x="44" y="13"/>
                  </a:cubicBezTo>
                  <a:cubicBezTo>
                    <a:pt x="44" y="13"/>
                    <a:pt x="45" y="12"/>
                    <a:pt x="45" y="12"/>
                  </a:cubicBezTo>
                  <a:cubicBezTo>
                    <a:pt x="45" y="12"/>
                    <a:pt x="45" y="12"/>
                    <a:pt x="46" y="12"/>
                  </a:cubicBezTo>
                  <a:cubicBezTo>
                    <a:pt x="46" y="13"/>
                    <a:pt x="46" y="13"/>
                    <a:pt x="46" y="12"/>
                  </a:cubicBezTo>
                  <a:cubicBezTo>
                    <a:pt x="47" y="12"/>
                    <a:pt x="47" y="12"/>
                    <a:pt x="47" y="12"/>
                  </a:cubicBezTo>
                  <a:cubicBezTo>
                    <a:pt x="47" y="11"/>
                    <a:pt x="47" y="11"/>
                    <a:pt x="47" y="11"/>
                  </a:cubicBezTo>
                  <a:cubicBezTo>
                    <a:pt x="48" y="11"/>
                    <a:pt x="48" y="11"/>
                    <a:pt x="49" y="11"/>
                  </a:cubicBezTo>
                  <a:cubicBezTo>
                    <a:pt x="49" y="12"/>
                    <a:pt x="49" y="12"/>
                    <a:pt x="49" y="12"/>
                  </a:cubicBezTo>
                  <a:cubicBezTo>
                    <a:pt x="50" y="12"/>
                    <a:pt x="50" y="11"/>
                    <a:pt x="49" y="11"/>
                  </a:cubicBezTo>
                  <a:cubicBezTo>
                    <a:pt x="49" y="11"/>
                    <a:pt x="49" y="10"/>
                    <a:pt x="49" y="10"/>
                  </a:cubicBezTo>
                  <a:cubicBezTo>
                    <a:pt x="49" y="9"/>
                    <a:pt x="50" y="9"/>
                    <a:pt x="51" y="9"/>
                  </a:cubicBezTo>
                  <a:cubicBezTo>
                    <a:pt x="51" y="9"/>
                    <a:pt x="52" y="9"/>
                    <a:pt x="52" y="9"/>
                  </a:cubicBezTo>
                  <a:cubicBezTo>
                    <a:pt x="52" y="9"/>
                    <a:pt x="52" y="9"/>
                    <a:pt x="52" y="9"/>
                  </a:cubicBezTo>
                  <a:cubicBezTo>
                    <a:pt x="51" y="9"/>
                    <a:pt x="51" y="9"/>
                    <a:pt x="51" y="9"/>
                  </a:cubicBezTo>
                  <a:cubicBezTo>
                    <a:pt x="51" y="8"/>
                    <a:pt x="51" y="8"/>
                    <a:pt x="50" y="8"/>
                  </a:cubicBezTo>
                  <a:cubicBezTo>
                    <a:pt x="50" y="7"/>
                    <a:pt x="50" y="7"/>
                    <a:pt x="50" y="7"/>
                  </a:cubicBezTo>
                  <a:cubicBezTo>
                    <a:pt x="50" y="6"/>
                    <a:pt x="50" y="6"/>
                    <a:pt x="51" y="6"/>
                  </a:cubicBezTo>
                  <a:cubicBezTo>
                    <a:pt x="52" y="5"/>
                    <a:pt x="52" y="5"/>
                    <a:pt x="53" y="6"/>
                  </a:cubicBezTo>
                  <a:cubicBezTo>
                    <a:pt x="53" y="6"/>
                    <a:pt x="53" y="7"/>
                    <a:pt x="53" y="7"/>
                  </a:cubicBezTo>
                  <a:cubicBezTo>
                    <a:pt x="52" y="7"/>
                    <a:pt x="52" y="8"/>
                    <a:pt x="52" y="8"/>
                  </a:cubicBezTo>
                  <a:cubicBezTo>
                    <a:pt x="52" y="8"/>
                    <a:pt x="53" y="9"/>
                    <a:pt x="53" y="8"/>
                  </a:cubicBezTo>
                  <a:cubicBezTo>
                    <a:pt x="53" y="8"/>
                    <a:pt x="54" y="8"/>
                    <a:pt x="54" y="8"/>
                  </a:cubicBezTo>
                  <a:cubicBezTo>
                    <a:pt x="54" y="9"/>
                    <a:pt x="54" y="9"/>
                    <a:pt x="54" y="9"/>
                  </a:cubicBezTo>
                  <a:cubicBezTo>
                    <a:pt x="55" y="9"/>
                    <a:pt x="56" y="9"/>
                    <a:pt x="56" y="10"/>
                  </a:cubicBezTo>
                  <a:cubicBezTo>
                    <a:pt x="56" y="10"/>
                    <a:pt x="56" y="10"/>
                    <a:pt x="57" y="11"/>
                  </a:cubicBezTo>
                  <a:cubicBezTo>
                    <a:pt x="57" y="10"/>
                    <a:pt x="58" y="10"/>
                    <a:pt x="58" y="9"/>
                  </a:cubicBezTo>
                  <a:cubicBezTo>
                    <a:pt x="58" y="9"/>
                    <a:pt x="59" y="9"/>
                    <a:pt x="59" y="8"/>
                  </a:cubicBezTo>
                  <a:cubicBezTo>
                    <a:pt x="61" y="9"/>
                    <a:pt x="62" y="8"/>
                    <a:pt x="62" y="6"/>
                  </a:cubicBezTo>
                  <a:cubicBezTo>
                    <a:pt x="62" y="6"/>
                    <a:pt x="62" y="6"/>
                    <a:pt x="62" y="6"/>
                  </a:cubicBezTo>
                  <a:cubicBezTo>
                    <a:pt x="61" y="7"/>
                    <a:pt x="61" y="7"/>
                    <a:pt x="61" y="7"/>
                  </a:cubicBezTo>
                  <a:cubicBezTo>
                    <a:pt x="60" y="6"/>
                    <a:pt x="60" y="6"/>
                    <a:pt x="59" y="6"/>
                  </a:cubicBezTo>
                  <a:cubicBezTo>
                    <a:pt x="59" y="5"/>
                    <a:pt x="58" y="5"/>
                    <a:pt x="58" y="5"/>
                  </a:cubicBezTo>
                  <a:cubicBezTo>
                    <a:pt x="58" y="4"/>
                    <a:pt x="58" y="4"/>
                    <a:pt x="58" y="4"/>
                  </a:cubicBezTo>
                  <a:cubicBezTo>
                    <a:pt x="57" y="4"/>
                    <a:pt x="57" y="4"/>
                    <a:pt x="57" y="3"/>
                  </a:cubicBezTo>
                  <a:cubicBezTo>
                    <a:pt x="58" y="3"/>
                    <a:pt x="58" y="3"/>
                    <a:pt x="58" y="3"/>
                  </a:cubicBezTo>
                  <a:lnTo>
                    <a:pt x="59" y="3"/>
                  </a:lnTo>
                  <a:cubicBezTo>
                    <a:pt x="60" y="3"/>
                    <a:pt x="60" y="4"/>
                    <a:pt x="60" y="4"/>
                  </a:cubicBezTo>
                  <a:cubicBezTo>
                    <a:pt x="60" y="4"/>
                    <a:pt x="60" y="5"/>
                    <a:pt x="61" y="5"/>
                  </a:cubicBezTo>
                  <a:cubicBezTo>
                    <a:pt x="61" y="5"/>
                    <a:pt x="62" y="5"/>
                    <a:pt x="62" y="4"/>
                  </a:cubicBezTo>
                  <a:cubicBezTo>
                    <a:pt x="62" y="4"/>
                    <a:pt x="62" y="4"/>
                    <a:pt x="62" y="3"/>
                  </a:cubicBezTo>
                  <a:cubicBezTo>
                    <a:pt x="62" y="3"/>
                    <a:pt x="62" y="3"/>
                    <a:pt x="61" y="3"/>
                  </a:cubicBezTo>
                  <a:cubicBezTo>
                    <a:pt x="61" y="3"/>
                    <a:pt x="60" y="2"/>
                    <a:pt x="60" y="2"/>
                  </a:cubicBezTo>
                  <a:cubicBezTo>
                    <a:pt x="61" y="1"/>
                    <a:pt x="61" y="1"/>
                    <a:pt x="62" y="2"/>
                  </a:cubicBezTo>
                  <a:cubicBezTo>
                    <a:pt x="62" y="2"/>
                    <a:pt x="62" y="2"/>
                    <a:pt x="63" y="2"/>
                  </a:cubicBezTo>
                  <a:cubicBezTo>
                    <a:pt x="63" y="2"/>
                    <a:pt x="63" y="2"/>
                    <a:pt x="63" y="2"/>
                  </a:cubicBezTo>
                  <a:cubicBezTo>
                    <a:pt x="64" y="2"/>
                    <a:pt x="64" y="2"/>
                    <a:pt x="64" y="2"/>
                  </a:cubicBezTo>
                  <a:cubicBezTo>
                    <a:pt x="64" y="3"/>
                    <a:pt x="64" y="3"/>
                    <a:pt x="64" y="3"/>
                  </a:cubicBezTo>
                  <a:cubicBezTo>
                    <a:pt x="64" y="3"/>
                    <a:pt x="64" y="3"/>
                    <a:pt x="63" y="3"/>
                  </a:cubicBezTo>
                  <a:cubicBezTo>
                    <a:pt x="64" y="4"/>
                    <a:pt x="64" y="4"/>
                    <a:pt x="64" y="5"/>
                  </a:cubicBezTo>
                  <a:cubicBezTo>
                    <a:pt x="64" y="5"/>
                    <a:pt x="63" y="5"/>
                    <a:pt x="63" y="6"/>
                  </a:cubicBezTo>
                  <a:cubicBezTo>
                    <a:pt x="63" y="6"/>
                    <a:pt x="63" y="7"/>
                    <a:pt x="64" y="7"/>
                  </a:cubicBezTo>
                  <a:cubicBezTo>
                    <a:pt x="64" y="7"/>
                    <a:pt x="65" y="6"/>
                    <a:pt x="65" y="6"/>
                  </a:cubicBezTo>
                  <a:cubicBezTo>
                    <a:pt x="66" y="5"/>
                    <a:pt x="66" y="5"/>
                    <a:pt x="66" y="4"/>
                  </a:cubicBezTo>
                  <a:cubicBezTo>
                    <a:pt x="66" y="4"/>
                    <a:pt x="66" y="4"/>
                    <a:pt x="66" y="4"/>
                  </a:cubicBezTo>
                  <a:cubicBezTo>
                    <a:pt x="66" y="4"/>
                    <a:pt x="66" y="3"/>
                    <a:pt x="65" y="3"/>
                  </a:cubicBezTo>
                  <a:cubicBezTo>
                    <a:pt x="66" y="3"/>
                    <a:pt x="66" y="3"/>
                    <a:pt x="67" y="4"/>
                  </a:cubicBezTo>
                  <a:cubicBezTo>
                    <a:pt x="67" y="4"/>
                    <a:pt x="68" y="4"/>
                    <a:pt x="68" y="4"/>
                  </a:cubicBezTo>
                  <a:cubicBezTo>
                    <a:pt x="68" y="3"/>
                    <a:pt x="68" y="3"/>
                    <a:pt x="68" y="3"/>
                  </a:cubicBezTo>
                  <a:cubicBezTo>
                    <a:pt x="68" y="3"/>
                    <a:pt x="68" y="2"/>
                    <a:pt x="68" y="2"/>
                  </a:cubicBezTo>
                  <a:cubicBezTo>
                    <a:pt x="68" y="2"/>
                    <a:pt x="69" y="1"/>
                    <a:pt x="70" y="1"/>
                  </a:cubicBezTo>
                  <a:cubicBezTo>
                    <a:pt x="70" y="1"/>
                    <a:pt x="71" y="1"/>
                    <a:pt x="71" y="2"/>
                  </a:cubicBezTo>
                  <a:cubicBezTo>
                    <a:pt x="70" y="2"/>
                    <a:pt x="70" y="3"/>
                    <a:pt x="69" y="3"/>
                  </a:cubicBezTo>
                  <a:cubicBezTo>
                    <a:pt x="70" y="4"/>
                    <a:pt x="70" y="4"/>
                    <a:pt x="71" y="4"/>
                  </a:cubicBezTo>
                  <a:cubicBezTo>
                    <a:pt x="72" y="4"/>
                    <a:pt x="72" y="5"/>
                    <a:pt x="72" y="5"/>
                  </a:cubicBezTo>
                  <a:cubicBezTo>
                    <a:pt x="72" y="5"/>
                    <a:pt x="72" y="6"/>
                    <a:pt x="73" y="6"/>
                  </a:cubicBezTo>
                  <a:cubicBezTo>
                    <a:pt x="73" y="6"/>
                    <a:pt x="73" y="5"/>
                    <a:pt x="73" y="5"/>
                  </a:cubicBezTo>
                  <a:cubicBezTo>
                    <a:pt x="73" y="5"/>
                    <a:pt x="73" y="4"/>
                    <a:pt x="73" y="4"/>
                  </a:cubicBezTo>
                  <a:cubicBezTo>
                    <a:pt x="74" y="4"/>
                    <a:pt x="74" y="3"/>
                    <a:pt x="74" y="2"/>
                  </a:cubicBezTo>
                  <a:cubicBezTo>
                    <a:pt x="75" y="2"/>
                    <a:pt x="75" y="1"/>
                    <a:pt x="76" y="1"/>
                  </a:cubicBezTo>
                  <a:cubicBezTo>
                    <a:pt x="76" y="1"/>
                    <a:pt x="76" y="1"/>
                    <a:pt x="76" y="2"/>
                  </a:cubicBezTo>
                  <a:cubicBezTo>
                    <a:pt x="76" y="2"/>
                    <a:pt x="76" y="2"/>
                    <a:pt x="77" y="2"/>
                  </a:cubicBezTo>
                  <a:cubicBezTo>
                    <a:pt x="77" y="2"/>
                    <a:pt x="77" y="2"/>
                    <a:pt x="78" y="2"/>
                  </a:cubicBezTo>
                  <a:cubicBezTo>
                    <a:pt x="78" y="1"/>
                    <a:pt x="78" y="1"/>
                    <a:pt x="78" y="1"/>
                  </a:cubicBezTo>
                  <a:cubicBezTo>
                    <a:pt x="79" y="1"/>
                    <a:pt x="80" y="1"/>
                    <a:pt x="81" y="0"/>
                  </a:cubicBezTo>
                  <a:cubicBezTo>
                    <a:pt x="81" y="0"/>
                    <a:pt x="82" y="0"/>
                    <a:pt x="83" y="1"/>
                  </a:cubicBezTo>
                  <a:cubicBezTo>
                    <a:pt x="83" y="1"/>
                    <a:pt x="83" y="1"/>
                    <a:pt x="84" y="2"/>
                  </a:cubicBezTo>
                  <a:cubicBezTo>
                    <a:pt x="84" y="3"/>
                    <a:pt x="84" y="3"/>
                    <a:pt x="84" y="4"/>
                  </a:cubicBezTo>
                  <a:cubicBezTo>
                    <a:pt x="85" y="4"/>
                    <a:pt x="85" y="4"/>
                    <a:pt x="84" y="5"/>
                  </a:cubicBezTo>
                  <a:cubicBezTo>
                    <a:pt x="84" y="5"/>
                    <a:pt x="84" y="5"/>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30">
              <a:extLst>
                <a:ext uri="{FF2B5EF4-FFF2-40B4-BE49-F238E27FC236}">
                  <a16:creationId xmlns:a16="http://schemas.microsoft.com/office/drawing/2014/main" id="{6D985B4A-0CC8-4BEC-A04A-2653B47DBD79}"/>
                </a:ext>
              </a:extLst>
            </p:cNvPr>
            <p:cNvSpPr>
              <a:spLocks noEditPoints="1"/>
            </p:cNvSpPr>
            <p:nvPr/>
          </p:nvSpPr>
          <p:spPr bwMode="auto">
            <a:xfrm>
              <a:off x="7222349"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9 w 170"/>
                <a:gd name="T27" fmla="*/ 38 h 213"/>
                <a:gd name="T28" fmla="*/ 127 w 170"/>
                <a:gd name="T29" fmla="*/ 44 h 213"/>
                <a:gd name="T30" fmla="*/ 150 w 170"/>
                <a:gd name="T31" fmla="*/ 35 h 213"/>
                <a:gd name="T32" fmla="*/ 56 w 170"/>
                <a:gd name="T33" fmla="*/ 31 h 213"/>
                <a:gd name="T34" fmla="*/ 158 w 170"/>
                <a:gd name="T35" fmla="*/ 32 h 213"/>
                <a:gd name="T36" fmla="*/ 123 w 170"/>
                <a:gd name="T37" fmla="*/ 26 h 213"/>
                <a:gd name="T38" fmla="*/ 73 w 170"/>
                <a:gd name="T39" fmla="*/ 24 h 213"/>
                <a:gd name="T40" fmla="*/ 58 w 170"/>
                <a:gd name="T41" fmla="*/ 24 h 213"/>
                <a:gd name="T42" fmla="*/ 146 w 170"/>
                <a:gd name="T43" fmla="*/ 23 h 213"/>
                <a:gd name="T44" fmla="*/ 117 w 170"/>
                <a:gd name="T45" fmla="*/ 21 h 213"/>
                <a:gd name="T46" fmla="*/ 29 w 170"/>
                <a:gd name="T47" fmla="*/ 26 h 213"/>
                <a:gd name="T48" fmla="*/ 143 w 170"/>
                <a:gd name="T49" fmla="*/ 21 h 213"/>
                <a:gd name="T50" fmla="*/ 8 w 170"/>
                <a:gd name="T51" fmla="*/ 16 h 213"/>
                <a:gd name="T52" fmla="*/ 65 w 170"/>
                <a:gd name="T53" fmla="*/ 12 h 213"/>
                <a:gd name="T54" fmla="*/ 6 w 170"/>
                <a:gd name="T55" fmla="*/ 10 h 213"/>
                <a:gd name="T56" fmla="*/ 46 w 170"/>
                <a:gd name="T57" fmla="*/ 10 h 213"/>
                <a:gd name="T58" fmla="*/ 163 w 170"/>
                <a:gd name="T59" fmla="*/ 37 h 213"/>
                <a:gd name="T60" fmla="*/ 79 w 170"/>
                <a:gd name="T61" fmla="*/ 55 h 213"/>
                <a:gd name="T62" fmla="*/ 99 w 170"/>
                <a:gd name="T63" fmla="*/ 37 h 213"/>
                <a:gd name="T64" fmla="*/ 100 w 170"/>
                <a:gd name="T65" fmla="*/ 23 h 213"/>
                <a:gd name="T66" fmla="*/ 128 w 170"/>
                <a:gd name="T67" fmla="*/ 6 h 213"/>
                <a:gd name="T68" fmla="*/ 130 w 170"/>
                <a:gd name="T69" fmla="*/ 13 h 213"/>
                <a:gd name="T70" fmla="*/ 141 w 170"/>
                <a:gd name="T71" fmla="*/ 13 h 213"/>
                <a:gd name="T72" fmla="*/ 158 w 170"/>
                <a:gd name="T73" fmla="*/ 19 h 213"/>
                <a:gd name="T74" fmla="*/ 169 w 170"/>
                <a:gd name="T75" fmla="*/ 37 h 213"/>
                <a:gd name="T76" fmla="*/ 168 w 170"/>
                <a:gd name="T77" fmla="*/ 58 h 213"/>
                <a:gd name="T78" fmla="*/ 148 w 170"/>
                <a:gd name="T79" fmla="*/ 196 h 213"/>
                <a:gd name="T80" fmla="*/ 140 w 170"/>
                <a:gd name="T81" fmla="*/ 210 h 213"/>
                <a:gd name="T82" fmla="*/ 121 w 170"/>
                <a:gd name="T83" fmla="*/ 78 h 213"/>
                <a:gd name="T84" fmla="*/ 109 w 170"/>
                <a:gd name="T85" fmla="*/ 168 h 213"/>
                <a:gd name="T86" fmla="*/ 70 w 170"/>
                <a:gd name="T87" fmla="*/ 209 h 213"/>
                <a:gd name="T88" fmla="*/ 51 w 170"/>
                <a:gd name="T89" fmla="*/ 97 h 213"/>
                <a:gd name="T90" fmla="*/ 27 w 170"/>
                <a:gd name="T91" fmla="*/ 209 h 213"/>
                <a:gd name="T92" fmla="*/ 7 w 170"/>
                <a:gd name="T93" fmla="*/ 208 h 213"/>
                <a:gd name="T94" fmla="*/ 2 w 170"/>
                <a:gd name="T95" fmla="*/ 12 h 213"/>
                <a:gd name="T96" fmla="*/ 14 w 170"/>
                <a:gd name="T97" fmla="*/ 6 h 213"/>
                <a:gd name="T98" fmla="*/ 39 w 170"/>
                <a:gd name="T99" fmla="*/ 10 h 213"/>
                <a:gd name="T100" fmla="*/ 39 w 170"/>
                <a:gd name="T101" fmla="*/ 1 h 213"/>
                <a:gd name="T102" fmla="*/ 63 w 170"/>
                <a:gd name="T103" fmla="*/ 4 h 213"/>
                <a:gd name="T104" fmla="*/ 44 w 170"/>
                <a:gd name="T105" fmla="*/ 209 h 213"/>
                <a:gd name="T106" fmla="*/ 147 w 170"/>
                <a:gd name="T107" fmla="*/ 204 h 213"/>
                <a:gd name="T108" fmla="*/ 44 w 170"/>
                <a:gd name="T109" fmla="*/ 203 h 213"/>
                <a:gd name="T110" fmla="*/ 154 w 170"/>
                <a:gd name="T111" fmla="*/ 200 h 213"/>
                <a:gd name="T112" fmla="*/ 157 w 170"/>
                <a:gd name="T113" fmla="*/ 193 h 213"/>
                <a:gd name="T114" fmla="*/ 168 w 170"/>
                <a:gd name="T115" fmla="*/ 43 h 213"/>
                <a:gd name="T116" fmla="*/ 161 w 170"/>
                <a:gd name="T117" fmla="*/ 27 h 213"/>
                <a:gd name="T118" fmla="*/ 29 w 170"/>
                <a:gd name="T119" fmla="*/ 11 h 213"/>
                <a:gd name="T120" fmla="*/ 160 w 170"/>
                <a:gd name="T121" fmla="*/ 4 h 213"/>
                <a:gd name="T122" fmla="*/ 23 w 170"/>
                <a:gd name="T123" fmla="*/ 3 h 213"/>
                <a:gd name="T124" fmla="*/ 112 w 170"/>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6" y="30"/>
                  </a:cubicBezTo>
                  <a:cubicBezTo>
                    <a:pt x="165" y="30"/>
                    <a:pt x="165" y="30"/>
                    <a:pt x="165" y="31"/>
                  </a:cubicBezTo>
                  <a:cubicBezTo>
                    <a:pt x="166" y="31"/>
                    <a:pt x="166" y="31"/>
                    <a:pt x="166" y="32"/>
                  </a:cubicBezTo>
                  <a:cubicBezTo>
                    <a:pt x="167" y="32"/>
                    <a:pt x="167"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3" y="11"/>
                    <a:pt x="153"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5"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5"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5" y="209"/>
                  </a:cubicBezTo>
                  <a:close/>
                  <a:moveTo>
                    <a:pt x="134" y="204"/>
                  </a:moveTo>
                  <a:cubicBezTo>
                    <a:pt x="134" y="205"/>
                    <a:pt x="134" y="205"/>
                    <a:pt x="135" y="205"/>
                  </a:cubicBezTo>
                  <a:cubicBezTo>
                    <a:pt x="135" y="205"/>
                    <a:pt x="136" y="205"/>
                    <a:pt x="136" y="205"/>
                  </a:cubicBezTo>
                  <a:lnTo>
                    <a:pt x="136" y="204"/>
                  </a:lnTo>
                  <a:cubicBezTo>
                    <a:pt x="135" y="204"/>
                    <a:pt x="135" y="204"/>
                    <a:pt x="134" y="204"/>
                  </a:cubicBezTo>
                  <a:close/>
                  <a:moveTo>
                    <a:pt x="78" y="205"/>
                  </a:moveTo>
                  <a:cubicBezTo>
                    <a:pt x="78" y="205"/>
                    <a:pt x="77" y="205"/>
                    <a:pt x="77" y="205"/>
                  </a:cubicBezTo>
                  <a:cubicBezTo>
                    <a:pt x="77" y="205"/>
                    <a:pt x="77" y="205"/>
                    <a:pt x="77" y="206"/>
                  </a:cubicBezTo>
                  <a:cubicBezTo>
                    <a:pt x="77" y="206"/>
                    <a:pt x="78" y="206"/>
                    <a:pt x="78" y="207"/>
                  </a:cubicBezTo>
                  <a:cubicBezTo>
                    <a:pt x="78" y="207"/>
                    <a:pt x="78" y="207"/>
                    <a:pt x="79" y="207"/>
                  </a:cubicBezTo>
                  <a:cubicBezTo>
                    <a:pt x="79" y="207"/>
                    <a:pt x="79" y="207"/>
                    <a:pt x="80"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2" y="203"/>
                    <a:pt x="132" y="203"/>
                  </a:cubicBezTo>
                  <a:cubicBezTo>
                    <a:pt x="132" y="204"/>
                    <a:pt x="133" y="204"/>
                    <a:pt x="134" y="204"/>
                  </a:cubicBezTo>
                  <a:close/>
                  <a:moveTo>
                    <a:pt x="23" y="206"/>
                  </a:moveTo>
                  <a:cubicBezTo>
                    <a:pt x="23" y="206"/>
                    <a:pt x="23" y="205"/>
                    <a:pt x="23" y="205"/>
                  </a:cubicBezTo>
                  <a:cubicBezTo>
                    <a:pt x="23" y="205"/>
                    <a:pt x="22" y="204"/>
                    <a:pt x="22" y="204"/>
                  </a:cubicBezTo>
                  <a:cubicBezTo>
                    <a:pt x="23" y="203"/>
                    <a:pt x="24" y="203"/>
                    <a:pt x="24" y="203"/>
                  </a:cubicBezTo>
                  <a:cubicBezTo>
                    <a:pt x="25" y="202"/>
                    <a:pt x="25" y="202"/>
                    <a:pt x="25" y="200"/>
                  </a:cubicBezTo>
                  <a:cubicBezTo>
                    <a:pt x="24" y="200"/>
                    <a:pt x="24" y="200"/>
                    <a:pt x="23" y="201"/>
                  </a:cubicBezTo>
                  <a:cubicBezTo>
                    <a:pt x="23" y="201"/>
                    <a:pt x="23" y="201"/>
                    <a:pt x="23" y="201"/>
                  </a:cubicBezTo>
                  <a:cubicBezTo>
                    <a:pt x="23"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4" y="202"/>
                    <a:pt x="4" y="202"/>
                  </a:cubicBezTo>
                  <a:cubicBezTo>
                    <a:pt x="4" y="202"/>
                    <a:pt x="4" y="202"/>
                    <a:pt x="4" y="202"/>
                  </a:cubicBezTo>
                  <a:cubicBezTo>
                    <a:pt x="5" y="202"/>
                    <a:pt x="5" y="201"/>
                    <a:pt x="4" y="201"/>
                  </a:cubicBezTo>
                  <a:lnTo>
                    <a:pt x="3" y="201"/>
                  </a:lnTo>
                  <a:close/>
                  <a:moveTo>
                    <a:pt x="137" y="201"/>
                  </a:moveTo>
                  <a:cubicBezTo>
                    <a:pt x="137" y="201"/>
                    <a:pt x="137" y="200"/>
                    <a:pt x="136" y="200"/>
                  </a:cubicBezTo>
                  <a:cubicBezTo>
                    <a:pt x="136" y="199"/>
                    <a:pt x="135" y="199"/>
                    <a:pt x="134" y="199"/>
                  </a:cubicBezTo>
                  <a:cubicBezTo>
                    <a:pt x="134" y="200"/>
                    <a:pt x="133" y="200"/>
                    <a:pt x="134"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4"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4" y="196"/>
                    <a:pt x="134" y="196"/>
                    <a:pt x="134" y="195"/>
                  </a:cubicBezTo>
                  <a:cubicBezTo>
                    <a:pt x="134" y="195"/>
                    <a:pt x="133" y="195"/>
                    <a:pt x="133" y="195"/>
                  </a:cubicBezTo>
                  <a:cubicBezTo>
                    <a:pt x="133" y="195"/>
                    <a:pt x="132" y="195"/>
                    <a:pt x="133" y="196"/>
                  </a:cubicBezTo>
                  <a:cubicBezTo>
                    <a:pt x="133" y="196"/>
                    <a:pt x="133" y="196"/>
                    <a:pt x="133" y="196"/>
                  </a:cubicBezTo>
                  <a:close/>
                  <a:moveTo>
                    <a:pt x="132" y="194"/>
                  </a:moveTo>
                  <a:cubicBezTo>
                    <a:pt x="132" y="194"/>
                    <a:pt x="131" y="194"/>
                    <a:pt x="131" y="194"/>
                  </a:cubicBezTo>
                  <a:cubicBezTo>
                    <a:pt x="131" y="195"/>
                    <a:pt x="131" y="195"/>
                    <a:pt x="131" y="195"/>
                  </a:cubicBezTo>
                  <a:cubicBezTo>
                    <a:pt x="131" y="195"/>
                    <a:pt x="131" y="195"/>
                    <a:pt x="132" y="195"/>
                  </a:cubicBezTo>
                  <a:cubicBezTo>
                    <a:pt x="132" y="195"/>
                    <a:pt x="132" y="195"/>
                    <a:pt x="132" y="194"/>
                  </a:cubicBezTo>
                  <a:close/>
                  <a:moveTo>
                    <a:pt x="30" y="197"/>
                  </a:moveTo>
                  <a:cubicBezTo>
                    <a:pt x="30" y="197"/>
                    <a:pt x="30"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5" y="193"/>
                    <a:pt x="84" y="193"/>
                  </a:cubicBezTo>
                  <a:cubicBezTo>
                    <a:pt x="84" y="193"/>
                    <a:pt x="84" y="193"/>
                    <a:pt x="84" y="194"/>
                  </a:cubicBezTo>
                  <a:cubicBezTo>
                    <a:pt x="84" y="194"/>
                    <a:pt x="84" y="194"/>
                    <a:pt x="85" y="194"/>
                  </a:cubicBezTo>
                  <a:close/>
                  <a:moveTo>
                    <a:pt x="20" y="194"/>
                  </a:moveTo>
                  <a:cubicBezTo>
                    <a:pt x="20" y="194"/>
                    <a:pt x="20" y="195"/>
                    <a:pt x="21" y="195"/>
                  </a:cubicBezTo>
                  <a:lnTo>
                    <a:pt x="23"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1"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3"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4" y="191"/>
                    <a:pt x="164" y="191"/>
                  </a:cubicBezTo>
                  <a:cubicBezTo>
                    <a:pt x="164" y="191"/>
                    <a:pt x="164" y="191"/>
                    <a:pt x="164" y="190"/>
                  </a:cubicBezTo>
                  <a:close/>
                  <a:moveTo>
                    <a:pt x="15" y="185"/>
                  </a:moveTo>
                  <a:lnTo>
                    <a:pt x="16" y="185"/>
                  </a:lnTo>
                  <a:cubicBezTo>
                    <a:pt x="16" y="185"/>
                    <a:pt x="16" y="185"/>
                    <a:pt x="16" y="185"/>
                  </a:cubicBezTo>
                  <a:cubicBezTo>
                    <a:pt x="16" y="185"/>
                    <a:pt x="16" y="185"/>
                    <a:pt x="17"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8" y="184"/>
                    <a:pt x="28" y="183"/>
                    <a:pt x="28" y="183"/>
                  </a:cubicBezTo>
                  <a:cubicBezTo>
                    <a:pt x="28"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7"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1" y="174"/>
                    <a:pt x="161"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4"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9" y="153"/>
                  </a:moveTo>
                  <a:lnTo>
                    <a:pt x="39" y="152"/>
                  </a:lnTo>
                  <a:lnTo>
                    <a:pt x="38" y="152"/>
                  </a:lnTo>
                  <a:cubicBezTo>
                    <a:pt x="38" y="152"/>
                    <a:pt x="38" y="153"/>
                    <a:pt x="37" y="153"/>
                  </a:cubicBezTo>
                  <a:cubicBezTo>
                    <a:pt x="37" y="153"/>
                    <a:pt x="37" y="153"/>
                    <a:pt x="37" y="153"/>
                  </a:cubicBezTo>
                  <a:lnTo>
                    <a:pt x="39"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9" y="113"/>
                  </a:moveTo>
                  <a:cubicBezTo>
                    <a:pt x="39" y="113"/>
                    <a:pt x="38" y="112"/>
                    <a:pt x="38" y="112"/>
                  </a:cubicBezTo>
                  <a:cubicBezTo>
                    <a:pt x="37" y="112"/>
                    <a:pt x="37" y="113"/>
                    <a:pt x="37" y="113"/>
                  </a:cubicBezTo>
                  <a:cubicBezTo>
                    <a:pt x="37" y="113"/>
                    <a:pt x="38" y="113"/>
                    <a:pt x="39" y="113"/>
                  </a:cubicBezTo>
                  <a:close/>
                  <a:moveTo>
                    <a:pt x="59" y="111"/>
                  </a:moveTo>
                  <a:cubicBezTo>
                    <a:pt x="59" y="112"/>
                    <a:pt x="59" y="112"/>
                    <a:pt x="59" y="112"/>
                  </a:cubicBezTo>
                  <a:cubicBezTo>
                    <a:pt x="60"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1" y="88"/>
                  </a:cubicBezTo>
                  <a:cubicBezTo>
                    <a:pt x="110" y="88"/>
                    <a:pt x="110" y="88"/>
                    <a:pt x="109" y="88"/>
                  </a:cubicBezTo>
                  <a:cubicBezTo>
                    <a:pt x="109" y="89"/>
                    <a:pt x="110" y="90"/>
                    <a:pt x="111" y="89"/>
                  </a:cubicBezTo>
                  <a:close/>
                  <a:moveTo>
                    <a:pt x="93" y="84"/>
                  </a:moveTo>
                  <a:cubicBezTo>
                    <a:pt x="93" y="84"/>
                    <a:pt x="92" y="84"/>
                    <a:pt x="92" y="84"/>
                  </a:cubicBezTo>
                  <a:cubicBezTo>
                    <a:pt x="93" y="84"/>
                    <a:pt x="93" y="84"/>
                    <a:pt x="93" y="84"/>
                  </a:cubicBezTo>
                  <a:cubicBezTo>
                    <a:pt x="93" y="84"/>
                    <a:pt x="93" y="84"/>
                    <a:pt x="93" y="84"/>
                  </a:cubicBezTo>
                  <a:close/>
                  <a:moveTo>
                    <a:pt x="5" y="84"/>
                  </a:moveTo>
                  <a:cubicBezTo>
                    <a:pt x="5" y="84"/>
                    <a:pt x="6" y="84"/>
                    <a:pt x="6" y="84"/>
                  </a:cubicBezTo>
                  <a:cubicBezTo>
                    <a:pt x="7" y="84"/>
                    <a:pt x="7" y="84"/>
                    <a:pt x="7"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3"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7" y="77"/>
                    <a:pt x="107" y="76"/>
                  </a:cubicBezTo>
                  <a:cubicBezTo>
                    <a:pt x="108" y="76"/>
                    <a:pt x="108" y="76"/>
                    <a:pt x="108" y="75"/>
                  </a:cubicBezTo>
                  <a:cubicBezTo>
                    <a:pt x="107" y="75"/>
                    <a:pt x="107" y="75"/>
                    <a:pt x="106" y="75"/>
                  </a:cubicBezTo>
                  <a:cubicBezTo>
                    <a:pt x="106" y="75"/>
                    <a:pt x="106" y="76"/>
                    <a:pt x="106" y="76"/>
                  </a:cubicBezTo>
                  <a:cubicBezTo>
                    <a:pt x="106" y="76"/>
                    <a:pt x="105" y="76"/>
                    <a:pt x="106" y="77"/>
                  </a:cubicBezTo>
                  <a:close/>
                  <a:moveTo>
                    <a:pt x="20" y="73"/>
                  </a:moveTo>
                  <a:cubicBezTo>
                    <a:pt x="20" y="73"/>
                    <a:pt x="21" y="73"/>
                    <a:pt x="22" y="73"/>
                  </a:cubicBezTo>
                  <a:cubicBezTo>
                    <a:pt x="23" y="73"/>
                    <a:pt x="23" y="72"/>
                    <a:pt x="23"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7" y="66"/>
                    <a:pt x="166" y="66"/>
                  </a:cubicBezTo>
                  <a:cubicBezTo>
                    <a:pt x="166" y="66"/>
                    <a:pt x="166" y="66"/>
                    <a:pt x="166" y="66"/>
                  </a:cubicBezTo>
                  <a:cubicBezTo>
                    <a:pt x="166" y="66"/>
                    <a:pt x="166" y="66"/>
                    <a:pt x="167" y="66"/>
                  </a:cubicBezTo>
                  <a:cubicBezTo>
                    <a:pt x="167" y="66"/>
                    <a:pt x="167" y="66"/>
                    <a:pt x="167" y="66"/>
                  </a:cubicBezTo>
                  <a:close/>
                  <a:moveTo>
                    <a:pt x="164" y="66"/>
                  </a:moveTo>
                  <a:cubicBezTo>
                    <a:pt x="164" y="66"/>
                    <a:pt x="164" y="66"/>
                    <a:pt x="163" y="66"/>
                  </a:cubicBezTo>
                  <a:cubicBezTo>
                    <a:pt x="163" y="66"/>
                    <a:pt x="163" y="66"/>
                    <a:pt x="163" y="66"/>
                  </a:cubicBezTo>
                  <a:cubicBezTo>
                    <a:pt x="163" y="66"/>
                    <a:pt x="164" y="66"/>
                    <a:pt x="164" y="66"/>
                  </a:cubicBezTo>
                  <a:cubicBezTo>
                    <a:pt x="164" y="66"/>
                    <a:pt x="164" y="66"/>
                    <a:pt x="164" y="66"/>
                  </a:cubicBezTo>
                  <a:close/>
                  <a:moveTo>
                    <a:pt x="124" y="64"/>
                  </a:moveTo>
                  <a:cubicBezTo>
                    <a:pt x="123" y="64"/>
                    <a:pt x="123" y="64"/>
                    <a:pt x="123" y="64"/>
                  </a:cubicBezTo>
                  <a:cubicBezTo>
                    <a:pt x="123" y="64"/>
                    <a:pt x="123" y="64"/>
                    <a:pt x="123" y="64"/>
                  </a:cubicBezTo>
                  <a:cubicBezTo>
                    <a:pt x="123" y="64"/>
                    <a:pt x="123"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9" y="65"/>
                  </a:moveTo>
                  <a:cubicBezTo>
                    <a:pt x="159" y="63"/>
                    <a:pt x="158" y="63"/>
                    <a:pt x="157" y="63"/>
                  </a:cubicBezTo>
                  <a:cubicBezTo>
                    <a:pt x="157" y="64"/>
                    <a:pt x="158" y="65"/>
                    <a:pt x="159"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9" y="63"/>
                    <a:pt x="148" y="63"/>
                  </a:cubicBezTo>
                  <a:cubicBezTo>
                    <a:pt x="148" y="63"/>
                    <a:pt x="148" y="63"/>
                    <a:pt x="148" y="63"/>
                  </a:cubicBezTo>
                  <a:close/>
                  <a:moveTo>
                    <a:pt x="25" y="65"/>
                  </a:moveTo>
                  <a:cubicBezTo>
                    <a:pt x="25" y="64"/>
                    <a:pt x="25" y="64"/>
                    <a:pt x="25" y="63"/>
                  </a:cubicBezTo>
                  <a:cubicBezTo>
                    <a:pt x="25" y="63"/>
                    <a:pt x="25" y="63"/>
                    <a:pt x="24" y="63"/>
                  </a:cubicBezTo>
                  <a:cubicBezTo>
                    <a:pt x="24" y="63"/>
                    <a:pt x="23" y="63"/>
                    <a:pt x="24" y="64"/>
                  </a:cubicBezTo>
                  <a:cubicBezTo>
                    <a:pt x="24" y="65"/>
                    <a:pt x="24" y="65"/>
                    <a:pt x="25" y="65"/>
                  </a:cubicBezTo>
                  <a:close/>
                  <a:moveTo>
                    <a:pt x="165" y="63"/>
                  </a:moveTo>
                  <a:cubicBezTo>
                    <a:pt x="165" y="63"/>
                    <a:pt x="165" y="62"/>
                    <a:pt x="164" y="62"/>
                  </a:cubicBezTo>
                  <a:cubicBezTo>
                    <a:pt x="164" y="62"/>
                    <a:pt x="164"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4" y="61"/>
                    <a:pt x="153" y="61"/>
                    <a:pt x="153" y="61"/>
                  </a:cubicBezTo>
                  <a:cubicBezTo>
                    <a:pt x="153" y="62"/>
                    <a:pt x="153" y="63"/>
                    <a:pt x="154" y="63"/>
                  </a:cubicBezTo>
                  <a:close/>
                  <a:moveTo>
                    <a:pt x="132" y="61"/>
                  </a:moveTo>
                  <a:cubicBezTo>
                    <a:pt x="132" y="62"/>
                    <a:pt x="132" y="62"/>
                    <a:pt x="132" y="63"/>
                  </a:cubicBezTo>
                  <a:cubicBezTo>
                    <a:pt x="133" y="63"/>
                    <a:pt x="134" y="63"/>
                    <a:pt x="134" y="62"/>
                  </a:cubicBezTo>
                  <a:cubicBezTo>
                    <a:pt x="134" y="62"/>
                    <a:pt x="134" y="61"/>
                    <a:pt x="133" y="61"/>
                  </a:cubicBezTo>
                  <a:cubicBezTo>
                    <a:pt x="132" y="61"/>
                    <a:pt x="132" y="61"/>
                    <a:pt x="132" y="61"/>
                  </a:cubicBezTo>
                  <a:close/>
                  <a:moveTo>
                    <a:pt x="160" y="60"/>
                  </a:moveTo>
                  <a:cubicBezTo>
                    <a:pt x="160" y="60"/>
                    <a:pt x="160" y="59"/>
                    <a:pt x="160"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5" y="57"/>
                    <a:pt x="135" y="57"/>
                    <a:pt x="135" y="57"/>
                  </a:cubicBezTo>
                  <a:cubicBezTo>
                    <a:pt x="135" y="57"/>
                    <a:pt x="135" y="57"/>
                    <a:pt x="135" y="57"/>
                  </a:cubicBezTo>
                  <a:close/>
                  <a:moveTo>
                    <a:pt x="37" y="57"/>
                  </a:moveTo>
                  <a:cubicBezTo>
                    <a:pt x="37" y="57"/>
                    <a:pt x="37" y="57"/>
                    <a:pt x="37" y="57"/>
                  </a:cubicBezTo>
                  <a:cubicBezTo>
                    <a:pt x="36" y="57"/>
                    <a:pt x="36" y="57"/>
                    <a:pt x="37"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6" y="58"/>
                  </a:cubicBezTo>
                  <a:cubicBezTo>
                    <a:pt x="95" y="57"/>
                    <a:pt x="94" y="57"/>
                    <a:pt x="94" y="56"/>
                  </a:cubicBezTo>
                  <a:cubicBezTo>
                    <a:pt x="94" y="57"/>
                    <a:pt x="94" y="57"/>
                    <a:pt x="94" y="58"/>
                  </a:cubicBezTo>
                  <a:cubicBezTo>
                    <a:pt x="94" y="59"/>
                    <a:pt x="94" y="60"/>
                    <a:pt x="94" y="61"/>
                  </a:cubicBezTo>
                  <a:close/>
                  <a:moveTo>
                    <a:pt x="131" y="54"/>
                  </a:moveTo>
                  <a:cubicBezTo>
                    <a:pt x="131" y="54"/>
                    <a:pt x="130" y="54"/>
                    <a:pt x="131"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9" y="51"/>
                  </a:moveTo>
                  <a:cubicBezTo>
                    <a:pt x="138" y="51"/>
                    <a:pt x="138" y="51"/>
                    <a:pt x="138" y="51"/>
                  </a:cubicBezTo>
                  <a:cubicBezTo>
                    <a:pt x="138" y="52"/>
                    <a:pt x="138" y="52"/>
                    <a:pt x="138" y="52"/>
                  </a:cubicBezTo>
                  <a:cubicBezTo>
                    <a:pt x="138" y="52"/>
                    <a:pt x="138" y="52"/>
                    <a:pt x="139" y="52"/>
                  </a:cubicBezTo>
                  <a:cubicBezTo>
                    <a:pt x="139" y="52"/>
                    <a:pt x="139" y="52"/>
                    <a:pt x="139" y="51"/>
                  </a:cubicBezTo>
                  <a:close/>
                  <a:moveTo>
                    <a:pt x="158" y="51"/>
                  </a:moveTo>
                  <a:lnTo>
                    <a:pt x="160" y="51"/>
                  </a:lnTo>
                  <a:cubicBezTo>
                    <a:pt x="160" y="51"/>
                    <a:pt x="159" y="50"/>
                    <a:pt x="158" y="51"/>
                  </a:cubicBezTo>
                  <a:close/>
                  <a:moveTo>
                    <a:pt x="121" y="52"/>
                  </a:moveTo>
                  <a:cubicBezTo>
                    <a:pt x="121" y="52"/>
                    <a:pt x="121" y="51"/>
                    <a:pt x="122" y="51"/>
                  </a:cubicBezTo>
                  <a:cubicBezTo>
                    <a:pt x="122" y="51"/>
                    <a:pt x="122" y="51"/>
                    <a:pt x="122" y="50"/>
                  </a:cubicBezTo>
                  <a:lnTo>
                    <a:pt x="121" y="50"/>
                  </a:lnTo>
                  <a:cubicBezTo>
                    <a:pt x="120" y="50"/>
                    <a:pt x="120"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6" y="49"/>
                    <a:pt x="166" y="49"/>
                  </a:cubicBezTo>
                  <a:cubicBezTo>
                    <a:pt x="166" y="49"/>
                    <a:pt x="166" y="49"/>
                    <a:pt x="166" y="49"/>
                  </a:cubicBezTo>
                  <a:cubicBezTo>
                    <a:pt x="166" y="49"/>
                    <a:pt x="166" y="49"/>
                    <a:pt x="166" y="49"/>
                  </a:cubicBezTo>
                  <a:close/>
                  <a:moveTo>
                    <a:pt x="161" y="50"/>
                  </a:moveTo>
                  <a:cubicBezTo>
                    <a:pt x="161" y="50"/>
                    <a:pt x="162" y="50"/>
                    <a:pt x="162" y="51"/>
                  </a:cubicBezTo>
                  <a:cubicBezTo>
                    <a:pt x="163" y="51"/>
                    <a:pt x="164"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3" y="49"/>
                  </a:moveTo>
                  <a:cubicBezTo>
                    <a:pt x="72" y="49"/>
                    <a:pt x="72" y="49"/>
                    <a:pt x="72" y="49"/>
                  </a:cubicBezTo>
                  <a:cubicBezTo>
                    <a:pt x="72" y="49"/>
                    <a:pt x="72" y="49"/>
                    <a:pt x="72" y="49"/>
                  </a:cubicBezTo>
                  <a:cubicBezTo>
                    <a:pt x="72" y="49"/>
                    <a:pt x="72" y="49"/>
                    <a:pt x="73" y="49"/>
                  </a:cubicBezTo>
                  <a:cubicBezTo>
                    <a:pt x="73" y="49"/>
                    <a:pt x="73" y="49"/>
                    <a:pt x="73" y="49"/>
                  </a:cubicBezTo>
                  <a:close/>
                  <a:moveTo>
                    <a:pt x="149" y="49"/>
                  </a:moveTo>
                  <a:cubicBezTo>
                    <a:pt x="149" y="49"/>
                    <a:pt x="149" y="49"/>
                    <a:pt x="150"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8" y="50"/>
                    <a:pt x="127" y="50"/>
                    <a:pt x="127" y="49"/>
                  </a:cubicBezTo>
                  <a:cubicBezTo>
                    <a:pt x="126" y="50"/>
                    <a:pt x="125" y="50"/>
                    <a:pt x="125" y="49"/>
                  </a:cubicBezTo>
                  <a:cubicBezTo>
                    <a:pt x="124" y="49"/>
                    <a:pt x="124" y="48"/>
                    <a:pt x="123" y="48"/>
                  </a:cubicBezTo>
                  <a:cubicBezTo>
                    <a:pt x="123" y="49"/>
                    <a:pt x="123" y="50"/>
                    <a:pt x="123" y="50"/>
                  </a:cubicBezTo>
                  <a:cubicBezTo>
                    <a:pt x="123" y="50"/>
                    <a:pt x="123" y="51"/>
                    <a:pt x="124" y="51"/>
                  </a:cubicBezTo>
                  <a:close/>
                  <a:moveTo>
                    <a:pt x="8" y="48"/>
                  </a:moveTo>
                  <a:cubicBezTo>
                    <a:pt x="8" y="48"/>
                    <a:pt x="9" y="48"/>
                    <a:pt x="9" y="48"/>
                  </a:cubicBezTo>
                  <a:cubicBezTo>
                    <a:pt x="9" y="48"/>
                    <a:pt x="10"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5" y="46"/>
                  </a:moveTo>
                  <a:cubicBezTo>
                    <a:pt x="155" y="46"/>
                    <a:pt x="155" y="47"/>
                    <a:pt x="155" y="47"/>
                  </a:cubicBezTo>
                  <a:cubicBezTo>
                    <a:pt x="155" y="47"/>
                    <a:pt x="156" y="47"/>
                    <a:pt x="156" y="47"/>
                  </a:cubicBezTo>
                  <a:lnTo>
                    <a:pt x="156" y="45"/>
                  </a:lnTo>
                  <a:cubicBezTo>
                    <a:pt x="155" y="45"/>
                    <a:pt x="155" y="46"/>
                    <a:pt x="155"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6" y="46"/>
                    <a:pt x="65" y="46"/>
                  </a:cubicBezTo>
                  <a:close/>
                  <a:moveTo>
                    <a:pt x="98" y="45"/>
                  </a:moveTo>
                  <a:cubicBezTo>
                    <a:pt x="98" y="45"/>
                    <a:pt x="98" y="46"/>
                    <a:pt x="98" y="46"/>
                  </a:cubicBezTo>
                  <a:cubicBezTo>
                    <a:pt x="97" y="46"/>
                    <a:pt x="97" y="47"/>
                    <a:pt x="97" y="48"/>
                  </a:cubicBezTo>
                  <a:cubicBezTo>
                    <a:pt x="98" y="48"/>
                    <a:pt x="98" y="48"/>
                    <a:pt x="99" y="47"/>
                  </a:cubicBezTo>
                  <a:cubicBezTo>
                    <a:pt x="99" y="47"/>
                    <a:pt x="100"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1" y="45"/>
                    <a:pt x="100" y="45"/>
                  </a:cubicBezTo>
                  <a:cubicBezTo>
                    <a:pt x="100" y="45"/>
                    <a:pt x="99" y="45"/>
                    <a:pt x="98" y="45"/>
                  </a:cubicBezTo>
                  <a:close/>
                  <a:moveTo>
                    <a:pt x="47" y="45"/>
                  </a:moveTo>
                  <a:lnTo>
                    <a:pt x="46" y="45"/>
                  </a:lnTo>
                  <a:cubicBezTo>
                    <a:pt x="46" y="46"/>
                    <a:pt x="47" y="46"/>
                    <a:pt x="47" y="46"/>
                  </a:cubicBezTo>
                  <a:lnTo>
                    <a:pt x="47" y="45"/>
                  </a:lnTo>
                  <a:close/>
                  <a:moveTo>
                    <a:pt x="130" y="45"/>
                  </a:moveTo>
                  <a:cubicBezTo>
                    <a:pt x="130" y="46"/>
                    <a:pt x="130" y="46"/>
                    <a:pt x="131"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8" y="50"/>
                    <a:pt x="138" y="50"/>
                    <a:pt x="138" y="49"/>
                  </a:cubicBezTo>
                  <a:cubicBezTo>
                    <a:pt x="139" y="49"/>
                    <a:pt x="139" y="49"/>
                    <a:pt x="139" y="48"/>
                  </a:cubicBezTo>
                  <a:cubicBezTo>
                    <a:pt x="139" y="48"/>
                    <a:pt x="139" y="47"/>
                    <a:pt x="140" y="48"/>
                  </a:cubicBezTo>
                  <a:cubicBezTo>
                    <a:pt x="140" y="47"/>
                    <a:pt x="140" y="47"/>
                    <a:pt x="139" y="47"/>
                  </a:cubicBezTo>
                  <a:cubicBezTo>
                    <a:pt x="139" y="47"/>
                    <a:pt x="139" y="47"/>
                    <a:pt x="139" y="46"/>
                  </a:cubicBezTo>
                  <a:cubicBezTo>
                    <a:pt x="139" y="46"/>
                    <a:pt x="138" y="46"/>
                    <a:pt x="138" y="46"/>
                  </a:cubicBezTo>
                  <a:cubicBezTo>
                    <a:pt x="138" y="46"/>
                    <a:pt x="138" y="46"/>
                    <a:pt x="138" y="45"/>
                  </a:cubicBezTo>
                  <a:cubicBezTo>
                    <a:pt x="139" y="45"/>
                    <a:pt x="139" y="45"/>
                    <a:pt x="139" y="44"/>
                  </a:cubicBezTo>
                  <a:cubicBezTo>
                    <a:pt x="137" y="44"/>
                    <a:pt x="136" y="44"/>
                    <a:pt x="134" y="45"/>
                  </a:cubicBezTo>
                  <a:cubicBezTo>
                    <a:pt x="133" y="45"/>
                    <a:pt x="132" y="45"/>
                    <a:pt x="130" y="45"/>
                  </a:cubicBezTo>
                  <a:close/>
                  <a:moveTo>
                    <a:pt x="94" y="45"/>
                  </a:moveTo>
                  <a:cubicBezTo>
                    <a:pt x="95"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7"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1" y="43"/>
                    <a:pt x="131" y="43"/>
                  </a:cubicBezTo>
                  <a:cubicBezTo>
                    <a:pt x="131" y="42"/>
                    <a:pt x="131"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6" y="41"/>
                  </a:cubicBezTo>
                  <a:cubicBezTo>
                    <a:pt x="96" y="41"/>
                    <a:pt x="96" y="41"/>
                    <a:pt x="96" y="41"/>
                  </a:cubicBezTo>
                  <a:close/>
                  <a:moveTo>
                    <a:pt x="138" y="40"/>
                  </a:moveTo>
                  <a:cubicBezTo>
                    <a:pt x="138" y="41"/>
                    <a:pt x="139"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5" y="37"/>
                    <a:pt x="154" y="37"/>
                    <a:pt x="154" y="37"/>
                  </a:cubicBezTo>
                  <a:cubicBezTo>
                    <a:pt x="154" y="37"/>
                    <a:pt x="154" y="38"/>
                    <a:pt x="154" y="38"/>
                  </a:cubicBezTo>
                  <a:cubicBezTo>
                    <a:pt x="154" y="38"/>
                    <a:pt x="155" y="38"/>
                    <a:pt x="155" y="37"/>
                  </a:cubicBezTo>
                  <a:close/>
                  <a:moveTo>
                    <a:pt x="149"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4" y="39"/>
                  </a:cubicBezTo>
                  <a:cubicBezTo>
                    <a:pt x="153" y="39"/>
                    <a:pt x="153" y="38"/>
                    <a:pt x="153"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close/>
                  <a:moveTo>
                    <a:pt x="159" y="41"/>
                  </a:moveTo>
                  <a:cubicBezTo>
                    <a:pt x="160" y="41"/>
                    <a:pt x="160" y="41"/>
                    <a:pt x="160" y="41"/>
                  </a:cubicBezTo>
                  <a:cubicBezTo>
                    <a:pt x="161" y="40"/>
                    <a:pt x="161" y="40"/>
                    <a:pt x="162"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3" y="41"/>
                    <a:pt x="123" y="42"/>
                  </a:cubicBezTo>
                  <a:cubicBezTo>
                    <a:pt x="123" y="42"/>
                    <a:pt x="123" y="42"/>
                    <a:pt x="122" y="42"/>
                  </a:cubicBezTo>
                  <a:cubicBezTo>
                    <a:pt x="122" y="42"/>
                    <a:pt x="122"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7" y="46"/>
                  </a:cubicBezTo>
                  <a:cubicBezTo>
                    <a:pt x="126" y="46"/>
                    <a:pt x="126" y="46"/>
                    <a:pt x="126" y="46"/>
                  </a:cubicBezTo>
                  <a:cubicBezTo>
                    <a:pt x="125" y="46"/>
                    <a:pt x="125" y="45"/>
                    <a:pt x="125" y="45"/>
                  </a:cubicBezTo>
                  <a:cubicBezTo>
                    <a:pt x="125" y="44"/>
                    <a:pt x="126" y="44"/>
                    <a:pt x="126" y="44"/>
                  </a:cubicBezTo>
                  <a:cubicBezTo>
                    <a:pt x="127" y="44"/>
                    <a:pt x="127" y="44"/>
                    <a:pt x="127" y="44"/>
                  </a:cubicBezTo>
                  <a:cubicBezTo>
                    <a:pt x="128"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1" y="35"/>
                    <a:pt x="120" y="35"/>
                  </a:cubicBezTo>
                  <a:lnTo>
                    <a:pt x="120" y="36"/>
                  </a:lnTo>
                  <a:close/>
                  <a:moveTo>
                    <a:pt x="156" y="35"/>
                  </a:moveTo>
                  <a:cubicBezTo>
                    <a:pt x="156"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3" y="36"/>
                  </a:cubicBezTo>
                  <a:cubicBezTo>
                    <a:pt x="153" y="35"/>
                    <a:pt x="153" y="35"/>
                    <a:pt x="153" y="34"/>
                  </a:cubicBezTo>
                  <a:cubicBezTo>
                    <a:pt x="152" y="34"/>
                    <a:pt x="152" y="34"/>
                    <a:pt x="151" y="34"/>
                  </a:cubicBezTo>
                  <a:cubicBezTo>
                    <a:pt x="150" y="35"/>
                    <a:pt x="150" y="35"/>
                    <a:pt x="150" y="36"/>
                  </a:cubicBezTo>
                  <a:close/>
                  <a:moveTo>
                    <a:pt x="139" y="38"/>
                  </a:moveTo>
                  <a:cubicBezTo>
                    <a:pt x="139" y="38"/>
                    <a:pt x="140" y="37"/>
                    <a:pt x="140"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6"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9"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6" y="33"/>
                    <a:pt x="56" y="33"/>
                  </a:cubicBezTo>
                  <a:lnTo>
                    <a:pt x="56" y="31"/>
                  </a:lnTo>
                  <a:cubicBezTo>
                    <a:pt x="55" y="31"/>
                    <a:pt x="55" y="32"/>
                    <a:pt x="54" y="32"/>
                  </a:cubicBezTo>
                  <a:close/>
                  <a:moveTo>
                    <a:pt x="11" y="34"/>
                  </a:moveTo>
                  <a:cubicBezTo>
                    <a:pt x="12" y="34"/>
                    <a:pt x="13"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5"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8"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3" y="29"/>
                    <a:pt x="122" y="29"/>
                  </a:cubicBezTo>
                  <a:lnTo>
                    <a:pt x="122" y="30"/>
                  </a:lnTo>
                  <a:close/>
                  <a:moveTo>
                    <a:pt x="157" y="31"/>
                  </a:moveTo>
                  <a:cubicBezTo>
                    <a:pt x="157" y="31"/>
                    <a:pt x="157" y="31"/>
                    <a:pt x="158" y="31"/>
                  </a:cubicBezTo>
                  <a:cubicBezTo>
                    <a:pt x="158" y="31"/>
                    <a:pt x="158" y="31"/>
                    <a:pt x="158" y="31"/>
                  </a:cubicBezTo>
                  <a:cubicBezTo>
                    <a:pt x="158" y="32"/>
                    <a:pt x="158" y="32"/>
                    <a:pt x="158" y="32"/>
                  </a:cubicBezTo>
                  <a:cubicBezTo>
                    <a:pt x="159"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50" y="27"/>
                    <a:pt x="150" y="28"/>
                    <a:pt x="150" y="28"/>
                  </a:cubicBezTo>
                  <a:cubicBezTo>
                    <a:pt x="151" y="28"/>
                    <a:pt x="151" y="29"/>
                    <a:pt x="152" y="29"/>
                  </a:cubicBezTo>
                  <a:close/>
                  <a:moveTo>
                    <a:pt x="143" y="27"/>
                  </a:moveTo>
                  <a:lnTo>
                    <a:pt x="142" y="27"/>
                  </a:lnTo>
                  <a:lnTo>
                    <a:pt x="142" y="27"/>
                  </a:lnTo>
                  <a:lnTo>
                    <a:pt x="143" y="27"/>
                  </a:lnTo>
                  <a:close/>
                  <a:moveTo>
                    <a:pt x="11" y="29"/>
                  </a:moveTo>
                  <a:cubicBezTo>
                    <a:pt x="12" y="29"/>
                    <a:pt x="12" y="28"/>
                    <a:pt x="12" y="27"/>
                  </a:cubicBezTo>
                  <a:cubicBezTo>
                    <a:pt x="12" y="27"/>
                    <a:pt x="11" y="26"/>
                    <a:pt x="11" y="26"/>
                  </a:cubicBezTo>
                  <a:cubicBezTo>
                    <a:pt x="10" y="26"/>
                    <a:pt x="10" y="27"/>
                    <a:pt x="10" y="28"/>
                  </a:cubicBezTo>
                  <a:cubicBezTo>
                    <a:pt x="10" y="28"/>
                    <a:pt x="10" y="29"/>
                    <a:pt x="11"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2" y="26"/>
                  </a:cubicBezTo>
                  <a:cubicBezTo>
                    <a:pt x="152" y="26"/>
                    <a:pt x="152" y="26"/>
                    <a:pt x="152" y="27"/>
                  </a:cubicBezTo>
                  <a:lnTo>
                    <a:pt x="153" y="27"/>
                  </a:lnTo>
                  <a:close/>
                  <a:moveTo>
                    <a:pt x="123" y="26"/>
                  </a:moveTo>
                  <a:cubicBezTo>
                    <a:pt x="123" y="26"/>
                    <a:pt x="123" y="26"/>
                    <a:pt x="123" y="26"/>
                  </a:cubicBezTo>
                  <a:cubicBezTo>
                    <a:pt x="123" y="26"/>
                    <a:pt x="123"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8" y="26"/>
                  </a:cubicBezTo>
                  <a:cubicBezTo>
                    <a:pt x="17" y="25"/>
                    <a:pt x="16" y="25"/>
                    <a:pt x="16" y="26"/>
                  </a:cubicBezTo>
                  <a:cubicBezTo>
                    <a:pt x="15" y="26"/>
                    <a:pt x="15" y="26"/>
                    <a:pt x="15" y="27"/>
                  </a:cubicBezTo>
                  <a:cubicBezTo>
                    <a:pt x="15" y="27"/>
                    <a:pt x="15"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2" y="28"/>
                    <a:pt x="22" y="28"/>
                    <a:pt x="23" y="28"/>
                  </a:cubicBezTo>
                  <a:cubicBezTo>
                    <a:pt x="23" y="27"/>
                    <a:pt x="23" y="26"/>
                    <a:pt x="22" y="25"/>
                  </a:cubicBezTo>
                  <a:cubicBezTo>
                    <a:pt x="21" y="25"/>
                    <a:pt x="20" y="24"/>
                    <a:pt x="19" y="24"/>
                  </a:cubicBezTo>
                  <a:cubicBezTo>
                    <a:pt x="19" y="26"/>
                    <a:pt x="19" y="26"/>
                    <a:pt x="19" y="26"/>
                  </a:cubicBezTo>
                  <a:cubicBezTo>
                    <a:pt x="20" y="26"/>
                    <a:pt x="20" y="26"/>
                    <a:pt x="21" y="26"/>
                  </a:cubicBezTo>
                  <a:close/>
                  <a:moveTo>
                    <a:pt x="16" y="24"/>
                  </a:moveTo>
                  <a:cubicBezTo>
                    <a:pt x="15" y="24"/>
                    <a:pt x="15" y="24"/>
                    <a:pt x="15" y="24"/>
                  </a:cubicBezTo>
                  <a:cubicBezTo>
                    <a:pt x="15" y="24"/>
                    <a:pt x="15" y="24"/>
                    <a:pt x="15" y="24"/>
                  </a:cubicBezTo>
                  <a:cubicBezTo>
                    <a:pt x="15" y="24"/>
                    <a:pt x="15" y="24"/>
                    <a:pt x="16" y="24"/>
                  </a:cubicBezTo>
                  <a:close/>
                  <a:moveTo>
                    <a:pt x="149" y="25"/>
                  </a:moveTo>
                  <a:cubicBezTo>
                    <a:pt x="149" y="24"/>
                    <a:pt x="149" y="24"/>
                    <a:pt x="148" y="24"/>
                  </a:cubicBezTo>
                  <a:cubicBezTo>
                    <a:pt x="148" y="24"/>
                    <a:pt x="148" y="25"/>
                    <a:pt x="148" y="25"/>
                  </a:cubicBezTo>
                  <a:cubicBezTo>
                    <a:pt x="149" y="26"/>
                    <a:pt x="149" y="25"/>
                    <a:pt x="149" y="25"/>
                  </a:cubicBezTo>
                  <a:close/>
                  <a:moveTo>
                    <a:pt x="73" y="24"/>
                  </a:moveTo>
                  <a:cubicBezTo>
                    <a:pt x="73" y="24"/>
                    <a:pt x="72" y="24"/>
                    <a:pt x="72" y="24"/>
                  </a:cubicBezTo>
                  <a:cubicBezTo>
                    <a:pt x="72" y="24"/>
                    <a:pt x="72" y="24"/>
                    <a:pt x="72" y="24"/>
                  </a:cubicBezTo>
                  <a:cubicBezTo>
                    <a:pt x="72" y="24"/>
                    <a:pt x="73"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1"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1" y="26"/>
                  </a:cubicBezTo>
                  <a:cubicBezTo>
                    <a:pt x="60" y="26"/>
                    <a:pt x="60" y="27"/>
                    <a:pt x="60" y="28"/>
                  </a:cubicBezTo>
                  <a:cubicBezTo>
                    <a:pt x="61" y="28"/>
                    <a:pt x="61" y="28"/>
                    <a:pt x="62" y="28"/>
                  </a:cubicBezTo>
                  <a:cubicBezTo>
                    <a:pt x="62" y="28"/>
                    <a:pt x="62" y="28"/>
                    <a:pt x="62" y="29"/>
                  </a:cubicBezTo>
                  <a:cubicBezTo>
                    <a:pt x="62" y="29"/>
                    <a:pt x="61" y="29"/>
                    <a:pt x="61" y="29"/>
                  </a:cubicBezTo>
                  <a:cubicBezTo>
                    <a:pt x="60" y="28"/>
                    <a:pt x="60" y="28"/>
                    <a:pt x="59" y="28"/>
                  </a:cubicBezTo>
                  <a:cubicBezTo>
                    <a:pt x="59" y="28"/>
                    <a:pt x="58" y="28"/>
                    <a:pt x="58" y="28"/>
                  </a:cubicBezTo>
                  <a:cubicBezTo>
                    <a:pt x="57" y="28"/>
                    <a:pt x="57" y="27"/>
                    <a:pt x="57" y="27"/>
                  </a:cubicBezTo>
                  <a:lnTo>
                    <a:pt x="59"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5" y="23"/>
                  </a:cubicBezTo>
                  <a:cubicBezTo>
                    <a:pt x="54" y="23"/>
                    <a:pt x="53" y="23"/>
                    <a:pt x="52" y="23"/>
                  </a:cubicBezTo>
                  <a:cubicBezTo>
                    <a:pt x="52" y="22"/>
                    <a:pt x="51" y="22"/>
                    <a:pt x="50" y="22"/>
                  </a:cubicBezTo>
                  <a:cubicBezTo>
                    <a:pt x="50" y="23"/>
                    <a:pt x="50" y="23"/>
                    <a:pt x="50" y="23"/>
                  </a:cubicBezTo>
                  <a:cubicBezTo>
                    <a:pt x="51" y="23"/>
                    <a:pt x="51" y="24"/>
                    <a:pt x="51" y="24"/>
                  </a:cubicBezTo>
                  <a:cubicBezTo>
                    <a:pt x="52" y="24"/>
                    <a:pt x="52" y="24"/>
                    <a:pt x="52" y="24"/>
                  </a:cubicBezTo>
                  <a:cubicBezTo>
                    <a:pt x="53" y="24"/>
                    <a:pt x="53" y="24"/>
                    <a:pt x="53" y="24"/>
                  </a:cubicBezTo>
                  <a:cubicBezTo>
                    <a:pt x="53" y="25"/>
                    <a:pt x="52" y="25"/>
                    <a:pt x="51" y="25"/>
                  </a:cubicBezTo>
                  <a:cubicBezTo>
                    <a:pt x="50" y="26"/>
                    <a:pt x="50" y="26"/>
                    <a:pt x="49" y="26"/>
                  </a:cubicBezTo>
                  <a:cubicBezTo>
                    <a:pt x="49" y="27"/>
                    <a:pt x="49" y="28"/>
                    <a:pt x="50" y="28"/>
                  </a:cubicBezTo>
                  <a:cubicBezTo>
                    <a:pt x="50" y="28"/>
                    <a:pt x="51" y="29"/>
                    <a:pt x="51" y="29"/>
                  </a:cubicBezTo>
                  <a:cubicBezTo>
                    <a:pt x="52" y="29"/>
                    <a:pt x="52" y="29"/>
                    <a:pt x="53" y="29"/>
                  </a:cubicBezTo>
                  <a:cubicBezTo>
                    <a:pt x="53" y="29"/>
                    <a:pt x="54" y="29"/>
                    <a:pt x="54" y="29"/>
                  </a:cubicBezTo>
                  <a:cubicBezTo>
                    <a:pt x="55" y="29"/>
                    <a:pt x="56"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4" y="29"/>
                  </a:cubicBezTo>
                  <a:cubicBezTo>
                    <a:pt x="63" y="29"/>
                    <a:pt x="63" y="28"/>
                    <a:pt x="63" y="28"/>
                  </a:cubicBezTo>
                  <a:cubicBezTo>
                    <a:pt x="63" y="27"/>
                    <a:pt x="63" y="27"/>
                    <a:pt x="63" y="26"/>
                  </a:cubicBezTo>
                  <a:cubicBezTo>
                    <a:pt x="63" y="26"/>
                    <a:pt x="63" y="25"/>
                    <a:pt x="64"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9"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9" y="23"/>
                    <a:pt x="149" y="22"/>
                  </a:cubicBezTo>
                  <a:close/>
                  <a:moveTo>
                    <a:pt x="128" y="22"/>
                  </a:moveTo>
                  <a:cubicBezTo>
                    <a:pt x="127" y="22"/>
                    <a:pt x="127" y="21"/>
                    <a:pt x="126" y="21"/>
                  </a:cubicBezTo>
                  <a:cubicBezTo>
                    <a:pt x="125" y="21"/>
                    <a:pt x="125" y="21"/>
                    <a:pt x="124" y="22"/>
                  </a:cubicBezTo>
                  <a:cubicBezTo>
                    <a:pt x="124" y="22"/>
                    <a:pt x="124" y="22"/>
                    <a:pt x="124"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2" y="24"/>
                  </a:cubicBezTo>
                  <a:cubicBezTo>
                    <a:pt x="31" y="24"/>
                    <a:pt x="31" y="24"/>
                    <a:pt x="31" y="24"/>
                  </a:cubicBezTo>
                  <a:cubicBezTo>
                    <a:pt x="31" y="23"/>
                    <a:pt x="32" y="23"/>
                    <a:pt x="32" y="22"/>
                  </a:cubicBezTo>
                  <a:cubicBezTo>
                    <a:pt x="32" y="22"/>
                    <a:pt x="33" y="22"/>
                    <a:pt x="34" y="21"/>
                  </a:cubicBezTo>
                  <a:cubicBezTo>
                    <a:pt x="34" y="22"/>
                    <a:pt x="35" y="22"/>
                    <a:pt x="35" y="22"/>
                  </a:cubicBezTo>
                  <a:cubicBezTo>
                    <a:pt x="36" y="21"/>
                    <a:pt x="36" y="21"/>
                    <a:pt x="36" y="20"/>
                  </a:cubicBezTo>
                  <a:cubicBezTo>
                    <a:pt x="36" y="20"/>
                    <a:pt x="35" y="20"/>
                    <a:pt x="35" y="19"/>
                  </a:cubicBezTo>
                  <a:cubicBezTo>
                    <a:pt x="35" y="19"/>
                    <a:pt x="34" y="19"/>
                    <a:pt x="34" y="19"/>
                  </a:cubicBezTo>
                  <a:cubicBezTo>
                    <a:pt x="33" y="19"/>
                    <a:pt x="33" y="19"/>
                    <a:pt x="33" y="20"/>
                  </a:cubicBezTo>
                  <a:cubicBezTo>
                    <a:pt x="32" y="20"/>
                    <a:pt x="32" y="20"/>
                    <a:pt x="32" y="20"/>
                  </a:cubicBezTo>
                  <a:cubicBezTo>
                    <a:pt x="32"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6" y="25"/>
                    <a:pt x="25" y="25"/>
                    <a:pt x="24" y="25"/>
                  </a:cubicBezTo>
                  <a:cubicBezTo>
                    <a:pt x="25" y="26"/>
                    <a:pt x="25" y="26"/>
                    <a:pt x="25" y="27"/>
                  </a:cubicBezTo>
                  <a:cubicBezTo>
                    <a:pt x="25" y="27"/>
                    <a:pt x="25" y="28"/>
                    <a:pt x="24" y="29"/>
                  </a:cubicBezTo>
                  <a:cubicBezTo>
                    <a:pt x="25" y="29"/>
                    <a:pt x="25" y="29"/>
                    <a:pt x="25" y="29"/>
                  </a:cubicBezTo>
                  <a:cubicBezTo>
                    <a:pt x="26" y="30"/>
                    <a:pt x="26" y="30"/>
                    <a:pt x="27" y="29"/>
                  </a:cubicBezTo>
                  <a:cubicBezTo>
                    <a:pt x="27" y="29"/>
                    <a:pt x="27" y="29"/>
                    <a:pt x="27" y="28"/>
                  </a:cubicBezTo>
                  <a:cubicBezTo>
                    <a:pt x="27" y="28"/>
                    <a:pt x="28" y="27"/>
                    <a:pt x="28" y="27"/>
                  </a:cubicBezTo>
                  <a:cubicBezTo>
                    <a:pt x="28" y="28"/>
                    <a:pt x="29" y="28"/>
                    <a:pt x="29" y="28"/>
                  </a:cubicBezTo>
                  <a:cubicBezTo>
                    <a:pt x="29" y="28"/>
                    <a:pt x="29" y="28"/>
                    <a:pt x="30" y="28"/>
                  </a:cubicBezTo>
                  <a:cubicBezTo>
                    <a:pt x="30" y="28"/>
                    <a:pt x="30" y="27"/>
                    <a:pt x="29" y="27"/>
                  </a:cubicBezTo>
                  <a:cubicBezTo>
                    <a:pt x="29" y="27"/>
                    <a:pt x="29" y="27"/>
                    <a:pt x="28" y="26"/>
                  </a:cubicBezTo>
                  <a:cubicBezTo>
                    <a:pt x="29" y="26"/>
                    <a:pt x="29" y="26"/>
                    <a:pt x="29" y="26"/>
                  </a:cubicBezTo>
                  <a:cubicBezTo>
                    <a:pt x="30" y="25"/>
                    <a:pt x="30" y="25"/>
                    <a:pt x="30" y="25"/>
                  </a:cubicBezTo>
                  <a:cubicBezTo>
                    <a:pt x="30" y="26"/>
                    <a:pt x="31" y="27"/>
                    <a:pt x="31" y="27"/>
                  </a:cubicBezTo>
                  <a:cubicBezTo>
                    <a:pt x="32" y="27"/>
                    <a:pt x="32" y="27"/>
                    <a:pt x="33" y="27"/>
                  </a:cubicBezTo>
                  <a:cubicBezTo>
                    <a:pt x="33" y="27"/>
                    <a:pt x="33" y="28"/>
                    <a:pt x="34" y="28"/>
                  </a:cubicBezTo>
                  <a:cubicBezTo>
                    <a:pt x="34" y="29"/>
                    <a:pt x="35" y="29"/>
                    <a:pt x="35" y="29"/>
                  </a:cubicBezTo>
                  <a:cubicBezTo>
                    <a:pt x="35" y="28"/>
                    <a:pt x="35" y="28"/>
                    <a:pt x="36" y="27"/>
                  </a:cubicBezTo>
                  <a:cubicBezTo>
                    <a:pt x="36" y="27"/>
                    <a:pt x="36" y="27"/>
                    <a:pt x="36" y="26"/>
                  </a:cubicBezTo>
                  <a:cubicBezTo>
                    <a:pt x="36" y="26"/>
                    <a:pt x="36" y="26"/>
                    <a:pt x="36" y="26"/>
                  </a:cubicBezTo>
                  <a:cubicBezTo>
                    <a:pt x="36" y="27"/>
                    <a:pt x="35" y="27"/>
                    <a:pt x="35" y="27"/>
                  </a:cubicBezTo>
                  <a:close/>
                  <a:moveTo>
                    <a:pt x="3" y="20"/>
                  </a:moveTo>
                  <a:cubicBezTo>
                    <a:pt x="3" y="19"/>
                    <a:pt x="3" y="19"/>
                    <a:pt x="2" y="19"/>
                  </a:cubicBezTo>
                  <a:cubicBezTo>
                    <a:pt x="2"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6" y="23"/>
                    <a:pt x="136" y="23"/>
                  </a:cubicBezTo>
                  <a:cubicBezTo>
                    <a:pt x="135" y="23"/>
                    <a:pt x="135" y="22"/>
                    <a:pt x="134" y="23"/>
                  </a:cubicBezTo>
                  <a:cubicBezTo>
                    <a:pt x="134" y="23"/>
                    <a:pt x="133" y="23"/>
                    <a:pt x="133" y="22"/>
                  </a:cubicBezTo>
                  <a:cubicBezTo>
                    <a:pt x="133" y="23"/>
                    <a:pt x="133" y="24"/>
                    <a:pt x="133" y="24"/>
                  </a:cubicBezTo>
                  <a:cubicBezTo>
                    <a:pt x="133" y="25"/>
                    <a:pt x="133" y="25"/>
                    <a:pt x="134" y="25"/>
                  </a:cubicBezTo>
                  <a:cubicBezTo>
                    <a:pt x="134" y="26"/>
                    <a:pt x="134" y="26"/>
                    <a:pt x="135" y="26"/>
                  </a:cubicBezTo>
                  <a:cubicBezTo>
                    <a:pt x="135" y="26"/>
                    <a:pt x="136" y="25"/>
                    <a:pt x="136" y="25"/>
                  </a:cubicBezTo>
                  <a:cubicBezTo>
                    <a:pt x="136" y="25"/>
                    <a:pt x="136" y="25"/>
                    <a:pt x="137" y="25"/>
                  </a:cubicBezTo>
                  <a:cubicBezTo>
                    <a:pt x="137" y="25"/>
                    <a:pt x="137" y="25"/>
                    <a:pt x="138" y="26"/>
                  </a:cubicBezTo>
                  <a:cubicBezTo>
                    <a:pt x="138" y="26"/>
                    <a:pt x="138" y="26"/>
                    <a:pt x="139" y="25"/>
                  </a:cubicBezTo>
                  <a:cubicBezTo>
                    <a:pt x="139" y="25"/>
                    <a:pt x="140" y="25"/>
                    <a:pt x="140" y="25"/>
                  </a:cubicBezTo>
                  <a:cubicBezTo>
                    <a:pt x="141" y="25"/>
                    <a:pt x="141" y="25"/>
                    <a:pt x="141" y="25"/>
                  </a:cubicBezTo>
                  <a:cubicBezTo>
                    <a:pt x="142" y="25"/>
                    <a:pt x="142" y="24"/>
                    <a:pt x="142" y="24"/>
                  </a:cubicBezTo>
                  <a:cubicBezTo>
                    <a:pt x="142" y="24"/>
                    <a:pt x="142" y="24"/>
                    <a:pt x="141" y="24"/>
                  </a:cubicBezTo>
                  <a:cubicBezTo>
                    <a:pt x="141" y="24"/>
                    <a:pt x="141" y="24"/>
                    <a:pt x="140" y="24"/>
                  </a:cubicBezTo>
                  <a:cubicBezTo>
                    <a:pt x="140" y="24"/>
                    <a:pt x="140" y="24"/>
                    <a:pt x="140"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4"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1" y="21"/>
                    <a:pt x="141" y="22"/>
                  </a:cubicBezTo>
                  <a:close/>
                  <a:moveTo>
                    <a:pt x="122" y="18"/>
                  </a:moveTo>
                  <a:cubicBezTo>
                    <a:pt x="122" y="18"/>
                    <a:pt x="122" y="18"/>
                    <a:pt x="122" y="18"/>
                  </a:cubicBezTo>
                  <a:cubicBezTo>
                    <a:pt x="122" y="18"/>
                    <a:pt x="122" y="18"/>
                    <a:pt x="122" y="18"/>
                  </a:cubicBezTo>
                  <a:cubicBezTo>
                    <a:pt x="122" y="18"/>
                    <a:pt x="122" y="18"/>
                    <a:pt x="122" y="18"/>
                  </a:cubicBezTo>
                  <a:cubicBezTo>
                    <a:pt x="122" y="18"/>
                    <a:pt x="122" y="18"/>
                    <a:pt x="122" y="18"/>
                  </a:cubicBezTo>
                  <a:close/>
                  <a:moveTo>
                    <a:pt x="34" y="17"/>
                  </a:moveTo>
                  <a:cubicBezTo>
                    <a:pt x="34" y="17"/>
                    <a:pt x="35" y="17"/>
                    <a:pt x="35" y="17"/>
                  </a:cubicBezTo>
                  <a:cubicBezTo>
                    <a:pt x="35" y="17"/>
                    <a:pt x="36"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3" y="16"/>
                  </a:moveTo>
                  <a:cubicBezTo>
                    <a:pt x="103" y="16"/>
                    <a:pt x="103" y="16"/>
                    <a:pt x="103" y="16"/>
                  </a:cubicBezTo>
                  <a:cubicBezTo>
                    <a:pt x="103" y="17"/>
                    <a:pt x="104" y="17"/>
                    <a:pt x="104" y="17"/>
                  </a:cubicBezTo>
                  <a:cubicBezTo>
                    <a:pt x="104" y="17"/>
                    <a:pt x="104" y="17"/>
                    <a:pt x="105" y="17"/>
                  </a:cubicBezTo>
                  <a:cubicBezTo>
                    <a:pt x="105" y="17"/>
                    <a:pt x="105" y="16"/>
                    <a:pt x="105" y="16"/>
                  </a:cubicBezTo>
                  <a:cubicBezTo>
                    <a:pt x="105" y="16"/>
                    <a:pt x="104" y="16"/>
                    <a:pt x="104" y="15"/>
                  </a:cubicBezTo>
                  <a:cubicBezTo>
                    <a:pt x="104" y="15"/>
                    <a:pt x="103" y="15"/>
                    <a:pt x="103" y="16"/>
                  </a:cubicBezTo>
                  <a:close/>
                  <a:moveTo>
                    <a:pt x="64" y="18"/>
                  </a:moveTo>
                  <a:cubicBezTo>
                    <a:pt x="65" y="19"/>
                    <a:pt x="65" y="19"/>
                    <a:pt x="66" y="19"/>
                  </a:cubicBezTo>
                  <a:cubicBezTo>
                    <a:pt x="67" y="18"/>
                    <a:pt x="68" y="18"/>
                    <a:pt x="68" y="16"/>
                  </a:cubicBezTo>
                  <a:cubicBezTo>
                    <a:pt x="67" y="16"/>
                    <a:pt x="66" y="16"/>
                    <a:pt x="65" y="16"/>
                  </a:cubicBezTo>
                  <a:cubicBezTo>
                    <a:pt x="64" y="16"/>
                    <a:pt x="64" y="17"/>
                    <a:pt x="64" y="18"/>
                  </a:cubicBezTo>
                  <a:close/>
                  <a:moveTo>
                    <a:pt x="138" y="15"/>
                  </a:moveTo>
                  <a:cubicBezTo>
                    <a:pt x="138" y="15"/>
                    <a:pt x="138" y="15"/>
                    <a:pt x="137" y="15"/>
                  </a:cubicBezTo>
                  <a:cubicBezTo>
                    <a:pt x="137" y="15"/>
                    <a:pt x="137" y="15"/>
                    <a:pt x="137" y="15"/>
                  </a:cubicBezTo>
                  <a:cubicBezTo>
                    <a:pt x="137" y="15"/>
                    <a:pt x="138"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9"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5" y="15"/>
                    <a:pt x="54"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8" y="13"/>
                  </a:cubicBezTo>
                  <a:cubicBezTo>
                    <a:pt x="16" y="13"/>
                    <a:pt x="15" y="13"/>
                    <a:pt x="14" y="12"/>
                  </a:cubicBezTo>
                  <a:cubicBezTo>
                    <a:pt x="15" y="13"/>
                    <a:pt x="15" y="14"/>
                    <a:pt x="16" y="14"/>
                  </a:cubicBezTo>
                  <a:cubicBezTo>
                    <a:pt x="17" y="14"/>
                    <a:pt x="18" y="14"/>
                    <a:pt x="19" y="15"/>
                  </a:cubicBezTo>
                  <a:close/>
                  <a:moveTo>
                    <a:pt x="101" y="13"/>
                  </a:moveTo>
                  <a:cubicBezTo>
                    <a:pt x="101" y="13"/>
                    <a:pt x="102"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1" y="11"/>
                  </a:moveTo>
                  <a:cubicBezTo>
                    <a:pt x="70" y="11"/>
                    <a:pt x="70" y="11"/>
                    <a:pt x="70" y="11"/>
                  </a:cubicBezTo>
                  <a:cubicBezTo>
                    <a:pt x="70" y="11"/>
                    <a:pt x="70" y="11"/>
                    <a:pt x="70" y="11"/>
                  </a:cubicBezTo>
                  <a:cubicBezTo>
                    <a:pt x="70" y="11"/>
                    <a:pt x="71" y="11"/>
                    <a:pt x="71" y="11"/>
                  </a:cubicBezTo>
                  <a:close/>
                  <a:moveTo>
                    <a:pt x="57" y="11"/>
                  </a:moveTo>
                  <a:cubicBezTo>
                    <a:pt x="57" y="12"/>
                    <a:pt x="57" y="13"/>
                    <a:pt x="56" y="13"/>
                  </a:cubicBezTo>
                  <a:cubicBezTo>
                    <a:pt x="56" y="13"/>
                    <a:pt x="56" y="14"/>
                    <a:pt x="57"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9"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3" y="10"/>
                  </a:moveTo>
                  <a:cubicBezTo>
                    <a:pt x="53" y="9"/>
                    <a:pt x="52" y="9"/>
                    <a:pt x="52" y="9"/>
                  </a:cubicBezTo>
                  <a:cubicBezTo>
                    <a:pt x="52" y="9"/>
                    <a:pt x="52" y="9"/>
                    <a:pt x="52" y="10"/>
                  </a:cubicBezTo>
                  <a:cubicBezTo>
                    <a:pt x="52" y="10"/>
                    <a:pt x="52" y="10"/>
                    <a:pt x="52" y="10"/>
                  </a:cubicBezTo>
                  <a:cubicBezTo>
                    <a:pt x="52" y="10"/>
                    <a:pt x="52" y="11"/>
                    <a:pt x="53" y="10"/>
                  </a:cubicBezTo>
                  <a:lnTo>
                    <a:pt x="53"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6"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9" y="24"/>
                  </a:cubicBezTo>
                  <a:cubicBezTo>
                    <a:pt x="39" y="24"/>
                    <a:pt x="39" y="24"/>
                    <a:pt x="40" y="24"/>
                  </a:cubicBezTo>
                  <a:cubicBezTo>
                    <a:pt x="39" y="24"/>
                    <a:pt x="40" y="25"/>
                    <a:pt x="40" y="25"/>
                  </a:cubicBezTo>
                  <a:cubicBezTo>
                    <a:pt x="41" y="25"/>
                    <a:pt x="41" y="25"/>
                    <a:pt x="41" y="24"/>
                  </a:cubicBezTo>
                  <a:cubicBezTo>
                    <a:pt x="40" y="24"/>
                    <a:pt x="40" y="24"/>
                    <a:pt x="40" y="24"/>
                  </a:cubicBezTo>
                  <a:cubicBezTo>
                    <a:pt x="40" y="23"/>
                    <a:pt x="40" y="23"/>
                    <a:pt x="41" y="22"/>
                  </a:cubicBezTo>
                  <a:cubicBezTo>
                    <a:pt x="40" y="22"/>
                    <a:pt x="40" y="22"/>
                    <a:pt x="40" y="22"/>
                  </a:cubicBezTo>
                  <a:cubicBezTo>
                    <a:pt x="40" y="21"/>
                    <a:pt x="40" y="21"/>
                    <a:pt x="40" y="20"/>
                  </a:cubicBezTo>
                  <a:cubicBezTo>
                    <a:pt x="40" y="20"/>
                    <a:pt x="40" y="20"/>
                    <a:pt x="40" y="19"/>
                  </a:cubicBezTo>
                  <a:cubicBezTo>
                    <a:pt x="40" y="19"/>
                    <a:pt x="39" y="18"/>
                    <a:pt x="39" y="18"/>
                  </a:cubicBezTo>
                  <a:cubicBezTo>
                    <a:pt x="40" y="18"/>
                    <a:pt x="40" y="18"/>
                    <a:pt x="40" y="18"/>
                  </a:cubicBezTo>
                  <a:cubicBezTo>
                    <a:pt x="40" y="17"/>
                    <a:pt x="40" y="17"/>
                    <a:pt x="40" y="17"/>
                  </a:cubicBezTo>
                  <a:cubicBezTo>
                    <a:pt x="41" y="17"/>
                    <a:pt x="41" y="17"/>
                    <a:pt x="41" y="17"/>
                  </a:cubicBezTo>
                  <a:cubicBezTo>
                    <a:pt x="42" y="18"/>
                    <a:pt x="42" y="18"/>
                    <a:pt x="43" y="18"/>
                  </a:cubicBezTo>
                  <a:cubicBezTo>
                    <a:pt x="44"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6" y="11"/>
                    <a:pt x="45" y="11"/>
                  </a:cubicBezTo>
                  <a:cubicBezTo>
                    <a:pt x="45" y="11"/>
                    <a:pt x="45" y="12"/>
                    <a:pt x="45" y="12"/>
                  </a:cubicBezTo>
                  <a:cubicBezTo>
                    <a:pt x="45" y="13"/>
                    <a:pt x="45" y="13"/>
                    <a:pt x="45" y="13"/>
                  </a:cubicBezTo>
                  <a:cubicBezTo>
                    <a:pt x="44" y="13"/>
                    <a:pt x="44" y="13"/>
                    <a:pt x="43" y="13"/>
                  </a:cubicBezTo>
                  <a:cubicBezTo>
                    <a:pt x="43" y="13"/>
                    <a:pt x="43" y="13"/>
                    <a:pt x="42" y="14"/>
                  </a:cubicBezTo>
                  <a:cubicBezTo>
                    <a:pt x="42" y="14"/>
                    <a:pt x="42" y="14"/>
                    <a:pt x="42" y="15"/>
                  </a:cubicBezTo>
                  <a:cubicBezTo>
                    <a:pt x="42" y="15"/>
                    <a:pt x="41" y="15"/>
                    <a:pt x="41" y="15"/>
                  </a:cubicBezTo>
                  <a:cubicBezTo>
                    <a:pt x="40" y="15"/>
                    <a:pt x="40" y="15"/>
                    <a:pt x="40" y="14"/>
                  </a:cubicBezTo>
                  <a:cubicBezTo>
                    <a:pt x="40" y="14"/>
                    <a:pt x="40" y="14"/>
                    <a:pt x="39" y="14"/>
                  </a:cubicBezTo>
                  <a:cubicBezTo>
                    <a:pt x="39" y="14"/>
                    <a:pt x="38" y="15"/>
                    <a:pt x="38" y="16"/>
                  </a:cubicBezTo>
                  <a:cubicBezTo>
                    <a:pt x="37" y="16"/>
                    <a:pt x="37" y="17"/>
                    <a:pt x="37" y="18"/>
                  </a:cubicBezTo>
                  <a:cubicBezTo>
                    <a:pt x="37" y="18"/>
                    <a:pt x="37" y="19"/>
                    <a:pt x="37" y="20"/>
                  </a:cubicBezTo>
                  <a:cubicBezTo>
                    <a:pt x="37" y="21"/>
                    <a:pt x="38" y="22"/>
                    <a:pt x="38" y="23"/>
                  </a:cubicBezTo>
                  <a:close/>
                  <a:moveTo>
                    <a:pt x="135" y="7"/>
                  </a:moveTo>
                  <a:lnTo>
                    <a:pt x="135" y="5"/>
                  </a:lnTo>
                  <a:lnTo>
                    <a:pt x="134" y="5"/>
                  </a:lnTo>
                  <a:cubicBezTo>
                    <a:pt x="134" y="5"/>
                    <a:pt x="133" y="6"/>
                    <a:pt x="134"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2" y="8"/>
                    <a:pt x="1" y="8"/>
                    <a:pt x="1" y="8"/>
                  </a:cubicBezTo>
                  <a:close/>
                  <a:moveTo>
                    <a:pt x="3" y="14"/>
                  </a:moveTo>
                  <a:cubicBezTo>
                    <a:pt x="2" y="14"/>
                    <a:pt x="2" y="15"/>
                    <a:pt x="3" y="15"/>
                  </a:cubicBezTo>
                  <a:cubicBezTo>
                    <a:pt x="4"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7" y="12"/>
                    <a:pt x="6" y="12"/>
                    <a:pt x="6" y="12"/>
                  </a:cubicBezTo>
                  <a:cubicBezTo>
                    <a:pt x="6"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4" y="37"/>
                    <a:pt x="163" y="37"/>
                  </a:cubicBezTo>
                  <a:close/>
                  <a:moveTo>
                    <a:pt x="96" y="21"/>
                  </a:moveTo>
                  <a:cubicBezTo>
                    <a:pt x="96" y="22"/>
                    <a:pt x="97" y="22"/>
                    <a:pt x="97" y="22"/>
                  </a:cubicBezTo>
                  <a:cubicBezTo>
                    <a:pt x="97" y="21"/>
                    <a:pt x="98" y="21"/>
                    <a:pt x="98" y="21"/>
                  </a:cubicBezTo>
                  <a:cubicBezTo>
                    <a:pt x="98" y="21"/>
                    <a:pt x="98" y="20"/>
                    <a:pt x="98" y="20"/>
                  </a:cubicBezTo>
                  <a:cubicBezTo>
                    <a:pt x="98"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4" y="9"/>
                    <a:pt x="54" y="9"/>
                  </a:cubicBezTo>
                  <a:cubicBezTo>
                    <a:pt x="55"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1" y="9"/>
                  </a:cubicBezTo>
                  <a:cubicBezTo>
                    <a:pt x="71" y="9"/>
                    <a:pt x="72" y="9"/>
                    <a:pt x="73" y="9"/>
                  </a:cubicBezTo>
                  <a:cubicBezTo>
                    <a:pt x="74" y="14"/>
                    <a:pt x="75" y="20"/>
                    <a:pt x="75" y="25"/>
                  </a:cubicBezTo>
                  <a:cubicBezTo>
                    <a:pt x="75" y="25"/>
                    <a:pt x="74" y="25"/>
                    <a:pt x="74" y="25"/>
                  </a:cubicBezTo>
                  <a:cubicBezTo>
                    <a:pt x="74" y="25"/>
                    <a:pt x="74" y="25"/>
                    <a:pt x="73" y="26"/>
                  </a:cubicBezTo>
                  <a:cubicBezTo>
                    <a:pt x="73" y="26"/>
                    <a:pt x="73" y="26"/>
                    <a:pt x="73" y="26"/>
                  </a:cubicBezTo>
                  <a:cubicBezTo>
                    <a:pt x="73" y="27"/>
                    <a:pt x="72" y="27"/>
                    <a:pt x="72" y="27"/>
                  </a:cubicBezTo>
                  <a:cubicBezTo>
                    <a:pt x="72"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3"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80" y="54"/>
                    <a:pt x="80" y="55"/>
                    <a:pt x="79" y="55"/>
                  </a:cubicBezTo>
                  <a:cubicBezTo>
                    <a:pt x="79" y="56"/>
                    <a:pt x="79" y="56"/>
                    <a:pt x="79" y="57"/>
                  </a:cubicBezTo>
                  <a:cubicBezTo>
                    <a:pt x="80"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5" y="91"/>
                  </a:cubicBezTo>
                  <a:cubicBezTo>
                    <a:pt x="85" y="93"/>
                    <a:pt x="85" y="94"/>
                    <a:pt x="85" y="96"/>
                  </a:cubicBezTo>
                  <a:cubicBezTo>
                    <a:pt x="86" y="96"/>
                    <a:pt x="86" y="95"/>
                    <a:pt x="86" y="95"/>
                  </a:cubicBezTo>
                  <a:cubicBezTo>
                    <a:pt x="86" y="94"/>
                    <a:pt x="87" y="93"/>
                    <a:pt x="87" y="93"/>
                  </a:cubicBezTo>
                  <a:cubicBezTo>
                    <a:pt x="87" y="89"/>
                    <a:pt x="87" y="85"/>
                    <a:pt x="88" y="81"/>
                  </a:cubicBezTo>
                  <a:cubicBezTo>
                    <a:pt x="88" y="77"/>
                    <a:pt x="89" y="73"/>
                    <a:pt x="89" y="68"/>
                  </a:cubicBezTo>
                  <a:cubicBezTo>
                    <a:pt x="89" y="68"/>
                    <a:pt x="90"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1" y="59"/>
                    <a:pt x="90" y="59"/>
                  </a:cubicBezTo>
                  <a:cubicBezTo>
                    <a:pt x="90" y="59"/>
                    <a:pt x="91" y="59"/>
                    <a:pt x="91" y="58"/>
                  </a:cubicBezTo>
                  <a:cubicBezTo>
                    <a:pt x="91" y="57"/>
                    <a:pt x="91" y="56"/>
                    <a:pt x="91" y="55"/>
                  </a:cubicBezTo>
                  <a:cubicBezTo>
                    <a:pt x="91" y="55"/>
                    <a:pt x="91" y="55"/>
                    <a:pt x="91" y="55"/>
                  </a:cubicBezTo>
                  <a:cubicBezTo>
                    <a:pt x="91" y="54"/>
                    <a:pt x="92"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2" y="40"/>
                  </a:cubicBezTo>
                  <a:cubicBezTo>
                    <a:pt x="101" y="40"/>
                    <a:pt x="101" y="40"/>
                    <a:pt x="101" y="40"/>
                  </a:cubicBezTo>
                  <a:cubicBezTo>
                    <a:pt x="100" y="40"/>
                    <a:pt x="100" y="40"/>
                    <a:pt x="100" y="41"/>
                  </a:cubicBezTo>
                  <a:cubicBezTo>
                    <a:pt x="99" y="41"/>
                    <a:pt x="99" y="41"/>
                    <a:pt x="100"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3" y="39"/>
                    <a:pt x="113" y="39"/>
                    <a:pt x="113" y="39"/>
                  </a:cubicBezTo>
                  <a:cubicBezTo>
                    <a:pt x="113" y="39"/>
                    <a:pt x="114"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2" y="33"/>
                    <a:pt x="111" y="33"/>
                  </a:cubicBezTo>
                  <a:cubicBezTo>
                    <a:pt x="111" y="32"/>
                    <a:pt x="111" y="32"/>
                    <a:pt x="111" y="31"/>
                  </a:cubicBezTo>
                  <a:cubicBezTo>
                    <a:pt x="110" y="32"/>
                    <a:pt x="110" y="32"/>
                    <a:pt x="109" y="31"/>
                  </a:cubicBezTo>
                  <a:cubicBezTo>
                    <a:pt x="109" y="31"/>
                    <a:pt x="109" y="31"/>
                    <a:pt x="108" y="31"/>
                  </a:cubicBezTo>
                  <a:cubicBezTo>
                    <a:pt x="108" y="31"/>
                    <a:pt x="108" y="30"/>
                    <a:pt x="108" y="30"/>
                  </a:cubicBezTo>
                  <a:cubicBezTo>
                    <a:pt x="107" y="30"/>
                    <a:pt x="107" y="30"/>
                    <a:pt x="106" y="30"/>
                  </a:cubicBezTo>
                  <a:cubicBezTo>
                    <a:pt x="106" y="29"/>
                    <a:pt x="105" y="29"/>
                    <a:pt x="104" y="28"/>
                  </a:cubicBezTo>
                  <a:cubicBezTo>
                    <a:pt x="103" y="28"/>
                    <a:pt x="102" y="28"/>
                    <a:pt x="101" y="28"/>
                  </a:cubicBezTo>
                  <a:cubicBezTo>
                    <a:pt x="101" y="27"/>
                    <a:pt x="100" y="27"/>
                    <a:pt x="99" y="27"/>
                  </a:cubicBezTo>
                  <a:cubicBezTo>
                    <a:pt x="100" y="25"/>
                    <a:pt x="100" y="25"/>
                    <a:pt x="101" y="24"/>
                  </a:cubicBezTo>
                  <a:cubicBezTo>
                    <a:pt x="102" y="23"/>
                    <a:pt x="102" y="23"/>
                    <a:pt x="103" y="21"/>
                  </a:cubicBezTo>
                  <a:cubicBezTo>
                    <a:pt x="102" y="21"/>
                    <a:pt x="102" y="21"/>
                    <a:pt x="102" y="21"/>
                  </a:cubicBezTo>
                  <a:cubicBezTo>
                    <a:pt x="101" y="21"/>
                    <a:pt x="101" y="22"/>
                    <a:pt x="101" y="22"/>
                  </a:cubicBezTo>
                  <a:cubicBezTo>
                    <a:pt x="101" y="22"/>
                    <a:pt x="101" y="22"/>
                    <a:pt x="101" y="22"/>
                  </a:cubicBezTo>
                  <a:cubicBezTo>
                    <a:pt x="101" y="23"/>
                    <a:pt x="101" y="23"/>
                    <a:pt x="100" y="23"/>
                  </a:cubicBezTo>
                  <a:cubicBezTo>
                    <a:pt x="100" y="23"/>
                    <a:pt x="100" y="23"/>
                    <a:pt x="100" y="23"/>
                  </a:cubicBezTo>
                  <a:cubicBezTo>
                    <a:pt x="100" y="23"/>
                    <a:pt x="99" y="23"/>
                    <a:pt x="99" y="23"/>
                  </a:cubicBezTo>
                  <a:cubicBezTo>
                    <a:pt x="99" y="24"/>
                    <a:pt x="98" y="24"/>
                    <a:pt x="98" y="25"/>
                  </a:cubicBezTo>
                  <a:cubicBezTo>
                    <a:pt x="97" y="26"/>
                    <a:pt x="97"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7"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30" y="7"/>
                    <a:pt x="130" y="7"/>
                    <a:pt x="130" y="6"/>
                  </a:cubicBezTo>
                  <a:cubicBezTo>
                    <a:pt x="131" y="5"/>
                    <a:pt x="132" y="5"/>
                    <a:pt x="134" y="5"/>
                  </a:cubicBezTo>
                  <a:cubicBezTo>
                    <a:pt x="134" y="4"/>
                    <a:pt x="134" y="4"/>
                    <a:pt x="135" y="4"/>
                  </a:cubicBezTo>
                  <a:cubicBezTo>
                    <a:pt x="135" y="3"/>
                    <a:pt x="135" y="3"/>
                    <a:pt x="135" y="2"/>
                  </a:cubicBezTo>
                  <a:cubicBezTo>
                    <a:pt x="136" y="2"/>
                    <a:pt x="136" y="2"/>
                    <a:pt x="136" y="2"/>
                  </a:cubicBezTo>
                  <a:cubicBezTo>
                    <a:pt x="137" y="2"/>
                    <a:pt x="137" y="2"/>
                    <a:pt x="138" y="2"/>
                  </a:cubicBezTo>
                  <a:cubicBezTo>
                    <a:pt x="138"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40" y="5"/>
                  </a:cubicBezTo>
                  <a:cubicBezTo>
                    <a:pt x="140" y="5"/>
                    <a:pt x="140" y="5"/>
                    <a:pt x="140" y="5"/>
                  </a:cubicBezTo>
                  <a:cubicBezTo>
                    <a:pt x="141" y="5"/>
                    <a:pt x="141" y="5"/>
                    <a:pt x="141" y="5"/>
                  </a:cubicBezTo>
                  <a:cubicBezTo>
                    <a:pt x="141" y="6"/>
                    <a:pt x="141" y="6"/>
                    <a:pt x="140" y="6"/>
                  </a:cubicBezTo>
                  <a:cubicBezTo>
                    <a:pt x="140" y="6"/>
                    <a:pt x="140" y="7"/>
                    <a:pt x="140" y="7"/>
                  </a:cubicBezTo>
                  <a:cubicBezTo>
                    <a:pt x="139" y="7"/>
                    <a:pt x="139" y="7"/>
                    <a:pt x="139" y="7"/>
                  </a:cubicBezTo>
                  <a:cubicBezTo>
                    <a:pt x="139" y="8"/>
                    <a:pt x="139" y="8"/>
                    <a:pt x="140" y="8"/>
                  </a:cubicBezTo>
                  <a:cubicBezTo>
                    <a:pt x="141" y="8"/>
                    <a:pt x="141" y="8"/>
                    <a:pt x="141" y="8"/>
                  </a:cubicBezTo>
                  <a:cubicBezTo>
                    <a:pt x="141" y="9"/>
                    <a:pt x="141" y="9"/>
                    <a:pt x="140" y="9"/>
                  </a:cubicBezTo>
                  <a:cubicBezTo>
                    <a:pt x="140"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30" y="10"/>
                  </a:cubicBezTo>
                  <a:cubicBezTo>
                    <a:pt x="129" y="10"/>
                    <a:pt x="129" y="10"/>
                    <a:pt x="129" y="10"/>
                  </a:cubicBezTo>
                  <a:cubicBezTo>
                    <a:pt x="129" y="11"/>
                    <a:pt x="129" y="11"/>
                    <a:pt x="129" y="12"/>
                  </a:cubicBezTo>
                  <a:cubicBezTo>
                    <a:pt x="130" y="12"/>
                    <a:pt x="130" y="12"/>
                    <a:pt x="130"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1" y="15"/>
                  </a:cubicBezTo>
                  <a:cubicBezTo>
                    <a:pt x="131"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4"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40" y="11"/>
                  </a:cubicBezTo>
                  <a:cubicBezTo>
                    <a:pt x="140" y="11"/>
                    <a:pt x="141" y="10"/>
                    <a:pt x="142" y="10"/>
                  </a:cubicBezTo>
                  <a:cubicBezTo>
                    <a:pt x="142" y="10"/>
                    <a:pt x="143" y="10"/>
                    <a:pt x="144" y="10"/>
                  </a:cubicBezTo>
                  <a:cubicBezTo>
                    <a:pt x="145" y="9"/>
                    <a:pt x="144" y="9"/>
                    <a:pt x="144" y="8"/>
                  </a:cubicBezTo>
                  <a:cubicBezTo>
                    <a:pt x="144" y="8"/>
                    <a:pt x="144" y="8"/>
                    <a:pt x="144" y="7"/>
                  </a:cubicBezTo>
                  <a:cubicBezTo>
                    <a:pt x="144" y="7"/>
                    <a:pt x="143" y="7"/>
                    <a:pt x="143" y="6"/>
                  </a:cubicBezTo>
                  <a:cubicBezTo>
                    <a:pt x="143" y="6"/>
                    <a:pt x="143" y="6"/>
                    <a:pt x="144" y="5"/>
                  </a:cubicBezTo>
                  <a:cubicBezTo>
                    <a:pt x="144" y="5"/>
                    <a:pt x="145" y="5"/>
                    <a:pt x="145" y="6"/>
                  </a:cubicBezTo>
                  <a:cubicBezTo>
                    <a:pt x="144" y="6"/>
                    <a:pt x="145" y="7"/>
                    <a:pt x="145" y="7"/>
                  </a:cubicBezTo>
                  <a:cubicBezTo>
                    <a:pt x="145" y="7"/>
                    <a:pt x="146" y="8"/>
                    <a:pt x="146" y="8"/>
                  </a:cubicBezTo>
                  <a:cubicBezTo>
                    <a:pt x="147" y="9"/>
                    <a:pt x="148" y="9"/>
                    <a:pt x="148" y="10"/>
                  </a:cubicBezTo>
                  <a:cubicBezTo>
                    <a:pt x="147" y="10"/>
                    <a:pt x="146" y="10"/>
                    <a:pt x="146" y="10"/>
                  </a:cubicBezTo>
                  <a:cubicBezTo>
                    <a:pt x="145" y="11"/>
                    <a:pt x="145" y="11"/>
                    <a:pt x="144" y="11"/>
                  </a:cubicBezTo>
                  <a:cubicBezTo>
                    <a:pt x="144"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50" y="16"/>
                  </a:cubicBezTo>
                  <a:cubicBezTo>
                    <a:pt x="150" y="16"/>
                    <a:pt x="150" y="16"/>
                    <a:pt x="150" y="16"/>
                  </a:cubicBezTo>
                  <a:cubicBezTo>
                    <a:pt x="151" y="16"/>
                    <a:pt x="151" y="16"/>
                    <a:pt x="151" y="16"/>
                  </a:cubicBezTo>
                  <a:cubicBezTo>
                    <a:pt x="151" y="16"/>
                    <a:pt x="151" y="16"/>
                    <a:pt x="151" y="17"/>
                  </a:cubicBezTo>
                  <a:cubicBezTo>
                    <a:pt x="151" y="17"/>
                    <a:pt x="152" y="17"/>
                    <a:pt x="152" y="17"/>
                  </a:cubicBezTo>
                  <a:cubicBezTo>
                    <a:pt x="152" y="18"/>
                    <a:pt x="152" y="18"/>
                    <a:pt x="152" y="18"/>
                  </a:cubicBezTo>
                  <a:cubicBezTo>
                    <a:pt x="153" y="18"/>
                    <a:pt x="153" y="18"/>
                    <a:pt x="153" y="17"/>
                  </a:cubicBezTo>
                  <a:cubicBezTo>
                    <a:pt x="153" y="17"/>
                    <a:pt x="154" y="16"/>
                    <a:pt x="154" y="16"/>
                  </a:cubicBezTo>
                  <a:cubicBezTo>
                    <a:pt x="154" y="16"/>
                    <a:pt x="155" y="16"/>
                    <a:pt x="155" y="17"/>
                  </a:cubicBezTo>
                  <a:cubicBezTo>
                    <a:pt x="156" y="17"/>
                    <a:pt x="156" y="17"/>
                    <a:pt x="157" y="18"/>
                  </a:cubicBezTo>
                  <a:cubicBezTo>
                    <a:pt x="157" y="18"/>
                    <a:pt x="158" y="18"/>
                    <a:pt x="159" y="18"/>
                  </a:cubicBezTo>
                  <a:cubicBezTo>
                    <a:pt x="160" y="18"/>
                    <a:pt x="160" y="18"/>
                    <a:pt x="160" y="19"/>
                  </a:cubicBezTo>
                  <a:cubicBezTo>
                    <a:pt x="160" y="19"/>
                    <a:pt x="160" y="19"/>
                    <a:pt x="159" y="19"/>
                  </a:cubicBezTo>
                  <a:cubicBezTo>
                    <a:pt x="159" y="19"/>
                    <a:pt x="159" y="19"/>
                    <a:pt x="158" y="19"/>
                  </a:cubicBezTo>
                  <a:cubicBezTo>
                    <a:pt x="158" y="20"/>
                    <a:pt x="158" y="20"/>
                    <a:pt x="158" y="21"/>
                  </a:cubicBezTo>
                  <a:cubicBezTo>
                    <a:pt x="159" y="21"/>
                    <a:pt x="159" y="21"/>
                    <a:pt x="158" y="21"/>
                  </a:cubicBezTo>
                  <a:cubicBezTo>
                    <a:pt x="157" y="22"/>
                    <a:pt x="157" y="22"/>
                    <a:pt x="157" y="21"/>
                  </a:cubicBezTo>
                  <a:cubicBezTo>
                    <a:pt x="157" y="21"/>
                    <a:pt x="157" y="21"/>
                    <a:pt x="157"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5" y="22"/>
                    <a:pt x="155" y="22"/>
                    <a:pt x="155" y="22"/>
                  </a:cubicBezTo>
                  <a:cubicBezTo>
                    <a:pt x="156" y="23"/>
                    <a:pt x="156" y="23"/>
                    <a:pt x="157" y="23"/>
                  </a:cubicBezTo>
                  <a:cubicBezTo>
                    <a:pt x="157" y="24"/>
                    <a:pt x="156" y="24"/>
                    <a:pt x="156" y="24"/>
                  </a:cubicBezTo>
                  <a:cubicBezTo>
                    <a:pt x="156" y="23"/>
                    <a:pt x="155" y="23"/>
                    <a:pt x="155" y="23"/>
                  </a:cubicBezTo>
                  <a:cubicBezTo>
                    <a:pt x="155" y="23"/>
                    <a:pt x="154" y="23"/>
                    <a:pt x="154" y="23"/>
                  </a:cubicBezTo>
                  <a:cubicBezTo>
                    <a:pt x="153" y="23"/>
                    <a:pt x="153" y="23"/>
                    <a:pt x="153" y="24"/>
                  </a:cubicBezTo>
                  <a:cubicBezTo>
                    <a:pt x="153" y="24"/>
                    <a:pt x="153" y="25"/>
                    <a:pt x="154" y="25"/>
                  </a:cubicBezTo>
                  <a:cubicBezTo>
                    <a:pt x="154" y="25"/>
                    <a:pt x="154" y="25"/>
                    <a:pt x="155" y="25"/>
                  </a:cubicBezTo>
                  <a:cubicBezTo>
                    <a:pt x="155" y="25"/>
                    <a:pt x="155"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8"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2" y="31"/>
                    <a:pt x="161" y="31"/>
                    <a:pt x="160" y="31"/>
                  </a:cubicBezTo>
                  <a:cubicBezTo>
                    <a:pt x="161" y="32"/>
                    <a:pt x="161" y="32"/>
                    <a:pt x="162" y="32"/>
                  </a:cubicBezTo>
                  <a:cubicBezTo>
                    <a:pt x="162" y="32"/>
                    <a:pt x="163" y="32"/>
                    <a:pt x="164"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5" y="40"/>
                  </a:cubicBezTo>
                  <a:cubicBezTo>
                    <a:pt x="165" y="40"/>
                    <a:pt x="165" y="40"/>
                    <a:pt x="165" y="41"/>
                  </a:cubicBezTo>
                  <a:cubicBezTo>
                    <a:pt x="164" y="41"/>
                    <a:pt x="164" y="41"/>
                    <a:pt x="164" y="40"/>
                  </a:cubicBezTo>
                  <a:cubicBezTo>
                    <a:pt x="164" y="40"/>
                    <a:pt x="164" y="40"/>
                    <a:pt x="163" y="40"/>
                  </a:cubicBezTo>
                  <a:cubicBezTo>
                    <a:pt x="162" y="40"/>
                    <a:pt x="162" y="41"/>
                    <a:pt x="162" y="42"/>
                  </a:cubicBezTo>
                  <a:cubicBezTo>
                    <a:pt x="161" y="42"/>
                    <a:pt x="160" y="42"/>
                    <a:pt x="160" y="43"/>
                  </a:cubicBezTo>
                  <a:cubicBezTo>
                    <a:pt x="159" y="44"/>
                    <a:pt x="159" y="44"/>
                    <a:pt x="158" y="45"/>
                  </a:cubicBezTo>
                  <a:cubicBezTo>
                    <a:pt x="159" y="45"/>
                    <a:pt x="159" y="45"/>
                    <a:pt x="160" y="45"/>
                  </a:cubicBezTo>
                  <a:cubicBezTo>
                    <a:pt x="160" y="44"/>
                    <a:pt x="160" y="44"/>
                    <a:pt x="161" y="45"/>
                  </a:cubicBezTo>
                  <a:cubicBezTo>
                    <a:pt x="160" y="45"/>
                    <a:pt x="161" y="46"/>
                    <a:pt x="162" y="45"/>
                  </a:cubicBezTo>
                  <a:cubicBezTo>
                    <a:pt x="162" y="47"/>
                    <a:pt x="161" y="48"/>
                    <a:pt x="159" y="48"/>
                  </a:cubicBezTo>
                  <a:cubicBezTo>
                    <a:pt x="159" y="48"/>
                    <a:pt x="159"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3"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8" y="59"/>
                  </a:cubicBezTo>
                  <a:cubicBezTo>
                    <a:pt x="168" y="59"/>
                    <a:pt x="168" y="59"/>
                    <a:pt x="169"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8"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9"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1" y="192"/>
                    <a:pt x="160" y="192"/>
                    <a:pt x="160" y="192"/>
                  </a:cubicBezTo>
                  <a:cubicBezTo>
                    <a:pt x="159" y="192"/>
                    <a:pt x="159" y="193"/>
                    <a:pt x="159" y="193"/>
                  </a:cubicBezTo>
                  <a:cubicBezTo>
                    <a:pt x="158" y="193"/>
                    <a:pt x="158" y="193"/>
                    <a:pt x="159"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5"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40" y="199"/>
                  </a:cubicBezTo>
                  <a:cubicBezTo>
                    <a:pt x="139" y="199"/>
                    <a:pt x="139" y="199"/>
                    <a:pt x="138" y="199"/>
                  </a:cubicBezTo>
                  <a:cubicBezTo>
                    <a:pt x="138" y="200"/>
                    <a:pt x="139" y="200"/>
                    <a:pt x="139" y="200"/>
                  </a:cubicBezTo>
                  <a:cubicBezTo>
                    <a:pt x="140" y="200"/>
                    <a:pt x="140" y="201"/>
                    <a:pt x="141" y="201"/>
                  </a:cubicBezTo>
                  <a:cubicBezTo>
                    <a:pt x="141"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2"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40" y="207"/>
                    <a:pt x="139" y="207"/>
                    <a:pt x="139" y="206"/>
                  </a:cubicBezTo>
                  <a:cubicBezTo>
                    <a:pt x="139" y="206"/>
                    <a:pt x="138" y="206"/>
                    <a:pt x="138" y="207"/>
                  </a:cubicBezTo>
                  <a:cubicBezTo>
                    <a:pt x="137" y="207"/>
                    <a:pt x="138"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2"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1" y="75"/>
                    <a:pt x="121" y="76"/>
                    <a:pt x="121" y="76"/>
                  </a:cubicBezTo>
                  <a:lnTo>
                    <a:pt x="121" y="77"/>
                  </a:lnTo>
                  <a:cubicBezTo>
                    <a:pt x="121" y="77"/>
                    <a:pt x="121" y="77"/>
                    <a:pt x="121" y="78"/>
                  </a:cubicBezTo>
                  <a:lnTo>
                    <a:pt x="120" y="78"/>
                  </a:lnTo>
                  <a:cubicBezTo>
                    <a:pt x="120" y="78"/>
                    <a:pt x="120" y="78"/>
                    <a:pt x="121" y="78"/>
                  </a:cubicBezTo>
                  <a:cubicBezTo>
                    <a:pt x="121" y="79"/>
                    <a:pt x="121" y="79"/>
                    <a:pt x="121" y="79"/>
                  </a:cubicBezTo>
                  <a:cubicBezTo>
                    <a:pt x="121" y="79"/>
                    <a:pt x="121" y="79"/>
                    <a:pt x="121" y="79"/>
                  </a:cubicBezTo>
                  <a:cubicBezTo>
                    <a:pt x="121" y="79"/>
                    <a:pt x="121" y="80"/>
                    <a:pt x="121"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8" y="101"/>
                    <a:pt x="118" y="102"/>
                    <a:pt x="118" y="102"/>
                  </a:cubicBezTo>
                  <a:cubicBezTo>
                    <a:pt x="118" y="103"/>
                    <a:pt x="118" y="103"/>
                    <a:pt x="118" y="104"/>
                  </a:cubicBezTo>
                  <a:cubicBezTo>
                    <a:pt x="118" y="104"/>
                    <a:pt x="117" y="105"/>
                    <a:pt x="117" y="105"/>
                  </a:cubicBezTo>
                  <a:cubicBezTo>
                    <a:pt x="117" y="106"/>
                    <a:pt x="117" y="106"/>
                    <a:pt x="117" y="107"/>
                  </a:cubicBezTo>
                  <a:cubicBezTo>
                    <a:pt x="117" y="107"/>
                    <a:pt x="117" y="108"/>
                    <a:pt x="117" y="108"/>
                  </a:cubicBezTo>
                  <a:cubicBezTo>
                    <a:pt x="117" y="109"/>
                    <a:pt x="117" y="109"/>
                    <a:pt x="117" y="110"/>
                  </a:cubicBezTo>
                  <a:cubicBezTo>
                    <a:pt x="117" y="110"/>
                    <a:pt x="117"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1" y="151"/>
                    <a:pt x="110" y="153"/>
                  </a:cubicBezTo>
                  <a:cubicBezTo>
                    <a:pt x="110" y="153"/>
                    <a:pt x="110" y="154"/>
                    <a:pt x="110" y="154"/>
                  </a:cubicBezTo>
                  <a:cubicBezTo>
                    <a:pt x="111" y="154"/>
                    <a:pt x="111"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10"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5" y="197"/>
                    <a:pt x="104" y="197"/>
                  </a:cubicBezTo>
                  <a:cubicBezTo>
                    <a:pt x="104" y="198"/>
                    <a:pt x="104" y="198"/>
                    <a:pt x="104" y="199"/>
                  </a:cubicBezTo>
                  <a:cubicBezTo>
                    <a:pt x="105" y="200"/>
                    <a:pt x="105" y="200"/>
                    <a:pt x="104" y="201"/>
                  </a:cubicBezTo>
                  <a:cubicBezTo>
                    <a:pt x="104" y="201"/>
                    <a:pt x="104" y="202"/>
                    <a:pt x="104" y="202"/>
                  </a:cubicBezTo>
                  <a:cubicBezTo>
                    <a:pt x="104" y="203"/>
                    <a:pt x="104" y="203"/>
                    <a:pt x="104" y="204"/>
                  </a:cubicBezTo>
                  <a:cubicBezTo>
                    <a:pt x="103" y="205"/>
                    <a:pt x="103" y="207"/>
                    <a:pt x="103" y="208"/>
                  </a:cubicBezTo>
                  <a:cubicBezTo>
                    <a:pt x="103" y="210"/>
                    <a:pt x="103" y="212"/>
                    <a:pt x="103"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2" y="210"/>
                    <a:pt x="81"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4" y="212"/>
                    <a:pt x="73" y="213"/>
                    <a:pt x="73" y="213"/>
                  </a:cubicBezTo>
                  <a:cubicBezTo>
                    <a:pt x="73" y="213"/>
                    <a:pt x="72" y="213"/>
                    <a:pt x="71" y="213"/>
                  </a:cubicBezTo>
                  <a:cubicBezTo>
                    <a:pt x="72"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1" y="211"/>
                    <a:pt x="71" y="211"/>
                  </a:cubicBezTo>
                  <a:cubicBezTo>
                    <a:pt x="71" y="210"/>
                    <a:pt x="71" y="210"/>
                    <a:pt x="71" y="209"/>
                  </a:cubicBezTo>
                  <a:cubicBezTo>
                    <a:pt x="71" y="209"/>
                    <a:pt x="71" y="209"/>
                    <a:pt x="71"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6"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4" y="186"/>
                    <a:pt x="64" y="184"/>
                  </a:cubicBezTo>
                  <a:cubicBezTo>
                    <a:pt x="64" y="182"/>
                    <a:pt x="64" y="180"/>
                    <a:pt x="63" y="179"/>
                  </a:cubicBezTo>
                  <a:cubicBezTo>
                    <a:pt x="63" y="177"/>
                    <a:pt x="63" y="175"/>
                    <a:pt x="63" y="173"/>
                  </a:cubicBezTo>
                  <a:cubicBezTo>
                    <a:pt x="62" y="172"/>
                    <a:pt x="62" y="172"/>
                    <a:pt x="63" y="172"/>
                  </a:cubicBezTo>
                  <a:cubicBezTo>
                    <a:pt x="63" y="171"/>
                    <a:pt x="63" y="171"/>
                    <a:pt x="63" y="170"/>
                  </a:cubicBezTo>
                  <a:cubicBezTo>
                    <a:pt x="62" y="169"/>
                    <a:pt x="62" y="168"/>
                    <a:pt x="62" y="166"/>
                  </a:cubicBezTo>
                  <a:cubicBezTo>
                    <a:pt x="61" y="164"/>
                    <a:pt x="61" y="163"/>
                    <a:pt x="61" y="161"/>
                  </a:cubicBezTo>
                  <a:cubicBezTo>
                    <a:pt x="60" y="161"/>
                    <a:pt x="60" y="160"/>
                    <a:pt x="61" y="160"/>
                  </a:cubicBezTo>
                  <a:cubicBezTo>
                    <a:pt x="61" y="159"/>
                    <a:pt x="61" y="159"/>
                    <a:pt x="61" y="159"/>
                  </a:cubicBezTo>
                  <a:cubicBezTo>
                    <a:pt x="60" y="158"/>
                    <a:pt x="60" y="157"/>
                    <a:pt x="60" y="156"/>
                  </a:cubicBezTo>
                  <a:cubicBezTo>
                    <a:pt x="60" y="155"/>
                    <a:pt x="60" y="154"/>
                    <a:pt x="60" y="153"/>
                  </a:cubicBezTo>
                  <a:cubicBezTo>
                    <a:pt x="59" y="150"/>
                    <a:pt x="59" y="148"/>
                    <a:pt x="58" y="145"/>
                  </a:cubicBezTo>
                  <a:cubicBezTo>
                    <a:pt x="58" y="142"/>
                    <a:pt x="57" y="139"/>
                    <a:pt x="57" y="136"/>
                  </a:cubicBezTo>
                  <a:cubicBezTo>
                    <a:pt x="57" y="135"/>
                    <a:pt x="57" y="134"/>
                    <a:pt x="57" y="132"/>
                  </a:cubicBezTo>
                  <a:cubicBezTo>
                    <a:pt x="57" y="131"/>
                    <a:pt x="57" y="130"/>
                    <a:pt x="56" y="128"/>
                  </a:cubicBezTo>
                  <a:cubicBezTo>
                    <a:pt x="56" y="128"/>
                    <a:pt x="56" y="127"/>
                    <a:pt x="56" y="127"/>
                  </a:cubicBezTo>
                  <a:cubicBezTo>
                    <a:pt x="56" y="126"/>
                    <a:pt x="56" y="126"/>
                    <a:pt x="56" y="125"/>
                  </a:cubicBezTo>
                  <a:cubicBezTo>
                    <a:pt x="55" y="124"/>
                    <a:pt x="55" y="122"/>
                    <a:pt x="55" y="121"/>
                  </a:cubicBezTo>
                  <a:cubicBezTo>
                    <a:pt x="55" y="119"/>
                    <a:pt x="55" y="118"/>
                    <a:pt x="55" y="116"/>
                  </a:cubicBezTo>
                  <a:cubicBezTo>
                    <a:pt x="55"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3" y="103"/>
                    <a:pt x="52" y="100"/>
                    <a:pt x="51" y="97"/>
                  </a:cubicBezTo>
                  <a:cubicBezTo>
                    <a:pt x="51" y="94"/>
                    <a:pt x="50" y="91"/>
                    <a:pt x="50" y="88"/>
                  </a:cubicBezTo>
                  <a:cubicBezTo>
                    <a:pt x="50" y="88"/>
                    <a:pt x="50" y="87"/>
                    <a:pt x="50" y="87"/>
                  </a:cubicBezTo>
                  <a:cubicBezTo>
                    <a:pt x="50" y="87"/>
                    <a:pt x="50" y="86"/>
                    <a:pt x="50" y="86"/>
                  </a:cubicBezTo>
                  <a:cubicBezTo>
                    <a:pt x="50" y="85"/>
                    <a:pt x="50" y="83"/>
                    <a:pt x="49" y="81"/>
                  </a:cubicBezTo>
                  <a:cubicBezTo>
                    <a:pt x="49" y="80"/>
                    <a:pt x="49" y="78"/>
                    <a:pt x="49" y="76"/>
                  </a:cubicBezTo>
                  <a:cubicBezTo>
                    <a:pt x="48" y="78"/>
                    <a:pt x="48" y="81"/>
                    <a:pt x="48" y="84"/>
                  </a:cubicBezTo>
                  <a:cubicBezTo>
                    <a:pt x="48" y="87"/>
                    <a:pt x="48" y="90"/>
                    <a:pt x="48" y="93"/>
                  </a:cubicBezTo>
                  <a:lnTo>
                    <a:pt x="48" y="193"/>
                  </a:lnTo>
                  <a:cubicBezTo>
                    <a:pt x="48" y="194"/>
                    <a:pt x="48" y="194"/>
                    <a:pt x="48" y="194"/>
                  </a:cubicBezTo>
                  <a:cubicBezTo>
                    <a:pt x="47" y="194"/>
                    <a:pt x="47" y="193"/>
                    <a:pt x="47" y="193"/>
                  </a:cubicBezTo>
                  <a:cubicBezTo>
                    <a:pt x="47" y="193"/>
                    <a:pt x="47" y="193"/>
                    <a:pt x="46" y="192"/>
                  </a:cubicBezTo>
                  <a:cubicBezTo>
                    <a:pt x="46" y="192"/>
                    <a:pt x="46" y="192"/>
                    <a:pt x="45" y="192"/>
                  </a:cubicBezTo>
                  <a:cubicBezTo>
                    <a:pt x="45" y="193"/>
                    <a:pt x="44" y="193"/>
                    <a:pt x="43" y="193"/>
                  </a:cubicBezTo>
                  <a:cubicBezTo>
                    <a:pt x="43" y="193"/>
                    <a:pt x="42" y="193"/>
                    <a:pt x="41" y="193"/>
                  </a:cubicBezTo>
                  <a:cubicBezTo>
                    <a:pt x="41" y="194"/>
                    <a:pt x="41" y="194"/>
                    <a:pt x="42" y="194"/>
                  </a:cubicBezTo>
                  <a:cubicBezTo>
                    <a:pt x="42" y="194"/>
                    <a:pt x="42" y="195"/>
                    <a:pt x="42" y="195"/>
                  </a:cubicBezTo>
                  <a:cubicBezTo>
                    <a:pt x="42" y="195"/>
                    <a:pt x="42" y="195"/>
                    <a:pt x="43" y="195"/>
                  </a:cubicBezTo>
                  <a:cubicBezTo>
                    <a:pt x="43" y="195"/>
                    <a:pt x="43" y="196"/>
                    <a:pt x="43" y="196"/>
                  </a:cubicBezTo>
                  <a:cubicBezTo>
                    <a:pt x="42" y="196"/>
                    <a:pt x="42" y="197"/>
                    <a:pt x="41" y="197"/>
                  </a:cubicBezTo>
                  <a:cubicBezTo>
                    <a:pt x="40" y="197"/>
                    <a:pt x="40" y="197"/>
                    <a:pt x="39" y="197"/>
                  </a:cubicBezTo>
                  <a:cubicBezTo>
                    <a:pt x="39" y="197"/>
                    <a:pt x="39" y="198"/>
                    <a:pt x="39" y="198"/>
                  </a:cubicBezTo>
                  <a:cubicBezTo>
                    <a:pt x="39" y="198"/>
                    <a:pt x="39" y="198"/>
                    <a:pt x="39" y="199"/>
                  </a:cubicBezTo>
                  <a:cubicBezTo>
                    <a:pt x="39" y="199"/>
                    <a:pt x="39" y="199"/>
                    <a:pt x="40"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2" y="200"/>
                    <a:pt x="31" y="200"/>
                  </a:cubicBezTo>
                  <a:cubicBezTo>
                    <a:pt x="31" y="200"/>
                    <a:pt x="31" y="200"/>
                    <a:pt x="31" y="200"/>
                  </a:cubicBezTo>
                  <a:cubicBezTo>
                    <a:pt x="30" y="200"/>
                    <a:pt x="30" y="200"/>
                    <a:pt x="30" y="201"/>
                  </a:cubicBezTo>
                  <a:cubicBezTo>
                    <a:pt x="30" y="202"/>
                    <a:pt x="30" y="202"/>
                    <a:pt x="30" y="203"/>
                  </a:cubicBezTo>
                  <a:cubicBezTo>
                    <a:pt x="29" y="202"/>
                    <a:pt x="29" y="202"/>
                    <a:pt x="28" y="203"/>
                  </a:cubicBezTo>
                  <a:cubicBezTo>
                    <a:pt x="28" y="203"/>
                    <a:pt x="27" y="204"/>
                    <a:pt x="28" y="205"/>
                  </a:cubicBezTo>
                  <a:cubicBezTo>
                    <a:pt x="27" y="205"/>
                    <a:pt x="27" y="205"/>
                    <a:pt x="27" y="204"/>
                  </a:cubicBezTo>
                  <a:cubicBezTo>
                    <a:pt x="27" y="204"/>
                    <a:pt x="27" y="204"/>
                    <a:pt x="26" y="204"/>
                  </a:cubicBezTo>
                  <a:cubicBezTo>
                    <a:pt x="26" y="204"/>
                    <a:pt x="25" y="205"/>
                    <a:pt x="26" y="205"/>
                  </a:cubicBezTo>
                  <a:cubicBezTo>
                    <a:pt x="26" y="205"/>
                    <a:pt x="26" y="206"/>
                    <a:pt x="26" y="206"/>
                  </a:cubicBezTo>
                  <a:cubicBezTo>
                    <a:pt x="26" y="206"/>
                    <a:pt x="26" y="207"/>
                    <a:pt x="27" y="207"/>
                  </a:cubicBezTo>
                  <a:cubicBezTo>
                    <a:pt x="27" y="208"/>
                    <a:pt x="27" y="208"/>
                    <a:pt x="27" y="209"/>
                  </a:cubicBezTo>
                  <a:cubicBezTo>
                    <a:pt x="26" y="208"/>
                    <a:pt x="26" y="208"/>
                    <a:pt x="25" y="209"/>
                  </a:cubicBezTo>
                  <a:cubicBezTo>
                    <a:pt x="25" y="209"/>
                    <a:pt x="24" y="209"/>
                    <a:pt x="23" y="209"/>
                  </a:cubicBezTo>
                  <a:cubicBezTo>
                    <a:pt x="23" y="209"/>
                    <a:pt x="22" y="209"/>
                    <a:pt x="22" y="210"/>
                  </a:cubicBezTo>
                  <a:cubicBezTo>
                    <a:pt x="21" y="210"/>
                    <a:pt x="21" y="210"/>
                    <a:pt x="20" y="209"/>
                  </a:cubicBezTo>
                  <a:cubicBezTo>
                    <a:pt x="20" y="209"/>
                    <a:pt x="20" y="208"/>
                    <a:pt x="20" y="208"/>
                  </a:cubicBezTo>
                  <a:cubicBezTo>
                    <a:pt x="20" y="207"/>
                    <a:pt x="19" y="207"/>
                    <a:pt x="18" y="207"/>
                  </a:cubicBezTo>
                  <a:cubicBezTo>
                    <a:pt x="19"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5" y="201"/>
                    <a:pt x="14" y="201"/>
                  </a:cubicBezTo>
                  <a:cubicBezTo>
                    <a:pt x="14" y="201"/>
                    <a:pt x="13" y="201"/>
                    <a:pt x="13" y="202"/>
                  </a:cubicBezTo>
                  <a:cubicBezTo>
                    <a:pt x="13" y="202"/>
                    <a:pt x="14" y="203"/>
                    <a:pt x="14" y="203"/>
                  </a:cubicBezTo>
                  <a:cubicBezTo>
                    <a:pt x="13" y="203"/>
                    <a:pt x="13" y="203"/>
                    <a:pt x="13" y="203"/>
                  </a:cubicBezTo>
                  <a:cubicBezTo>
                    <a:pt x="13" y="202"/>
                    <a:pt x="12" y="202"/>
                    <a:pt x="12" y="201"/>
                  </a:cubicBezTo>
                  <a:cubicBezTo>
                    <a:pt x="12" y="201"/>
                    <a:pt x="12" y="201"/>
                    <a:pt x="12" y="200"/>
                  </a:cubicBezTo>
                  <a:cubicBezTo>
                    <a:pt x="11" y="200"/>
                    <a:pt x="11" y="199"/>
                    <a:pt x="10" y="199"/>
                  </a:cubicBezTo>
                  <a:cubicBezTo>
                    <a:pt x="10" y="199"/>
                    <a:pt x="11" y="199"/>
                    <a:pt x="12" y="198"/>
                  </a:cubicBezTo>
                  <a:cubicBezTo>
                    <a:pt x="11" y="198"/>
                    <a:pt x="11" y="197"/>
                    <a:pt x="10" y="197"/>
                  </a:cubicBezTo>
                  <a:cubicBezTo>
                    <a:pt x="9" y="197"/>
                    <a:pt x="8" y="197"/>
                    <a:pt x="7" y="197"/>
                  </a:cubicBezTo>
                  <a:cubicBezTo>
                    <a:pt x="7" y="198"/>
                    <a:pt x="7" y="198"/>
                    <a:pt x="7" y="198"/>
                  </a:cubicBezTo>
                  <a:cubicBezTo>
                    <a:pt x="8"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7" y="206"/>
                  </a:lnTo>
                  <a:lnTo>
                    <a:pt x="5" y="206"/>
                  </a:lnTo>
                  <a:cubicBezTo>
                    <a:pt x="4" y="206"/>
                    <a:pt x="4" y="207"/>
                    <a:pt x="4" y="207"/>
                  </a:cubicBezTo>
                  <a:cubicBezTo>
                    <a:pt x="4" y="207"/>
                    <a:pt x="4" y="208"/>
                    <a:pt x="5" y="208"/>
                  </a:cubicBezTo>
                  <a:cubicBezTo>
                    <a:pt x="5" y="208"/>
                    <a:pt x="6" y="209"/>
                    <a:pt x="6" y="209"/>
                  </a:cubicBezTo>
                  <a:cubicBezTo>
                    <a:pt x="7" y="209"/>
                    <a:pt x="7" y="209"/>
                    <a:pt x="7" y="209"/>
                  </a:cubicBezTo>
                  <a:cubicBezTo>
                    <a:pt x="7" y="209"/>
                    <a:pt x="7" y="208"/>
                    <a:pt x="7" y="208"/>
                  </a:cubicBezTo>
                  <a:cubicBezTo>
                    <a:pt x="7" y="208"/>
                    <a:pt x="7" y="208"/>
                    <a:pt x="7" y="208"/>
                  </a:cubicBezTo>
                  <a:cubicBezTo>
                    <a:pt x="8" y="208"/>
                    <a:pt x="8" y="208"/>
                    <a:pt x="8" y="208"/>
                  </a:cubicBezTo>
                  <a:lnTo>
                    <a:pt x="8" y="210"/>
                  </a:lnTo>
                  <a:cubicBezTo>
                    <a:pt x="7" y="210"/>
                    <a:pt x="6" y="210"/>
                    <a:pt x="5" y="210"/>
                  </a:cubicBezTo>
                  <a:cubicBezTo>
                    <a:pt x="5" y="210"/>
                    <a:pt x="4" y="210"/>
                    <a:pt x="4" y="209"/>
                  </a:cubicBezTo>
                  <a:cubicBezTo>
                    <a:pt x="3" y="209"/>
                    <a:pt x="3" y="209"/>
                    <a:pt x="3" y="210"/>
                  </a:cubicBezTo>
                  <a:cubicBezTo>
                    <a:pt x="3" y="211"/>
                    <a:pt x="3" y="211"/>
                    <a:pt x="3" y="212"/>
                  </a:cubicBezTo>
                  <a:cubicBezTo>
                    <a:pt x="3" y="211"/>
                    <a:pt x="2" y="211"/>
                    <a:pt x="2" y="211"/>
                  </a:cubicBezTo>
                  <a:cubicBezTo>
                    <a:pt x="1" y="211"/>
                    <a:pt x="1" y="211"/>
                    <a:pt x="0" y="210"/>
                  </a:cubicBezTo>
                  <a:cubicBezTo>
                    <a:pt x="0" y="209"/>
                    <a:pt x="0" y="208"/>
                    <a:pt x="0" y="208"/>
                  </a:cubicBezTo>
                  <a:cubicBezTo>
                    <a:pt x="0" y="207"/>
                    <a:pt x="0" y="206"/>
                    <a:pt x="0" y="204"/>
                  </a:cubicBezTo>
                  <a:cubicBezTo>
                    <a:pt x="0" y="204"/>
                    <a:pt x="0" y="204"/>
                    <a:pt x="1" y="203"/>
                  </a:cubicBezTo>
                  <a:cubicBezTo>
                    <a:pt x="1" y="203"/>
                    <a:pt x="2" y="203"/>
                    <a:pt x="2" y="202"/>
                  </a:cubicBezTo>
                  <a:cubicBezTo>
                    <a:pt x="2" y="202"/>
                    <a:pt x="2" y="202"/>
                    <a:pt x="2" y="202"/>
                  </a:cubicBezTo>
                  <a:cubicBezTo>
                    <a:pt x="1" y="202"/>
                    <a:pt x="1" y="202"/>
                    <a:pt x="1" y="201"/>
                  </a:cubicBezTo>
                  <a:cubicBezTo>
                    <a:pt x="1" y="201"/>
                    <a:pt x="1" y="201"/>
                    <a:pt x="1" y="201"/>
                  </a:cubicBezTo>
                  <a:cubicBezTo>
                    <a:pt x="0" y="201"/>
                    <a:pt x="0" y="201"/>
                    <a:pt x="0" y="201"/>
                  </a:cubicBezTo>
                  <a:cubicBezTo>
                    <a:pt x="0" y="172"/>
                    <a:pt x="0" y="144"/>
                    <a:pt x="0" y="115"/>
                  </a:cubicBezTo>
                  <a:cubicBezTo>
                    <a:pt x="0" y="86"/>
                    <a:pt x="0" y="58"/>
                    <a:pt x="0" y="29"/>
                  </a:cubicBezTo>
                  <a:cubicBezTo>
                    <a:pt x="1" y="29"/>
                    <a:pt x="2" y="29"/>
                    <a:pt x="2" y="29"/>
                  </a:cubicBezTo>
                  <a:cubicBezTo>
                    <a:pt x="2" y="30"/>
                    <a:pt x="2" y="30"/>
                    <a:pt x="3" y="30"/>
                  </a:cubicBezTo>
                  <a:cubicBezTo>
                    <a:pt x="4" y="30"/>
                    <a:pt x="4" y="30"/>
                    <a:pt x="5" y="29"/>
                  </a:cubicBezTo>
                  <a:cubicBezTo>
                    <a:pt x="5" y="28"/>
                    <a:pt x="5" y="27"/>
                    <a:pt x="5"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0" y="25"/>
                    <a:pt x="0" y="24"/>
                  </a:cubicBezTo>
                  <a:cubicBezTo>
                    <a:pt x="1" y="24"/>
                    <a:pt x="2" y="24"/>
                    <a:pt x="3" y="24"/>
                  </a:cubicBezTo>
                  <a:cubicBezTo>
                    <a:pt x="3" y="23"/>
                    <a:pt x="4" y="22"/>
                    <a:pt x="4" y="21"/>
                  </a:cubicBezTo>
                  <a:cubicBezTo>
                    <a:pt x="3" y="21"/>
                    <a:pt x="3"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1" y="10"/>
                    <a:pt x="0" y="10"/>
                  </a:cubicBezTo>
                  <a:cubicBezTo>
                    <a:pt x="0" y="9"/>
                    <a:pt x="0" y="8"/>
                    <a:pt x="1"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2" y="5"/>
                    <a:pt x="1" y="5"/>
                  </a:cubicBezTo>
                  <a:cubicBezTo>
                    <a:pt x="1" y="5"/>
                    <a:pt x="1" y="6"/>
                    <a:pt x="1" y="6"/>
                  </a:cubicBezTo>
                  <a:cubicBezTo>
                    <a:pt x="1" y="6"/>
                    <a:pt x="1" y="6"/>
                    <a:pt x="0" y="6"/>
                  </a:cubicBezTo>
                  <a:cubicBezTo>
                    <a:pt x="0" y="6"/>
                    <a:pt x="0" y="6"/>
                    <a:pt x="0" y="6"/>
                  </a:cubicBezTo>
                  <a:cubicBezTo>
                    <a:pt x="0" y="5"/>
                    <a:pt x="0" y="5"/>
                    <a:pt x="0" y="5"/>
                  </a:cubicBezTo>
                  <a:cubicBezTo>
                    <a:pt x="0" y="5"/>
                    <a:pt x="1" y="5"/>
                    <a:pt x="1" y="5"/>
                  </a:cubicBezTo>
                  <a:cubicBezTo>
                    <a:pt x="1" y="5"/>
                    <a:pt x="2" y="5"/>
                    <a:pt x="2" y="5"/>
                  </a:cubicBezTo>
                  <a:cubicBezTo>
                    <a:pt x="2" y="5"/>
                    <a:pt x="2" y="5"/>
                    <a:pt x="2" y="5"/>
                  </a:cubicBezTo>
                  <a:cubicBezTo>
                    <a:pt x="3" y="4"/>
                    <a:pt x="3" y="4"/>
                    <a:pt x="3" y="4"/>
                  </a:cubicBezTo>
                  <a:cubicBezTo>
                    <a:pt x="4" y="4"/>
                    <a:pt x="4" y="3"/>
                    <a:pt x="4" y="2"/>
                  </a:cubicBezTo>
                  <a:cubicBezTo>
                    <a:pt x="4" y="2"/>
                    <a:pt x="3" y="2"/>
                    <a:pt x="3" y="2"/>
                  </a:cubicBezTo>
                  <a:cubicBezTo>
                    <a:pt x="3" y="2"/>
                    <a:pt x="2" y="2"/>
                    <a:pt x="2" y="2"/>
                  </a:cubicBezTo>
                  <a:cubicBezTo>
                    <a:pt x="2" y="2"/>
                    <a:pt x="1" y="2"/>
                    <a:pt x="1" y="2"/>
                  </a:cubicBezTo>
                  <a:cubicBezTo>
                    <a:pt x="1" y="2"/>
                    <a:pt x="0" y="2"/>
                    <a:pt x="0" y="2"/>
                  </a:cubicBezTo>
                  <a:cubicBezTo>
                    <a:pt x="0" y="1"/>
                    <a:pt x="1" y="1"/>
                    <a:pt x="3"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1" y="3"/>
                    <a:pt x="10" y="2"/>
                  </a:cubicBezTo>
                  <a:cubicBezTo>
                    <a:pt x="9" y="3"/>
                    <a:pt x="9" y="3"/>
                    <a:pt x="7" y="3"/>
                  </a:cubicBezTo>
                  <a:cubicBezTo>
                    <a:pt x="6" y="3"/>
                    <a:pt x="5"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4" y="6"/>
                    <a:pt x="14" y="6"/>
                    <a:pt x="14" y="6"/>
                  </a:cubicBezTo>
                  <a:cubicBezTo>
                    <a:pt x="14" y="6"/>
                    <a:pt x="15" y="6"/>
                    <a:pt x="15" y="5"/>
                  </a:cubicBezTo>
                  <a:cubicBezTo>
                    <a:pt x="15" y="5"/>
                    <a:pt x="16" y="5"/>
                    <a:pt x="16" y="5"/>
                  </a:cubicBezTo>
                  <a:cubicBezTo>
                    <a:pt x="16" y="5"/>
                    <a:pt x="17" y="5"/>
                    <a:pt x="16" y="5"/>
                  </a:cubicBezTo>
                  <a:cubicBezTo>
                    <a:pt x="16" y="5"/>
                    <a:pt x="16" y="5"/>
                    <a:pt x="16" y="4"/>
                  </a:cubicBezTo>
                  <a:cubicBezTo>
                    <a:pt x="16" y="4"/>
                    <a:pt x="16" y="4"/>
                    <a:pt x="16"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20" y="5"/>
                    <a:pt x="20" y="5"/>
                    <a:pt x="20" y="5"/>
                  </a:cubicBezTo>
                  <a:cubicBezTo>
                    <a:pt x="20" y="4"/>
                    <a:pt x="20" y="4"/>
                    <a:pt x="21" y="4"/>
                  </a:cubicBezTo>
                  <a:cubicBezTo>
                    <a:pt x="22"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8" y="13"/>
                    <a:pt x="28" y="13"/>
                  </a:cubicBezTo>
                  <a:cubicBezTo>
                    <a:pt x="28" y="13"/>
                    <a:pt x="28" y="13"/>
                    <a:pt x="29" y="14"/>
                  </a:cubicBezTo>
                  <a:cubicBezTo>
                    <a:pt x="29" y="14"/>
                    <a:pt x="30" y="14"/>
                    <a:pt x="30" y="13"/>
                  </a:cubicBezTo>
                  <a:cubicBezTo>
                    <a:pt x="30" y="12"/>
                    <a:pt x="30" y="12"/>
                    <a:pt x="29" y="12"/>
                  </a:cubicBezTo>
                  <a:cubicBezTo>
                    <a:pt x="30" y="12"/>
                    <a:pt x="31" y="12"/>
                    <a:pt x="31" y="13"/>
                  </a:cubicBezTo>
                  <a:cubicBezTo>
                    <a:pt x="32" y="14"/>
                    <a:pt x="32" y="15"/>
                    <a:pt x="32" y="16"/>
                  </a:cubicBezTo>
                  <a:cubicBezTo>
                    <a:pt x="32" y="16"/>
                    <a:pt x="33" y="16"/>
                    <a:pt x="33" y="16"/>
                  </a:cubicBezTo>
                  <a:cubicBezTo>
                    <a:pt x="33" y="16"/>
                    <a:pt x="33" y="15"/>
                    <a:pt x="33" y="15"/>
                  </a:cubicBezTo>
                  <a:cubicBezTo>
                    <a:pt x="33" y="15"/>
                    <a:pt x="33" y="15"/>
                    <a:pt x="34" y="15"/>
                  </a:cubicBezTo>
                  <a:cubicBezTo>
                    <a:pt x="34" y="14"/>
                    <a:pt x="34" y="14"/>
                    <a:pt x="34" y="14"/>
                  </a:cubicBezTo>
                  <a:cubicBezTo>
                    <a:pt x="35" y="14"/>
                    <a:pt x="35" y="14"/>
                    <a:pt x="35" y="14"/>
                  </a:cubicBezTo>
                  <a:cubicBezTo>
                    <a:pt x="36" y="14"/>
                    <a:pt x="36" y="14"/>
                    <a:pt x="37"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40" y="12"/>
                    <a:pt x="39" y="12"/>
                  </a:cubicBezTo>
                  <a:cubicBezTo>
                    <a:pt x="39" y="12"/>
                    <a:pt x="40"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6" y="9"/>
                    <a:pt x="46" y="8"/>
                  </a:cubicBezTo>
                  <a:cubicBezTo>
                    <a:pt x="46" y="8"/>
                    <a:pt x="46" y="8"/>
                    <a:pt x="45" y="8"/>
                  </a:cubicBezTo>
                  <a:cubicBezTo>
                    <a:pt x="45" y="8"/>
                    <a:pt x="45" y="8"/>
                    <a:pt x="45" y="8"/>
                  </a:cubicBezTo>
                  <a:cubicBezTo>
                    <a:pt x="45" y="7"/>
                    <a:pt x="45" y="7"/>
                    <a:pt x="45"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7" y="7"/>
                    <a:pt x="36" y="8"/>
                    <a:pt x="36" y="8"/>
                  </a:cubicBezTo>
                  <a:cubicBezTo>
                    <a:pt x="36" y="8"/>
                    <a:pt x="36" y="8"/>
                    <a:pt x="37" y="9"/>
                  </a:cubicBezTo>
                  <a:cubicBezTo>
                    <a:pt x="37" y="9"/>
                    <a:pt x="37" y="9"/>
                    <a:pt x="37" y="9"/>
                  </a:cubicBezTo>
                  <a:cubicBezTo>
                    <a:pt x="37" y="10"/>
                    <a:pt x="37" y="10"/>
                    <a:pt x="37" y="10"/>
                  </a:cubicBezTo>
                  <a:cubicBezTo>
                    <a:pt x="36" y="10"/>
                    <a:pt x="36" y="10"/>
                    <a:pt x="35" y="10"/>
                  </a:cubicBezTo>
                  <a:cubicBezTo>
                    <a:pt x="35" y="10"/>
                    <a:pt x="35" y="9"/>
                    <a:pt x="35" y="9"/>
                  </a:cubicBezTo>
                  <a:cubicBezTo>
                    <a:pt x="35" y="9"/>
                    <a:pt x="35" y="8"/>
                    <a:pt x="35"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5" y="2"/>
                    <a:pt x="35" y="2"/>
                  </a:cubicBezTo>
                  <a:cubicBezTo>
                    <a:pt x="36" y="2"/>
                    <a:pt x="36" y="2"/>
                    <a:pt x="36" y="2"/>
                  </a:cubicBezTo>
                  <a:cubicBezTo>
                    <a:pt x="36" y="2"/>
                    <a:pt x="36" y="2"/>
                    <a:pt x="36" y="2"/>
                  </a:cubicBezTo>
                  <a:cubicBezTo>
                    <a:pt x="37"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2" y="5"/>
                  </a:cubicBezTo>
                  <a:cubicBezTo>
                    <a:pt x="42" y="5"/>
                    <a:pt x="42" y="5"/>
                    <a:pt x="42" y="5"/>
                  </a:cubicBezTo>
                  <a:cubicBezTo>
                    <a:pt x="42" y="5"/>
                    <a:pt x="43" y="5"/>
                    <a:pt x="43" y="5"/>
                  </a:cubicBezTo>
                  <a:cubicBezTo>
                    <a:pt x="44" y="5"/>
                    <a:pt x="44" y="5"/>
                    <a:pt x="45"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6" y="1"/>
                    <a:pt x="56" y="2"/>
                  </a:cubicBezTo>
                  <a:cubicBezTo>
                    <a:pt x="56" y="2"/>
                    <a:pt x="57" y="2"/>
                    <a:pt x="57" y="2"/>
                  </a:cubicBezTo>
                  <a:cubicBezTo>
                    <a:pt x="57" y="2"/>
                    <a:pt x="58" y="3"/>
                    <a:pt x="58" y="3"/>
                  </a:cubicBezTo>
                  <a:cubicBezTo>
                    <a:pt x="58" y="3"/>
                    <a:pt x="59" y="2"/>
                    <a:pt x="59" y="2"/>
                  </a:cubicBezTo>
                  <a:cubicBezTo>
                    <a:pt x="59" y="2"/>
                    <a:pt x="58" y="1"/>
                    <a:pt x="57" y="1"/>
                  </a:cubicBezTo>
                  <a:cubicBezTo>
                    <a:pt x="58"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8" y="0"/>
                    <a:pt x="69"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6" y="6"/>
                    <a:pt x="65" y="6"/>
                  </a:cubicBezTo>
                  <a:cubicBezTo>
                    <a:pt x="64" y="7"/>
                    <a:pt x="63" y="7"/>
                    <a:pt x="62" y="6"/>
                  </a:cubicBezTo>
                  <a:cubicBezTo>
                    <a:pt x="62" y="5"/>
                    <a:pt x="63" y="4"/>
                    <a:pt x="63" y="4"/>
                  </a:cubicBezTo>
                  <a:cubicBezTo>
                    <a:pt x="63" y="3"/>
                    <a:pt x="63" y="3"/>
                    <a:pt x="63" y="2"/>
                  </a:cubicBezTo>
                  <a:cubicBezTo>
                    <a:pt x="62" y="1"/>
                    <a:pt x="61" y="2"/>
                    <a:pt x="61" y="2"/>
                  </a:cubicBezTo>
                  <a:cubicBezTo>
                    <a:pt x="60" y="3"/>
                    <a:pt x="61" y="4"/>
                    <a:pt x="61" y="4"/>
                  </a:cubicBezTo>
                  <a:cubicBezTo>
                    <a:pt x="61" y="4"/>
                    <a:pt x="61" y="4"/>
                    <a:pt x="60" y="4"/>
                  </a:cubicBezTo>
                  <a:cubicBezTo>
                    <a:pt x="59" y="4"/>
                    <a:pt x="59" y="4"/>
                    <a:pt x="58" y="5"/>
                  </a:cubicBezTo>
                  <a:cubicBezTo>
                    <a:pt x="58" y="4"/>
                    <a:pt x="57" y="4"/>
                    <a:pt x="56" y="4"/>
                  </a:cubicBezTo>
                  <a:cubicBezTo>
                    <a:pt x="56" y="5"/>
                    <a:pt x="55" y="5"/>
                    <a:pt x="54" y="4"/>
                  </a:cubicBezTo>
                  <a:close/>
                  <a:moveTo>
                    <a:pt x="143" y="211"/>
                  </a:moveTo>
                  <a:cubicBezTo>
                    <a:pt x="143" y="211"/>
                    <a:pt x="143" y="211"/>
                    <a:pt x="144" y="211"/>
                  </a:cubicBezTo>
                  <a:cubicBezTo>
                    <a:pt x="144" y="211"/>
                    <a:pt x="144" y="212"/>
                    <a:pt x="145" y="212"/>
                  </a:cubicBezTo>
                  <a:cubicBezTo>
                    <a:pt x="145" y="211"/>
                    <a:pt x="145" y="210"/>
                    <a:pt x="144" y="210"/>
                  </a:cubicBezTo>
                  <a:cubicBezTo>
                    <a:pt x="143" y="210"/>
                    <a:pt x="143" y="211"/>
                    <a:pt x="143"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8"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7"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4" y="209"/>
                    <a:pt x="44" y="209"/>
                    <a:pt x="44" y="209"/>
                  </a:cubicBezTo>
                  <a:cubicBezTo>
                    <a:pt x="45" y="209"/>
                    <a:pt x="45" y="209"/>
                    <a:pt x="45" y="209"/>
                  </a:cubicBezTo>
                  <a:cubicBezTo>
                    <a:pt x="46" y="209"/>
                    <a:pt x="46" y="209"/>
                    <a:pt x="46" y="209"/>
                  </a:cubicBezTo>
                  <a:cubicBezTo>
                    <a:pt x="46" y="209"/>
                    <a:pt x="46" y="209"/>
                    <a:pt x="47" y="208"/>
                  </a:cubicBezTo>
                  <a:cubicBezTo>
                    <a:pt x="45" y="208"/>
                    <a:pt x="44"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1" y="208"/>
                    <a:pt x="10" y="209"/>
                  </a:cubicBezTo>
                  <a:close/>
                  <a:moveTo>
                    <a:pt x="15"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7" y="208"/>
                    <a:pt x="16" y="208"/>
                  </a:cubicBezTo>
                  <a:cubicBezTo>
                    <a:pt x="16" y="208"/>
                    <a:pt x="16" y="207"/>
                    <a:pt x="16" y="207"/>
                  </a:cubicBezTo>
                  <a:cubicBezTo>
                    <a:pt x="16" y="207"/>
                    <a:pt x="16" y="206"/>
                    <a:pt x="16" y="206"/>
                  </a:cubicBezTo>
                  <a:cubicBezTo>
                    <a:pt x="16" y="206"/>
                    <a:pt x="16" y="205"/>
                    <a:pt x="15" y="205"/>
                  </a:cubicBezTo>
                  <a:cubicBezTo>
                    <a:pt x="15" y="206"/>
                    <a:pt x="15" y="206"/>
                    <a:pt x="15" y="206"/>
                  </a:cubicBezTo>
                  <a:cubicBezTo>
                    <a:pt x="15" y="206"/>
                    <a:pt x="14" y="206"/>
                    <a:pt x="15" y="207"/>
                  </a:cubicBezTo>
                  <a:close/>
                  <a:moveTo>
                    <a:pt x="150" y="206"/>
                  </a:moveTo>
                  <a:cubicBezTo>
                    <a:pt x="150" y="207"/>
                    <a:pt x="151" y="207"/>
                    <a:pt x="151" y="207"/>
                  </a:cubicBezTo>
                  <a:lnTo>
                    <a:pt x="153" y="207"/>
                  </a:lnTo>
                  <a:cubicBezTo>
                    <a:pt x="153" y="205"/>
                    <a:pt x="152" y="204"/>
                    <a:pt x="150" y="204"/>
                  </a:cubicBezTo>
                  <a:cubicBezTo>
                    <a:pt x="151" y="205"/>
                    <a:pt x="151" y="205"/>
                    <a:pt x="150" y="205"/>
                  </a:cubicBezTo>
                  <a:cubicBezTo>
                    <a:pt x="150" y="205"/>
                    <a:pt x="150" y="206"/>
                    <a:pt x="150" y="206"/>
                  </a:cubicBezTo>
                  <a:close/>
                  <a:moveTo>
                    <a:pt x="33" y="204"/>
                  </a:moveTo>
                  <a:cubicBezTo>
                    <a:pt x="33" y="204"/>
                    <a:pt x="33" y="204"/>
                    <a:pt x="32" y="204"/>
                  </a:cubicBezTo>
                  <a:cubicBezTo>
                    <a:pt x="32" y="205"/>
                    <a:pt x="32" y="205"/>
                    <a:pt x="32"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7"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1" y="204"/>
                    <a:pt x="10" y="204"/>
                  </a:cubicBezTo>
                  <a:cubicBezTo>
                    <a:pt x="10" y="204"/>
                    <a:pt x="9" y="205"/>
                    <a:pt x="9" y="205"/>
                  </a:cubicBezTo>
                  <a:cubicBezTo>
                    <a:pt x="9"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40"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0" y="202"/>
                  </a:cubicBezTo>
                  <a:lnTo>
                    <a:pt x="11"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2"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3" y="202"/>
                  </a:cubicBezTo>
                  <a:cubicBezTo>
                    <a:pt x="42" y="201"/>
                    <a:pt x="42" y="201"/>
                    <a:pt x="42" y="201"/>
                  </a:cubicBezTo>
                  <a:cubicBezTo>
                    <a:pt x="42" y="201"/>
                    <a:pt x="41" y="201"/>
                    <a:pt x="41" y="201"/>
                  </a:cubicBezTo>
                  <a:cubicBezTo>
                    <a:pt x="41" y="201"/>
                    <a:pt x="41" y="202"/>
                    <a:pt x="41" y="202"/>
                  </a:cubicBezTo>
                  <a:cubicBezTo>
                    <a:pt x="41"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7" y="200"/>
                  </a:cubicBezTo>
                  <a:cubicBezTo>
                    <a:pt x="166" y="201"/>
                    <a:pt x="166" y="201"/>
                    <a:pt x="167" y="201"/>
                  </a:cubicBezTo>
                  <a:close/>
                  <a:moveTo>
                    <a:pt x="151" y="199"/>
                  </a:moveTo>
                  <a:cubicBezTo>
                    <a:pt x="151"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8"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7" y="200"/>
                    <a:pt x="147" y="200"/>
                  </a:cubicBezTo>
                  <a:cubicBezTo>
                    <a:pt x="148" y="200"/>
                    <a:pt x="148" y="199"/>
                    <a:pt x="148" y="199"/>
                  </a:cubicBezTo>
                  <a:cubicBezTo>
                    <a:pt x="147" y="199"/>
                    <a:pt x="147" y="199"/>
                    <a:pt x="146" y="200"/>
                  </a:cubicBezTo>
                  <a:cubicBezTo>
                    <a:pt x="146" y="200"/>
                    <a:pt x="146" y="200"/>
                    <a:pt x="145" y="201"/>
                  </a:cubicBezTo>
                  <a:close/>
                  <a:moveTo>
                    <a:pt x="153" y="200"/>
                  </a:moveTo>
                  <a:cubicBezTo>
                    <a:pt x="153" y="200"/>
                    <a:pt x="153" y="201"/>
                    <a:pt x="154" y="200"/>
                  </a:cubicBezTo>
                  <a:cubicBezTo>
                    <a:pt x="154" y="200"/>
                    <a:pt x="154" y="200"/>
                    <a:pt x="154" y="200"/>
                  </a:cubicBezTo>
                  <a:cubicBezTo>
                    <a:pt x="155" y="200"/>
                    <a:pt x="155" y="200"/>
                    <a:pt x="155" y="199"/>
                  </a:cubicBezTo>
                  <a:cubicBezTo>
                    <a:pt x="155" y="199"/>
                    <a:pt x="156" y="200"/>
                    <a:pt x="156" y="200"/>
                  </a:cubicBezTo>
                  <a:cubicBezTo>
                    <a:pt x="156" y="200"/>
                    <a:pt x="156"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9" y="199"/>
                    <a:pt x="169" y="199"/>
                    <a:pt x="169" y="199"/>
                  </a:cubicBezTo>
                  <a:cubicBezTo>
                    <a:pt x="169" y="200"/>
                    <a:pt x="169" y="200"/>
                    <a:pt x="169" y="200"/>
                  </a:cubicBezTo>
                  <a:cubicBezTo>
                    <a:pt x="169" y="200"/>
                    <a:pt x="169"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70" y="198"/>
                    <a:pt x="169" y="198"/>
                    <a:pt x="169" y="199"/>
                  </a:cubicBezTo>
                  <a:cubicBezTo>
                    <a:pt x="169" y="199"/>
                    <a:pt x="168" y="199"/>
                    <a:pt x="168" y="199"/>
                  </a:cubicBezTo>
                  <a:close/>
                  <a:moveTo>
                    <a:pt x="162" y="197"/>
                  </a:moveTo>
                  <a:cubicBezTo>
                    <a:pt x="162" y="197"/>
                    <a:pt x="161" y="197"/>
                    <a:pt x="161" y="197"/>
                  </a:cubicBezTo>
                  <a:cubicBezTo>
                    <a:pt x="161" y="197"/>
                    <a:pt x="161" y="197"/>
                    <a:pt x="161" y="196"/>
                  </a:cubicBezTo>
                  <a:cubicBezTo>
                    <a:pt x="161" y="196"/>
                    <a:pt x="161"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6" y="194"/>
                    <a:pt x="156"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3"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6"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4" y="28"/>
                    <a:pt x="54" y="28"/>
                  </a:cubicBezTo>
                  <a:cubicBezTo>
                    <a:pt x="54" y="28"/>
                    <a:pt x="54" y="28"/>
                    <a:pt x="54" y="27"/>
                  </a:cubicBezTo>
                  <a:close/>
                  <a:moveTo>
                    <a:pt x="169" y="26"/>
                  </a:moveTo>
                  <a:cubicBezTo>
                    <a:pt x="169" y="26"/>
                    <a:pt x="169" y="26"/>
                    <a:pt x="169" y="26"/>
                  </a:cubicBezTo>
                  <a:cubicBezTo>
                    <a:pt x="169" y="26"/>
                    <a:pt x="169" y="26"/>
                    <a:pt x="169"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7" y="26"/>
                    <a:pt x="166" y="26"/>
                    <a:pt x="166" y="26"/>
                  </a:cubicBezTo>
                  <a:cubicBezTo>
                    <a:pt x="166" y="26"/>
                    <a:pt x="166" y="26"/>
                    <a:pt x="166" y="27"/>
                  </a:cubicBezTo>
                  <a:cubicBezTo>
                    <a:pt x="165" y="27"/>
                    <a:pt x="165" y="27"/>
                    <a:pt x="165" y="28"/>
                  </a:cubicBezTo>
                  <a:cubicBezTo>
                    <a:pt x="165" y="28"/>
                    <a:pt x="165" y="28"/>
                    <a:pt x="164" y="28"/>
                  </a:cubicBezTo>
                  <a:close/>
                  <a:moveTo>
                    <a:pt x="161" y="27"/>
                  </a:moveTo>
                  <a:cubicBezTo>
                    <a:pt x="162" y="27"/>
                    <a:pt x="162" y="27"/>
                    <a:pt x="163" y="27"/>
                  </a:cubicBezTo>
                  <a:cubicBezTo>
                    <a:pt x="164" y="27"/>
                    <a:pt x="164" y="27"/>
                    <a:pt x="164" y="26"/>
                  </a:cubicBezTo>
                  <a:cubicBezTo>
                    <a:pt x="163" y="26"/>
                    <a:pt x="162" y="26"/>
                    <a:pt x="162" y="26"/>
                  </a:cubicBezTo>
                  <a:cubicBezTo>
                    <a:pt x="161" y="25"/>
                    <a:pt x="160" y="25"/>
                    <a:pt x="160" y="25"/>
                  </a:cubicBezTo>
                  <a:cubicBezTo>
                    <a:pt x="159" y="26"/>
                    <a:pt x="160" y="26"/>
                    <a:pt x="160" y="26"/>
                  </a:cubicBezTo>
                  <a:cubicBezTo>
                    <a:pt x="160" y="26"/>
                    <a:pt x="160" y="26"/>
                    <a:pt x="161" y="26"/>
                  </a:cubicBezTo>
                  <a:cubicBezTo>
                    <a:pt x="161" y="26"/>
                    <a:pt x="161" y="26"/>
                    <a:pt x="161" y="26"/>
                  </a:cubicBezTo>
                  <a:cubicBezTo>
                    <a:pt x="161" y="26"/>
                    <a:pt x="161" y="26"/>
                    <a:pt x="161" y="27"/>
                  </a:cubicBezTo>
                  <a:close/>
                  <a:moveTo>
                    <a:pt x="126" y="23"/>
                  </a:moveTo>
                  <a:cubicBezTo>
                    <a:pt x="125" y="23"/>
                    <a:pt x="125" y="23"/>
                    <a:pt x="125" y="23"/>
                  </a:cubicBezTo>
                  <a:cubicBezTo>
                    <a:pt x="125" y="23"/>
                    <a:pt x="125" y="23"/>
                    <a:pt x="125" y="23"/>
                  </a:cubicBezTo>
                  <a:cubicBezTo>
                    <a:pt x="125" y="23"/>
                    <a:pt x="126" y="23"/>
                    <a:pt x="126"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2" y="21"/>
                    <a:pt x="162" y="21"/>
                  </a:cubicBezTo>
                  <a:cubicBezTo>
                    <a:pt x="162" y="20"/>
                    <a:pt x="162" y="20"/>
                    <a:pt x="162" y="19"/>
                  </a:cubicBezTo>
                  <a:cubicBezTo>
                    <a:pt x="162" y="19"/>
                    <a:pt x="162" y="19"/>
                    <a:pt x="161" y="20"/>
                  </a:cubicBezTo>
                  <a:cubicBezTo>
                    <a:pt x="161" y="20"/>
                    <a:pt x="160" y="20"/>
                    <a:pt x="160" y="21"/>
                  </a:cubicBezTo>
                  <a:cubicBezTo>
                    <a:pt x="160" y="21"/>
                    <a:pt x="160" y="21"/>
                    <a:pt x="160" y="22"/>
                  </a:cubicBezTo>
                  <a:cubicBezTo>
                    <a:pt x="160" y="22"/>
                    <a:pt x="160" y="23"/>
                    <a:pt x="161" y="23"/>
                  </a:cubicBezTo>
                  <a:close/>
                  <a:moveTo>
                    <a:pt x="165" y="20"/>
                  </a:moveTo>
                  <a:cubicBezTo>
                    <a:pt x="166" y="20"/>
                    <a:pt x="166" y="19"/>
                    <a:pt x="166" y="19"/>
                  </a:cubicBezTo>
                  <a:cubicBezTo>
                    <a:pt x="167" y="18"/>
                    <a:pt x="166" y="18"/>
                    <a:pt x="166"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9"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5" y="10"/>
                  </a:cubicBezTo>
                  <a:cubicBezTo>
                    <a:pt x="25" y="9"/>
                    <a:pt x="25" y="9"/>
                    <a:pt x="25" y="9"/>
                  </a:cubicBezTo>
                  <a:cubicBezTo>
                    <a:pt x="25" y="9"/>
                    <a:pt x="25" y="9"/>
                    <a:pt x="25" y="9"/>
                  </a:cubicBezTo>
                  <a:cubicBezTo>
                    <a:pt x="25" y="9"/>
                    <a:pt x="25" y="9"/>
                    <a:pt x="25"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3"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6" y="5"/>
                    <a:pt x="25" y="5"/>
                    <a:pt x="25" y="5"/>
                  </a:cubicBezTo>
                  <a:cubicBezTo>
                    <a:pt x="25" y="5"/>
                    <a:pt x="25" y="5"/>
                    <a:pt x="25" y="5"/>
                  </a:cubicBezTo>
                  <a:cubicBezTo>
                    <a:pt x="25" y="5"/>
                    <a:pt x="25" y="5"/>
                    <a:pt x="26" y="5"/>
                  </a:cubicBezTo>
                  <a:cubicBezTo>
                    <a:pt x="26" y="5"/>
                    <a:pt x="26" y="5"/>
                    <a:pt x="26" y="5"/>
                  </a:cubicBezTo>
                  <a:close/>
                  <a:moveTo>
                    <a:pt x="160" y="4"/>
                  </a:moveTo>
                  <a:cubicBezTo>
                    <a:pt x="162" y="4"/>
                    <a:pt x="163" y="4"/>
                    <a:pt x="164" y="3"/>
                  </a:cubicBezTo>
                  <a:cubicBezTo>
                    <a:pt x="163" y="4"/>
                    <a:pt x="162" y="4"/>
                    <a:pt x="161" y="3"/>
                  </a:cubicBezTo>
                  <a:cubicBezTo>
                    <a:pt x="161" y="3"/>
                    <a:pt x="160" y="4"/>
                    <a:pt x="160" y="4"/>
                  </a:cubicBezTo>
                  <a:close/>
                  <a:moveTo>
                    <a:pt x="151" y="4"/>
                  </a:moveTo>
                  <a:cubicBezTo>
                    <a:pt x="151" y="3"/>
                    <a:pt x="150" y="3"/>
                    <a:pt x="150" y="4"/>
                  </a:cubicBezTo>
                  <a:cubicBezTo>
                    <a:pt x="150" y="4"/>
                    <a:pt x="149" y="4"/>
                    <a:pt x="149" y="3"/>
                  </a:cubicBezTo>
                  <a:cubicBezTo>
                    <a:pt x="148" y="4"/>
                    <a:pt x="149"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2" y="4"/>
                  </a:moveTo>
                  <a:lnTo>
                    <a:pt x="123" y="4"/>
                  </a:lnTo>
                  <a:cubicBezTo>
                    <a:pt x="124" y="4"/>
                    <a:pt x="124" y="4"/>
                    <a:pt x="124" y="3"/>
                  </a:cubicBezTo>
                  <a:cubicBezTo>
                    <a:pt x="123" y="3"/>
                    <a:pt x="123" y="3"/>
                    <a:pt x="123" y="2"/>
                  </a:cubicBezTo>
                  <a:cubicBezTo>
                    <a:pt x="123" y="2"/>
                    <a:pt x="123" y="2"/>
                    <a:pt x="122" y="2"/>
                  </a:cubicBezTo>
                  <a:cubicBezTo>
                    <a:pt x="122" y="2"/>
                    <a:pt x="122" y="2"/>
                    <a:pt x="122" y="3"/>
                  </a:cubicBezTo>
                  <a:cubicBezTo>
                    <a:pt x="121" y="3"/>
                    <a:pt x="121" y="4"/>
                    <a:pt x="122"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9" y="2"/>
                    <a:pt x="28" y="2"/>
                  </a:cubicBezTo>
                  <a:close/>
                  <a:moveTo>
                    <a:pt x="23" y="3"/>
                  </a:moveTo>
                  <a:cubicBezTo>
                    <a:pt x="24" y="3"/>
                    <a:pt x="24" y="3"/>
                    <a:pt x="24" y="4"/>
                  </a:cubicBezTo>
                  <a:cubicBezTo>
                    <a:pt x="25" y="4"/>
                    <a:pt x="25" y="4"/>
                    <a:pt x="26" y="4"/>
                  </a:cubicBezTo>
                  <a:cubicBezTo>
                    <a:pt x="26" y="4"/>
                    <a:pt x="26" y="3"/>
                    <a:pt x="26" y="3"/>
                  </a:cubicBezTo>
                  <a:cubicBezTo>
                    <a:pt x="26" y="3"/>
                    <a:pt x="26" y="3"/>
                    <a:pt x="26" y="2"/>
                  </a:cubicBezTo>
                  <a:cubicBezTo>
                    <a:pt x="26" y="2"/>
                    <a:pt x="25" y="2"/>
                    <a:pt x="25" y="2"/>
                  </a:cubicBezTo>
                  <a:cubicBezTo>
                    <a:pt x="24" y="2"/>
                    <a:pt x="24" y="2"/>
                    <a:pt x="23" y="3"/>
                  </a:cubicBezTo>
                  <a:close/>
                  <a:moveTo>
                    <a:pt x="45" y="3"/>
                  </a:moveTo>
                  <a:cubicBezTo>
                    <a:pt x="45" y="3"/>
                    <a:pt x="46" y="3"/>
                    <a:pt x="46" y="4"/>
                  </a:cubicBezTo>
                  <a:cubicBezTo>
                    <a:pt x="46" y="4"/>
                    <a:pt x="46" y="4"/>
                    <a:pt x="47" y="4"/>
                  </a:cubicBezTo>
                  <a:cubicBezTo>
                    <a:pt x="48"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5"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6" y="1"/>
                  </a:moveTo>
                  <a:lnTo>
                    <a:pt x="125" y="1"/>
                  </a:lnTo>
                  <a:cubicBezTo>
                    <a:pt x="125" y="1"/>
                    <a:pt x="124" y="1"/>
                    <a:pt x="124" y="1"/>
                  </a:cubicBezTo>
                  <a:cubicBezTo>
                    <a:pt x="125" y="1"/>
                    <a:pt x="125" y="1"/>
                    <a:pt x="125" y="1"/>
                  </a:cubicBezTo>
                  <a:cubicBezTo>
                    <a:pt x="125" y="1"/>
                    <a:pt x="126" y="1"/>
                    <a:pt x="126"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5" y="5"/>
                    <a:pt x="105" y="5"/>
                  </a:cubicBezTo>
                  <a:cubicBezTo>
                    <a:pt x="105" y="5"/>
                    <a:pt x="105" y="4"/>
                    <a:pt x="104" y="3"/>
                  </a:cubicBezTo>
                  <a:cubicBezTo>
                    <a:pt x="105" y="3"/>
                    <a:pt x="105" y="3"/>
                    <a:pt x="105" y="3"/>
                  </a:cubicBezTo>
                  <a:cubicBezTo>
                    <a:pt x="106"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8" y="1"/>
                    <a:pt x="109" y="1"/>
                    <a:pt x="111" y="1"/>
                  </a:cubicBezTo>
                  <a:cubicBezTo>
                    <a:pt x="112" y="1"/>
                    <a:pt x="113" y="1"/>
                    <a:pt x="113" y="1"/>
                  </a:cubicBezTo>
                  <a:cubicBezTo>
                    <a:pt x="113" y="1"/>
                    <a:pt x="113" y="1"/>
                    <a:pt x="112" y="1"/>
                  </a:cubicBezTo>
                  <a:cubicBezTo>
                    <a:pt x="112" y="1"/>
                    <a:pt x="112" y="1"/>
                    <a:pt x="111" y="1"/>
                  </a:cubicBezTo>
                  <a:cubicBezTo>
                    <a:pt x="111" y="1"/>
                    <a:pt x="111" y="1"/>
                    <a:pt x="111" y="2"/>
                  </a:cubicBezTo>
                  <a:cubicBezTo>
                    <a:pt x="111" y="2"/>
                    <a:pt x="111"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3" y="8"/>
                    <a:pt x="113" y="7"/>
                  </a:cubicBezTo>
                  <a:cubicBezTo>
                    <a:pt x="113" y="6"/>
                    <a:pt x="113" y="6"/>
                    <a:pt x="113" y="5"/>
                  </a:cubicBezTo>
                  <a:cubicBezTo>
                    <a:pt x="114" y="5"/>
                    <a:pt x="115" y="5"/>
                    <a:pt x="115" y="6"/>
                  </a:cubicBezTo>
                  <a:cubicBezTo>
                    <a:pt x="116" y="6"/>
                    <a:pt x="117" y="7"/>
                    <a:pt x="117" y="7"/>
                  </a:cubicBezTo>
                  <a:cubicBezTo>
                    <a:pt x="118" y="7"/>
                    <a:pt x="118" y="7"/>
                    <a:pt x="118" y="6"/>
                  </a:cubicBezTo>
                  <a:cubicBezTo>
                    <a:pt x="118" y="6"/>
                    <a:pt x="119" y="5"/>
                    <a:pt x="118" y="5"/>
                  </a:cubicBezTo>
                  <a:cubicBezTo>
                    <a:pt x="119" y="5"/>
                    <a:pt x="119" y="5"/>
                    <a:pt x="120" y="5"/>
                  </a:cubicBezTo>
                  <a:cubicBezTo>
                    <a:pt x="120" y="5"/>
                    <a:pt x="120" y="5"/>
                    <a:pt x="121" y="5"/>
                  </a:cubicBezTo>
                  <a:cubicBezTo>
                    <a:pt x="121" y="6"/>
                    <a:pt x="121"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9"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31">
              <a:extLst>
                <a:ext uri="{FF2B5EF4-FFF2-40B4-BE49-F238E27FC236}">
                  <a16:creationId xmlns:a16="http://schemas.microsoft.com/office/drawing/2014/main" id="{8C8C10E4-66DB-4E85-95C4-A5BD1F0F2602}"/>
                </a:ext>
              </a:extLst>
            </p:cNvPr>
            <p:cNvSpPr>
              <a:spLocks noEditPoints="1"/>
            </p:cNvSpPr>
            <p:nvPr/>
          </p:nvSpPr>
          <p:spPr bwMode="auto">
            <a:xfrm>
              <a:off x="7378952" y="3086699"/>
              <a:ext cx="143907"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8 w 170"/>
                <a:gd name="T27" fmla="*/ 38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7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6 w 170"/>
                <a:gd name="T121" fmla="*/ 5 h 213"/>
                <a:gd name="T122" fmla="*/ 25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5" y="30"/>
                  </a:cubicBezTo>
                  <a:cubicBezTo>
                    <a:pt x="165" y="30"/>
                    <a:pt x="165" y="30"/>
                    <a:pt x="165" y="31"/>
                  </a:cubicBezTo>
                  <a:cubicBezTo>
                    <a:pt x="166"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4"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7"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4"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4" y="200"/>
                    <a:pt x="133" y="200"/>
                    <a:pt x="133"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3" y="196"/>
                    <a:pt x="134" y="196"/>
                    <a:pt x="134" y="195"/>
                  </a:cubicBezTo>
                  <a:cubicBezTo>
                    <a:pt x="133" y="195"/>
                    <a:pt x="133" y="195"/>
                    <a:pt x="133" y="195"/>
                  </a:cubicBezTo>
                  <a:cubicBezTo>
                    <a:pt x="133" y="195"/>
                    <a:pt x="132" y="195"/>
                    <a:pt x="132" y="196"/>
                  </a:cubicBezTo>
                  <a:cubicBezTo>
                    <a:pt x="132" y="196"/>
                    <a:pt x="133" y="196"/>
                    <a:pt x="133" y="196"/>
                  </a:cubicBezTo>
                  <a:close/>
                  <a:moveTo>
                    <a:pt x="132" y="194"/>
                  </a:moveTo>
                  <a:cubicBezTo>
                    <a:pt x="132" y="194"/>
                    <a:pt x="131" y="194"/>
                    <a:pt x="131" y="194"/>
                  </a:cubicBezTo>
                  <a:cubicBezTo>
                    <a:pt x="131" y="195"/>
                    <a:pt x="131" y="195"/>
                    <a:pt x="131" y="195"/>
                  </a:cubicBezTo>
                  <a:cubicBezTo>
                    <a:pt x="131" y="195"/>
                    <a:pt x="131" y="195"/>
                    <a:pt x="131" y="195"/>
                  </a:cubicBezTo>
                  <a:cubicBezTo>
                    <a:pt x="132" y="195"/>
                    <a:pt x="132" y="195"/>
                    <a:pt x="132" y="194"/>
                  </a:cubicBezTo>
                  <a:close/>
                  <a:moveTo>
                    <a:pt x="30" y="197"/>
                  </a:moveTo>
                  <a:cubicBezTo>
                    <a:pt x="30" y="197"/>
                    <a:pt x="30" y="196"/>
                    <a:pt x="30" y="195"/>
                  </a:cubicBezTo>
                  <a:cubicBezTo>
                    <a:pt x="30" y="195"/>
                    <a:pt x="29" y="195"/>
                    <a:pt x="28" y="195"/>
                  </a:cubicBezTo>
                  <a:cubicBezTo>
                    <a:pt x="28" y="195"/>
                    <a:pt x="28"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4" y="193"/>
                    <a:pt x="84" y="193"/>
                  </a:cubicBezTo>
                  <a:cubicBezTo>
                    <a:pt x="84" y="193"/>
                    <a:pt x="84" y="193"/>
                    <a:pt x="84" y="194"/>
                  </a:cubicBezTo>
                  <a:cubicBezTo>
                    <a:pt x="84" y="194"/>
                    <a:pt x="84" y="194"/>
                    <a:pt x="85" y="194"/>
                  </a:cubicBezTo>
                  <a:close/>
                  <a:moveTo>
                    <a:pt x="20" y="194"/>
                  </a:moveTo>
                  <a:cubicBezTo>
                    <a:pt x="20" y="194"/>
                    <a:pt x="20" y="195"/>
                    <a:pt x="21" y="195"/>
                  </a:cubicBezTo>
                  <a:lnTo>
                    <a:pt x="22"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8"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3"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8" y="153"/>
                    <a:pt x="37" y="153"/>
                  </a:cubicBezTo>
                  <a:cubicBezTo>
                    <a:pt x="37" y="153"/>
                    <a:pt x="37" y="153"/>
                    <a:pt x="37" y="153"/>
                  </a:cubicBezTo>
                  <a:lnTo>
                    <a:pt x="38"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0" y="88"/>
                  </a:cubicBezTo>
                  <a:cubicBezTo>
                    <a:pt x="110" y="88"/>
                    <a:pt x="110" y="88"/>
                    <a:pt x="109" y="88"/>
                  </a:cubicBezTo>
                  <a:cubicBezTo>
                    <a:pt x="109" y="89"/>
                    <a:pt x="110" y="90"/>
                    <a:pt x="111" y="89"/>
                  </a:cubicBezTo>
                  <a:close/>
                  <a:moveTo>
                    <a:pt x="93" y="84"/>
                  </a:moveTo>
                  <a:cubicBezTo>
                    <a:pt x="93" y="84"/>
                    <a:pt x="92" y="84"/>
                    <a:pt x="92" y="84"/>
                  </a:cubicBezTo>
                  <a:cubicBezTo>
                    <a:pt x="92" y="84"/>
                    <a:pt x="93" y="84"/>
                    <a:pt x="93" y="84"/>
                  </a:cubicBezTo>
                  <a:cubicBezTo>
                    <a:pt x="93" y="84"/>
                    <a:pt x="93" y="84"/>
                    <a:pt x="93" y="84"/>
                  </a:cubicBezTo>
                  <a:close/>
                  <a:moveTo>
                    <a:pt x="5" y="84"/>
                  </a:moveTo>
                  <a:cubicBezTo>
                    <a:pt x="5" y="84"/>
                    <a:pt x="6" y="84"/>
                    <a:pt x="6" y="84"/>
                  </a:cubicBezTo>
                  <a:cubicBezTo>
                    <a:pt x="7" y="84"/>
                    <a:pt x="7" y="84"/>
                    <a:pt x="6"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6" y="77"/>
                    <a:pt x="107" y="76"/>
                  </a:cubicBezTo>
                  <a:cubicBezTo>
                    <a:pt x="107" y="76"/>
                    <a:pt x="108" y="76"/>
                    <a:pt x="108" y="75"/>
                  </a:cubicBezTo>
                  <a:cubicBezTo>
                    <a:pt x="107" y="75"/>
                    <a:pt x="107" y="75"/>
                    <a:pt x="106" y="75"/>
                  </a:cubicBezTo>
                  <a:cubicBezTo>
                    <a:pt x="106" y="75"/>
                    <a:pt x="106" y="76"/>
                    <a:pt x="106" y="76"/>
                  </a:cubicBezTo>
                  <a:cubicBezTo>
                    <a:pt x="105" y="76"/>
                    <a:pt x="105" y="76"/>
                    <a:pt x="106" y="77"/>
                  </a:cubicBezTo>
                  <a:close/>
                  <a:moveTo>
                    <a:pt x="20" y="73"/>
                  </a:moveTo>
                  <a:cubicBezTo>
                    <a:pt x="20" y="73"/>
                    <a:pt x="21" y="73"/>
                    <a:pt x="22" y="73"/>
                  </a:cubicBezTo>
                  <a:cubicBezTo>
                    <a:pt x="23" y="73"/>
                    <a:pt x="23" y="72"/>
                    <a:pt x="22"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49"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4"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8" y="65"/>
                  </a:moveTo>
                  <a:cubicBezTo>
                    <a:pt x="159" y="63"/>
                    <a:pt x="158" y="63"/>
                    <a:pt x="157" y="63"/>
                  </a:cubicBezTo>
                  <a:cubicBezTo>
                    <a:pt x="157" y="64"/>
                    <a:pt x="158"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8" y="63"/>
                    <a:pt x="148" y="63"/>
                  </a:cubicBezTo>
                  <a:cubicBezTo>
                    <a:pt x="148" y="63"/>
                    <a:pt x="148" y="63"/>
                    <a:pt x="148" y="63"/>
                  </a:cubicBezTo>
                  <a:close/>
                  <a:moveTo>
                    <a:pt x="25" y="65"/>
                  </a:moveTo>
                  <a:cubicBezTo>
                    <a:pt x="25" y="64"/>
                    <a:pt x="25" y="64"/>
                    <a:pt x="25" y="63"/>
                  </a:cubicBezTo>
                  <a:cubicBezTo>
                    <a:pt x="25" y="63"/>
                    <a:pt x="25" y="63"/>
                    <a:pt x="24" y="63"/>
                  </a:cubicBezTo>
                  <a:cubicBezTo>
                    <a:pt x="23" y="63"/>
                    <a:pt x="23" y="63"/>
                    <a:pt x="23" y="64"/>
                  </a:cubicBezTo>
                  <a:cubicBezTo>
                    <a:pt x="24" y="65"/>
                    <a:pt x="24" y="65"/>
                    <a:pt x="25" y="65"/>
                  </a:cubicBezTo>
                  <a:close/>
                  <a:moveTo>
                    <a:pt x="165" y="63"/>
                  </a:moveTo>
                  <a:cubicBezTo>
                    <a:pt x="165" y="63"/>
                    <a:pt x="165" y="62"/>
                    <a:pt x="164" y="62"/>
                  </a:cubicBezTo>
                  <a:cubicBezTo>
                    <a:pt x="164" y="62"/>
                    <a:pt x="163"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3" y="61"/>
                    <a:pt x="153" y="61"/>
                    <a:pt x="153" y="61"/>
                  </a:cubicBezTo>
                  <a:cubicBezTo>
                    <a:pt x="152" y="62"/>
                    <a:pt x="153" y="63"/>
                    <a:pt x="154" y="63"/>
                  </a:cubicBezTo>
                  <a:close/>
                  <a:moveTo>
                    <a:pt x="132" y="61"/>
                  </a:moveTo>
                  <a:cubicBezTo>
                    <a:pt x="131" y="62"/>
                    <a:pt x="132" y="62"/>
                    <a:pt x="132" y="63"/>
                  </a:cubicBezTo>
                  <a:cubicBezTo>
                    <a:pt x="133" y="63"/>
                    <a:pt x="133" y="63"/>
                    <a:pt x="134" y="62"/>
                  </a:cubicBezTo>
                  <a:cubicBezTo>
                    <a:pt x="134" y="62"/>
                    <a:pt x="134" y="61"/>
                    <a:pt x="133" y="61"/>
                  </a:cubicBezTo>
                  <a:cubicBezTo>
                    <a:pt x="132" y="61"/>
                    <a:pt x="132" y="61"/>
                    <a:pt x="132" y="61"/>
                  </a:cubicBezTo>
                  <a:close/>
                  <a:moveTo>
                    <a:pt x="160" y="60"/>
                  </a:moveTo>
                  <a:cubicBezTo>
                    <a:pt x="160" y="60"/>
                    <a:pt x="160" y="59"/>
                    <a:pt x="159"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4" y="57"/>
                    <a:pt x="135" y="57"/>
                    <a:pt x="135" y="57"/>
                  </a:cubicBezTo>
                  <a:cubicBezTo>
                    <a:pt x="135" y="57"/>
                    <a:pt x="135" y="57"/>
                    <a:pt x="135" y="57"/>
                  </a:cubicBezTo>
                  <a:close/>
                  <a:moveTo>
                    <a:pt x="37" y="57"/>
                  </a:moveTo>
                  <a:cubicBezTo>
                    <a:pt x="37" y="57"/>
                    <a:pt x="37" y="57"/>
                    <a:pt x="36" y="57"/>
                  </a:cubicBezTo>
                  <a:cubicBezTo>
                    <a:pt x="36" y="57"/>
                    <a:pt x="36" y="57"/>
                    <a:pt x="36"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5" y="58"/>
                  </a:cubicBezTo>
                  <a:cubicBezTo>
                    <a:pt x="95" y="57"/>
                    <a:pt x="94" y="57"/>
                    <a:pt x="94" y="56"/>
                  </a:cubicBezTo>
                  <a:cubicBezTo>
                    <a:pt x="94" y="57"/>
                    <a:pt x="94" y="57"/>
                    <a:pt x="94" y="58"/>
                  </a:cubicBezTo>
                  <a:cubicBezTo>
                    <a:pt x="94" y="59"/>
                    <a:pt x="94" y="60"/>
                    <a:pt x="94" y="61"/>
                  </a:cubicBezTo>
                  <a:close/>
                  <a:moveTo>
                    <a:pt x="131" y="54"/>
                  </a:moveTo>
                  <a:cubicBezTo>
                    <a:pt x="130" y="54"/>
                    <a:pt x="130" y="54"/>
                    <a:pt x="130"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60" y="51"/>
                  </a:lnTo>
                  <a:cubicBezTo>
                    <a:pt x="160"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3" y="49"/>
                    <a:pt x="73" y="49"/>
                    <a:pt x="72" y="49"/>
                  </a:cubicBezTo>
                  <a:close/>
                  <a:moveTo>
                    <a:pt x="149" y="49"/>
                  </a:moveTo>
                  <a:cubicBezTo>
                    <a:pt x="149" y="49"/>
                    <a:pt x="149" y="49"/>
                    <a:pt x="149"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7" y="50"/>
                    <a:pt x="127" y="50"/>
                    <a:pt x="127" y="49"/>
                  </a:cubicBezTo>
                  <a:cubicBezTo>
                    <a:pt x="126" y="50"/>
                    <a:pt x="125" y="50"/>
                    <a:pt x="125" y="49"/>
                  </a:cubicBezTo>
                  <a:cubicBezTo>
                    <a:pt x="124" y="49"/>
                    <a:pt x="124" y="48"/>
                    <a:pt x="123" y="48"/>
                  </a:cubicBezTo>
                  <a:cubicBezTo>
                    <a:pt x="123" y="49"/>
                    <a:pt x="122" y="50"/>
                    <a:pt x="123" y="50"/>
                  </a:cubicBezTo>
                  <a:cubicBezTo>
                    <a:pt x="123" y="50"/>
                    <a:pt x="123" y="51"/>
                    <a:pt x="124" y="51"/>
                  </a:cubicBezTo>
                  <a:close/>
                  <a:moveTo>
                    <a:pt x="8" y="48"/>
                  </a:moveTo>
                  <a:cubicBezTo>
                    <a:pt x="8" y="48"/>
                    <a:pt x="9" y="48"/>
                    <a:pt x="9" y="48"/>
                  </a:cubicBezTo>
                  <a:cubicBezTo>
                    <a:pt x="9" y="48"/>
                    <a:pt x="9"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6" y="47"/>
                    <a:pt x="156" y="47"/>
                  </a:cubicBezTo>
                  <a:lnTo>
                    <a:pt x="156" y="45"/>
                  </a:lnTo>
                  <a:cubicBezTo>
                    <a:pt x="155" y="45"/>
                    <a:pt x="155" y="46"/>
                    <a:pt x="154"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40" y="48"/>
                  </a:cubicBezTo>
                  <a:cubicBezTo>
                    <a:pt x="140" y="47"/>
                    <a:pt x="140"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0" y="43"/>
                    <a:pt x="131" y="43"/>
                  </a:cubicBezTo>
                  <a:cubicBezTo>
                    <a:pt x="131"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lnTo>
                    <a:pt x="148" y="38"/>
                  </a:lnTo>
                  <a:close/>
                  <a:moveTo>
                    <a:pt x="159" y="41"/>
                  </a:moveTo>
                  <a:cubicBezTo>
                    <a:pt x="160" y="41"/>
                    <a:pt x="160" y="41"/>
                    <a:pt x="160" y="41"/>
                  </a:cubicBezTo>
                  <a:cubicBezTo>
                    <a:pt x="161" y="40"/>
                    <a:pt x="161" y="40"/>
                    <a:pt x="161"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2" y="41"/>
                    <a:pt x="123" y="42"/>
                  </a:cubicBezTo>
                  <a:cubicBezTo>
                    <a:pt x="123" y="42"/>
                    <a:pt x="123" y="42"/>
                    <a:pt x="122" y="42"/>
                  </a:cubicBezTo>
                  <a:cubicBezTo>
                    <a:pt x="122" y="42"/>
                    <a:pt x="121"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6" y="46"/>
                  </a:cubicBezTo>
                  <a:cubicBezTo>
                    <a:pt x="125" y="46"/>
                    <a:pt x="125" y="45"/>
                    <a:pt x="125" y="45"/>
                  </a:cubicBezTo>
                  <a:cubicBezTo>
                    <a:pt x="125" y="44"/>
                    <a:pt x="126"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5"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7"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7" y="31"/>
                  </a:moveTo>
                  <a:cubicBezTo>
                    <a:pt x="157" y="31"/>
                    <a:pt x="157" y="31"/>
                    <a:pt x="157" y="31"/>
                  </a:cubicBezTo>
                  <a:cubicBezTo>
                    <a:pt x="158" y="31"/>
                    <a:pt x="158" y="31"/>
                    <a:pt x="158" y="31"/>
                  </a:cubicBezTo>
                  <a:cubicBezTo>
                    <a:pt x="158" y="32"/>
                    <a:pt x="158" y="32"/>
                    <a:pt x="158" y="32"/>
                  </a:cubicBezTo>
                  <a:cubicBezTo>
                    <a:pt x="158"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50"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2" y="27"/>
                    <a:pt x="11" y="26"/>
                    <a:pt x="11" y="26"/>
                  </a:cubicBezTo>
                  <a:cubicBezTo>
                    <a:pt x="10" y="26"/>
                    <a:pt x="10" y="27"/>
                    <a:pt x="10" y="28"/>
                  </a:cubicBezTo>
                  <a:cubicBezTo>
                    <a:pt x="10" y="28"/>
                    <a:pt x="10" y="29"/>
                    <a:pt x="10"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7" y="26"/>
                  </a:cubicBezTo>
                  <a:cubicBezTo>
                    <a:pt x="17" y="25"/>
                    <a:pt x="16" y="25"/>
                    <a:pt x="16" y="26"/>
                  </a:cubicBezTo>
                  <a:cubicBezTo>
                    <a:pt x="15" y="26"/>
                    <a:pt x="15" y="26"/>
                    <a:pt x="15" y="27"/>
                  </a:cubicBezTo>
                  <a:cubicBezTo>
                    <a:pt x="15"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9" y="24"/>
                  </a:cubicBezTo>
                  <a:cubicBezTo>
                    <a:pt x="19" y="26"/>
                    <a:pt x="19" y="26"/>
                    <a:pt x="19" y="26"/>
                  </a:cubicBezTo>
                  <a:cubicBezTo>
                    <a:pt x="19" y="26"/>
                    <a:pt x="20" y="26"/>
                    <a:pt x="21" y="26"/>
                  </a:cubicBezTo>
                  <a:close/>
                  <a:moveTo>
                    <a:pt x="15" y="24"/>
                  </a:moveTo>
                  <a:cubicBezTo>
                    <a:pt x="15" y="24"/>
                    <a:pt x="15" y="24"/>
                    <a:pt x="15" y="24"/>
                  </a:cubicBezTo>
                  <a:cubicBezTo>
                    <a:pt x="15" y="24"/>
                    <a:pt x="15" y="24"/>
                    <a:pt x="15" y="24"/>
                  </a:cubicBezTo>
                  <a:cubicBezTo>
                    <a:pt x="15" y="24"/>
                    <a:pt x="15" y="24"/>
                    <a:pt x="15" y="24"/>
                  </a:cubicBezTo>
                  <a:close/>
                  <a:moveTo>
                    <a:pt x="149" y="25"/>
                  </a:moveTo>
                  <a:cubicBezTo>
                    <a:pt x="149" y="24"/>
                    <a:pt x="149" y="24"/>
                    <a:pt x="148" y="24"/>
                  </a:cubicBezTo>
                  <a:cubicBezTo>
                    <a:pt x="148" y="24"/>
                    <a:pt x="148" y="25"/>
                    <a:pt x="148" y="25"/>
                  </a:cubicBezTo>
                  <a:cubicBezTo>
                    <a:pt x="148" y="26"/>
                    <a:pt x="149" y="25"/>
                    <a:pt x="149" y="25"/>
                  </a:cubicBezTo>
                  <a:close/>
                  <a:moveTo>
                    <a:pt x="73" y="24"/>
                  </a:moveTo>
                  <a:cubicBezTo>
                    <a:pt x="73" y="24"/>
                    <a:pt x="72" y="24"/>
                    <a:pt x="72" y="24"/>
                  </a:cubicBezTo>
                  <a:cubicBezTo>
                    <a:pt x="72" y="24"/>
                    <a:pt x="72" y="24"/>
                    <a:pt x="72" y="24"/>
                  </a:cubicBezTo>
                  <a:cubicBezTo>
                    <a:pt x="72" y="24"/>
                    <a:pt x="72"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0"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8" y="28"/>
                  </a:cubicBezTo>
                  <a:cubicBezTo>
                    <a:pt x="57" y="28"/>
                    <a:pt x="57" y="27"/>
                    <a:pt x="57" y="27"/>
                  </a:cubicBezTo>
                  <a:lnTo>
                    <a:pt x="58"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4"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50" y="26"/>
                    <a:pt x="49" y="26"/>
                  </a:cubicBezTo>
                  <a:cubicBezTo>
                    <a:pt x="49" y="27"/>
                    <a:pt x="49" y="28"/>
                    <a:pt x="50" y="28"/>
                  </a:cubicBezTo>
                  <a:cubicBezTo>
                    <a:pt x="50" y="28"/>
                    <a:pt x="50" y="29"/>
                    <a:pt x="51" y="29"/>
                  </a:cubicBezTo>
                  <a:cubicBezTo>
                    <a:pt x="51" y="29"/>
                    <a:pt x="52" y="29"/>
                    <a:pt x="53" y="29"/>
                  </a:cubicBezTo>
                  <a:cubicBezTo>
                    <a:pt x="53" y="29"/>
                    <a:pt x="54" y="29"/>
                    <a:pt x="54" y="29"/>
                  </a:cubicBezTo>
                  <a:cubicBezTo>
                    <a:pt x="55"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4" y="22"/>
                    <a:pt x="123"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2" y="21"/>
                    <a:pt x="43" y="21"/>
                  </a:cubicBezTo>
                  <a:cubicBezTo>
                    <a:pt x="43" y="21"/>
                    <a:pt x="43" y="21"/>
                    <a:pt x="43" y="21"/>
                  </a:cubicBezTo>
                  <a:close/>
                  <a:moveTo>
                    <a:pt x="151" y="20"/>
                  </a:moveTo>
                  <a:cubicBezTo>
                    <a:pt x="151" y="21"/>
                    <a:pt x="151" y="22"/>
                    <a:pt x="152" y="22"/>
                  </a:cubicBezTo>
                  <a:cubicBezTo>
                    <a:pt x="153" y="22"/>
                    <a:pt x="153" y="22"/>
                    <a:pt x="153"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4" y="21"/>
                  </a:cubicBezTo>
                  <a:cubicBezTo>
                    <a:pt x="34" y="22"/>
                    <a:pt x="34" y="22"/>
                    <a:pt x="35" y="22"/>
                  </a:cubicBezTo>
                  <a:cubicBezTo>
                    <a:pt x="35" y="21"/>
                    <a:pt x="36" y="21"/>
                    <a:pt x="36" y="20"/>
                  </a:cubicBezTo>
                  <a:cubicBezTo>
                    <a:pt x="35" y="20"/>
                    <a:pt x="35" y="20"/>
                    <a:pt x="35" y="19"/>
                  </a:cubicBezTo>
                  <a:cubicBezTo>
                    <a:pt x="34" y="19"/>
                    <a:pt x="34" y="19"/>
                    <a:pt x="34"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5" y="25"/>
                    <a:pt x="25" y="25"/>
                    <a:pt x="24" y="25"/>
                  </a:cubicBezTo>
                  <a:cubicBezTo>
                    <a:pt x="24" y="26"/>
                    <a:pt x="25" y="26"/>
                    <a:pt x="25" y="27"/>
                  </a:cubicBezTo>
                  <a:cubicBezTo>
                    <a:pt x="25"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9" y="28"/>
                    <a:pt x="29" y="28"/>
                  </a:cubicBezTo>
                  <a:cubicBezTo>
                    <a:pt x="29" y="28"/>
                    <a:pt x="29" y="28"/>
                    <a:pt x="30"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1"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6" y="26"/>
                  </a:cubicBezTo>
                  <a:cubicBezTo>
                    <a:pt x="35" y="27"/>
                    <a:pt x="35" y="27"/>
                    <a:pt x="35" y="27"/>
                  </a:cubicBezTo>
                  <a:close/>
                  <a:moveTo>
                    <a:pt x="3" y="20"/>
                  </a:moveTo>
                  <a:cubicBezTo>
                    <a:pt x="3" y="19"/>
                    <a:pt x="3" y="19"/>
                    <a:pt x="2" y="19"/>
                  </a:cubicBezTo>
                  <a:cubicBezTo>
                    <a:pt x="1"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6" y="23"/>
                    <a:pt x="136" y="23"/>
                    <a:pt x="136" y="23"/>
                  </a:cubicBezTo>
                  <a:cubicBezTo>
                    <a:pt x="135" y="23"/>
                    <a:pt x="135" y="22"/>
                    <a:pt x="134" y="23"/>
                  </a:cubicBezTo>
                  <a:cubicBezTo>
                    <a:pt x="134" y="23"/>
                    <a:pt x="133" y="23"/>
                    <a:pt x="133" y="22"/>
                  </a:cubicBezTo>
                  <a:cubicBezTo>
                    <a:pt x="133" y="23"/>
                    <a:pt x="132" y="24"/>
                    <a:pt x="133" y="24"/>
                  </a:cubicBezTo>
                  <a:cubicBezTo>
                    <a:pt x="133" y="25"/>
                    <a:pt x="133" y="25"/>
                    <a:pt x="133" y="25"/>
                  </a:cubicBezTo>
                  <a:cubicBezTo>
                    <a:pt x="134" y="26"/>
                    <a:pt x="134" y="26"/>
                    <a:pt x="135" y="26"/>
                  </a:cubicBezTo>
                  <a:cubicBezTo>
                    <a:pt x="135" y="26"/>
                    <a:pt x="136" y="25"/>
                    <a:pt x="136" y="25"/>
                  </a:cubicBezTo>
                  <a:cubicBezTo>
                    <a:pt x="136" y="25"/>
                    <a:pt x="136" y="25"/>
                    <a:pt x="136" y="25"/>
                  </a:cubicBezTo>
                  <a:cubicBezTo>
                    <a:pt x="137" y="25"/>
                    <a:pt x="137" y="25"/>
                    <a:pt x="138" y="26"/>
                  </a:cubicBezTo>
                  <a:cubicBezTo>
                    <a:pt x="138" y="26"/>
                    <a:pt x="138" y="26"/>
                    <a:pt x="139" y="25"/>
                  </a:cubicBezTo>
                  <a:cubicBezTo>
                    <a:pt x="139" y="25"/>
                    <a:pt x="140" y="25"/>
                    <a:pt x="140" y="25"/>
                  </a:cubicBezTo>
                  <a:cubicBezTo>
                    <a:pt x="140" y="25"/>
                    <a:pt x="141" y="25"/>
                    <a:pt x="141" y="25"/>
                  </a:cubicBezTo>
                  <a:cubicBezTo>
                    <a:pt x="142" y="25"/>
                    <a:pt x="142" y="24"/>
                    <a:pt x="142" y="24"/>
                  </a:cubicBezTo>
                  <a:cubicBezTo>
                    <a:pt x="142"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2" y="18"/>
                    <a:pt x="121" y="18"/>
                  </a:cubicBezTo>
                  <a:cubicBezTo>
                    <a:pt x="121" y="18"/>
                    <a:pt x="122" y="18"/>
                    <a:pt x="122" y="18"/>
                  </a:cubicBezTo>
                  <a:cubicBezTo>
                    <a:pt x="122" y="18"/>
                    <a:pt x="122" y="18"/>
                    <a:pt x="122" y="18"/>
                  </a:cubicBezTo>
                  <a:close/>
                  <a:moveTo>
                    <a:pt x="34" y="17"/>
                  </a:moveTo>
                  <a:cubicBezTo>
                    <a:pt x="34" y="17"/>
                    <a:pt x="34" y="17"/>
                    <a:pt x="35" y="17"/>
                  </a:cubicBezTo>
                  <a:cubicBezTo>
                    <a:pt x="35" y="17"/>
                    <a:pt x="35"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3"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4" y="15"/>
                    <a:pt x="103" y="15"/>
                    <a:pt x="102" y="16"/>
                  </a:cubicBezTo>
                  <a:close/>
                  <a:moveTo>
                    <a:pt x="63" y="18"/>
                  </a:moveTo>
                  <a:cubicBezTo>
                    <a:pt x="64" y="19"/>
                    <a:pt x="65" y="19"/>
                    <a:pt x="66" y="19"/>
                  </a:cubicBezTo>
                  <a:cubicBezTo>
                    <a:pt x="67" y="18"/>
                    <a:pt x="68" y="18"/>
                    <a:pt x="68" y="16"/>
                  </a:cubicBezTo>
                  <a:cubicBezTo>
                    <a:pt x="67" y="16"/>
                    <a:pt x="66" y="16"/>
                    <a:pt x="65" y="16"/>
                  </a:cubicBezTo>
                  <a:cubicBezTo>
                    <a:pt x="64" y="16"/>
                    <a:pt x="63" y="17"/>
                    <a:pt x="63" y="18"/>
                  </a:cubicBezTo>
                  <a:close/>
                  <a:moveTo>
                    <a:pt x="138" y="15"/>
                  </a:moveTo>
                  <a:cubicBezTo>
                    <a:pt x="138"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8"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7" y="13"/>
                  </a:cubicBezTo>
                  <a:cubicBezTo>
                    <a:pt x="16" y="13"/>
                    <a:pt x="15" y="13"/>
                    <a:pt x="14" y="12"/>
                  </a:cubicBezTo>
                  <a:cubicBezTo>
                    <a:pt x="15" y="13"/>
                    <a:pt x="15" y="14"/>
                    <a:pt x="16" y="14"/>
                  </a:cubicBezTo>
                  <a:cubicBezTo>
                    <a:pt x="17" y="14"/>
                    <a:pt x="18" y="14"/>
                    <a:pt x="19" y="15"/>
                  </a:cubicBezTo>
                  <a:close/>
                  <a:moveTo>
                    <a:pt x="101" y="13"/>
                  </a:moveTo>
                  <a:cubicBezTo>
                    <a:pt x="101" y="13"/>
                    <a:pt x="101"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2" y="10"/>
                    <a:pt x="52" y="10"/>
                    <a:pt x="52" y="10"/>
                  </a:cubicBezTo>
                  <a:cubicBezTo>
                    <a:pt x="52" y="10"/>
                    <a:pt x="52" y="11"/>
                    <a:pt x="53" y="10"/>
                  </a:cubicBezTo>
                  <a:lnTo>
                    <a:pt x="52"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5"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8" y="24"/>
                  </a:cubicBezTo>
                  <a:cubicBezTo>
                    <a:pt x="39" y="24"/>
                    <a:pt x="39" y="24"/>
                    <a:pt x="40" y="24"/>
                  </a:cubicBezTo>
                  <a:cubicBezTo>
                    <a:pt x="39" y="24"/>
                    <a:pt x="39" y="25"/>
                    <a:pt x="40" y="25"/>
                  </a:cubicBezTo>
                  <a:cubicBezTo>
                    <a:pt x="41" y="25"/>
                    <a:pt x="41" y="25"/>
                    <a:pt x="41" y="24"/>
                  </a:cubicBezTo>
                  <a:cubicBezTo>
                    <a:pt x="40" y="24"/>
                    <a:pt x="40" y="24"/>
                    <a:pt x="40" y="24"/>
                  </a:cubicBezTo>
                  <a:cubicBezTo>
                    <a:pt x="40" y="23"/>
                    <a:pt x="40" y="23"/>
                    <a:pt x="40" y="22"/>
                  </a:cubicBezTo>
                  <a:cubicBezTo>
                    <a:pt x="40" y="22"/>
                    <a:pt x="40" y="22"/>
                    <a:pt x="40" y="22"/>
                  </a:cubicBezTo>
                  <a:cubicBezTo>
                    <a:pt x="40" y="21"/>
                    <a:pt x="40" y="21"/>
                    <a:pt x="40" y="20"/>
                  </a:cubicBezTo>
                  <a:cubicBezTo>
                    <a:pt x="39" y="20"/>
                    <a:pt x="39" y="20"/>
                    <a:pt x="39" y="19"/>
                  </a:cubicBezTo>
                  <a:cubicBezTo>
                    <a:pt x="39" y="19"/>
                    <a:pt x="39" y="18"/>
                    <a:pt x="39" y="18"/>
                  </a:cubicBezTo>
                  <a:cubicBezTo>
                    <a:pt x="39" y="18"/>
                    <a:pt x="40" y="18"/>
                    <a:pt x="40" y="18"/>
                  </a:cubicBezTo>
                  <a:cubicBezTo>
                    <a:pt x="40" y="17"/>
                    <a:pt x="40" y="17"/>
                    <a:pt x="40" y="17"/>
                  </a:cubicBezTo>
                  <a:cubicBezTo>
                    <a:pt x="41" y="17"/>
                    <a:pt x="41" y="17"/>
                    <a:pt x="41" y="17"/>
                  </a:cubicBezTo>
                  <a:cubicBezTo>
                    <a:pt x="41" y="18"/>
                    <a:pt x="42" y="18"/>
                    <a:pt x="42" y="18"/>
                  </a:cubicBezTo>
                  <a:cubicBezTo>
                    <a:pt x="43"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5" y="11"/>
                    <a:pt x="45" y="11"/>
                  </a:cubicBezTo>
                  <a:cubicBezTo>
                    <a:pt x="44" y="11"/>
                    <a:pt x="45"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1"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3" y="9"/>
                    <a:pt x="54" y="9"/>
                  </a:cubicBezTo>
                  <a:cubicBezTo>
                    <a:pt x="54"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0" y="9"/>
                  </a:cubicBezTo>
                  <a:cubicBezTo>
                    <a:pt x="71" y="9"/>
                    <a:pt x="72" y="9"/>
                    <a:pt x="73" y="9"/>
                  </a:cubicBezTo>
                  <a:cubicBezTo>
                    <a:pt x="74" y="14"/>
                    <a:pt x="74" y="20"/>
                    <a:pt x="75" y="25"/>
                  </a:cubicBezTo>
                  <a:cubicBezTo>
                    <a:pt x="75"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2"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79" y="54"/>
                    <a:pt x="79" y="55"/>
                    <a:pt x="79" y="55"/>
                  </a:cubicBezTo>
                  <a:cubicBezTo>
                    <a:pt x="79" y="56"/>
                    <a:pt x="79" y="56"/>
                    <a:pt x="79" y="57"/>
                  </a:cubicBezTo>
                  <a:cubicBezTo>
                    <a:pt x="79"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7" y="93"/>
                  </a:cubicBezTo>
                  <a:cubicBezTo>
                    <a:pt x="87" y="89"/>
                    <a:pt x="87" y="85"/>
                    <a:pt x="88" y="81"/>
                  </a:cubicBezTo>
                  <a:cubicBezTo>
                    <a:pt x="88" y="77"/>
                    <a:pt x="89"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1" y="40"/>
                  </a:cubicBezTo>
                  <a:cubicBezTo>
                    <a:pt x="101" y="40"/>
                    <a:pt x="101" y="40"/>
                    <a:pt x="101" y="40"/>
                  </a:cubicBezTo>
                  <a:cubicBezTo>
                    <a:pt x="100" y="40"/>
                    <a:pt x="100" y="40"/>
                    <a:pt x="100" y="41"/>
                  </a:cubicBezTo>
                  <a:cubicBezTo>
                    <a:pt x="99" y="41"/>
                    <a:pt x="99" y="41"/>
                    <a:pt x="99"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2" y="39"/>
                    <a:pt x="113" y="39"/>
                    <a:pt x="113" y="39"/>
                  </a:cubicBezTo>
                  <a:cubicBezTo>
                    <a:pt x="113" y="39"/>
                    <a:pt x="113"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1" y="33"/>
                    <a:pt x="111" y="33"/>
                  </a:cubicBezTo>
                  <a:cubicBezTo>
                    <a:pt x="111" y="32"/>
                    <a:pt x="111" y="32"/>
                    <a:pt x="110" y="31"/>
                  </a:cubicBezTo>
                  <a:cubicBezTo>
                    <a:pt x="110" y="32"/>
                    <a:pt x="109" y="32"/>
                    <a:pt x="109" y="31"/>
                  </a:cubicBezTo>
                  <a:cubicBezTo>
                    <a:pt x="109" y="31"/>
                    <a:pt x="109"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1" y="23"/>
                    <a:pt x="100" y="23"/>
                    <a:pt x="100" y="23"/>
                  </a:cubicBezTo>
                  <a:cubicBezTo>
                    <a:pt x="100" y="23"/>
                    <a:pt x="100" y="23"/>
                    <a:pt x="100" y="23"/>
                  </a:cubicBezTo>
                  <a:cubicBezTo>
                    <a:pt x="99" y="23"/>
                    <a:pt x="99" y="23"/>
                    <a:pt x="99" y="23"/>
                  </a:cubicBezTo>
                  <a:cubicBezTo>
                    <a:pt x="99" y="24"/>
                    <a:pt x="98" y="24"/>
                    <a:pt x="98" y="25"/>
                  </a:cubicBezTo>
                  <a:cubicBezTo>
                    <a:pt x="97" y="26"/>
                    <a:pt x="96"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6"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30" y="7"/>
                    <a:pt x="130" y="6"/>
                  </a:cubicBezTo>
                  <a:cubicBezTo>
                    <a:pt x="131" y="5"/>
                    <a:pt x="132" y="5"/>
                    <a:pt x="134" y="5"/>
                  </a:cubicBezTo>
                  <a:cubicBezTo>
                    <a:pt x="134" y="4"/>
                    <a:pt x="134" y="4"/>
                    <a:pt x="134" y="4"/>
                  </a:cubicBezTo>
                  <a:cubicBezTo>
                    <a:pt x="135" y="3"/>
                    <a:pt x="135" y="3"/>
                    <a:pt x="135" y="2"/>
                  </a:cubicBezTo>
                  <a:cubicBezTo>
                    <a:pt x="136" y="2"/>
                    <a:pt x="136" y="2"/>
                    <a:pt x="136" y="2"/>
                  </a:cubicBezTo>
                  <a:cubicBezTo>
                    <a:pt x="137" y="2"/>
                    <a:pt x="137" y="2"/>
                    <a:pt x="137" y="2"/>
                  </a:cubicBezTo>
                  <a:cubicBezTo>
                    <a:pt x="137"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1"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29" y="10"/>
                  </a:cubicBezTo>
                  <a:cubicBezTo>
                    <a:pt x="129" y="10"/>
                    <a:pt x="129" y="10"/>
                    <a:pt x="129" y="10"/>
                  </a:cubicBezTo>
                  <a:cubicBezTo>
                    <a:pt x="129" y="11"/>
                    <a:pt x="129" y="11"/>
                    <a:pt x="129" y="12"/>
                  </a:cubicBezTo>
                  <a:cubicBezTo>
                    <a:pt x="129" y="12"/>
                    <a:pt x="130"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0" y="15"/>
                  </a:cubicBezTo>
                  <a:cubicBezTo>
                    <a:pt x="130"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3"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4" y="5"/>
                  </a:cubicBezTo>
                  <a:cubicBezTo>
                    <a:pt x="144" y="5"/>
                    <a:pt x="145" y="5"/>
                    <a:pt x="144" y="6"/>
                  </a:cubicBezTo>
                  <a:cubicBezTo>
                    <a:pt x="144" y="6"/>
                    <a:pt x="144" y="7"/>
                    <a:pt x="145" y="7"/>
                  </a:cubicBezTo>
                  <a:cubicBezTo>
                    <a:pt x="145" y="7"/>
                    <a:pt x="146" y="8"/>
                    <a:pt x="146" y="8"/>
                  </a:cubicBezTo>
                  <a:cubicBezTo>
                    <a:pt x="147" y="9"/>
                    <a:pt x="147" y="9"/>
                    <a:pt x="148" y="10"/>
                  </a:cubicBezTo>
                  <a:cubicBezTo>
                    <a:pt x="147" y="10"/>
                    <a:pt x="146" y="10"/>
                    <a:pt x="146"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49" y="16"/>
                  </a:cubicBezTo>
                  <a:cubicBezTo>
                    <a:pt x="150" y="16"/>
                    <a:pt x="150" y="16"/>
                    <a:pt x="150" y="16"/>
                  </a:cubicBezTo>
                  <a:cubicBezTo>
                    <a:pt x="151" y="16"/>
                    <a:pt x="151" y="16"/>
                    <a:pt x="151" y="16"/>
                  </a:cubicBezTo>
                  <a:cubicBezTo>
                    <a:pt x="151" y="16"/>
                    <a:pt x="151" y="16"/>
                    <a:pt x="151" y="17"/>
                  </a:cubicBezTo>
                  <a:cubicBezTo>
                    <a:pt x="151" y="17"/>
                    <a:pt x="151" y="17"/>
                    <a:pt x="152"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7" y="21"/>
                    <a:pt x="156"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7"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1" y="45"/>
                  </a:cubicBezTo>
                  <a:cubicBezTo>
                    <a:pt x="160" y="45"/>
                    <a:pt x="161" y="46"/>
                    <a:pt x="162" y="45"/>
                  </a:cubicBezTo>
                  <a:cubicBezTo>
                    <a:pt x="161" y="47"/>
                    <a:pt x="161"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0" y="192"/>
                    <a:pt x="160" y="192"/>
                    <a:pt x="160"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4"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8"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1" y="78"/>
                  </a:cubicBezTo>
                  <a:lnTo>
                    <a:pt x="120" y="78"/>
                  </a:lnTo>
                  <a:cubicBezTo>
                    <a:pt x="120" y="78"/>
                    <a:pt x="120" y="78"/>
                    <a:pt x="120" y="78"/>
                  </a:cubicBezTo>
                  <a:cubicBezTo>
                    <a:pt x="121" y="79"/>
                    <a:pt x="121" y="79"/>
                    <a:pt x="121" y="79"/>
                  </a:cubicBezTo>
                  <a:cubicBezTo>
                    <a:pt x="121" y="79"/>
                    <a:pt x="121" y="79"/>
                    <a:pt x="121" y="79"/>
                  </a:cubicBezTo>
                  <a:cubicBezTo>
                    <a:pt x="121" y="79"/>
                    <a:pt x="120" y="80"/>
                    <a:pt x="120"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1" y="161"/>
                  </a:cubicBezTo>
                  <a:cubicBezTo>
                    <a:pt x="60" y="161"/>
                    <a:pt x="60" y="160"/>
                    <a:pt x="60" y="160"/>
                  </a:cubicBezTo>
                  <a:cubicBezTo>
                    <a:pt x="61" y="159"/>
                    <a:pt x="61" y="159"/>
                    <a:pt x="61"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6"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3" y="195"/>
                    <a:pt x="43" y="196"/>
                    <a:pt x="42" y="196"/>
                  </a:cubicBezTo>
                  <a:cubicBezTo>
                    <a:pt x="42" y="196"/>
                    <a:pt x="41" y="197"/>
                    <a:pt x="41" y="197"/>
                  </a:cubicBezTo>
                  <a:cubicBezTo>
                    <a:pt x="40" y="197"/>
                    <a:pt x="40" y="197"/>
                    <a:pt x="39" y="197"/>
                  </a:cubicBezTo>
                  <a:cubicBezTo>
                    <a:pt x="39" y="197"/>
                    <a:pt x="38" y="198"/>
                    <a:pt x="39" y="198"/>
                  </a:cubicBezTo>
                  <a:cubicBezTo>
                    <a:pt x="39" y="198"/>
                    <a:pt x="39" y="198"/>
                    <a:pt x="39" y="199"/>
                  </a:cubicBezTo>
                  <a:cubicBezTo>
                    <a:pt x="39" y="199"/>
                    <a:pt x="39" y="199"/>
                    <a:pt x="39"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8"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1"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2"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2"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5" y="28"/>
                    <a:pt x="5" y="27"/>
                    <a:pt x="5" y="26"/>
                  </a:cubicBezTo>
                  <a:cubicBezTo>
                    <a:pt x="5"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1" y="5"/>
                    <a:pt x="1" y="5"/>
                  </a:cubicBezTo>
                  <a:cubicBezTo>
                    <a:pt x="1" y="5"/>
                    <a:pt x="1" y="5"/>
                    <a:pt x="2" y="5"/>
                  </a:cubicBezTo>
                  <a:cubicBezTo>
                    <a:pt x="2" y="5"/>
                    <a:pt x="2" y="5"/>
                    <a:pt x="2" y="5"/>
                  </a:cubicBezTo>
                  <a:cubicBezTo>
                    <a:pt x="3" y="4"/>
                    <a:pt x="3" y="4"/>
                    <a:pt x="3" y="4"/>
                  </a:cubicBezTo>
                  <a:cubicBezTo>
                    <a:pt x="4" y="4"/>
                    <a:pt x="4" y="3"/>
                    <a:pt x="4" y="2"/>
                  </a:cubicBezTo>
                  <a:cubicBezTo>
                    <a:pt x="3" y="2"/>
                    <a:pt x="3" y="2"/>
                    <a:pt x="3" y="2"/>
                  </a:cubicBezTo>
                  <a:cubicBezTo>
                    <a:pt x="3" y="2"/>
                    <a:pt x="2" y="2"/>
                    <a:pt x="2" y="2"/>
                  </a:cubicBezTo>
                  <a:cubicBezTo>
                    <a:pt x="2" y="2"/>
                    <a:pt x="1" y="2"/>
                    <a:pt x="1" y="2"/>
                  </a:cubicBezTo>
                  <a:cubicBezTo>
                    <a:pt x="1" y="2"/>
                    <a:pt x="0" y="2"/>
                    <a:pt x="0" y="2"/>
                  </a:cubicBezTo>
                  <a:cubicBezTo>
                    <a:pt x="0" y="1"/>
                    <a:pt x="1" y="1"/>
                    <a:pt x="2"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4" y="14"/>
                    <a:pt x="34" y="14"/>
                    <a:pt x="34" y="14"/>
                  </a:cubicBezTo>
                  <a:cubicBezTo>
                    <a:pt x="34" y="14"/>
                    <a:pt x="35" y="14"/>
                    <a:pt x="35" y="14"/>
                  </a:cubicBezTo>
                  <a:cubicBezTo>
                    <a:pt x="36" y="14"/>
                    <a:pt x="36" y="14"/>
                    <a:pt x="36"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6"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6" y="10"/>
                    <a:pt x="35" y="10"/>
                  </a:cubicBezTo>
                  <a:cubicBezTo>
                    <a:pt x="35" y="10"/>
                    <a:pt x="35" y="9"/>
                    <a:pt x="35" y="9"/>
                  </a:cubicBezTo>
                  <a:cubicBezTo>
                    <a:pt x="35"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3"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5" y="1"/>
                    <a:pt x="56" y="2"/>
                  </a:cubicBezTo>
                  <a:cubicBezTo>
                    <a:pt x="56" y="2"/>
                    <a:pt x="56" y="2"/>
                    <a:pt x="57" y="2"/>
                  </a:cubicBezTo>
                  <a:cubicBezTo>
                    <a:pt x="57" y="2"/>
                    <a:pt x="58"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1"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4" y="211"/>
                  </a:cubicBezTo>
                  <a:cubicBezTo>
                    <a:pt x="144" y="211"/>
                    <a:pt x="144" y="212"/>
                    <a:pt x="145"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7"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5"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3" y="204"/>
                    <a:pt x="32" y="204"/>
                  </a:cubicBezTo>
                  <a:cubicBezTo>
                    <a:pt x="32" y="205"/>
                    <a:pt x="32" y="205"/>
                    <a:pt x="32" y="205"/>
                  </a:cubicBezTo>
                  <a:cubicBezTo>
                    <a:pt x="32"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0" y="203"/>
                  </a:moveTo>
                  <a:cubicBezTo>
                    <a:pt x="10" y="203"/>
                    <a:pt x="10" y="203"/>
                    <a:pt x="11"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1"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2" y="202"/>
                  </a:cubicBezTo>
                  <a:cubicBezTo>
                    <a:pt x="42" y="201"/>
                    <a:pt x="42" y="201"/>
                    <a:pt x="42" y="201"/>
                  </a:cubicBezTo>
                  <a:cubicBezTo>
                    <a:pt x="42" y="201"/>
                    <a:pt x="41" y="201"/>
                    <a:pt x="41" y="201"/>
                  </a:cubicBezTo>
                  <a:cubicBezTo>
                    <a:pt x="41" y="201"/>
                    <a:pt x="41" y="202"/>
                    <a:pt x="41"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1" y="199"/>
                  </a:moveTo>
                  <a:cubicBezTo>
                    <a:pt x="150"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7"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6" y="200"/>
                    <a:pt x="147" y="200"/>
                  </a:cubicBezTo>
                  <a:cubicBezTo>
                    <a:pt x="147" y="200"/>
                    <a:pt x="148" y="199"/>
                    <a:pt x="148" y="199"/>
                  </a:cubicBezTo>
                  <a:cubicBezTo>
                    <a:pt x="147" y="199"/>
                    <a:pt x="146" y="199"/>
                    <a:pt x="146" y="200"/>
                  </a:cubicBezTo>
                  <a:cubicBezTo>
                    <a:pt x="146" y="200"/>
                    <a:pt x="146" y="200"/>
                    <a:pt x="145" y="201"/>
                  </a:cubicBezTo>
                  <a:close/>
                  <a:moveTo>
                    <a:pt x="153"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9" y="199"/>
                    <a:pt x="168" y="199"/>
                    <a:pt x="168" y="199"/>
                  </a:cubicBezTo>
                  <a:close/>
                  <a:moveTo>
                    <a:pt x="162"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5" y="194"/>
                    <a:pt x="155"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5"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2" y="43"/>
                    <a:pt x="162"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9" y="26"/>
                    <a:pt x="168"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6"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4" y="26"/>
                  </a:cubicBezTo>
                  <a:cubicBezTo>
                    <a:pt x="163" y="26"/>
                    <a:pt x="162" y="26"/>
                    <a:pt x="162" y="26"/>
                  </a:cubicBezTo>
                  <a:cubicBezTo>
                    <a:pt x="161" y="25"/>
                    <a:pt x="160" y="25"/>
                    <a:pt x="159" y="25"/>
                  </a:cubicBezTo>
                  <a:cubicBezTo>
                    <a:pt x="159" y="26"/>
                    <a:pt x="159" y="26"/>
                    <a:pt x="160" y="26"/>
                  </a:cubicBezTo>
                  <a:cubicBezTo>
                    <a:pt x="160" y="26"/>
                    <a:pt x="160" y="26"/>
                    <a:pt x="161"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7" y="18"/>
                    <a:pt x="166" y="18"/>
                    <a:pt x="165"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5"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5" y="5"/>
                    <a:pt x="25" y="5"/>
                    <a:pt x="25" y="5"/>
                  </a:cubicBezTo>
                  <a:cubicBezTo>
                    <a:pt x="25" y="5"/>
                    <a:pt x="25" y="5"/>
                    <a:pt x="25" y="5"/>
                  </a:cubicBezTo>
                  <a:cubicBezTo>
                    <a:pt x="25" y="5"/>
                    <a:pt x="25" y="5"/>
                    <a:pt x="25" y="5"/>
                  </a:cubicBezTo>
                  <a:cubicBezTo>
                    <a:pt x="26" y="5"/>
                    <a:pt x="26" y="5"/>
                    <a:pt x="26"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1" y="3"/>
                    <a:pt x="150" y="3"/>
                    <a:pt x="150" y="4"/>
                  </a:cubicBezTo>
                  <a:cubicBezTo>
                    <a:pt x="149" y="4"/>
                    <a:pt x="149" y="4"/>
                    <a:pt x="149"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2" y="3"/>
                  </a:cubicBezTo>
                  <a:cubicBezTo>
                    <a:pt x="121" y="3"/>
                    <a:pt x="121" y="4"/>
                    <a:pt x="121"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5" y="4"/>
                    <a:pt x="25" y="4"/>
                    <a:pt x="25" y="4"/>
                  </a:cubicBezTo>
                  <a:cubicBezTo>
                    <a:pt x="26" y="4"/>
                    <a:pt x="26" y="3"/>
                    <a:pt x="26" y="3"/>
                  </a:cubicBezTo>
                  <a:cubicBezTo>
                    <a:pt x="26" y="3"/>
                    <a:pt x="26" y="3"/>
                    <a:pt x="26" y="2"/>
                  </a:cubicBezTo>
                  <a:cubicBezTo>
                    <a:pt x="26" y="2"/>
                    <a:pt x="25" y="2"/>
                    <a:pt x="25" y="2"/>
                  </a:cubicBezTo>
                  <a:cubicBezTo>
                    <a:pt x="24" y="2"/>
                    <a:pt x="23" y="2"/>
                    <a:pt x="23" y="3"/>
                  </a:cubicBezTo>
                  <a:close/>
                  <a:moveTo>
                    <a:pt x="44" y="3"/>
                  </a:moveTo>
                  <a:cubicBezTo>
                    <a:pt x="45" y="3"/>
                    <a:pt x="46" y="3"/>
                    <a:pt x="46" y="4"/>
                  </a:cubicBezTo>
                  <a:cubicBezTo>
                    <a:pt x="46" y="4"/>
                    <a:pt x="46" y="4"/>
                    <a:pt x="47" y="4"/>
                  </a:cubicBezTo>
                  <a:cubicBezTo>
                    <a:pt x="47"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5" y="1"/>
                  </a:moveTo>
                  <a:lnTo>
                    <a:pt x="125" y="1"/>
                  </a:lnTo>
                  <a:cubicBezTo>
                    <a:pt x="125" y="1"/>
                    <a:pt x="124" y="1"/>
                    <a:pt x="124" y="1"/>
                  </a:cubicBezTo>
                  <a:cubicBezTo>
                    <a:pt x="125"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4" y="5"/>
                    <a:pt x="105" y="5"/>
                  </a:cubicBezTo>
                  <a:cubicBezTo>
                    <a:pt x="105" y="5"/>
                    <a:pt x="105" y="4"/>
                    <a:pt x="104" y="3"/>
                  </a:cubicBezTo>
                  <a:cubicBezTo>
                    <a:pt x="104" y="3"/>
                    <a:pt x="105" y="3"/>
                    <a:pt x="105" y="3"/>
                  </a:cubicBezTo>
                  <a:cubicBezTo>
                    <a:pt x="105"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09" y="9"/>
                  </a:moveTo>
                  <a:cubicBezTo>
                    <a:pt x="109" y="10"/>
                    <a:pt x="110" y="10"/>
                    <a:pt x="111" y="10"/>
                  </a:cubicBezTo>
                  <a:cubicBezTo>
                    <a:pt x="112" y="10"/>
                    <a:pt x="112" y="10"/>
                    <a:pt x="112" y="9"/>
                  </a:cubicBezTo>
                  <a:cubicBezTo>
                    <a:pt x="111" y="9"/>
                    <a:pt x="110" y="9"/>
                    <a:pt x="109" y="9"/>
                  </a:cubicBezTo>
                  <a:close/>
                  <a:moveTo>
                    <a:pt x="108"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1"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8" y="7"/>
                    <a:pt x="118" y="7"/>
                    <a:pt x="118" y="6"/>
                  </a:cubicBezTo>
                  <a:cubicBezTo>
                    <a:pt x="118" y="6"/>
                    <a:pt x="118" y="5"/>
                    <a:pt x="118" y="5"/>
                  </a:cubicBezTo>
                  <a:cubicBezTo>
                    <a:pt x="119" y="5"/>
                    <a:pt x="119" y="5"/>
                    <a:pt x="120" y="5"/>
                  </a:cubicBezTo>
                  <a:cubicBezTo>
                    <a:pt x="120" y="5"/>
                    <a:pt x="120" y="5"/>
                    <a:pt x="121" y="5"/>
                  </a:cubicBezTo>
                  <a:cubicBezTo>
                    <a:pt x="121" y="6"/>
                    <a:pt x="120"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32">
              <a:extLst>
                <a:ext uri="{FF2B5EF4-FFF2-40B4-BE49-F238E27FC236}">
                  <a16:creationId xmlns:a16="http://schemas.microsoft.com/office/drawing/2014/main" id="{F9E050C9-E335-4B3C-8DCE-9B9CE68F290C}"/>
                </a:ext>
              </a:extLst>
            </p:cNvPr>
            <p:cNvSpPr>
              <a:spLocks noEditPoints="1"/>
            </p:cNvSpPr>
            <p:nvPr/>
          </p:nvSpPr>
          <p:spPr bwMode="auto">
            <a:xfrm>
              <a:off x="7539789" y="3086699"/>
              <a:ext cx="105815" cy="182001"/>
            </a:xfrm>
            <a:custGeom>
              <a:avLst/>
              <a:gdLst>
                <a:gd name="T0" fmla="*/ 38 w 127"/>
                <a:gd name="T1" fmla="*/ 213 h 218"/>
                <a:gd name="T2" fmla="*/ 43 w 127"/>
                <a:gd name="T3" fmla="*/ 213 h 218"/>
                <a:gd name="T4" fmla="*/ 66 w 127"/>
                <a:gd name="T5" fmla="*/ 214 h 218"/>
                <a:gd name="T6" fmla="*/ 54 w 127"/>
                <a:gd name="T7" fmla="*/ 210 h 218"/>
                <a:gd name="T8" fmla="*/ 52 w 127"/>
                <a:gd name="T9" fmla="*/ 207 h 218"/>
                <a:gd name="T10" fmla="*/ 59 w 127"/>
                <a:gd name="T11" fmla="*/ 210 h 218"/>
                <a:gd name="T12" fmla="*/ 63 w 127"/>
                <a:gd name="T13" fmla="*/ 204 h 218"/>
                <a:gd name="T14" fmla="*/ 107 w 127"/>
                <a:gd name="T15" fmla="*/ 203 h 218"/>
                <a:gd name="T16" fmla="*/ 37 w 127"/>
                <a:gd name="T17" fmla="*/ 200 h 218"/>
                <a:gd name="T18" fmla="*/ 77 w 127"/>
                <a:gd name="T19" fmla="*/ 197 h 218"/>
                <a:gd name="T20" fmla="*/ 66 w 127"/>
                <a:gd name="T21" fmla="*/ 195 h 218"/>
                <a:gd name="T22" fmla="*/ 69 w 127"/>
                <a:gd name="T23" fmla="*/ 194 h 218"/>
                <a:gd name="T24" fmla="*/ 27 w 127"/>
                <a:gd name="T25" fmla="*/ 190 h 218"/>
                <a:gd name="T26" fmla="*/ 18 w 127"/>
                <a:gd name="T27" fmla="*/ 190 h 218"/>
                <a:gd name="T28" fmla="*/ 69 w 127"/>
                <a:gd name="T29" fmla="*/ 185 h 218"/>
                <a:gd name="T30" fmla="*/ 14 w 127"/>
                <a:gd name="T31" fmla="*/ 184 h 218"/>
                <a:gd name="T32" fmla="*/ 19 w 127"/>
                <a:gd name="T33" fmla="*/ 182 h 218"/>
                <a:gd name="T34" fmla="*/ 22 w 127"/>
                <a:gd name="T35" fmla="*/ 178 h 218"/>
                <a:gd name="T36" fmla="*/ 11 w 127"/>
                <a:gd name="T37" fmla="*/ 176 h 218"/>
                <a:gd name="T38" fmla="*/ 27 w 127"/>
                <a:gd name="T39" fmla="*/ 173 h 218"/>
                <a:gd name="T40" fmla="*/ 5 w 127"/>
                <a:gd name="T41" fmla="*/ 173 h 218"/>
                <a:gd name="T42" fmla="*/ 79 w 127"/>
                <a:gd name="T43" fmla="*/ 172 h 218"/>
                <a:gd name="T44" fmla="*/ 19 w 127"/>
                <a:gd name="T45" fmla="*/ 167 h 218"/>
                <a:gd name="T46" fmla="*/ 118 w 127"/>
                <a:gd name="T47" fmla="*/ 164 h 218"/>
                <a:gd name="T48" fmla="*/ 23 w 127"/>
                <a:gd name="T49" fmla="*/ 159 h 218"/>
                <a:gd name="T50" fmla="*/ 13 w 127"/>
                <a:gd name="T51" fmla="*/ 157 h 218"/>
                <a:gd name="T52" fmla="*/ 7 w 127"/>
                <a:gd name="T53" fmla="*/ 156 h 218"/>
                <a:gd name="T54" fmla="*/ 5 w 127"/>
                <a:gd name="T55" fmla="*/ 151 h 218"/>
                <a:gd name="T56" fmla="*/ 79 w 127"/>
                <a:gd name="T57" fmla="*/ 146 h 218"/>
                <a:gd name="T58" fmla="*/ 2 w 127"/>
                <a:gd name="T59" fmla="*/ 143 h 218"/>
                <a:gd name="T60" fmla="*/ 10 w 127"/>
                <a:gd name="T61" fmla="*/ 137 h 218"/>
                <a:gd name="T62" fmla="*/ 5 w 127"/>
                <a:gd name="T63" fmla="*/ 139 h 218"/>
                <a:gd name="T64" fmla="*/ 12 w 127"/>
                <a:gd name="T65" fmla="*/ 132 h 218"/>
                <a:gd name="T66" fmla="*/ 114 w 127"/>
                <a:gd name="T67" fmla="*/ 126 h 218"/>
                <a:gd name="T68" fmla="*/ 12 w 127"/>
                <a:gd name="T69" fmla="*/ 122 h 218"/>
                <a:gd name="T70" fmla="*/ 12 w 127"/>
                <a:gd name="T71" fmla="*/ 119 h 218"/>
                <a:gd name="T72" fmla="*/ 9 w 127"/>
                <a:gd name="T73" fmla="*/ 118 h 218"/>
                <a:gd name="T74" fmla="*/ 20 w 127"/>
                <a:gd name="T75" fmla="*/ 117 h 218"/>
                <a:gd name="T76" fmla="*/ 100 w 127"/>
                <a:gd name="T77" fmla="*/ 103 h 218"/>
                <a:gd name="T78" fmla="*/ 33 w 127"/>
                <a:gd name="T79" fmla="*/ 88 h 218"/>
                <a:gd name="T80" fmla="*/ 82 w 127"/>
                <a:gd name="T81" fmla="*/ 83 h 218"/>
                <a:gd name="T82" fmla="*/ 91 w 127"/>
                <a:gd name="T83" fmla="*/ 75 h 218"/>
                <a:gd name="T84" fmla="*/ 17 w 127"/>
                <a:gd name="T85" fmla="*/ 76 h 218"/>
                <a:gd name="T86" fmla="*/ 29 w 127"/>
                <a:gd name="T87" fmla="*/ 67 h 218"/>
                <a:gd name="T88" fmla="*/ 20 w 127"/>
                <a:gd name="T89" fmla="*/ 60 h 218"/>
                <a:gd name="T90" fmla="*/ 50 w 127"/>
                <a:gd name="T91" fmla="*/ 42 h 218"/>
                <a:gd name="T92" fmla="*/ 44 w 127"/>
                <a:gd name="T93" fmla="*/ 5 h 218"/>
                <a:gd name="T94" fmla="*/ 37 w 127"/>
                <a:gd name="T95" fmla="*/ 5 h 218"/>
                <a:gd name="T96" fmla="*/ 10 w 127"/>
                <a:gd name="T97" fmla="*/ 192 h 218"/>
                <a:gd name="T98" fmla="*/ 1 w 127"/>
                <a:gd name="T99" fmla="*/ 151 h 218"/>
                <a:gd name="T100" fmla="*/ 1 w 127"/>
                <a:gd name="T101" fmla="*/ 47 h 218"/>
                <a:gd name="T102" fmla="*/ 33 w 127"/>
                <a:gd name="T103" fmla="*/ 2 h 218"/>
                <a:gd name="T104" fmla="*/ 55 w 127"/>
                <a:gd name="T105" fmla="*/ 4 h 218"/>
                <a:gd name="T106" fmla="*/ 77 w 127"/>
                <a:gd name="T107" fmla="*/ 156 h 218"/>
                <a:gd name="T108" fmla="*/ 105 w 127"/>
                <a:gd name="T109" fmla="*/ 1 h 218"/>
                <a:gd name="T110" fmla="*/ 111 w 127"/>
                <a:gd name="T111" fmla="*/ 202 h 218"/>
                <a:gd name="T112" fmla="*/ 82 w 127"/>
                <a:gd name="T113" fmla="*/ 216 h 218"/>
                <a:gd name="T114" fmla="*/ 49 w 127"/>
                <a:gd name="T115" fmla="*/ 214 h 218"/>
                <a:gd name="T116" fmla="*/ 52 w 127"/>
                <a:gd name="T117" fmla="*/ 213 h 218"/>
                <a:gd name="T118" fmla="*/ 43 w 127"/>
                <a:gd name="T119" fmla="*/ 206 h 218"/>
                <a:gd name="T120" fmla="*/ 31 w 127"/>
                <a:gd name="T121" fmla="*/ 209 h 218"/>
                <a:gd name="T122" fmla="*/ 13 w 127"/>
                <a:gd name="T123" fmla="*/ 19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8">
                  <a:moveTo>
                    <a:pt x="15" y="73"/>
                  </a:moveTo>
                  <a:cubicBezTo>
                    <a:pt x="15" y="73"/>
                    <a:pt x="16" y="73"/>
                    <a:pt x="16" y="73"/>
                  </a:cubicBezTo>
                  <a:cubicBezTo>
                    <a:pt x="16" y="73"/>
                    <a:pt x="16" y="73"/>
                    <a:pt x="16" y="73"/>
                  </a:cubicBezTo>
                  <a:cubicBezTo>
                    <a:pt x="16" y="73"/>
                    <a:pt x="16" y="73"/>
                    <a:pt x="16" y="73"/>
                  </a:cubicBezTo>
                  <a:cubicBezTo>
                    <a:pt x="16" y="73"/>
                    <a:pt x="15" y="73"/>
                    <a:pt x="15" y="73"/>
                  </a:cubicBezTo>
                  <a:cubicBezTo>
                    <a:pt x="15" y="73"/>
                    <a:pt x="15" y="73"/>
                    <a:pt x="15" y="73"/>
                  </a:cubicBezTo>
                  <a:cubicBezTo>
                    <a:pt x="15" y="73"/>
                    <a:pt x="15" y="73"/>
                    <a:pt x="15" y="73"/>
                  </a:cubicBezTo>
                  <a:close/>
                  <a:moveTo>
                    <a:pt x="40" y="205"/>
                  </a:moveTo>
                  <a:cubicBezTo>
                    <a:pt x="40" y="205"/>
                    <a:pt x="40" y="205"/>
                    <a:pt x="41" y="205"/>
                  </a:cubicBezTo>
                  <a:cubicBezTo>
                    <a:pt x="41" y="205"/>
                    <a:pt x="41" y="205"/>
                    <a:pt x="42" y="205"/>
                  </a:cubicBezTo>
                  <a:cubicBezTo>
                    <a:pt x="42" y="206"/>
                    <a:pt x="42" y="206"/>
                    <a:pt x="41" y="206"/>
                  </a:cubicBezTo>
                  <a:cubicBezTo>
                    <a:pt x="41" y="206"/>
                    <a:pt x="41" y="206"/>
                    <a:pt x="41" y="206"/>
                  </a:cubicBezTo>
                  <a:cubicBezTo>
                    <a:pt x="40" y="206"/>
                    <a:pt x="40" y="206"/>
                    <a:pt x="40" y="205"/>
                  </a:cubicBezTo>
                  <a:close/>
                  <a:moveTo>
                    <a:pt x="22" y="206"/>
                  </a:moveTo>
                  <a:cubicBezTo>
                    <a:pt x="23" y="206"/>
                    <a:pt x="23" y="206"/>
                    <a:pt x="23" y="206"/>
                  </a:cubicBezTo>
                  <a:cubicBezTo>
                    <a:pt x="22" y="206"/>
                    <a:pt x="22" y="206"/>
                    <a:pt x="22" y="206"/>
                  </a:cubicBezTo>
                  <a:close/>
                  <a:moveTo>
                    <a:pt x="45" y="206"/>
                  </a:moveTo>
                  <a:cubicBezTo>
                    <a:pt x="45" y="206"/>
                    <a:pt x="45" y="206"/>
                    <a:pt x="45" y="206"/>
                  </a:cubicBezTo>
                  <a:cubicBezTo>
                    <a:pt x="45" y="206"/>
                    <a:pt x="45" y="206"/>
                    <a:pt x="45" y="206"/>
                  </a:cubicBezTo>
                  <a:cubicBezTo>
                    <a:pt x="45" y="206"/>
                    <a:pt x="45" y="206"/>
                    <a:pt x="44" y="206"/>
                  </a:cubicBezTo>
                  <a:cubicBezTo>
                    <a:pt x="44" y="206"/>
                    <a:pt x="45" y="206"/>
                    <a:pt x="45" y="206"/>
                  </a:cubicBezTo>
                  <a:close/>
                  <a:moveTo>
                    <a:pt x="38" y="207"/>
                  </a:moveTo>
                  <a:cubicBezTo>
                    <a:pt x="38" y="208"/>
                    <a:pt x="38" y="209"/>
                    <a:pt x="37" y="209"/>
                  </a:cubicBezTo>
                  <a:cubicBezTo>
                    <a:pt x="37" y="210"/>
                    <a:pt x="37" y="211"/>
                    <a:pt x="37" y="212"/>
                  </a:cubicBezTo>
                  <a:cubicBezTo>
                    <a:pt x="37" y="212"/>
                    <a:pt x="37" y="212"/>
                    <a:pt x="37" y="212"/>
                  </a:cubicBezTo>
                  <a:cubicBezTo>
                    <a:pt x="37" y="212"/>
                    <a:pt x="38" y="213"/>
                    <a:pt x="38" y="213"/>
                  </a:cubicBezTo>
                  <a:cubicBezTo>
                    <a:pt x="37" y="213"/>
                    <a:pt x="37" y="213"/>
                    <a:pt x="37" y="213"/>
                  </a:cubicBezTo>
                  <a:cubicBezTo>
                    <a:pt x="36" y="213"/>
                    <a:pt x="36" y="212"/>
                    <a:pt x="35" y="212"/>
                  </a:cubicBezTo>
                  <a:cubicBezTo>
                    <a:pt x="35" y="212"/>
                    <a:pt x="35" y="212"/>
                    <a:pt x="36" y="212"/>
                  </a:cubicBezTo>
                  <a:cubicBezTo>
                    <a:pt x="36" y="212"/>
                    <a:pt x="36" y="212"/>
                    <a:pt x="36" y="212"/>
                  </a:cubicBezTo>
                  <a:cubicBezTo>
                    <a:pt x="35" y="210"/>
                    <a:pt x="35" y="209"/>
                    <a:pt x="36" y="208"/>
                  </a:cubicBezTo>
                  <a:cubicBezTo>
                    <a:pt x="36" y="208"/>
                    <a:pt x="37" y="207"/>
                    <a:pt x="38" y="207"/>
                  </a:cubicBezTo>
                  <a:close/>
                  <a:moveTo>
                    <a:pt x="45" y="207"/>
                  </a:moveTo>
                  <a:cubicBezTo>
                    <a:pt x="45" y="208"/>
                    <a:pt x="45" y="208"/>
                    <a:pt x="45" y="208"/>
                  </a:cubicBezTo>
                  <a:cubicBezTo>
                    <a:pt x="44" y="208"/>
                    <a:pt x="44" y="208"/>
                    <a:pt x="44" y="208"/>
                  </a:cubicBezTo>
                  <a:cubicBezTo>
                    <a:pt x="45" y="208"/>
                    <a:pt x="45" y="209"/>
                    <a:pt x="46" y="210"/>
                  </a:cubicBezTo>
                  <a:cubicBezTo>
                    <a:pt x="46" y="210"/>
                    <a:pt x="46" y="211"/>
                    <a:pt x="45" y="211"/>
                  </a:cubicBezTo>
                  <a:cubicBezTo>
                    <a:pt x="44" y="211"/>
                    <a:pt x="43" y="211"/>
                    <a:pt x="43" y="211"/>
                  </a:cubicBezTo>
                  <a:cubicBezTo>
                    <a:pt x="42" y="212"/>
                    <a:pt x="41" y="212"/>
                    <a:pt x="41" y="211"/>
                  </a:cubicBezTo>
                  <a:cubicBezTo>
                    <a:pt x="41" y="210"/>
                    <a:pt x="41" y="210"/>
                    <a:pt x="42" y="209"/>
                  </a:cubicBezTo>
                  <a:cubicBezTo>
                    <a:pt x="43" y="209"/>
                    <a:pt x="43" y="209"/>
                    <a:pt x="44" y="210"/>
                  </a:cubicBezTo>
                  <a:cubicBezTo>
                    <a:pt x="44" y="209"/>
                    <a:pt x="44" y="209"/>
                    <a:pt x="43" y="209"/>
                  </a:cubicBezTo>
                  <a:cubicBezTo>
                    <a:pt x="43" y="209"/>
                    <a:pt x="43" y="208"/>
                    <a:pt x="43" y="208"/>
                  </a:cubicBezTo>
                  <a:cubicBezTo>
                    <a:pt x="43" y="208"/>
                    <a:pt x="44" y="207"/>
                    <a:pt x="45" y="207"/>
                  </a:cubicBezTo>
                  <a:close/>
                  <a:moveTo>
                    <a:pt x="34" y="212"/>
                  </a:moveTo>
                  <a:cubicBezTo>
                    <a:pt x="34" y="212"/>
                    <a:pt x="33" y="212"/>
                    <a:pt x="33" y="211"/>
                  </a:cubicBezTo>
                  <a:cubicBezTo>
                    <a:pt x="33" y="211"/>
                    <a:pt x="32" y="210"/>
                    <a:pt x="32" y="210"/>
                  </a:cubicBezTo>
                  <a:cubicBezTo>
                    <a:pt x="31" y="210"/>
                    <a:pt x="31" y="209"/>
                    <a:pt x="32" y="209"/>
                  </a:cubicBezTo>
                  <a:cubicBezTo>
                    <a:pt x="32" y="209"/>
                    <a:pt x="33" y="210"/>
                    <a:pt x="33" y="210"/>
                  </a:cubicBezTo>
                  <a:cubicBezTo>
                    <a:pt x="34" y="211"/>
                    <a:pt x="34" y="211"/>
                    <a:pt x="34" y="212"/>
                  </a:cubicBezTo>
                  <a:close/>
                  <a:moveTo>
                    <a:pt x="42" y="213"/>
                  </a:moveTo>
                  <a:cubicBezTo>
                    <a:pt x="43" y="213"/>
                    <a:pt x="43" y="213"/>
                    <a:pt x="43" y="213"/>
                  </a:cubicBezTo>
                  <a:cubicBezTo>
                    <a:pt x="44" y="213"/>
                    <a:pt x="44" y="213"/>
                    <a:pt x="44" y="213"/>
                  </a:cubicBezTo>
                  <a:cubicBezTo>
                    <a:pt x="44" y="214"/>
                    <a:pt x="44" y="214"/>
                    <a:pt x="44" y="214"/>
                  </a:cubicBezTo>
                  <a:cubicBezTo>
                    <a:pt x="44" y="214"/>
                    <a:pt x="43" y="214"/>
                    <a:pt x="43" y="215"/>
                  </a:cubicBezTo>
                  <a:cubicBezTo>
                    <a:pt x="43" y="214"/>
                    <a:pt x="42" y="214"/>
                    <a:pt x="42" y="214"/>
                  </a:cubicBezTo>
                  <a:cubicBezTo>
                    <a:pt x="41" y="214"/>
                    <a:pt x="41" y="214"/>
                    <a:pt x="40" y="214"/>
                  </a:cubicBezTo>
                  <a:cubicBezTo>
                    <a:pt x="41" y="214"/>
                    <a:pt x="41" y="214"/>
                    <a:pt x="42" y="213"/>
                  </a:cubicBezTo>
                  <a:cubicBezTo>
                    <a:pt x="42" y="213"/>
                    <a:pt x="42" y="213"/>
                    <a:pt x="42" y="213"/>
                  </a:cubicBezTo>
                  <a:close/>
                  <a:moveTo>
                    <a:pt x="76" y="216"/>
                  </a:moveTo>
                  <a:cubicBezTo>
                    <a:pt x="76" y="216"/>
                    <a:pt x="76" y="216"/>
                    <a:pt x="76" y="216"/>
                  </a:cubicBezTo>
                  <a:cubicBezTo>
                    <a:pt x="76" y="216"/>
                    <a:pt x="76" y="216"/>
                    <a:pt x="76" y="216"/>
                  </a:cubicBezTo>
                  <a:cubicBezTo>
                    <a:pt x="76" y="216"/>
                    <a:pt x="76" y="216"/>
                    <a:pt x="76" y="216"/>
                  </a:cubicBezTo>
                  <a:cubicBezTo>
                    <a:pt x="76" y="216"/>
                    <a:pt x="76" y="216"/>
                    <a:pt x="76" y="216"/>
                  </a:cubicBezTo>
                  <a:close/>
                  <a:moveTo>
                    <a:pt x="52" y="216"/>
                  </a:moveTo>
                  <a:cubicBezTo>
                    <a:pt x="52" y="216"/>
                    <a:pt x="52" y="216"/>
                    <a:pt x="52" y="216"/>
                  </a:cubicBezTo>
                  <a:cubicBezTo>
                    <a:pt x="52" y="215"/>
                    <a:pt x="52" y="215"/>
                    <a:pt x="52" y="215"/>
                  </a:cubicBezTo>
                  <a:cubicBezTo>
                    <a:pt x="52" y="215"/>
                    <a:pt x="52" y="215"/>
                    <a:pt x="52" y="215"/>
                  </a:cubicBezTo>
                  <a:cubicBezTo>
                    <a:pt x="51" y="215"/>
                    <a:pt x="51" y="216"/>
                    <a:pt x="52" y="216"/>
                  </a:cubicBezTo>
                  <a:close/>
                  <a:moveTo>
                    <a:pt x="54" y="215"/>
                  </a:moveTo>
                  <a:cubicBezTo>
                    <a:pt x="54" y="214"/>
                    <a:pt x="53" y="214"/>
                    <a:pt x="53" y="215"/>
                  </a:cubicBezTo>
                  <a:cubicBezTo>
                    <a:pt x="53" y="215"/>
                    <a:pt x="53" y="215"/>
                    <a:pt x="53" y="215"/>
                  </a:cubicBezTo>
                  <a:cubicBezTo>
                    <a:pt x="53" y="215"/>
                    <a:pt x="54" y="216"/>
                    <a:pt x="54" y="216"/>
                  </a:cubicBezTo>
                  <a:cubicBezTo>
                    <a:pt x="54" y="216"/>
                    <a:pt x="54" y="215"/>
                    <a:pt x="54" y="215"/>
                  </a:cubicBezTo>
                  <a:close/>
                  <a:moveTo>
                    <a:pt x="65" y="216"/>
                  </a:moveTo>
                  <a:cubicBezTo>
                    <a:pt x="65" y="215"/>
                    <a:pt x="65" y="215"/>
                    <a:pt x="66" y="215"/>
                  </a:cubicBezTo>
                  <a:cubicBezTo>
                    <a:pt x="66" y="215"/>
                    <a:pt x="66" y="215"/>
                    <a:pt x="66" y="215"/>
                  </a:cubicBezTo>
                  <a:cubicBezTo>
                    <a:pt x="66" y="214"/>
                    <a:pt x="66" y="214"/>
                    <a:pt x="66" y="214"/>
                  </a:cubicBezTo>
                  <a:cubicBezTo>
                    <a:pt x="65" y="214"/>
                    <a:pt x="65" y="214"/>
                    <a:pt x="65" y="214"/>
                  </a:cubicBezTo>
                  <a:cubicBezTo>
                    <a:pt x="65" y="214"/>
                    <a:pt x="65" y="214"/>
                    <a:pt x="64" y="215"/>
                  </a:cubicBezTo>
                  <a:cubicBezTo>
                    <a:pt x="64" y="215"/>
                    <a:pt x="65" y="215"/>
                    <a:pt x="65" y="216"/>
                  </a:cubicBezTo>
                  <a:close/>
                  <a:moveTo>
                    <a:pt x="67" y="213"/>
                  </a:moveTo>
                  <a:cubicBezTo>
                    <a:pt x="67" y="214"/>
                    <a:pt x="68" y="214"/>
                    <a:pt x="68" y="214"/>
                  </a:cubicBezTo>
                  <a:cubicBezTo>
                    <a:pt x="69" y="213"/>
                    <a:pt x="69" y="213"/>
                    <a:pt x="69" y="212"/>
                  </a:cubicBezTo>
                  <a:cubicBezTo>
                    <a:pt x="68" y="212"/>
                    <a:pt x="68" y="212"/>
                    <a:pt x="68" y="213"/>
                  </a:cubicBezTo>
                  <a:cubicBezTo>
                    <a:pt x="67" y="213"/>
                    <a:pt x="67" y="213"/>
                    <a:pt x="67" y="213"/>
                  </a:cubicBezTo>
                  <a:close/>
                  <a:moveTo>
                    <a:pt x="55" y="212"/>
                  </a:moveTo>
                  <a:cubicBezTo>
                    <a:pt x="55" y="213"/>
                    <a:pt x="55" y="213"/>
                    <a:pt x="55" y="213"/>
                  </a:cubicBezTo>
                  <a:cubicBezTo>
                    <a:pt x="56" y="213"/>
                    <a:pt x="56" y="214"/>
                    <a:pt x="56" y="214"/>
                  </a:cubicBezTo>
                  <a:cubicBezTo>
                    <a:pt x="57" y="214"/>
                    <a:pt x="58" y="214"/>
                    <a:pt x="57" y="213"/>
                  </a:cubicBezTo>
                  <a:cubicBezTo>
                    <a:pt x="57" y="213"/>
                    <a:pt x="56" y="213"/>
                    <a:pt x="56" y="212"/>
                  </a:cubicBezTo>
                  <a:cubicBezTo>
                    <a:pt x="56" y="212"/>
                    <a:pt x="55" y="212"/>
                    <a:pt x="55" y="212"/>
                  </a:cubicBezTo>
                  <a:close/>
                  <a:moveTo>
                    <a:pt x="66" y="211"/>
                  </a:moveTo>
                  <a:cubicBezTo>
                    <a:pt x="67" y="212"/>
                    <a:pt x="67" y="212"/>
                    <a:pt x="67" y="212"/>
                  </a:cubicBezTo>
                  <a:cubicBezTo>
                    <a:pt x="68" y="212"/>
                    <a:pt x="68" y="212"/>
                    <a:pt x="68" y="212"/>
                  </a:cubicBezTo>
                  <a:cubicBezTo>
                    <a:pt x="68" y="211"/>
                    <a:pt x="67" y="210"/>
                    <a:pt x="66" y="210"/>
                  </a:cubicBezTo>
                  <a:cubicBezTo>
                    <a:pt x="66" y="211"/>
                    <a:pt x="66" y="211"/>
                    <a:pt x="66" y="211"/>
                  </a:cubicBezTo>
                  <a:cubicBezTo>
                    <a:pt x="66" y="211"/>
                    <a:pt x="66" y="211"/>
                    <a:pt x="66" y="211"/>
                  </a:cubicBezTo>
                  <a:close/>
                  <a:moveTo>
                    <a:pt x="73" y="210"/>
                  </a:moveTo>
                  <a:cubicBezTo>
                    <a:pt x="72" y="210"/>
                    <a:pt x="72" y="210"/>
                    <a:pt x="73" y="210"/>
                  </a:cubicBezTo>
                  <a:lnTo>
                    <a:pt x="73" y="210"/>
                  </a:lnTo>
                  <a:lnTo>
                    <a:pt x="73" y="210"/>
                  </a:lnTo>
                  <a:lnTo>
                    <a:pt x="73" y="210"/>
                  </a:lnTo>
                  <a:close/>
                  <a:moveTo>
                    <a:pt x="54" y="210"/>
                  </a:moveTo>
                  <a:cubicBezTo>
                    <a:pt x="54" y="209"/>
                    <a:pt x="54" y="209"/>
                    <a:pt x="53" y="209"/>
                  </a:cubicBezTo>
                  <a:cubicBezTo>
                    <a:pt x="53" y="209"/>
                    <a:pt x="53" y="209"/>
                    <a:pt x="53" y="209"/>
                  </a:cubicBezTo>
                  <a:cubicBezTo>
                    <a:pt x="53" y="209"/>
                    <a:pt x="52" y="210"/>
                    <a:pt x="52" y="210"/>
                  </a:cubicBezTo>
                  <a:cubicBezTo>
                    <a:pt x="52" y="210"/>
                    <a:pt x="52" y="211"/>
                    <a:pt x="53" y="211"/>
                  </a:cubicBezTo>
                  <a:cubicBezTo>
                    <a:pt x="53" y="211"/>
                    <a:pt x="53" y="211"/>
                    <a:pt x="54" y="211"/>
                  </a:cubicBezTo>
                  <a:cubicBezTo>
                    <a:pt x="54" y="210"/>
                    <a:pt x="54" y="210"/>
                    <a:pt x="54" y="210"/>
                  </a:cubicBezTo>
                  <a:close/>
                  <a:moveTo>
                    <a:pt x="75" y="208"/>
                  </a:moveTo>
                  <a:cubicBezTo>
                    <a:pt x="75" y="208"/>
                    <a:pt x="75" y="208"/>
                    <a:pt x="76" y="208"/>
                  </a:cubicBezTo>
                  <a:cubicBezTo>
                    <a:pt x="76" y="208"/>
                    <a:pt x="76" y="208"/>
                    <a:pt x="76" y="208"/>
                  </a:cubicBezTo>
                  <a:cubicBezTo>
                    <a:pt x="76" y="207"/>
                    <a:pt x="76" y="207"/>
                    <a:pt x="75" y="207"/>
                  </a:cubicBezTo>
                  <a:cubicBezTo>
                    <a:pt x="75" y="207"/>
                    <a:pt x="75" y="208"/>
                    <a:pt x="75" y="208"/>
                  </a:cubicBezTo>
                  <a:close/>
                  <a:moveTo>
                    <a:pt x="65" y="208"/>
                  </a:moveTo>
                  <a:cubicBezTo>
                    <a:pt x="64" y="208"/>
                    <a:pt x="65" y="208"/>
                    <a:pt x="65" y="208"/>
                  </a:cubicBezTo>
                  <a:cubicBezTo>
                    <a:pt x="66" y="208"/>
                    <a:pt x="66" y="208"/>
                    <a:pt x="66" y="207"/>
                  </a:cubicBezTo>
                  <a:cubicBezTo>
                    <a:pt x="65" y="207"/>
                    <a:pt x="65" y="207"/>
                    <a:pt x="65" y="207"/>
                  </a:cubicBezTo>
                  <a:cubicBezTo>
                    <a:pt x="65" y="207"/>
                    <a:pt x="65" y="207"/>
                    <a:pt x="65" y="208"/>
                  </a:cubicBezTo>
                  <a:close/>
                  <a:moveTo>
                    <a:pt x="54" y="208"/>
                  </a:moveTo>
                  <a:cubicBezTo>
                    <a:pt x="54" y="208"/>
                    <a:pt x="54" y="209"/>
                    <a:pt x="54" y="209"/>
                  </a:cubicBezTo>
                  <a:cubicBezTo>
                    <a:pt x="54" y="210"/>
                    <a:pt x="54" y="210"/>
                    <a:pt x="55" y="211"/>
                  </a:cubicBezTo>
                  <a:cubicBezTo>
                    <a:pt x="56" y="210"/>
                    <a:pt x="56" y="210"/>
                    <a:pt x="56" y="209"/>
                  </a:cubicBezTo>
                  <a:cubicBezTo>
                    <a:pt x="55" y="209"/>
                    <a:pt x="54" y="209"/>
                    <a:pt x="55" y="208"/>
                  </a:cubicBezTo>
                  <a:cubicBezTo>
                    <a:pt x="55" y="208"/>
                    <a:pt x="54" y="208"/>
                    <a:pt x="54" y="208"/>
                  </a:cubicBezTo>
                  <a:close/>
                  <a:moveTo>
                    <a:pt x="51" y="208"/>
                  </a:moveTo>
                  <a:cubicBezTo>
                    <a:pt x="51" y="208"/>
                    <a:pt x="52" y="208"/>
                    <a:pt x="52" y="208"/>
                  </a:cubicBezTo>
                  <a:cubicBezTo>
                    <a:pt x="52" y="208"/>
                    <a:pt x="52" y="208"/>
                    <a:pt x="52" y="208"/>
                  </a:cubicBezTo>
                  <a:cubicBezTo>
                    <a:pt x="52" y="208"/>
                    <a:pt x="52" y="207"/>
                    <a:pt x="52" y="207"/>
                  </a:cubicBezTo>
                  <a:cubicBezTo>
                    <a:pt x="52" y="207"/>
                    <a:pt x="52" y="207"/>
                    <a:pt x="52" y="207"/>
                  </a:cubicBezTo>
                  <a:lnTo>
                    <a:pt x="51" y="207"/>
                  </a:lnTo>
                  <a:cubicBezTo>
                    <a:pt x="51" y="207"/>
                    <a:pt x="51" y="207"/>
                    <a:pt x="51" y="207"/>
                  </a:cubicBezTo>
                  <a:cubicBezTo>
                    <a:pt x="51" y="207"/>
                    <a:pt x="51" y="208"/>
                    <a:pt x="51" y="208"/>
                  </a:cubicBezTo>
                  <a:close/>
                  <a:moveTo>
                    <a:pt x="30" y="205"/>
                  </a:moveTo>
                  <a:cubicBezTo>
                    <a:pt x="30" y="206"/>
                    <a:pt x="31" y="206"/>
                    <a:pt x="32" y="206"/>
                  </a:cubicBezTo>
                  <a:cubicBezTo>
                    <a:pt x="32" y="205"/>
                    <a:pt x="32" y="205"/>
                    <a:pt x="31" y="205"/>
                  </a:cubicBezTo>
                  <a:cubicBezTo>
                    <a:pt x="30" y="205"/>
                    <a:pt x="30" y="205"/>
                    <a:pt x="30" y="205"/>
                  </a:cubicBezTo>
                  <a:close/>
                  <a:moveTo>
                    <a:pt x="60" y="205"/>
                  </a:moveTo>
                  <a:cubicBezTo>
                    <a:pt x="59" y="205"/>
                    <a:pt x="59" y="206"/>
                    <a:pt x="59" y="206"/>
                  </a:cubicBezTo>
                  <a:cubicBezTo>
                    <a:pt x="59" y="207"/>
                    <a:pt x="59" y="207"/>
                    <a:pt x="59" y="208"/>
                  </a:cubicBezTo>
                  <a:cubicBezTo>
                    <a:pt x="58" y="208"/>
                    <a:pt x="57" y="208"/>
                    <a:pt x="57" y="207"/>
                  </a:cubicBezTo>
                  <a:cubicBezTo>
                    <a:pt x="57" y="207"/>
                    <a:pt x="57" y="206"/>
                    <a:pt x="58" y="206"/>
                  </a:cubicBezTo>
                  <a:cubicBezTo>
                    <a:pt x="58" y="206"/>
                    <a:pt x="58" y="206"/>
                    <a:pt x="58" y="205"/>
                  </a:cubicBezTo>
                  <a:cubicBezTo>
                    <a:pt x="58" y="205"/>
                    <a:pt x="58" y="205"/>
                    <a:pt x="58" y="205"/>
                  </a:cubicBezTo>
                  <a:cubicBezTo>
                    <a:pt x="58" y="205"/>
                    <a:pt x="58" y="205"/>
                    <a:pt x="57" y="205"/>
                  </a:cubicBezTo>
                  <a:cubicBezTo>
                    <a:pt x="57" y="206"/>
                    <a:pt x="56" y="206"/>
                    <a:pt x="56" y="206"/>
                  </a:cubicBezTo>
                  <a:cubicBezTo>
                    <a:pt x="55" y="206"/>
                    <a:pt x="55" y="207"/>
                    <a:pt x="55" y="207"/>
                  </a:cubicBezTo>
                  <a:cubicBezTo>
                    <a:pt x="55" y="207"/>
                    <a:pt x="56" y="207"/>
                    <a:pt x="56" y="207"/>
                  </a:cubicBezTo>
                  <a:cubicBezTo>
                    <a:pt x="56" y="207"/>
                    <a:pt x="56" y="207"/>
                    <a:pt x="56" y="208"/>
                  </a:cubicBezTo>
                  <a:cubicBezTo>
                    <a:pt x="56" y="208"/>
                    <a:pt x="56" y="208"/>
                    <a:pt x="56" y="208"/>
                  </a:cubicBezTo>
                  <a:cubicBezTo>
                    <a:pt x="56" y="208"/>
                    <a:pt x="56" y="209"/>
                    <a:pt x="56" y="209"/>
                  </a:cubicBezTo>
                  <a:cubicBezTo>
                    <a:pt x="57" y="209"/>
                    <a:pt x="57" y="209"/>
                    <a:pt x="57" y="209"/>
                  </a:cubicBezTo>
                  <a:cubicBezTo>
                    <a:pt x="57" y="209"/>
                    <a:pt x="58" y="209"/>
                    <a:pt x="58" y="209"/>
                  </a:cubicBezTo>
                  <a:cubicBezTo>
                    <a:pt x="58" y="209"/>
                    <a:pt x="59" y="209"/>
                    <a:pt x="59" y="209"/>
                  </a:cubicBezTo>
                  <a:cubicBezTo>
                    <a:pt x="59" y="210"/>
                    <a:pt x="59" y="210"/>
                    <a:pt x="59" y="210"/>
                  </a:cubicBezTo>
                  <a:cubicBezTo>
                    <a:pt x="59" y="210"/>
                    <a:pt x="60" y="209"/>
                    <a:pt x="60" y="209"/>
                  </a:cubicBezTo>
                  <a:cubicBezTo>
                    <a:pt x="60" y="208"/>
                    <a:pt x="60" y="208"/>
                    <a:pt x="59" y="208"/>
                  </a:cubicBezTo>
                  <a:cubicBezTo>
                    <a:pt x="60" y="207"/>
                    <a:pt x="60" y="207"/>
                    <a:pt x="60" y="207"/>
                  </a:cubicBezTo>
                  <a:cubicBezTo>
                    <a:pt x="60" y="207"/>
                    <a:pt x="60" y="206"/>
                    <a:pt x="60" y="206"/>
                  </a:cubicBezTo>
                  <a:cubicBezTo>
                    <a:pt x="60" y="206"/>
                    <a:pt x="60" y="205"/>
                    <a:pt x="60" y="205"/>
                  </a:cubicBezTo>
                  <a:cubicBezTo>
                    <a:pt x="60" y="205"/>
                    <a:pt x="60" y="205"/>
                    <a:pt x="60" y="205"/>
                  </a:cubicBezTo>
                  <a:close/>
                  <a:moveTo>
                    <a:pt x="65" y="205"/>
                  </a:moveTo>
                  <a:cubicBezTo>
                    <a:pt x="66" y="205"/>
                    <a:pt x="66" y="205"/>
                    <a:pt x="66" y="205"/>
                  </a:cubicBezTo>
                  <a:cubicBezTo>
                    <a:pt x="66" y="205"/>
                    <a:pt x="66" y="205"/>
                    <a:pt x="66" y="205"/>
                  </a:cubicBezTo>
                  <a:cubicBezTo>
                    <a:pt x="66" y="204"/>
                    <a:pt x="66" y="204"/>
                    <a:pt x="65" y="205"/>
                  </a:cubicBezTo>
                  <a:lnTo>
                    <a:pt x="65" y="205"/>
                  </a:lnTo>
                  <a:close/>
                  <a:moveTo>
                    <a:pt x="62" y="209"/>
                  </a:moveTo>
                  <a:cubicBezTo>
                    <a:pt x="62" y="210"/>
                    <a:pt x="62" y="210"/>
                    <a:pt x="61" y="211"/>
                  </a:cubicBezTo>
                  <a:cubicBezTo>
                    <a:pt x="61" y="211"/>
                    <a:pt x="60" y="211"/>
                    <a:pt x="60" y="212"/>
                  </a:cubicBezTo>
                  <a:cubicBezTo>
                    <a:pt x="61" y="211"/>
                    <a:pt x="61" y="211"/>
                    <a:pt x="61" y="211"/>
                  </a:cubicBezTo>
                  <a:cubicBezTo>
                    <a:pt x="61" y="211"/>
                    <a:pt x="61" y="211"/>
                    <a:pt x="61" y="211"/>
                  </a:cubicBezTo>
                  <a:cubicBezTo>
                    <a:pt x="61" y="211"/>
                    <a:pt x="61" y="211"/>
                    <a:pt x="62" y="211"/>
                  </a:cubicBezTo>
                  <a:cubicBezTo>
                    <a:pt x="62" y="211"/>
                    <a:pt x="62" y="211"/>
                    <a:pt x="63" y="210"/>
                  </a:cubicBezTo>
                  <a:cubicBezTo>
                    <a:pt x="63" y="210"/>
                    <a:pt x="63" y="210"/>
                    <a:pt x="64" y="210"/>
                  </a:cubicBezTo>
                  <a:lnTo>
                    <a:pt x="65" y="211"/>
                  </a:lnTo>
                  <a:cubicBezTo>
                    <a:pt x="65" y="211"/>
                    <a:pt x="65" y="210"/>
                    <a:pt x="65" y="210"/>
                  </a:cubicBezTo>
                  <a:cubicBezTo>
                    <a:pt x="65" y="210"/>
                    <a:pt x="64" y="209"/>
                    <a:pt x="64" y="209"/>
                  </a:cubicBezTo>
                  <a:cubicBezTo>
                    <a:pt x="64" y="209"/>
                    <a:pt x="63" y="209"/>
                    <a:pt x="63" y="208"/>
                  </a:cubicBezTo>
                  <a:cubicBezTo>
                    <a:pt x="63" y="208"/>
                    <a:pt x="63" y="207"/>
                    <a:pt x="63" y="207"/>
                  </a:cubicBezTo>
                  <a:cubicBezTo>
                    <a:pt x="63" y="207"/>
                    <a:pt x="63" y="206"/>
                    <a:pt x="63" y="206"/>
                  </a:cubicBezTo>
                  <a:cubicBezTo>
                    <a:pt x="64" y="205"/>
                    <a:pt x="63" y="205"/>
                    <a:pt x="63" y="204"/>
                  </a:cubicBezTo>
                  <a:cubicBezTo>
                    <a:pt x="63" y="205"/>
                    <a:pt x="62" y="205"/>
                    <a:pt x="62" y="206"/>
                  </a:cubicBezTo>
                  <a:cubicBezTo>
                    <a:pt x="62" y="207"/>
                    <a:pt x="61" y="207"/>
                    <a:pt x="61" y="208"/>
                  </a:cubicBezTo>
                  <a:cubicBezTo>
                    <a:pt x="61" y="208"/>
                    <a:pt x="61" y="208"/>
                    <a:pt x="61" y="208"/>
                  </a:cubicBezTo>
                  <a:cubicBezTo>
                    <a:pt x="61" y="209"/>
                    <a:pt x="62" y="209"/>
                    <a:pt x="62" y="209"/>
                  </a:cubicBezTo>
                  <a:close/>
                  <a:moveTo>
                    <a:pt x="52" y="204"/>
                  </a:moveTo>
                  <a:cubicBezTo>
                    <a:pt x="52" y="205"/>
                    <a:pt x="52" y="205"/>
                    <a:pt x="53" y="205"/>
                  </a:cubicBezTo>
                  <a:cubicBezTo>
                    <a:pt x="53" y="206"/>
                    <a:pt x="53" y="206"/>
                    <a:pt x="54" y="206"/>
                  </a:cubicBezTo>
                  <a:cubicBezTo>
                    <a:pt x="54" y="206"/>
                    <a:pt x="54" y="207"/>
                    <a:pt x="54" y="206"/>
                  </a:cubicBezTo>
                  <a:cubicBezTo>
                    <a:pt x="55" y="206"/>
                    <a:pt x="55" y="206"/>
                    <a:pt x="55" y="205"/>
                  </a:cubicBezTo>
                  <a:cubicBezTo>
                    <a:pt x="54" y="205"/>
                    <a:pt x="54" y="205"/>
                    <a:pt x="54" y="205"/>
                  </a:cubicBezTo>
                  <a:cubicBezTo>
                    <a:pt x="53" y="204"/>
                    <a:pt x="53" y="204"/>
                    <a:pt x="52" y="204"/>
                  </a:cubicBezTo>
                  <a:close/>
                  <a:moveTo>
                    <a:pt x="24" y="205"/>
                  </a:moveTo>
                  <a:cubicBezTo>
                    <a:pt x="24" y="205"/>
                    <a:pt x="24" y="205"/>
                    <a:pt x="24" y="204"/>
                  </a:cubicBezTo>
                  <a:cubicBezTo>
                    <a:pt x="24" y="204"/>
                    <a:pt x="24" y="204"/>
                    <a:pt x="24" y="204"/>
                  </a:cubicBezTo>
                  <a:cubicBezTo>
                    <a:pt x="24" y="204"/>
                    <a:pt x="24" y="204"/>
                    <a:pt x="24" y="204"/>
                  </a:cubicBezTo>
                  <a:cubicBezTo>
                    <a:pt x="24" y="204"/>
                    <a:pt x="24" y="204"/>
                    <a:pt x="24" y="205"/>
                  </a:cubicBezTo>
                  <a:close/>
                  <a:moveTo>
                    <a:pt x="63" y="203"/>
                  </a:moveTo>
                  <a:cubicBezTo>
                    <a:pt x="63" y="204"/>
                    <a:pt x="63" y="203"/>
                    <a:pt x="63" y="203"/>
                  </a:cubicBezTo>
                  <a:cubicBezTo>
                    <a:pt x="63" y="203"/>
                    <a:pt x="63" y="203"/>
                    <a:pt x="63" y="202"/>
                  </a:cubicBezTo>
                  <a:cubicBezTo>
                    <a:pt x="63" y="203"/>
                    <a:pt x="63" y="203"/>
                    <a:pt x="63" y="203"/>
                  </a:cubicBezTo>
                  <a:close/>
                  <a:moveTo>
                    <a:pt x="104" y="202"/>
                  </a:moveTo>
                  <a:cubicBezTo>
                    <a:pt x="104" y="203"/>
                    <a:pt x="104" y="204"/>
                    <a:pt x="104" y="205"/>
                  </a:cubicBezTo>
                  <a:cubicBezTo>
                    <a:pt x="104" y="206"/>
                    <a:pt x="105" y="206"/>
                    <a:pt x="106" y="206"/>
                  </a:cubicBezTo>
                  <a:cubicBezTo>
                    <a:pt x="106" y="206"/>
                    <a:pt x="106" y="206"/>
                    <a:pt x="106" y="205"/>
                  </a:cubicBezTo>
                  <a:cubicBezTo>
                    <a:pt x="107" y="205"/>
                    <a:pt x="107" y="204"/>
                    <a:pt x="107" y="204"/>
                  </a:cubicBezTo>
                  <a:cubicBezTo>
                    <a:pt x="107" y="203"/>
                    <a:pt x="107" y="203"/>
                    <a:pt x="107" y="203"/>
                  </a:cubicBezTo>
                  <a:cubicBezTo>
                    <a:pt x="107" y="202"/>
                    <a:pt x="106" y="202"/>
                    <a:pt x="106" y="202"/>
                  </a:cubicBezTo>
                  <a:cubicBezTo>
                    <a:pt x="105" y="201"/>
                    <a:pt x="104" y="201"/>
                    <a:pt x="104" y="202"/>
                  </a:cubicBezTo>
                  <a:close/>
                  <a:moveTo>
                    <a:pt x="64" y="201"/>
                  </a:moveTo>
                  <a:cubicBezTo>
                    <a:pt x="64" y="202"/>
                    <a:pt x="64" y="202"/>
                    <a:pt x="64" y="202"/>
                  </a:cubicBezTo>
                  <a:cubicBezTo>
                    <a:pt x="65" y="202"/>
                    <a:pt x="65" y="202"/>
                    <a:pt x="64" y="202"/>
                  </a:cubicBezTo>
                  <a:cubicBezTo>
                    <a:pt x="64" y="201"/>
                    <a:pt x="64" y="201"/>
                    <a:pt x="64" y="201"/>
                  </a:cubicBezTo>
                  <a:close/>
                  <a:moveTo>
                    <a:pt x="47" y="203"/>
                  </a:moveTo>
                  <a:cubicBezTo>
                    <a:pt x="48" y="203"/>
                    <a:pt x="48" y="204"/>
                    <a:pt x="49" y="204"/>
                  </a:cubicBezTo>
                  <a:cubicBezTo>
                    <a:pt x="49" y="204"/>
                    <a:pt x="49" y="205"/>
                    <a:pt x="50" y="205"/>
                  </a:cubicBezTo>
                  <a:cubicBezTo>
                    <a:pt x="50" y="205"/>
                    <a:pt x="50" y="205"/>
                    <a:pt x="50" y="206"/>
                  </a:cubicBezTo>
                  <a:cubicBezTo>
                    <a:pt x="50" y="206"/>
                    <a:pt x="50" y="206"/>
                    <a:pt x="50" y="206"/>
                  </a:cubicBezTo>
                  <a:cubicBezTo>
                    <a:pt x="51" y="206"/>
                    <a:pt x="51" y="206"/>
                    <a:pt x="51" y="205"/>
                  </a:cubicBezTo>
                  <a:cubicBezTo>
                    <a:pt x="51" y="205"/>
                    <a:pt x="50" y="205"/>
                    <a:pt x="50" y="205"/>
                  </a:cubicBezTo>
                  <a:cubicBezTo>
                    <a:pt x="50" y="204"/>
                    <a:pt x="50" y="204"/>
                    <a:pt x="50" y="204"/>
                  </a:cubicBezTo>
                  <a:cubicBezTo>
                    <a:pt x="50" y="204"/>
                    <a:pt x="50" y="204"/>
                    <a:pt x="50" y="204"/>
                  </a:cubicBezTo>
                  <a:cubicBezTo>
                    <a:pt x="50" y="204"/>
                    <a:pt x="49" y="204"/>
                    <a:pt x="49" y="204"/>
                  </a:cubicBezTo>
                  <a:cubicBezTo>
                    <a:pt x="49" y="204"/>
                    <a:pt x="49" y="203"/>
                    <a:pt x="49" y="203"/>
                  </a:cubicBezTo>
                  <a:cubicBezTo>
                    <a:pt x="49" y="203"/>
                    <a:pt x="49" y="202"/>
                    <a:pt x="48" y="202"/>
                  </a:cubicBezTo>
                  <a:cubicBezTo>
                    <a:pt x="48" y="201"/>
                    <a:pt x="47" y="201"/>
                    <a:pt x="47" y="202"/>
                  </a:cubicBezTo>
                  <a:lnTo>
                    <a:pt x="47" y="203"/>
                  </a:lnTo>
                  <a:close/>
                  <a:moveTo>
                    <a:pt x="65" y="201"/>
                  </a:moveTo>
                  <a:cubicBezTo>
                    <a:pt x="65" y="201"/>
                    <a:pt x="65" y="200"/>
                    <a:pt x="64" y="200"/>
                  </a:cubicBezTo>
                  <a:cubicBezTo>
                    <a:pt x="64" y="201"/>
                    <a:pt x="64" y="201"/>
                    <a:pt x="64" y="201"/>
                  </a:cubicBezTo>
                  <a:lnTo>
                    <a:pt x="65" y="201"/>
                  </a:lnTo>
                  <a:close/>
                  <a:moveTo>
                    <a:pt x="36" y="200"/>
                  </a:moveTo>
                  <a:cubicBezTo>
                    <a:pt x="36" y="200"/>
                    <a:pt x="36" y="200"/>
                    <a:pt x="37" y="200"/>
                  </a:cubicBezTo>
                  <a:cubicBezTo>
                    <a:pt x="37" y="199"/>
                    <a:pt x="37" y="199"/>
                    <a:pt x="37" y="199"/>
                  </a:cubicBezTo>
                  <a:cubicBezTo>
                    <a:pt x="36" y="199"/>
                    <a:pt x="36" y="198"/>
                    <a:pt x="36" y="199"/>
                  </a:cubicBezTo>
                  <a:cubicBezTo>
                    <a:pt x="36" y="199"/>
                    <a:pt x="36" y="199"/>
                    <a:pt x="36" y="199"/>
                  </a:cubicBezTo>
                  <a:cubicBezTo>
                    <a:pt x="36" y="199"/>
                    <a:pt x="36" y="200"/>
                    <a:pt x="36" y="200"/>
                  </a:cubicBezTo>
                  <a:cubicBezTo>
                    <a:pt x="36" y="200"/>
                    <a:pt x="36" y="200"/>
                    <a:pt x="36" y="200"/>
                  </a:cubicBezTo>
                  <a:close/>
                  <a:moveTo>
                    <a:pt x="61" y="199"/>
                  </a:moveTo>
                  <a:cubicBezTo>
                    <a:pt x="61" y="199"/>
                    <a:pt x="61" y="199"/>
                    <a:pt x="61" y="199"/>
                  </a:cubicBezTo>
                  <a:cubicBezTo>
                    <a:pt x="62" y="199"/>
                    <a:pt x="62" y="199"/>
                    <a:pt x="62" y="199"/>
                  </a:cubicBezTo>
                  <a:cubicBezTo>
                    <a:pt x="62" y="198"/>
                    <a:pt x="62" y="198"/>
                    <a:pt x="62" y="198"/>
                  </a:cubicBezTo>
                  <a:cubicBezTo>
                    <a:pt x="61" y="198"/>
                    <a:pt x="61" y="198"/>
                    <a:pt x="61" y="198"/>
                  </a:cubicBezTo>
                  <a:cubicBezTo>
                    <a:pt x="61" y="198"/>
                    <a:pt x="61" y="199"/>
                    <a:pt x="61" y="199"/>
                  </a:cubicBezTo>
                  <a:close/>
                  <a:moveTo>
                    <a:pt x="30" y="199"/>
                  </a:moveTo>
                  <a:cubicBezTo>
                    <a:pt x="30" y="199"/>
                    <a:pt x="31" y="199"/>
                    <a:pt x="31" y="199"/>
                  </a:cubicBezTo>
                  <a:cubicBezTo>
                    <a:pt x="32" y="198"/>
                    <a:pt x="32" y="198"/>
                    <a:pt x="31" y="197"/>
                  </a:cubicBezTo>
                  <a:cubicBezTo>
                    <a:pt x="30" y="197"/>
                    <a:pt x="30" y="197"/>
                    <a:pt x="30" y="198"/>
                  </a:cubicBezTo>
                  <a:cubicBezTo>
                    <a:pt x="30" y="198"/>
                    <a:pt x="30" y="199"/>
                    <a:pt x="30" y="199"/>
                  </a:cubicBezTo>
                  <a:close/>
                  <a:moveTo>
                    <a:pt x="25" y="198"/>
                  </a:moveTo>
                  <a:cubicBezTo>
                    <a:pt x="26" y="198"/>
                    <a:pt x="26" y="197"/>
                    <a:pt x="25" y="196"/>
                  </a:cubicBezTo>
                  <a:cubicBezTo>
                    <a:pt x="25" y="196"/>
                    <a:pt x="25" y="197"/>
                    <a:pt x="25" y="197"/>
                  </a:cubicBezTo>
                  <a:cubicBezTo>
                    <a:pt x="24" y="198"/>
                    <a:pt x="25" y="198"/>
                    <a:pt x="25" y="198"/>
                  </a:cubicBezTo>
                  <a:close/>
                  <a:moveTo>
                    <a:pt x="77" y="197"/>
                  </a:moveTo>
                  <a:cubicBezTo>
                    <a:pt x="77" y="196"/>
                    <a:pt x="77" y="196"/>
                    <a:pt x="77" y="195"/>
                  </a:cubicBezTo>
                  <a:cubicBezTo>
                    <a:pt x="77" y="195"/>
                    <a:pt x="77" y="195"/>
                    <a:pt x="77" y="195"/>
                  </a:cubicBezTo>
                  <a:cubicBezTo>
                    <a:pt x="77" y="195"/>
                    <a:pt x="76" y="195"/>
                    <a:pt x="76" y="196"/>
                  </a:cubicBezTo>
                  <a:cubicBezTo>
                    <a:pt x="76" y="196"/>
                    <a:pt x="76" y="196"/>
                    <a:pt x="76" y="196"/>
                  </a:cubicBezTo>
                  <a:cubicBezTo>
                    <a:pt x="77" y="197"/>
                    <a:pt x="77" y="197"/>
                    <a:pt x="77" y="197"/>
                  </a:cubicBezTo>
                  <a:close/>
                  <a:moveTo>
                    <a:pt x="28" y="197"/>
                  </a:moveTo>
                  <a:cubicBezTo>
                    <a:pt x="28" y="197"/>
                    <a:pt x="29" y="197"/>
                    <a:pt x="29" y="196"/>
                  </a:cubicBezTo>
                  <a:cubicBezTo>
                    <a:pt x="29" y="196"/>
                    <a:pt x="29" y="195"/>
                    <a:pt x="29" y="195"/>
                  </a:cubicBezTo>
                  <a:cubicBezTo>
                    <a:pt x="28" y="195"/>
                    <a:pt x="28" y="195"/>
                    <a:pt x="28" y="196"/>
                  </a:cubicBezTo>
                  <a:cubicBezTo>
                    <a:pt x="28" y="196"/>
                    <a:pt x="28" y="197"/>
                    <a:pt x="28" y="197"/>
                  </a:cubicBezTo>
                  <a:close/>
                  <a:moveTo>
                    <a:pt x="42" y="195"/>
                  </a:moveTo>
                  <a:cubicBezTo>
                    <a:pt x="42" y="195"/>
                    <a:pt x="42" y="195"/>
                    <a:pt x="43" y="195"/>
                  </a:cubicBezTo>
                  <a:cubicBezTo>
                    <a:pt x="43" y="195"/>
                    <a:pt x="43" y="195"/>
                    <a:pt x="43" y="195"/>
                  </a:cubicBezTo>
                  <a:cubicBezTo>
                    <a:pt x="43" y="195"/>
                    <a:pt x="43" y="195"/>
                    <a:pt x="43" y="195"/>
                  </a:cubicBezTo>
                  <a:cubicBezTo>
                    <a:pt x="43" y="195"/>
                    <a:pt x="43" y="194"/>
                    <a:pt x="43" y="194"/>
                  </a:cubicBezTo>
                  <a:cubicBezTo>
                    <a:pt x="42" y="194"/>
                    <a:pt x="42" y="195"/>
                    <a:pt x="42" y="195"/>
                  </a:cubicBezTo>
                  <a:close/>
                  <a:moveTo>
                    <a:pt x="103" y="195"/>
                  </a:moveTo>
                  <a:cubicBezTo>
                    <a:pt x="103" y="194"/>
                    <a:pt x="103" y="194"/>
                    <a:pt x="103" y="194"/>
                  </a:cubicBezTo>
                  <a:cubicBezTo>
                    <a:pt x="102" y="194"/>
                    <a:pt x="102" y="194"/>
                    <a:pt x="102" y="194"/>
                  </a:cubicBezTo>
                  <a:cubicBezTo>
                    <a:pt x="102" y="194"/>
                    <a:pt x="102" y="195"/>
                    <a:pt x="102" y="195"/>
                  </a:cubicBezTo>
                  <a:cubicBezTo>
                    <a:pt x="102" y="195"/>
                    <a:pt x="102" y="195"/>
                    <a:pt x="102" y="196"/>
                  </a:cubicBezTo>
                  <a:cubicBezTo>
                    <a:pt x="102" y="196"/>
                    <a:pt x="103" y="196"/>
                    <a:pt x="103" y="195"/>
                  </a:cubicBezTo>
                  <a:cubicBezTo>
                    <a:pt x="103" y="195"/>
                    <a:pt x="103" y="195"/>
                    <a:pt x="103" y="195"/>
                  </a:cubicBezTo>
                  <a:close/>
                  <a:moveTo>
                    <a:pt x="71" y="195"/>
                  </a:moveTo>
                  <a:cubicBezTo>
                    <a:pt x="71" y="196"/>
                    <a:pt x="72" y="195"/>
                    <a:pt x="72" y="195"/>
                  </a:cubicBezTo>
                  <a:cubicBezTo>
                    <a:pt x="73" y="194"/>
                    <a:pt x="73" y="194"/>
                    <a:pt x="72" y="193"/>
                  </a:cubicBezTo>
                  <a:cubicBezTo>
                    <a:pt x="71" y="193"/>
                    <a:pt x="71" y="193"/>
                    <a:pt x="71" y="194"/>
                  </a:cubicBezTo>
                  <a:cubicBezTo>
                    <a:pt x="71" y="194"/>
                    <a:pt x="71" y="195"/>
                    <a:pt x="71" y="195"/>
                  </a:cubicBezTo>
                  <a:close/>
                  <a:moveTo>
                    <a:pt x="65" y="193"/>
                  </a:moveTo>
                  <a:cubicBezTo>
                    <a:pt x="65" y="194"/>
                    <a:pt x="65" y="194"/>
                    <a:pt x="66" y="194"/>
                  </a:cubicBezTo>
                  <a:cubicBezTo>
                    <a:pt x="66" y="194"/>
                    <a:pt x="66" y="194"/>
                    <a:pt x="66" y="195"/>
                  </a:cubicBezTo>
                  <a:cubicBezTo>
                    <a:pt x="66" y="194"/>
                    <a:pt x="66" y="194"/>
                    <a:pt x="67" y="194"/>
                  </a:cubicBezTo>
                  <a:cubicBezTo>
                    <a:pt x="67" y="194"/>
                    <a:pt x="67" y="193"/>
                    <a:pt x="67" y="193"/>
                  </a:cubicBezTo>
                  <a:cubicBezTo>
                    <a:pt x="66" y="193"/>
                    <a:pt x="66" y="193"/>
                    <a:pt x="65" y="193"/>
                  </a:cubicBezTo>
                  <a:close/>
                  <a:moveTo>
                    <a:pt x="29" y="194"/>
                  </a:moveTo>
                  <a:cubicBezTo>
                    <a:pt x="30" y="195"/>
                    <a:pt x="30" y="195"/>
                    <a:pt x="31" y="194"/>
                  </a:cubicBezTo>
                  <a:cubicBezTo>
                    <a:pt x="31" y="194"/>
                    <a:pt x="31" y="194"/>
                    <a:pt x="31" y="193"/>
                  </a:cubicBezTo>
                  <a:cubicBezTo>
                    <a:pt x="30" y="193"/>
                    <a:pt x="30" y="193"/>
                    <a:pt x="30" y="193"/>
                  </a:cubicBezTo>
                  <a:cubicBezTo>
                    <a:pt x="29" y="193"/>
                    <a:pt x="29" y="194"/>
                    <a:pt x="29" y="194"/>
                  </a:cubicBezTo>
                  <a:close/>
                  <a:moveTo>
                    <a:pt x="26" y="195"/>
                  </a:moveTo>
                  <a:cubicBezTo>
                    <a:pt x="26" y="195"/>
                    <a:pt x="26" y="195"/>
                    <a:pt x="26" y="194"/>
                  </a:cubicBezTo>
                  <a:cubicBezTo>
                    <a:pt x="27" y="194"/>
                    <a:pt x="27" y="193"/>
                    <a:pt x="26" y="193"/>
                  </a:cubicBezTo>
                  <a:cubicBezTo>
                    <a:pt x="26" y="193"/>
                    <a:pt x="25" y="193"/>
                    <a:pt x="25" y="194"/>
                  </a:cubicBezTo>
                  <a:cubicBezTo>
                    <a:pt x="25" y="195"/>
                    <a:pt x="25" y="195"/>
                    <a:pt x="26" y="195"/>
                  </a:cubicBezTo>
                  <a:close/>
                  <a:moveTo>
                    <a:pt x="15" y="193"/>
                  </a:moveTo>
                  <a:cubicBezTo>
                    <a:pt x="14" y="193"/>
                    <a:pt x="15" y="194"/>
                    <a:pt x="15" y="194"/>
                  </a:cubicBezTo>
                  <a:cubicBezTo>
                    <a:pt x="15" y="195"/>
                    <a:pt x="15" y="195"/>
                    <a:pt x="16" y="196"/>
                  </a:cubicBezTo>
                  <a:cubicBezTo>
                    <a:pt x="16" y="196"/>
                    <a:pt x="16" y="195"/>
                    <a:pt x="17" y="195"/>
                  </a:cubicBezTo>
                  <a:cubicBezTo>
                    <a:pt x="17" y="195"/>
                    <a:pt x="17" y="195"/>
                    <a:pt x="18" y="194"/>
                  </a:cubicBezTo>
                  <a:cubicBezTo>
                    <a:pt x="18" y="194"/>
                    <a:pt x="18" y="194"/>
                    <a:pt x="18" y="194"/>
                  </a:cubicBezTo>
                  <a:cubicBezTo>
                    <a:pt x="18" y="193"/>
                    <a:pt x="18" y="193"/>
                    <a:pt x="18" y="193"/>
                  </a:cubicBezTo>
                  <a:cubicBezTo>
                    <a:pt x="17" y="193"/>
                    <a:pt x="17" y="193"/>
                    <a:pt x="16" y="192"/>
                  </a:cubicBezTo>
                  <a:cubicBezTo>
                    <a:pt x="15" y="192"/>
                    <a:pt x="15" y="192"/>
                    <a:pt x="15" y="193"/>
                  </a:cubicBezTo>
                  <a:close/>
                  <a:moveTo>
                    <a:pt x="19" y="194"/>
                  </a:moveTo>
                  <a:cubicBezTo>
                    <a:pt x="21" y="194"/>
                    <a:pt x="21" y="193"/>
                    <a:pt x="21" y="192"/>
                  </a:cubicBezTo>
                  <a:cubicBezTo>
                    <a:pt x="20" y="192"/>
                    <a:pt x="19" y="193"/>
                    <a:pt x="19" y="194"/>
                  </a:cubicBezTo>
                  <a:close/>
                  <a:moveTo>
                    <a:pt x="69" y="194"/>
                  </a:moveTo>
                  <a:cubicBezTo>
                    <a:pt x="69" y="193"/>
                    <a:pt x="70" y="193"/>
                    <a:pt x="70" y="192"/>
                  </a:cubicBezTo>
                  <a:cubicBezTo>
                    <a:pt x="70" y="192"/>
                    <a:pt x="70" y="191"/>
                    <a:pt x="69" y="191"/>
                  </a:cubicBezTo>
                  <a:cubicBezTo>
                    <a:pt x="69" y="191"/>
                    <a:pt x="69" y="191"/>
                    <a:pt x="69" y="192"/>
                  </a:cubicBezTo>
                  <a:cubicBezTo>
                    <a:pt x="69" y="193"/>
                    <a:pt x="69" y="193"/>
                    <a:pt x="69" y="194"/>
                  </a:cubicBezTo>
                  <a:close/>
                  <a:moveTo>
                    <a:pt x="83" y="192"/>
                  </a:moveTo>
                  <a:cubicBezTo>
                    <a:pt x="84" y="192"/>
                    <a:pt x="84" y="191"/>
                    <a:pt x="84" y="191"/>
                  </a:cubicBezTo>
                  <a:cubicBezTo>
                    <a:pt x="84" y="190"/>
                    <a:pt x="83" y="190"/>
                    <a:pt x="83" y="191"/>
                  </a:cubicBezTo>
                  <a:cubicBezTo>
                    <a:pt x="83" y="191"/>
                    <a:pt x="83" y="191"/>
                    <a:pt x="83" y="192"/>
                  </a:cubicBezTo>
                  <a:close/>
                  <a:moveTo>
                    <a:pt x="24" y="192"/>
                  </a:moveTo>
                  <a:cubicBezTo>
                    <a:pt x="24" y="192"/>
                    <a:pt x="24" y="192"/>
                    <a:pt x="24" y="191"/>
                  </a:cubicBezTo>
                  <a:cubicBezTo>
                    <a:pt x="24" y="191"/>
                    <a:pt x="24" y="190"/>
                    <a:pt x="24" y="190"/>
                  </a:cubicBezTo>
                  <a:cubicBezTo>
                    <a:pt x="24" y="190"/>
                    <a:pt x="24" y="189"/>
                    <a:pt x="23" y="189"/>
                  </a:cubicBezTo>
                  <a:cubicBezTo>
                    <a:pt x="23" y="189"/>
                    <a:pt x="23" y="189"/>
                    <a:pt x="23" y="189"/>
                  </a:cubicBezTo>
                  <a:cubicBezTo>
                    <a:pt x="23" y="190"/>
                    <a:pt x="23" y="190"/>
                    <a:pt x="23" y="191"/>
                  </a:cubicBezTo>
                  <a:cubicBezTo>
                    <a:pt x="24" y="191"/>
                    <a:pt x="24" y="192"/>
                    <a:pt x="24" y="192"/>
                  </a:cubicBezTo>
                  <a:close/>
                  <a:moveTo>
                    <a:pt x="70" y="190"/>
                  </a:moveTo>
                  <a:cubicBezTo>
                    <a:pt x="70" y="191"/>
                    <a:pt x="71" y="191"/>
                    <a:pt x="71" y="191"/>
                  </a:cubicBezTo>
                  <a:cubicBezTo>
                    <a:pt x="71" y="191"/>
                    <a:pt x="72" y="191"/>
                    <a:pt x="72" y="190"/>
                  </a:cubicBezTo>
                  <a:cubicBezTo>
                    <a:pt x="72" y="190"/>
                    <a:pt x="72" y="190"/>
                    <a:pt x="72" y="189"/>
                  </a:cubicBezTo>
                  <a:cubicBezTo>
                    <a:pt x="72" y="189"/>
                    <a:pt x="71" y="189"/>
                    <a:pt x="71" y="189"/>
                  </a:cubicBezTo>
                  <a:cubicBezTo>
                    <a:pt x="71" y="189"/>
                    <a:pt x="70" y="189"/>
                    <a:pt x="70" y="190"/>
                  </a:cubicBezTo>
                  <a:cubicBezTo>
                    <a:pt x="70" y="190"/>
                    <a:pt x="70" y="190"/>
                    <a:pt x="70" y="190"/>
                  </a:cubicBezTo>
                  <a:close/>
                  <a:moveTo>
                    <a:pt x="25" y="189"/>
                  </a:moveTo>
                  <a:cubicBezTo>
                    <a:pt x="25" y="190"/>
                    <a:pt x="25" y="191"/>
                    <a:pt x="26" y="191"/>
                  </a:cubicBezTo>
                  <a:cubicBezTo>
                    <a:pt x="26" y="191"/>
                    <a:pt x="27" y="191"/>
                    <a:pt x="27" y="191"/>
                  </a:cubicBezTo>
                  <a:cubicBezTo>
                    <a:pt x="27" y="191"/>
                    <a:pt x="27" y="191"/>
                    <a:pt x="27" y="190"/>
                  </a:cubicBezTo>
                  <a:cubicBezTo>
                    <a:pt x="27" y="190"/>
                    <a:pt x="27" y="190"/>
                    <a:pt x="28" y="189"/>
                  </a:cubicBezTo>
                  <a:cubicBezTo>
                    <a:pt x="27" y="189"/>
                    <a:pt x="27" y="189"/>
                    <a:pt x="26" y="189"/>
                  </a:cubicBezTo>
                  <a:cubicBezTo>
                    <a:pt x="26" y="189"/>
                    <a:pt x="26" y="189"/>
                    <a:pt x="25" y="189"/>
                  </a:cubicBezTo>
                  <a:close/>
                  <a:moveTo>
                    <a:pt x="67" y="192"/>
                  </a:moveTo>
                  <a:cubicBezTo>
                    <a:pt x="67" y="191"/>
                    <a:pt x="67" y="191"/>
                    <a:pt x="68" y="190"/>
                  </a:cubicBezTo>
                  <a:cubicBezTo>
                    <a:pt x="68" y="190"/>
                    <a:pt x="68" y="189"/>
                    <a:pt x="68" y="189"/>
                  </a:cubicBezTo>
                  <a:cubicBezTo>
                    <a:pt x="67" y="189"/>
                    <a:pt x="66" y="189"/>
                    <a:pt x="66" y="190"/>
                  </a:cubicBezTo>
                  <a:cubicBezTo>
                    <a:pt x="66" y="191"/>
                    <a:pt x="66" y="191"/>
                    <a:pt x="67" y="192"/>
                  </a:cubicBezTo>
                  <a:close/>
                  <a:moveTo>
                    <a:pt x="11" y="190"/>
                  </a:moveTo>
                  <a:cubicBezTo>
                    <a:pt x="12" y="191"/>
                    <a:pt x="12" y="191"/>
                    <a:pt x="12" y="190"/>
                  </a:cubicBezTo>
                  <a:cubicBezTo>
                    <a:pt x="13" y="190"/>
                    <a:pt x="13" y="190"/>
                    <a:pt x="12" y="189"/>
                  </a:cubicBezTo>
                  <a:cubicBezTo>
                    <a:pt x="12" y="189"/>
                    <a:pt x="12" y="189"/>
                    <a:pt x="12" y="189"/>
                  </a:cubicBezTo>
                  <a:cubicBezTo>
                    <a:pt x="12" y="189"/>
                    <a:pt x="12" y="189"/>
                    <a:pt x="12" y="189"/>
                  </a:cubicBezTo>
                  <a:cubicBezTo>
                    <a:pt x="12" y="189"/>
                    <a:pt x="12" y="189"/>
                    <a:pt x="12" y="190"/>
                  </a:cubicBezTo>
                  <a:cubicBezTo>
                    <a:pt x="12" y="190"/>
                    <a:pt x="11" y="190"/>
                    <a:pt x="11" y="190"/>
                  </a:cubicBezTo>
                  <a:close/>
                  <a:moveTo>
                    <a:pt x="21" y="188"/>
                  </a:moveTo>
                  <a:cubicBezTo>
                    <a:pt x="21" y="188"/>
                    <a:pt x="21" y="188"/>
                    <a:pt x="21" y="187"/>
                  </a:cubicBezTo>
                  <a:lnTo>
                    <a:pt x="21" y="187"/>
                  </a:lnTo>
                  <a:lnTo>
                    <a:pt x="21" y="188"/>
                  </a:lnTo>
                  <a:close/>
                  <a:moveTo>
                    <a:pt x="18" y="187"/>
                  </a:moveTo>
                  <a:cubicBezTo>
                    <a:pt x="18" y="188"/>
                    <a:pt x="18" y="188"/>
                    <a:pt x="18" y="189"/>
                  </a:cubicBezTo>
                  <a:cubicBezTo>
                    <a:pt x="18" y="189"/>
                    <a:pt x="17" y="189"/>
                    <a:pt x="17" y="190"/>
                  </a:cubicBezTo>
                  <a:cubicBezTo>
                    <a:pt x="17" y="190"/>
                    <a:pt x="16" y="190"/>
                    <a:pt x="16" y="190"/>
                  </a:cubicBezTo>
                  <a:cubicBezTo>
                    <a:pt x="16" y="190"/>
                    <a:pt x="16" y="190"/>
                    <a:pt x="15" y="190"/>
                  </a:cubicBezTo>
                  <a:cubicBezTo>
                    <a:pt x="16" y="191"/>
                    <a:pt x="16" y="191"/>
                    <a:pt x="17" y="191"/>
                  </a:cubicBezTo>
                  <a:cubicBezTo>
                    <a:pt x="17" y="191"/>
                    <a:pt x="18" y="191"/>
                    <a:pt x="18" y="190"/>
                  </a:cubicBezTo>
                  <a:cubicBezTo>
                    <a:pt x="18" y="190"/>
                    <a:pt x="18" y="189"/>
                    <a:pt x="18" y="189"/>
                  </a:cubicBezTo>
                  <a:cubicBezTo>
                    <a:pt x="18" y="188"/>
                    <a:pt x="19" y="188"/>
                    <a:pt x="19" y="187"/>
                  </a:cubicBezTo>
                  <a:cubicBezTo>
                    <a:pt x="18" y="187"/>
                    <a:pt x="18" y="187"/>
                    <a:pt x="18" y="187"/>
                  </a:cubicBezTo>
                  <a:close/>
                  <a:moveTo>
                    <a:pt x="16" y="188"/>
                  </a:moveTo>
                  <a:cubicBezTo>
                    <a:pt x="16" y="187"/>
                    <a:pt x="15" y="187"/>
                    <a:pt x="14" y="187"/>
                  </a:cubicBezTo>
                  <a:cubicBezTo>
                    <a:pt x="14" y="187"/>
                    <a:pt x="13" y="187"/>
                    <a:pt x="13" y="188"/>
                  </a:cubicBezTo>
                  <a:cubicBezTo>
                    <a:pt x="14" y="188"/>
                    <a:pt x="14" y="189"/>
                    <a:pt x="15" y="188"/>
                  </a:cubicBezTo>
                  <a:cubicBezTo>
                    <a:pt x="15" y="188"/>
                    <a:pt x="16" y="188"/>
                    <a:pt x="16" y="188"/>
                  </a:cubicBezTo>
                  <a:close/>
                  <a:moveTo>
                    <a:pt x="8" y="190"/>
                  </a:moveTo>
                  <a:cubicBezTo>
                    <a:pt x="9" y="190"/>
                    <a:pt x="10" y="190"/>
                    <a:pt x="10" y="189"/>
                  </a:cubicBezTo>
                  <a:cubicBezTo>
                    <a:pt x="11" y="188"/>
                    <a:pt x="12" y="187"/>
                    <a:pt x="12" y="186"/>
                  </a:cubicBezTo>
                  <a:cubicBezTo>
                    <a:pt x="12" y="186"/>
                    <a:pt x="12" y="186"/>
                    <a:pt x="12" y="186"/>
                  </a:cubicBezTo>
                  <a:cubicBezTo>
                    <a:pt x="11" y="186"/>
                    <a:pt x="11" y="186"/>
                    <a:pt x="11" y="187"/>
                  </a:cubicBezTo>
                  <a:cubicBezTo>
                    <a:pt x="10" y="187"/>
                    <a:pt x="10" y="187"/>
                    <a:pt x="9" y="187"/>
                  </a:cubicBezTo>
                  <a:cubicBezTo>
                    <a:pt x="9" y="188"/>
                    <a:pt x="8" y="188"/>
                    <a:pt x="8" y="188"/>
                  </a:cubicBezTo>
                  <a:cubicBezTo>
                    <a:pt x="8" y="189"/>
                    <a:pt x="8" y="189"/>
                    <a:pt x="8" y="190"/>
                  </a:cubicBezTo>
                  <a:close/>
                  <a:moveTo>
                    <a:pt x="63" y="186"/>
                  </a:moveTo>
                  <a:cubicBezTo>
                    <a:pt x="64" y="186"/>
                    <a:pt x="64" y="187"/>
                    <a:pt x="64" y="187"/>
                  </a:cubicBezTo>
                  <a:cubicBezTo>
                    <a:pt x="65" y="187"/>
                    <a:pt x="65" y="188"/>
                    <a:pt x="65" y="188"/>
                  </a:cubicBezTo>
                  <a:cubicBezTo>
                    <a:pt x="65" y="188"/>
                    <a:pt x="65" y="187"/>
                    <a:pt x="65" y="187"/>
                  </a:cubicBezTo>
                  <a:cubicBezTo>
                    <a:pt x="65" y="186"/>
                    <a:pt x="64" y="186"/>
                    <a:pt x="63" y="186"/>
                  </a:cubicBezTo>
                  <a:close/>
                  <a:moveTo>
                    <a:pt x="66" y="186"/>
                  </a:moveTo>
                  <a:cubicBezTo>
                    <a:pt x="66" y="186"/>
                    <a:pt x="66" y="187"/>
                    <a:pt x="67" y="187"/>
                  </a:cubicBezTo>
                  <a:cubicBezTo>
                    <a:pt x="67" y="187"/>
                    <a:pt x="68" y="187"/>
                    <a:pt x="68" y="188"/>
                  </a:cubicBezTo>
                  <a:cubicBezTo>
                    <a:pt x="68" y="187"/>
                    <a:pt x="68" y="187"/>
                    <a:pt x="68" y="187"/>
                  </a:cubicBezTo>
                  <a:cubicBezTo>
                    <a:pt x="68" y="186"/>
                    <a:pt x="69" y="186"/>
                    <a:pt x="69" y="185"/>
                  </a:cubicBezTo>
                  <a:lnTo>
                    <a:pt x="66" y="186"/>
                  </a:lnTo>
                  <a:close/>
                  <a:moveTo>
                    <a:pt x="7" y="186"/>
                  </a:moveTo>
                  <a:cubicBezTo>
                    <a:pt x="8" y="186"/>
                    <a:pt x="8" y="186"/>
                    <a:pt x="8" y="186"/>
                  </a:cubicBezTo>
                  <a:cubicBezTo>
                    <a:pt x="8" y="185"/>
                    <a:pt x="8" y="185"/>
                    <a:pt x="7" y="185"/>
                  </a:cubicBezTo>
                  <a:lnTo>
                    <a:pt x="7" y="186"/>
                  </a:lnTo>
                  <a:close/>
                  <a:moveTo>
                    <a:pt x="22" y="185"/>
                  </a:moveTo>
                  <a:cubicBezTo>
                    <a:pt x="22" y="185"/>
                    <a:pt x="21" y="185"/>
                    <a:pt x="21" y="184"/>
                  </a:cubicBezTo>
                  <a:cubicBezTo>
                    <a:pt x="21" y="184"/>
                    <a:pt x="21" y="184"/>
                    <a:pt x="20" y="184"/>
                  </a:cubicBezTo>
                  <a:cubicBezTo>
                    <a:pt x="20" y="185"/>
                    <a:pt x="20" y="185"/>
                    <a:pt x="20" y="185"/>
                  </a:cubicBezTo>
                  <a:cubicBezTo>
                    <a:pt x="19" y="186"/>
                    <a:pt x="19" y="186"/>
                    <a:pt x="19" y="186"/>
                  </a:cubicBezTo>
                  <a:cubicBezTo>
                    <a:pt x="20" y="186"/>
                    <a:pt x="20" y="186"/>
                    <a:pt x="21" y="186"/>
                  </a:cubicBezTo>
                  <a:cubicBezTo>
                    <a:pt x="21" y="186"/>
                    <a:pt x="21" y="186"/>
                    <a:pt x="22" y="185"/>
                  </a:cubicBezTo>
                  <a:close/>
                  <a:moveTo>
                    <a:pt x="40" y="185"/>
                  </a:moveTo>
                  <a:cubicBezTo>
                    <a:pt x="41" y="185"/>
                    <a:pt x="41" y="185"/>
                    <a:pt x="41" y="185"/>
                  </a:cubicBezTo>
                  <a:cubicBezTo>
                    <a:pt x="41" y="185"/>
                    <a:pt x="41" y="185"/>
                    <a:pt x="42" y="185"/>
                  </a:cubicBezTo>
                  <a:cubicBezTo>
                    <a:pt x="42" y="185"/>
                    <a:pt x="42" y="184"/>
                    <a:pt x="42" y="184"/>
                  </a:cubicBezTo>
                  <a:cubicBezTo>
                    <a:pt x="41" y="184"/>
                    <a:pt x="40" y="184"/>
                    <a:pt x="40" y="185"/>
                  </a:cubicBezTo>
                  <a:close/>
                  <a:moveTo>
                    <a:pt x="36" y="186"/>
                  </a:moveTo>
                  <a:cubicBezTo>
                    <a:pt x="36" y="186"/>
                    <a:pt x="37" y="185"/>
                    <a:pt x="37" y="185"/>
                  </a:cubicBezTo>
                  <a:cubicBezTo>
                    <a:pt x="37" y="184"/>
                    <a:pt x="37" y="184"/>
                    <a:pt x="36" y="184"/>
                  </a:cubicBezTo>
                  <a:cubicBezTo>
                    <a:pt x="36" y="183"/>
                    <a:pt x="35" y="184"/>
                    <a:pt x="35" y="184"/>
                  </a:cubicBezTo>
                  <a:cubicBezTo>
                    <a:pt x="35" y="185"/>
                    <a:pt x="35" y="186"/>
                    <a:pt x="36" y="186"/>
                  </a:cubicBezTo>
                  <a:close/>
                  <a:moveTo>
                    <a:pt x="14" y="185"/>
                  </a:moveTo>
                  <a:cubicBezTo>
                    <a:pt x="14" y="185"/>
                    <a:pt x="15" y="185"/>
                    <a:pt x="15" y="185"/>
                  </a:cubicBezTo>
                  <a:cubicBezTo>
                    <a:pt x="15" y="185"/>
                    <a:pt x="15" y="184"/>
                    <a:pt x="15" y="184"/>
                  </a:cubicBezTo>
                  <a:cubicBezTo>
                    <a:pt x="15" y="184"/>
                    <a:pt x="15" y="184"/>
                    <a:pt x="14" y="184"/>
                  </a:cubicBezTo>
                  <a:cubicBezTo>
                    <a:pt x="14" y="184"/>
                    <a:pt x="14" y="184"/>
                    <a:pt x="14" y="185"/>
                  </a:cubicBezTo>
                  <a:close/>
                  <a:moveTo>
                    <a:pt x="10" y="183"/>
                  </a:moveTo>
                  <a:cubicBezTo>
                    <a:pt x="10" y="183"/>
                    <a:pt x="11" y="183"/>
                    <a:pt x="11" y="183"/>
                  </a:cubicBezTo>
                  <a:cubicBezTo>
                    <a:pt x="11" y="183"/>
                    <a:pt x="11" y="183"/>
                    <a:pt x="11" y="183"/>
                  </a:cubicBezTo>
                  <a:cubicBezTo>
                    <a:pt x="11" y="182"/>
                    <a:pt x="11" y="182"/>
                    <a:pt x="11" y="182"/>
                  </a:cubicBezTo>
                  <a:cubicBezTo>
                    <a:pt x="11" y="183"/>
                    <a:pt x="10" y="183"/>
                    <a:pt x="10" y="183"/>
                  </a:cubicBezTo>
                  <a:close/>
                  <a:moveTo>
                    <a:pt x="7" y="184"/>
                  </a:moveTo>
                  <a:cubicBezTo>
                    <a:pt x="8" y="184"/>
                    <a:pt x="8" y="183"/>
                    <a:pt x="8" y="183"/>
                  </a:cubicBezTo>
                  <a:cubicBezTo>
                    <a:pt x="8" y="182"/>
                    <a:pt x="8" y="182"/>
                    <a:pt x="7" y="182"/>
                  </a:cubicBezTo>
                  <a:cubicBezTo>
                    <a:pt x="7" y="182"/>
                    <a:pt x="7" y="183"/>
                    <a:pt x="7" y="183"/>
                  </a:cubicBezTo>
                  <a:cubicBezTo>
                    <a:pt x="7" y="183"/>
                    <a:pt x="7" y="183"/>
                    <a:pt x="7" y="184"/>
                  </a:cubicBezTo>
                  <a:close/>
                  <a:moveTo>
                    <a:pt x="24" y="181"/>
                  </a:moveTo>
                  <a:cubicBezTo>
                    <a:pt x="24" y="181"/>
                    <a:pt x="24" y="182"/>
                    <a:pt x="24" y="182"/>
                  </a:cubicBezTo>
                  <a:lnTo>
                    <a:pt x="24" y="183"/>
                  </a:lnTo>
                  <a:cubicBezTo>
                    <a:pt x="25" y="183"/>
                    <a:pt x="25" y="183"/>
                    <a:pt x="25" y="183"/>
                  </a:cubicBezTo>
                  <a:cubicBezTo>
                    <a:pt x="25" y="183"/>
                    <a:pt x="25" y="182"/>
                    <a:pt x="25" y="182"/>
                  </a:cubicBezTo>
                  <a:cubicBezTo>
                    <a:pt x="25" y="182"/>
                    <a:pt x="25" y="182"/>
                    <a:pt x="25" y="181"/>
                  </a:cubicBezTo>
                  <a:cubicBezTo>
                    <a:pt x="25" y="181"/>
                    <a:pt x="25" y="181"/>
                    <a:pt x="24" y="181"/>
                  </a:cubicBezTo>
                  <a:close/>
                  <a:moveTo>
                    <a:pt x="21" y="182"/>
                  </a:moveTo>
                  <a:cubicBezTo>
                    <a:pt x="21" y="182"/>
                    <a:pt x="21" y="182"/>
                    <a:pt x="22" y="182"/>
                  </a:cubicBezTo>
                  <a:cubicBezTo>
                    <a:pt x="22" y="182"/>
                    <a:pt x="22" y="182"/>
                    <a:pt x="22" y="181"/>
                  </a:cubicBezTo>
                  <a:cubicBezTo>
                    <a:pt x="22" y="181"/>
                    <a:pt x="21" y="181"/>
                    <a:pt x="21" y="182"/>
                  </a:cubicBezTo>
                  <a:cubicBezTo>
                    <a:pt x="21" y="182"/>
                    <a:pt x="21" y="182"/>
                    <a:pt x="21" y="182"/>
                  </a:cubicBezTo>
                  <a:close/>
                  <a:moveTo>
                    <a:pt x="18" y="181"/>
                  </a:moveTo>
                  <a:cubicBezTo>
                    <a:pt x="18" y="181"/>
                    <a:pt x="18" y="182"/>
                    <a:pt x="18" y="182"/>
                  </a:cubicBezTo>
                  <a:cubicBezTo>
                    <a:pt x="18" y="182"/>
                    <a:pt x="18" y="183"/>
                    <a:pt x="19" y="182"/>
                  </a:cubicBezTo>
                  <a:cubicBezTo>
                    <a:pt x="19" y="182"/>
                    <a:pt x="19" y="182"/>
                    <a:pt x="19" y="181"/>
                  </a:cubicBezTo>
                  <a:cubicBezTo>
                    <a:pt x="19" y="181"/>
                    <a:pt x="18" y="181"/>
                    <a:pt x="18" y="181"/>
                  </a:cubicBezTo>
                  <a:close/>
                  <a:moveTo>
                    <a:pt x="81" y="181"/>
                  </a:moveTo>
                  <a:cubicBezTo>
                    <a:pt x="81" y="181"/>
                    <a:pt x="82" y="181"/>
                    <a:pt x="82" y="181"/>
                  </a:cubicBezTo>
                  <a:cubicBezTo>
                    <a:pt x="82" y="181"/>
                    <a:pt x="83" y="181"/>
                    <a:pt x="83" y="181"/>
                  </a:cubicBezTo>
                  <a:cubicBezTo>
                    <a:pt x="83" y="181"/>
                    <a:pt x="83" y="180"/>
                    <a:pt x="83" y="180"/>
                  </a:cubicBezTo>
                  <a:cubicBezTo>
                    <a:pt x="83" y="180"/>
                    <a:pt x="83" y="180"/>
                    <a:pt x="82" y="180"/>
                  </a:cubicBezTo>
                  <a:cubicBezTo>
                    <a:pt x="82" y="180"/>
                    <a:pt x="82" y="180"/>
                    <a:pt x="82" y="180"/>
                  </a:cubicBezTo>
                  <a:cubicBezTo>
                    <a:pt x="81" y="180"/>
                    <a:pt x="81" y="181"/>
                    <a:pt x="81" y="181"/>
                  </a:cubicBezTo>
                  <a:close/>
                  <a:moveTo>
                    <a:pt x="77" y="182"/>
                  </a:moveTo>
                  <a:cubicBezTo>
                    <a:pt x="77" y="182"/>
                    <a:pt x="77" y="182"/>
                    <a:pt x="77" y="182"/>
                  </a:cubicBezTo>
                  <a:cubicBezTo>
                    <a:pt x="78" y="181"/>
                    <a:pt x="78" y="181"/>
                    <a:pt x="78" y="181"/>
                  </a:cubicBezTo>
                  <a:cubicBezTo>
                    <a:pt x="78" y="181"/>
                    <a:pt x="78" y="180"/>
                    <a:pt x="78" y="180"/>
                  </a:cubicBezTo>
                  <a:cubicBezTo>
                    <a:pt x="77" y="180"/>
                    <a:pt x="77" y="180"/>
                    <a:pt x="77" y="180"/>
                  </a:cubicBezTo>
                  <a:cubicBezTo>
                    <a:pt x="76" y="180"/>
                    <a:pt x="76" y="180"/>
                    <a:pt x="76" y="181"/>
                  </a:cubicBezTo>
                  <a:cubicBezTo>
                    <a:pt x="76" y="181"/>
                    <a:pt x="76" y="182"/>
                    <a:pt x="77" y="182"/>
                  </a:cubicBezTo>
                  <a:close/>
                  <a:moveTo>
                    <a:pt x="21" y="179"/>
                  </a:moveTo>
                  <a:cubicBezTo>
                    <a:pt x="21" y="180"/>
                    <a:pt x="21" y="180"/>
                    <a:pt x="22" y="179"/>
                  </a:cubicBezTo>
                  <a:cubicBezTo>
                    <a:pt x="22" y="179"/>
                    <a:pt x="22" y="179"/>
                    <a:pt x="22" y="178"/>
                  </a:cubicBezTo>
                  <a:cubicBezTo>
                    <a:pt x="21" y="178"/>
                    <a:pt x="21" y="179"/>
                    <a:pt x="21" y="179"/>
                  </a:cubicBezTo>
                  <a:close/>
                  <a:moveTo>
                    <a:pt x="17" y="179"/>
                  </a:moveTo>
                  <a:cubicBezTo>
                    <a:pt x="17" y="179"/>
                    <a:pt x="17" y="179"/>
                    <a:pt x="17" y="179"/>
                  </a:cubicBezTo>
                  <a:cubicBezTo>
                    <a:pt x="17" y="179"/>
                    <a:pt x="17" y="179"/>
                    <a:pt x="17" y="178"/>
                  </a:cubicBezTo>
                  <a:cubicBezTo>
                    <a:pt x="17" y="178"/>
                    <a:pt x="17" y="178"/>
                    <a:pt x="16" y="178"/>
                  </a:cubicBezTo>
                  <a:cubicBezTo>
                    <a:pt x="16" y="179"/>
                    <a:pt x="16" y="179"/>
                    <a:pt x="17" y="179"/>
                  </a:cubicBezTo>
                  <a:close/>
                  <a:moveTo>
                    <a:pt x="22" y="178"/>
                  </a:moveTo>
                  <a:cubicBezTo>
                    <a:pt x="23" y="178"/>
                    <a:pt x="23" y="179"/>
                    <a:pt x="24" y="179"/>
                  </a:cubicBezTo>
                  <a:cubicBezTo>
                    <a:pt x="24" y="179"/>
                    <a:pt x="25" y="179"/>
                    <a:pt x="25" y="178"/>
                  </a:cubicBezTo>
                  <a:cubicBezTo>
                    <a:pt x="25" y="178"/>
                    <a:pt x="24" y="178"/>
                    <a:pt x="23" y="178"/>
                  </a:cubicBezTo>
                  <a:cubicBezTo>
                    <a:pt x="23" y="178"/>
                    <a:pt x="23" y="178"/>
                    <a:pt x="22" y="178"/>
                  </a:cubicBezTo>
                  <a:close/>
                  <a:moveTo>
                    <a:pt x="31" y="178"/>
                  </a:moveTo>
                  <a:cubicBezTo>
                    <a:pt x="31" y="178"/>
                    <a:pt x="30" y="177"/>
                    <a:pt x="30" y="177"/>
                  </a:cubicBezTo>
                  <a:cubicBezTo>
                    <a:pt x="30" y="178"/>
                    <a:pt x="30" y="178"/>
                    <a:pt x="30" y="178"/>
                  </a:cubicBezTo>
                  <a:cubicBezTo>
                    <a:pt x="30" y="178"/>
                    <a:pt x="30" y="178"/>
                    <a:pt x="31" y="178"/>
                  </a:cubicBezTo>
                  <a:close/>
                  <a:moveTo>
                    <a:pt x="7" y="177"/>
                  </a:moveTo>
                  <a:cubicBezTo>
                    <a:pt x="7" y="177"/>
                    <a:pt x="7" y="178"/>
                    <a:pt x="8" y="178"/>
                  </a:cubicBezTo>
                  <a:cubicBezTo>
                    <a:pt x="8" y="179"/>
                    <a:pt x="8" y="179"/>
                    <a:pt x="9" y="179"/>
                  </a:cubicBezTo>
                  <a:cubicBezTo>
                    <a:pt x="9" y="178"/>
                    <a:pt x="9" y="178"/>
                    <a:pt x="9" y="178"/>
                  </a:cubicBezTo>
                  <a:cubicBezTo>
                    <a:pt x="9" y="177"/>
                    <a:pt x="8" y="177"/>
                    <a:pt x="8" y="176"/>
                  </a:cubicBezTo>
                  <a:cubicBezTo>
                    <a:pt x="8" y="176"/>
                    <a:pt x="8" y="176"/>
                    <a:pt x="7" y="177"/>
                  </a:cubicBezTo>
                  <a:close/>
                  <a:moveTo>
                    <a:pt x="18" y="177"/>
                  </a:moveTo>
                  <a:cubicBezTo>
                    <a:pt x="19" y="177"/>
                    <a:pt x="19" y="177"/>
                    <a:pt x="19" y="177"/>
                  </a:cubicBezTo>
                  <a:lnTo>
                    <a:pt x="20" y="177"/>
                  </a:lnTo>
                  <a:cubicBezTo>
                    <a:pt x="20" y="177"/>
                    <a:pt x="20" y="177"/>
                    <a:pt x="20" y="177"/>
                  </a:cubicBezTo>
                  <a:cubicBezTo>
                    <a:pt x="20" y="177"/>
                    <a:pt x="20" y="176"/>
                    <a:pt x="20" y="176"/>
                  </a:cubicBezTo>
                  <a:cubicBezTo>
                    <a:pt x="20" y="176"/>
                    <a:pt x="20" y="176"/>
                    <a:pt x="19" y="176"/>
                  </a:cubicBezTo>
                  <a:cubicBezTo>
                    <a:pt x="19" y="176"/>
                    <a:pt x="18" y="176"/>
                    <a:pt x="18" y="177"/>
                  </a:cubicBezTo>
                  <a:close/>
                  <a:moveTo>
                    <a:pt x="13" y="175"/>
                  </a:moveTo>
                  <a:cubicBezTo>
                    <a:pt x="13" y="175"/>
                    <a:pt x="13" y="175"/>
                    <a:pt x="12" y="175"/>
                  </a:cubicBezTo>
                  <a:cubicBezTo>
                    <a:pt x="12" y="175"/>
                    <a:pt x="12" y="175"/>
                    <a:pt x="12" y="176"/>
                  </a:cubicBezTo>
                  <a:cubicBezTo>
                    <a:pt x="11" y="176"/>
                    <a:pt x="11" y="176"/>
                    <a:pt x="11" y="176"/>
                  </a:cubicBezTo>
                  <a:cubicBezTo>
                    <a:pt x="11" y="176"/>
                    <a:pt x="11" y="176"/>
                    <a:pt x="11" y="176"/>
                  </a:cubicBezTo>
                  <a:cubicBezTo>
                    <a:pt x="11" y="177"/>
                    <a:pt x="11" y="177"/>
                    <a:pt x="12" y="177"/>
                  </a:cubicBezTo>
                  <a:cubicBezTo>
                    <a:pt x="12" y="177"/>
                    <a:pt x="12" y="178"/>
                    <a:pt x="12" y="178"/>
                  </a:cubicBezTo>
                  <a:cubicBezTo>
                    <a:pt x="12" y="178"/>
                    <a:pt x="11" y="179"/>
                    <a:pt x="11" y="179"/>
                  </a:cubicBezTo>
                  <a:cubicBezTo>
                    <a:pt x="11" y="179"/>
                    <a:pt x="10" y="179"/>
                    <a:pt x="10" y="180"/>
                  </a:cubicBezTo>
                  <a:cubicBezTo>
                    <a:pt x="11" y="180"/>
                    <a:pt x="12" y="180"/>
                    <a:pt x="12" y="180"/>
                  </a:cubicBezTo>
                  <a:cubicBezTo>
                    <a:pt x="12" y="180"/>
                    <a:pt x="13" y="179"/>
                    <a:pt x="13" y="179"/>
                  </a:cubicBezTo>
                  <a:cubicBezTo>
                    <a:pt x="13" y="178"/>
                    <a:pt x="13" y="178"/>
                    <a:pt x="14" y="178"/>
                  </a:cubicBezTo>
                  <a:cubicBezTo>
                    <a:pt x="15" y="178"/>
                    <a:pt x="15" y="178"/>
                    <a:pt x="15" y="177"/>
                  </a:cubicBezTo>
                  <a:cubicBezTo>
                    <a:pt x="15" y="176"/>
                    <a:pt x="14" y="175"/>
                    <a:pt x="13" y="175"/>
                  </a:cubicBezTo>
                  <a:close/>
                  <a:moveTo>
                    <a:pt x="27" y="176"/>
                  </a:moveTo>
                  <a:cubicBezTo>
                    <a:pt x="27" y="176"/>
                    <a:pt x="27" y="176"/>
                    <a:pt x="27" y="175"/>
                  </a:cubicBezTo>
                  <a:cubicBezTo>
                    <a:pt x="27" y="175"/>
                    <a:pt x="27" y="175"/>
                    <a:pt x="27" y="175"/>
                  </a:cubicBezTo>
                  <a:cubicBezTo>
                    <a:pt x="26" y="174"/>
                    <a:pt x="26" y="174"/>
                    <a:pt x="26" y="174"/>
                  </a:cubicBezTo>
                  <a:cubicBezTo>
                    <a:pt x="26" y="175"/>
                    <a:pt x="26" y="175"/>
                    <a:pt x="26" y="175"/>
                  </a:cubicBezTo>
                  <a:cubicBezTo>
                    <a:pt x="26" y="175"/>
                    <a:pt x="26" y="175"/>
                    <a:pt x="26" y="176"/>
                  </a:cubicBezTo>
                  <a:cubicBezTo>
                    <a:pt x="26" y="176"/>
                    <a:pt x="26" y="176"/>
                    <a:pt x="27" y="176"/>
                  </a:cubicBezTo>
                  <a:close/>
                  <a:moveTo>
                    <a:pt x="40" y="177"/>
                  </a:moveTo>
                  <a:cubicBezTo>
                    <a:pt x="40" y="177"/>
                    <a:pt x="40" y="177"/>
                    <a:pt x="40" y="176"/>
                  </a:cubicBezTo>
                  <a:cubicBezTo>
                    <a:pt x="41" y="176"/>
                    <a:pt x="41" y="176"/>
                    <a:pt x="41" y="175"/>
                  </a:cubicBezTo>
                  <a:cubicBezTo>
                    <a:pt x="41" y="175"/>
                    <a:pt x="40" y="175"/>
                    <a:pt x="40" y="175"/>
                  </a:cubicBezTo>
                  <a:cubicBezTo>
                    <a:pt x="40" y="174"/>
                    <a:pt x="39" y="174"/>
                    <a:pt x="39" y="174"/>
                  </a:cubicBezTo>
                  <a:cubicBezTo>
                    <a:pt x="39" y="175"/>
                    <a:pt x="38" y="175"/>
                    <a:pt x="39" y="176"/>
                  </a:cubicBezTo>
                  <a:cubicBezTo>
                    <a:pt x="39" y="176"/>
                    <a:pt x="39" y="177"/>
                    <a:pt x="40" y="177"/>
                  </a:cubicBezTo>
                  <a:close/>
                  <a:moveTo>
                    <a:pt x="25" y="173"/>
                  </a:moveTo>
                  <a:cubicBezTo>
                    <a:pt x="25" y="173"/>
                    <a:pt x="25" y="173"/>
                    <a:pt x="26" y="173"/>
                  </a:cubicBezTo>
                  <a:cubicBezTo>
                    <a:pt x="26" y="173"/>
                    <a:pt x="26" y="173"/>
                    <a:pt x="27" y="173"/>
                  </a:cubicBezTo>
                  <a:cubicBezTo>
                    <a:pt x="26" y="172"/>
                    <a:pt x="26" y="172"/>
                    <a:pt x="26" y="172"/>
                  </a:cubicBezTo>
                  <a:cubicBezTo>
                    <a:pt x="26" y="172"/>
                    <a:pt x="26" y="173"/>
                    <a:pt x="25" y="173"/>
                  </a:cubicBezTo>
                  <a:cubicBezTo>
                    <a:pt x="25" y="172"/>
                    <a:pt x="25" y="172"/>
                    <a:pt x="25" y="172"/>
                  </a:cubicBezTo>
                  <a:cubicBezTo>
                    <a:pt x="25" y="172"/>
                    <a:pt x="25" y="172"/>
                    <a:pt x="24" y="172"/>
                  </a:cubicBezTo>
                  <a:cubicBezTo>
                    <a:pt x="24" y="172"/>
                    <a:pt x="25" y="172"/>
                    <a:pt x="25" y="172"/>
                  </a:cubicBezTo>
                  <a:cubicBezTo>
                    <a:pt x="25" y="172"/>
                    <a:pt x="25" y="173"/>
                    <a:pt x="25" y="173"/>
                  </a:cubicBezTo>
                  <a:close/>
                  <a:moveTo>
                    <a:pt x="108" y="173"/>
                  </a:moveTo>
                  <a:cubicBezTo>
                    <a:pt x="108" y="174"/>
                    <a:pt x="108" y="174"/>
                    <a:pt x="108" y="174"/>
                  </a:cubicBezTo>
                  <a:cubicBezTo>
                    <a:pt x="108" y="175"/>
                    <a:pt x="107" y="175"/>
                    <a:pt x="107" y="175"/>
                  </a:cubicBezTo>
                  <a:cubicBezTo>
                    <a:pt x="107" y="176"/>
                    <a:pt x="107" y="176"/>
                    <a:pt x="107" y="176"/>
                  </a:cubicBezTo>
                  <a:cubicBezTo>
                    <a:pt x="107" y="176"/>
                    <a:pt x="107" y="176"/>
                    <a:pt x="107" y="177"/>
                  </a:cubicBezTo>
                  <a:cubicBezTo>
                    <a:pt x="107" y="177"/>
                    <a:pt x="107" y="178"/>
                    <a:pt x="107" y="178"/>
                  </a:cubicBezTo>
                  <a:cubicBezTo>
                    <a:pt x="107" y="179"/>
                    <a:pt x="108" y="179"/>
                    <a:pt x="108" y="180"/>
                  </a:cubicBezTo>
                  <a:cubicBezTo>
                    <a:pt x="108" y="180"/>
                    <a:pt x="109" y="181"/>
                    <a:pt x="109" y="181"/>
                  </a:cubicBezTo>
                  <a:cubicBezTo>
                    <a:pt x="110" y="182"/>
                    <a:pt x="110" y="182"/>
                    <a:pt x="111" y="182"/>
                  </a:cubicBezTo>
                  <a:cubicBezTo>
                    <a:pt x="111" y="182"/>
                    <a:pt x="111" y="182"/>
                    <a:pt x="111" y="182"/>
                  </a:cubicBezTo>
                  <a:cubicBezTo>
                    <a:pt x="111" y="181"/>
                    <a:pt x="111" y="181"/>
                    <a:pt x="112" y="181"/>
                  </a:cubicBezTo>
                  <a:cubicBezTo>
                    <a:pt x="112" y="181"/>
                    <a:pt x="112" y="181"/>
                    <a:pt x="112" y="181"/>
                  </a:cubicBezTo>
                  <a:cubicBezTo>
                    <a:pt x="113" y="181"/>
                    <a:pt x="113" y="181"/>
                    <a:pt x="113" y="181"/>
                  </a:cubicBezTo>
                  <a:cubicBezTo>
                    <a:pt x="114" y="180"/>
                    <a:pt x="115" y="179"/>
                    <a:pt x="115" y="177"/>
                  </a:cubicBezTo>
                  <a:cubicBezTo>
                    <a:pt x="115" y="176"/>
                    <a:pt x="115" y="174"/>
                    <a:pt x="115" y="173"/>
                  </a:cubicBezTo>
                  <a:cubicBezTo>
                    <a:pt x="114" y="172"/>
                    <a:pt x="113" y="172"/>
                    <a:pt x="111" y="172"/>
                  </a:cubicBezTo>
                  <a:cubicBezTo>
                    <a:pt x="110" y="172"/>
                    <a:pt x="110" y="172"/>
                    <a:pt x="109" y="172"/>
                  </a:cubicBezTo>
                  <a:cubicBezTo>
                    <a:pt x="109" y="173"/>
                    <a:pt x="108" y="173"/>
                    <a:pt x="108" y="173"/>
                  </a:cubicBezTo>
                  <a:close/>
                  <a:moveTo>
                    <a:pt x="4" y="173"/>
                  </a:moveTo>
                  <a:cubicBezTo>
                    <a:pt x="4" y="173"/>
                    <a:pt x="5" y="173"/>
                    <a:pt x="5" y="173"/>
                  </a:cubicBezTo>
                  <a:cubicBezTo>
                    <a:pt x="5" y="172"/>
                    <a:pt x="5" y="172"/>
                    <a:pt x="5" y="171"/>
                  </a:cubicBezTo>
                  <a:cubicBezTo>
                    <a:pt x="4" y="171"/>
                    <a:pt x="4" y="172"/>
                    <a:pt x="4" y="173"/>
                  </a:cubicBezTo>
                  <a:close/>
                  <a:moveTo>
                    <a:pt x="12" y="171"/>
                  </a:moveTo>
                  <a:cubicBezTo>
                    <a:pt x="12" y="172"/>
                    <a:pt x="12" y="172"/>
                    <a:pt x="11" y="173"/>
                  </a:cubicBezTo>
                  <a:cubicBezTo>
                    <a:pt x="11" y="173"/>
                    <a:pt x="10" y="173"/>
                    <a:pt x="10" y="172"/>
                  </a:cubicBezTo>
                  <a:cubicBezTo>
                    <a:pt x="9" y="172"/>
                    <a:pt x="9" y="172"/>
                    <a:pt x="9" y="173"/>
                  </a:cubicBezTo>
                  <a:cubicBezTo>
                    <a:pt x="9" y="173"/>
                    <a:pt x="9" y="173"/>
                    <a:pt x="9" y="174"/>
                  </a:cubicBezTo>
                  <a:lnTo>
                    <a:pt x="9" y="175"/>
                  </a:lnTo>
                  <a:cubicBezTo>
                    <a:pt x="10" y="175"/>
                    <a:pt x="10" y="175"/>
                    <a:pt x="11" y="175"/>
                  </a:cubicBezTo>
                  <a:cubicBezTo>
                    <a:pt x="11" y="174"/>
                    <a:pt x="12" y="174"/>
                    <a:pt x="12" y="174"/>
                  </a:cubicBezTo>
                  <a:cubicBezTo>
                    <a:pt x="13" y="173"/>
                    <a:pt x="13" y="172"/>
                    <a:pt x="13" y="171"/>
                  </a:cubicBezTo>
                  <a:lnTo>
                    <a:pt x="12" y="171"/>
                  </a:lnTo>
                  <a:close/>
                  <a:moveTo>
                    <a:pt x="19" y="172"/>
                  </a:moveTo>
                  <a:cubicBezTo>
                    <a:pt x="20" y="172"/>
                    <a:pt x="20" y="172"/>
                    <a:pt x="21" y="172"/>
                  </a:cubicBezTo>
                  <a:cubicBezTo>
                    <a:pt x="21" y="172"/>
                    <a:pt x="21" y="172"/>
                    <a:pt x="22" y="172"/>
                  </a:cubicBezTo>
                  <a:cubicBezTo>
                    <a:pt x="21" y="171"/>
                    <a:pt x="21" y="171"/>
                    <a:pt x="21" y="171"/>
                  </a:cubicBezTo>
                  <a:cubicBezTo>
                    <a:pt x="21" y="171"/>
                    <a:pt x="20" y="171"/>
                    <a:pt x="20" y="171"/>
                  </a:cubicBezTo>
                  <a:cubicBezTo>
                    <a:pt x="20" y="171"/>
                    <a:pt x="19" y="171"/>
                    <a:pt x="19" y="171"/>
                  </a:cubicBezTo>
                  <a:cubicBezTo>
                    <a:pt x="19" y="172"/>
                    <a:pt x="19" y="172"/>
                    <a:pt x="19" y="172"/>
                  </a:cubicBezTo>
                  <a:close/>
                  <a:moveTo>
                    <a:pt x="79" y="172"/>
                  </a:moveTo>
                  <a:cubicBezTo>
                    <a:pt x="79" y="172"/>
                    <a:pt x="80" y="172"/>
                    <a:pt x="80" y="172"/>
                  </a:cubicBezTo>
                  <a:cubicBezTo>
                    <a:pt x="80" y="173"/>
                    <a:pt x="80" y="173"/>
                    <a:pt x="81" y="173"/>
                  </a:cubicBezTo>
                  <a:cubicBezTo>
                    <a:pt x="81" y="173"/>
                    <a:pt x="82" y="172"/>
                    <a:pt x="82" y="172"/>
                  </a:cubicBezTo>
                  <a:cubicBezTo>
                    <a:pt x="81" y="172"/>
                    <a:pt x="81" y="171"/>
                    <a:pt x="81" y="171"/>
                  </a:cubicBezTo>
                  <a:cubicBezTo>
                    <a:pt x="81" y="171"/>
                    <a:pt x="80" y="171"/>
                    <a:pt x="80" y="171"/>
                  </a:cubicBezTo>
                  <a:cubicBezTo>
                    <a:pt x="80" y="171"/>
                    <a:pt x="79" y="171"/>
                    <a:pt x="79" y="172"/>
                  </a:cubicBezTo>
                  <a:close/>
                  <a:moveTo>
                    <a:pt x="30" y="172"/>
                  </a:moveTo>
                  <a:cubicBezTo>
                    <a:pt x="30" y="172"/>
                    <a:pt x="30" y="171"/>
                    <a:pt x="30" y="171"/>
                  </a:cubicBezTo>
                  <a:cubicBezTo>
                    <a:pt x="30" y="171"/>
                    <a:pt x="30" y="170"/>
                    <a:pt x="29" y="170"/>
                  </a:cubicBezTo>
                  <a:cubicBezTo>
                    <a:pt x="29" y="170"/>
                    <a:pt x="29" y="171"/>
                    <a:pt x="29" y="171"/>
                  </a:cubicBezTo>
                  <a:cubicBezTo>
                    <a:pt x="29" y="171"/>
                    <a:pt x="29" y="171"/>
                    <a:pt x="29" y="172"/>
                  </a:cubicBezTo>
                  <a:cubicBezTo>
                    <a:pt x="29" y="172"/>
                    <a:pt x="29" y="172"/>
                    <a:pt x="30" y="172"/>
                  </a:cubicBezTo>
                  <a:cubicBezTo>
                    <a:pt x="30" y="172"/>
                    <a:pt x="30" y="172"/>
                    <a:pt x="30" y="172"/>
                  </a:cubicBezTo>
                  <a:close/>
                  <a:moveTo>
                    <a:pt x="123" y="171"/>
                  </a:moveTo>
                  <a:cubicBezTo>
                    <a:pt x="123" y="171"/>
                    <a:pt x="123" y="171"/>
                    <a:pt x="123" y="171"/>
                  </a:cubicBezTo>
                  <a:cubicBezTo>
                    <a:pt x="123" y="171"/>
                    <a:pt x="123" y="171"/>
                    <a:pt x="123" y="171"/>
                  </a:cubicBezTo>
                  <a:cubicBezTo>
                    <a:pt x="123" y="170"/>
                    <a:pt x="123" y="170"/>
                    <a:pt x="123" y="170"/>
                  </a:cubicBezTo>
                  <a:cubicBezTo>
                    <a:pt x="123" y="170"/>
                    <a:pt x="123" y="170"/>
                    <a:pt x="123" y="171"/>
                  </a:cubicBezTo>
                  <a:close/>
                  <a:moveTo>
                    <a:pt x="9" y="168"/>
                  </a:moveTo>
                  <a:cubicBezTo>
                    <a:pt x="9" y="168"/>
                    <a:pt x="9" y="169"/>
                    <a:pt x="8" y="169"/>
                  </a:cubicBezTo>
                  <a:cubicBezTo>
                    <a:pt x="8" y="169"/>
                    <a:pt x="8" y="170"/>
                    <a:pt x="8" y="170"/>
                  </a:cubicBezTo>
                  <a:cubicBezTo>
                    <a:pt x="8" y="170"/>
                    <a:pt x="8" y="170"/>
                    <a:pt x="7" y="171"/>
                  </a:cubicBezTo>
                  <a:cubicBezTo>
                    <a:pt x="7" y="171"/>
                    <a:pt x="7" y="171"/>
                    <a:pt x="8" y="171"/>
                  </a:cubicBezTo>
                  <a:cubicBezTo>
                    <a:pt x="8" y="171"/>
                    <a:pt x="8" y="171"/>
                    <a:pt x="8" y="171"/>
                  </a:cubicBezTo>
                  <a:cubicBezTo>
                    <a:pt x="8" y="171"/>
                    <a:pt x="8" y="171"/>
                    <a:pt x="9" y="170"/>
                  </a:cubicBezTo>
                  <a:cubicBezTo>
                    <a:pt x="9" y="170"/>
                    <a:pt x="9" y="170"/>
                    <a:pt x="10" y="170"/>
                  </a:cubicBezTo>
                  <a:cubicBezTo>
                    <a:pt x="10" y="170"/>
                    <a:pt x="10" y="171"/>
                    <a:pt x="11" y="171"/>
                  </a:cubicBezTo>
                  <a:cubicBezTo>
                    <a:pt x="11" y="170"/>
                    <a:pt x="11" y="170"/>
                    <a:pt x="11" y="169"/>
                  </a:cubicBezTo>
                  <a:cubicBezTo>
                    <a:pt x="11" y="169"/>
                    <a:pt x="11" y="169"/>
                    <a:pt x="11" y="168"/>
                  </a:cubicBezTo>
                  <a:cubicBezTo>
                    <a:pt x="10" y="168"/>
                    <a:pt x="10" y="168"/>
                    <a:pt x="10" y="168"/>
                  </a:cubicBezTo>
                  <a:cubicBezTo>
                    <a:pt x="9" y="168"/>
                    <a:pt x="9" y="168"/>
                    <a:pt x="9" y="168"/>
                  </a:cubicBezTo>
                  <a:close/>
                  <a:moveTo>
                    <a:pt x="19" y="167"/>
                  </a:moveTo>
                  <a:cubicBezTo>
                    <a:pt x="19" y="168"/>
                    <a:pt x="19" y="168"/>
                    <a:pt x="20" y="168"/>
                  </a:cubicBezTo>
                  <a:cubicBezTo>
                    <a:pt x="20" y="168"/>
                    <a:pt x="20" y="169"/>
                    <a:pt x="20" y="169"/>
                  </a:cubicBezTo>
                  <a:cubicBezTo>
                    <a:pt x="20" y="169"/>
                    <a:pt x="21" y="169"/>
                    <a:pt x="21" y="169"/>
                  </a:cubicBezTo>
                  <a:cubicBezTo>
                    <a:pt x="21" y="168"/>
                    <a:pt x="21" y="168"/>
                    <a:pt x="21" y="168"/>
                  </a:cubicBezTo>
                  <a:cubicBezTo>
                    <a:pt x="21" y="167"/>
                    <a:pt x="20" y="167"/>
                    <a:pt x="20" y="167"/>
                  </a:cubicBezTo>
                  <a:cubicBezTo>
                    <a:pt x="20" y="167"/>
                    <a:pt x="19" y="167"/>
                    <a:pt x="19" y="167"/>
                  </a:cubicBezTo>
                  <a:close/>
                  <a:moveTo>
                    <a:pt x="14" y="167"/>
                  </a:moveTo>
                  <a:cubicBezTo>
                    <a:pt x="14" y="168"/>
                    <a:pt x="14" y="168"/>
                    <a:pt x="15" y="167"/>
                  </a:cubicBezTo>
                  <a:cubicBezTo>
                    <a:pt x="15" y="167"/>
                    <a:pt x="14" y="166"/>
                    <a:pt x="14" y="167"/>
                  </a:cubicBezTo>
                  <a:cubicBezTo>
                    <a:pt x="14" y="167"/>
                    <a:pt x="14" y="167"/>
                    <a:pt x="14" y="167"/>
                  </a:cubicBezTo>
                  <a:close/>
                  <a:moveTo>
                    <a:pt x="11" y="166"/>
                  </a:moveTo>
                  <a:cubicBezTo>
                    <a:pt x="11" y="167"/>
                    <a:pt x="11" y="167"/>
                    <a:pt x="12" y="167"/>
                  </a:cubicBezTo>
                  <a:cubicBezTo>
                    <a:pt x="12" y="167"/>
                    <a:pt x="12" y="167"/>
                    <a:pt x="12" y="166"/>
                  </a:cubicBezTo>
                  <a:cubicBezTo>
                    <a:pt x="12" y="166"/>
                    <a:pt x="11" y="166"/>
                    <a:pt x="11" y="166"/>
                  </a:cubicBezTo>
                  <a:close/>
                  <a:moveTo>
                    <a:pt x="7" y="168"/>
                  </a:moveTo>
                  <a:cubicBezTo>
                    <a:pt x="8" y="167"/>
                    <a:pt x="8" y="167"/>
                    <a:pt x="8" y="166"/>
                  </a:cubicBezTo>
                  <a:cubicBezTo>
                    <a:pt x="7" y="166"/>
                    <a:pt x="7" y="165"/>
                    <a:pt x="7" y="165"/>
                  </a:cubicBezTo>
                  <a:cubicBezTo>
                    <a:pt x="7" y="165"/>
                    <a:pt x="6" y="165"/>
                    <a:pt x="6" y="165"/>
                  </a:cubicBezTo>
                  <a:cubicBezTo>
                    <a:pt x="6" y="165"/>
                    <a:pt x="6" y="166"/>
                    <a:pt x="6" y="166"/>
                  </a:cubicBezTo>
                  <a:cubicBezTo>
                    <a:pt x="6" y="166"/>
                    <a:pt x="6" y="167"/>
                    <a:pt x="6" y="167"/>
                  </a:cubicBezTo>
                  <a:cubicBezTo>
                    <a:pt x="6" y="167"/>
                    <a:pt x="7" y="168"/>
                    <a:pt x="7" y="168"/>
                  </a:cubicBezTo>
                  <a:close/>
                  <a:moveTo>
                    <a:pt x="119" y="165"/>
                  </a:moveTo>
                  <a:cubicBezTo>
                    <a:pt x="120" y="165"/>
                    <a:pt x="120" y="164"/>
                    <a:pt x="120" y="163"/>
                  </a:cubicBezTo>
                  <a:cubicBezTo>
                    <a:pt x="119" y="163"/>
                    <a:pt x="119" y="163"/>
                    <a:pt x="119" y="163"/>
                  </a:cubicBezTo>
                  <a:cubicBezTo>
                    <a:pt x="118" y="163"/>
                    <a:pt x="118" y="163"/>
                    <a:pt x="118" y="163"/>
                  </a:cubicBezTo>
                  <a:cubicBezTo>
                    <a:pt x="118" y="164"/>
                    <a:pt x="118" y="164"/>
                    <a:pt x="118" y="164"/>
                  </a:cubicBezTo>
                  <a:cubicBezTo>
                    <a:pt x="118" y="165"/>
                    <a:pt x="119" y="165"/>
                    <a:pt x="119" y="165"/>
                  </a:cubicBezTo>
                  <a:close/>
                  <a:moveTo>
                    <a:pt x="10" y="163"/>
                  </a:moveTo>
                  <a:cubicBezTo>
                    <a:pt x="10" y="163"/>
                    <a:pt x="10" y="164"/>
                    <a:pt x="10" y="164"/>
                  </a:cubicBezTo>
                  <a:cubicBezTo>
                    <a:pt x="11" y="164"/>
                    <a:pt x="11" y="165"/>
                    <a:pt x="12" y="164"/>
                  </a:cubicBezTo>
                  <a:cubicBezTo>
                    <a:pt x="12" y="165"/>
                    <a:pt x="12" y="165"/>
                    <a:pt x="13" y="165"/>
                  </a:cubicBezTo>
                  <a:cubicBezTo>
                    <a:pt x="13" y="166"/>
                    <a:pt x="13" y="166"/>
                    <a:pt x="14" y="166"/>
                  </a:cubicBezTo>
                  <a:cubicBezTo>
                    <a:pt x="14" y="165"/>
                    <a:pt x="14" y="165"/>
                    <a:pt x="14" y="164"/>
                  </a:cubicBezTo>
                  <a:cubicBezTo>
                    <a:pt x="14" y="164"/>
                    <a:pt x="14" y="163"/>
                    <a:pt x="14" y="163"/>
                  </a:cubicBezTo>
                  <a:cubicBezTo>
                    <a:pt x="13" y="163"/>
                    <a:pt x="12" y="163"/>
                    <a:pt x="12" y="163"/>
                  </a:cubicBezTo>
                  <a:cubicBezTo>
                    <a:pt x="11" y="163"/>
                    <a:pt x="10" y="163"/>
                    <a:pt x="10" y="163"/>
                  </a:cubicBezTo>
                  <a:close/>
                  <a:moveTo>
                    <a:pt x="7" y="162"/>
                  </a:moveTo>
                  <a:cubicBezTo>
                    <a:pt x="6" y="162"/>
                    <a:pt x="6" y="163"/>
                    <a:pt x="7" y="163"/>
                  </a:cubicBezTo>
                  <a:cubicBezTo>
                    <a:pt x="7" y="163"/>
                    <a:pt x="7" y="163"/>
                    <a:pt x="7" y="163"/>
                  </a:cubicBezTo>
                  <a:cubicBezTo>
                    <a:pt x="7" y="163"/>
                    <a:pt x="7" y="163"/>
                    <a:pt x="7" y="163"/>
                  </a:cubicBezTo>
                  <a:cubicBezTo>
                    <a:pt x="7" y="163"/>
                    <a:pt x="7" y="163"/>
                    <a:pt x="7" y="162"/>
                  </a:cubicBezTo>
                  <a:cubicBezTo>
                    <a:pt x="7" y="162"/>
                    <a:pt x="7" y="162"/>
                    <a:pt x="7" y="162"/>
                  </a:cubicBezTo>
                  <a:close/>
                  <a:moveTo>
                    <a:pt x="18" y="160"/>
                  </a:moveTo>
                  <a:cubicBezTo>
                    <a:pt x="18" y="161"/>
                    <a:pt x="18" y="162"/>
                    <a:pt x="19" y="162"/>
                  </a:cubicBezTo>
                  <a:cubicBezTo>
                    <a:pt x="20" y="162"/>
                    <a:pt x="20" y="161"/>
                    <a:pt x="20" y="161"/>
                  </a:cubicBezTo>
                  <a:cubicBezTo>
                    <a:pt x="19" y="160"/>
                    <a:pt x="19" y="160"/>
                    <a:pt x="18" y="160"/>
                  </a:cubicBezTo>
                  <a:close/>
                  <a:moveTo>
                    <a:pt x="23" y="159"/>
                  </a:moveTo>
                  <a:cubicBezTo>
                    <a:pt x="22" y="159"/>
                    <a:pt x="22" y="159"/>
                    <a:pt x="22" y="160"/>
                  </a:cubicBezTo>
                  <a:cubicBezTo>
                    <a:pt x="22" y="160"/>
                    <a:pt x="22" y="161"/>
                    <a:pt x="22" y="161"/>
                  </a:cubicBezTo>
                  <a:cubicBezTo>
                    <a:pt x="22" y="162"/>
                    <a:pt x="23" y="162"/>
                    <a:pt x="23" y="162"/>
                  </a:cubicBezTo>
                  <a:cubicBezTo>
                    <a:pt x="24" y="162"/>
                    <a:pt x="24" y="161"/>
                    <a:pt x="24" y="160"/>
                  </a:cubicBezTo>
                  <a:cubicBezTo>
                    <a:pt x="24" y="160"/>
                    <a:pt x="23" y="159"/>
                    <a:pt x="23" y="159"/>
                  </a:cubicBezTo>
                  <a:close/>
                  <a:moveTo>
                    <a:pt x="16" y="160"/>
                  </a:moveTo>
                  <a:cubicBezTo>
                    <a:pt x="17" y="160"/>
                    <a:pt x="18" y="160"/>
                    <a:pt x="18" y="160"/>
                  </a:cubicBezTo>
                  <a:cubicBezTo>
                    <a:pt x="18" y="159"/>
                    <a:pt x="17" y="159"/>
                    <a:pt x="16" y="159"/>
                  </a:cubicBezTo>
                  <a:cubicBezTo>
                    <a:pt x="16" y="159"/>
                    <a:pt x="16" y="159"/>
                    <a:pt x="16" y="160"/>
                  </a:cubicBezTo>
                  <a:cubicBezTo>
                    <a:pt x="16" y="160"/>
                    <a:pt x="16" y="160"/>
                    <a:pt x="16" y="160"/>
                  </a:cubicBezTo>
                  <a:close/>
                  <a:moveTo>
                    <a:pt x="8" y="160"/>
                  </a:moveTo>
                  <a:cubicBezTo>
                    <a:pt x="9" y="160"/>
                    <a:pt x="9" y="160"/>
                    <a:pt x="9" y="160"/>
                  </a:cubicBezTo>
                  <a:cubicBezTo>
                    <a:pt x="9" y="160"/>
                    <a:pt x="9" y="160"/>
                    <a:pt x="9" y="160"/>
                  </a:cubicBezTo>
                  <a:cubicBezTo>
                    <a:pt x="9" y="159"/>
                    <a:pt x="9" y="159"/>
                    <a:pt x="9" y="159"/>
                  </a:cubicBezTo>
                  <a:cubicBezTo>
                    <a:pt x="8" y="159"/>
                    <a:pt x="8" y="159"/>
                    <a:pt x="8" y="160"/>
                  </a:cubicBezTo>
                  <a:close/>
                  <a:moveTo>
                    <a:pt x="26" y="160"/>
                  </a:moveTo>
                  <a:cubicBezTo>
                    <a:pt x="26" y="160"/>
                    <a:pt x="26" y="160"/>
                    <a:pt x="26" y="160"/>
                  </a:cubicBezTo>
                  <a:cubicBezTo>
                    <a:pt x="27" y="160"/>
                    <a:pt x="27" y="160"/>
                    <a:pt x="27" y="160"/>
                  </a:cubicBezTo>
                  <a:cubicBezTo>
                    <a:pt x="27" y="160"/>
                    <a:pt x="27" y="159"/>
                    <a:pt x="27" y="159"/>
                  </a:cubicBezTo>
                  <a:cubicBezTo>
                    <a:pt x="27" y="159"/>
                    <a:pt x="27" y="159"/>
                    <a:pt x="26" y="159"/>
                  </a:cubicBezTo>
                  <a:cubicBezTo>
                    <a:pt x="26" y="159"/>
                    <a:pt x="26" y="159"/>
                    <a:pt x="26" y="159"/>
                  </a:cubicBezTo>
                  <a:cubicBezTo>
                    <a:pt x="26" y="160"/>
                    <a:pt x="26" y="160"/>
                    <a:pt x="26" y="160"/>
                  </a:cubicBezTo>
                  <a:close/>
                  <a:moveTo>
                    <a:pt x="13" y="158"/>
                  </a:moveTo>
                  <a:cubicBezTo>
                    <a:pt x="14" y="159"/>
                    <a:pt x="14" y="159"/>
                    <a:pt x="14" y="158"/>
                  </a:cubicBezTo>
                  <a:cubicBezTo>
                    <a:pt x="14" y="158"/>
                    <a:pt x="14" y="158"/>
                    <a:pt x="15" y="158"/>
                  </a:cubicBezTo>
                  <a:cubicBezTo>
                    <a:pt x="15" y="158"/>
                    <a:pt x="15" y="158"/>
                    <a:pt x="15" y="158"/>
                  </a:cubicBezTo>
                  <a:cubicBezTo>
                    <a:pt x="14" y="157"/>
                    <a:pt x="14" y="157"/>
                    <a:pt x="14" y="158"/>
                  </a:cubicBezTo>
                  <a:cubicBezTo>
                    <a:pt x="13" y="158"/>
                    <a:pt x="13" y="158"/>
                    <a:pt x="13" y="158"/>
                  </a:cubicBezTo>
                  <a:close/>
                  <a:moveTo>
                    <a:pt x="14" y="155"/>
                  </a:moveTo>
                  <a:cubicBezTo>
                    <a:pt x="13" y="155"/>
                    <a:pt x="13" y="155"/>
                    <a:pt x="12" y="156"/>
                  </a:cubicBezTo>
                  <a:cubicBezTo>
                    <a:pt x="12" y="157"/>
                    <a:pt x="12" y="157"/>
                    <a:pt x="13" y="157"/>
                  </a:cubicBezTo>
                  <a:cubicBezTo>
                    <a:pt x="13" y="157"/>
                    <a:pt x="14" y="157"/>
                    <a:pt x="14" y="156"/>
                  </a:cubicBezTo>
                  <a:cubicBezTo>
                    <a:pt x="14" y="156"/>
                    <a:pt x="14" y="156"/>
                    <a:pt x="14" y="155"/>
                  </a:cubicBezTo>
                  <a:close/>
                  <a:moveTo>
                    <a:pt x="19" y="156"/>
                  </a:moveTo>
                  <a:cubicBezTo>
                    <a:pt x="20" y="157"/>
                    <a:pt x="20" y="157"/>
                    <a:pt x="21" y="157"/>
                  </a:cubicBezTo>
                  <a:cubicBezTo>
                    <a:pt x="21" y="156"/>
                    <a:pt x="21" y="156"/>
                    <a:pt x="21" y="156"/>
                  </a:cubicBezTo>
                  <a:cubicBezTo>
                    <a:pt x="21" y="155"/>
                    <a:pt x="21" y="155"/>
                    <a:pt x="20" y="155"/>
                  </a:cubicBezTo>
                  <a:cubicBezTo>
                    <a:pt x="20" y="155"/>
                    <a:pt x="20" y="155"/>
                    <a:pt x="20" y="155"/>
                  </a:cubicBezTo>
                  <a:cubicBezTo>
                    <a:pt x="19" y="156"/>
                    <a:pt x="19" y="156"/>
                    <a:pt x="19" y="156"/>
                  </a:cubicBezTo>
                  <a:close/>
                  <a:moveTo>
                    <a:pt x="17" y="155"/>
                  </a:moveTo>
                  <a:cubicBezTo>
                    <a:pt x="17" y="155"/>
                    <a:pt x="17" y="155"/>
                    <a:pt x="17" y="155"/>
                  </a:cubicBezTo>
                  <a:cubicBezTo>
                    <a:pt x="17" y="155"/>
                    <a:pt x="17" y="155"/>
                    <a:pt x="17" y="155"/>
                  </a:cubicBezTo>
                  <a:close/>
                  <a:moveTo>
                    <a:pt x="7" y="154"/>
                  </a:moveTo>
                  <a:cubicBezTo>
                    <a:pt x="6" y="154"/>
                    <a:pt x="6" y="154"/>
                    <a:pt x="6" y="155"/>
                  </a:cubicBezTo>
                  <a:cubicBezTo>
                    <a:pt x="5" y="156"/>
                    <a:pt x="5" y="157"/>
                    <a:pt x="5" y="158"/>
                  </a:cubicBezTo>
                  <a:cubicBezTo>
                    <a:pt x="5" y="158"/>
                    <a:pt x="5" y="159"/>
                    <a:pt x="5" y="159"/>
                  </a:cubicBezTo>
                  <a:cubicBezTo>
                    <a:pt x="5" y="159"/>
                    <a:pt x="5" y="159"/>
                    <a:pt x="5" y="159"/>
                  </a:cubicBezTo>
                  <a:cubicBezTo>
                    <a:pt x="5" y="159"/>
                    <a:pt x="5" y="159"/>
                    <a:pt x="5" y="159"/>
                  </a:cubicBezTo>
                  <a:cubicBezTo>
                    <a:pt x="4" y="158"/>
                    <a:pt x="4" y="158"/>
                    <a:pt x="4" y="158"/>
                  </a:cubicBezTo>
                  <a:cubicBezTo>
                    <a:pt x="4" y="159"/>
                    <a:pt x="4" y="159"/>
                    <a:pt x="4" y="160"/>
                  </a:cubicBezTo>
                  <a:cubicBezTo>
                    <a:pt x="4" y="160"/>
                    <a:pt x="4" y="160"/>
                    <a:pt x="4" y="161"/>
                  </a:cubicBezTo>
                  <a:cubicBezTo>
                    <a:pt x="5" y="160"/>
                    <a:pt x="5" y="160"/>
                    <a:pt x="5" y="160"/>
                  </a:cubicBezTo>
                  <a:lnTo>
                    <a:pt x="7" y="160"/>
                  </a:lnTo>
                  <a:cubicBezTo>
                    <a:pt x="7" y="160"/>
                    <a:pt x="7" y="159"/>
                    <a:pt x="7" y="159"/>
                  </a:cubicBezTo>
                  <a:cubicBezTo>
                    <a:pt x="7" y="159"/>
                    <a:pt x="7" y="158"/>
                    <a:pt x="7" y="158"/>
                  </a:cubicBezTo>
                  <a:cubicBezTo>
                    <a:pt x="7" y="158"/>
                    <a:pt x="7" y="157"/>
                    <a:pt x="7" y="157"/>
                  </a:cubicBezTo>
                  <a:cubicBezTo>
                    <a:pt x="7" y="157"/>
                    <a:pt x="7" y="157"/>
                    <a:pt x="7" y="156"/>
                  </a:cubicBezTo>
                  <a:cubicBezTo>
                    <a:pt x="7" y="156"/>
                    <a:pt x="7" y="157"/>
                    <a:pt x="7" y="157"/>
                  </a:cubicBezTo>
                  <a:cubicBezTo>
                    <a:pt x="7" y="157"/>
                    <a:pt x="7" y="157"/>
                    <a:pt x="8" y="157"/>
                  </a:cubicBezTo>
                  <a:cubicBezTo>
                    <a:pt x="8" y="158"/>
                    <a:pt x="9" y="157"/>
                    <a:pt x="9" y="157"/>
                  </a:cubicBezTo>
                  <a:cubicBezTo>
                    <a:pt x="8" y="157"/>
                    <a:pt x="8" y="156"/>
                    <a:pt x="8" y="156"/>
                  </a:cubicBezTo>
                  <a:cubicBezTo>
                    <a:pt x="8" y="155"/>
                    <a:pt x="8" y="155"/>
                    <a:pt x="7" y="154"/>
                  </a:cubicBezTo>
                  <a:close/>
                  <a:moveTo>
                    <a:pt x="35" y="154"/>
                  </a:moveTo>
                  <a:cubicBezTo>
                    <a:pt x="35" y="154"/>
                    <a:pt x="34" y="154"/>
                    <a:pt x="34" y="154"/>
                  </a:cubicBezTo>
                  <a:cubicBezTo>
                    <a:pt x="34" y="154"/>
                    <a:pt x="33" y="154"/>
                    <a:pt x="33" y="154"/>
                  </a:cubicBezTo>
                  <a:cubicBezTo>
                    <a:pt x="32" y="154"/>
                    <a:pt x="32" y="155"/>
                    <a:pt x="31" y="155"/>
                  </a:cubicBezTo>
                  <a:cubicBezTo>
                    <a:pt x="31" y="156"/>
                    <a:pt x="30" y="157"/>
                    <a:pt x="30" y="158"/>
                  </a:cubicBezTo>
                  <a:cubicBezTo>
                    <a:pt x="30" y="159"/>
                    <a:pt x="31" y="160"/>
                    <a:pt x="32" y="160"/>
                  </a:cubicBezTo>
                  <a:cubicBezTo>
                    <a:pt x="33" y="160"/>
                    <a:pt x="33" y="161"/>
                    <a:pt x="34" y="161"/>
                  </a:cubicBezTo>
                  <a:cubicBezTo>
                    <a:pt x="36" y="161"/>
                    <a:pt x="36" y="159"/>
                    <a:pt x="37" y="158"/>
                  </a:cubicBezTo>
                  <a:cubicBezTo>
                    <a:pt x="37" y="156"/>
                    <a:pt x="36" y="155"/>
                    <a:pt x="35" y="154"/>
                  </a:cubicBezTo>
                  <a:close/>
                  <a:moveTo>
                    <a:pt x="14" y="155"/>
                  </a:moveTo>
                  <a:cubicBezTo>
                    <a:pt x="15" y="155"/>
                    <a:pt x="15" y="155"/>
                    <a:pt x="15" y="155"/>
                  </a:cubicBezTo>
                  <a:cubicBezTo>
                    <a:pt x="15" y="155"/>
                    <a:pt x="15" y="154"/>
                    <a:pt x="15" y="154"/>
                  </a:cubicBezTo>
                  <a:cubicBezTo>
                    <a:pt x="15" y="154"/>
                    <a:pt x="14" y="154"/>
                    <a:pt x="14" y="154"/>
                  </a:cubicBezTo>
                  <a:cubicBezTo>
                    <a:pt x="14" y="154"/>
                    <a:pt x="14" y="155"/>
                    <a:pt x="14" y="155"/>
                  </a:cubicBezTo>
                  <a:close/>
                  <a:moveTo>
                    <a:pt x="81" y="151"/>
                  </a:moveTo>
                  <a:cubicBezTo>
                    <a:pt x="81" y="151"/>
                    <a:pt x="81" y="151"/>
                    <a:pt x="81" y="151"/>
                  </a:cubicBezTo>
                  <a:cubicBezTo>
                    <a:pt x="81" y="151"/>
                    <a:pt x="81" y="151"/>
                    <a:pt x="81" y="152"/>
                  </a:cubicBezTo>
                  <a:cubicBezTo>
                    <a:pt x="81" y="152"/>
                    <a:pt x="81" y="152"/>
                    <a:pt x="81" y="151"/>
                  </a:cubicBezTo>
                  <a:close/>
                  <a:moveTo>
                    <a:pt x="5" y="151"/>
                  </a:moveTo>
                  <a:cubicBezTo>
                    <a:pt x="5" y="151"/>
                    <a:pt x="5" y="151"/>
                    <a:pt x="5" y="151"/>
                  </a:cubicBezTo>
                  <a:cubicBezTo>
                    <a:pt x="5" y="150"/>
                    <a:pt x="4" y="151"/>
                    <a:pt x="5" y="151"/>
                  </a:cubicBezTo>
                  <a:close/>
                  <a:moveTo>
                    <a:pt x="13" y="150"/>
                  </a:moveTo>
                  <a:cubicBezTo>
                    <a:pt x="13" y="150"/>
                    <a:pt x="13" y="150"/>
                    <a:pt x="12" y="150"/>
                  </a:cubicBezTo>
                  <a:cubicBezTo>
                    <a:pt x="12" y="150"/>
                    <a:pt x="12" y="150"/>
                    <a:pt x="12" y="150"/>
                  </a:cubicBezTo>
                  <a:cubicBezTo>
                    <a:pt x="12" y="150"/>
                    <a:pt x="12" y="151"/>
                    <a:pt x="13" y="151"/>
                  </a:cubicBezTo>
                  <a:cubicBezTo>
                    <a:pt x="13" y="151"/>
                    <a:pt x="13" y="151"/>
                    <a:pt x="13" y="150"/>
                  </a:cubicBezTo>
                  <a:cubicBezTo>
                    <a:pt x="13" y="150"/>
                    <a:pt x="14" y="150"/>
                    <a:pt x="14" y="150"/>
                  </a:cubicBezTo>
                  <a:cubicBezTo>
                    <a:pt x="15" y="149"/>
                    <a:pt x="14" y="149"/>
                    <a:pt x="14" y="149"/>
                  </a:cubicBezTo>
                  <a:cubicBezTo>
                    <a:pt x="14" y="149"/>
                    <a:pt x="13" y="150"/>
                    <a:pt x="13" y="150"/>
                  </a:cubicBezTo>
                  <a:close/>
                  <a:moveTo>
                    <a:pt x="112" y="150"/>
                  </a:moveTo>
                  <a:cubicBezTo>
                    <a:pt x="112" y="150"/>
                    <a:pt x="112" y="150"/>
                    <a:pt x="112" y="149"/>
                  </a:cubicBezTo>
                  <a:cubicBezTo>
                    <a:pt x="112" y="149"/>
                    <a:pt x="112" y="148"/>
                    <a:pt x="112" y="148"/>
                  </a:cubicBezTo>
                  <a:cubicBezTo>
                    <a:pt x="112" y="148"/>
                    <a:pt x="111" y="148"/>
                    <a:pt x="111" y="149"/>
                  </a:cubicBezTo>
                  <a:cubicBezTo>
                    <a:pt x="111" y="149"/>
                    <a:pt x="112" y="150"/>
                    <a:pt x="112" y="150"/>
                  </a:cubicBezTo>
                  <a:close/>
                  <a:moveTo>
                    <a:pt x="19" y="147"/>
                  </a:moveTo>
                  <a:cubicBezTo>
                    <a:pt x="19" y="147"/>
                    <a:pt x="20" y="148"/>
                    <a:pt x="20" y="147"/>
                  </a:cubicBezTo>
                  <a:cubicBezTo>
                    <a:pt x="20" y="147"/>
                    <a:pt x="20" y="147"/>
                    <a:pt x="20" y="147"/>
                  </a:cubicBezTo>
                  <a:cubicBezTo>
                    <a:pt x="20" y="147"/>
                    <a:pt x="19" y="147"/>
                    <a:pt x="19" y="147"/>
                  </a:cubicBezTo>
                  <a:close/>
                  <a:moveTo>
                    <a:pt x="17" y="146"/>
                  </a:moveTo>
                  <a:cubicBezTo>
                    <a:pt x="17" y="146"/>
                    <a:pt x="17" y="146"/>
                    <a:pt x="17" y="146"/>
                  </a:cubicBezTo>
                  <a:cubicBezTo>
                    <a:pt x="17" y="146"/>
                    <a:pt x="17" y="146"/>
                    <a:pt x="17" y="146"/>
                  </a:cubicBezTo>
                  <a:cubicBezTo>
                    <a:pt x="17" y="146"/>
                    <a:pt x="17" y="146"/>
                    <a:pt x="17" y="146"/>
                  </a:cubicBezTo>
                  <a:cubicBezTo>
                    <a:pt x="18" y="146"/>
                    <a:pt x="18" y="146"/>
                    <a:pt x="17" y="146"/>
                  </a:cubicBezTo>
                  <a:cubicBezTo>
                    <a:pt x="17" y="146"/>
                    <a:pt x="17" y="146"/>
                    <a:pt x="17" y="146"/>
                  </a:cubicBezTo>
                  <a:cubicBezTo>
                    <a:pt x="17" y="146"/>
                    <a:pt x="17" y="146"/>
                    <a:pt x="17" y="146"/>
                  </a:cubicBezTo>
                  <a:close/>
                  <a:moveTo>
                    <a:pt x="78" y="146"/>
                  </a:moveTo>
                  <a:cubicBezTo>
                    <a:pt x="79" y="146"/>
                    <a:pt x="79" y="146"/>
                    <a:pt x="79" y="146"/>
                  </a:cubicBezTo>
                  <a:cubicBezTo>
                    <a:pt x="80" y="146"/>
                    <a:pt x="80" y="147"/>
                    <a:pt x="80" y="147"/>
                  </a:cubicBezTo>
                  <a:cubicBezTo>
                    <a:pt x="80" y="146"/>
                    <a:pt x="80" y="146"/>
                    <a:pt x="80" y="145"/>
                  </a:cubicBezTo>
                  <a:cubicBezTo>
                    <a:pt x="80" y="145"/>
                    <a:pt x="80" y="145"/>
                    <a:pt x="79" y="145"/>
                  </a:cubicBezTo>
                  <a:cubicBezTo>
                    <a:pt x="79" y="145"/>
                    <a:pt x="79" y="145"/>
                    <a:pt x="79" y="145"/>
                  </a:cubicBezTo>
                  <a:cubicBezTo>
                    <a:pt x="78" y="145"/>
                    <a:pt x="78" y="146"/>
                    <a:pt x="78" y="146"/>
                  </a:cubicBezTo>
                  <a:close/>
                  <a:moveTo>
                    <a:pt x="9" y="145"/>
                  </a:moveTo>
                  <a:cubicBezTo>
                    <a:pt x="10" y="145"/>
                    <a:pt x="10" y="145"/>
                    <a:pt x="10" y="145"/>
                  </a:cubicBezTo>
                  <a:cubicBezTo>
                    <a:pt x="9" y="145"/>
                    <a:pt x="9" y="145"/>
                    <a:pt x="9" y="145"/>
                  </a:cubicBezTo>
                  <a:cubicBezTo>
                    <a:pt x="9" y="145"/>
                    <a:pt x="9" y="146"/>
                    <a:pt x="9" y="145"/>
                  </a:cubicBezTo>
                  <a:close/>
                  <a:moveTo>
                    <a:pt x="13" y="147"/>
                  </a:moveTo>
                  <a:cubicBezTo>
                    <a:pt x="14" y="147"/>
                    <a:pt x="14" y="147"/>
                    <a:pt x="15" y="147"/>
                  </a:cubicBezTo>
                  <a:cubicBezTo>
                    <a:pt x="16" y="147"/>
                    <a:pt x="16" y="147"/>
                    <a:pt x="16" y="146"/>
                  </a:cubicBezTo>
                  <a:cubicBezTo>
                    <a:pt x="16" y="146"/>
                    <a:pt x="16" y="145"/>
                    <a:pt x="15" y="145"/>
                  </a:cubicBezTo>
                  <a:cubicBezTo>
                    <a:pt x="15" y="145"/>
                    <a:pt x="14" y="144"/>
                    <a:pt x="14" y="144"/>
                  </a:cubicBezTo>
                  <a:cubicBezTo>
                    <a:pt x="14" y="145"/>
                    <a:pt x="14" y="146"/>
                    <a:pt x="13" y="147"/>
                  </a:cubicBezTo>
                  <a:close/>
                  <a:moveTo>
                    <a:pt x="21" y="143"/>
                  </a:moveTo>
                  <a:cubicBezTo>
                    <a:pt x="21" y="144"/>
                    <a:pt x="21" y="144"/>
                    <a:pt x="22" y="145"/>
                  </a:cubicBezTo>
                  <a:cubicBezTo>
                    <a:pt x="22" y="145"/>
                    <a:pt x="22" y="146"/>
                    <a:pt x="22" y="146"/>
                  </a:cubicBezTo>
                  <a:cubicBezTo>
                    <a:pt x="23" y="146"/>
                    <a:pt x="23" y="146"/>
                    <a:pt x="23" y="146"/>
                  </a:cubicBezTo>
                  <a:cubicBezTo>
                    <a:pt x="23" y="145"/>
                    <a:pt x="23" y="145"/>
                    <a:pt x="23" y="145"/>
                  </a:cubicBezTo>
                  <a:cubicBezTo>
                    <a:pt x="23" y="144"/>
                    <a:pt x="23" y="144"/>
                    <a:pt x="23" y="144"/>
                  </a:cubicBezTo>
                  <a:cubicBezTo>
                    <a:pt x="22" y="143"/>
                    <a:pt x="22" y="143"/>
                    <a:pt x="21" y="143"/>
                  </a:cubicBezTo>
                  <a:close/>
                  <a:moveTo>
                    <a:pt x="2" y="144"/>
                  </a:moveTo>
                  <a:cubicBezTo>
                    <a:pt x="3" y="144"/>
                    <a:pt x="3" y="144"/>
                    <a:pt x="3" y="143"/>
                  </a:cubicBezTo>
                  <a:cubicBezTo>
                    <a:pt x="3" y="143"/>
                    <a:pt x="3" y="143"/>
                    <a:pt x="3" y="143"/>
                  </a:cubicBezTo>
                  <a:cubicBezTo>
                    <a:pt x="3" y="143"/>
                    <a:pt x="3" y="143"/>
                    <a:pt x="2" y="143"/>
                  </a:cubicBezTo>
                  <a:cubicBezTo>
                    <a:pt x="2" y="143"/>
                    <a:pt x="2" y="144"/>
                    <a:pt x="2" y="144"/>
                  </a:cubicBezTo>
                  <a:close/>
                  <a:moveTo>
                    <a:pt x="104" y="141"/>
                  </a:moveTo>
                  <a:cubicBezTo>
                    <a:pt x="105" y="141"/>
                    <a:pt x="105" y="140"/>
                    <a:pt x="105" y="140"/>
                  </a:cubicBezTo>
                  <a:cubicBezTo>
                    <a:pt x="105" y="140"/>
                    <a:pt x="104" y="139"/>
                    <a:pt x="104" y="139"/>
                  </a:cubicBezTo>
                  <a:cubicBezTo>
                    <a:pt x="104" y="140"/>
                    <a:pt x="104" y="140"/>
                    <a:pt x="104" y="140"/>
                  </a:cubicBezTo>
                  <a:cubicBezTo>
                    <a:pt x="104" y="141"/>
                    <a:pt x="104" y="141"/>
                    <a:pt x="104" y="141"/>
                  </a:cubicBezTo>
                  <a:close/>
                  <a:moveTo>
                    <a:pt x="13" y="138"/>
                  </a:moveTo>
                  <a:cubicBezTo>
                    <a:pt x="13" y="138"/>
                    <a:pt x="13" y="138"/>
                    <a:pt x="14" y="139"/>
                  </a:cubicBezTo>
                  <a:lnTo>
                    <a:pt x="14" y="139"/>
                  </a:lnTo>
                  <a:cubicBezTo>
                    <a:pt x="14" y="138"/>
                    <a:pt x="14" y="138"/>
                    <a:pt x="14" y="138"/>
                  </a:cubicBezTo>
                  <a:cubicBezTo>
                    <a:pt x="13" y="137"/>
                    <a:pt x="13" y="137"/>
                    <a:pt x="13" y="138"/>
                  </a:cubicBezTo>
                  <a:close/>
                  <a:moveTo>
                    <a:pt x="87" y="139"/>
                  </a:moveTo>
                  <a:cubicBezTo>
                    <a:pt x="88" y="139"/>
                    <a:pt x="88" y="138"/>
                    <a:pt x="88" y="138"/>
                  </a:cubicBezTo>
                  <a:cubicBezTo>
                    <a:pt x="87" y="138"/>
                    <a:pt x="87" y="137"/>
                    <a:pt x="87" y="137"/>
                  </a:cubicBezTo>
                  <a:cubicBezTo>
                    <a:pt x="87" y="137"/>
                    <a:pt x="86" y="137"/>
                    <a:pt x="86" y="137"/>
                  </a:cubicBezTo>
                  <a:cubicBezTo>
                    <a:pt x="86" y="138"/>
                    <a:pt x="86" y="138"/>
                    <a:pt x="86" y="138"/>
                  </a:cubicBezTo>
                  <a:cubicBezTo>
                    <a:pt x="86" y="138"/>
                    <a:pt x="86" y="139"/>
                    <a:pt x="86" y="139"/>
                  </a:cubicBezTo>
                  <a:cubicBezTo>
                    <a:pt x="87" y="139"/>
                    <a:pt x="87" y="139"/>
                    <a:pt x="87" y="139"/>
                  </a:cubicBezTo>
                  <a:close/>
                  <a:moveTo>
                    <a:pt x="9" y="137"/>
                  </a:moveTo>
                  <a:cubicBezTo>
                    <a:pt x="9" y="138"/>
                    <a:pt x="9" y="138"/>
                    <a:pt x="8" y="138"/>
                  </a:cubicBezTo>
                  <a:cubicBezTo>
                    <a:pt x="8" y="138"/>
                    <a:pt x="8" y="139"/>
                    <a:pt x="8" y="139"/>
                  </a:cubicBezTo>
                  <a:lnTo>
                    <a:pt x="8" y="140"/>
                  </a:lnTo>
                  <a:cubicBezTo>
                    <a:pt x="9" y="140"/>
                    <a:pt x="9" y="139"/>
                    <a:pt x="9" y="139"/>
                  </a:cubicBezTo>
                  <a:cubicBezTo>
                    <a:pt x="9" y="138"/>
                    <a:pt x="10" y="137"/>
                    <a:pt x="10" y="137"/>
                  </a:cubicBezTo>
                  <a:cubicBezTo>
                    <a:pt x="11" y="137"/>
                    <a:pt x="11" y="137"/>
                    <a:pt x="11" y="137"/>
                  </a:cubicBezTo>
                  <a:cubicBezTo>
                    <a:pt x="11" y="137"/>
                    <a:pt x="10" y="137"/>
                    <a:pt x="10" y="137"/>
                  </a:cubicBezTo>
                  <a:cubicBezTo>
                    <a:pt x="10" y="137"/>
                    <a:pt x="9" y="137"/>
                    <a:pt x="9" y="137"/>
                  </a:cubicBezTo>
                  <a:close/>
                  <a:moveTo>
                    <a:pt x="82" y="137"/>
                  </a:moveTo>
                  <a:cubicBezTo>
                    <a:pt x="82" y="137"/>
                    <a:pt x="82" y="136"/>
                    <a:pt x="81" y="136"/>
                  </a:cubicBezTo>
                  <a:cubicBezTo>
                    <a:pt x="81" y="136"/>
                    <a:pt x="80" y="136"/>
                    <a:pt x="81" y="137"/>
                  </a:cubicBezTo>
                  <a:cubicBezTo>
                    <a:pt x="81" y="138"/>
                    <a:pt x="81" y="138"/>
                    <a:pt x="82" y="138"/>
                  </a:cubicBezTo>
                  <a:cubicBezTo>
                    <a:pt x="82" y="137"/>
                    <a:pt x="82" y="137"/>
                    <a:pt x="82" y="137"/>
                  </a:cubicBezTo>
                  <a:close/>
                  <a:moveTo>
                    <a:pt x="24" y="137"/>
                  </a:moveTo>
                  <a:cubicBezTo>
                    <a:pt x="24" y="136"/>
                    <a:pt x="24" y="136"/>
                    <a:pt x="24" y="136"/>
                  </a:cubicBezTo>
                  <a:cubicBezTo>
                    <a:pt x="24" y="136"/>
                    <a:pt x="24" y="136"/>
                    <a:pt x="24" y="136"/>
                  </a:cubicBezTo>
                  <a:cubicBezTo>
                    <a:pt x="24" y="135"/>
                    <a:pt x="24" y="135"/>
                    <a:pt x="24" y="135"/>
                  </a:cubicBezTo>
                  <a:cubicBezTo>
                    <a:pt x="23" y="135"/>
                    <a:pt x="23" y="136"/>
                    <a:pt x="23" y="136"/>
                  </a:cubicBezTo>
                  <a:cubicBezTo>
                    <a:pt x="23" y="136"/>
                    <a:pt x="23" y="136"/>
                    <a:pt x="23" y="136"/>
                  </a:cubicBezTo>
                  <a:cubicBezTo>
                    <a:pt x="23" y="137"/>
                    <a:pt x="24" y="137"/>
                    <a:pt x="24" y="137"/>
                  </a:cubicBezTo>
                  <a:close/>
                  <a:moveTo>
                    <a:pt x="3" y="135"/>
                  </a:moveTo>
                  <a:cubicBezTo>
                    <a:pt x="3" y="135"/>
                    <a:pt x="3" y="135"/>
                    <a:pt x="3" y="135"/>
                  </a:cubicBezTo>
                  <a:cubicBezTo>
                    <a:pt x="3" y="135"/>
                    <a:pt x="3" y="135"/>
                    <a:pt x="3" y="135"/>
                  </a:cubicBezTo>
                  <a:cubicBezTo>
                    <a:pt x="3" y="135"/>
                    <a:pt x="3" y="135"/>
                    <a:pt x="3" y="135"/>
                  </a:cubicBezTo>
                  <a:cubicBezTo>
                    <a:pt x="3" y="135"/>
                    <a:pt x="3" y="135"/>
                    <a:pt x="3" y="135"/>
                  </a:cubicBezTo>
                  <a:cubicBezTo>
                    <a:pt x="3" y="135"/>
                    <a:pt x="3" y="135"/>
                    <a:pt x="3" y="135"/>
                  </a:cubicBezTo>
                  <a:close/>
                  <a:moveTo>
                    <a:pt x="5" y="135"/>
                  </a:moveTo>
                  <a:cubicBezTo>
                    <a:pt x="5" y="135"/>
                    <a:pt x="6" y="135"/>
                    <a:pt x="6" y="135"/>
                  </a:cubicBezTo>
                  <a:cubicBezTo>
                    <a:pt x="6" y="135"/>
                    <a:pt x="6" y="136"/>
                    <a:pt x="6" y="136"/>
                  </a:cubicBezTo>
                  <a:cubicBezTo>
                    <a:pt x="6" y="136"/>
                    <a:pt x="5" y="136"/>
                    <a:pt x="5" y="136"/>
                  </a:cubicBezTo>
                  <a:cubicBezTo>
                    <a:pt x="5" y="136"/>
                    <a:pt x="4" y="136"/>
                    <a:pt x="4" y="136"/>
                  </a:cubicBezTo>
                  <a:cubicBezTo>
                    <a:pt x="4" y="137"/>
                    <a:pt x="4" y="138"/>
                    <a:pt x="4" y="138"/>
                  </a:cubicBezTo>
                  <a:cubicBezTo>
                    <a:pt x="4" y="138"/>
                    <a:pt x="5" y="139"/>
                    <a:pt x="5" y="139"/>
                  </a:cubicBezTo>
                  <a:cubicBezTo>
                    <a:pt x="6" y="140"/>
                    <a:pt x="6" y="141"/>
                    <a:pt x="6" y="141"/>
                  </a:cubicBezTo>
                  <a:cubicBezTo>
                    <a:pt x="6" y="142"/>
                    <a:pt x="6" y="142"/>
                    <a:pt x="5" y="142"/>
                  </a:cubicBezTo>
                  <a:cubicBezTo>
                    <a:pt x="5" y="142"/>
                    <a:pt x="5" y="142"/>
                    <a:pt x="5" y="142"/>
                  </a:cubicBezTo>
                  <a:cubicBezTo>
                    <a:pt x="5" y="143"/>
                    <a:pt x="5" y="144"/>
                    <a:pt x="6" y="144"/>
                  </a:cubicBezTo>
                  <a:cubicBezTo>
                    <a:pt x="7" y="144"/>
                    <a:pt x="7" y="144"/>
                    <a:pt x="8" y="144"/>
                  </a:cubicBezTo>
                  <a:cubicBezTo>
                    <a:pt x="8" y="143"/>
                    <a:pt x="8" y="143"/>
                    <a:pt x="9" y="143"/>
                  </a:cubicBezTo>
                  <a:cubicBezTo>
                    <a:pt x="9" y="143"/>
                    <a:pt x="10" y="143"/>
                    <a:pt x="10" y="142"/>
                  </a:cubicBezTo>
                  <a:cubicBezTo>
                    <a:pt x="9" y="142"/>
                    <a:pt x="9" y="142"/>
                    <a:pt x="9" y="142"/>
                  </a:cubicBezTo>
                  <a:cubicBezTo>
                    <a:pt x="8" y="142"/>
                    <a:pt x="8" y="142"/>
                    <a:pt x="8" y="142"/>
                  </a:cubicBezTo>
                  <a:cubicBezTo>
                    <a:pt x="8" y="142"/>
                    <a:pt x="8" y="143"/>
                    <a:pt x="8" y="143"/>
                  </a:cubicBezTo>
                  <a:cubicBezTo>
                    <a:pt x="7" y="143"/>
                    <a:pt x="7" y="142"/>
                    <a:pt x="7" y="142"/>
                  </a:cubicBezTo>
                  <a:cubicBezTo>
                    <a:pt x="7" y="141"/>
                    <a:pt x="7" y="141"/>
                    <a:pt x="7" y="141"/>
                  </a:cubicBezTo>
                  <a:cubicBezTo>
                    <a:pt x="8" y="141"/>
                    <a:pt x="8" y="140"/>
                    <a:pt x="8" y="140"/>
                  </a:cubicBezTo>
                  <a:cubicBezTo>
                    <a:pt x="7" y="140"/>
                    <a:pt x="7" y="140"/>
                    <a:pt x="7" y="139"/>
                  </a:cubicBezTo>
                  <a:cubicBezTo>
                    <a:pt x="6" y="139"/>
                    <a:pt x="6" y="139"/>
                    <a:pt x="6" y="138"/>
                  </a:cubicBezTo>
                  <a:cubicBezTo>
                    <a:pt x="6" y="138"/>
                    <a:pt x="6" y="137"/>
                    <a:pt x="7" y="136"/>
                  </a:cubicBezTo>
                  <a:cubicBezTo>
                    <a:pt x="8" y="136"/>
                    <a:pt x="8" y="135"/>
                    <a:pt x="8" y="134"/>
                  </a:cubicBezTo>
                  <a:cubicBezTo>
                    <a:pt x="8" y="135"/>
                    <a:pt x="7" y="135"/>
                    <a:pt x="7" y="135"/>
                  </a:cubicBezTo>
                  <a:cubicBezTo>
                    <a:pt x="6" y="135"/>
                    <a:pt x="6" y="135"/>
                    <a:pt x="5" y="135"/>
                  </a:cubicBezTo>
                  <a:close/>
                  <a:moveTo>
                    <a:pt x="113" y="133"/>
                  </a:moveTo>
                  <a:cubicBezTo>
                    <a:pt x="113" y="133"/>
                    <a:pt x="113" y="132"/>
                    <a:pt x="112" y="132"/>
                  </a:cubicBezTo>
                  <a:cubicBezTo>
                    <a:pt x="112" y="132"/>
                    <a:pt x="112" y="133"/>
                    <a:pt x="112" y="133"/>
                  </a:cubicBezTo>
                  <a:cubicBezTo>
                    <a:pt x="112" y="133"/>
                    <a:pt x="112" y="133"/>
                    <a:pt x="113" y="133"/>
                  </a:cubicBezTo>
                  <a:close/>
                  <a:moveTo>
                    <a:pt x="12" y="131"/>
                  </a:moveTo>
                  <a:cubicBezTo>
                    <a:pt x="12" y="131"/>
                    <a:pt x="12" y="131"/>
                    <a:pt x="12" y="131"/>
                  </a:cubicBezTo>
                  <a:cubicBezTo>
                    <a:pt x="12" y="131"/>
                    <a:pt x="12" y="132"/>
                    <a:pt x="12" y="132"/>
                  </a:cubicBezTo>
                  <a:lnTo>
                    <a:pt x="14" y="132"/>
                  </a:lnTo>
                  <a:cubicBezTo>
                    <a:pt x="14" y="132"/>
                    <a:pt x="14" y="131"/>
                    <a:pt x="14" y="131"/>
                  </a:cubicBezTo>
                  <a:cubicBezTo>
                    <a:pt x="14" y="130"/>
                    <a:pt x="14" y="130"/>
                    <a:pt x="14" y="130"/>
                  </a:cubicBezTo>
                  <a:cubicBezTo>
                    <a:pt x="14" y="130"/>
                    <a:pt x="14" y="129"/>
                    <a:pt x="13" y="130"/>
                  </a:cubicBezTo>
                  <a:cubicBezTo>
                    <a:pt x="13" y="130"/>
                    <a:pt x="13" y="130"/>
                    <a:pt x="12" y="131"/>
                  </a:cubicBezTo>
                  <a:close/>
                  <a:moveTo>
                    <a:pt x="110" y="132"/>
                  </a:moveTo>
                  <a:cubicBezTo>
                    <a:pt x="110" y="132"/>
                    <a:pt x="111" y="132"/>
                    <a:pt x="112" y="132"/>
                  </a:cubicBezTo>
                  <a:cubicBezTo>
                    <a:pt x="112" y="131"/>
                    <a:pt x="112" y="130"/>
                    <a:pt x="112" y="130"/>
                  </a:cubicBezTo>
                  <a:cubicBezTo>
                    <a:pt x="111" y="129"/>
                    <a:pt x="110" y="129"/>
                    <a:pt x="110" y="130"/>
                  </a:cubicBezTo>
                  <a:cubicBezTo>
                    <a:pt x="110" y="131"/>
                    <a:pt x="109" y="131"/>
                    <a:pt x="110" y="132"/>
                  </a:cubicBezTo>
                  <a:close/>
                  <a:moveTo>
                    <a:pt x="17" y="129"/>
                  </a:moveTo>
                  <a:cubicBezTo>
                    <a:pt x="17" y="129"/>
                    <a:pt x="17" y="129"/>
                    <a:pt x="17" y="130"/>
                  </a:cubicBezTo>
                  <a:cubicBezTo>
                    <a:pt x="17" y="130"/>
                    <a:pt x="17" y="131"/>
                    <a:pt x="17" y="131"/>
                  </a:cubicBezTo>
                  <a:cubicBezTo>
                    <a:pt x="16" y="131"/>
                    <a:pt x="16" y="131"/>
                    <a:pt x="16" y="132"/>
                  </a:cubicBezTo>
                  <a:cubicBezTo>
                    <a:pt x="16" y="132"/>
                    <a:pt x="16" y="132"/>
                    <a:pt x="17" y="132"/>
                  </a:cubicBezTo>
                  <a:cubicBezTo>
                    <a:pt x="17" y="131"/>
                    <a:pt x="17" y="131"/>
                    <a:pt x="18" y="131"/>
                  </a:cubicBezTo>
                  <a:cubicBezTo>
                    <a:pt x="19" y="130"/>
                    <a:pt x="19" y="130"/>
                    <a:pt x="19" y="129"/>
                  </a:cubicBezTo>
                  <a:cubicBezTo>
                    <a:pt x="19" y="129"/>
                    <a:pt x="19" y="129"/>
                    <a:pt x="19" y="129"/>
                  </a:cubicBezTo>
                  <a:cubicBezTo>
                    <a:pt x="18" y="129"/>
                    <a:pt x="18" y="129"/>
                    <a:pt x="17" y="129"/>
                  </a:cubicBezTo>
                  <a:close/>
                  <a:moveTo>
                    <a:pt x="7" y="130"/>
                  </a:moveTo>
                  <a:cubicBezTo>
                    <a:pt x="7" y="129"/>
                    <a:pt x="7" y="129"/>
                    <a:pt x="7" y="129"/>
                  </a:cubicBezTo>
                  <a:cubicBezTo>
                    <a:pt x="7" y="128"/>
                    <a:pt x="7" y="128"/>
                    <a:pt x="6" y="128"/>
                  </a:cubicBezTo>
                  <a:cubicBezTo>
                    <a:pt x="6" y="128"/>
                    <a:pt x="6" y="129"/>
                    <a:pt x="6" y="129"/>
                  </a:cubicBezTo>
                  <a:cubicBezTo>
                    <a:pt x="6" y="129"/>
                    <a:pt x="6" y="129"/>
                    <a:pt x="6" y="130"/>
                  </a:cubicBezTo>
                  <a:lnTo>
                    <a:pt x="7" y="130"/>
                  </a:lnTo>
                  <a:close/>
                  <a:moveTo>
                    <a:pt x="114" y="126"/>
                  </a:moveTo>
                  <a:cubicBezTo>
                    <a:pt x="114" y="126"/>
                    <a:pt x="114" y="126"/>
                    <a:pt x="114" y="126"/>
                  </a:cubicBezTo>
                  <a:cubicBezTo>
                    <a:pt x="114" y="126"/>
                    <a:pt x="113" y="127"/>
                    <a:pt x="113" y="127"/>
                  </a:cubicBezTo>
                  <a:cubicBezTo>
                    <a:pt x="113" y="127"/>
                    <a:pt x="113" y="127"/>
                    <a:pt x="113" y="128"/>
                  </a:cubicBezTo>
                  <a:cubicBezTo>
                    <a:pt x="113" y="128"/>
                    <a:pt x="114" y="128"/>
                    <a:pt x="114" y="128"/>
                  </a:cubicBezTo>
                  <a:cubicBezTo>
                    <a:pt x="115" y="128"/>
                    <a:pt x="115" y="127"/>
                    <a:pt x="114" y="126"/>
                  </a:cubicBezTo>
                  <a:close/>
                  <a:moveTo>
                    <a:pt x="4" y="126"/>
                  </a:moveTo>
                  <a:cubicBezTo>
                    <a:pt x="4" y="126"/>
                    <a:pt x="4" y="126"/>
                    <a:pt x="4" y="125"/>
                  </a:cubicBezTo>
                  <a:cubicBezTo>
                    <a:pt x="4" y="125"/>
                    <a:pt x="4" y="125"/>
                    <a:pt x="3" y="125"/>
                  </a:cubicBezTo>
                  <a:cubicBezTo>
                    <a:pt x="3" y="125"/>
                    <a:pt x="3" y="125"/>
                    <a:pt x="3" y="126"/>
                  </a:cubicBezTo>
                  <a:cubicBezTo>
                    <a:pt x="3" y="126"/>
                    <a:pt x="3" y="126"/>
                    <a:pt x="4" y="126"/>
                  </a:cubicBezTo>
                  <a:close/>
                  <a:moveTo>
                    <a:pt x="107" y="126"/>
                  </a:moveTo>
                  <a:cubicBezTo>
                    <a:pt x="107" y="126"/>
                    <a:pt x="107" y="125"/>
                    <a:pt x="107" y="125"/>
                  </a:cubicBezTo>
                  <a:cubicBezTo>
                    <a:pt x="107" y="124"/>
                    <a:pt x="107" y="125"/>
                    <a:pt x="107" y="125"/>
                  </a:cubicBezTo>
                  <a:cubicBezTo>
                    <a:pt x="106" y="125"/>
                    <a:pt x="106" y="125"/>
                    <a:pt x="107" y="126"/>
                  </a:cubicBezTo>
                  <a:close/>
                  <a:moveTo>
                    <a:pt x="109" y="124"/>
                  </a:moveTo>
                  <a:cubicBezTo>
                    <a:pt x="109" y="124"/>
                    <a:pt x="109" y="124"/>
                    <a:pt x="108" y="124"/>
                  </a:cubicBezTo>
                  <a:cubicBezTo>
                    <a:pt x="108" y="124"/>
                    <a:pt x="108" y="124"/>
                    <a:pt x="108" y="124"/>
                  </a:cubicBezTo>
                  <a:cubicBezTo>
                    <a:pt x="108" y="124"/>
                    <a:pt x="108" y="124"/>
                    <a:pt x="108" y="124"/>
                  </a:cubicBezTo>
                  <a:cubicBezTo>
                    <a:pt x="108" y="124"/>
                    <a:pt x="109" y="124"/>
                    <a:pt x="109" y="124"/>
                  </a:cubicBezTo>
                  <a:close/>
                  <a:moveTo>
                    <a:pt x="3" y="123"/>
                  </a:moveTo>
                  <a:cubicBezTo>
                    <a:pt x="3" y="123"/>
                    <a:pt x="3" y="123"/>
                    <a:pt x="4" y="122"/>
                  </a:cubicBezTo>
                  <a:cubicBezTo>
                    <a:pt x="4" y="122"/>
                    <a:pt x="3" y="122"/>
                    <a:pt x="3" y="122"/>
                  </a:cubicBezTo>
                  <a:cubicBezTo>
                    <a:pt x="3" y="122"/>
                    <a:pt x="3" y="122"/>
                    <a:pt x="3" y="122"/>
                  </a:cubicBezTo>
                  <a:cubicBezTo>
                    <a:pt x="3" y="123"/>
                    <a:pt x="3" y="123"/>
                    <a:pt x="3" y="123"/>
                  </a:cubicBezTo>
                  <a:close/>
                  <a:moveTo>
                    <a:pt x="12" y="122"/>
                  </a:moveTo>
                  <a:cubicBezTo>
                    <a:pt x="12" y="122"/>
                    <a:pt x="12" y="122"/>
                    <a:pt x="12" y="122"/>
                  </a:cubicBezTo>
                  <a:cubicBezTo>
                    <a:pt x="12" y="122"/>
                    <a:pt x="12" y="123"/>
                    <a:pt x="12" y="122"/>
                  </a:cubicBezTo>
                  <a:cubicBezTo>
                    <a:pt x="13" y="122"/>
                    <a:pt x="13" y="122"/>
                    <a:pt x="13" y="122"/>
                  </a:cubicBezTo>
                  <a:cubicBezTo>
                    <a:pt x="13" y="122"/>
                    <a:pt x="13" y="121"/>
                    <a:pt x="13" y="121"/>
                  </a:cubicBezTo>
                  <a:cubicBezTo>
                    <a:pt x="13" y="121"/>
                    <a:pt x="12" y="121"/>
                    <a:pt x="12" y="122"/>
                  </a:cubicBezTo>
                  <a:cubicBezTo>
                    <a:pt x="12" y="122"/>
                    <a:pt x="12" y="122"/>
                    <a:pt x="12" y="122"/>
                  </a:cubicBezTo>
                  <a:close/>
                  <a:moveTo>
                    <a:pt x="15" y="122"/>
                  </a:moveTo>
                  <a:cubicBezTo>
                    <a:pt x="15" y="122"/>
                    <a:pt x="15" y="122"/>
                    <a:pt x="15" y="122"/>
                  </a:cubicBezTo>
                  <a:cubicBezTo>
                    <a:pt x="16" y="122"/>
                    <a:pt x="16" y="122"/>
                    <a:pt x="16" y="122"/>
                  </a:cubicBezTo>
                  <a:cubicBezTo>
                    <a:pt x="16" y="121"/>
                    <a:pt x="16" y="121"/>
                    <a:pt x="16" y="121"/>
                  </a:cubicBezTo>
                  <a:cubicBezTo>
                    <a:pt x="17" y="121"/>
                    <a:pt x="17" y="120"/>
                    <a:pt x="17" y="120"/>
                  </a:cubicBezTo>
                  <a:cubicBezTo>
                    <a:pt x="16" y="120"/>
                    <a:pt x="15" y="121"/>
                    <a:pt x="15" y="122"/>
                  </a:cubicBezTo>
                  <a:close/>
                  <a:moveTo>
                    <a:pt x="117" y="119"/>
                  </a:moveTo>
                  <a:cubicBezTo>
                    <a:pt x="117" y="119"/>
                    <a:pt x="117" y="120"/>
                    <a:pt x="117" y="120"/>
                  </a:cubicBezTo>
                  <a:cubicBezTo>
                    <a:pt x="117" y="120"/>
                    <a:pt x="117" y="121"/>
                    <a:pt x="118" y="120"/>
                  </a:cubicBezTo>
                  <a:cubicBezTo>
                    <a:pt x="118" y="120"/>
                    <a:pt x="118" y="120"/>
                    <a:pt x="118" y="119"/>
                  </a:cubicBezTo>
                  <a:cubicBezTo>
                    <a:pt x="118" y="119"/>
                    <a:pt x="117" y="119"/>
                    <a:pt x="117" y="119"/>
                  </a:cubicBezTo>
                  <a:close/>
                  <a:moveTo>
                    <a:pt x="9" y="119"/>
                  </a:moveTo>
                  <a:cubicBezTo>
                    <a:pt x="9" y="119"/>
                    <a:pt x="9" y="119"/>
                    <a:pt x="9" y="120"/>
                  </a:cubicBezTo>
                  <a:cubicBezTo>
                    <a:pt x="9" y="121"/>
                    <a:pt x="9" y="122"/>
                    <a:pt x="9" y="122"/>
                  </a:cubicBezTo>
                  <a:cubicBezTo>
                    <a:pt x="9" y="122"/>
                    <a:pt x="9" y="123"/>
                    <a:pt x="9" y="123"/>
                  </a:cubicBezTo>
                  <a:cubicBezTo>
                    <a:pt x="9" y="123"/>
                    <a:pt x="9" y="123"/>
                    <a:pt x="10" y="123"/>
                  </a:cubicBezTo>
                  <a:cubicBezTo>
                    <a:pt x="10" y="123"/>
                    <a:pt x="10" y="123"/>
                    <a:pt x="10" y="123"/>
                  </a:cubicBezTo>
                  <a:cubicBezTo>
                    <a:pt x="10" y="122"/>
                    <a:pt x="10" y="122"/>
                    <a:pt x="10" y="121"/>
                  </a:cubicBezTo>
                  <a:cubicBezTo>
                    <a:pt x="10" y="121"/>
                    <a:pt x="11" y="121"/>
                    <a:pt x="11" y="121"/>
                  </a:cubicBezTo>
                  <a:cubicBezTo>
                    <a:pt x="11" y="120"/>
                    <a:pt x="11" y="120"/>
                    <a:pt x="11" y="120"/>
                  </a:cubicBezTo>
                  <a:cubicBezTo>
                    <a:pt x="12" y="120"/>
                    <a:pt x="12" y="119"/>
                    <a:pt x="12" y="119"/>
                  </a:cubicBezTo>
                  <a:cubicBezTo>
                    <a:pt x="12" y="119"/>
                    <a:pt x="13" y="119"/>
                    <a:pt x="13" y="119"/>
                  </a:cubicBezTo>
                  <a:cubicBezTo>
                    <a:pt x="13" y="119"/>
                    <a:pt x="12" y="119"/>
                    <a:pt x="12" y="119"/>
                  </a:cubicBezTo>
                  <a:cubicBezTo>
                    <a:pt x="12" y="119"/>
                    <a:pt x="12" y="119"/>
                    <a:pt x="12" y="119"/>
                  </a:cubicBezTo>
                  <a:cubicBezTo>
                    <a:pt x="11" y="119"/>
                    <a:pt x="11" y="119"/>
                    <a:pt x="11" y="119"/>
                  </a:cubicBezTo>
                  <a:cubicBezTo>
                    <a:pt x="11" y="119"/>
                    <a:pt x="11" y="120"/>
                    <a:pt x="11" y="120"/>
                  </a:cubicBezTo>
                  <a:cubicBezTo>
                    <a:pt x="10" y="120"/>
                    <a:pt x="10" y="119"/>
                    <a:pt x="10" y="119"/>
                  </a:cubicBezTo>
                  <a:cubicBezTo>
                    <a:pt x="10" y="119"/>
                    <a:pt x="10" y="119"/>
                    <a:pt x="9" y="119"/>
                  </a:cubicBezTo>
                  <a:close/>
                  <a:moveTo>
                    <a:pt x="6" y="119"/>
                  </a:moveTo>
                  <a:cubicBezTo>
                    <a:pt x="6" y="120"/>
                    <a:pt x="6" y="120"/>
                    <a:pt x="7" y="120"/>
                  </a:cubicBezTo>
                  <a:cubicBezTo>
                    <a:pt x="7" y="120"/>
                    <a:pt x="7" y="119"/>
                    <a:pt x="7" y="119"/>
                  </a:cubicBezTo>
                  <a:cubicBezTo>
                    <a:pt x="7" y="119"/>
                    <a:pt x="7" y="119"/>
                    <a:pt x="7" y="119"/>
                  </a:cubicBezTo>
                  <a:cubicBezTo>
                    <a:pt x="6" y="119"/>
                    <a:pt x="6" y="119"/>
                    <a:pt x="6" y="119"/>
                  </a:cubicBezTo>
                  <a:close/>
                  <a:moveTo>
                    <a:pt x="3" y="119"/>
                  </a:moveTo>
                  <a:cubicBezTo>
                    <a:pt x="3" y="119"/>
                    <a:pt x="3" y="119"/>
                    <a:pt x="3" y="119"/>
                  </a:cubicBezTo>
                  <a:cubicBezTo>
                    <a:pt x="2" y="119"/>
                    <a:pt x="2" y="118"/>
                    <a:pt x="2" y="118"/>
                  </a:cubicBezTo>
                  <a:cubicBezTo>
                    <a:pt x="2" y="118"/>
                    <a:pt x="2" y="118"/>
                    <a:pt x="2" y="118"/>
                  </a:cubicBezTo>
                  <a:cubicBezTo>
                    <a:pt x="2" y="119"/>
                    <a:pt x="2" y="119"/>
                    <a:pt x="2" y="119"/>
                  </a:cubicBezTo>
                  <a:cubicBezTo>
                    <a:pt x="2" y="119"/>
                    <a:pt x="2" y="119"/>
                    <a:pt x="3" y="119"/>
                  </a:cubicBezTo>
                  <a:close/>
                  <a:moveTo>
                    <a:pt x="125" y="120"/>
                  </a:moveTo>
                  <a:cubicBezTo>
                    <a:pt x="126" y="120"/>
                    <a:pt x="126" y="120"/>
                    <a:pt x="126" y="120"/>
                  </a:cubicBezTo>
                  <a:cubicBezTo>
                    <a:pt x="126" y="119"/>
                    <a:pt x="126" y="119"/>
                    <a:pt x="126" y="119"/>
                  </a:cubicBezTo>
                  <a:cubicBezTo>
                    <a:pt x="126" y="118"/>
                    <a:pt x="126" y="118"/>
                    <a:pt x="126" y="118"/>
                  </a:cubicBezTo>
                  <a:cubicBezTo>
                    <a:pt x="125" y="117"/>
                    <a:pt x="125" y="117"/>
                    <a:pt x="125" y="117"/>
                  </a:cubicBezTo>
                  <a:cubicBezTo>
                    <a:pt x="124" y="118"/>
                    <a:pt x="124" y="118"/>
                    <a:pt x="124" y="119"/>
                  </a:cubicBezTo>
                  <a:cubicBezTo>
                    <a:pt x="124" y="120"/>
                    <a:pt x="125" y="120"/>
                    <a:pt x="125" y="120"/>
                  </a:cubicBezTo>
                  <a:close/>
                  <a:moveTo>
                    <a:pt x="9" y="118"/>
                  </a:moveTo>
                  <a:cubicBezTo>
                    <a:pt x="10" y="118"/>
                    <a:pt x="10" y="118"/>
                    <a:pt x="11" y="118"/>
                  </a:cubicBezTo>
                  <a:cubicBezTo>
                    <a:pt x="11" y="117"/>
                    <a:pt x="11" y="117"/>
                    <a:pt x="11" y="117"/>
                  </a:cubicBezTo>
                  <a:cubicBezTo>
                    <a:pt x="10" y="116"/>
                    <a:pt x="10" y="116"/>
                    <a:pt x="9" y="117"/>
                  </a:cubicBezTo>
                  <a:cubicBezTo>
                    <a:pt x="9" y="117"/>
                    <a:pt x="9" y="117"/>
                    <a:pt x="9" y="118"/>
                  </a:cubicBezTo>
                  <a:close/>
                  <a:moveTo>
                    <a:pt x="111" y="114"/>
                  </a:moveTo>
                  <a:cubicBezTo>
                    <a:pt x="111" y="114"/>
                    <a:pt x="111" y="114"/>
                    <a:pt x="110" y="115"/>
                  </a:cubicBezTo>
                  <a:cubicBezTo>
                    <a:pt x="110" y="115"/>
                    <a:pt x="110" y="116"/>
                    <a:pt x="110" y="116"/>
                  </a:cubicBezTo>
                  <a:cubicBezTo>
                    <a:pt x="109" y="117"/>
                    <a:pt x="109" y="118"/>
                    <a:pt x="110" y="120"/>
                  </a:cubicBezTo>
                  <a:cubicBezTo>
                    <a:pt x="110" y="120"/>
                    <a:pt x="110" y="120"/>
                    <a:pt x="111" y="121"/>
                  </a:cubicBezTo>
                  <a:cubicBezTo>
                    <a:pt x="111" y="121"/>
                    <a:pt x="112" y="121"/>
                    <a:pt x="112" y="122"/>
                  </a:cubicBezTo>
                  <a:cubicBezTo>
                    <a:pt x="112" y="122"/>
                    <a:pt x="113" y="122"/>
                    <a:pt x="113" y="121"/>
                  </a:cubicBezTo>
                  <a:cubicBezTo>
                    <a:pt x="114" y="121"/>
                    <a:pt x="114" y="121"/>
                    <a:pt x="115" y="120"/>
                  </a:cubicBezTo>
                  <a:cubicBezTo>
                    <a:pt x="115" y="120"/>
                    <a:pt x="116" y="119"/>
                    <a:pt x="116" y="119"/>
                  </a:cubicBezTo>
                  <a:cubicBezTo>
                    <a:pt x="116" y="118"/>
                    <a:pt x="116" y="118"/>
                    <a:pt x="116" y="118"/>
                  </a:cubicBezTo>
                  <a:cubicBezTo>
                    <a:pt x="116" y="118"/>
                    <a:pt x="115" y="118"/>
                    <a:pt x="115" y="117"/>
                  </a:cubicBezTo>
                  <a:cubicBezTo>
                    <a:pt x="115" y="117"/>
                    <a:pt x="115" y="116"/>
                    <a:pt x="115" y="115"/>
                  </a:cubicBezTo>
                  <a:cubicBezTo>
                    <a:pt x="115" y="115"/>
                    <a:pt x="114" y="115"/>
                    <a:pt x="114" y="114"/>
                  </a:cubicBezTo>
                  <a:cubicBezTo>
                    <a:pt x="113" y="114"/>
                    <a:pt x="113" y="114"/>
                    <a:pt x="112" y="114"/>
                  </a:cubicBezTo>
                  <a:cubicBezTo>
                    <a:pt x="112" y="114"/>
                    <a:pt x="112" y="114"/>
                    <a:pt x="111" y="114"/>
                  </a:cubicBezTo>
                  <a:close/>
                  <a:moveTo>
                    <a:pt x="18" y="115"/>
                  </a:moveTo>
                  <a:cubicBezTo>
                    <a:pt x="18" y="115"/>
                    <a:pt x="18" y="116"/>
                    <a:pt x="18" y="116"/>
                  </a:cubicBezTo>
                  <a:cubicBezTo>
                    <a:pt x="18" y="116"/>
                    <a:pt x="19" y="117"/>
                    <a:pt x="19" y="117"/>
                  </a:cubicBezTo>
                  <a:cubicBezTo>
                    <a:pt x="18" y="117"/>
                    <a:pt x="18" y="117"/>
                    <a:pt x="18" y="117"/>
                  </a:cubicBezTo>
                  <a:cubicBezTo>
                    <a:pt x="18" y="118"/>
                    <a:pt x="18" y="118"/>
                    <a:pt x="18" y="118"/>
                  </a:cubicBezTo>
                  <a:cubicBezTo>
                    <a:pt x="19" y="118"/>
                    <a:pt x="19" y="118"/>
                    <a:pt x="19" y="117"/>
                  </a:cubicBezTo>
                  <a:cubicBezTo>
                    <a:pt x="19" y="117"/>
                    <a:pt x="19" y="117"/>
                    <a:pt x="20" y="117"/>
                  </a:cubicBezTo>
                  <a:cubicBezTo>
                    <a:pt x="20" y="116"/>
                    <a:pt x="20" y="115"/>
                    <a:pt x="20" y="115"/>
                  </a:cubicBezTo>
                  <a:cubicBezTo>
                    <a:pt x="21" y="115"/>
                    <a:pt x="21" y="114"/>
                    <a:pt x="21" y="114"/>
                  </a:cubicBezTo>
                  <a:cubicBezTo>
                    <a:pt x="20" y="113"/>
                    <a:pt x="20" y="113"/>
                    <a:pt x="19" y="114"/>
                  </a:cubicBezTo>
                  <a:cubicBezTo>
                    <a:pt x="19" y="114"/>
                    <a:pt x="18" y="115"/>
                    <a:pt x="18" y="115"/>
                  </a:cubicBezTo>
                  <a:close/>
                  <a:moveTo>
                    <a:pt x="119" y="112"/>
                  </a:moveTo>
                  <a:cubicBezTo>
                    <a:pt x="120" y="112"/>
                    <a:pt x="120" y="112"/>
                    <a:pt x="120" y="112"/>
                  </a:cubicBezTo>
                  <a:cubicBezTo>
                    <a:pt x="120" y="111"/>
                    <a:pt x="120" y="111"/>
                    <a:pt x="120" y="111"/>
                  </a:cubicBezTo>
                  <a:cubicBezTo>
                    <a:pt x="120" y="111"/>
                    <a:pt x="120" y="110"/>
                    <a:pt x="119" y="111"/>
                  </a:cubicBezTo>
                  <a:cubicBezTo>
                    <a:pt x="119" y="111"/>
                    <a:pt x="119" y="111"/>
                    <a:pt x="119" y="111"/>
                  </a:cubicBezTo>
                  <a:cubicBezTo>
                    <a:pt x="118" y="111"/>
                    <a:pt x="119" y="112"/>
                    <a:pt x="119" y="112"/>
                  </a:cubicBezTo>
                  <a:close/>
                  <a:moveTo>
                    <a:pt x="4" y="110"/>
                  </a:moveTo>
                  <a:cubicBezTo>
                    <a:pt x="5" y="111"/>
                    <a:pt x="5" y="111"/>
                    <a:pt x="5" y="110"/>
                  </a:cubicBezTo>
                  <a:cubicBezTo>
                    <a:pt x="5" y="110"/>
                    <a:pt x="5" y="110"/>
                    <a:pt x="5" y="110"/>
                  </a:cubicBezTo>
                  <a:cubicBezTo>
                    <a:pt x="4" y="110"/>
                    <a:pt x="4" y="110"/>
                    <a:pt x="4" y="110"/>
                  </a:cubicBezTo>
                  <a:close/>
                  <a:moveTo>
                    <a:pt x="125" y="107"/>
                  </a:moveTo>
                  <a:cubicBezTo>
                    <a:pt x="125" y="107"/>
                    <a:pt x="125" y="106"/>
                    <a:pt x="124" y="105"/>
                  </a:cubicBezTo>
                  <a:cubicBezTo>
                    <a:pt x="124" y="106"/>
                    <a:pt x="123" y="106"/>
                    <a:pt x="123" y="106"/>
                  </a:cubicBezTo>
                  <a:cubicBezTo>
                    <a:pt x="123" y="107"/>
                    <a:pt x="123" y="107"/>
                    <a:pt x="123" y="108"/>
                  </a:cubicBezTo>
                  <a:cubicBezTo>
                    <a:pt x="123" y="108"/>
                    <a:pt x="124" y="108"/>
                    <a:pt x="124" y="108"/>
                  </a:cubicBezTo>
                  <a:cubicBezTo>
                    <a:pt x="124" y="108"/>
                    <a:pt x="125" y="108"/>
                    <a:pt x="125" y="107"/>
                  </a:cubicBezTo>
                  <a:close/>
                  <a:moveTo>
                    <a:pt x="100" y="103"/>
                  </a:moveTo>
                  <a:cubicBezTo>
                    <a:pt x="100" y="102"/>
                    <a:pt x="100" y="102"/>
                    <a:pt x="100" y="102"/>
                  </a:cubicBezTo>
                  <a:cubicBezTo>
                    <a:pt x="100" y="102"/>
                    <a:pt x="99" y="102"/>
                    <a:pt x="99" y="102"/>
                  </a:cubicBezTo>
                  <a:cubicBezTo>
                    <a:pt x="99" y="102"/>
                    <a:pt x="99" y="103"/>
                    <a:pt x="99" y="103"/>
                  </a:cubicBezTo>
                  <a:cubicBezTo>
                    <a:pt x="99" y="103"/>
                    <a:pt x="99" y="103"/>
                    <a:pt x="100" y="103"/>
                  </a:cubicBezTo>
                  <a:lnTo>
                    <a:pt x="100" y="103"/>
                  </a:lnTo>
                  <a:close/>
                  <a:moveTo>
                    <a:pt x="6" y="101"/>
                  </a:moveTo>
                  <a:cubicBezTo>
                    <a:pt x="6" y="101"/>
                    <a:pt x="6" y="100"/>
                    <a:pt x="6" y="100"/>
                  </a:cubicBezTo>
                  <a:cubicBezTo>
                    <a:pt x="6" y="100"/>
                    <a:pt x="6" y="100"/>
                    <a:pt x="6" y="100"/>
                  </a:cubicBezTo>
                  <a:cubicBezTo>
                    <a:pt x="6" y="100"/>
                    <a:pt x="6" y="100"/>
                    <a:pt x="6" y="100"/>
                  </a:cubicBezTo>
                  <a:cubicBezTo>
                    <a:pt x="6" y="100"/>
                    <a:pt x="6" y="100"/>
                    <a:pt x="6" y="100"/>
                  </a:cubicBezTo>
                  <a:cubicBezTo>
                    <a:pt x="6" y="101"/>
                    <a:pt x="6" y="101"/>
                    <a:pt x="6" y="101"/>
                  </a:cubicBezTo>
                  <a:close/>
                  <a:moveTo>
                    <a:pt x="3" y="102"/>
                  </a:moveTo>
                  <a:cubicBezTo>
                    <a:pt x="3" y="102"/>
                    <a:pt x="3" y="102"/>
                    <a:pt x="4" y="101"/>
                  </a:cubicBezTo>
                  <a:cubicBezTo>
                    <a:pt x="4" y="101"/>
                    <a:pt x="4" y="101"/>
                    <a:pt x="3" y="100"/>
                  </a:cubicBezTo>
                  <a:cubicBezTo>
                    <a:pt x="2" y="100"/>
                    <a:pt x="2" y="100"/>
                    <a:pt x="2" y="101"/>
                  </a:cubicBezTo>
                  <a:cubicBezTo>
                    <a:pt x="2" y="102"/>
                    <a:pt x="2" y="102"/>
                    <a:pt x="3" y="102"/>
                  </a:cubicBezTo>
                  <a:close/>
                  <a:moveTo>
                    <a:pt x="100" y="98"/>
                  </a:moveTo>
                  <a:cubicBezTo>
                    <a:pt x="100" y="98"/>
                    <a:pt x="101" y="98"/>
                    <a:pt x="101" y="97"/>
                  </a:cubicBezTo>
                  <a:cubicBezTo>
                    <a:pt x="100" y="97"/>
                    <a:pt x="100" y="97"/>
                    <a:pt x="100" y="97"/>
                  </a:cubicBezTo>
                  <a:cubicBezTo>
                    <a:pt x="100" y="97"/>
                    <a:pt x="100" y="98"/>
                    <a:pt x="100" y="98"/>
                  </a:cubicBezTo>
                  <a:close/>
                  <a:moveTo>
                    <a:pt x="102" y="96"/>
                  </a:moveTo>
                  <a:cubicBezTo>
                    <a:pt x="102" y="96"/>
                    <a:pt x="103" y="96"/>
                    <a:pt x="103" y="96"/>
                  </a:cubicBezTo>
                  <a:cubicBezTo>
                    <a:pt x="103" y="95"/>
                    <a:pt x="103" y="95"/>
                    <a:pt x="103" y="95"/>
                  </a:cubicBezTo>
                  <a:cubicBezTo>
                    <a:pt x="102" y="95"/>
                    <a:pt x="102" y="95"/>
                    <a:pt x="102" y="96"/>
                  </a:cubicBezTo>
                  <a:close/>
                  <a:moveTo>
                    <a:pt x="105" y="92"/>
                  </a:moveTo>
                  <a:cubicBezTo>
                    <a:pt x="105" y="92"/>
                    <a:pt x="105" y="92"/>
                    <a:pt x="105" y="91"/>
                  </a:cubicBezTo>
                  <a:cubicBezTo>
                    <a:pt x="105" y="91"/>
                    <a:pt x="104" y="91"/>
                    <a:pt x="105" y="92"/>
                  </a:cubicBezTo>
                  <a:close/>
                  <a:moveTo>
                    <a:pt x="33" y="89"/>
                  </a:moveTo>
                  <a:cubicBezTo>
                    <a:pt x="33" y="90"/>
                    <a:pt x="34" y="90"/>
                    <a:pt x="34" y="89"/>
                  </a:cubicBezTo>
                  <a:cubicBezTo>
                    <a:pt x="35" y="89"/>
                    <a:pt x="35" y="89"/>
                    <a:pt x="34" y="88"/>
                  </a:cubicBezTo>
                  <a:cubicBezTo>
                    <a:pt x="34" y="88"/>
                    <a:pt x="33" y="87"/>
                    <a:pt x="33" y="88"/>
                  </a:cubicBezTo>
                  <a:cubicBezTo>
                    <a:pt x="33" y="88"/>
                    <a:pt x="32" y="88"/>
                    <a:pt x="33" y="89"/>
                  </a:cubicBezTo>
                  <a:close/>
                  <a:moveTo>
                    <a:pt x="40" y="89"/>
                  </a:moveTo>
                  <a:cubicBezTo>
                    <a:pt x="41" y="89"/>
                    <a:pt x="41" y="88"/>
                    <a:pt x="41" y="88"/>
                  </a:cubicBezTo>
                  <a:cubicBezTo>
                    <a:pt x="42" y="88"/>
                    <a:pt x="41" y="87"/>
                    <a:pt x="41" y="87"/>
                  </a:cubicBezTo>
                  <a:cubicBezTo>
                    <a:pt x="40" y="87"/>
                    <a:pt x="40" y="87"/>
                    <a:pt x="40" y="87"/>
                  </a:cubicBezTo>
                  <a:cubicBezTo>
                    <a:pt x="40" y="88"/>
                    <a:pt x="40" y="88"/>
                    <a:pt x="40" y="89"/>
                  </a:cubicBezTo>
                  <a:close/>
                  <a:moveTo>
                    <a:pt x="49" y="86"/>
                  </a:moveTo>
                  <a:cubicBezTo>
                    <a:pt x="49" y="86"/>
                    <a:pt x="49" y="86"/>
                    <a:pt x="49" y="86"/>
                  </a:cubicBezTo>
                  <a:cubicBezTo>
                    <a:pt x="49" y="85"/>
                    <a:pt x="49" y="85"/>
                    <a:pt x="49" y="86"/>
                  </a:cubicBezTo>
                  <a:cubicBezTo>
                    <a:pt x="49" y="86"/>
                    <a:pt x="49" y="86"/>
                    <a:pt x="49" y="86"/>
                  </a:cubicBezTo>
                  <a:close/>
                  <a:moveTo>
                    <a:pt x="14" y="87"/>
                  </a:moveTo>
                  <a:cubicBezTo>
                    <a:pt x="14" y="87"/>
                    <a:pt x="14" y="87"/>
                    <a:pt x="15" y="86"/>
                  </a:cubicBezTo>
                  <a:cubicBezTo>
                    <a:pt x="15" y="85"/>
                    <a:pt x="15" y="85"/>
                    <a:pt x="14" y="85"/>
                  </a:cubicBezTo>
                  <a:cubicBezTo>
                    <a:pt x="14" y="85"/>
                    <a:pt x="13" y="85"/>
                    <a:pt x="13" y="86"/>
                  </a:cubicBezTo>
                  <a:cubicBezTo>
                    <a:pt x="13" y="86"/>
                    <a:pt x="13" y="87"/>
                    <a:pt x="14" y="87"/>
                  </a:cubicBezTo>
                  <a:close/>
                  <a:moveTo>
                    <a:pt x="75" y="86"/>
                  </a:moveTo>
                  <a:cubicBezTo>
                    <a:pt x="75" y="86"/>
                    <a:pt x="76" y="85"/>
                    <a:pt x="75" y="85"/>
                  </a:cubicBezTo>
                  <a:cubicBezTo>
                    <a:pt x="75" y="84"/>
                    <a:pt x="75" y="84"/>
                    <a:pt x="74" y="84"/>
                  </a:cubicBezTo>
                  <a:cubicBezTo>
                    <a:pt x="74" y="84"/>
                    <a:pt x="73" y="85"/>
                    <a:pt x="74" y="85"/>
                  </a:cubicBezTo>
                  <a:cubicBezTo>
                    <a:pt x="74" y="86"/>
                    <a:pt x="74" y="86"/>
                    <a:pt x="75" y="86"/>
                  </a:cubicBezTo>
                  <a:close/>
                  <a:moveTo>
                    <a:pt x="82" y="83"/>
                  </a:moveTo>
                  <a:cubicBezTo>
                    <a:pt x="82" y="83"/>
                    <a:pt x="81" y="83"/>
                    <a:pt x="81" y="83"/>
                  </a:cubicBezTo>
                  <a:cubicBezTo>
                    <a:pt x="81" y="84"/>
                    <a:pt x="81" y="84"/>
                    <a:pt x="81" y="84"/>
                  </a:cubicBezTo>
                  <a:cubicBezTo>
                    <a:pt x="81" y="84"/>
                    <a:pt x="81" y="85"/>
                    <a:pt x="82" y="85"/>
                  </a:cubicBezTo>
                  <a:cubicBezTo>
                    <a:pt x="82" y="85"/>
                    <a:pt x="82" y="85"/>
                    <a:pt x="82" y="85"/>
                  </a:cubicBezTo>
                  <a:cubicBezTo>
                    <a:pt x="83" y="84"/>
                    <a:pt x="82" y="83"/>
                    <a:pt x="82" y="83"/>
                  </a:cubicBezTo>
                  <a:close/>
                  <a:moveTo>
                    <a:pt x="23" y="84"/>
                  </a:moveTo>
                  <a:cubicBezTo>
                    <a:pt x="23" y="84"/>
                    <a:pt x="24" y="85"/>
                    <a:pt x="24" y="85"/>
                  </a:cubicBezTo>
                  <a:cubicBezTo>
                    <a:pt x="25" y="84"/>
                    <a:pt x="25" y="84"/>
                    <a:pt x="24" y="83"/>
                  </a:cubicBezTo>
                  <a:cubicBezTo>
                    <a:pt x="24" y="83"/>
                    <a:pt x="24" y="83"/>
                    <a:pt x="24" y="83"/>
                  </a:cubicBezTo>
                  <a:cubicBezTo>
                    <a:pt x="23" y="83"/>
                    <a:pt x="23" y="83"/>
                    <a:pt x="23" y="83"/>
                  </a:cubicBezTo>
                  <a:cubicBezTo>
                    <a:pt x="23" y="83"/>
                    <a:pt x="23" y="84"/>
                    <a:pt x="23" y="84"/>
                  </a:cubicBezTo>
                  <a:close/>
                  <a:moveTo>
                    <a:pt x="90" y="83"/>
                  </a:moveTo>
                  <a:cubicBezTo>
                    <a:pt x="90" y="83"/>
                    <a:pt x="90" y="83"/>
                    <a:pt x="90" y="82"/>
                  </a:cubicBezTo>
                  <a:cubicBezTo>
                    <a:pt x="90" y="82"/>
                    <a:pt x="90" y="82"/>
                    <a:pt x="90" y="82"/>
                  </a:cubicBezTo>
                  <a:cubicBezTo>
                    <a:pt x="90" y="82"/>
                    <a:pt x="90" y="82"/>
                    <a:pt x="89" y="82"/>
                  </a:cubicBezTo>
                  <a:cubicBezTo>
                    <a:pt x="89" y="82"/>
                    <a:pt x="89" y="82"/>
                    <a:pt x="90" y="83"/>
                  </a:cubicBezTo>
                  <a:close/>
                  <a:moveTo>
                    <a:pt x="4" y="79"/>
                  </a:moveTo>
                  <a:cubicBezTo>
                    <a:pt x="4" y="80"/>
                    <a:pt x="4" y="80"/>
                    <a:pt x="4" y="80"/>
                  </a:cubicBezTo>
                  <a:cubicBezTo>
                    <a:pt x="5" y="80"/>
                    <a:pt x="5" y="81"/>
                    <a:pt x="5" y="81"/>
                  </a:cubicBezTo>
                  <a:cubicBezTo>
                    <a:pt x="5" y="81"/>
                    <a:pt x="5" y="81"/>
                    <a:pt x="6" y="80"/>
                  </a:cubicBezTo>
                  <a:cubicBezTo>
                    <a:pt x="6" y="80"/>
                    <a:pt x="6" y="80"/>
                    <a:pt x="6" y="79"/>
                  </a:cubicBezTo>
                  <a:cubicBezTo>
                    <a:pt x="5" y="79"/>
                    <a:pt x="5" y="79"/>
                    <a:pt x="5" y="79"/>
                  </a:cubicBezTo>
                  <a:cubicBezTo>
                    <a:pt x="5" y="79"/>
                    <a:pt x="5" y="79"/>
                    <a:pt x="4" y="79"/>
                  </a:cubicBezTo>
                  <a:close/>
                  <a:moveTo>
                    <a:pt x="44" y="78"/>
                  </a:moveTo>
                  <a:cubicBezTo>
                    <a:pt x="44" y="78"/>
                    <a:pt x="45" y="78"/>
                    <a:pt x="45" y="78"/>
                  </a:cubicBezTo>
                  <a:cubicBezTo>
                    <a:pt x="46" y="77"/>
                    <a:pt x="45" y="77"/>
                    <a:pt x="45" y="77"/>
                  </a:cubicBezTo>
                  <a:cubicBezTo>
                    <a:pt x="44" y="77"/>
                    <a:pt x="44" y="77"/>
                    <a:pt x="44" y="78"/>
                  </a:cubicBezTo>
                  <a:close/>
                  <a:moveTo>
                    <a:pt x="90" y="74"/>
                  </a:moveTo>
                  <a:cubicBezTo>
                    <a:pt x="90" y="74"/>
                    <a:pt x="90" y="74"/>
                    <a:pt x="90" y="75"/>
                  </a:cubicBezTo>
                  <a:cubicBezTo>
                    <a:pt x="90" y="75"/>
                    <a:pt x="90" y="75"/>
                    <a:pt x="90" y="76"/>
                  </a:cubicBezTo>
                  <a:cubicBezTo>
                    <a:pt x="91" y="76"/>
                    <a:pt x="91" y="76"/>
                    <a:pt x="91" y="75"/>
                  </a:cubicBezTo>
                  <a:cubicBezTo>
                    <a:pt x="91" y="75"/>
                    <a:pt x="91" y="74"/>
                    <a:pt x="91" y="74"/>
                  </a:cubicBezTo>
                  <a:cubicBezTo>
                    <a:pt x="91" y="74"/>
                    <a:pt x="90" y="74"/>
                    <a:pt x="90" y="74"/>
                  </a:cubicBezTo>
                  <a:close/>
                  <a:moveTo>
                    <a:pt x="85" y="74"/>
                  </a:moveTo>
                  <a:cubicBezTo>
                    <a:pt x="86" y="74"/>
                    <a:pt x="86" y="74"/>
                    <a:pt x="86" y="73"/>
                  </a:cubicBezTo>
                  <a:cubicBezTo>
                    <a:pt x="86" y="73"/>
                    <a:pt x="86" y="73"/>
                    <a:pt x="86" y="73"/>
                  </a:cubicBezTo>
                  <a:cubicBezTo>
                    <a:pt x="86" y="73"/>
                    <a:pt x="86" y="73"/>
                    <a:pt x="86" y="73"/>
                  </a:cubicBezTo>
                  <a:cubicBezTo>
                    <a:pt x="85" y="73"/>
                    <a:pt x="85" y="73"/>
                    <a:pt x="85" y="74"/>
                  </a:cubicBezTo>
                  <a:cubicBezTo>
                    <a:pt x="85" y="74"/>
                    <a:pt x="85" y="74"/>
                    <a:pt x="85" y="74"/>
                  </a:cubicBezTo>
                  <a:close/>
                  <a:moveTo>
                    <a:pt x="8" y="75"/>
                  </a:moveTo>
                  <a:cubicBezTo>
                    <a:pt x="8" y="75"/>
                    <a:pt x="9" y="75"/>
                    <a:pt x="9" y="74"/>
                  </a:cubicBezTo>
                  <a:cubicBezTo>
                    <a:pt x="9" y="74"/>
                    <a:pt x="9" y="74"/>
                    <a:pt x="9" y="73"/>
                  </a:cubicBezTo>
                  <a:cubicBezTo>
                    <a:pt x="9" y="73"/>
                    <a:pt x="8" y="73"/>
                    <a:pt x="8" y="73"/>
                  </a:cubicBezTo>
                  <a:cubicBezTo>
                    <a:pt x="7" y="74"/>
                    <a:pt x="7" y="74"/>
                    <a:pt x="8" y="75"/>
                  </a:cubicBezTo>
                  <a:close/>
                  <a:moveTo>
                    <a:pt x="29" y="69"/>
                  </a:moveTo>
                  <a:cubicBezTo>
                    <a:pt x="29" y="70"/>
                    <a:pt x="29" y="71"/>
                    <a:pt x="30" y="71"/>
                  </a:cubicBezTo>
                  <a:cubicBezTo>
                    <a:pt x="30" y="71"/>
                    <a:pt x="31" y="71"/>
                    <a:pt x="31" y="71"/>
                  </a:cubicBezTo>
                  <a:cubicBezTo>
                    <a:pt x="31" y="70"/>
                    <a:pt x="31" y="70"/>
                    <a:pt x="30" y="69"/>
                  </a:cubicBezTo>
                  <a:cubicBezTo>
                    <a:pt x="30" y="69"/>
                    <a:pt x="29" y="69"/>
                    <a:pt x="29" y="69"/>
                  </a:cubicBezTo>
                  <a:close/>
                  <a:moveTo>
                    <a:pt x="14" y="70"/>
                  </a:moveTo>
                  <a:cubicBezTo>
                    <a:pt x="14" y="70"/>
                    <a:pt x="13" y="70"/>
                    <a:pt x="13" y="70"/>
                  </a:cubicBezTo>
                  <a:cubicBezTo>
                    <a:pt x="13" y="71"/>
                    <a:pt x="13" y="71"/>
                    <a:pt x="13" y="72"/>
                  </a:cubicBezTo>
                  <a:cubicBezTo>
                    <a:pt x="13" y="72"/>
                    <a:pt x="13" y="72"/>
                    <a:pt x="13" y="73"/>
                  </a:cubicBezTo>
                  <a:cubicBezTo>
                    <a:pt x="14" y="73"/>
                    <a:pt x="14" y="74"/>
                    <a:pt x="14" y="74"/>
                  </a:cubicBezTo>
                  <a:cubicBezTo>
                    <a:pt x="14" y="75"/>
                    <a:pt x="15" y="75"/>
                    <a:pt x="15" y="76"/>
                  </a:cubicBezTo>
                  <a:cubicBezTo>
                    <a:pt x="15" y="76"/>
                    <a:pt x="16" y="77"/>
                    <a:pt x="16" y="77"/>
                  </a:cubicBezTo>
                  <a:cubicBezTo>
                    <a:pt x="16" y="77"/>
                    <a:pt x="17" y="77"/>
                    <a:pt x="17" y="76"/>
                  </a:cubicBezTo>
                  <a:cubicBezTo>
                    <a:pt x="17" y="76"/>
                    <a:pt x="18" y="75"/>
                    <a:pt x="18" y="75"/>
                  </a:cubicBezTo>
                  <a:cubicBezTo>
                    <a:pt x="18" y="75"/>
                    <a:pt x="18" y="74"/>
                    <a:pt x="18" y="74"/>
                  </a:cubicBezTo>
                  <a:cubicBezTo>
                    <a:pt x="19" y="74"/>
                    <a:pt x="19" y="73"/>
                    <a:pt x="19" y="73"/>
                  </a:cubicBezTo>
                  <a:cubicBezTo>
                    <a:pt x="19" y="72"/>
                    <a:pt x="19" y="72"/>
                    <a:pt x="19" y="71"/>
                  </a:cubicBezTo>
                  <a:cubicBezTo>
                    <a:pt x="18" y="71"/>
                    <a:pt x="18" y="70"/>
                    <a:pt x="18" y="69"/>
                  </a:cubicBezTo>
                  <a:cubicBezTo>
                    <a:pt x="17" y="69"/>
                    <a:pt x="16" y="69"/>
                    <a:pt x="15" y="69"/>
                  </a:cubicBezTo>
                  <a:cubicBezTo>
                    <a:pt x="15" y="69"/>
                    <a:pt x="14" y="69"/>
                    <a:pt x="14" y="70"/>
                  </a:cubicBezTo>
                  <a:close/>
                  <a:moveTo>
                    <a:pt x="41" y="69"/>
                  </a:moveTo>
                  <a:cubicBezTo>
                    <a:pt x="41" y="69"/>
                    <a:pt x="42" y="70"/>
                    <a:pt x="42" y="70"/>
                  </a:cubicBezTo>
                  <a:cubicBezTo>
                    <a:pt x="41" y="71"/>
                    <a:pt x="42" y="72"/>
                    <a:pt x="42" y="73"/>
                  </a:cubicBezTo>
                  <a:cubicBezTo>
                    <a:pt x="42" y="72"/>
                    <a:pt x="43" y="72"/>
                    <a:pt x="43" y="72"/>
                  </a:cubicBezTo>
                  <a:cubicBezTo>
                    <a:pt x="43" y="71"/>
                    <a:pt x="43" y="71"/>
                    <a:pt x="44" y="71"/>
                  </a:cubicBezTo>
                  <a:cubicBezTo>
                    <a:pt x="44" y="71"/>
                    <a:pt x="44" y="72"/>
                    <a:pt x="44" y="72"/>
                  </a:cubicBezTo>
                  <a:cubicBezTo>
                    <a:pt x="44" y="73"/>
                    <a:pt x="44" y="73"/>
                    <a:pt x="44" y="73"/>
                  </a:cubicBezTo>
                  <a:cubicBezTo>
                    <a:pt x="45" y="73"/>
                    <a:pt x="45" y="73"/>
                    <a:pt x="46" y="73"/>
                  </a:cubicBezTo>
                  <a:cubicBezTo>
                    <a:pt x="46" y="73"/>
                    <a:pt x="46" y="73"/>
                    <a:pt x="46" y="72"/>
                  </a:cubicBezTo>
                  <a:cubicBezTo>
                    <a:pt x="46" y="72"/>
                    <a:pt x="46" y="72"/>
                    <a:pt x="45" y="71"/>
                  </a:cubicBezTo>
                  <a:cubicBezTo>
                    <a:pt x="45" y="71"/>
                    <a:pt x="45" y="71"/>
                    <a:pt x="44" y="71"/>
                  </a:cubicBezTo>
                  <a:cubicBezTo>
                    <a:pt x="43" y="70"/>
                    <a:pt x="43" y="69"/>
                    <a:pt x="42" y="68"/>
                  </a:cubicBezTo>
                  <a:cubicBezTo>
                    <a:pt x="41" y="68"/>
                    <a:pt x="41" y="68"/>
                    <a:pt x="41" y="69"/>
                  </a:cubicBezTo>
                  <a:close/>
                  <a:moveTo>
                    <a:pt x="29" y="67"/>
                  </a:moveTo>
                  <a:cubicBezTo>
                    <a:pt x="28" y="66"/>
                    <a:pt x="28" y="66"/>
                    <a:pt x="27" y="66"/>
                  </a:cubicBezTo>
                  <a:cubicBezTo>
                    <a:pt x="27" y="67"/>
                    <a:pt x="27" y="67"/>
                    <a:pt x="27" y="67"/>
                  </a:cubicBezTo>
                  <a:cubicBezTo>
                    <a:pt x="27" y="67"/>
                    <a:pt x="27" y="67"/>
                    <a:pt x="27" y="68"/>
                  </a:cubicBezTo>
                  <a:cubicBezTo>
                    <a:pt x="28" y="68"/>
                    <a:pt x="28" y="68"/>
                    <a:pt x="28" y="68"/>
                  </a:cubicBezTo>
                  <a:cubicBezTo>
                    <a:pt x="28" y="68"/>
                    <a:pt x="29" y="67"/>
                    <a:pt x="29" y="67"/>
                  </a:cubicBezTo>
                  <a:close/>
                  <a:moveTo>
                    <a:pt x="84" y="66"/>
                  </a:moveTo>
                  <a:cubicBezTo>
                    <a:pt x="83" y="65"/>
                    <a:pt x="83" y="65"/>
                    <a:pt x="83" y="64"/>
                  </a:cubicBezTo>
                  <a:cubicBezTo>
                    <a:pt x="83" y="64"/>
                    <a:pt x="82" y="64"/>
                    <a:pt x="81" y="65"/>
                  </a:cubicBezTo>
                  <a:cubicBezTo>
                    <a:pt x="82" y="65"/>
                    <a:pt x="82" y="66"/>
                    <a:pt x="82" y="66"/>
                  </a:cubicBezTo>
                  <a:cubicBezTo>
                    <a:pt x="82" y="66"/>
                    <a:pt x="82" y="66"/>
                    <a:pt x="83" y="66"/>
                  </a:cubicBezTo>
                  <a:cubicBezTo>
                    <a:pt x="83" y="67"/>
                    <a:pt x="83" y="67"/>
                    <a:pt x="82" y="68"/>
                  </a:cubicBezTo>
                  <a:cubicBezTo>
                    <a:pt x="82" y="68"/>
                    <a:pt x="82" y="68"/>
                    <a:pt x="83" y="69"/>
                  </a:cubicBezTo>
                  <a:cubicBezTo>
                    <a:pt x="83" y="68"/>
                    <a:pt x="84" y="68"/>
                    <a:pt x="84" y="68"/>
                  </a:cubicBezTo>
                  <a:cubicBezTo>
                    <a:pt x="84" y="67"/>
                    <a:pt x="84" y="67"/>
                    <a:pt x="85" y="67"/>
                  </a:cubicBezTo>
                  <a:cubicBezTo>
                    <a:pt x="85" y="68"/>
                    <a:pt x="85" y="68"/>
                    <a:pt x="85" y="68"/>
                  </a:cubicBezTo>
                  <a:cubicBezTo>
                    <a:pt x="85" y="69"/>
                    <a:pt x="85" y="69"/>
                    <a:pt x="85" y="69"/>
                  </a:cubicBezTo>
                  <a:cubicBezTo>
                    <a:pt x="85" y="70"/>
                    <a:pt x="86" y="70"/>
                    <a:pt x="86" y="69"/>
                  </a:cubicBezTo>
                  <a:cubicBezTo>
                    <a:pt x="87" y="69"/>
                    <a:pt x="87" y="69"/>
                    <a:pt x="87" y="69"/>
                  </a:cubicBezTo>
                  <a:cubicBezTo>
                    <a:pt x="87" y="68"/>
                    <a:pt x="87" y="68"/>
                    <a:pt x="87" y="68"/>
                  </a:cubicBezTo>
                  <a:cubicBezTo>
                    <a:pt x="86" y="67"/>
                    <a:pt x="85" y="67"/>
                    <a:pt x="85" y="67"/>
                  </a:cubicBezTo>
                  <a:cubicBezTo>
                    <a:pt x="85" y="67"/>
                    <a:pt x="85" y="67"/>
                    <a:pt x="85" y="67"/>
                  </a:cubicBezTo>
                  <a:cubicBezTo>
                    <a:pt x="84" y="67"/>
                    <a:pt x="84" y="66"/>
                    <a:pt x="84" y="66"/>
                  </a:cubicBezTo>
                  <a:close/>
                  <a:moveTo>
                    <a:pt x="114" y="63"/>
                  </a:moveTo>
                  <a:cubicBezTo>
                    <a:pt x="113" y="64"/>
                    <a:pt x="113" y="64"/>
                    <a:pt x="114" y="64"/>
                  </a:cubicBezTo>
                  <a:cubicBezTo>
                    <a:pt x="114" y="65"/>
                    <a:pt x="114" y="65"/>
                    <a:pt x="115" y="65"/>
                  </a:cubicBezTo>
                  <a:cubicBezTo>
                    <a:pt x="115" y="64"/>
                    <a:pt x="115" y="64"/>
                    <a:pt x="115" y="64"/>
                  </a:cubicBezTo>
                  <a:cubicBezTo>
                    <a:pt x="114" y="63"/>
                    <a:pt x="114" y="63"/>
                    <a:pt x="114" y="63"/>
                  </a:cubicBezTo>
                  <a:close/>
                  <a:moveTo>
                    <a:pt x="18" y="60"/>
                  </a:moveTo>
                  <a:cubicBezTo>
                    <a:pt x="18" y="60"/>
                    <a:pt x="18" y="61"/>
                    <a:pt x="19" y="61"/>
                  </a:cubicBezTo>
                  <a:cubicBezTo>
                    <a:pt x="19" y="61"/>
                    <a:pt x="19" y="61"/>
                    <a:pt x="20" y="60"/>
                  </a:cubicBezTo>
                  <a:cubicBezTo>
                    <a:pt x="20" y="60"/>
                    <a:pt x="20" y="60"/>
                    <a:pt x="20" y="60"/>
                  </a:cubicBezTo>
                  <a:cubicBezTo>
                    <a:pt x="20" y="59"/>
                    <a:pt x="20" y="59"/>
                    <a:pt x="20" y="58"/>
                  </a:cubicBezTo>
                  <a:cubicBezTo>
                    <a:pt x="19" y="58"/>
                    <a:pt x="19" y="58"/>
                    <a:pt x="18" y="58"/>
                  </a:cubicBezTo>
                  <a:cubicBezTo>
                    <a:pt x="18" y="59"/>
                    <a:pt x="18" y="59"/>
                    <a:pt x="18" y="60"/>
                  </a:cubicBezTo>
                  <a:close/>
                  <a:moveTo>
                    <a:pt x="27" y="52"/>
                  </a:moveTo>
                  <a:lnTo>
                    <a:pt x="27" y="52"/>
                  </a:lnTo>
                  <a:cubicBezTo>
                    <a:pt x="27" y="52"/>
                    <a:pt x="27" y="52"/>
                    <a:pt x="27" y="53"/>
                  </a:cubicBezTo>
                  <a:lnTo>
                    <a:pt x="28" y="53"/>
                  </a:lnTo>
                  <a:cubicBezTo>
                    <a:pt x="28" y="52"/>
                    <a:pt x="28" y="52"/>
                    <a:pt x="28" y="52"/>
                  </a:cubicBezTo>
                  <a:lnTo>
                    <a:pt x="28" y="52"/>
                  </a:lnTo>
                  <a:lnTo>
                    <a:pt x="28" y="52"/>
                  </a:lnTo>
                  <a:lnTo>
                    <a:pt x="27" y="52"/>
                  </a:lnTo>
                  <a:close/>
                  <a:moveTo>
                    <a:pt x="8" y="52"/>
                  </a:moveTo>
                  <a:cubicBezTo>
                    <a:pt x="8" y="52"/>
                    <a:pt x="8" y="52"/>
                    <a:pt x="8" y="52"/>
                  </a:cubicBezTo>
                  <a:cubicBezTo>
                    <a:pt x="9" y="52"/>
                    <a:pt x="9" y="52"/>
                    <a:pt x="9" y="51"/>
                  </a:cubicBezTo>
                  <a:cubicBezTo>
                    <a:pt x="9" y="51"/>
                    <a:pt x="8" y="50"/>
                    <a:pt x="8" y="51"/>
                  </a:cubicBezTo>
                  <a:cubicBezTo>
                    <a:pt x="7" y="51"/>
                    <a:pt x="7" y="52"/>
                    <a:pt x="8" y="52"/>
                  </a:cubicBezTo>
                  <a:close/>
                  <a:moveTo>
                    <a:pt x="3" y="51"/>
                  </a:moveTo>
                  <a:cubicBezTo>
                    <a:pt x="3" y="51"/>
                    <a:pt x="3" y="50"/>
                    <a:pt x="4" y="50"/>
                  </a:cubicBezTo>
                  <a:cubicBezTo>
                    <a:pt x="4" y="49"/>
                    <a:pt x="4" y="48"/>
                    <a:pt x="3" y="48"/>
                  </a:cubicBezTo>
                  <a:cubicBezTo>
                    <a:pt x="3" y="48"/>
                    <a:pt x="2" y="48"/>
                    <a:pt x="2" y="48"/>
                  </a:cubicBezTo>
                  <a:cubicBezTo>
                    <a:pt x="2" y="48"/>
                    <a:pt x="2" y="48"/>
                    <a:pt x="1" y="49"/>
                  </a:cubicBezTo>
                  <a:cubicBezTo>
                    <a:pt x="1" y="49"/>
                    <a:pt x="1" y="50"/>
                    <a:pt x="2" y="50"/>
                  </a:cubicBezTo>
                  <a:cubicBezTo>
                    <a:pt x="2" y="50"/>
                    <a:pt x="2" y="51"/>
                    <a:pt x="3" y="51"/>
                  </a:cubicBezTo>
                  <a:close/>
                  <a:moveTo>
                    <a:pt x="48" y="42"/>
                  </a:moveTo>
                  <a:cubicBezTo>
                    <a:pt x="48" y="43"/>
                    <a:pt x="48" y="43"/>
                    <a:pt x="49" y="43"/>
                  </a:cubicBezTo>
                  <a:cubicBezTo>
                    <a:pt x="50" y="43"/>
                    <a:pt x="50" y="42"/>
                    <a:pt x="50" y="42"/>
                  </a:cubicBezTo>
                  <a:cubicBezTo>
                    <a:pt x="50" y="42"/>
                    <a:pt x="49" y="41"/>
                    <a:pt x="49" y="41"/>
                  </a:cubicBezTo>
                  <a:cubicBezTo>
                    <a:pt x="48" y="41"/>
                    <a:pt x="48" y="42"/>
                    <a:pt x="48" y="42"/>
                  </a:cubicBezTo>
                  <a:close/>
                  <a:moveTo>
                    <a:pt x="89" y="38"/>
                  </a:moveTo>
                  <a:cubicBezTo>
                    <a:pt x="89" y="39"/>
                    <a:pt x="89" y="39"/>
                    <a:pt x="90" y="39"/>
                  </a:cubicBezTo>
                  <a:cubicBezTo>
                    <a:pt x="90" y="39"/>
                    <a:pt x="91" y="39"/>
                    <a:pt x="91" y="38"/>
                  </a:cubicBezTo>
                  <a:cubicBezTo>
                    <a:pt x="90" y="38"/>
                    <a:pt x="90" y="38"/>
                    <a:pt x="90" y="38"/>
                  </a:cubicBezTo>
                  <a:cubicBezTo>
                    <a:pt x="89" y="38"/>
                    <a:pt x="89" y="38"/>
                    <a:pt x="89" y="38"/>
                  </a:cubicBezTo>
                  <a:close/>
                  <a:moveTo>
                    <a:pt x="123" y="40"/>
                  </a:moveTo>
                  <a:cubicBezTo>
                    <a:pt x="123" y="40"/>
                    <a:pt x="124" y="40"/>
                    <a:pt x="124" y="40"/>
                  </a:cubicBezTo>
                  <a:cubicBezTo>
                    <a:pt x="124" y="39"/>
                    <a:pt x="124" y="39"/>
                    <a:pt x="124" y="39"/>
                  </a:cubicBezTo>
                  <a:cubicBezTo>
                    <a:pt x="125" y="38"/>
                    <a:pt x="125" y="37"/>
                    <a:pt x="125" y="36"/>
                  </a:cubicBezTo>
                  <a:cubicBezTo>
                    <a:pt x="126" y="35"/>
                    <a:pt x="126" y="35"/>
                    <a:pt x="126" y="34"/>
                  </a:cubicBezTo>
                  <a:cubicBezTo>
                    <a:pt x="125" y="34"/>
                    <a:pt x="124" y="35"/>
                    <a:pt x="124" y="36"/>
                  </a:cubicBezTo>
                  <a:cubicBezTo>
                    <a:pt x="123" y="38"/>
                    <a:pt x="123" y="39"/>
                    <a:pt x="123" y="40"/>
                  </a:cubicBezTo>
                  <a:close/>
                  <a:moveTo>
                    <a:pt x="14" y="6"/>
                  </a:moveTo>
                  <a:cubicBezTo>
                    <a:pt x="13" y="6"/>
                    <a:pt x="13" y="6"/>
                    <a:pt x="13" y="7"/>
                  </a:cubicBezTo>
                  <a:cubicBezTo>
                    <a:pt x="13" y="7"/>
                    <a:pt x="13" y="8"/>
                    <a:pt x="13" y="8"/>
                  </a:cubicBezTo>
                  <a:cubicBezTo>
                    <a:pt x="14" y="8"/>
                    <a:pt x="14" y="7"/>
                    <a:pt x="14" y="7"/>
                  </a:cubicBezTo>
                  <a:cubicBezTo>
                    <a:pt x="14" y="7"/>
                    <a:pt x="14" y="6"/>
                    <a:pt x="14" y="6"/>
                  </a:cubicBezTo>
                  <a:close/>
                  <a:moveTo>
                    <a:pt x="39" y="5"/>
                  </a:moveTo>
                  <a:cubicBezTo>
                    <a:pt x="39" y="6"/>
                    <a:pt x="39" y="7"/>
                    <a:pt x="40" y="7"/>
                  </a:cubicBezTo>
                  <a:cubicBezTo>
                    <a:pt x="40" y="7"/>
                    <a:pt x="40" y="6"/>
                    <a:pt x="40" y="6"/>
                  </a:cubicBezTo>
                  <a:cubicBezTo>
                    <a:pt x="40" y="5"/>
                    <a:pt x="40" y="5"/>
                    <a:pt x="40" y="5"/>
                  </a:cubicBezTo>
                  <a:cubicBezTo>
                    <a:pt x="39" y="5"/>
                    <a:pt x="39" y="5"/>
                    <a:pt x="39" y="5"/>
                  </a:cubicBezTo>
                  <a:close/>
                  <a:moveTo>
                    <a:pt x="45" y="5"/>
                  </a:moveTo>
                  <a:cubicBezTo>
                    <a:pt x="45" y="5"/>
                    <a:pt x="45" y="5"/>
                    <a:pt x="44" y="5"/>
                  </a:cubicBezTo>
                  <a:cubicBezTo>
                    <a:pt x="44" y="5"/>
                    <a:pt x="44" y="5"/>
                    <a:pt x="44" y="6"/>
                  </a:cubicBezTo>
                  <a:cubicBezTo>
                    <a:pt x="45" y="6"/>
                    <a:pt x="45" y="6"/>
                    <a:pt x="45" y="5"/>
                  </a:cubicBezTo>
                  <a:close/>
                  <a:moveTo>
                    <a:pt x="4" y="6"/>
                  </a:moveTo>
                  <a:cubicBezTo>
                    <a:pt x="4" y="6"/>
                    <a:pt x="4" y="6"/>
                    <a:pt x="4" y="6"/>
                  </a:cubicBezTo>
                  <a:cubicBezTo>
                    <a:pt x="4" y="5"/>
                    <a:pt x="4" y="5"/>
                    <a:pt x="4" y="5"/>
                  </a:cubicBezTo>
                  <a:cubicBezTo>
                    <a:pt x="4" y="5"/>
                    <a:pt x="4" y="5"/>
                    <a:pt x="4" y="5"/>
                  </a:cubicBezTo>
                  <a:cubicBezTo>
                    <a:pt x="4" y="5"/>
                    <a:pt x="3" y="5"/>
                    <a:pt x="3" y="5"/>
                  </a:cubicBezTo>
                  <a:cubicBezTo>
                    <a:pt x="3" y="5"/>
                    <a:pt x="4" y="6"/>
                    <a:pt x="4" y="6"/>
                  </a:cubicBezTo>
                  <a:close/>
                  <a:moveTo>
                    <a:pt x="108" y="4"/>
                  </a:moveTo>
                  <a:cubicBezTo>
                    <a:pt x="108" y="4"/>
                    <a:pt x="108" y="5"/>
                    <a:pt x="108" y="5"/>
                  </a:cubicBezTo>
                  <a:cubicBezTo>
                    <a:pt x="108" y="6"/>
                    <a:pt x="108" y="6"/>
                    <a:pt x="108" y="7"/>
                  </a:cubicBezTo>
                  <a:cubicBezTo>
                    <a:pt x="109" y="7"/>
                    <a:pt x="110" y="7"/>
                    <a:pt x="110" y="6"/>
                  </a:cubicBezTo>
                  <a:cubicBezTo>
                    <a:pt x="110" y="6"/>
                    <a:pt x="110" y="6"/>
                    <a:pt x="110" y="5"/>
                  </a:cubicBezTo>
                  <a:cubicBezTo>
                    <a:pt x="111" y="5"/>
                    <a:pt x="110" y="4"/>
                    <a:pt x="110" y="4"/>
                  </a:cubicBezTo>
                  <a:cubicBezTo>
                    <a:pt x="110" y="4"/>
                    <a:pt x="109" y="4"/>
                    <a:pt x="108" y="4"/>
                  </a:cubicBezTo>
                  <a:close/>
                  <a:moveTo>
                    <a:pt x="118" y="7"/>
                  </a:moveTo>
                  <a:cubicBezTo>
                    <a:pt x="118" y="7"/>
                    <a:pt x="118" y="6"/>
                    <a:pt x="119" y="6"/>
                  </a:cubicBezTo>
                  <a:cubicBezTo>
                    <a:pt x="119" y="5"/>
                    <a:pt x="119" y="4"/>
                    <a:pt x="118" y="4"/>
                  </a:cubicBezTo>
                  <a:cubicBezTo>
                    <a:pt x="118" y="4"/>
                    <a:pt x="117" y="4"/>
                    <a:pt x="117" y="5"/>
                  </a:cubicBezTo>
                  <a:cubicBezTo>
                    <a:pt x="117" y="6"/>
                    <a:pt x="117" y="7"/>
                    <a:pt x="118" y="7"/>
                  </a:cubicBezTo>
                  <a:close/>
                  <a:moveTo>
                    <a:pt x="36" y="4"/>
                  </a:moveTo>
                  <a:cubicBezTo>
                    <a:pt x="36" y="4"/>
                    <a:pt x="35" y="4"/>
                    <a:pt x="35" y="4"/>
                  </a:cubicBezTo>
                  <a:cubicBezTo>
                    <a:pt x="34" y="4"/>
                    <a:pt x="34" y="5"/>
                    <a:pt x="34" y="5"/>
                  </a:cubicBezTo>
                  <a:cubicBezTo>
                    <a:pt x="34" y="5"/>
                    <a:pt x="34" y="6"/>
                    <a:pt x="35" y="6"/>
                  </a:cubicBezTo>
                  <a:cubicBezTo>
                    <a:pt x="35" y="6"/>
                    <a:pt x="36" y="6"/>
                    <a:pt x="36" y="6"/>
                  </a:cubicBezTo>
                  <a:cubicBezTo>
                    <a:pt x="36" y="6"/>
                    <a:pt x="37" y="5"/>
                    <a:pt x="37" y="5"/>
                  </a:cubicBezTo>
                  <a:cubicBezTo>
                    <a:pt x="37" y="5"/>
                    <a:pt x="37" y="4"/>
                    <a:pt x="36" y="4"/>
                  </a:cubicBezTo>
                  <a:close/>
                  <a:moveTo>
                    <a:pt x="115" y="4"/>
                  </a:moveTo>
                  <a:cubicBezTo>
                    <a:pt x="115" y="3"/>
                    <a:pt x="114" y="3"/>
                    <a:pt x="114" y="3"/>
                  </a:cubicBezTo>
                  <a:cubicBezTo>
                    <a:pt x="114" y="2"/>
                    <a:pt x="113" y="2"/>
                    <a:pt x="113" y="2"/>
                  </a:cubicBezTo>
                  <a:cubicBezTo>
                    <a:pt x="112" y="2"/>
                    <a:pt x="112" y="2"/>
                    <a:pt x="112" y="3"/>
                  </a:cubicBezTo>
                  <a:cubicBezTo>
                    <a:pt x="112" y="3"/>
                    <a:pt x="112" y="4"/>
                    <a:pt x="112" y="4"/>
                  </a:cubicBezTo>
                  <a:cubicBezTo>
                    <a:pt x="112" y="5"/>
                    <a:pt x="112" y="5"/>
                    <a:pt x="112" y="6"/>
                  </a:cubicBezTo>
                  <a:cubicBezTo>
                    <a:pt x="112" y="6"/>
                    <a:pt x="112" y="7"/>
                    <a:pt x="112" y="7"/>
                  </a:cubicBezTo>
                  <a:cubicBezTo>
                    <a:pt x="112" y="7"/>
                    <a:pt x="113" y="6"/>
                    <a:pt x="114" y="6"/>
                  </a:cubicBezTo>
                  <a:cubicBezTo>
                    <a:pt x="114" y="5"/>
                    <a:pt x="115" y="4"/>
                    <a:pt x="115" y="4"/>
                  </a:cubicBezTo>
                  <a:close/>
                  <a:moveTo>
                    <a:pt x="16" y="3"/>
                  </a:moveTo>
                  <a:cubicBezTo>
                    <a:pt x="17" y="3"/>
                    <a:pt x="17" y="2"/>
                    <a:pt x="17" y="1"/>
                  </a:cubicBezTo>
                  <a:cubicBezTo>
                    <a:pt x="17" y="1"/>
                    <a:pt x="16" y="1"/>
                    <a:pt x="16" y="1"/>
                  </a:cubicBezTo>
                  <a:cubicBezTo>
                    <a:pt x="16" y="1"/>
                    <a:pt x="16" y="1"/>
                    <a:pt x="15" y="2"/>
                  </a:cubicBezTo>
                  <a:cubicBezTo>
                    <a:pt x="15" y="2"/>
                    <a:pt x="15" y="2"/>
                    <a:pt x="15" y="2"/>
                  </a:cubicBezTo>
                  <a:cubicBezTo>
                    <a:pt x="16" y="3"/>
                    <a:pt x="16" y="3"/>
                    <a:pt x="16" y="3"/>
                  </a:cubicBezTo>
                  <a:close/>
                  <a:moveTo>
                    <a:pt x="12" y="194"/>
                  </a:moveTo>
                  <a:cubicBezTo>
                    <a:pt x="12" y="194"/>
                    <a:pt x="12" y="194"/>
                    <a:pt x="12" y="194"/>
                  </a:cubicBezTo>
                  <a:cubicBezTo>
                    <a:pt x="12" y="194"/>
                    <a:pt x="13" y="194"/>
                    <a:pt x="13" y="194"/>
                  </a:cubicBezTo>
                  <a:cubicBezTo>
                    <a:pt x="13" y="194"/>
                    <a:pt x="13" y="193"/>
                    <a:pt x="13" y="193"/>
                  </a:cubicBezTo>
                  <a:cubicBezTo>
                    <a:pt x="14" y="193"/>
                    <a:pt x="14" y="192"/>
                    <a:pt x="13" y="192"/>
                  </a:cubicBezTo>
                  <a:cubicBezTo>
                    <a:pt x="13" y="192"/>
                    <a:pt x="12" y="192"/>
                    <a:pt x="12" y="192"/>
                  </a:cubicBezTo>
                  <a:cubicBezTo>
                    <a:pt x="12" y="193"/>
                    <a:pt x="11" y="193"/>
                    <a:pt x="11" y="193"/>
                  </a:cubicBezTo>
                  <a:lnTo>
                    <a:pt x="10" y="193"/>
                  </a:lnTo>
                  <a:cubicBezTo>
                    <a:pt x="10" y="193"/>
                    <a:pt x="10" y="193"/>
                    <a:pt x="10" y="192"/>
                  </a:cubicBezTo>
                  <a:cubicBezTo>
                    <a:pt x="10" y="192"/>
                    <a:pt x="10" y="192"/>
                    <a:pt x="10" y="192"/>
                  </a:cubicBezTo>
                  <a:cubicBezTo>
                    <a:pt x="10" y="192"/>
                    <a:pt x="10" y="191"/>
                    <a:pt x="9" y="192"/>
                  </a:cubicBezTo>
                  <a:cubicBezTo>
                    <a:pt x="9" y="192"/>
                    <a:pt x="9" y="192"/>
                    <a:pt x="8" y="191"/>
                  </a:cubicBezTo>
                  <a:cubicBezTo>
                    <a:pt x="8" y="191"/>
                    <a:pt x="8" y="191"/>
                    <a:pt x="8" y="191"/>
                  </a:cubicBezTo>
                  <a:cubicBezTo>
                    <a:pt x="7" y="190"/>
                    <a:pt x="7" y="190"/>
                    <a:pt x="7" y="189"/>
                  </a:cubicBezTo>
                  <a:cubicBezTo>
                    <a:pt x="7" y="188"/>
                    <a:pt x="7" y="188"/>
                    <a:pt x="7" y="187"/>
                  </a:cubicBezTo>
                  <a:cubicBezTo>
                    <a:pt x="7" y="186"/>
                    <a:pt x="7" y="185"/>
                    <a:pt x="7" y="184"/>
                  </a:cubicBezTo>
                  <a:cubicBezTo>
                    <a:pt x="6" y="184"/>
                    <a:pt x="6" y="184"/>
                    <a:pt x="6" y="183"/>
                  </a:cubicBezTo>
                  <a:cubicBezTo>
                    <a:pt x="6" y="183"/>
                    <a:pt x="6" y="182"/>
                    <a:pt x="7" y="182"/>
                  </a:cubicBezTo>
                  <a:cubicBezTo>
                    <a:pt x="7" y="180"/>
                    <a:pt x="7" y="179"/>
                    <a:pt x="6" y="179"/>
                  </a:cubicBezTo>
                  <a:cubicBezTo>
                    <a:pt x="5" y="179"/>
                    <a:pt x="5" y="180"/>
                    <a:pt x="5" y="180"/>
                  </a:cubicBezTo>
                  <a:cubicBezTo>
                    <a:pt x="4" y="181"/>
                    <a:pt x="4" y="181"/>
                    <a:pt x="3" y="181"/>
                  </a:cubicBezTo>
                  <a:cubicBezTo>
                    <a:pt x="3" y="181"/>
                    <a:pt x="3" y="181"/>
                    <a:pt x="3" y="181"/>
                  </a:cubicBezTo>
                  <a:cubicBezTo>
                    <a:pt x="3" y="181"/>
                    <a:pt x="3" y="180"/>
                    <a:pt x="3" y="180"/>
                  </a:cubicBezTo>
                  <a:cubicBezTo>
                    <a:pt x="3" y="180"/>
                    <a:pt x="3" y="180"/>
                    <a:pt x="3" y="179"/>
                  </a:cubicBezTo>
                  <a:cubicBezTo>
                    <a:pt x="3" y="179"/>
                    <a:pt x="3" y="179"/>
                    <a:pt x="3" y="179"/>
                  </a:cubicBezTo>
                  <a:cubicBezTo>
                    <a:pt x="3" y="178"/>
                    <a:pt x="3" y="178"/>
                    <a:pt x="3" y="178"/>
                  </a:cubicBezTo>
                  <a:cubicBezTo>
                    <a:pt x="2" y="177"/>
                    <a:pt x="2" y="177"/>
                    <a:pt x="2" y="176"/>
                  </a:cubicBezTo>
                  <a:lnTo>
                    <a:pt x="1" y="173"/>
                  </a:lnTo>
                  <a:cubicBezTo>
                    <a:pt x="1" y="172"/>
                    <a:pt x="1" y="171"/>
                    <a:pt x="1" y="170"/>
                  </a:cubicBezTo>
                  <a:cubicBezTo>
                    <a:pt x="2" y="169"/>
                    <a:pt x="1" y="169"/>
                    <a:pt x="1" y="168"/>
                  </a:cubicBezTo>
                  <a:cubicBezTo>
                    <a:pt x="1" y="165"/>
                    <a:pt x="1" y="163"/>
                    <a:pt x="1" y="160"/>
                  </a:cubicBezTo>
                  <a:cubicBezTo>
                    <a:pt x="0" y="157"/>
                    <a:pt x="0" y="155"/>
                    <a:pt x="1" y="152"/>
                  </a:cubicBezTo>
                  <a:cubicBezTo>
                    <a:pt x="2" y="152"/>
                    <a:pt x="2" y="152"/>
                    <a:pt x="3" y="151"/>
                  </a:cubicBezTo>
                  <a:cubicBezTo>
                    <a:pt x="3" y="151"/>
                    <a:pt x="3" y="150"/>
                    <a:pt x="3" y="150"/>
                  </a:cubicBezTo>
                  <a:cubicBezTo>
                    <a:pt x="2" y="150"/>
                    <a:pt x="2" y="150"/>
                    <a:pt x="2" y="151"/>
                  </a:cubicBezTo>
                  <a:cubicBezTo>
                    <a:pt x="1" y="151"/>
                    <a:pt x="1" y="151"/>
                    <a:pt x="1" y="151"/>
                  </a:cubicBezTo>
                  <a:cubicBezTo>
                    <a:pt x="1" y="150"/>
                    <a:pt x="0" y="150"/>
                    <a:pt x="1" y="148"/>
                  </a:cubicBezTo>
                  <a:cubicBezTo>
                    <a:pt x="1" y="147"/>
                    <a:pt x="1" y="146"/>
                    <a:pt x="1" y="145"/>
                  </a:cubicBezTo>
                  <a:cubicBezTo>
                    <a:pt x="1" y="144"/>
                    <a:pt x="1" y="143"/>
                    <a:pt x="1" y="143"/>
                  </a:cubicBezTo>
                  <a:cubicBezTo>
                    <a:pt x="0" y="142"/>
                    <a:pt x="0" y="141"/>
                    <a:pt x="1" y="141"/>
                  </a:cubicBezTo>
                  <a:cubicBezTo>
                    <a:pt x="1" y="140"/>
                    <a:pt x="1" y="140"/>
                    <a:pt x="1" y="139"/>
                  </a:cubicBezTo>
                  <a:cubicBezTo>
                    <a:pt x="0" y="139"/>
                    <a:pt x="0" y="138"/>
                    <a:pt x="0" y="137"/>
                  </a:cubicBezTo>
                  <a:cubicBezTo>
                    <a:pt x="1" y="137"/>
                    <a:pt x="1" y="136"/>
                    <a:pt x="1" y="136"/>
                  </a:cubicBezTo>
                  <a:cubicBezTo>
                    <a:pt x="1" y="136"/>
                    <a:pt x="1" y="135"/>
                    <a:pt x="2" y="135"/>
                  </a:cubicBezTo>
                  <a:cubicBezTo>
                    <a:pt x="2" y="135"/>
                    <a:pt x="2" y="135"/>
                    <a:pt x="2" y="135"/>
                  </a:cubicBezTo>
                  <a:cubicBezTo>
                    <a:pt x="2" y="135"/>
                    <a:pt x="1" y="135"/>
                    <a:pt x="1" y="135"/>
                  </a:cubicBezTo>
                  <a:cubicBezTo>
                    <a:pt x="2" y="134"/>
                    <a:pt x="2" y="134"/>
                    <a:pt x="2" y="134"/>
                  </a:cubicBezTo>
                  <a:cubicBezTo>
                    <a:pt x="2" y="133"/>
                    <a:pt x="2" y="133"/>
                    <a:pt x="3" y="133"/>
                  </a:cubicBezTo>
                  <a:cubicBezTo>
                    <a:pt x="3" y="133"/>
                    <a:pt x="4" y="134"/>
                    <a:pt x="5" y="134"/>
                  </a:cubicBezTo>
                  <a:cubicBezTo>
                    <a:pt x="5" y="134"/>
                    <a:pt x="6" y="134"/>
                    <a:pt x="6" y="133"/>
                  </a:cubicBezTo>
                  <a:cubicBezTo>
                    <a:pt x="5" y="133"/>
                    <a:pt x="5" y="132"/>
                    <a:pt x="5" y="132"/>
                  </a:cubicBezTo>
                  <a:cubicBezTo>
                    <a:pt x="4" y="131"/>
                    <a:pt x="4" y="131"/>
                    <a:pt x="3" y="132"/>
                  </a:cubicBezTo>
                  <a:cubicBezTo>
                    <a:pt x="3" y="131"/>
                    <a:pt x="3" y="130"/>
                    <a:pt x="3" y="130"/>
                  </a:cubicBezTo>
                  <a:cubicBezTo>
                    <a:pt x="2" y="130"/>
                    <a:pt x="2" y="131"/>
                    <a:pt x="2" y="131"/>
                  </a:cubicBezTo>
                  <a:cubicBezTo>
                    <a:pt x="2" y="132"/>
                    <a:pt x="1" y="132"/>
                    <a:pt x="1" y="132"/>
                  </a:cubicBezTo>
                  <a:cubicBezTo>
                    <a:pt x="0" y="131"/>
                    <a:pt x="0" y="130"/>
                    <a:pt x="0" y="129"/>
                  </a:cubicBezTo>
                  <a:cubicBezTo>
                    <a:pt x="1" y="129"/>
                    <a:pt x="1" y="128"/>
                    <a:pt x="1" y="127"/>
                  </a:cubicBezTo>
                  <a:cubicBezTo>
                    <a:pt x="0" y="124"/>
                    <a:pt x="0" y="121"/>
                    <a:pt x="0" y="117"/>
                  </a:cubicBezTo>
                  <a:cubicBezTo>
                    <a:pt x="0" y="114"/>
                    <a:pt x="1" y="111"/>
                    <a:pt x="1" y="107"/>
                  </a:cubicBezTo>
                  <a:lnTo>
                    <a:pt x="1" y="59"/>
                  </a:lnTo>
                  <a:cubicBezTo>
                    <a:pt x="1" y="57"/>
                    <a:pt x="1" y="55"/>
                    <a:pt x="1" y="53"/>
                  </a:cubicBezTo>
                  <a:cubicBezTo>
                    <a:pt x="1" y="50"/>
                    <a:pt x="1" y="48"/>
                    <a:pt x="1" y="47"/>
                  </a:cubicBezTo>
                  <a:cubicBezTo>
                    <a:pt x="0" y="45"/>
                    <a:pt x="0" y="44"/>
                    <a:pt x="0" y="42"/>
                  </a:cubicBezTo>
                  <a:cubicBezTo>
                    <a:pt x="0" y="41"/>
                    <a:pt x="1" y="39"/>
                    <a:pt x="1" y="38"/>
                  </a:cubicBezTo>
                  <a:cubicBezTo>
                    <a:pt x="1" y="33"/>
                    <a:pt x="1" y="29"/>
                    <a:pt x="0" y="24"/>
                  </a:cubicBezTo>
                  <a:cubicBezTo>
                    <a:pt x="0" y="20"/>
                    <a:pt x="0" y="15"/>
                    <a:pt x="1" y="11"/>
                  </a:cubicBezTo>
                  <a:cubicBezTo>
                    <a:pt x="1" y="11"/>
                    <a:pt x="2" y="10"/>
                    <a:pt x="2" y="10"/>
                  </a:cubicBezTo>
                  <a:cubicBezTo>
                    <a:pt x="3" y="10"/>
                    <a:pt x="3" y="10"/>
                    <a:pt x="3" y="9"/>
                  </a:cubicBezTo>
                  <a:cubicBezTo>
                    <a:pt x="3" y="9"/>
                    <a:pt x="2" y="8"/>
                    <a:pt x="2" y="8"/>
                  </a:cubicBezTo>
                  <a:cubicBezTo>
                    <a:pt x="2" y="8"/>
                    <a:pt x="1" y="8"/>
                    <a:pt x="1" y="8"/>
                  </a:cubicBezTo>
                  <a:cubicBezTo>
                    <a:pt x="1" y="7"/>
                    <a:pt x="1" y="6"/>
                    <a:pt x="0" y="6"/>
                  </a:cubicBezTo>
                  <a:cubicBezTo>
                    <a:pt x="0" y="5"/>
                    <a:pt x="0" y="4"/>
                    <a:pt x="1" y="4"/>
                  </a:cubicBezTo>
                  <a:cubicBezTo>
                    <a:pt x="1" y="3"/>
                    <a:pt x="1" y="3"/>
                    <a:pt x="1" y="3"/>
                  </a:cubicBezTo>
                  <a:cubicBezTo>
                    <a:pt x="1" y="3"/>
                    <a:pt x="1" y="3"/>
                    <a:pt x="2" y="2"/>
                  </a:cubicBezTo>
                  <a:cubicBezTo>
                    <a:pt x="2" y="2"/>
                    <a:pt x="2" y="2"/>
                    <a:pt x="1" y="1"/>
                  </a:cubicBezTo>
                  <a:cubicBezTo>
                    <a:pt x="3" y="1"/>
                    <a:pt x="5" y="1"/>
                    <a:pt x="7" y="1"/>
                  </a:cubicBezTo>
                  <a:lnTo>
                    <a:pt x="13" y="1"/>
                  </a:lnTo>
                  <a:cubicBezTo>
                    <a:pt x="16" y="1"/>
                    <a:pt x="18" y="1"/>
                    <a:pt x="20" y="1"/>
                  </a:cubicBezTo>
                  <a:cubicBezTo>
                    <a:pt x="22" y="1"/>
                    <a:pt x="24" y="1"/>
                    <a:pt x="26" y="1"/>
                  </a:cubicBezTo>
                  <a:cubicBezTo>
                    <a:pt x="26" y="1"/>
                    <a:pt x="27" y="1"/>
                    <a:pt x="27" y="1"/>
                  </a:cubicBezTo>
                  <a:cubicBezTo>
                    <a:pt x="27" y="0"/>
                    <a:pt x="28" y="0"/>
                    <a:pt x="28" y="1"/>
                  </a:cubicBezTo>
                  <a:cubicBezTo>
                    <a:pt x="28" y="1"/>
                    <a:pt x="28" y="1"/>
                    <a:pt x="29" y="1"/>
                  </a:cubicBezTo>
                  <a:cubicBezTo>
                    <a:pt x="29" y="1"/>
                    <a:pt x="29" y="1"/>
                    <a:pt x="29" y="1"/>
                  </a:cubicBezTo>
                  <a:cubicBezTo>
                    <a:pt x="30" y="1"/>
                    <a:pt x="30" y="1"/>
                    <a:pt x="30" y="1"/>
                  </a:cubicBezTo>
                  <a:cubicBezTo>
                    <a:pt x="30" y="1"/>
                    <a:pt x="30" y="1"/>
                    <a:pt x="30" y="1"/>
                  </a:cubicBezTo>
                  <a:lnTo>
                    <a:pt x="32" y="1"/>
                  </a:lnTo>
                  <a:cubicBezTo>
                    <a:pt x="32" y="1"/>
                    <a:pt x="33" y="1"/>
                    <a:pt x="33" y="1"/>
                  </a:cubicBezTo>
                  <a:cubicBezTo>
                    <a:pt x="33" y="1"/>
                    <a:pt x="33" y="2"/>
                    <a:pt x="33" y="2"/>
                  </a:cubicBezTo>
                  <a:cubicBezTo>
                    <a:pt x="33" y="2"/>
                    <a:pt x="33" y="3"/>
                    <a:pt x="33" y="3"/>
                  </a:cubicBezTo>
                  <a:cubicBezTo>
                    <a:pt x="33" y="3"/>
                    <a:pt x="34" y="3"/>
                    <a:pt x="35" y="3"/>
                  </a:cubicBezTo>
                  <a:cubicBezTo>
                    <a:pt x="35" y="2"/>
                    <a:pt x="36" y="2"/>
                    <a:pt x="36" y="1"/>
                  </a:cubicBezTo>
                  <a:cubicBezTo>
                    <a:pt x="36" y="1"/>
                    <a:pt x="37" y="0"/>
                    <a:pt x="37" y="0"/>
                  </a:cubicBezTo>
                  <a:cubicBezTo>
                    <a:pt x="37" y="0"/>
                    <a:pt x="38" y="0"/>
                    <a:pt x="38" y="1"/>
                  </a:cubicBezTo>
                  <a:cubicBezTo>
                    <a:pt x="39" y="1"/>
                    <a:pt x="39" y="1"/>
                    <a:pt x="39" y="1"/>
                  </a:cubicBezTo>
                  <a:cubicBezTo>
                    <a:pt x="40" y="2"/>
                    <a:pt x="40" y="2"/>
                    <a:pt x="40" y="2"/>
                  </a:cubicBezTo>
                  <a:cubicBezTo>
                    <a:pt x="41" y="1"/>
                    <a:pt x="41" y="1"/>
                    <a:pt x="41" y="1"/>
                  </a:cubicBezTo>
                  <a:cubicBezTo>
                    <a:pt x="41" y="1"/>
                    <a:pt x="41" y="1"/>
                    <a:pt x="42" y="1"/>
                  </a:cubicBezTo>
                  <a:cubicBezTo>
                    <a:pt x="42" y="1"/>
                    <a:pt x="42" y="1"/>
                    <a:pt x="42" y="1"/>
                  </a:cubicBezTo>
                  <a:cubicBezTo>
                    <a:pt x="42" y="2"/>
                    <a:pt x="42" y="2"/>
                    <a:pt x="43" y="2"/>
                  </a:cubicBezTo>
                  <a:cubicBezTo>
                    <a:pt x="43" y="2"/>
                    <a:pt x="43" y="2"/>
                    <a:pt x="44" y="2"/>
                  </a:cubicBezTo>
                  <a:cubicBezTo>
                    <a:pt x="44" y="1"/>
                    <a:pt x="44" y="1"/>
                    <a:pt x="44" y="1"/>
                  </a:cubicBezTo>
                  <a:cubicBezTo>
                    <a:pt x="45" y="1"/>
                    <a:pt x="45" y="2"/>
                    <a:pt x="45" y="2"/>
                  </a:cubicBezTo>
                  <a:cubicBezTo>
                    <a:pt x="45" y="2"/>
                    <a:pt x="45" y="2"/>
                    <a:pt x="45" y="2"/>
                  </a:cubicBezTo>
                  <a:cubicBezTo>
                    <a:pt x="46" y="2"/>
                    <a:pt x="46" y="2"/>
                    <a:pt x="46" y="2"/>
                  </a:cubicBezTo>
                  <a:cubicBezTo>
                    <a:pt x="46" y="2"/>
                    <a:pt x="46" y="2"/>
                    <a:pt x="47" y="2"/>
                  </a:cubicBezTo>
                  <a:cubicBezTo>
                    <a:pt x="47" y="2"/>
                    <a:pt x="48" y="2"/>
                    <a:pt x="48" y="3"/>
                  </a:cubicBezTo>
                  <a:cubicBezTo>
                    <a:pt x="49" y="3"/>
                    <a:pt x="49" y="3"/>
                    <a:pt x="50" y="3"/>
                  </a:cubicBezTo>
                  <a:cubicBezTo>
                    <a:pt x="50" y="2"/>
                    <a:pt x="50" y="2"/>
                    <a:pt x="50" y="2"/>
                  </a:cubicBezTo>
                  <a:cubicBezTo>
                    <a:pt x="49" y="2"/>
                    <a:pt x="49" y="1"/>
                    <a:pt x="49" y="1"/>
                  </a:cubicBezTo>
                  <a:cubicBezTo>
                    <a:pt x="50" y="0"/>
                    <a:pt x="51" y="0"/>
                    <a:pt x="52" y="1"/>
                  </a:cubicBezTo>
                  <a:cubicBezTo>
                    <a:pt x="52" y="1"/>
                    <a:pt x="52" y="2"/>
                    <a:pt x="52" y="2"/>
                  </a:cubicBezTo>
                  <a:cubicBezTo>
                    <a:pt x="53" y="2"/>
                    <a:pt x="53" y="2"/>
                    <a:pt x="54" y="3"/>
                  </a:cubicBezTo>
                  <a:cubicBezTo>
                    <a:pt x="54" y="3"/>
                    <a:pt x="54" y="3"/>
                    <a:pt x="54" y="3"/>
                  </a:cubicBezTo>
                  <a:cubicBezTo>
                    <a:pt x="54" y="4"/>
                    <a:pt x="55" y="4"/>
                    <a:pt x="55" y="4"/>
                  </a:cubicBezTo>
                  <a:cubicBezTo>
                    <a:pt x="56" y="3"/>
                    <a:pt x="56" y="3"/>
                    <a:pt x="56" y="3"/>
                  </a:cubicBezTo>
                  <a:cubicBezTo>
                    <a:pt x="55" y="2"/>
                    <a:pt x="55" y="2"/>
                    <a:pt x="55" y="2"/>
                  </a:cubicBezTo>
                  <a:cubicBezTo>
                    <a:pt x="55" y="2"/>
                    <a:pt x="54" y="2"/>
                    <a:pt x="54" y="2"/>
                  </a:cubicBezTo>
                  <a:cubicBezTo>
                    <a:pt x="54" y="1"/>
                    <a:pt x="54" y="1"/>
                    <a:pt x="54" y="1"/>
                  </a:cubicBezTo>
                  <a:cubicBezTo>
                    <a:pt x="54" y="1"/>
                    <a:pt x="54" y="0"/>
                    <a:pt x="55" y="0"/>
                  </a:cubicBezTo>
                  <a:cubicBezTo>
                    <a:pt x="55" y="0"/>
                    <a:pt x="56" y="1"/>
                    <a:pt x="56" y="1"/>
                  </a:cubicBezTo>
                  <a:lnTo>
                    <a:pt x="56" y="147"/>
                  </a:lnTo>
                  <a:cubicBezTo>
                    <a:pt x="56" y="151"/>
                    <a:pt x="56" y="155"/>
                    <a:pt x="56" y="160"/>
                  </a:cubicBezTo>
                  <a:cubicBezTo>
                    <a:pt x="56" y="164"/>
                    <a:pt x="56" y="168"/>
                    <a:pt x="56" y="172"/>
                  </a:cubicBezTo>
                  <a:cubicBezTo>
                    <a:pt x="56" y="174"/>
                    <a:pt x="57" y="176"/>
                    <a:pt x="57" y="178"/>
                  </a:cubicBezTo>
                  <a:cubicBezTo>
                    <a:pt x="58" y="179"/>
                    <a:pt x="59" y="181"/>
                    <a:pt x="61" y="181"/>
                  </a:cubicBezTo>
                  <a:cubicBezTo>
                    <a:pt x="61" y="181"/>
                    <a:pt x="61" y="181"/>
                    <a:pt x="62" y="181"/>
                  </a:cubicBezTo>
                  <a:cubicBezTo>
                    <a:pt x="62" y="181"/>
                    <a:pt x="62" y="182"/>
                    <a:pt x="63" y="182"/>
                  </a:cubicBezTo>
                  <a:cubicBezTo>
                    <a:pt x="66" y="182"/>
                    <a:pt x="69" y="180"/>
                    <a:pt x="70" y="177"/>
                  </a:cubicBezTo>
                  <a:cubicBezTo>
                    <a:pt x="70" y="177"/>
                    <a:pt x="70" y="177"/>
                    <a:pt x="71" y="177"/>
                  </a:cubicBezTo>
                  <a:cubicBezTo>
                    <a:pt x="71" y="176"/>
                    <a:pt x="71" y="175"/>
                    <a:pt x="71" y="175"/>
                  </a:cubicBezTo>
                  <a:cubicBezTo>
                    <a:pt x="71" y="175"/>
                    <a:pt x="71" y="174"/>
                    <a:pt x="71" y="174"/>
                  </a:cubicBezTo>
                  <a:cubicBezTo>
                    <a:pt x="71" y="173"/>
                    <a:pt x="71" y="172"/>
                    <a:pt x="71" y="171"/>
                  </a:cubicBezTo>
                  <a:cubicBezTo>
                    <a:pt x="71" y="170"/>
                    <a:pt x="72" y="169"/>
                    <a:pt x="72" y="168"/>
                  </a:cubicBezTo>
                  <a:cubicBezTo>
                    <a:pt x="72" y="166"/>
                    <a:pt x="72" y="164"/>
                    <a:pt x="72" y="162"/>
                  </a:cubicBezTo>
                  <a:cubicBezTo>
                    <a:pt x="72" y="160"/>
                    <a:pt x="72" y="158"/>
                    <a:pt x="72" y="156"/>
                  </a:cubicBezTo>
                  <a:cubicBezTo>
                    <a:pt x="72" y="156"/>
                    <a:pt x="72" y="156"/>
                    <a:pt x="72" y="156"/>
                  </a:cubicBezTo>
                  <a:cubicBezTo>
                    <a:pt x="73" y="156"/>
                    <a:pt x="73" y="156"/>
                    <a:pt x="73" y="157"/>
                  </a:cubicBezTo>
                  <a:cubicBezTo>
                    <a:pt x="73" y="157"/>
                    <a:pt x="74" y="157"/>
                    <a:pt x="74" y="157"/>
                  </a:cubicBezTo>
                  <a:cubicBezTo>
                    <a:pt x="74" y="157"/>
                    <a:pt x="75" y="157"/>
                    <a:pt x="75" y="157"/>
                  </a:cubicBezTo>
                  <a:cubicBezTo>
                    <a:pt x="76" y="157"/>
                    <a:pt x="76" y="157"/>
                    <a:pt x="77" y="156"/>
                  </a:cubicBezTo>
                  <a:cubicBezTo>
                    <a:pt x="77" y="156"/>
                    <a:pt x="77" y="155"/>
                    <a:pt x="77" y="154"/>
                  </a:cubicBezTo>
                  <a:cubicBezTo>
                    <a:pt x="78" y="153"/>
                    <a:pt x="78" y="153"/>
                    <a:pt x="77" y="152"/>
                  </a:cubicBezTo>
                  <a:cubicBezTo>
                    <a:pt x="77" y="151"/>
                    <a:pt x="77" y="151"/>
                    <a:pt x="76" y="151"/>
                  </a:cubicBezTo>
                  <a:cubicBezTo>
                    <a:pt x="75" y="151"/>
                    <a:pt x="75" y="151"/>
                    <a:pt x="75" y="150"/>
                  </a:cubicBezTo>
                  <a:cubicBezTo>
                    <a:pt x="74" y="150"/>
                    <a:pt x="74" y="150"/>
                    <a:pt x="74" y="150"/>
                  </a:cubicBezTo>
                  <a:cubicBezTo>
                    <a:pt x="73" y="150"/>
                    <a:pt x="73" y="151"/>
                    <a:pt x="73" y="151"/>
                  </a:cubicBezTo>
                  <a:cubicBezTo>
                    <a:pt x="73" y="152"/>
                    <a:pt x="72" y="152"/>
                    <a:pt x="72" y="152"/>
                  </a:cubicBezTo>
                  <a:cubicBezTo>
                    <a:pt x="72" y="138"/>
                    <a:pt x="72" y="124"/>
                    <a:pt x="72" y="109"/>
                  </a:cubicBezTo>
                  <a:cubicBezTo>
                    <a:pt x="71" y="95"/>
                    <a:pt x="71" y="81"/>
                    <a:pt x="72" y="67"/>
                  </a:cubicBezTo>
                  <a:lnTo>
                    <a:pt x="72" y="66"/>
                  </a:lnTo>
                  <a:lnTo>
                    <a:pt x="72" y="65"/>
                  </a:lnTo>
                  <a:cubicBezTo>
                    <a:pt x="72" y="64"/>
                    <a:pt x="72" y="63"/>
                    <a:pt x="72" y="61"/>
                  </a:cubicBezTo>
                  <a:cubicBezTo>
                    <a:pt x="72" y="60"/>
                    <a:pt x="72" y="58"/>
                    <a:pt x="72" y="57"/>
                  </a:cubicBezTo>
                  <a:cubicBezTo>
                    <a:pt x="72" y="55"/>
                    <a:pt x="72" y="54"/>
                    <a:pt x="72" y="52"/>
                  </a:cubicBezTo>
                  <a:cubicBezTo>
                    <a:pt x="72" y="50"/>
                    <a:pt x="72" y="49"/>
                    <a:pt x="72" y="48"/>
                  </a:cubicBezTo>
                  <a:cubicBezTo>
                    <a:pt x="72" y="46"/>
                    <a:pt x="72" y="44"/>
                    <a:pt x="72" y="42"/>
                  </a:cubicBezTo>
                  <a:cubicBezTo>
                    <a:pt x="72" y="39"/>
                    <a:pt x="72" y="37"/>
                    <a:pt x="72" y="35"/>
                  </a:cubicBezTo>
                  <a:cubicBezTo>
                    <a:pt x="72" y="29"/>
                    <a:pt x="72" y="24"/>
                    <a:pt x="72" y="18"/>
                  </a:cubicBezTo>
                  <a:cubicBezTo>
                    <a:pt x="72" y="12"/>
                    <a:pt x="72" y="6"/>
                    <a:pt x="72" y="1"/>
                  </a:cubicBezTo>
                  <a:cubicBezTo>
                    <a:pt x="76" y="1"/>
                    <a:pt x="81" y="0"/>
                    <a:pt x="86" y="0"/>
                  </a:cubicBezTo>
                  <a:cubicBezTo>
                    <a:pt x="90" y="0"/>
                    <a:pt x="95" y="0"/>
                    <a:pt x="100" y="0"/>
                  </a:cubicBezTo>
                  <a:cubicBezTo>
                    <a:pt x="100" y="0"/>
                    <a:pt x="101" y="0"/>
                    <a:pt x="102" y="0"/>
                  </a:cubicBezTo>
                  <a:cubicBezTo>
                    <a:pt x="102" y="0"/>
                    <a:pt x="103" y="0"/>
                    <a:pt x="103" y="0"/>
                  </a:cubicBezTo>
                  <a:cubicBezTo>
                    <a:pt x="104" y="0"/>
                    <a:pt x="104" y="1"/>
                    <a:pt x="104" y="1"/>
                  </a:cubicBezTo>
                  <a:cubicBezTo>
                    <a:pt x="104" y="1"/>
                    <a:pt x="105" y="1"/>
                    <a:pt x="105" y="1"/>
                  </a:cubicBezTo>
                  <a:cubicBezTo>
                    <a:pt x="105" y="1"/>
                    <a:pt x="105" y="1"/>
                    <a:pt x="105" y="1"/>
                  </a:cubicBezTo>
                  <a:cubicBezTo>
                    <a:pt x="106" y="1"/>
                    <a:pt x="106" y="1"/>
                    <a:pt x="106" y="0"/>
                  </a:cubicBezTo>
                  <a:cubicBezTo>
                    <a:pt x="107" y="0"/>
                    <a:pt x="107" y="0"/>
                    <a:pt x="107" y="0"/>
                  </a:cubicBezTo>
                  <a:cubicBezTo>
                    <a:pt x="108" y="1"/>
                    <a:pt x="108" y="1"/>
                    <a:pt x="108" y="1"/>
                  </a:cubicBezTo>
                  <a:cubicBezTo>
                    <a:pt x="109" y="1"/>
                    <a:pt x="109" y="1"/>
                    <a:pt x="109" y="1"/>
                  </a:cubicBezTo>
                  <a:cubicBezTo>
                    <a:pt x="109" y="2"/>
                    <a:pt x="109" y="2"/>
                    <a:pt x="109" y="2"/>
                  </a:cubicBezTo>
                  <a:cubicBezTo>
                    <a:pt x="110" y="2"/>
                    <a:pt x="110" y="2"/>
                    <a:pt x="110" y="1"/>
                  </a:cubicBezTo>
                  <a:cubicBezTo>
                    <a:pt x="110" y="1"/>
                    <a:pt x="110" y="1"/>
                    <a:pt x="110" y="1"/>
                  </a:cubicBezTo>
                  <a:cubicBezTo>
                    <a:pt x="111" y="0"/>
                    <a:pt x="112" y="0"/>
                    <a:pt x="112" y="1"/>
                  </a:cubicBezTo>
                  <a:cubicBezTo>
                    <a:pt x="113" y="1"/>
                    <a:pt x="114" y="1"/>
                    <a:pt x="114" y="1"/>
                  </a:cubicBezTo>
                  <a:cubicBezTo>
                    <a:pt x="115" y="1"/>
                    <a:pt x="115" y="1"/>
                    <a:pt x="116" y="1"/>
                  </a:cubicBezTo>
                  <a:cubicBezTo>
                    <a:pt x="117" y="1"/>
                    <a:pt x="117" y="0"/>
                    <a:pt x="118" y="0"/>
                  </a:cubicBezTo>
                  <a:cubicBezTo>
                    <a:pt x="119" y="0"/>
                    <a:pt x="121" y="0"/>
                    <a:pt x="122" y="0"/>
                  </a:cubicBezTo>
                  <a:cubicBezTo>
                    <a:pt x="124" y="0"/>
                    <a:pt x="125" y="1"/>
                    <a:pt x="127" y="1"/>
                  </a:cubicBezTo>
                  <a:cubicBezTo>
                    <a:pt x="127" y="1"/>
                    <a:pt x="127" y="2"/>
                    <a:pt x="127" y="2"/>
                  </a:cubicBezTo>
                  <a:cubicBezTo>
                    <a:pt x="126" y="2"/>
                    <a:pt x="126" y="2"/>
                    <a:pt x="126" y="2"/>
                  </a:cubicBezTo>
                  <a:cubicBezTo>
                    <a:pt x="126" y="3"/>
                    <a:pt x="126" y="3"/>
                    <a:pt x="126" y="3"/>
                  </a:cubicBezTo>
                  <a:cubicBezTo>
                    <a:pt x="127" y="3"/>
                    <a:pt x="127" y="3"/>
                    <a:pt x="127" y="3"/>
                  </a:cubicBezTo>
                  <a:cubicBezTo>
                    <a:pt x="127" y="4"/>
                    <a:pt x="127" y="5"/>
                    <a:pt x="127" y="6"/>
                  </a:cubicBezTo>
                  <a:cubicBezTo>
                    <a:pt x="127" y="8"/>
                    <a:pt x="127" y="9"/>
                    <a:pt x="126" y="9"/>
                  </a:cubicBezTo>
                  <a:cubicBezTo>
                    <a:pt x="127" y="11"/>
                    <a:pt x="127" y="12"/>
                    <a:pt x="127" y="14"/>
                  </a:cubicBezTo>
                  <a:lnTo>
                    <a:pt x="127" y="20"/>
                  </a:lnTo>
                  <a:lnTo>
                    <a:pt x="127" y="148"/>
                  </a:lnTo>
                  <a:cubicBezTo>
                    <a:pt x="127" y="154"/>
                    <a:pt x="127" y="159"/>
                    <a:pt x="127" y="165"/>
                  </a:cubicBezTo>
                  <a:cubicBezTo>
                    <a:pt x="126" y="170"/>
                    <a:pt x="126" y="175"/>
                    <a:pt x="125" y="180"/>
                  </a:cubicBezTo>
                  <a:cubicBezTo>
                    <a:pt x="122" y="188"/>
                    <a:pt x="118" y="195"/>
                    <a:pt x="112" y="201"/>
                  </a:cubicBezTo>
                  <a:cubicBezTo>
                    <a:pt x="112" y="202"/>
                    <a:pt x="111" y="202"/>
                    <a:pt x="111" y="202"/>
                  </a:cubicBezTo>
                  <a:cubicBezTo>
                    <a:pt x="111" y="203"/>
                    <a:pt x="110" y="203"/>
                    <a:pt x="110" y="203"/>
                  </a:cubicBezTo>
                  <a:cubicBezTo>
                    <a:pt x="110" y="203"/>
                    <a:pt x="109" y="203"/>
                    <a:pt x="109" y="202"/>
                  </a:cubicBezTo>
                  <a:cubicBezTo>
                    <a:pt x="109" y="202"/>
                    <a:pt x="109" y="202"/>
                    <a:pt x="109" y="201"/>
                  </a:cubicBezTo>
                  <a:cubicBezTo>
                    <a:pt x="108" y="202"/>
                    <a:pt x="108" y="202"/>
                    <a:pt x="108" y="203"/>
                  </a:cubicBezTo>
                  <a:cubicBezTo>
                    <a:pt x="108" y="204"/>
                    <a:pt x="108" y="204"/>
                    <a:pt x="109" y="205"/>
                  </a:cubicBezTo>
                  <a:cubicBezTo>
                    <a:pt x="107" y="205"/>
                    <a:pt x="106" y="206"/>
                    <a:pt x="105" y="207"/>
                  </a:cubicBezTo>
                  <a:cubicBezTo>
                    <a:pt x="104" y="208"/>
                    <a:pt x="102" y="209"/>
                    <a:pt x="101" y="210"/>
                  </a:cubicBezTo>
                  <a:cubicBezTo>
                    <a:pt x="101" y="209"/>
                    <a:pt x="101" y="209"/>
                    <a:pt x="101" y="208"/>
                  </a:cubicBezTo>
                  <a:cubicBezTo>
                    <a:pt x="102" y="208"/>
                    <a:pt x="102" y="207"/>
                    <a:pt x="102" y="206"/>
                  </a:cubicBezTo>
                  <a:cubicBezTo>
                    <a:pt x="102" y="206"/>
                    <a:pt x="102" y="205"/>
                    <a:pt x="101" y="204"/>
                  </a:cubicBezTo>
                  <a:cubicBezTo>
                    <a:pt x="101" y="204"/>
                    <a:pt x="101" y="204"/>
                    <a:pt x="100" y="203"/>
                  </a:cubicBezTo>
                  <a:cubicBezTo>
                    <a:pt x="100" y="204"/>
                    <a:pt x="99" y="204"/>
                    <a:pt x="99" y="204"/>
                  </a:cubicBezTo>
                  <a:cubicBezTo>
                    <a:pt x="99" y="204"/>
                    <a:pt x="98" y="204"/>
                    <a:pt x="98" y="204"/>
                  </a:cubicBezTo>
                  <a:cubicBezTo>
                    <a:pt x="98" y="205"/>
                    <a:pt x="98" y="205"/>
                    <a:pt x="99" y="205"/>
                  </a:cubicBezTo>
                  <a:cubicBezTo>
                    <a:pt x="99" y="205"/>
                    <a:pt x="99" y="205"/>
                    <a:pt x="99" y="205"/>
                  </a:cubicBezTo>
                  <a:cubicBezTo>
                    <a:pt x="100" y="206"/>
                    <a:pt x="100" y="206"/>
                    <a:pt x="99" y="207"/>
                  </a:cubicBezTo>
                  <a:cubicBezTo>
                    <a:pt x="99" y="207"/>
                    <a:pt x="99" y="207"/>
                    <a:pt x="99" y="208"/>
                  </a:cubicBezTo>
                  <a:cubicBezTo>
                    <a:pt x="99" y="208"/>
                    <a:pt x="99" y="208"/>
                    <a:pt x="100" y="208"/>
                  </a:cubicBezTo>
                  <a:cubicBezTo>
                    <a:pt x="100" y="207"/>
                    <a:pt x="100" y="207"/>
                    <a:pt x="100" y="207"/>
                  </a:cubicBezTo>
                  <a:cubicBezTo>
                    <a:pt x="100" y="208"/>
                    <a:pt x="100" y="208"/>
                    <a:pt x="100" y="209"/>
                  </a:cubicBezTo>
                  <a:cubicBezTo>
                    <a:pt x="99" y="209"/>
                    <a:pt x="99" y="209"/>
                    <a:pt x="99" y="210"/>
                  </a:cubicBezTo>
                  <a:cubicBezTo>
                    <a:pt x="98" y="210"/>
                    <a:pt x="98" y="210"/>
                    <a:pt x="98" y="209"/>
                  </a:cubicBezTo>
                  <a:cubicBezTo>
                    <a:pt x="98" y="209"/>
                    <a:pt x="98" y="209"/>
                    <a:pt x="97" y="209"/>
                  </a:cubicBezTo>
                  <a:cubicBezTo>
                    <a:pt x="97" y="210"/>
                    <a:pt x="97" y="210"/>
                    <a:pt x="97" y="210"/>
                  </a:cubicBezTo>
                  <a:cubicBezTo>
                    <a:pt x="97" y="211"/>
                    <a:pt x="97" y="211"/>
                    <a:pt x="98" y="211"/>
                  </a:cubicBezTo>
                  <a:cubicBezTo>
                    <a:pt x="93" y="214"/>
                    <a:pt x="88" y="215"/>
                    <a:pt x="82" y="216"/>
                  </a:cubicBezTo>
                  <a:cubicBezTo>
                    <a:pt x="76" y="217"/>
                    <a:pt x="69" y="218"/>
                    <a:pt x="63" y="217"/>
                  </a:cubicBezTo>
                  <a:lnTo>
                    <a:pt x="62" y="216"/>
                  </a:lnTo>
                  <a:cubicBezTo>
                    <a:pt x="62" y="216"/>
                    <a:pt x="62" y="215"/>
                    <a:pt x="62" y="215"/>
                  </a:cubicBezTo>
                  <a:cubicBezTo>
                    <a:pt x="63" y="215"/>
                    <a:pt x="63" y="215"/>
                    <a:pt x="63" y="215"/>
                  </a:cubicBezTo>
                  <a:cubicBezTo>
                    <a:pt x="63" y="215"/>
                    <a:pt x="63" y="214"/>
                    <a:pt x="63" y="213"/>
                  </a:cubicBezTo>
                  <a:cubicBezTo>
                    <a:pt x="63" y="213"/>
                    <a:pt x="63" y="212"/>
                    <a:pt x="63" y="212"/>
                  </a:cubicBezTo>
                  <a:cubicBezTo>
                    <a:pt x="62" y="212"/>
                    <a:pt x="62" y="212"/>
                    <a:pt x="62" y="213"/>
                  </a:cubicBezTo>
                  <a:cubicBezTo>
                    <a:pt x="62" y="214"/>
                    <a:pt x="62" y="214"/>
                    <a:pt x="62" y="215"/>
                  </a:cubicBezTo>
                  <a:cubicBezTo>
                    <a:pt x="62" y="216"/>
                    <a:pt x="62" y="216"/>
                    <a:pt x="61" y="216"/>
                  </a:cubicBezTo>
                  <a:cubicBezTo>
                    <a:pt x="61" y="217"/>
                    <a:pt x="61" y="217"/>
                    <a:pt x="61" y="217"/>
                  </a:cubicBezTo>
                  <a:cubicBezTo>
                    <a:pt x="61" y="217"/>
                    <a:pt x="60" y="217"/>
                    <a:pt x="59" y="217"/>
                  </a:cubicBezTo>
                  <a:cubicBezTo>
                    <a:pt x="58" y="217"/>
                    <a:pt x="58" y="217"/>
                    <a:pt x="57" y="217"/>
                  </a:cubicBezTo>
                  <a:cubicBezTo>
                    <a:pt x="57" y="217"/>
                    <a:pt x="58" y="217"/>
                    <a:pt x="58" y="217"/>
                  </a:cubicBezTo>
                  <a:cubicBezTo>
                    <a:pt x="58" y="216"/>
                    <a:pt x="58" y="216"/>
                    <a:pt x="58" y="216"/>
                  </a:cubicBezTo>
                  <a:cubicBezTo>
                    <a:pt x="59" y="215"/>
                    <a:pt x="59" y="215"/>
                    <a:pt x="59" y="215"/>
                  </a:cubicBezTo>
                  <a:cubicBezTo>
                    <a:pt x="60" y="215"/>
                    <a:pt x="60" y="214"/>
                    <a:pt x="59" y="214"/>
                  </a:cubicBezTo>
                  <a:cubicBezTo>
                    <a:pt x="58" y="214"/>
                    <a:pt x="58" y="214"/>
                    <a:pt x="58" y="215"/>
                  </a:cubicBezTo>
                  <a:cubicBezTo>
                    <a:pt x="58" y="216"/>
                    <a:pt x="57" y="216"/>
                    <a:pt x="57" y="216"/>
                  </a:cubicBezTo>
                  <a:cubicBezTo>
                    <a:pt x="56" y="217"/>
                    <a:pt x="55" y="217"/>
                    <a:pt x="55" y="217"/>
                  </a:cubicBezTo>
                  <a:cubicBezTo>
                    <a:pt x="54" y="217"/>
                    <a:pt x="53" y="217"/>
                    <a:pt x="52" y="217"/>
                  </a:cubicBezTo>
                  <a:cubicBezTo>
                    <a:pt x="52" y="217"/>
                    <a:pt x="52" y="217"/>
                    <a:pt x="52" y="216"/>
                  </a:cubicBezTo>
                  <a:cubicBezTo>
                    <a:pt x="52" y="216"/>
                    <a:pt x="52" y="216"/>
                    <a:pt x="52" y="216"/>
                  </a:cubicBezTo>
                  <a:cubicBezTo>
                    <a:pt x="51" y="216"/>
                    <a:pt x="51" y="216"/>
                    <a:pt x="51" y="216"/>
                  </a:cubicBezTo>
                  <a:cubicBezTo>
                    <a:pt x="51" y="216"/>
                    <a:pt x="51" y="216"/>
                    <a:pt x="50" y="216"/>
                  </a:cubicBezTo>
                  <a:cubicBezTo>
                    <a:pt x="50" y="215"/>
                    <a:pt x="50" y="215"/>
                    <a:pt x="50" y="215"/>
                  </a:cubicBezTo>
                  <a:cubicBezTo>
                    <a:pt x="50" y="214"/>
                    <a:pt x="49" y="214"/>
                    <a:pt x="49" y="214"/>
                  </a:cubicBezTo>
                  <a:cubicBezTo>
                    <a:pt x="49" y="214"/>
                    <a:pt x="49" y="213"/>
                    <a:pt x="49" y="212"/>
                  </a:cubicBezTo>
                  <a:cubicBezTo>
                    <a:pt x="50" y="212"/>
                    <a:pt x="49" y="211"/>
                    <a:pt x="49" y="211"/>
                  </a:cubicBezTo>
                  <a:cubicBezTo>
                    <a:pt x="48" y="211"/>
                    <a:pt x="48" y="211"/>
                    <a:pt x="48" y="212"/>
                  </a:cubicBezTo>
                  <a:cubicBezTo>
                    <a:pt x="48" y="213"/>
                    <a:pt x="47" y="213"/>
                    <a:pt x="47" y="213"/>
                  </a:cubicBezTo>
                  <a:cubicBezTo>
                    <a:pt x="47" y="214"/>
                    <a:pt x="48" y="214"/>
                    <a:pt x="48" y="214"/>
                  </a:cubicBezTo>
                  <a:cubicBezTo>
                    <a:pt x="48" y="214"/>
                    <a:pt x="48" y="215"/>
                    <a:pt x="48" y="215"/>
                  </a:cubicBezTo>
                  <a:cubicBezTo>
                    <a:pt x="49" y="215"/>
                    <a:pt x="49" y="216"/>
                    <a:pt x="49" y="216"/>
                  </a:cubicBezTo>
                  <a:cubicBezTo>
                    <a:pt x="48" y="216"/>
                    <a:pt x="48" y="216"/>
                    <a:pt x="48" y="216"/>
                  </a:cubicBezTo>
                  <a:cubicBezTo>
                    <a:pt x="48" y="216"/>
                    <a:pt x="48" y="216"/>
                    <a:pt x="48" y="216"/>
                  </a:cubicBezTo>
                  <a:cubicBezTo>
                    <a:pt x="47" y="216"/>
                    <a:pt x="47" y="215"/>
                    <a:pt x="47" y="215"/>
                  </a:cubicBezTo>
                  <a:cubicBezTo>
                    <a:pt x="48" y="215"/>
                    <a:pt x="47" y="214"/>
                    <a:pt x="47" y="214"/>
                  </a:cubicBezTo>
                  <a:cubicBezTo>
                    <a:pt x="47" y="214"/>
                    <a:pt x="47" y="214"/>
                    <a:pt x="47" y="214"/>
                  </a:cubicBezTo>
                  <a:cubicBezTo>
                    <a:pt x="46" y="214"/>
                    <a:pt x="46" y="214"/>
                    <a:pt x="46" y="214"/>
                  </a:cubicBezTo>
                  <a:cubicBezTo>
                    <a:pt x="46" y="214"/>
                    <a:pt x="45" y="214"/>
                    <a:pt x="45" y="215"/>
                  </a:cubicBezTo>
                  <a:cubicBezTo>
                    <a:pt x="45" y="215"/>
                    <a:pt x="45" y="215"/>
                    <a:pt x="45" y="215"/>
                  </a:cubicBezTo>
                  <a:cubicBezTo>
                    <a:pt x="45" y="215"/>
                    <a:pt x="45" y="215"/>
                    <a:pt x="44" y="215"/>
                  </a:cubicBezTo>
                  <a:cubicBezTo>
                    <a:pt x="44" y="214"/>
                    <a:pt x="44" y="214"/>
                    <a:pt x="45" y="214"/>
                  </a:cubicBezTo>
                  <a:cubicBezTo>
                    <a:pt x="45" y="214"/>
                    <a:pt x="45" y="214"/>
                    <a:pt x="45" y="213"/>
                  </a:cubicBezTo>
                  <a:cubicBezTo>
                    <a:pt x="45" y="213"/>
                    <a:pt x="45" y="212"/>
                    <a:pt x="45" y="212"/>
                  </a:cubicBezTo>
                  <a:cubicBezTo>
                    <a:pt x="47" y="212"/>
                    <a:pt x="48" y="211"/>
                    <a:pt x="49" y="210"/>
                  </a:cubicBezTo>
                  <a:cubicBezTo>
                    <a:pt x="49" y="210"/>
                    <a:pt x="49" y="210"/>
                    <a:pt x="49" y="211"/>
                  </a:cubicBezTo>
                  <a:cubicBezTo>
                    <a:pt x="50" y="211"/>
                    <a:pt x="50" y="211"/>
                    <a:pt x="50" y="211"/>
                  </a:cubicBezTo>
                  <a:cubicBezTo>
                    <a:pt x="50" y="211"/>
                    <a:pt x="50" y="212"/>
                    <a:pt x="50" y="212"/>
                  </a:cubicBezTo>
                  <a:cubicBezTo>
                    <a:pt x="51" y="212"/>
                    <a:pt x="51" y="212"/>
                    <a:pt x="51" y="212"/>
                  </a:cubicBezTo>
                  <a:cubicBezTo>
                    <a:pt x="51" y="212"/>
                    <a:pt x="51" y="212"/>
                    <a:pt x="52" y="212"/>
                  </a:cubicBezTo>
                  <a:cubicBezTo>
                    <a:pt x="52" y="213"/>
                    <a:pt x="52" y="213"/>
                    <a:pt x="52" y="213"/>
                  </a:cubicBezTo>
                  <a:cubicBezTo>
                    <a:pt x="53" y="213"/>
                    <a:pt x="53" y="213"/>
                    <a:pt x="53" y="213"/>
                  </a:cubicBezTo>
                  <a:cubicBezTo>
                    <a:pt x="53" y="214"/>
                    <a:pt x="53" y="214"/>
                    <a:pt x="53" y="214"/>
                  </a:cubicBezTo>
                  <a:cubicBezTo>
                    <a:pt x="53" y="214"/>
                    <a:pt x="53" y="213"/>
                    <a:pt x="54" y="213"/>
                  </a:cubicBezTo>
                  <a:cubicBezTo>
                    <a:pt x="54" y="213"/>
                    <a:pt x="53" y="213"/>
                    <a:pt x="53" y="213"/>
                  </a:cubicBezTo>
                  <a:cubicBezTo>
                    <a:pt x="53" y="213"/>
                    <a:pt x="53" y="213"/>
                    <a:pt x="52" y="213"/>
                  </a:cubicBezTo>
                  <a:cubicBezTo>
                    <a:pt x="52" y="212"/>
                    <a:pt x="52" y="212"/>
                    <a:pt x="52" y="212"/>
                  </a:cubicBezTo>
                  <a:cubicBezTo>
                    <a:pt x="52" y="212"/>
                    <a:pt x="52" y="212"/>
                    <a:pt x="51" y="211"/>
                  </a:cubicBezTo>
                  <a:cubicBezTo>
                    <a:pt x="51" y="211"/>
                    <a:pt x="51" y="210"/>
                    <a:pt x="51" y="210"/>
                  </a:cubicBezTo>
                  <a:cubicBezTo>
                    <a:pt x="51" y="209"/>
                    <a:pt x="51" y="209"/>
                    <a:pt x="50" y="208"/>
                  </a:cubicBezTo>
                  <a:cubicBezTo>
                    <a:pt x="50" y="208"/>
                    <a:pt x="50" y="208"/>
                    <a:pt x="50" y="208"/>
                  </a:cubicBezTo>
                  <a:cubicBezTo>
                    <a:pt x="50" y="208"/>
                    <a:pt x="49" y="208"/>
                    <a:pt x="49" y="208"/>
                  </a:cubicBezTo>
                  <a:cubicBezTo>
                    <a:pt x="49" y="208"/>
                    <a:pt x="49" y="208"/>
                    <a:pt x="49" y="207"/>
                  </a:cubicBezTo>
                  <a:cubicBezTo>
                    <a:pt x="49" y="207"/>
                    <a:pt x="49" y="207"/>
                    <a:pt x="48" y="207"/>
                  </a:cubicBezTo>
                  <a:cubicBezTo>
                    <a:pt x="48" y="207"/>
                    <a:pt x="48" y="208"/>
                    <a:pt x="48" y="208"/>
                  </a:cubicBezTo>
                  <a:cubicBezTo>
                    <a:pt x="48" y="209"/>
                    <a:pt x="47" y="209"/>
                    <a:pt x="47" y="209"/>
                  </a:cubicBezTo>
                  <a:cubicBezTo>
                    <a:pt x="46" y="209"/>
                    <a:pt x="46" y="209"/>
                    <a:pt x="46" y="208"/>
                  </a:cubicBezTo>
                  <a:cubicBezTo>
                    <a:pt x="46" y="207"/>
                    <a:pt x="47" y="207"/>
                    <a:pt x="47" y="207"/>
                  </a:cubicBezTo>
                  <a:cubicBezTo>
                    <a:pt x="47" y="206"/>
                    <a:pt x="47" y="206"/>
                    <a:pt x="47" y="205"/>
                  </a:cubicBezTo>
                  <a:cubicBezTo>
                    <a:pt x="47" y="204"/>
                    <a:pt x="47" y="204"/>
                    <a:pt x="47" y="203"/>
                  </a:cubicBezTo>
                  <a:cubicBezTo>
                    <a:pt x="46" y="204"/>
                    <a:pt x="46" y="204"/>
                    <a:pt x="46" y="204"/>
                  </a:cubicBezTo>
                  <a:cubicBezTo>
                    <a:pt x="46" y="205"/>
                    <a:pt x="45" y="205"/>
                    <a:pt x="45" y="205"/>
                  </a:cubicBezTo>
                  <a:cubicBezTo>
                    <a:pt x="45" y="205"/>
                    <a:pt x="45" y="205"/>
                    <a:pt x="44" y="205"/>
                  </a:cubicBezTo>
                  <a:cubicBezTo>
                    <a:pt x="44" y="205"/>
                    <a:pt x="44" y="205"/>
                    <a:pt x="44" y="205"/>
                  </a:cubicBezTo>
                  <a:cubicBezTo>
                    <a:pt x="44" y="205"/>
                    <a:pt x="44" y="205"/>
                    <a:pt x="44" y="205"/>
                  </a:cubicBezTo>
                  <a:cubicBezTo>
                    <a:pt x="44" y="205"/>
                    <a:pt x="44" y="205"/>
                    <a:pt x="44" y="206"/>
                  </a:cubicBezTo>
                  <a:cubicBezTo>
                    <a:pt x="44" y="206"/>
                    <a:pt x="43" y="206"/>
                    <a:pt x="43" y="206"/>
                  </a:cubicBezTo>
                  <a:cubicBezTo>
                    <a:pt x="43" y="207"/>
                    <a:pt x="43" y="207"/>
                    <a:pt x="43" y="207"/>
                  </a:cubicBezTo>
                  <a:cubicBezTo>
                    <a:pt x="42" y="207"/>
                    <a:pt x="42" y="207"/>
                    <a:pt x="42" y="206"/>
                  </a:cubicBezTo>
                  <a:cubicBezTo>
                    <a:pt x="42" y="206"/>
                    <a:pt x="42" y="205"/>
                    <a:pt x="42" y="205"/>
                  </a:cubicBezTo>
                  <a:cubicBezTo>
                    <a:pt x="43" y="205"/>
                    <a:pt x="43" y="205"/>
                    <a:pt x="43" y="205"/>
                  </a:cubicBezTo>
                  <a:cubicBezTo>
                    <a:pt x="43" y="204"/>
                    <a:pt x="42" y="204"/>
                    <a:pt x="42" y="204"/>
                  </a:cubicBezTo>
                  <a:cubicBezTo>
                    <a:pt x="41" y="203"/>
                    <a:pt x="41" y="203"/>
                    <a:pt x="40" y="203"/>
                  </a:cubicBezTo>
                  <a:cubicBezTo>
                    <a:pt x="40" y="204"/>
                    <a:pt x="39" y="204"/>
                    <a:pt x="39" y="203"/>
                  </a:cubicBezTo>
                  <a:cubicBezTo>
                    <a:pt x="38" y="203"/>
                    <a:pt x="38" y="203"/>
                    <a:pt x="38" y="202"/>
                  </a:cubicBezTo>
                  <a:cubicBezTo>
                    <a:pt x="37" y="202"/>
                    <a:pt x="37" y="202"/>
                    <a:pt x="37" y="203"/>
                  </a:cubicBezTo>
                  <a:cubicBezTo>
                    <a:pt x="37" y="203"/>
                    <a:pt x="37" y="204"/>
                    <a:pt x="37" y="204"/>
                  </a:cubicBezTo>
                  <a:cubicBezTo>
                    <a:pt x="37" y="204"/>
                    <a:pt x="37" y="204"/>
                    <a:pt x="37" y="204"/>
                  </a:cubicBezTo>
                  <a:cubicBezTo>
                    <a:pt x="37" y="205"/>
                    <a:pt x="37" y="205"/>
                    <a:pt x="37" y="205"/>
                  </a:cubicBezTo>
                  <a:cubicBezTo>
                    <a:pt x="37" y="205"/>
                    <a:pt x="37" y="205"/>
                    <a:pt x="37" y="205"/>
                  </a:cubicBezTo>
                  <a:cubicBezTo>
                    <a:pt x="37" y="205"/>
                    <a:pt x="37" y="205"/>
                    <a:pt x="37" y="206"/>
                  </a:cubicBezTo>
                  <a:cubicBezTo>
                    <a:pt x="37" y="206"/>
                    <a:pt x="37" y="206"/>
                    <a:pt x="37" y="206"/>
                  </a:cubicBezTo>
                  <a:cubicBezTo>
                    <a:pt x="37" y="206"/>
                    <a:pt x="37" y="206"/>
                    <a:pt x="36" y="206"/>
                  </a:cubicBezTo>
                  <a:cubicBezTo>
                    <a:pt x="36" y="206"/>
                    <a:pt x="36" y="206"/>
                    <a:pt x="35" y="206"/>
                  </a:cubicBezTo>
                  <a:cubicBezTo>
                    <a:pt x="35" y="207"/>
                    <a:pt x="35" y="207"/>
                    <a:pt x="35" y="207"/>
                  </a:cubicBezTo>
                  <a:cubicBezTo>
                    <a:pt x="35" y="208"/>
                    <a:pt x="35" y="208"/>
                    <a:pt x="35" y="208"/>
                  </a:cubicBezTo>
                  <a:cubicBezTo>
                    <a:pt x="34" y="208"/>
                    <a:pt x="34" y="208"/>
                    <a:pt x="34" y="208"/>
                  </a:cubicBezTo>
                  <a:cubicBezTo>
                    <a:pt x="34" y="207"/>
                    <a:pt x="34" y="207"/>
                    <a:pt x="34" y="207"/>
                  </a:cubicBezTo>
                  <a:lnTo>
                    <a:pt x="35" y="206"/>
                  </a:lnTo>
                  <a:cubicBezTo>
                    <a:pt x="35" y="205"/>
                    <a:pt x="35" y="205"/>
                    <a:pt x="34" y="205"/>
                  </a:cubicBezTo>
                  <a:cubicBezTo>
                    <a:pt x="34" y="205"/>
                    <a:pt x="34" y="205"/>
                    <a:pt x="33" y="206"/>
                  </a:cubicBezTo>
                  <a:cubicBezTo>
                    <a:pt x="33" y="206"/>
                    <a:pt x="33" y="207"/>
                    <a:pt x="33" y="207"/>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8"/>
                    <a:pt x="27" y="207"/>
                    <a:pt x="27" y="207"/>
                  </a:cubicBezTo>
                  <a:cubicBezTo>
                    <a:pt x="26" y="207"/>
                    <a:pt x="26" y="207"/>
                    <a:pt x="25" y="207"/>
                  </a:cubicBezTo>
                  <a:cubicBezTo>
                    <a:pt x="25" y="206"/>
                    <a:pt x="24" y="206"/>
                    <a:pt x="24" y="206"/>
                  </a:cubicBezTo>
                  <a:cubicBezTo>
                    <a:pt x="24" y="205"/>
                    <a:pt x="24" y="205"/>
                    <a:pt x="23" y="205"/>
                  </a:cubicBezTo>
                  <a:cubicBezTo>
                    <a:pt x="23" y="205"/>
                    <a:pt x="23" y="205"/>
                    <a:pt x="22" y="205"/>
                  </a:cubicBezTo>
                  <a:cubicBezTo>
                    <a:pt x="22" y="205"/>
                    <a:pt x="22" y="205"/>
                    <a:pt x="22" y="205"/>
                  </a:cubicBezTo>
                  <a:cubicBezTo>
                    <a:pt x="21" y="205"/>
                    <a:pt x="21" y="205"/>
                    <a:pt x="20" y="205"/>
                  </a:cubicBezTo>
                  <a:cubicBezTo>
                    <a:pt x="20" y="204"/>
                    <a:pt x="20" y="204"/>
                    <a:pt x="19" y="204"/>
                  </a:cubicBezTo>
                  <a:cubicBezTo>
                    <a:pt x="19" y="204"/>
                    <a:pt x="18" y="203"/>
                    <a:pt x="18" y="203"/>
                  </a:cubicBezTo>
                  <a:cubicBezTo>
                    <a:pt x="17" y="203"/>
                    <a:pt x="17" y="202"/>
                    <a:pt x="17" y="202"/>
                  </a:cubicBezTo>
                  <a:cubicBezTo>
                    <a:pt x="17" y="202"/>
                    <a:pt x="17" y="201"/>
                    <a:pt x="17" y="201"/>
                  </a:cubicBezTo>
                  <a:cubicBezTo>
                    <a:pt x="17" y="201"/>
                    <a:pt x="17" y="201"/>
                    <a:pt x="17" y="200"/>
                  </a:cubicBezTo>
                  <a:cubicBezTo>
                    <a:pt x="17" y="200"/>
                    <a:pt x="17" y="199"/>
                    <a:pt x="17" y="199"/>
                  </a:cubicBezTo>
                  <a:cubicBezTo>
                    <a:pt x="16" y="198"/>
                    <a:pt x="16" y="198"/>
                    <a:pt x="16" y="197"/>
                  </a:cubicBezTo>
                  <a:cubicBezTo>
                    <a:pt x="16" y="197"/>
                    <a:pt x="15" y="197"/>
                    <a:pt x="14" y="196"/>
                  </a:cubicBezTo>
                  <a:cubicBezTo>
                    <a:pt x="14" y="196"/>
                    <a:pt x="13" y="196"/>
                    <a:pt x="13" y="196"/>
                  </a:cubicBezTo>
                  <a:cubicBezTo>
                    <a:pt x="13" y="197"/>
                    <a:pt x="13" y="197"/>
                    <a:pt x="14" y="197"/>
                  </a:cubicBezTo>
                  <a:cubicBezTo>
                    <a:pt x="14" y="197"/>
                    <a:pt x="15" y="197"/>
                    <a:pt x="15" y="197"/>
                  </a:cubicBezTo>
                  <a:cubicBezTo>
                    <a:pt x="15" y="197"/>
                    <a:pt x="15" y="198"/>
                    <a:pt x="15" y="198"/>
                  </a:cubicBezTo>
                  <a:cubicBezTo>
                    <a:pt x="15" y="199"/>
                    <a:pt x="14" y="199"/>
                    <a:pt x="14" y="199"/>
                  </a:cubicBezTo>
                  <a:cubicBezTo>
                    <a:pt x="14" y="199"/>
                    <a:pt x="13" y="199"/>
                    <a:pt x="13" y="198"/>
                  </a:cubicBezTo>
                  <a:cubicBezTo>
                    <a:pt x="13" y="197"/>
                    <a:pt x="13" y="197"/>
                    <a:pt x="13" y="197"/>
                  </a:cubicBezTo>
                  <a:lnTo>
                    <a:pt x="12" y="196"/>
                  </a:lnTo>
                  <a:cubicBezTo>
                    <a:pt x="12" y="196"/>
                    <a:pt x="12" y="196"/>
                    <a:pt x="12" y="196"/>
                  </a:cubicBezTo>
                  <a:cubicBezTo>
                    <a:pt x="12" y="196"/>
                    <a:pt x="12" y="196"/>
                    <a:pt x="12" y="196"/>
                  </a:cubicBezTo>
                  <a:cubicBezTo>
                    <a:pt x="12" y="196"/>
                    <a:pt x="12" y="196"/>
                    <a:pt x="11" y="196"/>
                  </a:cubicBezTo>
                  <a:cubicBezTo>
                    <a:pt x="11" y="196"/>
                    <a:pt x="11" y="196"/>
                    <a:pt x="11" y="195"/>
                  </a:cubicBezTo>
                  <a:cubicBezTo>
                    <a:pt x="11" y="195"/>
                    <a:pt x="11" y="195"/>
                    <a:pt x="11" y="195"/>
                  </a:cubicBezTo>
                  <a:cubicBezTo>
                    <a:pt x="11" y="194"/>
                    <a:pt x="12" y="194"/>
                    <a:pt x="12" y="19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33">
              <a:extLst>
                <a:ext uri="{FF2B5EF4-FFF2-40B4-BE49-F238E27FC236}">
                  <a16:creationId xmlns:a16="http://schemas.microsoft.com/office/drawing/2014/main" id="{DA470704-CFB8-471E-95D8-EF2FE523C9C1}"/>
                </a:ext>
              </a:extLst>
            </p:cNvPr>
            <p:cNvSpPr>
              <a:spLocks noEditPoints="1"/>
            </p:cNvSpPr>
            <p:nvPr/>
          </p:nvSpPr>
          <p:spPr bwMode="auto">
            <a:xfrm>
              <a:off x="7662535" y="3086699"/>
              <a:ext cx="101581" cy="177767"/>
            </a:xfrm>
            <a:custGeom>
              <a:avLst/>
              <a:gdLst>
                <a:gd name="T0" fmla="*/ 107 w 124"/>
                <a:gd name="T1" fmla="*/ 2 h 213"/>
                <a:gd name="T2" fmla="*/ 30 w 124"/>
                <a:gd name="T3" fmla="*/ 191 h 213"/>
                <a:gd name="T4" fmla="*/ 38 w 124"/>
                <a:gd name="T5" fmla="*/ 189 h 213"/>
                <a:gd name="T6" fmla="*/ 19 w 124"/>
                <a:gd name="T7" fmla="*/ 193 h 213"/>
                <a:gd name="T8" fmla="*/ 47 w 124"/>
                <a:gd name="T9" fmla="*/ 195 h 213"/>
                <a:gd name="T10" fmla="*/ 43 w 124"/>
                <a:gd name="T11" fmla="*/ 201 h 213"/>
                <a:gd name="T12" fmla="*/ 16 w 124"/>
                <a:gd name="T13" fmla="*/ 206 h 213"/>
                <a:gd name="T14" fmla="*/ 16 w 124"/>
                <a:gd name="T15" fmla="*/ 211 h 213"/>
                <a:gd name="T16" fmla="*/ 13 w 124"/>
                <a:gd name="T17" fmla="*/ 210 h 213"/>
                <a:gd name="T18" fmla="*/ 23 w 124"/>
                <a:gd name="T19" fmla="*/ 211 h 213"/>
                <a:gd name="T20" fmla="*/ 117 w 124"/>
                <a:gd name="T21" fmla="*/ 6 h 213"/>
                <a:gd name="T22" fmla="*/ 101 w 124"/>
                <a:gd name="T23" fmla="*/ 212 h 213"/>
                <a:gd name="T24" fmla="*/ 80 w 124"/>
                <a:gd name="T25" fmla="*/ 207 h 213"/>
                <a:gd name="T26" fmla="*/ 47 w 124"/>
                <a:gd name="T27" fmla="*/ 148 h 213"/>
                <a:gd name="T28" fmla="*/ 38 w 124"/>
                <a:gd name="T29" fmla="*/ 197 h 213"/>
                <a:gd name="T30" fmla="*/ 35 w 124"/>
                <a:gd name="T31" fmla="*/ 190 h 213"/>
                <a:gd name="T32" fmla="*/ 14 w 124"/>
                <a:gd name="T33" fmla="*/ 194 h 213"/>
                <a:gd name="T34" fmla="*/ 4 w 124"/>
                <a:gd name="T35" fmla="*/ 203 h 213"/>
                <a:gd name="T36" fmla="*/ 5 w 124"/>
                <a:gd name="T37" fmla="*/ 199 h 213"/>
                <a:gd name="T38" fmla="*/ 2 w 124"/>
                <a:gd name="T39" fmla="*/ 187 h 213"/>
                <a:gd name="T40" fmla="*/ 40 w 124"/>
                <a:gd name="T41" fmla="*/ 1 h 213"/>
                <a:gd name="T42" fmla="*/ 87 w 124"/>
                <a:gd name="T43" fmla="*/ 64 h 213"/>
                <a:gd name="T44" fmla="*/ 97 w 124"/>
                <a:gd name="T45" fmla="*/ 2 h 213"/>
                <a:gd name="T46" fmla="*/ 36 w 124"/>
                <a:gd name="T47" fmla="*/ 2 h 213"/>
                <a:gd name="T48" fmla="*/ 96 w 124"/>
                <a:gd name="T49" fmla="*/ 6 h 213"/>
                <a:gd name="T50" fmla="*/ 122 w 124"/>
                <a:gd name="T51" fmla="*/ 9 h 213"/>
                <a:gd name="T52" fmla="*/ 6 w 124"/>
                <a:gd name="T53" fmla="*/ 11 h 213"/>
                <a:gd name="T54" fmla="*/ 93 w 124"/>
                <a:gd name="T55" fmla="*/ 13 h 213"/>
                <a:gd name="T56" fmla="*/ 29 w 124"/>
                <a:gd name="T57" fmla="*/ 43 h 213"/>
                <a:gd name="T58" fmla="*/ 101 w 124"/>
                <a:gd name="T59" fmla="*/ 50 h 213"/>
                <a:gd name="T60" fmla="*/ 92 w 124"/>
                <a:gd name="T61" fmla="*/ 51 h 213"/>
                <a:gd name="T62" fmla="*/ 90 w 124"/>
                <a:gd name="T63" fmla="*/ 58 h 213"/>
                <a:gd name="T64" fmla="*/ 100 w 124"/>
                <a:gd name="T65" fmla="*/ 68 h 213"/>
                <a:gd name="T66" fmla="*/ 37 w 124"/>
                <a:gd name="T67" fmla="*/ 76 h 213"/>
                <a:gd name="T68" fmla="*/ 39 w 124"/>
                <a:gd name="T69" fmla="*/ 88 h 213"/>
                <a:gd name="T70" fmla="*/ 98 w 124"/>
                <a:gd name="T71" fmla="*/ 97 h 213"/>
                <a:gd name="T72" fmla="*/ 7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7 h 213"/>
                <a:gd name="T86" fmla="*/ 1 w 124"/>
                <a:gd name="T87" fmla="*/ 174 h 213"/>
                <a:gd name="T88" fmla="*/ 14 w 124"/>
                <a:gd name="T89" fmla="*/ 181 h 213"/>
                <a:gd name="T90" fmla="*/ 15 w 124"/>
                <a:gd name="T91" fmla="*/ 183 h 213"/>
                <a:gd name="T92" fmla="*/ 4 w 124"/>
                <a:gd name="T93" fmla="*/ 187 h 213"/>
                <a:gd name="T94" fmla="*/ 16 w 124"/>
                <a:gd name="T95" fmla="*/ 190 h 213"/>
                <a:gd name="T96" fmla="*/ 122 w 124"/>
                <a:gd name="T97" fmla="*/ 199 h 213"/>
                <a:gd name="T98" fmla="*/ 118 w 124"/>
                <a:gd name="T99" fmla="*/ 208 h 213"/>
                <a:gd name="T100" fmla="*/ 30 w 124"/>
                <a:gd name="T101" fmla="*/ 206 h 213"/>
                <a:gd name="T102" fmla="*/ 39 w 124"/>
                <a:gd name="T103" fmla="*/ 206 h 213"/>
                <a:gd name="T104" fmla="*/ 36 w 124"/>
                <a:gd name="T105" fmla="*/ 210 h 213"/>
                <a:gd name="T106" fmla="*/ 20 w 124"/>
                <a:gd name="T107" fmla="*/ 205 h 213"/>
                <a:gd name="T108" fmla="*/ 18 w 124"/>
                <a:gd name="T109" fmla="*/ 199 h 213"/>
                <a:gd name="T110" fmla="*/ 27 w 124"/>
                <a:gd name="T111" fmla="*/ 192 h 213"/>
                <a:gd name="T112" fmla="*/ 25 w 124"/>
                <a:gd name="T113" fmla="*/ 195 h 213"/>
                <a:gd name="T114" fmla="*/ 23 w 124"/>
                <a:gd name="T115" fmla="*/ 205 h 213"/>
                <a:gd name="T116" fmla="*/ 23 w 124"/>
                <a:gd name="T117" fmla="*/ 208 h 213"/>
                <a:gd name="T118" fmla="*/ 36 w 124"/>
                <a:gd name="T119" fmla="*/ 203 h 213"/>
                <a:gd name="T120" fmla="*/ 17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1"/>
                    <a:pt x="99" y="1"/>
                  </a:cubicBezTo>
                  <a:cubicBezTo>
                    <a:pt x="98" y="1"/>
                    <a:pt x="98" y="2"/>
                    <a:pt x="98" y="2"/>
                  </a:cubicBezTo>
                  <a:cubicBezTo>
                    <a:pt x="99" y="2"/>
                    <a:pt x="99" y="2"/>
                    <a:pt x="100" y="2"/>
                  </a:cubicBezTo>
                  <a:cubicBezTo>
                    <a:pt x="100" y="2"/>
                    <a:pt x="101" y="2"/>
                    <a:pt x="101" y="1"/>
                  </a:cubicBezTo>
                  <a:close/>
                  <a:moveTo>
                    <a:pt x="117" y="1"/>
                  </a:moveTo>
                  <a:cubicBezTo>
                    <a:pt x="117" y="1"/>
                    <a:pt x="118" y="1"/>
                    <a:pt x="119" y="1"/>
                  </a:cubicBezTo>
                  <a:cubicBezTo>
                    <a:pt x="119" y="1"/>
                    <a:pt x="120" y="1"/>
                    <a:pt x="120" y="1"/>
                  </a:cubicBezTo>
                  <a:cubicBezTo>
                    <a:pt x="121" y="2"/>
                    <a:pt x="121" y="2"/>
                    <a:pt x="120" y="3"/>
                  </a:cubicBezTo>
                  <a:cubicBezTo>
                    <a:pt x="120" y="3"/>
                    <a:pt x="120" y="3"/>
                    <a:pt x="120" y="4"/>
                  </a:cubicBezTo>
                  <a:cubicBezTo>
                    <a:pt x="119" y="3"/>
                    <a:pt x="119" y="3"/>
                    <a:pt x="118" y="3"/>
                  </a:cubicBezTo>
                  <a:cubicBezTo>
                    <a:pt x="117" y="3"/>
                    <a:pt x="117" y="2"/>
                    <a:pt x="117" y="1"/>
                  </a:cubicBezTo>
                  <a:close/>
                  <a:moveTo>
                    <a:pt x="104" y="1"/>
                  </a:moveTo>
                  <a:cubicBezTo>
                    <a:pt x="104" y="2"/>
                    <a:pt x="104" y="2"/>
                    <a:pt x="104" y="3"/>
                  </a:cubicBezTo>
                  <a:cubicBezTo>
                    <a:pt x="104" y="3"/>
                    <a:pt x="104" y="3"/>
                    <a:pt x="103" y="3"/>
                  </a:cubicBezTo>
                  <a:cubicBezTo>
                    <a:pt x="103" y="3"/>
                    <a:pt x="103" y="3"/>
                    <a:pt x="103" y="2"/>
                  </a:cubicBezTo>
                  <a:cubicBezTo>
                    <a:pt x="102" y="2"/>
                    <a:pt x="102" y="2"/>
                    <a:pt x="102" y="2"/>
                  </a:cubicBezTo>
                  <a:cubicBezTo>
                    <a:pt x="102" y="1"/>
                    <a:pt x="102" y="1"/>
                    <a:pt x="103" y="1"/>
                  </a:cubicBezTo>
                  <a:cubicBezTo>
                    <a:pt x="103" y="2"/>
                    <a:pt x="104" y="2"/>
                    <a:pt x="104" y="1"/>
                  </a:cubicBezTo>
                  <a:close/>
                  <a:moveTo>
                    <a:pt x="115" y="1"/>
                  </a:moveTo>
                  <a:cubicBezTo>
                    <a:pt x="115" y="2"/>
                    <a:pt x="115" y="2"/>
                    <a:pt x="115" y="2"/>
                  </a:cubicBezTo>
                  <a:cubicBezTo>
                    <a:pt x="114" y="2"/>
                    <a:pt x="114" y="2"/>
                    <a:pt x="114" y="2"/>
                  </a:cubicBezTo>
                  <a:cubicBezTo>
                    <a:pt x="114" y="2"/>
                    <a:pt x="114" y="2"/>
                    <a:pt x="114" y="1"/>
                  </a:cubicBezTo>
                  <a:cubicBezTo>
                    <a:pt x="114" y="1"/>
                    <a:pt x="115" y="1"/>
                    <a:pt x="115" y="1"/>
                  </a:cubicBezTo>
                  <a:close/>
                  <a:moveTo>
                    <a:pt x="124" y="4"/>
                  </a:moveTo>
                  <a:cubicBezTo>
                    <a:pt x="123" y="4"/>
                    <a:pt x="123" y="4"/>
                    <a:pt x="123" y="3"/>
                  </a:cubicBezTo>
                  <a:cubicBezTo>
                    <a:pt x="122" y="2"/>
                    <a:pt x="123" y="2"/>
                    <a:pt x="123" y="1"/>
                  </a:cubicBezTo>
                  <a:cubicBezTo>
                    <a:pt x="124" y="1"/>
                    <a:pt x="124" y="1"/>
                    <a:pt x="124" y="2"/>
                  </a:cubicBezTo>
                  <a:cubicBezTo>
                    <a:pt x="124" y="3"/>
                    <a:pt x="124" y="3"/>
                    <a:pt x="124" y="4"/>
                  </a:cubicBezTo>
                  <a:close/>
                  <a:moveTo>
                    <a:pt x="107" y="2"/>
                  </a:moveTo>
                  <a:cubicBezTo>
                    <a:pt x="108" y="3"/>
                    <a:pt x="108" y="3"/>
                    <a:pt x="107" y="3"/>
                  </a:cubicBezTo>
                  <a:cubicBezTo>
                    <a:pt x="107" y="3"/>
                    <a:pt x="107" y="3"/>
                    <a:pt x="107" y="3"/>
                  </a:cubicBezTo>
                  <a:cubicBezTo>
                    <a:pt x="107" y="3"/>
                    <a:pt x="107" y="3"/>
                    <a:pt x="107" y="2"/>
                  </a:cubicBezTo>
                  <a:cubicBezTo>
                    <a:pt x="107" y="2"/>
                    <a:pt x="107" y="2"/>
                    <a:pt x="107" y="2"/>
                  </a:cubicBezTo>
                  <a:close/>
                  <a:moveTo>
                    <a:pt x="112" y="3"/>
                  </a:moveTo>
                  <a:cubicBezTo>
                    <a:pt x="112" y="4"/>
                    <a:pt x="112" y="4"/>
                    <a:pt x="112" y="4"/>
                  </a:cubicBezTo>
                  <a:cubicBezTo>
                    <a:pt x="112" y="4"/>
                    <a:pt x="112" y="4"/>
                    <a:pt x="112" y="3"/>
                  </a:cubicBezTo>
                  <a:cubicBezTo>
                    <a:pt x="112" y="3"/>
                    <a:pt x="112" y="3"/>
                    <a:pt x="112" y="3"/>
                  </a:cubicBezTo>
                  <a:cubicBezTo>
                    <a:pt x="112" y="3"/>
                    <a:pt x="112" y="3"/>
                    <a:pt x="112" y="3"/>
                  </a:cubicBezTo>
                  <a:close/>
                  <a:moveTo>
                    <a:pt x="113" y="4"/>
                  </a:moveTo>
                  <a:cubicBezTo>
                    <a:pt x="113" y="3"/>
                    <a:pt x="113" y="3"/>
                    <a:pt x="114" y="3"/>
                  </a:cubicBezTo>
                  <a:cubicBezTo>
                    <a:pt x="115" y="3"/>
                    <a:pt x="115" y="4"/>
                    <a:pt x="115" y="5"/>
                  </a:cubicBezTo>
                  <a:cubicBezTo>
                    <a:pt x="114" y="5"/>
                    <a:pt x="114" y="5"/>
                    <a:pt x="114" y="4"/>
                  </a:cubicBezTo>
                  <a:cubicBezTo>
                    <a:pt x="114"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2" y="167"/>
                    <a:pt x="32" y="167"/>
                  </a:cubicBezTo>
                  <a:cubicBezTo>
                    <a:pt x="32" y="167"/>
                    <a:pt x="32" y="167"/>
                    <a:pt x="32" y="167"/>
                  </a:cubicBezTo>
                  <a:cubicBezTo>
                    <a:pt x="32" y="166"/>
                    <a:pt x="32" y="166"/>
                    <a:pt x="32" y="166"/>
                  </a:cubicBezTo>
                  <a:close/>
                  <a:moveTo>
                    <a:pt x="29" y="187"/>
                  </a:moveTo>
                  <a:cubicBezTo>
                    <a:pt x="29" y="188"/>
                    <a:pt x="28" y="188"/>
                    <a:pt x="28" y="188"/>
                  </a:cubicBezTo>
                  <a:cubicBezTo>
                    <a:pt x="28" y="188"/>
                    <a:pt x="27" y="188"/>
                    <a:pt x="27" y="188"/>
                  </a:cubicBezTo>
                  <a:cubicBezTo>
                    <a:pt x="27" y="188"/>
                    <a:pt x="27" y="188"/>
                    <a:pt x="28" y="188"/>
                  </a:cubicBezTo>
                  <a:cubicBezTo>
                    <a:pt x="28" y="188"/>
                    <a:pt x="28" y="187"/>
                    <a:pt x="29" y="187"/>
                  </a:cubicBezTo>
                  <a:close/>
                  <a:moveTo>
                    <a:pt x="32" y="187"/>
                  </a:moveTo>
                  <a:cubicBezTo>
                    <a:pt x="33" y="187"/>
                    <a:pt x="33" y="187"/>
                    <a:pt x="33" y="188"/>
                  </a:cubicBezTo>
                  <a:cubicBezTo>
                    <a:pt x="33" y="188"/>
                    <a:pt x="33" y="188"/>
                    <a:pt x="33" y="188"/>
                  </a:cubicBezTo>
                  <a:cubicBezTo>
                    <a:pt x="33" y="189"/>
                    <a:pt x="33" y="189"/>
                    <a:pt x="33" y="190"/>
                  </a:cubicBezTo>
                  <a:cubicBezTo>
                    <a:pt x="33" y="190"/>
                    <a:pt x="33" y="191"/>
                    <a:pt x="33" y="191"/>
                  </a:cubicBezTo>
                  <a:cubicBezTo>
                    <a:pt x="33" y="191"/>
                    <a:pt x="32" y="191"/>
                    <a:pt x="31" y="191"/>
                  </a:cubicBezTo>
                  <a:cubicBezTo>
                    <a:pt x="31" y="191"/>
                    <a:pt x="30" y="191"/>
                    <a:pt x="30" y="191"/>
                  </a:cubicBezTo>
                  <a:cubicBezTo>
                    <a:pt x="30" y="190"/>
                    <a:pt x="30" y="190"/>
                    <a:pt x="30" y="190"/>
                  </a:cubicBezTo>
                  <a:cubicBezTo>
                    <a:pt x="30" y="190"/>
                    <a:pt x="30" y="190"/>
                    <a:pt x="31" y="190"/>
                  </a:cubicBezTo>
                  <a:cubicBezTo>
                    <a:pt x="31" y="190"/>
                    <a:pt x="31" y="190"/>
                    <a:pt x="31" y="190"/>
                  </a:cubicBezTo>
                  <a:cubicBezTo>
                    <a:pt x="32" y="190"/>
                    <a:pt x="32" y="190"/>
                    <a:pt x="32" y="190"/>
                  </a:cubicBezTo>
                  <a:lnTo>
                    <a:pt x="32" y="187"/>
                  </a:lnTo>
                  <a:close/>
                  <a:moveTo>
                    <a:pt x="30" y="188"/>
                  </a:moveTo>
                  <a:cubicBezTo>
                    <a:pt x="30" y="189"/>
                    <a:pt x="30" y="189"/>
                    <a:pt x="30" y="189"/>
                  </a:cubicBezTo>
                  <a:cubicBezTo>
                    <a:pt x="30" y="189"/>
                    <a:pt x="30" y="189"/>
                    <a:pt x="30" y="188"/>
                  </a:cubicBezTo>
                  <a:cubicBezTo>
                    <a:pt x="30" y="188"/>
                    <a:pt x="30" y="188"/>
                    <a:pt x="30" y="188"/>
                  </a:cubicBezTo>
                  <a:cubicBezTo>
                    <a:pt x="30" y="188"/>
                    <a:pt x="30" y="188"/>
                    <a:pt x="30" y="188"/>
                  </a:cubicBezTo>
                  <a:close/>
                  <a:moveTo>
                    <a:pt x="26" y="190"/>
                  </a:moveTo>
                  <a:cubicBezTo>
                    <a:pt x="26" y="190"/>
                    <a:pt x="26" y="190"/>
                    <a:pt x="26" y="189"/>
                  </a:cubicBezTo>
                  <a:cubicBezTo>
                    <a:pt x="26" y="189"/>
                    <a:pt x="26" y="189"/>
                    <a:pt x="26" y="188"/>
                  </a:cubicBezTo>
                  <a:cubicBezTo>
                    <a:pt x="26" y="189"/>
                    <a:pt x="27" y="189"/>
                    <a:pt x="28" y="189"/>
                  </a:cubicBezTo>
                  <a:cubicBezTo>
                    <a:pt x="28" y="189"/>
                    <a:pt x="27" y="189"/>
                    <a:pt x="27" y="189"/>
                  </a:cubicBezTo>
                  <a:cubicBezTo>
                    <a:pt x="26" y="189"/>
                    <a:pt x="26" y="190"/>
                    <a:pt x="26" y="190"/>
                  </a:cubicBezTo>
                  <a:close/>
                  <a:moveTo>
                    <a:pt x="32" y="189"/>
                  </a:moveTo>
                  <a:cubicBezTo>
                    <a:pt x="32" y="189"/>
                    <a:pt x="31" y="189"/>
                    <a:pt x="31" y="189"/>
                  </a:cubicBezTo>
                  <a:cubicBezTo>
                    <a:pt x="31" y="189"/>
                    <a:pt x="31" y="189"/>
                    <a:pt x="31" y="189"/>
                  </a:cubicBezTo>
                  <a:cubicBezTo>
                    <a:pt x="31" y="189"/>
                    <a:pt x="31" y="188"/>
                    <a:pt x="31" y="188"/>
                  </a:cubicBezTo>
                  <a:cubicBezTo>
                    <a:pt x="32" y="189"/>
                    <a:pt x="32" y="189"/>
                    <a:pt x="32" y="189"/>
                  </a:cubicBezTo>
                  <a:close/>
                  <a:moveTo>
                    <a:pt x="23" y="189"/>
                  </a:moveTo>
                  <a:cubicBezTo>
                    <a:pt x="23" y="189"/>
                    <a:pt x="23" y="189"/>
                    <a:pt x="23" y="189"/>
                  </a:cubicBezTo>
                  <a:cubicBezTo>
                    <a:pt x="22" y="189"/>
                    <a:pt x="22" y="189"/>
                    <a:pt x="22" y="189"/>
                  </a:cubicBezTo>
                  <a:cubicBezTo>
                    <a:pt x="22" y="189"/>
                    <a:pt x="22" y="189"/>
                    <a:pt x="22" y="189"/>
                  </a:cubicBezTo>
                  <a:cubicBezTo>
                    <a:pt x="23" y="189"/>
                    <a:pt x="23" y="189"/>
                    <a:pt x="23" y="189"/>
                  </a:cubicBezTo>
                  <a:close/>
                  <a:moveTo>
                    <a:pt x="25" y="189"/>
                  </a:moveTo>
                  <a:cubicBezTo>
                    <a:pt x="25" y="190"/>
                    <a:pt x="24" y="190"/>
                    <a:pt x="24" y="190"/>
                  </a:cubicBezTo>
                  <a:cubicBezTo>
                    <a:pt x="24" y="190"/>
                    <a:pt x="24" y="190"/>
                    <a:pt x="24" y="189"/>
                  </a:cubicBezTo>
                  <a:cubicBezTo>
                    <a:pt x="24" y="189"/>
                    <a:pt x="24" y="189"/>
                    <a:pt x="24" y="189"/>
                  </a:cubicBezTo>
                  <a:cubicBezTo>
                    <a:pt x="25" y="189"/>
                    <a:pt x="25" y="189"/>
                    <a:pt x="25" y="189"/>
                  </a:cubicBezTo>
                  <a:close/>
                  <a:moveTo>
                    <a:pt x="38" y="189"/>
                  </a:moveTo>
                  <a:cubicBezTo>
                    <a:pt x="38" y="189"/>
                    <a:pt x="38" y="189"/>
                    <a:pt x="38" y="189"/>
                  </a:cubicBezTo>
                  <a:cubicBezTo>
                    <a:pt x="38" y="189"/>
                    <a:pt x="37" y="189"/>
                    <a:pt x="37" y="189"/>
                  </a:cubicBezTo>
                  <a:cubicBezTo>
                    <a:pt x="37" y="189"/>
                    <a:pt x="37" y="189"/>
                    <a:pt x="37" y="189"/>
                  </a:cubicBezTo>
                  <a:cubicBezTo>
                    <a:pt x="38" y="189"/>
                    <a:pt x="38" y="189"/>
                    <a:pt x="38" y="189"/>
                  </a:cubicBezTo>
                  <a:close/>
                  <a:moveTo>
                    <a:pt x="20" y="193"/>
                  </a:moveTo>
                  <a:cubicBezTo>
                    <a:pt x="20" y="192"/>
                    <a:pt x="20" y="192"/>
                    <a:pt x="20" y="192"/>
                  </a:cubicBezTo>
                  <a:cubicBezTo>
                    <a:pt x="20" y="192"/>
                    <a:pt x="19" y="191"/>
                    <a:pt x="20" y="190"/>
                  </a:cubicBezTo>
                  <a:cubicBezTo>
                    <a:pt x="20" y="191"/>
                    <a:pt x="20" y="191"/>
                    <a:pt x="21" y="191"/>
                  </a:cubicBezTo>
                  <a:cubicBezTo>
                    <a:pt x="21" y="192"/>
                    <a:pt x="21" y="192"/>
                    <a:pt x="22" y="192"/>
                  </a:cubicBezTo>
                  <a:cubicBezTo>
                    <a:pt x="22" y="192"/>
                    <a:pt x="21" y="193"/>
                    <a:pt x="20" y="193"/>
                  </a:cubicBezTo>
                  <a:close/>
                  <a:moveTo>
                    <a:pt x="28" y="190"/>
                  </a:moveTo>
                  <a:cubicBezTo>
                    <a:pt x="28" y="191"/>
                    <a:pt x="27" y="191"/>
                    <a:pt x="27" y="191"/>
                  </a:cubicBezTo>
                  <a:lnTo>
                    <a:pt x="26" y="191"/>
                  </a:lnTo>
                  <a:cubicBezTo>
                    <a:pt x="26" y="191"/>
                    <a:pt x="26" y="190"/>
                    <a:pt x="27" y="190"/>
                  </a:cubicBezTo>
                  <a:cubicBezTo>
                    <a:pt x="27" y="190"/>
                    <a:pt x="27" y="190"/>
                    <a:pt x="28" y="190"/>
                  </a:cubicBezTo>
                  <a:close/>
                  <a:moveTo>
                    <a:pt x="34" y="195"/>
                  </a:moveTo>
                  <a:cubicBezTo>
                    <a:pt x="35" y="195"/>
                    <a:pt x="35" y="194"/>
                    <a:pt x="36" y="194"/>
                  </a:cubicBezTo>
                  <a:cubicBezTo>
                    <a:pt x="36" y="194"/>
                    <a:pt x="36" y="193"/>
                    <a:pt x="36" y="192"/>
                  </a:cubicBezTo>
                  <a:cubicBezTo>
                    <a:pt x="37" y="192"/>
                    <a:pt x="37" y="192"/>
                    <a:pt x="37" y="193"/>
                  </a:cubicBezTo>
                  <a:cubicBezTo>
                    <a:pt x="37" y="194"/>
                    <a:pt x="37" y="194"/>
                    <a:pt x="38" y="194"/>
                  </a:cubicBezTo>
                  <a:cubicBezTo>
                    <a:pt x="38" y="194"/>
                    <a:pt x="37" y="194"/>
                    <a:pt x="37" y="194"/>
                  </a:cubicBezTo>
                  <a:cubicBezTo>
                    <a:pt x="37" y="195"/>
                    <a:pt x="37" y="195"/>
                    <a:pt x="36" y="195"/>
                  </a:cubicBezTo>
                  <a:cubicBezTo>
                    <a:pt x="36" y="195"/>
                    <a:pt x="36" y="195"/>
                    <a:pt x="37" y="195"/>
                  </a:cubicBezTo>
                  <a:cubicBezTo>
                    <a:pt x="37" y="195"/>
                    <a:pt x="37" y="195"/>
                    <a:pt x="38" y="195"/>
                  </a:cubicBezTo>
                  <a:cubicBezTo>
                    <a:pt x="38" y="196"/>
                    <a:pt x="38" y="196"/>
                    <a:pt x="38" y="196"/>
                  </a:cubicBezTo>
                  <a:cubicBezTo>
                    <a:pt x="37" y="196"/>
                    <a:pt x="37" y="196"/>
                    <a:pt x="37" y="196"/>
                  </a:cubicBezTo>
                  <a:cubicBezTo>
                    <a:pt x="36" y="196"/>
                    <a:pt x="36" y="196"/>
                    <a:pt x="36" y="196"/>
                  </a:cubicBezTo>
                  <a:cubicBezTo>
                    <a:pt x="35" y="196"/>
                    <a:pt x="35" y="196"/>
                    <a:pt x="35" y="195"/>
                  </a:cubicBezTo>
                  <a:cubicBezTo>
                    <a:pt x="35" y="196"/>
                    <a:pt x="35" y="196"/>
                    <a:pt x="35" y="196"/>
                  </a:cubicBezTo>
                  <a:cubicBezTo>
                    <a:pt x="35" y="197"/>
                    <a:pt x="34" y="197"/>
                    <a:pt x="33" y="196"/>
                  </a:cubicBezTo>
                  <a:cubicBezTo>
                    <a:pt x="34" y="196"/>
                    <a:pt x="34" y="195"/>
                    <a:pt x="34" y="195"/>
                  </a:cubicBezTo>
                  <a:close/>
                  <a:moveTo>
                    <a:pt x="20" y="194"/>
                  </a:moveTo>
                  <a:cubicBezTo>
                    <a:pt x="19" y="194"/>
                    <a:pt x="19" y="195"/>
                    <a:pt x="19" y="194"/>
                  </a:cubicBezTo>
                  <a:cubicBezTo>
                    <a:pt x="19" y="194"/>
                    <a:pt x="19" y="194"/>
                    <a:pt x="19" y="193"/>
                  </a:cubicBezTo>
                  <a:cubicBezTo>
                    <a:pt x="19" y="193"/>
                    <a:pt x="19" y="193"/>
                    <a:pt x="19" y="193"/>
                  </a:cubicBezTo>
                  <a:cubicBezTo>
                    <a:pt x="19" y="193"/>
                    <a:pt x="20" y="194"/>
                    <a:pt x="20" y="194"/>
                  </a:cubicBezTo>
                  <a:close/>
                  <a:moveTo>
                    <a:pt x="24" y="194"/>
                  </a:moveTo>
                  <a:cubicBezTo>
                    <a:pt x="24" y="194"/>
                    <a:pt x="23" y="194"/>
                    <a:pt x="23" y="194"/>
                  </a:cubicBezTo>
                  <a:cubicBezTo>
                    <a:pt x="23" y="194"/>
                    <a:pt x="23" y="194"/>
                    <a:pt x="23" y="194"/>
                  </a:cubicBezTo>
                  <a:cubicBezTo>
                    <a:pt x="23" y="193"/>
                    <a:pt x="23" y="193"/>
                    <a:pt x="23" y="193"/>
                  </a:cubicBezTo>
                  <a:cubicBezTo>
                    <a:pt x="24" y="193"/>
                    <a:pt x="24" y="193"/>
                    <a:pt x="24" y="194"/>
                  </a:cubicBezTo>
                  <a:close/>
                  <a:moveTo>
                    <a:pt x="16" y="194"/>
                  </a:moveTo>
                  <a:cubicBezTo>
                    <a:pt x="16" y="194"/>
                    <a:pt x="16" y="194"/>
                    <a:pt x="16" y="195"/>
                  </a:cubicBezTo>
                  <a:cubicBezTo>
                    <a:pt x="16" y="195"/>
                    <a:pt x="16" y="195"/>
                    <a:pt x="15" y="195"/>
                  </a:cubicBezTo>
                  <a:cubicBezTo>
                    <a:pt x="15" y="194"/>
                    <a:pt x="15" y="194"/>
                    <a:pt x="15" y="194"/>
                  </a:cubicBezTo>
                  <a:cubicBezTo>
                    <a:pt x="16" y="194"/>
                    <a:pt x="16" y="194"/>
                    <a:pt x="16" y="194"/>
                  </a:cubicBezTo>
                  <a:close/>
                  <a:moveTo>
                    <a:pt x="21" y="194"/>
                  </a:moveTo>
                  <a:cubicBezTo>
                    <a:pt x="22" y="194"/>
                    <a:pt x="22" y="194"/>
                    <a:pt x="21" y="195"/>
                  </a:cubicBezTo>
                  <a:cubicBezTo>
                    <a:pt x="21" y="195"/>
                    <a:pt x="21" y="195"/>
                    <a:pt x="21" y="195"/>
                  </a:cubicBezTo>
                  <a:cubicBezTo>
                    <a:pt x="21" y="194"/>
                    <a:pt x="21" y="194"/>
                    <a:pt x="21" y="194"/>
                  </a:cubicBezTo>
                  <a:cubicBezTo>
                    <a:pt x="21" y="194"/>
                    <a:pt x="21" y="194"/>
                    <a:pt x="21" y="194"/>
                  </a:cubicBezTo>
                  <a:close/>
                  <a:moveTo>
                    <a:pt x="12" y="195"/>
                  </a:moveTo>
                  <a:cubicBezTo>
                    <a:pt x="13" y="196"/>
                    <a:pt x="13" y="196"/>
                    <a:pt x="13" y="196"/>
                  </a:cubicBezTo>
                  <a:cubicBezTo>
                    <a:pt x="13" y="196"/>
                    <a:pt x="12" y="196"/>
                    <a:pt x="12" y="196"/>
                  </a:cubicBezTo>
                  <a:cubicBezTo>
                    <a:pt x="12" y="196"/>
                    <a:pt x="12" y="196"/>
                    <a:pt x="11" y="196"/>
                  </a:cubicBezTo>
                  <a:cubicBezTo>
                    <a:pt x="11" y="196"/>
                    <a:pt x="12" y="196"/>
                    <a:pt x="12" y="195"/>
                  </a:cubicBezTo>
                  <a:close/>
                  <a:moveTo>
                    <a:pt x="30" y="195"/>
                  </a:moveTo>
                  <a:cubicBezTo>
                    <a:pt x="30" y="196"/>
                    <a:pt x="30" y="196"/>
                    <a:pt x="30" y="196"/>
                  </a:cubicBezTo>
                  <a:cubicBezTo>
                    <a:pt x="30" y="196"/>
                    <a:pt x="30" y="196"/>
                    <a:pt x="30" y="196"/>
                  </a:cubicBezTo>
                  <a:cubicBezTo>
                    <a:pt x="30" y="196"/>
                    <a:pt x="30" y="196"/>
                    <a:pt x="30" y="195"/>
                  </a:cubicBezTo>
                  <a:cubicBezTo>
                    <a:pt x="30" y="195"/>
                    <a:pt x="30" y="195"/>
                    <a:pt x="30" y="195"/>
                  </a:cubicBezTo>
                  <a:close/>
                  <a:moveTo>
                    <a:pt x="47" y="195"/>
                  </a:moveTo>
                  <a:cubicBezTo>
                    <a:pt x="47" y="196"/>
                    <a:pt x="47" y="196"/>
                    <a:pt x="47" y="196"/>
                  </a:cubicBezTo>
                  <a:cubicBezTo>
                    <a:pt x="46" y="196"/>
                    <a:pt x="46" y="196"/>
                    <a:pt x="46" y="196"/>
                  </a:cubicBezTo>
                  <a:cubicBezTo>
                    <a:pt x="46" y="196"/>
                    <a:pt x="46" y="196"/>
                    <a:pt x="46" y="196"/>
                  </a:cubicBezTo>
                  <a:cubicBezTo>
                    <a:pt x="46" y="195"/>
                    <a:pt x="47" y="195"/>
                    <a:pt x="47" y="196"/>
                  </a:cubicBezTo>
                  <a:lnTo>
                    <a:pt x="47" y="195"/>
                  </a:lnTo>
                  <a:close/>
                  <a:moveTo>
                    <a:pt x="13" y="198"/>
                  </a:moveTo>
                  <a:cubicBezTo>
                    <a:pt x="13" y="197"/>
                    <a:pt x="13" y="197"/>
                    <a:pt x="13" y="197"/>
                  </a:cubicBezTo>
                  <a:cubicBezTo>
                    <a:pt x="13" y="197"/>
                    <a:pt x="13" y="197"/>
                    <a:pt x="13" y="196"/>
                  </a:cubicBezTo>
                  <a:lnTo>
                    <a:pt x="14" y="196"/>
                  </a:lnTo>
                  <a:cubicBezTo>
                    <a:pt x="15" y="197"/>
                    <a:pt x="15" y="197"/>
                    <a:pt x="14" y="197"/>
                  </a:cubicBezTo>
                  <a:cubicBezTo>
                    <a:pt x="14" y="197"/>
                    <a:pt x="13" y="197"/>
                    <a:pt x="13" y="198"/>
                  </a:cubicBezTo>
                  <a:close/>
                  <a:moveTo>
                    <a:pt x="30" y="197"/>
                  </a:moveTo>
                  <a:cubicBezTo>
                    <a:pt x="30" y="197"/>
                    <a:pt x="30" y="197"/>
                    <a:pt x="30" y="197"/>
                  </a:cubicBezTo>
                  <a:cubicBezTo>
                    <a:pt x="30" y="197"/>
                    <a:pt x="30" y="197"/>
                    <a:pt x="30" y="197"/>
                  </a:cubicBezTo>
                  <a:cubicBezTo>
                    <a:pt x="30" y="197"/>
                    <a:pt x="30" y="196"/>
                    <a:pt x="30" y="197"/>
                  </a:cubicBezTo>
                  <a:cubicBezTo>
                    <a:pt x="30" y="197"/>
                    <a:pt x="30" y="197"/>
                    <a:pt x="30" y="197"/>
                  </a:cubicBezTo>
                  <a:close/>
                  <a:moveTo>
                    <a:pt x="29" y="197"/>
                  </a:moveTo>
                  <a:cubicBezTo>
                    <a:pt x="29" y="197"/>
                    <a:pt x="29" y="197"/>
                    <a:pt x="29" y="197"/>
                  </a:cubicBezTo>
                  <a:cubicBezTo>
                    <a:pt x="29" y="197"/>
                    <a:pt x="28" y="197"/>
                    <a:pt x="28" y="198"/>
                  </a:cubicBezTo>
                  <a:cubicBezTo>
                    <a:pt x="28" y="197"/>
                    <a:pt x="28" y="197"/>
                    <a:pt x="29" y="197"/>
                  </a:cubicBezTo>
                  <a:cubicBezTo>
                    <a:pt x="29" y="197"/>
                    <a:pt x="29" y="197"/>
                    <a:pt x="29" y="197"/>
                  </a:cubicBezTo>
                  <a:close/>
                  <a:moveTo>
                    <a:pt x="12" y="199"/>
                  </a:moveTo>
                  <a:cubicBezTo>
                    <a:pt x="12" y="199"/>
                    <a:pt x="12" y="199"/>
                    <a:pt x="12" y="199"/>
                  </a:cubicBezTo>
                  <a:cubicBezTo>
                    <a:pt x="12" y="199"/>
                    <a:pt x="12" y="198"/>
                    <a:pt x="12" y="198"/>
                  </a:cubicBezTo>
                  <a:cubicBezTo>
                    <a:pt x="13" y="198"/>
                    <a:pt x="13" y="198"/>
                    <a:pt x="13" y="199"/>
                  </a:cubicBezTo>
                  <a:cubicBezTo>
                    <a:pt x="13" y="199"/>
                    <a:pt x="12" y="199"/>
                    <a:pt x="12" y="199"/>
                  </a:cubicBezTo>
                  <a:close/>
                  <a:moveTo>
                    <a:pt x="32" y="199"/>
                  </a:moveTo>
                  <a:cubicBezTo>
                    <a:pt x="32" y="199"/>
                    <a:pt x="32" y="199"/>
                    <a:pt x="32" y="199"/>
                  </a:cubicBezTo>
                  <a:cubicBezTo>
                    <a:pt x="32" y="199"/>
                    <a:pt x="32" y="199"/>
                    <a:pt x="32" y="199"/>
                  </a:cubicBezTo>
                  <a:cubicBezTo>
                    <a:pt x="32" y="198"/>
                    <a:pt x="32" y="198"/>
                    <a:pt x="32" y="198"/>
                  </a:cubicBezTo>
                  <a:cubicBezTo>
                    <a:pt x="32" y="198"/>
                    <a:pt x="32" y="198"/>
                    <a:pt x="32" y="199"/>
                  </a:cubicBezTo>
                  <a:close/>
                  <a:moveTo>
                    <a:pt x="41" y="202"/>
                  </a:moveTo>
                  <a:cubicBezTo>
                    <a:pt x="41" y="201"/>
                    <a:pt x="42" y="201"/>
                    <a:pt x="43" y="200"/>
                  </a:cubicBezTo>
                  <a:cubicBezTo>
                    <a:pt x="43" y="200"/>
                    <a:pt x="44" y="200"/>
                    <a:pt x="44" y="199"/>
                  </a:cubicBezTo>
                  <a:cubicBezTo>
                    <a:pt x="45" y="199"/>
                    <a:pt x="45" y="199"/>
                    <a:pt x="45" y="200"/>
                  </a:cubicBezTo>
                  <a:cubicBezTo>
                    <a:pt x="45" y="200"/>
                    <a:pt x="45" y="200"/>
                    <a:pt x="45" y="200"/>
                  </a:cubicBezTo>
                  <a:cubicBezTo>
                    <a:pt x="45" y="200"/>
                    <a:pt x="44" y="200"/>
                    <a:pt x="44" y="200"/>
                  </a:cubicBezTo>
                  <a:cubicBezTo>
                    <a:pt x="44" y="201"/>
                    <a:pt x="44" y="201"/>
                    <a:pt x="43" y="201"/>
                  </a:cubicBezTo>
                  <a:cubicBezTo>
                    <a:pt x="43" y="201"/>
                    <a:pt x="43" y="201"/>
                    <a:pt x="43" y="202"/>
                  </a:cubicBezTo>
                  <a:cubicBezTo>
                    <a:pt x="42" y="203"/>
                    <a:pt x="42" y="203"/>
                    <a:pt x="41" y="202"/>
                  </a:cubicBezTo>
                  <a:close/>
                  <a:moveTo>
                    <a:pt x="45" y="200"/>
                  </a:moveTo>
                  <a:cubicBezTo>
                    <a:pt x="46" y="200"/>
                    <a:pt x="46" y="200"/>
                    <a:pt x="46" y="199"/>
                  </a:cubicBezTo>
                  <a:cubicBezTo>
                    <a:pt x="46" y="199"/>
                    <a:pt x="46" y="200"/>
                    <a:pt x="47" y="200"/>
                  </a:cubicBezTo>
                  <a:cubicBezTo>
                    <a:pt x="47" y="200"/>
                    <a:pt x="47" y="200"/>
                    <a:pt x="47" y="200"/>
                  </a:cubicBezTo>
                  <a:cubicBezTo>
                    <a:pt x="47" y="201"/>
                    <a:pt x="46" y="201"/>
                    <a:pt x="46" y="201"/>
                  </a:cubicBezTo>
                  <a:cubicBezTo>
                    <a:pt x="46" y="201"/>
                    <a:pt x="46" y="201"/>
                    <a:pt x="45" y="201"/>
                  </a:cubicBezTo>
                  <a:lnTo>
                    <a:pt x="45" y="200"/>
                  </a:lnTo>
                  <a:close/>
                  <a:moveTo>
                    <a:pt x="7" y="204"/>
                  </a:moveTo>
                  <a:cubicBezTo>
                    <a:pt x="8" y="203"/>
                    <a:pt x="9" y="202"/>
                    <a:pt x="8" y="200"/>
                  </a:cubicBezTo>
                  <a:cubicBezTo>
                    <a:pt x="9" y="200"/>
                    <a:pt x="9" y="200"/>
                    <a:pt x="9" y="200"/>
                  </a:cubicBezTo>
                  <a:cubicBezTo>
                    <a:pt x="9" y="200"/>
                    <a:pt x="9" y="201"/>
                    <a:pt x="9" y="201"/>
                  </a:cubicBezTo>
                  <a:cubicBezTo>
                    <a:pt x="10" y="201"/>
                    <a:pt x="10" y="201"/>
                    <a:pt x="10" y="202"/>
                  </a:cubicBezTo>
                  <a:cubicBezTo>
                    <a:pt x="10" y="202"/>
                    <a:pt x="10" y="202"/>
                    <a:pt x="10" y="202"/>
                  </a:cubicBezTo>
                  <a:cubicBezTo>
                    <a:pt x="10" y="202"/>
                    <a:pt x="9" y="203"/>
                    <a:pt x="9" y="203"/>
                  </a:cubicBezTo>
                  <a:cubicBezTo>
                    <a:pt x="9" y="204"/>
                    <a:pt x="8" y="204"/>
                    <a:pt x="7" y="204"/>
                  </a:cubicBezTo>
                  <a:close/>
                  <a:moveTo>
                    <a:pt x="12" y="201"/>
                  </a:moveTo>
                  <a:cubicBezTo>
                    <a:pt x="13" y="201"/>
                    <a:pt x="12" y="201"/>
                    <a:pt x="12" y="201"/>
                  </a:cubicBezTo>
                  <a:cubicBezTo>
                    <a:pt x="12" y="201"/>
                    <a:pt x="12" y="201"/>
                    <a:pt x="12" y="201"/>
                  </a:cubicBezTo>
                  <a:cubicBezTo>
                    <a:pt x="12" y="201"/>
                    <a:pt x="12" y="201"/>
                    <a:pt x="12" y="201"/>
                  </a:cubicBezTo>
                  <a:cubicBezTo>
                    <a:pt x="12" y="201"/>
                    <a:pt x="12" y="201"/>
                    <a:pt x="12" y="201"/>
                  </a:cubicBezTo>
                  <a:close/>
                  <a:moveTo>
                    <a:pt x="47" y="202"/>
                  </a:moveTo>
                  <a:cubicBezTo>
                    <a:pt x="47" y="202"/>
                    <a:pt x="47" y="202"/>
                    <a:pt x="47" y="202"/>
                  </a:cubicBezTo>
                  <a:cubicBezTo>
                    <a:pt x="46" y="202"/>
                    <a:pt x="46" y="203"/>
                    <a:pt x="46" y="203"/>
                  </a:cubicBezTo>
                  <a:cubicBezTo>
                    <a:pt x="46" y="202"/>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3" y="205"/>
                  </a:cubicBezTo>
                  <a:cubicBezTo>
                    <a:pt x="12" y="205"/>
                    <a:pt x="12" y="205"/>
                    <a:pt x="12" y="204"/>
                  </a:cubicBezTo>
                  <a:close/>
                  <a:moveTo>
                    <a:pt x="16" y="206"/>
                  </a:moveTo>
                  <a:cubicBezTo>
                    <a:pt x="14" y="206"/>
                    <a:pt x="14" y="205"/>
                    <a:pt x="15" y="204"/>
                  </a:cubicBezTo>
                  <a:cubicBezTo>
                    <a:pt x="16" y="204"/>
                    <a:pt x="16" y="205"/>
                    <a:pt x="16" y="205"/>
                  </a:cubicBezTo>
                  <a:cubicBezTo>
                    <a:pt x="16" y="206"/>
                    <a:pt x="16" y="206"/>
                    <a:pt x="16" y="206"/>
                  </a:cubicBezTo>
                  <a:close/>
                  <a:moveTo>
                    <a:pt x="17" y="205"/>
                  </a:moveTo>
                  <a:cubicBezTo>
                    <a:pt x="17" y="205"/>
                    <a:pt x="17" y="204"/>
                    <a:pt x="17" y="204"/>
                  </a:cubicBezTo>
                  <a:cubicBezTo>
                    <a:pt x="18" y="204"/>
                    <a:pt x="18" y="204"/>
                    <a:pt x="19" y="204"/>
                  </a:cubicBezTo>
                  <a:cubicBezTo>
                    <a:pt x="18" y="205"/>
                    <a:pt x="18" y="205"/>
                    <a:pt x="17" y="205"/>
                  </a:cubicBezTo>
                  <a:close/>
                  <a:moveTo>
                    <a:pt x="2" y="205"/>
                  </a:moveTo>
                  <a:cubicBezTo>
                    <a:pt x="2" y="205"/>
                    <a:pt x="2" y="205"/>
                    <a:pt x="2" y="205"/>
                  </a:cubicBezTo>
                  <a:cubicBezTo>
                    <a:pt x="2" y="206"/>
                    <a:pt x="2" y="206"/>
                    <a:pt x="2" y="206"/>
                  </a:cubicBezTo>
                  <a:cubicBezTo>
                    <a:pt x="1" y="205"/>
                    <a:pt x="1" y="205"/>
                    <a:pt x="2" y="205"/>
                  </a:cubicBezTo>
                  <a:cubicBezTo>
                    <a:pt x="2" y="205"/>
                    <a:pt x="2" y="205"/>
                    <a:pt x="2" y="205"/>
                  </a:cubicBezTo>
                  <a:close/>
                  <a:moveTo>
                    <a:pt x="5" y="205"/>
                  </a:moveTo>
                  <a:cubicBezTo>
                    <a:pt x="5" y="205"/>
                    <a:pt x="5" y="205"/>
                    <a:pt x="5" y="205"/>
                  </a:cubicBezTo>
                  <a:cubicBezTo>
                    <a:pt x="4" y="206"/>
                    <a:pt x="4" y="206"/>
                    <a:pt x="4" y="206"/>
                  </a:cubicBezTo>
                  <a:cubicBezTo>
                    <a:pt x="4" y="205"/>
                    <a:pt x="4" y="205"/>
                    <a:pt x="4" y="205"/>
                  </a:cubicBezTo>
                  <a:cubicBezTo>
                    <a:pt x="4" y="205"/>
                    <a:pt x="5" y="205"/>
                    <a:pt x="5"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6" y="207"/>
                    <a:pt x="86" y="207"/>
                  </a:cubicBezTo>
                  <a:cubicBezTo>
                    <a:pt x="86" y="206"/>
                    <a:pt x="87" y="206"/>
                    <a:pt x="88" y="206"/>
                  </a:cubicBezTo>
                  <a:cubicBezTo>
                    <a:pt x="88" y="208"/>
                    <a:pt x="87" y="208"/>
                    <a:pt x="87" y="208"/>
                  </a:cubicBezTo>
                  <a:cubicBezTo>
                    <a:pt x="86" y="208"/>
                    <a:pt x="85" y="208"/>
                    <a:pt x="84" y="208"/>
                  </a:cubicBezTo>
                  <a:close/>
                  <a:moveTo>
                    <a:pt x="5" y="207"/>
                  </a:moveTo>
                  <a:cubicBezTo>
                    <a:pt x="6" y="207"/>
                    <a:pt x="6" y="207"/>
                    <a:pt x="6" y="207"/>
                  </a:cubicBezTo>
                  <a:cubicBezTo>
                    <a:pt x="7" y="207"/>
                    <a:pt x="7" y="207"/>
                    <a:pt x="7" y="207"/>
                  </a:cubicBezTo>
                  <a:cubicBezTo>
                    <a:pt x="7" y="207"/>
                    <a:pt x="7" y="207"/>
                    <a:pt x="7" y="207"/>
                  </a:cubicBezTo>
                  <a:cubicBezTo>
                    <a:pt x="6" y="208"/>
                    <a:pt x="6" y="207"/>
                    <a:pt x="5" y="207"/>
                  </a:cubicBezTo>
                  <a:close/>
                  <a:moveTo>
                    <a:pt x="16" y="211"/>
                  </a:moveTo>
                  <a:cubicBezTo>
                    <a:pt x="16" y="210"/>
                    <a:pt x="16" y="210"/>
                    <a:pt x="16" y="209"/>
                  </a:cubicBezTo>
                  <a:cubicBezTo>
                    <a:pt x="15" y="209"/>
                    <a:pt x="15" y="208"/>
                    <a:pt x="16" y="207"/>
                  </a:cubicBezTo>
                  <a:cubicBezTo>
                    <a:pt x="16" y="208"/>
                    <a:pt x="17" y="208"/>
                    <a:pt x="17" y="209"/>
                  </a:cubicBezTo>
                  <a:cubicBezTo>
                    <a:pt x="17" y="209"/>
                    <a:pt x="17" y="210"/>
                    <a:pt x="17" y="211"/>
                  </a:cubicBezTo>
                  <a:cubicBezTo>
                    <a:pt x="17" y="212"/>
                    <a:pt x="18" y="212"/>
                    <a:pt x="18" y="212"/>
                  </a:cubicBezTo>
                  <a:cubicBezTo>
                    <a:pt x="18" y="212"/>
                    <a:pt x="18" y="212"/>
                    <a:pt x="18" y="212"/>
                  </a:cubicBezTo>
                  <a:cubicBezTo>
                    <a:pt x="18" y="212"/>
                    <a:pt x="18" y="212"/>
                    <a:pt x="18" y="212"/>
                  </a:cubicBezTo>
                  <a:cubicBezTo>
                    <a:pt x="17" y="212"/>
                    <a:pt x="17" y="212"/>
                    <a:pt x="17" y="212"/>
                  </a:cubicBezTo>
                  <a:cubicBezTo>
                    <a:pt x="17" y="212"/>
                    <a:pt x="16" y="212"/>
                    <a:pt x="16" y="212"/>
                  </a:cubicBezTo>
                  <a:cubicBezTo>
                    <a:pt x="16" y="211"/>
                    <a:pt x="16" y="211"/>
                    <a:pt x="16" y="211"/>
                  </a:cubicBezTo>
                  <a:close/>
                  <a:moveTo>
                    <a:pt x="4" y="208"/>
                  </a:moveTo>
                  <a:cubicBezTo>
                    <a:pt x="4" y="209"/>
                    <a:pt x="3" y="209"/>
                    <a:pt x="3" y="209"/>
                  </a:cubicBezTo>
                  <a:cubicBezTo>
                    <a:pt x="3" y="209"/>
                    <a:pt x="3" y="208"/>
                    <a:pt x="3" y="208"/>
                  </a:cubicBezTo>
                  <a:cubicBezTo>
                    <a:pt x="3" y="208"/>
                    <a:pt x="3" y="208"/>
                    <a:pt x="3" y="208"/>
                  </a:cubicBezTo>
                  <a:cubicBezTo>
                    <a:pt x="4" y="208"/>
                    <a:pt x="4" y="208"/>
                    <a:pt x="4" y="208"/>
                  </a:cubicBezTo>
                  <a:close/>
                  <a:moveTo>
                    <a:pt x="8" y="210"/>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10" y="209"/>
                  </a:cubicBezTo>
                  <a:cubicBezTo>
                    <a:pt x="9" y="209"/>
                    <a:pt x="9" y="209"/>
                    <a:pt x="9" y="210"/>
                  </a:cubicBezTo>
                  <a:cubicBezTo>
                    <a:pt x="9" y="210"/>
                    <a:pt x="9" y="210"/>
                    <a:pt x="9" y="210"/>
                  </a:cubicBezTo>
                  <a:cubicBezTo>
                    <a:pt x="9" y="210"/>
                    <a:pt x="9" y="210"/>
                    <a:pt x="9" y="210"/>
                  </a:cubicBezTo>
                  <a:cubicBezTo>
                    <a:pt x="9" y="211"/>
                    <a:pt x="9" y="211"/>
                    <a:pt x="9" y="211"/>
                  </a:cubicBezTo>
                  <a:cubicBezTo>
                    <a:pt x="8" y="211"/>
                    <a:pt x="8" y="211"/>
                    <a:pt x="8" y="211"/>
                  </a:cubicBezTo>
                  <a:cubicBezTo>
                    <a:pt x="8" y="211"/>
                    <a:pt x="7" y="211"/>
                    <a:pt x="7" y="211"/>
                  </a:cubicBezTo>
                  <a:cubicBezTo>
                    <a:pt x="7" y="212"/>
                    <a:pt x="7" y="212"/>
                    <a:pt x="6" y="212"/>
                  </a:cubicBezTo>
                  <a:cubicBezTo>
                    <a:pt x="6" y="212"/>
                    <a:pt x="5" y="211"/>
                    <a:pt x="5" y="210"/>
                  </a:cubicBezTo>
                  <a:lnTo>
                    <a:pt x="8" y="210"/>
                  </a:lnTo>
                  <a:close/>
                  <a:moveTo>
                    <a:pt x="14" y="209"/>
                  </a:moveTo>
                  <a:cubicBezTo>
                    <a:pt x="14" y="209"/>
                    <a:pt x="14" y="209"/>
                    <a:pt x="13" y="209"/>
                  </a:cubicBezTo>
                  <a:cubicBezTo>
                    <a:pt x="13" y="209"/>
                    <a:pt x="13" y="210"/>
                    <a:pt x="13" y="210"/>
                  </a:cubicBezTo>
                  <a:cubicBezTo>
                    <a:pt x="13" y="209"/>
                    <a:pt x="13" y="209"/>
                    <a:pt x="13" y="209"/>
                  </a:cubicBezTo>
                  <a:cubicBezTo>
                    <a:pt x="13" y="209"/>
                    <a:pt x="14" y="209"/>
                    <a:pt x="14" y="209"/>
                  </a:cubicBezTo>
                  <a:close/>
                  <a:moveTo>
                    <a:pt x="87" y="210"/>
                  </a:moveTo>
                  <a:cubicBezTo>
                    <a:pt x="87" y="209"/>
                    <a:pt x="87" y="209"/>
                    <a:pt x="87" y="209"/>
                  </a:cubicBezTo>
                  <a:cubicBezTo>
                    <a:pt x="87" y="210"/>
                    <a:pt x="87" y="210"/>
                    <a:pt x="87" y="210"/>
                  </a:cubicBezTo>
                  <a:cubicBezTo>
                    <a:pt x="87" y="210"/>
                    <a:pt x="86" y="210"/>
                    <a:pt x="86" y="210"/>
                  </a:cubicBezTo>
                  <a:cubicBezTo>
                    <a:pt x="86" y="210"/>
                    <a:pt x="86" y="210"/>
                    <a:pt x="87" y="210"/>
                  </a:cubicBezTo>
                  <a:close/>
                  <a:moveTo>
                    <a:pt x="22" y="212"/>
                  </a:moveTo>
                  <a:cubicBezTo>
                    <a:pt x="21" y="213"/>
                    <a:pt x="21" y="213"/>
                    <a:pt x="21" y="213"/>
                  </a:cubicBezTo>
                  <a:cubicBezTo>
                    <a:pt x="21" y="213"/>
                    <a:pt x="21" y="213"/>
                    <a:pt x="21" y="212"/>
                  </a:cubicBezTo>
                  <a:cubicBezTo>
                    <a:pt x="20" y="212"/>
                    <a:pt x="20" y="212"/>
                    <a:pt x="20" y="211"/>
                  </a:cubicBezTo>
                  <a:cubicBezTo>
                    <a:pt x="20" y="211"/>
                    <a:pt x="20" y="211"/>
                    <a:pt x="20" y="210"/>
                  </a:cubicBezTo>
                  <a:lnTo>
                    <a:pt x="22" y="210"/>
                  </a:lnTo>
                  <a:cubicBezTo>
                    <a:pt x="21" y="211"/>
                    <a:pt x="21" y="211"/>
                    <a:pt x="21" y="212"/>
                  </a:cubicBezTo>
                  <a:cubicBezTo>
                    <a:pt x="21" y="212"/>
                    <a:pt x="21" y="212"/>
                    <a:pt x="22" y="212"/>
                  </a:cubicBezTo>
                  <a:close/>
                  <a:moveTo>
                    <a:pt x="14" y="211"/>
                  </a:moveTo>
                  <a:cubicBezTo>
                    <a:pt x="14" y="212"/>
                    <a:pt x="14" y="212"/>
                    <a:pt x="14" y="212"/>
                  </a:cubicBezTo>
                  <a:cubicBezTo>
                    <a:pt x="14" y="212"/>
                    <a:pt x="14" y="211"/>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4" y="211"/>
                    <a:pt x="34" y="211"/>
                  </a:cubicBezTo>
                  <a:cubicBezTo>
                    <a:pt x="34" y="212"/>
                    <a:pt x="34" y="212"/>
                    <a:pt x="33" y="212"/>
                  </a:cubicBezTo>
                  <a:close/>
                  <a:moveTo>
                    <a:pt x="7" y="213"/>
                  </a:moveTo>
                  <a:cubicBezTo>
                    <a:pt x="8" y="212"/>
                    <a:pt x="9" y="211"/>
                    <a:pt x="10" y="212"/>
                  </a:cubicBezTo>
                  <a:cubicBezTo>
                    <a:pt x="11" y="212"/>
                    <a:pt x="12" y="212"/>
                    <a:pt x="13" y="212"/>
                  </a:cubicBezTo>
                  <a:cubicBezTo>
                    <a:pt x="12" y="212"/>
                    <a:pt x="12" y="213"/>
                    <a:pt x="11" y="213"/>
                  </a:cubicBezTo>
                  <a:cubicBezTo>
                    <a:pt x="10" y="213"/>
                    <a:pt x="9" y="213"/>
                    <a:pt x="7" y="213"/>
                  </a:cubicBezTo>
                  <a:close/>
                  <a:moveTo>
                    <a:pt x="24" y="212"/>
                  </a:moveTo>
                  <a:cubicBezTo>
                    <a:pt x="24" y="212"/>
                    <a:pt x="23" y="212"/>
                    <a:pt x="23" y="212"/>
                  </a:cubicBezTo>
                  <a:cubicBezTo>
                    <a:pt x="23" y="212"/>
                    <a:pt x="23" y="212"/>
                    <a:pt x="23" y="212"/>
                  </a:cubicBezTo>
                  <a:cubicBezTo>
                    <a:pt x="23" y="212"/>
                    <a:pt x="23" y="211"/>
                    <a:pt x="23" y="211"/>
                  </a:cubicBezTo>
                  <a:cubicBezTo>
                    <a:pt x="24" y="212"/>
                    <a:pt x="24" y="212"/>
                    <a:pt x="24" y="212"/>
                  </a:cubicBezTo>
                  <a:close/>
                  <a:moveTo>
                    <a:pt x="25" y="211"/>
                  </a:moveTo>
                  <a:cubicBezTo>
                    <a:pt x="25" y="211"/>
                    <a:pt x="25" y="212"/>
                    <a:pt x="25" y="212"/>
                  </a:cubicBezTo>
                  <a:cubicBezTo>
                    <a:pt x="24" y="212"/>
                    <a:pt x="24" y="212"/>
                    <a:pt x="24" y="212"/>
                  </a:cubicBezTo>
                  <a:cubicBezTo>
                    <a:pt x="24" y="212"/>
                    <a:pt x="24" y="211"/>
                    <a:pt x="24" y="211"/>
                  </a:cubicBezTo>
                  <a:cubicBezTo>
                    <a:pt x="24" y="211"/>
                    <a:pt x="25" y="211"/>
                    <a:pt x="25" y="211"/>
                  </a:cubicBezTo>
                  <a:close/>
                  <a:moveTo>
                    <a:pt x="29" y="213"/>
                  </a:moveTo>
                  <a:cubicBezTo>
                    <a:pt x="29" y="212"/>
                    <a:pt x="29" y="211"/>
                    <a:pt x="30" y="211"/>
                  </a:cubicBezTo>
                  <a:cubicBezTo>
                    <a:pt x="31" y="211"/>
                    <a:pt x="31" y="212"/>
                    <a:pt x="31" y="213"/>
                  </a:cubicBezTo>
                  <a:lnTo>
                    <a:pt x="29" y="213"/>
                  </a:lnTo>
                  <a:close/>
                  <a:moveTo>
                    <a:pt x="41" y="213"/>
                  </a:moveTo>
                  <a:cubicBezTo>
                    <a:pt x="41" y="212"/>
                    <a:pt x="42" y="212"/>
                    <a:pt x="42" y="212"/>
                  </a:cubicBezTo>
                  <a:cubicBezTo>
                    <a:pt x="42" y="212"/>
                    <a:pt x="42" y="213"/>
                    <a:pt x="41" y="213"/>
                  </a:cubicBezTo>
                  <a:close/>
                  <a:moveTo>
                    <a:pt x="82" y="212"/>
                  </a:moveTo>
                  <a:cubicBezTo>
                    <a:pt x="82" y="212"/>
                    <a:pt x="82" y="213"/>
                    <a:pt x="82" y="213"/>
                  </a:cubicBezTo>
                  <a:cubicBezTo>
                    <a:pt x="82" y="213"/>
                    <a:pt x="82" y="213"/>
                    <a:pt x="81" y="213"/>
                  </a:cubicBezTo>
                  <a:cubicBezTo>
                    <a:pt x="81" y="213"/>
                    <a:pt x="81" y="213"/>
                    <a:pt x="81" y="212"/>
                  </a:cubicBezTo>
                  <a:cubicBezTo>
                    <a:pt x="82" y="212"/>
                    <a:pt x="82" y="212"/>
                    <a:pt x="82" y="212"/>
                  </a:cubicBezTo>
                  <a:close/>
                  <a:moveTo>
                    <a:pt x="111" y="9"/>
                  </a:moveTo>
                  <a:cubicBezTo>
                    <a:pt x="110" y="9"/>
                    <a:pt x="110" y="10"/>
                    <a:pt x="109" y="10"/>
                  </a:cubicBezTo>
                  <a:cubicBezTo>
                    <a:pt x="109" y="10"/>
                    <a:pt x="108" y="11"/>
                    <a:pt x="108" y="11"/>
                  </a:cubicBezTo>
                  <a:cubicBezTo>
                    <a:pt x="108" y="11"/>
                    <a:pt x="108" y="11"/>
                    <a:pt x="108" y="11"/>
                  </a:cubicBezTo>
                  <a:cubicBezTo>
                    <a:pt x="109" y="12"/>
                    <a:pt x="109" y="12"/>
                    <a:pt x="109" y="12"/>
                  </a:cubicBezTo>
                  <a:cubicBezTo>
                    <a:pt x="110" y="12"/>
                    <a:pt x="110" y="12"/>
                    <a:pt x="110" y="12"/>
                  </a:cubicBezTo>
                  <a:cubicBezTo>
                    <a:pt x="111" y="12"/>
                    <a:pt x="111" y="12"/>
                    <a:pt x="111" y="12"/>
                  </a:cubicBezTo>
                  <a:cubicBezTo>
                    <a:pt x="112" y="12"/>
                    <a:pt x="112" y="11"/>
                    <a:pt x="112" y="10"/>
                  </a:cubicBezTo>
                  <a:cubicBezTo>
                    <a:pt x="111" y="9"/>
                    <a:pt x="111" y="8"/>
                    <a:pt x="111" y="8"/>
                  </a:cubicBezTo>
                  <a:cubicBezTo>
                    <a:pt x="112" y="8"/>
                    <a:pt x="112" y="8"/>
                    <a:pt x="113" y="8"/>
                  </a:cubicBezTo>
                  <a:lnTo>
                    <a:pt x="115" y="8"/>
                  </a:lnTo>
                  <a:cubicBezTo>
                    <a:pt x="115" y="8"/>
                    <a:pt x="116" y="8"/>
                    <a:pt x="116" y="8"/>
                  </a:cubicBezTo>
                  <a:cubicBezTo>
                    <a:pt x="116" y="8"/>
                    <a:pt x="117" y="8"/>
                    <a:pt x="117" y="8"/>
                  </a:cubicBezTo>
                  <a:cubicBezTo>
                    <a:pt x="117" y="7"/>
                    <a:pt x="117" y="7"/>
                    <a:pt x="117" y="7"/>
                  </a:cubicBezTo>
                  <a:cubicBezTo>
                    <a:pt x="117" y="6"/>
                    <a:pt x="117" y="6"/>
                    <a:pt x="117" y="6"/>
                  </a:cubicBezTo>
                  <a:cubicBezTo>
                    <a:pt x="117" y="6"/>
                    <a:pt x="118" y="6"/>
                    <a:pt x="118" y="6"/>
                  </a:cubicBezTo>
                  <a:cubicBezTo>
                    <a:pt x="118" y="6"/>
                    <a:pt x="119" y="6"/>
                    <a:pt x="119" y="6"/>
                  </a:cubicBezTo>
                  <a:cubicBezTo>
                    <a:pt x="119" y="6"/>
                    <a:pt x="119" y="6"/>
                    <a:pt x="119" y="5"/>
                  </a:cubicBezTo>
                  <a:cubicBezTo>
                    <a:pt x="120" y="5"/>
                    <a:pt x="120" y="5"/>
                    <a:pt x="119" y="4"/>
                  </a:cubicBezTo>
                  <a:cubicBezTo>
                    <a:pt x="120" y="5"/>
                    <a:pt x="120" y="5"/>
                    <a:pt x="121" y="5"/>
                  </a:cubicBezTo>
                  <a:cubicBezTo>
                    <a:pt x="121" y="5"/>
                    <a:pt x="121" y="5"/>
                    <a:pt x="122" y="6"/>
                  </a:cubicBezTo>
                  <a:cubicBezTo>
                    <a:pt x="122" y="6"/>
                    <a:pt x="122" y="6"/>
                    <a:pt x="123" y="6"/>
                  </a:cubicBezTo>
                  <a:cubicBezTo>
                    <a:pt x="123" y="6"/>
                    <a:pt x="123" y="5"/>
                    <a:pt x="123" y="5"/>
                  </a:cubicBezTo>
                  <a:cubicBezTo>
                    <a:pt x="124" y="39"/>
                    <a:pt x="124" y="72"/>
                    <a:pt x="124" y="106"/>
                  </a:cubicBezTo>
                  <a:cubicBezTo>
                    <a:pt x="124" y="140"/>
                    <a:pt x="124" y="174"/>
                    <a:pt x="124" y="208"/>
                  </a:cubicBezTo>
                  <a:cubicBezTo>
                    <a:pt x="123" y="208"/>
                    <a:pt x="123" y="208"/>
                    <a:pt x="122" y="209"/>
                  </a:cubicBezTo>
                  <a:cubicBezTo>
                    <a:pt x="122" y="209"/>
                    <a:pt x="121" y="210"/>
                    <a:pt x="121" y="210"/>
                  </a:cubicBezTo>
                  <a:cubicBezTo>
                    <a:pt x="121" y="210"/>
                    <a:pt x="121" y="210"/>
                    <a:pt x="121" y="210"/>
                  </a:cubicBezTo>
                  <a:cubicBezTo>
                    <a:pt x="122" y="210"/>
                    <a:pt x="122" y="210"/>
                    <a:pt x="122" y="210"/>
                  </a:cubicBezTo>
                  <a:cubicBezTo>
                    <a:pt x="123" y="210"/>
                    <a:pt x="123" y="210"/>
                    <a:pt x="123" y="210"/>
                  </a:cubicBezTo>
                  <a:cubicBezTo>
                    <a:pt x="124" y="210"/>
                    <a:pt x="124" y="211"/>
                    <a:pt x="124" y="211"/>
                  </a:cubicBezTo>
                  <a:cubicBezTo>
                    <a:pt x="124" y="211"/>
                    <a:pt x="124" y="212"/>
                    <a:pt x="124" y="212"/>
                  </a:cubicBezTo>
                  <a:cubicBezTo>
                    <a:pt x="124" y="212"/>
                    <a:pt x="124" y="212"/>
                    <a:pt x="124" y="213"/>
                  </a:cubicBezTo>
                  <a:cubicBezTo>
                    <a:pt x="123" y="213"/>
                    <a:pt x="121" y="213"/>
                    <a:pt x="120" y="213"/>
                  </a:cubicBezTo>
                  <a:cubicBezTo>
                    <a:pt x="118" y="213"/>
                    <a:pt x="116" y="213"/>
                    <a:pt x="115"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4" y="212"/>
                    <a:pt x="103" y="212"/>
                    <a:pt x="103" y="212"/>
                  </a:cubicBezTo>
                  <a:cubicBezTo>
                    <a:pt x="103" y="213"/>
                    <a:pt x="103" y="213"/>
                    <a:pt x="103" y="213"/>
                  </a:cubicBezTo>
                  <a:cubicBezTo>
                    <a:pt x="102" y="213"/>
                    <a:pt x="102" y="213"/>
                    <a:pt x="102" y="213"/>
                  </a:cubicBezTo>
                  <a:cubicBezTo>
                    <a:pt x="102" y="212"/>
                    <a:pt x="102" y="212"/>
                    <a:pt x="102" y="212"/>
                  </a:cubicBezTo>
                  <a:cubicBezTo>
                    <a:pt x="103" y="212"/>
                    <a:pt x="103" y="212"/>
                    <a:pt x="103" y="211"/>
                  </a:cubicBezTo>
                  <a:cubicBezTo>
                    <a:pt x="103" y="211"/>
                    <a:pt x="103" y="211"/>
                    <a:pt x="102" y="210"/>
                  </a:cubicBezTo>
                  <a:cubicBezTo>
                    <a:pt x="102" y="210"/>
                    <a:pt x="102" y="210"/>
                    <a:pt x="101" y="211"/>
                  </a:cubicBezTo>
                  <a:cubicBezTo>
                    <a:pt x="101" y="211"/>
                    <a:pt x="101" y="211"/>
                    <a:pt x="101" y="211"/>
                  </a:cubicBezTo>
                  <a:cubicBezTo>
                    <a:pt x="101" y="212"/>
                    <a:pt x="101" y="212"/>
                    <a:pt x="101" y="212"/>
                  </a:cubicBezTo>
                  <a:cubicBezTo>
                    <a:pt x="101" y="213"/>
                    <a:pt x="101" y="213"/>
                    <a:pt x="100" y="213"/>
                  </a:cubicBezTo>
                  <a:cubicBezTo>
                    <a:pt x="99" y="213"/>
                    <a:pt x="98" y="213"/>
                    <a:pt x="98" y="212"/>
                  </a:cubicBezTo>
                  <a:cubicBezTo>
                    <a:pt x="97" y="212"/>
                    <a:pt x="96" y="211"/>
                    <a:pt x="95" y="211"/>
                  </a:cubicBezTo>
                  <a:cubicBezTo>
                    <a:pt x="95" y="210"/>
                    <a:pt x="95" y="210"/>
                    <a:pt x="96" y="210"/>
                  </a:cubicBezTo>
                  <a:cubicBezTo>
                    <a:pt x="97" y="209"/>
                    <a:pt x="97" y="209"/>
                    <a:pt x="97" y="209"/>
                  </a:cubicBezTo>
                  <a:cubicBezTo>
                    <a:pt x="97" y="208"/>
                    <a:pt x="97" y="208"/>
                    <a:pt x="96" y="207"/>
                  </a:cubicBezTo>
                  <a:cubicBezTo>
                    <a:pt x="96" y="207"/>
                    <a:pt x="95" y="207"/>
                    <a:pt x="95" y="208"/>
                  </a:cubicBezTo>
                  <a:cubicBezTo>
                    <a:pt x="94" y="208"/>
                    <a:pt x="94" y="208"/>
                    <a:pt x="94" y="208"/>
                  </a:cubicBezTo>
                  <a:cubicBezTo>
                    <a:pt x="93" y="208"/>
                    <a:pt x="93" y="207"/>
                    <a:pt x="93" y="207"/>
                  </a:cubicBezTo>
                  <a:cubicBezTo>
                    <a:pt x="92" y="207"/>
                    <a:pt x="91" y="208"/>
                    <a:pt x="91" y="208"/>
                  </a:cubicBezTo>
                  <a:cubicBezTo>
                    <a:pt x="91" y="209"/>
                    <a:pt x="91" y="210"/>
                    <a:pt x="90" y="210"/>
                  </a:cubicBezTo>
                  <a:cubicBezTo>
                    <a:pt x="89" y="209"/>
                    <a:pt x="90" y="208"/>
                    <a:pt x="90" y="208"/>
                  </a:cubicBezTo>
                  <a:cubicBezTo>
                    <a:pt x="90" y="208"/>
                    <a:pt x="91" y="208"/>
                    <a:pt x="91" y="208"/>
                  </a:cubicBezTo>
                  <a:cubicBezTo>
                    <a:pt x="91" y="207"/>
                    <a:pt x="91" y="207"/>
                    <a:pt x="90" y="206"/>
                  </a:cubicBezTo>
                  <a:cubicBezTo>
                    <a:pt x="90" y="206"/>
                    <a:pt x="89" y="206"/>
                    <a:pt x="88" y="206"/>
                  </a:cubicBezTo>
                  <a:cubicBezTo>
                    <a:pt x="88" y="206"/>
                    <a:pt x="87" y="206"/>
                    <a:pt x="86" y="205"/>
                  </a:cubicBezTo>
                  <a:cubicBezTo>
                    <a:pt x="86" y="205"/>
                    <a:pt x="85" y="205"/>
                    <a:pt x="84" y="205"/>
                  </a:cubicBezTo>
                  <a:cubicBezTo>
                    <a:pt x="84" y="205"/>
                    <a:pt x="84" y="205"/>
                    <a:pt x="84" y="206"/>
                  </a:cubicBezTo>
                  <a:cubicBezTo>
                    <a:pt x="84" y="206"/>
                    <a:pt x="84" y="206"/>
                    <a:pt x="84" y="207"/>
                  </a:cubicBezTo>
                  <a:cubicBezTo>
                    <a:pt x="84" y="207"/>
                    <a:pt x="84" y="208"/>
                    <a:pt x="84" y="208"/>
                  </a:cubicBezTo>
                  <a:cubicBezTo>
                    <a:pt x="84" y="208"/>
                    <a:pt x="84" y="209"/>
                    <a:pt x="84" y="209"/>
                  </a:cubicBezTo>
                  <a:cubicBezTo>
                    <a:pt x="82" y="209"/>
                    <a:pt x="80" y="209"/>
                    <a:pt x="79" y="210"/>
                  </a:cubicBezTo>
                  <a:cubicBezTo>
                    <a:pt x="78" y="210"/>
                    <a:pt x="77" y="211"/>
                    <a:pt x="76" y="212"/>
                  </a:cubicBezTo>
                  <a:cubicBezTo>
                    <a:pt x="76" y="212"/>
                    <a:pt x="75" y="212"/>
                    <a:pt x="75" y="211"/>
                  </a:cubicBezTo>
                  <a:cubicBezTo>
                    <a:pt x="74" y="210"/>
                    <a:pt x="74" y="209"/>
                    <a:pt x="75" y="208"/>
                  </a:cubicBezTo>
                  <a:cubicBezTo>
                    <a:pt x="75" y="208"/>
                    <a:pt x="76" y="208"/>
                    <a:pt x="76" y="208"/>
                  </a:cubicBezTo>
                  <a:cubicBezTo>
                    <a:pt x="76" y="208"/>
                    <a:pt x="76" y="208"/>
                    <a:pt x="76" y="209"/>
                  </a:cubicBezTo>
                  <a:cubicBezTo>
                    <a:pt x="76" y="209"/>
                    <a:pt x="75" y="209"/>
                    <a:pt x="75" y="210"/>
                  </a:cubicBezTo>
                  <a:cubicBezTo>
                    <a:pt x="75" y="210"/>
                    <a:pt x="75" y="210"/>
                    <a:pt x="75" y="210"/>
                  </a:cubicBezTo>
                  <a:cubicBezTo>
                    <a:pt x="76" y="210"/>
                    <a:pt x="76" y="210"/>
                    <a:pt x="77" y="210"/>
                  </a:cubicBezTo>
                  <a:cubicBezTo>
                    <a:pt x="77" y="210"/>
                    <a:pt x="77" y="209"/>
                    <a:pt x="77" y="209"/>
                  </a:cubicBezTo>
                  <a:cubicBezTo>
                    <a:pt x="78" y="208"/>
                    <a:pt x="78" y="208"/>
                    <a:pt x="78" y="208"/>
                  </a:cubicBezTo>
                  <a:cubicBezTo>
                    <a:pt x="79" y="207"/>
                    <a:pt x="79" y="207"/>
                    <a:pt x="80" y="207"/>
                  </a:cubicBezTo>
                  <a:cubicBezTo>
                    <a:pt x="79" y="207"/>
                    <a:pt x="79" y="207"/>
                    <a:pt x="78" y="207"/>
                  </a:cubicBezTo>
                  <a:cubicBezTo>
                    <a:pt x="77" y="207"/>
                    <a:pt x="77" y="207"/>
                    <a:pt x="76" y="207"/>
                  </a:cubicBezTo>
                  <a:cubicBezTo>
                    <a:pt x="76" y="207"/>
                    <a:pt x="75" y="206"/>
                    <a:pt x="75" y="206"/>
                  </a:cubicBezTo>
                  <a:cubicBezTo>
                    <a:pt x="75" y="206"/>
                    <a:pt x="74" y="206"/>
                    <a:pt x="73" y="206"/>
                  </a:cubicBezTo>
                  <a:cubicBezTo>
                    <a:pt x="72" y="202"/>
                    <a:pt x="71" y="198"/>
                    <a:pt x="70" y="194"/>
                  </a:cubicBezTo>
                  <a:cubicBezTo>
                    <a:pt x="69" y="191"/>
                    <a:pt x="68" y="187"/>
                    <a:pt x="67" y="184"/>
                  </a:cubicBezTo>
                  <a:cubicBezTo>
                    <a:pt x="67" y="183"/>
                    <a:pt x="67" y="183"/>
                    <a:pt x="67" y="183"/>
                  </a:cubicBezTo>
                  <a:cubicBezTo>
                    <a:pt x="67" y="183"/>
                    <a:pt x="68" y="182"/>
                    <a:pt x="68" y="182"/>
                  </a:cubicBezTo>
                  <a:cubicBezTo>
                    <a:pt x="68" y="180"/>
                    <a:pt x="68" y="179"/>
                    <a:pt x="67" y="177"/>
                  </a:cubicBezTo>
                  <a:cubicBezTo>
                    <a:pt x="67" y="176"/>
                    <a:pt x="66" y="175"/>
                    <a:pt x="65" y="174"/>
                  </a:cubicBezTo>
                  <a:cubicBezTo>
                    <a:pt x="65" y="173"/>
                    <a:pt x="65" y="172"/>
                    <a:pt x="65" y="172"/>
                  </a:cubicBezTo>
                  <a:cubicBezTo>
                    <a:pt x="66" y="172"/>
                    <a:pt x="66" y="171"/>
                    <a:pt x="66" y="171"/>
                  </a:cubicBezTo>
                  <a:cubicBezTo>
                    <a:pt x="66" y="169"/>
                    <a:pt x="66" y="168"/>
                    <a:pt x="66" y="166"/>
                  </a:cubicBezTo>
                  <a:cubicBezTo>
                    <a:pt x="66" y="165"/>
                    <a:pt x="65" y="163"/>
                    <a:pt x="66" y="161"/>
                  </a:cubicBezTo>
                  <a:cubicBezTo>
                    <a:pt x="65" y="161"/>
                    <a:pt x="64" y="162"/>
                    <a:pt x="64" y="163"/>
                  </a:cubicBezTo>
                  <a:cubicBezTo>
                    <a:pt x="64" y="163"/>
                    <a:pt x="64" y="164"/>
                    <a:pt x="64" y="165"/>
                  </a:cubicBezTo>
                  <a:cubicBezTo>
                    <a:pt x="64" y="165"/>
                    <a:pt x="64" y="166"/>
                    <a:pt x="64" y="167"/>
                  </a:cubicBezTo>
                  <a:cubicBezTo>
                    <a:pt x="63" y="167"/>
                    <a:pt x="63" y="168"/>
                    <a:pt x="62" y="168"/>
                  </a:cubicBezTo>
                  <a:cubicBezTo>
                    <a:pt x="62" y="166"/>
                    <a:pt x="62" y="165"/>
                    <a:pt x="61" y="164"/>
                  </a:cubicBezTo>
                  <a:cubicBezTo>
                    <a:pt x="60" y="162"/>
                    <a:pt x="60" y="161"/>
                    <a:pt x="61" y="160"/>
                  </a:cubicBezTo>
                  <a:cubicBezTo>
                    <a:pt x="60" y="159"/>
                    <a:pt x="59" y="158"/>
                    <a:pt x="59" y="157"/>
                  </a:cubicBezTo>
                  <a:cubicBezTo>
                    <a:pt x="59" y="156"/>
                    <a:pt x="58" y="155"/>
                    <a:pt x="58" y="154"/>
                  </a:cubicBezTo>
                  <a:cubicBezTo>
                    <a:pt x="57" y="152"/>
                    <a:pt x="57" y="149"/>
                    <a:pt x="56" y="147"/>
                  </a:cubicBezTo>
                  <a:cubicBezTo>
                    <a:pt x="55" y="145"/>
                    <a:pt x="54" y="143"/>
                    <a:pt x="54" y="140"/>
                  </a:cubicBezTo>
                  <a:cubicBezTo>
                    <a:pt x="53" y="139"/>
                    <a:pt x="53" y="138"/>
                    <a:pt x="53" y="137"/>
                  </a:cubicBezTo>
                  <a:cubicBezTo>
                    <a:pt x="53" y="136"/>
                    <a:pt x="53" y="135"/>
                    <a:pt x="52" y="134"/>
                  </a:cubicBezTo>
                  <a:cubicBezTo>
                    <a:pt x="52" y="133"/>
                    <a:pt x="52" y="133"/>
                    <a:pt x="51" y="132"/>
                  </a:cubicBezTo>
                  <a:cubicBezTo>
                    <a:pt x="51" y="132"/>
                    <a:pt x="51" y="131"/>
                    <a:pt x="51" y="130"/>
                  </a:cubicBezTo>
                  <a:cubicBezTo>
                    <a:pt x="50" y="127"/>
                    <a:pt x="49" y="123"/>
                    <a:pt x="48"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7" y="156"/>
                    <a:pt x="47" y="158"/>
                    <a:pt x="47" y="159"/>
                  </a:cubicBezTo>
                  <a:cubicBezTo>
                    <a:pt x="47" y="159"/>
                    <a:pt x="47" y="160"/>
                    <a:pt x="47" y="160"/>
                  </a:cubicBezTo>
                  <a:cubicBezTo>
                    <a:pt x="47" y="161"/>
                    <a:pt x="47" y="161"/>
                    <a:pt x="47" y="162"/>
                  </a:cubicBezTo>
                  <a:cubicBezTo>
                    <a:pt x="47" y="163"/>
                    <a:pt x="47" y="163"/>
                    <a:pt x="47" y="164"/>
                  </a:cubicBezTo>
                  <a:cubicBezTo>
                    <a:pt x="47" y="164"/>
                    <a:pt x="47" y="165"/>
                    <a:pt x="46" y="165"/>
                  </a:cubicBezTo>
                  <a:cubicBezTo>
                    <a:pt x="47" y="166"/>
                    <a:pt x="47" y="168"/>
                    <a:pt x="47" y="169"/>
                  </a:cubicBezTo>
                  <a:cubicBezTo>
                    <a:pt x="47" y="171"/>
                    <a:pt x="47" y="174"/>
                    <a:pt x="47" y="176"/>
                  </a:cubicBezTo>
                  <a:cubicBezTo>
                    <a:pt x="47" y="178"/>
                    <a:pt x="47" y="181"/>
                    <a:pt x="47" y="183"/>
                  </a:cubicBezTo>
                  <a:cubicBezTo>
                    <a:pt x="47" y="185"/>
                    <a:pt x="47" y="187"/>
                    <a:pt x="47" y="189"/>
                  </a:cubicBezTo>
                  <a:cubicBezTo>
                    <a:pt x="47" y="189"/>
                    <a:pt x="47" y="189"/>
                    <a:pt x="47" y="190"/>
                  </a:cubicBezTo>
                  <a:cubicBezTo>
                    <a:pt x="47" y="190"/>
                    <a:pt x="47" y="190"/>
                    <a:pt x="47" y="190"/>
                  </a:cubicBezTo>
                  <a:cubicBezTo>
                    <a:pt x="46" y="191"/>
                    <a:pt x="45" y="191"/>
                    <a:pt x="45" y="192"/>
                  </a:cubicBezTo>
                  <a:cubicBezTo>
                    <a:pt x="45" y="192"/>
                    <a:pt x="44" y="192"/>
                    <a:pt x="43" y="192"/>
                  </a:cubicBezTo>
                  <a:cubicBezTo>
                    <a:pt x="43" y="193"/>
                    <a:pt x="43" y="193"/>
                    <a:pt x="43" y="193"/>
                  </a:cubicBezTo>
                  <a:cubicBezTo>
                    <a:pt x="44" y="194"/>
                    <a:pt x="44" y="194"/>
                    <a:pt x="44" y="195"/>
                  </a:cubicBezTo>
                  <a:cubicBezTo>
                    <a:pt x="45" y="194"/>
                    <a:pt x="45" y="194"/>
                    <a:pt x="45" y="194"/>
                  </a:cubicBezTo>
                  <a:cubicBezTo>
                    <a:pt x="44" y="194"/>
                    <a:pt x="44" y="194"/>
                    <a:pt x="44" y="193"/>
                  </a:cubicBezTo>
                  <a:cubicBezTo>
                    <a:pt x="44" y="193"/>
                    <a:pt x="44" y="193"/>
                    <a:pt x="44" y="193"/>
                  </a:cubicBezTo>
                  <a:cubicBezTo>
                    <a:pt x="44" y="193"/>
                    <a:pt x="45" y="192"/>
                    <a:pt x="45" y="192"/>
                  </a:cubicBezTo>
                  <a:cubicBezTo>
                    <a:pt x="46" y="194"/>
                    <a:pt x="46" y="195"/>
                    <a:pt x="45" y="195"/>
                  </a:cubicBezTo>
                  <a:cubicBezTo>
                    <a:pt x="45" y="196"/>
                    <a:pt x="44" y="196"/>
                    <a:pt x="44" y="197"/>
                  </a:cubicBezTo>
                  <a:cubicBezTo>
                    <a:pt x="44" y="198"/>
                    <a:pt x="44" y="198"/>
                    <a:pt x="45" y="198"/>
                  </a:cubicBezTo>
                  <a:cubicBezTo>
                    <a:pt x="46" y="197"/>
                    <a:pt x="46" y="197"/>
                    <a:pt x="47" y="198"/>
                  </a:cubicBezTo>
                  <a:cubicBezTo>
                    <a:pt x="46" y="198"/>
                    <a:pt x="46" y="198"/>
                    <a:pt x="46" y="198"/>
                  </a:cubicBezTo>
                  <a:cubicBezTo>
                    <a:pt x="45" y="198"/>
                    <a:pt x="45" y="198"/>
                    <a:pt x="44" y="198"/>
                  </a:cubicBezTo>
                  <a:cubicBezTo>
                    <a:pt x="44" y="198"/>
                    <a:pt x="43" y="198"/>
                    <a:pt x="43" y="197"/>
                  </a:cubicBezTo>
                  <a:cubicBezTo>
                    <a:pt x="43" y="197"/>
                    <a:pt x="42" y="197"/>
                    <a:pt x="42" y="196"/>
                  </a:cubicBezTo>
                  <a:cubicBezTo>
                    <a:pt x="41" y="198"/>
                    <a:pt x="40" y="199"/>
                    <a:pt x="39" y="199"/>
                  </a:cubicBezTo>
                  <a:cubicBezTo>
                    <a:pt x="37" y="199"/>
                    <a:pt x="36" y="199"/>
                    <a:pt x="34" y="198"/>
                  </a:cubicBezTo>
                  <a:cubicBezTo>
                    <a:pt x="35" y="198"/>
                    <a:pt x="36" y="197"/>
                    <a:pt x="38" y="197"/>
                  </a:cubicBezTo>
                  <a:cubicBezTo>
                    <a:pt x="39" y="197"/>
                    <a:pt x="40" y="197"/>
                    <a:pt x="41" y="196"/>
                  </a:cubicBezTo>
                  <a:cubicBezTo>
                    <a:pt x="42" y="196"/>
                    <a:pt x="42" y="195"/>
                    <a:pt x="41" y="195"/>
                  </a:cubicBezTo>
                  <a:cubicBezTo>
                    <a:pt x="41" y="195"/>
                    <a:pt x="41" y="195"/>
                    <a:pt x="41" y="195"/>
                  </a:cubicBezTo>
                  <a:cubicBezTo>
                    <a:pt x="40" y="195"/>
                    <a:pt x="40" y="195"/>
                    <a:pt x="40" y="196"/>
                  </a:cubicBezTo>
                  <a:cubicBezTo>
                    <a:pt x="39" y="196"/>
                    <a:pt x="39" y="196"/>
                    <a:pt x="39" y="196"/>
                  </a:cubicBezTo>
                  <a:cubicBezTo>
                    <a:pt x="39" y="195"/>
                    <a:pt x="39" y="195"/>
                    <a:pt x="39" y="195"/>
                  </a:cubicBezTo>
                  <a:cubicBezTo>
                    <a:pt x="39" y="195"/>
                    <a:pt x="39" y="195"/>
                    <a:pt x="40" y="195"/>
                  </a:cubicBezTo>
                  <a:cubicBezTo>
                    <a:pt x="40" y="195"/>
                    <a:pt x="41" y="195"/>
                    <a:pt x="41" y="195"/>
                  </a:cubicBezTo>
                  <a:cubicBezTo>
                    <a:pt x="42" y="194"/>
                    <a:pt x="42" y="194"/>
                    <a:pt x="42" y="193"/>
                  </a:cubicBezTo>
                  <a:cubicBezTo>
                    <a:pt x="42" y="193"/>
                    <a:pt x="42" y="193"/>
                    <a:pt x="42" y="193"/>
                  </a:cubicBezTo>
                  <a:cubicBezTo>
                    <a:pt x="42" y="193"/>
                    <a:pt x="41" y="193"/>
                    <a:pt x="41" y="193"/>
                  </a:cubicBezTo>
                  <a:cubicBezTo>
                    <a:pt x="41" y="194"/>
                    <a:pt x="41" y="194"/>
                    <a:pt x="41" y="194"/>
                  </a:cubicBezTo>
                  <a:cubicBezTo>
                    <a:pt x="40" y="194"/>
                    <a:pt x="40" y="194"/>
                    <a:pt x="40" y="194"/>
                  </a:cubicBezTo>
                  <a:cubicBezTo>
                    <a:pt x="40" y="193"/>
                    <a:pt x="40" y="193"/>
                    <a:pt x="40" y="193"/>
                  </a:cubicBezTo>
                  <a:cubicBezTo>
                    <a:pt x="40" y="193"/>
                    <a:pt x="40" y="192"/>
                    <a:pt x="40" y="192"/>
                  </a:cubicBezTo>
                  <a:cubicBezTo>
                    <a:pt x="40" y="192"/>
                    <a:pt x="39" y="192"/>
                    <a:pt x="39" y="192"/>
                  </a:cubicBezTo>
                  <a:cubicBezTo>
                    <a:pt x="39" y="193"/>
                    <a:pt x="39" y="193"/>
                    <a:pt x="38" y="193"/>
                  </a:cubicBezTo>
                  <a:cubicBezTo>
                    <a:pt x="38" y="192"/>
                    <a:pt x="38" y="192"/>
                    <a:pt x="38" y="191"/>
                  </a:cubicBezTo>
                  <a:cubicBezTo>
                    <a:pt x="38" y="191"/>
                    <a:pt x="38" y="191"/>
                    <a:pt x="38" y="190"/>
                  </a:cubicBezTo>
                  <a:cubicBezTo>
                    <a:pt x="39" y="190"/>
                    <a:pt x="39" y="190"/>
                    <a:pt x="39" y="190"/>
                  </a:cubicBezTo>
                  <a:cubicBezTo>
                    <a:pt x="39" y="189"/>
                    <a:pt x="40" y="189"/>
                    <a:pt x="40" y="189"/>
                  </a:cubicBezTo>
                  <a:cubicBezTo>
                    <a:pt x="39" y="189"/>
                    <a:pt x="39" y="188"/>
                    <a:pt x="39" y="188"/>
                  </a:cubicBezTo>
                  <a:cubicBezTo>
                    <a:pt x="38" y="188"/>
                    <a:pt x="38" y="188"/>
                    <a:pt x="38" y="188"/>
                  </a:cubicBezTo>
                  <a:cubicBezTo>
                    <a:pt x="37" y="188"/>
                    <a:pt x="37" y="188"/>
                    <a:pt x="37" y="188"/>
                  </a:cubicBezTo>
                  <a:cubicBezTo>
                    <a:pt x="36" y="188"/>
                    <a:pt x="35" y="188"/>
                    <a:pt x="35" y="188"/>
                  </a:cubicBezTo>
                  <a:cubicBezTo>
                    <a:pt x="35" y="188"/>
                    <a:pt x="35" y="189"/>
                    <a:pt x="35" y="189"/>
                  </a:cubicBezTo>
                  <a:cubicBezTo>
                    <a:pt x="35" y="189"/>
                    <a:pt x="35" y="189"/>
                    <a:pt x="36" y="189"/>
                  </a:cubicBezTo>
                  <a:cubicBezTo>
                    <a:pt x="36" y="189"/>
                    <a:pt x="36" y="189"/>
                    <a:pt x="36" y="189"/>
                  </a:cubicBezTo>
                  <a:cubicBezTo>
                    <a:pt x="37" y="190"/>
                    <a:pt x="37" y="190"/>
                    <a:pt x="37" y="190"/>
                  </a:cubicBezTo>
                  <a:cubicBezTo>
                    <a:pt x="36" y="191"/>
                    <a:pt x="36" y="191"/>
                    <a:pt x="36" y="192"/>
                  </a:cubicBezTo>
                  <a:cubicBezTo>
                    <a:pt x="35" y="193"/>
                    <a:pt x="35" y="193"/>
                    <a:pt x="34" y="194"/>
                  </a:cubicBezTo>
                  <a:cubicBezTo>
                    <a:pt x="34" y="193"/>
                    <a:pt x="34" y="192"/>
                    <a:pt x="34" y="192"/>
                  </a:cubicBezTo>
                  <a:cubicBezTo>
                    <a:pt x="34" y="191"/>
                    <a:pt x="34" y="191"/>
                    <a:pt x="35" y="190"/>
                  </a:cubicBezTo>
                  <a:cubicBezTo>
                    <a:pt x="35" y="190"/>
                    <a:pt x="34" y="189"/>
                    <a:pt x="34" y="189"/>
                  </a:cubicBezTo>
                  <a:cubicBezTo>
                    <a:pt x="34" y="188"/>
                    <a:pt x="33" y="187"/>
                    <a:pt x="34" y="186"/>
                  </a:cubicBezTo>
                  <a:cubicBezTo>
                    <a:pt x="34" y="186"/>
                    <a:pt x="33" y="186"/>
                    <a:pt x="33" y="186"/>
                  </a:cubicBezTo>
                  <a:cubicBezTo>
                    <a:pt x="33" y="186"/>
                    <a:pt x="32" y="186"/>
                    <a:pt x="32" y="185"/>
                  </a:cubicBezTo>
                  <a:cubicBezTo>
                    <a:pt x="31" y="185"/>
                    <a:pt x="31" y="185"/>
                    <a:pt x="31" y="185"/>
                  </a:cubicBezTo>
                  <a:cubicBezTo>
                    <a:pt x="31" y="185"/>
                    <a:pt x="31" y="184"/>
                    <a:pt x="31" y="184"/>
                  </a:cubicBezTo>
                  <a:cubicBezTo>
                    <a:pt x="30" y="184"/>
                    <a:pt x="29" y="185"/>
                    <a:pt x="28" y="185"/>
                  </a:cubicBezTo>
                  <a:cubicBezTo>
                    <a:pt x="27" y="186"/>
                    <a:pt x="26" y="186"/>
                    <a:pt x="25" y="185"/>
                  </a:cubicBezTo>
                  <a:cubicBezTo>
                    <a:pt x="25" y="185"/>
                    <a:pt x="24" y="185"/>
                    <a:pt x="24" y="185"/>
                  </a:cubicBezTo>
                  <a:cubicBezTo>
                    <a:pt x="24" y="186"/>
                    <a:pt x="25" y="186"/>
                    <a:pt x="25" y="187"/>
                  </a:cubicBezTo>
                  <a:cubicBezTo>
                    <a:pt x="25" y="187"/>
                    <a:pt x="25" y="188"/>
                    <a:pt x="24" y="188"/>
                  </a:cubicBezTo>
                  <a:cubicBezTo>
                    <a:pt x="24" y="188"/>
                    <a:pt x="24" y="188"/>
                    <a:pt x="24" y="188"/>
                  </a:cubicBezTo>
                  <a:cubicBezTo>
                    <a:pt x="23" y="187"/>
                    <a:pt x="23" y="187"/>
                    <a:pt x="23" y="187"/>
                  </a:cubicBezTo>
                  <a:cubicBezTo>
                    <a:pt x="23" y="187"/>
                    <a:pt x="24" y="186"/>
                    <a:pt x="24" y="186"/>
                  </a:cubicBezTo>
                  <a:cubicBezTo>
                    <a:pt x="24" y="186"/>
                    <a:pt x="23" y="185"/>
                    <a:pt x="23" y="186"/>
                  </a:cubicBezTo>
                  <a:cubicBezTo>
                    <a:pt x="23" y="186"/>
                    <a:pt x="23" y="186"/>
                    <a:pt x="22" y="186"/>
                  </a:cubicBezTo>
                  <a:cubicBezTo>
                    <a:pt x="22" y="186"/>
                    <a:pt x="22" y="187"/>
                    <a:pt x="22" y="187"/>
                  </a:cubicBezTo>
                  <a:cubicBezTo>
                    <a:pt x="21" y="187"/>
                    <a:pt x="21" y="187"/>
                    <a:pt x="21" y="187"/>
                  </a:cubicBezTo>
                  <a:cubicBezTo>
                    <a:pt x="20" y="188"/>
                    <a:pt x="20" y="188"/>
                    <a:pt x="20" y="188"/>
                  </a:cubicBezTo>
                  <a:cubicBezTo>
                    <a:pt x="20" y="188"/>
                    <a:pt x="20" y="188"/>
                    <a:pt x="20" y="189"/>
                  </a:cubicBezTo>
                  <a:lnTo>
                    <a:pt x="17" y="189"/>
                  </a:lnTo>
                  <a:cubicBezTo>
                    <a:pt x="18" y="190"/>
                    <a:pt x="18" y="190"/>
                    <a:pt x="17" y="190"/>
                  </a:cubicBezTo>
                  <a:cubicBezTo>
                    <a:pt x="17" y="191"/>
                    <a:pt x="17" y="191"/>
                    <a:pt x="17" y="191"/>
                  </a:cubicBezTo>
                  <a:cubicBezTo>
                    <a:pt x="18" y="191"/>
                    <a:pt x="18" y="192"/>
                    <a:pt x="17" y="192"/>
                  </a:cubicBezTo>
                  <a:cubicBezTo>
                    <a:pt x="17" y="192"/>
                    <a:pt x="17" y="192"/>
                    <a:pt x="17" y="192"/>
                  </a:cubicBezTo>
                  <a:cubicBezTo>
                    <a:pt x="17" y="192"/>
                    <a:pt x="17" y="192"/>
                    <a:pt x="17" y="191"/>
                  </a:cubicBezTo>
                  <a:cubicBezTo>
                    <a:pt x="16" y="191"/>
                    <a:pt x="16" y="191"/>
                    <a:pt x="16" y="191"/>
                  </a:cubicBezTo>
                  <a:cubicBezTo>
                    <a:pt x="16" y="191"/>
                    <a:pt x="16" y="191"/>
                    <a:pt x="15" y="191"/>
                  </a:cubicBezTo>
                  <a:cubicBezTo>
                    <a:pt x="14" y="191"/>
                    <a:pt x="14" y="191"/>
                    <a:pt x="15" y="192"/>
                  </a:cubicBezTo>
                  <a:cubicBezTo>
                    <a:pt x="16" y="192"/>
                    <a:pt x="16" y="193"/>
                    <a:pt x="16" y="192"/>
                  </a:cubicBezTo>
                  <a:cubicBezTo>
                    <a:pt x="16" y="193"/>
                    <a:pt x="16" y="193"/>
                    <a:pt x="16" y="193"/>
                  </a:cubicBezTo>
                  <a:cubicBezTo>
                    <a:pt x="15" y="193"/>
                    <a:pt x="15" y="193"/>
                    <a:pt x="14" y="193"/>
                  </a:cubicBezTo>
                  <a:cubicBezTo>
                    <a:pt x="14" y="194"/>
                    <a:pt x="14" y="194"/>
                    <a:pt x="14" y="194"/>
                  </a:cubicBezTo>
                  <a:cubicBezTo>
                    <a:pt x="14" y="195"/>
                    <a:pt x="14" y="194"/>
                    <a:pt x="13" y="194"/>
                  </a:cubicBezTo>
                  <a:cubicBezTo>
                    <a:pt x="13" y="194"/>
                    <a:pt x="13" y="194"/>
                    <a:pt x="13" y="194"/>
                  </a:cubicBezTo>
                  <a:cubicBezTo>
                    <a:pt x="13" y="194"/>
                    <a:pt x="13" y="194"/>
                    <a:pt x="13" y="193"/>
                  </a:cubicBezTo>
                  <a:cubicBezTo>
                    <a:pt x="13" y="193"/>
                    <a:pt x="13" y="193"/>
                    <a:pt x="13" y="193"/>
                  </a:cubicBezTo>
                  <a:cubicBezTo>
                    <a:pt x="13" y="193"/>
                    <a:pt x="13" y="193"/>
                    <a:pt x="13" y="192"/>
                  </a:cubicBezTo>
                  <a:cubicBezTo>
                    <a:pt x="13" y="192"/>
                    <a:pt x="13" y="192"/>
                    <a:pt x="13" y="192"/>
                  </a:cubicBezTo>
                  <a:cubicBezTo>
                    <a:pt x="12" y="192"/>
                    <a:pt x="12" y="191"/>
                    <a:pt x="12" y="191"/>
                  </a:cubicBezTo>
                  <a:lnTo>
                    <a:pt x="14" y="191"/>
                  </a:lnTo>
                  <a:cubicBezTo>
                    <a:pt x="14" y="190"/>
                    <a:pt x="13" y="190"/>
                    <a:pt x="13" y="190"/>
                  </a:cubicBezTo>
                  <a:cubicBezTo>
                    <a:pt x="13" y="190"/>
                    <a:pt x="12" y="190"/>
                    <a:pt x="12" y="189"/>
                  </a:cubicBezTo>
                  <a:cubicBezTo>
                    <a:pt x="11" y="189"/>
                    <a:pt x="11" y="190"/>
                    <a:pt x="11" y="190"/>
                  </a:cubicBezTo>
                  <a:cubicBezTo>
                    <a:pt x="11" y="190"/>
                    <a:pt x="11" y="190"/>
                    <a:pt x="11" y="190"/>
                  </a:cubicBezTo>
                  <a:cubicBezTo>
                    <a:pt x="11" y="191"/>
                    <a:pt x="11" y="191"/>
                    <a:pt x="11" y="191"/>
                  </a:cubicBezTo>
                  <a:cubicBezTo>
                    <a:pt x="11" y="191"/>
                    <a:pt x="11" y="191"/>
                    <a:pt x="10" y="190"/>
                  </a:cubicBezTo>
                  <a:cubicBezTo>
                    <a:pt x="10" y="191"/>
                    <a:pt x="10" y="191"/>
                    <a:pt x="10" y="191"/>
                  </a:cubicBezTo>
                  <a:cubicBezTo>
                    <a:pt x="10" y="191"/>
                    <a:pt x="11" y="191"/>
                    <a:pt x="11" y="191"/>
                  </a:cubicBezTo>
                  <a:cubicBezTo>
                    <a:pt x="11" y="191"/>
                    <a:pt x="11" y="191"/>
                    <a:pt x="12" y="191"/>
                  </a:cubicBezTo>
                  <a:cubicBezTo>
                    <a:pt x="12" y="192"/>
                    <a:pt x="12" y="192"/>
                    <a:pt x="12" y="192"/>
                  </a:cubicBezTo>
                  <a:cubicBezTo>
                    <a:pt x="12" y="193"/>
                    <a:pt x="11" y="193"/>
                    <a:pt x="11" y="194"/>
                  </a:cubicBezTo>
                  <a:cubicBezTo>
                    <a:pt x="10" y="195"/>
                    <a:pt x="10" y="195"/>
                    <a:pt x="9" y="195"/>
                  </a:cubicBezTo>
                  <a:cubicBezTo>
                    <a:pt x="9" y="196"/>
                    <a:pt x="9" y="197"/>
                    <a:pt x="9" y="197"/>
                  </a:cubicBezTo>
                  <a:cubicBezTo>
                    <a:pt x="10" y="198"/>
                    <a:pt x="10" y="198"/>
                    <a:pt x="10" y="199"/>
                  </a:cubicBezTo>
                  <a:cubicBezTo>
                    <a:pt x="10" y="199"/>
                    <a:pt x="10" y="199"/>
                    <a:pt x="10" y="199"/>
                  </a:cubicBezTo>
                  <a:cubicBezTo>
                    <a:pt x="10" y="199"/>
                    <a:pt x="9" y="199"/>
                    <a:pt x="9" y="199"/>
                  </a:cubicBezTo>
                  <a:cubicBezTo>
                    <a:pt x="8" y="199"/>
                    <a:pt x="8" y="199"/>
                    <a:pt x="8" y="200"/>
                  </a:cubicBezTo>
                  <a:cubicBezTo>
                    <a:pt x="7" y="200"/>
                    <a:pt x="7" y="201"/>
                    <a:pt x="7" y="201"/>
                  </a:cubicBezTo>
                  <a:cubicBezTo>
                    <a:pt x="6" y="201"/>
                    <a:pt x="6" y="201"/>
                    <a:pt x="6" y="200"/>
                  </a:cubicBezTo>
                  <a:cubicBezTo>
                    <a:pt x="6" y="200"/>
                    <a:pt x="6" y="199"/>
                    <a:pt x="5" y="199"/>
                  </a:cubicBezTo>
                  <a:cubicBezTo>
                    <a:pt x="4" y="200"/>
                    <a:pt x="4" y="200"/>
                    <a:pt x="4" y="201"/>
                  </a:cubicBezTo>
                  <a:cubicBezTo>
                    <a:pt x="4" y="201"/>
                    <a:pt x="4" y="201"/>
                    <a:pt x="4" y="202"/>
                  </a:cubicBezTo>
                  <a:cubicBezTo>
                    <a:pt x="4" y="202"/>
                    <a:pt x="3" y="202"/>
                    <a:pt x="3" y="202"/>
                  </a:cubicBezTo>
                  <a:cubicBezTo>
                    <a:pt x="2" y="202"/>
                    <a:pt x="2" y="203"/>
                    <a:pt x="2" y="203"/>
                  </a:cubicBezTo>
                  <a:cubicBezTo>
                    <a:pt x="3" y="204"/>
                    <a:pt x="4" y="204"/>
                    <a:pt x="4" y="203"/>
                  </a:cubicBezTo>
                  <a:cubicBezTo>
                    <a:pt x="5" y="203"/>
                    <a:pt x="6" y="202"/>
                    <a:pt x="7" y="202"/>
                  </a:cubicBezTo>
                  <a:cubicBezTo>
                    <a:pt x="7" y="203"/>
                    <a:pt x="7" y="203"/>
                    <a:pt x="7" y="203"/>
                  </a:cubicBezTo>
                  <a:cubicBezTo>
                    <a:pt x="6" y="204"/>
                    <a:pt x="6" y="204"/>
                    <a:pt x="5" y="204"/>
                  </a:cubicBezTo>
                  <a:cubicBezTo>
                    <a:pt x="4" y="204"/>
                    <a:pt x="3" y="204"/>
                    <a:pt x="2" y="204"/>
                  </a:cubicBezTo>
                  <a:cubicBezTo>
                    <a:pt x="2" y="204"/>
                    <a:pt x="1" y="204"/>
                    <a:pt x="0" y="204"/>
                  </a:cubicBezTo>
                  <a:cubicBezTo>
                    <a:pt x="1" y="203"/>
                    <a:pt x="1" y="203"/>
                    <a:pt x="1" y="202"/>
                  </a:cubicBezTo>
                  <a:cubicBezTo>
                    <a:pt x="1" y="202"/>
                    <a:pt x="1" y="202"/>
                    <a:pt x="1" y="201"/>
                  </a:cubicBezTo>
                  <a:cubicBezTo>
                    <a:pt x="1" y="201"/>
                    <a:pt x="1" y="201"/>
                    <a:pt x="1" y="200"/>
                  </a:cubicBezTo>
                  <a:cubicBezTo>
                    <a:pt x="1" y="200"/>
                    <a:pt x="1" y="200"/>
                    <a:pt x="2" y="199"/>
                  </a:cubicBezTo>
                  <a:cubicBezTo>
                    <a:pt x="1" y="199"/>
                    <a:pt x="1" y="199"/>
                    <a:pt x="1" y="199"/>
                  </a:cubicBezTo>
                  <a:cubicBezTo>
                    <a:pt x="0" y="198"/>
                    <a:pt x="0" y="198"/>
                    <a:pt x="0" y="197"/>
                  </a:cubicBezTo>
                  <a:cubicBezTo>
                    <a:pt x="0" y="196"/>
                    <a:pt x="0" y="196"/>
                    <a:pt x="0" y="195"/>
                  </a:cubicBezTo>
                  <a:cubicBezTo>
                    <a:pt x="1" y="195"/>
                    <a:pt x="1" y="195"/>
                    <a:pt x="2" y="195"/>
                  </a:cubicBezTo>
                  <a:cubicBezTo>
                    <a:pt x="2" y="194"/>
                    <a:pt x="1" y="193"/>
                    <a:pt x="1" y="192"/>
                  </a:cubicBezTo>
                  <a:cubicBezTo>
                    <a:pt x="0" y="192"/>
                    <a:pt x="1" y="191"/>
                    <a:pt x="1" y="191"/>
                  </a:cubicBezTo>
                  <a:cubicBezTo>
                    <a:pt x="2" y="191"/>
                    <a:pt x="2" y="192"/>
                    <a:pt x="2" y="193"/>
                  </a:cubicBezTo>
                  <a:cubicBezTo>
                    <a:pt x="3" y="192"/>
                    <a:pt x="3" y="192"/>
                    <a:pt x="4" y="193"/>
                  </a:cubicBezTo>
                  <a:cubicBezTo>
                    <a:pt x="3" y="193"/>
                    <a:pt x="3" y="194"/>
                    <a:pt x="3" y="194"/>
                  </a:cubicBezTo>
                  <a:cubicBezTo>
                    <a:pt x="3" y="194"/>
                    <a:pt x="4" y="195"/>
                    <a:pt x="5" y="195"/>
                  </a:cubicBezTo>
                  <a:cubicBezTo>
                    <a:pt x="4" y="195"/>
                    <a:pt x="4" y="196"/>
                    <a:pt x="4" y="196"/>
                  </a:cubicBezTo>
                  <a:lnTo>
                    <a:pt x="3" y="196"/>
                  </a:lnTo>
                  <a:cubicBezTo>
                    <a:pt x="2" y="196"/>
                    <a:pt x="2" y="196"/>
                    <a:pt x="2" y="196"/>
                  </a:cubicBezTo>
                  <a:cubicBezTo>
                    <a:pt x="2" y="196"/>
                    <a:pt x="2" y="196"/>
                    <a:pt x="2" y="197"/>
                  </a:cubicBezTo>
                  <a:cubicBezTo>
                    <a:pt x="2" y="197"/>
                    <a:pt x="2" y="198"/>
                    <a:pt x="3" y="197"/>
                  </a:cubicBezTo>
                  <a:cubicBezTo>
                    <a:pt x="3" y="197"/>
                    <a:pt x="4" y="197"/>
                    <a:pt x="4" y="197"/>
                  </a:cubicBezTo>
                  <a:cubicBezTo>
                    <a:pt x="5" y="197"/>
                    <a:pt x="5" y="197"/>
                    <a:pt x="6" y="197"/>
                  </a:cubicBezTo>
                  <a:cubicBezTo>
                    <a:pt x="6" y="197"/>
                    <a:pt x="6" y="197"/>
                    <a:pt x="7" y="197"/>
                  </a:cubicBezTo>
                  <a:cubicBezTo>
                    <a:pt x="7" y="197"/>
                    <a:pt x="7" y="198"/>
                    <a:pt x="6" y="198"/>
                  </a:cubicBezTo>
                  <a:lnTo>
                    <a:pt x="5" y="198"/>
                  </a:lnTo>
                  <a:cubicBezTo>
                    <a:pt x="5" y="198"/>
                    <a:pt x="5" y="198"/>
                    <a:pt x="5" y="198"/>
                  </a:cubicBezTo>
                  <a:cubicBezTo>
                    <a:pt x="4" y="198"/>
                    <a:pt x="4" y="198"/>
                    <a:pt x="5" y="199"/>
                  </a:cubicBezTo>
                  <a:cubicBezTo>
                    <a:pt x="5" y="199"/>
                    <a:pt x="5" y="199"/>
                    <a:pt x="5" y="199"/>
                  </a:cubicBezTo>
                  <a:cubicBezTo>
                    <a:pt x="5" y="199"/>
                    <a:pt x="5" y="199"/>
                    <a:pt x="5" y="199"/>
                  </a:cubicBezTo>
                  <a:cubicBezTo>
                    <a:pt x="6" y="199"/>
                    <a:pt x="6" y="199"/>
                    <a:pt x="6" y="198"/>
                  </a:cubicBezTo>
                  <a:cubicBezTo>
                    <a:pt x="6" y="198"/>
                    <a:pt x="6" y="198"/>
                    <a:pt x="6" y="198"/>
                  </a:cubicBezTo>
                  <a:cubicBezTo>
                    <a:pt x="7" y="198"/>
                    <a:pt x="7" y="198"/>
                    <a:pt x="7" y="198"/>
                  </a:cubicBezTo>
                  <a:cubicBezTo>
                    <a:pt x="8" y="199"/>
                    <a:pt x="8" y="199"/>
                    <a:pt x="8" y="198"/>
                  </a:cubicBezTo>
                  <a:lnTo>
                    <a:pt x="8" y="195"/>
                  </a:lnTo>
                  <a:cubicBezTo>
                    <a:pt x="7" y="195"/>
                    <a:pt x="7" y="195"/>
                    <a:pt x="7" y="195"/>
                  </a:cubicBezTo>
                  <a:cubicBezTo>
                    <a:pt x="7" y="195"/>
                    <a:pt x="8" y="194"/>
                    <a:pt x="8" y="194"/>
                  </a:cubicBezTo>
                  <a:cubicBezTo>
                    <a:pt x="8" y="194"/>
                    <a:pt x="8" y="194"/>
                    <a:pt x="8" y="194"/>
                  </a:cubicBezTo>
                  <a:cubicBezTo>
                    <a:pt x="8" y="194"/>
                    <a:pt x="8" y="194"/>
                    <a:pt x="7" y="194"/>
                  </a:cubicBezTo>
                  <a:cubicBezTo>
                    <a:pt x="7" y="194"/>
                    <a:pt x="7" y="194"/>
                    <a:pt x="7" y="194"/>
                  </a:cubicBezTo>
                  <a:cubicBezTo>
                    <a:pt x="6" y="194"/>
                    <a:pt x="6" y="194"/>
                    <a:pt x="6" y="194"/>
                  </a:cubicBezTo>
                  <a:cubicBezTo>
                    <a:pt x="6" y="193"/>
                    <a:pt x="5" y="193"/>
                    <a:pt x="6" y="193"/>
                  </a:cubicBezTo>
                  <a:cubicBezTo>
                    <a:pt x="6" y="192"/>
                    <a:pt x="6" y="192"/>
                    <a:pt x="6" y="192"/>
                  </a:cubicBezTo>
                  <a:cubicBezTo>
                    <a:pt x="6" y="191"/>
                    <a:pt x="6" y="191"/>
                    <a:pt x="7" y="191"/>
                  </a:cubicBezTo>
                  <a:cubicBezTo>
                    <a:pt x="7" y="190"/>
                    <a:pt x="7" y="190"/>
                    <a:pt x="6" y="190"/>
                  </a:cubicBezTo>
                  <a:cubicBezTo>
                    <a:pt x="6" y="189"/>
                    <a:pt x="7" y="189"/>
                    <a:pt x="8" y="190"/>
                  </a:cubicBezTo>
                  <a:cubicBezTo>
                    <a:pt x="8" y="190"/>
                    <a:pt x="9" y="190"/>
                    <a:pt x="9" y="190"/>
                  </a:cubicBezTo>
                  <a:cubicBezTo>
                    <a:pt x="9" y="190"/>
                    <a:pt x="9" y="189"/>
                    <a:pt x="9" y="189"/>
                  </a:cubicBezTo>
                  <a:cubicBezTo>
                    <a:pt x="9" y="189"/>
                    <a:pt x="9" y="189"/>
                    <a:pt x="9" y="189"/>
                  </a:cubicBezTo>
                  <a:cubicBezTo>
                    <a:pt x="9" y="189"/>
                    <a:pt x="8" y="189"/>
                    <a:pt x="8" y="189"/>
                  </a:cubicBezTo>
                  <a:cubicBezTo>
                    <a:pt x="8" y="189"/>
                    <a:pt x="8" y="188"/>
                    <a:pt x="8" y="188"/>
                  </a:cubicBezTo>
                  <a:cubicBezTo>
                    <a:pt x="8" y="187"/>
                    <a:pt x="7" y="187"/>
                    <a:pt x="7" y="188"/>
                  </a:cubicBezTo>
                  <a:cubicBezTo>
                    <a:pt x="6" y="188"/>
                    <a:pt x="6" y="189"/>
                    <a:pt x="5" y="189"/>
                  </a:cubicBezTo>
                  <a:cubicBezTo>
                    <a:pt x="5" y="190"/>
                    <a:pt x="4" y="190"/>
                    <a:pt x="4" y="191"/>
                  </a:cubicBezTo>
                  <a:cubicBezTo>
                    <a:pt x="3" y="191"/>
                    <a:pt x="3" y="191"/>
                    <a:pt x="2" y="190"/>
                  </a:cubicBezTo>
                  <a:cubicBezTo>
                    <a:pt x="2" y="189"/>
                    <a:pt x="3" y="189"/>
                    <a:pt x="3" y="189"/>
                  </a:cubicBezTo>
                  <a:cubicBezTo>
                    <a:pt x="4" y="189"/>
                    <a:pt x="4" y="189"/>
                    <a:pt x="4" y="189"/>
                  </a:cubicBezTo>
                  <a:cubicBezTo>
                    <a:pt x="4" y="188"/>
                    <a:pt x="4" y="188"/>
                    <a:pt x="4" y="188"/>
                  </a:cubicBezTo>
                  <a:cubicBezTo>
                    <a:pt x="3" y="188"/>
                    <a:pt x="3" y="188"/>
                    <a:pt x="3" y="188"/>
                  </a:cubicBezTo>
                  <a:cubicBezTo>
                    <a:pt x="3" y="188"/>
                    <a:pt x="3" y="188"/>
                    <a:pt x="2" y="188"/>
                  </a:cubicBezTo>
                  <a:cubicBezTo>
                    <a:pt x="2" y="188"/>
                    <a:pt x="2" y="188"/>
                    <a:pt x="1" y="188"/>
                  </a:cubicBezTo>
                  <a:cubicBezTo>
                    <a:pt x="2" y="188"/>
                    <a:pt x="2" y="187"/>
                    <a:pt x="2" y="187"/>
                  </a:cubicBezTo>
                  <a:cubicBezTo>
                    <a:pt x="2" y="187"/>
                    <a:pt x="2" y="187"/>
                    <a:pt x="2" y="187"/>
                  </a:cubicBezTo>
                  <a:cubicBezTo>
                    <a:pt x="2" y="187"/>
                    <a:pt x="2" y="187"/>
                    <a:pt x="2" y="187"/>
                  </a:cubicBezTo>
                  <a:cubicBezTo>
                    <a:pt x="1" y="187"/>
                    <a:pt x="1" y="187"/>
                    <a:pt x="1" y="187"/>
                  </a:cubicBezTo>
                  <a:cubicBezTo>
                    <a:pt x="1" y="187"/>
                    <a:pt x="1" y="186"/>
                    <a:pt x="1" y="186"/>
                  </a:cubicBezTo>
                  <a:cubicBezTo>
                    <a:pt x="1" y="186"/>
                    <a:pt x="1" y="185"/>
                    <a:pt x="1" y="185"/>
                  </a:cubicBezTo>
                  <a:cubicBezTo>
                    <a:pt x="1" y="185"/>
                    <a:pt x="1" y="184"/>
                    <a:pt x="1" y="184"/>
                  </a:cubicBezTo>
                  <a:cubicBezTo>
                    <a:pt x="1" y="183"/>
                    <a:pt x="1" y="183"/>
                    <a:pt x="1" y="182"/>
                  </a:cubicBezTo>
                  <a:cubicBezTo>
                    <a:pt x="0" y="179"/>
                    <a:pt x="0" y="176"/>
                    <a:pt x="0" y="172"/>
                  </a:cubicBezTo>
                  <a:cubicBezTo>
                    <a:pt x="0" y="169"/>
                    <a:pt x="0" y="165"/>
                    <a:pt x="0" y="161"/>
                  </a:cubicBezTo>
                  <a:cubicBezTo>
                    <a:pt x="0" y="158"/>
                    <a:pt x="0" y="154"/>
                    <a:pt x="0" y="150"/>
                  </a:cubicBezTo>
                  <a:cubicBezTo>
                    <a:pt x="1" y="147"/>
                    <a:pt x="1" y="144"/>
                    <a:pt x="1" y="141"/>
                  </a:cubicBezTo>
                  <a:cubicBezTo>
                    <a:pt x="1" y="129"/>
                    <a:pt x="1" y="117"/>
                    <a:pt x="0" y="105"/>
                  </a:cubicBezTo>
                  <a:cubicBezTo>
                    <a:pt x="0" y="94"/>
                    <a:pt x="0" y="82"/>
                    <a:pt x="0" y="70"/>
                  </a:cubicBezTo>
                  <a:cubicBezTo>
                    <a:pt x="0" y="58"/>
                    <a:pt x="0" y="46"/>
                    <a:pt x="1" y="34"/>
                  </a:cubicBezTo>
                  <a:cubicBezTo>
                    <a:pt x="1" y="23"/>
                    <a:pt x="1" y="12"/>
                    <a:pt x="1" y="1"/>
                  </a:cubicBezTo>
                  <a:cubicBezTo>
                    <a:pt x="3" y="1"/>
                    <a:pt x="5" y="1"/>
                    <a:pt x="7" y="1"/>
                  </a:cubicBezTo>
                  <a:cubicBezTo>
                    <a:pt x="9" y="1"/>
                    <a:pt x="11" y="1"/>
                    <a:pt x="12" y="2"/>
                  </a:cubicBezTo>
                  <a:cubicBezTo>
                    <a:pt x="13" y="2"/>
                    <a:pt x="13" y="2"/>
                    <a:pt x="14" y="1"/>
                  </a:cubicBezTo>
                  <a:cubicBezTo>
                    <a:pt x="14" y="1"/>
                    <a:pt x="15" y="1"/>
                    <a:pt x="16" y="1"/>
                  </a:cubicBezTo>
                  <a:cubicBezTo>
                    <a:pt x="15" y="2"/>
                    <a:pt x="15" y="2"/>
                    <a:pt x="15" y="3"/>
                  </a:cubicBezTo>
                  <a:cubicBezTo>
                    <a:pt x="15" y="3"/>
                    <a:pt x="15" y="4"/>
                    <a:pt x="16" y="4"/>
                  </a:cubicBezTo>
                  <a:cubicBezTo>
                    <a:pt x="16" y="3"/>
                    <a:pt x="16" y="3"/>
                    <a:pt x="17" y="3"/>
                  </a:cubicBezTo>
                  <a:cubicBezTo>
                    <a:pt x="17" y="3"/>
                    <a:pt x="17" y="3"/>
                    <a:pt x="18" y="3"/>
                  </a:cubicBezTo>
                  <a:cubicBezTo>
                    <a:pt x="18" y="3"/>
                    <a:pt x="18" y="3"/>
                    <a:pt x="19" y="3"/>
                  </a:cubicBezTo>
                  <a:cubicBezTo>
                    <a:pt x="19" y="3"/>
                    <a:pt x="19" y="2"/>
                    <a:pt x="20" y="2"/>
                  </a:cubicBezTo>
                  <a:cubicBezTo>
                    <a:pt x="20" y="2"/>
                    <a:pt x="21" y="2"/>
                    <a:pt x="20" y="2"/>
                  </a:cubicBezTo>
                  <a:cubicBezTo>
                    <a:pt x="20" y="3"/>
                    <a:pt x="20" y="4"/>
                    <a:pt x="20" y="4"/>
                  </a:cubicBezTo>
                  <a:cubicBezTo>
                    <a:pt x="21" y="4"/>
                    <a:pt x="21" y="3"/>
                    <a:pt x="21" y="3"/>
                  </a:cubicBezTo>
                  <a:cubicBezTo>
                    <a:pt x="22" y="3"/>
                    <a:pt x="23" y="2"/>
                    <a:pt x="23" y="2"/>
                  </a:cubicBezTo>
                  <a:cubicBezTo>
                    <a:pt x="24" y="2"/>
                    <a:pt x="25" y="1"/>
                    <a:pt x="26" y="1"/>
                  </a:cubicBezTo>
                  <a:cubicBezTo>
                    <a:pt x="26" y="1"/>
                    <a:pt x="27" y="1"/>
                    <a:pt x="28" y="1"/>
                  </a:cubicBezTo>
                  <a:cubicBezTo>
                    <a:pt x="29" y="1"/>
                    <a:pt x="30" y="1"/>
                    <a:pt x="31" y="1"/>
                  </a:cubicBezTo>
                  <a:cubicBezTo>
                    <a:pt x="32" y="1"/>
                    <a:pt x="33" y="1"/>
                    <a:pt x="34" y="1"/>
                  </a:cubicBezTo>
                  <a:cubicBezTo>
                    <a:pt x="36" y="1"/>
                    <a:pt x="38" y="1"/>
                    <a:pt x="40" y="1"/>
                  </a:cubicBezTo>
                  <a:cubicBezTo>
                    <a:pt x="43" y="1"/>
                    <a:pt x="45" y="1"/>
                    <a:pt x="47" y="1"/>
                  </a:cubicBezTo>
                  <a:cubicBezTo>
                    <a:pt x="47" y="2"/>
                    <a:pt x="47" y="3"/>
                    <a:pt x="48" y="4"/>
                  </a:cubicBezTo>
                  <a:cubicBezTo>
                    <a:pt x="48" y="5"/>
                    <a:pt x="48" y="5"/>
                    <a:pt x="47" y="6"/>
                  </a:cubicBezTo>
                  <a:cubicBezTo>
                    <a:pt x="47" y="6"/>
                    <a:pt x="47" y="6"/>
                    <a:pt x="48" y="7"/>
                  </a:cubicBezTo>
                  <a:cubicBezTo>
                    <a:pt x="48" y="7"/>
                    <a:pt x="48" y="7"/>
                    <a:pt x="48" y="7"/>
                  </a:cubicBezTo>
                  <a:cubicBezTo>
                    <a:pt x="49" y="7"/>
                    <a:pt x="49" y="7"/>
                    <a:pt x="49" y="7"/>
                  </a:cubicBezTo>
                  <a:cubicBezTo>
                    <a:pt x="49" y="7"/>
                    <a:pt x="49" y="8"/>
                    <a:pt x="49" y="8"/>
                  </a:cubicBezTo>
                  <a:lnTo>
                    <a:pt x="48" y="8"/>
                  </a:lnTo>
                  <a:cubicBezTo>
                    <a:pt x="48" y="9"/>
                    <a:pt x="48" y="9"/>
                    <a:pt x="49" y="9"/>
                  </a:cubicBezTo>
                  <a:cubicBezTo>
                    <a:pt x="49" y="10"/>
                    <a:pt x="50" y="10"/>
                    <a:pt x="50" y="11"/>
                  </a:cubicBezTo>
                  <a:cubicBezTo>
                    <a:pt x="54" y="24"/>
                    <a:pt x="58" y="37"/>
                    <a:pt x="63" y="49"/>
                  </a:cubicBezTo>
                  <a:cubicBezTo>
                    <a:pt x="67" y="62"/>
                    <a:pt x="71" y="75"/>
                    <a:pt x="75" y="88"/>
                  </a:cubicBezTo>
                  <a:cubicBezTo>
                    <a:pt x="76" y="89"/>
                    <a:pt x="75" y="89"/>
                    <a:pt x="75" y="90"/>
                  </a:cubicBezTo>
                  <a:cubicBezTo>
                    <a:pt x="74" y="90"/>
                    <a:pt x="74" y="90"/>
                    <a:pt x="74" y="91"/>
                  </a:cubicBezTo>
                  <a:cubicBezTo>
                    <a:pt x="74" y="92"/>
                    <a:pt x="74" y="93"/>
                    <a:pt x="74" y="94"/>
                  </a:cubicBezTo>
                  <a:cubicBezTo>
                    <a:pt x="75" y="95"/>
                    <a:pt x="75" y="96"/>
                    <a:pt x="76" y="97"/>
                  </a:cubicBezTo>
                  <a:cubicBezTo>
                    <a:pt x="76" y="97"/>
                    <a:pt x="77" y="97"/>
                    <a:pt x="77" y="97"/>
                  </a:cubicBezTo>
                  <a:cubicBezTo>
                    <a:pt x="77" y="96"/>
                    <a:pt x="77" y="96"/>
                    <a:pt x="77" y="96"/>
                  </a:cubicBezTo>
                  <a:cubicBezTo>
                    <a:pt x="77" y="95"/>
                    <a:pt x="77" y="95"/>
                    <a:pt x="77" y="95"/>
                  </a:cubicBezTo>
                  <a:cubicBezTo>
                    <a:pt x="77" y="95"/>
                    <a:pt x="77" y="95"/>
                    <a:pt x="78" y="95"/>
                  </a:cubicBezTo>
                  <a:cubicBezTo>
                    <a:pt x="78" y="93"/>
                    <a:pt x="78" y="92"/>
                    <a:pt x="78" y="91"/>
                  </a:cubicBezTo>
                  <a:cubicBezTo>
                    <a:pt x="78" y="89"/>
                    <a:pt x="78" y="88"/>
                    <a:pt x="78" y="86"/>
                  </a:cubicBezTo>
                  <a:cubicBezTo>
                    <a:pt x="79" y="85"/>
                    <a:pt x="80" y="84"/>
                    <a:pt x="81" y="83"/>
                  </a:cubicBezTo>
                  <a:cubicBezTo>
                    <a:pt x="81" y="82"/>
                    <a:pt x="82" y="80"/>
                    <a:pt x="81" y="78"/>
                  </a:cubicBezTo>
                  <a:cubicBezTo>
                    <a:pt x="82" y="77"/>
                    <a:pt x="83" y="76"/>
                    <a:pt x="83" y="75"/>
                  </a:cubicBezTo>
                  <a:cubicBezTo>
                    <a:pt x="84" y="74"/>
                    <a:pt x="84" y="73"/>
                    <a:pt x="84" y="72"/>
                  </a:cubicBezTo>
                  <a:cubicBezTo>
                    <a:pt x="84" y="72"/>
                    <a:pt x="84" y="71"/>
                    <a:pt x="84" y="70"/>
                  </a:cubicBezTo>
                  <a:cubicBezTo>
                    <a:pt x="85" y="70"/>
                    <a:pt x="85" y="69"/>
                    <a:pt x="85" y="69"/>
                  </a:cubicBezTo>
                  <a:cubicBezTo>
                    <a:pt x="86" y="69"/>
                    <a:pt x="86" y="68"/>
                    <a:pt x="86" y="68"/>
                  </a:cubicBezTo>
                  <a:cubicBezTo>
                    <a:pt x="86" y="68"/>
                    <a:pt x="86" y="67"/>
                    <a:pt x="86" y="67"/>
                  </a:cubicBezTo>
                  <a:cubicBezTo>
                    <a:pt x="86" y="66"/>
                    <a:pt x="86" y="65"/>
                    <a:pt x="86" y="65"/>
                  </a:cubicBezTo>
                  <a:cubicBezTo>
                    <a:pt x="86" y="65"/>
                    <a:pt x="86" y="65"/>
                    <a:pt x="86" y="64"/>
                  </a:cubicBezTo>
                  <a:cubicBezTo>
                    <a:pt x="87" y="64"/>
                    <a:pt x="87" y="64"/>
                    <a:pt x="87" y="64"/>
                  </a:cubicBezTo>
                  <a:cubicBezTo>
                    <a:pt x="87" y="63"/>
                    <a:pt x="87" y="63"/>
                    <a:pt x="87" y="62"/>
                  </a:cubicBezTo>
                  <a:cubicBezTo>
                    <a:pt x="87" y="61"/>
                    <a:pt x="87" y="61"/>
                    <a:pt x="87" y="60"/>
                  </a:cubicBezTo>
                  <a:cubicBezTo>
                    <a:pt x="87" y="59"/>
                    <a:pt x="88" y="58"/>
                    <a:pt x="89" y="58"/>
                  </a:cubicBezTo>
                  <a:cubicBezTo>
                    <a:pt x="89" y="57"/>
                    <a:pt x="90" y="56"/>
                    <a:pt x="90" y="55"/>
                  </a:cubicBezTo>
                  <a:cubicBezTo>
                    <a:pt x="90" y="54"/>
                    <a:pt x="90" y="54"/>
                    <a:pt x="89" y="54"/>
                  </a:cubicBezTo>
                  <a:cubicBezTo>
                    <a:pt x="89" y="54"/>
                    <a:pt x="88" y="54"/>
                    <a:pt x="88" y="54"/>
                  </a:cubicBezTo>
                  <a:cubicBezTo>
                    <a:pt x="88" y="55"/>
                    <a:pt x="88" y="56"/>
                    <a:pt x="87" y="58"/>
                  </a:cubicBezTo>
                  <a:cubicBezTo>
                    <a:pt x="87" y="59"/>
                    <a:pt x="86" y="60"/>
                    <a:pt x="86" y="60"/>
                  </a:cubicBezTo>
                  <a:cubicBezTo>
                    <a:pt x="86" y="64"/>
                    <a:pt x="85" y="66"/>
                    <a:pt x="83" y="67"/>
                  </a:cubicBezTo>
                  <a:cubicBezTo>
                    <a:pt x="83" y="68"/>
                    <a:pt x="83" y="68"/>
                    <a:pt x="83" y="68"/>
                  </a:cubicBezTo>
                  <a:cubicBezTo>
                    <a:pt x="84" y="68"/>
                    <a:pt x="84" y="69"/>
                    <a:pt x="84" y="69"/>
                  </a:cubicBezTo>
                  <a:cubicBezTo>
                    <a:pt x="84" y="69"/>
                    <a:pt x="83" y="70"/>
                    <a:pt x="83" y="70"/>
                  </a:cubicBezTo>
                  <a:cubicBezTo>
                    <a:pt x="82" y="71"/>
                    <a:pt x="82" y="71"/>
                    <a:pt x="81" y="72"/>
                  </a:cubicBezTo>
                  <a:cubicBezTo>
                    <a:pt x="81" y="73"/>
                    <a:pt x="81" y="74"/>
                    <a:pt x="81" y="76"/>
                  </a:cubicBezTo>
                  <a:cubicBezTo>
                    <a:pt x="80" y="77"/>
                    <a:pt x="80" y="78"/>
                    <a:pt x="79" y="79"/>
                  </a:cubicBezTo>
                  <a:cubicBezTo>
                    <a:pt x="79" y="80"/>
                    <a:pt x="79" y="80"/>
                    <a:pt x="79" y="80"/>
                  </a:cubicBezTo>
                  <a:cubicBezTo>
                    <a:pt x="79" y="80"/>
                    <a:pt x="79" y="81"/>
                    <a:pt x="78" y="81"/>
                  </a:cubicBezTo>
                  <a:cubicBezTo>
                    <a:pt x="78" y="75"/>
                    <a:pt x="78" y="68"/>
                    <a:pt x="78" y="61"/>
                  </a:cubicBezTo>
                  <a:cubicBezTo>
                    <a:pt x="78" y="54"/>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6" y="0"/>
                    <a:pt x="87" y="0"/>
                  </a:cubicBezTo>
                  <a:cubicBezTo>
                    <a:pt x="87" y="0"/>
                    <a:pt x="88" y="0"/>
                    <a:pt x="89" y="1"/>
                  </a:cubicBezTo>
                  <a:lnTo>
                    <a:pt x="89" y="1"/>
                  </a:lnTo>
                  <a:cubicBezTo>
                    <a:pt x="89" y="1"/>
                    <a:pt x="89" y="1"/>
                    <a:pt x="89" y="1"/>
                  </a:cubicBezTo>
                  <a:lnTo>
                    <a:pt x="90" y="2"/>
                  </a:lnTo>
                  <a:cubicBezTo>
                    <a:pt x="90" y="2"/>
                    <a:pt x="90" y="2"/>
                    <a:pt x="91" y="1"/>
                  </a:cubicBezTo>
                  <a:cubicBezTo>
                    <a:pt x="91" y="1"/>
                    <a:pt x="91" y="1"/>
                    <a:pt x="92" y="1"/>
                  </a:cubicBezTo>
                  <a:cubicBezTo>
                    <a:pt x="92" y="1"/>
                    <a:pt x="93" y="1"/>
                    <a:pt x="94" y="1"/>
                  </a:cubicBezTo>
                  <a:cubicBezTo>
                    <a:pt x="95" y="1"/>
                    <a:pt x="96" y="1"/>
                    <a:pt x="97" y="1"/>
                  </a:cubicBezTo>
                  <a:cubicBezTo>
                    <a:pt x="97" y="1"/>
                    <a:pt x="97" y="2"/>
                    <a:pt x="97" y="2"/>
                  </a:cubicBezTo>
                  <a:cubicBezTo>
                    <a:pt x="97" y="2"/>
                    <a:pt x="96" y="2"/>
                    <a:pt x="96" y="2"/>
                  </a:cubicBezTo>
                  <a:cubicBezTo>
                    <a:pt x="96" y="2"/>
                    <a:pt x="96" y="2"/>
                    <a:pt x="96" y="3"/>
                  </a:cubicBezTo>
                  <a:cubicBezTo>
                    <a:pt x="96" y="3"/>
                    <a:pt x="96" y="3"/>
                    <a:pt x="96" y="3"/>
                  </a:cubicBezTo>
                  <a:cubicBezTo>
                    <a:pt x="97" y="3"/>
                    <a:pt x="97" y="3"/>
                    <a:pt x="97" y="3"/>
                  </a:cubicBezTo>
                  <a:cubicBezTo>
                    <a:pt x="97" y="3"/>
                    <a:pt x="97" y="4"/>
                    <a:pt x="97" y="4"/>
                  </a:cubicBezTo>
                  <a:cubicBezTo>
                    <a:pt x="98" y="4"/>
                    <a:pt x="98" y="5"/>
                    <a:pt x="99" y="5"/>
                  </a:cubicBezTo>
                  <a:cubicBezTo>
                    <a:pt x="99" y="5"/>
                    <a:pt x="100" y="6"/>
                    <a:pt x="100" y="6"/>
                  </a:cubicBezTo>
                  <a:cubicBezTo>
                    <a:pt x="100" y="6"/>
                    <a:pt x="100" y="7"/>
                    <a:pt x="100" y="7"/>
                  </a:cubicBezTo>
                  <a:cubicBezTo>
                    <a:pt x="100" y="7"/>
                    <a:pt x="100" y="7"/>
                    <a:pt x="99" y="7"/>
                  </a:cubicBezTo>
                  <a:cubicBezTo>
                    <a:pt x="99" y="7"/>
                    <a:pt x="99" y="8"/>
                    <a:pt x="99" y="8"/>
                  </a:cubicBezTo>
                  <a:cubicBezTo>
                    <a:pt x="99" y="8"/>
                    <a:pt x="99" y="8"/>
                    <a:pt x="99" y="9"/>
                  </a:cubicBezTo>
                  <a:cubicBezTo>
                    <a:pt x="99" y="9"/>
                    <a:pt x="99" y="9"/>
                    <a:pt x="99" y="9"/>
                  </a:cubicBezTo>
                  <a:cubicBezTo>
                    <a:pt x="100" y="9"/>
                    <a:pt x="100" y="9"/>
                    <a:pt x="101" y="9"/>
                  </a:cubicBezTo>
                  <a:cubicBezTo>
                    <a:pt x="101" y="9"/>
                    <a:pt x="102" y="9"/>
                    <a:pt x="102" y="9"/>
                  </a:cubicBezTo>
                  <a:cubicBezTo>
                    <a:pt x="102" y="9"/>
                    <a:pt x="103" y="10"/>
                    <a:pt x="103" y="10"/>
                  </a:cubicBezTo>
                  <a:cubicBezTo>
                    <a:pt x="103" y="10"/>
                    <a:pt x="104" y="10"/>
                    <a:pt x="104" y="9"/>
                  </a:cubicBezTo>
                  <a:cubicBezTo>
                    <a:pt x="104" y="8"/>
                    <a:pt x="105" y="8"/>
                    <a:pt x="106" y="8"/>
                  </a:cubicBezTo>
                  <a:cubicBezTo>
                    <a:pt x="106" y="8"/>
                    <a:pt x="106" y="9"/>
                    <a:pt x="106" y="9"/>
                  </a:cubicBezTo>
                  <a:cubicBezTo>
                    <a:pt x="105" y="9"/>
                    <a:pt x="105" y="9"/>
                    <a:pt x="105" y="9"/>
                  </a:cubicBezTo>
                  <a:cubicBezTo>
                    <a:pt x="105" y="10"/>
                    <a:pt x="105" y="10"/>
                    <a:pt x="106" y="10"/>
                  </a:cubicBezTo>
                  <a:cubicBezTo>
                    <a:pt x="106" y="11"/>
                    <a:pt x="107" y="11"/>
                    <a:pt x="107" y="11"/>
                  </a:cubicBezTo>
                  <a:cubicBezTo>
                    <a:pt x="107" y="11"/>
                    <a:pt x="108" y="11"/>
                    <a:pt x="108" y="10"/>
                  </a:cubicBezTo>
                  <a:cubicBezTo>
                    <a:pt x="108" y="10"/>
                    <a:pt x="108" y="10"/>
                    <a:pt x="108" y="10"/>
                  </a:cubicBezTo>
                  <a:cubicBezTo>
                    <a:pt x="109" y="9"/>
                    <a:pt x="109" y="9"/>
                    <a:pt x="109" y="9"/>
                  </a:cubicBezTo>
                  <a:cubicBezTo>
                    <a:pt x="110" y="9"/>
                    <a:pt x="110" y="9"/>
                    <a:pt x="111" y="9"/>
                  </a:cubicBezTo>
                  <a:close/>
                  <a:moveTo>
                    <a:pt x="7" y="199"/>
                  </a:moveTo>
                  <a:lnTo>
                    <a:pt x="6" y="199"/>
                  </a:lnTo>
                  <a:lnTo>
                    <a:pt x="6" y="200"/>
                  </a:lnTo>
                  <a:lnTo>
                    <a:pt x="7" y="200"/>
                  </a:lnTo>
                  <a:lnTo>
                    <a:pt x="7" y="199"/>
                  </a:lnTo>
                  <a:close/>
                  <a:moveTo>
                    <a:pt x="36" y="2"/>
                  </a:moveTo>
                  <a:cubicBezTo>
                    <a:pt x="36" y="2"/>
                    <a:pt x="36" y="2"/>
                    <a:pt x="36" y="2"/>
                  </a:cubicBezTo>
                  <a:cubicBezTo>
                    <a:pt x="37" y="2"/>
                    <a:pt x="37" y="2"/>
                    <a:pt x="36" y="2"/>
                  </a:cubicBezTo>
                  <a:cubicBezTo>
                    <a:pt x="36" y="2"/>
                    <a:pt x="36" y="2"/>
                    <a:pt x="36" y="2"/>
                  </a:cubicBezTo>
                  <a:cubicBezTo>
                    <a:pt x="36" y="2"/>
                    <a:pt x="36" y="2"/>
                    <a:pt x="36" y="2"/>
                  </a:cubicBezTo>
                  <a:close/>
                  <a:moveTo>
                    <a:pt x="3" y="3"/>
                  </a:moveTo>
                  <a:cubicBezTo>
                    <a:pt x="3" y="3"/>
                    <a:pt x="3" y="3"/>
                    <a:pt x="4" y="3"/>
                  </a:cubicBezTo>
                  <a:cubicBezTo>
                    <a:pt x="4" y="3"/>
                    <a:pt x="4" y="3"/>
                    <a:pt x="4" y="3"/>
                  </a:cubicBezTo>
                  <a:cubicBezTo>
                    <a:pt x="4" y="3"/>
                    <a:pt x="4" y="3"/>
                    <a:pt x="4" y="2"/>
                  </a:cubicBezTo>
                  <a:cubicBezTo>
                    <a:pt x="3" y="2"/>
                    <a:pt x="3" y="3"/>
                    <a:pt x="3" y="3"/>
                  </a:cubicBezTo>
                  <a:close/>
                  <a:moveTo>
                    <a:pt x="24" y="4"/>
                  </a:moveTo>
                  <a:cubicBezTo>
                    <a:pt x="24" y="4"/>
                    <a:pt x="24" y="4"/>
                    <a:pt x="24" y="4"/>
                  </a:cubicBezTo>
                  <a:cubicBezTo>
                    <a:pt x="24" y="4"/>
                    <a:pt x="24" y="4"/>
                    <a:pt x="24" y="4"/>
                  </a:cubicBezTo>
                  <a:cubicBezTo>
                    <a:pt x="24" y="4"/>
                    <a:pt x="24" y="4"/>
                    <a:pt x="24" y="4"/>
                  </a:cubicBezTo>
                  <a:cubicBezTo>
                    <a:pt x="24" y="3"/>
                    <a:pt x="24" y="4"/>
                    <a:pt x="24" y="4"/>
                  </a:cubicBezTo>
                  <a:close/>
                  <a:moveTo>
                    <a:pt x="5" y="5"/>
                  </a:moveTo>
                  <a:cubicBezTo>
                    <a:pt x="5" y="5"/>
                    <a:pt x="5" y="5"/>
                    <a:pt x="5" y="5"/>
                  </a:cubicBezTo>
                  <a:cubicBezTo>
                    <a:pt x="5" y="5"/>
                    <a:pt x="5" y="5"/>
                    <a:pt x="6" y="5"/>
                  </a:cubicBezTo>
                  <a:cubicBezTo>
                    <a:pt x="6" y="5"/>
                    <a:pt x="5" y="5"/>
                    <a:pt x="5" y="4"/>
                  </a:cubicBezTo>
                  <a:cubicBezTo>
                    <a:pt x="5" y="4"/>
                    <a:pt x="5" y="4"/>
                    <a:pt x="5" y="4"/>
                  </a:cubicBezTo>
                  <a:lnTo>
                    <a:pt x="5" y="5"/>
                  </a:lnTo>
                  <a:close/>
                  <a:moveTo>
                    <a:pt x="92" y="5"/>
                  </a:moveTo>
                  <a:cubicBezTo>
                    <a:pt x="92" y="5"/>
                    <a:pt x="92" y="5"/>
                    <a:pt x="92" y="5"/>
                  </a:cubicBezTo>
                  <a:cubicBezTo>
                    <a:pt x="92" y="5"/>
                    <a:pt x="92" y="5"/>
                    <a:pt x="92" y="5"/>
                  </a:cubicBezTo>
                  <a:cubicBezTo>
                    <a:pt x="92" y="5"/>
                    <a:pt x="92" y="5"/>
                    <a:pt x="92" y="5"/>
                  </a:cubicBezTo>
                  <a:cubicBezTo>
                    <a:pt x="92" y="5"/>
                    <a:pt x="92" y="5"/>
                    <a:pt x="92" y="5"/>
                  </a:cubicBezTo>
                  <a:close/>
                  <a:moveTo>
                    <a:pt x="95" y="4"/>
                  </a:moveTo>
                  <a:cubicBezTo>
                    <a:pt x="94" y="4"/>
                    <a:pt x="94" y="4"/>
                    <a:pt x="94" y="5"/>
                  </a:cubicBezTo>
                  <a:cubicBezTo>
                    <a:pt x="93" y="5"/>
                    <a:pt x="93" y="5"/>
                    <a:pt x="93" y="6"/>
                  </a:cubicBezTo>
                  <a:cubicBezTo>
                    <a:pt x="93" y="6"/>
                    <a:pt x="93" y="6"/>
                    <a:pt x="93" y="7"/>
                  </a:cubicBezTo>
                  <a:cubicBezTo>
                    <a:pt x="93" y="7"/>
                    <a:pt x="94" y="7"/>
                    <a:pt x="94" y="7"/>
                  </a:cubicBezTo>
                  <a:cubicBezTo>
                    <a:pt x="94" y="6"/>
                    <a:pt x="94" y="6"/>
                    <a:pt x="94" y="6"/>
                  </a:cubicBezTo>
                  <a:cubicBezTo>
                    <a:pt x="95" y="5"/>
                    <a:pt x="95" y="5"/>
                    <a:pt x="95" y="4"/>
                  </a:cubicBezTo>
                  <a:close/>
                  <a:moveTo>
                    <a:pt x="96" y="5"/>
                  </a:moveTo>
                  <a:cubicBezTo>
                    <a:pt x="96" y="5"/>
                    <a:pt x="96" y="5"/>
                    <a:pt x="96" y="5"/>
                  </a:cubicBezTo>
                  <a:cubicBezTo>
                    <a:pt x="96" y="6"/>
                    <a:pt x="96" y="6"/>
                    <a:pt x="96" y="6"/>
                  </a:cubicBezTo>
                  <a:cubicBezTo>
                    <a:pt x="96" y="6"/>
                    <a:pt x="96" y="6"/>
                    <a:pt x="96" y="6"/>
                  </a:cubicBezTo>
                  <a:cubicBezTo>
                    <a:pt x="96" y="6"/>
                    <a:pt x="97" y="7"/>
                    <a:pt x="97" y="6"/>
                  </a:cubicBezTo>
                  <a:cubicBezTo>
                    <a:pt x="97" y="6"/>
                    <a:pt x="97" y="5"/>
                    <a:pt x="96" y="5"/>
                  </a:cubicBezTo>
                  <a:close/>
                  <a:moveTo>
                    <a:pt x="45" y="6"/>
                  </a:moveTo>
                  <a:cubicBezTo>
                    <a:pt x="45" y="6"/>
                    <a:pt x="46" y="7"/>
                    <a:pt x="46" y="7"/>
                  </a:cubicBezTo>
                  <a:cubicBezTo>
                    <a:pt x="46" y="7"/>
                    <a:pt x="46" y="7"/>
                    <a:pt x="46" y="6"/>
                  </a:cubicBezTo>
                  <a:cubicBezTo>
                    <a:pt x="46" y="6"/>
                    <a:pt x="46" y="6"/>
                    <a:pt x="46" y="6"/>
                  </a:cubicBezTo>
                  <a:cubicBezTo>
                    <a:pt x="45" y="6"/>
                    <a:pt x="45" y="6"/>
                    <a:pt x="45" y="6"/>
                  </a:cubicBezTo>
                  <a:close/>
                  <a:moveTo>
                    <a:pt x="5" y="7"/>
                  </a:moveTo>
                  <a:cubicBezTo>
                    <a:pt x="5" y="7"/>
                    <a:pt x="4" y="6"/>
                    <a:pt x="4" y="7"/>
                  </a:cubicBezTo>
                  <a:cubicBezTo>
                    <a:pt x="4" y="7"/>
                    <a:pt x="4" y="7"/>
                    <a:pt x="4" y="7"/>
                  </a:cubicBezTo>
                  <a:cubicBezTo>
                    <a:pt x="4" y="7"/>
                    <a:pt x="4" y="7"/>
                    <a:pt x="4" y="7"/>
                  </a:cubicBezTo>
                  <a:cubicBezTo>
                    <a:pt x="4" y="8"/>
                    <a:pt x="5" y="7"/>
                    <a:pt x="5" y="7"/>
                  </a:cubicBezTo>
                  <a:close/>
                  <a:moveTo>
                    <a:pt x="95" y="7"/>
                  </a:moveTo>
                  <a:cubicBezTo>
                    <a:pt x="95" y="7"/>
                    <a:pt x="95" y="7"/>
                    <a:pt x="95" y="7"/>
                  </a:cubicBezTo>
                  <a:cubicBezTo>
                    <a:pt x="96" y="7"/>
                    <a:pt x="96" y="7"/>
                    <a:pt x="96" y="7"/>
                  </a:cubicBezTo>
                  <a:cubicBezTo>
                    <a:pt x="96" y="7"/>
                    <a:pt x="96"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9" y="7"/>
                    <a:pt x="118" y="8"/>
                  </a:cubicBezTo>
                  <a:cubicBezTo>
                    <a:pt x="118" y="8"/>
                    <a:pt x="118" y="9"/>
                    <a:pt x="117" y="9"/>
                  </a:cubicBezTo>
                  <a:cubicBezTo>
                    <a:pt x="117" y="9"/>
                    <a:pt x="117" y="9"/>
                    <a:pt x="116" y="9"/>
                  </a:cubicBezTo>
                  <a:cubicBezTo>
                    <a:pt x="116" y="9"/>
                    <a:pt x="116" y="9"/>
                    <a:pt x="116" y="9"/>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1" y="9"/>
                  </a:cubicBezTo>
                  <a:cubicBezTo>
                    <a:pt x="120" y="9"/>
                    <a:pt x="120" y="8"/>
                    <a:pt x="120" y="7"/>
                  </a:cubicBezTo>
                  <a:close/>
                  <a:moveTo>
                    <a:pt x="79" y="9"/>
                  </a:moveTo>
                  <a:lnTo>
                    <a:pt x="80" y="9"/>
                  </a:lnTo>
                  <a:lnTo>
                    <a:pt x="80" y="8"/>
                  </a:lnTo>
                  <a:lnTo>
                    <a:pt x="79" y="8"/>
                  </a:lnTo>
                  <a:lnTo>
                    <a:pt x="79" y="9"/>
                  </a:lnTo>
                  <a:close/>
                  <a:moveTo>
                    <a:pt x="90" y="9"/>
                  </a:moveTo>
                  <a:cubicBezTo>
                    <a:pt x="90" y="9"/>
                    <a:pt x="90" y="9"/>
                    <a:pt x="90" y="9"/>
                  </a:cubicBezTo>
                  <a:cubicBezTo>
                    <a:pt x="90" y="9"/>
                    <a:pt x="91" y="9"/>
                    <a:pt x="91" y="9"/>
                  </a:cubicBezTo>
                  <a:cubicBezTo>
                    <a:pt x="90" y="9"/>
                    <a:pt x="90" y="9"/>
                    <a:pt x="90" y="8"/>
                  </a:cubicBezTo>
                  <a:cubicBezTo>
                    <a:pt x="90" y="8"/>
                    <a:pt x="90" y="8"/>
                    <a:pt x="90" y="9"/>
                  </a:cubicBezTo>
                  <a:close/>
                  <a:moveTo>
                    <a:pt x="35" y="9"/>
                  </a:moveTo>
                  <a:cubicBezTo>
                    <a:pt x="34" y="9"/>
                    <a:pt x="34" y="9"/>
                    <a:pt x="34" y="9"/>
                  </a:cubicBezTo>
                  <a:cubicBezTo>
                    <a:pt x="33" y="9"/>
                    <a:pt x="33" y="9"/>
                    <a:pt x="33" y="9"/>
                  </a:cubicBezTo>
                  <a:cubicBezTo>
                    <a:pt x="34" y="10"/>
                    <a:pt x="35" y="9"/>
                    <a:pt x="35" y="9"/>
                  </a:cubicBezTo>
                  <a:close/>
                  <a:moveTo>
                    <a:pt x="7" y="10"/>
                  </a:moveTo>
                  <a:cubicBezTo>
                    <a:pt x="7" y="11"/>
                    <a:pt x="7" y="11"/>
                    <a:pt x="8" y="10"/>
                  </a:cubicBezTo>
                  <a:cubicBezTo>
                    <a:pt x="8" y="10"/>
                    <a:pt x="8" y="10"/>
                    <a:pt x="8" y="10"/>
                  </a:cubicBezTo>
                  <a:cubicBezTo>
                    <a:pt x="8" y="10"/>
                    <a:pt x="7" y="10"/>
                    <a:pt x="7" y="10"/>
                  </a:cubicBezTo>
                  <a:cubicBezTo>
                    <a:pt x="7" y="10"/>
                    <a:pt x="7" y="10"/>
                    <a:pt x="7" y="10"/>
                  </a:cubicBezTo>
                  <a:close/>
                  <a:moveTo>
                    <a:pt x="112" y="11"/>
                  </a:moveTo>
                  <a:cubicBezTo>
                    <a:pt x="112" y="11"/>
                    <a:pt x="112" y="11"/>
                    <a:pt x="113" y="11"/>
                  </a:cubicBezTo>
                  <a:cubicBezTo>
                    <a:pt x="113" y="11"/>
                    <a:pt x="113" y="11"/>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40" y="11"/>
                    <a:pt x="40" y="11"/>
                    <a:pt x="39" y="10"/>
                  </a:cubicBezTo>
                  <a:cubicBezTo>
                    <a:pt x="39" y="10"/>
                    <a:pt x="39" y="10"/>
                    <a:pt x="39" y="11"/>
                  </a:cubicBezTo>
                  <a:cubicBezTo>
                    <a:pt x="39" y="11"/>
                    <a:pt x="39" y="11"/>
                    <a:pt x="39" y="11"/>
                  </a:cubicBezTo>
                  <a:close/>
                  <a:moveTo>
                    <a:pt x="6" y="11"/>
                  </a:moveTo>
                  <a:cubicBezTo>
                    <a:pt x="6" y="12"/>
                    <a:pt x="6" y="12"/>
                    <a:pt x="6" y="12"/>
                  </a:cubicBezTo>
                  <a:lnTo>
                    <a:pt x="6" y="13"/>
                  </a:lnTo>
                  <a:cubicBezTo>
                    <a:pt x="6" y="13"/>
                    <a:pt x="6" y="13"/>
                    <a:pt x="7" y="13"/>
                  </a:cubicBezTo>
                  <a:cubicBezTo>
                    <a:pt x="7" y="13"/>
                    <a:pt x="7" y="12"/>
                    <a:pt x="7" y="12"/>
                  </a:cubicBezTo>
                  <a:cubicBezTo>
                    <a:pt x="7" y="12"/>
                    <a:pt x="7" y="12"/>
                    <a:pt x="7" y="11"/>
                  </a:cubicBezTo>
                  <a:cubicBezTo>
                    <a:pt x="7" y="11"/>
                    <a:pt x="7" y="11"/>
                    <a:pt x="6" y="11"/>
                  </a:cubicBezTo>
                  <a:close/>
                  <a:moveTo>
                    <a:pt x="37" y="15"/>
                  </a:moveTo>
                  <a:cubicBezTo>
                    <a:pt x="37" y="15"/>
                    <a:pt x="37" y="15"/>
                    <a:pt x="36" y="14"/>
                  </a:cubicBezTo>
                  <a:cubicBezTo>
                    <a:pt x="36" y="13"/>
                    <a:pt x="36" y="13"/>
                    <a:pt x="36" y="12"/>
                  </a:cubicBezTo>
                  <a:cubicBezTo>
                    <a:pt x="35" y="12"/>
                    <a:pt x="35" y="11"/>
                    <a:pt x="35" y="11"/>
                  </a:cubicBezTo>
                  <a:cubicBezTo>
                    <a:pt x="35" y="11"/>
                    <a:pt x="34" y="11"/>
                    <a:pt x="34" y="12"/>
                  </a:cubicBezTo>
                  <a:cubicBezTo>
                    <a:pt x="34" y="12"/>
                    <a:pt x="35" y="12"/>
                    <a:pt x="35" y="13"/>
                  </a:cubicBezTo>
                  <a:cubicBezTo>
                    <a:pt x="35" y="13"/>
                    <a:pt x="35" y="14"/>
                    <a:pt x="36" y="14"/>
                  </a:cubicBezTo>
                  <a:cubicBezTo>
                    <a:pt x="36" y="15"/>
                    <a:pt x="36" y="15"/>
                    <a:pt x="36" y="15"/>
                  </a:cubicBezTo>
                  <a:cubicBezTo>
                    <a:pt x="37" y="15"/>
                    <a:pt x="37" y="15"/>
                    <a:pt x="37" y="15"/>
                  </a:cubicBezTo>
                  <a:close/>
                  <a:moveTo>
                    <a:pt x="37" y="12"/>
                  </a:moveTo>
                  <a:cubicBezTo>
                    <a:pt x="37" y="12"/>
                    <a:pt x="38" y="12"/>
                    <a:pt x="38" y="12"/>
                  </a:cubicBezTo>
                  <a:cubicBezTo>
                    <a:pt x="38" y="12"/>
                    <a:pt x="38" y="12"/>
                    <a:pt x="38" y="12"/>
                  </a:cubicBezTo>
                  <a:cubicBezTo>
                    <a:pt x="38" y="11"/>
                    <a:pt x="38" y="12"/>
                    <a:pt x="37" y="12"/>
                  </a:cubicBezTo>
                  <a:cubicBezTo>
                    <a:pt x="37" y="12"/>
                    <a:pt x="37" y="12"/>
                    <a:pt x="37" y="12"/>
                  </a:cubicBezTo>
                  <a:close/>
                  <a:moveTo>
                    <a:pt x="48" y="13"/>
                  </a:moveTo>
                  <a:cubicBezTo>
                    <a:pt x="48" y="13"/>
                    <a:pt x="48" y="13"/>
                    <a:pt x="48" y="13"/>
                  </a:cubicBezTo>
                  <a:cubicBezTo>
                    <a:pt x="48" y="13"/>
                    <a:pt x="49" y="13"/>
                    <a:pt x="49" y="13"/>
                  </a:cubicBezTo>
                  <a:cubicBezTo>
                    <a:pt x="49" y="12"/>
                    <a:pt x="49" y="12"/>
                    <a:pt x="48" y="12"/>
                  </a:cubicBezTo>
                  <a:cubicBezTo>
                    <a:pt x="48" y="12"/>
                    <a:pt x="48" y="12"/>
                    <a:pt x="48" y="13"/>
                  </a:cubicBezTo>
                  <a:close/>
                  <a:moveTo>
                    <a:pt x="91" y="12"/>
                  </a:moveTo>
                  <a:cubicBezTo>
                    <a:pt x="90" y="12"/>
                    <a:pt x="89" y="13"/>
                    <a:pt x="90" y="14"/>
                  </a:cubicBezTo>
                  <a:cubicBezTo>
                    <a:pt x="90" y="14"/>
                    <a:pt x="91" y="14"/>
                    <a:pt x="91" y="14"/>
                  </a:cubicBezTo>
                  <a:cubicBezTo>
                    <a:pt x="92" y="13"/>
                    <a:pt x="92" y="13"/>
                    <a:pt x="91" y="12"/>
                  </a:cubicBezTo>
                  <a:close/>
                  <a:moveTo>
                    <a:pt x="93" y="13"/>
                  </a:moveTo>
                  <a:cubicBezTo>
                    <a:pt x="93" y="14"/>
                    <a:pt x="93" y="14"/>
                    <a:pt x="93" y="14"/>
                  </a:cubicBezTo>
                  <a:cubicBezTo>
                    <a:pt x="93" y="15"/>
                    <a:pt x="94" y="15"/>
                    <a:pt x="94" y="15"/>
                  </a:cubicBezTo>
                  <a:cubicBezTo>
                    <a:pt x="94" y="13"/>
                    <a:pt x="94" y="13"/>
                    <a:pt x="93" y="13"/>
                  </a:cubicBezTo>
                  <a:close/>
                  <a:moveTo>
                    <a:pt x="50" y="16"/>
                  </a:moveTo>
                  <a:cubicBezTo>
                    <a:pt x="50" y="16"/>
                    <a:pt x="50" y="16"/>
                    <a:pt x="50" y="16"/>
                  </a:cubicBezTo>
                  <a:cubicBezTo>
                    <a:pt x="50" y="15"/>
                    <a:pt x="50" y="15"/>
                    <a:pt x="50" y="15"/>
                  </a:cubicBezTo>
                  <a:cubicBezTo>
                    <a:pt x="50" y="15"/>
                    <a:pt x="50" y="15"/>
                    <a:pt x="50" y="15"/>
                  </a:cubicBezTo>
                  <a:cubicBezTo>
                    <a:pt x="49" y="15"/>
                    <a:pt x="49" y="15"/>
                    <a:pt x="50" y="16"/>
                  </a:cubicBezTo>
                  <a:close/>
                  <a:moveTo>
                    <a:pt x="44" y="18"/>
                  </a:moveTo>
                  <a:cubicBezTo>
                    <a:pt x="44" y="18"/>
                    <a:pt x="45" y="18"/>
                    <a:pt x="45" y="18"/>
                  </a:cubicBezTo>
                  <a:cubicBezTo>
                    <a:pt x="46" y="18"/>
                    <a:pt x="46" y="18"/>
                    <a:pt x="46" y="17"/>
                  </a:cubicBezTo>
                  <a:cubicBezTo>
                    <a:pt x="46"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19"/>
                    <a:pt x="80" y="19"/>
                  </a:cubicBezTo>
                  <a:cubicBezTo>
                    <a:pt x="80" y="19"/>
                    <a:pt x="80" y="19"/>
                    <a:pt x="80" y="20"/>
                  </a:cubicBezTo>
                  <a:close/>
                  <a:moveTo>
                    <a:pt x="97" y="38"/>
                  </a:moveTo>
                  <a:cubicBezTo>
                    <a:pt x="97" y="38"/>
                    <a:pt x="97" y="39"/>
                    <a:pt x="97" y="40"/>
                  </a:cubicBezTo>
                  <a:cubicBezTo>
                    <a:pt x="96" y="40"/>
                    <a:pt x="96" y="40"/>
                    <a:pt x="95" y="40"/>
                  </a:cubicBezTo>
                  <a:cubicBezTo>
                    <a:pt x="95" y="42"/>
                    <a:pt x="96" y="43"/>
                    <a:pt x="98" y="43"/>
                  </a:cubicBezTo>
                  <a:cubicBezTo>
                    <a:pt x="97" y="42"/>
                    <a:pt x="97" y="42"/>
                    <a:pt x="97" y="41"/>
                  </a:cubicBezTo>
                  <a:cubicBezTo>
                    <a:pt x="97" y="41"/>
                    <a:pt x="98" y="40"/>
                    <a:pt x="98" y="40"/>
                  </a:cubicBezTo>
                  <a:cubicBezTo>
                    <a:pt x="98" y="39"/>
                    <a:pt x="98" y="39"/>
                    <a:pt x="98" y="39"/>
                  </a:cubicBezTo>
                  <a:cubicBezTo>
                    <a:pt x="98" y="38"/>
                    <a:pt x="98" y="38"/>
                    <a:pt x="97" y="38"/>
                  </a:cubicBezTo>
                  <a:close/>
                  <a:moveTo>
                    <a:pt x="103" y="43"/>
                  </a:moveTo>
                  <a:cubicBezTo>
                    <a:pt x="103" y="43"/>
                    <a:pt x="104" y="43"/>
                    <a:pt x="104" y="42"/>
                  </a:cubicBezTo>
                  <a:cubicBezTo>
                    <a:pt x="104" y="42"/>
                    <a:pt x="104" y="42"/>
                    <a:pt x="104" y="42"/>
                  </a:cubicBezTo>
                  <a:cubicBezTo>
                    <a:pt x="104" y="42"/>
                    <a:pt x="104" y="42"/>
                    <a:pt x="103" y="42"/>
                  </a:cubicBezTo>
                  <a:cubicBezTo>
                    <a:pt x="103" y="42"/>
                    <a:pt x="103" y="42"/>
                    <a:pt x="103" y="43"/>
                  </a:cubicBezTo>
                  <a:close/>
                  <a:moveTo>
                    <a:pt x="29" y="43"/>
                  </a:moveTo>
                  <a:cubicBezTo>
                    <a:pt x="29" y="43"/>
                    <a:pt x="30" y="43"/>
                    <a:pt x="30" y="43"/>
                  </a:cubicBezTo>
                  <a:cubicBezTo>
                    <a:pt x="30" y="43"/>
                    <a:pt x="30" y="43"/>
                    <a:pt x="30" y="43"/>
                  </a:cubicBezTo>
                  <a:cubicBezTo>
                    <a:pt x="30" y="43"/>
                    <a:pt x="29" y="43"/>
                    <a:pt x="29" y="43"/>
                  </a:cubicBezTo>
                  <a:cubicBezTo>
                    <a:pt x="29" y="43"/>
                    <a:pt x="29" y="43"/>
                    <a:pt x="29" y="43"/>
                  </a:cubicBezTo>
                  <a:close/>
                  <a:moveTo>
                    <a:pt x="96" y="43"/>
                  </a:moveTo>
                  <a:cubicBezTo>
                    <a:pt x="95" y="43"/>
                    <a:pt x="95" y="43"/>
                    <a:pt x="95" y="43"/>
                  </a:cubicBezTo>
                  <a:cubicBezTo>
                    <a:pt x="95" y="44"/>
                    <a:pt x="94" y="44"/>
                    <a:pt x="94" y="45"/>
                  </a:cubicBezTo>
                  <a:cubicBezTo>
                    <a:pt x="94" y="45"/>
                    <a:pt x="94" y="46"/>
                    <a:pt x="94" y="46"/>
                  </a:cubicBezTo>
                  <a:cubicBezTo>
                    <a:pt x="94" y="47"/>
                    <a:pt x="94" y="47"/>
                    <a:pt x="95" y="47"/>
                  </a:cubicBezTo>
                  <a:cubicBezTo>
                    <a:pt x="95" y="46"/>
                    <a:pt x="95" y="46"/>
                    <a:pt x="95" y="45"/>
                  </a:cubicBezTo>
                  <a:cubicBezTo>
                    <a:pt x="95" y="44"/>
                    <a:pt x="95" y="44"/>
                    <a:pt x="96" y="43"/>
                  </a:cubicBezTo>
                  <a:close/>
                  <a:moveTo>
                    <a:pt x="89" y="44"/>
                  </a:moveTo>
                  <a:cubicBezTo>
                    <a:pt x="89" y="44"/>
                    <a:pt x="89" y="44"/>
                    <a:pt x="90" y="44"/>
                  </a:cubicBezTo>
                  <a:cubicBezTo>
                    <a:pt x="90" y="43"/>
                    <a:pt x="90" y="43"/>
                    <a:pt x="90" y="43"/>
                  </a:cubicBezTo>
                  <a:cubicBezTo>
                    <a:pt x="89" y="43"/>
                    <a:pt x="89" y="43"/>
                    <a:pt x="89" y="43"/>
                  </a:cubicBezTo>
                  <a:cubicBezTo>
                    <a:pt x="89" y="43"/>
                    <a:pt x="89" y="43"/>
                    <a:pt x="89" y="44"/>
                  </a:cubicBezTo>
                  <a:close/>
                  <a:moveTo>
                    <a:pt x="100" y="44"/>
                  </a:moveTo>
                  <a:cubicBezTo>
                    <a:pt x="100" y="44"/>
                    <a:pt x="100" y="44"/>
                    <a:pt x="100" y="44"/>
                  </a:cubicBezTo>
                  <a:cubicBezTo>
                    <a:pt x="100" y="44"/>
                    <a:pt x="100" y="44"/>
                    <a:pt x="101" y="44"/>
                  </a:cubicBezTo>
                  <a:cubicBezTo>
                    <a:pt x="101" y="44"/>
                    <a:pt x="101" y="44"/>
                    <a:pt x="101" y="43"/>
                  </a:cubicBezTo>
                  <a:cubicBezTo>
                    <a:pt x="101" y="43"/>
                    <a:pt x="101" y="43"/>
                    <a:pt x="100" y="44"/>
                  </a:cubicBezTo>
                  <a:close/>
                  <a:moveTo>
                    <a:pt x="102" y="45"/>
                  </a:moveTo>
                  <a:lnTo>
                    <a:pt x="104" y="45"/>
                  </a:lnTo>
                  <a:cubicBezTo>
                    <a:pt x="104" y="44"/>
                    <a:pt x="103" y="44"/>
                    <a:pt x="102" y="44"/>
                  </a:cubicBezTo>
                  <a:lnTo>
                    <a:pt x="102" y="45"/>
                  </a:lnTo>
                  <a:close/>
                  <a:moveTo>
                    <a:pt x="99" y="45"/>
                  </a:moveTo>
                  <a:cubicBezTo>
                    <a:pt x="99" y="46"/>
                    <a:pt x="99" y="46"/>
                    <a:pt x="99" y="46"/>
                  </a:cubicBezTo>
                  <a:cubicBezTo>
                    <a:pt x="99" y="46"/>
                    <a:pt x="99" y="46"/>
                    <a:pt x="99" y="46"/>
                  </a:cubicBezTo>
                  <a:cubicBezTo>
                    <a:pt x="100" y="46"/>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1" y="49"/>
                    <a:pt x="101" y="50"/>
                    <a:pt x="101" y="50"/>
                  </a:cubicBezTo>
                  <a:cubicBezTo>
                    <a:pt x="100" y="51"/>
                    <a:pt x="100" y="51"/>
                    <a:pt x="100" y="52"/>
                  </a:cubicBezTo>
                  <a:cubicBezTo>
                    <a:pt x="100" y="52"/>
                    <a:pt x="100" y="52"/>
                    <a:pt x="101" y="53"/>
                  </a:cubicBezTo>
                  <a:cubicBezTo>
                    <a:pt x="101" y="52"/>
                    <a:pt x="101" y="51"/>
                    <a:pt x="101" y="51"/>
                  </a:cubicBezTo>
                  <a:cubicBezTo>
                    <a:pt x="102" y="50"/>
                    <a:pt x="102" y="49"/>
                    <a:pt x="102" y="48"/>
                  </a:cubicBezTo>
                  <a:cubicBezTo>
                    <a:pt x="101" y="48"/>
                    <a:pt x="101" y="47"/>
                    <a:pt x="100" y="47"/>
                  </a:cubicBezTo>
                  <a:cubicBezTo>
                    <a:pt x="100" y="47"/>
                    <a:pt x="99" y="47"/>
                    <a:pt x="99" y="48"/>
                  </a:cubicBezTo>
                  <a:close/>
                  <a:moveTo>
                    <a:pt x="94" y="49"/>
                  </a:moveTo>
                  <a:cubicBezTo>
                    <a:pt x="94" y="50"/>
                    <a:pt x="94" y="50"/>
                    <a:pt x="94" y="51"/>
                  </a:cubicBezTo>
                  <a:cubicBezTo>
                    <a:pt x="94" y="51"/>
                    <a:pt x="94" y="51"/>
                    <a:pt x="94" y="50"/>
                  </a:cubicBezTo>
                  <a:cubicBezTo>
                    <a:pt x="94" y="50"/>
                    <a:pt x="95" y="50"/>
                    <a:pt x="95" y="50"/>
                  </a:cubicBezTo>
                  <a:cubicBezTo>
                    <a:pt x="95" y="50"/>
                    <a:pt x="95" y="50"/>
                    <a:pt x="95" y="49"/>
                  </a:cubicBezTo>
                  <a:cubicBezTo>
                    <a:pt x="95" y="49"/>
                    <a:pt x="94" y="49"/>
                    <a:pt x="94" y="49"/>
                  </a:cubicBezTo>
                  <a:cubicBezTo>
                    <a:pt x="94" y="49"/>
                    <a:pt x="94" y="49"/>
                    <a:pt x="94" y="49"/>
                  </a:cubicBezTo>
                  <a:close/>
                  <a:moveTo>
                    <a:pt x="81" y="52"/>
                  </a:moveTo>
                  <a:cubicBezTo>
                    <a:pt x="82" y="52"/>
                    <a:pt x="82" y="52"/>
                    <a:pt x="82" y="51"/>
                  </a:cubicBezTo>
                  <a:cubicBezTo>
                    <a:pt x="82" y="51"/>
                    <a:pt x="82" y="50"/>
                    <a:pt x="82" y="50"/>
                  </a:cubicBezTo>
                  <a:lnTo>
                    <a:pt x="81" y="50"/>
                  </a:lnTo>
                  <a:lnTo>
                    <a:pt x="81" y="52"/>
                  </a:lnTo>
                  <a:close/>
                  <a:moveTo>
                    <a:pt x="6" y="51"/>
                  </a:moveTo>
                  <a:cubicBezTo>
                    <a:pt x="6" y="51"/>
                    <a:pt x="6" y="51"/>
                    <a:pt x="7" y="51"/>
                  </a:cubicBezTo>
                  <a:cubicBezTo>
                    <a:pt x="7" y="51"/>
                    <a:pt x="7" y="50"/>
                    <a:pt x="7" y="50"/>
                  </a:cubicBezTo>
                  <a:cubicBezTo>
                    <a:pt x="7" y="50"/>
                    <a:pt x="6" y="50"/>
                    <a:pt x="6" y="50"/>
                  </a:cubicBezTo>
                  <a:cubicBezTo>
                    <a:pt x="6" y="51"/>
                    <a:pt x="6" y="51"/>
                    <a:pt x="6" y="51"/>
                  </a:cubicBezTo>
                  <a:close/>
                  <a:moveTo>
                    <a:pt x="10" y="52"/>
                  </a:moveTo>
                  <a:lnTo>
                    <a:pt x="11" y="52"/>
                  </a:lnTo>
                  <a:lnTo>
                    <a:pt x="11" y="51"/>
                  </a:lnTo>
                  <a:lnTo>
                    <a:pt x="10" y="51"/>
                  </a:lnTo>
                  <a:lnTo>
                    <a:pt x="10" y="52"/>
                  </a:lnTo>
                  <a:close/>
                  <a:moveTo>
                    <a:pt x="92" y="51"/>
                  </a:moveTo>
                  <a:cubicBezTo>
                    <a:pt x="91" y="52"/>
                    <a:pt x="91" y="52"/>
                    <a:pt x="91" y="52"/>
                  </a:cubicBezTo>
                  <a:cubicBezTo>
                    <a:pt x="90" y="52"/>
                    <a:pt x="90" y="52"/>
                    <a:pt x="90" y="53"/>
                  </a:cubicBezTo>
                  <a:cubicBezTo>
                    <a:pt x="91" y="53"/>
                    <a:pt x="91" y="53"/>
                    <a:pt x="92" y="53"/>
                  </a:cubicBezTo>
                  <a:cubicBezTo>
                    <a:pt x="92" y="52"/>
                    <a:pt x="92" y="51"/>
                    <a:pt x="92" y="51"/>
                  </a:cubicBezTo>
                  <a:close/>
                  <a:moveTo>
                    <a:pt x="102" y="54"/>
                  </a:moveTo>
                  <a:cubicBezTo>
                    <a:pt x="103" y="54"/>
                    <a:pt x="103" y="54"/>
                    <a:pt x="103" y="54"/>
                  </a:cubicBezTo>
                  <a:cubicBezTo>
                    <a:pt x="103" y="54"/>
                    <a:pt x="103" y="54"/>
                    <a:pt x="103" y="53"/>
                  </a:cubicBezTo>
                  <a:cubicBezTo>
                    <a:pt x="103" y="53"/>
                    <a:pt x="103" y="53"/>
                    <a:pt x="103" y="53"/>
                  </a:cubicBezTo>
                  <a:cubicBezTo>
                    <a:pt x="102" y="53"/>
                    <a:pt x="102" y="54"/>
                    <a:pt x="102" y="54"/>
                  </a:cubicBezTo>
                  <a:close/>
                  <a:moveTo>
                    <a:pt x="94" y="55"/>
                  </a:moveTo>
                  <a:cubicBezTo>
                    <a:pt x="94" y="55"/>
                    <a:pt x="95" y="55"/>
                    <a:pt x="95" y="55"/>
                  </a:cubicBezTo>
                  <a:cubicBezTo>
                    <a:pt x="95" y="55"/>
                    <a:pt x="95" y="56"/>
                    <a:pt x="95" y="56"/>
                  </a:cubicBezTo>
                  <a:cubicBezTo>
                    <a:pt x="95" y="56"/>
                    <a:pt x="95" y="57"/>
                    <a:pt x="95" y="57"/>
                  </a:cubicBezTo>
                  <a:cubicBezTo>
                    <a:pt x="95" y="57"/>
                    <a:pt x="95" y="58"/>
                    <a:pt x="96" y="58"/>
                  </a:cubicBezTo>
                  <a:cubicBezTo>
                    <a:pt x="96" y="57"/>
                    <a:pt x="96" y="56"/>
                    <a:pt x="95" y="55"/>
                  </a:cubicBezTo>
                  <a:cubicBezTo>
                    <a:pt x="95" y="54"/>
                    <a:pt x="95" y="54"/>
                    <a:pt x="94" y="55"/>
                  </a:cubicBezTo>
                  <a:close/>
                  <a:moveTo>
                    <a:pt x="97" y="56"/>
                  </a:moveTo>
                  <a:cubicBezTo>
                    <a:pt x="97" y="57"/>
                    <a:pt x="98" y="58"/>
                    <a:pt x="98" y="60"/>
                  </a:cubicBezTo>
                  <a:cubicBezTo>
                    <a:pt x="97" y="60"/>
                    <a:pt x="97" y="61"/>
                    <a:pt x="97" y="61"/>
                  </a:cubicBezTo>
                  <a:cubicBezTo>
                    <a:pt x="96" y="62"/>
                    <a:pt x="96" y="62"/>
                    <a:pt x="96" y="63"/>
                  </a:cubicBezTo>
                  <a:cubicBezTo>
                    <a:pt x="97" y="63"/>
                    <a:pt x="97" y="63"/>
                    <a:pt x="98" y="62"/>
                  </a:cubicBezTo>
                  <a:cubicBezTo>
                    <a:pt x="98" y="61"/>
                    <a:pt x="99" y="60"/>
                    <a:pt x="99" y="59"/>
                  </a:cubicBezTo>
                  <a:cubicBezTo>
                    <a:pt x="99" y="58"/>
                    <a:pt x="98" y="57"/>
                    <a:pt x="98" y="56"/>
                  </a:cubicBezTo>
                  <a:cubicBezTo>
                    <a:pt x="98" y="56"/>
                    <a:pt x="97" y="55"/>
                    <a:pt x="97" y="56"/>
                  </a:cubicBezTo>
                  <a:close/>
                  <a:moveTo>
                    <a:pt x="100" y="56"/>
                  </a:moveTo>
                  <a:cubicBezTo>
                    <a:pt x="100" y="57"/>
                    <a:pt x="100" y="58"/>
                    <a:pt x="100" y="58"/>
                  </a:cubicBezTo>
                  <a:cubicBezTo>
                    <a:pt x="100" y="59"/>
                    <a:pt x="100" y="59"/>
                    <a:pt x="100" y="60"/>
                  </a:cubicBezTo>
                  <a:cubicBezTo>
                    <a:pt x="100" y="60"/>
                    <a:pt x="100" y="61"/>
                    <a:pt x="100" y="61"/>
                  </a:cubicBezTo>
                  <a:cubicBezTo>
                    <a:pt x="100" y="62"/>
                    <a:pt x="101" y="62"/>
                    <a:pt x="101" y="63"/>
                  </a:cubicBezTo>
                  <a:cubicBezTo>
                    <a:pt x="102" y="62"/>
                    <a:pt x="103" y="61"/>
                    <a:pt x="102" y="60"/>
                  </a:cubicBezTo>
                  <a:cubicBezTo>
                    <a:pt x="102" y="59"/>
                    <a:pt x="102" y="58"/>
                    <a:pt x="102" y="56"/>
                  </a:cubicBezTo>
                  <a:lnTo>
                    <a:pt x="100" y="56"/>
                  </a:lnTo>
                  <a:close/>
                  <a:moveTo>
                    <a:pt x="95" y="61"/>
                  </a:moveTo>
                  <a:cubicBezTo>
                    <a:pt x="94" y="61"/>
                    <a:pt x="94" y="61"/>
                    <a:pt x="94" y="61"/>
                  </a:cubicBezTo>
                  <a:cubicBezTo>
                    <a:pt x="93" y="60"/>
                    <a:pt x="93" y="60"/>
                    <a:pt x="93" y="60"/>
                  </a:cubicBezTo>
                  <a:cubicBezTo>
                    <a:pt x="92" y="59"/>
                    <a:pt x="92" y="59"/>
                    <a:pt x="92" y="59"/>
                  </a:cubicBezTo>
                  <a:cubicBezTo>
                    <a:pt x="91" y="58"/>
                    <a:pt x="91" y="58"/>
                    <a:pt x="90" y="58"/>
                  </a:cubicBezTo>
                  <a:cubicBezTo>
                    <a:pt x="89" y="59"/>
                    <a:pt x="89" y="59"/>
                    <a:pt x="89" y="60"/>
                  </a:cubicBezTo>
                  <a:cubicBezTo>
                    <a:pt x="88" y="61"/>
                    <a:pt x="88" y="62"/>
                    <a:pt x="88" y="63"/>
                  </a:cubicBezTo>
                  <a:cubicBezTo>
                    <a:pt x="89" y="64"/>
                    <a:pt x="89" y="65"/>
                    <a:pt x="90" y="66"/>
                  </a:cubicBezTo>
                  <a:cubicBezTo>
                    <a:pt x="90" y="66"/>
                    <a:pt x="91" y="67"/>
                    <a:pt x="92" y="66"/>
                  </a:cubicBezTo>
                  <a:cubicBezTo>
                    <a:pt x="92" y="65"/>
                    <a:pt x="92" y="64"/>
                    <a:pt x="91" y="64"/>
                  </a:cubicBezTo>
                  <a:cubicBezTo>
                    <a:pt x="90" y="64"/>
                    <a:pt x="90" y="63"/>
                    <a:pt x="90" y="63"/>
                  </a:cubicBezTo>
                  <a:cubicBezTo>
                    <a:pt x="90" y="62"/>
                    <a:pt x="90" y="61"/>
                    <a:pt x="90" y="60"/>
                  </a:cubicBezTo>
                  <a:cubicBezTo>
                    <a:pt x="90" y="60"/>
                    <a:pt x="91" y="59"/>
                    <a:pt x="92" y="59"/>
                  </a:cubicBezTo>
                  <a:cubicBezTo>
                    <a:pt x="92" y="60"/>
                    <a:pt x="92" y="60"/>
                    <a:pt x="92" y="61"/>
                  </a:cubicBezTo>
                  <a:cubicBezTo>
                    <a:pt x="92" y="61"/>
                    <a:pt x="92" y="62"/>
                    <a:pt x="92" y="62"/>
                  </a:cubicBezTo>
                  <a:cubicBezTo>
                    <a:pt x="92" y="63"/>
                    <a:pt x="92" y="63"/>
                    <a:pt x="92" y="64"/>
                  </a:cubicBezTo>
                  <a:cubicBezTo>
                    <a:pt x="92" y="64"/>
                    <a:pt x="93" y="64"/>
                    <a:pt x="93" y="65"/>
                  </a:cubicBezTo>
                  <a:cubicBezTo>
                    <a:pt x="93" y="64"/>
                    <a:pt x="94" y="63"/>
                    <a:pt x="94" y="63"/>
                  </a:cubicBezTo>
                  <a:cubicBezTo>
                    <a:pt x="95" y="62"/>
                    <a:pt x="95" y="62"/>
                    <a:pt x="95" y="61"/>
                  </a:cubicBezTo>
                  <a:close/>
                  <a:moveTo>
                    <a:pt x="3" y="59"/>
                  </a:moveTo>
                  <a:cubicBezTo>
                    <a:pt x="3" y="59"/>
                    <a:pt x="3" y="59"/>
                    <a:pt x="3" y="59"/>
                  </a:cubicBezTo>
                  <a:cubicBezTo>
                    <a:pt x="3" y="59"/>
                    <a:pt x="4" y="59"/>
                    <a:pt x="4" y="59"/>
                  </a:cubicBezTo>
                  <a:cubicBezTo>
                    <a:pt x="4" y="59"/>
                    <a:pt x="4"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6" y="60"/>
                  </a:cubicBezTo>
                  <a:cubicBezTo>
                    <a:pt x="95" y="60"/>
                    <a:pt x="95" y="60"/>
                    <a:pt x="95" y="60"/>
                  </a:cubicBezTo>
                  <a:close/>
                  <a:moveTo>
                    <a:pt x="50" y="63"/>
                  </a:moveTo>
                  <a:cubicBezTo>
                    <a:pt x="50" y="64"/>
                    <a:pt x="50" y="65"/>
                    <a:pt x="52" y="65"/>
                  </a:cubicBezTo>
                  <a:cubicBezTo>
                    <a:pt x="52" y="64"/>
                    <a:pt x="52" y="63"/>
                    <a:pt x="51" y="63"/>
                  </a:cubicBezTo>
                  <a:cubicBezTo>
                    <a:pt x="51" y="63"/>
                    <a:pt x="50" y="63"/>
                    <a:pt x="50" y="63"/>
                  </a:cubicBezTo>
                  <a:close/>
                  <a:moveTo>
                    <a:pt x="101" y="65"/>
                  </a:moveTo>
                  <a:cubicBezTo>
                    <a:pt x="100" y="65"/>
                    <a:pt x="100" y="65"/>
                    <a:pt x="100" y="65"/>
                  </a:cubicBezTo>
                  <a:cubicBezTo>
                    <a:pt x="99" y="66"/>
                    <a:pt x="99" y="66"/>
                    <a:pt x="99" y="66"/>
                  </a:cubicBezTo>
                  <a:cubicBezTo>
                    <a:pt x="100" y="66"/>
                    <a:pt x="100" y="67"/>
                    <a:pt x="100" y="67"/>
                  </a:cubicBezTo>
                  <a:cubicBezTo>
                    <a:pt x="100" y="67"/>
                    <a:pt x="100" y="68"/>
                    <a:pt x="100" y="68"/>
                  </a:cubicBezTo>
                  <a:cubicBezTo>
                    <a:pt x="99" y="69"/>
                    <a:pt x="99" y="70"/>
                    <a:pt x="99" y="70"/>
                  </a:cubicBezTo>
                  <a:cubicBezTo>
                    <a:pt x="99" y="71"/>
                    <a:pt x="99" y="71"/>
                    <a:pt x="100" y="72"/>
                  </a:cubicBezTo>
                  <a:cubicBezTo>
                    <a:pt x="101" y="71"/>
                    <a:pt x="102" y="70"/>
                    <a:pt x="102" y="69"/>
                  </a:cubicBezTo>
                  <a:cubicBezTo>
                    <a:pt x="102" y="68"/>
                    <a:pt x="102" y="68"/>
                    <a:pt x="103" y="68"/>
                  </a:cubicBezTo>
                  <a:cubicBezTo>
                    <a:pt x="103" y="68"/>
                    <a:pt x="103" y="68"/>
                    <a:pt x="103" y="67"/>
                  </a:cubicBezTo>
                  <a:cubicBezTo>
                    <a:pt x="103" y="67"/>
                    <a:pt x="103" y="66"/>
                    <a:pt x="102" y="66"/>
                  </a:cubicBezTo>
                  <a:cubicBezTo>
                    <a:pt x="102" y="65"/>
                    <a:pt x="102" y="65"/>
                    <a:pt x="101" y="65"/>
                  </a:cubicBezTo>
                  <a:close/>
                  <a:moveTo>
                    <a:pt x="103" y="72"/>
                  </a:moveTo>
                  <a:cubicBezTo>
                    <a:pt x="103" y="72"/>
                    <a:pt x="104" y="72"/>
                    <a:pt x="104" y="72"/>
                  </a:cubicBezTo>
                  <a:cubicBezTo>
                    <a:pt x="104" y="72"/>
                    <a:pt x="104" y="71"/>
                    <a:pt x="104" y="71"/>
                  </a:cubicBezTo>
                  <a:cubicBezTo>
                    <a:pt x="104" y="71"/>
                    <a:pt x="104" y="71"/>
                    <a:pt x="103" y="71"/>
                  </a:cubicBezTo>
                  <a:cubicBezTo>
                    <a:pt x="103" y="71"/>
                    <a:pt x="103" y="72"/>
                    <a:pt x="103" y="72"/>
                  </a:cubicBezTo>
                  <a:close/>
                  <a:moveTo>
                    <a:pt x="87" y="73"/>
                  </a:moveTo>
                  <a:cubicBezTo>
                    <a:pt x="87" y="74"/>
                    <a:pt x="87" y="74"/>
                    <a:pt x="87" y="74"/>
                  </a:cubicBezTo>
                  <a:cubicBezTo>
                    <a:pt x="87" y="75"/>
                    <a:pt x="88" y="75"/>
                    <a:pt x="88" y="75"/>
                  </a:cubicBezTo>
                  <a:cubicBezTo>
                    <a:pt x="88" y="74"/>
                    <a:pt x="88" y="73"/>
                    <a:pt x="87" y="73"/>
                  </a:cubicBezTo>
                  <a:close/>
                  <a:moveTo>
                    <a:pt x="17" y="74"/>
                  </a:moveTo>
                  <a:cubicBezTo>
                    <a:pt x="18" y="74"/>
                    <a:pt x="18" y="74"/>
                    <a:pt x="18" y="74"/>
                  </a:cubicBezTo>
                  <a:cubicBezTo>
                    <a:pt x="18" y="74"/>
                    <a:pt x="18" y="74"/>
                    <a:pt x="18" y="74"/>
                  </a:cubicBezTo>
                  <a:cubicBezTo>
                    <a:pt x="18" y="74"/>
                    <a:pt x="18" y="74"/>
                    <a:pt x="18" y="74"/>
                  </a:cubicBezTo>
                  <a:cubicBezTo>
                    <a:pt x="17" y="74"/>
                    <a:pt x="17" y="74"/>
                    <a:pt x="17" y="74"/>
                  </a:cubicBezTo>
                  <a:close/>
                  <a:moveTo>
                    <a:pt x="89" y="75"/>
                  </a:moveTo>
                  <a:cubicBezTo>
                    <a:pt x="89" y="76"/>
                    <a:pt x="90" y="76"/>
                    <a:pt x="90" y="76"/>
                  </a:cubicBezTo>
                  <a:cubicBezTo>
                    <a:pt x="91" y="76"/>
                    <a:pt x="91" y="77"/>
                    <a:pt x="92" y="77"/>
                  </a:cubicBezTo>
                  <a:cubicBezTo>
                    <a:pt x="92" y="76"/>
                    <a:pt x="92" y="76"/>
                    <a:pt x="92" y="76"/>
                  </a:cubicBezTo>
                  <a:cubicBezTo>
                    <a:pt x="91" y="75"/>
                    <a:pt x="91" y="75"/>
                    <a:pt x="91" y="75"/>
                  </a:cubicBezTo>
                  <a:cubicBezTo>
                    <a:pt x="91" y="75"/>
                    <a:pt x="90" y="75"/>
                    <a:pt x="90" y="75"/>
                  </a:cubicBezTo>
                  <a:cubicBezTo>
                    <a:pt x="89" y="75"/>
                    <a:pt x="89" y="75"/>
                    <a:pt x="89" y="75"/>
                  </a:cubicBezTo>
                  <a:close/>
                  <a:moveTo>
                    <a:pt x="37" y="76"/>
                  </a:moveTo>
                  <a:cubicBezTo>
                    <a:pt x="37" y="77"/>
                    <a:pt x="37" y="77"/>
                    <a:pt x="37" y="77"/>
                  </a:cubicBezTo>
                  <a:cubicBezTo>
                    <a:pt x="37" y="77"/>
                    <a:pt x="37" y="78"/>
                    <a:pt x="37" y="78"/>
                  </a:cubicBezTo>
                  <a:cubicBezTo>
                    <a:pt x="38" y="78"/>
                    <a:pt x="38" y="78"/>
                    <a:pt x="38" y="77"/>
                  </a:cubicBezTo>
                  <a:cubicBezTo>
                    <a:pt x="38" y="77"/>
                    <a:pt x="38" y="76"/>
                    <a:pt x="37" y="76"/>
                  </a:cubicBezTo>
                  <a:close/>
                  <a:moveTo>
                    <a:pt x="33" y="82"/>
                  </a:moveTo>
                  <a:lnTo>
                    <a:pt x="34" y="82"/>
                  </a:lnTo>
                  <a:lnTo>
                    <a:pt x="34" y="81"/>
                  </a:lnTo>
                  <a:lnTo>
                    <a:pt x="33" y="81"/>
                  </a:lnTo>
                  <a:lnTo>
                    <a:pt x="33" y="82"/>
                  </a:lnTo>
                  <a:close/>
                  <a:moveTo>
                    <a:pt x="86" y="83"/>
                  </a:moveTo>
                  <a:lnTo>
                    <a:pt x="87" y="83"/>
                  </a:lnTo>
                  <a:lnTo>
                    <a:pt x="87" y="82"/>
                  </a:lnTo>
                  <a:lnTo>
                    <a:pt x="86" y="82"/>
                  </a:lnTo>
                  <a:lnTo>
                    <a:pt x="86" y="83"/>
                  </a:lnTo>
                  <a:close/>
                  <a:moveTo>
                    <a:pt x="30" y="84"/>
                  </a:moveTo>
                  <a:cubicBezTo>
                    <a:pt x="29" y="83"/>
                    <a:pt x="29" y="83"/>
                    <a:pt x="28" y="83"/>
                  </a:cubicBezTo>
                  <a:cubicBezTo>
                    <a:pt x="27" y="83"/>
                    <a:pt x="26" y="84"/>
                    <a:pt x="26" y="84"/>
                  </a:cubicBezTo>
                  <a:cubicBezTo>
                    <a:pt x="26" y="85"/>
                    <a:pt x="26" y="86"/>
                    <a:pt x="26" y="87"/>
                  </a:cubicBezTo>
                  <a:cubicBezTo>
                    <a:pt x="26" y="88"/>
                    <a:pt x="26" y="89"/>
                    <a:pt x="27" y="89"/>
                  </a:cubicBezTo>
                  <a:cubicBezTo>
                    <a:pt x="29" y="89"/>
                    <a:pt x="30" y="88"/>
                    <a:pt x="31" y="87"/>
                  </a:cubicBezTo>
                  <a:cubicBezTo>
                    <a:pt x="31" y="87"/>
                    <a:pt x="31" y="86"/>
                    <a:pt x="30" y="86"/>
                  </a:cubicBezTo>
                  <a:cubicBezTo>
                    <a:pt x="30" y="85"/>
                    <a:pt x="30" y="85"/>
                    <a:pt x="30" y="84"/>
                  </a:cubicBezTo>
                  <a:close/>
                  <a:moveTo>
                    <a:pt x="48" y="84"/>
                  </a:moveTo>
                  <a:cubicBezTo>
                    <a:pt x="47" y="85"/>
                    <a:pt x="48" y="86"/>
                    <a:pt x="49" y="86"/>
                  </a:cubicBezTo>
                  <a:cubicBezTo>
                    <a:pt x="49" y="86"/>
                    <a:pt x="49" y="85"/>
                    <a:pt x="50" y="85"/>
                  </a:cubicBezTo>
                  <a:cubicBezTo>
                    <a:pt x="50" y="85"/>
                    <a:pt x="50" y="84"/>
                    <a:pt x="50" y="84"/>
                  </a:cubicBezTo>
                  <a:lnTo>
                    <a:pt x="48" y="84"/>
                  </a:lnTo>
                  <a:close/>
                  <a:moveTo>
                    <a:pt x="94" y="84"/>
                  </a:moveTo>
                  <a:cubicBezTo>
                    <a:pt x="94" y="85"/>
                    <a:pt x="94" y="85"/>
                    <a:pt x="94" y="84"/>
                  </a:cubicBezTo>
                  <a:cubicBezTo>
                    <a:pt x="94" y="84"/>
                    <a:pt x="94" y="84"/>
                    <a:pt x="94" y="84"/>
                  </a:cubicBezTo>
                  <a:cubicBezTo>
                    <a:pt x="94" y="84"/>
                    <a:pt x="94" y="84"/>
                    <a:pt x="94" y="84"/>
                  </a:cubicBezTo>
                  <a:cubicBezTo>
                    <a:pt x="94" y="84"/>
                    <a:pt x="93" y="84"/>
                    <a:pt x="94" y="84"/>
                  </a:cubicBezTo>
                  <a:close/>
                  <a:moveTo>
                    <a:pt x="39" y="86"/>
                  </a:moveTo>
                  <a:cubicBezTo>
                    <a:pt x="38" y="86"/>
                    <a:pt x="38" y="86"/>
                    <a:pt x="38" y="86"/>
                  </a:cubicBezTo>
                  <a:cubicBezTo>
                    <a:pt x="38" y="86"/>
                    <a:pt x="38" y="87"/>
                    <a:pt x="38" y="87"/>
                  </a:cubicBezTo>
                  <a:cubicBezTo>
                    <a:pt x="38" y="87"/>
                    <a:pt x="38" y="87"/>
                    <a:pt x="38" y="88"/>
                  </a:cubicBezTo>
                  <a:cubicBezTo>
                    <a:pt x="38" y="88"/>
                    <a:pt x="38" y="88"/>
                    <a:pt x="39" y="88"/>
                  </a:cubicBezTo>
                  <a:lnTo>
                    <a:pt x="39" y="86"/>
                  </a:lnTo>
                  <a:close/>
                  <a:moveTo>
                    <a:pt x="32" y="87"/>
                  </a:moveTo>
                  <a:cubicBezTo>
                    <a:pt x="32" y="88"/>
                    <a:pt x="32" y="88"/>
                    <a:pt x="32" y="88"/>
                  </a:cubicBezTo>
                  <a:cubicBezTo>
                    <a:pt x="32" y="88"/>
                    <a:pt x="32" y="88"/>
                    <a:pt x="32" y="87"/>
                  </a:cubicBezTo>
                  <a:cubicBezTo>
                    <a:pt x="32" y="87"/>
                    <a:pt x="32" y="87"/>
                    <a:pt x="32" y="87"/>
                  </a:cubicBezTo>
                  <a:cubicBezTo>
                    <a:pt x="32" y="87"/>
                    <a:pt x="32" y="87"/>
                    <a:pt x="32" y="87"/>
                  </a:cubicBezTo>
                  <a:close/>
                  <a:moveTo>
                    <a:pt x="102" y="87"/>
                  </a:moveTo>
                  <a:cubicBezTo>
                    <a:pt x="102" y="88"/>
                    <a:pt x="103" y="88"/>
                    <a:pt x="103" y="87"/>
                  </a:cubicBezTo>
                  <a:cubicBezTo>
                    <a:pt x="103" y="87"/>
                    <a:pt x="103" y="87"/>
                    <a:pt x="103" y="87"/>
                  </a:cubicBezTo>
                  <a:cubicBezTo>
                    <a:pt x="103" y="87"/>
                    <a:pt x="103" y="87"/>
                    <a:pt x="102" y="87"/>
                  </a:cubicBezTo>
                  <a:cubicBezTo>
                    <a:pt x="102" y="87"/>
                    <a:pt x="102" y="87"/>
                    <a:pt x="102" y="87"/>
                  </a:cubicBezTo>
                  <a:close/>
                  <a:moveTo>
                    <a:pt x="54" y="89"/>
                  </a:moveTo>
                  <a:lnTo>
                    <a:pt x="55" y="89"/>
                  </a:lnTo>
                  <a:lnTo>
                    <a:pt x="55" y="89"/>
                  </a:lnTo>
                  <a:lnTo>
                    <a:pt x="54" y="89"/>
                  </a:lnTo>
                  <a:close/>
                  <a:moveTo>
                    <a:pt x="29" y="94"/>
                  </a:moveTo>
                  <a:cubicBezTo>
                    <a:pt x="29" y="94"/>
                    <a:pt x="30" y="94"/>
                    <a:pt x="30" y="94"/>
                  </a:cubicBezTo>
                  <a:cubicBezTo>
                    <a:pt x="30" y="93"/>
                    <a:pt x="30" y="93"/>
                    <a:pt x="30" y="93"/>
                  </a:cubicBezTo>
                  <a:cubicBezTo>
                    <a:pt x="30" y="93"/>
                    <a:pt x="29" y="93"/>
                    <a:pt x="29" y="93"/>
                  </a:cubicBezTo>
                  <a:cubicBezTo>
                    <a:pt x="29" y="93"/>
                    <a:pt x="29" y="93"/>
                    <a:pt x="29" y="94"/>
                  </a:cubicBezTo>
                  <a:close/>
                  <a:moveTo>
                    <a:pt x="26" y="97"/>
                  </a:moveTo>
                  <a:lnTo>
                    <a:pt x="27" y="97"/>
                  </a:lnTo>
                  <a:cubicBezTo>
                    <a:pt x="27" y="97"/>
                    <a:pt x="27" y="97"/>
                    <a:pt x="27" y="97"/>
                  </a:cubicBezTo>
                  <a:cubicBezTo>
                    <a:pt x="27" y="97"/>
                    <a:pt x="28" y="96"/>
                    <a:pt x="28" y="96"/>
                  </a:cubicBezTo>
                  <a:cubicBezTo>
                    <a:pt x="27" y="96"/>
                    <a:pt x="27" y="96"/>
                    <a:pt x="27" y="96"/>
                  </a:cubicBezTo>
                  <a:cubicBezTo>
                    <a:pt x="27" y="96"/>
                    <a:pt x="27" y="96"/>
                    <a:pt x="26" y="96"/>
                  </a:cubicBezTo>
                  <a:lnTo>
                    <a:pt x="26" y="97"/>
                  </a:lnTo>
                  <a:close/>
                  <a:moveTo>
                    <a:pt x="97" y="96"/>
                  </a:moveTo>
                  <a:cubicBezTo>
                    <a:pt x="97" y="97"/>
                    <a:pt x="97" y="98"/>
                    <a:pt x="97" y="98"/>
                  </a:cubicBezTo>
                  <a:cubicBezTo>
                    <a:pt x="97" y="99"/>
                    <a:pt x="97" y="100"/>
                    <a:pt x="98" y="100"/>
                  </a:cubicBezTo>
                  <a:cubicBezTo>
                    <a:pt x="98" y="99"/>
                    <a:pt x="98" y="99"/>
                    <a:pt x="99" y="99"/>
                  </a:cubicBezTo>
                  <a:cubicBezTo>
                    <a:pt x="99" y="99"/>
                    <a:pt x="99" y="99"/>
                    <a:pt x="99" y="99"/>
                  </a:cubicBezTo>
                  <a:cubicBezTo>
                    <a:pt x="99" y="98"/>
                    <a:pt x="98" y="98"/>
                    <a:pt x="98" y="97"/>
                  </a:cubicBezTo>
                  <a:cubicBezTo>
                    <a:pt x="98" y="97"/>
                    <a:pt x="98" y="96"/>
                    <a:pt x="97" y="96"/>
                  </a:cubicBezTo>
                  <a:close/>
                  <a:moveTo>
                    <a:pt x="73" y="97"/>
                  </a:moveTo>
                  <a:cubicBezTo>
                    <a:pt x="72" y="98"/>
                    <a:pt x="72" y="99"/>
                    <a:pt x="72" y="100"/>
                  </a:cubicBezTo>
                  <a:cubicBezTo>
                    <a:pt x="71" y="100"/>
                    <a:pt x="71" y="101"/>
                    <a:pt x="71" y="103"/>
                  </a:cubicBezTo>
                  <a:cubicBezTo>
                    <a:pt x="71" y="104"/>
                    <a:pt x="70" y="104"/>
                    <a:pt x="70" y="105"/>
                  </a:cubicBezTo>
                  <a:cubicBezTo>
                    <a:pt x="70" y="105"/>
                    <a:pt x="70" y="106"/>
                    <a:pt x="71" y="106"/>
                  </a:cubicBezTo>
                  <a:cubicBezTo>
                    <a:pt x="71" y="105"/>
                    <a:pt x="71" y="105"/>
                    <a:pt x="71" y="104"/>
                  </a:cubicBezTo>
                  <a:cubicBezTo>
                    <a:pt x="72" y="103"/>
                    <a:pt x="72" y="103"/>
                    <a:pt x="72" y="102"/>
                  </a:cubicBezTo>
                  <a:cubicBezTo>
                    <a:pt x="73" y="102"/>
                    <a:pt x="73" y="101"/>
                    <a:pt x="73" y="101"/>
                  </a:cubicBezTo>
                  <a:cubicBezTo>
                    <a:pt x="74" y="101"/>
                    <a:pt x="74" y="102"/>
                    <a:pt x="75" y="102"/>
                  </a:cubicBezTo>
                  <a:cubicBezTo>
                    <a:pt x="75" y="101"/>
                    <a:pt x="74" y="100"/>
                    <a:pt x="74" y="100"/>
                  </a:cubicBezTo>
                  <a:cubicBezTo>
                    <a:pt x="74" y="99"/>
                    <a:pt x="74" y="98"/>
                    <a:pt x="74" y="97"/>
                  </a:cubicBezTo>
                  <a:lnTo>
                    <a:pt x="73" y="97"/>
                  </a:lnTo>
                  <a:close/>
                  <a:moveTo>
                    <a:pt x="88" y="100"/>
                  </a:moveTo>
                  <a:cubicBezTo>
                    <a:pt x="88" y="99"/>
                    <a:pt x="88" y="98"/>
                    <a:pt x="87" y="98"/>
                  </a:cubicBezTo>
                  <a:cubicBezTo>
                    <a:pt x="87" y="98"/>
                    <a:pt x="86" y="98"/>
                    <a:pt x="86" y="99"/>
                  </a:cubicBezTo>
                  <a:cubicBezTo>
                    <a:pt x="85" y="99"/>
                    <a:pt x="86" y="100"/>
                    <a:pt x="86" y="100"/>
                  </a:cubicBezTo>
                  <a:cubicBezTo>
                    <a:pt x="87" y="100"/>
                    <a:pt x="87" y="100"/>
                    <a:pt x="88" y="100"/>
                  </a:cubicBezTo>
                  <a:close/>
                  <a:moveTo>
                    <a:pt x="100" y="100"/>
                  </a:moveTo>
                  <a:cubicBezTo>
                    <a:pt x="100" y="100"/>
                    <a:pt x="101" y="100"/>
                    <a:pt x="101" y="100"/>
                  </a:cubicBezTo>
                  <a:cubicBezTo>
                    <a:pt x="101" y="100"/>
                    <a:pt x="101" y="100"/>
                    <a:pt x="101" y="100"/>
                  </a:cubicBezTo>
                  <a:cubicBezTo>
                    <a:pt x="101" y="100"/>
                    <a:pt x="101" y="100"/>
                    <a:pt x="100" y="100"/>
                  </a:cubicBezTo>
                  <a:cubicBezTo>
                    <a:pt x="100" y="100"/>
                    <a:pt x="100" y="100"/>
                    <a:pt x="100" y="100"/>
                  </a:cubicBezTo>
                  <a:close/>
                  <a:moveTo>
                    <a:pt x="2" y="102"/>
                  </a:moveTo>
                  <a:lnTo>
                    <a:pt x="4" y="102"/>
                  </a:lnTo>
                  <a:lnTo>
                    <a:pt x="3" y="101"/>
                  </a:lnTo>
                  <a:lnTo>
                    <a:pt x="3" y="101"/>
                  </a:lnTo>
                  <a:lnTo>
                    <a:pt x="2" y="102"/>
                  </a:lnTo>
                  <a:close/>
                  <a:moveTo>
                    <a:pt x="7" y="103"/>
                  </a:moveTo>
                  <a:lnTo>
                    <a:pt x="8" y="103"/>
                  </a:lnTo>
                  <a:lnTo>
                    <a:pt x="8" y="102"/>
                  </a:lnTo>
                  <a:lnTo>
                    <a:pt x="7" y="102"/>
                  </a:lnTo>
                  <a:lnTo>
                    <a:pt x="7" y="103"/>
                  </a:lnTo>
                  <a:close/>
                  <a:moveTo>
                    <a:pt x="97" y="104"/>
                  </a:moveTo>
                  <a:cubicBezTo>
                    <a:pt x="97" y="104"/>
                    <a:pt x="97" y="105"/>
                    <a:pt x="97" y="105"/>
                  </a:cubicBezTo>
                  <a:lnTo>
                    <a:pt x="98" y="105"/>
                  </a:lnTo>
                  <a:cubicBezTo>
                    <a:pt x="98" y="104"/>
                    <a:pt x="98" y="104"/>
                    <a:pt x="98" y="104"/>
                  </a:cubicBezTo>
                  <a:cubicBezTo>
                    <a:pt x="98" y="104"/>
                    <a:pt x="98" y="104"/>
                    <a:pt x="98" y="104"/>
                  </a:cubicBezTo>
                  <a:cubicBezTo>
                    <a:pt x="97" y="104"/>
                    <a:pt x="97" y="104"/>
                    <a:pt x="97" y="104"/>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9"/>
                    <a:pt x="69" y="109"/>
                    <a:pt x="69" y="109"/>
                  </a:cubicBezTo>
                  <a:cubicBezTo>
                    <a:pt x="70" y="109"/>
                    <a:pt x="70" y="110"/>
                    <a:pt x="70" y="110"/>
                  </a:cubicBezTo>
                  <a:cubicBezTo>
                    <a:pt x="70" y="111"/>
                    <a:pt x="70" y="112"/>
                    <a:pt x="70" y="112"/>
                  </a:cubicBezTo>
                  <a:cubicBezTo>
                    <a:pt x="70" y="113"/>
                    <a:pt x="70" y="114"/>
                    <a:pt x="71" y="114"/>
                  </a:cubicBezTo>
                  <a:cubicBezTo>
                    <a:pt x="71" y="113"/>
                    <a:pt x="71" y="112"/>
                    <a:pt x="71" y="111"/>
                  </a:cubicBezTo>
                  <a:cubicBezTo>
                    <a:pt x="71" y="110"/>
                    <a:pt x="70" y="109"/>
                    <a:pt x="70" y="108"/>
                  </a:cubicBezTo>
                  <a:close/>
                  <a:moveTo>
                    <a:pt x="54" y="111"/>
                  </a:moveTo>
                  <a:cubicBezTo>
                    <a:pt x="53" y="112"/>
                    <a:pt x="53" y="113"/>
                    <a:pt x="54" y="114"/>
                  </a:cubicBezTo>
                  <a:cubicBezTo>
                    <a:pt x="55" y="113"/>
                    <a:pt x="55" y="113"/>
                    <a:pt x="55" y="112"/>
                  </a:cubicBezTo>
                  <a:cubicBezTo>
                    <a:pt x="55" y="112"/>
                    <a:pt x="54" y="111"/>
                    <a:pt x="54" y="111"/>
                  </a:cubicBezTo>
                  <a:close/>
                  <a:moveTo>
                    <a:pt x="102" y="114"/>
                  </a:moveTo>
                  <a:cubicBezTo>
                    <a:pt x="102" y="114"/>
                    <a:pt x="102" y="115"/>
                    <a:pt x="103" y="115"/>
                  </a:cubicBezTo>
                  <a:cubicBezTo>
                    <a:pt x="103" y="115"/>
                    <a:pt x="103" y="115"/>
                    <a:pt x="104" y="115"/>
                  </a:cubicBezTo>
                  <a:cubicBezTo>
                    <a:pt x="104" y="114"/>
                    <a:pt x="103" y="113"/>
                    <a:pt x="102" y="114"/>
                  </a:cubicBezTo>
                  <a:close/>
                  <a:moveTo>
                    <a:pt x="68" y="120"/>
                  </a:moveTo>
                  <a:cubicBezTo>
                    <a:pt x="68" y="120"/>
                    <a:pt x="67" y="121"/>
                    <a:pt x="67" y="121"/>
                  </a:cubicBezTo>
                  <a:cubicBezTo>
                    <a:pt x="67" y="121"/>
                    <a:pt x="68" y="122"/>
                    <a:pt x="69" y="122"/>
                  </a:cubicBezTo>
                  <a:cubicBezTo>
                    <a:pt x="69" y="120"/>
                    <a:pt x="68" y="120"/>
                    <a:pt x="68" y="120"/>
                  </a:cubicBezTo>
                  <a:close/>
                  <a:moveTo>
                    <a:pt x="66" y="121"/>
                  </a:moveTo>
                  <a:cubicBezTo>
                    <a:pt x="65" y="120"/>
                    <a:pt x="64" y="121"/>
                    <a:pt x="64" y="121"/>
                  </a:cubicBezTo>
                  <a:cubicBezTo>
                    <a:pt x="64" y="122"/>
                    <a:pt x="64" y="123"/>
                    <a:pt x="65" y="123"/>
                  </a:cubicBezTo>
                  <a:cubicBezTo>
                    <a:pt x="65" y="122"/>
                    <a:pt x="65" y="122"/>
                    <a:pt x="65" y="122"/>
                  </a:cubicBezTo>
                  <a:cubicBezTo>
                    <a:pt x="66" y="122"/>
                    <a:pt x="66" y="121"/>
                    <a:pt x="66" y="121"/>
                  </a:cubicBezTo>
                  <a:close/>
                  <a:moveTo>
                    <a:pt x="33" y="123"/>
                  </a:moveTo>
                  <a:cubicBezTo>
                    <a:pt x="33" y="123"/>
                    <a:pt x="33" y="123"/>
                    <a:pt x="33" y="123"/>
                  </a:cubicBezTo>
                  <a:cubicBezTo>
                    <a:pt x="33" y="124"/>
                    <a:pt x="34" y="124"/>
                    <a:pt x="34" y="124"/>
                  </a:cubicBezTo>
                  <a:cubicBezTo>
                    <a:pt x="34" y="123"/>
                    <a:pt x="34" y="123"/>
                    <a:pt x="34" y="122"/>
                  </a:cubicBezTo>
                  <a:cubicBezTo>
                    <a:pt x="34"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8"/>
                    <a:pt x="62" y="129"/>
                    <a:pt x="63" y="129"/>
                  </a:cubicBezTo>
                  <a:cubicBezTo>
                    <a:pt x="63" y="129"/>
                    <a:pt x="63" y="129"/>
                    <a:pt x="63" y="128"/>
                  </a:cubicBezTo>
                  <a:cubicBezTo>
                    <a:pt x="63" y="128"/>
                    <a:pt x="64" y="127"/>
                    <a:pt x="64" y="126"/>
                  </a:cubicBezTo>
                  <a:cubicBezTo>
                    <a:pt x="64" y="126"/>
                    <a:pt x="64" y="125"/>
                    <a:pt x="64" y="125"/>
                  </a:cubicBezTo>
                  <a:cubicBezTo>
                    <a:pt x="64" y="124"/>
                    <a:pt x="64" y="124"/>
                    <a:pt x="63" y="123"/>
                  </a:cubicBezTo>
                  <a:close/>
                  <a:moveTo>
                    <a:pt x="51" y="127"/>
                  </a:moveTo>
                  <a:cubicBezTo>
                    <a:pt x="51" y="127"/>
                    <a:pt x="51" y="127"/>
                    <a:pt x="51" y="127"/>
                  </a:cubicBezTo>
                  <a:cubicBezTo>
                    <a:pt x="52" y="127"/>
                    <a:pt x="52" y="127"/>
                    <a:pt x="52" y="127"/>
                  </a:cubicBezTo>
                  <a:cubicBezTo>
                    <a:pt x="52" y="127"/>
                    <a:pt x="52" y="126"/>
                    <a:pt x="52" y="126"/>
                  </a:cubicBezTo>
                  <a:cubicBezTo>
                    <a:pt x="51" y="126"/>
                    <a:pt x="51" y="126"/>
                    <a:pt x="51" y="127"/>
                  </a:cubicBezTo>
                  <a:close/>
                  <a:moveTo>
                    <a:pt x="103" y="127"/>
                  </a:moveTo>
                  <a:cubicBezTo>
                    <a:pt x="103" y="127"/>
                    <a:pt x="104" y="127"/>
                    <a:pt x="104" y="127"/>
                  </a:cubicBezTo>
                  <a:cubicBezTo>
                    <a:pt x="104" y="127"/>
                    <a:pt x="104" y="126"/>
                    <a:pt x="104" y="126"/>
                  </a:cubicBezTo>
                  <a:cubicBezTo>
                    <a:pt x="104" y="126"/>
                    <a:pt x="104" y="126"/>
                    <a:pt x="103" y="126"/>
                  </a:cubicBezTo>
                  <a:cubicBezTo>
                    <a:pt x="103" y="126"/>
                    <a:pt x="103" y="127"/>
                    <a:pt x="103" y="127"/>
                  </a:cubicBezTo>
                  <a:close/>
                  <a:moveTo>
                    <a:pt x="44" y="128"/>
                  </a:moveTo>
                  <a:cubicBezTo>
                    <a:pt x="43" y="129"/>
                    <a:pt x="43" y="129"/>
                    <a:pt x="43" y="129"/>
                  </a:cubicBezTo>
                  <a:cubicBezTo>
                    <a:pt x="43" y="129"/>
                    <a:pt x="44" y="129"/>
                    <a:pt x="44" y="128"/>
                  </a:cubicBezTo>
                  <a:cubicBezTo>
                    <a:pt x="44" y="128"/>
                    <a:pt x="44" y="128"/>
                    <a:pt x="44" y="128"/>
                  </a:cubicBezTo>
                  <a:cubicBezTo>
                    <a:pt x="44" y="128"/>
                    <a:pt x="44" y="128"/>
                    <a:pt x="44" y="128"/>
                  </a:cubicBezTo>
                  <a:close/>
                  <a:moveTo>
                    <a:pt x="2" y="128"/>
                  </a:moveTo>
                  <a:cubicBezTo>
                    <a:pt x="1" y="129"/>
                    <a:pt x="1" y="129"/>
                    <a:pt x="1" y="130"/>
                  </a:cubicBezTo>
                  <a:cubicBezTo>
                    <a:pt x="2" y="130"/>
                    <a:pt x="2" y="131"/>
                    <a:pt x="3" y="130"/>
                  </a:cubicBezTo>
                  <a:cubicBezTo>
                    <a:pt x="3" y="129"/>
                    <a:pt x="3" y="128"/>
                    <a:pt x="2" y="128"/>
                  </a:cubicBezTo>
                  <a:close/>
                  <a:moveTo>
                    <a:pt x="29" y="130"/>
                  </a:moveTo>
                  <a:cubicBezTo>
                    <a:pt x="28" y="129"/>
                    <a:pt x="26" y="130"/>
                    <a:pt x="26" y="130"/>
                  </a:cubicBezTo>
                  <a:cubicBezTo>
                    <a:pt x="25" y="131"/>
                    <a:pt x="24" y="132"/>
                    <a:pt x="24" y="133"/>
                  </a:cubicBezTo>
                  <a:cubicBezTo>
                    <a:pt x="24" y="134"/>
                    <a:pt x="24" y="135"/>
                    <a:pt x="24" y="135"/>
                  </a:cubicBezTo>
                  <a:cubicBezTo>
                    <a:pt x="24" y="136"/>
                    <a:pt x="25" y="137"/>
                    <a:pt x="26" y="137"/>
                  </a:cubicBezTo>
                  <a:cubicBezTo>
                    <a:pt x="27" y="137"/>
                    <a:pt x="28" y="137"/>
                    <a:pt x="29" y="137"/>
                  </a:cubicBezTo>
                  <a:cubicBezTo>
                    <a:pt x="29" y="136"/>
                    <a:pt x="30" y="135"/>
                    <a:pt x="30" y="135"/>
                  </a:cubicBezTo>
                  <a:cubicBezTo>
                    <a:pt x="30" y="134"/>
                    <a:pt x="31" y="133"/>
                    <a:pt x="30" y="132"/>
                  </a:cubicBezTo>
                  <a:cubicBezTo>
                    <a:pt x="30" y="131"/>
                    <a:pt x="30" y="131"/>
                    <a:pt x="29" y="130"/>
                  </a:cubicBezTo>
                  <a:close/>
                  <a:moveTo>
                    <a:pt x="61" y="134"/>
                  </a:moveTo>
                  <a:cubicBezTo>
                    <a:pt x="61" y="134"/>
                    <a:pt x="61" y="135"/>
                    <a:pt x="61" y="135"/>
                  </a:cubicBezTo>
                  <a:cubicBezTo>
                    <a:pt x="61" y="135"/>
                    <a:pt x="61" y="136"/>
                    <a:pt x="62" y="136"/>
                  </a:cubicBezTo>
                  <a:cubicBezTo>
                    <a:pt x="62" y="137"/>
                    <a:pt x="62" y="137"/>
                    <a:pt x="61" y="138"/>
                  </a:cubicBezTo>
                  <a:cubicBezTo>
                    <a:pt x="61" y="138"/>
                    <a:pt x="61" y="139"/>
                    <a:pt x="62" y="139"/>
                  </a:cubicBezTo>
                  <a:cubicBezTo>
                    <a:pt x="61" y="139"/>
                    <a:pt x="62" y="138"/>
                    <a:pt x="62" y="138"/>
                  </a:cubicBezTo>
                  <a:cubicBezTo>
                    <a:pt x="62" y="138"/>
                    <a:pt x="62" y="138"/>
                    <a:pt x="62" y="137"/>
                  </a:cubicBezTo>
                  <a:cubicBezTo>
                    <a:pt x="62" y="137"/>
                    <a:pt x="63" y="137"/>
                    <a:pt x="63"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2" y="131"/>
                    <a:pt x="61" y="132"/>
                    <a:pt x="61" y="132"/>
                  </a:cubicBezTo>
                  <a:cubicBezTo>
                    <a:pt x="61" y="132"/>
                    <a:pt x="61" y="133"/>
                    <a:pt x="60" y="134"/>
                  </a:cubicBezTo>
                  <a:lnTo>
                    <a:pt x="61" y="134"/>
                  </a:lnTo>
                  <a:close/>
                  <a:moveTo>
                    <a:pt x="99" y="132"/>
                  </a:moveTo>
                  <a:cubicBezTo>
                    <a:pt x="99" y="132"/>
                    <a:pt x="100" y="132"/>
                    <a:pt x="100" y="132"/>
                  </a:cubicBezTo>
                  <a:cubicBezTo>
                    <a:pt x="100" y="132"/>
                    <a:pt x="100" y="132"/>
                    <a:pt x="100" y="131"/>
                  </a:cubicBezTo>
                  <a:cubicBezTo>
                    <a:pt x="100" y="131"/>
                    <a:pt x="100" y="131"/>
                    <a:pt x="100" y="131"/>
                  </a:cubicBezTo>
                  <a:cubicBezTo>
                    <a:pt x="99" y="132"/>
                    <a:pt x="99" y="132"/>
                    <a:pt x="99" y="132"/>
                  </a:cubicBezTo>
                  <a:close/>
                  <a:moveTo>
                    <a:pt x="66" y="133"/>
                  </a:moveTo>
                  <a:cubicBezTo>
                    <a:pt x="66" y="133"/>
                    <a:pt x="66" y="133"/>
                    <a:pt x="67" y="133"/>
                  </a:cubicBezTo>
                  <a:cubicBezTo>
                    <a:pt x="67" y="133"/>
                    <a:pt x="67" y="133"/>
                    <a:pt x="67" y="133"/>
                  </a:cubicBezTo>
                  <a:cubicBezTo>
                    <a:pt x="67" y="133"/>
                    <a:pt x="66" y="133"/>
                    <a:pt x="66" y="133"/>
                  </a:cubicBezTo>
                  <a:cubicBezTo>
                    <a:pt x="66" y="133"/>
                    <a:pt x="66" y="133"/>
                    <a:pt x="66" y="133"/>
                  </a:cubicBezTo>
                  <a:close/>
                  <a:moveTo>
                    <a:pt x="45" y="140"/>
                  </a:moveTo>
                  <a:cubicBezTo>
                    <a:pt x="45" y="140"/>
                    <a:pt x="45" y="140"/>
                    <a:pt x="46" y="140"/>
                  </a:cubicBezTo>
                  <a:cubicBezTo>
                    <a:pt x="46" y="140"/>
                    <a:pt x="46" y="140"/>
                    <a:pt x="46" y="140"/>
                  </a:cubicBezTo>
                  <a:cubicBezTo>
                    <a:pt x="45" y="139"/>
                    <a:pt x="45" y="139"/>
                    <a:pt x="45" y="139"/>
                  </a:cubicBezTo>
                  <a:cubicBezTo>
                    <a:pt x="45" y="140"/>
                    <a:pt x="45" y="140"/>
                    <a:pt x="45" y="140"/>
                  </a:cubicBezTo>
                  <a:close/>
                  <a:moveTo>
                    <a:pt x="6" y="143"/>
                  </a:moveTo>
                  <a:cubicBezTo>
                    <a:pt x="6" y="143"/>
                    <a:pt x="6" y="143"/>
                    <a:pt x="6" y="143"/>
                  </a:cubicBezTo>
                  <a:cubicBezTo>
                    <a:pt x="6" y="143"/>
                    <a:pt x="7" y="143"/>
                    <a:pt x="7" y="143"/>
                  </a:cubicBezTo>
                  <a:cubicBezTo>
                    <a:pt x="7" y="142"/>
                    <a:pt x="7" y="142"/>
                    <a:pt x="6" y="142"/>
                  </a:cubicBezTo>
                  <a:cubicBezTo>
                    <a:pt x="6" y="142"/>
                    <a:pt x="6" y="142"/>
                    <a:pt x="6" y="143"/>
                  </a:cubicBezTo>
                  <a:close/>
                  <a:moveTo>
                    <a:pt x="38" y="143"/>
                  </a:moveTo>
                  <a:cubicBezTo>
                    <a:pt x="38" y="143"/>
                    <a:pt x="38" y="143"/>
                    <a:pt x="38" y="143"/>
                  </a:cubicBezTo>
                  <a:cubicBezTo>
                    <a:pt x="38" y="143"/>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4"/>
                    <a:pt x="5" y="144"/>
                    <a:pt x="5" y="145"/>
                  </a:cubicBezTo>
                  <a:cubicBezTo>
                    <a:pt x="5" y="145"/>
                    <a:pt x="5" y="145"/>
                    <a:pt x="5" y="145"/>
                  </a:cubicBezTo>
                  <a:close/>
                  <a:moveTo>
                    <a:pt x="66" y="145"/>
                  </a:moveTo>
                  <a:cubicBezTo>
                    <a:pt x="66" y="145"/>
                    <a:pt x="66" y="145"/>
                    <a:pt x="66" y="145"/>
                  </a:cubicBezTo>
                  <a:cubicBezTo>
                    <a:pt x="66" y="145"/>
                    <a:pt x="66" y="145"/>
                    <a:pt x="66" y="145"/>
                  </a:cubicBezTo>
                  <a:cubicBezTo>
                    <a:pt x="66" y="144"/>
                    <a:pt x="66" y="144"/>
                    <a:pt x="66" y="145"/>
                  </a:cubicBezTo>
                  <a:cubicBezTo>
                    <a:pt x="65" y="145"/>
                    <a:pt x="65" y="145"/>
                    <a:pt x="66" y="145"/>
                  </a:cubicBezTo>
                  <a:close/>
                  <a:moveTo>
                    <a:pt x="20" y="148"/>
                  </a:moveTo>
                  <a:cubicBezTo>
                    <a:pt x="20" y="148"/>
                    <a:pt x="20" y="148"/>
                    <a:pt x="20" y="148"/>
                  </a:cubicBezTo>
                  <a:cubicBezTo>
                    <a:pt x="20" y="148"/>
                    <a:pt x="20" y="148"/>
                    <a:pt x="20" y="148"/>
                  </a:cubicBezTo>
                  <a:cubicBezTo>
                    <a:pt x="20" y="148"/>
                    <a:pt x="20" y="148"/>
                    <a:pt x="20" y="147"/>
                  </a:cubicBezTo>
                  <a:cubicBezTo>
                    <a:pt x="20" y="147"/>
                    <a:pt x="20" y="147"/>
                    <a:pt x="20" y="148"/>
                  </a:cubicBezTo>
                  <a:close/>
                  <a:moveTo>
                    <a:pt x="62" y="148"/>
                  </a:moveTo>
                  <a:cubicBezTo>
                    <a:pt x="62" y="149"/>
                    <a:pt x="61" y="149"/>
                    <a:pt x="62" y="149"/>
                  </a:cubicBezTo>
                  <a:cubicBezTo>
                    <a:pt x="62" y="150"/>
                    <a:pt x="62" y="150"/>
                    <a:pt x="63" y="150"/>
                  </a:cubicBezTo>
                  <a:cubicBezTo>
                    <a:pt x="63" y="150"/>
                    <a:pt x="63" y="149"/>
                    <a:pt x="63" y="149"/>
                  </a:cubicBezTo>
                  <a:cubicBezTo>
                    <a:pt x="63" y="149"/>
                    <a:pt x="63" y="148"/>
                    <a:pt x="62" y="148"/>
                  </a:cubicBezTo>
                  <a:close/>
                  <a:moveTo>
                    <a:pt x="58" y="152"/>
                  </a:moveTo>
                  <a:cubicBezTo>
                    <a:pt x="58" y="152"/>
                    <a:pt x="58" y="152"/>
                    <a:pt x="59" y="152"/>
                  </a:cubicBezTo>
                  <a:cubicBezTo>
                    <a:pt x="59" y="152"/>
                    <a:pt x="59" y="152"/>
                    <a:pt x="59" y="151"/>
                  </a:cubicBezTo>
                  <a:cubicBezTo>
                    <a:pt x="59" y="151"/>
                    <a:pt x="59" y="151"/>
                    <a:pt x="58" y="151"/>
                  </a:cubicBezTo>
                  <a:cubicBezTo>
                    <a:pt x="58" y="151"/>
                    <a:pt x="58" y="152"/>
                    <a:pt x="58" y="152"/>
                  </a:cubicBezTo>
                  <a:close/>
                  <a:moveTo>
                    <a:pt x="32" y="152"/>
                  </a:moveTo>
                  <a:cubicBezTo>
                    <a:pt x="32" y="153"/>
                    <a:pt x="32" y="153"/>
                    <a:pt x="33" y="152"/>
                  </a:cubicBezTo>
                  <a:cubicBezTo>
                    <a:pt x="33" y="152"/>
                    <a:pt x="33" y="152"/>
                    <a:pt x="32" y="152"/>
                  </a:cubicBezTo>
                  <a:cubicBezTo>
                    <a:pt x="32" y="152"/>
                    <a:pt x="32" y="152"/>
                    <a:pt x="32" y="152"/>
                  </a:cubicBezTo>
                  <a:close/>
                  <a:moveTo>
                    <a:pt x="22" y="153"/>
                  </a:moveTo>
                  <a:cubicBezTo>
                    <a:pt x="21" y="154"/>
                    <a:pt x="21" y="155"/>
                    <a:pt x="21" y="155"/>
                  </a:cubicBezTo>
                  <a:cubicBezTo>
                    <a:pt x="22" y="156"/>
                    <a:pt x="22" y="157"/>
                    <a:pt x="23" y="157"/>
                  </a:cubicBezTo>
                  <a:cubicBezTo>
                    <a:pt x="23" y="156"/>
                    <a:pt x="23" y="156"/>
                    <a:pt x="23" y="156"/>
                  </a:cubicBezTo>
                  <a:cubicBezTo>
                    <a:pt x="23" y="155"/>
                    <a:pt x="23" y="155"/>
                    <a:pt x="23" y="154"/>
                  </a:cubicBezTo>
                  <a:cubicBezTo>
                    <a:pt x="23" y="154"/>
                    <a:pt x="23" y="154"/>
                    <a:pt x="23" y="153"/>
                  </a:cubicBezTo>
                  <a:cubicBezTo>
                    <a:pt x="23" y="153"/>
                    <a:pt x="22" y="153"/>
                    <a:pt x="22" y="153"/>
                  </a:cubicBezTo>
                  <a:close/>
                  <a:moveTo>
                    <a:pt x="25" y="154"/>
                  </a:moveTo>
                  <a:cubicBezTo>
                    <a:pt x="25" y="155"/>
                    <a:pt x="25" y="155"/>
                    <a:pt x="25" y="155"/>
                  </a:cubicBezTo>
                  <a:cubicBezTo>
                    <a:pt x="25" y="155"/>
                    <a:pt x="26" y="155"/>
                    <a:pt x="26" y="155"/>
                  </a:cubicBezTo>
                  <a:cubicBezTo>
                    <a:pt x="26" y="155"/>
                    <a:pt x="26" y="154"/>
                    <a:pt x="25" y="154"/>
                  </a:cubicBezTo>
                  <a:cubicBezTo>
                    <a:pt x="25" y="154"/>
                    <a:pt x="25" y="154"/>
                    <a:pt x="25" y="154"/>
                  </a:cubicBezTo>
                  <a:close/>
                  <a:moveTo>
                    <a:pt x="18" y="155"/>
                  </a:moveTo>
                  <a:cubicBezTo>
                    <a:pt x="18" y="155"/>
                    <a:pt x="18" y="156"/>
                    <a:pt x="18" y="156"/>
                  </a:cubicBezTo>
                  <a:cubicBezTo>
                    <a:pt x="18" y="156"/>
                    <a:pt x="18" y="157"/>
                    <a:pt x="18" y="157"/>
                  </a:cubicBezTo>
                  <a:cubicBezTo>
                    <a:pt x="18" y="158"/>
                    <a:pt x="18" y="158"/>
                    <a:pt x="18" y="159"/>
                  </a:cubicBezTo>
                  <a:cubicBezTo>
                    <a:pt x="18" y="159"/>
                    <a:pt x="18" y="160"/>
                    <a:pt x="17" y="160"/>
                  </a:cubicBezTo>
                  <a:cubicBezTo>
                    <a:pt x="19" y="160"/>
                    <a:pt x="19" y="159"/>
                    <a:pt x="19" y="158"/>
                  </a:cubicBezTo>
                  <a:cubicBezTo>
                    <a:pt x="20" y="157"/>
                    <a:pt x="20" y="156"/>
                    <a:pt x="20" y="155"/>
                  </a:cubicBezTo>
                  <a:cubicBezTo>
                    <a:pt x="19" y="155"/>
                    <a:pt x="19" y="155"/>
                    <a:pt x="19" y="155"/>
                  </a:cubicBezTo>
                  <a:cubicBezTo>
                    <a:pt x="19" y="155"/>
                    <a:pt x="18" y="155"/>
                    <a:pt x="18" y="155"/>
                  </a:cubicBezTo>
                  <a:close/>
                  <a:moveTo>
                    <a:pt x="38" y="158"/>
                  </a:moveTo>
                  <a:cubicBezTo>
                    <a:pt x="38" y="158"/>
                    <a:pt x="38" y="158"/>
                    <a:pt x="38" y="158"/>
                  </a:cubicBezTo>
                  <a:cubicBezTo>
                    <a:pt x="39" y="158"/>
                    <a:pt x="39" y="157"/>
                    <a:pt x="38" y="157"/>
                  </a:cubicBezTo>
                  <a:cubicBezTo>
                    <a:pt x="38" y="157"/>
                    <a:pt x="38" y="157"/>
                    <a:pt x="38" y="157"/>
                  </a:cubicBezTo>
                  <a:cubicBezTo>
                    <a:pt x="38" y="157"/>
                    <a:pt x="38" y="158"/>
                    <a:pt x="38" y="158"/>
                  </a:cubicBezTo>
                  <a:close/>
                  <a:moveTo>
                    <a:pt x="31" y="163"/>
                  </a:moveTo>
                  <a:cubicBezTo>
                    <a:pt x="31" y="163"/>
                    <a:pt x="31" y="163"/>
                    <a:pt x="32" y="163"/>
                  </a:cubicBezTo>
                  <a:cubicBezTo>
                    <a:pt x="32" y="163"/>
                    <a:pt x="32" y="163"/>
                    <a:pt x="32" y="162"/>
                  </a:cubicBezTo>
                  <a:cubicBezTo>
                    <a:pt x="32" y="162"/>
                    <a:pt x="32" y="162"/>
                    <a:pt x="31" y="162"/>
                  </a:cubicBezTo>
                  <a:cubicBezTo>
                    <a:pt x="31" y="163"/>
                    <a:pt x="31" y="163"/>
                    <a:pt x="31" y="163"/>
                  </a:cubicBezTo>
                  <a:close/>
                  <a:moveTo>
                    <a:pt x="29" y="168"/>
                  </a:moveTo>
                  <a:lnTo>
                    <a:pt x="29" y="169"/>
                  </a:lnTo>
                  <a:cubicBezTo>
                    <a:pt x="30" y="169"/>
                    <a:pt x="30" y="169"/>
                    <a:pt x="31" y="169"/>
                  </a:cubicBezTo>
                  <a:cubicBezTo>
                    <a:pt x="31" y="169"/>
                    <a:pt x="31" y="169"/>
                    <a:pt x="31" y="168"/>
                  </a:cubicBezTo>
                  <a:lnTo>
                    <a:pt x="29" y="168"/>
                  </a:lnTo>
                  <a:close/>
                  <a:moveTo>
                    <a:pt x="32" y="164"/>
                  </a:moveTo>
                  <a:cubicBezTo>
                    <a:pt x="31" y="165"/>
                    <a:pt x="31" y="165"/>
                    <a:pt x="31" y="166"/>
                  </a:cubicBezTo>
                  <a:cubicBezTo>
                    <a:pt x="30" y="167"/>
                    <a:pt x="31" y="168"/>
                    <a:pt x="32" y="169"/>
                  </a:cubicBezTo>
                  <a:cubicBezTo>
                    <a:pt x="33" y="168"/>
                    <a:pt x="34" y="168"/>
                    <a:pt x="35" y="167"/>
                  </a:cubicBezTo>
                  <a:cubicBezTo>
                    <a:pt x="34" y="166"/>
                    <a:pt x="34" y="165"/>
                    <a:pt x="34" y="164"/>
                  </a:cubicBezTo>
                  <a:cubicBezTo>
                    <a:pt x="34" y="164"/>
                    <a:pt x="33" y="163"/>
                    <a:pt x="32" y="164"/>
                  </a:cubicBezTo>
                  <a:close/>
                  <a:moveTo>
                    <a:pt x="26" y="165"/>
                  </a:moveTo>
                  <a:cubicBezTo>
                    <a:pt x="26" y="165"/>
                    <a:pt x="26" y="166"/>
                    <a:pt x="26" y="167"/>
                  </a:cubicBezTo>
                  <a:cubicBezTo>
                    <a:pt x="26" y="168"/>
                    <a:pt x="26" y="168"/>
                    <a:pt x="27" y="168"/>
                  </a:cubicBezTo>
                  <a:cubicBezTo>
                    <a:pt x="27" y="168"/>
                    <a:pt x="27" y="167"/>
                    <a:pt x="27" y="167"/>
                  </a:cubicBezTo>
                  <a:cubicBezTo>
                    <a:pt x="28" y="166"/>
                    <a:pt x="28" y="166"/>
                    <a:pt x="28" y="165"/>
                  </a:cubicBezTo>
                  <a:lnTo>
                    <a:pt x="26" y="165"/>
                  </a:lnTo>
                  <a:close/>
                  <a:moveTo>
                    <a:pt x="35" y="165"/>
                  </a:moveTo>
                  <a:cubicBezTo>
                    <a:pt x="36" y="165"/>
                    <a:pt x="36" y="165"/>
                    <a:pt x="36" y="165"/>
                  </a:cubicBezTo>
                  <a:lnTo>
                    <a:pt x="37" y="165"/>
                  </a:lnTo>
                  <a:cubicBezTo>
                    <a:pt x="37" y="165"/>
                    <a:pt x="37" y="165"/>
                    <a:pt x="37" y="165"/>
                  </a:cubicBezTo>
                  <a:cubicBezTo>
                    <a:pt x="37" y="165"/>
                    <a:pt x="37" y="165"/>
                    <a:pt x="36" y="165"/>
                  </a:cubicBezTo>
                  <a:cubicBezTo>
                    <a:pt x="36" y="165"/>
                    <a:pt x="36" y="165"/>
                    <a:pt x="36"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8" y="172"/>
                  </a:cubicBezTo>
                  <a:cubicBezTo>
                    <a:pt x="28" y="171"/>
                    <a:pt x="28" y="171"/>
                    <a:pt x="28" y="171"/>
                  </a:cubicBezTo>
                  <a:cubicBezTo>
                    <a:pt x="28" y="171"/>
                    <a:pt x="27" y="171"/>
                    <a:pt x="27" y="171"/>
                  </a:cubicBezTo>
                  <a:cubicBezTo>
                    <a:pt x="27" y="171"/>
                    <a:pt x="27" y="171"/>
                    <a:pt x="27" y="172"/>
                  </a:cubicBezTo>
                  <a:close/>
                  <a:moveTo>
                    <a:pt x="3" y="172"/>
                  </a:moveTo>
                  <a:cubicBezTo>
                    <a:pt x="3" y="172"/>
                    <a:pt x="3" y="172"/>
                    <a:pt x="3" y="172"/>
                  </a:cubicBezTo>
                  <a:cubicBezTo>
                    <a:pt x="3" y="172"/>
                    <a:pt x="4" y="172"/>
                    <a:pt x="4" y="172"/>
                  </a:cubicBezTo>
                  <a:cubicBezTo>
                    <a:pt x="4" y="172"/>
                    <a:pt x="4" y="172"/>
                    <a:pt x="3" y="172"/>
                  </a:cubicBezTo>
                  <a:cubicBezTo>
                    <a:pt x="3" y="172"/>
                    <a:pt x="3" y="172"/>
                    <a:pt x="3" y="172"/>
                  </a:cubicBezTo>
                  <a:close/>
                  <a:moveTo>
                    <a:pt x="42" y="173"/>
                  </a:moveTo>
                  <a:cubicBezTo>
                    <a:pt x="42" y="173"/>
                    <a:pt x="42" y="173"/>
                    <a:pt x="43" y="173"/>
                  </a:cubicBezTo>
                  <a:cubicBezTo>
                    <a:pt x="43" y="173"/>
                    <a:pt x="43" y="173"/>
                    <a:pt x="43" y="173"/>
                  </a:cubicBezTo>
                  <a:cubicBezTo>
                    <a:pt x="43" y="173"/>
                    <a:pt x="43" y="173"/>
                    <a:pt x="42" y="173"/>
                  </a:cubicBezTo>
                  <a:cubicBezTo>
                    <a:pt x="42" y="173"/>
                    <a:pt x="42" y="173"/>
                    <a:pt x="42" y="173"/>
                  </a:cubicBezTo>
                  <a:close/>
                  <a:moveTo>
                    <a:pt x="3" y="173"/>
                  </a:moveTo>
                  <a:cubicBezTo>
                    <a:pt x="2" y="173"/>
                    <a:pt x="2" y="173"/>
                    <a:pt x="1" y="174"/>
                  </a:cubicBezTo>
                  <a:cubicBezTo>
                    <a:pt x="1" y="175"/>
                    <a:pt x="1" y="175"/>
                    <a:pt x="2" y="175"/>
                  </a:cubicBezTo>
                  <a:cubicBezTo>
                    <a:pt x="2" y="175"/>
                    <a:pt x="2" y="174"/>
                    <a:pt x="2" y="174"/>
                  </a:cubicBezTo>
                  <a:cubicBezTo>
                    <a:pt x="2" y="174"/>
                    <a:pt x="2" y="174"/>
                    <a:pt x="3" y="173"/>
                  </a:cubicBezTo>
                  <a:close/>
                  <a:moveTo>
                    <a:pt x="121" y="175"/>
                  </a:moveTo>
                  <a:cubicBezTo>
                    <a:pt x="120" y="175"/>
                    <a:pt x="120" y="176"/>
                    <a:pt x="120" y="177"/>
                  </a:cubicBezTo>
                  <a:cubicBezTo>
                    <a:pt x="120" y="177"/>
                    <a:pt x="120" y="178"/>
                    <a:pt x="119" y="179"/>
                  </a:cubicBezTo>
                  <a:cubicBezTo>
                    <a:pt x="120" y="179"/>
                    <a:pt x="120" y="179"/>
                    <a:pt x="120" y="178"/>
                  </a:cubicBezTo>
                  <a:cubicBezTo>
                    <a:pt x="121" y="178"/>
                    <a:pt x="121" y="177"/>
                    <a:pt x="121" y="177"/>
                  </a:cubicBezTo>
                  <a:cubicBezTo>
                    <a:pt x="121" y="177"/>
                    <a:pt x="121" y="176"/>
                    <a:pt x="121" y="176"/>
                  </a:cubicBezTo>
                  <a:cubicBezTo>
                    <a:pt x="121" y="175"/>
                    <a:pt x="121" y="175"/>
                    <a:pt x="121" y="175"/>
                  </a:cubicBezTo>
                  <a:close/>
                  <a:moveTo>
                    <a:pt x="23" y="180"/>
                  </a:moveTo>
                  <a:cubicBezTo>
                    <a:pt x="24" y="180"/>
                    <a:pt x="24" y="181"/>
                    <a:pt x="24" y="182"/>
                  </a:cubicBezTo>
                  <a:cubicBezTo>
                    <a:pt x="25" y="182"/>
                    <a:pt x="25" y="182"/>
                    <a:pt x="26" y="182"/>
                  </a:cubicBezTo>
                  <a:cubicBezTo>
                    <a:pt x="27" y="182"/>
                    <a:pt x="27" y="182"/>
                    <a:pt x="28" y="182"/>
                  </a:cubicBezTo>
                  <a:cubicBezTo>
                    <a:pt x="29" y="182"/>
                    <a:pt x="29" y="182"/>
                    <a:pt x="29" y="181"/>
                  </a:cubicBezTo>
                  <a:cubicBezTo>
                    <a:pt x="30" y="181"/>
                    <a:pt x="30" y="181"/>
                    <a:pt x="29" y="180"/>
                  </a:cubicBezTo>
                  <a:cubicBezTo>
                    <a:pt x="29" y="181"/>
                    <a:pt x="29" y="181"/>
                    <a:pt x="28" y="181"/>
                  </a:cubicBezTo>
                  <a:cubicBezTo>
                    <a:pt x="28" y="181"/>
                    <a:pt x="28" y="181"/>
                    <a:pt x="28" y="181"/>
                  </a:cubicBezTo>
                  <a:cubicBezTo>
                    <a:pt x="27" y="181"/>
                    <a:pt x="27" y="181"/>
                    <a:pt x="27" y="180"/>
                  </a:cubicBezTo>
                  <a:cubicBezTo>
                    <a:pt x="26" y="180"/>
                    <a:pt x="26" y="181"/>
                    <a:pt x="26" y="181"/>
                  </a:cubicBezTo>
                  <a:cubicBezTo>
                    <a:pt x="25" y="180"/>
                    <a:pt x="25" y="180"/>
                    <a:pt x="24" y="179"/>
                  </a:cubicBezTo>
                  <a:cubicBezTo>
                    <a:pt x="24" y="178"/>
                    <a:pt x="24" y="177"/>
                    <a:pt x="23" y="177"/>
                  </a:cubicBezTo>
                  <a:lnTo>
                    <a:pt x="23" y="180"/>
                  </a:lnTo>
                  <a:close/>
                  <a:moveTo>
                    <a:pt x="72" y="180"/>
                  </a:moveTo>
                  <a:cubicBezTo>
                    <a:pt x="72" y="180"/>
                    <a:pt x="72" y="180"/>
                    <a:pt x="73" y="180"/>
                  </a:cubicBezTo>
                  <a:cubicBezTo>
                    <a:pt x="73" y="180"/>
                    <a:pt x="73" y="180"/>
                    <a:pt x="73" y="180"/>
                  </a:cubicBezTo>
                  <a:cubicBezTo>
                    <a:pt x="73" y="180"/>
                    <a:pt x="72" y="180"/>
                    <a:pt x="72" y="180"/>
                  </a:cubicBezTo>
                  <a:cubicBezTo>
                    <a:pt x="72" y="180"/>
                    <a:pt x="72" y="180"/>
                    <a:pt x="72" y="180"/>
                  </a:cubicBezTo>
                  <a:close/>
                  <a:moveTo>
                    <a:pt x="14" y="181"/>
                  </a:moveTo>
                  <a:cubicBezTo>
                    <a:pt x="15" y="181"/>
                    <a:pt x="15" y="181"/>
                    <a:pt x="15" y="181"/>
                  </a:cubicBezTo>
                  <a:cubicBezTo>
                    <a:pt x="15" y="181"/>
                    <a:pt x="15" y="180"/>
                    <a:pt x="15" y="180"/>
                  </a:cubicBezTo>
                  <a:cubicBezTo>
                    <a:pt x="15" y="180"/>
                    <a:pt x="15" y="180"/>
                    <a:pt x="15" y="180"/>
                  </a:cubicBezTo>
                  <a:cubicBezTo>
                    <a:pt x="14" y="180"/>
                    <a:pt x="14" y="181"/>
                    <a:pt x="14" y="181"/>
                  </a:cubicBezTo>
                  <a:close/>
                  <a:moveTo>
                    <a:pt x="10" y="181"/>
                  </a:moveTo>
                  <a:cubicBezTo>
                    <a:pt x="10" y="181"/>
                    <a:pt x="10" y="182"/>
                    <a:pt x="10" y="182"/>
                  </a:cubicBezTo>
                  <a:cubicBezTo>
                    <a:pt x="10" y="182"/>
                    <a:pt x="9" y="182"/>
                    <a:pt x="9" y="182"/>
                  </a:cubicBezTo>
                  <a:cubicBezTo>
                    <a:pt x="9" y="182"/>
                    <a:pt x="9" y="182"/>
                    <a:pt x="8" y="182"/>
                  </a:cubicBezTo>
                  <a:cubicBezTo>
                    <a:pt x="8" y="182"/>
                    <a:pt x="8" y="182"/>
                    <a:pt x="8" y="183"/>
                  </a:cubicBezTo>
                  <a:cubicBezTo>
                    <a:pt x="9" y="183"/>
                    <a:pt x="9" y="183"/>
                    <a:pt x="9" y="183"/>
                  </a:cubicBezTo>
                  <a:cubicBezTo>
                    <a:pt x="10" y="183"/>
                    <a:pt x="10" y="182"/>
                    <a:pt x="10" y="182"/>
                  </a:cubicBezTo>
                  <a:cubicBezTo>
                    <a:pt x="10" y="182"/>
                    <a:pt x="11" y="182"/>
                    <a:pt x="10" y="181"/>
                  </a:cubicBezTo>
                  <a:cubicBezTo>
                    <a:pt x="10" y="181"/>
                    <a:pt x="10" y="181"/>
                    <a:pt x="10" y="181"/>
                  </a:cubicBezTo>
                  <a:close/>
                  <a:moveTo>
                    <a:pt x="21" y="182"/>
                  </a:moveTo>
                  <a:lnTo>
                    <a:pt x="23" y="182"/>
                  </a:lnTo>
                  <a:lnTo>
                    <a:pt x="23" y="181"/>
                  </a:lnTo>
                  <a:lnTo>
                    <a:pt x="21" y="181"/>
                  </a:lnTo>
                  <a:lnTo>
                    <a:pt x="21" y="182"/>
                  </a:lnTo>
                  <a:close/>
                  <a:moveTo>
                    <a:pt x="69" y="182"/>
                  </a:moveTo>
                  <a:cubicBezTo>
                    <a:pt x="69" y="183"/>
                    <a:pt x="69" y="183"/>
                    <a:pt x="69" y="183"/>
                  </a:cubicBezTo>
                  <a:cubicBezTo>
                    <a:pt x="69" y="183"/>
                    <a:pt x="70" y="183"/>
                    <a:pt x="70" y="182"/>
                  </a:cubicBezTo>
                  <a:cubicBezTo>
                    <a:pt x="69" y="183"/>
                    <a:pt x="69" y="182"/>
                    <a:pt x="69" y="182"/>
                  </a:cubicBezTo>
                  <a:cubicBezTo>
                    <a:pt x="69" y="182"/>
                    <a:pt x="69" y="182"/>
                    <a:pt x="69" y="182"/>
                  </a:cubicBezTo>
                  <a:close/>
                  <a:moveTo>
                    <a:pt x="23" y="183"/>
                  </a:moveTo>
                  <a:cubicBezTo>
                    <a:pt x="22" y="184"/>
                    <a:pt x="23" y="185"/>
                    <a:pt x="24" y="184"/>
                  </a:cubicBezTo>
                  <a:cubicBezTo>
                    <a:pt x="24" y="183"/>
                    <a:pt x="24" y="183"/>
                    <a:pt x="23" y="183"/>
                  </a:cubicBezTo>
                  <a:close/>
                  <a:moveTo>
                    <a:pt x="74" y="183"/>
                  </a:moveTo>
                  <a:cubicBezTo>
                    <a:pt x="74" y="183"/>
                    <a:pt x="74" y="184"/>
                    <a:pt x="75" y="184"/>
                  </a:cubicBezTo>
                  <a:cubicBezTo>
                    <a:pt x="75" y="185"/>
                    <a:pt x="76" y="185"/>
                    <a:pt x="76" y="184"/>
                  </a:cubicBezTo>
                  <a:cubicBezTo>
                    <a:pt x="75" y="184"/>
                    <a:pt x="75" y="184"/>
                    <a:pt x="75" y="183"/>
                  </a:cubicBezTo>
                  <a:cubicBezTo>
                    <a:pt x="75" y="183"/>
                    <a:pt x="75" y="183"/>
                    <a:pt x="74" y="183"/>
                  </a:cubicBezTo>
                  <a:close/>
                  <a:moveTo>
                    <a:pt x="14" y="184"/>
                  </a:moveTo>
                  <a:cubicBezTo>
                    <a:pt x="14" y="184"/>
                    <a:pt x="14" y="184"/>
                    <a:pt x="14" y="185"/>
                  </a:cubicBezTo>
                  <a:lnTo>
                    <a:pt x="16" y="185"/>
                  </a:lnTo>
                  <a:cubicBezTo>
                    <a:pt x="16" y="185"/>
                    <a:pt x="16" y="184"/>
                    <a:pt x="16" y="184"/>
                  </a:cubicBezTo>
                  <a:cubicBezTo>
                    <a:pt x="16" y="184"/>
                    <a:pt x="16" y="184"/>
                    <a:pt x="16" y="184"/>
                  </a:cubicBezTo>
                  <a:cubicBezTo>
                    <a:pt x="16" y="184"/>
                    <a:pt x="15" y="184"/>
                    <a:pt x="15" y="183"/>
                  </a:cubicBezTo>
                  <a:cubicBezTo>
                    <a:pt x="14" y="183"/>
                    <a:pt x="14" y="183"/>
                    <a:pt x="14" y="184"/>
                  </a:cubicBezTo>
                  <a:close/>
                  <a:moveTo>
                    <a:pt x="18" y="184"/>
                  </a:moveTo>
                  <a:cubicBezTo>
                    <a:pt x="19" y="184"/>
                    <a:pt x="19" y="184"/>
                    <a:pt x="20" y="184"/>
                  </a:cubicBezTo>
                  <a:cubicBezTo>
                    <a:pt x="20" y="184"/>
                    <a:pt x="19" y="183"/>
                    <a:pt x="19" y="183"/>
                  </a:cubicBezTo>
                  <a:cubicBezTo>
                    <a:pt x="19" y="183"/>
                    <a:pt x="19" y="183"/>
                    <a:pt x="18" y="184"/>
                  </a:cubicBezTo>
                  <a:close/>
                  <a:moveTo>
                    <a:pt x="68" y="184"/>
                  </a:moveTo>
                  <a:cubicBezTo>
                    <a:pt x="68" y="185"/>
                    <a:pt x="68" y="185"/>
                    <a:pt x="68" y="185"/>
                  </a:cubicBezTo>
                  <a:cubicBezTo>
                    <a:pt x="68" y="185"/>
                    <a:pt x="69" y="185"/>
                    <a:pt x="69" y="184"/>
                  </a:cubicBezTo>
                  <a:cubicBezTo>
                    <a:pt x="69" y="184"/>
                    <a:pt x="68" y="184"/>
                    <a:pt x="68" y="184"/>
                  </a:cubicBezTo>
                  <a:cubicBezTo>
                    <a:pt x="68" y="184"/>
                    <a:pt x="68" y="184"/>
                    <a:pt x="68" y="184"/>
                  </a:cubicBezTo>
                  <a:close/>
                  <a:moveTo>
                    <a:pt x="73" y="184"/>
                  </a:moveTo>
                  <a:cubicBezTo>
                    <a:pt x="72" y="184"/>
                    <a:pt x="72" y="184"/>
                    <a:pt x="71" y="184"/>
                  </a:cubicBezTo>
                  <a:cubicBezTo>
                    <a:pt x="70" y="185"/>
                    <a:pt x="70" y="185"/>
                    <a:pt x="70" y="186"/>
                  </a:cubicBezTo>
                  <a:cubicBezTo>
                    <a:pt x="70" y="186"/>
                    <a:pt x="71" y="186"/>
                    <a:pt x="71" y="186"/>
                  </a:cubicBezTo>
                  <a:cubicBezTo>
                    <a:pt x="71" y="185"/>
                    <a:pt x="71" y="185"/>
                    <a:pt x="71" y="185"/>
                  </a:cubicBezTo>
                  <a:cubicBezTo>
                    <a:pt x="71" y="186"/>
                    <a:pt x="72" y="186"/>
                    <a:pt x="72" y="185"/>
                  </a:cubicBezTo>
                  <a:cubicBezTo>
                    <a:pt x="73" y="185"/>
                    <a:pt x="73" y="185"/>
                    <a:pt x="73" y="184"/>
                  </a:cubicBezTo>
                  <a:close/>
                  <a:moveTo>
                    <a:pt x="2" y="186"/>
                  </a:moveTo>
                  <a:cubicBezTo>
                    <a:pt x="2" y="186"/>
                    <a:pt x="2" y="186"/>
                    <a:pt x="3" y="186"/>
                  </a:cubicBezTo>
                  <a:cubicBezTo>
                    <a:pt x="3" y="186"/>
                    <a:pt x="3" y="186"/>
                    <a:pt x="3" y="185"/>
                  </a:cubicBezTo>
                  <a:cubicBezTo>
                    <a:pt x="3" y="186"/>
                    <a:pt x="3" y="186"/>
                    <a:pt x="3" y="186"/>
                  </a:cubicBezTo>
                  <a:cubicBezTo>
                    <a:pt x="2" y="186"/>
                    <a:pt x="2" y="186"/>
                    <a:pt x="2" y="186"/>
                  </a:cubicBezTo>
                  <a:close/>
                  <a:moveTo>
                    <a:pt x="20" y="186"/>
                  </a:moveTo>
                  <a:cubicBezTo>
                    <a:pt x="20" y="186"/>
                    <a:pt x="20" y="186"/>
                    <a:pt x="20" y="186"/>
                  </a:cubicBezTo>
                  <a:cubicBezTo>
                    <a:pt x="20" y="186"/>
                    <a:pt x="20" y="186"/>
                    <a:pt x="20" y="186"/>
                  </a:cubicBezTo>
                  <a:cubicBezTo>
                    <a:pt x="20" y="186"/>
                    <a:pt x="20" y="186"/>
                    <a:pt x="20" y="186"/>
                  </a:cubicBezTo>
                  <a:cubicBezTo>
                    <a:pt x="20" y="185"/>
                    <a:pt x="20" y="186"/>
                    <a:pt x="20" y="186"/>
                  </a:cubicBezTo>
                  <a:close/>
                  <a:moveTo>
                    <a:pt x="74" y="186"/>
                  </a:moveTo>
                  <a:cubicBezTo>
                    <a:pt x="74" y="187"/>
                    <a:pt x="74" y="187"/>
                    <a:pt x="74" y="187"/>
                  </a:cubicBezTo>
                  <a:cubicBezTo>
                    <a:pt x="75" y="187"/>
                    <a:pt x="75" y="187"/>
                    <a:pt x="75" y="186"/>
                  </a:cubicBezTo>
                  <a:cubicBezTo>
                    <a:pt x="75" y="186"/>
                    <a:pt x="75" y="186"/>
                    <a:pt x="75" y="186"/>
                  </a:cubicBezTo>
                  <a:cubicBezTo>
                    <a:pt x="74" y="186"/>
                    <a:pt x="74" y="186"/>
                    <a:pt x="74" y="186"/>
                  </a:cubicBezTo>
                  <a:close/>
                  <a:moveTo>
                    <a:pt x="4" y="187"/>
                  </a:moveTo>
                  <a:cubicBezTo>
                    <a:pt x="4" y="187"/>
                    <a:pt x="5" y="188"/>
                    <a:pt x="5" y="188"/>
                  </a:cubicBezTo>
                  <a:cubicBezTo>
                    <a:pt x="6" y="188"/>
                    <a:pt x="6" y="188"/>
                    <a:pt x="6" y="187"/>
                  </a:cubicBezTo>
                  <a:cubicBezTo>
                    <a:pt x="6" y="187"/>
                    <a:pt x="6" y="187"/>
                    <a:pt x="5" y="187"/>
                  </a:cubicBezTo>
                  <a:cubicBezTo>
                    <a:pt x="5" y="187"/>
                    <a:pt x="4" y="187"/>
                    <a:pt x="4" y="187"/>
                  </a:cubicBezTo>
                  <a:close/>
                  <a:moveTo>
                    <a:pt x="35" y="188"/>
                  </a:moveTo>
                  <a:cubicBezTo>
                    <a:pt x="35" y="188"/>
                    <a:pt x="35" y="188"/>
                    <a:pt x="36" y="187"/>
                  </a:cubicBezTo>
                  <a:cubicBezTo>
                    <a:pt x="36" y="187"/>
                    <a:pt x="36" y="187"/>
                    <a:pt x="36" y="187"/>
                  </a:cubicBezTo>
                  <a:cubicBezTo>
                    <a:pt x="36" y="187"/>
                    <a:pt x="36" y="187"/>
                    <a:pt x="35" y="187"/>
                  </a:cubicBezTo>
                  <a:cubicBezTo>
                    <a:pt x="35" y="187"/>
                    <a:pt x="35" y="187"/>
                    <a:pt x="35" y="188"/>
                  </a:cubicBezTo>
                  <a:close/>
                  <a:moveTo>
                    <a:pt x="12" y="188"/>
                  </a:moveTo>
                  <a:cubicBezTo>
                    <a:pt x="12" y="188"/>
                    <a:pt x="12" y="188"/>
                    <a:pt x="12" y="188"/>
                  </a:cubicBezTo>
                  <a:cubicBezTo>
                    <a:pt x="12" y="188"/>
                    <a:pt x="13" y="188"/>
                    <a:pt x="12" y="187"/>
                  </a:cubicBezTo>
                  <a:cubicBezTo>
                    <a:pt x="12" y="187"/>
                    <a:pt x="12" y="187"/>
                    <a:pt x="12" y="187"/>
                  </a:cubicBezTo>
                  <a:cubicBezTo>
                    <a:pt x="12" y="188"/>
                    <a:pt x="12" y="188"/>
                    <a:pt x="12" y="188"/>
                  </a:cubicBezTo>
                  <a:close/>
                  <a:moveTo>
                    <a:pt x="40" y="189"/>
                  </a:moveTo>
                  <a:lnTo>
                    <a:pt x="41" y="189"/>
                  </a:lnTo>
                  <a:lnTo>
                    <a:pt x="41" y="188"/>
                  </a:lnTo>
                  <a:lnTo>
                    <a:pt x="40" y="188"/>
                  </a:lnTo>
                  <a:lnTo>
                    <a:pt x="40" y="189"/>
                  </a:lnTo>
                  <a:close/>
                  <a:moveTo>
                    <a:pt x="15" y="189"/>
                  </a:moveTo>
                  <a:cubicBezTo>
                    <a:pt x="16" y="189"/>
                    <a:pt x="16" y="189"/>
                    <a:pt x="16" y="189"/>
                  </a:cubicBezTo>
                  <a:cubicBezTo>
                    <a:pt x="16" y="189"/>
                    <a:pt x="16" y="189"/>
                    <a:pt x="16" y="188"/>
                  </a:cubicBezTo>
                  <a:cubicBezTo>
                    <a:pt x="16" y="188"/>
                    <a:pt x="16" y="188"/>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1" y="193"/>
                    <a:pt x="10" y="193"/>
                  </a:cubicBezTo>
                  <a:cubicBezTo>
                    <a:pt x="10" y="192"/>
                    <a:pt x="10" y="192"/>
                    <a:pt x="10" y="193"/>
                  </a:cubicBezTo>
                  <a:cubicBezTo>
                    <a:pt x="10" y="193"/>
                    <a:pt x="10" y="193"/>
                    <a:pt x="10" y="193"/>
                  </a:cubicBezTo>
                  <a:close/>
                  <a:moveTo>
                    <a:pt x="2" y="195"/>
                  </a:moveTo>
                  <a:cubicBezTo>
                    <a:pt x="2" y="195"/>
                    <a:pt x="2" y="195"/>
                    <a:pt x="3" y="195"/>
                  </a:cubicBezTo>
                  <a:cubicBezTo>
                    <a:pt x="3" y="194"/>
                    <a:pt x="3" y="194"/>
                    <a:pt x="3" y="194"/>
                  </a:cubicBezTo>
                  <a:cubicBezTo>
                    <a:pt x="3" y="194"/>
                    <a:pt x="2" y="194"/>
                    <a:pt x="2" y="194"/>
                  </a:cubicBezTo>
                  <a:cubicBezTo>
                    <a:pt x="2" y="194"/>
                    <a:pt x="2" y="194"/>
                    <a:pt x="2" y="195"/>
                  </a:cubicBezTo>
                  <a:close/>
                  <a:moveTo>
                    <a:pt x="9" y="195"/>
                  </a:moveTo>
                  <a:cubicBezTo>
                    <a:pt x="9" y="195"/>
                    <a:pt x="10" y="195"/>
                    <a:pt x="10" y="195"/>
                  </a:cubicBezTo>
                  <a:cubicBezTo>
                    <a:pt x="10" y="194"/>
                    <a:pt x="10" y="194"/>
                    <a:pt x="10" y="194"/>
                  </a:cubicBezTo>
                  <a:cubicBezTo>
                    <a:pt x="10" y="194"/>
                    <a:pt x="10" y="194"/>
                    <a:pt x="9" y="194"/>
                  </a:cubicBezTo>
                  <a:cubicBezTo>
                    <a:pt x="9" y="194"/>
                    <a:pt x="9" y="194"/>
                    <a:pt x="9" y="195"/>
                  </a:cubicBezTo>
                  <a:close/>
                  <a:moveTo>
                    <a:pt x="115" y="198"/>
                  </a:moveTo>
                  <a:lnTo>
                    <a:pt x="116" y="198"/>
                  </a:lnTo>
                  <a:lnTo>
                    <a:pt x="116" y="197"/>
                  </a:lnTo>
                  <a:lnTo>
                    <a:pt x="115" y="197"/>
                  </a:lnTo>
                  <a:lnTo>
                    <a:pt x="115" y="198"/>
                  </a:lnTo>
                  <a:close/>
                  <a:moveTo>
                    <a:pt x="122" y="199"/>
                  </a:moveTo>
                  <a:cubicBezTo>
                    <a:pt x="122" y="199"/>
                    <a:pt x="122" y="199"/>
                    <a:pt x="122" y="198"/>
                  </a:cubicBezTo>
                  <a:cubicBezTo>
                    <a:pt x="123" y="198"/>
                    <a:pt x="123" y="198"/>
                    <a:pt x="123" y="198"/>
                  </a:cubicBezTo>
                  <a:cubicBezTo>
                    <a:pt x="123" y="198"/>
                    <a:pt x="122" y="198"/>
                    <a:pt x="122" y="198"/>
                  </a:cubicBezTo>
                  <a:cubicBezTo>
                    <a:pt x="122" y="198"/>
                    <a:pt x="122" y="198"/>
                    <a:pt x="122" y="199"/>
                  </a:cubicBezTo>
                  <a:close/>
                  <a:moveTo>
                    <a:pt x="4" y="199"/>
                  </a:moveTo>
                  <a:cubicBezTo>
                    <a:pt x="4" y="199"/>
                    <a:pt x="3" y="199"/>
                    <a:pt x="3" y="199"/>
                  </a:cubicBezTo>
                  <a:cubicBezTo>
                    <a:pt x="3" y="199"/>
                    <a:pt x="2" y="199"/>
                    <a:pt x="3" y="200"/>
                  </a:cubicBezTo>
                  <a:cubicBezTo>
                    <a:pt x="3" y="200"/>
                    <a:pt x="4" y="200"/>
                    <a:pt x="4" y="199"/>
                  </a:cubicBezTo>
                  <a:close/>
                  <a:moveTo>
                    <a:pt x="2" y="201"/>
                  </a:moveTo>
                  <a:cubicBezTo>
                    <a:pt x="2" y="201"/>
                    <a:pt x="2" y="201"/>
                    <a:pt x="3" y="201"/>
                  </a:cubicBezTo>
                  <a:cubicBezTo>
                    <a:pt x="3" y="201"/>
                    <a:pt x="3" y="201"/>
                    <a:pt x="3" y="201"/>
                  </a:cubicBezTo>
                  <a:cubicBezTo>
                    <a:pt x="3" y="201"/>
                    <a:pt x="2" y="201"/>
                    <a:pt x="2" y="201"/>
                  </a:cubicBezTo>
                  <a:cubicBezTo>
                    <a:pt x="2" y="201"/>
                    <a:pt x="2" y="201"/>
                    <a:pt x="2" y="201"/>
                  </a:cubicBezTo>
                  <a:close/>
                  <a:moveTo>
                    <a:pt x="101" y="202"/>
                  </a:moveTo>
                  <a:cubicBezTo>
                    <a:pt x="101" y="203"/>
                    <a:pt x="101" y="203"/>
                    <a:pt x="102" y="204"/>
                  </a:cubicBezTo>
                  <a:cubicBezTo>
                    <a:pt x="102" y="204"/>
                    <a:pt x="102" y="204"/>
                    <a:pt x="103" y="204"/>
                  </a:cubicBezTo>
                  <a:cubicBezTo>
                    <a:pt x="103" y="203"/>
                    <a:pt x="102" y="202"/>
                    <a:pt x="101" y="202"/>
                  </a:cubicBezTo>
                  <a:close/>
                  <a:moveTo>
                    <a:pt x="105" y="203"/>
                  </a:moveTo>
                  <a:cubicBezTo>
                    <a:pt x="105" y="204"/>
                    <a:pt x="105" y="204"/>
                    <a:pt x="105" y="204"/>
                  </a:cubicBezTo>
                  <a:cubicBezTo>
                    <a:pt x="104" y="204"/>
                    <a:pt x="104" y="204"/>
                    <a:pt x="104" y="205"/>
                  </a:cubicBezTo>
                  <a:lnTo>
                    <a:pt x="106" y="205"/>
                  </a:lnTo>
                  <a:lnTo>
                    <a:pt x="106" y="203"/>
                  </a:lnTo>
                  <a:lnTo>
                    <a:pt x="105" y="203"/>
                  </a:lnTo>
                  <a:close/>
                  <a:moveTo>
                    <a:pt x="119" y="205"/>
                  </a:moveTo>
                  <a:cubicBezTo>
                    <a:pt x="119" y="205"/>
                    <a:pt x="119" y="206"/>
                    <a:pt x="120" y="206"/>
                  </a:cubicBezTo>
                  <a:cubicBezTo>
                    <a:pt x="120" y="207"/>
                    <a:pt x="121" y="207"/>
                    <a:pt x="121" y="207"/>
                  </a:cubicBezTo>
                  <a:cubicBezTo>
                    <a:pt x="122" y="206"/>
                    <a:pt x="121" y="206"/>
                    <a:pt x="121" y="206"/>
                  </a:cubicBezTo>
                  <a:cubicBezTo>
                    <a:pt x="121" y="205"/>
                    <a:pt x="121" y="205"/>
                    <a:pt x="120" y="205"/>
                  </a:cubicBezTo>
                  <a:cubicBezTo>
                    <a:pt x="120" y="205"/>
                    <a:pt x="120" y="205"/>
                    <a:pt x="120"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6" y="208"/>
                  </a:moveTo>
                  <a:cubicBezTo>
                    <a:pt x="116" y="208"/>
                    <a:pt x="116" y="209"/>
                    <a:pt x="116" y="209"/>
                  </a:cubicBezTo>
                  <a:cubicBezTo>
                    <a:pt x="116" y="209"/>
                    <a:pt x="116" y="209"/>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0" y="210"/>
                  </a:cubicBezTo>
                  <a:cubicBezTo>
                    <a:pt x="100" y="210"/>
                    <a:pt x="100" y="210"/>
                    <a:pt x="100" y="210"/>
                  </a:cubicBezTo>
                  <a:cubicBezTo>
                    <a:pt x="100" y="210"/>
                    <a:pt x="100" y="210"/>
                    <a:pt x="100" y="210"/>
                  </a:cubicBezTo>
                  <a:close/>
                  <a:moveTo>
                    <a:pt x="98" y="210"/>
                  </a:moveTo>
                  <a:cubicBezTo>
                    <a:pt x="98" y="211"/>
                    <a:pt x="99"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1"/>
                    <a:pt x="119" y="211"/>
                  </a:cubicBezTo>
                  <a:cubicBezTo>
                    <a:pt x="118" y="212"/>
                    <a:pt x="118" y="212"/>
                    <a:pt x="118" y="212"/>
                  </a:cubicBezTo>
                  <a:close/>
                  <a:moveTo>
                    <a:pt x="110" y="4"/>
                  </a:moveTo>
                  <a:cubicBezTo>
                    <a:pt x="111" y="4"/>
                    <a:pt x="111" y="4"/>
                    <a:pt x="110" y="4"/>
                  </a:cubicBezTo>
                  <a:cubicBezTo>
                    <a:pt x="110" y="4"/>
                    <a:pt x="110" y="4"/>
                    <a:pt x="110" y="4"/>
                  </a:cubicBezTo>
                  <a:cubicBezTo>
                    <a:pt x="109" y="4"/>
                    <a:pt x="109" y="3"/>
                    <a:pt x="109" y="3"/>
                  </a:cubicBezTo>
                  <a:cubicBezTo>
                    <a:pt x="109" y="3"/>
                    <a:pt x="109" y="3"/>
                    <a:pt x="109" y="2"/>
                  </a:cubicBezTo>
                  <a:cubicBezTo>
                    <a:pt x="110" y="2"/>
                    <a:pt x="110" y="2"/>
                    <a:pt x="110" y="3"/>
                  </a:cubicBezTo>
                  <a:cubicBezTo>
                    <a:pt x="110" y="3"/>
                    <a:pt x="110" y="4"/>
                    <a:pt x="110" y="4"/>
                  </a:cubicBezTo>
                  <a:close/>
                  <a:moveTo>
                    <a:pt x="32" y="202"/>
                  </a:moveTo>
                  <a:cubicBezTo>
                    <a:pt x="32" y="203"/>
                    <a:pt x="32" y="203"/>
                    <a:pt x="31" y="203"/>
                  </a:cubicBezTo>
                  <a:cubicBezTo>
                    <a:pt x="31" y="202"/>
                    <a:pt x="30" y="202"/>
                    <a:pt x="30" y="202"/>
                  </a:cubicBezTo>
                  <a:cubicBezTo>
                    <a:pt x="30" y="203"/>
                    <a:pt x="30" y="204"/>
                    <a:pt x="30" y="204"/>
                  </a:cubicBezTo>
                  <a:cubicBezTo>
                    <a:pt x="30" y="204"/>
                    <a:pt x="30" y="205"/>
                    <a:pt x="30" y="206"/>
                  </a:cubicBezTo>
                  <a:lnTo>
                    <a:pt x="31" y="206"/>
                  </a:lnTo>
                  <a:cubicBezTo>
                    <a:pt x="32" y="206"/>
                    <a:pt x="32" y="205"/>
                    <a:pt x="32" y="205"/>
                  </a:cubicBezTo>
                  <a:cubicBezTo>
                    <a:pt x="32" y="205"/>
                    <a:pt x="32" y="205"/>
                    <a:pt x="32"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4"/>
                    <a:pt x="33" y="204"/>
                  </a:cubicBezTo>
                  <a:cubicBezTo>
                    <a:pt x="33" y="204"/>
                    <a:pt x="34" y="204"/>
                    <a:pt x="34" y="204"/>
                  </a:cubicBezTo>
                  <a:cubicBezTo>
                    <a:pt x="34" y="204"/>
                    <a:pt x="34" y="204"/>
                    <a:pt x="34" y="204"/>
                  </a:cubicBezTo>
                  <a:cubicBezTo>
                    <a:pt x="34" y="204"/>
                    <a:pt x="34" y="203"/>
                    <a:pt x="33" y="203"/>
                  </a:cubicBezTo>
                  <a:cubicBezTo>
                    <a:pt x="33" y="202"/>
                    <a:pt x="33" y="201"/>
                    <a:pt x="32" y="201"/>
                  </a:cubicBezTo>
                  <a:cubicBezTo>
                    <a:pt x="32" y="201"/>
                    <a:pt x="32" y="200"/>
                    <a:pt x="33" y="200"/>
                  </a:cubicBezTo>
                  <a:cubicBezTo>
                    <a:pt x="33" y="200"/>
                    <a:pt x="33" y="200"/>
                    <a:pt x="33" y="199"/>
                  </a:cubicBezTo>
                  <a:cubicBezTo>
                    <a:pt x="34" y="199"/>
                    <a:pt x="34" y="199"/>
                    <a:pt x="34" y="199"/>
                  </a:cubicBezTo>
                  <a:cubicBezTo>
                    <a:pt x="35" y="200"/>
                    <a:pt x="35" y="200"/>
                    <a:pt x="35" y="200"/>
                  </a:cubicBezTo>
                  <a:cubicBezTo>
                    <a:pt x="36" y="200"/>
                    <a:pt x="36" y="200"/>
                    <a:pt x="36" y="200"/>
                  </a:cubicBezTo>
                  <a:cubicBezTo>
                    <a:pt x="36" y="200"/>
                    <a:pt x="36" y="200"/>
                    <a:pt x="36" y="199"/>
                  </a:cubicBezTo>
                  <a:cubicBezTo>
                    <a:pt x="36" y="199"/>
                    <a:pt x="36" y="199"/>
                    <a:pt x="36" y="199"/>
                  </a:cubicBezTo>
                  <a:cubicBezTo>
                    <a:pt x="37" y="199"/>
                    <a:pt x="37" y="199"/>
                    <a:pt x="37" y="199"/>
                  </a:cubicBezTo>
                  <a:cubicBezTo>
                    <a:pt x="38" y="200"/>
                    <a:pt x="38" y="200"/>
                    <a:pt x="38" y="200"/>
                  </a:cubicBezTo>
                  <a:cubicBezTo>
                    <a:pt x="38" y="200"/>
                    <a:pt x="39" y="200"/>
                    <a:pt x="38" y="201"/>
                  </a:cubicBezTo>
                  <a:cubicBezTo>
                    <a:pt x="37" y="201"/>
                    <a:pt x="37" y="201"/>
                    <a:pt x="36" y="201"/>
                  </a:cubicBezTo>
                  <a:cubicBezTo>
                    <a:pt x="35" y="201"/>
                    <a:pt x="34" y="201"/>
                    <a:pt x="33" y="201"/>
                  </a:cubicBezTo>
                  <a:cubicBezTo>
                    <a:pt x="34" y="201"/>
                    <a:pt x="35" y="202"/>
                    <a:pt x="35" y="203"/>
                  </a:cubicBezTo>
                  <a:cubicBezTo>
                    <a:pt x="36" y="203"/>
                    <a:pt x="37" y="204"/>
                    <a:pt x="37" y="205"/>
                  </a:cubicBezTo>
                  <a:cubicBezTo>
                    <a:pt x="38" y="205"/>
                    <a:pt x="38" y="205"/>
                    <a:pt x="38" y="205"/>
                  </a:cubicBezTo>
                  <a:cubicBezTo>
                    <a:pt x="38" y="205"/>
                    <a:pt x="39" y="206"/>
                    <a:pt x="39" y="206"/>
                  </a:cubicBezTo>
                  <a:cubicBezTo>
                    <a:pt x="39" y="207"/>
                    <a:pt x="39" y="207"/>
                    <a:pt x="39" y="208"/>
                  </a:cubicBezTo>
                  <a:cubicBezTo>
                    <a:pt x="40" y="208"/>
                    <a:pt x="40" y="208"/>
                    <a:pt x="40" y="208"/>
                  </a:cubicBezTo>
                  <a:cubicBezTo>
                    <a:pt x="40" y="207"/>
                    <a:pt x="40" y="207"/>
                    <a:pt x="40" y="207"/>
                  </a:cubicBezTo>
                  <a:cubicBezTo>
                    <a:pt x="40" y="207"/>
                    <a:pt x="40" y="206"/>
                    <a:pt x="39" y="206"/>
                  </a:cubicBezTo>
                  <a:cubicBezTo>
                    <a:pt x="39" y="206"/>
                    <a:pt x="39" y="206"/>
                    <a:pt x="39" y="205"/>
                  </a:cubicBezTo>
                  <a:cubicBezTo>
                    <a:pt x="39" y="205"/>
                    <a:pt x="39" y="205"/>
                    <a:pt x="40" y="205"/>
                  </a:cubicBezTo>
                  <a:cubicBezTo>
                    <a:pt x="40" y="206"/>
                    <a:pt x="40" y="206"/>
                    <a:pt x="40" y="206"/>
                  </a:cubicBezTo>
                  <a:cubicBezTo>
                    <a:pt x="41" y="206"/>
                    <a:pt x="41" y="206"/>
                    <a:pt x="41" y="206"/>
                  </a:cubicBezTo>
                  <a:cubicBezTo>
                    <a:pt x="42" y="206"/>
                    <a:pt x="44" y="206"/>
                    <a:pt x="46" y="206"/>
                  </a:cubicBezTo>
                  <a:cubicBezTo>
                    <a:pt x="46" y="206"/>
                    <a:pt x="46" y="205"/>
                    <a:pt x="45" y="205"/>
                  </a:cubicBezTo>
                  <a:cubicBezTo>
                    <a:pt x="45" y="205"/>
                    <a:pt x="45" y="205"/>
                    <a:pt x="45" y="205"/>
                  </a:cubicBezTo>
                  <a:cubicBezTo>
                    <a:pt x="45" y="204"/>
                    <a:pt x="45" y="204"/>
                    <a:pt x="45" y="204"/>
                  </a:cubicBezTo>
                  <a:cubicBezTo>
                    <a:pt x="44" y="204"/>
                    <a:pt x="44" y="203"/>
                    <a:pt x="44" y="203"/>
                  </a:cubicBezTo>
                  <a:cubicBezTo>
                    <a:pt x="46" y="203"/>
                    <a:pt x="46" y="204"/>
                    <a:pt x="46" y="204"/>
                  </a:cubicBezTo>
                  <a:cubicBezTo>
                    <a:pt x="47" y="205"/>
                    <a:pt x="47" y="206"/>
                    <a:pt x="47" y="207"/>
                  </a:cubicBezTo>
                  <a:cubicBezTo>
                    <a:pt x="47" y="208"/>
                    <a:pt x="47" y="208"/>
                    <a:pt x="47" y="209"/>
                  </a:cubicBezTo>
                  <a:cubicBezTo>
                    <a:pt x="47" y="210"/>
                    <a:pt x="47" y="211"/>
                    <a:pt x="47" y="212"/>
                  </a:cubicBezTo>
                  <a:cubicBezTo>
                    <a:pt x="47" y="213"/>
                    <a:pt x="47" y="213"/>
                    <a:pt x="46" y="213"/>
                  </a:cubicBezTo>
                  <a:cubicBezTo>
                    <a:pt x="46" y="213"/>
                    <a:pt x="46" y="213"/>
                    <a:pt x="46" y="212"/>
                  </a:cubicBezTo>
                  <a:cubicBezTo>
                    <a:pt x="45" y="212"/>
                    <a:pt x="45" y="212"/>
                    <a:pt x="45" y="212"/>
                  </a:cubicBezTo>
                  <a:cubicBezTo>
                    <a:pt x="44" y="212"/>
                    <a:pt x="44" y="213"/>
                    <a:pt x="44" y="213"/>
                  </a:cubicBezTo>
                  <a:cubicBezTo>
                    <a:pt x="43" y="213"/>
                    <a:pt x="43" y="212"/>
                    <a:pt x="44" y="211"/>
                  </a:cubicBezTo>
                  <a:cubicBezTo>
                    <a:pt x="43" y="211"/>
                    <a:pt x="43" y="211"/>
                    <a:pt x="43" y="211"/>
                  </a:cubicBezTo>
                  <a:cubicBezTo>
                    <a:pt x="43" y="211"/>
                    <a:pt x="43" y="211"/>
                    <a:pt x="43" y="211"/>
                  </a:cubicBezTo>
                  <a:cubicBezTo>
                    <a:pt x="42" y="211"/>
                    <a:pt x="42" y="211"/>
                    <a:pt x="42" y="211"/>
                  </a:cubicBezTo>
                  <a:cubicBezTo>
                    <a:pt x="42" y="211"/>
                    <a:pt x="42" y="211"/>
                    <a:pt x="42" y="210"/>
                  </a:cubicBezTo>
                  <a:cubicBezTo>
                    <a:pt x="42" y="210"/>
                    <a:pt x="42" y="209"/>
                    <a:pt x="42" y="209"/>
                  </a:cubicBezTo>
                  <a:cubicBezTo>
                    <a:pt x="43" y="209"/>
                    <a:pt x="43" y="209"/>
                    <a:pt x="43" y="209"/>
                  </a:cubicBezTo>
                  <a:cubicBezTo>
                    <a:pt x="43" y="209"/>
                    <a:pt x="43" y="208"/>
                    <a:pt x="42" y="208"/>
                  </a:cubicBezTo>
                  <a:cubicBezTo>
                    <a:pt x="42" y="208"/>
                    <a:pt x="41" y="208"/>
                    <a:pt x="40" y="208"/>
                  </a:cubicBezTo>
                  <a:cubicBezTo>
                    <a:pt x="40" y="208"/>
                    <a:pt x="39" y="208"/>
                    <a:pt x="39" y="208"/>
                  </a:cubicBezTo>
                  <a:cubicBezTo>
                    <a:pt x="38" y="209"/>
                    <a:pt x="37" y="208"/>
                    <a:pt x="37" y="208"/>
                  </a:cubicBezTo>
                  <a:cubicBezTo>
                    <a:pt x="37" y="209"/>
                    <a:pt x="37" y="209"/>
                    <a:pt x="37" y="209"/>
                  </a:cubicBezTo>
                  <a:cubicBezTo>
                    <a:pt x="37" y="209"/>
                    <a:pt x="37" y="209"/>
                    <a:pt x="37" y="209"/>
                  </a:cubicBezTo>
                  <a:cubicBezTo>
                    <a:pt x="38" y="209"/>
                    <a:pt x="38" y="209"/>
                    <a:pt x="38" y="209"/>
                  </a:cubicBezTo>
                  <a:cubicBezTo>
                    <a:pt x="38" y="209"/>
                    <a:pt x="38" y="210"/>
                    <a:pt x="38" y="210"/>
                  </a:cubicBezTo>
                  <a:cubicBezTo>
                    <a:pt x="37" y="210"/>
                    <a:pt x="37" y="210"/>
                    <a:pt x="36" y="210"/>
                  </a:cubicBezTo>
                  <a:cubicBezTo>
                    <a:pt x="35" y="210"/>
                    <a:pt x="34" y="209"/>
                    <a:pt x="33" y="209"/>
                  </a:cubicBezTo>
                  <a:cubicBezTo>
                    <a:pt x="33" y="209"/>
                    <a:pt x="32" y="209"/>
                    <a:pt x="32" y="209"/>
                  </a:cubicBezTo>
                  <a:cubicBezTo>
                    <a:pt x="32" y="208"/>
                    <a:pt x="32" y="208"/>
                    <a:pt x="32" y="208"/>
                  </a:cubicBezTo>
                  <a:cubicBezTo>
                    <a:pt x="32" y="208"/>
                    <a:pt x="31" y="208"/>
                    <a:pt x="31" y="208"/>
                  </a:cubicBezTo>
                  <a:cubicBezTo>
                    <a:pt x="30" y="208"/>
                    <a:pt x="30" y="208"/>
                    <a:pt x="31" y="207"/>
                  </a:cubicBezTo>
                  <a:cubicBezTo>
                    <a:pt x="30" y="207"/>
                    <a:pt x="29" y="207"/>
                    <a:pt x="29" y="207"/>
                  </a:cubicBezTo>
                  <a:cubicBezTo>
                    <a:pt x="28" y="207"/>
                    <a:pt x="28" y="207"/>
                    <a:pt x="27" y="206"/>
                  </a:cubicBezTo>
                  <a:cubicBezTo>
                    <a:pt x="27" y="206"/>
                    <a:pt x="26" y="206"/>
                    <a:pt x="26" y="205"/>
                  </a:cubicBezTo>
                  <a:cubicBezTo>
                    <a:pt x="25" y="205"/>
                    <a:pt x="25" y="204"/>
                    <a:pt x="25" y="203"/>
                  </a:cubicBezTo>
                  <a:cubicBezTo>
                    <a:pt x="25" y="203"/>
                    <a:pt x="24" y="204"/>
                    <a:pt x="24" y="204"/>
                  </a:cubicBezTo>
                  <a:cubicBezTo>
                    <a:pt x="24" y="204"/>
                    <a:pt x="24" y="205"/>
                    <a:pt x="24" y="205"/>
                  </a:cubicBezTo>
                  <a:cubicBezTo>
                    <a:pt x="24" y="205"/>
                    <a:pt x="24" y="206"/>
                    <a:pt x="25" y="206"/>
                  </a:cubicBezTo>
                  <a:cubicBezTo>
                    <a:pt x="25" y="206"/>
                    <a:pt x="25" y="207"/>
                    <a:pt x="25" y="207"/>
                  </a:cubicBezTo>
                  <a:cubicBezTo>
                    <a:pt x="26" y="207"/>
                    <a:pt x="26" y="206"/>
                    <a:pt x="27" y="206"/>
                  </a:cubicBezTo>
                  <a:cubicBezTo>
                    <a:pt x="27" y="207"/>
                    <a:pt x="28" y="208"/>
                    <a:pt x="29" y="208"/>
                  </a:cubicBezTo>
                  <a:cubicBezTo>
                    <a:pt x="28" y="208"/>
                    <a:pt x="28" y="209"/>
                    <a:pt x="27" y="209"/>
                  </a:cubicBezTo>
                  <a:cubicBezTo>
                    <a:pt x="27" y="209"/>
                    <a:pt x="27" y="208"/>
                    <a:pt x="26" y="208"/>
                  </a:cubicBezTo>
                  <a:cubicBezTo>
                    <a:pt x="26" y="208"/>
                    <a:pt x="25" y="209"/>
                    <a:pt x="25" y="209"/>
                  </a:cubicBezTo>
                  <a:cubicBezTo>
                    <a:pt x="24" y="209"/>
                    <a:pt x="24" y="209"/>
                    <a:pt x="24" y="210"/>
                  </a:cubicBezTo>
                  <a:cubicBezTo>
                    <a:pt x="23" y="209"/>
                    <a:pt x="22" y="209"/>
                    <a:pt x="21" y="208"/>
                  </a:cubicBezTo>
                  <a:cubicBezTo>
                    <a:pt x="21" y="208"/>
                    <a:pt x="21" y="209"/>
                    <a:pt x="20" y="209"/>
                  </a:cubicBezTo>
                  <a:cubicBezTo>
                    <a:pt x="20" y="210"/>
                    <a:pt x="19" y="210"/>
                    <a:pt x="19" y="209"/>
                  </a:cubicBezTo>
                  <a:cubicBezTo>
                    <a:pt x="18" y="208"/>
                    <a:pt x="19" y="208"/>
                    <a:pt x="19" y="208"/>
                  </a:cubicBezTo>
                  <a:cubicBezTo>
                    <a:pt x="19" y="208"/>
                    <a:pt x="20" y="207"/>
                    <a:pt x="20" y="206"/>
                  </a:cubicBezTo>
                  <a:cubicBezTo>
                    <a:pt x="19" y="206"/>
                    <a:pt x="19" y="207"/>
                    <a:pt x="19" y="207"/>
                  </a:cubicBezTo>
                  <a:cubicBezTo>
                    <a:pt x="18" y="207"/>
                    <a:pt x="18" y="207"/>
                    <a:pt x="18" y="207"/>
                  </a:cubicBezTo>
                  <a:cubicBezTo>
                    <a:pt x="18" y="207"/>
                    <a:pt x="18" y="207"/>
                    <a:pt x="17" y="207"/>
                  </a:cubicBezTo>
                  <a:cubicBezTo>
                    <a:pt x="17" y="207"/>
                    <a:pt x="17" y="206"/>
                    <a:pt x="17" y="206"/>
                  </a:cubicBezTo>
                  <a:cubicBezTo>
                    <a:pt x="17" y="206"/>
                    <a:pt x="17" y="206"/>
                    <a:pt x="17" y="206"/>
                  </a:cubicBezTo>
                  <a:cubicBezTo>
                    <a:pt x="18" y="206"/>
                    <a:pt x="18" y="206"/>
                    <a:pt x="18" y="206"/>
                  </a:cubicBezTo>
                  <a:cubicBezTo>
                    <a:pt x="18" y="206"/>
                    <a:pt x="18" y="206"/>
                    <a:pt x="19" y="206"/>
                  </a:cubicBezTo>
                  <a:cubicBezTo>
                    <a:pt x="19" y="205"/>
                    <a:pt x="20" y="205"/>
                    <a:pt x="20" y="205"/>
                  </a:cubicBezTo>
                  <a:cubicBezTo>
                    <a:pt x="20" y="205"/>
                    <a:pt x="20" y="205"/>
                    <a:pt x="20" y="205"/>
                  </a:cubicBezTo>
                  <a:cubicBezTo>
                    <a:pt x="19" y="204"/>
                    <a:pt x="19" y="204"/>
                    <a:pt x="20" y="204"/>
                  </a:cubicBezTo>
                  <a:cubicBezTo>
                    <a:pt x="20" y="204"/>
                    <a:pt x="20" y="204"/>
                    <a:pt x="20" y="204"/>
                  </a:cubicBezTo>
                  <a:cubicBezTo>
                    <a:pt x="20" y="204"/>
                    <a:pt x="21" y="203"/>
                    <a:pt x="21" y="203"/>
                  </a:cubicBezTo>
                  <a:cubicBezTo>
                    <a:pt x="21" y="203"/>
                    <a:pt x="21" y="203"/>
                    <a:pt x="21" y="203"/>
                  </a:cubicBezTo>
                  <a:cubicBezTo>
                    <a:pt x="21" y="203"/>
                    <a:pt x="21" y="203"/>
                    <a:pt x="21" y="202"/>
                  </a:cubicBezTo>
                  <a:cubicBezTo>
                    <a:pt x="22" y="202"/>
                    <a:pt x="23" y="202"/>
                    <a:pt x="23" y="202"/>
                  </a:cubicBezTo>
                  <a:cubicBezTo>
                    <a:pt x="24" y="201"/>
                    <a:pt x="25" y="201"/>
                    <a:pt x="26" y="201"/>
                  </a:cubicBezTo>
                  <a:cubicBezTo>
                    <a:pt x="25" y="201"/>
                    <a:pt x="25" y="200"/>
                    <a:pt x="24" y="200"/>
                  </a:cubicBezTo>
                  <a:cubicBezTo>
                    <a:pt x="24" y="201"/>
                    <a:pt x="23" y="201"/>
                    <a:pt x="23" y="201"/>
                  </a:cubicBezTo>
                  <a:cubicBezTo>
                    <a:pt x="22" y="201"/>
                    <a:pt x="21" y="201"/>
                    <a:pt x="21" y="201"/>
                  </a:cubicBezTo>
                  <a:cubicBezTo>
                    <a:pt x="21" y="201"/>
                    <a:pt x="20" y="201"/>
                    <a:pt x="20" y="200"/>
                  </a:cubicBezTo>
                  <a:cubicBezTo>
                    <a:pt x="19" y="200"/>
                    <a:pt x="19" y="201"/>
                    <a:pt x="19" y="203"/>
                  </a:cubicBezTo>
                  <a:lnTo>
                    <a:pt x="17" y="203"/>
                  </a:lnTo>
                  <a:cubicBezTo>
                    <a:pt x="17" y="203"/>
                    <a:pt x="17" y="203"/>
                    <a:pt x="18" y="202"/>
                  </a:cubicBezTo>
                  <a:cubicBezTo>
                    <a:pt x="18" y="202"/>
                    <a:pt x="18" y="202"/>
                    <a:pt x="18" y="201"/>
                  </a:cubicBezTo>
                  <a:cubicBezTo>
                    <a:pt x="18" y="201"/>
                    <a:pt x="17" y="201"/>
                    <a:pt x="17" y="202"/>
                  </a:cubicBezTo>
                  <a:cubicBezTo>
                    <a:pt x="17" y="202"/>
                    <a:pt x="17" y="203"/>
                    <a:pt x="16" y="203"/>
                  </a:cubicBezTo>
                  <a:cubicBezTo>
                    <a:pt x="16" y="203"/>
                    <a:pt x="16" y="204"/>
                    <a:pt x="16" y="204"/>
                  </a:cubicBezTo>
                  <a:cubicBezTo>
                    <a:pt x="16" y="204"/>
                    <a:pt x="15" y="204"/>
                    <a:pt x="15" y="203"/>
                  </a:cubicBezTo>
                  <a:cubicBezTo>
                    <a:pt x="15" y="203"/>
                    <a:pt x="15" y="203"/>
                    <a:pt x="15" y="202"/>
                  </a:cubicBezTo>
                  <a:cubicBezTo>
                    <a:pt x="15" y="202"/>
                    <a:pt x="15" y="202"/>
                    <a:pt x="16" y="202"/>
                  </a:cubicBezTo>
                  <a:cubicBezTo>
                    <a:pt x="16" y="202"/>
                    <a:pt x="16" y="202"/>
                    <a:pt x="16" y="202"/>
                  </a:cubicBezTo>
                  <a:cubicBezTo>
                    <a:pt x="16" y="202"/>
                    <a:pt x="17" y="202"/>
                    <a:pt x="16" y="202"/>
                  </a:cubicBezTo>
                  <a:cubicBezTo>
                    <a:pt x="16" y="201"/>
                    <a:pt x="16" y="201"/>
                    <a:pt x="16" y="201"/>
                  </a:cubicBezTo>
                  <a:cubicBezTo>
                    <a:pt x="15" y="201"/>
                    <a:pt x="15" y="201"/>
                    <a:pt x="15" y="201"/>
                  </a:cubicBezTo>
                  <a:cubicBezTo>
                    <a:pt x="15" y="200"/>
                    <a:pt x="15" y="200"/>
                    <a:pt x="15" y="200"/>
                  </a:cubicBezTo>
                  <a:cubicBezTo>
                    <a:pt x="15" y="200"/>
                    <a:pt x="16" y="200"/>
                    <a:pt x="16" y="200"/>
                  </a:cubicBezTo>
                  <a:cubicBezTo>
                    <a:pt x="16" y="200"/>
                    <a:pt x="16" y="200"/>
                    <a:pt x="16" y="199"/>
                  </a:cubicBezTo>
                  <a:cubicBezTo>
                    <a:pt x="16" y="199"/>
                    <a:pt x="16" y="199"/>
                    <a:pt x="16" y="199"/>
                  </a:cubicBezTo>
                  <a:cubicBezTo>
                    <a:pt x="15" y="199"/>
                    <a:pt x="15" y="199"/>
                    <a:pt x="15" y="199"/>
                  </a:cubicBezTo>
                  <a:cubicBezTo>
                    <a:pt x="15" y="199"/>
                    <a:pt x="15" y="199"/>
                    <a:pt x="15" y="198"/>
                  </a:cubicBezTo>
                  <a:cubicBezTo>
                    <a:pt x="15" y="198"/>
                    <a:pt x="16" y="199"/>
                    <a:pt x="16" y="199"/>
                  </a:cubicBezTo>
                  <a:cubicBezTo>
                    <a:pt x="17" y="199"/>
                    <a:pt x="17" y="199"/>
                    <a:pt x="18" y="199"/>
                  </a:cubicBezTo>
                  <a:cubicBezTo>
                    <a:pt x="19" y="199"/>
                    <a:pt x="19" y="199"/>
                    <a:pt x="20" y="199"/>
                  </a:cubicBezTo>
                  <a:cubicBezTo>
                    <a:pt x="21" y="199"/>
                    <a:pt x="21" y="199"/>
                    <a:pt x="21" y="199"/>
                  </a:cubicBezTo>
                  <a:cubicBezTo>
                    <a:pt x="21" y="198"/>
                    <a:pt x="21" y="198"/>
                    <a:pt x="21" y="198"/>
                  </a:cubicBezTo>
                  <a:cubicBezTo>
                    <a:pt x="21" y="198"/>
                    <a:pt x="21" y="198"/>
                    <a:pt x="20" y="198"/>
                  </a:cubicBezTo>
                  <a:cubicBezTo>
                    <a:pt x="20" y="198"/>
                    <a:pt x="20" y="198"/>
                    <a:pt x="20" y="198"/>
                  </a:cubicBezTo>
                  <a:cubicBezTo>
                    <a:pt x="20" y="198"/>
                    <a:pt x="20" y="198"/>
                    <a:pt x="20" y="198"/>
                  </a:cubicBezTo>
                  <a:cubicBezTo>
                    <a:pt x="21" y="197"/>
                    <a:pt x="22" y="197"/>
                    <a:pt x="22" y="197"/>
                  </a:cubicBezTo>
                  <a:cubicBezTo>
                    <a:pt x="23" y="197"/>
                    <a:pt x="23" y="198"/>
                    <a:pt x="24" y="199"/>
                  </a:cubicBezTo>
                  <a:cubicBezTo>
                    <a:pt x="24" y="199"/>
                    <a:pt x="24" y="198"/>
                    <a:pt x="24" y="198"/>
                  </a:cubicBezTo>
                  <a:cubicBezTo>
                    <a:pt x="24" y="197"/>
                    <a:pt x="24" y="196"/>
                    <a:pt x="24" y="196"/>
                  </a:cubicBezTo>
                  <a:cubicBezTo>
                    <a:pt x="24" y="196"/>
                    <a:pt x="24" y="196"/>
                    <a:pt x="24" y="197"/>
                  </a:cubicBezTo>
                  <a:lnTo>
                    <a:pt x="24" y="198"/>
                  </a:lnTo>
                  <a:cubicBezTo>
                    <a:pt x="23" y="198"/>
                    <a:pt x="23" y="197"/>
                    <a:pt x="23" y="197"/>
                  </a:cubicBezTo>
                  <a:cubicBezTo>
                    <a:pt x="23" y="197"/>
                    <a:pt x="23" y="196"/>
                    <a:pt x="23" y="196"/>
                  </a:cubicBezTo>
                  <a:cubicBezTo>
                    <a:pt x="23" y="196"/>
                    <a:pt x="22" y="196"/>
                    <a:pt x="22" y="196"/>
                  </a:cubicBezTo>
                  <a:cubicBezTo>
                    <a:pt x="22" y="196"/>
                    <a:pt x="21" y="197"/>
                    <a:pt x="21" y="197"/>
                  </a:cubicBezTo>
                  <a:cubicBezTo>
                    <a:pt x="21" y="197"/>
                    <a:pt x="21" y="197"/>
                    <a:pt x="20" y="197"/>
                  </a:cubicBezTo>
                  <a:cubicBezTo>
                    <a:pt x="20" y="197"/>
                    <a:pt x="20" y="196"/>
                    <a:pt x="20" y="195"/>
                  </a:cubicBezTo>
                  <a:cubicBezTo>
                    <a:pt x="20" y="196"/>
                    <a:pt x="21" y="196"/>
                    <a:pt x="21" y="196"/>
                  </a:cubicBezTo>
                  <a:cubicBezTo>
                    <a:pt x="21" y="196"/>
                    <a:pt x="21" y="196"/>
                    <a:pt x="22" y="196"/>
                  </a:cubicBezTo>
                  <a:cubicBezTo>
                    <a:pt x="22" y="196"/>
                    <a:pt x="22" y="195"/>
                    <a:pt x="22" y="195"/>
                  </a:cubicBezTo>
                  <a:cubicBezTo>
                    <a:pt x="23" y="195"/>
                    <a:pt x="23" y="195"/>
                    <a:pt x="23" y="195"/>
                  </a:cubicBezTo>
                  <a:cubicBezTo>
                    <a:pt x="23" y="194"/>
                    <a:pt x="23" y="194"/>
                    <a:pt x="24" y="195"/>
                  </a:cubicBezTo>
                  <a:cubicBezTo>
                    <a:pt x="24" y="195"/>
                    <a:pt x="24" y="195"/>
                    <a:pt x="24" y="195"/>
                  </a:cubicBezTo>
                  <a:cubicBezTo>
                    <a:pt x="24" y="195"/>
                    <a:pt x="25" y="194"/>
                    <a:pt x="25" y="194"/>
                  </a:cubicBezTo>
                  <a:cubicBezTo>
                    <a:pt x="25" y="194"/>
                    <a:pt x="25" y="193"/>
                    <a:pt x="26" y="193"/>
                  </a:cubicBezTo>
                  <a:cubicBezTo>
                    <a:pt x="26" y="193"/>
                    <a:pt x="25" y="192"/>
                    <a:pt x="25" y="192"/>
                  </a:cubicBezTo>
                  <a:cubicBezTo>
                    <a:pt x="25" y="192"/>
                    <a:pt x="25" y="192"/>
                    <a:pt x="25" y="192"/>
                  </a:cubicBezTo>
                  <a:cubicBezTo>
                    <a:pt x="24" y="192"/>
                    <a:pt x="24" y="192"/>
                    <a:pt x="24" y="192"/>
                  </a:cubicBezTo>
                  <a:cubicBezTo>
                    <a:pt x="24" y="192"/>
                    <a:pt x="24" y="191"/>
                    <a:pt x="24" y="191"/>
                  </a:cubicBezTo>
                  <a:cubicBezTo>
                    <a:pt x="25" y="191"/>
                    <a:pt x="25" y="192"/>
                    <a:pt x="25" y="192"/>
                  </a:cubicBezTo>
                  <a:cubicBezTo>
                    <a:pt x="26" y="192"/>
                    <a:pt x="26" y="192"/>
                    <a:pt x="27" y="191"/>
                  </a:cubicBezTo>
                  <a:cubicBezTo>
                    <a:pt x="27" y="192"/>
                    <a:pt x="27" y="192"/>
                    <a:pt x="27" y="192"/>
                  </a:cubicBezTo>
                  <a:cubicBezTo>
                    <a:pt x="27" y="193"/>
                    <a:pt x="28" y="193"/>
                    <a:pt x="28" y="193"/>
                  </a:cubicBezTo>
                  <a:cubicBezTo>
                    <a:pt x="28" y="193"/>
                    <a:pt x="28" y="193"/>
                    <a:pt x="28" y="193"/>
                  </a:cubicBezTo>
                  <a:cubicBezTo>
                    <a:pt x="28" y="192"/>
                    <a:pt x="28" y="192"/>
                    <a:pt x="28" y="191"/>
                  </a:cubicBezTo>
                  <a:cubicBezTo>
                    <a:pt x="29" y="192"/>
                    <a:pt x="29" y="192"/>
                    <a:pt x="29" y="193"/>
                  </a:cubicBezTo>
                  <a:cubicBezTo>
                    <a:pt x="29" y="194"/>
                    <a:pt x="29" y="194"/>
                    <a:pt x="30" y="194"/>
                  </a:cubicBezTo>
                  <a:cubicBezTo>
                    <a:pt x="30" y="195"/>
                    <a:pt x="30" y="195"/>
                    <a:pt x="29" y="195"/>
                  </a:cubicBezTo>
                  <a:cubicBezTo>
                    <a:pt x="29" y="194"/>
                    <a:pt x="28" y="194"/>
                    <a:pt x="28" y="195"/>
                  </a:cubicBezTo>
                  <a:cubicBezTo>
                    <a:pt x="28" y="195"/>
                    <a:pt x="28" y="195"/>
                    <a:pt x="28" y="195"/>
                  </a:cubicBezTo>
                  <a:cubicBezTo>
                    <a:pt x="29" y="195"/>
                    <a:pt x="29" y="196"/>
                    <a:pt x="29" y="197"/>
                  </a:cubicBezTo>
                  <a:cubicBezTo>
                    <a:pt x="28" y="196"/>
                    <a:pt x="28" y="196"/>
                    <a:pt x="28" y="196"/>
                  </a:cubicBezTo>
                  <a:cubicBezTo>
                    <a:pt x="27" y="195"/>
                    <a:pt x="27" y="195"/>
                    <a:pt x="26" y="196"/>
                  </a:cubicBezTo>
                  <a:cubicBezTo>
                    <a:pt x="27" y="196"/>
                    <a:pt x="27" y="196"/>
                    <a:pt x="27" y="197"/>
                  </a:cubicBezTo>
                  <a:cubicBezTo>
                    <a:pt x="27" y="198"/>
                    <a:pt x="26" y="198"/>
                    <a:pt x="25" y="198"/>
                  </a:cubicBezTo>
                  <a:cubicBezTo>
                    <a:pt x="25" y="198"/>
                    <a:pt x="26" y="199"/>
                    <a:pt x="27" y="198"/>
                  </a:cubicBezTo>
                  <a:cubicBezTo>
                    <a:pt x="29" y="198"/>
                    <a:pt x="29" y="198"/>
                    <a:pt x="30" y="198"/>
                  </a:cubicBezTo>
                  <a:cubicBezTo>
                    <a:pt x="30" y="199"/>
                    <a:pt x="30" y="199"/>
                    <a:pt x="30" y="199"/>
                  </a:cubicBezTo>
                  <a:cubicBezTo>
                    <a:pt x="29" y="199"/>
                    <a:pt x="29" y="199"/>
                    <a:pt x="28" y="199"/>
                  </a:cubicBezTo>
                  <a:cubicBezTo>
                    <a:pt x="27" y="199"/>
                    <a:pt x="27" y="199"/>
                    <a:pt x="26" y="199"/>
                  </a:cubicBezTo>
                  <a:cubicBezTo>
                    <a:pt x="25" y="199"/>
                    <a:pt x="24" y="199"/>
                    <a:pt x="24" y="199"/>
                  </a:cubicBezTo>
                  <a:cubicBezTo>
                    <a:pt x="24" y="199"/>
                    <a:pt x="25" y="199"/>
                    <a:pt x="25" y="199"/>
                  </a:cubicBezTo>
                  <a:cubicBezTo>
                    <a:pt x="26" y="199"/>
                    <a:pt x="26" y="200"/>
                    <a:pt x="27" y="200"/>
                  </a:cubicBezTo>
                  <a:cubicBezTo>
                    <a:pt x="27" y="200"/>
                    <a:pt x="28" y="200"/>
                    <a:pt x="28" y="200"/>
                  </a:cubicBezTo>
                  <a:cubicBezTo>
                    <a:pt x="29" y="200"/>
                    <a:pt x="29" y="200"/>
                    <a:pt x="30" y="200"/>
                  </a:cubicBezTo>
                  <a:cubicBezTo>
                    <a:pt x="30" y="201"/>
                    <a:pt x="29" y="201"/>
                    <a:pt x="29" y="201"/>
                  </a:cubicBezTo>
                  <a:cubicBezTo>
                    <a:pt x="28" y="201"/>
                    <a:pt x="28" y="201"/>
                    <a:pt x="28" y="201"/>
                  </a:cubicBezTo>
                  <a:cubicBezTo>
                    <a:pt x="29" y="201"/>
                    <a:pt x="29" y="201"/>
                    <a:pt x="30" y="201"/>
                  </a:cubicBezTo>
                  <a:cubicBezTo>
                    <a:pt x="30" y="202"/>
                    <a:pt x="31" y="202"/>
                    <a:pt x="32" y="202"/>
                  </a:cubicBezTo>
                  <a:close/>
                  <a:moveTo>
                    <a:pt x="26" y="193"/>
                  </a:moveTo>
                  <a:cubicBezTo>
                    <a:pt x="26" y="194"/>
                    <a:pt x="26" y="194"/>
                    <a:pt x="26" y="194"/>
                  </a:cubicBezTo>
                  <a:cubicBezTo>
                    <a:pt x="27" y="195"/>
                    <a:pt x="27" y="195"/>
                    <a:pt x="27" y="194"/>
                  </a:cubicBezTo>
                  <a:cubicBezTo>
                    <a:pt x="27" y="194"/>
                    <a:pt x="27" y="194"/>
                    <a:pt x="27" y="194"/>
                  </a:cubicBezTo>
                  <a:cubicBezTo>
                    <a:pt x="27" y="193"/>
                    <a:pt x="26" y="193"/>
                    <a:pt x="26" y="193"/>
                  </a:cubicBezTo>
                  <a:close/>
                  <a:moveTo>
                    <a:pt x="25" y="195"/>
                  </a:moveTo>
                  <a:cubicBezTo>
                    <a:pt x="25" y="195"/>
                    <a:pt x="25" y="195"/>
                    <a:pt x="26" y="195"/>
                  </a:cubicBezTo>
                  <a:cubicBezTo>
                    <a:pt x="26" y="195"/>
                    <a:pt x="26" y="195"/>
                    <a:pt x="26" y="195"/>
                  </a:cubicBezTo>
                  <a:cubicBezTo>
                    <a:pt x="26" y="194"/>
                    <a:pt x="25" y="194"/>
                    <a:pt x="25" y="195"/>
                  </a:cubicBezTo>
                  <a:cubicBezTo>
                    <a:pt x="25" y="195"/>
                    <a:pt x="25" y="195"/>
                    <a:pt x="25" y="195"/>
                  </a:cubicBezTo>
                  <a:close/>
                  <a:moveTo>
                    <a:pt x="25" y="197"/>
                  </a:moveTo>
                  <a:cubicBezTo>
                    <a:pt x="25" y="197"/>
                    <a:pt x="25" y="196"/>
                    <a:pt x="25" y="196"/>
                  </a:cubicBezTo>
                  <a:cubicBezTo>
                    <a:pt x="25" y="196"/>
                    <a:pt x="26" y="196"/>
                    <a:pt x="26" y="196"/>
                  </a:cubicBezTo>
                  <a:cubicBezTo>
                    <a:pt x="25" y="196"/>
                    <a:pt x="25" y="196"/>
                    <a:pt x="25" y="196"/>
                  </a:cubicBezTo>
                  <a:cubicBezTo>
                    <a:pt x="25" y="196"/>
                    <a:pt x="25" y="196"/>
                    <a:pt x="25" y="197"/>
                  </a:cubicBezTo>
                  <a:close/>
                  <a:moveTo>
                    <a:pt x="23" y="200"/>
                  </a:moveTo>
                  <a:cubicBezTo>
                    <a:pt x="23" y="200"/>
                    <a:pt x="23" y="200"/>
                    <a:pt x="24" y="200"/>
                  </a:cubicBezTo>
                  <a:cubicBezTo>
                    <a:pt x="24" y="199"/>
                    <a:pt x="23" y="199"/>
                    <a:pt x="23" y="199"/>
                  </a:cubicBezTo>
                  <a:cubicBezTo>
                    <a:pt x="23" y="199"/>
                    <a:pt x="23" y="199"/>
                    <a:pt x="23" y="200"/>
                  </a:cubicBezTo>
                  <a:close/>
                  <a:moveTo>
                    <a:pt x="16" y="199"/>
                  </a:moveTo>
                  <a:cubicBezTo>
                    <a:pt x="16" y="200"/>
                    <a:pt x="16" y="200"/>
                    <a:pt x="16" y="200"/>
                  </a:cubicBezTo>
                  <a:cubicBezTo>
                    <a:pt x="16" y="201"/>
                    <a:pt x="17" y="201"/>
                    <a:pt x="17" y="201"/>
                  </a:cubicBezTo>
                  <a:cubicBezTo>
                    <a:pt x="17" y="201"/>
                    <a:pt x="17" y="201"/>
                    <a:pt x="18" y="200"/>
                  </a:cubicBezTo>
                  <a:cubicBezTo>
                    <a:pt x="18" y="200"/>
                    <a:pt x="18" y="200"/>
                    <a:pt x="18" y="200"/>
                  </a:cubicBezTo>
                  <a:cubicBezTo>
                    <a:pt x="18" y="200"/>
                    <a:pt x="17" y="200"/>
                    <a:pt x="17" y="200"/>
                  </a:cubicBezTo>
                  <a:cubicBezTo>
                    <a:pt x="17" y="199"/>
                    <a:pt x="17" y="199"/>
                    <a:pt x="16" y="199"/>
                  </a:cubicBezTo>
                  <a:close/>
                  <a:moveTo>
                    <a:pt x="26" y="201"/>
                  </a:moveTo>
                  <a:cubicBezTo>
                    <a:pt x="26" y="202"/>
                    <a:pt x="26" y="202"/>
                    <a:pt x="27" y="202"/>
                  </a:cubicBezTo>
                  <a:cubicBezTo>
                    <a:pt x="27" y="202"/>
                    <a:pt x="27" y="202"/>
                    <a:pt x="27" y="202"/>
                  </a:cubicBezTo>
                  <a:cubicBezTo>
                    <a:pt x="27" y="201"/>
                    <a:pt x="27" y="201"/>
                    <a:pt x="27" y="201"/>
                  </a:cubicBezTo>
                  <a:cubicBezTo>
                    <a:pt x="27" y="201"/>
                    <a:pt x="27" y="201"/>
                    <a:pt x="27" y="201"/>
                  </a:cubicBezTo>
                  <a:cubicBezTo>
                    <a:pt x="27" y="201"/>
                    <a:pt x="26" y="201"/>
                    <a:pt x="26" y="201"/>
                  </a:cubicBezTo>
                  <a:close/>
                  <a:moveTo>
                    <a:pt x="27" y="203"/>
                  </a:moveTo>
                  <a:cubicBezTo>
                    <a:pt x="27" y="203"/>
                    <a:pt x="27" y="204"/>
                    <a:pt x="27" y="204"/>
                  </a:cubicBezTo>
                  <a:cubicBezTo>
                    <a:pt x="27" y="204"/>
                    <a:pt x="27" y="204"/>
                    <a:pt x="27" y="204"/>
                  </a:cubicBezTo>
                  <a:cubicBezTo>
                    <a:pt x="27" y="204"/>
                    <a:pt x="28" y="204"/>
                    <a:pt x="28" y="204"/>
                  </a:cubicBezTo>
                  <a:cubicBezTo>
                    <a:pt x="28" y="203"/>
                    <a:pt x="28" y="203"/>
                    <a:pt x="27" y="203"/>
                  </a:cubicBezTo>
                  <a:close/>
                  <a:moveTo>
                    <a:pt x="23" y="205"/>
                  </a:moveTo>
                  <a:cubicBezTo>
                    <a:pt x="23" y="205"/>
                    <a:pt x="23" y="205"/>
                    <a:pt x="23" y="205"/>
                  </a:cubicBezTo>
                  <a:cubicBezTo>
                    <a:pt x="23" y="205"/>
                    <a:pt x="24" y="205"/>
                    <a:pt x="24" y="205"/>
                  </a:cubicBezTo>
                  <a:cubicBezTo>
                    <a:pt x="24" y="205"/>
                    <a:pt x="24" y="204"/>
                    <a:pt x="23" y="204"/>
                  </a:cubicBezTo>
                  <a:cubicBezTo>
                    <a:pt x="23" y="204"/>
                    <a:pt x="23" y="204"/>
                    <a:pt x="23" y="205"/>
                  </a:cubicBezTo>
                  <a:close/>
                  <a:moveTo>
                    <a:pt x="28" y="205"/>
                  </a:moveTo>
                  <a:cubicBezTo>
                    <a:pt x="28" y="205"/>
                    <a:pt x="28" y="205"/>
                    <a:pt x="29" y="205"/>
                  </a:cubicBezTo>
                  <a:cubicBezTo>
                    <a:pt x="29" y="205"/>
                    <a:pt x="29" y="204"/>
                    <a:pt x="29" y="204"/>
                  </a:cubicBezTo>
                  <a:cubicBezTo>
                    <a:pt x="29" y="204"/>
                    <a:pt x="29" y="204"/>
                    <a:pt x="28" y="204"/>
                  </a:cubicBezTo>
                  <a:cubicBezTo>
                    <a:pt x="28" y="204"/>
                    <a:pt x="28" y="205"/>
                    <a:pt x="28" y="205"/>
                  </a:cubicBezTo>
                  <a:close/>
                  <a:moveTo>
                    <a:pt x="20" y="205"/>
                  </a:moveTo>
                  <a:cubicBezTo>
                    <a:pt x="20" y="205"/>
                    <a:pt x="20" y="206"/>
                    <a:pt x="20" y="206"/>
                  </a:cubicBezTo>
                  <a:cubicBezTo>
                    <a:pt x="20" y="207"/>
                    <a:pt x="20" y="207"/>
                    <a:pt x="20" y="207"/>
                  </a:cubicBezTo>
                  <a:cubicBezTo>
                    <a:pt x="20" y="207"/>
                    <a:pt x="21" y="206"/>
                    <a:pt x="21" y="206"/>
                  </a:cubicBezTo>
                  <a:cubicBezTo>
                    <a:pt x="21" y="207"/>
                    <a:pt x="21" y="207"/>
                    <a:pt x="22" y="207"/>
                  </a:cubicBezTo>
                  <a:cubicBezTo>
                    <a:pt x="22" y="206"/>
                    <a:pt x="22" y="206"/>
                    <a:pt x="22" y="205"/>
                  </a:cubicBezTo>
                  <a:cubicBezTo>
                    <a:pt x="21" y="205"/>
                    <a:pt x="20" y="205"/>
                    <a:pt x="20" y="205"/>
                  </a:cubicBezTo>
                  <a:close/>
                  <a:moveTo>
                    <a:pt x="36" y="206"/>
                  </a:moveTo>
                  <a:cubicBezTo>
                    <a:pt x="36" y="206"/>
                    <a:pt x="37" y="206"/>
                    <a:pt x="37" y="207"/>
                  </a:cubicBezTo>
                  <a:cubicBezTo>
                    <a:pt x="37" y="207"/>
                    <a:pt x="37" y="208"/>
                    <a:pt x="37" y="207"/>
                  </a:cubicBezTo>
                  <a:cubicBezTo>
                    <a:pt x="38" y="207"/>
                    <a:pt x="38" y="207"/>
                    <a:pt x="37" y="206"/>
                  </a:cubicBezTo>
                  <a:cubicBezTo>
                    <a:pt x="37" y="206"/>
                    <a:pt x="37" y="206"/>
                    <a:pt x="37" y="206"/>
                  </a:cubicBezTo>
                  <a:cubicBezTo>
                    <a:pt x="37" y="206"/>
                    <a:pt x="36" y="205"/>
                    <a:pt x="36" y="205"/>
                  </a:cubicBezTo>
                  <a:cubicBezTo>
                    <a:pt x="36" y="205"/>
                    <a:pt x="36" y="206"/>
                    <a:pt x="36" y="206"/>
                  </a:cubicBezTo>
                  <a:close/>
                  <a:moveTo>
                    <a:pt x="29" y="206"/>
                  </a:moveTo>
                  <a:cubicBezTo>
                    <a:pt x="29" y="206"/>
                    <a:pt x="30" y="206"/>
                    <a:pt x="30" y="206"/>
                  </a:cubicBezTo>
                  <a:cubicBezTo>
                    <a:pt x="30" y="206"/>
                    <a:pt x="30" y="206"/>
                    <a:pt x="30" y="206"/>
                  </a:cubicBezTo>
                  <a:cubicBezTo>
                    <a:pt x="30" y="206"/>
                    <a:pt x="29" y="206"/>
                    <a:pt x="29" y="206"/>
                  </a:cubicBezTo>
                  <a:cubicBezTo>
                    <a:pt x="29" y="206"/>
                    <a:pt x="29" y="206"/>
                    <a:pt x="29" y="206"/>
                  </a:cubicBezTo>
                  <a:close/>
                  <a:moveTo>
                    <a:pt x="34" y="206"/>
                  </a:moveTo>
                  <a:cubicBezTo>
                    <a:pt x="34" y="206"/>
                    <a:pt x="34" y="207"/>
                    <a:pt x="34" y="207"/>
                  </a:cubicBezTo>
                  <a:cubicBezTo>
                    <a:pt x="34" y="207"/>
                    <a:pt x="34" y="208"/>
                    <a:pt x="34" y="208"/>
                  </a:cubicBezTo>
                  <a:cubicBezTo>
                    <a:pt x="35" y="207"/>
                    <a:pt x="35" y="207"/>
                    <a:pt x="35" y="207"/>
                  </a:cubicBezTo>
                  <a:cubicBezTo>
                    <a:pt x="35" y="206"/>
                    <a:pt x="34" y="206"/>
                    <a:pt x="34" y="206"/>
                  </a:cubicBezTo>
                  <a:close/>
                  <a:moveTo>
                    <a:pt x="23" y="208"/>
                  </a:moveTo>
                  <a:cubicBezTo>
                    <a:pt x="23" y="208"/>
                    <a:pt x="23" y="208"/>
                    <a:pt x="23" y="208"/>
                  </a:cubicBezTo>
                  <a:cubicBezTo>
                    <a:pt x="23" y="208"/>
                    <a:pt x="23" y="207"/>
                    <a:pt x="23" y="207"/>
                  </a:cubicBezTo>
                  <a:cubicBezTo>
                    <a:pt x="23" y="207"/>
                    <a:pt x="23" y="207"/>
                    <a:pt x="23" y="207"/>
                  </a:cubicBezTo>
                  <a:cubicBezTo>
                    <a:pt x="22" y="207"/>
                    <a:pt x="22" y="208"/>
                    <a:pt x="23" y="208"/>
                  </a:cubicBezTo>
                  <a:close/>
                  <a:moveTo>
                    <a:pt x="32" y="208"/>
                  </a:moveTo>
                  <a:cubicBezTo>
                    <a:pt x="32" y="208"/>
                    <a:pt x="33" y="208"/>
                    <a:pt x="33" y="208"/>
                  </a:cubicBezTo>
                  <a:cubicBezTo>
                    <a:pt x="33" y="208"/>
                    <a:pt x="33" y="208"/>
                    <a:pt x="33" y="207"/>
                  </a:cubicBezTo>
                  <a:cubicBezTo>
                    <a:pt x="33" y="207"/>
                    <a:pt x="33" y="207"/>
                    <a:pt x="33" y="207"/>
                  </a:cubicBezTo>
                  <a:cubicBezTo>
                    <a:pt x="32" y="208"/>
                    <a:pt x="32" y="208"/>
                    <a:pt x="32" y="208"/>
                  </a:cubicBezTo>
                  <a:close/>
                  <a:moveTo>
                    <a:pt x="44" y="208"/>
                  </a:moveTo>
                  <a:cubicBezTo>
                    <a:pt x="44" y="208"/>
                    <a:pt x="44" y="208"/>
                    <a:pt x="44" y="208"/>
                  </a:cubicBezTo>
                  <a:cubicBezTo>
                    <a:pt x="44" y="208"/>
                    <a:pt x="45" y="208"/>
                    <a:pt x="45" y="208"/>
                  </a:cubicBezTo>
                  <a:cubicBezTo>
                    <a:pt x="45" y="208"/>
                    <a:pt x="45" y="208"/>
                    <a:pt x="45" y="208"/>
                  </a:cubicBezTo>
                  <a:cubicBezTo>
                    <a:pt x="45" y="208"/>
                    <a:pt x="45" y="208"/>
                    <a:pt x="45" y="208"/>
                  </a:cubicBezTo>
                  <a:cubicBezTo>
                    <a:pt x="44" y="208"/>
                    <a:pt x="44" y="208"/>
                    <a:pt x="44" y="208"/>
                  </a:cubicBezTo>
                  <a:cubicBezTo>
                    <a:pt x="43" y="208"/>
                    <a:pt x="43" y="208"/>
                    <a:pt x="44" y="208"/>
                  </a:cubicBezTo>
                  <a:close/>
                  <a:moveTo>
                    <a:pt x="44" y="209"/>
                  </a:moveTo>
                  <a:cubicBezTo>
                    <a:pt x="45" y="209"/>
                    <a:pt x="45" y="209"/>
                    <a:pt x="45" y="210"/>
                  </a:cubicBezTo>
                  <a:cubicBezTo>
                    <a:pt x="45" y="210"/>
                    <a:pt x="45" y="210"/>
                    <a:pt x="45" y="210"/>
                  </a:cubicBezTo>
                  <a:cubicBezTo>
                    <a:pt x="45" y="210"/>
                    <a:pt x="46" y="210"/>
                    <a:pt x="46" y="209"/>
                  </a:cubicBezTo>
                  <a:cubicBezTo>
                    <a:pt x="46" y="209"/>
                    <a:pt x="46" y="209"/>
                    <a:pt x="46" y="209"/>
                  </a:cubicBezTo>
                  <a:cubicBezTo>
                    <a:pt x="46" y="209"/>
                    <a:pt x="45" y="209"/>
                    <a:pt x="45" y="209"/>
                  </a:cubicBezTo>
                  <a:cubicBezTo>
                    <a:pt x="45" y="209"/>
                    <a:pt x="44" y="209"/>
                    <a:pt x="44" y="209"/>
                  </a:cubicBezTo>
                  <a:close/>
                  <a:moveTo>
                    <a:pt x="45" y="211"/>
                  </a:moveTo>
                  <a:cubicBezTo>
                    <a:pt x="45" y="211"/>
                    <a:pt x="45" y="211"/>
                    <a:pt x="45" y="211"/>
                  </a:cubicBezTo>
                  <a:cubicBezTo>
                    <a:pt x="45" y="211"/>
                    <a:pt x="45" y="211"/>
                    <a:pt x="45" y="211"/>
                  </a:cubicBezTo>
                  <a:cubicBezTo>
                    <a:pt x="45" y="211"/>
                    <a:pt x="45" y="211"/>
                    <a:pt x="45" y="211"/>
                  </a:cubicBezTo>
                  <a:cubicBezTo>
                    <a:pt x="44" y="211"/>
                    <a:pt x="44" y="211"/>
                    <a:pt x="45" y="211"/>
                  </a:cubicBezTo>
                  <a:close/>
                  <a:moveTo>
                    <a:pt x="44" y="203"/>
                  </a:moveTo>
                  <a:cubicBezTo>
                    <a:pt x="44" y="203"/>
                    <a:pt x="43" y="204"/>
                    <a:pt x="43" y="204"/>
                  </a:cubicBezTo>
                  <a:cubicBezTo>
                    <a:pt x="42" y="204"/>
                    <a:pt x="42" y="205"/>
                    <a:pt x="41" y="205"/>
                  </a:cubicBezTo>
                  <a:cubicBezTo>
                    <a:pt x="41" y="205"/>
                    <a:pt x="40" y="204"/>
                    <a:pt x="39" y="204"/>
                  </a:cubicBezTo>
                  <a:cubicBezTo>
                    <a:pt x="38" y="204"/>
                    <a:pt x="37" y="203"/>
                    <a:pt x="36" y="203"/>
                  </a:cubicBezTo>
                  <a:cubicBezTo>
                    <a:pt x="36" y="203"/>
                    <a:pt x="36" y="203"/>
                    <a:pt x="37" y="203"/>
                  </a:cubicBezTo>
                  <a:cubicBezTo>
                    <a:pt x="37" y="203"/>
                    <a:pt x="38" y="202"/>
                    <a:pt x="38" y="202"/>
                  </a:cubicBezTo>
                  <a:cubicBezTo>
                    <a:pt x="38" y="202"/>
                    <a:pt x="38" y="202"/>
                    <a:pt x="38" y="201"/>
                  </a:cubicBezTo>
                  <a:cubicBezTo>
                    <a:pt x="38" y="201"/>
                    <a:pt x="38" y="201"/>
                    <a:pt x="38" y="201"/>
                  </a:cubicBezTo>
                  <a:cubicBezTo>
                    <a:pt x="39" y="200"/>
                    <a:pt x="39" y="200"/>
                    <a:pt x="40" y="200"/>
                  </a:cubicBezTo>
                  <a:cubicBezTo>
                    <a:pt x="41" y="199"/>
                    <a:pt x="41" y="199"/>
                    <a:pt x="41" y="198"/>
                  </a:cubicBezTo>
                  <a:cubicBezTo>
                    <a:pt x="42" y="198"/>
                    <a:pt x="42" y="198"/>
                    <a:pt x="42" y="199"/>
                  </a:cubicBezTo>
                  <a:cubicBezTo>
                    <a:pt x="42" y="199"/>
                    <a:pt x="42" y="199"/>
                    <a:pt x="42" y="199"/>
                  </a:cubicBezTo>
                  <a:cubicBezTo>
                    <a:pt x="42" y="199"/>
                    <a:pt x="41" y="200"/>
                    <a:pt x="41" y="201"/>
                  </a:cubicBezTo>
                  <a:cubicBezTo>
                    <a:pt x="41" y="201"/>
                    <a:pt x="40" y="201"/>
                    <a:pt x="39" y="202"/>
                  </a:cubicBezTo>
                  <a:cubicBezTo>
                    <a:pt x="39" y="202"/>
                    <a:pt x="40" y="203"/>
                    <a:pt x="40" y="203"/>
                  </a:cubicBezTo>
                  <a:cubicBezTo>
                    <a:pt x="40" y="203"/>
                    <a:pt x="41" y="203"/>
                    <a:pt x="40" y="204"/>
                  </a:cubicBezTo>
                  <a:cubicBezTo>
                    <a:pt x="41" y="204"/>
                    <a:pt x="42" y="204"/>
                    <a:pt x="43" y="203"/>
                  </a:cubicBezTo>
                  <a:cubicBezTo>
                    <a:pt x="43" y="203"/>
                    <a:pt x="43" y="202"/>
                    <a:pt x="44" y="202"/>
                  </a:cubicBezTo>
                  <a:cubicBezTo>
                    <a:pt x="44" y="202"/>
                    <a:pt x="44" y="202"/>
                    <a:pt x="44" y="202"/>
                  </a:cubicBezTo>
                  <a:cubicBezTo>
                    <a:pt x="44" y="203"/>
                    <a:pt x="44" y="203"/>
                    <a:pt x="44" y="203"/>
                  </a:cubicBezTo>
                  <a:close/>
                  <a:moveTo>
                    <a:pt x="32" y="195"/>
                  </a:moveTo>
                  <a:cubicBezTo>
                    <a:pt x="32" y="194"/>
                    <a:pt x="33" y="193"/>
                    <a:pt x="32" y="193"/>
                  </a:cubicBezTo>
                  <a:cubicBezTo>
                    <a:pt x="32" y="192"/>
                    <a:pt x="33" y="192"/>
                    <a:pt x="33" y="192"/>
                  </a:cubicBezTo>
                  <a:cubicBezTo>
                    <a:pt x="33" y="192"/>
                    <a:pt x="33" y="193"/>
                    <a:pt x="33" y="193"/>
                  </a:cubicBezTo>
                  <a:cubicBezTo>
                    <a:pt x="33" y="194"/>
                    <a:pt x="33" y="194"/>
                    <a:pt x="33" y="195"/>
                  </a:cubicBezTo>
                  <a:cubicBezTo>
                    <a:pt x="33" y="195"/>
                    <a:pt x="33" y="195"/>
                    <a:pt x="33" y="195"/>
                  </a:cubicBezTo>
                  <a:cubicBezTo>
                    <a:pt x="32" y="194"/>
                    <a:pt x="32" y="195"/>
                    <a:pt x="32" y="195"/>
                  </a:cubicBezTo>
                  <a:cubicBezTo>
                    <a:pt x="32" y="195"/>
                    <a:pt x="32" y="195"/>
                    <a:pt x="32" y="195"/>
                  </a:cubicBezTo>
                  <a:cubicBezTo>
                    <a:pt x="33" y="195"/>
                    <a:pt x="33" y="195"/>
                    <a:pt x="33" y="195"/>
                  </a:cubicBezTo>
                  <a:cubicBezTo>
                    <a:pt x="33" y="196"/>
                    <a:pt x="33" y="196"/>
                    <a:pt x="32" y="196"/>
                  </a:cubicBezTo>
                  <a:cubicBezTo>
                    <a:pt x="32" y="196"/>
                    <a:pt x="32" y="196"/>
                    <a:pt x="32" y="197"/>
                  </a:cubicBezTo>
                  <a:cubicBezTo>
                    <a:pt x="31" y="197"/>
                    <a:pt x="31" y="196"/>
                    <a:pt x="31" y="196"/>
                  </a:cubicBezTo>
                  <a:cubicBezTo>
                    <a:pt x="31" y="195"/>
                    <a:pt x="31" y="195"/>
                    <a:pt x="31" y="195"/>
                  </a:cubicBezTo>
                  <a:lnTo>
                    <a:pt x="32" y="195"/>
                  </a:lnTo>
                  <a:close/>
                  <a:moveTo>
                    <a:pt x="17" y="198"/>
                  </a:moveTo>
                  <a:cubicBezTo>
                    <a:pt x="18" y="198"/>
                    <a:pt x="19" y="197"/>
                    <a:pt x="18" y="196"/>
                  </a:cubicBezTo>
                  <a:cubicBezTo>
                    <a:pt x="18" y="195"/>
                    <a:pt x="18" y="195"/>
                    <a:pt x="17" y="195"/>
                  </a:cubicBezTo>
                  <a:cubicBezTo>
                    <a:pt x="17" y="194"/>
                    <a:pt x="17" y="194"/>
                    <a:pt x="18" y="194"/>
                  </a:cubicBezTo>
                  <a:cubicBezTo>
                    <a:pt x="18" y="194"/>
                    <a:pt x="18" y="194"/>
                    <a:pt x="18" y="194"/>
                  </a:cubicBezTo>
                  <a:cubicBezTo>
                    <a:pt x="18" y="195"/>
                    <a:pt x="19" y="195"/>
                    <a:pt x="19" y="195"/>
                  </a:cubicBezTo>
                  <a:cubicBezTo>
                    <a:pt x="19" y="196"/>
                    <a:pt x="19" y="196"/>
                    <a:pt x="20" y="195"/>
                  </a:cubicBezTo>
                  <a:lnTo>
                    <a:pt x="20" y="198"/>
                  </a:lnTo>
                  <a:lnTo>
                    <a:pt x="17" y="198"/>
                  </a:lnTo>
                  <a:close/>
                  <a:moveTo>
                    <a:pt x="16" y="198"/>
                  </a:moveTo>
                  <a:cubicBezTo>
                    <a:pt x="16" y="198"/>
                    <a:pt x="16" y="198"/>
                    <a:pt x="16" y="198"/>
                  </a:cubicBezTo>
                  <a:cubicBezTo>
                    <a:pt x="16" y="198"/>
                    <a:pt x="16" y="197"/>
                    <a:pt x="16" y="197"/>
                  </a:cubicBezTo>
                  <a:cubicBezTo>
                    <a:pt x="16" y="197"/>
                    <a:pt x="16" y="196"/>
                    <a:pt x="16" y="196"/>
                  </a:cubicBezTo>
                  <a:cubicBezTo>
                    <a:pt x="16" y="196"/>
                    <a:pt x="16" y="196"/>
                    <a:pt x="15" y="197"/>
                  </a:cubicBezTo>
                  <a:cubicBezTo>
                    <a:pt x="15" y="196"/>
                    <a:pt x="15" y="196"/>
                    <a:pt x="15" y="196"/>
                  </a:cubicBezTo>
                  <a:cubicBezTo>
                    <a:pt x="15" y="196"/>
                    <a:pt x="15" y="196"/>
                    <a:pt x="16" y="196"/>
                  </a:cubicBezTo>
                  <a:cubicBezTo>
                    <a:pt x="16" y="196"/>
                    <a:pt x="16" y="196"/>
                    <a:pt x="17" y="196"/>
                  </a:cubicBezTo>
                  <a:cubicBezTo>
                    <a:pt x="17" y="196"/>
                    <a:pt x="17" y="196"/>
                    <a:pt x="17" y="196"/>
                  </a:cubicBezTo>
                  <a:cubicBezTo>
                    <a:pt x="18" y="197"/>
                    <a:pt x="18" y="197"/>
                    <a:pt x="17" y="197"/>
                  </a:cubicBezTo>
                  <a:cubicBezTo>
                    <a:pt x="17" y="197"/>
                    <a:pt x="17" y="197"/>
                    <a:pt x="17" y="197"/>
                  </a:cubicBezTo>
                  <a:cubicBezTo>
                    <a:pt x="17" y="197"/>
                    <a:pt x="17" y="198"/>
                    <a:pt x="16" y="198"/>
                  </a:cubicBezTo>
                  <a:cubicBezTo>
                    <a:pt x="16" y="198"/>
                    <a:pt x="16" y="198"/>
                    <a:pt x="16" y="198"/>
                  </a:cubicBezTo>
                  <a:close/>
                  <a:moveTo>
                    <a:pt x="11" y="206"/>
                  </a:moveTo>
                  <a:cubicBezTo>
                    <a:pt x="11" y="206"/>
                    <a:pt x="11" y="206"/>
                    <a:pt x="10" y="205"/>
                  </a:cubicBezTo>
                  <a:cubicBezTo>
                    <a:pt x="10" y="205"/>
                    <a:pt x="10" y="205"/>
                    <a:pt x="9" y="204"/>
                  </a:cubicBezTo>
                  <a:cubicBezTo>
                    <a:pt x="9" y="204"/>
                    <a:pt x="10" y="204"/>
                    <a:pt x="10" y="204"/>
                  </a:cubicBezTo>
                  <a:cubicBezTo>
                    <a:pt x="11" y="204"/>
                    <a:pt x="11" y="204"/>
                    <a:pt x="11" y="204"/>
                  </a:cubicBezTo>
                  <a:cubicBezTo>
                    <a:pt x="11" y="205"/>
                    <a:pt x="11" y="206"/>
                    <a:pt x="12" y="206"/>
                  </a:cubicBezTo>
                  <a:cubicBezTo>
                    <a:pt x="12" y="207"/>
                    <a:pt x="12" y="207"/>
                    <a:pt x="11" y="208"/>
                  </a:cubicBezTo>
                  <a:cubicBezTo>
                    <a:pt x="11" y="208"/>
                    <a:pt x="10" y="208"/>
                    <a:pt x="11" y="207"/>
                  </a:cubicBezTo>
                  <a:cubicBezTo>
                    <a:pt x="11" y="207"/>
                    <a:pt x="11" y="207"/>
                    <a:pt x="11" y="206"/>
                  </a:cubicBezTo>
                  <a:close/>
                  <a:moveTo>
                    <a:pt x="35" y="211"/>
                  </a:moveTo>
                  <a:cubicBezTo>
                    <a:pt x="36" y="211"/>
                    <a:pt x="38" y="211"/>
                    <a:pt x="38" y="211"/>
                  </a:cubicBezTo>
                  <a:cubicBezTo>
                    <a:pt x="39" y="210"/>
                    <a:pt x="40" y="210"/>
                    <a:pt x="41" y="211"/>
                  </a:cubicBezTo>
                  <a:cubicBezTo>
                    <a:pt x="41" y="212"/>
                    <a:pt x="41" y="212"/>
                    <a:pt x="40" y="212"/>
                  </a:cubicBezTo>
                  <a:cubicBezTo>
                    <a:pt x="40" y="212"/>
                    <a:pt x="40" y="212"/>
                    <a:pt x="39" y="211"/>
                  </a:cubicBezTo>
                  <a:cubicBezTo>
                    <a:pt x="39" y="211"/>
                    <a:pt x="39" y="211"/>
                    <a:pt x="39" y="212"/>
                  </a:cubicBezTo>
                  <a:cubicBezTo>
                    <a:pt x="39" y="212"/>
                    <a:pt x="38" y="212"/>
                    <a:pt x="37" y="212"/>
                  </a:cubicBezTo>
                  <a:cubicBezTo>
                    <a:pt x="37" y="212"/>
                    <a:pt x="38" y="212"/>
                    <a:pt x="38" y="212"/>
                  </a:cubicBezTo>
                  <a:cubicBezTo>
                    <a:pt x="39" y="212"/>
                    <a:pt x="39" y="212"/>
                    <a:pt x="39" y="212"/>
                  </a:cubicBezTo>
                  <a:cubicBezTo>
                    <a:pt x="40" y="213"/>
                    <a:pt x="40" y="213"/>
                    <a:pt x="39"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34">
              <a:extLst>
                <a:ext uri="{FF2B5EF4-FFF2-40B4-BE49-F238E27FC236}">
                  <a16:creationId xmlns:a16="http://schemas.microsoft.com/office/drawing/2014/main" id="{86AA75A0-0697-41A1-956F-77735E8E005E}"/>
                </a:ext>
              </a:extLst>
            </p:cNvPr>
            <p:cNvSpPr>
              <a:spLocks noEditPoints="1"/>
            </p:cNvSpPr>
            <p:nvPr/>
          </p:nvSpPr>
          <p:spPr bwMode="auto">
            <a:xfrm>
              <a:off x="7781047" y="3086699"/>
              <a:ext cx="46559" cy="177767"/>
            </a:xfrm>
            <a:custGeom>
              <a:avLst/>
              <a:gdLst>
                <a:gd name="T0" fmla="*/ 1 w 55"/>
                <a:gd name="T1" fmla="*/ 6 h 213"/>
                <a:gd name="T2" fmla="*/ 2 w 55"/>
                <a:gd name="T3" fmla="*/ 191 h 213"/>
                <a:gd name="T4" fmla="*/ 5 w 55"/>
                <a:gd name="T5" fmla="*/ 197 h 213"/>
                <a:gd name="T6" fmla="*/ 9 w 55"/>
                <a:gd name="T7" fmla="*/ 194 h 213"/>
                <a:gd name="T8" fmla="*/ 14 w 55"/>
                <a:gd name="T9" fmla="*/ 197 h 213"/>
                <a:gd name="T10" fmla="*/ 4 w 55"/>
                <a:gd name="T11" fmla="*/ 200 h 213"/>
                <a:gd name="T12" fmla="*/ 39 w 55"/>
                <a:gd name="T13" fmla="*/ 200 h 213"/>
                <a:gd name="T14" fmla="*/ 1 w 55"/>
                <a:gd name="T15" fmla="*/ 202 h 213"/>
                <a:gd name="T16" fmla="*/ 13 w 55"/>
                <a:gd name="T17" fmla="*/ 204 h 213"/>
                <a:gd name="T18" fmla="*/ 6 w 55"/>
                <a:gd name="T19" fmla="*/ 208 h 213"/>
                <a:gd name="T20" fmla="*/ 46 w 55"/>
                <a:gd name="T21" fmla="*/ 6 h 213"/>
                <a:gd name="T22" fmla="*/ 46 w 55"/>
                <a:gd name="T23" fmla="*/ 208 h 213"/>
                <a:gd name="T24" fmla="*/ 20 w 55"/>
                <a:gd name="T25" fmla="*/ 211 h 213"/>
                <a:gd name="T26" fmla="*/ 3 w 55"/>
                <a:gd name="T27" fmla="*/ 210 h 213"/>
                <a:gd name="T28" fmla="*/ 5 w 55"/>
                <a:gd name="T29" fmla="*/ 207 h 213"/>
                <a:gd name="T30" fmla="*/ 8 w 55"/>
                <a:gd name="T31" fmla="*/ 203 h 213"/>
                <a:gd name="T32" fmla="*/ 12 w 55"/>
                <a:gd name="T33" fmla="*/ 208 h 213"/>
                <a:gd name="T34" fmla="*/ 19 w 55"/>
                <a:gd name="T35" fmla="*/ 207 h 213"/>
                <a:gd name="T36" fmla="*/ 36 w 55"/>
                <a:gd name="T37" fmla="*/ 202 h 213"/>
                <a:gd name="T38" fmla="*/ 43 w 55"/>
                <a:gd name="T39" fmla="*/ 197 h 213"/>
                <a:gd name="T40" fmla="*/ 30 w 55"/>
                <a:gd name="T41" fmla="*/ 198 h 213"/>
                <a:gd name="T42" fmla="*/ 16 w 55"/>
                <a:gd name="T43" fmla="*/ 191 h 213"/>
                <a:gd name="T44" fmla="*/ 1 w 55"/>
                <a:gd name="T45" fmla="*/ 48 h 213"/>
                <a:gd name="T46" fmla="*/ 3 w 55"/>
                <a:gd name="T47" fmla="*/ 18 h 213"/>
                <a:gd name="T48" fmla="*/ 5 w 55"/>
                <a:gd name="T49" fmla="*/ 13 h 213"/>
                <a:gd name="T50" fmla="*/ 14 w 55"/>
                <a:gd name="T51" fmla="*/ 1 h 213"/>
                <a:gd name="T52" fmla="*/ 24 w 55"/>
                <a:gd name="T53" fmla="*/ 2 h 213"/>
                <a:gd name="T54" fmla="*/ 37 w 55"/>
                <a:gd name="T55" fmla="*/ 3 h 213"/>
                <a:gd name="T56" fmla="*/ 33 w 55"/>
                <a:gd name="T57" fmla="*/ 2 h 213"/>
                <a:gd name="T58" fmla="*/ 25 w 55"/>
                <a:gd name="T59" fmla="*/ 6 h 213"/>
                <a:gd name="T60" fmla="*/ 27 w 55"/>
                <a:gd name="T61" fmla="*/ 5 h 213"/>
                <a:gd name="T62" fmla="*/ 43 w 55"/>
                <a:gd name="T63" fmla="*/ 5 h 213"/>
                <a:gd name="T64" fmla="*/ 53 w 55"/>
                <a:gd name="T65" fmla="*/ 8 h 213"/>
                <a:gd name="T66" fmla="*/ 17 w 55"/>
                <a:gd name="T67" fmla="*/ 10 h 213"/>
                <a:gd name="T68" fmla="*/ 50 w 55"/>
                <a:gd name="T69" fmla="*/ 10 h 213"/>
                <a:gd name="T70" fmla="*/ 23 w 55"/>
                <a:gd name="T71" fmla="*/ 12 h 213"/>
                <a:gd name="T72" fmla="*/ 1 w 55"/>
                <a:gd name="T73" fmla="*/ 10 h 213"/>
                <a:gd name="T74" fmla="*/ 15 w 55"/>
                <a:gd name="T75" fmla="*/ 12 h 213"/>
                <a:gd name="T76" fmla="*/ 35 w 55"/>
                <a:gd name="T77" fmla="*/ 11 h 213"/>
                <a:gd name="T78" fmla="*/ 18 w 55"/>
                <a:gd name="T79" fmla="*/ 12 h 213"/>
                <a:gd name="T80" fmla="*/ 49 w 55"/>
                <a:gd name="T81" fmla="*/ 13 h 213"/>
                <a:gd name="T82" fmla="*/ 20 w 55"/>
                <a:gd name="T83" fmla="*/ 14 h 213"/>
                <a:gd name="T84" fmla="*/ 25 w 55"/>
                <a:gd name="T85" fmla="*/ 17 h 213"/>
                <a:gd name="T86" fmla="*/ 13 w 55"/>
                <a:gd name="T87" fmla="*/ 18 h 213"/>
                <a:gd name="T88" fmla="*/ 3 w 55"/>
                <a:gd name="T89" fmla="*/ 19 h 213"/>
                <a:gd name="T90" fmla="*/ 37 w 55"/>
                <a:gd name="T91" fmla="*/ 22 h 213"/>
                <a:gd name="T92" fmla="*/ 30 w 55"/>
                <a:gd name="T93" fmla="*/ 19 h 213"/>
                <a:gd name="T94" fmla="*/ 27 w 55"/>
                <a:gd name="T95" fmla="*/ 28 h 213"/>
                <a:gd name="T96" fmla="*/ 4 w 55"/>
                <a:gd name="T97" fmla="*/ 32 h 213"/>
                <a:gd name="T98" fmla="*/ 9 w 55"/>
                <a:gd name="T99" fmla="*/ 31 h 213"/>
                <a:gd name="T100" fmla="*/ 4 w 55"/>
                <a:gd name="T101" fmla="*/ 40 h 213"/>
                <a:gd name="T102" fmla="*/ 7 w 55"/>
                <a:gd name="T103" fmla="*/ 142 h 213"/>
                <a:gd name="T104" fmla="*/ 18 w 55"/>
                <a:gd name="T105" fmla="*/ 151 h 213"/>
                <a:gd name="T106" fmla="*/ 54 w 55"/>
                <a:gd name="T107" fmla="*/ 159 h 213"/>
                <a:gd name="T108" fmla="*/ 24 w 55"/>
                <a:gd name="T109" fmla="*/ 171 h 213"/>
                <a:gd name="T110" fmla="*/ 19 w 55"/>
                <a:gd name="T111" fmla="*/ 187 h 213"/>
                <a:gd name="T112" fmla="*/ 35 w 55"/>
                <a:gd name="T113" fmla="*/ 196 h 213"/>
                <a:gd name="T114" fmla="*/ 45 w 55"/>
                <a:gd name="T115" fmla="*/ 204 h 213"/>
                <a:gd name="T116" fmla="*/ 38 w 55"/>
                <a:gd name="T117" fmla="*/ 208 h 213"/>
                <a:gd name="T118" fmla="*/ 33 w 55"/>
                <a:gd name="T119" fmla="*/ 210 h 213"/>
                <a:gd name="T120" fmla="*/ 11 w 55"/>
                <a:gd name="T121" fmla="*/ 196 h 213"/>
                <a:gd name="T122" fmla="*/ 23 w 55"/>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213">
                  <a:moveTo>
                    <a:pt x="55" y="2"/>
                  </a:moveTo>
                  <a:cubicBezTo>
                    <a:pt x="54" y="2"/>
                    <a:pt x="53" y="2"/>
                    <a:pt x="52" y="2"/>
                  </a:cubicBezTo>
                  <a:cubicBezTo>
                    <a:pt x="51" y="1"/>
                    <a:pt x="50" y="2"/>
                    <a:pt x="50" y="2"/>
                  </a:cubicBezTo>
                  <a:cubicBezTo>
                    <a:pt x="49" y="2"/>
                    <a:pt x="48" y="2"/>
                    <a:pt x="47"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8" y="4"/>
                    <a:pt x="50" y="4"/>
                    <a:pt x="51" y="4"/>
                  </a:cubicBezTo>
                  <a:cubicBezTo>
                    <a:pt x="52" y="3"/>
                    <a:pt x="54" y="3"/>
                    <a:pt x="55" y="3"/>
                  </a:cubicBezTo>
                  <a:lnTo>
                    <a:pt x="55" y="2"/>
                  </a:lnTo>
                  <a:close/>
                  <a:moveTo>
                    <a:pt x="1" y="6"/>
                  </a:moveTo>
                  <a:cubicBezTo>
                    <a:pt x="1" y="6"/>
                    <a:pt x="1" y="7"/>
                    <a:pt x="1" y="7"/>
                  </a:cubicBezTo>
                  <a:cubicBezTo>
                    <a:pt x="1" y="7"/>
                    <a:pt x="1" y="7"/>
                    <a:pt x="0" y="7"/>
                  </a:cubicBezTo>
                  <a:cubicBezTo>
                    <a:pt x="0" y="6"/>
                    <a:pt x="1" y="6"/>
                    <a:pt x="1" y="6"/>
                  </a:cubicBezTo>
                  <a:cubicBezTo>
                    <a:pt x="1" y="6"/>
                    <a:pt x="1" y="6"/>
                    <a:pt x="1" y="6"/>
                  </a:cubicBezTo>
                  <a:close/>
                  <a:moveTo>
                    <a:pt x="1" y="191"/>
                  </a:moveTo>
                  <a:cubicBezTo>
                    <a:pt x="1" y="191"/>
                    <a:pt x="1" y="191"/>
                    <a:pt x="1" y="191"/>
                  </a:cubicBezTo>
                  <a:cubicBezTo>
                    <a:pt x="1" y="191"/>
                    <a:pt x="0" y="191"/>
                    <a:pt x="0" y="191"/>
                  </a:cubicBezTo>
                  <a:cubicBezTo>
                    <a:pt x="0" y="191"/>
                    <a:pt x="0" y="191"/>
                    <a:pt x="0" y="191"/>
                  </a:cubicBezTo>
                  <a:cubicBezTo>
                    <a:pt x="1" y="190"/>
                    <a:pt x="1" y="190"/>
                    <a:pt x="1" y="191"/>
                  </a:cubicBezTo>
                  <a:close/>
                  <a:moveTo>
                    <a:pt x="4" y="192"/>
                  </a:moveTo>
                  <a:cubicBezTo>
                    <a:pt x="4" y="192"/>
                    <a:pt x="4" y="191"/>
                    <a:pt x="5" y="191"/>
                  </a:cubicBezTo>
                  <a:cubicBezTo>
                    <a:pt x="5" y="191"/>
                    <a:pt x="6" y="191"/>
                    <a:pt x="6" y="191"/>
                  </a:cubicBezTo>
                  <a:cubicBezTo>
                    <a:pt x="7" y="191"/>
                    <a:pt x="7" y="192"/>
                    <a:pt x="7" y="192"/>
                  </a:cubicBezTo>
                  <a:cubicBezTo>
                    <a:pt x="8" y="192"/>
                    <a:pt x="8" y="193"/>
                    <a:pt x="8" y="193"/>
                  </a:cubicBezTo>
                  <a:cubicBezTo>
                    <a:pt x="7" y="193"/>
                    <a:pt x="7" y="193"/>
                    <a:pt x="6" y="193"/>
                  </a:cubicBezTo>
                  <a:cubicBezTo>
                    <a:pt x="6" y="192"/>
                    <a:pt x="5" y="192"/>
                    <a:pt x="4" y="192"/>
                  </a:cubicBezTo>
                  <a:close/>
                  <a:moveTo>
                    <a:pt x="0" y="194"/>
                  </a:moveTo>
                  <a:cubicBezTo>
                    <a:pt x="0" y="194"/>
                    <a:pt x="0"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6" y="194"/>
                    <a:pt x="7" y="195"/>
                  </a:cubicBezTo>
                  <a:cubicBezTo>
                    <a:pt x="8" y="195"/>
                    <a:pt x="8" y="195"/>
                    <a:pt x="8" y="195"/>
                  </a:cubicBezTo>
                  <a:cubicBezTo>
                    <a:pt x="9" y="195"/>
                    <a:pt x="9" y="195"/>
                    <a:pt x="10" y="195"/>
                  </a:cubicBezTo>
                  <a:lnTo>
                    <a:pt x="10" y="197"/>
                  </a:lnTo>
                  <a:cubicBezTo>
                    <a:pt x="9" y="197"/>
                    <a:pt x="9" y="197"/>
                    <a:pt x="8" y="197"/>
                  </a:cubicBezTo>
                  <a:cubicBezTo>
                    <a:pt x="8" y="197"/>
                    <a:pt x="7" y="197"/>
                    <a:pt x="7" y="198"/>
                  </a:cubicBezTo>
                  <a:cubicBezTo>
                    <a:pt x="6" y="198"/>
                    <a:pt x="6" y="197"/>
                    <a:pt x="6" y="197"/>
                  </a:cubicBezTo>
                  <a:cubicBezTo>
                    <a:pt x="6" y="197"/>
                    <a:pt x="6" y="196"/>
                    <a:pt x="7" y="196"/>
                  </a:cubicBezTo>
                  <a:cubicBezTo>
                    <a:pt x="6" y="195"/>
                    <a:pt x="6" y="195"/>
                    <a:pt x="5" y="195"/>
                  </a:cubicBezTo>
                  <a:cubicBezTo>
                    <a:pt x="5" y="195"/>
                    <a:pt x="4" y="195"/>
                    <a:pt x="2" y="195"/>
                  </a:cubicBezTo>
                  <a:cubicBezTo>
                    <a:pt x="2" y="196"/>
                    <a:pt x="3" y="196"/>
                    <a:pt x="3" y="196"/>
                  </a:cubicBezTo>
                  <a:cubicBezTo>
                    <a:pt x="3" y="196"/>
                    <a:pt x="3" y="196"/>
                    <a:pt x="4" y="196"/>
                  </a:cubicBezTo>
                  <a:cubicBezTo>
                    <a:pt x="4" y="196"/>
                    <a:pt x="4" y="196"/>
                    <a:pt x="4" y="196"/>
                  </a:cubicBezTo>
                  <a:cubicBezTo>
                    <a:pt x="5" y="197"/>
                    <a:pt x="5" y="197"/>
                    <a:pt x="5" y="197"/>
                  </a:cubicBezTo>
                  <a:lnTo>
                    <a:pt x="1" y="197"/>
                  </a:lnTo>
                  <a:cubicBezTo>
                    <a:pt x="1" y="197"/>
                    <a:pt x="1" y="198"/>
                    <a:pt x="1" y="198"/>
                  </a:cubicBezTo>
                  <a:cubicBezTo>
                    <a:pt x="2" y="198"/>
                    <a:pt x="1" y="198"/>
                    <a:pt x="1" y="199"/>
                  </a:cubicBezTo>
                  <a:cubicBezTo>
                    <a:pt x="0" y="198"/>
                    <a:pt x="0" y="198"/>
                    <a:pt x="0" y="197"/>
                  </a:cubicBezTo>
                  <a:cubicBezTo>
                    <a:pt x="1" y="196"/>
                    <a:pt x="1" y="196"/>
                    <a:pt x="2" y="196"/>
                  </a:cubicBezTo>
                  <a:cubicBezTo>
                    <a:pt x="2" y="196"/>
                    <a:pt x="2" y="195"/>
                    <a:pt x="2" y="195"/>
                  </a:cubicBezTo>
                  <a:cubicBezTo>
                    <a:pt x="1" y="195"/>
                    <a:pt x="1" y="195"/>
                    <a:pt x="1" y="195"/>
                  </a:cubicBezTo>
                  <a:cubicBezTo>
                    <a:pt x="1" y="195"/>
                    <a:pt x="0" y="195"/>
                    <a:pt x="0" y="195"/>
                  </a:cubicBezTo>
                  <a:cubicBezTo>
                    <a:pt x="0" y="195"/>
                    <a:pt x="0" y="194"/>
                    <a:pt x="0" y="194"/>
                  </a:cubicBezTo>
                  <a:close/>
                  <a:moveTo>
                    <a:pt x="22" y="193"/>
                  </a:moveTo>
                  <a:cubicBezTo>
                    <a:pt x="22" y="192"/>
                    <a:pt x="23" y="192"/>
                    <a:pt x="24" y="193"/>
                  </a:cubicBezTo>
                  <a:cubicBezTo>
                    <a:pt x="25" y="194"/>
                    <a:pt x="25" y="195"/>
                    <a:pt x="25" y="196"/>
                  </a:cubicBezTo>
                  <a:cubicBezTo>
                    <a:pt x="25" y="195"/>
                    <a:pt x="24" y="195"/>
                    <a:pt x="23" y="195"/>
                  </a:cubicBezTo>
                  <a:cubicBezTo>
                    <a:pt x="22" y="194"/>
                    <a:pt x="22" y="194"/>
                    <a:pt x="22" y="193"/>
                  </a:cubicBezTo>
                  <a:close/>
                  <a:moveTo>
                    <a:pt x="10" y="193"/>
                  </a:moveTo>
                  <a:cubicBezTo>
                    <a:pt x="10" y="194"/>
                    <a:pt x="10" y="194"/>
                    <a:pt x="10" y="194"/>
                  </a:cubicBezTo>
                  <a:cubicBezTo>
                    <a:pt x="9" y="194"/>
                    <a:pt x="9" y="194"/>
                    <a:pt x="9" y="194"/>
                  </a:cubicBezTo>
                  <a:cubicBezTo>
                    <a:pt x="9" y="194"/>
                    <a:pt x="9" y="194"/>
                    <a:pt x="9"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6" y="196"/>
                  </a:cubicBezTo>
                  <a:cubicBezTo>
                    <a:pt x="16" y="195"/>
                    <a:pt x="17" y="195"/>
                    <a:pt x="17" y="195"/>
                  </a:cubicBezTo>
                  <a:close/>
                  <a:moveTo>
                    <a:pt x="39" y="196"/>
                  </a:moveTo>
                  <a:cubicBezTo>
                    <a:pt x="39" y="196"/>
                    <a:pt x="39" y="196"/>
                    <a:pt x="40" y="196"/>
                  </a:cubicBezTo>
                  <a:cubicBezTo>
                    <a:pt x="40" y="195"/>
                    <a:pt x="40" y="195"/>
                    <a:pt x="40" y="195"/>
                  </a:cubicBezTo>
                  <a:cubicBezTo>
                    <a:pt x="40" y="195"/>
                    <a:pt x="41" y="196"/>
                    <a:pt x="41" y="197"/>
                  </a:cubicBezTo>
                  <a:cubicBezTo>
                    <a:pt x="40"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4" y="196"/>
                    <a:pt x="14" y="196"/>
                    <a:pt x="14" y="197"/>
                  </a:cubicBezTo>
                  <a:cubicBezTo>
                    <a:pt x="14" y="197"/>
                    <a:pt x="14" y="197"/>
                    <a:pt x="14" y="197"/>
                  </a:cubicBezTo>
                  <a:close/>
                  <a:moveTo>
                    <a:pt x="17" y="197"/>
                  </a:moveTo>
                  <a:cubicBezTo>
                    <a:pt x="17" y="197"/>
                    <a:pt x="17" y="197"/>
                    <a:pt x="16" y="197"/>
                  </a:cubicBezTo>
                  <a:cubicBezTo>
                    <a:pt x="16" y="197"/>
                    <a:pt x="16" y="198"/>
                    <a:pt x="16" y="198"/>
                  </a:cubicBezTo>
                  <a:cubicBezTo>
                    <a:pt x="16" y="197"/>
                    <a:pt x="16" y="197"/>
                    <a:pt x="16" y="197"/>
                  </a:cubicBezTo>
                  <a:cubicBezTo>
                    <a:pt x="16" y="197"/>
                    <a:pt x="17" y="197"/>
                    <a:pt x="17" y="197"/>
                  </a:cubicBezTo>
                  <a:close/>
                  <a:moveTo>
                    <a:pt x="3" y="198"/>
                  </a:moveTo>
                  <a:cubicBezTo>
                    <a:pt x="3" y="198"/>
                    <a:pt x="3" y="198"/>
                    <a:pt x="4" y="199"/>
                  </a:cubicBezTo>
                  <a:cubicBezTo>
                    <a:pt x="4" y="199"/>
                    <a:pt x="5" y="199"/>
                    <a:pt x="5" y="199"/>
                  </a:cubicBezTo>
                  <a:cubicBezTo>
                    <a:pt x="5" y="199"/>
                    <a:pt x="6" y="199"/>
                    <a:pt x="6" y="199"/>
                  </a:cubicBezTo>
                  <a:cubicBezTo>
                    <a:pt x="6" y="199"/>
                    <a:pt x="6" y="200"/>
                    <a:pt x="6" y="200"/>
                  </a:cubicBezTo>
                  <a:cubicBezTo>
                    <a:pt x="6" y="201"/>
                    <a:pt x="5" y="200"/>
                    <a:pt x="5" y="200"/>
                  </a:cubicBezTo>
                  <a:cubicBezTo>
                    <a:pt x="5" y="200"/>
                    <a:pt x="4" y="200"/>
                    <a:pt x="4" y="200"/>
                  </a:cubicBezTo>
                  <a:cubicBezTo>
                    <a:pt x="4" y="200"/>
                    <a:pt x="4" y="199"/>
                    <a:pt x="3" y="199"/>
                  </a:cubicBezTo>
                  <a:cubicBezTo>
                    <a:pt x="3" y="199"/>
                    <a:pt x="2" y="199"/>
                    <a:pt x="2" y="199"/>
                  </a:cubicBezTo>
                  <a:cubicBezTo>
                    <a:pt x="2" y="199"/>
                    <a:pt x="2" y="199"/>
                    <a:pt x="2" y="199"/>
                  </a:cubicBezTo>
                  <a:cubicBezTo>
                    <a:pt x="3" y="199"/>
                    <a:pt x="3" y="198"/>
                    <a:pt x="3" y="198"/>
                  </a:cubicBezTo>
                  <a:close/>
                  <a:moveTo>
                    <a:pt x="8" y="199"/>
                  </a:moveTo>
                  <a:cubicBezTo>
                    <a:pt x="8" y="199"/>
                    <a:pt x="8" y="199"/>
                    <a:pt x="8" y="199"/>
                  </a:cubicBezTo>
                  <a:cubicBezTo>
                    <a:pt x="8" y="199"/>
                    <a:pt x="7" y="199"/>
                    <a:pt x="7"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19" y="200"/>
                    <a:pt x="19" y="200"/>
                    <a:pt x="19" y="200"/>
                  </a:cubicBezTo>
                  <a:cubicBezTo>
                    <a:pt x="19" y="200"/>
                    <a:pt x="19" y="200"/>
                    <a:pt x="19" y="201"/>
                  </a:cubicBezTo>
                  <a:lnTo>
                    <a:pt x="18" y="201"/>
                  </a:lnTo>
                  <a:close/>
                  <a:moveTo>
                    <a:pt x="39" y="200"/>
                  </a:moveTo>
                  <a:cubicBezTo>
                    <a:pt x="39" y="201"/>
                    <a:pt x="39" y="201"/>
                    <a:pt x="39" y="201"/>
                  </a:cubicBezTo>
                  <a:cubicBezTo>
                    <a:pt x="39" y="201"/>
                    <a:pt x="39" y="200"/>
                    <a:pt x="39" y="200"/>
                  </a:cubicBezTo>
                  <a:cubicBezTo>
                    <a:pt x="39" y="200"/>
                    <a:pt x="39" y="200"/>
                    <a:pt x="39" y="200"/>
                  </a:cubicBezTo>
                  <a:cubicBezTo>
                    <a:pt x="39" y="200"/>
                    <a:pt x="39" y="200"/>
                    <a:pt x="39" y="200"/>
                  </a:cubicBezTo>
                  <a:close/>
                  <a:moveTo>
                    <a:pt x="1" y="200"/>
                  </a:moveTo>
                  <a:cubicBezTo>
                    <a:pt x="1" y="200"/>
                    <a:pt x="1" y="201"/>
                    <a:pt x="1" y="201"/>
                  </a:cubicBezTo>
                  <a:cubicBezTo>
                    <a:pt x="1" y="201"/>
                    <a:pt x="1" y="201"/>
                    <a:pt x="0" y="201"/>
                  </a:cubicBezTo>
                  <a:cubicBezTo>
                    <a:pt x="0" y="200"/>
                    <a:pt x="0"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19" y="202"/>
                    <a:pt x="20" y="202"/>
                    <a:pt x="20" y="202"/>
                  </a:cubicBezTo>
                  <a:close/>
                  <a:moveTo>
                    <a:pt x="2" y="204"/>
                  </a:moveTo>
                  <a:cubicBezTo>
                    <a:pt x="1" y="204"/>
                    <a:pt x="0" y="204"/>
                    <a:pt x="0" y="203"/>
                  </a:cubicBezTo>
                  <a:cubicBezTo>
                    <a:pt x="0" y="203"/>
                    <a:pt x="0"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4" y="203"/>
                  </a:cubicBezTo>
                  <a:cubicBezTo>
                    <a:pt x="5" y="203"/>
                    <a:pt x="5" y="203"/>
                    <a:pt x="5" y="202"/>
                  </a:cubicBezTo>
                  <a:cubicBezTo>
                    <a:pt x="6" y="203"/>
                    <a:pt x="6" y="203"/>
                    <a:pt x="6" y="203"/>
                  </a:cubicBezTo>
                  <a:cubicBezTo>
                    <a:pt x="6" y="203"/>
                    <a:pt x="6" y="203"/>
                    <a:pt x="6" y="203"/>
                  </a:cubicBezTo>
                  <a:cubicBezTo>
                    <a:pt x="5" y="204"/>
                    <a:pt x="5" y="204"/>
                    <a:pt x="5" y="204"/>
                  </a:cubicBezTo>
                  <a:cubicBezTo>
                    <a:pt x="5" y="204"/>
                    <a:pt x="5" y="205"/>
                    <a:pt x="5" y="205"/>
                  </a:cubicBezTo>
                  <a:close/>
                  <a:moveTo>
                    <a:pt x="19" y="203"/>
                  </a:moveTo>
                  <a:lnTo>
                    <a:pt x="20" y="203"/>
                  </a:lnTo>
                  <a:lnTo>
                    <a:pt x="20" y="205"/>
                  </a:lnTo>
                  <a:lnTo>
                    <a:pt x="19" y="204"/>
                  </a:lnTo>
                  <a:lnTo>
                    <a:pt x="19" y="203"/>
                  </a:lnTo>
                  <a:close/>
                  <a:moveTo>
                    <a:pt x="13" y="204"/>
                  </a:moveTo>
                  <a:cubicBezTo>
                    <a:pt x="14" y="204"/>
                    <a:pt x="14" y="204"/>
                    <a:pt x="13" y="204"/>
                  </a:cubicBezTo>
                  <a:cubicBezTo>
                    <a:pt x="13" y="204"/>
                    <a:pt x="13" y="204"/>
                    <a:pt x="13" y="204"/>
                  </a:cubicBezTo>
                  <a:cubicBezTo>
                    <a:pt x="13" y="204"/>
                    <a:pt x="13" y="204"/>
                    <a:pt x="13" y="204"/>
                  </a:cubicBezTo>
                  <a:cubicBezTo>
                    <a:pt x="13" y="204"/>
                    <a:pt x="13" y="204"/>
                    <a:pt x="13" y="204"/>
                  </a:cubicBezTo>
                  <a:close/>
                  <a:moveTo>
                    <a:pt x="3" y="209"/>
                  </a:moveTo>
                  <a:cubicBezTo>
                    <a:pt x="2" y="209"/>
                    <a:pt x="2" y="208"/>
                    <a:pt x="1" y="208"/>
                  </a:cubicBezTo>
                  <a:cubicBezTo>
                    <a:pt x="0" y="208"/>
                    <a:pt x="0" y="208"/>
                    <a:pt x="0" y="207"/>
                  </a:cubicBezTo>
                  <a:cubicBezTo>
                    <a:pt x="1" y="207"/>
                    <a:pt x="1" y="207"/>
                    <a:pt x="2" y="207"/>
                  </a:cubicBezTo>
                  <a:cubicBezTo>
                    <a:pt x="3" y="207"/>
                    <a:pt x="3" y="208"/>
                    <a:pt x="3" y="209"/>
                  </a:cubicBezTo>
                  <a:close/>
                  <a:moveTo>
                    <a:pt x="5" y="207"/>
                  </a:moveTo>
                  <a:cubicBezTo>
                    <a:pt x="5" y="208"/>
                    <a:pt x="5" y="208"/>
                    <a:pt x="4" y="208"/>
                  </a:cubicBezTo>
                  <a:cubicBezTo>
                    <a:pt x="4" y="208"/>
                    <a:pt x="4" y="208"/>
                    <a:pt x="4" y="208"/>
                  </a:cubicBezTo>
                  <a:cubicBezTo>
                    <a:pt x="4" y="208"/>
                    <a:pt x="4" y="208"/>
                    <a:pt x="4" y="208"/>
                  </a:cubicBezTo>
                  <a:cubicBezTo>
                    <a:pt x="5" y="208"/>
                    <a:pt x="5" y="208"/>
                    <a:pt x="5" y="207"/>
                  </a:cubicBezTo>
                  <a:close/>
                  <a:moveTo>
                    <a:pt x="6" y="208"/>
                  </a:moveTo>
                  <a:cubicBezTo>
                    <a:pt x="7" y="208"/>
                    <a:pt x="7" y="208"/>
                    <a:pt x="6" y="208"/>
                  </a:cubicBezTo>
                  <a:cubicBezTo>
                    <a:pt x="6" y="209"/>
                    <a:pt x="6" y="209"/>
                    <a:pt x="6" y="209"/>
                  </a:cubicBezTo>
                  <a:cubicBezTo>
                    <a:pt x="6" y="208"/>
                    <a:pt x="6" y="208"/>
                    <a:pt x="6" y="208"/>
                  </a:cubicBezTo>
                  <a:cubicBezTo>
                    <a:pt x="6" y="208"/>
                    <a:pt x="6" y="208"/>
                    <a:pt x="6" y="208"/>
                  </a:cubicBezTo>
                  <a:close/>
                  <a:moveTo>
                    <a:pt x="1" y="211"/>
                  </a:moveTo>
                  <a:cubicBezTo>
                    <a:pt x="1" y="212"/>
                    <a:pt x="0" y="212"/>
                    <a:pt x="0" y="211"/>
                  </a:cubicBezTo>
                  <a:cubicBezTo>
                    <a:pt x="0" y="211"/>
                    <a:pt x="1" y="210"/>
                    <a:pt x="1" y="211"/>
                  </a:cubicBezTo>
                  <a:cubicBezTo>
                    <a:pt x="1" y="211"/>
                    <a:pt x="1" y="211"/>
                    <a:pt x="1" y="211"/>
                  </a:cubicBezTo>
                  <a:close/>
                  <a:moveTo>
                    <a:pt x="38" y="2"/>
                  </a:moveTo>
                  <a:cubicBezTo>
                    <a:pt x="39" y="2"/>
                    <a:pt x="39" y="2"/>
                    <a:pt x="39" y="3"/>
                  </a:cubicBezTo>
                  <a:cubicBezTo>
                    <a:pt x="39" y="3"/>
                    <a:pt x="39" y="4"/>
                    <a:pt x="40" y="4"/>
                  </a:cubicBezTo>
                  <a:cubicBezTo>
                    <a:pt x="40" y="4"/>
                    <a:pt x="40" y="5"/>
                    <a:pt x="40" y="5"/>
                  </a:cubicBezTo>
                  <a:cubicBezTo>
                    <a:pt x="41" y="5"/>
                    <a:pt x="41" y="5"/>
                    <a:pt x="42" y="4"/>
                  </a:cubicBezTo>
                  <a:cubicBezTo>
                    <a:pt x="42" y="4"/>
                    <a:pt x="42" y="3"/>
                    <a:pt x="42" y="3"/>
                  </a:cubicBezTo>
                  <a:cubicBezTo>
                    <a:pt x="41" y="3"/>
                    <a:pt x="41" y="3"/>
                    <a:pt x="41" y="3"/>
                  </a:cubicBezTo>
                  <a:cubicBezTo>
                    <a:pt x="41" y="3"/>
                    <a:pt x="40" y="3"/>
                    <a:pt x="40" y="3"/>
                  </a:cubicBezTo>
                  <a:cubicBezTo>
                    <a:pt x="40" y="2"/>
                    <a:pt x="40" y="2"/>
                    <a:pt x="40" y="2"/>
                  </a:cubicBezTo>
                  <a:lnTo>
                    <a:pt x="44" y="1"/>
                  </a:lnTo>
                  <a:cubicBezTo>
                    <a:pt x="44" y="3"/>
                    <a:pt x="44" y="3"/>
                    <a:pt x="45" y="4"/>
                  </a:cubicBezTo>
                  <a:cubicBezTo>
                    <a:pt x="45" y="5"/>
                    <a:pt x="46" y="5"/>
                    <a:pt x="46" y="6"/>
                  </a:cubicBezTo>
                  <a:cubicBezTo>
                    <a:pt x="47" y="6"/>
                    <a:pt x="47" y="6"/>
                    <a:pt x="48" y="6"/>
                  </a:cubicBezTo>
                  <a:cubicBezTo>
                    <a:pt x="49" y="6"/>
                    <a:pt x="50" y="6"/>
                    <a:pt x="51" y="6"/>
                  </a:cubicBezTo>
                  <a:cubicBezTo>
                    <a:pt x="52" y="7"/>
                    <a:pt x="52" y="7"/>
                    <a:pt x="53" y="7"/>
                  </a:cubicBezTo>
                  <a:cubicBezTo>
                    <a:pt x="54" y="7"/>
                    <a:pt x="55" y="7"/>
                    <a:pt x="55" y="6"/>
                  </a:cubicBezTo>
                  <a:lnTo>
                    <a:pt x="55" y="209"/>
                  </a:lnTo>
                  <a:cubicBezTo>
                    <a:pt x="54" y="209"/>
                    <a:pt x="53" y="209"/>
                    <a:pt x="52" y="209"/>
                  </a:cubicBezTo>
                  <a:cubicBezTo>
                    <a:pt x="52" y="209"/>
                    <a:pt x="51" y="209"/>
                    <a:pt x="50" y="209"/>
                  </a:cubicBezTo>
                  <a:cubicBezTo>
                    <a:pt x="50" y="208"/>
                    <a:pt x="50" y="207"/>
                    <a:pt x="50" y="207"/>
                  </a:cubicBezTo>
                  <a:cubicBezTo>
                    <a:pt x="50" y="206"/>
                    <a:pt x="50" y="206"/>
                    <a:pt x="49" y="206"/>
                  </a:cubicBezTo>
                  <a:cubicBezTo>
                    <a:pt x="48" y="206"/>
                    <a:pt x="48" y="206"/>
                    <a:pt x="48" y="207"/>
                  </a:cubicBezTo>
                  <a:cubicBezTo>
                    <a:pt x="48" y="207"/>
                    <a:pt x="48" y="207"/>
                    <a:pt x="48" y="208"/>
                  </a:cubicBezTo>
                  <a:cubicBezTo>
                    <a:pt x="48" y="208"/>
                    <a:pt x="49" y="208"/>
                    <a:pt x="49" y="209"/>
                  </a:cubicBezTo>
                  <a:cubicBezTo>
                    <a:pt x="49" y="209"/>
                    <a:pt x="49" y="209"/>
                    <a:pt x="49" y="209"/>
                  </a:cubicBezTo>
                  <a:cubicBezTo>
                    <a:pt x="48" y="209"/>
                    <a:pt x="48" y="209"/>
                    <a:pt x="48" y="209"/>
                  </a:cubicBezTo>
                  <a:cubicBezTo>
                    <a:pt x="47" y="209"/>
                    <a:pt x="47" y="209"/>
                    <a:pt x="47" y="209"/>
                  </a:cubicBezTo>
                  <a:cubicBezTo>
                    <a:pt x="47" y="209"/>
                    <a:pt x="47" y="208"/>
                    <a:pt x="46" y="208"/>
                  </a:cubicBezTo>
                  <a:cubicBezTo>
                    <a:pt x="46" y="208"/>
                    <a:pt x="46" y="208"/>
                    <a:pt x="46" y="208"/>
                  </a:cubicBezTo>
                  <a:cubicBezTo>
                    <a:pt x="45" y="208"/>
                    <a:pt x="44" y="209"/>
                    <a:pt x="43" y="209"/>
                  </a:cubicBezTo>
                  <a:cubicBezTo>
                    <a:pt x="42" y="209"/>
                    <a:pt x="40" y="209"/>
                    <a:pt x="39" y="209"/>
                  </a:cubicBezTo>
                  <a:cubicBezTo>
                    <a:pt x="38" y="209"/>
                    <a:pt x="37" y="210"/>
                    <a:pt x="37" y="211"/>
                  </a:cubicBezTo>
                  <a:cubicBezTo>
                    <a:pt x="36" y="212"/>
                    <a:pt x="35" y="212"/>
                    <a:pt x="34" y="213"/>
                  </a:cubicBezTo>
                  <a:cubicBezTo>
                    <a:pt x="33" y="213"/>
                    <a:pt x="31" y="213"/>
                    <a:pt x="30" y="213"/>
                  </a:cubicBezTo>
                  <a:cubicBezTo>
                    <a:pt x="29" y="213"/>
                    <a:pt x="27" y="213"/>
                    <a:pt x="25" y="213"/>
                  </a:cubicBezTo>
                  <a:cubicBezTo>
                    <a:pt x="25" y="213"/>
                    <a:pt x="25" y="212"/>
                    <a:pt x="25" y="212"/>
                  </a:cubicBezTo>
                  <a:cubicBezTo>
                    <a:pt x="26" y="212"/>
                    <a:pt x="26" y="212"/>
                    <a:pt x="26" y="212"/>
                  </a:cubicBezTo>
                  <a:cubicBezTo>
                    <a:pt x="26" y="212"/>
                    <a:pt x="27" y="212"/>
                    <a:pt x="27" y="212"/>
                  </a:cubicBezTo>
                  <a:cubicBezTo>
                    <a:pt x="27" y="212"/>
                    <a:pt x="27" y="212"/>
                    <a:pt x="27"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0" y="210"/>
                    <a:pt x="20" y="210"/>
                  </a:cubicBezTo>
                  <a:cubicBezTo>
                    <a:pt x="20" y="211"/>
                    <a:pt x="20" y="211"/>
                    <a:pt x="20" y="211"/>
                  </a:cubicBezTo>
                  <a:cubicBezTo>
                    <a:pt x="20" y="211"/>
                    <a:pt x="21" y="211"/>
                    <a:pt x="21" y="211"/>
                  </a:cubicBezTo>
                  <a:cubicBezTo>
                    <a:pt x="21" y="211"/>
                    <a:pt x="22" y="211"/>
                    <a:pt x="22" y="211"/>
                  </a:cubicBezTo>
                  <a:cubicBezTo>
                    <a:pt x="22" y="210"/>
                    <a:pt x="23" y="210"/>
                    <a:pt x="23" y="211"/>
                  </a:cubicBezTo>
                  <a:cubicBezTo>
                    <a:pt x="23" y="211"/>
                    <a:pt x="23" y="212"/>
                    <a:pt x="23" y="212"/>
                  </a:cubicBezTo>
                  <a:cubicBezTo>
                    <a:pt x="23" y="212"/>
                    <a:pt x="22" y="212"/>
                    <a:pt x="22" y="213"/>
                  </a:cubicBezTo>
                  <a:cubicBezTo>
                    <a:pt x="19" y="213"/>
                    <a:pt x="16" y="213"/>
                    <a:pt x="13" y="213"/>
                  </a:cubicBezTo>
                  <a:cubicBezTo>
                    <a:pt x="10" y="213"/>
                    <a:pt x="7" y="213"/>
                    <a:pt x="3" y="213"/>
                  </a:cubicBezTo>
                  <a:cubicBezTo>
                    <a:pt x="3" y="213"/>
                    <a:pt x="3" y="212"/>
                    <a:pt x="4" y="212"/>
                  </a:cubicBezTo>
                  <a:cubicBezTo>
                    <a:pt x="4" y="212"/>
                    <a:pt x="4" y="212"/>
                    <a:pt x="4" y="212"/>
                  </a:cubicBezTo>
                  <a:cubicBezTo>
                    <a:pt x="5" y="212"/>
                    <a:pt x="5" y="212"/>
                    <a:pt x="6" y="212"/>
                  </a:cubicBezTo>
                  <a:cubicBezTo>
                    <a:pt x="6" y="212"/>
                    <a:pt x="6" y="212"/>
                    <a:pt x="6" y="212"/>
                  </a:cubicBezTo>
                  <a:cubicBezTo>
                    <a:pt x="7" y="211"/>
                    <a:pt x="6" y="211"/>
                    <a:pt x="6" y="211"/>
                  </a:cubicBezTo>
                  <a:cubicBezTo>
                    <a:pt x="5" y="211"/>
                    <a:pt x="5" y="211"/>
                    <a:pt x="5" y="211"/>
                  </a:cubicBezTo>
                  <a:cubicBezTo>
                    <a:pt x="4" y="211"/>
                    <a:pt x="4" y="211"/>
                    <a:pt x="5" y="211"/>
                  </a:cubicBezTo>
                  <a:cubicBezTo>
                    <a:pt x="5" y="210"/>
                    <a:pt x="5" y="210"/>
                    <a:pt x="5" y="210"/>
                  </a:cubicBezTo>
                  <a:cubicBezTo>
                    <a:pt x="4" y="210"/>
                    <a:pt x="4" y="210"/>
                    <a:pt x="4" y="210"/>
                  </a:cubicBezTo>
                  <a:cubicBezTo>
                    <a:pt x="3" y="210"/>
                    <a:pt x="3" y="210"/>
                    <a:pt x="3" y="210"/>
                  </a:cubicBezTo>
                  <a:cubicBezTo>
                    <a:pt x="3" y="210"/>
                    <a:pt x="2" y="210"/>
                    <a:pt x="2" y="210"/>
                  </a:cubicBezTo>
                  <a:cubicBezTo>
                    <a:pt x="2" y="210"/>
                    <a:pt x="2" y="210"/>
                    <a:pt x="2" y="209"/>
                  </a:cubicBezTo>
                  <a:cubicBezTo>
                    <a:pt x="2" y="209"/>
                    <a:pt x="3" y="209"/>
                    <a:pt x="3" y="209"/>
                  </a:cubicBezTo>
                  <a:cubicBezTo>
                    <a:pt x="4" y="209"/>
                    <a:pt x="4" y="209"/>
                    <a:pt x="5" y="209"/>
                  </a:cubicBezTo>
                  <a:cubicBezTo>
                    <a:pt x="5" y="210"/>
                    <a:pt x="5" y="210"/>
                    <a:pt x="5" y="210"/>
                  </a:cubicBezTo>
                  <a:cubicBezTo>
                    <a:pt x="6" y="210"/>
                    <a:pt x="6" y="210"/>
                    <a:pt x="6" y="211"/>
                  </a:cubicBezTo>
                  <a:cubicBezTo>
                    <a:pt x="7" y="210"/>
                    <a:pt x="7" y="210"/>
                    <a:pt x="7" y="210"/>
                  </a:cubicBezTo>
                  <a:cubicBezTo>
                    <a:pt x="6" y="210"/>
                    <a:pt x="6" y="210"/>
                    <a:pt x="6" y="209"/>
                  </a:cubicBezTo>
                  <a:cubicBezTo>
                    <a:pt x="7" y="209"/>
                    <a:pt x="8" y="209"/>
                    <a:pt x="9" y="209"/>
                  </a:cubicBezTo>
                  <a:cubicBezTo>
                    <a:pt x="10" y="209"/>
                    <a:pt x="10" y="209"/>
                    <a:pt x="11" y="210"/>
                  </a:cubicBezTo>
                  <a:cubicBezTo>
                    <a:pt x="11" y="210"/>
                    <a:pt x="12" y="209"/>
                    <a:pt x="11" y="209"/>
                  </a:cubicBezTo>
                  <a:cubicBezTo>
                    <a:pt x="11" y="209"/>
                    <a:pt x="11" y="208"/>
                    <a:pt x="10" y="208"/>
                  </a:cubicBezTo>
                  <a:cubicBezTo>
                    <a:pt x="10" y="208"/>
                    <a:pt x="9" y="207"/>
                    <a:pt x="9" y="207"/>
                  </a:cubicBezTo>
                  <a:cubicBezTo>
                    <a:pt x="9" y="207"/>
                    <a:pt x="9" y="207"/>
                    <a:pt x="10" y="206"/>
                  </a:cubicBezTo>
                  <a:cubicBezTo>
                    <a:pt x="10" y="206"/>
                    <a:pt x="9" y="206"/>
                    <a:pt x="8" y="206"/>
                  </a:cubicBezTo>
                  <a:cubicBezTo>
                    <a:pt x="7" y="206"/>
                    <a:pt x="7" y="207"/>
                    <a:pt x="7" y="207"/>
                  </a:cubicBezTo>
                  <a:cubicBezTo>
                    <a:pt x="6" y="207"/>
                    <a:pt x="6" y="207"/>
                    <a:pt x="5" y="207"/>
                  </a:cubicBezTo>
                  <a:cubicBezTo>
                    <a:pt x="5" y="206"/>
                    <a:pt x="5" y="206"/>
                    <a:pt x="4" y="206"/>
                  </a:cubicBezTo>
                  <a:cubicBezTo>
                    <a:pt x="4" y="206"/>
                    <a:pt x="4" y="206"/>
                    <a:pt x="4" y="207"/>
                  </a:cubicBezTo>
                  <a:cubicBezTo>
                    <a:pt x="3" y="207"/>
                    <a:pt x="3" y="207"/>
                    <a:pt x="3" y="206"/>
                  </a:cubicBezTo>
                  <a:cubicBezTo>
                    <a:pt x="3" y="206"/>
                    <a:pt x="3" y="205"/>
                    <a:pt x="3" y="205"/>
                  </a:cubicBezTo>
                  <a:cubicBezTo>
                    <a:pt x="4" y="205"/>
                    <a:pt x="4" y="205"/>
                    <a:pt x="4" y="205"/>
                  </a:cubicBezTo>
                  <a:cubicBezTo>
                    <a:pt x="5" y="205"/>
                    <a:pt x="5" y="206"/>
                    <a:pt x="6" y="206"/>
                  </a:cubicBezTo>
                  <a:cubicBezTo>
                    <a:pt x="6" y="206"/>
                    <a:pt x="6" y="206"/>
                    <a:pt x="7" y="206"/>
                  </a:cubicBezTo>
                  <a:cubicBezTo>
                    <a:pt x="7" y="206"/>
                    <a:pt x="8" y="205"/>
                    <a:pt x="8" y="205"/>
                  </a:cubicBezTo>
                  <a:cubicBezTo>
                    <a:pt x="9" y="205"/>
                    <a:pt x="9" y="205"/>
                    <a:pt x="9" y="204"/>
                  </a:cubicBezTo>
                  <a:cubicBezTo>
                    <a:pt x="9" y="204"/>
                    <a:pt x="8" y="204"/>
                    <a:pt x="8" y="204"/>
                  </a:cubicBezTo>
                  <a:cubicBezTo>
                    <a:pt x="7" y="203"/>
                    <a:pt x="7" y="203"/>
                    <a:pt x="6" y="203"/>
                  </a:cubicBezTo>
                  <a:cubicBezTo>
                    <a:pt x="6" y="202"/>
                    <a:pt x="7" y="202"/>
                    <a:pt x="7" y="201"/>
                  </a:cubicBezTo>
                  <a:cubicBezTo>
                    <a:pt x="7" y="201"/>
                    <a:pt x="8" y="201"/>
                    <a:pt x="8" y="200"/>
                  </a:cubicBezTo>
                  <a:cubicBezTo>
                    <a:pt x="8" y="200"/>
                    <a:pt x="8" y="200"/>
                    <a:pt x="9" y="199"/>
                  </a:cubicBezTo>
                  <a:cubicBezTo>
                    <a:pt x="9" y="199"/>
                    <a:pt x="9" y="199"/>
                    <a:pt x="10" y="199"/>
                  </a:cubicBezTo>
                  <a:cubicBezTo>
                    <a:pt x="10" y="200"/>
                    <a:pt x="10" y="200"/>
                    <a:pt x="9" y="201"/>
                  </a:cubicBezTo>
                  <a:cubicBezTo>
                    <a:pt x="9" y="201"/>
                    <a:pt x="8" y="202"/>
                    <a:pt x="8" y="203"/>
                  </a:cubicBezTo>
                  <a:cubicBezTo>
                    <a:pt x="8" y="203"/>
                    <a:pt x="9" y="203"/>
                    <a:pt x="9" y="203"/>
                  </a:cubicBezTo>
                  <a:cubicBezTo>
                    <a:pt x="9" y="202"/>
                    <a:pt x="10" y="202"/>
                    <a:pt x="10" y="202"/>
                  </a:cubicBezTo>
                  <a:cubicBezTo>
                    <a:pt x="11" y="201"/>
                    <a:pt x="11" y="201"/>
                    <a:pt x="11" y="200"/>
                  </a:cubicBezTo>
                  <a:cubicBezTo>
                    <a:pt x="12" y="200"/>
                    <a:pt x="12" y="200"/>
                    <a:pt x="13" y="200"/>
                  </a:cubicBezTo>
                  <a:cubicBezTo>
                    <a:pt x="13" y="200"/>
                    <a:pt x="13" y="200"/>
                    <a:pt x="13" y="201"/>
                  </a:cubicBezTo>
                  <a:cubicBezTo>
                    <a:pt x="12" y="201"/>
                    <a:pt x="12" y="201"/>
                    <a:pt x="12" y="201"/>
                  </a:cubicBezTo>
                  <a:cubicBezTo>
                    <a:pt x="12" y="201"/>
                    <a:pt x="11" y="202"/>
                    <a:pt x="11" y="202"/>
                  </a:cubicBezTo>
                  <a:cubicBezTo>
                    <a:pt x="11" y="202"/>
                    <a:pt x="12" y="202"/>
                    <a:pt x="12" y="202"/>
                  </a:cubicBezTo>
                  <a:cubicBezTo>
                    <a:pt x="12" y="203"/>
                    <a:pt x="11" y="203"/>
                    <a:pt x="11" y="203"/>
                  </a:cubicBezTo>
                  <a:cubicBezTo>
                    <a:pt x="10" y="202"/>
                    <a:pt x="10" y="203"/>
                    <a:pt x="9" y="203"/>
                  </a:cubicBezTo>
                  <a:lnTo>
                    <a:pt x="10" y="205"/>
                  </a:lnTo>
                  <a:cubicBezTo>
                    <a:pt x="10" y="206"/>
                    <a:pt x="11" y="206"/>
                    <a:pt x="11" y="206"/>
                  </a:cubicBezTo>
                  <a:cubicBezTo>
                    <a:pt x="11" y="206"/>
                    <a:pt x="11" y="206"/>
                    <a:pt x="11" y="205"/>
                  </a:cubicBezTo>
                  <a:cubicBezTo>
                    <a:pt x="12" y="205"/>
                    <a:pt x="12" y="205"/>
                    <a:pt x="13" y="205"/>
                  </a:cubicBezTo>
                  <a:cubicBezTo>
                    <a:pt x="13" y="205"/>
                    <a:pt x="13" y="205"/>
                    <a:pt x="14" y="205"/>
                  </a:cubicBezTo>
                  <a:cubicBezTo>
                    <a:pt x="14" y="207"/>
                    <a:pt x="13" y="207"/>
                    <a:pt x="12" y="207"/>
                  </a:cubicBezTo>
                  <a:cubicBezTo>
                    <a:pt x="12" y="207"/>
                    <a:pt x="12" y="208"/>
                    <a:pt x="12" y="208"/>
                  </a:cubicBezTo>
                  <a:cubicBezTo>
                    <a:pt x="13" y="208"/>
                    <a:pt x="13" y="208"/>
                    <a:pt x="13" y="208"/>
                  </a:cubicBezTo>
                  <a:cubicBezTo>
                    <a:pt x="13" y="208"/>
                    <a:pt x="14" y="208"/>
                    <a:pt x="14" y="208"/>
                  </a:cubicBezTo>
                  <a:cubicBezTo>
                    <a:pt x="14" y="208"/>
                    <a:pt x="14" y="209"/>
                    <a:pt x="14" y="209"/>
                  </a:cubicBezTo>
                  <a:cubicBezTo>
                    <a:pt x="15" y="209"/>
                    <a:pt x="15" y="209"/>
                    <a:pt x="15" y="208"/>
                  </a:cubicBezTo>
                  <a:cubicBezTo>
                    <a:pt x="15" y="208"/>
                    <a:pt x="16" y="208"/>
                    <a:pt x="16" y="208"/>
                  </a:cubicBezTo>
                  <a:cubicBezTo>
                    <a:pt x="16" y="208"/>
                    <a:pt x="16" y="209"/>
                    <a:pt x="16" y="209"/>
                  </a:cubicBezTo>
                  <a:cubicBezTo>
                    <a:pt x="16" y="209"/>
                    <a:pt x="16" y="209"/>
                    <a:pt x="16" y="210"/>
                  </a:cubicBezTo>
                  <a:cubicBezTo>
                    <a:pt x="16" y="210"/>
                    <a:pt x="17" y="209"/>
                    <a:pt x="18" y="209"/>
                  </a:cubicBezTo>
                  <a:cubicBezTo>
                    <a:pt x="18" y="210"/>
                    <a:pt x="17" y="210"/>
                    <a:pt x="17" y="210"/>
                  </a:cubicBezTo>
                  <a:cubicBezTo>
                    <a:pt x="16" y="211"/>
                    <a:pt x="16" y="211"/>
                    <a:pt x="16"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19" y="207"/>
                    <a:pt x="19" y="207"/>
                  </a:cubicBezTo>
                  <a:cubicBezTo>
                    <a:pt x="20" y="208"/>
                    <a:pt x="20" y="208"/>
                    <a:pt x="20" y="209"/>
                  </a:cubicBezTo>
                  <a:cubicBezTo>
                    <a:pt x="21" y="209"/>
                    <a:pt x="22" y="208"/>
                    <a:pt x="23" y="208"/>
                  </a:cubicBezTo>
                  <a:cubicBezTo>
                    <a:pt x="24" y="207"/>
                    <a:pt x="24" y="207"/>
                    <a:pt x="25" y="206"/>
                  </a:cubicBezTo>
                  <a:cubicBezTo>
                    <a:pt x="24" y="206"/>
                    <a:pt x="24" y="205"/>
                    <a:pt x="23" y="205"/>
                  </a:cubicBezTo>
                  <a:cubicBezTo>
                    <a:pt x="23" y="204"/>
                    <a:pt x="22" y="204"/>
                    <a:pt x="20" y="204"/>
                  </a:cubicBezTo>
                  <a:cubicBezTo>
                    <a:pt x="20" y="203"/>
                    <a:pt x="21" y="203"/>
                    <a:pt x="21" y="203"/>
                  </a:cubicBezTo>
                  <a:cubicBezTo>
                    <a:pt x="22" y="202"/>
                    <a:pt x="22" y="202"/>
                    <a:pt x="22" y="201"/>
                  </a:cubicBezTo>
                  <a:cubicBezTo>
                    <a:pt x="23" y="201"/>
                    <a:pt x="23" y="201"/>
                    <a:pt x="24" y="202"/>
                  </a:cubicBezTo>
                  <a:cubicBezTo>
                    <a:pt x="24" y="203"/>
                    <a:pt x="24" y="203"/>
                    <a:pt x="25" y="203"/>
                  </a:cubicBezTo>
                  <a:cubicBezTo>
                    <a:pt x="26" y="203"/>
                    <a:pt x="26" y="203"/>
                    <a:pt x="27" y="202"/>
                  </a:cubicBezTo>
                  <a:cubicBezTo>
                    <a:pt x="28" y="202"/>
                    <a:pt x="29" y="202"/>
                    <a:pt x="30" y="202"/>
                  </a:cubicBezTo>
                  <a:cubicBezTo>
                    <a:pt x="30" y="202"/>
                    <a:pt x="31" y="201"/>
                    <a:pt x="32" y="201"/>
                  </a:cubicBezTo>
                  <a:cubicBezTo>
                    <a:pt x="32" y="201"/>
                    <a:pt x="33" y="201"/>
                    <a:pt x="34" y="201"/>
                  </a:cubicBezTo>
                  <a:cubicBezTo>
                    <a:pt x="34" y="201"/>
                    <a:pt x="34" y="201"/>
                    <a:pt x="34" y="202"/>
                  </a:cubicBezTo>
                  <a:cubicBezTo>
                    <a:pt x="35" y="202"/>
                    <a:pt x="35" y="202"/>
                    <a:pt x="35" y="202"/>
                  </a:cubicBezTo>
                  <a:cubicBezTo>
                    <a:pt x="35" y="202"/>
                    <a:pt x="35" y="202"/>
                    <a:pt x="36" y="202"/>
                  </a:cubicBezTo>
                  <a:cubicBezTo>
                    <a:pt x="36" y="202"/>
                    <a:pt x="36" y="202"/>
                    <a:pt x="36" y="202"/>
                  </a:cubicBezTo>
                  <a:cubicBezTo>
                    <a:pt x="36" y="203"/>
                    <a:pt x="36" y="203"/>
                    <a:pt x="36" y="203"/>
                  </a:cubicBezTo>
                  <a:cubicBezTo>
                    <a:pt x="37" y="203"/>
                    <a:pt x="37" y="203"/>
                    <a:pt x="37" y="203"/>
                  </a:cubicBezTo>
                  <a:cubicBezTo>
                    <a:pt x="38" y="203"/>
                    <a:pt x="38" y="203"/>
                    <a:pt x="38" y="203"/>
                  </a:cubicBezTo>
                  <a:cubicBezTo>
                    <a:pt x="38" y="202"/>
                    <a:pt x="37" y="202"/>
                    <a:pt x="37" y="202"/>
                  </a:cubicBezTo>
                  <a:cubicBezTo>
                    <a:pt x="37" y="202"/>
                    <a:pt x="37" y="201"/>
                    <a:pt x="37" y="201"/>
                  </a:cubicBezTo>
                  <a:cubicBezTo>
                    <a:pt x="37" y="201"/>
                    <a:pt x="37" y="200"/>
                    <a:pt x="37" y="200"/>
                  </a:cubicBezTo>
                  <a:cubicBezTo>
                    <a:pt x="38" y="200"/>
                    <a:pt x="38" y="200"/>
                    <a:pt x="38" y="201"/>
                  </a:cubicBezTo>
                  <a:cubicBezTo>
                    <a:pt x="38" y="202"/>
                    <a:pt x="38" y="202"/>
                    <a:pt x="38" y="203"/>
                  </a:cubicBezTo>
                  <a:cubicBezTo>
                    <a:pt x="39" y="203"/>
                    <a:pt x="39" y="202"/>
                    <a:pt x="40" y="202"/>
                  </a:cubicBezTo>
                  <a:cubicBezTo>
                    <a:pt x="40" y="202"/>
                    <a:pt x="40" y="202"/>
                    <a:pt x="41" y="201"/>
                  </a:cubicBezTo>
                  <a:cubicBezTo>
                    <a:pt x="41" y="200"/>
                    <a:pt x="41" y="200"/>
                    <a:pt x="41" y="200"/>
                  </a:cubicBezTo>
                  <a:cubicBezTo>
                    <a:pt x="41" y="199"/>
                    <a:pt x="41" y="199"/>
                    <a:pt x="41" y="198"/>
                  </a:cubicBezTo>
                  <a:cubicBezTo>
                    <a:pt x="42" y="198"/>
                    <a:pt x="43" y="198"/>
                    <a:pt x="44" y="199"/>
                  </a:cubicBezTo>
                  <a:cubicBezTo>
                    <a:pt x="45" y="199"/>
                    <a:pt x="45" y="199"/>
                    <a:pt x="46" y="198"/>
                  </a:cubicBezTo>
                  <a:cubicBezTo>
                    <a:pt x="46" y="197"/>
                    <a:pt x="46" y="197"/>
                    <a:pt x="46" y="197"/>
                  </a:cubicBezTo>
                  <a:cubicBezTo>
                    <a:pt x="45" y="197"/>
                    <a:pt x="45" y="197"/>
                    <a:pt x="44" y="197"/>
                  </a:cubicBezTo>
                  <a:cubicBezTo>
                    <a:pt x="44" y="197"/>
                    <a:pt x="43" y="197"/>
                    <a:pt x="43" y="197"/>
                  </a:cubicBezTo>
                  <a:cubicBezTo>
                    <a:pt x="43" y="196"/>
                    <a:pt x="43" y="196"/>
                    <a:pt x="43" y="196"/>
                  </a:cubicBezTo>
                  <a:cubicBezTo>
                    <a:pt x="43" y="195"/>
                    <a:pt x="43" y="195"/>
                    <a:pt x="43" y="195"/>
                  </a:cubicBezTo>
                  <a:cubicBezTo>
                    <a:pt x="43" y="195"/>
                    <a:pt x="43" y="195"/>
                    <a:pt x="43" y="195"/>
                  </a:cubicBezTo>
                  <a:cubicBezTo>
                    <a:pt x="44" y="195"/>
                    <a:pt x="44" y="195"/>
                    <a:pt x="44" y="195"/>
                  </a:cubicBezTo>
                  <a:cubicBezTo>
                    <a:pt x="44" y="195"/>
                    <a:pt x="44" y="195"/>
                    <a:pt x="44" y="195"/>
                  </a:cubicBezTo>
                  <a:cubicBezTo>
                    <a:pt x="44" y="194"/>
                    <a:pt x="44" y="193"/>
                    <a:pt x="43" y="193"/>
                  </a:cubicBezTo>
                  <a:cubicBezTo>
                    <a:pt x="42" y="193"/>
                    <a:pt x="42" y="193"/>
                    <a:pt x="41" y="194"/>
                  </a:cubicBezTo>
                  <a:cubicBezTo>
                    <a:pt x="41" y="194"/>
                    <a:pt x="40" y="194"/>
                    <a:pt x="39" y="193"/>
                  </a:cubicBezTo>
                  <a:cubicBezTo>
                    <a:pt x="38" y="193"/>
                    <a:pt x="37" y="193"/>
                    <a:pt x="37" y="194"/>
                  </a:cubicBezTo>
                  <a:cubicBezTo>
                    <a:pt x="37" y="194"/>
                    <a:pt x="37" y="195"/>
                    <a:pt x="37" y="196"/>
                  </a:cubicBezTo>
                  <a:cubicBezTo>
                    <a:pt x="38" y="197"/>
                    <a:pt x="38" y="198"/>
                    <a:pt x="38" y="199"/>
                  </a:cubicBezTo>
                  <a:cubicBezTo>
                    <a:pt x="37" y="199"/>
                    <a:pt x="37" y="200"/>
                    <a:pt x="36" y="200"/>
                  </a:cubicBezTo>
                  <a:cubicBezTo>
                    <a:pt x="36" y="201"/>
                    <a:pt x="36" y="201"/>
                    <a:pt x="35" y="200"/>
                  </a:cubicBezTo>
                  <a:cubicBezTo>
                    <a:pt x="34" y="200"/>
                    <a:pt x="34" y="199"/>
                    <a:pt x="34" y="199"/>
                  </a:cubicBezTo>
                  <a:cubicBezTo>
                    <a:pt x="33" y="199"/>
                    <a:pt x="33" y="198"/>
                    <a:pt x="34" y="197"/>
                  </a:cubicBezTo>
                  <a:cubicBezTo>
                    <a:pt x="33" y="197"/>
                    <a:pt x="32" y="198"/>
                    <a:pt x="32" y="198"/>
                  </a:cubicBezTo>
                  <a:cubicBezTo>
                    <a:pt x="31"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3" y="192"/>
                    <a:pt x="23" y="192"/>
                    <a:pt x="23" y="192"/>
                  </a:cubicBezTo>
                  <a:cubicBezTo>
                    <a:pt x="23" y="191"/>
                    <a:pt x="22" y="191"/>
                    <a:pt x="21" y="191"/>
                  </a:cubicBezTo>
                  <a:cubicBezTo>
                    <a:pt x="21" y="190"/>
                    <a:pt x="20" y="190"/>
                    <a:pt x="19" y="190"/>
                  </a:cubicBezTo>
                  <a:cubicBezTo>
                    <a:pt x="19" y="190"/>
                    <a:pt x="19" y="191"/>
                    <a:pt x="18" y="191"/>
                  </a:cubicBezTo>
                  <a:cubicBezTo>
                    <a:pt x="18" y="191"/>
                    <a:pt x="18" y="191"/>
                    <a:pt x="17" y="191"/>
                  </a:cubicBezTo>
                  <a:cubicBezTo>
                    <a:pt x="17" y="191"/>
                    <a:pt x="17" y="191"/>
                    <a:pt x="16" y="191"/>
                  </a:cubicBezTo>
                  <a:cubicBezTo>
                    <a:pt x="16" y="191"/>
                    <a:pt x="16" y="191"/>
                    <a:pt x="16" y="192"/>
                  </a:cubicBezTo>
                  <a:cubicBezTo>
                    <a:pt x="15" y="191"/>
                    <a:pt x="15" y="191"/>
                    <a:pt x="15" y="190"/>
                  </a:cubicBezTo>
                  <a:cubicBezTo>
                    <a:pt x="14" y="189"/>
                    <a:pt x="14" y="189"/>
                    <a:pt x="13" y="189"/>
                  </a:cubicBezTo>
                  <a:cubicBezTo>
                    <a:pt x="12" y="189"/>
                    <a:pt x="12" y="189"/>
                    <a:pt x="12" y="189"/>
                  </a:cubicBezTo>
                  <a:cubicBezTo>
                    <a:pt x="12" y="190"/>
                    <a:pt x="13" y="190"/>
                    <a:pt x="13" y="190"/>
                  </a:cubicBezTo>
                  <a:cubicBezTo>
                    <a:pt x="13" y="190"/>
                    <a:pt x="13" y="190"/>
                    <a:pt x="13" y="191"/>
                  </a:cubicBezTo>
                  <a:cubicBezTo>
                    <a:pt x="13" y="191"/>
                    <a:pt x="13" y="191"/>
                    <a:pt x="13" y="191"/>
                  </a:cubicBezTo>
                  <a:cubicBezTo>
                    <a:pt x="12" y="191"/>
                    <a:pt x="12" y="191"/>
                    <a:pt x="12" y="191"/>
                  </a:cubicBezTo>
                  <a:cubicBezTo>
                    <a:pt x="12" y="190"/>
                    <a:pt x="11" y="190"/>
                    <a:pt x="11" y="190"/>
                  </a:cubicBezTo>
                  <a:cubicBezTo>
                    <a:pt x="11" y="190"/>
                    <a:pt x="11" y="190"/>
                    <a:pt x="11" y="189"/>
                  </a:cubicBezTo>
                  <a:cubicBezTo>
                    <a:pt x="11" y="189"/>
                    <a:pt x="11" y="189"/>
                    <a:pt x="10" y="189"/>
                  </a:cubicBezTo>
                  <a:cubicBezTo>
                    <a:pt x="10" y="189"/>
                    <a:pt x="9" y="189"/>
                    <a:pt x="9" y="189"/>
                  </a:cubicBezTo>
                  <a:cubicBezTo>
                    <a:pt x="9" y="190"/>
                    <a:pt x="9" y="190"/>
                    <a:pt x="8" y="190"/>
                  </a:cubicBezTo>
                  <a:cubicBezTo>
                    <a:pt x="6" y="190"/>
                    <a:pt x="5" y="190"/>
                    <a:pt x="4" y="190"/>
                  </a:cubicBezTo>
                  <a:cubicBezTo>
                    <a:pt x="3" y="190"/>
                    <a:pt x="2" y="189"/>
                    <a:pt x="0" y="189"/>
                  </a:cubicBezTo>
                  <a:lnTo>
                    <a:pt x="0" y="51"/>
                  </a:lnTo>
                  <a:cubicBezTo>
                    <a:pt x="0" y="50"/>
                    <a:pt x="1" y="49"/>
                    <a:pt x="1" y="48"/>
                  </a:cubicBezTo>
                  <a:cubicBezTo>
                    <a:pt x="1" y="47"/>
                    <a:pt x="1" y="46"/>
                    <a:pt x="0" y="45"/>
                  </a:cubicBezTo>
                  <a:cubicBezTo>
                    <a:pt x="1" y="45"/>
                    <a:pt x="1" y="45"/>
                    <a:pt x="2" y="45"/>
                  </a:cubicBezTo>
                  <a:cubicBezTo>
                    <a:pt x="2" y="45"/>
                    <a:pt x="2" y="44"/>
                    <a:pt x="1" y="44"/>
                  </a:cubicBezTo>
                  <a:cubicBezTo>
                    <a:pt x="1" y="44"/>
                    <a:pt x="0" y="44"/>
                    <a:pt x="0" y="44"/>
                  </a:cubicBezTo>
                  <a:cubicBezTo>
                    <a:pt x="1" y="43"/>
                    <a:pt x="1" y="43"/>
                    <a:pt x="1" y="42"/>
                  </a:cubicBezTo>
                  <a:cubicBezTo>
                    <a:pt x="1" y="41"/>
                    <a:pt x="0" y="41"/>
                    <a:pt x="0" y="40"/>
                  </a:cubicBezTo>
                  <a:cubicBezTo>
                    <a:pt x="0" y="39"/>
                    <a:pt x="0" y="38"/>
                    <a:pt x="0" y="38"/>
                  </a:cubicBezTo>
                  <a:cubicBezTo>
                    <a:pt x="0" y="37"/>
                    <a:pt x="0" y="36"/>
                    <a:pt x="0" y="35"/>
                  </a:cubicBezTo>
                  <a:lnTo>
                    <a:pt x="1" y="35"/>
                  </a:lnTo>
                  <a:lnTo>
                    <a:pt x="1" y="35"/>
                  </a:lnTo>
                  <a:lnTo>
                    <a:pt x="1" y="35"/>
                  </a:lnTo>
                  <a:cubicBezTo>
                    <a:pt x="1" y="35"/>
                    <a:pt x="1" y="34"/>
                    <a:pt x="1" y="34"/>
                  </a:cubicBezTo>
                  <a:cubicBezTo>
                    <a:pt x="1" y="34"/>
                    <a:pt x="0" y="33"/>
                    <a:pt x="0" y="33"/>
                  </a:cubicBezTo>
                  <a:cubicBezTo>
                    <a:pt x="0" y="31"/>
                    <a:pt x="0" y="28"/>
                    <a:pt x="0" y="25"/>
                  </a:cubicBezTo>
                  <a:cubicBezTo>
                    <a:pt x="1" y="23"/>
                    <a:pt x="1" y="20"/>
                    <a:pt x="1" y="17"/>
                  </a:cubicBezTo>
                  <a:cubicBezTo>
                    <a:pt x="1"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3"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6" y="15"/>
                  </a:cubicBezTo>
                  <a:cubicBezTo>
                    <a:pt x="7" y="14"/>
                    <a:pt x="7" y="14"/>
                    <a:pt x="8" y="13"/>
                  </a:cubicBezTo>
                  <a:cubicBezTo>
                    <a:pt x="8" y="13"/>
                    <a:pt x="8" y="12"/>
                    <a:pt x="8" y="12"/>
                  </a:cubicBezTo>
                  <a:cubicBezTo>
                    <a:pt x="8" y="12"/>
                    <a:pt x="8" y="11"/>
                    <a:pt x="8" y="10"/>
                  </a:cubicBezTo>
                  <a:cubicBezTo>
                    <a:pt x="6" y="11"/>
                    <a:pt x="5" y="11"/>
                    <a:pt x="5" y="10"/>
                  </a:cubicBezTo>
                  <a:cubicBezTo>
                    <a:pt x="4" y="10"/>
                    <a:pt x="3" y="9"/>
                    <a:pt x="2" y="9"/>
                  </a:cubicBezTo>
                  <a:cubicBezTo>
                    <a:pt x="2" y="10"/>
                    <a:pt x="3" y="10"/>
                    <a:pt x="4" y="11"/>
                  </a:cubicBezTo>
                  <a:cubicBezTo>
                    <a:pt x="5" y="11"/>
                    <a:pt x="5" y="11"/>
                    <a:pt x="6" y="12"/>
                  </a:cubicBezTo>
                  <a:cubicBezTo>
                    <a:pt x="6" y="12"/>
                    <a:pt x="5" y="13"/>
                    <a:pt x="5" y="13"/>
                  </a:cubicBezTo>
                  <a:cubicBezTo>
                    <a:pt x="5" y="13"/>
                    <a:pt x="4" y="13"/>
                    <a:pt x="4" y="13"/>
                  </a:cubicBezTo>
                  <a:cubicBezTo>
                    <a:pt x="4" y="13"/>
                    <a:pt x="3" y="13"/>
                    <a:pt x="3" y="13"/>
                  </a:cubicBezTo>
                  <a:cubicBezTo>
                    <a:pt x="3" y="14"/>
                    <a:pt x="2" y="14"/>
                    <a:pt x="1" y="14"/>
                  </a:cubicBezTo>
                  <a:cubicBezTo>
                    <a:pt x="2" y="14"/>
                    <a:pt x="2" y="13"/>
                    <a:pt x="2" y="13"/>
                  </a:cubicBezTo>
                  <a:cubicBezTo>
                    <a:pt x="2" y="12"/>
                    <a:pt x="1" y="12"/>
                    <a:pt x="0" y="12"/>
                  </a:cubicBezTo>
                  <a:cubicBezTo>
                    <a:pt x="0" y="10"/>
                    <a:pt x="0" y="9"/>
                    <a:pt x="1" y="8"/>
                  </a:cubicBezTo>
                  <a:cubicBezTo>
                    <a:pt x="2" y="7"/>
                    <a:pt x="2" y="6"/>
                    <a:pt x="3" y="5"/>
                  </a:cubicBezTo>
                  <a:cubicBezTo>
                    <a:pt x="3" y="5"/>
                    <a:pt x="2" y="5"/>
                    <a:pt x="2" y="5"/>
                  </a:cubicBezTo>
                  <a:cubicBezTo>
                    <a:pt x="1" y="5"/>
                    <a:pt x="1" y="5"/>
                    <a:pt x="0" y="5"/>
                  </a:cubicBezTo>
                  <a:cubicBezTo>
                    <a:pt x="0" y="4"/>
                    <a:pt x="0" y="4"/>
                    <a:pt x="0" y="3"/>
                  </a:cubicBezTo>
                  <a:cubicBezTo>
                    <a:pt x="0" y="3"/>
                    <a:pt x="1" y="3"/>
                    <a:pt x="1" y="2"/>
                  </a:cubicBezTo>
                  <a:cubicBezTo>
                    <a:pt x="1" y="2"/>
                    <a:pt x="1" y="2"/>
                    <a:pt x="1" y="2"/>
                  </a:cubicBezTo>
                  <a:cubicBezTo>
                    <a:pt x="2" y="2"/>
                    <a:pt x="1" y="1"/>
                    <a:pt x="1" y="1"/>
                  </a:cubicBezTo>
                  <a:cubicBezTo>
                    <a:pt x="2" y="0"/>
                    <a:pt x="3" y="0"/>
                    <a:pt x="4" y="0"/>
                  </a:cubicBezTo>
                  <a:cubicBezTo>
                    <a:pt x="5" y="1"/>
                    <a:pt x="6" y="1"/>
                    <a:pt x="6" y="2"/>
                  </a:cubicBezTo>
                  <a:cubicBezTo>
                    <a:pt x="7" y="1"/>
                    <a:pt x="8"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6" y="1"/>
                    <a:pt x="16" y="2"/>
                  </a:cubicBezTo>
                  <a:cubicBezTo>
                    <a:pt x="16" y="2"/>
                    <a:pt x="17" y="2"/>
                    <a:pt x="17" y="1"/>
                  </a:cubicBezTo>
                  <a:cubicBezTo>
                    <a:pt x="17" y="1"/>
                    <a:pt x="17" y="1"/>
                    <a:pt x="17" y="1"/>
                  </a:cubicBezTo>
                  <a:cubicBezTo>
                    <a:pt x="17" y="1"/>
                    <a:pt x="17" y="1"/>
                    <a:pt x="18" y="1"/>
                  </a:cubicBezTo>
                  <a:cubicBezTo>
                    <a:pt x="18" y="1"/>
                    <a:pt x="18" y="1"/>
                    <a:pt x="18" y="2"/>
                  </a:cubicBezTo>
                  <a:cubicBezTo>
                    <a:pt x="18" y="2"/>
                    <a:pt x="19" y="1"/>
                    <a:pt x="19" y="1"/>
                  </a:cubicBezTo>
                  <a:cubicBezTo>
                    <a:pt x="19" y="1"/>
                    <a:pt x="20" y="1"/>
                    <a:pt x="21" y="1"/>
                  </a:cubicBezTo>
                  <a:cubicBezTo>
                    <a:pt x="21"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7"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1" y="2"/>
                    <a:pt x="32" y="2"/>
                  </a:cubicBezTo>
                  <a:cubicBezTo>
                    <a:pt x="33" y="2"/>
                    <a:pt x="34" y="1"/>
                    <a:pt x="35" y="2"/>
                  </a:cubicBezTo>
                  <a:cubicBezTo>
                    <a:pt x="36" y="2"/>
                    <a:pt x="37" y="2"/>
                    <a:pt x="38" y="2"/>
                  </a:cubicBezTo>
                  <a:close/>
                  <a:moveTo>
                    <a:pt x="38" y="2"/>
                  </a:moveTo>
                  <a:cubicBezTo>
                    <a:pt x="38" y="2"/>
                    <a:pt x="37" y="3"/>
                    <a:pt x="36" y="3"/>
                  </a:cubicBezTo>
                  <a:cubicBezTo>
                    <a:pt x="36" y="4"/>
                    <a:pt x="36" y="4"/>
                    <a:pt x="35" y="5"/>
                  </a:cubicBezTo>
                  <a:cubicBezTo>
                    <a:pt x="36" y="5"/>
                    <a:pt x="36" y="5"/>
                    <a:pt x="36" y="5"/>
                  </a:cubicBezTo>
                  <a:cubicBezTo>
                    <a:pt x="36" y="6"/>
                    <a:pt x="37" y="6"/>
                    <a:pt x="37" y="6"/>
                  </a:cubicBezTo>
                  <a:cubicBezTo>
                    <a:pt x="37" y="5"/>
                    <a:pt x="37" y="4"/>
                    <a:pt x="37" y="3"/>
                  </a:cubicBezTo>
                  <a:cubicBezTo>
                    <a:pt x="38" y="3"/>
                    <a:pt x="38" y="2"/>
                    <a:pt x="38" y="2"/>
                  </a:cubicBezTo>
                  <a:close/>
                  <a:moveTo>
                    <a:pt x="7" y="3"/>
                  </a:moveTo>
                  <a:lnTo>
                    <a:pt x="8" y="3"/>
                  </a:lnTo>
                  <a:lnTo>
                    <a:pt x="8" y="2"/>
                  </a:lnTo>
                  <a:lnTo>
                    <a:pt x="7" y="2"/>
                  </a:lnTo>
                  <a:lnTo>
                    <a:pt x="7" y="3"/>
                  </a:lnTo>
                  <a:close/>
                  <a:moveTo>
                    <a:pt x="35" y="2"/>
                  </a:moveTo>
                  <a:cubicBezTo>
                    <a:pt x="35" y="3"/>
                    <a:pt x="35" y="3"/>
                    <a:pt x="35" y="3"/>
                  </a:cubicBezTo>
                  <a:cubicBezTo>
                    <a:pt x="36" y="3"/>
                    <a:pt x="36" y="3"/>
                    <a:pt x="36" y="2"/>
                  </a:cubicBezTo>
                  <a:cubicBezTo>
                    <a:pt x="36" y="2"/>
                    <a:pt x="36" y="2"/>
                    <a:pt x="36" y="2"/>
                  </a:cubicBezTo>
                  <a:cubicBezTo>
                    <a:pt x="35" y="2"/>
                    <a:pt x="35" y="2"/>
                    <a:pt x="35" y="2"/>
                  </a:cubicBezTo>
                  <a:close/>
                  <a:moveTo>
                    <a:pt x="33" y="2"/>
                  </a:moveTo>
                  <a:cubicBezTo>
                    <a:pt x="33" y="3"/>
                    <a:pt x="33" y="4"/>
                    <a:pt x="32" y="4"/>
                  </a:cubicBezTo>
                  <a:cubicBezTo>
                    <a:pt x="32" y="4"/>
                    <a:pt x="31" y="5"/>
                    <a:pt x="31" y="5"/>
                  </a:cubicBezTo>
                  <a:cubicBezTo>
                    <a:pt x="32" y="6"/>
                    <a:pt x="32" y="6"/>
                    <a:pt x="33" y="5"/>
                  </a:cubicBezTo>
                  <a:cubicBezTo>
                    <a:pt x="33" y="5"/>
                    <a:pt x="34" y="5"/>
                    <a:pt x="34" y="5"/>
                  </a:cubicBezTo>
                  <a:cubicBezTo>
                    <a:pt x="34" y="3"/>
                    <a:pt x="34" y="2"/>
                    <a:pt x="33" y="2"/>
                  </a:cubicBezTo>
                  <a:close/>
                  <a:moveTo>
                    <a:pt x="10" y="3"/>
                  </a:moveTo>
                  <a:cubicBezTo>
                    <a:pt x="10" y="3"/>
                    <a:pt x="10" y="3"/>
                    <a:pt x="10" y="3"/>
                  </a:cubicBezTo>
                  <a:cubicBezTo>
                    <a:pt x="10" y="4"/>
                    <a:pt x="10" y="4"/>
                    <a:pt x="10" y="4"/>
                  </a:cubicBezTo>
                  <a:lnTo>
                    <a:pt x="11" y="4"/>
                  </a:lnTo>
                  <a:cubicBezTo>
                    <a:pt x="11" y="4"/>
                    <a:pt x="11" y="4"/>
                    <a:pt x="11" y="4"/>
                  </a:cubicBezTo>
                  <a:cubicBezTo>
                    <a:pt x="12" y="3"/>
                    <a:pt x="12" y="3"/>
                    <a:pt x="12" y="3"/>
                  </a:cubicBezTo>
                  <a:lnTo>
                    <a:pt x="10"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4"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0" y="8"/>
                  </a:cubicBezTo>
                  <a:cubicBezTo>
                    <a:pt x="30" y="8"/>
                    <a:pt x="29" y="8"/>
                    <a:pt x="28" y="9"/>
                  </a:cubicBezTo>
                  <a:cubicBezTo>
                    <a:pt x="27" y="9"/>
                    <a:pt x="27" y="9"/>
                    <a:pt x="27" y="8"/>
                  </a:cubicBezTo>
                  <a:cubicBezTo>
                    <a:pt x="27" y="8"/>
                    <a:pt x="28" y="8"/>
                    <a:pt x="28" y="8"/>
                  </a:cubicBezTo>
                  <a:cubicBezTo>
                    <a:pt x="29" y="8"/>
                    <a:pt x="29" y="7"/>
                    <a:pt x="29" y="7"/>
                  </a:cubicBezTo>
                  <a:cubicBezTo>
                    <a:pt x="28" y="6"/>
                    <a:pt x="28" y="6"/>
                    <a:pt x="27" y="5"/>
                  </a:cubicBezTo>
                  <a:cubicBezTo>
                    <a:pt x="27" y="4"/>
                    <a:pt x="26" y="4"/>
                    <a:pt x="26" y="3"/>
                  </a:cubicBezTo>
                  <a:close/>
                  <a:moveTo>
                    <a:pt x="5" y="4"/>
                  </a:moveTo>
                  <a:cubicBezTo>
                    <a:pt x="4" y="6"/>
                    <a:pt x="5" y="6"/>
                    <a:pt x="5" y="6"/>
                  </a:cubicBezTo>
                  <a:cubicBezTo>
                    <a:pt x="5" y="5"/>
                    <a:pt x="5" y="4"/>
                    <a:pt x="5" y="4"/>
                  </a:cubicBezTo>
                  <a:close/>
                  <a:moveTo>
                    <a:pt x="8" y="6"/>
                  </a:moveTo>
                  <a:cubicBezTo>
                    <a:pt x="8" y="6"/>
                    <a:pt x="8" y="7"/>
                    <a:pt x="8"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0" y="7"/>
                    <a:pt x="10" y="6"/>
                    <a:pt x="10" y="6"/>
                  </a:cubicBezTo>
                  <a:cubicBezTo>
                    <a:pt x="9" y="6"/>
                    <a:pt x="9" y="6"/>
                    <a:pt x="8" y="6"/>
                  </a:cubicBezTo>
                  <a:close/>
                  <a:moveTo>
                    <a:pt x="41" y="6"/>
                  </a:moveTo>
                  <a:cubicBezTo>
                    <a:pt x="41" y="7"/>
                    <a:pt x="41" y="8"/>
                    <a:pt x="42" y="8"/>
                  </a:cubicBezTo>
                  <a:cubicBezTo>
                    <a:pt x="43" y="7"/>
                    <a:pt x="43" y="7"/>
                    <a:pt x="43" y="7"/>
                  </a:cubicBezTo>
                  <a:cubicBezTo>
                    <a:pt x="43" y="6"/>
                    <a:pt x="43" y="6"/>
                    <a:pt x="43" y="5"/>
                  </a:cubicBezTo>
                  <a:lnTo>
                    <a:pt x="41" y="6"/>
                  </a:lnTo>
                  <a:close/>
                  <a:moveTo>
                    <a:pt x="35" y="6"/>
                  </a:moveTo>
                  <a:cubicBezTo>
                    <a:pt x="35" y="6"/>
                    <a:pt x="34" y="6"/>
                    <a:pt x="34" y="6"/>
                  </a:cubicBezTo>
                  <a:cubicBezTo>
                    <a:pt x="33" y="6"/>
                    <a:pt x="33" y="7"/>
                    <a:pt x="33" y="7"/>
                  </a:cubicBezTo>
                  <a:cubicBezTo>
                    <a:pt x="33" y="8"/>
                    <a:pt x="34" y="8"/>
                    <a:pt x="34" y="8"/>
                  </a:cubicBezTo>
                  <a:cubicBezTo>
                    <a:pt x="35" y="8"/>
                    <a:pt x="35" y="9"/>
                    <a:pt x="36" y="9"/>
                  </a:cubicBezTo>
                  <a:cubicBezTo>
                    <a:pt x="36" y="9"/>
                    <a:pt x="36" y="8"/>
                    <a:pt x="36" y="8"/>
                  </a:cubicBezTo>
                  <a:cubicBezTo>
                    <a:pt x="36" y="7"/>
                    <a:pt x="36" y="7"/>
                    <a:pt x="35" y="6"/>
                  </a:cubicBezTo>
                  <a:close/>
                  <a:moveTo>
                    <a:pt x="24" y="7"/>
                  </a:moveTo>
                  <a:cubicBezTo>
                    <a:pt x="23" y="7"/>
                    <a:pt x="23" y="7"/>
                    <a:pt x="23" y="9"/>
                  </a:cubicBezTo>
                  <a:cubicBezTo>
                    <a:pt x="23" y="9"/>
                    <a:pt x="24" y="9"/>
                    <a:pt x="24" y="8"/>
                  </a:cubicBezTo>
                  <a:cubicBezTo>
                    <a:pt x="24" y="8"/>
                    <a:pt x="24" y="7"/>
                    <a:pt x="24" y="7"/>
                  </a:cubicBezTo>
                  <a:close/>
                  <a:moveTo>
                    <a:pt x="53" y="8"/>
                  </a:moveTo>
                  <a:cubicBezTo>
                    <a:pt x="53" y="8"/>
                    <a:pt x="53"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8" y="8"/>
                    <a:pt x="38" y="8"/>
                    <a:pt x="38" y="8"/>
                  </a:cubicBezTo>
                  <a:cubicBezTo>
                    <a:pt x="38" y="8"/>
                    <a:pt x="38" y="8"/>
                    <a:pt x="38" y="9"/>
                  </a:cubicBezTo>
                  <a:cubicBezTo>
                    <a:pt x="37" y="9"/>
                    <a:pt x="37" y="9"/>
                    <a:pt x="37" y="10"/>
                  </a:cubicBezTo>
                  <a:cubicBezTo>
                    <a:pt x="38" y="10"/>
                    <a:pt x="38" y="10"/>
                    <a:pt x="38" y="9"/>
                  </a:cubicBezTo>
                  <a:cubicBezTo>
                    <a:pt x="39" y="9"/>
                    <a:pt x="39" y="9"/>
                    <a:pt x="39" y="9"/>
                  </a:cubicBezTo>
                  <a:lnTo>
                    <a:pt x="39" y="10"/>
                  </a:lnTo>
                  <a:close/>
                  <a:moveTo>
                    <a:pt x="45" y="9"/>
                  </a:moveTo>
                  <a:cubicBezTo>
                    <a:pt x="45" y="9"/>
                    <a:pt x="45" y="9"/>
                    <a:pt x="46" y="9"/>
                  </a:cubicBezTo>
                  <a:cubicBezTo>
                    <a:pt x="46" y="9"/>
                    <a:pt x="46" y="8"/>
                    <a:pt x="46" y="8"/>
                  </a:cubicBezTo>
                  <a:cubicBezTo>
                    <a:pt x="46" y="8"/>
                    <a:pt x="46" y="8"/>
                    <a:pt x="45" y="8"/>
                  </a:cubicBezTo>
                  <a:cubicBezTo>
                    <a:pt x="45" y="8"/>
                    <a:pt x="45" y="8"/>
                    <a:pt x="45" y="9"/>
                  </a:cubicBezTo>
                  <a:close/>
                  <a:moveTo>
                    <a:pt x="17" y="9"/>
                  </a:moveTo>
                  <a:cubicBezTo>
                    <a:pt x="17" y="9"/>
                    <a:pt x="17" y="10"/>
                    <a:pt x="17" y="10"/>
                  </a:cubicBezTo>
                  <a:cubicBezTo>
                    <a:pt x="17" y="10"/>
                    <a:pt x="17" y="10"/>
                    <a:pt x="18" y="10"/>
                  </a:cubicBezTo>
                  <a:cubicBezTo>
                    <a:pt x="18" y="10"/>
                    <a:pt x="18" y="10"/>
                    <a:pt x="18" y="10"/>
                  </a:cubicBezTo>
                  <a:cubicBezTo>
                    <a:pt x="18" y="9"/>
                    <a:pt x="18" y="9"/>
                    <a:pt x="18" y="9"/>
                  </a:cubicBezTo>
                  <a:cubicBezTo>
                    <a:pt x="18" y="9"/>
                    <a:pt x="17" y="8"/>
                    <a:pt x="17" y="8"/>
                  </a:cubicBezTo>
                  <a:cubicBezTo>
                    <a:pt x="17" y="8"/>
                    <a:pt x="17" y="9"/>
                    <a:pt x="17" y="9"/>
                  </a:cubicBezTo>
                  <a:close/>
                  <a:moveTo>
                    <a:pt x="13" y="10"/>
                  </a:moveTo>
                  <a:cubicBezTo>
                    <a:pt x="12" y="10"/>
                    <a:pt x="12" y="10"/>
                    <a:pt x="12" y="10"/>
                  </a:cubicBezTo>
                  <a:cubicBezTo>
                    <a:pt x="12" y="10"/>
                    <a:pt x="12" y="10"/>
                    <a:pt x="13" y="10"/>
                  </a:cubicBezTo>
                  <a:cubicBezTo>
                    <a:pt x="13" y="10"/>
                    <a:pt x="13" y="10"/>
                    <a:pt x="13" y="9"/>
                  </a:cubicBezTo>
                  <a:cubicBezTo>
                    <a:pt x="13" y="9"/>
                    <a:pt x="13" y="9"/>
                    <a:pt x="13" y="10"/>
                  </a:cubicBezTo>
                  <a:close/>
                  <a:moveTo>
                    <a:pt x="31" y="10"/>
                  </a:moveTo>
                  <a:cubicBezTo>
                    <a:pt x="31" y="10"/>
                    <a:pt x="32" y="10"/>
                    <a:pt x="32" y="10"/>
                  </a:cubicBezTo>
                  <a:cubicBezTo>
                    <a:pt x="32" y="9"/>
                    <a:pt x="32" y="9"/>
                    <a:pt x="32" y="9"/>
                  </a:cubicBezTo>
                  <a:cubicBezTo>
                    <a:pt x="32" y="9"/>
                    <a:pt x="32" y="9"/>
                    <a:pt x="31" y="9"/>
                  </a:cubicBezTo>
                  <a:cubicBezTo>
                    <a:pt x="31" y="9"/>
                    <a:pt x="31" y="10"/>
                    <a:pt x="31" y="10"/>
                  </a:cubicBezTo>
                  <a:close/>
                  <a:moveTo>
                    <a:pt x="51" y="9"/>
                  </a:moveTo>
                  <a:cubicBezTo>
                    <a:pt x="51" y="9"/>
                    <a:pt x="51" y="10"/>
                    <a:pt x="50" y="10"/>
                  </a:cubicBezTo>
                  <a:cubicBezTo>
                    <a:pt x="50" y="10"/>
                    <a:pt x="50" y="10"/>
                    <a:pt x="50" y="10"/>
                  </a:cubicBezTo>
                  <a:cubicBezTo>
                    <a:pt x="50" y="10"/>
                    <a:pt x="51" y="10"/>
                    <a:pt x="51" y="10"/>
                  </a:cubicBezTo>
                  <a:cubicBezTo>
                    <a:pt x="51" y="11"/>
                    <a:pt x="51" y="11"/>
                    <a:pt x="51" y="11"/>
                  </a:cubicBezTo>
                  <a:cubicBezTo>
                    <a:pt x="51" y="10"/>
                    <a:pt x="51" y="10"/>
                    <a:pt x="51" y="10"/>
                  </a:cubicBezTo>
                  <a:cubicBezTo>
                    <a:pt x="52" y="10"/>
                    <a:pt x="52" y="10"/>
                    <a:pt x="52" y="10"/>
                  </a:cubicBezTo>
                  <a:cubicBezTo>
                    <a:pt x="51"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0" y="12"/>
                    <a:pt x="21" y="12"/>
                  </a:cubicBezTo>
                  <a:cubicBezTo>
                    <a:pt x="21" y="13"/>
                    <a:pt x="21" y="13"/>
                    <a:pt x="21"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5" y="11"/>
                    <a:pt x="36" y="10"/>
                    <a:pt x="36" y="10"/>
                  </a:cubicBezTo>
                  <a:cubicBezTo>
                    <a:pt x="36" y="10"/>
                    <a:pt x="36" y="10"/>
                    <a:pt x="35" y="10"/>
                  </a:cubicBezTo>
                  <a:cubicBezTo>
                    <a:pt x="35" y="10"/>
                    <a:pt x="35" y="10"/>
                    <a:pt x="35" y="10"/>
                  </a:cubicBezTo>
                  <a:close/>
                  <a:moveTo>
                    <a:pt x="47" y="10"/>
                  </a:moveTo>
                  <a:cubicBezTo>
                    <a:pt x="47" y="10"/>
                    <a:pt x="47" y="10"/>
                    <a:pt x="47" y="10"/>
                  </a:cubicBezTo>
                  <a:cubicBezTo>
                    <a:pt x="48" y="10"/>
                    <a:pt x="48" y="10"/>
                    <a:pt x="48" y="10"/>
                  </a:cubicBezTo>
                  <a:cubicBezTo>
                    <a:pt x="47" y="10"/>
                    <a:pt x="47" y="10"/>
                    <a:pt x="47" y="10"/>
                  </a:cubicBezTo>
                  <a:cubicBezTo>
                    <a:pt x="47" y="10"/>
                    <a:pt x="47" y="10"/>
                    <a:pt x="47" y="10"/>
                  </a:cubicBezTo>
                  <a:close/>
                  <a:moveTo>
                    <a:pt x="1" y="11"/>
                  </a:moveTo>
                  <a:lnTo>
                    <a:pt x="2" y="11"/>
                  </a:lnTo>
                  <a:lnTo>
                    <a:pt x="2" y="10"/>
                  </a:lnTo>
                  <a:lnTo>
                    <a:pt x="1" y="10"/>
                  </a:lnTo>
                  <a:lnTo>
                    <a:pt x="1" y="11"/>
                  </a:lnTo>
                  <a:close/>
                  <a:moveTo>
                    <a:pt x="25" y="11"/>
                  </a:moveTo>
                  <a:cubicBezTo>
                    <a:pt x="25" y="11"/>
                    <a:pt x="25" y="11"/>
                    <a:pt x="25" y="11"/>
                  </a:cubicBezTo>
                  <a:cubicBezTo>
                    <a:pt x="25" y="11"/>
                    <a:pt x="25" y="10"/>
                    <a:pt x="25" y="10"/>
                  </a:cubicBezTo>
                  <a:cubicBezTo>
                    <a:pt x="25" y="10"/>
                    <a:pt x="25" y="10"/>
                    <a:pt x="25" y="10"/>
                  </a:cubicBezTo>
                  <a:cubicBezTo>
                    <a:pt x="25" y="10"/>
                    <a:pt x="25" y="11"/>
                    <a:pt x="25" y="11"/>
                  </a:cubicBezTo>
                  <a:close/>
                  <a:moveTo>
                    <a:pt x="39" y="11"/>
                  </a:moveTo>
                  <a:cubicBezTo>
                    <a:pt x="39" y="11"/>
                    <a:pt x="39" y="11"/>
                    <a:pt x="39" y="11"/>
                  </a:cubicBezTo>
                  <a:cubicBezTo>
                    <a:pt x="40" y="11"/>
                    <a:pt x="40" y="10"/>
                    <a:pt x="39"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9" y="13"/>
                    <a:pt x="9" y="13"/>
                  </a:cubicBezTo>
                  <a:cubicBezTo>
                    <a:pt x="9" y="13"/>
                    <a:pt x="9" y="14"/>
                    <a:pt x="9" y="14"/>
                  </a:cubicBezTo>
                  <a:cubicBezTo>
                    <a:pt x="9" y="14"/>
                    <a:pt x="10" y="14"/>
                    <a:pt x="10" y="15"/>
                  </a:cubicBezTo>
                  <a:cubicBezTo>
                    <a:pt x="10" y="15"/>
                    <a:pt x="10" y="15"/>
                    <a:pt x="10" y="15"/>
                  </a:cubicBezTo>
                  <a:cubicBezTo>
                    <a:pt x="11" y="15"/>
                    <a:pt x="11" y="16"/>
                    <a:pt x="10" y="16"/>
                  </a:cubicBezTo>
                  <a:cubicBezTo>
                    <a:pt x="11" y="16"/>
                    <a:pt x="12" y="16"/>
                    <a:pt x="12" y="16"/>
                  </a:cubicBezTo>
                  <a:cubicBezTo>
                    <a:pt x="12" y="16"/>
                    <a:pt x="13" y="15"/>
                    <a:pt x="13" y="15"/>
                  </a:cubicBezTo>
                  <a:cubicBezTo>
                    <a:pt x="13" y="14"/>
                    <a:pt x="13" y="14"/>
                    <a:pt x="13"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4" y="11"/>
                    <a:pt x="34" y="11"/>
                    <a:pt x="34" y="11"/>
                  </a:cubicBezTo>
                  <a:cubicBezTo>
                    <a:pt x="33" y="12"/>
                    <a:pt x="33" y="12"/>
                    <a:pt x="33" y="12"/>
                  </a:cubicBezTo>
                  <a:cubicBezTo>
                    <a:pt x="34" y="12"/>
                    <a:pt x="35" y="12"/>
                    <a:pt x="35" y="11"/>
                  </a:cubicBezTo>
                  <a:close/>
                  <a:moveTo>
                    <a:pt x="41" y="11"/>
                  </a:moveTo>
                  <a:cubicBezTo>
                    <a:pt x="41" y="12"/>
                    <a:pt x="41" y="13"/>
                    <a:pt x="40" y="13"/>
                  </a:cubicBezTo>
                  <a:cubicBezTo>
                    <a:pt x="40" y="13"/>
                    <a:pt x="40" y="14"/>
                    <a:pt x="39" y="14"/>
                  </a:cubicBezTo>
                  <a:cubicBezTo>
                    <a:pt x="40" y="15"/>
                    <a:pt x="41" y="15"/>
                    <a:pt x="42" y="15"/>
                  </a:cubicBezTo>
                  <a:cubicBezTo>
                    <a:pt x="42" y="14"/>
                    <a:pt x="42" y="14"/>
                    <a:pt x="42" y="14"/>
                  </a:cubicBezTo>
                  <a:cubicBezTo>
                    <a:pt x="42" y="14"/>
                    <a:pt x="42" y="14"/>
                    <a:pt x="41" y="14"/>
                  </a:cubicBezTo>
                  <a:cubicBezTo>
                    <a:pt x="41" y="14"/>
                    <a:pt x="41" y="14"/>
                    <a:pt x="41" y="14"/>
                  </a:cubicBezTo>
                  <a:cubicBezTo>
                    <a:pt x="41" y="15"/>
                    <a:pt x="41" y="14"/>
                    <a:pt x="41" y="14"/>
                  </a:cubicBezTo>
                  <a:cubicBezTo>
                    <a:pt x="41" y="13"/>
                    <a:pt x="42" y="13"/>
                    <a:pt x="43" y="13"/>
                  </a:cubicBezTo>
                  <a:cubicBezTo>
                    <a:pt x="43" y="12"/>
                    <a:pt x="42" y="11"/>
                    <a:pt x="41" y="11"/>
                  </a:cubicBezTo>
                  <a:close/>
                  <a:moveTo>
                    <a:pt x="18" y="12"/>
                  </a:moveTo>
                  <a:cubicBezTo>
                    <a:pt x="17" y="13"/>
                    <a:pt x="17" y="13"/>
                    <a:pt x="17" y="13"/>
                  </a:cubicBezTo>
                  <a:cubicBezTo>
                    <a:pt x="17" y="13"/>
                    <a:pt x="18" y="13"/>
                    <a:pt x="18" y="13"/>
                  </a:cubicBezTo>
                  <a:cubicBezTo>
                    <a:pt x="18" y="12"/>
                    <a:pt x="18" y="12"/>
                    <a:pt x="18" y="12"/>
                  </a:cubicBezTo>
                  <a:cubicBezTo>
                    <a:pt x="18" y="12"/>
                    <a:pt x="18" y="12"/>
                    <a:pt x="18" y="12"/>
                  </a:cubicBezTo>
                  <a:close/>
                  <a:moveTo>
                    <a:pt x="53" y="12"/>
                  </a:moveTo>
                  <a:cubicBezTo>
                    <a:pt x="53" y="12"/>
                    <a:pt x="53" y="12"/>
                    <a:pt x="53" y="13"/>
                  </a:cubicBezTo>
                  <a:cubicBezTo>
                    <a:pt x="53" y="13"/>
                    <a:pt x="54" y="13"/>
                    <a:pt x="54" y="12"/>
                  </a:cubicBezTo>
                  <a:cubicBezTo>
                    <a:pt x="54" y="12"/>
                    <a:pt x="54" y="12"/>
                    <a:pt x="53" y="12"/>
                  </a:cubicBezTo>
                  <a:cubicBezTo>
                    <a:pt x="53" y="12"/>
                    <a:pt x="53" y="12"/>
                    <a:pt x="53" y="12"/>
                  </a:cubicBezTo>
                  <a:close/>
                  <a:moveTo>
                    <a:pt x="27" y="13"/>
                  </a:moveTo>
                  <a:cubicBezTo>
                    <a:pt x="27" y="13"/>
                    <a:pt x="27" y="13"/>
                    <a:pt x="27" y="13"/>
                  </a:cubicBezTo>
                  <a:cubicBezTo>
                    <a:pt x="27" y="13"/>
                    <a:pt x="26" y="14"/>
                    <a:pt x="26" y="14"/>
                  </a:cubicBezTo>
                  <a:cubicBezTo>
                    <a:pt x="26" y="14"/>
                    <a:pt x="27" y="14"/>
                    <a:pt x="27" y="14"/>
                  </a:cubicBezTo>
                  <a:cubicBezTo>
                    <a:pt x="27" y="14"/>
                    <a:pt x="27" y="14"/>
                    <a:pt x="28" y="14"/>
                  </a:cubicBezTo>
                  <a:cubicBezTo>
                    <a:pt x="28" y="14"/>
                    <a:pt x="28" y="14"/>
                    <a:pt x="28" y="13"/>
                  </a:cubicBezTo>
                  <a:cubicBezTo>
                    <a:pt x="28" y="13"/>
                    <a:pt x="28" y="13"/>
                    <a:pt x="27" y="13"/>
                  </a:cubicBezTo>
                  <a:close/>
                  <a:moveTo>
                    <a:pt x="49" y="13"/>
                  </a:moveTo>
                  <a:cubicBezTo>
                    <a:pt x="49" y="14"/>
                    <a:pt x="49" y="14"/>
                    <a:pt x="49" y="14"/>
                  </a:cubicBezTo>
                  <a:cubicBezTo>
                    <a:pt x="49" y="14"/>
                    <a:pt x="50" y="14"/>
                    <a:pt x="50" y="13"/>
                  </a:cubicBezTo>
                  <a:cubicBezTo>
                    <a:pt x="50" y="13"/>
                    <a:pt x="50" y="13"/>
                    <a:pt x="49"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5" y="14"/>
                    <a:pt x="25" y="13"/>
                  </a:cubicBezTo>
                  <a:cubicBezTo>
                    <a:pt x="25" y="13"/>
                    <a:pt x="25" y="13"/>
                    <a:pt x="25" y="13"/>
                  </a:cubicBezTo>
                  <a:cubicBezTo>
                    <a:pt x="25" y="14"/>
                    <a:pt x="24" y="14"/>
                    <a:pt x="25" y="14"/>
                  </a:cubicBezTo>
                  <a:close/>
                  <a:moveTo>
                    <a:pt x="29" y="14"/>
                  </a:moveTo>
                  <a:cubicBezTo>
                    <a:pt x="29" y="15"/>
                    <a:pt x="30" y="15"/>
                    <a:pt x="30" y="15"/>
                  </a:cubicBezTo>
                  <a:cubicBezTo>
                    <a:pt x="30" y="15"/>
                    <a:pt x="30" y="14"/>
                    <a:pt x="30" y="14"/>
                  </a:cubicBezTo>
                  <a:cubicBezTo>
                    <a:pt x="30" y="14"/>
                    <a:pt x="30" y="14"/>
                    <a:pt x="30" y="14"/>
                  </a:cubicBezTo>
                  <a:cubicBezTo>
                    <a:pt x="30" y="13"/>
                    <a:pt x="29" y="13"/>
                    <a:pt x="29" y="14"/>
                  </a:cubicBezTo>
                  <a:close/>
                  <a:moveTo>
                    <a:pt x="20" y="14"/>
                  </a:moveTo>
                  <a:cubicBezTo>
                    <a:pt x="20" y="14"/>
                    <a:pt x="20" y="14"/>
                    <a:pt x="20" y="14"/>
                  </a:cubicBezTo>
                  <a:cubicBezTo>
                    <a:pt x="20" y="14"/>
                    <a:pt x="21" y="14"/>
                    <a:pt x="21" y="14"/>
                  </a:cubicBezTo>
                  <a:cubicBezTo>
                    <a:pt x="20" y="14"/>
                    <a:pt x="20" y="14"/>
                    <a:pt x="20" y="14"/>
                  </a:cubicBezTo>
                  <a:cubicBezTo>
                    <a:pt x="20" y="14"/>
                    <a:pt x="20" y="14"/>
                    <a:pt x="20" y="14"/>
                  </a:cubicBezTo>
                  <a:close/>
                  <a:moveTo>
                    <a:pt x="46" y="15"/>
                  </a:moveTo>
                  <a:lnTo>
                    <a:pt x="47" y="15"/>
                  </a:lnTo>
                  <a:lnTo>
                    <a:pt x="47" y="14"/>
                  </a:lnTo>
                  <a:lnTo>
                    <a:pt x="46" y="14"/>
                  </a:lnTo>
                  <a:lnTo>
                    <a:pt x="46" y="15"/>
                  </a:lnTo>
                  <a:close/>
                  <a:moveTo>
                    <a:pt x="7" y="14"/>
                  </a:moveTo>
                  <a:cubicBezTo>
                    <a:pt x="7" y="15"/>
                    <a:pt x="7" y="16"/>
                    <a:pt x="8" y="16"/>
                  </a:cubicBezTo>
                  <a:cubicBezTo>
                    <a:pt x="8" y="16"/>
                    <a:pt x="8" y="16"/>
                    <a:pt x="9" y="17"/>
                  </a:cubicBezTo>
                  <a:cubicBezTo>
                    <a:pt x="9" y="15"/>
                    <a:pt x="9" y="14"/>
                    <a:pt x="7"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6"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8" y="17"/>
                  </a:cubicBezTo>
                  <a:cubicBezTo>
                    <a:pt x="18" y="17"/>
                    <a:pt x="18" y="17"/>
                    <a:pt x="18" y="17"/>
                  </a:cubicBezTo>
                  <a:close/>
                  <a:moveTo>
                    <a:pt x="9" y="18"/>
                  </a:moveTo>
                  <a:cubicBezTo>
                    <a:pt x="9" y="18"/>
                    <a:pt x="9" y="18"/>
                    <a:pt x="9" y="18"/>
                  </a:cubicBezTo>
                  <a:cubicBezTo>
                    <a:pt x="10" y="18"/>
                    <a:pt x="10" y="18"/>
                    <a:pt x="9"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2" y="17"/>
                    <a:pt x="12" y="17"/>
                    <a:pt x="12" y="18"/>
                  </a:cubicBezTo>
                  <a:cubicBezTo>
                    <a:pt x="12" y="18"/>
                    <a:pt x="12" y="18"/>
                    <a:pt x="12" y="18"/>
                  </a:cubicBezTo>
                  <a:close/>
                  <a:moveTo>
                    <a:pt x="7" y="19"/>
                  </a:moveTo>
                  <a:cubicBezTo>
                    <a:pt x="8" y="19"/>
                    <a:pt x="8" y="19"/>
                    <a:pt x="8" y="18"/>
                  </a:cubicBezTo>
                  <a:cubicBezTo>
                    <a:pt x="8" y="18"/>
                    <a:pt x="8" y="18"/>
                    <a:pt x="8" y="18"/>
                  </a:cubicBezTo>
                  <a:cubicBezTo>
                    <a:pt x="8" y="18"/>
                    <a:pt x="8" y="18"/>
                    <a:pt x="8" y="18"/>
                  </a:cubicBezTo>
                  <a:cubicBezTo>
                    <a:pt x="7" y="18"/>
                    <a:pt x="7" y="18"/>
                    <a:pt x="7" y="19"/>
                  </a:cubicBezTo>
                  <a:close/>
                  <a:moveTo>
                    <a:pt x="34" y="19"/>
                  </a:moveTo>
                  <a:lnTo>
                    <a:pt x="35" y="19"/>
                  </a:lnTo>
                  <a:lnTo>
                    <a:pt x="35" y="18"/>
                  </a:lnTo>
                  <a:lnTo>
                    <a:pt x="34" y="18"/>
                  </a:lnTo>
                  <a:lnTo>
                    <a:pt x="34" y="19"/>
                  </a:lnTo>
                  <a:close/>
                  <a:moveTo>
                    <a:pt x="3" y="20"/>
                  </a:moveTo>
                  <a:lnTo>
                    <a:pt x="5" y="20"/>
                  </a:lnTo>
                  <a:lnTo>
                    <a:pt x="5" y="19"/>
                  </a:lnTo>
                  <a:lnTo>
                    <a:pt x="3" y="19"/>
                  </a:lnTo>
                  <a:lnTo>
                    <a:pt x="3" y="20"/>
                  </a:lnTo>
                  <a:close/>
                  <a:moveTo>
                    <a:pt x="13" y="20"/>
                  </a:moveTo>
                  <a:lnTo>
                    <a:pt x="15" y="20"/>
                  </a:lnTo>
                  <a:lnTo>
                    <a:pt x="14" y="19"/>
                  </a:lnTo>
                  <a:lnTo>
                    <a:pt x="14" y="19"/>
                  </a:lnTo>
                  <a:lnTo>
                    <a:pt x="13"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39" y="26"/>
                    <a:pt x="40" y="25"/>
                  </a:cubicBezTo>
                  <a:cubicBezTo>
                    <a:pt x="40" y="25"/>
                    <a:pt x="39" y="25"/>
                    <a:pt x="39" y="25"/>
                  </a:cubicBezTo>
                  <a:cubicBezTo>
                    <a:pt x="39" y="24"/>
                    <a:pt x="38" y="24"/>
                    <a:pt x="38" y="24"/>
                  </a:cubicBezTo>
                  <a:cubicBezTo>
                    <a:pt x="38" y="24"/>
                    <a:pt x="37" y="24"/>
                    <a:pt x="37" y="23"/>
                  </a:cubicBezTo>
                  <a:cubicBezTo>
                    <a:pt x="37" y="23"/>
                    <a:pt x="37" y="23"/>
                    <a:pt x="37" y="22"/>
                  </a:cubicBezTo>
                  <a:lnTo>
                    <a:pt x="39" y="22"/>
                  </a:lnTo>
                  <a:cubicBezTo>
                    <a:pt x="40" y="23"/>
                    <a:pt x="40" y="23"/>
                    <a:pt x="40" y="24"/>
                  </a:cubicBezTo>
                  <a:cubicBezTo>
                    <a:pt x="40" y="25"/>
                    <a:pt x="41" y="25"/>
                    <a:pt x="41" y="25"/>
                  </a:cubicBezTo>
                  <a:cubicBezTo>
                    <a:pt x="41" y="24"/>
                    <a:pt x="41" y="23"/>
                    <a:pt x="40" y="23"/>
                  </a:cubicBezTo>
                  <a:cubicBezTo>
                    <a:pt x="40" y="22"/>
                    <a:pt x="40" y="21"/>
                    <a:pt x="39" y="21"/>
                  </a:cubicBezTo>
                  <a:cubicBezTo>
                    <a:pt x="39" y="20"/>
                    <a:pt x="39" y="20"/>
                    <a:pt x="39" y="19"/>
                  </a:cubicBezTo>
                  <a:cubicBezTo>
                    <a:pt x="39" y="19"/>
                    <a:pt x="39" y="19"/>
                    <a:pt x="38" y="19"/>
                  </a:cubicBezTo>
                  <a:close/>
                  <a:moveTo>
                    <a:pt x="27" y="20"/>
                  </a:moveTo>
                  <a:cubicBezTo>
                    <a:pt x="27" y="20"/>
                    <a:pt x="27" y="20"/>
                    <a:pt x="27" y="20"/>
                  </a:cubicBezTo>
                  <a:cubicBezTo>
                    <a:pt x="27" y="20"/>
                    <a:pt x="28" y="21"/>
                    <a:pt x="28" y="21"/>
                  </a:cubicBezTo>
                  <a:cubicBezTo>
                    <a:pt x="28" y="20"/>
                    <a:pt x="28" y="20"/>
                    <a:pt x="28" y="19"/>
                  </a:cubicBezTo>
                  <a:cubicBezTo>
                    <a:pt x="28" y="19"/>
                    <a:pt x="27" y="19"/>
                    <a:pt x="27" y="19"/>
                  </a:cubicBezTo>
                  <a:lnTo>
                    <a:pt x="27" y="20"/>
                  </a:lnTo>
                  <a:close/>
                  <a:moveTo>
                    <a:pt x="30" y="19"/>
                  </a:moveTo>
                  <a:cubicBezTo>
                    <a:pt x="30" y="20"/>
                    <a:pt x="31" y="21"/>
                    <a:pt x="31" y="21"/>
                  </a:cubicBezTo>
                  <a:cubicBezTo>
                    <a:pt x="32" y="21"/>
                    <a:pt x="32" y="20"/>
                    <a:pt x="32" y="20"/>
                  </a:cubicBezTo>
                  <a:cubicBezTo>
                    <a:pt x="32" y="19"/>
                    <a:pt x="31" y="19"/>
                    <a:pt x="30" y="19"/>
                  </a:cubicBezTo>
                  <a:close/>
                  <a:moveTo>
                    <a:pt x="43" y="23"/>
                  </a:moveTo>
                  <a:cubicBezTo>
                    <a:pt x="43" y="24"/>
                    <a:pt x="43" y="24"/>
                    <a:pt x="42" y="24"/>
                  </a:cubicBezTo>
                  <a:cubicBezTo>
                    <a:pt x="42" y="24"/>
                    <a:pt x="42" y="25"/>
                    <a:pt x="42" y="25"/>
                  </a:cubicBezTo>
                  <a:cubicBezTo>
                    <a:pt x="42" y="25"/>
                    <a:pt x="43" y="25"/>
                    <a:pt x="43" y="24"/>
                  </a:cubicBezTo>
                  <a:cubicBezTo>
                    <a:pt x="44" y="24"/>
                    <a:pt x="43" y="23"/>
                    <a:pt x="43" y="23"/>
                  </a:cubicBezTo>
                  <a:close/>
                  <a:moveTo>
                    <a:pt x="29" y="25"/>
                  </a:moveTo>
                  <a:cubicBezTo>
                    <a:pt x="29" y="26"/>
                    <a:pt x="29" y="26"/>
                    <a:pt x="30" y="27"/>
                  </a:cubicBezTo>
                  <a:cubicBezTo>
                    <a:pt x="30" y="26"/>
                    <a:pt x="29" y="25"/>
                    <a:pt x="29" y="25"/>
                  </a:cubicBezTo>
                  <a:close/>
                  <a:moveTo>
                    <a:pt x="47" y="26"/>
                  </a:moveTo>
                  <a:cubicBezTo>
                    <a:pt x="47" y="26"/>
                    <a:pt x="47" y="26"/>
                    <a:pt x="47" y="26"/>
                  </a:cubicBezTo>
                  <a:cubicBezTo>
                    <a:pt x="48" y="26"/>
                    <a:pt x="48" y="26"/>
                    <a:pt x="48" y="26"/>
                  </a:cubicBezTo>
                  <a:cubicBezTo>
                    <a:pt x="47" y="26"/>
                    <a:pt x="47" y="26"/>
                    <a:pt x="47" y="26"/>
                  </a:cubicBezTo>
                  <a:cubicBezTo>
                    <a:pt x="47" y="26"/>
                    <a:pt x="47" y="26"/>
                    <a:pt x="47" y="26"/>
                  </a:cubicBezTo>
                  <a:close/>
                  <a:moveTo>
                    <a:pt x="26" y="29"/>
                  </a:moveTo>
                  <a:cubicBezTo>
                    <a:pt x="27" y="29"/>
                    <a:pt x="28" y="28"/>
                    <a:pt x="28" y="28"/>
                  </a:cubicBezTo>
                  <a:cubicBezTo>
                    <a:pt x="28" y="27"/>
                    <a:pt x="28" y="27"/>
                    <a:pt x="27"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4" y="29"/>
                  </a:moveTo>
                  <a:cubicBezTo>
                    <a:pt x="5" y="29"/>
                    <a:pt x="5" y="30"/>
                    <a:pt x="4" y="30"/>
                  </a:cubicBezTo>
                  <a:cubicBezTo>
                    <a:pt x="4" y="30"/>
                    <a:pt x="4" y="30"/>
                    <a:pt x="4" y="30"/>
                  </a:cubicBezTo>
                  <a:cubicBezTo>
                    <a:pt x="4" y="31"/>
                    <a:pt x="4" y="31"/>
                    <a:pt x="4" y="31"/>
                  </a:cubicBezTo>
                  <a:cubicBezTo>
                    <a:pt x="3" y="31"/>
                    <a:pt x="3" y="32"/>
                    <a:pt x="4" y="32"/>
                  </a:cubicBezTo>
                  <a:cubicBezTo>
                    <a:pt x="5" y="32"/>
                    <a:pt x="6" y="30"/>
                    <a:pt x="6" y="29"/>
                  </a:cubicBezTo>
                  <a:lnTo>
                    <a:pt x="4" y="29"/>
                  </a:lnTo>
                  <a:close/>
                  <a:moveTo>
                    <a:pt x="40" y="29"/>
                  </a:moveTo>
                  <a:cubicBezTo>
                    <a:pt x="40" y="29"/>
                    <a:pt x="40" y="30"/>
                    <a:pt x="40" y="30"/>
                  </a:cubicBezTo>
                  <a:cubicBezTo>
                    <a:pt x="40" y="31"/>
                    <a:pt x="41" y="31"/>
                    <a:pt x="41" y="31"/>
                  </a:cubicBezTo>
                  <a:cubicBezTo>
                    <a:pt x="42" y="30"/>
                    <a:pt x="41" y="29"/>
                    <a:pt x="40" y="29"/>
                  </a:cubicBezTo>
                  <a:close/>
                  <a:moveTo>
                    <a:pt x="44" y="29"/>
                  </a:moveTo>
                  <a:cubicBezTo>
                    <a:pt x="44" y="30"/>
                    <a:pt x="44" y="30"/>
                    <a:pt x="44" y="30"/>
                  </a:cubicBezTo>
                  <a:cubicBezTo>
                    <a:pt x="44" y="30"/>
                    <a:pt x="44" y="30"/>
                    <a:pt x="44" y="29"/>
                  </a:cubicBezTo>
                  <a:cubicBezTo>
                    <a:pt x="44" y="29"/>
                    <a:pt x="44" y="29"/>
                    <a:pt x="44" y="29"/>
                  </a:cubicBezTo>
                  <a:cubicBezTo>
                    <a:pt x="44" y="29"/>
                    <a:pt x="44" y="29"/>
                    <a:pt x="44" y="29"/>
                  </a:cubicBezTo>
                  <a:close/>
                  <a:moveTo>
                    <a:pt x="2" y="30"/>
                  </a:moveTo>
                  <a:cubicBezTo>
                    <a:pt x="2" y="31"/>
                    <a:pt x="2" y="31"/>
                    <a:pt x="3" y="31"/>
                  </a:cubicBezTo>
                  <a:cubicBezTo>
                    <a:pt x="3" y="31"/>
                    <a:pt x="3" y="31"/>
                    <a:pt x="3" y="30"/>
                  </a:cubicBezTo>
                  <a:cubicBezTo>
                    <a:pt x="3" y="30"/>
                    <a:pt x="3" y="30"/>
                    <a:pt x="3" y="30"/>
                  </a:cubicBezTo>
                  <a:cubicBezTo>
                    <a:pt x="3" y="30"/>
                    <a:pt x="2" y="30"/>
                    <a:pt x="2" y="30"/>
                  </a:cubicBezTo>
                  <a:close/>
                  <a:moveTo>
                    <a:pt x="9" y="31"/>
                  </a:moveTo>
                  <a:lnTo>
                    <a:pt x="11" y="31"/>
                  </a:lnTo>
                  <a:cubicBezTo>
                    <a:pt x="11" y="30"/>
                    <a:pt x="10" y="29"/>
                    <a:pt x="9" y="30"/>
                  </a:cubicBezTo>
                  <a:lnTo>
                    <a:pt x="9" y="31"/>
                  </a:lnTo>
                  <a:close/>
                  <a:moveTo>
                    <a:pt x="35" y="31"/>
                  </a:moveTo>
                  <a:cubicBezTo>
                    <a:pt x="35" y="31"/>
                    <a:pt x="35" y="31"/>
                    <a:pt x="35" y="31"/>
                  </a:cubicBezTo>
                  <a:cubicBezTo>
                    <a:pt x="35" y="31"/>
                    <a:pt x="35" y="31"/>
                    <a:pt x="35" y="31"/>
                  </a:cubicBezTo>
                  <a:cubicBezTo>
                    <a:pt x="35" y="31"/>
                    <a:pt x="35" y="31"/>
                    <a:pt x="35" y="31"/>
                  </a:cubicBezTo>
                  <a:cubicBezTo>
                    <a:pt x="35" y="31"/>
                    <a:pt x="35" y="31"/>
                    <a:pt x="35" y="31"/>
                  </a:cubicBezTo>
                  <a:close/>
                  <a:moveTo>
                    <a:pt x="37" y="33"/>
                  </a:moveTo>
                  <a:cubicBezTo>
                    <a:pt x="38" y="33"/>
                    <a:pt x="38" y="34"/>
                    <a:pt x="38" y="34"/>
                  </a:cubicBezTo>
                  <a:cubicBezTo>
                    <a:pt x="38" y="34"/>
                    <a:pt x="38" y="34"/>
                    <a:pt x="38" y="33"/>
                  </a:cubicBezTo>
                  <a:cubicBezTo>
                    <a:pt x="38" y="33"/>
                    <a:pt x="38" y="33"/>
                    <a:pt x="38" y="33"/>
                  </a:cubicBezTo>
                  <a:cubicBezTo>
                    <a:pt x="38" y="33"/>
                    <a:pt x="37" y="33"/>
                    <a:pt x="37" y="33"/>
                  </a:cubicBezTo>
                  <a:close/>
                  <a:moveTo>
                    <a:pt x="3" y="40"/>
                  </a:moveTo>
                  <a:cubicBezTo>
                    <a:pt x="4" y="40"/>
                    <a:pt x="4" y="40"/>
                    <a:pt x="4" y="40"/>
                  </a:cubicBezTo>
                  <a:cubicBezTo>
                    <a:pt x="4" y="40"/>
                    <a:pt x="4" y="40"/>
                    <a:pt x="4" y="40"/>
                  </a:cubicBezTo>
                  <a:cubicBezTo>
                    <a:pt x="4" y="40"/>
                    <a:pt x="4" y="40"/>
                    <a:pt x="4" y="40"/>
                  </a:cubicBezTo>
                  <a:cubicBezTo>
                    <a:pt x="3" y="40"/>
                    <a:pt x="3" y="40"/>
                    <a:pt x="3" y="40"/>
                  </a:cubicBezTo>
                  <a:close/>
                  <a:moveTo>
                    <a:pt x="30" y="141"/>
                  </a:moveTo>
                  <a:cubicBezTo>
                    <a:pt x="29" y="142"/>
                    <a:pt x="29" y="142"/>
                    <a:pt x="29"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5" y="145"/>
                    <a:pt x="26" y="146"/>
                    <a:pt x="26" y="146"/>
                  </a:cubicBezTo>
                  <a:cubicBezTo>
                    <a:pt x="27" y="146"/>
                    <a:pt x="28" y="147"/>
                    <a:pt x="28" y="147"/>
                  </a:cubicBezTo>
                  <a:cubicBezTo>
                    <a:pt x="29" y="146"/>
                    <a:pt x="30" y="146"/>
                    <a:pt x="30" y="145"/>
                  </a:cubicBezTo>
                  <a:cubicBezTo>
                    <a:pt x="31" y="144"/>
                    <a:pt x="32" y="143"/>
                    <a:pt x="31" y="142"/>
                  </a:cubicBezTo>
                  <a:cubicBezTo>
                    <a:pt x="31" y="142"/>
                    <a:pt x="30" y="142"/>
                    <a:pt x="30" y="141"/>
                  </a:cubicBezTo>
                  <a:close/>
                  <a:moveTo>
                    <a:pt x="7" y="142"/>
                  </a:moveTo>
                  <a:cubicBezTo>
                    <a:pt x="7" y="143"/>
                    <a:pt x="7" y="142"/>
                    <a:pt x="7" y="142"/>
                  </a:cubicBezTo>
                  <a:cubicBezTo>
                    <a:pt x="8" y="142"/>
                    <a:pt x="8" y="142"/>
                    <a:pt x="7" y="142"/>
                  </a:cubicBezTo>
                  <a:cubicBezTo>
                    <a:pt x="7" y="142"/>
                    <a:pt x="7" y="142"/>
                    <a:pt x="7" y="142"/>
                  </a:cubicBezTo>
                  <a:cubicBezTo>
                    <a:pt x="7" y="142"/>
                    <a:pt x="7" y="142"/>
                    <a:pt x="7" y="142"/>
                  </a:cubicBezTo>
                  <a:close/>
                  <a:moveTo>
                    <a:pt x="8" y="148"/>
                  </a:moveTo>
                  <a:lnTo>
                    <a:pt x="9" y="148"/>
                  </a:lnTo>
                  <a:lnTo>
                    <a:pt x="9" y="146"/>
                  </a:lnTo>
                  <a:lnTo>
                    <a:pt x="8" y="146"/>
                  </a:lnTo>
                  <a:lnTo>
                    <a:pt x="8" y="148"/>
                  </a:lnTo>
                  <a:close/>
                  <a:moveTo>
                    <a:pt x="5" y="150"/>
                  </a:moveTo>
                  <a:cubicBezTo>
                    <a:pt x="5" y="150"/>
                    <a:pt x="5" y="150"/>
                    <a:pt x="5" y="150"/>
                  </a:cubicBezTo>
                  <a:cubicBezTo>
                    <a:pt x="5" y="150"/>
                    <a:pt x="5" y="150"/>
                    <a:pt x="5" y="150"/>
                  </a:cubicBezTo>
                  <a:cubicBezTo>
                    <a:pt x="5" y="149"/>
                    <a:pt x="5" y="149"/>
                    <a:pt x="5" y="149"/>
                  </a:cubicBezTo>
                  <a:cubicBezTo>
                    <a:pt x="5" y="149"/>
                    <a:pt x="5" y="149"/>
                    <a:pt x="5" y="150"/>
                  </a:cubicBezTo>
                  <a:close/>
                  <a:moveTo>
                    <a:pt x="18" y="151"/>
                  </a:moveTo>
                  <a:cubicBezTo>
                    <a:pt x="17" y="151"/>
                    <a:pt x="17" y="151"/>
                    <a:pt x="16" y="151"/>
                  </a:cubicBezTo>
                  <a:cubicBezTo>
                    <a:pt x="15" y="151"/>
                    <a:pt x="15" y="151"/>
                    <a:pt x="15" y="151"/>
                  </a:cubicBezTo>
                  <a:cubicBezTo>
                    <a:pt x="14" y="152"/>
                    <a:pt x="14" y="153"/>
                    <a:pt x="15" y="154"/>
                  </a:cubicBezTo>
                  <a:cubicBezTo>
                    <a:pt x="15" y="154"/>
                    <a:pt x="16" y="155"/>
                    <a:pt x="16"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2" y="163"/>
                    <a:pt x="22" y="163"/>
                    <a:pt x="22" y="163"/>
                  </a:cubicBezTo>
                  <a:cubicBezTo>
                    <a:pt x="22" y="163"/>
                    <a:pt x="22" y="163"/>
                    <a:pt x="22" y="164"/>
                  </a:cubicBezTo>
                  <a:close/>
                  <a:moveTo>
                    <a:pt x="35" y="164"/>
                  </a:moveTo>
                  <a:cubicBezTo>
                    <a:pt x="35" y="164"/>
                    <a:pt x="36" y="164"/>
                    <a:pt x="36" y="164"/>
                  </a:cubicBezTo>
                  <a:cubicBezTo>
                    <a:pt x="36" y="164"/>
                    <a:pt x="36" y="164"/>
                    <a:pt x="36" y="164"/>
                  </a:cubicBezTo>
                  <a:cubicBezTo>
                    <a:pt x="36" y="164"/>
                    <a:pt x="36" y="164"/>
                    <a:pt x="35"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8" y="188"/>
                  </a:moveTo>
                  <a:cubicBezTo>
                    <a:pt x="8" y="188"/>
                    <a:pt x="7" y="188"/>
                    <a:pt x="7" y="188"/>
                  </a:cubicBezTo>
                  <a:cubicBezTo>
                    <a:pt x="7" y="188"/>
                    <a:pt x="6" y="188"/>
                    <a:pt x="6" y="189"/>
                  </a:cubicBezTo>
                  <a:cubicBezTo>
                    <a:pt x="6" y="189"/>
                    <a:pt x="6" y="189"/>
                    <a:pt x="7" y="189"/>
                  </a:cubicBezTo>
                  <a:cubicBezTo>
                    <a:pt x="7" y="189"/>
                    <a:pt x="8" y="189"/>
                    <a:pt x="8" y="188"/>
                  </a:cubicBezTo>
                  <a:close/>
                  <a:moveTo>
                    <a:pt x="37" y="189"/>
                  </a:moveTo>
                  <a:cubicBezTo>
                    <a:pt x="37" y="190"/>
                    <a:pt x="38" y="190"/>
                    <a:pt x="38" y="189"/>
                  </a:cubicBezTo>
                  <a:cubicBezTo>
                    <a:pt x="38" y="189"/>
                    <a:pt x="38" y="189"/>
                    <a:pt x="38" y="189"/>
                  </a:cubicBezTo>
                  <a:cubicBezTo>
                    <a:pt x="38" y="189"/>
                    <a:pt x="37" y="189"/>
                    <a:pt x="37" y="189"/>
                  </a:cubicBezTo>
                  <a:close/>
                  <a:moveTo>
                    <a:pt x="28" y="193"/>
                  </a:moveTo>
                  <a:cubicBezTo>
                    <a:pt x="28" y="193"/>
                    <a:pt x="28" y="193"/>
                    <a:pt x="28" y="193"/>
                  </a:cubicBezTo>
                  <a:cubicBezTo>
                    <a:pt x="28" y="193"/>
                    <a:pt x="28"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5"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3" y="203"/>
                    <a:pt x="54" y="202"/>
                  </a:cubicBezTo>
                  <a:cubicBezTo>
                    <a:pt x="54" y="202"/>
                    <a:pt x="54" y="202"/>
                    <a:pt x="54" y="202"/>
                  </a:cubicBezTo>
                  <a:cubicBezTo>
                    <a:pt x="54" y="202"/>
                    <a:pt x="54" y="202"/>
                    <a:pt x="53" y="202"/>
                  </a:cubicBezTo>
                  <a:close/>
                  <a:moveTo>
                    <a:pt x="44" y="204"/>
                  </a:moveTo>
                  <a:cubicBezTo>
                    <a:pt x="45" y="204"/>
                    <a:pt x="45" y="204"/>
                    <a:pt x="45" y="204"/>
                  </a:cubicBezTo>
                  <a:cubicBezTo>
                    <a:pt x="45" y="204"/>
                    <a:pt x="45" y="203"/>
                    <a:pt x="45" y="203"/>
                  </a:cubicBezTo>
                  <a:cubicBezTo>
                    <a:pt x="45" y="203"/>
                    <a:pt x="45" y="203"/>
                    <a:pt x="45" y="203"/>
                  </a:cubicBezTo>
                  <a:cubicBezTo>
                    <a:pt x="44" y="203"/>
                    <a:pt x="44" y="204"/>
                    <a:pt x="45" y="204"/>
                  </a:cubicBezTo>
                  <a:lnTo>
                    <a:pt x="44" y="204"/>
                  </a:lnTo>
                  <a:close/>
                  <a:moveTo>
                    <a:pt x="48" y="204"/>
                  </a:moveTo>
                  <a:cubicBezTo>
                    <a:pt x="48" y="204"/>
                    <a:pt x="48" y="204"/>
                    <a:pt x="48" y="204"/>
                  </a:cubicBezTo>
                  <a:cubicBezTo>
                    <a:pt x="48" y="204"/>
                    <a:pt x="49" y="204"/>
                    <a:pt x="49" y="204"/>
                  </a:cubicBezTo>
                  <a:cubicBezTo>
                    <a:pt x="48"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6" y="206"/>
                    <a:pt x="46" y="206"/>
                    <a:pt x="47" y="206"/>
                  </a:cubicBezTo>
                  <a:close/>
                  <a:moveTo>
                    <a:pt x="38" y="208"/>
                  </a:moveTo>
                  <a:cubicBezTo>
                    <a:pt x="38" y="208"/>
                    <a:pt x="38" y="208"/>
                    <a:pt x="39" y="208"/>
                  </a:cubicBezTo>
                  <a:cubicBezTo>
                    <a:pt x="39" y="208"/>
                    <a:pt x="39" y="208"/>
                    <a:pt x="39" y="208"/>
                  </a:cubicBezTo>
                  <a:cubicBezTo>
                    <a:pt x="39" y="208"/>
                    <a:pt x="39" y="208"/>
                    <a:pt x="39" y="208"/>
                  </a:cubicBezTo>
                  <a:cubicBezTo>
                    <a:pt x="39" y="208"/>
                    <a:pt x="38" y="208"/>
                    <a:pt x="38" y="208"/>
                  </a:cubicBezTo>
                  <a:close/>
                  <a:moveTo>
                    <a:pt x="12" y="209"/>
                  </a:moveTo>
                  <a:cubicBezTo>
                    <a:pt x="12" y="209"/>
                    <a:pt x="13" y="209"/>
                    <a:pt x="13" y="209"/>
                  </a:cubicBezTo>
                  <a:cubicBezTo>
                    <a:pt x="13" y="210"/>
                    <a:pt x="13" y="209"/>
                    <a:pt x="13" y="209"/>
                  </a:cubicBezTo>
                  <a:cubicBezTo>
                    <a:pt x="13" y="209"/>
                    <a:pt x="13" y="209"/>
                    <a:pt x="13" y="209"/>
                  </a:cubicBezTo>
                  <a:cubicBezTo>
                    <a:pt x="12" y="208"/>
                    <a:pt x="12" y="209"/>
                    <a:pt x="12" y="209"/>
                  </a:cubicBezTo>
                  <a:close/>
                  <a:moveTo>
                    <a:pt x="26" y="209"/>
                  </a:moveTo>
                  <a:cubicBezTo>
                    <a:pt x="26" y="209"/>
                    <a:pt x="26" y="209"/>
                    <a:pt x="26" y="209"/>
                  </a:cubicBezTo>
                  <a:cubicBezTo>
                    <a:pt x="27" y="209"/>
                    <a:pt x="27" y="209"/>
                    <a:pt x="27" y="209"/>
                  </a:cubicBezTo>
                  <a:cubicBezTo>
                    <a:pt x="27" y="209"/>
                    <a:pt x="26" y="209"/>
                    <a:pt x="26" y="209"/>
                  </a:cubicBezTo>
                  <a:cubicBezTo>
                    <a:pt x="26" y="209"/>
                    <a:pt x="26" y="209"/>
                    <a:pt x="26" y="209"/>
                  </a:cubicBezTo>
                  <a:close/>
                  <a:moveTo>
                    <a:pt x="32" y="210"/>
                  </a:moveTo>
                  <a:cubicBezTo>
                    <a:pt x="32" y="211"/>
                    <a:pt x="32" y="211"/>
                    <a:pt x="32" y="211"/>
                  </a:cubicBezTo>
                  <a:cubicBezTo>
                    <a:pt x="32"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9"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8" y="211"/>
                    <a:pt x="18" y="212"/>
                  </a:cubicBezTo>
                  <a:cubicBezTo>
                    <a:pt x="18" y="212"/>
                    <a:pt x="18" y="212"/>
                    <a:pt x="18" y="212"/>
                  </a:cubicBezTo>
                  <a:close/>
                  <a:moveTo>
                    <a:pt x="11" y="199"/>
                  </a:moveTo>
                  <a:cubicBezTo>
                    <a:pt x="11" y="198"/>
                    <a:pt x="11" y="198"/>
                    <a:pt x="11" y="197"/>
                  </a:cubicBezTo>
                  <a:cubicBezTo>
                    <a:pt x="11" y="196"/>
                    <a:pt x="11" y="196"/>
                    <a:pt x="10" y="196"/>
                  </a:cubicBezTo>
                  <a:cubicBezTo>
                    <a:pt x="11" y="196"/>
                    <a:pt x="11" y="196"/>
                    <a:pt x="11" y="196"/>
                  </a:cubicBezTo>
                  <a:cubicBezTo>
                    <a:pt x="12" y="196"/>
                    <a:pt x="12" y="197"/>
                    <a:pt x="13" y="197"/>
                  </a:cubicBezTo>
                  <a:cubicBezTo>
                    <a:pt x="13" y="197"/>
                    <a:pt x="13" y="198"/>
                    <a:pt x="14" y="198"/>
                  </a:cubicBezTo>
                  <a:cubicBezTo>
                    <a:pt x="14" y="198"/>
                    <a:pt x="15" y="198"/>
                    <a:pt x="16" y="198"/>
                  </a:cubicBezTo>
                  <a:cubicBezTo>
                    <a:pt x="15" y="199"/>
                    <a:pt x="15" y="199"/>
                    <a:pt x="15" y="199"/>
                  </a:cubicBezTo>
                  <a:cubicBezTo>
                    <a:pt x="14" y="200"/>
                    <a:pt x="14" y="200"/>
                    <a:pt x="14" y="200"/>
                  </a:cubicBezTo>
                  <a:cubicBezTo>
                    <a:pt x="13" y="199"/>
                    <a:pt x="13" y="199"/>
                    <a:pt x="13" y="199"/>
                  </a:cubicBezTo>
                  <a:cubicBezTo>
                    <a:pt x="12" y="199"/>
                    <a:pt x="12" y="199"/>
                    <a:pt x="11" y="199"/>
                  </a:cubicBezTo>
                  <a:close/>
                  <a:moveTo>
                    <a:pt x="28" y="196"/>
                  </a:moveTo>
                  <a:cubicBezTo>
                    <a:pt x="28" y="196"/>
                    <a:pt x="28" y="196"/>
                    <a:pt x="29" y="197"/>
                  </a:cubicBezTo>
                  <a:cubicBezTo>
                    <a:pt x="29" y="197"/>
                    <a:pt x="29" y="198"/>
                    <a:pt x="29" y="198"/>
                  </a:cubicBezTo>
                  <a:cubicBezTo>
                    <a:pt x="29" y="199"/>
                    <a:pt x="30" y="199"/>
                    <a:pt x="30" y="200"/>
                  </a:cubicBezTo>
                  <a:cubicBezTo>
                    <a:pt x="30" y="200"/>
                    <a:pt x="31" y="200"/>
                    <a:pt x="32" y="199"/>
                  </a:cubicBezTo>
                  <a:cubicBezTo>
                    <a:pt x="32" y="200"/>
                    <a:pt x="31" y="200"/>
                    <a:pt x="31" y="200"/>
                  </a:cubicBezTo>
                  <a:cubicBezTo>
                    <a:pt x="30" y="200"/>
                    <a:pt x="30" y="201"/>
                    <a:pt x="30" y="201"/>
                  </a:cubicBezTo>
                  <a:cubicBezTo>
                    <a:pt x="28" y="201"/>
                    <a:pt x="26" y="201"/>
                    <a:pt x="25" y="201"/>
                  </a:cubicBezTo>
                  <a:cubicBezTo>
                    <a:pt x="25" y="201"/>
                    <a:pt x="24" y="200"/>
                    <a:pt x="24" y="200"/>
                  </a:cubicBezTo>
                  <a:cubicBezTo>
                    <a:pt x="24" y="200"/>
                    <a:pt x="23" y="199"/>
                    <a:pt x="23" y="198"/>
                  </a:cubicBezTo>
                  <a:cubicBezTo>
                    <a:pt x="24" y="198"/>
                    <a:pt x="24" y="198"/>
                    <a:pt x="24" y="198"/>
                  </a:cubicBezTo>
                  <a:cubicBezTo>
                    <a:pt x="25" y="199"/>
                    <a:pt x="25" y="199"/>
                    <a:pt x="25" y="199"/>
                  </a:cubicBezTo>
                  <a:cubicBezTo>
                    <a:pt x="25" y="198"/>
                    <a:pt x="25"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8" y="198"/>
                    <a:pt x="28"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5">
              <a:extLst>
                <a:ext uri="{FF2B5EF4-FFF2-40B4-BE49-F238E27FC236}">
                  <a16:creationId xmlns:a16="http://schemas.microsoft.com/office/drawing/2014/main" id="{2BE7F381-5080-4DA5-8D5F-E631C846F5EF}"/>
                </a:ext>
              </a:extLst>
            </p:cNvPr>
            <p:cNvSpPr>
              <a:spLocks noEditPoints="1"/>
            </p:cNvSpPr>
            <p:nvPr/>
          </p:nvSpPr>
          <p:spPr bwMode="auto">
            <a:xfrm>
              <a:off x="7844534"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2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5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0 w 131"/>
                <a:gd name="T87" fmla="*/ 37 h 221"/>
                <a:gd name="T88" fmla="*/ 61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4"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5"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1" y="220"/>
                    <a:pt x="62" y="220"/>
                    <a:pt x="61" y="219"/>
                  </a:cubicBezTo>
                  <a:cubicBezTo>
                    <a:pt x="61" y="219"/>
                    <a:pt x="60" y="219"/>
                    <a:pt x="60" y="220"/>
                  </a:cubicBezTo>
                  <a:cubicBezTo>
                    <a:pt x="59"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1"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6" y="211"/>
                    <a:pt x="77" y="211"/>
                    <a:pt x="77" y="211"/>
                  </a:cubicBezTo>
                  <a:cubicBezTo>
                    <a:pt x="77" y="211"/>
                    <a:pt x="76"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4" y="210"/>
                    <a:pt x="25" y="210"/>
                  </a:cubicBezTo>
                  <a:cubicBezTo>
                    <a:pt x="25" y="210"/>
                    <a:pt x="25" y="210"/>
                    <a:pt x="25" y="209"/>
                  </a:cubicBezTo>
                  <a:close/>
                  <a:moveTo>
                    <a:pt x="94" y="209"/>
                  </a:moveTo>
                  <a:cubicBezTo>
                    <a:pt x="94" y="209"/>
                    <a:pt x="94" y="209"/>
                    <a:pt x="94" y="209"/>
                  </a:cubicBezTo>
                  <a:cubicBezTo>
                    <a:pt x="93" y="209"/>
                    <a:pt x="93" y="209"/>
                    <a:pt x="93"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7" y="208"/>
                    <a:pt x="107" y="208"/>
                    <a:pt x="107" y="208"/>
                  </a:cubicBezTo>
                  <a:cubicBezTo>
                    <a:pt x="107" y="209"/>
                    <a:pt x="107" y="209"/>
                    <a:pt x="107" y="209"/>
                  </a:cubicBezTo>
                  <a:cubicBezTo>
                    <a:pt x="108" y="209"/>
                    <a:pt x="108" y="209"/>
                    <a:pt x="108" y="208"/>
                  </a:cubicBezTo>
                  <a:close/>
                  <a:moveTo>
                    <a:pt x="100" y="210"/>
                  </a:moveTo>
                  <a:cubicBezTo>
                    <a:pt x="101" y="210"/>
                    <a:pt x="102" y="209"/>
                    <a:pt x="102" y="208"/>
                  </a:cubicBezTo>
                  <a:cubicBezTo>
                    <a:pt x="102" y="208"/>
                    <a:pt x="101" y="208"/>
                    <a:pt x="100"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99"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7" y="208"/>
                    <a:pt x="28" y="208"/>
                    <a:pt x="27" y="208"/>
                  </a:cubicBezTo>
                  <a:close/>
                  <a:moveTo>
                    <a:pt x="92" y="207"/>
                  </a:moveTo>
                  <a:cubicBezTo>
                    <a:pt x="92" y="207"/>
                    <a:pt x="92" y="207"/>
                    <a:pt x="92" y="207"/>
                  </a:cubicBezTo>
                  <a:cubicBezTo>
                    <a:pt x="92" y="208"/>
                    <a:pt x="92" y="208"/>
                    <a:pt x="92" y="208"/>
                  </a:cubicBezTo>
                  <a:cubicBezTo>
                    <a:pt x="92" y="208"/>
                    <a:pt x="92" y="208"/>
                    <a:pt x="92" y="208"/>
                  </a:cubicBezTo>
                  <a:cubicBezTo>
                    <a:pt x="93" y="208"/>
                    <a:pt x="93" y="208"/>
                    <a:pt x="92"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5"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0" y="205"/>
                    <a:pt x="91" y="204"/>
                  </a:cubicBezTo>
                  <a:close/>
                  <a:moveTo>
                    <a:pt x="84" y="204"/>
                  </a:moveTo>
                  <a:cubicBezTo>
                    <a:pt x="84" y="204"/>
                    <a:pt x="84" y="204"/>
                    <a:pt x="84" y="204"/>
                  </a:cubicBezTo>
                  <a:cubicBezTo>
                    <a:pt x="83" y="204"/>
                    <a:pt x="83" y="204"/>
                    <a:pt x="83" y="204"/>
                  </a:cubicBezTo>
                  <a:cubicBezTo>
                    <a:pt x="83" y="205"/>
                    <a:pt x="83" y="205"/>
                    <a:pt x="83"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2" y="204"/>
                  </a:moveTo>
                  <a:lnTo>
                    <a:pt x="94" y="204"/>
                  </a:lnTo>
                  <a:lnTo>
                    <a:pt x="94" y="203"/>
                  </a:lnTo>
                  <a:lnTo>
                    <a:pt x="92" y="203"/>
                  </a:lnTo>
                  <a:lnTo>
                    <a:pt x="92"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4"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0"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2" y="192"/>
                  </a:moveTo>
                  <a:cubicBezTo>
                    <a:pt x="92" y="192"/>
                    <a:pt x="92" y="192"/>
                    <a:pt x="92" y="192"/>
                  </a:cubicBezTo>
                  <a:cubicBezTo>
                    <a:pt x="92" y="192"/>
                    <a:pt x="91" y="192"/>
                    <a:pt x="91" y="192"/>
                  </a:cubicBezTo>
                  <a:cubicBezTo>
                    <a:pt x="92" y="192"/>
                    <a:pt x="92" y="192"/>
                    <a:pt x="92" y="192"/>
                  </a:cubicBezTo>
                  <a:cubicBezTo>
                    <a:pt x="92" y="192"/>
                    <a:pt x="92" y="192"/>
                    <a:pt x="92"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09" y="190"/>
                  </a:cubicBezTo>
                  <a:cubicBezTo>
                    <a:pt x="109" y="190"/>
                    <a:pt x="109" y="190"/>
                    <a:pt x="109" y="190"/>
                  </a:cubicBezTo>
                  <a:cubicBezTo>
                    <a:pt x="109"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6" y="189"/>
                    <a:pt x="56" y="189"/>
                    <a:pt x="56" y="189"/>
                  </a:cubicBezTo>
                  <a:cubicBezTo>
                    <a:pt x="56" y="189"/>
                    <a:pt x="56" y="189"/>
                    <a:pt x="56" y="190"/>
                  </a:cubicBezTo>
                  <a:cubicBezTo>
                    <a:pt x="56" y="190"/>
                    <a:pt x="56" y="190"/>
                    <a:pt x="56"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3" y="189"/>
                    <a:pt x="54" y="190"/>
                    <a:pt x="54" y="190"/>
                  </a:cubicBezTo>
                  <a:cubicBezTo>
                    <a:pt x="54" y="190"/>
                    <a:pt x="55" y="190"/>
                    <a:pt x="55" y="190"/>
                  </a:cubicBezTo>
                  <a:cubicBezTo>
                    <a:pt x="55" y="190"/>
                    <a:pt x="55" y="190"/>
                    <a:pt x="56" y="189"/>
                  </a:cubicBezTo>
                  <a:cubicBezTo>
                    <a:pt x="55" y="189"/>
                    <a:pt x="54" y="189"/>
                    <a:pt x="54" y="188"/>
                  </a:cubicBezTo>
                  <a:cubicBezTo>
                    <a:pt x="54" y="188"/>
                    <a:pt x="53" y="187"/>
                    <a:pt x="53" y="187"/>
                  </a:cubicBezTo>
                  <a:cubicBezTo>
                    <a:pt x="53" y="188"/>
                    <a:pt x="52" y="189"/>
                    <a:pt x="52" y="189"/>
                  </a:cubicBezTo>
                  <a:close/>
                  <a:moveTo>
                    <a:pt x="98" y="188"/>
                  </a:moveTo>
                  <a:cubicBezTo>
                    <a:pt x="98" y="188"/>
                    <a:pt x="98" y="188"/>
                    <a:pt x="98" y="188"/>
                  </a:cubicBezTo>
                  <a:cubicBezTo>
                    <a:pt x="98"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4" y="187"/>
                    <a:pt x="104" y="186"/>
                  </a:cubicBezTo>
                  <a:cubicBezTo>
                    <a:pt x="104"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8"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5"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5" y="50"/>
                    <a:pt x="16" y="50"/>
                  </a:cubicBezTo>
                  <a:close/>
                  <a:moveTo>
                    <a:pt x="17" y="44"/>
                  </a:moveTo>
                  <a:cubicBezTo>
                    <a:pt x="17" y="44"/>
                    <a:pt x="17" y="44"/>
                    <a:pt x="17" y="44"/>
                  </a:cubicBezTo>
                  <a:cubicBezTo>
                    <a:pt x="16"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0"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89"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4"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3"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3"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09"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6"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7" y="12"/>
                    <a:pt x="98" y="11"/>
                    <a:pt x="98" y="11"/>
                  </a:cubicBezTo>
                  <a:cubicBezTo>
                    <a:pt x="98" y="11"/>
                    <a:pt x="98" y="11"/>
                    <a:pt x="98" y="11"/>
                  </a:cubicBezTo>
                  <a:cubicBezTo>
                    <a:pt x="98" y="11"/>
                    <a:pt x="98" y="11"/>
                    <a:pt x="98" y="11"/>
                  </a:cubicBezTo>
                  <a:close/>
                  <a:moveTo>
                    <a:pt x="62" y="13"/>
                  </a:moveTo>
                  <a:cubicBezTo>
                    <a:pt x="62" y="13"/>
                    <a:pt x="62" y="13"/>
                    <a:pt x="63" y="13"/>
                  </a:cubicBezTo>
                  <a:cubicBezTo>
                    <a:pt x="63" y="13"/>
                    <a:pt x="63" y="13"/>
                    <a:pt x="63"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6" y="9"/>
                  </a:cubicBezTo>
                  <a:cubicBezTo>
                    <a:pt x="96" y="9"/>
                    <a:pt x="96" y="9"/>
                    <a:pt x="95" y="8"/>
                  </a:cubicBezTo>
                  <a:cubicBezTo>
                    <a:pt x="95" y="9"/>
                    <a:pt x="95" y="10"/>
                    <a:pt x="96" y="10"/>
                  </a:cubicBezTo>
                  <a:close/>
                  <a:moveTo>
                    <a:pt x="77" y="7"/>
                  </a:moveTo>
                  <a:cubicBezTo>
                    <a:pt x="76"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3"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0"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5"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1"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3"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7"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5"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3" y="213"/>
                    <a:pt x="93" y="214"/>
                    <a:pt x="93" y="215"/>
                  </a:cubicBezTo>
                  <a:lnTo>
                    <a:pt x="89" y="215"/>
                  </a:lnTo>
                  <a:cubicBezTo>
                    <a:pt x="89" y="216"/>
                    <a:pt x="89" y="216"/>
                    <a:pt x="88" y="216"/>
                  </a:cubicBezTo>
                  <a:cubicBezTo>
                    <a:pt x="88" y="217"/>
                    <a:pt x="88" y="217"/>
                    <a:pt x="87" y="217"/>
                  </a:cubicBezTo>
                  <a:lnTo>
                    <a:pt x="87" y="216"/>
                  </a:lnTo>
                  <a:cubicBezTo>
                    <a:pt x="86" y="216"/>
                    <a:pt x="86" y="216"/>
                    <a:pt x="85" y="217"/>
                  </a:cubicBezTo>
                  <a:cubicBezTo>
                    <a:pt x="84" y="217"/>
                    <a:pt x="83" y="218"/>
                    <a:pt x="83" y="219"/>
                  </a:cubicBezTo>
                  <a:cubicBezTo>
                    <a:pt x="83" y="218"/>
                    <a:pt x="82" y="218"/>
                    <a:pt x="81"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7"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7" y="213"/>
                    <a:pt x="57" y="213"/>
                    <a:pt x="57" y="213"/>
                  </a:cubicBezTo>
                  <a:cubicBezTo>
                    <a:pt x="57" y="213"/>
                    <a:pt x="57" y="213"/>
                    <a:pt x="57" y="213"/>
                  </a:cubicBezTo>
                  <a:cubicBezTo>
                    <a:pt x="56" y="213"/>
                    <a:pt x="56" y="212"/>
                    <a:pt x="56" y="212"/>
                  </a:cubicBezTo>
                  <a:cubicBezTo>
                    <a:pt x="56" y="212"/>
                    <a:pt x="55" y="212"/>
                    <a:pt x="55" y="212"/>
                  </a:cubicBezTo>
                  <a:cubicBezTo>
                    <a:pt x="55" y="212"/>
                    <a:pt x="54" y="212"/>
                    <a:pt x="54" y="212"/>
                  </a:cubicBezTo>
                  <a:cubicBezTo>
                    <a:pt x="54" y="213"/>
                    <a:pt x="55" y="213"/>
                    <a:pt x="55" y="213"/>
                  </a:cubicBezTo>
                  <a:cubicBezTo>
                    <a:pt x="55" y="214"/>
                    <a:pt x="55" y="214"/>
                    <a:pt x="55" y="214"/>
                  </a:cubicBezTo>
                  <a:cubicBezTo>
                    <a:pt x="55" y="214"/>
                    <a:pt x="54" y="214"/>
                    <a:pt x="54" y="214"/>
                  </a:cubicBezTo>
                  <a:cubicBezTo>
                    <a:pt x="54" y="215"/>
                    <a:pt x="53"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0" y="212"/>
                    <a:pt x="50" y="212"/>
                    <a:pt x="49" y="212"/>
                  </a:cubicBezTo>
                  <a:cubicBezTo>
                    <a:pt x="48" y="212"/>
                    <a:pt x="48" y="213"/>
                    <a:pt x="47" y="213"/>
                  </a:cubicBezTo>
                  <a:cubicBezTo>
                    <a:pt x="47" y="213"/>
                    <a:pt x="46" y="214"/>
                    <a:pt x="46" y="214"/>
                  </a:cubicBezTo>
                  <a:cubicBezTo>
                    <a:pt x="46" y="214"/>
                    <a:pt x="45" y="214"/>
                    <a:pt x="45" y="214"/>
                  </a:cubicBezTo>
                  <a:cubicBezTo>
                    <a:pt x="45" y="214"/>
                    <a:pt x="45"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6" y="212"/>
                    <a:pt x="36" y="211"/>
                  </a:cubicBezTo>
                  <a:cubicBezTo>
                    <a:pt x="36" y="210"/>
                    <a:pt x="35" y="210"/>
                    <a:pt x="34" y="210"/>
                  </a:cubicBezTo>
                  <a:cubicBezTo>
                    <a:pt x="34"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6"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3"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1"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5"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36">
              <a:extLst>
                <a:ext uri="{FF2B5EF4-FFF2-40B4-BE49-F238E27FC236}">
                  <a16:creationId xmlns:a16="http://schemas.microsoft.com/office/drawing/2014/main" id="{1D224E95-216C-4961-BA5F-F28B30E12907}"/>
                </a:ext>
              </a:extLst>
            </p:cNvPr>
            <p:cNvSpPr>
              <a:spLocks noEditPoints="1"/>
            </p:cNvSpPr>
            <p:nvPr/>
          </p:nvSpPr>
          <p:spPr bwMode="auto">
            <a:xfrm>
              <a:off x="7958814" y="3086699"/>
              <a:ext cx="114280" cy="177767"/>
            </a:xfrm>
            <a:custGeom>
              <a:avLst/>
              <a:gdLst>
                <a:gd name="T0" fmla="*/ 42 w 139"/>
                <a:gd name="T1" fmla="*/ 196 h 213"/>
                <a:gd name="T2" fmla="*/ 26 w 139"/>
                <a:gd name="T3" fmla="*/ 205 h 213"/>
                <a:gd name="T4" fmla="*/ 123 w 139"/>
                <a:gd name="T5" fmla="*/ 205 h 213"/>
                <a:gd name="T6" fmla="*/ 7 w 139"/>
                <a:gd name="T7" fmla="*/ 212 h 213"/>
                <a:gd name="T8" fmla="*/ 130 w 139"/>
                <a:gd name="T9" fmla="*/ 208 h 213"/>
                <a:gd name="T10" fmla="*/ 113 w 139"/>
                <a:gd name="T11" fmla="*/ 207 h 213"/>
                <a:gd name="T12" fmla="*/ 5 w 139"/>
                <a:gd name="T13" fmla="*/ 206 h 213"/>
                <a:gd name="T14" fmla="*/ 96 w 139"/>
                <a:gd name="T15" fmla="*/ 205 h 213"/>
                <a:gd name="T16" fmla="*/ 135 w 139"/>
                <a:gd name="T17" fmla="*/ 204 h 213"/>
                <a:gd name="T18" fmla="*/ 116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0 w 139"/>
                <a:gd name="T31" fmla="*/ 203 h 213"/>
                <a:gd name="T32" fmla="*/ 18 w 139"/>
                <a:gd name="T33" fmla="*/ 203 h 213"/>
                <a:gd name="T34" fmla="*/ 99 w 139"/>
                <a:gd name="T35" fmla="*/ 195 h 213"/>
                <a:gd name="T36" fmla="*/ 50 w 139"/>
                <a:gd name="T37" fmla="*/ 194 h 213"/>
                <a:gd name="T38" fmla="*/ 47 w 139"/>
                <a:gd name="T39" fmla="*/ 193 h 213"/>
                <a:gd name="T40" fmla="*/ 58 w 139"/>
                <a:gd name="T41" fmla="*/ 191 h 213"/>
                <a:gd name="T42" fmla="*/ 55 w 139"/>
                <a:gd name="T43" fmla="*/ 194 h 213"/>
                <a:gd name="T44" fmla="*/ 54 w 139"/>
                <a:gd name="T45" fmla="*/ 190 h 213"/>
                <a:gd name="T46" fmla="*/ 58 w 139"/>
                <a:gd name="T47" fmla="*/ 185 h 213"/>
                <a:gd name="T48" fmla="*/ 54 w 139"/>
                <a:gd name="T49" fmla="*/ 178 h 213"/>
                <a:gd name="T50" fmla="*/ 20 w 139"/>
                <a:gd name="T51" fmla="*/ 157 h 213"/>
                <a:gd name="T52" fmla="*/ 62 w 139"/>
                <a:gd name="T53" fmla="*/ 154 h 213"/>
                <a:gd name="T54" fmla="*/ 104 w 139"/>
                <a:gd name="T55" fmla="*/ 92 h 213"/>
                <a:gd name="T56" fmla="*/ 76 w 139"/>
                <a:gd name="T57" fmla="*/ 60 h 213"/>
                <a:gd name="T58" fmla="*/ 61 w 139"/>
                <a:gd name="T59" fmla="*/ 52 h 213"/>
                <a:gd name="T60" fmla="*/ 58 w 139"/>
                <a:gd name="T61" fmla="*/ 49 h 213"/>
                <a:gd name="T62" fmla="*/ 64 w 139"/>
                <a:gd name="T63" fmla="*/ 45 h 213"/>
                <a:gd name="T64" fmla="*/ 56 w 139"/>
                <a:gd name="T65" fmla="*/ 35 h 213"/>
                <a:gd name="T66" fmla="*/ 52 w 139"/>
                <a:gd name="T67" fmla="*/ 26 h 213"/>
                <a:gd name="T68" fmla="*/ 97 w 139"/>
                <a:gd name="T69" fmla="*/ 25 h 213"/>
                <a:gd name="T70" fmla="*/ 52 w 139"/>
                <a:gd name="T71" fmla="*/ 15 h 213"/>
                <a:gd name="T72" fmla="*/ 33 w 139"/>
                <a:gd name="T73" fmla="*/ 12 h 213"/>
                <a:gd name="T74" fmla="*/ 77 w 139"/>
                <a:gd name="T75" fmla="*/ 10 h 213"/>
                <a:gd name="T76" fmla="*/ 106 w 139"/>
                <a:gd name="T77" fmla="*/ 7 h 213"/>
                <a:gd name="T78" fmla="*/ 41 w 139"/>
                <a:gd name="T79" fmla="*/ 5 h 213"/>
                <a:gd name="T80" fmla="*/ 64 w 139"/>
                <a:gd name="T81" fmla="*/ 6 h 213"/>
                <a:gd name="T82" fmla="*/ 92 w 139"/>
                <a:gd name="T83" fmla="*/ 4 h 213"/>
                <a:gd name="T84" fmla="*/ 99 w 139"/>
                <a:gd name="T85" fmla="*/ 1 h 213"/>
                <a:gd name="T86" fmla="*/ 110 w 139"/>
                <a:gd name="T87" fmla="*/ 11 h 213"/>
                <a:gd name="T88" fmla="*/ 130 w 139"/>
                <a:gd name="T89" fmla="*/ 210 h 213"/>
                <a:gd name="T90" fmla="*/ 115 w 139"/>
                <a:gd name="T91" fmla="*/ 211 h 213"/>
                <a:gd name="T92" fmla="*/ 101 w 139"/>
                <a:gd name="T93" fmla="*/ 209 h 213"/>
                <a:gd name="T94" fmla="*/ 101 w 139"/>
                <a:gd name="T95" fmla="*/ 205 h 213"/>
                <a:gd name="T96" fmla="*/ 95 w 139"/>
                <a:gd name="T97" fmla="*/ 212 h 213"/>
                <a:gd name="T98" fmla="*/ 85 w 139"/>
                <a:gd name="T99" fmla="*/ 209 h 213"/>
                <a:gd name="T100" fmla="*/ 82 w 139"/>
                <a:gd name="T101" fmla="*/ 186 h 213"/>
                <a:gd name="T102" fmla="*/ 58 w 139"/>
                <a:gd name="T103" fmla="*/ 196 h 213"/>
                <a:gd name="T104" fmla="*/ 53 w 139"/>
                <a:gd name="T105" fmla="*/ 212 h 213"/>
                <a:gd name="T106" fmla="*/ 43 w 139"/>
                <a:gd name="T107" fmla="*/ 210 h 213"/>
                <a:gd name="T108" fmla="*/ 41 w 139"/>
                <a:gd name="T109" fmla="*/ 198 h 213"/>
                <a:gd name="T110" fmla="*/ 35 w 139"/>
                <a:gd name="T111" fmla="*/ 204 h 213"/>
                <a:gd name="T112" fmla="*/ 21 w 139"/>
                <a:gd name="T113" fmla="*/ 212 h 213"/>
                <a:gd name="T114" fmla="*/ 11 w 139"/>
                <a:gd name="T115" fmla="*/ 210 h 213"/>
                <a:gd name="T116" fmla="*/ 5 w 139"/>
                <a:gd name="T117" fmla="*/ 176 h 213"/>
                <a:gd name="T118" fmla="*/ 28 w 139"/>
                <a:gd name="T119" fmla="*/ 8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6" y="2"/>
                    <a:pt x="106" y="3"/>
                  </a:cubicBezTo>
                  <a:cubicBezTo>
                    <a:pt x="105" y="2"/>
                    <a:pt x="105" y="2"/>
                    <a:pt x="106" y="2"/>
                  </a:cubicBezTo>
                  <a:cubicBezTo>
                    <a:pt x="106" y="1"/>
                    <a:pt x="106" y="1"/>
                    <a:pt x="107" y="1"/>
                  </a:cubicBezTo>
                  <a:close/>
                  <a:moveTo>
                    <a:pt x="108" y="1"/>
                  </a:moveTo>
                  <a:cubicBezTo>
                    <a:pt x="108" y="1"/>
                    <a:pt x="108" y="2"/>
                    <a:pt x="108" y="2"/>
                  </a:cubicBezTo>
                  <a:cubicBezTo>
                    <a:pt x="108" y="2"/>
                    <a:pt x="108" y="2"/>
                    <a:pt x="108" y="1"/>
                  </a:cubicBezTo>
                  <a:close/>
                  <a:moveTo>
                    <a:pt x="16" y="194"/>
                  </a:moveTo>
                  <a:cubicBezTo>
                    <a:pt x="17" y="194"/>
                    <a:pt x="17" y="195"/>
                    <a:pt x="17" y="195"/>
                  </a:cubicBezTo>
                  <a:cubicBezTo>
                    <a:pt x="17" y="195"/>
                    <a:pt x="16" y="195"/>
                    <a:pt x="16" y="196"/>
                  </a:cubicBezTo>
                  <a:cubicBezTo>
                    <a:pt x="15" y="196"/>
                    <a:pt x="15" y="196"/>
                    <a:pt x="14" y="196"/>
                  </a:cubicBezTo>
                  <a:cubicBezTo>
                    <a:pt x="15" y="195"/>
                    <a:pt x="15" y="195"/>
                    <a:pt x="15" y="195"/>
                  </a:cubicBezTo>
                  <a:cubicBezTo>
                    <a:pt x="16" y="195"/>
                    <a:pt x="16" y="195"/>
                    <a:pt x="16" y="194"/>
                  </a:cubicBezTo>
                  <a:close/>
                  <a:moveTo>
                    <a:pt x="13" y="196"/>
                  </a:moveTo>
                  <a:cubicBezTo>
                    <a:pt x="13" y="196"/>
                    <a:pt x="12" y="196"/>
                    <a:pt x="12" y="196"/>
                  </a:cubicBezTo>
                  <a:cubicBezTo>
                    <a:pt x="12" y="196"/>
                    <a:pt x="11" y="196"/>
                    <a:pt x="11" y="196"/>
                  </a:cubicBezTo>
                  <a:cubicBezTo>
                    <a:pt x="11" y="196"/>
                    <a:pt x="11" y="196"/>
                    <a:pt x="12" y="196"/>
                  </a:cubicBezTo>
                  <a:cubicBezTo>
                    <a:pt x="12" y="196"/>
                    <a:pt x="12" y="196"/>
                    <a:pt x="13" y="196"/>
                  </a:cubicBezTo>
                  <a:close/>
                  <a:moveTo>
                    <a:pt x="42" y="196"/>
                  </a:moveTo>
                  <a:cubicBezTo>
                    <a:pt x="42" y="196"/>
                    <a:pt x="42" y="197"/>
                    <a:pt x="42" y="197"/>
                  </a:cubicBezTo>
                  <a:cubicBezTo>
                    <a:pt x="41" y="197"/>
                    <a:pt x="41" y="197"/>
                    <a:pt x="41" y="197"/>
                  </a:cubicBezTo>
                  <a:cubicBezTo>
                    <a:pt x="41" y="196"/>
                    <a:pt x="41" y="196"/>
                    <a:pt x="42" y="196"/>
                  </a:cubicBezTo>
                  <a:close/>
                  <a:moveTo>
                    <a:pt x="39" y="199"/>
                  </a:moveTo>
                  <a:cubicBezTo>
                    <a:pt x="38" y="199"/>
                    <a:pt x="37" y="199"/>
                    <a:pt x="37" y="199"/>
                  </a:cubicBezTo>
                  <a:cubicBezTo>
                    <a:pt x="36" y="199"/>
                    <a:pt x="36" y="199"/>
                    <a:pt x="36" y="198"/>
                  </a:cubicBezTo>
                  <a:cubicBezTo>
                    <a:pt x="36" y="198"/>
                    <a:pt x="37" y="198"/>
                    <a:pt x="37" y="198"/>
                  </a:cubicBezTo>
                  <a:cubicBezTo>
                    <a:pt x="38" y="198"/>
                    <a:pt x="39" y="198"/>
                    <a:pt x="39" y="199"/>
                  </a:cubicBezTo>
                  <a:close/>
                  <a:moveTo>
                    <a:pt x="31" y="202"/>
                  </a:moveTo>
                  <a:cubicBezTo>
                    <a:pt x="31" y="202"/>
                    <a:pt x="30" y="202"/>
                    <a:pt x="29" y="202"/>
                  </a:cubicBezTo>
                  <a:cubicBezTo>
                    <a:pt x="29" y="202"/>
                    <a:pt x="29" y="201"/>
                    <a:pt x="29" y="200"/>
                  </a:cubicBezTo>
                  <a:cubicBezTo>
                    <a:pt x="29" y="200"/>
                    <a:pt x="30" y="200"/>
                    <a:pt x="30" y="200"/>
                  </a:cubicBezTo>
                  <a:cubicBezTo>
                    <a:pt x="30" y="200"/>
                    <a:pt x="31" y="201"/>
                    <a:pt x="31" y="201"/>
                  </a:cubicBezTo>
                  <a:cubicBezTo>
                    <a:pt x="31" y="201"/>
                    <a:pt x="31" y="202"/>
                    <a:pt x="31" y="202"/>
                  </a:cubicBezTo>
                  <a:close/>
                  <a:moveTo>
                    <a:pt x="28" y="202"/>
                  </a:moveTo>
                  <a:cubicBezTo>
                    <a:pt x="28" y="202"/>
                    <a:pt x="28" y="203"/>
                    <a:pt x="28" y="203"/>
                  </a:cubicBezTo>
                  <a:cubicBezTo>
                    <a:pt x="28" y="203"/>
                    <a:pt x="28" y="203"/>
                    <a:pt x="28" y="203"/>
                  </a:cubicBezTo>
                  <a:cubicBezTo>
                    <a:pt x="27" y="203"/>
                    <a:pt x="27" y="204"/>
                    <a:pt x="27" y="204"/>
                  </a:cubicBezTo>
                  <a:cubicBezTo>
                    <a:pt x="26" y="204"/>
                    <a:pt x="26" y="205"/>
                    <a:pt x="26" y="205"/>
                  </a:cubicBezTo>
                  <a:cubicBezTo>
                    <a:pt x="26" y="205"/>
                    <a:pt x="26" y="204"/>
                    <a:pt x="26" y="204"/>
                  </a:cubicBezTo>
                  <a:cubicBezTo>
                    <a:pt x="26" y="204"/>
                    <a:pt x="26" y="204"/>
                    <a:pt x="26" y="204"/>
                  </a:cubicBezTo>
                  <a:cubicBezTo>
                    <a:pt x="26" y="203"/>
                    <a:pt x="26" y="202"/>
                    <a:pt x="26" y="202"/>
                  </a:cubicBezTo>
                  <a:cubicBezTo>
                    <a:pt x="27" y="202"/>
                    <a:pt x="27" y="202"/>
                    <a:pt x="28" y="202"/>
                  </a:cubicBezTo>
                  <a:close/>
                  <a:moveTo>
                    <a:pt x="133" y="204"/>
                  </a:moveTo>
                  <a:cubicBezTo>
                    <a:pt x="133" y="204"/>
                    <a:pt x="132" y="205"/>
                    <a:pt x="132" y="205"/>
                  </a:cubicBezTo>
                  <a:lnTo>
                    <a:pt x="131" y="205"/>
                  </a:lnTo>
                  <a:cubicBezTo>
                    <a:pt x="130" y="205"/>
                    <a:pt x="130" y="204"/>
                    <a:pt x="131" y="204"/>
                  </a:cubicBezTo>
                  <a:cubicBezTo>
                    <a:pt x="132" y="204"/>
                    <a:pt x="132" y="204"/>
                    <a:pt x="133" y="204"/>
                  </a:cubicBezTo>
                  <a:close/>
                  <a:moveTo>
                    <a:pt x="135" y="205"/>
                  </a:moveTo>
                  <a:cubicBezTo>
                    <a:pt x="134" y="205"/>
                    <a:pt x="134" y="205"/>
                    <a:pt x="134" y="204"/>
                  </a:cubicBezTo>
                  <a:cubicBezTo>
                    <a:pt x="134" y="204"/>
                    <a:pt x="134" y="204"/>
                    <a:pt x="134" y="204"/>
                  </a:cubicBezTo>
                  <a:cubicBezTo>
                    <a:pt x="135" y="204"/>
                    <a:pt x="135" y="204"/>
                    <a:pt x="135" y="204"/>
                  </a:cubicBezTo>
                  <a:cubicBezTo>
                    <a:pt x="135" y="204"/>
                    <a:pt x="135" y="205"/>
                    <a:pt x="135" y="205"/>
                  </a:cubicBezTo>
                  <a:close/>
                  <a:moveTo>
                    <a:pt x="24" y="206"/>
                  </a:moveTo>
                  <a:cubicBezTo>
                    <a:pt x="23" y="206"/>
                    <a:pt x="23" y="205"/>
                    <a:pt x="23" y="205"/>
                  </a:cubicBezTo>
                  <a:cubicBezTo>
                    <a:pt x="23" y="205"/>
                    <a:pt x="23" y="205"/>
                    <a:pt x="24" y="205"/>
                  </a:cubicBezTo>
                  <a:cubicBezTo>
                    <a:pt x="24" y="205"/>
                    <a:pt x="24" y="205"/>
                    <a:pt x="24" y="206"/>
                  </a:cubicBezTo>
                  <a:close/>
                  <a:moveTo>
                    <a:pt x="123" y="205"/>
                  </a:moveTo>
                  <a:cubicBezTo>
                    <a:pt x="123" y="205"/>
                    <a:pt x="123" y="205"/>
                    <a:pt x="122" y="205"/>
                  </a:cubicBezTo>
                  <a:cubicBezTo>
                    <a:pt x="122" y="205"/>
                    <a:pt x="122" y="205"/>
                    <a:pt x="122" y="205"/>
                  </a:cubicBezTo>
                  <a:cubicBezTo>
                    <a:pt x="122" y="205"/>
                    <a:pt x="122" y="205"/>
                    <a:pt x="122" y="205"/>
                  </a:cubicBezTo>
                  <a:cubicBezTo>
                    <a:pt x="123" y="205"/>
                    <a:pt x="123" y="205"/>
                    <a:pt x="123" y="205"/>
                  </a:cubicBezTo>
                  <a:close/>
                  <a:moveTo>
                    <a:pt x="103" y="212"/>
                  </a:moveTo>
                  <a:lnTo>
                    <a:pt x="104" y="212"/>
                  </a:lnTo>
                  <a:lnTo>
                    <a:pt x="104" y="212"/>
                  </a:lnTo>
                  <a:cubicBezTo>
                    <a:pt x="104" y="212"/>
                    <a:pt x="104" y="212"/>
                    <a:pt x="104" y="212"/>
                  </a:cubicBezTo>
                  <a:cubicBezTo>
                    <a:pt x="104" y="211"/>
                    <a:pt x="104" y="211"/>
                    <a:pt x="103" y="211"/>
                  </a:cubicBezTo>
                  <a:cubicBezTo>
                    <a:pt x="103" y="212"/>
                    <a:pt x="103" y="212"/>
                    <a:pt x="103" y="212"/>
                  </a:cubicBezTo>
                  <a:cubicBezTo>
                    <a:pt x="103" y="212"/>
                    <a:pt x="103" y="212"/>
                    <a:pt x="103" y="212"/>
                  </a:cubicBezTo>
                  <a:close/>
                  <a:moveTo>
                    <a:pt x="10" y="212"/>
                  </a:moveTo>
                  <a:cubicBezTo>
                    <a:pt x="10" y="212"/>
                    <a:pt x="11" y="212"/>
                    <a:pt x="10" y="211"/>
                  </a:cubicBezTo>
                  <a:cubicBezTo>
                    <a:pt x="10" y="211"/>
                    <a:pt x="10" y="211"/>
                    <a:pt x="10" y="211"/>
                  </a:cubicBezTo>
                  <a:cubicBezTo>
                    <a:pt x="10" y="211"/>
                    <a:pt x="10" y="211"/>
                    <a:pt x="10" y="211"/>
                  </a:cubicBezTo>
                  <a:cubicBezTo>
                    <a:pt x="10" y="212"/>
                    <a:pt x="10" y="212"/>
                    <a:pt x="10" y="212"/>
                  </a:cubicBezTo>
                  <a:close/>
                  <a:moveTo>
                    <a:pt x="4" y="211"/>
                  </a:moveTo>
                  <a:cubicBezTo>
                    <a:pt x="5" y="211"/>
                    <a:pt x="5" y="212"/>
                    <a:pt x="6" y="212"/>
                  </a:cubicBezTo>
                  <a:cubicBezTo>
                    <a:pt x="6" y="213"/>
                    <a:pt x="6" y="213"/>
                    <a:pt x="7" y="212"/>
                  </a:cubicBezTo>
                  <a:cubicBezTo>
                    <a:pt x="6" y="212"/>
                    <a:pt x="6" y="211"/>
                    <a:pt x="6" y="211"/>
                  </a:cubicBezTo>
                  <a:cubicBezTo>
                    <a:pt x="5" y="211"/>
                    <a:pt x="5" y="211"/>
                    <a:pt x="4" y="211"/>
                  </a:cubicBezTo>
                  <a:close/>
                  <a:moveTo>
                    <a:pt x="129" y="209"/>
                  </a:moveTo>
                  <a:cubicBezTo>
                    <a:pt x="129" y="209"/>
                    <a:pt x="129" y="209"/>
                    <a:pt x="128" y="209"/>
                  </a:cubicBezTo>
                  <a:cubicBezTo>
                    <a:pt x="128" y="209"/>
                    <a:pt x="128" y="209"/>
                    <a:pt x="127" y="209"/>
                  </a:cubicBezTo>
                  <a:cubicBezTo>
                    <a:pt x="127" y="209"/>
                    <a:pt x="127" y="209"/>
                    <a:pt x="127" y="209"/>
                  </a:cubicBezTo>
                  <a:cubicBezTo>
                    <a:pt x="126" y="208"/>
                    <a:pt x="126" y="208"/>
                    <a:pt x="126" y="208"/>
                  </a:cubicBezTo>
                  <a:cubicBezTo>
                    <a:pt x="126" y="208"/>
                    <a:pt x="125" y="208"/>
                    <a:pt x="125" y="209"/>
                  </a:cubicBezTo>
                  <a:cubicBezTo>
                    <a:pt x="125" y="209"/>
                    <a:pt x="125" y="209"/>
                    <a:pt x="126" y="209"/>
                  </a:cubicBezTo>
                  <a:cubicBezTo>
                    <a:pt x="126" y="210"/>
                    <a:pt x="126" y="210"/>
                    <a:pt x="126" y="210"/>
                  </a:cubicBezTo>
                  <a:cubicBezTo>
                    <a:pt x="126" y="211"/>
                    <a:pt x="127" y="211"/>
                    <a:pt x="127" y="211"/>
                  </a:cubicBezTo>
                  <a:cubicBezTo>
                    <a:pt x="127" y="211"/>
                    <a:pt x="127" y="211"/>
                    <a:pt x="128" y="211"/>
                  </a:cubicBezTo>
                  <a:cubicBezTo>
                    <a:pt x="128" y="211"/>
                    <a:pt x="128" y="211"/>
                    <a:pt x="128" y="211"/>
                  </a:cubicBezTo>
                  <a:cubicBezTo>
                    <a:pt x="129" y="211"/>
                    <a:pt x="129" y="210"/>
                    <a:pt x="129" y="209"/>
                  </a:cubicBezTo>
                  <a:close/>
                  <a:moveTo>
                    <a:pt x="130" y="208"/>
                  </a:moveTo>
                  <a:cubicBezTo>
                    <a:pt x="130" y="208"/>
                    <a:pt x="131" y="208"/>
                    <a:pt x="131" y="208"/>
                  </a:cubicBezTo>
                  <a:cubicBezTo>
                    <a:pt x="131" y="208"/>
                    <a:pt x="131" y="208"/>
                    <a:pt x="131" y="207"/>
                  </a:cubicBezTo>
                  <a:cubicBezTo>
                    <a:pt x="131" y="207"/>
                    <a:pt x="131" y="207"/>
                    <a:pt x="130" y="207"/>
                  </a:cubicBezTo>
                  <a:cubicBezTo>
                    <a:pt x="130" y="207"/>
                    <a:pt x="130" y="208"/>
                    <a:pt x="130" y="208"/>
                  </a:cubicBezTo>
                  <a:close/>
                  <a:moveTo>
                    <a:pt x="56" y="208"/>
                  </a:moveTo>
                  <a:cubicBezTo>
                    <a:pt x="56" y="208"/>
                    <a:pt x="56" y="208"/>
                    <a:pt x="57" y="208"/>
                  </a:cubicBezTo>
                  <a:cubicBezTo>
                    <a:pt x="57" y="207"/>
                    <a:pt x="57" y="207"/>
                    <a:pt x="57" y="206"/>
                  </a:cubicBezTo>
                  <a:cubicBezTo>
                    <a:pt x="56" y="206"/>
                    <a:pt x="56" y="206"/>
                    <a:pt x="56" y="207"/>
                  </a:cubicBezTo>
                  <a:cubicBezTo>
                    <a:pt x="56" y="207"/>
                    <a:pt x="56" y="207"/>
                    <a:pt x="56" y="208"/>
                  </a:cubicBezTo>
                  <a:close/>
                  <a:moveTo>
                    <a:pt x="24" y="207"/>
                  </a:moveTo>
                  <a:cubicBezTo>
                    <a:pt x="25" y="207"/>
                    <a:pt x="25" y="207"/>
                    <a:pt x="25" y="207"/>
                  </a:cubicBezTo>
                  <a:cubicBezTo>
                    <a:pt x="25" y="207"/>
                    <a:pt x="25" y="207"/>
                    <a:pt x="25" y="207"/>
                  </a:cubicBezTo>
                  <a:cubicBezTo>
                    <a:pt x="26" y="206"/>
                    <a:pt x="25" y="206"/>
                    <a:pt x="25" y="206"/>
                  </a:cubicBezTo>
                  <a:cubicBezTo>
                    <a:pt x="24" y="206"/>
                    <a:pt x="24" y="206"/>
                    <a:pt x="24" y="207"/>
                  </a:cubicBezTo>
                  <a:close/>
                  <a:moveTo>
                    <a:pt x="112" y="207"/>
                  </a:moveTo>
                  <a:cubicBezTo>
                    <a:pt x="111" y="208"/>
                    <a:pt x="110" y="208"/>
                    <a:pt x="110" y="208"/>
                  </a:cubicBezTo>
                  <a:cubicBezTo>
                    <a:pt x="110" y="208"/>
                    <a:pt x="110" y="208"/>
                    <a:pt x="110" y="209"/>
                  </a:cubicBezTo>
                  <a:cubicBezTo>
                    <a:pt x="110" y="209"/>
                    <a:pt x="110" y="209"/>
                    <a:pt x="110" y="210"/>
                  </a:cubicBezTo>
                  <a:cubicBezTo>
                    <a:pt x="110" y="210"/>
                    <a:pt x="111" y="210"/>
                    <a:pt x="111" y="209"/>
                  </a:cubicBezTo>
                  <a:cubicBezTo>
                    <a:pt x="112" y="209"/>
                    <a:pt x="112" y="209"/>
                    <a:pt x="113" y="209"/>
                  </a:cubicBezTo>
                  <a:cubicBezTo>
                    <a:pt x="113" y="208"/>
                    <a:pt x="113" y="208"/>
                    <a:pt x="113" y="208"/>
                  </a:cubicBezTo>
                  <a:cubicBezTo>
                    <a:pt x="113" y="208"/>
                    <a:pt x="112" y="208"/>
                    <a:pt x="113" y="207"/>
                  </a:cubicBezTo>
                  <a:cubicBezTo>
                    <a:pt x="113" y="207"/>
                    <a:pt x="113" y="207"/>
                    <a:pt x="113" y="207"/>
                  </a:cubicBezTo>
                  <a:cubicBezTo>
                    <a:pt x="113" y="207"/>
                    <a:pt x="113" y="207"/>
                    <a:pt x="113" y="206"/>
                  </a:cubicBezTo>
                  <a:cubicBezTo>
                    <a:pt x="113" y="206"/>
                    <a:pt x="112" y="206"/>
                    <a:pt x="112" y="206"/>
                  </a:cubicBezTo>
                  <a:cubicBezTo>
                    <a:pt x="112" y="207"/>
                    <a:pt x="112" y="207"/>
                    <a:pt x="112" y="207"/>
                  </a:cubicBezTo>
                  <a:close/>
                  <a:moveTo>
                    <a:pt x="128" y="206"/>
                  </a:moveTo>
                  <a:cubicBezTo>
                    <a:pt x="128" y="206"/>
                    <a:pt x="128" y="206"/>
                    <a:pt x="128" y="206"/>
                  </a:cubicBezTo>
                  <a:cubicBezTo>
                    <a:pt x="127" y="207"/>
                    <a:pt x="127" y="207"/>
                    <a:pt x="127" y="207"/>
                  </a:cubicBezTo>
                  <a:cubicBezTo>
                    <a:pt x="127" y="208"/>
                    <a:pt x="127" y="208"/>
                    <a:pt x="128" y="208"/>
                  </a:cubicBezTo>
                  <a:cubicBezTo>
                    <a:pt x="129" y="208"/>
                    <a:pt x="129" y="208"/>
                    <a:pt x="130" y="207"/>
                  </a:cubicBezTo>
                  <a:cubicBezTo>
                    <a:pt x="129" y="207"/>
                    <a:pt x="129" y="207"/>
                    <a:pt x="129" y="207"/>
                  </a:cubicBezTo>
                  <a:cubicBezTo>
                    <a:pt x="129" y="206"/>
                    <a:pt x="129" y="206"/>
                    <a:pt x="128" y="206"/>
                  </a:cubicBezTo>
                  <a:close/>
                  <a:moveTo>
                    <a:pt x="131" y="206"/>
                  </a:moveTo>
                  <a:cubicBezTo>
                    <a:pt x="131" y="206"/>
                    <a:pt x="131" y="206"/>
                    <a:pt x="132" y="206"/>
                  </a:cubicBezTo>
                  <a:cubicBezTo>
                    <a:pt x="133" y="206"/>
                    <a:pt x="133" y="206"/>
                    <a:pt x="133" y="206"/>
                  </a:cubicBezTo>
                  <a:cubicBezTo>
                    <a:pt x="132" y="205"/>
                    <a:pt x="132" y="205"/>
                    <a:pt x="131" y="206"/>
                  </a:cubicBezTo>
                  <a:close/>
                  <a:moveTo>
                    <a:pt x="5" y="206"/>
                  </a:moveTo>
                  <a:cubicBezTo>
                    <a:pt x="5" y="205"/>
                    <a:pt x="5" y="205"/>
                    <a:pt x="4" y="205"/>
                  </a:cubicBezTo>
                  <a:cubicBezTo>
                    <a:pt x="3" y="206"/>
                    <a:pt x="3" y="206"/>
                    <a:pt x="3" y="207"/>
                  </a:cubicBezTo>
                  <a:cubicBezTo>
                    <a:pt x="4" y="208"/>
                    <a:pt x="4" y="208"/>
                    <a:pt x="5" y="207"/>
                  </a:cubicBezTo>
                  <a:cubicBezTo>
                    <a:pt x="5" y="207"/>
                    <a:pt x="5" y="206"/>
                    <a:pt x="5" y="206"/>
                  </a:cubicBezTo>
                  <a:close/>
                  <a:moveTo>
                    <a:pt x="20" y="206"/>
                  </a:moveTo>
                  <a:cubicBezTo>
                    <a:pt x="21" y="206"/>
                    <a:pt x="21" y="205"/>
                    <a:pt x="21" y="205"/>
                  </a:cubicBezTo>
                  <a:cubicBezTo>
                    <a:pt x="21" y="205"/>
                    <a:pt x="20" y="205"/>
                    <a:pt x="20" y="205"/>
                  </a:cubicBezTo>
                  <a:lnTo>
                    <a:pt x="20" y="206"/>
                  </a:lnTo>
                  <a:close/>
                  <a:moveTo>
                    <a:pt x="124" y="203"/>
                  </a:moveTo>
                  <a:cubicBezTo>
                    <a:pt x="124" y="204"/>
                    <a:pt x="124" y="205"/>
                    <a:pt x="124" y="205"/>
                  </a:cubicBezTo>
                  <a:cubicBezTo>
                    <a:pt x="123" y="205"/>
                    <a:pt x="123" y="205"/>
                    <a:pt x="123" y="206"/>
                  </a:cubicBezTo>
                  <a:cubicBezTo>
                    <a:pt x="124" y="207"/>
                    <a:pt x="124" y="207"/>
                    <a:pt x="124" y="207"/>
                  </a:cubicBezTo>
                  <a:cubicBezTo>
                    <a:pt x="125" y="207"/>
                    <a:pt x="125" y="206"/>
                    <a:pt x="125" y="206"/>
                  </a:cubicBezTo>
                  <a:cubicBezTo>
                    <a:pt x="126" y="206"/>
                    <a:pt x="126" y="205"/>
                    <a:pt x="126" y="205"/>
                  </a:cubicBezTo>
                  <a:cubicBezTo>
                    <a:pt x="126" y="204"/>
                    <a:pt x="125" y="204"/>
                    <a:pt x="125" y="204"/>
                  </a:cubicBezTo>
                  <a:lnTo>
                    <a:pt x="124" y="203"/>
                  </a:lnTo>
                  <a:close/>
                  <a:moveTo>
                    <a:pt x="98" y="205"/>
                  </a:moveTo>
                  <a:cubicBezTo>
                    <a:pt x="98" y="204"/>
                    <a:pt x="98" y="204"/>
                    <a:pt x="98" y="203"/>
                  </a:cubicBezTo>
                  <a:cubicBezTo>
                    <a:pt x="98" y="203"/>
                    <a:pt x="98" y="203"/>
                    <a:pt x="97" y="203"/>
                  </a:cubicBezTo>
                  <a:cubicBezTo>
                    <a:pt x="97" y="203"/>
                    <a:pt x="97" y="203"/>
                    <a:pt x="97" y="204"/>
                  </a:cubicBezTo>
                  <a:cubicBezTo>
                    <a:pt x="97" y="204"/>
                    <a:pt x="97" y="205"/>
                    <a:pt x="97" y="205"/>
                  </a:cubicBezTo>
                  <a:cubicBezTo>
                    <a:pt x="97" y="205"/>
                    <a:pt x="97" y="205"/>
                    <a:pt x="96" y="205"/>
                  </a:cubicBezTo>
                  <a:cubicBezTo>
                    <a:pt x="96" y="205"/>
                    <a:pt x="96" y="205"/>
                    <a:pt x="96" y="205"/>
                  </a:cubicBezTo>
                  <a:cubicBezTo>
                    <a:pt x="96" y="205"/>
                    <a:pt x="96" y="205"/>
                    <a:pt x="96" y="204"/>
                  </a:cubicBezTo>
                  <a:cubicBezTo>
                    <a:pt x="96" y="204"/>
                    <a:pt x="96" y="204"/>
                    <a:pt x="95" y="204"/>
                  </a:cubicBezTo>
                  <a:cubicBezTo>
                    <a:pt x="95" y="204"/>
                    <a:pt x="95" y="204"/>
                    <a:pt x="95" y="204"/>
                  </a:cubicBezTo>
                  <a:cubicBezTo>
                    <a:pt x="95" y="205"/>
                    <a:pt x="95" y="205"/>
                    <a:pt x="95" y="205"/>
                  </a:cubicBezTo>
                  <a:cubicBezTo>
                    <a:pt x="95" y="206"/>
                    <a:pt x="95" y="206"/>
                    <a:pt x="95" y="206"/>
                  </a:cubicBezTo>
                  <a:cubicBezTo>
                    <a:pt x="96" y="207"/>
                    <a:pt x="96" y="207"/>
                    <a:pt x="96" y="207"/>
                  </a:cubicBezTo>
                  <a:cubicBezTo>
                    <a:pt x="96" y="207"/>
                    <a:pt x="97" y="207"/>
                    <a:pt x="97" y="206"/>
                  </a:cubicBezTo>
                  <a:cubicBezTo>
                    <a:pt x="97" y="206"/>
                    <a:pt x="98" y="206"/>
                    <a:pt x="98" y="206"/>
                  </a:cubicBezTo>
                  <a:cubicBezTo>
                    <a:pt x="98" y="206"/>
                    <a:pt x="98" y="206"/>
                    <a:pt x="98" y="207"/>
                  </a:cubicBezTo>
                  <a:cubicBezTo>
                    <a:pt x="98" y="207"/>
                    <a:pt x="99" y="207"/>
                    <a:pt x="99" y="207"/>
                  </a:cubicBezTo>
                  <a:cubicBezTo>
                    <a:pt x="99" y="207"/>
                    <a:pt x="99" y="207"/>
                    <a:pt x="99" y="207"/>
                  </a:cubicBezTo>
                  <a:cubicBezTo>
                    <a:pt x="99" y="206"/>
                    <a:pt x="99" y="206"/>
                    <a:pt x="99" y="206"/>
                  </a:cubicBezTo>
                  <a:cubicBezTo>
                    <a:pt x="99" y="206"/>
                    <a:pt x="99" y="205"/>
                    <a:pt x="99" y="205"/>
                  </a:cubicBezTo>
                  <a:cubicBezTo>
                    <a:pt x="98" y="205"/>
                    <a:pt x="98" y="205"/>
                    <a:pt x="98" y="205"/>
                  </a:cubicBezTo>
                  <a:close/>
                  <a:moveTo>
                    <a:pt x="136" y="204"/>
                  </a:moveTo>
                  <a:cubicBezTo>
                    <a:pt x="136" y="204"/>
                    <a:pt x="136" y="204"/>
                    <a:pt x="137" y="205"/>
                  </a:cubicBezTo>
                  <a:cubicBezTo>
                    <a:pt x="137" y="205"/>
                    <a:pt x="137" y="204"/>
                    <a:pt x="137" y="204"/>
                  </a:cubicBezTo>
                  <a:cubicBezTo>
                    <a:pt x="137" y="203"/>
                    <a:pt x="137" y="203"/>
                    <a:pt x="136" y="203"/>
                  </a:cubicBezTo>
                  <a:cubicBezTo>
                    <a:pt x="136" y="204"/>
                    <a:pt x="136" y="204"/>
                    <a:pt x="135" y="204"/>
                  </a:cubicBezTo>
                  <a:cubicBezTo>
                    <a:pt x="135" y="203"/>
                    <a:pt x="135" y="203"/>
                    <a:pt x="134" y="203"/>
                  </a:cubicBezTo>
                  <a:cubicBezTo>
                    <a:pt x="134" y="202"/>
                    <a:pt x="134" y="202"/>
                    <a:pt x="133" y="203"/>
                  </a:cubicBezTo>
                  <a:cubicBezTo>
                    <a:pt x="133" y="203"/>
                    <a:pt x="133" y="203"/>
                    <a:pt x="133" y="203"/>
                  </a:cubicBezTo>
                  <a:cubicBezTo>
                    <a:pt x="133" y="204"/>
                    <a:pt x="133" y="204"/>
                    <a:pt x="133" y="204"/>
                  </a:cubicBezTo>
                  <a:cubicBezTo>
                    <a:pt x="133" y="204"/>
                    <a:pt x="134" y="205"/>
                    <a:pt x="134" y="204"/>
                  </a:cubicBezTo>
                  <a:cubicBezTo>
                    <a:pt x="135" y="204"/>
                    <a:pt x="135" y="204"/>
                    <a:pt x="136" y="204"/>
                  </a:cubicBezTo>
                  <a:close/>
                  <a:moveTo>
                    <a:pt x="116" y="203"/>
                  </a:moveTo>
                  <a:cubicBezTo>
                    <a:pt x="116" y="203"/>
                    <a:pt x="115" y="203"/>
                    <a:pt x="115" y="202"/>
                  </a:cubicBezTo>
                  <a:cubicBezTo>
                    <a:pt x="114" y="202"/>
                    <a:pt x="114" y="202"/>
                    <a:pt x="113" y="202"/>
                  </a:cubicBezTo>
                  <a:cubicBezTo>
                    <a:pt x="113" y="203"/>
                    <a:pt x="113" y="203"/>
                    <a:pt x="113" y="203"/>
                  </a:cubicBezTo>
                  <a:cubicBezTo>
                    <a:pt x="113" y="203"/>
                    <a:pt x="113" y="203"/>
                    <a:pt x="113" y="203"/>
                  </a:cubicBezTo>
                  <a:cubicBezTo>
                    <a:pt x="112" y="203"/>
                    <a:pt x="111" y="204"/>
                    <a:pt x="111" y="204"/>
                  </a:cubicBezTo>
                  <a:cubicBezTo>
                    <a:pt x="111" y="204"/>
                    <a:pt x="111" y="204"/>
                    <a:pt x="110" y="205"/>
                  </a:cubicBezTo>
                  <a:cubicBezTo>
                    <a:pt x="110" y="205"/>
                    <a:pt x="110" y="205"/>
                    <a:pt x="110" y="206"/>
                  </a:cubicBezTo>
                  <a:cubicBezTo>
                    <a:pt x="111" y="206"/>
                    <a:pt x="111" y="206"/>
                    <a:pt x="112" y="206"/>
                  </a:cubicBezTo>
                  <a:cubicBezTo>
                    <a:pt x="112" y="205"/>
                    <a:pt x="112" y="205"/>
                    <a:pt x="112" y="205"/>
                  </a:cubicBezTo>
                  <a:cubicBezTo>
                    <a:pt x="113" y="204"/>
                    <a:pt x="113" y="204"/>
                    <a:pt x="114" y="204"/>
                  </a:cubicBezTo>
                  <a:cubicBezTo>
                    <a:pt x="115" y="204"/>
                    <a:pt x="115" y="204"/>
                    <a:pt x="116" y="204"/>
                  </a:cubicBezTo>
                  <a:cubicBezTo>
                    <a:pt x="116" y="205"/>
                    <a:pt x="116" y="205"/>
                    <a:pt x="116" y="205"/>
                  </a:cubicBezTo>
                  <a:cubicBezTo>
                    <a:pt x="115" y="205"/>
                    <a:pt x="115" y="206"/>
                    <a:pt x="115" y="206"/>
                  </a:cubicBezTo>
                  <a:cubicBezTo>
                    <a:pt x="116" y="206"/>
                    <a:pt x="116" y="207"/>
                    <a:pt x="116" y="207"/>
                  </a:cubicBezTo>
                  <a:cubicBezTo>
                    <a:pt x="116" y="207"/>
                    <a:pt x="117" y="208"/>
                    <a:pt x="117" y="208"/>
                  </a:cubicBezTo>
                  <a:cubicBezTo>
                    <a:pt x="118" y="208"/>
                    <a:pt x="118" y="207"/>
                    <a:pt x="118" y="206"/>
                  </a:cubicBezTo>
                  <a:cubicBezTo>
                    <a:pt x="119" y="206"/>
                    <a:pt x="119" y="205"/>
                    <a:pt x="120" y="205"/>
                  </a:cubicBezTo>
                  <a:cubicBezTo>
                    <a:pt x="120" y="205"/>
                    <a:pt x="120" y="205"/>
                    <a:pt x="120" y="205"/>
                  </a:cubicBezTo>
                  <a:cubicBezTo>
                    <a:pt x="120" y="205"/>
                    <a:pt x="120" y="204"/>
                    <a:pt x="120" y="204"/>
                  </a:cubicBezTo>
                  <a:cubicBezTo>
                    <a:pt x="121" y="204"/>
                    <a:pt x="121" y="205"/>
                    <a:pt x="121" y="205"/>
                  </a:cubicBezTo>
                  <a:cubicBezTo>
                    <a:pt x="120" y="205"/>
                    <a:pt x="120" y="206"/>
                    <a:pt x="120" y="206"/>
                  </a:cubicBezTo>
                  <a:cubicBezTo>
                    <a:pt x="120" y="207"/>
                    <a:pt x="121" y="207"/>
                    <a:pt x="122" y="207"/>
                  </a:cubicBezTo>
                  <a:cubicBezTo>
                    <a:pt x="122" y="207"/>
                    <a:pt x="122" y="207"/>
                    <a:pt x="122" y="206"/>
                  </a:cubicBezTo>
                  <a:cubicBezTo>
                    <a:pt x="123" y="205"/>
                    <a:pt x="123" y="205"/>
                    <a:pt x="123" y="204"/>
                  </a:cubicBezTo>
                  <a:cubicBezTo>
                    <a:pt x="123" y="204"/>
                    <a:pt x="123" y="203"/>
                    <a:pt x="122" y="203"/>
                  </a:cubicBezTo>
                  <a:cubicBezTo>
                    <a:pt x="122" y="202"/>
                    <a:pt x="122" y="202"/>
                    <a:pt x="121" y="202"/>
                  </a:cubicBezTo>
                  <a:cubicBezTo>
                    <a:pt x="121" y="203"/>
                    <a:pt x="121" y="202"/>
                    <a:pt x="120" y="202"/>
                  </a:cubicBezTo>
                  <a:cubicBezTo>
                    <a:pt x="120" y="203"/>
                    <a:pt x="120" y="203"/>
                    <a:pt x="120" y="203"/>
                  </a:cubicBezTo>
                  <a:cubicBezTo>
                    <a:pt x="120" y="203"/>
                    <a:pt x="120" y="204"/>
                    <a:pt x="120" y="204"/>
                  </a:cubicBezTo>
                  <a:cubicBezTo>
                    <a:pt x="120" y="204"/>
                    <a:pt x="120" y="204"/>
                    <a:pt x="119" y="204"/>
                  </a:cubicBezTo>
                  <a:cubicBezTo>
                    <a:pt x="119" y="203"/>
                    <a:pt x="119" y="203"/>
                    <a:pt x="118" y="204"/>
                  </a:cubicBezTo>
                  <a:cubicBezTo>
                    <a:pt x="118" y="204"/>
                    <a:pt x="118" y="204"/>
                    <a:pt x="118" y="205"/>
                  </a:cubicBezTo>
                  <a:cubicBezTo>
                    <a:pt x="118" y="205"/>
                    <a:pt x="117" y="206"/>
                    <a:pt x="117" y="205"/>
                  </a:cubicBezTo>
                  <a:cubicBezTo>
                    <a:pt x="116" y="205"/>
                    <a:pt x="116" y="205"/>
                    <a:pt x="116" y="205"/>
                  </a:cubicBezTo>
                  <a:cubicBezTo>
                    <a:pt x="116" y="204"/>
                    <a:pt x="116" y="204"/>
                    <a:pt x="117" y="204"/>
                  </a:cubicBezTo>
                  <a:cubicBezTo>
                    <a:pt x="117" y="204"/>
                    <a:pt x="117" y="204"/>
                    <a:pt x="117" y="204"/>
                  </a:cubicBezTo>
                  <a:cubicBezTo>
                    <a:pt x="117" y="204"/>
                    <a:pt x="118" y="204"/>
                    <a:pt x="118" y="203"/>
                  </a:cubicBezTo>
                  <a:cubicBezTo>
                    <a:pt x="118" y="203"/>
                    <a:pt x="118" y="203"/>
                    <a:pt x="117" y="203"/>
                  </a:cubicBezTo>
                  <a:cubicBezTo>
                    <a:pt x="117" y="203"/>
                    <a:pt x="116" y="203"/>
                    <a:pt x="116" y="203"/>
                  </a:cubicBezTo>
                  <a:close/>
                  <a:moveTo>
                    <a:pt x="127" y="202"/>
                  </a:moveTo>
                  <a:cubicBezTo>
                    <a:pt x="127" y="202"/>
                    <a:pt x="127" y="203"/>
                    <a:pt x="127" y="203"/>
                  </a:cubicBezTo>
                  <a:cubicBezTo>
                    <a:pt x="127" y="203"/>
                    <a:pt x="128" y="204"/>
                    <a:pt x="128" y="204"/>
                  </a:cubicBezTo>
                  <a:cubicBezTo>
                    <a:pt x="129" y="204"/>
                    <a:pt x="129" y="204"/>
                    <a:pt x="129" y="204"/>
                  </a:cubicBezTo>
                  <a:cubicBezTo>
                    <a:pt x="130" y="204"/>
                    <a:pt x="130" y="203"/>
                    <a:pt x="129" y="203"/>
                  </a:cubicBezTo>
                  <a:cubicBezTo>
                    <a:pt x="129" y="203"/>
                    <a:pt x="129" y="203"/>
                    <a:pt x="128" y="202"/>
                  </a:cubicBezTo>
                  <a:cubicBezTo>
                    <a:pt x="128" y="202"/>
                    <a:pt x="128" y="202"/>
                    <a:pt x="127" y="202"/>
                  </a:cubicBezTo>
                  <a:close/>
                  <a:moveTo>
                    <a:pt x="6" y="203"/>
                  </a:moveTo>
                  <a:cubicBezTo>
                    <a:pt x="6" y="203"/>
                    <a:pt x="7" y="203"/>
                    <a:pt x="7" y="203"/>
                  </a:cubicBezTo>
                  <a:cubicBezTo>
                    <a:pt x="7" y="202"/>
                    <a:pt x="6" y="202"/>
                    <a:pt x="6" y="202"/>
                  </a:cubicBezTo>
                  <a:cubicBezTo>
                    <a:pt x="6" y="202"/>
                    <a:pt x="6" y="201"/>
                    <a:pt x="6" y="201"/>
                  </a:cubicBezTo>
                  <a:cubicBezTo>
                    <a:pt x="6" y="201"/>
                    <a:pt x="6" y="202"/>
                    <a:pt x="6" y="202"/>
                  </a:cubicBezTo>
                  <a:cubicBezTo>
                    <a:pt x="6" y="203"/>
                    <a:pt x="6" y="203"/>
                    <a:pt x="6" y="203"/>
                  </a:cubicBezTo>
                  <a:close/>
                  <a:moveTo>
                    <a:pt x="99" y="201"/>
                  </a:moveTo>
                  <a:cubicBezTo>
                    <a:pt x="99" y="202"/>
                    <a:pt x="99" y="202"/>
                    <a:pt x="99" y="202"/>
                  </a:cubicBezTo>
                  <a:cubicBezTo>
                    <a:pt x="99" y="202"/>
                    <a:pt x="99" y="202"/>
                    <a:pt x="99" y="203"/>
                  </a:cubicBezTo>
                  <a:cubicBezTo>
                    <a:pt x="99" y="203"/>
                    <a:pt x="99" y="202"/>
                    <a:pt x="99" y="202"/>
                  </a:cubicBezTo>
                  <a:cubicBezTo>
                    <a:pt x="100" y="202"/>
                    <a:pt x="100" y="201"/>
                    <a:pt x="100" y="201"/>
                  </a:cubicBezTo>
                  <a:cubicBezTo>
                    <a:pt x="99" y="201"/>
                    <a:pt x="99" y="201"/>
                    <a:pt x="99" y="201"/>
                  </a:cubicBezTo>
                  <a:close/>
                  <a:moveTo>
                    <a:pt x="118" y="201"/>
                  </a:moveTo>
                  <a:cubicBezTo>
                    <a:pt x="118" y="201"/>
                    <a:pt x="118" y="202"/>
                    <a:pt x="119" y="202"/>
                  </a:cubicBezTo>
                  <a:cubicBezTo>
                    <a:pt x="119" y="202"/>
                    <a:pt x="119" y="203"/>
                    <a:pt x="120" y="202"/>
                  </a:cubicBezTo>
                  <a:cubicBezTo>
                    <a:pt x="120" y="202"/>
                    <a:pt x="120" y="201"/>
                    <a:pt x="119" y="201"/>
                  </a:cubicBezTo>
                  <a:cubicBezTo>
                    <a:pt x="119" y="200"/>
                    <a:pt x="118" y="200"/>
                    <a:pt x="118" y="201"/>
                  </a:cubicBezTo>
                  <a:close/>
                  <a:moveTo>
                    <a:pt x="6" y="201"/>
                  </a:moveTo>
                  <a:cubicBezTo>
                    <a:pt x="6" y="201"/>
                    <a:pt x="7" y="201"/>
                    <a:pt x="7" y="201"/>
                  </a:cubicBezTo>
                  <a:cubicBezTo>
                    <a:pt x="7" y="200"/>
                    <a:pt x="7" y="200"/>
                    <a:pt x="7" y="200"/>
                  </a:cubicBezTo>
                  <a:lnTo>
                    <a:pt x="6" y="200"/>
                  </a:lnTo>
                  <a:cubicBezTo>
                    <a:pt x="6" y="200"/>
                    <a:pt x="6" y="200"/>
                    <a:pt x="6" y="200"/>
                  </a:cubicBezTo>
                  <a:cubicBezTo>
                    <a:pt x="6" y="200"/>
                    <a:pt x="6" y="201"/>
                    <a:pt x="6" y="201"/>
                  </a:cubicBezTo>
                  <a:close/>
                  <a:moveTo>
                    <a:pt x="122" y="201"/>
                  </a:moveTo>
                  <a:cubicBezTo>
                    <a:pt x="122" y="201"/>
                    <a:pt x="123" y="202"/>
                    <a:pt x="124" y="201"/>
                  </a:cubicBezTo>
                  <a:cubicBezTo>
                    <a:pt x="125" y="201"/>
                    <a:pt x="125" y="201"/>
                    <a:pt x="125" y="200"/>
                  </a:cubicBezTo>
                  <a:cubicBezTo>
                    <a:pt x="125" y="200"/>
                    <a:pt x="125" y="199"/>
                    <a:pt x="124" y="199"/>
                  </a:cubicBezTo>
                  <a:cubicBezTo>
                    <a:pt x="123" y="200"/>
                    <a:pt x="122" y="200"/>
                    <a:pt x="122" y="201"/>
                  </a:cubicBezTo>
                  <a:close/>
                  <a:moveTo>
                    <a:pt x="90" y="201"/>
                  </a:moveTo>
                  <a:lnTo>
                    <a:pt x="92" y="201"/>
                  </a:lnTo>
                  <a:cubicBezTo>
                    <a:pt x="92" y="201"/>
                    <a:pt x="92" y="201"/>
                    <a:pt x="92" y="200"/>
                  </a:cubicBezTo>
                  <a:cubicBezTo>
                    <a:pt x="93" y="200"/>
                    <a:pt x="92" y="200"/>
                    <a:pt x="92" y="200"/>
                  </a:cubicBezTo>
                  <a:cubicBezTo>
                    <a:pt x="91" y="200"/>
                    <a:pt x="91" y="200"/>
                    <a:pt x="90" y="200"/>
                  </a:cubicBezTo>
                  <a:cubicBezTo>
                    <a:pt x="90" y="200"/>
                    <a:pt x="90" y="200"/>
                    <a:pt x="89" y="199"/>
                  </a:cubicBezTo>
                  <a:cubicBezTo>
                    <a:pt x="89" y="199"/>
                    <a:pt x="88" y="199"/>
                    <a:pt x="88" y="200"/>
                  </a:cubicBezTo>
                  <a:cubicBezTo>
                    <a:pt x="88" y="199"/>
                    <a:pt x="87" y="199"/>
                    <a:pt x="86" y="199"/>
                  </a:cubicBezTo>
                  <a:cubicBezTo>
                    <a:pt x="85" y="199"/>
                    <a:pt x="85" y="200"/>
                    <a:pt x="85" y="201"/>
                  </a:cubicBezTo>
                  <a:cubicBezTo>
                    <a:pt x="86" y="201"/>
                    <a:pt x="87" y="201"/>
                    <a:pt x="88" y="201"/>
                  </a:cubicBezTo>
                  <a:cubicBezTo>
                    <a:pt x="89" y="201"/>
                    <a:pt x="89" y="201"/>
                    <a:pt x="90" y="201"/>
                  </a:cubicBezTo>
                  <a:close/>
                  <a:moveTo>
                    <a:pt x="8" y="199"/>
                  </a:moveTo>
                  <a:cubicBezTo>
                    <a:pt x="8" y="199"/>
                    <a:pt x="8" y="199"/>
                    <a:pt x="8" y="199"/>
                  </a:cubicBezTo>
                  <a:cubicBezTo>
                    <a:pt x="9" y="199"/>
                    <a:pt x="9" y="199"/>
                    <a:pt x="9" y="199"/>
                  </a:cubicBezTo>
                  <a:lnTo>
                    <a:pt x="9" y="198"/>
                  </a:lnTo>
                  <a:cubicBezTo>
                    <a:pt x="9" y="198"/>
                    <a:pt x="9" y="198"/>
                    <a:pt x="8" y="198"/>
                  </a:cubicBezTo>
                  <a:cubicBezTo>
                    <a:pt x="8" y="198"/>
                    <a:pt x="8" y="198"/>
                    <a:pt x="8" y="199"/>
                  </a:cubicBezTo>
                  <a:close/>
                  <a:moveTo>
                    <a:pt x="88" y="198"/>
                  </a:moveTo>
                  <a:cubicBezTo>
                    <a:pt x="88" y="199"/>
                    <a:pt x="88" y="199"/>
                    <a:pt x="88" y="199"/>
                  </a:cubicBezTo>
                  <a:cubicBezTo>
                    <a:pt x="89" y="199"/>
                    <a:pt x="89" y="198"/>
                    <a:pt x="89" y="198"/>
                  </a:cubicBezTo>
                  <a:cubicBezTo>
                    <a:pt x="88" y="198"/>
                    <a:pt x="88" y="198"/>
                    <a:pt x="88" y="198"/>
                  </a:cubicBezTo>
                  <a:cubicBezTo>
                    <a:pt x="88" y="198"/>
                    <a:pt x="87" y="198"/>
                    <a:pt x="88" y="198"/>
                  </a:cubicBezTo>
                  <a:close/>
                  <a:moveTo>
                    <a:pt x="116" y="198"/>
                  </a:moveTo>
                  <a:cubicBezTo>
                    <a:pt x="116" y="198"/>
                    <a:pt x="116" y="198"/>
                    <a:pt x="116" y="199"/>
                  </a:cubicBezTo>
                  <a:cubicBezTo>
                    <a:pt x="115" y="199"/>
                    <a:pt x="114" y="200"/>
                    <a:pt x="114" y="201"/>
                  </a:cubicBezTo>
                  <a:cubicBezTo>
                    <a:pt x="114" y="201"/>
                    <a:pt x="115" y="201"/>
                    <a:pt x="116" y="201"/>
                  </a:cubicBezTo>
                  <a:cubicBezTo>
                    <a:pt x="116" y="201"/>
                    <a:pt x="116" y="200"/>
                    <a:pt x="116" y="200"/>
                  </a:cubicBezTo>
                  <a:cubicBezTo>
                    <a:pt x="116" y="199"/>
                    <a:pt x="116" y="199"/>
                    <a:pt x="116" y="199"/>
                  </a:cubicBezTo>
                  <a:cubicBezTo>
                    <a:pt x="116" y="199"/>
                    <a:pt x="117" y="199"/>
                    <a:pt x="117" y="199"/>
                  </a:cubicBezTo>
                  <a:cubicBezTo>
                    <a:pt x="117" y="199"/>
                    <a:pt x="117" y="199"/>
                    <a:pt x="117" y="199"/>
                  </a:cubicBezTo>
                  <a:cubicBezTo>
                    <a:pt x="117" y="199"/>
                    <a:pt x="118" y="199"/>
                    <a:pt x="118" y="199"/>
                  </a:cubicBezTo>
                  <a:cubicBezTo>
                    <a:pt x="118" y="199"/>
                    <a:pt x="118" y="198"/>
                    <a:pt x="118" y="198"/>
                  </a:cubicBezTo>
                  <a:cubicBezTo>
                    <a:pt x="118" y="198"/>
                    <a:pt x="118" y="197"/>
                    <a:pt x="117" y="197"/>
                  </a:cubicBezTo>
                  <a:cubicBezTo>
                    <a:pt x="117" y="197"/>
                    <a:pt x="116" y="197"/>
                    <a:pt x="116" y="197"/>
                  </a:cubicBezTo>
                  <a:lnTo>
                    <a:pt x="116" y="198"/>
                  </a:lnTo>
                  <a:close/>
                  <a:moveTo>
                    <a:pt x="111" y="197"/>
                  </a:moveTo>
                  <a:cubicBezTo>
                    <a:pt x="112" y="197"/>
                    <a:pt x="112" y="197"/>
                    <a:pt x="112" y="196"/>
                  </a:cubicBezTo>
                  <a:cubicBezTo>
                    <a:pt x="112" y="196"/>
                    <a:pt x="111" y="196"/>
                    <a:pt x="111" y="196"/>
                  </a:cubicBezTo>
                  <a:cubicBezTo>
                    <a:pt x="111" y="196"/>
                    <a:pt x="111" y="196"/>
                    <a:pt x="111" y="196"/>
                  </a:cubicBezTo>
                  <a:cubicBezTo>
                    <a:pt x="111" y="197"/>
                    <a:pt x="111" y="197"/>
                    <a:pt x="111" y="197"/>
                  </a:cubicBezTo>
                  <a:cubicBezTo>
                    <a:pt x="111" y="197"/>
                    <a:pt x="111" y="197"/>
                    <a:pt x="111" y="197"/>
                  </a:cubicBezTo>
                  <a:close/>
                  <a:moveTo>
                    <a:pt x="9" y="198"/>
                  </a:moveTo>
                  <a:cubicBezTo>
                    <a:pt x="9" y="198"/>
                    <a:pt x="10" y="198"/>
                    <a:pt x="10" y="199"/>
                  </a:cubicBezTo>
                  <a:cubicBezTo>
                    <a:pt x="11" y="199"/>
                    <a:pt x="11" y="199"/>
                    <a:pt x="11" y="200"/>
                  </a:cubicBezTo>
                  <a:cubicBezTo>
                    <a:pt x="11" y="200"/>
                    <a:pt x="11" y="201"/>
                    <a:pt x="10" y="201"/>
                  </a:cubicBezTo>
                  <a:cubicBezTo>
                    <a:pt x="10" y="201"/>
                    <a:pt x="10" y="201"/>
                    <a:pt x="10" y="201"/>
                  </a:cubicBezTo>
                  <a:cubicBezTo>
                    <a:pt x="10" y="200"/>
                    <a:pt x="9" y="200"/>
                    <a:pt x="9" y="200"/>
                  </a:cubicBezTo>
                  <a:cubicBezTo>
                    <a:pt x="9" y="200"/>
                    <a:pt x="9" y="201"/>
                    <a:pt x="9" y="201"/>
                  </a:cubicBezTo>
                  <a:cubicBezTo>
                    <a:pt x="8" y="201"/>
                    <a:pt x="8" y="201"/>
                    <a:pt x="8" y="202"/>
                  </a:cubicBezTo>
                  <a:cubicBezTo>
                    <a:pt x="8" y="202"/>
                    <a:pt x="9" y="202"/>
                    <a:pt x="9" y="202"/>
                  </a:cubicBezTo>
                  <a:cubicBezTo>
                    <a:pt x="9" y="202"/>
                    <a:pt x="9" y="202"/>
                    <a:pt x="10" y="202"/>
                  </a:cubicBezTo>
                  <a:cubicBezTo>
                    <a:pt x="10" y="203"/>
                    <a:pt x="10" y="203"/>
                    <a:pt x="10" y="203"/>
                  </a:cubicBezTo>
                  <a:cubicBezTo>
                    <a:pt x="10" y="203"/>
                    <a:pt x="11" y="204"/>
                    <a:pt x="11" y="204"/>
                  </a:cubicBezTo>
                  <a:cubicBezTo>
                    <a:pt x="10" y="204"/>
                    <a:pt x="10" y="204"/>
                    <a:pt x="10" y="205"/>
                  </a:cubicBezTo>
                  <a:cubicBezTo>
                    <a:pt x="10" y="206"/>
                    <a:pt x="10" y="206"/>
                    <a:pt x="10" y="207"/>
                  </a:cubicBezTo>
                  <a:cubicBezTo>
                    <a:pt x="10" y="207"/>
                    <a:pt x="10" y="207"/>
                    <a:pt x="11" y="208"/>
                  </a:cubicBezTo>
                  <a:cubicBezTo>
                    <a:pt x="12" y="207"/>
                    <a:pt x="12" y="207"/>
                    <a:pt x="12" y="207"/>
                  </a:cubicBezTo>
                  <a:cubicBezTo>
                    <a:pt x="12" y="206"/>
                    <a:pt x="13" y="206"/>
                    <a:pt x="13" y="206"/>
                  </a:cubicBezTo>
                  <a:cubicBezTo>
                    <a:pt x="14" y="207"/>
                    <a:pt x="14" y="207"/>
                    <a:pt x="14" y="207"/>
                  </a:cubicBezTo>
                  <a:cubicBezTo>
                    <a:pt x="14" y="208"/>
                    <a:pt x="14" y="208"/>
                    <a:pt x="14" y="208"/>
                  </a:cubicBezTo>
                  <a:cubicBezTo>
                    <a:pt x="15" y="208"/>
                    <a:pt x="15" y="208"/>
                    <a:pt x="15" y="208"/>
                  </a:cubicBezTo>
                  <a:cubicBezTo>
                    <a:pt x="15" y="207"/>
                    <a:pt x="15" y="207"/>
                    <a:pt x="16" y="207"/>
                  </a:cubicBezTo>
                  <a:cubicBezTo>
                    <a:pt x="16" y="207"/>
                    <a:pt x="17" y="207"/>
                    <a:pt x="17" y="207"/>
                  </a:cubicBezTo>
                  <a:cubicBezTo>
                    <a:pt x="17" y="208"/>
                    <a:pt x="17" y="208"/>
                    <a:pt x="17" y="209"/>
                  </a:cubicBezTo>
                  <a:cubicBezTo>
                    <a:pt x="17" y="209"/>
                    <a:pt x="17" y="209"/>
                    <a:pt x="18" y="210"/>
                  </a:cubicBezTo>
                  <a:cubicBezTo>
                    <a:pt x="18" y="210"/>
                    <a:pt x="18" y="210"/>
                    <a:pt x="19" y="210"/>
                  </a:cubicBezTo>
                  <a:cubicBezTo>
                    <a:pt x="19" y="209"/>
                    <a:pt x="19" y="208"/>
                    <a:pt x="17" y="208"/>
                  </a:cubicBezTo>
                  <a:cubicBezTo>
                    <a:pt x="17" y="207"/>
                    <a:pt x="18" y="207"/>
                    <a:pt x="18" y="207"/>
                  </a:cubicBezTo>
                  <a:cubicBezTo>
                    <a:pt x="18" y="207"/>
                    <a:pt x="18" y="206"/>
                    <a:pt x="18" y="206"/>
                  </a:cubicBezTo>
                  <a:cubicBezTo>
                    <a:pt x="18" y="205"/>
                    <a:pt x="18" y="205"/>
                    <a:pt x="18" y="204"/>
                  </a:cubicBezTo>
                  <a:cubicBezTo>
                    <a:pt x="18" y="204"/>
                    <a:pt x="18" y="203"/>
                    <a:pt x="18" y="203"/>
                  </a:cubicBezTo>
                  <a:cubicBezTo>
                    <a:pt x="18" y="202"/>
                    <a:pt x="18" y="202"/>
                    <a:pt x="18" y="202"/>
                  </a:cubicBezTo>
                  <a:cubicBezTo>
                    <a:pt x="18" y="201"/>
                    <a:pt x="18" y="201"/>
                    <a:pt x="17" y="201"/>
                  </a:cubicBezTo>
                  <a:cubicBezTo>
                    <a:pt x="17" y="200"/>
                    <a:pt x="17" y="200"/>
                    <a:pt x="17" y="200"/>
                  </a:cubicBezTo>
                  <a:cubicBezTo>
                    <a:pt x="16" y="200"/>
                    <a:pt x="16" y="200"/>
                    <a:pt x="16" y="200"/>
                  </a:cubicBezTo>
                  <a:cubicBezTo>
                    <a:pt x="16" y="199"/>
                    <a:pt x="16" y="199"/>
                    <a:pt x="17" y="199"/>
                  </a:cubicBezTo>
                  <a:cubicBezTo>
                    <a:pt x="17" y="199"/>
                    <a:pt x="17" y="198"/>
                    <a:pt x="17" y="198"/>
                  </a:cubicBezTo>
                  <a:cubicBezTo>
                    <a:pt x="17" y="198"/>
                    <a:pt x="17" y="197"/>
                    <a:pt x="16" y="197"/>
                  </a:cubicBezTo>
                  <a:cubicBezTo>
                    <a:pt x="16" y="197"/>
                    <a:pt x="15" y="197"/>
                    <a:pt x="15" y="197"/>
                  </a:cubicBezTo>
                  <a:cubicBezTo>
                    <a:pt x="15" y="197"/>
                    <a:pt x="14" y="197"/>
                    <a:pt x="14" y="197"/>
                  </a:cubicBezTo>
                  <a:cubicBezTo>
                    <a:pt x="13" y="197"/>
                    <a:pt x="13" y="197"/>
                    <a:pt x="13" y="197"/>
                  </a:cubicBezTo>
                  <a:cubicBezTo>
                    <a:pt x="13" y="196"/>
                    <a:pt x="13" y="196"/>
                    <a:pt x="13" y="196"/>
                  </a:cubicBezTo>
                  <a:cubicBezTo>
                    <a:pt x="13" y="196"/>
                    <a:pt x="13" y="196"/>
                    <a:pt x="13" y="196"/>
                  </a:cubicBezTo>
                  <a:cubicBezTo>
                    <a:pt x="13" y="195"/>
                    <a:pt x="13" y="195"/>
                    <a:pt x="13" y="195"/>
                  </a:cubicBezTo>
                  <a:cubicBezTo>
                    <a:pt x="12" y="195"/>
                    <a:pt x="12" y="195"/>
                    <a:pt x="12" y="195"/>
                  </a:cubicBezTo>
                  <a:cubicBezTo>
                    <a:pt x="11" y="196"/>
                    <a:pt x="11" y="196"/>
                    <a:pt x="11" y="197"/>
                  </a:cubicBezTo>
                  <a:cubicBezTo>
                    <a:pt x="11" y="198"/>
                    <a:pt x="10" y="198"/>
                    <a:pt x="9" y="198"/>
                  </a:cubicBezTo>
                  <a:close/>
                  <a:moveTo>
                    <a:pt x="99" y="198"/>
                  </a:moveTo>
                  <a:cubicBezTo>
                    <a:pt x="99" y="198"/>
                    <a:pt x="99" y="197"/>
                    <a:pt x="99" y="197"/>
                  </a:cubicBezTo>
                  <a:cubicBezTo>
                    <a:pt x="99" y="196"/>
                    <a:pt x="99" y="195"/>
                    <a:pt x="99" y="195"/>
                  </a:cubicBezTo>
                  <a:cubicBezTo>
                    <a:pt x="98" y="196"/>
                    <a:pt x="98" y="196"/>
                    <a:pt x="98" y="197"/>
                  </a:cubicBezTo>
                  <a:cubicBezTo>
                    <a:pt x="98" y="197"/>
                    <a:pt x="98" y="198"/>
                    <a:pt x="99" y="198"/>
                  </a:cubicBezTo>
                  <a:close/>
                  <a:moveTo>
                    <a:pt x="53" y="195"/>
                  </a:moveTo>
                  <a:cubicBezTo>
                    <a:pt x="53" y="195"/>
                    <a:pt x="53" y="195"/>
                    <a:pt x="53" y="195"/>
                  </a:cubicBezTo>
                  <a:lnTo>
                    <a:pt x="53" y="194"/>
                  </a:lnTo>
                  <a:cubicBezTo>
                    <a:pt x="53" y="195"/>
                    <a:pt x="53" y="195"/>
                    <a:pt x="53" y="195"/>
                  </a:cubicBezTo>
                  <a:cubicBezTo>
                    <a:pt x="53" y="195"/>
                    <a:pt x="53" y="195"/>
                    <a:pt x="53" y="195"/>
                  </a:cubicBezTo>
                  <a:close/>
                  <a:moveTo>
                    <a:pt x="100" y="196"/>
                  </a:moveTo>
                  <a:cubicBezTo>
                    <a:pt x="101" y="196"/>
                    <a:pt x="101" y="196"/>
                    <a:pt x="101" y="197"/>
                  </a:cubicBezTo>
                  <a:cubicBezTo>
                    <a:pt x="101" y="197"/>
                    <a:pt x="102" y="197"/>
                    <a:pt x="102" y="197"/>
                  </a:cubicBezTo>
                  <a:cubicBezTo>
                    <a:pt x="103" y="197"/>
                    <a:pt x="103" y="196"/>
                    <a:pt x="102" y="196"/>
                  </a:cubicBezTo>
                  <a:cubicBezTo>
                    <a:pt x="102" y="195"/>
                    <a:pt x="102" y="195"/>
                    <a:pt x="101" y="194"/>
                  </a:cubicBezTo>
                  <a:cubicBezTo>
                    <a:pt x="101" y="194"/>
                    <a:pt x="101" y="195"/>
                    <a:pt x="101" y="195"/>
                  </a:cubicBezTo>
                  <a:cubicBezTo>
                    <a:pt x="101" y="195"/>
                    <a:pt x="101" y="195"/>
                    <a:pt x="100" y="196"/>
                  </a:cubicBezTo>
                  <a:close/>
                  <a:moveTo>
                    <a:pt x="51" y="196"/>
                  </a:moveTo>
                  <a:cubicBezTo>
                    <a:pt x="51" y="195"/>
                    <a:pt x="51" y="195"/>
                    <a:pt x="51" y="195"/>
                  </a:cubicBezTo>
                  <a:cubicBezTo>
                    <a:pt x="51" y="195"/>
                    <a:pt x="52" y="195"/>
                    <a:pt x="52" y="194"/>
                  </a:cubicBezTo>
                  <a:cubicBezTo>
                    <a:pt x="51" y="194"/>
                    <a:pt x="51" y="194"/>
                    <a:pt x="51" y="194"/>
                  </a:cubicBezTo>
                  <a:cubicBezTo>
                    <a:pt x="51" y="194"/>
                    <a:pt x="51" y="194"/>
                    <a:pt x="50" y="194"/>
                  </a:cubicBezTo>
                  <a:cubicBezTo>
                    <a:pt x="50" y="194"/>
                    <a:pt x="50" y="194"/>
                    <a:pt x="50" y="195"/>
                  </a:cubicBezTo>
                  <a:cubicBezTo>
                    <a:pt x="50" y="195"/>
                    <a:pt x="50" y="195"/>
                    <a:pt x="50" y="195"/>
                  </a:cubicBezTo>
                  <a:cubicBezTo>
                    <a:pt x="50" y="196"/>
                    <a:pt x="50" y="196"/>
                    <a:pt x="51" y="196"/>
                  </a:cubicBezTo>
                  <a:close/>
                  <a:moveTo>
                    <a:pt x="38" y="195"/>
                  </a:moveTo>
                  <a:cubicBezTo>
                    <a:pt x="38" y="195"/>
                    <a:pt x="39" y="195"/>
                    <a:pt x="39" y="194"/>
                  </a:cubicBezTo>
                  <a:cubicBezTo>
                    <a:pt x="39" y="194"/>
                    <a:pt x="39" y="194"/>
                    <a:pt x="39" y="194"/>
                  </a:cubicBezTo>
                  <a:cubicBezTo>
                    <a:pt x="39" y="193"/>
                    <a:pt x="38" y="194"/>
                    <a:pt x="38" y="194"/>
                  </a:cubicBezTo>
                  <a:cubicBezTo>
                    <a:pt x="38" y="194"/>
                    <a:pt x="38" y="194"/>
                    <a:pt x="38" y="195"/>
                  </a:cubicBezTo>
                  <a:close/>
                  <a:moveTo>
                    <a:pt x="37" y="193"/>
                  </a:moveTo>
                  <a:cubicBezTo>
                    <a:pt x="37" y="193"/>
                    <a:pt x="36" y="193"/>
                    <a:pt x="36" y="193"/>
                  </a:cubicBezTo>
                  <a:cubicBezTo>
                    <a:pt x="35" y="193"/>
                    <a:pt x="35" y="193"/>
                    <a:pt x="34" y="193"/>
                  </a:cubicBezTo>
                  <a:cubicBezTo>
                    <a:pt x="34" y="193"/>
                    <a:pt x="34" y="194"/>
                    <a:pt x="34" y="194"/>
                  </a:cubicBezTo>
                  <a:cubicBezTo>
                    <a:pt x="34" y="194"/>
                    <a:pt x="34" y="194"/>
                    <a:pt x="34" y="195"/>
                  </a:cubicBezTo>
                  <a:cubicBezTo>
                    <a:pt x="35" y="195"/>
                    <a:pt x="35" y="195"/>
                    <a:pt x="36" y="195"/>
                  </a:cubicBezTo>
                  <a:cubicBezTo>
                    <a:pt x="37" y="195"/>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3"/>
                    <a:pt x="47" y="193"/>
                  </a:cubicBezTo>
                  <a:cubicBezTo>
                    <a:pt x="47" y="193"/>
                    <a:pt x="46" y="193"/>
                    <a:pt x="46" y="193"/>
                  </a:cubicBezTo>
                  <a:cubicBezTo>
                    <a:pt x="46" y="193"/>
                    <a:pt x="46" y="193"/>
                    <a:pt x="46" y="193"/>
                  </a:cubicBezTo>
                  <a:close/>
                  <a:moveTo>
                    <a:pt x="57" y="192"/>
                  </a:moveTo>
                  <a:cubicBezTo>
                    <a:pt x="57" y="193"/>
                    <a:pt x="57" y="193"/>
                    <a:pt x="58" y="193"/>
                  </a:cubicBezTo>
                  <a:cubicBezTo>
                    <a:pt x="58" y="194"/>
                    <a:pt x="58" y="194"/>
                    <a:pt x="59" y="193"/>
                  </a:cubicBezTo>
                  <a:lnTo>
                    <a:pt x="59" y="193"/>
                  </a:lnTo>
                  <a:cubicBezTo>
                    <a:pt x="58" y="192"/>
                    <a:pt x="58" y="192"/>
                    <a:pt x="57" y="192"/>
                  </a:cubicBezTo>
                  <a:close/>
                  <a:moveTo>
                    <a:pt x="91" y="191"/>
                  </a:moveTo>
                  <a:cubicBezTo>
                    <a:pt x="91" y="192"/>
                    <a:pt x="91" y="192"/>
                    <a:pt x="91" y="192"/>
                  </a:cubicBezTo>
                  <a:cubicBezTo>
                    <a:pt x="92" y="192"/>
                    <a:pt x="92" y="192"/>
                    <a:pt x="92" y="191"/>
                  </a:cubicBezTo>
                  <a:cubicBezTo>
                    <a:pt x="92" y="191"/>
                    <a:pt x="91" y="191"/>
                    <a:pt x="91" y="191"/>
                  </a:cubicBezTo>
                  <a:close/>
                  <a:moveTo>
                    <a:pt x="100" y="192"/>
                  </a:moveTo>
                  <a:cubicBezTo>
                    <a:pt x="100" y="192"/>
                    <a:pt x="101" y="192"/>
                    <a:pt x="101" y="191"/>
                  </a:cubicBezTo>
                  <a:cubicBezTo>
                    <a:pt x="101" y="191"/>
                    <a:pt x="101" y="190"/>
                    <a:pt x="101" y="190"/>
                  </a:cubicBezTo>
                  <a:cubicBezTo>
                    <a:pt x="100" y="190"/>
                    <a:pt x="100" y="190"/>
                    <a:pt x="100" y="191"/>
                  </a:cubicBezTo>
                  <a:cubicBezTo>
                    <a:pt x="100" y="191"/>
                    <a:pt x="100" y="192"/>
                    <a:pt x="100" y="192"/>
                  </a:cubicBezTo>
                  <a:close/>
                  <a:moveTo>
                    <a:pt x="57" y="190"/>
                  </a:moveTo>
                  <a:cubicBezTo>
                    <a:pt x="58" y="191"/>
                    <a:pt x="58" y="191"/>
                    <a:pt x="58" y="191"/>
                  </a:cubicBezTo>
                  <a:cubicBezTo>
                    <a:pt x="58" y="191"/>
                    <a:pt x="58" y="191"/>
                    <a:pt x="58" y="190"/>
                  </a:cubicBezTo>
                  <a:cubicBezTo>
                    <a:pt x="58" y="190"/>
                    <a:pt x="58" y="190"/>
                    <a:pt x="58" y="190"/>
                  </a:cubicBezTo>
                  <a:cubicBezTo>
                    <a:pt x="58" y="190"/>
                    <a:pt x="58" y="190"/>
                    <a:pt x="57" y="190"/>
                  </a:cubicBezTo>
                  <a:close/>
                  <a:moveTo>
                    <a:pt x="37" y="190"/>
                  </a:moveTo>
                  <a:cubicBezTo>
                    <a:pt x="37" y="190"/>
                    <a:pt x="38" y="190"/>
                    <a:pt x="38" y="190"/>
                  </a:cubicBezTo>
                  <a:lnTo>
                    <a:pt x="38" y="189"/>
                  </a:lnTo>
                  <a:cubicBezTo>
                    <a:pt x="38" y="189"/>
                    <a:pt x="38" y="189"/>
                    <a:pt x="37" y="189"/>
                  </a:cubicBezTo>
                  <a:cubicBezTo>
                    <a:pt x="37" y="189"/>
                    <a:pt x="37" y="189"/>
                    <a:pt x="37" y="190"/>
                  </a:cubicBezTo>
                  <a:close/>
                  <a:moveTo>
                    <a:pt x="83" y="189"/>
                  </a:moveTo>
                  <a:cubicBezTo>
                    <a:pt x="84" y="189"/>
                    <a:pt x="83" y="188"/>
                    <a:pt x="83" y="188"/>
                  </a:cubicBezTo>
                  <a:cubicBezTo>
                    <a:pt x="83" y="188"/>
                    <a:pt x="82" y="188"/>
                    <a:pt x="82" y="188"/>
                  </a:cubicBezTo>
                  <a:cubicBezTo>
                    <a:pt x="82" y="188"/>
                    <a:pt x="82" y="189"/>
                    <a:pt x="82" y="189"/>
                  </a:cubicBezTo>
                  <a:cubicBezTo>
                    <a:pt x="82" y="189"/>
                    <a:pt x="82" y="189"/>
                    <a:pt x="83" y="189"/>
                  </a:cubicBezTo>
                  <a:cubicBezTo>
                    <a:pt x="83" y="189"/>
                    <a:pt x="83" y="189"/>
                    <a:pt x="83" y="189"/>
                  </a:cubicBezTo>
                  <a:close/>
                  <a:moveTo>
                    <a:pt x="55" y="192"/>
                  </a:moveTo>
                  <a:cubicBezTo>
                    <a:pt x="54" y="192"/>
                    <a:pt x="54" y="192"/>
                    <a:pt x="53" y="191"/>
                  </a:cubicBezTo>
                  <a:cubicBezTo>
                    <a:pt x="53" y="190"/>
                    <a:pt x="52" y="190"/>
                    <a:pt x="51" y="190"/>
                  </a:cubicBezTo>
                  <a:cubicBezTo>
                    <a:pt x="52" y="191"/>
                    <a:pt x="52" y="192"/>
                    <a:pt x="53" y="192"/>
                  </a:cubicBezTo>
                  <a:cubicBezTo>
                    <a:pt x="54" y="193"/>
                    <a:pt x="54" y="193"/>
                    <a:pt x="55" y="194"/>
                  </a:cubicBezTo>
                  <a:cubicBezTo>
                    <a:pt x="55" y="194"/>
                    <a:pt x="55" y="194"/>
                    <a:pt x="56" y="194"/>
                  </a:cubicBezTo>
                  <a:cubicBezTo>
                    <a:pt x="56" y="194"/>
                    <a:pt x="56" y="193"/>
                    <a:pt x="56" y="193"/>
                  </a:cubicBezTo>
                  <a:cubicBezTo>
                    <a:pt x="56" y="193"/>
                    <a:pt x="56" y="193"/>
                    <a:pt x="56" y="193"/>
                  </a:cubicBezTo>
                  <a:cubicBezTo>
                    <a:pt x="56" y="193"/>
                    <a:pt x="56" y="192"/>
                    <a:pt x="56" y="192"/>
                  </a:cubicBezTo>
                  <a:cubicBezTo>
                    <a:pt x="56" y="192"/>
                    <a:pt x="56" y="192"/>
                    <a:pt x="56" y="192"/>
                  </a:cubicBezTo>
                  <a:cubicBezTo>
                    <a:pt x="56" y="192"/>
                    <a:pt x="56" y="191"/>
                    <a:pt x="56" y="191"/>
                  </a:cubicBezTo>
                  <a:lnTo>
                    <a:pt x="55" y="190"/>
                  </a:lnTo>
                  <a:cubicBezTo>
                    <a:pt x="56" y="190"/>
                    <a:pt x="56" y="190"/>
                    <a:pt x="56" y="189"/>
                  </a:cubicBezTo>
                  <a:cubicBezTo>
                    <a:pt x="56" y="188"/>
                    <a:pt x="56" y="188"/>
                    <a:pt x="55" y="188"/>
                  </a:cubicBezTo>
                  <a:cubicBezTo>
                    <a:pt x="55" y="188"/>
                    <a:pt x="55" y="189"/>
                    <a:pt x="55" y="190"/>
                  </a:cubicBezTo>
                  <a:cubicBezTo>
                    <a:pt x="55" y="191"/>
                    <a:pt x="55" y="192"/>
                    <a:pt x="55" y="192"/>
                  </a:cubicBezTo>
                  <a:close/>
                  <a:moveTo>
                    <a:pt x="54" y="189"/>
                  </a:moveTo>
                  <a:cubicBezTo>
                    <a:pt x="54" y="188"/>
                    <a:pt x="54" y="188"/>
                    <a:pt x="54" y="188"/>
                  </a:cubicBezTo>
                  <a:cubicBezTo>
                    <a:pt x="55" y="187"/>
                    <a:pt x="55" y="187"/>
                    <a:pt x="54" y="187"/>
                  </a:cubicBezTo>
                  <a:cubicBezTo>
                    <a:pt x="54" y="187"/>
                    <a:pt x="54" y="186"/>
                    <a:pt x="54" y="186"/>
                  </a:cubicBezTo>
                  <a:cubicBezTo>
                    <a:pt x="53" y="187"/>
                    <a:pt x="53" y="187"/>
                    <a:pt x="53" y="187"/>
                  </a:cubicBezTo>
                  <a:cubicBezTo>
                    <a:pt x="53" y="188"/>
                    <a:pt x="53" y="188"/>
                    <a:pt x="53" y="189"/>
                  </a:cubicBezTo>
                  <a:cubicBezTo>
                    <a:pt x="53" y="189"/>
                    <a:pt x="53" y="190"/>
                    <a:pt x="53" y="190"/>
                  </a:cubicBezTo>
                  <a:cubicBezTo>
                    <a:pt x="53" y="191"/>
                    <a:pt x="54" y="191"/>
                    <a:pt x="54" y="190"/>
                  </a:cubicBezTo>
                  <a:cubicBezTo>
                    <a:pt x="55" y="190"/>
                    <a:pt x="55" y="190"/>
                    <a:pt x="54" y="189"/>
                  </a:cubicBezTo>
                  <a:cubicBezTo>
                    <a:pt x="54" y="189"/>
                    <a:pt x="54" y="189"/>
                    <a:pt x="54" y="189"/>
                  </a:cubicBezTo>
                  <a:close/>
                  <a:moveTo>
                    <a:pt x="57" y="187"/>
                  </a:moveTo>
                  <a:cubicBezTo>
                    <a:pt x="57" y="187"/>
                    <a:pt x="57" y="188"/>
                    <a:pt x="56" y="188"/>
                  </a:cubicBezTo>
                  <a:cubicBezTo>
                    <a:pt x="57" y="189"/>
                    <a:pt x="57" y="189"/>
                    <a:pt x="57" y="189"/>
                  </a:cubicBezTo>
                  <a:cubicBezTo>
                    <a:pt x="58" y="189"/>
                    <a:pt x="58" y="188"/>
                    <a:pt x="58" y="188"/>
                  </a:cubicBezTo>
                  <a:cubicBezTo>
                    <a:pt x="58" y="188"/>
                    <a:pt x="58" y="188"/>
                    <a:pt x="59" y="188"/>
                  </a:cubicBezTo>
                  <a:cubicBezTo>
                    <a:pt x="59" y="187"/>
                    <a:pt x="59" y="187"/>
                    <a:pt x="59" y="187"/>
                  </a:cubicBezTo>
                  <a:cubicBezTo>
                    <a:pt x="59" y="186"/>
                    <a:pt x="59" y="186"/>
                    <a:pt x="59" y="186"/>
                  </a:cubicBezTo>
                  <a:cubicBezTo>
                    <a:pt x="58" y="186"/>
                    <a:pt x="58" y="186"/>
                    <a:pt x="58" y="186"/>
                  </a:cubicBezTo>
                  <a:cubicBezTo>
                    <a:pt x="58" y="186"/>
                    <a:pt x="58" y="187"/>
                    <a:pt x="57" y="187"/>
                  </a:cubicBezTo>
                  <a:close/>
                  <a:moveTo>
                    <a:pt x="56" y="184"/>
                  </a:moveTo>
                  <a:cubicBezTo>
                    <a:pt x="56" y="184"/>
                    <a:pt x="56" y="184"/>
                    <a:pt x="56" y="184"/>
                  </a:cubicBezTo>
                  <a:cubicBezTo>
                    <a:pt x="56" y="184"/>
                    <a:pt x="56" y="184"/>
                    <a:pt x="55" y="184"/>
                  </a:cubicBezTo>
                  <a:cubicBezTo>
                    <a:pt x="55" y="184"/>
                    <a:pt x="55" y="185"/>
                    <a:pt x="55" y="186"/>
                  </a:cubicBezTo>
                  <a:cubicBezTo>
                    <a:pt x="55" y="186"/>
                    <a:pt x="55" y="187"/>
                    <a:pt x="56" y="187"/>
                  </a:cubicBezTo>
                  <a:cubicBezTo>
                    <a:pt x="56" y="187"/>
                    <a:pt x="56" y="186"/>
                    <a:pt x="56" y="186"/>
                  </a:cubicBezTo>
                  <a:cubicBezTo>
                    <a:pt x="56" y="186"/>
                    <a:pt x="56" y="186"/>
                    <a:pt x="57" y="186"/>
                  </a:cubicBezTo>
                  <a:cubicBezTo>
                    <a:pt x="57" y="185"/>
                    <a:pt x="57" y="185"/>
                    <a:pt x="58" y="185"/>
                  </a:cubicBezTo>
                  <a:cubicBezTo>
                    <a:pt x="58" y="184"/>
                    <a:pt x="59" y="184"/>
                    <a:pt x="58" y="183"/>
                  </a:cubicBezTo>
                  <a:lnTo>
                    <a:pt x="58" y="183"/>
                  </a:lnTo>
                  <a:cubicBezTo>
                    <a:pt x="58" y="182"/>
                    <a:pt x="57" y="182"/>
                    <a:pt x="57" y="183"/>
                  </a:cubicBezTo>
                  <a:cubicBezTo>
                    <a:pt x="57" y="184"/>
                    <a:pt x="57" y="184"/>
                    <a:pt x="56" y="184"/>
                  </a:cubicBezTo>
                  <a:close/>
                  <a:moveTo>
                    <a:pt x="56" y="182"/>
                  </a:moveTo>
                  <a:cubicBezTo>
                    <a:pt x="56" y="182"/>
                    <a:pt x="55" y="182"/>
                    <a:pt x="55" y="182"/>
                  </a:cubicBezTo>
                  <a:cubicBezTo>
                    <a:pt x="55" y="182"/>
                    <a:pt x="55" y="182"/>
                    <a:pt x="55" y="182"/>
                  </a:cubicBezTo>
                  <a:cubicBezTo>
                    <a:pt x="55" y="183"/>
                    <a:pt x="55" y="183"/>
                    <a:pt x="56" y="182"/>
                  </a:cubicBezTo>
                  <a:close/>
                  <a:moveTo>
                    <a:pt x="101" y="183"/>
                  </a:moveTo>
                  <a:cubicBezTo>
                    <a:pt x="101" y="184"/>
                    <a:pt x="100" y="184"/>
                    <a:pt x="100" y="184"/>
                  </a:cubicBezTo>
                  <a:cubicBezTo>
                    <a:pt x="100" y="185"/>
                    <a:pt x="100" y="185"/>
                    <a:pt x="100" y="186"/>
                  </a:cubicBezTo>
                  <a:cubicBezTo>
                    <a:pt x="100" y="186"/>
                    <a:pt x="100" y="186"/>
                    <a:pt x="100" y="186"/>
                  </a:cubicBezTo>
                  <a:cubicBezTo>
                    <a:pt x="101" y="186"/>
                    <a:pt x="101" y="185"/>
                    <a:pt x="101" y="184"/>
                  </a:cubicBezTo>
                  <a:cubicBezTo>
                    <a:pt x="101" y="183"/>
                    <a:pt x="101" y="182"/>
                    <a:pt x="101" y="182"/>
                  </a:cubicBezTo>
                  <a:cubicBezTo>
                    <a:pt x="101" y="182"/>
                    <a:pt x="101" y="182"/>
                    <a:pt x="101" y="182"/>
                  </a:cubicBezTo>
                  <a:cubicBezTo>
                    <a:pt x="101" y="183"/>
                    <a:pt x="101" y="183"/>
                    <a:pt x="101" y="183"/>
                  </a:cubicBezTo>
                  <a:close/>
                  <a:moveTo>
                    <a:pt x="54" y="179"/>
                  </a:moveTo>
                  <a:cubicBezTo>
                    <a:pt x="55" y="179"/>
                    <a:pt x="55" y="179"/>
                    <a:pt x="55" y="179"/>
                  </a:cubicBezTo>
                  <a:cubicBezTo>
                    <a:pt x="55" y="178"/>
                    <a:pt x="55" y="178"/>
                    <a:pt x="54" y="178"/>
                  </a:cubicBezTo>
                  <a:cubicBezTo>
                    <a:pt x="54" y="178"/>
                    <a:pt x="54" y="179"/>
                    <a:pt x="54" y="179"/>
                  </a:cubicBezTo>
                  <a:cubicBezTo>
                    <a:pt x="54" y="179"/>
                    <a:pt x="54" y="179"/>
                    <a:pt x="54" y="179"/>
                  </a:cubicBezTo>
                  <a:close/>
                  <a:moveTo>
                    <a:pt x="110" y="175"/>
                  </a:moveTo>
                  <a:cubicBezTo>
                    <a:pt x="111" y="175"/>
                    <a:pt x="112" y="175"/>
                    <a:pt x="112" y="174"/>
                  </a:cubicBezTo>
                  <a:cubicBezTo>
                    <a:pt x="113" y="173"/>
                    <a:pt x="113" y="173"/>
                    <a:pt x="113" y="172"/>
                  </a:cubicBezTo>
                  <a:cubicBezTo>
                    <a:pt x="112" y="172"/>
                    <a:pt x="112" y="172"/>
                    <a:pt x="111" y="173"/>
                  </a:cubicBezTo>
                  <a:cubicBezTo>
                    <a:pt x="110" y="173"/>
                    <a:pt x="110" y="174"/>
                    <a:pt x="110" y="175"/>
                  </a:cubicBezTo>
                  <a:close/>
                  <a:moveTo>
                    <a:pt x="127" y="161"/>
                  </a:moveTo>
                  <a:cubicBezTo>
                    <a:pt x="128" y="161"/>
                    <a:pt x="128" y="160"/>
                    <a:pt x="128" y="160"/>
                  </a:cubicBezTo>
                  <a:cubicBezTo>
                    <a:pt x="128" y="159"/>
                    <a:pt x="127" y="159"/>
                    <a:pt x="127" y="159"/>
                  </a:cubicBezTo>
                  <a:cubicBezTo>
                    <a:pt x="126" y="159"/>
                    <a:pt x="126" y="160"/>
                    <a:pt x="126" y="160"/>
                  </a:cubicBezTo>
                  <a:cubicBezTo>
                    <a:pt x="126" y="161"/>
                    <a:pt x="127" y="161"/>
                    <a:pt x="127" y="161"/>
                  </a:cubicBezTo>
                  <a:close/>
                  <a:moveTo>
                    <a:pt x="19" y="154"/>
                  </a:moveTo>
                  <a:cubicBezTo>
                    <a:pt x="18" y="155"/>
                    <a:pt x="18" y="155"/>
                    <a:pt x="18" y="155"/>
                  </a:cubicBezTo>
                  <a:cubicBezTo>
                    <a:pt x="19" y="156"/>
                    <a:pt x="19" y="156"/>
                    <a:pt x="18" y="157"/>
                  </a:cubicBezTo>
                  <a:cubicBezTo>
                    <a:pt x="18" y="157"/>
                    <a:pt x="18" y="157"/>
                    <a:pt x="18" y="157"/>
                  </a:cubicBezTo>
                  <a:cubicBezTo>
                    <a:pt x="18" y="157"/>
                    <a:pt x="17" y="158"/>
                    <a:pt x="17" y="158"/>
                  </a:cubicBezTo>
                  <a:cubicBezTo>
                    <a:pt x="17" y="158"/>
                    <a:pt x="18" y="159"/>
                    <a:pt x="19" y="159"/>
                  </a:cubicBezTo>
                  <a:lnTo>
                    <a:pt x="20" y="157"/>
                  </a:lnTo>
                  <a:cubicBezTo>
                    <a:pt x="20" y="156"/>
                    <a:pt x="20" y="156"/>
                    <a:pt x="20" y="156"/>
                  </a:cubicBezTo>
                  <a:cubicBezTo>
                    <a:pt x="21" y="156"/>
                    <a:pt x="21" y="156"/>
                    <a:pt x="21" y="156"/>
                  </a:cubicBezTo>
                  <a:cubicBezTo>
                    <a:pt x="20" y="156"/>
                    <a:pt x="20" y="156"/>
                    <a:pt x="20" y="155"/>
                  </a:cubicBezTo>
                  <a:cubicBezTo>
                    <a:pt x="19" y="155"/>
                    <a:pt x="19" y="155"/>
                    <a:pt x="19" y="154"/>
                  </a:cubicBezTo>
                  <a:lnTo>
                    <a:pt x="19" y="154"/>
                  </a:lnTo>
                  <a:close/>
                  <a:moveTo>
                    <a:pt x="100" y="155"/>
                  </a:moveTo>
                  <a:cubicBezTo>
                    <a:pt x="101" y="155"/>
                    <a:pt x="101" y="155"/>
                    <a:pt x="101" y="155"/>
                  </a:cubicBezTo>
                  <a:cubicBezTo>
                    <a:pt x="101" y="154"/>
                    <a:pt x="100" y="154"/>
                    <a:pt x="100" y="154"/>
                  </a:cubicBezTo>
                  <a:cubicBezTo>
                    <a:pt x="100" y="155"/>
                    <a:pt x="100" y="155"/>
                    <a:pt x="100" y="155"/>
                  </a:cubicBezTo>
                  <a:close/>
                  <a:moveTo>
                    <a:pt x="60" y="154"/>
                  </a:moveTo>
                  <a:cubicBezTo>
                    <a:pt x="61" y="154"/>
                    <a:pt x="61" y="153"/>
                    <a:pt x="61" y="153"/>
                  </a:cubicBezTo>
                  <a:cubicBezTo>
                    <a:pt x="61" y="152"/>
                    <a:pt x="60" y="152"/>
                    <a:pt x="60" y="152"/>
                  </a:cubicBezTo>
                  <a:cubicBezTo>
                    <a:pt x="60" y="152"/>
                    <a:pt x="59" y="153"/>
                    <a:pt x="59" y="153"/>
                  </a:cubicBezTo>
                  <a:cubicBezTo>
                    <a:pt x="59" y="153"/>
                    <a:pt x="60" y="154"/>
                    <a:pt x="60" y="154"/>
                  </a:cubicBezTo>
                  <a:close/>
                  <a:moveTo>
                    <a:pt x="62" y="154"/>
                  </a:moveTo>
                  <a:cubicBezTo>
                    <a:pt x="63" y="154"/>
                    <a:pt x="63" y="153"/>
                    <a:pt x="63" y="152"/>
                  </a:cubicBezTo>
                  <a:cubicBezTo>
                    <a:pt x="63" y="152"/>
                    <a:pt x="63" y="151"/>
                    <a:pt x="62" y="151"/>
                  </a:cubicBezTo>
                  <a:cubicBezTo>
                    <a:pt x="62" y="151"/>
                    <a:pt x="62" y="152"/>
                    <a:pt x="62" y="152"/>
                  </a:cubicBezTo>
                  <a:cubicBezTo>
                    <a:pt x="62" y="153"/>
                    <a:pt x="62" y="154"/>
                    <a:pt x="62" y="154"/>
                  </a:cubicBezTo>
                  <a:close/>
                  <a:moveTo>
                    <a:pt x="97" y="121"/>
                  </a:moveTo>
                  <a:cubicBezTo>
                    <a:pt x="97" y="121"/>
                    <a:pt x="97" y="121"/>
                    <a:pt x="97" y="121"/>
                  </a:cubicBezTo>
                  <a:cubicBezTo>
                    <a:pt x="97" y="121"/>
                    <a:pt x="97" y="121"/>
                    <a:pt x="97" y="121"/>
                  </a:cubicBezTo>
                  <a:cubicBezTo>
                    <a:pt x="97" y="120"/>
                    <a:pt x="97" y="120"/>
                    <a:pt x="97" y="121"/>
                  </a:cubicBezTo>
                  <a:cubicBezTo>
                    <a:pt x="97" y="121"/>
                    <a:pt x="97" y="121"/>
                    <a:pt x="97" y="121"/>
                  </a:cubicBezTo>
                  <a:lnTo>
                    <a:pt x="97" y="121"/>
                  </a:lnTo>
                  <a:close/>
                  <a:moveTo>
                    <a:pt x="88" y="99"/>
                  </a:moveTo>
                  <a:cubicBezTo>
                    <a:pt x="88" y="98"/>
                    <a:pt x="88" y="97"/>
                    <a:pt x="88" y="96"/>
                  </a:cubicBezTo>
                  <a:cubicBezTo>
                    <a:pt x="88" y="95"/>
                    <a:pt x="88" y="94"/>
                    <a:pt x="87" y="94"/>
                  </a:cubicBezTo>
                  <a:cubicBezTo>
                    <a:pt x="88" y="94"/>
                    <a:pt x="87" y="95"/>
                    <a:pt x="87" y="95"/>
                  </a:cubicBezTo>
                  <a:cubicBezTo>
                    <a:pt x="87" y="96"/>
                    <a:pt x="87" y="96"/>
                    <a:pt x="86" y="97"/>
                  </a:cubicBezTo>
                  <a:cubicBezTo>
                    <a:pt x="86" y="97"/>
                    <a:pt x="86" y="98"/>
                    <a:pt x="86" y="98"/>
                  </a:cubicBezTo>
                  <a:cubicBezTo>
                    <a:pt x="86" y="98"/>
                    <a:pt x="87" y="99"/>
                    <a:pt x="88" y="99"/>
                  </a:cubicBezTo>
                  <a:close/>
                  <a:moveTo>
                    <a:pt x="104" y="92"/>
                  </a:moveTo>
                  <a:cubicBezTo>
                    <a:pt x="104" y="93"/>
                    <a:pt x="104" y="93"/>
                    <a:pt x="105" y="93"/>
                  </a:cubicBezTo>
                  <a:cubicBezTo>
                    <a:pt x="105" y="93"/>
                    <a:pt x="105" y="94"/>
                    <a:pt x="105" y="94"/>
                  </a:cubicBezTo>
                  <a:cubicBezTo>
                    <a:pt x="106" y="93"/>
                    <a:pt x="106" y="93"/>
                    <a:pt x="106" y="92"/>
                  </a:cubicBezTo>
                  <a:cubicBezTo>
                    <a:pt x="106" y="92"/>
                    <a:pt x="106" y="92"/>
                    <a:pt x="105" y="92"/>
                  </a:cubicBezTo>
                  <a:cubicBezTo>
                    <a:pt x="105" y="92"/>
                    <a:pt x="104" y="92"/>
                    <a:pt x="104" y="92"/>
                  </a:cubicBezTo>
                  <a:close/>
                  <a:moveTo>
                    <a:pt x="93" y="91"/>
                  </a:moveTo>
                  <a:cubicBezTo>
                    <a:pt x="93" y="91"/>
                    <a:pt x="93" y="91"/>
                    <a:pt x="92" y="91"/>
                  </a:cubicBezTo>
                  <a:cubicBezTo>
                    <a:pt x="92" y="91"/>
                    <a:pt x="92" y="91"/>
                    <a:pt x="92" y="91"/>
                  </a:cubicBezTo>
                  <a:cubicBezTo>
                    <a:pt x="92" y="91"/>
                    <a:pt x="92" y="91"/>
                    <a:pt x="93" y="91"/>
                  </a:cubicBezTo>
                  <a:close/>
                  <a:moveTo>
                    <a:pt x="46" y="81"/>
                  </a:moveTo>
                  <a:cubicBezTo>
                    <a:pt x="46" y="81"/>
                    <a:pt x="46" y="80"/>
                    <a:pt x="46" y="80"/>
                  </a:cubicBezTo>
                  <a:cubicBezTo>
                    <a:pt x="46" y="79"/>
                    <a:pt x="46" y="79"/>
                    <a:pt x="46" y="79"/>
                  </a:cubicBezTo>
                  <a:lnTo>
                    <a:pt x="46" y="79"/>
                  </a:lnTo>
                  <a:cubicBezTo>
                    <a:pt x="45" y="79"/>
                    <a:pt x="45" y="80"/>
                    <a:pt x="45" y="80"/>
                  </a:cubicBezTo>
                  <a:cubicBezTo>
                    <a:pt x="45" y="80"/>
                    <a:pt x="45" y="81"/>
                    <a:pt x="46" y="81"/>
                  </a:cubicBezTo>
                  <a:close/>
                  <a:moveTo>
                    <a:pt x="82" y="69"/>
                  </a:moveTo>
                  <a:cubicBezTo>
                    <a:pt x="82" y="68"/>
                    <a:pt x="82" y="68"/>
                    <a:pt x="82" y="68"/>
                  </a:cubicBezTo>
                  <a:lnTo>
                    <a:pt x="81" y="68"/>
                  </a:lnTo>
                  <a:cubicBezTo>
                    <a:pt x="81" y="68"/>
                    <a:pt x="81" y="68"/>
                    <a:pt x="81" y="68"/>
                  </a:cubicBezTo>
                  <a:cubicBezTo>
                    <a:pt x="81" y="69"/>
                    <a:pt x="81" y="69"/>
                    <a:pt x="82" y="69"/>
                  </a:cubicBezTo>
                  <a:close/>
                  <a:moveTo>
                    <a:pt x="76" y="59"/>
                  </a:moveTo>
                  <a:cubicBezTo>
                    <a:pt x="75" y="59"/>
                    <a:pt x="75" y="59"/>
                    <a:pt x="75" y="60"/>
                  </a:cubicBezTo>
                  <a:cubicBezTo>
                    <a:pt x="75" y="60"/>
                    <a:pt x="75" y="60"/>
                    <a:pt x="76" y="60"/>
                  </a:cubicBezTo>
                  <a:cubicBezTo>
                    <a:pt x="76" y="60"/>
                    <a:pt x="76" y="60"/>
                    <a:pt x="76" y="60"/>
                  </a:cubicBezTo>
                  <a:cubicBezTo>
                    <a:pt x="76" y="59"/>
                    <a:pt x="76" y="59"/>
                    <a:pt x="76" y="59"/>
                  </a:cubicBezTo>
                  <a:close/>
                  <a:moveTo>
                    <a:pt x="75" y="58"/>
                  </a:moveTo>
                  <a:cubicBezTo>
                    <a:pt x="75" y="58"/>
                    <a:pt x="76" y="58"/>
                    <a:pt x="76" y="57"/>
                  </a:cubicBezTo>
                  <a:cubicBezTo>
                    <a:pt x="76" y="57"/>
                    <a:pt x="76" y="56"/>
                    <a:pt x="75" y="56"/>
                  </a:cubicBezTo>
                  <a:cubicBezTo>
                    <a:pt x="75" y="56"/>
                    <a:pt x="75" y="56"/>
                    <a:pt x="74" y="56"/>
                  </a:cubicBezTo>
                  <a:cubicBezTo>
                    <a:pt x="74" y="56"/>
                    <a:pt x="74" y="57"/>
                    <a:pt x="74" y="57"/>
                  </a:cubicBezTo>
                  <a:cubicBezTo>
                    <a:pt x="74" y="57"/>
                    <a:pt x="74" y="58"/>
                    <a:pt x="74" y="58"/>
                  </a:cubicBezTo>
                  <a:cubicBezTo>
                    <a:pt x="74" y="58"/>
                    <a:pt x="75" y="58"/>
                    <a:pt x="75" y="58"/>
                  </a:cubicBezTo>
                  <a:close/>
                  <a:moveTo>
                    <a:pt x="51" y="55"/>
                  </a:moveTo>
                  <a:cubicBezTo>
                    <a:pt x="51" y="54"/>
                    <a:pt x="51" y="54"/>
                    <a:pt x="50" y="54"/>
                  </a:cubicBezTo>
                  <a:cubicBezTo>
                    <a:pt x="50" y="53"/>
                    <a:pt x="50" y="54"/>
                    <a:pt x="50" y="54"/>
                  </a:cubicBezTo>
                  <a:cubicBezTo>
                    <a:pt x="50" y="54"/>
                    <a:pt x="50" y="55"/>
                    <a:pt x="51" y="55"/>
                  </a:cubicBezTo>
                  <a:close/>
                  <a:moveTo>
                    <a:pt x="74" y="51"/>
                  </a:moveTo>
                  <a:cubicBezTo>
                    <a:pt x="74" y="51"/>
                    <a:pt x="73" y="51"/>
                    <a:pt x="73" y="51"/>
                  </a:cubicBezTo>
                  <a:cubicBezTo>
                    <a:pt x="73" y="52"/>
                    <a:pt x="74" y="52"/>
                    <a:pt x="74" y="52"/>
                  </a:cubicBezTo>
                  <a:cubicBezTo>
                    <a:pt x="74" y="51"/>
                    <a:pt x="74" y="51"/>
                    <a:pt x="74" y="51"/>
                  </a:cubicBezTo>
                  <a:close/>
                  <a:moveTo>
                    <a:pt x="60" y="51"/>
                  </a:moveTo>
                  <a:cubicBezTo>
                    <a:pt x="60" y="52"/>
                    <a:pt x="60" y="52"/>
                    <a:pt x="61" y="52"/>
                  </a:cubicBezTo>
                  <a:cubicBezTo>
                    <a:pt x="61" y="52"/>
                    <a:pt x="61" y="52"/>
                    <a:pt x="61" y="52"/>
                  </a:cubicBezTo>
                  <a:cubicBezTo>
                    <a:pt x="62" y="51"/>
                    <a:pt x="61" y="51"/>
                    <a:pt x="61" y="50"/>
                  </a:cubicBezTo>
                  <a:cubicBezTo>
                    <a:pt x="61" y="50"/>
                    <a:pt x="61" y="50"/>
                    <a:pt x="61" y="50"/>
                  </a:cubicBezTo>
                  <a:cubicBezTo>
                    <a:pt x="61" y="51"/>
                    <a:pt x="60" y="51"/>
                    <a:pt x="60" y="51"/>
                  </a:cubicBezTo>
                  <a:close/>
                  <a:moveTo>
                    <a:pt x="70" y="50"/>
                  </a:moveTo>
                  <a:cubicBezTo>
                    <a:pt x="70" y="50"/>
                    <a:pt x="70" y="50"/>
                    <a:pt x="70" y="51"/>
                  </a:cubicBezTo>
                  <a:cubicBezTo>
                    <a:pt x="70" y="51"/>
                    <a:pt x="70" y="51"/>
                    <a:pt x="70" y="52"/>
                  </a:cubicBezTo>
                  <a:cubicBezTo>
                    <a:pt x="70" y="53"/>
                    <a:pt x="70" y="54"/>
                    <a:pt x="70" y="55"/>
                  </a:cubicBezTo>
                  <a:cubicBezTo>
                    <a:pt x="70" y="56"/>
                    <a:pt x="69" y="57"/>
                    <a:pt x="69" y="58"/>
                  </a:cubicBezTo>
                  <a:lnTo>
                    <a:pt x="66" y="81"/>
                  </a:lnTo>
                  <a:cubicBezTo>
                    <a:pt x="66" y="84"/>
                    <a:pt x="65" y="87"/>
                    <a:pt x="65" y="90"/>
                  </a:cubicBezTo>
                  <a:cubicBezTo>
                    <a:pt x="65" y="93"/>
                    <a:pt x="64" y="96"/>
                    <a:pt x="64" y="99"/>
                  </a:cubicBezTo>
                  <a:cubicBezTo>
                    <a:pt x="63" y="105"/>
                    <a:pt x="63" y="112"/>
                    <a:pt x="62" y="118"/>
                  </a:cubicBezTo>
                  <a:cubicBezTo>
                    <a:pt x="61" y="125"/>
                    <a:pt x="60" y="131"/>
                    <a:pt x="60" y="137"/>
                  </a:cubicBezTo>
                  <a:cubicBezTo>
                    <a:pt x="63" y="137"/>
                    <a:pt x="66" y="137"/>
                    <a:pt x="70" y="137"/>
                  </a:cubicBezTo>
                  <a:cubicBezTo>
                    <a:pt x="73" y="137"/>
                    <a:pt x="76" y="137"/>
                    <a:pt x="79" y="137"/>
                  </a:cubicBezTo>
                  <a:cubicBezTo>
                    <a:pt x="77" y="123"/>
                    <a:pt x="76" y="108"/>
                    <a:pt x="75" y="93"/>
                  </a:cubicBezTo>
                  <a:cubicBezTo>
                    <a:pt x="73" y="79"/>
                    <a:pt x="72" y="64"/>
                    <a:pt x="71" y="49"/>
                  </a:cubicBezTo>
                  <a:cubicBezTo>
                    <a:pt x="71" y="49"/>
                    <a:pt x="71" y="50"/>
                    <a:pt x="70" y="50"/>
                  </a:cubicBezTo>
                  <a:close/>
                  <a:moveTo>
                    <a:pt x="58" y="49"/>
                  </a:moveTo>
                  <a:cubicBezTo>
                    <a:pt x="58" y="49"/>
                    <a:pt x="58" y="49"/>
                    <a:pt x="58" y="49"/>
                  </a:cubicBezTo>
                  <a:cubicBezTo>
                    <a:pt x="58" y="49"/>
                    <a:pt x="58" y="48"/>
                    <a:pt x="58" y="48"/>
                  </a:cubicBezTo>
                  <a:cubicBezTo>
                    <a:pt x="58" y="48"/>
                    <a:pt x="58" y="48"/>
                    <a:pt x="58" y="47"/>
                  </a:cubicBezTo>
                  <a:cubicBezTo>
                    <a:pt x="58" y="47"/>
                    <a:pt x="57" y="47"/>
                    <a:pt x="57" y="48"/>
                  </a:cubicBezTo>
                  <a:cubicBezTo>
                    <a:pt x="57" y="48"/>
                    <a:pt x="57" y="48"/>
                    <a:pt x="57" y="49"/>
                  </a:cubicBezTo>
                  <a:cubicBezTo>
                    <a:pt x="57" y="49"/>
                    <a:pt x="57" y="49"/>
                    <a:pt x="58" y="49"/>
                  </a:cubicBezTo>
                  <a:close/>
                  <a:moveTo>
                    <a:pt x="55" y="45"/>
                  </a:moveTo>
                  <a:cubicBezTo>
                    <a:pt x="55" y="45"/>
                    <a:pt x="55" y="45"/>
                    <a:pt x="54" y="45"/>
                  </a:cubicBezTo>
                  <a:cubicBezTo>
                    <a:pt x="54" y="45"/>
                    <a:pt x="54" y="45"/>
                    <a:pt x="54" y="46"/>
                  </a:cubicBezTo>
                  <a:cubicBezTo>
                    <a:pt x="54" y="46"/>
                    <a:pt x="55" y="46"/>
                    <a:pt x="55" y="46"/>
                  </a:cubicBezTo>
                  <a:cubicBezTo>
                    <a:pt x="55" y="46"/>
                    <a:pt x="55" y="45"/>
                    <a:pt x="55" y="45"/>
                  </a:cubicBezTo>
                  <a:close/>
                  <a:moveTo>
                    <a:pt x="62" y="40"/>
                  </a:moveTo>
                  <a:cubicBezTo>
                    <a:pt x="61" y="40"/>
                    <a:pt x="61" y="41"/>
                    <a:pt x="61" y="41"/>
                  </a:cubicBezTo>
                  <a:cubicBezTo>
                    <a:pt x="60" y="41"/>
                    <a:pt x="60" y="42"/>
                    <a:pt x="60" y="42"/>
                  </a:cubicBezTo>
                  <a:cubicBezTo>
                    <a:pt x="59" y="43"/>
                    <a:pt x="59" y="44"/>
                    <a:pt x="60" y="44"/>
                  </a:cubicBezTo>
                  <a:cubicBezTo>
                    <a:pt x="60" y="44"/>
                    <a:pt x="61" y="45"/>
                    <a:pt x="61" y="45"/>
                  </a:cubicBezTo>
                  <a:cubicBezTo>
                    <a:pt x="61" y="45"/>
                    <a:pt x="61" y="46"/>
                    <a:pt x="62" y="46"/>
                  </a:cubicBezTo>
                  <a:cubicBezTo>
                    <a:pt x="62" y="46"/>
                    <a:pt x="62" y="47"/>
                    <a:pt x="62" y="47"/>
                  </a:cubicBezTo>
                  <a:cubicBezTo>
                    <a:pt x="63" y="46"/>
                    <a:pt x="63" y="46"/>
                    <a:pt x="64" y="45"/>
                  </a:cubicBezTo>
                  <a:cubicBezTo>
                    <a:pt x="64" y="44"/>
                    <a:pt x="64" y="44"/>
                    <a:pt x="64" y="43"/>
                  </a:cubicBezTo>
                  <a:cubicBezTo>
                    <a:pt x="64" y="42"/>
                    <a:pt x="64" y="42"/>
                    <a:pt x="63" y="41"/>
                  </a:cubicBezTo>
                  <a:cubicBezTo>
                    <a:pt x="63" y="40"/>
                    <a:pt x="62" y="40"/>
                    <a:pt x="62" y="40"/>
                  </a:cubicBezTo>
                  <a:close/>
                  <a:moveTo>
                    <a:pt x="37" y="40"/>
                  </a:moveTo>
                  <a:cubicBezTo>
                    <a:pt x="38" y="40"/>
                    <a:pt x="38" y="40"/>
                    <a:pt x="38" y="40"/>
                  </a:cubicBezTo>
                  <a:cubicBezTo>
                    <a:pt x="39" y="40"/>
                    <a:pt x="39" y="39"/>
                    <a:pt x="39" y="39"/>
                  </a:cubicBezTo>
                  <a:cubicBezTo>
                    <a:pt x="38" y="39"/>
                    <a:pt x="38" y="39"/>
                    <a:pt x="38" y="39"/>
                  </a:cubicBezTo>
                  <a:cubicBezTo>
                    <a:pt x="37" y="39"/>
                    <a:pt x="37" y="40"/>
                    <a:pt x="37" y="40"/>
                  </a:cubicBezTo>
                  <a:close/>
                  <a:moveTo>
                    <a:pt x="86" y="39"/>
                  </a:moveTo>
                  <a:cubicBezTo>
                    <a:pt x="86" y="39"/>
                    <a:pt x="86" y="39"/>
                    <a:pt x="86" y="40"/>
                  </a:cubicBezTo>
                  <a:cubicBezTo>
                    <a:pt x="86" y="40"/>
                    <a:pt x="87" y="40"/>
                    <a:pt x="87" y="39"/>
                  </a:cubicBezTo>
                  <a:cubicBezTo>
                    <a:pt x="87" y="39"/>
                    <a:pt x="87" y="39"/>
                    <a:pt x="87" y="39"/>
                  </a:cubicBezTo>
                  <a:cubicBezTo>
                    <a:pt x="86" y="39"/>
                    <a:pt x="86" y="39"/>
                    <a:pt x="86" y="39"/>
                  </a:cubicBezTo>
                  <a:close/>
                  <a:moveTo>
                    <a:pt x="84" y="36"/>
                  </a:moveTo>
                  <a:cubicBezTo>
                    <a:pt x="84" y="36"/>
                    <a:pt x="85" y="36"/>
                    <a:pt x="85" y="36"/>
                  </a:cubicBezTo>
                  <a:cubicBezTo>
                    <a:pt x="85" y="35"/>
                    <a:pt x="85" y="35"/>
                    <a:pt x="85" y="35"/>
                  </a:cubicBezTo>
                  <a:cubicBezTo>
                    <a:pt x="84" y="34"/>
                    <a:pt x="84" y="35"/>
                    <a:pt x="84" y="35"/>
                  </a:cubicBezTo>
                  <a:cubicBezTo>
                    <a:pt x="84" y="36"/>
                    <a:pt x="84" y="36"/>
                    <a:pt x="84" y="36"/>
                  </a:cubicBezTo>
                  <a:close/>
                  <a:moveTo>
                    <a:pt x="56" y="35"/>
                  </a:moveTo>
                  <a:cubicBezTo>
                    <a:pt x="55" y="34"/>
                    <a:pt x="55" y="34"/>
                    <a:pt x="55" y="35"/>
                  </a:cubicBezTo>
                  <a:cubicBezTo>
                    <a:pt x="55" y="35"/>
                    <a:pt x="55" y="36"/>
                    <a:pt x="55" y="36"/>
                  </a:cubicBezTo>
                  <a:lnTo>
                    <a:pt x="56" y="36"/>
                  </a:lnTo>
                  <a:cubicBezTo>
                    <a:pt x="56" y="36"/>
                    <a:pt x="56" y="35"/>
                    <a:pt x="56" y="35"/>
                  </a:cubicBezTo>
                  <a:close/>
                  <a:moveTo>
                    <a:pt x="65" y="32"/>
                  </a:moveTo>
                  <a:cubicBezTo>
                    <a:pt x="65" y="32"/>
                    <a:pt x="65" y="32"/>
                    <a:pt x="65" y="31"/>
                  </a:cubicBezTo>
                  <a:cubicBezTo>
                    <a:pt x="65" y="31"/>
                    <a:pt x="65" y="31"/>
                    <a:pt x="65" y="31"/>
                  </a:cubicBezTo>
                  <a:cubicBezTo>
                    <a:pt x="65" y="31"/>
                    <a:pt x="65" y="31"/>
                    <a:pt x="65" y="31"/>
                  </a:cubicBezTo>
                  <a:cubicBezTo>
                    <a:pt x="64" y="32"/>
                    <a:pt x="65" y="32"/>
                    <a:pt x="65" y="32"/>
                  </a:cubicBezTo>
                  <a:close/>
                  <a:moveTo>
                    <a:pt x="63" y="28"/>
                  </a:moveTo>
                  <a:cubicBezTo>
                    <a:pt x="62" y="29"/>
                    <a:pt x="63" y="29"/>
                    <a:pt x="63" y="30"/>
                  </a:cubicBezTo>
                  <a:lnTo>
                    <a:pt x="64" y="30"/>
                  </a:lnTo>
                  <a:cubicBezTo>
                    <a:pt x="64" y="29"/>
                    <a:pt x="64" y="29"/>
                    <a:pt x="64" y="28"/>
                  </a:cubicBezTo>
                  <a:cubicBezTo>
                    <a:pt x="64" y="28"/>
                    <a:pt x="63" y="28"/>
                    <a:pt x="63" y="28"/>
                  </a:cubicBezTo>
                  <a:close/>
                  <a:moveTo>
                    <a:pt x="52" y="26"/>
                  </a:moveTo>
                  <a:cubicBezTo>
                    <a:pt x="53" y="26"/>
                    <a:pt x="53" y="26"/>
                    <a:pt x="53" y="25"/>
                  </a:cubicBezTo>
                  <a:cubicBezTo>
                    <a:pt x="53" y="25"/>
                    <a:pt x="53" y="24"/>
                    <a:pt x="53" y="24"/>
                  </a:cubicBezTo>
                  <a:cubicBezTo>
                    <a:pt x="52" y="24"/>
                    <a:pt x="52" y="24"/>
                    <a:pt x="52" y="25"/>
                  </a:cubicBezTo>
                  <a:cubicBezTo>
                    <a:pt x="52" y="25"/>
                    <a:pt x="52" y="26"/>
                    <a:pt x="52" y="26"/>
                  </a:cubicBezTo>
                  <a:close/>
                  <a:moveTo>
                    <a:pt x="33" y="24"/>
                  </a:moveTo>
                  <a:cubicBezTo>
                    <a:pt x="33" y="24"/>
                    <a:pt x="33" y="24"/>
                    <a:pt x="33" y="23"/>
                  </a:cubicBezTo>
                  <a:cubicBezTo>
                    <a:pt x="33" y="23"/>
                    <a:pt x="33" y="23"/>
                    <a:pt x="33" y="22"/>
                  </a:cubicBezTo>
                  <a:cubicBezTo>
                    <a:pt x="33" y="22"/>
                    <a:pt x="32" y="22"/>
                    <a:pt x="32" y="23"/>
                  </a:cubicBezTo>
                  <a:cubicBezTo>
                    <a:pt x="32" y="24"/>
                    <a:pt x="32" y="24"/>
                    <a:pt x="33" y="24"/>
                  </a:cubicBezTo>
                  <a:close/>
                  <a:moveTo>
                    <a:pt x="97" y="25"/>
                  </a:moveTo>
                  <a:cubicBezTo>
                    <a:pt x="97" y="26"/>
                    <a:pt x="97" y="27"/>
                    <a:pt x="97" y="27"/>
                  </a:cubicBezTo>
                  <a:cubicBezTo>
                    <a:pt x="98" y="28"/>
                    <a:pt x="98" y="28"/>
                    <a:pt x="99" y="28"/>
                  </a:cubicBezTo>
                  <a:cubicBezTo>
                    <a:pt x="99" y="29"/>
                    <a:pt x="99" y="29"/>
                    <a:pt x="99" y="30"/>
                  </a:cubicBezTo>
                  <a:cubicBezTo>
                    <a:pt x="100" y="30"/>
                    <a:pt x="100" y="29"/>
                    <a:pt x="100" y="28"/>
                  </a:cubicBezTo>
                  <a:cubicBezTo>
                    <a:pt x="100" y="28"/>
                    <a:pt x="100" y="28"/>
                    <a:pt x="100" y="28"/>
                  </a:cubicBezTo>
                  <a:cubicBezTo>
                    <a:pt x="99" y="28"/>
                    <a:pt x="99" y="27"/>
                    <a:pt x="99" y="27"/>
                  </a:cubicBezTo>
                  <a:cubicBezTo>
                    <a:pt x="99" y="26"/>
                    <a:pt x="100" y="26"/>
                    <a:pt x="100" y="25"/>
                  </a:cubicBezTo>
                  <a:cubicBezTo>
                    <a:pt x="100" y="24"/>
                    <a:pt x="99" y="23"/>
                    <a:pt x="98" y="23"/>
                  </a:cubicBezTo>
                  <a:cubicBezTo>
                    <a:pt x="98" y="23"/>
                    <a:pt x="98" y="22"/>
                    <a:pt x="98" y="22"/>
                  </a:cubicBezTo>
                  <a:cubicBezTo>
                    <a:pt x="98" y="22"/>
                    <a:pt x="98" y="21"/>
                    <a:pt x="98" y="21"/>
                  </a:cubicBezTo>
                  <a:lnTo>
                    <a:pt x="97" y="21"/>
                  </a:lnTo>
                  <a:cubicBezTo>
                    <a:pt x="97" y="22"/>
                    <a:pt x="97" y="23"/>
                    <a:pt x="97" y="23"/>
                  </a:cubicBezTo>
                  <a:cubicBezTo>
                    <a:pt x="97" y="24"/>
                    <a:pt x="97" y="25"/>
                    <a:pt x="97" y="25"/>
                  </a:cubicBezTo>
                  <a:close/>
                  <a:moveTo>
                    <a:pt x="83" y="20"/>
                  </a:moveTo>
                  <a:cubicBezTo>
                    <a:pt x="83" y="20"/>
                    <a:pt x="83" y="20"/>
                    <a:pt x="82" y="20"/>
                  </a:cubicBezTo>
                  <a:cubicBezTo>
                    <a:pt x="81" y="21"/>
                    <a:pt x="81" y="21"/>
                    <a:pt x="81" y="21"/>
                  </a:cubicBezTo>
                  <a:cubicBezTo>
                    <a:pt x="81" y="21"/>
                    <a:pt x="81" y="22"/>
                    <a:pt x="81" y="22"/>
                  </a:cubicBezTo>
                  <a:cubicBezTo>
                    <a:pt x="81" y="22"/>
                    <a:pt x="81" y="23"/>
                    <a:pt x="81" y="23"/>
                  </a:cubicBezTo>
                  <a:cubicBezTo>
                    <a:pt x="82" y="23"/>
                    <a:pt x="82" y="22"/>
                    <a:pt x="82" y="22"/>
                  </a:cubicBezTo>
                  <a:cubicBezTo>
                    <a:pt x="82" y="22"/>
                    <a:pt x="82" y="21"/>
                    <a:pt x="83" y="21"/>
                  </a:cubicBezTo>
                  <a:cubicBezTo>
                    <a:pt x="83" y="21"/>
                    <a:pt x="83" y="21"/>
                    <a:pt x="83" y="22"/>
                  </a:cubicBezTo>
                  <a:cubicBezTo>
                    <a:pt x="83" y="22"/>
                    <a:pt x="83" y="22"/>
                    <a:pt x="84" y="22"/>
                  </a:cubicBezTo>
                  <a:cubicBezTo>
                    <a:pt x="84" y="21"/>
                    <a:pt x="84" y="21"/>
                    <a:pt x="84" y="20"/>
                  </a:cubicBezTo>
                  <a:cubicBezTo>
                    <a:pt x="84" y="20"/>
                    <a:pt x="84" y="20"/>
                    <a:pt x="83" y="20"/>
                  </a:cubicBezTo>
                  <a:close/>
                  <a:moveTo>
                    <a:pt x="53" y="16"/>
                  </a:moveTo>
                  <a:cubicBezTo>
                    <a:pt x="53" y="16"/>
                    <a:pt x="53" y="17"/>
                    <a:pt x="53" y="17"/>
                  </a:cubicBezTo>
                  <a:cubicBezTo>
                    <a:pt x="53" y="18"/>
                    <a:pt x="53" y="18"/>
                    <a:pt x="53" y="18"/>
                  </a:cubicBezTo>
                  <a:cubicBezTo>
                    <a:pt x="54" y="17"/>
                    <a:pt x="54" y="17"/>
                    <a:pt x="53" y="16"/>
                  </a:cubicBezTo>
                  <a:close/>
                  <a:moveTo>
                    <a:pt x="52" y="15"/>
                  </a:moveTo>
                  <a:cubicBezTo>
                    <a:pt x="51" y="15"/>
                    <a:pt x="52" y="15"/>
                    <a:pt x="52" y="15"/>
                  </a:cubicBezTo>
                  <a:cubicBezTo>
                    <a:pt x="53" y="15"/>
                    <a:pt x="53" y="15"/>
                    <a:pt x="53" y="15"/>
                  </a:cubicBezTo>
                  <a:cubicBezTo>
                    <a:pt x="52" y="14"/>
                    <a:pt x="52" y="14"/>
                    <a:pt x="52" y="15"/>
                  </a:cubicBezTo>
                  <a:close/>
                  <a:moveTo>
                    <a:pt x="77" y="16"/>
                  </a:moveTo>
                  <a:cubicBezTo>
                    <a:pt x="77" y="16"/>
                    <a:pt x="77" y="16"/>
                    <a:pt x="77" y="15"/>
                  </a:cubicBezTo>
                  <a:cubicBezTo>
                    <a:pt x="77" y="15"/>
                    <a:pt x="77" y="14"/>
                    <a:pt x="77" y="14"/>
                  </a:cubicBezTo>
                  <a:cubicBezTo>
                    <a:pt x="76" y="14"/>
                    <a:pt x="76" y="14"/>
                    <a:pt x="76" y="15"/>
                  </a:cubicBezTo>
                  <a:cubicBezTo>
                    <a:pt x="76" y="16"/>
                    <a:pt x="76" y="16"/>
                    <a:pt x="77" y="16"/>
                  </a:cubicBezTo>
                  <a:close/>
                  <a:moveTo>
                    <a:pt x="40" y="16"/>
                  </a:moveTo>
                  <a:cubicBezTo>
                    <a:pt x="41" y="16"/>
                    <a:pt x="41" y="16"/>
                    <a:pt x="41" y="15"/>
                  </a:cubicBezTo>
                  <a:cubicBezTo>
                    <a:pt x="41" y="15"/>
                    <a:pt x="41" y="15"/>
                    <a:pt x="41" y="14"/>
                  </a:cubicBezTo>
                  <a:cubicBezTo>
                    <a:pt x="41" y="14"/>
                    <a:pt x="41" y="14"/>
                    <a:pt x="41" y="14"/>
                  </a:cubicBezTo>
                  <a:cubicBezTo>
                    <a:pt x="40" y="15"/>
                    <a:pt x="40" y="15"/>
                    <a:pt x="40" y="16"/>
                  </a:cubicBezTo>
                  <a:close/>
                  <a:moveTo>
                    <a:pt x="38" y="12"/>
                  </a:moveTo>
                  <a:cubicBezTo>
                    <a:pt x="38" y="12"/>
                    <a:pt x="39" y="12"/>
                    <a:pt x="39" y="12"/>
                  </a:cubicBezTo>
                  <a:cubicBezTo>
                    <a:pt x="39" y="12"/>
                    <a:pt x="39" y="12"/>
                    <a:pt x="39" y="12"/>
                  </a:cubicBezTo>
                  <a:cubicBezTo>
                    <a:pt x="39" y="11"/>
                    <a:pt x="39" y="11"/>
                    <a:pt x="39" y="11"/>
                  </a:cubicBezTo>
                  <a:cubicBezTo>
                    <a:pt x="39" y="11"/>
                    <a:pt x="39" y="11"/>
                    <a:pt x="38" y="11"/>
                  </a:cubicBezTo>
                  <a:cubicBezTo>
                    <a:pt x="38" y="11"/>
                    <a:pt x="38" y="11"/>
                    <a:pt x="38" y="12"/>
                  </a:cubicBezTo>
                  <a:close/>
                  <a:moveTo>
                    <a:pt x="31" y="13"/>
                  </a:moveTo>
                  <a:cubicBezTo>
                    <a:pt x="32" y="13"/>
                    <a:pt x="32" y="13"/>
                    <a:pt x="32" y="12"/>
                  </a:cubicBezTo>
                  <a:cubicBezTo>
                    <a:pt x="32" y="12"/>
                    <a:pt x="32" y="12"/>
                    <a:pt x="33" y="12"/>
                  </a:cubicBezTo>
                  <a:cubicBezTo>
                    <a:pt x="33" y="12"/>
                    <a:pt x="34" y="12"/>
                    <a:pt x="35" y="12"/>
                  </a:cubicBezTo>
                  <a:cubicBezTo>
                    <a:pt x="35" y="12"/>
                    <a:pt x="35" y="11"/>
                    <a:pt x="35" y="10"/>
                  </a:cubicBezTo>
                  <a:cubicBezTo>
                    <a:pt x="34" y="10"/>
                    <a:pt x="33" y="10"/>
                    <a:pt x="33" y="11"/>
                  </a:cubicBezTo>
                  <a:cubicBezTo>
                    <a:pt x="32" y="11"/>
                    <a:pt x="32" y="12"/>
                    <a:pt x="31" y="13"/>
                  </a:cubicBezTo>
                  <a:close/>
                  <a:moveTo>
                    <a:pt x="63" y="14"/>
                  </a:moveTo>
                  <a:cubicBezTo>
                    <a:pt x="63" y="14"/>
                    <a:pt x="63" y="13"/>
                    <a:pt x="64" y="13"/>
                  </a:cubicBezTo>
                  <a:cubicBezTo>
                    <a:pt x="64" y="13"/>
                    <a:pt x="64" y="12"/>
                    <a:pt x="65" y="12"/>
                  </a:cubicBezTo>
                  <a:cubicBezTo>
                    <a:pt x="65" y="12"/>
                    <a:pt x="66" y="12"/>
                    <a:pt x="66" y="12"/>
                  </a:cubicBezTo>
                  <a:cubicBezTo>
                    <a:pt x="67" y="12"/>
                    <a:pt x="67" y="12"/>
                    <a:pt x="67" y="11"/>
                  </a:cubicBezTo>
                  <a:cubicBezTo>
                    <a:pt x="67" y="11"/>
                    <a:pt x="67" y="10"/>
                    <a:pt x="67" y="10"/>
                  </a:cubicBezTo>
                  <a:cubicBezTo>
                    <a:pt x="66" y="9"/>
                    <a:pt x="66" y="9"/>
                    <a:pt x="66" y="9"/>
                  </a:cubicBezTo>
                  <a:cubicBezTo>
                    <a:pt x="65" y="10"/>
                    <a:pt x="65" y="10"/>
                    <a:pt x="64" y="10"/>
                  </a:cubicBezTo>
                  <a:cubicBezTo>
                    <a:pt x="63" y="11"/>
                    <a:pt x="62" y="11"/>
                    <a:pt x="62" y="11"/>
                  </a:cubicBezTo>
                  <a:cubicBezTo>
                    <a:pt x="61" y="12"/>
                    <a:pt x="61" y="12"/>
                    <a:pt x="61" y="12"/>
                  </a:cubicBezTo>
                  <a:cubicBezTo>
                    <a:pt x="61" y="12"/>
                    <a:pt x="61" y="12"/>
                    <a:pt x="61" y="13"/>
                  </a:cubicBezTo>
                  <a:cubicBezTo>
                    <a:pt x="61" y="13"/>
                    <a:pt x="61" y="13"/>
                    <a:pt x="60" y="13"/>
                  </a:cubicBezTo>
                  <a:cubicBezTo>
                    <a:pt x="60" y="13"/>
                    <a:pt x="60" y="14"/>
                    <a:pt x="60" y="14"/>
                  </a:cubicBezTo>
                  <a:cubicBezTo>
                    <a:pt x="61" y="14"/>
                    <a:pt x="62" y="14"/>
                    <a:pt x="63" y="14"/>
                  </a:cubicBezTo>
                  <a:close/>
                  <a:moveTo>
                    <a:pt x="77" y="10"/>
                  </a:moveTo>
                  <a:cubicBezTo>
                    <a:pt x="77" y="10"/>
                    <a:pt x="77" y="10"/>
                    <a:pt x="78" y="9"/>
                  </a:cubicBezTo>
                  <a:cubicBezTo>
                    <a:pt x="78" y="9"/>
                    <a:pt x="78" y="8"/>
                    <a:pt x="78" y="8"/>
                  </a:cubicBezTo>
                  <a:cubicBezTo>
                    <a:pt x="77" y="8"/>
                    <a:pt x="77" y="8"/>
                    <a:pt x="77" y="9"/>
                  </a:cubicBezTo>
                  <a:cubicBezTo>
                    <a:pt x="76" y="9"/>
                    <a:pt x="76" y="9"/>
                    <a:pt x="77" y="10"/>
                  </a:cubicBezTo>
                  <a:close/>
                  <a:moveTo>
                    <a:pt x="32" y="9"/>
                  </a:moveTo>
                  <a:cubicBezTo>
                    <a:pt x="32" y="9"/>
                    <a:pt x="32" y="9"/>
                    <a:pt x="33" y="9"/>
                  </a:cubicBezTo>
                  <a:cubicBezTo>
                    <a:pt x="33" y="9"/>
                    <a:pt x="34" y="8"/>
                    <a:pt x="34" y="8"/>
                  </a:cubicBezTo>
                  <a:cubicBezTo>
                    <a:pt x="33" y="8"/>
                    <a:pt x="33" y="7"/>
                    <a:pt x="32" y="8"/>
                  </a:cubicBezTo>
                  <a:cubicBezTo>
                    <a:pt x="31" y="8"/>
                    <a:pt x="31" y="8"/>
                    <a:pt x="32" y="9"/>
                  </a:cubicBezTo>
                  <a:close/>
                  <a:moveTo>
                    <a:pt x="102" y="9"/>
                  </a:moveTo>
                  <a:cubicBezTo>
                    <a:pt x="102" y="9"/>
                    <a:pt x="102" y="8"/>
                    <a:pt x="102" y="8"/>
                  </a:cubicBezTo>
                  <a:cubicBezTo>
                    <a:pt x="102" y="7"/>
                    <a:pt x="102" y="7"/>
                    <a:pt x="102" y="7"/>
                  </a:cubicBezTo>
                  <a:cubicBezTo>
                    <a:pt x="101" y="7"/>
                    <a:pt x="101" y="7"/>
                    <a:pt x="101" y="8"/>
                  </a:cubicBezTo>
                  <a:cubicBezTo>
                    <a:pt x="101" y="8"/>
                    <a:pt x="101" y="9"/>
                    <a:pt x="102" y="9"/>
                  </a:cubicBezTo>
                  <a:close/>
                  <a:moveTo>
                    <a:pt x="106" y="7"/>
                  </a:moveTo>
                  <a:cubicBezTo>
                    <a:pt x="106" y="7"/>
                    <a:pt x="106" y="7"/>
                    <a:pt x="106" y="7"/>
                  </a:cubicBezTo>
                  <a:cubicBezTo>
                    <a:pt x="106" y="7"/>
                    <a:pt x="106" y="7"/>
                    <a:pt x="106" y="7"/>
                  </a:cubicBezTo>
                  <a:cubicBezTo>
                    <a:pt x="107" y="7"/>
                    <a:pt x="106" y="7"/>
                    <a:pt x="106" y="7"/>
                  </a:cubicBezTo>
                  <a:cubicBezTo>
                    <a:pt x="106" y="7"/>
                    <a:pt x="106" y="7"/>
                    <a:pt x="106" y="7"/>
                  </a:cubicBezTo>
                  <a:close/>
                  <a:moveTo>
                    <a:pt x="68" y="7"/>
                  </a:moveTo>
                  <a:cubicBezTo>
                    <a:pt x="68" y="7"/>
                    <a:pt x="68" y="7"/>
                    <a:pt x="69" y="7"/>
                  </a:cubicBezTo>
                  <a:cubicBezTo>
                    <a:pt x="69" y="7"/>
                    <a:pt x="69" y="7"/>
                    <a:pt x="69" y="7"/>
                  </a:cubicBezTo>
                  <a:cubicBezTo>
                    <a:pt x="69" y="7"/>
                    <a:pt x="69" y="7"/>
                    <a:pt x="69" y="7"/>
                  </a:cubicBezTo>
                  <a:cubicBezTo>
                    <a:pt x="68" y="7"/>
                    <a:pt x="68" y="6"/>
                    <a:pt x="68" y="7"/>
                  </a:cubicBezTo>
                  <a:cubicBezTo>
                    <a:pt x="68" y="7"/>
                    <a:pt x="68" y="7"/>
                    <a:pt x="68" y="7"/>
                  </a:cubicBezTo>
                  <a:close/>
                  <a:moveTo>
                    <a:pt x="98" y="6"/>
                  </a:moveTo>
                  <a:cubicBezTo>
                    <a:pt x="98" y="6"/>
                    <a:pt x="97" y="6"/>
                    <a:pt x="97" y="6"/>
                  </a:cubicBezTo>
                  <a:cubicBezTo>
                    <a:pt x="96" y="6"/>
                    <a:pt x="96" y="7"/>
                    <a:pt x="96" y="7"/>
                  </a:cubicBezTo>
                  <a:cubicBezTo>
                    <a:pt x="96" y="7"/>
                    <a:pt x="97" y="7"/>
                    <a:pt x="98" y="7"/>
                  </a:cubicBezTo>
                  <a:cubicBezTo>
                    <a:pt x="98" y="8"/>
                    <a:pt x="99" y="7"/>
                    <a:pt x="99" y="7"/>
                  </a:cubicBezTo>
                  <a:cubicBezTo>
                    <a:pt x="99" y="6"/>
                    <a:pt x="98" y="6"/>
                    <a:pt x="98" y="6"/>
                  </a:cubicBezTo>
                  <a:close/>
                  <a:moveTo>
                    <a:pt x="54" y="6"/>
                  </a:moveTo>
                  <a:cubicBezTo>
                    <a:pt x="54" y="6"/>
                    <a:pt x="54" y="7"/>
                    <a:pt x="55" y="7"/>
                  </a:cubicBezTo>
                  <a:cubicBezTo>
                    <a:pt x="56" y="6"/>
                    <a:pt x="56" y="6"/>
                    <a:pt x="56" y="5"/>
                  </a:cubicBezTo>
                  <a:cubicBezTo>
                    <a:pt x="55" y="5"/>
                    <a:pt x="55" y="5"/>
                    <a:pt x="54" y="5"/>
                  </a:cubicBezTo>
                  <a:cubicBezTo>
                    <a:pt x="54" y="5"/>
                    <a:pt x="54" y="6"/>
                    <a:pt x="54" y="6"/>
                  </a:cubicBezTo>
                  <a:close/>
                  <a:moveTo>
                    <a:pt x="40" y="6"/>
                  </a:moveTo>
                  <a:cubicBezTo>
                    <a:pt x="41" y="6"/>
                    <a:pt x="41" y="5"/>
                    <a:pt x="41" y="5"/>
                  </a:cubicBezTo>
                  <a:cubicBezTo>
                    <a:pt x="41" y="5"/>
                    <a:pt x="40" y="5"/>
                    <a:pt x="40" y="5"/>
                  </a:cubicBezTo>
                  <a:cubicBezTo>
                    <a:pt x="40" y="5"/>
                    <a:pt x="40" y="5"/>
                    <a:pt x="40" y="5"/>
                  </a:cubicBezTo>
                  <a:cubicBezTo>
                    <a:pt x="39" y="6"/>
                    <a:pt x="39" y="6"/>
                    <a:pt x="40" y="6"/>
                  </a:cubicBezTo>
                  <a:close/>
                  <a:moveTo>
                    <a:pt x="58" y="4"/>
                  </a:moveTo>
                  <a:cubicBezTo>
                    <a:pt x="57" y="3"/>
                    <a:pt x="57" y="4"/>
                    <a:pt x="56" y="4"/>
                  </a:cubicBezTo>
                  <a:cubicBezTo>
                    <a:pt x="56" y="5"/>
                    <a:pt x="57" y="6"/>
                    <a:pt x="58" y="6"/>
                  </a:cubicBezTo>
                  <a:cubicBezTo>
                    <a:pt x="58" y="6"/>
                    <a:pt x="58" y="6"/>
                    <a:pt x="58" y="6"/>
                  </a:cubicBezTo>
                  <a:cubicBezTo>
                    <a:pt x="58" y="5"/>
                    <a:pt x="59" y="5"/>
                    <a:pt x="59" y="5"/>
                  </a:cubicBezTo>
                  <a:cubicBezTo>
                    <a:pt x="59" y="5"/>
                    <a:pt x="60" y="5"/>
                    <a:pt x="60" y="5"/>
                  </a:cubicBezTo>
                  <a:cubicBezTo>
                    <a:pt x="60" y="5"/>
                    <a:pt x="60" y="5"/>
                    <a:pt x="60" y="5"/>
                  </a:cubicBezTo>
                  <a:cubicBezTo>
                    <a:pt x="60" y="5"/>
                    <a:pt x="60" y="4"/>
                    <a:pt x="59" y="4"/>
                  </a:cubicBezTo>
                  <a:cubicBezTo>
                    <a:pt x="59" y="4"/>
                    <a:pt x="58" y="4"/>
                    <a:pt x="58" y="4"/>
                  </a:cubicBezTo>
                  <a:close/>
                  <a:moveTo>
                    <a:pt x="79" y="5"/>
                  </a:moveTo>
                  <a:cubicBezTo>
                    <a:pt x="80" y="5"/>
                    <a:pt x="80" y="5"/>
                    <a:pt x="81" y="4"/>
                  </a:cubicBezTo>
                  <a:cubicBezTo>
                    <a:pt x="81" y="4"/>
                    <a:pt x="80" y="3"/>
                    <a:pt x="80" y="3"/>
                  </a:cubicBezTo>
                  <a:cubicBezTo>
                    <a:pt x="79" y="3"/>
                    <a:pt x="79" y="3"/>
                    <a:pt x="79" y="4"/>
                  </a:cubicBezTo>
                  <a:cubicBezTo>
                    <a:pt x="79" y="4"/>
                    <a:pt x="79" y="5"/>
                    <a:pt x="79" y="5"/>
                  </a:cubicBezTo>
                  <a:close/>
                  <a:moveTo>
                    <a:pt x="63" y="5"/>
                  </a:moveTo>
                  <a:cubicBezTo>
                    <a:pt x="63" y="5"/>
                    <a:pt x="64" y="5"/>
                    <a:pt x="64" y="6"/>
                  </a:cubicBezTo>
                  <a:cubicBezTo>
                    <a:pt x="65" y="6"/>
                    <a:pt x="66" y="5"/>
                    <a:pt x="66" y="5"/>
                  </a:cubicBezTo>
                  <a:cubicBezTo>
                    <a:pt x="66" y="4"/>
                    <a:pt x="66" y="4"/>
                    <a:pt x="66" y="4"/>
                  </a:cubicBezTo>
                  <a:cubicBezTo>
                    <a:pt x="66" y="4"/>
                    <a:pt x="66" y="3"/>
                    <a:pt x="66" y="3"/>
                  </a:cubicBezTo>
                  <a:cubicBezTo>
                    <a:pt x="65" y="3"/>
                    <a:pt x="65" y="3"/>
                    <a:pt x="64" y="3"/>
                  </a:cubicBezTo>
                  <a:cubicBezTo>
                    <a:pt x="63" y="4"/>
                    <a:pt x="63" y="4"/>
                    <a:pt x="63" y="5"/>
                  </a:cubicBezTo>
                  <a:close/>
                  <a:moveTo>
                    <a:pt x="50" y="3"/>
                  </a:moveTo>
                  <a:cubicBezTo>
                    <a:pt x="49" y="3"/>
                    <a:pt x="49" y="4"/>
                    <a:pt x="50" y="4"/>
                  </a:cubicBezTo>
                  <a:cubicBezTo>
                    <a:pt x="50" y="4"/>
                    <a:pt x="51" y="4"/>
                    <a:pt x="51" y="4"/>
                  </a:cubicBezTo>
                  <a:cubicBezTo>
                    <a:pt x="51" y="3"/>
                    <a:pt x="51" y="3"/>
                    <a:pt x="51" y="3"/>
                  </a:cubicBezTo>
                  <a:cubicBezTo>
                    <a:pt x="50" y="2"/>
                    <a:pt x="50" y="2"/>
                    <a:pt x="50" y="3"/>
                  </a:cubicBezTo>
                  <a:close/>
                  <a:moveTo>
                    <a:pt x="43" y="3"/>
                  </a:moveTo>
                  <a:cubicBezTo>
                    <a:pt x="43" y="3"/>
                    <a:pt x="43" y="3"/>
                    <a:pt x="44" y="3"/>
                  </a:cubicBezTo>
                  <a:cubicBezTo>
                    <a:pt x="43" y="2"/>
                    <a:pt x="43" y="2"/>
                    <a:pt x="43" y="2"/>
                  </a:cubicBezTo>
                  <a:cubicBezTo>
                    <a:pt x="43" y="2"/>
                    <a:pt x="43" y="2"/>
                    <a:pt x="43" y="2"/>
                  </a:cubicBezTo>
                  <a:cubicBezTo>
                    <a:pt x="42" y="3"/>
                    <a:pt x="42" y="3"/>
                    <a:pt x="42" y="3"/>
                  </a:cubicBezTo>
                  <a:cubicBezTo>
                    <a:pt x="43" y="3"/>
                    <a:pt x="43" y="3"/>
                    <a:pt x="43" y="3"/>
                  </a:cubicBezTo>
                  <a:close/>
                  <a:moveTo>
                    <a:pt x="90" y="2"/>
                  </a:moveTo>
                  <a:cubicBezTo>
                    <a:pt x="91" y="2"/>
                    <a:pt x="91" y="3"/>
                    <a:pt x="91" y="3"/>
                  </a:cubicBezTo>
                  <a:cubicBezTo>
                    <a:pt x="91" y="4"/>
                    <a:pt x="91" y="4"/>
                    <a:pt x="92" y="4"/>
                  </a:cubicBezTo>
                  <a:cubicBezTo>
                    <a:pt x="92" y="3"/>
                    <a:pt x="92" y="3"/>
                    <a:pt x="92" y="2"/>
                  </a:cubicBezTo>
                  <a:cubicBezTo>
                    <a:pt x="91" y="1"/>
                    <a:pt x="91" y="1"/>
                    <a:pt x="90" y="2"/>
                  </a:cubicBezTo>
                  <a:close/>
                  <a:moveTo>
                    <a:pt x="85" y="2"/>
                  </a:moveTo>
                  <a:cubicBezTo>
                    <a:pt x="86" y="1"/>
                    <a:pt x="87" y="0"/>
                    <a:pt x="89" y="0"/>
                  </a:cubicBezTo>
                  <a:cubicBezTo>
                    <a:pt x="91" y="0"/>
                    <a:pt x="92" y="0"/>
                    <a:pt x="94" y="0"/>
                  </a:cubicBezTo>
                  <a:cubicBezTo>
                    <a:pt x="94" y="0"/>
                    <a:pt x="94" y="1"/>
                    <a:pt x="94" y="1"/>
                  </a:cubicBezTo>
                  <a:cubicBezTo>
                    <a:pt x="94" y="1"/>
                    <a:pt x="95" y="1"/>
                    <a:pt x="95" y="1"/>
                  </a:cubicBezTo>
                  <a:cubicBezTo>
                    <a:pt x="94" y="1"/>
                    <a:pt x="94" y="2"/>
                    <a:pt x="94" y="2"/>
                  </a:cubicBezTo>
                  <a:cubicBezTo>
                    <a:pt x="94" y="2"/>
                    <a:pt x="94" y="2"/>
                    <a:pt x="94" y="2"/>
                  </a:cubicBezTo>
                  <a:cubicBezTo>
                    <a:pt x="94" y="2"/>
                    <a:pt x="94" y="3"/>
                    <a:pt x="94" y="3"/>
                  </a:cubicBezTo>
                  <a:cubicBezTo>
                    <a:pt x="95" y="3"/>
                    <a:pt x="95" y="2"/>
                    <a:pt x="95" y="2"/>
                  </a:cubicBezTo>
                  <a:cubicBezTo>
                    <a:pt x="95" y="2"/>
                    <a:pt x="96" y="1"/>
                    <a:pt x="96" y="2"/>
                  </a:cubicBezTo>
                  <a:cubicBezTo>
                    <a:pt x="96" y="2"/>
                    <a:pt x="96" y="3"/>
                    <a:pt x="95" y="3"/>
                  </a:cubicBezTo>
                  <a:cubicBezTo>
                    <a:pt x="95" y="4"/>
                    <a:pt x="95" y="4"/>
                    <a:pt x="95" y="5"/>
                  </a:cubicBezTo>
                  <a:cubicBezTo>
                    <a:pt x="95" y="5"/>
                    <a:pt x="96" y="5"/>
                    <a:pt x="97" y="5"/>
                  </a:cubicBezTo>
                  <a:cubicBezTo>
                    <a:pt x="97" y="4"/>
                    <a:pt x="98" y="4"/>
                    <a:pt x="98" y="3"/>
                  </a:cubicBezTo>
                  <a:cubicBezTo>
                    <a:pt x="98" y="3"/>
                    <a:pt x="98" y="3"/>
                    <a:pt x="98" y="3"/>
                  </a:cubicBezTo>
                  <a:cubicBezTo>
                    <a:pt x="98" y="2"/>
                    <a:pt x="99" y="2"/>
                    <a:pt x="99" y="2"/>
                  </a:cubicBezTo>
                  <a:cubicBezTo>
                    <a:pt x="99" y="2"/>
                    <a:pt x="99" y="1"/>
                    <a:pt x="99" y="1"/>
                  </a:cubicBezTo>
                  <a:cubicBezTo>
                    <a:pt x="99" y="1"/>
                    <a:pt x="100" y="0"/>
                    <a:pt x="101" y="0"/>
                  </a:cubicBezTo>
                  <a:cubicBezTo>
                    <a:pt x="101" y="1"/>
                    <a:pt x="100" y="1"/>
                    <a:pt x="100" y="1"/>
                  </a:cubicBezTo>
                  <a:cubicBezTo>
                    <a:pt x="100" y="1"/>
                    <a:pt x="100" y="1"/>
                    <a:pt x="100" y="1"/>
                  </a:cubicBezTo>
                  <a:cubicBezTo>
                    <a:pt x="100" y="2"/>
                    <a:pt x="100" y="2"/>
                    <a:pt x="100" y="3"/>
                  </a:cubicBezTo>
                  <a:cubicBezTo>
                    <a:pt x="100" y="3"/>
                    <a:pt x="100" y="3"/>
                    <a:pt x="101" y="4"/>
                  </a:cubicBezTo>
                  <a:cubicBezTo>
                    <a:pt x="101" y="4"/>
                    <a:pt x="101" y="4"/>
                    <a:pt x="102" y="4"/>
                  </a:cubicBezTo>
                  <a:cubicBezTo>
                    <a:pt x="102" y="4"/>
                    <a:pt x="102" y="4"/>
                    <a:pt x="102" y="3"/>
                  </a:cubicBezTo>
                  <a:cubicBezTo>
                    <a:pt x="103" y="3"/>
                    <a:pt x="103" y="3"/>
                    <a:pt x="102" y="3"/>
                  </a:cubicBezTo>
                  <a:cubicBezTo>
                    <a:pt x="102" y="2"/>
                    <a:pt x="102" y="2"/>
                    <a:pt x="102" y="2"/>
                  </a:cubicBezTo>
                  <a:cubicBezTo>
                    <a:pt x="102" y="2"/>
                    <a:pt x="102" y="1"/>
                    <a:pt x="102" y="1"/>
                  </a:cubicBezTo>
                  <a:cubicBezTo>
                    <a:pt x="102" y="1"/>
                    <a:pt x="102" y="1"/>
                    <a:pt x="102" y="0"/>
                  </a:cubicBezTo>
                  <a:cubicBezTo>
                    <a:pt x="102" y="0"/>
                    <a:pt x="103" y="1"/>
                    <a:pt x="103" y="1"/>
                  </a:cubicBezTo>
                  <a:cubicBezTo>
                    <a:pt x="104" y="1"/>
                    <a:pt x="104" y="2"/>
                    <a:pt x="104" y="2"/>
                  </a:cubicBezTo>
                  <a:cubicBezTo>
                    <a:pt x="103" y="3"/>
                    <a:pt x="103" y="3"/>
                    <a:pt x="104" y="4"/>
                  </a:cubicBezTo>
                  <a:cubicBezTo>
                    <a:pt x="104" y="4"/>
                    <a:pt x="105" y="4"/>
                    <a:pt x="106" y="4"/>
                  </a:cubicBezTo>
                  <a:cubicBezTo>
                    <a:pt x="106" y="4"/>
                    <a:pt x="106" y="4"/>
                    <a:pt x="106" y="5"/>
                  </a:cubicBezTo>
                  <a:cubicBezTo>
                    <a:pt x="107" y="5"/>
                    <a:pt x="107" y="5"/>
                    <a:pt x="108" y="4"/>
                  </a:cubicBezTo>
                  <a:cubicBezTo>
                    <a:pt x="108" y="4"/>
                    <a:pt x="108" y="4"/>
                    <a:pt x="109" y="5"/>
                  </a:cubicBezTo>
                  <a:cubicBezTo>
                    <a:pt x="109" y="5"/>
                    <a:pt x="109" y="7"/>
                    <a:pt x="110" y="11"/>
                  </a:cubicBezTo>
                  <a:cubicBezTo>
                    <a:pt x="110" y="15"/>
                    <a:pt x="111" y="20"/>
                    <a:pt x="112" y="26"/>
                  </a:cubicBezTo>
                  <a:cubicBezTo>
                    <a:pt x="113" y="32"/>
                    <a:pt x="114" y="40"/>
                    <a:pt x="115" y="48"/>
                  </a:cubicBezTo>
                  <a:cubicBezTo>
                    <a:pt x="116" y="56"/>
                    <a:pt x="118" y="65"/>
                    <a:pt x="119" y="75"/>
                  </a:cubicBezTo>
                  <a:cubicBezTo>
                    <a:pt x="121" y="84"/>
                    <a:pt x="122" y="94"/>
                    <a:pt x="124" y="104"/>
                  </a:cubicBezTo>
                  <a:cubicBezTo>
                    <a:pt x="125" y="114"/>
                    <a:pt x="126" y="124"/>
                    <a:pt x="128" y="133"/>
                  </a:cubicBezTo>
                  <a:cubicBezTo>
                    <a:pt x="129" y="143"/>
                    <a:pt x="131" y="152"/>
                    <a:pt x="132" y="160"/>
                  </a:cubicBezTo>
                  <a:cubicBezTo>
                    <a:pt x="133" y="169"/>
                    <a:pt x="134" y="176"/>
                    <a:pt x="135" y="183"/>
                  </a:cubicBezTo>
                  <a:cubicBezTo>
                    <a:pt x="136" y="189"/>
                    <a:pt x="137" y="195"/>
                    <a:pt x="138" y="199"/>
                  </a:cubicBezTo>
                  <a:cubicBezTo>
                    <a:pt x="139" y="203"/>
                    <a:pt x="139" y="205"/>
                    <a:pt x="139" y="206"/>
                  </a:cubicBezTo>
                  <a:cubicBezTo>
                    <a:pt x="138" y="206"/>
                    <a:pt x="138" y="206"/>
                    <a:pt x="137" y="207"/>
                  </a:cubicBezTo>
                  <a:cubicBezTo>
                    <a:pt x="137" y="207"/>
                    <a:pt x="137" y="207"/>
                    <a:pt x="136" y="207"/>
                  </a:cubicBezTo>
                  <a:cubicBezTo>
                    <a:pt x="136" y="208"/>
                    <a:pt x="136" y="208"/>
                    <a:pt x="135" y="209"/>
                  </a:cubicBezTo>
                  <a:cubicBezTo>
                    <a:pt x="135" y="209"/>
                    <a:pt x="135" y="209"/>
                    <a:pt x="135" y="209"/>
                  </a:cubicBezTo>
                  <a:cubicBezTo>
                    <a:pt x="134" y="209"/>
                    <a:pt x="134" y="209"/>
                    <a:pt x="134" y="209"/>
                  </a:cubicBezTo>
                  <a:cubicBezTo>
                    <a:pt x="134" y="209"/>
                    <a:pt x="134" y="209"/>
                    <a:pt x="133" y="209"/>
                  </a:cubicBezTo>
                  <a:cubicBezTo>
                    <a:pt x="133" y="209"/>
                    <a:pt x="133" y="210"/>
                    <a:pt x="133" y="210"/>
                  </a:cubicBezTo>
                  <a:cubicBezTo>
                    <a:pt x="132" y="210"/>
                    <a:pt x="132" y="210"/>
                    <a:pt x="131" y="209"/>
                  </a:cubicBezTo>
                  <a:cubicBezTo>
                    <a:pt x="131" y="209"/>
                    <a:pt x="131" y="209"/>
                    <a:pt x="130" y="209"/>
                  </a:cubicBezTo>
                  <a:cubicBezTo>
                    <a:pt x="130" y="209"/>
                    <a:pt x="130" y="210"/>
                    <a:pt x="130" y="210"/>
                  </a:cubicBezTo>
                  <a:cubicBezTo>
                    <a:pt x="130" y="210"/>
                    <a:pt x="130" y="211"/>
                    <a:pt x="130" y="211"/>
                  </a:cubicBezTo>
                  <a:cubicBezTo>
                    <a:pt x="130" y="211"/>
                    <a:pt x="130" y="212"/>
                    <a:pt x="129" y="212"/>
                  </a:cubicBezTo>
                  <a:cubicBezTo>
                    <a:pt x="129" y="213"/>
                    <a:pt x="129" y="213"/>
                    <a:pt x="129" y="213"/>
                  </a:cubicBezTo>
                  <a:cubicBezTo>
                    <a:pt x="128" y="213"/>
                    <a:pt x="128" y="212"/>
                    <a:pt x="128" y="212"/>
                  </a:cubicBezTo>
                  <a:cubicBezTo>
                    <a:pt x="128" y="212"/>
                    <a:pt x="128" y="211"/>
                    <a:pt x="128" y="211"/>
                  </a:cubicBezTo>
                  <a:cubicBezTo>
                    <a:pt x="127" y="211"/>
                    <a:pt x="127" y="211"/>
                    <a:pt x="126" y="212"/>
                  </a:cubicBezTo>
                  <a:cubicBezTo>
                    <a:pt x="126" y="212"/>
                    <a:pt x="126" y="212"/>
                    <a:pt x="125" y="213"/>
                  </a:cubicBezTo>
                  <a:cubicBezTo>
                    <a:pt x="126" y="212"/>
                    <a:pt x="126" y="211"/>
                    <a:pt x="125" y="210"/>
                  </a:cubicBezTo>
                  <a:cubicBezTo>
                    <a:pt x="125" y="209"/>
                    <a:pt x="124" y="209"/>
                    <a:pt x="124" y="208"/>
                  </a:cubicBezTo>
                  <a:cubicBezTo>
                    <a:pt x="123" y="208"/>
                    <a:pt x="122" y="209"/>
                    <a:pt x="122" y="209"/>
                  </a:cubicBezTo>
                  <a:cubicBezTo>
                    <a:pt x="121" y="210"/>
                    <a:pt x="121" y="210"/>
                    <a:pt x="120" y="210"/>
                  </a:cubicBezTo>
                  <a:cubicBezTo>
                    <a:pt x="120" y="210"/>
                    <a:pt x="120" y="209"/>
                    <a:pt x="120" y="209"/>
                  </a:cubicBezTo>
                  <a:cubicBezTo>
                    <a:pt x="120" y="209"/>
                    <a:pt x="120" y="208"/>
                    <a:pt x="119" y="208"/>
                  </a:cubicBezTo>
                  <a:cubicBezTo>
                    <a:pt x="119" y="208"/>
                    <a:pt x="118" y="208"/>
                    <a:pt x="117" y="208"/>
                  </a:cubicBezTo>
                  <a:cubicBezTo>
                    <a:pt x="116" y="208"/>
                    <a:pt x="116" y="209"/>
                    <a:pt x="116" y="210"/>
                  </a:cubicBezTo>
                  <a:cubicBezTo>
                    <a:pt x="115" y="209"/>
                    <a:pt x="114" y="210"/>
                    <a:pt x="113" y="210"/>
                  </a:cubicBezTo>
                  <a:cubicBezTo>
                    <a:pt x="113" y="210"/>
                    <a:pt x="113" y="211"/>
                    <a:pt x="114" y="211"/>
                  </a:cubicBezTo>
                  <a:cubicBezTo>
                    <a:pt x="114" y="212"/>
                    <a:pt x="114" y="212"/>
                    <a:pt x="114" y="212"/>
                  </a:cubicBezTo>
                  <a:cubicBezTo>
                    <a:pt x="115" y="212"/>
                    <a:pt x="115" y="211"/>
                    <a:pt x="115" y="211"/>
                  </a:cubicBezTo>
                  <a:cubicBezTo>
                    <a:pt x="115" y="211"/>
                    <a:pt x="116" y="211"/>
                    <a:pt x="116" y="211"/>
                  </a:cubicBezTo>
                  <a:cubicBezTo>
                    <a:pt x="116" y="210"/>
                    <a:pt x="117" y="211"/>
                    <a:pt x="117" y="211"/>
                  </a:cubicBezTo>
                  <a:cubicBezTo>
                    <a:pt x="118" y="211"/>
                    <a:pt x="118" y="212"/>
                    <a:pt x="118" y="212"/>
                  </a:cubicBezTo>
                  <a:cubicBezTo>
                    <a:pt x="118" y="212"/>
                    <a:pt x="117" y="212"/>
                    <a:pt x="116" y="212"/>
                  </a:cubicBezTo>
                  <a:cubicBezTo>
                    <a:pt x="115" y="212"/>
                    <a:pt x="114" y="212"/>
                    <a:pt x="113" y="212"/>
                  </a:cubicBezTo>
                  <a:cubicBezTo>
                    <a:pt x="113" y="213"/>
                    <a:pt x="113" y="213"/>
                    <a:pt x="113" y="213"/>
                  </a:cubicBezTo>
                  <a:cubicBezTo>
                    <a:pt x="112" y="213"/>
                    <a:pt x="112" y="213"/>
                    <a:pt x="112" y="213"/>
                  </a:cubicBezTo>
                  <a:cubicBezTo>
                    <a:pt x="112" y="213"/>
                    <a:pt x="112" y="212"/>
                    <a:pt x="112" y="212"/>
                  </a:cubicBezTo>
                  <a:cubicBezTo>
                    <a:pt x="113" y="212"/>
                    <a:pt x="113" y="211"/>
                    <a:pt x="113" y="211"/>
                  </a:cubicBezTo>
                  <a:cubicBezTo>
                    <a:pt x="113" y="210"/>
                    <a:pt x="112" y="210"/>
                    <a:pt x="112" y="211"/>
                  </a:cubicBezTo>
                  <a:cubicBezTo>
                    <a:pt x="111" y="211"/>
                    <a:pt x="111" y="212"/>
                    <a:pt x="111" y="212"/>
                  </a:cubicBezTo>
                  <a:cubicBezTo>
                    <a:pt x="110" y="212"/>
                    <a:pt x="110" y="213"/>
                    <a:pt x="110" y="213"/>
                  </a:cubicBezTo>
                  <a:cubicBezTo>
                    <a:pt x="110" y="213"/>
                    <a:pt x="109" y="213"/>
                    <a:pt x="109" y="213"/>
                  </a:cubicBezTo>
                  <a:cubicBezTo>
                    <a:pt x="108" y="213"/>
                    <a:pt x="106" y="213"/>
                    <a:pt x="104" y="213"/>
                  </a:cubicBezTo>
                  <a:cubicBezTo>
                    <a:pt x="103" y="213"/>
                    <a:pt x="101" y="213"/>
                    <a:pt x="100" y="213"/>
                  </a:cubicBezTo>
                  <a:lnTo>
                    <a:pt x="100" y="212"/>
                  </a:lnTo>
                  <a:cubicBezTo>
                    <a:pt x="101" y="212"/>
                    <a:pt x="101" y="212"/>
                    <a:pt x="102" y="211"/>
                  </a:cubicBezTo>
                  <a:cubicBezTo>
                    <a:pt x="102" y="211"/>
                    <a:pt x="103" y="210"/>
                    <a:pt x="103" y="209"/>
                  </a:cubicBezTo>
                  <a:cubicBezTo>
                    <a:pt x="102" y="209"/>
                    <a:pt x="102" y="209"/>
                    <a:pt x="101" y="209"/>
                  </a:cubicBezTo>
                  <a:cubicBezTo>
                    <a:pt x="101" y="209"/>
                    <a:pt x="101" y="208"/>
                    <a:pt x="101" y="207"/>
                  </a:cubicBezTo>
                  <a:cubicBezTo>
                    <a:pt x="101" y="207"/>
                    <a:pt x="101" y="206"/>
                    <a:pt x="101" y="206"/>
                  </a:cubicBezTo>
                  <a:cubicBezTo>
                    <a:pt x="102" y="206"/>
                    <a:pt x="102" y="205"/>
                    <a:pt x="102" y="205"/>
                  </a:cubicBezTo>
                  <a:cubicBezTo>
                    <a:pt x="102" y="204"/>
                    <a:pt x="102" y="203"/>
                    <a:pt x="102" y="202"/>
                  </a:cubicBezTo>
                  <a:cubicBezTo>
                    <a:pt x="102" y="202"/>
                    <a:pt x="102" y="201"/>
                    <a:pt x="101" y="200"/>
                  </a:cubicBezTo>
                  <a:cubicBezTo>
                    <a:pt x="101" y="200"/>
                    <a:pt x="102" y="200"/>
                    <a:pt x="102" y="200"/>
                  </a:cubicBezTo>
                  <a:cubicBezTo>
                    <a:pt x="102" y="200"/>
                    <a:pt x="102" y="200"/>
                    <a:pt x="102" y="200"/>
                  </a:cubicBezTo>
                  <a:cubicBezTo>
                    <a:pt x="103" y="199"/>
                    <a:pt x="102" y="199"/>
                    <a:pt x="102" y="198"/>
                  </a:cubicBezTo>
                  <a:cubicBezTo>
                    <a:pt x="102" y="198"/>
                    <a:pt x="101" y="197"/>
                    <a:pt x="101" y="197"/>
                  </a:cubicBezTo>
                  <a:cubicBezTo>
                    <a:pt x="100" y="197"/>
                    <a:pt x="100" y="198"/>
                    <a:pt x="100" y="198"/>
                  </a:cubicBezTo>
                  <a:cubicBezTo>
                    <a:pt x="100" y="199"/>
                    <a:pt x="100" y="200"/>
                    <a:pt x="100" y="201"/>
                  </a:cubicBezTo>
                  <a:cubicBezTo>
                    <a:pt x="100" y="201"/>
                    <a:pt x="100" y="201"/>
                    <a:pt x="100" y="201"/>
                  </a:cubicBezTo>
                  <a:cubicBezTo>
                    <a:pt x="101" y="201"/>
                    <a:pt x="101" y="201"/>
                    <a:pt x="101" y="201"/>
                  </a:cubicBezTo>
                  <a:cubicBezTo>
                    <a:pt x="101" y="201"/>
                    <a:pt x="101" y="201"/>
                    <a:pt x="101" y="202"/>
                  </a:cubicBezTo>
                  <a:cubicBezTo>
                    <a:pt x="101" y="202"/>
                    <a:pt x="101" y="203"/>
                    <a:pt x="101" y="203"/>
                  </a:cubicBezTo>
                  <a:cubicBezTo>
                    <a:pt x="101" y="203"/>
                    <a:pt x="101" y="203"/>
                    <a:pt x="102" y="204"/>
                  </a:cubicBezTo>
                  <a:cubicBezTo>
                    <a:pt x="102" y="204"/>
                    <a:pt x="102" y="204"/>
                    <a:pt x="102" y="204"/>
                  </a:cubicBezTo>
                  <a:cubicBezTo>
                    <a:pt x="101" y="205"/>
                    <a:pt x="101" y="205"/>
                    <a:pt x="101" y="205"/>
                  </a:cubicBezTo>
                  <a:cubicBezTo>
                    <a:pt x="101" y="205"/>
                    <a:pt x="101" y="205"/>
                    <a:pt x="101" y="205"/>
                  </a:cubicBezTo>
                  <a:cubicBezTo>
                    <a:pt x="101" y="205"/>
                    <a:pt x="101" y="205"/>
                    <a:pt x="100" y="206"/>
                  </a:cubicBezTo>
                  <a:cubicBezTo>
                    <a:pt x="100" y="206"/>
                    <a:pt x="100" y="206"/>
                    <a:pt x="100" y="207"/>
                  </a:cubicBezTo>
                  <a:cubicBezTo>
                    <a:pt x="100" y="207"/>
                    <a:pt x="100" y="208"/>
                    <a:pt x="100" y="208"/>
                  </a:cubicBezTo>
                  <a:cubicBezTo>
                    <a:pt x="100" y="208"/>
                    <a:pt x="100" y="208"/>
                    <a:pt x="100" y="209"/>
                  </a:cubicBezTo>
                  <a:cubicBezTo>
                    <a:pt x="100" y="209"/>
                    <a:pt x="99" y="209"/>
                    <a:pt x="99" y="209"/>
                  </a:cubicBezTo>
                  <a:cubicBezTo>
                    <a:pt x="99" y="208"/>
                    <a:pt x="98" y="208"/>
                    <a:pt x="98" y="208"/>
                  </a:cubicBezTo>
                  <a:cubicBezTo>
                    <a:pt x="98" y="208"/>
                    <a:pt x="97" y="208"/>
                    <a:pt x="97" y="208"/>
                  </a:cubicBezTo>
                  <a:cubicBezTo>
                    <a:pt x="97" y="209"/>
                    <a:pt x="96" y="209"/>
                    <a:pt x="96" y="209"/>
                  </a:cubicBezTo>
                  <a:cubicBezTo>
                    <a:pt x="96" y="210"/>
                    <a:pt x="96" y="210"/>
                    <a:pt x="96" y="210"/>
                  </a:cubicBezTo>
                  <a:cubicBezTo>
                    <a:pt x="96" y="211"/>
                    <a:pt x="97" y="211"/>
                    <a:pt x="97" y="211"/>
                  </a:cubicBezTo>
                  <a:cubicBezTo>
                    <a:pt x="98" y="212"/>
                    <a:pt x="97" y="212"/>
                    <a:pt x="97" y="213"/>
                  </a:cubicBezTo>
                  <a:cubicBezTo>
                    <a:pt x="97" y="213"/>
                    <a:pt x="96" y="213"/>
                    <a:pt x="96" y="212"/>
                  </a:cubicBezTo>
                  <a:cubicBezTo>
                    <a:pt x="96" y="212"/>
                    <a:pt x="96" y="212"/>
                    <a:pt x="96" y="212"/>
                  </a:cubicBezTo>
                  <a:cubicBezTo>
                    <a:pt x="96" y="211"/>
                    <a:pt x="95" y="211"/>
                    <a:pt x="95" y="210"/>
                  </a:cubicBezTo>
                  <a:cubicBezTo>
                    <a:pt x="96" y="209"/>
                    <a:pt x="95" y="209"/>
                    <a:pt x="95" y="209"/>
                  </a:cubicBezTo>
                  <a:cubicBezTo>
                    <a:pt x="95" y="209"/>
                    <a:pt x="94" y="209"/>
                    <a:pt x="93" y="209"/>
                  </a:cubicBezTo>
                  <a:cubicBezTo>
                    <a:pt x="93" y="210"/>
                    <a:pt x="92" y="210"/>
                    <a:pt x="93" y="210"/>
                  </a:cubicBezTo>
                  <a:cubicBezTo>
                    <a:pt x="93" y="211"/>
                    <a:pt x="93" y="211"/>
                    <a:pt x="94" y="211"/>
                  </a:cubicBezTo>
                  <a:cubicBezTo>
                    <a:pt x="94" y="211"/>
                    <a:pt x="94" y="211"/>
                    <a:pt x="95" y="212"/>
                  </a:cubicBezTo>
                  <a:cubicBezTo>
                    <a:pt x="95" y="212"/>
                    <a:pt x="95" y="213"/>
                    <a:pt x="95" y="213"/>
                  </a:cubicBezTo>
                  <a:cubicBezTo>
                    <a:pt x="94" y="213"/>
                    <a:pt x="94" y="213"/>
                    <a:pt x="94" y="213"/>
                  </a:cubicBezTo>
                  <a:cubicBezTo>
                    <a:pt x="94" y="213"/>
                    <a:pt x="94" y="213"/>
                    <a:pt x="93" y="213"/>
                  </a:cubicBezTo>
                  <a:cubicBezTo>
                    <a:pt x="93" y="213"/>
                    <a:pt x="93" y="212"/>
                    <a:pt x="93" y="212"/>
                  </a:cubicBezTo>
                  <a:cubicBezTo>
                    <a:pt x="93" y="212"/>
                    <a:pt x="93" y="212"/>
                    <a:pt x="92" y="212"/>
                  </a:cubicBezTo>
                  <a:cubicBezTo>
                    <a:pt x="92" y="212"/>
                    <a:pt x="92" y="212"/>
                    <a:pt x="92" y="213"/>
                  </a:cubicBezTo>
                  <a:cubicBezTo>
                    <a:pt x="91" y="213"/>
                    <a:pt x="91" y="213"/>
                    <a:pt x="91" y="213"/>
                  </a:cubicBezTo>
                  <a:cubicBezTo>
                    <a:pt x="90" y="213"/>
                    <a:pt x="90" y="213"/>
                    <a:pt x="90" y="212"/>
                  </a:cubicBezTo>
                  <a:cubicBezTo>
                    <a:pt x="90" y="212"/>
                    <a:pt x="89" y="212"/>
                    <a:pt x="89" y="212"/>
                  </a:cubicBezTo>
                  <a:cubicBezTo>
                    <a:pt x="89" y="212"/>
                    <a:pt x="88" y="212"/>
                    <a:pt x="88" y="212"/>
                  </a:cubicBezTo>
                  <a:cubicBezTo>
                    <a:pt x="88" y="211"/>
                    <a:pt x="88" y="211"/>
                    <a:pt x="88" y="211"/>
                  </a:cubicBezTo>
                  <a:cubicBezTo>
                    <a:pt x="87" y="211"/>
                    <a:pt x="87" y="211"/>
                    <a:pt x="87" y="212"/>
                  </a:cubicBezTo>
                  <a:cubicBezTo>
                    <a:pt x="87" y="212"/>
                    <a:pt x="86" y="212"/>
                    <a:pt x="86" y="212"/>
                  </a:cubicBezTo>
                  <a:cubicBezTo>
                    <a:pt x="86" y="212"/>
                    <a:pt x="86" y="212"/>
                    <a:pt x="86" y="211"/>
                  </a:cubicBezTo>
                  <a:cubicBezTo>
                    <a:pt x="86" y="211"/>
                    <a:pt x="87" y="211"/>
                    <a:pt x="87" y="210"/>
                  </a:cubicBezTo>
                  <a:cubicBezTo>
                    <a:pt x="87" y="210"/>
                    <a:pt x="87" y="210"/>
                    <a:pt x="87" y="209"/>
                  </a:cubicBezTo>
                  <a:cubicBezTo>
                    <a:pt x="88" y="209"/>
                    <a:pt x="87" y="209"/>
                    <a:pt x="87" y="208"/>
                  </a:cubicBezTo>
                  <a:cubicBezTo>
                    <a:pt x="87" y="208"/>
                    <a:pt x="86" y="208"/>
                    <a:pt x="86" y="209"/>
                  </a:cubicBezTo>
                  <a:cubicBezTo>
                    <a:pt x="86" y="209"/>
                    <a:pt x="85" y="209"/>
                    <a:pt x="85" y="209"/>
                  </a:cubicBezTo>
                  <a:cubicBezTo>
                    <a:pt x="84" y="209"/>
                    <a:pt x="84" y="210"/>
                    <a:pt x="84" y="210"/>
                  </a:cubicBezTo>
                  <a:cubicBezTo>
                    <a:pt x="84" y="211"/>
                    <a:pt x="84" y="211"/>
                    <a:pt x="84" y="212"/>
                  </a:cubicBezTo>
                  <a:cubicBezTo>
                    <a:pt x="83" y="211"/>
                    <a:pt x="83" y="211"/>
                    <a:pt x="83" y="210"/>
                  </a:cubicBezTo>
                  <a:cubicBezTo>
                    <a:pt x="84" y="209"/>
                    <a:pt x="84" y="209"/>
                    <a:pt x="85" y="209"/>
                  </a:cubicBezTo>
                  <a:cubicBezTo>
                    <a:pt x="85" y="209"/>
                    <a:pt x="85" y="208"/>
                    <a:pt x="85" y="208"/>
                  </a:cubicBezTo>
                  <a:cubicBezTo>
                    <a:pt x="85" y="208"/>
                    <a:pt x="86" y="207"/>
                    <a:pt x="86" y="207"/>
                  </a:cubicBezTo>
                  <a:cubicBezTo>
                    <a:pt x="86" y="207"/>
                    <a:pt x="87" y="207"/>
                    <a:pt x="88" y="207"/>
                  </a:cubicBezTo>
                  <a:cubicBezTo>
                    <a:pt x="89" y="207"/>
                    <a:pt x="89" y="206"/>
                    <a:pt x="89" y="206"/>
                  </a:cubicBezTo>
                  <a:cubicBezTo>
                    <a:pt x="89" y="206"/>
                    <a:pt x="89" y="205"/>
                    <a:pt x="88" y="205"/>
                  </a:cubicBezTo>
                  <a:cubicBezTo>
                    <a:pt x="88" y="205"/>
                    <a:pt x="87" y="205"/>
                    <a:pt x="87" y="205"/>
                  </a:cubicBezTo>
                  <a:cubicBezTo>
                    <a:pt x="86" y="205"/>
                    <a:pt x="86" y="205"/>
                    <a:pt x="86" y="206"/>
                  </a:cubicBezTo>
                  <a:cubicBezTo>
                    <a:pt x="86" y="206"/>
                    <a:pt x="86" y="206"/>
                    <a:pt x="86" y="206"/>
                  </a:cubicBezTo>
                  <a:cubicBezTo>
                    <a:pt x="85" y="206"/>
                    <a:pt x="85" y="207"/>
                    <a:pt x="84" y="207"/>
                  </a:cubicBezTo>
                  <a:cubicBezTo>
                    <a:pt x="84" y="207"/>
                    <a:pt x="84" y="208"/>
                    <a:pt x="83" y="208"/>
                  </a:cubicBezTo>
                  <a:cubicBezTo>
                    <a:pt x="83" y="208"/>
                    <a:pt x="83" y="207"/>
                    <a:pt x="83" y="206"/>
                  </a:cubicBezTo>
                  <a:cubicBezTo>
                    <a:pt x="83" y="204"/>
                    <a:pt x="83" y="203"/>
                    <a:pt x="83" y="202"/>
                  </a:cubicBezTo>
                  <a:cubicBezTo>
                    <a:pt x="82" y="200"/>
                    <a:pt x="82" y="198"/>
                    <a:pt x="82" y="196"/>
                  </a:cubicBezTo>
                  <a:cubicBezTo>
                    <a:pt x="82" y="193"/>
                    <a:pt x="82" y="191"/>
                    <a:pt x="82" y="189"/>
                  </a:cubicBezTo>
                  <a:lnTo>
                    <a:pt x="82" y="186"/>
                  </a:lnTo>
                  <a:lnTo>
                    <a:pt x="81" y="181"/>
                  </a:lnTo>
                  <a:cubicBezTo>
                    <a:pt x="81" y="180"/>
                    <a:pt x="81" y="179"/>
                    <a:pt x="81" y="178"/>
                  </a:cubicBezTo>
                  <a:cubicBezTo>
                    <a:pt x="81" y="177"/>
                    <a:pt x="81" y="176"/>
                    <a:pt x="81" y="175"/>
                  </a:cubicBezTo>
                  <a:cubicBezTo>
                    <a:pt x="77" y="175"/>
                    <a:pt x="74" y="175"/>
                    <a:pt x="70" y="175"/>
                  </a:cubicBezTo>
                  <a:cubicBezTo>
                    <a:pt x="67" y="175"/>
                    <a:pt x="64" y="175"/>
                    <a:pt x="61" y="175"/>
                  </a:cubicBezTo>
                  <a:cubicBezTo>
                    <a:pt x="60" y="178"/>
                    <a:pt x="60" y="181"/>
                    <a:pt x="60" y="185"/>
                  </a:cubicBezTo>
                  <a:cubicBezTo>
                    <a:pt x="60" y="188"/>
                    <a:pt x="59" y="191"/>
                    <a:pt x="59" y="194"/>
                  </a:cubicBezTo>
                  <a:cubicBezTo>
                    <a:pt x="58" y="194"/>
                    <a:pt x="58" y="194"/>
                    <a:pt x="58" y="195"/>
                  </a:cubicBezTo>
                  <a:cubicBezTo>
                    <a:pt x="57" y="195"/>
                    <a:pt x="57" y="195"/>
                    <a:pt x="57" y="195"/>
                  </a:cubicBezTo>
                  <a:cubicBezTo>
                    <a:pt x="56" y="195"/>
                    <a:pt x="56" y="194"/>
                    <a:pt x="55" y="194"/>
                  </a:cubicBezTo>
                  <a:cubicBezTo>
                    <a:pt x="55" y="195"/>
                    <a:pt x="55" y="195"/>
                    <a:pt x="55" y="196"/>
                  </a:cubicBezTo>
                  <a:cubicBezTo>
                    <a:pt x="56" y="196"/>
                    <a:pt x="56" y="196"/>
                    <a:pt x="56" y="196"/>
                  </a:cubicBezTo>
                  <a:cubicBezTo>
                    <a:pt x="56" y="197"/>
                    <a:pt x="56" y="197"/>
                    <a:pt x="56" y="197"/>
                  </a:cubicBezTo>
                  <a:cubicBezTo>
                    <a:pt x="55" y="197"/>
                    <a:pt x="55" y="197"/>
                    <a:pt x="55" y="198"/>
                  </a:cubicBezTo>
                  <a:cubicBezTo>
                    <a:pt x="55" y="198"/>
                    <a:pt x="55" y="198"/>
                    <a:pt x="56" y="198"/>
                  </a:cubicBezTo>
                  <a:cubicBezTo>
                    <a:pt x="56" y="198"/>
                    <a:pt x="56" y="197"/>
                    <a:pt x="56" y="197"/>
                  </a:cubicBezTo>
                  <a:cubicBezTo>
                    <a:pt x="56" y="197"/>
                    <a:pt x="57" y="198"/>
                    <a:pt x="57" y="198"/>
                  </a:cubicBezTo>
                  <a:cubicBezTo>
                    <a:pt x="57" y="198"/>
                    <a:pt x="58" y="198"/>
                    <a:pt x="58" y="198"/>
                  </a:cubicBezTo>
                  <a:cubicBezTo>
                    <a:pt x="58" y="197"/>
                    <a:pt x="58" y="197"/>
                    <a:pt x="58" y="196"/>
                  </a:cubicBezTo>
                  <a:cubicBezTo>
                    <a:pt x="58" y="196"/>
                    <a:pt x="58" y="195"/>
                    <a:pt x="59" y="195"/>
                  </a:cubicBezTo>
                  <a:cubicBezTo>
                    <a:pt x="59" y="197"/>
                    <a:pt x="59" y="198"/>
                    <a:pt x="59" y="200"/>
                  </a:cubicBezTo>
                  <a:cubicBezTo>
                    <a:pt x="58" y="202"/>
                    <a:pt x="58" y="204"/>
                    <a:pt x="58" y="205"/>
                  </a:cubicBezTo>
                  <a:cubicBezTo>
                    <a:pt x="58" y="206"/>
                    <a:pt x="58" y="206"/>
                    <a:pt x="58" y="206"/>
                  </a:cubicBezTo>
                  <a:cubicBezTo>
                    <a:pt x="58" y="206"/>
                    <a:pt x="57" y="206"/>
                    <a:pt x="57" y="206"/>
                  </a:cubicBezTo>
                  <a:cubicBezTo>
                    <a:pt x="58" y="206"/>
                    <a:pt x="58" y="206"/>
                    <a:pt x="58" y="207"/>
                  </a:cubicBezTo>
                  <a:cubicBezTo>
                    <a:pt x="58" y="207"/>
                    <a:pt x="58" y="207"/>
                    <a:pt x="58" y="208"/>
                  </a:cubicBezTo>
                  <a:cubicBezTo>
                    <a:pt x="58" y="208"/>
                    <a:pt x="58" y="209"/>
                    <a:pt x="58" y="209"/>
                  </a:cubicBezTo>
                  <a:cubicBezTo>
                    <a:pt x="58" y="210"/>
                    <a:pt x="58" y="210"/>
                    <a:pt x="58" y="211"/>
                  </a:cubicBezTo>
                  <a:cubicBezTo>
                    <a:pt x="57" y="211"/>
                    <a:pt x="57" y="211"/>
                    <a:pt x="57" y="211"/>
                  </a:cubicBezTo>
                  <a:cubicBezTo>
                    <a:pt x="57" y="210"/>
                    <a:pt x="57" y="210"/>
                    <a:pt x="57" y="210"/>
                  </a:cubicBezTo>
                  <a:cubicBezTo>
                    <a:pt x="56" y="210"/>
                    <a:pt x="56" y="210"/>
                    <a:pt x="56" y="210"/>
                  </a:cubicBezTo>
                  <a:cubicBezTo>
                    <a:pt x="56" y="211"/>
                    <a:pt x="55" y="211"/>
                    <a:pt x="55" y="211"/>
                  </a:cubicBezTo>
                  <a:cubicBezTo>
                    <a:pt x="56" y="211"/>
                    <a:pt x="56" y="212"/>
                    <a:pt x="56" y="212"/>
                  </a:cubicBezTo>
                  <a:cubicBezTo>
                    <a:pt x="57" y="212"/>
                    <a:pt x="57" y="212"/>
                    <a:pt x="57" y="212"/>
                  </a:cubicBezTo>
                  <a:cubicBezTo>
                    <a:pt x="57" y="212"/>
                    <a:pt x="57" y="212"/>
                    <a:pt x="57" y="212"/>
                  </a:cubicBezTo>
                  <a:cubicBezTo>
                    <a:pt x="57" y="213"/>
                    <a:pt x="57" y="213"/>
                    <a:pt x="57" y="213"/>
                  </a:cubicBezTo>
                  <a:cubicBezTo>
                    <a:pt x="56" y="213"/>
                    <a:pt x="55" y="213"/>
                    <a:pt x="55" y="213"/>
                  </a:cubicBezTo>
                  <a:cubicBezTo>
                    <a:pt x="54" y="212"/>
                    <a:pt x="54" y="212"/>
                    <a:pt x="53" y="212"/>
                  </a:cubicBezTo>
                  <a:lnTo>
                    <a:pt x="52" y="212"/>
                  </a:lnTo>
                  <a:cubicBezTo>
                    <a:pt x="52" y="212"/>
                    <a:pt x="52" y="211"/>
                    <a:pt x="52" y="211"/>
                  </a:cubicBezTo>
                  <a:cubicBezTo>
                    <a:pt x="52" y="210"/>
                    <a:pt x="52" y="210"/>
                    <a:pt x="52" y="210"/>
                  </a:cubicBezTo>
                  <a:lnTo>
                    <a:pt x="51" y="210"/>
                  </a:lnTo>
                  <a:cubicBezTo>
                    <a:pt x="50" y="209"/>
                    <a:pt x="50" y="209"/>
                    <a:pt x="50" y="209"/>
                  </a:cubicBezTo>
                  <a:cubicBezTo>
                    <a:pt x="50" y="209"/>
                    <a:pt x="49" y="209"/>
                    <a:pt x="49" y="209"/>
                  </a:cubicBezTo>
                  <a:cubicBezTo>
                    <a:pt x="48" y="209"/>
                    <a:pt x="48" y="209"/>
                    <a:pt x="48" y="209"/>
                  </a:cubicBezTo>
                  <a:cubicBezTo>
                    <a:pt x="47" y="210"/>
                    <a:pt x="47" y="210"/>
                    <a:pt x="46" y="210"/>
                  </a:cubicBezTo>
                  <a:cubicBezTo>
                    <a:pt x="46" y="211"/>
                    <a:pt x="47" y="211"/>
                    <a:pt x="47" y="211"/>
                  </a:cubicBezTo>
                  <a:cubicBezTo>
                    <a:pt x="47" y="211"/>
                    <a:pt x="47" y="211"/>
                    <a:pt x="47" y="212"/>
                  </a:cubicBezTo>
                  <a:cubicBezTo>
                    <a:pt x="47" y="212"/>
                    <a:pt x="46" y="212"/>
                    <a:pt x="46" y="213"/>
                  </a:cubicBezTo>
                  <a:cubicBezTo>
                    <a:pt x="45" y="213"/>
                    <a:pt x="44" y="213"/>
                    <a:pt x="44" y="213"/>
                  </a:cubicBezTo>
                  <a:cubicBezTo>
                    <a:pt x="44" y="213"/>
                    <a:pt x="44" y="213"/>
                    <a:pt x="44" y="212"/>
                  </a:cubicBezTo>
                  <a:cubicBezTo>
                    <a:pt x="44" y="212"/>
                    <a:pt x="44" y="212"/>
                    <a:pt x="43" y="212"/>
                  </a:cubicBezTo>
                  <a:cubicBezTo>
                    <a:pt x="43" y="212"/>
                    <a:pt x="42" y="212"/>
                    <a:pt x="42" y="212"/>
                  </a:cubicBezTo>
                  <a:cubicBezTo>
                    <a:pt x="42" y="213"/>
                    <a:pt x="41" y="213"/>
                    <a:pt x="41" y="213"/>
                  </a:cubicBezTo>
                  <a:cubicBezTo>
                    <a:pt x="40" y="213"/>
                    <a:pt x="40" y="212"/>
                    <a:pt x="41" y="211"/>
                  </a:cubicBezTo>
                  <a:cubicBezTo>
                    <a:pt x="41" y="211"/>
                    <a:pt x="41" y="210"/>
                    <a:pt x="42" y="210"/>
                  </a:cubicBezTo>
                  <a:cubicBezTo>
                    <a:pt x="42" y="210"/>
                    <a:pt x="42" y="210"/>
                    <a:pt x="43" y="210"/>
                  </a:cubicBezTo>
                  <a:cubicBezTo>
                    <a:pt x="43" y="210"/>
                    <a:pt x="43" y="210"/>
                    <a:pt x="44" y="210"/>
                  </a:cubicBezTo>
                  <a:cubicBezTo>
                    <a:pt x="44" y="210"/>
                    <a:pt x="44" y="210"/>
                    <a:pt x="45" y="210"/>
                  </a:cubicBezTo>
                  <a:cubicBezTo>
                    <a:pt x="45" y="210"/>
                    <a:pt x="45" y="210"/>
                    <a:pt x="46" y="210"/>
                  </a:cubicBezTo>
                  <a:cubicBezTo>
                    <a:pt x="46" y="209"/>
                    <a:pt x="45" y="208"/>
                    <a:pt x="45" y="208"/>
                  </a:cubicBezTo>
                  <a:cubicBezTo>
                    <a:pt x="45" y="208"/>
                    <a:pt x="44" y="208"/>
                    <a:pt x="43" y="208"/>
                  </a:cubicBezTo>
                  <a:cubicBezTo>
                    <a:pt x="43" y="209"/>
                    <a:pt x="42" y="209"/>
                    <a:pt x="42" y="208"/>
                  </a:cubicBezTo>
                  <a:cubicBezTo>
                    <a:pt x="42" y="208"/>
                    <a:pt x="42" y="208"/>
                    <a:pt x="41" y="208"/>
                  </a:cubicBezTo>
                  <a:cubicBezTo>
                    <a:pt x="41" y="208"/>
                    <a:pt x="41" y="208"/>
                    <a:pt x="41" y="207"/>
                  </a:cubicBezTo>
                  <a:cubicBezTo>
                    <a:pt x="41" y="207"/>
                    <a:pt x="41" y="207"/>
                    <a:pt x="41" y="207"/>
                  </a:cubicBezTo>
                  <a:cubicBezTo>
                    <a:pt x="40" y="207"/>
                    <a:pt x="40" y="206"/>
                    <a:pt x="40" y="206"/>
                  </a:cubicBezTo>
                  <a:cubicBezTo>
                    <a:pt x="40" y="206"/>
                    <a:pt x="41" y="206"/>
                    <a:pt x="41" y="206"/>
                  </a:cubicBezTo>
                  <a:cubicBezTo>
                    <a:pt x="41" y="206"/>
                    <a:pt x="41" y="206"/>
                    <a:pt x="42" y="205"/>
                  </a:cubicBezTo>
                  <a:cubicBezTo>
                    <a:pt x="43" y="205"/>
                    <a:pt x="44" y="204"/>
                    <a:pt x="44" y="204"/>
                  </a:cubicBezTo>
                  <a:cubicBezTo>
                    <a:pt x="44" y="203"/>
                    <a:pt x="43" y="203"/>
                    <a:pt x="43" y="203"/>
                  </a:cubicBezTo>
                  <a:cubicBezTo>
                    <a:pt x="42" y="203"/>
                    <a:pt x="42" y="203"/>
                    <a:pt x="41" y="203"/>
                  </a:cubicBezTo>
                  <a:cubicBezTo>
                    <a:pt x="41" y="203"/>
                    <a:pt x="40" y="203"/>
                    <a:pt x="40" y="202"/>
                  </a:cubicBezTo>
                  <a:cubicBezTo>
                    <a:pt x="40" y="202"/>
                    <a:pt x="41" y="201"/>
                    <a:pt x="41" y="200"/>
                  </a:cubicBezTo>
                  <a:cubicBezTo>
                    <a:pt x="41" y="199"/>
                    <a:pt x="42" y="199"/>
                    <a:pt x="42" y="198"/>
                  </a:cubicBezTo>
                  <a:cubicBezTo>
                    <a:pt x="42" y="198"/>
                    <a:pt x="41" y="198"/>
                    <a:pt x="41" y="198"/>
                  </a:cubicBezTo>
                  <a:cubicBezTo>
                    <a:pt x="41" y="199"/>
                    <a:pt x="40" y="199"/>
                    <a:pt x="40" y="200"/>
                  </a:cubicBezTo>
                  <a:cubicBezTo>
                    <a:pt x="39" y="200"/>
                    <a:pt x="39" y="200"/>
                    <a:pt x="38" y="200"/>
                  </a:cubicBezTo>
                  <a:cubicBezTo>
                    <a:pt x="37" y="201"/>
                    <a:pt x="37" y="201"/>
                    <a:pt x="36" y="200"/>
                  </a:cubicBezTo>
                  <a:cubicBezTo>
                    <a:pt x="36" y="200"/>
                    <a:pt x="36" y="199"/>
                    <a:pt x="36" y="199"/>
                  </a:cubicBezTo>
                  <a:cubicBezTo>
                    <a:pt x="37" y="199"/>
                    <a:pt x="37" y="199"/>
                    <a:pt x="37" y="199"/>
                  </a:cubicBezTo>
                  <a:cubicBezTo>
                    <a:pt x="38" y="199"/>
                    <a:pt x="38" y="199"/>
                    <a:pt x="39" y="198"/>
                  </a:cubicBezTo>
                  <a:cubicBezTo>
                    <a:pt x="39" y="198"/>
                    <a:pt x="40" y="198"/>
                    <a:pt x="40" y="198"/>
                  </a:cubicBezTo>
                  <a:cubicBezTo>
                    <a:pt x="40" y="197"/>
                    <a:pt x="39" y="197"/>
                    <a:pt x="39" y="197"/>
                  </a:cubicBezTo>
                  <a:cubicBezTo>
                    <a:pt x="38" y="197"/>
                    <a:pt x="38" y="197"/>
                    <a:pt x="37" y="197"/>
                  </a:cubicBezTo>
                  <a:cubicBezTo>
                    <a:pt x="36" y="197"/>
                    <a:pt x="36" y="197"/>
                    <a:pt x="35" y="197"/>
                  </a:cubicBezTo>
                  <a:cubicBezTo>
                    <a:pt x="34" y="198"/>
                    <a:pt x="34" y="198"/>
                    <a:pt x="33" y="198"/>
                  </a:cubicBezTo>
                  <a:cubicBezTo>
                    <a:pt x="32" y="198"/>
                    <a:pt x="32" y="199"/>
                    <a:pt x="32" y="200"/>
                  </a:cubicBezTo>
                  <a:cubicBezTo>
                    <a:pt x="32" y="201"/>
                    <a:pt x="32" y="201"/>
                    <a:pt x="33" y="202"/>
                  </a:cubicBezTo>
                  <a:cubicBezTo>
                    <a:pt x="34" y="202"/>
                    <a:pt x="34" y="202"/>
                    <a:pt x="34" y="202"/>
                  </a:cubicBezTo>
                  <a:cubicBezTo>
                    <a:pt x="35" y="202"/>
                    <a:pt x="35" y="202"/>
                    <a:pt x="36" y="203"/>
                  </a:cubicBezTo>
                  <a:cubicBezTo>
                    <a:pt x="36" y="203"/>
                    <a:pt x="37" y="203"/>
                    <a:pt x="37" y="203"/>
                  </a:cubicBezTo>
                  <a:cubicBezTo>
                    <a:pt x="38" y="202"/>
                    <a:pt x="38" y="203"/>
                    <a:pt x="39" y="203"/>
                  </a:cubicBezTo>
                  <a:cubicBezTo>
                    <a:pt x="38" y="203"/>
                    <a:pt x="38" y="204"/>
                    <a:pt x="37" y="204"/>
                  </a:cubicBezTo>
                  <a:cubicBezTo>
                    <a:pt x="37" y="204"/>
                    <a:pt x="36" y="204"/>
                    <a:pt x="35" y="204"/>
                  </a:cubicBezTo>
                  <a:cubicBezTo>
                    <a:pt x="35" y="204"/>
                    <a:pt x="34" y="204"/>
                    <a:pt x="33" y="204"/>
                  </a:cubicBezTo>
                  <a:cubicBezTo>
                    <a:pt x="33" y="204"/>
                    <a:pt x="32" y="204"/>
                    <a:pt x="32" y="204"/>
                  </a:cubicBezTo>
                  <a:cubicBezTo>
                    <a:pt x="32" y="204"/>
                    <a:pt x="32" y="204"/>
                    <a:pt x="32" y="204"/>
                  </a:cubicBezTo>
                  <a:cubicBezTo>
                    <a:pt x="32" y="204"/>
                    <a:pt x="31" y="203"/>
                    <a:pt x="31" y="203"/>
                  </a:cubicBezTo>
                  <a:cubicBezTo>
                    <a:pt x="31" y="203"/>
                    <a:pt x="31" y="204"/>
                    <a:pt x="31" y="204"/>
                  </a:cubicBezTo>
                  <a:cubicBezTo>
                    <a:pt x="31" y="205"/>
                    <a:pt x="31" y="205"/>
                    <a:pt x="30" y="205"/>
                  </a:cubicBezTo>
                  <a:cubicBezTo>
                    <a:pt x="29" y="205"/>
                    <a:pt x="29" y="205"/>
                    <a:pt x="28" y="206"/>
                  </a:cubicBezTo>
                  <a:cubicBezTo>
                    <a:pt x="28" y="206"/>
                    <a:pt x="28" y="207"/>
                    <a:pt x="28" y="208"/>
                  </a:cubicBezTo>
                  <a:cubicBezTo>
                    <a:pt x="28" y="208"/>
                    <a:pt x="27" y="208"/>
                    <a:pt x="27" y="208"/>
                  </a:cubicBezTo>
                  <a:cubicBezTo>
                    <a:pt x="27" y="208"/>
                    <a:pt x="27" y="208"/>
                    <a:pt x="26" y="209"/>
                  </a:cubicBezTo>
                  <a:cubicBezTo>
                    <a:pt x="26" y="209"/>
                    <a:pt x="26" y="209"/>
                    <a:pt x="26" y="209"/>
                  </a:cubicBezTo>
                  <a:cubicBezTo>
                    <a:pt x="25" y="208"/>
                    <a:pt x="25" y="208"/>
                    <a:pt x="25" y="209"/>
                  </a:cubicBezTo>
                  <a:cubicBezTo>
                    <a:pt x="25" y="209"/>
                    <a:pt x="24" y="209"/>
                    <a:pt x="24" y="209"/>
                  </a:cubicBezTo>
                  <a:cubicBezTo>
                    <a:pt x="24" y="209"/>
                    <a:pt x="24" y="210"/>
                    <a:pt x="24" y="210"/>
                  </a:cubicBezTo>
                  <a:cubicBezTo>
                    <a:pt x="23" y="210"/>
                    <a:pt x="23" y="210"/>
                    <a:pt x="23" y="210"/>
                  </a:cubicBezTo>
                  <a:cubicBezTo>
                    <a:pt x="23" y="209"/>
                    <a:pt x="22" y="209"/>
                    <a:pt x="22" y="209"/>
                  </a:cubicBezTo>
                  <a:cubicBezTo>
                    <a:pt x="22" y="209"/>
                    <a:pt x="22" y="210"/>
                    <a:pt x="22" y="210"/>
                  </a:cubicBezTo>
                  <a:cubicBezTo>
                    <a:pt x="23" y="210"/>
                    <a:pt x="23" y="210"/>
                    <a:pt x="23" y="211"/>
                  </a:cubicBezTo>
                  <a:lnTo>
                    <a:pt x="21" y="212"/>
                  </a:lnTo>
                  <a:cubicBezTo>
                    <a:pt x="21" y="212"/>
                    <a:pt x="21" y="212"/>
                    <a:pt x="21" y="212"/>
                  </a:cubicBezTo>
                  <a:cubicBezTo>
                    <a:pt x="21" y="213"/>
                    <a:pt x="21" y="213"/>
                    <a:pt x="21" y="213"/>
                  </a:cubicBezTo>
                  <a:cubicBezTo>
                    <a:pt x="21" y="213"/>
                    <a:pt x="21" y="213"/>
                    <a:pt x="20" y="213"/>
                  </a:cubicBezTo>
                  <a:cubicBezTo>
                    <a:pt x="20" y="213"/>
                    <a:pt x="20" y="213"/>
                    <a:pt x="20" y="213"/>
                  </a:cubicBezTo>
                  <a:cubicBezTo>
                    <a:pt x="20" y="212"/>
                    <a:pt x="20" y="212"/>
                    <a:pt x="21" y="212"/>
                  </a:cubicBezTo>
                  <a:cubicBezTo>
                    <a:pt x="20" y="212"/>
                    <a:pt x="20" y="212"/>
                    <a:pt x="20" y="211"/>
                  </a:cubicBezTo>
                  <a:cubicBezTo>
                    <a:pt x="20" y="211"/>
                    <a:pt x="20" y="211"/>
                    <a:pt x="20" y="211"/>
                  </a:cubicBezTo>
                  <a:cubicBezTo>
                    <a:pt x="20" y="211"/>
                    <a:pt x="19" y="212"/>
                    <a:pt x="19" y="212"/>
                  </a:cubicBezTo>
                  <a:cubicBezTo>
                    <a:pt x="18" y="212"/>
                    <a:pt x="18" y="212"/>
                    <a:pt x="18" y="213"/>
                  </a:cubicBezTo>
                  <a:cubicBezTo>
                    <a:pt x="18" y="213"/>
                    <a:pt x="18" y="213"/>
                    <a:pt x="18" y="212"/>
                  </a:cubicBezTo>
                  <a:cubicBezTo>
                    <a:pt x="18" y="212"/>
                    <a:pt x="18" y="212"/>
                    <a:pt x="18" y="211"/>
                  </a:cubicBezTo>
                  <a:cubicBezTo>
                    <a:pt x="17" y="211"/>
                    <a:pt x="16" y="211"/>
                    <a:pt x="16" y="210"/>
                  </a:cubicBezTo>
                  <a:cubicBezTo>
                    <a:pt x="15" y="210"/>
                    <a:pt x="15" y="209"/>
                    <a:pt x="14" y="209"/>
                  </a:cubicBezTo>
                  <a:cubicBezTo>
                    <a:pt x="14" y="209"/>
                    <a:pt x="14" y="209"/>
                    <a:pt x="14" y="209"/>
                  </a:cubicBezTo>
                  <a:cubicBezTo>
                    <a:pt x="14" y="210"/>
                    <a:pt x="13" y="210"/>
                    <a:pt x="13" y="210"/>
                  </a:cubicBezTo>
                  <a:cubicBezTo>
                    <a:pt x="13" y="210"/>
                    <a:pt x="13" y="209"/>
                    <a:pt x="13" y="209"/>
                  </a:cubicBezTo>
                  <a:cubicBezTo>
                    <a:pt x="13" y="209"/>
                    <a:pt x="13" y="208"/>
                    <a:pt x="12" y="208"/>
                  </a:cubicBezTo>
                  <a:cubicBezTo>
                    <a:pt x="12" y="208"/>
                    <a:pt x="11" y="208"/>
                    <a:pt x="11" y="209"/>
                  </a:cubicBezTo>
                  <a:cubicBezTo>
                    <a:pt x="11" y="209"/>
                    <a:pt x="11" y="209"/>
                    <a:pt x="11" y="210"/>
                  </a:cubicBezTo>
                  <a:cubicBezTo>
                    <a:pt x="11" y="210"/>
                    <a:pt x="11" y="210"/>
                    <a:pt x="12" y="211"/>
                  </a:cubicBezTo>
                  <a:cubicBezTo>
                    <a:pt x="12" y="211"/>
                    <a:pt x="12" y="211"/>
                    <a:pt x="12" y="211"/>
                  </a:cubicBezTo>
                  <a:cubicBezTo>
                    <a:pt x="13" y="212"/>
                    <a:pt x="13" y="212"/>
                    <a:pt x="13" y="211"/>
                  </a:cubicBezTo>
                  <a:cubicBezTo>
                    <a:pt x="13" y="211"/>
                    <a:pt x="13" y="211"/>
                    <a:pt x="14" y="211"/>
                  </a:cubicBezTo>
                  <a:cubicBezTo>
                    <a:pt x="14" y="211"/>
                    <a:pt x="14" y="211"/>
                    <a:pt x="14" y="212"/>
                  </a:cubicBezTo>
                  <a:cubicBezTo>
                    <a:pt x="13" y="212"/>
                    <a:pt x="13" y="212"/>
                    <a:pt x="13" y="212"/>
                  </a:cubicBezTo>
                  <a:cubicBezTo>
                    <a:pt x="11" y="212"/>
                    <a:pt x="10" y="212"/>
                    <a:pt x="10" y="213"/>
                  </a:cubicBezTo>
                  <a:cubicBezTo>
                    <a:pt x="9" y="213"/>
                    <a:pt x="7" y="213"/>
                    <a:pt x="5" y="213"/>
                  </a:cubicBezTo>
                  <a:cubicBezTo>
                    <a:pt x="3" y="213"/>
                    <a:pt x="2" y="213"/>
                    <a:pt x="0" y="213"/>
                  </a:cubicBezTo>
                  <a:cubicBezTo>
                    <a:pt x="0" y="213"/>
                    <a:pt x="0" y="212"/>
                    <a:pt x="1" y="212"/>
                  </a:cubicBezTo>
                  <a:cubicBezTo>
                    <a:pt x="1" y="211"/>
                    <a:pt x="1" y="210"/>
                    <a:pt x="1" y="209"/>
                  </a:cubicBezTo>
                  <a:cubicBezTo>
                    <a:pt x="1" y="208"/>
                    <a:pt x="1" y="207"/>
                    <a:pt x="1" y="206"/>
                  </a:cubicBezTo>
                  <a:cubicBezTo>
                    <a:pt x="2" y="205"/>
                    <a:pt x="2" y="204"/>
                    <a:pt x="1" y="204"/>
                  </a:cubicBezTo>
                  <a:cubicBezTo>
                    <a:pt x="1" y="203"/>
                    <a:pt x="2" y="203"/>
                    <a:pt x="2" y="203"/>
                  </a:cubicBezTo>
                  <a:cubicBezTo>
                    <a:pt x="2" y="201"/>
                    <a:pt x="2" y="200"/>
                    <a:pt x="2" y="199"/>
                  </a:cubicBezTo>
                  <a:cubicBezTo>
                    <a:pt x="2" y="198"/>
                    <a:pt x="2" y="196"/>
                    <a:pt x="3" y="195"/>
                  </a:cubicBezTo>
                  <a:cubicBezTo>
                    <a:pt x="3" y="192"/>
                    <a:pt x="3" y="189"/>
                    <a:pt x="4" y="186"/>
                  </a:cubicBezTo>
                  <a:cubicBezTo>
                    <a:pt x="4" y="183"/>
                    <a:pt x="5" y="180"/>
                    <a:pt x="5" y="178"/>
                  </a:cubicBezTo>
                  <a:cubicBezTo>
                    <a:pt x="5" y="177"/>
                    <a:pt x="5" y="176"/>
                    <a:pt x="5" y="176"/>
                  </a:cubicBezTo>
                  <a:cubicBezTo>
                    <a:pt x="5" y="175"/>
                    <a:pt x="6" y="174"/>
                    <a:pt x="6" y="174"/>
                  </a:cubicBezTo>
                  <a:cubicBezTo>
                    <a:pt x="6" y="174"/>
                    <a:pt x="7" y="174"/>
                    <a:pt x="7" y="175"/>
                  </a:cubicBezTo>
                  <a:cubicBezTo>
                    <a:pt x="7" y="175"/>
                    <a:pt x="8" y="175"/>
                    <a:pt x="8" y="175"/>
                  </a:cubicBezTo>
                  <a:cubicBezTo>
                    <a:pt x="8" y="174"/>
                    <a:pt x="8" y="173"/>
                    <a:pt x="8" y="173"/>
                  </a:cubicBezTo>
                  <a:cubicBezTo>
                    <a:pt x="7" y="173"/>
                    <a:pt x="6" y="172"/>
                    <a:pt x="6" y="172"/>
                  </a:cubicBezTo>
                  <a:cubicBezTo>
                    <a:pt x="9" y="145"/>
                    <a:pt x="13" y="118"/>
                    <a:pt x="16" y="92"/>
                  </a:cubicBezTo>
                  <a:cubicBezTo>
                    <a:pt x="20" y="65"/>
                    <a:pt x="23" y="39"/>
                    <a:pt x="27" y="11"/>
                  </a:cubicBezTo>
                  <a:cubicBezTo>
                    <a:pt x="27" y="11"/>
                    <a:pt x="27" y="11"/>
                    <a:pt x="27" y="11"/>
                  </a:cubicBezTo>
                  <a:cubicBezTo>
                    <a:pt x="28" y="11"/>
                    <a:pt x="28" y="11"/>
                    <a:pt x="28" y="11"/>
                  </a:cubicBezTo>
                  <a:cubicBezTo>
                    <a:pt x="28" y="11"/>
                    <a:pt x="28" y="10"/>
                    <a:pt x="28" y="10"/>
                  </a:cubicBezTo>
                  <a:cubicBezTo>
                    <a:pt x="28" y="10"/>
                    <a:pt x="28" y="9"/>
                    <a:pt x="29" y="9"/>
                  </a:cubicBezTo>
                  <a:cubicBezTo>
                    <a:pt x="29" y="9"/>
                    <a:pt x="30" y="8"/>
                    <a:pt x="30" y="7"/>
                  </a:cubicBezTo>
                  <a:cubicBezTo>
                    <a:pt x="31" y="7"/>
                    <a:pt x="31" y="7"/>
                    <a:pt x="32" y="6"/>
                  </a:cubicBezTo>
                  <a:cubicBezTo>
                    <a:pt x="32" y="6"/>
                    <a:pt x="32" y="6"/>
                    <a:pt x="32" y="5"/>
                  </a:cubicBezTo>
                  <a:cubicBezTo>
                    <a:pt x="31" y="4"/>
                    <a:pt x="31" y="4"/>
                    <a:pt x="30" y="4"/>
                  </a:cubicBezTo>
                  <a:cubicBezTo>
                    <a:pt x="29" y="5"/>
                    <a:pt x="29" y="5"/>
                    <a:pt x="29" y="5"/>
                  </a:cubicBezTo>
                  <a:cubicBezTo>
                    <a:pt x="30" y="5"/>
                    <a:pt x="30" y="6"/>
                    <a:pt x="30" y="6"/>
                  </a:cubicBezTo>
                  <a:cubicBezTo>
                    <a:pt x="29" y="6"/>
                    <a:pt x="29" y="7"/>
                    <a:pt x="29" y="7"/>
                  </a:cubicBezTo>
                  <a:cubicBezTo>
                    <a:pt x="29" y="8"/>
                    <a:pt x="28" y="8"/>
                    <a:pt x="28" y="8"/>
                  </a:cubicBezTo>
                  <a:cubicBezTo>
                    <a:pt x="28" y="9"/>
                    <a:pt x="28" y="9"/>
                    <a:pt x="27" y="9"/>
                  </a:cubicBezTo>
                  <a:cubicBezTo>
                    <a:pt x="27" y="8"/>
                    <a:pt x="28" y="6"/>
                    <a:pt x="28" y="5"/>
                  </a:cubicBezTo>
                  <a:cubicBezTo>
                    <a:pt x="28" y="4"/>
                    <a:pt x="28" y="3"/>
                    <a:pt x="29" y="2"/>
                  </a:cubicBezTo>
                  <a:cubicBezTo>
                    <a:pt x="29" y="2"/>
                    <a:pt x="29" y="2"/>
                    <a:pt x="29" y="1"/>
                  </a:cubicBezTo>
                  <a:cubicBezTo>
                    <a:pt x="29" y="1"/>
                    <a:pt x="29" y="1"/>
                    <a:pt x="29" y="1"/>
                  </a:cubicBezTo>
                  <a:cubicBezTo>
                    <a:pt x="30" y="1"/>
                    <a:pt x="30" y="1"/>
                    <a:pt x="30" y="1"/>
                  </a:cubicBezTo>
                  <a:cubicBezTo>
                    <a:pt x="31" y="1"/>
                    <a:pt x="31" y="1"/>
                    <a:pt x="32" y="1"/>
                  </a:cubicBezTo>
                  <a:cubicBezTo>
                    <a:pt x="32" y="1"/>
                    <a:pt x="32" y="1"/>
                    <a:pt x="32" y="1"/>
                  </a:cubicBezTo>
                  <a:cubicBezTo>
                    <a:pt x="32" y="1"/>
                    <a:pt x="32" y="1"/>
                    <a:pt x="32" y="1"/>
                  </a:cubicBezTo>
                  <a:cubicBezTo>
                    <a:pt x="33" y="0"/>
                    <a:pt x="34" y="0"/>
                    <a:pt x="35" y="1"/>
                  </a:cubicBezTo>
                  <a:cubicBezTo>
                    <a:pt x="35" y="2"/>
                    <a:pt x="34" y="2"/>
                    <a:pt x="34" y="1"/>
                  </a:cubicBezTo>
                  <a:cubicBezTo>
                    <a:pt x="33" y="1"/>
                    <a:pt x="32" y="1"/>
                    <a:pt x="32" y="2"/>
                  </a:cubicBezTo>
                  <a:cubicBezTo>
                    <a:pt x="32" y="2"/>
                    <a:pt x="32" y="2"/>
                    <a:pt x="32" y="2"/>
                  </a:cubicBezTo>
                  <a:cubicBezTo>
                    <a:pt x="32" y="2"/>
                    <a:pt x="32" y="2"/>
                    <a:pt x="33" y="3"/>
                  </a:cubicBezTo>
                  <a:cubicBezTo>
                    <a:pt x="33" y="3"/>
                    <a:pt x="33" y="3"/>
                    <a:pt x="34" y="3"/>
                  </a:cubicBezTo>
                  <a:cubicBezTo>
                    <a:pt x="34" y="2"/>
                    <a:pt x="34" y="2"/>
                    <a:pt x="35" y="3"/>
                  </a:cubicBezTo>
                  <a:cubicBezTo>
                    <a:pt x="35" y="3"/>
                    <a:pt x="35" y="3"/>
                    <a:pt x="34" y="4"/>
                  </a:cubicBezTo>
                  <a:cubicBezTo>
                    <a:pt x="34" y="5"/>
                    <a:pt x="34" y="5"/>
                    <a:pt x="35" y="5"/>
                  </a:cubicBezTo>
                  <a:cubicBezTo>
                    <a:pt x="35" y="5"/>
                    <a:pt x="35" y="5"/>
                    <a:pt x="35" y="5"/>
                  </a:cubicBezTo>
                  <a:cubicBezTo>
                    <a:pt x="36" y="5"/>
                    <a:pt x="36" y="5"/>
                    <a:pt x="36" y="5"/>
                  </a:cubicBezTo>
                  <a:cubicBezTo>
                    <a:pt x="36" y="5"/>
                    <a:pt x="36" y="5"/>
                    <a:pt x="37" y="6"/>
                  </a:cubicBezTo>
                  <a:cubicBezTo>
                    <a:pt x="37" y="6"/>
                    <a:pt x="37" y="6"/>
                    <a:pt x="37" y="6"/>
                  </a:cubicBezTo>
                  <a:cubicBezTo>
                    <a:pt x="37" y="7"/>
                    <a:pt x="37" y="7"/>
                    <a:pt x="37" y="7"/>
                  </a:cubicBezTo>
                  <a:cubicBezTo>
                    <a:pt x="37" y="7"/>
                    <a:pt x="36" y="8"/>
                    <a:pt x="36" y="8"/>
                  </a:cubicBezTo>
                  <a:cubicBezTo>
                    <a:pt x="36" y="8"/>
                    <a:pt x="37" y="9"/>
                    <a:pt x="37" y="9"/>
                  </a:cubicBezTo>
                  <a:cubicBezTo>
                    <a:pt x="37" y="9"/>
                    <a:pt x="38" y="9"/>
                    <a:pt x="38" y="9"/>
                  </a:cubicBezTo>
                  <a:cubicBezTo>
                    <a:pt x="38" y="8"/>
                    <a:pt x="38" y="7"/>
                    <a:pt x="38" y="7"/>
                  </a:cubicBezTo>
                  <a:cubicBezTo>
                    <a:pt x="38" y="6"/>
                    <a:pt x="39" y="6"/>
                    <a:pt x="39" y="5"/>
                  </a:cubicBezTo>
                  <a:cubicBezTo>
                    <a:pt x="39" y="5"/>
                    <a:pt x="39" y="5"/>
                    <a:pt x="38" y="4"/>
                  </a:cubicBezTo>
                  <a:cubicBezTo>
                    <a:pt x="38" y="4"/>
                    <a:pt x="38" y="3"/>
                    <a:pt x="38" y="3"/>
                  </a:cubicBezTo>
                  <a:cubicBezTo>
                    <a:pt x="38" y="3"/>
                    <a:pt x="37" y="4"/>
                    <a:pt x="37" y="4"/>
                  </a:cubicBezTo>
                  <a:cubicBezTo>
                    <a:pt x="37" y="4"/>
                    <a:pt x="37" y="4"/>
                    <a:pt x="36" y="4"/>
                  </a:cubicBezTo>
                  <a:cubicBezTo>
                    <a:pt x="36" y="4"/>
                    <a:pt x="36" y="4"/>
                    <a:pt x="36" y="4"/>
                  </a:cubicBezTo>
                  <a:cubicBezTo>
                    <a:pt x="36" y="3"/>
                    <a:pt x="36" y="3"/>
                    <a:pt x="36" y="3"/>
                  </a:cubicBezTo>
                  <a:cubicBezTo>
                    <a:pt x="36" y="2"/>
                    <a:pt x="37" y="2"/>
                    <a:pt x="38" y="1"/>
                  </a:cubicBezTo>
                  <a:cubicBezTo>
                    <a:pt x="38" y="1"/>
                    <a:pt x="39" y="1"/>
                    <a:pt x="40" y="1"/>
                  </a:cubicBezTo>
                  <a:cubicBezTo>
                    <a:pt x="40" y="1"/>
                    <a:pt x="40" y="1"/>
                    <a:pt x="41" y="1"/>
                  </a:cubicBezTo>
                  <a:cubicBezTo>
                    <a:pt x="41" y="1"/>
                    <a:pt x="41" y="2"/>
                    <a:pt x="41" y="2"/>
                  </a:cubicBezTo>
                  <a:cubicBezTo>
                    <a:pt x="42" y="2"/>
                    <a:pt x="42" y="1"/>
                    <a:pt x="43" y="1"/>
                  </a:cubicBezTo>
                  <a:cubicBezTo>
                    <a:pt x="43" y="1"/>
                    <a:pt x="44" y="1"/>
                    <a:pt x="44" y="1"/>
                  </a:cubicBezTo>
                  <a:cubicBezTo>
                    <a:pt x="45" y="1"/>
                    <a:pt x="46" y="1"/>
                    <a:pt x="46" y="1"/>
                  </a:cubicBezTo>
                  <a:cubicBezTo>
                    <a:pt x="47" y="1"/>
                    <a:pt x="47" y="1"/>
                    <a:pt x="47" y="1"/>
                  </a:cubicBezTo>
                  <a:cubicBezTo>
                    <a:pt x="47" y="1"/>
                    <a:pt x="48" y="1"/>
                    <a:pt x="48" y="1"/>
                  </a:cubicBezTo>
                  <a:cubicBezTo>
                    <a:pt x="48" y="1"/>
                    <a:pt x="48" y="1"/>
                    <a:pt x="48" y="1"/>
                  </a:cubicBezTo>
                  <a:cubicBezTo>
                    <a:pt x="49" y="1"/>
                    <a:pt x="49" y="1"/>
                    <a:pt x="49" y="1"/>
                  </a:cubicBezTo>
                  <a:cubicBezTo>
                    <a:pt x="50" y="1"/>
                    <a:pt x="50" y="1"/>
                    <a:pt x="50" y="1"/>
                  </a:cubicBezTo>
                  <a:cubicBezTo>
                    <a:pt x="50" y="1"/>
                    <a:pt x="50" y="1"/>
                    <a:pt x="51" y="1"/>
                  </a:cubicBezTo>
                  <a:cubicBezTo>
                    <a:pt x="53" y="1"/>
                    <a:pt x="56" y="1"/>
                    <a:pt x="60" y="1"/>
                  </a:cubicBezTo>
                  <a:cubicBezTo>
                    <a:pt x="61" y="1"/>
                    <a:pt x="62" y="1"/>
                    <a:pt x="63" y="1"/>
                  </a:cubicBezTo>
                  <a:cubicBezTo>
                    <a:pt x="64" y="1"/>
                    <a:pt x="65" y="1"/>
                    <a:pt x="65" y="1"/>
                  </a:cubicBezTo>
                  <a:cubicBezTo>
                    <a:pt x="66" y="1"/>
                    <a:pt x="66" y="1"/>
                    <a:pt x="66" y="1"/>
                  </a:cubicBezTo>
                  <a:cubicBezTo>
                    <a:pt x="66" y="2"/>
                    <a:pt x="67" y="2"/>
                    <a:pt x="67" y="2"/>
                  </a:cubicBezTo>
                  <a:cubicBezTo>
                    <a:pt x="67" y="2"/>
                    <a:pt x="67" y="2"/>
                    <a:pt x="68" y="1"/>
                  </a:cubicBezTo>
                  <a:cubicBezTo>
                    <a:pt x="68" y="1"/>
                    <a:pt x="68" y="1"/>
                    <a:pt x="69" y="1"/>
                  </a:cubicBezTo>
                  <a:cubicBezTo>
                    <a:pt x="69" y="1"/>
                    <a:pt x="69" y="1"/>
                    <a:pt x="70" y="1"/>
                  </a:cubicBezTo>
                  <a:cubicBezTo>
                    <a:pt x="70" y="2"/>
                    <a:pt x="70" y="2"/>
                    <a:pt x="71" y="2"/>
                  </a:cubicBezTo>
                  <a:cubicBezTo>
                    <a:pt x="71" y="2"/>
                    <a:pt x="71" y="2"/>
                    <a:pt x="71" y="1"/>
                  </a:cubicBezTo>
                  <a:cubicBezTo>
                    <a:pt x="71" y="1"/>
                    <a:pt x="71" y="1"/>
                    <a:pt x="71" y="0"/>
                  </a:cubicBezTo>
                  <a:cubicBezTo>
                    <a:pt x="72" y="0"/>
                    <a:pt x="72" y="0"/>
                    <a:pt x="72" y="0"/>
                  </a:cubicBezTo>
                  <a:cubicBezTo>
                    <a:pt x="73" y="1"/>
                    <a:pt x="73" y="1"/>
                    <a:pt x="73" y="1"/>
                  </a:cubicBezTo>
                  <a:cubicBezTo>
                    <a:pt x="74" y="1"/>
                    <a:pt x="74" y="1"/>
                    <a:pt x="75" y="1"/>
                  </a:cubicBezTo>
                  <a:cubicBezTo>
                    <a:pt x="75" y="0"/>
                    <a:pt x="76" y="0"/>
                    <a:pt x="77" y="0"/>
                  </a:cubicBezTo>
                  <a:cubicBezTo>
                    <a:pt x="77" y="0"/>
                    <a:pt x="78" y="0"/>
                    <a:pt x="78" y="0"/>
                  </a:cubicBezTo>
                  <a:cubicBezTo>
                    <a:pt x="79" y="0"/>
                    <a:pt x="79" y="0"/>
                    <a:pt x="80" y="1"/>
                  </a:cubicBezTo>
                  <a:cubicBezTo>
                    <a:pt x="81" y="1"/>
                    <a:pt x="82" y="1"/>
                    <a:pt x="83" y="1"/>
                  </a:cubicBezTo>
                  <a:cubicBezTo>
                    <a:pt x="84" y="1"/>
                    <a:pt x="85"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7">
              <a:extLst>
                <a:ext uri="{FF2B5EF4-FFF2-40B4-BE49-F238E27FC236}">
                  <a16:creationId xmlns:a16="http://schemas.microsoft.com/office/drawing/2014/main" id="{82EBD5AB-CD7E-4901-8FB8-524DDEFC3881}"/>
                </a:ext>
              </a:extLst>
            </p:cNvPr>
            <p:cNvSpPr>
              <a:spLocks noEditPoints="1"/>
            </p:cNvSpPr>
            <p:nvPr/>
          </p:nvSpPr>
          <p:spPr bwMode="auto">
            <a:xfrm>
              <a:off x="8060395" y="3086699"/>
              <a:ext cx="101581" cy="177767"/>
            </a:xfrm>
            <a:custGeom>
              <a:avLst/>
              <a:gdLst>
                <a:gd name="T0" fmla="*/ 39 w 121"/>
                <a:gd name="T1" fmla="*/ 139 h 213"/>
                <a:gd name="T2" fmla="*/ 33 w 121"/>
                <a:gd name="T3" fmla="*/ 144 h 213"/>
                <a:gd name="T4" fmla="*/ 44 w 121"/>
                <a:gd name="T5" fmla="*/ 167 h 213"/>
                <a:gd name="T6" fmla="*/ 76 w 121"/>
                <a:gd name="T7" fmla="*/ 209 h 213"/>
                <a:gd name="T8" fmla="*/ 59 w 121"/>
                <a:gd name="T9" fmla="*/ 208 h 213"/>
                <a:gd name="T10" fmla="*/ 68 w 121"/>
                <a:gd name="T11" fmla="*/ 204 h 213"/>
                <a:gd name="T12" fmla="*/ 74 w 121"/>
                <a:gd name="T13" fmla="*/ 199 h 213"/>
                <a:gd name="T14" fmla="*/ 55 w 121"/>
                <a:gd name="T15" fmla="*/ 171 h 213"/>
                <a:gd name="T16" fmla="*/ 62 w 121"/>
                <a:gd name="T17" fmla="*/ 165 h 213"/>
                <a:gd name="T18" fmla="*/ 65 w 121"/>
                <a:gd name="T19" fmla="*/ 164 h 213"/>
                <a:gd name="T20" fmla="*/ 46 w 121"/>
                <a:gd name="T21" fmla="*/ 160 h 213"/>
                <a:gd name="T22" fmla="*/ 59 w 121"/>
                <a:gd name="T23" fmla="*/ 163 h 213"/>
                <a:gd name="T24" fmla="*/ 37 w 121"/>
                <a:gd name="T25" fmla="*/ 160 h 213"/>
                <a:gd name="T26" fmla="*/ 64 w 121"/>
                <a:gd name="T27" fmla="*/ 158 h 213"/>
                <a:gd name="T28" fmla="*/ 65 w 121"/>
                <a:gd name="T29" fmla="*/ 151 h 213"/>
                <a:gd name="T30" fmla="*/ 45 w 121"/>
                <a:gd name="T31" fmla="*/ 140 h 213"/>
                <a:gd name="T32" fmla="*/ 66 w 121"/>
                <a:gd name="T33" fmla="*/ 138 h 213"/>
                <a:gd name="T34" fmla="*/ 56 w 121"/>
                <a:gd name="T35" fmla="*/ 136 h 213"/>
                <a:gd name="T36" fmla="*/ 55 w 121"/>
                <a:gd name="T37" fmla="*/ 131 h 213"/>
                <a:gd name="T38" fmla="*/ 62 w 121"/>
                <a:gd name="T39" fmla="*/ 128 h 213"/>
                <a:gd name="T40" fmla="*/ 57 w 121"/>
                <a:gd name="T41" fmla="*/ 124 h 213"/>
                <a:gd name="T42" fmla="*/ 47 w 121"/>
                <a:gd name="T43" fmla="*/ 123 h 213"/>
                <a:gd name="T44" fmla="*/ 69 w 121"/>
                <a:gd name="T45" fmla="*/ 122 h 213"/>
                <a:gd name="T46" fmla="*/ 48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4 w 121"/>
                <a:gd name="T59" fmla="*/ 100 h 213"/>
                <a:gd name="T60" fmla="*/ 84 w 121"/>
                <a:gd name="T61" fmla="*/ 97 h 213"/>
                <a:gd name="T62" fmla="*/ 63 w 121"/>
                <a:gd name="T63" fmla="*/ 91 h 213"/>
                <a:gd name="T64" fmla="*/ 59 w 121"/>
                <a:gd name="T65" fmla="*/ 85 h 213"/>
                <a:gd name="T66" fmla="*/ 43 w 121"/>
                <a:gd name="T67" fmla="*/ 88 h 213"/>
                <a:gd name="T68" fmla="*/ 36 w 121"/>
                <a:gd name="T69" fmla="*/ 78 h 213"/>
                <a:gd name="T70" fmla="*/ 44 w 121"/>
                <a:gd name="T71" fmla="*/ 76 h 213"/>
                <a:gd name="T72" fmla="*/ 52 w 121"/>
                <a:gd name="T73" fmla="*/ 66 h 213"/>
                <a:gd name="T74" fmla="*/ 60 w 121"/>
                <a:gd name="T75" fmla="*/ 65 h 213"/>
                <a:gd name="T76" fmla="*/ 33 w 121"/>
                <a:gd name="T77" fmla="*/ 60 h 213"/>
                <a:gd name="T78" fmla="*/ 87 w 121"/>
                <a:gd name="T79" fmla="*/ 36 h 213"/>
                <a:gd name="T80" fmla="*/ 68 w 121"/>
                <a:gd name="T81" fmla="*/ 21 h 213"/>
                <a:gd name="T82" fmla="*/ 88 w 121"/>
                <a:gd name="T83" fmla="*/ 5 h 213"/>
                <a:gd name="T84" fmla="*/ 101 w 121"/>
                <a:gd name="T85" fmla="*/ 4 h 213"/>
                <a:gd name="T86" fmla="*/ 67 w 121"/>
                <a:gd name="T87" fmla="*/ 3 h 213"/>
                <a:gd name="T88" fmla="*/ 56 w 121"/>
                <a:gd name="T89" fmla="*/ 3 h 213"/>
                <a:gd name="T90" fmla="*/ 115 w 121"/>
                <a:gd name="T91" fmla="*/ 2 h 213"/>
                <a:gd name="T92" fmla="*/ 71 w 121"/>
                <a:gd name="T93" fmla="*/ 3 h 213"/>
                <a:gd name="T94" fmla="*/ 43 w 121"/>
                <a:gd name="T95" fmla="*/ 153 h 213"/>
                <a:gd name="T96" fmla="*/ 55 w 121"/>
                <a:gd name="T97" fmla="*/ 159 h 213"/>
                <a:gd name="T98" fmla="*/ 56 w 121"/>
                <a:gd name="T99" fmla="*/ 149 h 213"/>
                <a:gd name="T100" fmla="*/ 50 w 121"/>
                <a:gd name="T101" fmla="*/ 142 h 213"/>
                <a:gd name="T102" fmla="*/ 43 w 121"/>
                <a:gd name="T103" fmla="*/ 146 h 213"/>
                <a:gd name="T104" fmla="*/ 41 w 121"/>
                <a:gd name="T105" fmla="*/ 144 h 213"/>
                <a:gd name="T106" fmla="*/ 45 w 121"/>
                <a:gd name="T107" fmla="*/ 127 h 213"/>
                <a:gd name="T108" fmla="*/ 33 w 121"/>
                <a:gd name="T109" fmla="*/ 126 h 213"/>
                <a:gd name="T110" fmla="*/ 36 w 121"/>
                <a:gd name="T111" fmla="*/ 87 h 213"/>
                <a:gd name="T112" fmla="*/ 33 w 121"/>
                <a:gd name="T113" fmla="*/ 62 h 213"/>
                <a:gd name="T114" fmla="*/ 41 w 121"/>
                <a:gd name="T115" fmla="*/ 2 h 213"/>
                <a:gd name="T116" fmla="*/ 85 w 121"/>
                <a:gd name="T117" fmla="*/ 4 h 213"/>
                <a:gd name="T118" fmla="*/ 120 w 121"/>
                <a:gd name="T119" fmla="*/ 25 h 213"/>
                <a:gd name="T120" fmla="*/ 38 w 121"/>
                <a:gd name="T121" fmla="*/ 210 h 213"/>
                <a:gd name="T122" fmla="*/ 38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9" y="137"/>
                    <a:pt x="38" y="137"/>
                    <a:pt x="38" y="137"/>
                  </a:cubicBezTo>
                  <a:cubicBezTo>
                    <a:pt x="38" y="137"/>
                    <a:pt x="38" y="137"/>
                    <a:pt x="38" y="137"/>
                  </a:cubicBezTo>
                  <a:cubicBezTo>
                    <a:pt x="37" y="137"/>
                    <a:pt x="37" y="136"/>
                    <a:pt x="38" y="136"/>
                  </a:cubicBezTo>
                  <a:cubicBezTo>
                    <a:pt x="38" y="136"/>
                    <a:pt x="39"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9" y="138"/>
                    <a:pt x="39" y="139"/>
                  </a:cubicBezTo>
                  <a:cubicBezTo>
                    <a:pt x="39" y="139"/>
                    <a:pt x="39" y="139"/>
                    <a:pt x="39" y="139"/>
                  </a:cubicBezTo>
                  <a:cubicBezTo>
                    <a:pt x="39" y="139"/>
                    <a:pt x="39" y="140"/>
                    <a:pt x="39" y="140"/>
                  </a:cubicBezTo>
                  <a:cubicBezTo>
                    <a:pt x="38" y="140"/>
                    <a:pt x="38" y="140"/>
                    <a:pt x="38" y="140"/>
                  </a:cubicBezTo>
                  <a:cubicBezTo>
                    <a:pt x="38" y="139"/>
                    <a:pt x="37" y="139"/>
                    <a:pt x="37" y="139"/>
                  </a:cubicBezTo>
                  <a:cubicBezTo>
                    <a:pt x="37" y="139"/>
                    <a:pt x="37" y="139"/>
                    <a:pt x="36" y="139"/>
                  </a:cubicBezTo>
                  <a:cubicBezTo>
                    <a:pt x="36" y="138"/>
                    <a:pt x="36" y="139"/>
                    <a:pt x="36" y="139"/>
                  </a:cubicBezTo>
                  <a:cubicBezTo>
                    <a:pt x="36" y="139"/>
                    <a:pt x="36" y="140"/>
                    <a:pt x="36" y="140"/>
                  </a:cubicBezTo>
                  <a:cubicBezTo>
                    <a:pt x="36" y="141"/>
                    <a:pt x="36" y="141"/>
                    <a:pt x="36" y="141"/>
                  </a:cubicBezTo>
                  <a:cubicBezTo>
                    <a:pt x="36" y="141"/>
                    <a:pt x="36" y="141"/>
                    <a:pt x="36" y="141"/>
                  </a:cubicBezTo>
                  <a:cubicBezTo>
                    <a:pt x="36" y="141"/>
                    <a:pt x="37" y="141"/>
                    <a:pt x="37" y="141"/>
                  </a:cubicBezTo>
                  <a:cubicBezTo>
                    <a:pt x="37" y="141"/>
                    <a:pt x="37" y="142"/>
                    <a:pt x="37" y="142"/>
                  </a:cubicBezTo>
                  <a:cubicBezTo>
                    <a:pt x="37" y="143"/>
                    <a:pt x="37" y="143"/>
                    <a:pt x="37"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3" y="139"/>
                    <a:pt x="33" y="139"/>
                  </a:cubicBezTo>
                  <a:cubicBezTo>
                    <a:pt x="34"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5"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4" y="159"/>
                    <a:pt x="34" y="159"/>
                    <a:pt x="34" y="159"/>
                  </a:cubicBezTo>
                  <a:cubicBezTo>
                    <a:pt x="35" y="159"/>
                    <a:pt x="35" y="159"/>
                    <a:pt x="35" y="159"/>
                  </a:cubicBezTo>
                  <a:cubicBezTo>
                    <a:pt x="35" y="160"/>
                    <a:pt x="36" y="160"/>
                    <a:pt x="36" y="160"/>
                  </a:cubicBezTo>
                  <a:cubicBezTo>
                    <a:pt x="36" y="161"/>
                    <a:pt x="35" y="162"/>
                    <a:pt x="35" y="161"/>
                  </a:cubicBezTo>
                  <a:cubicBezTo>
                    <a:pt x="34" y="161"/>
                    <a:pt x="34"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9" y="160"/>
                    <a:pt x="49" y="160"/>
                  </a:cubicBezTo>
                  <a:cubicBezTo>
                    <a:pt x="49" y="160"/>
                    <a:pt x="49" y="160"/>
                    <a:pt x="50" y="160"/>
                  </a:cubicBezTo>
                  <a:cubicBezTo>
                    <a:pt x="50" y="160"/>
                    <a:pt x="51"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4"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9" y="212"/>
                    <a:pt x="59" y="212"/>
                    <a:pt x="59" y="212"/>
                  </a:cubicBezTo>
                  <a:cubicBezTo>
                    <a:pt x="59" y="212"/>
                    <a:pt x="58" y="211"/>
                    <a:pt x="58" y="211"/>
                  </a:cubicBezTo>
                  <a:cubicBezTo>
                    <a:pt x="58" y="211"/>
                    <a:pt x="57" y="212"/>
                    <a:pt x="57" y="212"/>
                  </a:cubicBezTo>
                  <a:close/>
                  <a:moveTo>
                    <a:pt x="41" y="212"/>
                  </a:moveTo>
                  <a:cubicBezTo>
                    <a:pt x="42" y="212"/>
                    <a:pt x="42" y="211"/>
                    <a:pt x="42" y="211"/>
                  </a:cubicBezTo>
                  <a:lnTo>
                    <a:pt x="41" y="211"/>
                  </a:lnTo>
                  <a:cubicBezTo>
                    <a:pt x="41" y="211"/>
                    <a:pt x="41" y="211"/>
                    <a:pt x="41" y="212"/>
                  </a:cubicBezTo>
                  <a:close/>
                  <a:moveTo>
                    <a:pt x="56" y="210"/>
                  </a:moveTo>
                  <a:cubicBezTo>
                    <a:pt x="56" y="210"/>
                    <a:pt x="56" y="210"/>
                    <a:pt x="56" y="210"/>
                  </a:cubicBezTo>
                  <a:cubicBezTo>
                    <a:pt x="56" y="210"/>
                    <a:pt x="56" y="210"/>
                    <a:pt x="56" y="210"/>
                  </a:cubicBezTo>
                  <a:cubicBezTo>
                    <a:pt x="56" y="210"/>
                    <a:pt x="56" y="210"/>
                    <a:pt x="56" y="210"/>
                  </a:cubicBezTo>
                  <a:cubicBezTo>
                    <a:pt x="56" y="210"/>
                    <a:pt x="56" y="210"/>
                    <a:pt x="56" y="210"/>
                  </a:cubicBezTo>
                  <a:close/>
                  <a:moveTo>
                    <a:pt x="75" y="209"/>
                  </a:moveTo>
                  <a:cubicBezTo>
                    <a:pt x="75" y="210"/>
                    <a:pt x="76" y="210"/>
                    <a:pt x="76" y="211"/>
                  </a:cubicBezTo>
                  <a:cubicBezTo>
                    <a:pt x="76" y="211"/>
                    <a:pt x="77" y="211"/>
                    <a:pt x="77" y="210"/>
                  </a:cubicBezTo>
                  <a:cubicBezTo>
                    <a:pt x="77" y="210"/>
                    <a:pt x="77" y="210"/>
                    <a:pt x="77" y="210"/>
                  </a:cubicBezTo>
                  <a:cubicBezTo>
                    <a:pt x="77" y="209"/>
                    <a:pt x="77" y="209"/>
                    <a:pt x="77" y="209"/>
                  </a:cubicBezTo>
                  <a:cubicBezTo>
                    <a:pt x="77" y="209"/>
                    <a:pt x="77" y="209"/>
                    <a:pt x="76" y="209"/>
                  </a:cubicBezTo>
                  <a:cubicBezTo>
                    <a:pt x="76" y="209"/>
                    <a:pt x="76"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7"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9"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4" y="209"/>
                  </a:cubicBezTo>
                  <a:cubicBezTo>
                    <a:pt x="44" y="210"/>
                    <a:pt x="44" y="210"/>
                    <a:pt x="45" y="210"/>
                  </a:cubicBezTo>
                  <a:cubicBezTo>
                    <a:pt x="45" y="209"/>
                    <a:pt x="45"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3" y="208"/>
                    <a:pt x="63" y="208"/>
                  </a:cubicBezTo>
                  <a:cubicBezTo>
                    <a:pt x="63" y="208"/>
                    <a:pt x="63" y="207"/>
                    <a:pt x="63" y="207"/>
                  </a:cubicBezTo>
                  <a:cubicBezTo>
                    <a:pt x="63" y="207"/>
                    <a:pt x="63" y="206"/>
                    <a:pt x="63" y="206"/>
                  </a:cubicBezTo>
                  <a:cubicBezTo>
                    <a:pt x="63" y="205"/>
                    <a:pt x="64" y="205"/>
                    <a:pt x="64" y="205"/>
                  </a:cubicBezTo>
                  <a:cubicBezTo>
                    <a:pt x="64" y="205"/>
                    <a:pt x="65" y="206"/>
                    <a:pt x="65" y="206"/>
                  </a:cubicBezTo>
                  <a:cubicBezTo>
                    <a:pt x="65" y="206"/>
                    <a:pt x="65" y="206"/>
                    <a:pt x="65" y="207"/>
                  </a:cubicBezTo>
                  <a:cubicBezTo>
                    <a:pt x="66" y="207"/>
                    <a:pt x="66" y="207"/>
                    <a:pt x="67" y="206"/>
                  </a:cubicBezTo>
                  <a:cubicBezTo>
                    <a:pt x="67" y="206"/>
                    <a:pt x="68" y="205"/>
                    <a:pt x="68" y="205"/>
                  </a:cubicBezTo>
                  <a:cubicBezTo>
                    <a:pt x="69" y="205"/>
                    <a:pt x="69" y="205"/>
                    <a:pt x="70" y="205"/>
                  </a:cubicBezTo>
                  <a:cubicBezTo>
                    <a:pt x="69" y="205"/>
                    <a:pt x="69" y="204"/>
                    <a:pt x="69" y="204"/>
                  </a:cubicBezTo>
                  <a:cubicBezTo>
                    <a:pt x="69" y="204"/>
                    <a:pt x="68" y="204"/>
                    <a:pt x="68" y="203"/>
                  </a:cubicBezTo>
                  <a:cubicBezTo>
                    <a:pt x="68" y="203"/>
                    <a:pt x="68" y="203"/>
                    <a:pt x="68"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9" y="201"/>
                    <a:pt x="59"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40"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3"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1" y="184"/>
                    <a:pt x="71"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8" y="168"/>
                  </a:moveTo>
                  <a:cubicBezTo>
                    <a:pt x="67" y="168"/>
                    <a:pt x="67" y="168"/>
                    <a:pt x="66" y="168"/>
                  </a:cubicBezTo>
                  <a:cubicBezTo>
                    <a:pt x="66" y="168"/>
                    <a:pt x="66" y="168"/>
                    <a:pt x="67" y="168"/>
                  </a:cubicBezTo>
                  <a:cubicBezTo>
                    <a:pt x="67" y="169"/>
                    <a:pt x="67" y="168"/>
                    <a:pt x="68"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5"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2" y="166"/>
                  </a:cubicBezTo>
                  <a:cubicBezTo>
                    <a:pt x="62" y="167"/>
                    <a:pt x="62" y="167"/>
                    <a:pt x="62" y="167"/>
                  </a:cubicBezTo>
                  <a:cubicBezTo>
                    <a:pt x="63" y="166"/>
                    <a:pt x="62" y="166"/>
                    <a:pt x="62" y="166"/>
                  </a:cubicBezTo>
                  <a:cubicBezTo>
                    <a:pt x="62" y="165"/>
                    <a:pt x="62" y="165"/>
                    <a:pt x="62" y="165"/>
                  </a:cubicBezTo>
                  <a:cubicBezTo>
                    <a:pt x="62"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80"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5"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9"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4" y="162"/>
                    <a:pt x="54" y="162"/>
                  </a:cubicBezTo>
                  <a:cubicBezTo>
                    <a:pt x="54" y="162"/>
                    <a:pt x="55" y="162"/>
                    <a:pt x="55" y="162"/>
                  </a:cubicBezTo>
                  <a:cubicBezTo>
                    <a:pt x="55" y="163"/>
                    <a:pt x="55" y="163"/>
                    <a:pt x="55" y="163"/>
                  </a:cubicBezTo>
                  <a:cubicBezTo>
                    <a:pt x="55" y="163"/>
                    <a:pt x="55" y="163"/>
                    <a:pt x="56" y="163"/>
                  </a:cubicBezTo>
                  <a:cubicBezTo>
                    <a:pt x="56" y="163"/>
                    <a:pt x="57" y="163"/>
                    <a:pt x="57" y="163"/>
                  </a:cubicBezTo>
                  <a:cubicBezTo>
                    <a:pt x="57" y="163"/>
                    <a:pt x="57" y="163"/>
                    <a:pt x="57" y="163"/>
                  </a:cubicBezTo>
                  <a:cubicBezTo>
                    <a:pt x="57" y="163"/>
                    <a:pt x="57" y="162"/>
                    <a:pt x="57" y="162"/>
                  </a:cubicBezTo>
                  <a:cubicBezTo>
                    <a:pt x="57" y="162"/>
                    <a:pt x="56" y="162"/>
                    <a:pt x="56" y="162"/>
                  </a:cubicBezTo>
                  <a:cubicBezTo>
                    <a:pt x="56" y="162"/>
                    <a:pt x="56"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2"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8" y="164"/>
                    <a:pt x="57" y="164"/>
                    <a:pt x="57" y="165"/>
                  </a:cubicBezTo>
                  <a:cubicBezTo>
                    <a:pt x="57" y="165"/>
                    <a:pt x="57" y="165"/>
                    <a:pt x="56" y="165"/>
                  </a:cubicBezTo>
                  <a:cubicBezTo>
                    <a:pt x="55" y="165"/>
                    <a:pt x="54" y="165"/>
                    <a:pt x="54" y="166"/>
                  </a:cubicBezTo>
                  <a:cubicBezTo>
                    <a:pt x="54" y="167"/>
                    <a:pt x="53" y="167"/>
                    <a:pt x="52" y="167"/>
                  </a:cubicBezTo>
                  <a:cubicBezTo>
                    <a:pt x="52" y="167"/>
                    <a:pt x="51" y="166"/>
                    <a:pt x="51"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8"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9"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8" y="160"/>
                  </a:cubicBezTo>
                  <a:cubicBezTo>
                    <a:pt x="38" y="159"/>
                    <a:pt x="38" y="159"/>
                    <a:pt x="38" y="159"/>
                  </a:cubicBezTo>
                  <a:cubicBezTo>
                    <a:pt x="38" y="159"/>
                    <a:pt x="38" y="159"/>
                    <a:pt x="38" y="159"/>
                  </a:cubicBezTo>
                  <a:cubicBezTo>
                    <a:pt x="38" y="158"/>
                    <a:pt x="37" y="158"/>
                    <a:pt x="36" y="159"/>
                  </a:cubicBezTo>
                  <a:close/>
                  <a:moveTo>
                    <a:pt x="52" y="159"/>
                  </a:moveTo>
                  <a:cubicBezTo>
                    <a:pt x="52" y="158"/>
                    <a:pt x="52" y="158"/>
                    <a:pt x="52" y="158"/>
                  </a:cubicBezTo>
                  <a:cubicBezTo>
                    <a:pt x="52"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6" y="157"/>
                  </a:moveTo>
                  <a:cubicBezTo>
                    <a:pt x="66" y="157"/>
                    <a:pt x="66" y="157"/>
                    <a:pt x="66" y="157"/>
                  </a:cubicBezTo>
                  <a:cubicBezTo>
                    <a:pt x="67" y="157"/>
                    <a:pt x="67" y="157"/>
                    <a:pt x="67" y="157"/>
                  </a:cubicBezTo>
                  <a:cubicBezTo>
                    <a:pt x="67" y="157"/>
                    <a:pt x="67" y="156"/>
                    <a:pt x="66" y="156"/>
                  </a:cubicBezTo>
                  <a:cubicBezTo>
                    <a:pt x="66" y="156"/>
                    <a:pt x="66" y="157"/>
                    <a:pt x="66" y="157"/>
                  </a:cubicBezTo>
                  <a:close/>
                  <a:moveTo>
                    <a:pt x="66" y="154"/>
                  </a:moveTo>
                  <a:cubicBezTo>
                    <a:pt x="67" y="154"/>
                    <a:pt x="67" y="154"/>
                    <a:pt x="67" y="154"/>
                  </a:cubicBezTo>
                  <a:cubicBezTo>
                    <a:pt x="67" y="154"/>
                    <a:pt x="67" y="154"/>
                    <a:pt x="67" y="154"/>
                  </a:cubicBezTo>
                  <a:cubicBezTo>
                    <a:pt x="67" y="154"/>
                    <a:pt x="67"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5"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2" y="160"/>
                    <a:pt x="62"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2" y="152"/>
                  </a:moveTo>
                  <a:cubicBezTo>
                    <a:pt x="62" y="153"/>
                    <a:pt x="62" y="153"/>
                    <a:pt x="63" y="153"/>
                  </a:cubicBezTo>
                  <a:cubicBezTo>
                    <a:pt x="63" y="153"/>
                    <a:pt x="64" y="153"/>
                    <a:pt x="64" y="152"/>
                  </a:cubicBezTo>
                  <a:cubicBezTo>
                    <a:pt x="64" y="152"/>
                    <a:pt x="63" y="151"/>
                    <a:pt x="63" y="151"/>
                  </a:cubicBezTo>
                  <a:cubicBezTo>
                    <a:pt x="62" y="151"/>
                    <a:pt x="62" y="152"/>
                    <a:pt x="62" y="152"/>
                  </a:cubicBezTo>
                  <a:close/>
                  <a:moveTo>
                    <a:pt x="65" y="151"/>
                  </a:moveTo>
                  <a:cubicBezTo>
                    <a:pt x="66" y="151"/>
                    <a:pt x="66" y="151"/>
                    <a:pt x="66" y="151"/>
                  </a:cubicBezTo>
                  <a:cubicBezTo>
                    <a:pt x="66" y="151"/>
                    <a:pt x="66"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1" y="142"/>
                    <a:pt x="71" y="142"/>
                  </a:cubicBezTo>
                  <a:cubicBezTo>
                    <a:pt x="71" y="142"/>
                    <a:pt x="71" y="143"/>
                    <a:pt x="71" y="143"/>
                  </a:cubicBezTo>
                  <a:cubicBezTo>
                    <a:pt x="72" y="143"/>
                    <a:pt x="73" y="142"/>
                    <a:pt x="72" y="141"/>
                  </a:cubicBezTo>
                  <a:close/>
                  <a:moveTo>
                    <a:pt x="72" y="140"/>
                  </a:moveTo>
                  <a:cubicBezTo>
                    <a:pt x="72" y="140"/>
                    <a:pt x="73" y="140"/>
                    <a:pt x="73" y="140"/>
                  </a:cubicBezTo>
                  <a:cubicBezTo>
                    <a:pt x="74" y="140"/>
                    <a:pt x="74" y="140"/>
                    <a:pt x="74" y="139"/>
                  </a:cubicBezTo>
                  <a:cubicBezTo>
                    <a:pt x="74" y="139"/>
                    <a:pt x="74" y="138"/>
                    <a:pt x="73" y="139"/>
                  </a:cubicBezTo>
                  <a:cubicBezTo>
                    <a:pt x="72" y="139"/>
                    <a:pt x="72" y="139"/>
                    <a:pt x="72" y="140"/>
                  </a:cubicBezTo>
                  <a:close/>
                  <a:moveTo>
                    <a:pt x="45" y="140"/>
                  </a:moveTo>
                  <a:cubicBezTo>
                    <a:pt x="44" y="139"/>
                    <a:pt x="44" y="139"/>
                    <a:pt x="44" y="139"/>
                  </a:cubicBezTo>
                  <a:cubicBezTo>
                    <a:pt x="44" y="138"/>
                    <a:pt x="43" y="138"/>
                    <a:pt x="43" y="138"/>
                  </a:cubicBezTo>
                  <a:cubicBezTo>
                    <a:pt x="43" y="139"/>
                    <a:pt x="43" y="139"/>
                    <a:pt x="43" y="140"/>
                  </a:cubicBezTo>
                  <a:cubicBezTo>
                    <a:pt x="44" y="140"/>
                    <a:pt x="44" y="140"/>
                    <a:pt x="45" y="140"/>
                  </a:cubicBezTo>
                  <a:close/>
                  <a:moveTo>
                    <a:pt x="68" y="141"/>
                  </a:moveTo>
                  <a:cubicBezTo>
                    <a:pt x="68" y="141"/>
                    <a:pt x="69" y="140"/>
                    <a:pt x="69" y="140"/>
                  </a:cubicBezTo>
                  <a:cubicBezTo>
                    <a:pt x="69" y="140"/>
                    <a:pt x="69" y="139"/>
                    <a:pt x="69" y="139"/>
                  </a:cubicBezTo>
                  <a:cubicBezTo>
                    <a:pt x="69" y="138"/>
                    <a:pt x="69" y="138"/>
                    <a:pt x="68" y="139"/>
                  </a:cubicBezTo>
                  <a:cubicBezTo>
                    <a:pt x="68" y="139"/>
                    <a:pt x="68" y="139"/>
                    <a:pt x="68" y="139"/>
                  </a:cubicBezTo>
                  <a:cubicBezTo>
                    <a:pt x="67" y="140"/>
                    <a:pt x="67" y="140"/>
                    <a:pt x="67" y="141"/>
                  </a:cubicBezTo>
                  <a:cubicBezTo>
                    <a:pt x="67" y="141"/>
                    <a:pt x="68" y="141"/>
                    <a:pt x="68" y="141"/>
                  </a:cubicBezTo>
                  <a:close/>
                  <a:moveTo>
                    <a:pt x="55" y="139"/>
                  </a:moveTo>
                  <a:cubicBezTo>
                    <a:pt x="55" y="139"/>
                    <a:pt x="55" y="140"/>
                    <a:pt x="55" y="141"/>
                  </a:cubicBezTo>
                  <a:cubicBezTo>
                    <a:pt x="55" y="141"/>
                    <a:pt x="56" y="142"/>
                    <a:pt x="56" y="142"/>
                  </a:cubicBezTo>
                  <a:cubicBezTo>
                    <a:pt x="56" y="142"/>
                    <a:pt x="56" y="142"/>
                    <a:pt x="56" y="141"/>
                  </a:cubicBezTo>
                  <a:cubicBezTo>
                    <a:pt x="57" y="141"/>
                    <a:pt x="57" y="141"/>
                    <a:pt x="57" y="141"/>
                  </a:cubicBezTo>
                  <a:cubicBezTo>
                    <a:pt x="57" y="141"/>
                    <a:pt x="57" y="140"/>
                    <a:pt x="58" y="140"/>
                  </a:cubicBezTo>
                  <a:cubicBezTo>
                    <a:pt x="58" y="140"/>
                    <a:pt x="58" y="140"/>
                    <a:pt x="58" y="140"/>
                  </a:cubicBezTo>
                  <a:cubicBezTo>
                    <a:pt x="58" y="140"/>
                    <a:pt x="58" y="140"/>
                    <a:pt x="58" y="139"/>
                  </a:cubicBezTo>
                  <a:cubicBezTo>
                    <a:pt x="59" y="139"/>
                    <a:pt x="59" y="139"/>
                    <a:pt x="59" y="139"/>
                  </a:cubicBezTo>
                  <a:cubicBezTo>
                    <a:pt x="58" y="138"/>
                    <a:pt x="57" y="138"/>
                    <a:pt x="56" y="138"/>
                  </a:cubicBezTo>
                  <a:cubicBezTo>
                    <a:pt x="55" y="138"/>
                    <a:pt x="55" y="138"/>
                    <a:pt x="55" y="139"/>
                  </a:cubicBezTo>
                  <a:close/>
                  <a:moveTo>
                    <a:pt x="61" y="139"/>
                  </a:moveTo>
                  <a:cubicBezTo>
                    <a:pt x="61" y="139"/>
                    <a:pt x="61" y="139"/>
                    <a:pt x="62" y="139"/>
                  </a:cubicBezTo>
                  <a:cubicBezTo>
                    <a:pt x="62" y="139"/>
                    <a:pt x="62" y="139"/>
                    <a:pt x="62" y="138"/>
                  </a:cubicBezTo>
                  <a:cubicBezTo>
                    <a:pt x="62" y="138"/>
                    <a:pt x="62"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9" y="137"/>
                  </a:cubicBezTo>
                  <a:cubicBezTo>
                    <a:pt x="69" y="137"/>
                    <a:pt x="70" y="137"/>
                    <a:pt x="70" y="137"/>
                  </a:cubicBezTo>
                  <a:cubicBezTo>
                    <a:pt x="70" y="137"/>
                    <a:pt x="70" y="136"/>
                    <a:pt x="70" y="136"/>
                  </a:cubicBezTo>
                  <a:cubicBezTo>
                    <a:pt x="70" y="136"/>
                    <a:pt x="70" y="135"/>
                    <a:pt x="70" y="135"/>
                  </a:cubicBezTo>
                  <a:cubicBezTo>
                    <a:pt x="70" y="135"/>
                    <a:pt x="70" y="135"/>
                    <a:pt x="69" y="135"/>
                  </a:cubicBezTo>
                  <a:cubicBezTo>
                    <a:pt x="69" y="135"/>
                    <a:pt x="68" y="135"/>
                    <a:pt x="68" y="135"/>
                  </a:cubicBezTo>
                  <a:close/>
                  <a:moveTo>
                    <a:pt x="50" y="136"/>
                  </a:moveTo>
                  <a:cubicBezTo>
                    <a:pt x="51" y="136"/>
                    <a:pt x="51" y="137"/>
                    <a:pt x="52"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1"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8"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6"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3" y="132"/>
                    <a:pt x="63" y="131"/>
                    <a:pt x="63" y="131"/>
                  </a:cubicBezTo>
                  <a:close/>
                  <a:moveTo>
                    <a:pt x="54" y="131"/>
                  </a:moveTo>
                  <a:cubicBezTo>
                    <a:pt x="54" y="131"/>
                    <a:pt x="55" y="131"/>
                    <a:pt x="55" y="131"/>
                  </a:cubicBezTo>
                  <a:cubicBezTo>
                    <a:pt x="56"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80" y="130"/>
                  </a:cubicBezTo>
                  <a:cubicBezTo>
                    <a:pt x="79" y="130"/>
                    <a:pt x="79" y="130"/>
                    <a:pt x="79" y="131"/>
                  </a:cubicBezTo>
                  <a:close/>
                  <a:moveTo>
                    <a:pt x="50" y="129"/>
                  </a:moveTo>
                  <a:cubicBezTo>
                    <a:pt x="50" y="129"/>
                    <a:pt x="50" y="129"/>
                    <a:pt x="50" y="129"/>
                  </a:cubicBezTo>
                  <a:cubicBezTo>
                    <a:pt x="50" y="129"/>
                    <a:pt x="51" y="129"/>
                    <a:pt x="50" y="129"/>
                  </a:cubicBezTo>
                  <a:cubicBezTo>
                    <a:pt x="50" y="128"/>
                    <a:pt x="50" y="128"/>
                    <a:pt x="50" y="128"/>
                  </a:cubicBezTo>
                  <a:cubicBezTo>
                    <a:pt x="50" y="129"/>
                    <a:pt x="50" y="129"/>
                    <a:pt x="50" y="129"/>
                  </a:cubicBezTo>
                  <a:close/>
                  <a:moveTo>
                    <a:pt x="46" y="129"/>
                  </a:moveTo>
                  <a:cubicBezTo>
                    <a:pt x="46" y="129"/>
                    <a:pt x="47" y="129"/>
                    <a:pt x="47" y="129"/>
                  </a:cubicBezTo>
                  <a:cubicBezTo>
                    <a:pt x="47" y="128"/>
                    <a:pt x="46" y="128"/>
                    <a:pt x="46" y="128"/>
                  </a:cubicBezTo>
                  <a:cubicBezTo>
                    <a:pt x="46" y="129"/>
                    <a:pt x="46" y="129"/>
                    <a:pt x="46" y="129"/>
                  </a:cubicBezTo>
                  <a:close/>
                  <a:moveTo>
                    <a:pt x="67" y="127"/>
                  </a:moveTo>
                  <a:cubicBezTo>
                    <a:pt x="66" y="127"/>
                    <a:pt x="66" y="127"/>
                    <a:pt x="66" y="128"/>
                  </a:cubicBezTo>
                  <a:cubicBezTo>
                    <a:pt x="66" y="128"/>
                    <a:pt x="66" y="128"/>
                    <a:pt x="66" y="129"/>
                  </a:cubicBezTo>
                  <a:cubicBezTo>
                    <a:pt x="67" y="129"/>
                    <a:pt x="67" y="129"/>
                    <a:pt x="67" y="129"/>
                  </a:cubicBezTo>
                  <a:cubicBezTo>
                    <a:pt x="67" y="129"/>
                    <a:pt x="68" y="128"/>
                    <a:pt x="68" y="128"/>
                  </a:cubicBezTo>
                  <a:cubicBezTo>
                    <a:pt x="68" y="128"/>
                    <a:pt x="68" y="128"/>
                    <a:pt x="67" y="127"/>
                  </a:cubicBezTo>
                  <a:cubicBezTo>
                    <a:pt x="67" y="127"/>
                    <a:pt x="67" y="127"/>
                    <a:pt x="66" y="127"/>
                  </a:cubicBezTo>
                  <a:lnTo>
                    <a:pt x="67" y="127"/>
                  </a:ln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60" y="127"/>
                    <a:pt x="59" y="127"/>
                  </a:cubicBezTo>
                  <a:cubicBezTo>
                    <a:pt x="59" y="127"/>
                    <a:pt x="59" y="127"/>
                    <a:pt x="59" y="127"/>
                  </a:cubicBezTo>
                  <a:cubicBezTo>
                    <a:pt x="59" y="127"/>
                    <a:pt x="58" y="127"/>
                    <a:pt x="58" y="127"/>
                  </a:cubicBezTo>
                  <a:cubicBezTo>
                    <a:pt x="58" y="127"/>
                    <a:pt x="58" y="128"/>
                    <a:pt x="59" y="128"/>
                  </a:cubicBezTo>
                  <a:close/>
                  <a:moveTo>
                    <a:pt x="48" y="127"/>
                  </a:moveTo>
                  <a:cubicBezTo>
                    <a:pt x="48" y="127"/>
                    <a:pt x="48" y="127"/>
                    <a:pt x="49" y="127"/>
                  </a:cubicBezTo>
                  <a:cubicBezTo>
                    <a:pt x="50" y="127"/>
                    <a:pt x="50" y="126"/>
                    <a:pt x="50" y="126"/>
                  </a:cubicBezTo>
                  <a:cubicBezTo>
                    <a:pt x="49" y="126"/>
                    <a:pt x="49" y="126"/>
                    <a:pt x="48" y="126"/>
                  </a:cubicBezTo>
                  <a:cubicBezTo>
                    <a:pt x="48" y="126"/>
                    <a:pt x="48" y="126"/>
                    <a:pt x="48" y="126"/>
                  </a:cubicBezTo>
                  <a:lnTo>
                    <a:pt x="48"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6" y="124"/>
                  </a:cubicBezTo>
                  <a:cubicBezTo>
                    <a:pt x="65" y="124"/>
                    <a:pt x="64" y="124"/>
                    <a:pt x="64" y="124"/>
                  </a:cubicBezTo>
                  <a:close/>
                  <a:moveTo>
                    <a:pt x="73" y="124"/>
                  </a:moveTo>
                  <a:cubicBezTo>
                    <a:pt x="73" y="124"/>
                    <a:pt x="73" y="124"/>
                    <a:pt x="73" y="124"/>
                  </a:cubicBezTo>
                  <a:cubicBezTo>
                    <a:pt x="74"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60" y="123"/>
                    <a:pt x="60" y="123"/>
                  </a:cubicBezTo>
                  <a:cubicBezTo>
                    <a:pt x="61" y="123"/>
                    <a:pt x="61" y="123"/>
                    <a:pt x="61" y="123"/>
                  </a:cubicBezTo>
                  <a:cubicBezTo>
                    <a:pt x="61" y="122"/>
                    <a:pt x="61" y="122"/>
                    <a:pt x="60" y="122"/>
                  </a:cubicBezTo>
                  <a:cubicBezTo>
                    <a:pt x="60" y="122"/>
                    <a:pt x="59" y="122"/>
                    <a:pt x="59" y="122"/>
                  </a:cubicBezTo>
                  <a:close/>
                  <a:moveTo>
                    <a:pt x="52" y="122"/>
                  </a:moveTo>
                  <a:cubicBezTo>
                    <a:pt x="51" y="122"/>
                    <a:pt x="51" y="122"/>
                    <a:pt x="51" y="122"/>
                  </a:cubicBezTo>
                  <a:cubicBezTo>
                    <a:pt x="50" y="122"/>
                    <a:pt x="50" y="122"/>
                    <a:pt x="50" y="122"/>
                  </a:cubicBezTo>
                  <a:cubicBezTo>
                    <a:pt x="50" y="123"/>
                    <a:pt x="51" y="123"/>
                    <a:pt x="51" y="123"/>
                  </a:cubicBezTo>
                  <a:cubicBezTo>
                    <a:pt x="51" y="123"/>
                    <a:pt x="51" y="123"/>
                    <a:pt x="52" y="123"/>
                  </a:cubicBezTo>
                  <a:cubicBezTo>
                    <a:pt x="52" y="124"/>
                    <a:pt x="52" y="124"/>
                    <a:pt x="52" y="124"/>
                  </a:cubicBezTo>
                  <a:cubicBezTo>
                    <a:pt x="51" y="124"/>
                    <a:pt x="51" y="124"/>
                    <a:pt x="51" y="125"/>
                  </a:cubicBezTo>
                  <a:cubicBezTo>
                    <a:pt x="50" y="125"/>
                    <a:pt x="50" y="125"/>
                    <a:pt x="50" y="125"/>
                  </a:cubicBezTo>
                  <a:cubicBezTo>
                    <a:pt x="50" y="126"/>
                    <a:pt x="50" y="126"/>
                    <a:pt x="51" y="126"/>
                  </a:cubicBezTo>
                  <a:cubicBezTo>
                    <a:pt x="51" y="126"/>
                    <a:pt x="52" y="126"/>
                    <a:pt x="52" y="126"/>
                  </a:cubicBezTo>
                  <a:cubicBezTo>
                    <a:pt x="52" y="125"/>
                    <a:pt x="53" y="124"/>
                    <a:pt x="54" y="123"/>
                  </a:cubicBezTo>
                  <a:cubicBezTo>
                    <a:pt x="54" y="124"/>
                    <a:pt x="54" y="124"/>
                    <a:pt x="55" y="124"/>
                  </a:cubicBezTo>
                  <a:cubicBezTo>
                    <a:pt x="56" y="124"/>
                    <a:pt x="56" y="124"/>
                    <a:pt x="56" y="123"/>
                  </a:cubicBezTo>
                  <a:cubicBezTo>
                    <a:pt x="56" y="123"/>
                    <a:pt x="56" y="122"/>
                    <a:pt x="55" y="122"/>
                  </a:cubicBezTo>
                  <a:cubicBezTo>
                    <a:pt x="55" y="122"/>
                    <a:pt x="55" y="121"/>
                    <a:pt x="54" y="121"/>
                  </a:cubicBezTo>
                  <a:cubicBezTo>
                    <a:pt x="54" y="121"/>
                    <a:pt x="53" y="121"/>
                    <a:pt x="53" y="121"/>
                  </a:cubicBezTo>
                  <a:cubicBezTo>
                    <a:pt x="52" y="121"/>
                    <a:pt x="52" y="121"/>
                    <a:pt x="52"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4"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8" y="119"/>
                    <a:pt x="68" y="119"/>
                  </a:cubicBezTo>
                  <a:close/>
                  <a:moveTo>
                    <a:pt x="42" y="119"/>
                  </a:moveTo>
                  <a:cubicBezTo>
                    <a:pt x="42" y="119"/>
                    <a:pt x="42" y="119"/>
                    <a:pt x="43"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8" y="114"/>
                  </a:moveTo>
                  <a:cubicBezTo>
                    <a:pt x="47" y="115"/>
                    <a:pt x="47" y="116"/>
                    <a:pt x="47" y="116"/>
                  </a:cubicBezTo>
                  <a:cubicBezTo>
                    <a:pt x="46" y="116"/>
                    <a:pt x="46" y="117"/>
                    <a:pt x="46" y="118"/>
                  </a:cubicBezTo>
                  <a:cubicBezTo>
                    <a:pt x="47" y="118"/>
                    <a:pt x="47" y="117"/>
                    <a:pt x="48"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8"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4" y="114"/>
                    <a:pt x="54" y="114"/>
                    <a:pt x="54" y="114"/>
                  </a:cubicBezTo>
                  <a:cubicBezTo>
                    <a:pt x="54" y="114"/>
                    <a:pt x="55" y="114"/>
                    <a:pt x="55" y="113"/>
                  </a:cubicBezTo>
                  <a:cubicBezTo>
                    <a:pt x="55" y="113"/>
                    <a:pt x="54" y="113"/>
                    <a:pt x="54" y="113"/>
                  </a:cubicBezTo>
                  <a:cubicBezTo>
                    <a:pt x="54" y="113"/>
                    <a:pt x="53" y="113"/>
                    <a:pt x="53" y="113"/>
                  </a:cubicBezTo>
                  <a:close/>
                  <a:moveTo>
                    <a:pt x="50" y="113"/>
                  </a:moveTo>
                  <a:cubicBezTo>
                    <a:pt x="51" y="113"/>
                    <a:pt x="51" y="113"/>
                    <a:pt x="51" y="113"/>
                  </a:cubicBezTo>
                  <a:cubicBezTo>
                    <a:pt x="51" y="113"/>
                    <a:pt x="51" y="113"/>
                    <a:pt x="51" y="113"/>
                  </a:cubicBezTo>
                  <a:cubicBezTo>
                    <a:pt x="51" y="112"/>
                    <a:pt x="51" y="112"/>
                    <a:pt x="50" y="113"/>
                  </a:cubicBezTo>
                  <a:close/>
                  <a:moveTo>
                    <a:pt x="46" y="113"/>
                  </a:moveTo>
                  <a:cubicBezTo>
                    <a:pt x="46" y="112"/>
                    <a:pt x="46" y="111"/>
                    <a:pt x="46" y="111"/>
                  </a:cubicBezTo>
                  <a:cubicBezTo>
                    <a:pt x="45" y="111"/>
                    <a:pt x="45"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1"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5" y="108"/>
                  </a:cubicBezTo>
                  <a:cubicBezTo>
                    <a:pt x="65" y="108"/>
                    <a:pt x="66" y="108"/>
                    <a:pt x="66" y="108"/>
                  </a:cubicBezTo>
                  <a:cubicBezTo>
                    <a:pt x="66" y="107"/>
                    <a:pt x="66" y="107"/>
                    <a:pt x="66" y="106"/>
                  </a:cubicBezTo>
                  <a:cubicBezTo>
                    <a:pt x="65" y="106"/>
                    <a:pt x="65" y="106"/>
                    <a:pt x="65" y="106"/>
                  </a:cubicBezTo>
                  <a:cubicBezTo>
                    <a:pt x="64" y="106"/>
                    <a:pt x="64" y="106"/>
                    <a:pt x="64" y="106"/>
                  </a:cubicBezTo>
                  <a:cubicBezTo>
                    <a:pt x="64"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1"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8" y="102"/>
                    <a:pt x="58" y="102"/>
                    <a:pt x="58" y="102"/>
                  </a:cubicBezTo>
                  <a:cubicBezTo>
                    <a:pt x="58" y="101"/>
                    <a:pt x="58" y="101"/>
                    <a:pt x="58" y="101"/>
                  </a:cubicBezTo>
                  <a:lnTo>
                    <a:pt x="58" y="101"/>
                  </a:lnTo>
                  <a:cubicBezTo>
                    <a:pt x="57" y="101"/>
                    <a:pt x="57" y="102"/>
                    <a:pt x="57" y="102"/>
                  </a:cubicBezTo>
                  <a:close/>
                  <a:moveTo>
                    <a:pt x="82" y="104"/>
                  </a:moveTo>
                  <a:cubicBezTo>
                    <a:pt x="82" y="102"/>
                    <a:pt x="81" y="102"/>
                    <a:pt x="80" y="101"/>
                  </a:cubicBezTo>
                  <a:cubicBezTo>
                    <a:pt x="79" y="101"/>
                    <a:pt x="78" y="100"/>
                    <a:pt x="76" y="101"/>
                  </a:cubicBezTo>
                  <a:cubicBezTo>
                    <a:pt x="76" y="101"/>
                    <a:pt x="76" y="101"/>
                    <a:pt x="75" y="102"/>
                  </a:cubicBezTo>
                  <a:cubicBezTo>
                    <a:pt x="74" y="102"/>
                    <a:pt x="74" y="103"/>
                    <a:pt x="74" y="103"/>
                  </a:cubicBezTo>
                  <a:cubicBezTo>
                    <a:pt x="74" y="104"/>
                    <a:pt x="74" y="105"/>
                    <a:pt x="74" y="105"/>
                  </a:cubicBezTo>
                  <a:cubicBezTo>
                    <a:pt x="74" y="106"/>
                    <a:pt x="75" y="106"/>
                    <a:pt x="75" y="106"/>
                  </a:cubicBezTo>
                  <a:cubicBezTo>
                    <a:pt x="76" y="107"/>
                    <a:pt x="76" y="107"/>
                    <a:pt x="77" y="107"/>
                  </a:cubicBezTo>
                  <a:cubicBezTo>
                    <a:pt x="77" y="107"/>
                    <a:pt x="78" y="107"/>
                    <a:pt x="78" y="108"/>
                  </a:cubicBezTo>
                  <a:cubicBezTo>
                    <a:pt x="79" y="107"/>
                    <a:pt x="80" y="107"/>
                    <a:pt x="81"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3" y="105"/>
                    <a:pt x="42" y="105"/>
                  </a:cubicBezTo>
                  <a:cubicBezTo>
                    <a:pt x="42" y="105"/>
                    <a:pt x="42" y="105"/>
                    <a:pt x="42" y="105"/>
                  </a:cubicBezTo>
                  <a:cubicBezTo>
                    <a:pt x="42" y="105"/>
                    <a:pt x="42" y="105"/>
                    <a:pt x="42" y="106"/>
                  </a:cubicBezTo>
                  <a:cubicBezTo>
                    <a:pt x="42" y="106"/>
                    <a:pt x="42" y="107"/>
                    <a:pt x="42" y="107"/>
                  </a:cubicBezTo>
                  <a:cubicBezTo>
                    <a:pt x="43"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7" y="104"/>
                    <a:pt x="47" y="104"/>
                  </a:cubicBezTo>
                  <a:cubicBezTo>
                    <a:pt x="47" y="104"/>
                    <a:pt x="48" y="104"/>
                    <a:pt x="48"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9"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2"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5"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5"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8"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4" y="90"/>
                    <a:pt x="63" y="90"/>
                    <a:pt x="63" y="91"/>
                  </a:cubicBezTo>
                  <a:close/>
                  <a:moveTo>
                    <a:pt x="40" y="90"/>
                  </a:moveTo>
                  <a:cubicBezTo>
                    <a:pt x="41" y="90"/>
                    <a:pt x="41" y="90"/>
                    <a:pt x="41" y="90"/>
                  </a:cubicBezTo>
                  <a:cubicBezTo>
                    <a:pt x="41" y="89"/>
                    <a:pt x="40" y="89"/>
                    <a:pt x="40" y="90"/>
                  </a:cubicBezTo>
                  <a:cubicBezTo>
                    <a:pt x="40" y="90"/>
                    <a:pt x="40" y="90"/>
                    <a:pt x="40" y="90"/>
                  </a:cubicBezTo>
                  <a:close/>
                  <a:moveTo>
                    <a:pt x="87" y="87"/>
                  </a:moveTo>
                  <a:cubicBezTo>
                    <a:pt x="87" y="87"/>
                    <a:pt x="87" y="87"/>
                    <a:pt x="86" y="87"/>
                  </a:cubicBezTo>
                  <a:cubicBezTo>
                    <a:pt x="85" y="87"/>
                    <a:pt x="85" y="87"/>
                    <a:pt x="85" y="88"/>
                  </a:cubicBezTo>
                  <a:cubicBezTo>
                    <a:pt x="86" y="88"/>
                    <a:pt x="86" y="88"/>
                    <a:pt x="87" y="88"/>
                  </a:cubicBezTo>
                  <a:cubicBezTo>
                    <a:pt x="87" y="88"/>
                    <a:pt x="87" y="88"/>
                    <a:pt x="87" y="87"/>
                  </a:cubicBezTo>
                  <a:close/>
                  <a:moveTo>
                    <a:pt x="52" y="84"/>
                  </a:moveTo>
                  <a:cubicBezTo>
                    <a:pt x="52" y="85"/>
                    <a:pt x="53"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9" y="85"/>
                  </a:moveTo>
                  <a:cubicBezTo>
                    <a:pt x="59" y="85"/>
                    <a:pt x="59" y="85"/>
                    <a:pt x="59" y="85"/>
                  </a:cubicBezTo>
                  <a:cubicBezTo>
                    <a:pt x="59" y="85"/>
                    <a:pt x="59" y="85"/>
                    <a:pt x="59" y="85"/>
                  </a:cubicBezTo>
                  <a:cubicBezTo>
                    <a:pt x="59" y="85"/>
                    <a:pt x="60" y="85"/>
                    <a:pt x="60" y="84"/>
                  </a:cubicBezTo>
                  <a:cubicBezTo>
                    <a:pt x="59" y="84"/>
                    <a:pt x="59" y="84"/>
                    <a:pt x="59" y="84"/>
                  </a:cubicBezTo>
                  <a:cubicBezTo>
                    <a:pt x="59" y="84"/>
                    <a:pt x="59" y="84"/>
                    <a:pt x="59" y="85"/>
                  </a:cubicBezTo>
                  <a:close/>
                  <a:moveTo>
                    <a:pt x="49" y="84"/>
                  </a:moveTo>
                  <a:cubicBezTo>
                    <a:pt x="49" y="83"/>
                    <a:pt x="48" y="83"/>
                    <a:pt x="48" y="84"/>
                  </a:cubicBezTo>
                  <a:cubicBezTo>
                    <a:pt x="48" y="84"/>
                    <a:pt x="48"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1" y="84"/>
                    <a:pt x="51" y="84"/>
                  </a:cubicBezTo>
                  <a:cubicBezTo>
                    <a:pt x="50" y="83"/>
                    <a:pt x="49" y="84"/>
                    <a:pt x="49" y="84"/>
                  </a:cubicBezTo>
                  <a:close/>
                  <a:moveTo>
                    <a:pt x="65" y="83"/>
                  </a:moveTo>
                  <a:cubicBezTo>
                    <a:pt x="65" y="83"/>
                    <a:pt x="65" y="83"/>
                    <a:pt x="66" y="84"/>
                  </a:cubicBezTo>
                  <a:cubicBezTo>
                    <a:pt x="66" y="84"/>
                    <a:pt x="67" y="83"/>
                    <a:pt x="67" y="83"/>
                  </a:cubicBezTo>
                  <a:cubicBezTo>
                    <a:pt x="67"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3"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8" y="90"/>
                    <a:pt x="48" y="90"/>
                  </a:cubicBezTo>
                  <a:cubicBezTo>
                    <a:pt x="48" y="90"/>
                    <a:pt x="48" y="90"/>
                    <a:pt x="48" y="89"/>
                  </a:cubicBezTo>
                  <a:cubicBezTo>
                    <a:pt x="49" y="89"/>
                    <a:pt x="49" y="89"/>
                    <a:pt x="49" y="89"/>
                  </a:cubicBezTo>
                  <a:cubicBezTo>
                    <a:pt x="48" y="88"/>
                    <a:pt x="48" y="88"/>
                    <a:pt x="48" y="89"/>
                  </a:cubicBezTo>
                  <a:cubicBezTo>
                    <a:pt x="47" y="89"/>
                    <a:pt x="47" y="89"/>
                    <a:pt x="47" y="89"/>
                  </a:cubicBezTo>
                  <a:cubicBezTo>
                    <a:pt x="46" y="89"/>
                    <a:pt x="46"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6" y="84"/>
                    <a:pt x="46" y="83"/>
                  </a:cubicBezTo>
                  <a:cubicBezTo>
                    <a:pt x="46" y="83"/>
                    <a:pt x="46" y="83"/>
                    <a:pt x="46" y="82"/>
                  </a:cubicBezTo>
                  <a:cubicBezTo>
                    <a:pt x="47" y="82"/>
                    <a:pt x="47" y="82"/>
                    <a:pt x="47" y="81"/>
                  </a:cubicBezTo>
                  <a:cubicBezTo>
                    <a:pt x="46" y="81"/>
                    <a:pt x="46" y="82"/>
                    <a:pt x="45" y="82"/>
                  </a:cubicBezTo>
                  <a:cubicBezTo>
                    <a:pt x="45" y="82"/>
                    <a:pt x="44" y="82"/>
                    <a:pt x="44" y="82"/>
                  </a:cubicBezTo>
                  <a:close/>
                  <a:moveTo>
                    <a:pt x="36" y="79"/>
                  </a:moveTo>
                  <a:cubicBezTo>
                    <a:pt x="37" y="79"/>
                    <a:pt x="37" y="78"/>
                    <a:pt x="37" y="78"/>
                  </a:cubicBezTo>
                  <a:cubicBezTo>
                    <a:pt x="37" y="78"/>
                    <a:pt x="36" y="78"/>
                    <a:pt x="36" y="78"/>
                  </a:cubicBezTo>
                  <a:cubicBezTo>
                    <a:pt x="36" y="78"/>
                    <a:pt x="36" y="78"/>
                    <a:pt x="36" y="78"/>
                  </a:cubicBezTo>
                  <a:cubicBezTo>
                    <a:pt x="36" y="79"/>
                    <a:pt x="36" y="79"/>
                    <a:pt x="36" y="79"/>
                  </a:cubicBezTo>
                  <a:close/>
                  <a:moveTo>
                    <a:pt x="54" y="77"/>
                  </a:moveTo>
                  <a:cubicBezTo>
                    <a:pt x="53" y="76"/>
                    <a:pt x="53"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8"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60"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6"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2"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cubicBezTo>
                    <a:pt x="52" y="69"/>
                    <a:pt x="52" y="69"/>
                    <a:pt x="53" y="69"/>
                  </a:cubicBezTo>
                  <a:cubicBezTo>
                    <a:pt x="53" y="69"/>
                    <a:pt x="53" y="68"/>
                    <a:pt x="52" y="68"/>
                  </a:cubicBezTo>
                  <a:cubicBezTo>
                    <a:pt x="52" y="68"/>
                    <a:pt x="52" y="69"/>
                    <a:pt x="52" y="69"/>
                  </a:cubicBezTo>
                  <a:cubicBezTo>
                    <a:pt x="52" y="69"/>
                    <a:pt x="52" y="69"/>
                    <a:pt x="52" y="69"/>
                  </a:cubicBezTo>
                  <a:close/>
                  <a:moveTo>
                    <a:pt x="55" y="68"/>
                  </a:moveTo>
                  <a:cubicBezTo>
                    <a:pt x="55" y="69"/>
                    <a:pt x="56" y="69"/>
                    <a:pt x="56" y="69"/>
                  </a:cubicBezTo>
                  <a:cubicBezTo>
                    <a:pt x="56" y="69"/>
                    <a:pt x="57" y="68"/>
                    <a:pt x="57" y="68"/>
                  </a:cubicBezTo>
                  <a:cubicBezTo>
                    <a:pt x="57" y="68"/>
                    <a:pt x="57" y="67"/>
                    <a:pt x="57" y="67"/>
                  </a:cubicBezTo>
                  <a:cubicBezTo>
                    <a:pt x="57" y="67"/>
                    <a:pt x="57" y="67"/>
                    <a:pt x="56" y="67"/>
                  </a:cubicBezTo>
                  <a:cubicBezTo>
                    <a:pt x="56" y="68"/>
                    <a:pt x="56" y="68"/>
                    <a:pt x="55" y="68"/>
                  </a:cubicBezTo>
                  <a:close/>
                  <a:moveTo>
                    <a:pt x="52" y="66"/>
                  </a:moveTo>
                  <a:lnTo>
                    <a:pt x="52" y="67"/>
                  </a:lnTo>
                  <a:cubicBezTo>
                    <a:pt x="52" y="67"/>
                    <a:pt x="52" y="67"/>
                    <a:pt x="52" y="67"/>
                  </a:cubicBezTo>
                  <a:cubicBezTo>
                    <a:pt x="52" y="67"/>
                    <a:pt x="52" y="66"/>
                    <a:pt x="52" y="66"/>
                  </a:cubicBezTo>
                  <a:cubicBezTo>
                    <a:pt x="52" y="66"/>
                    <a:pt x="52" y="66"/>
                    <a:pt x="52" y="66"/>
                  </a:cubicBezTo>
                  <a:cubicBezTo>
                    <a:pt x="52" y="66"/>
                    <a:pt x="52" y="66"/>
                    <a:pt x="52"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1" y="68"/>
                    <a:pt x="51" y="68"/>
                    <a:pt x="51" y="67"/>
                  </a:cubicBezTo>
                  <a:cubicBezTo>
                    <a:pt x="50" y="67"/>
                    <a:pt x="50" y="66"/>
                    <a:pt x="50" y="66"/>
                  </a:cubicBezTo>
                  <a:cubicBezTo>
                    <a:pt x="49" y="66"/>
                    <a:pt x="49" y="66"/>
                    <a:pt x="48" y="66"/>
                  </a:cubicBezTo>
                  <a:close/>
                  <a:moveTo>
                    <a:pt x="44" y="66"/>
                  </a:moveTo>
                  <a:cubicBezTo>
                    <a:pt x="44" y="66"/>
                    <a:pt x="44" y="67"/>
                    <a:pt x="44" y="67"/>
                  </a:cubicBezTo>
                  <a:cubicBezTo>
                    <a:pt x="45" y="67"/>
                    <a:pt x="45" y="67"/>
                    <a:pt x="45" y="67"/>
                  </a:cubicBezTo>
                  <a:cubicBezTo>
                    <a:pt x="46"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3"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3" y="57"/>
                    <a:pt x="42" y="57"/>
                    <a:pt x="42" y="57"/>
                  </a:cubicBezTo>
                  <a:close/>
                  <a:moveTo>
                    <a:pt x="62" y="49"/>
                  </a:moveTo>
                  <a:cubicBezTo>
                    <a:pt x="62" y="49"/>
                    <a:pt x="63"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9"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7" y="34"/>
                    <a:pt x="97"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5"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9" y="31"/>
                    <a:pt x="28" y="31"/>
                  </a:cubicBezTo>
                  <a:close/>
                  <a:moveTo>
                    <a:pt x="65" y="31"/>
                  </a:moveTo>
                  <a:cubicBezTo>
                    <a:pt x="65" y="32"/>
                    <a:pt x="65" y="33"/>
                    <a:pt x="66" y="33"/>
                  </a:cubicBezTo>
                  <a:cubicBezTo>
                    <a:pt x="67" y="32"/>
                    <a:pt x="67" y="32"/>
                    <a:pt x="67" y="31"/>
                  </a:cubicBezTo>
                  <a:cubicBezTo>
                    <a:pt x="66" y="31"/>
                    <a:pt x="66" y="31"/>
                    <a:pt x="66" y="31"/>
                  </a:cubicBezTo>
                  <a:cubicBezTo>
                    <a:pt x="65" y="31"/>
                    <a:pt x="65" y="31"/>
                    <a:pt x="65" y="31"/>
                  </a:cubicBezTo>
                  <a:close/>
                  <a:moveTo>
                    <a:pt x="67" y="23"/>
                  </a:moveTo>
                  <a:cubicBezTo>
                    <a:pt x="68" y="22"/>
                    <a:pt x="68" y="22"/>
                    <a:pt x="68"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8" y="6"/>
                  </a:moveTo>
                  <a:cubicBezTo>
                    <a:pt x="58" y="5"/>
                    <a:pt x="57" y="5"/>
                    <a:pt x="57" y="5"/>
                  </a:cubicBezTo>
                  <a:cubicBezTo>
                    <a:pt x="57" y="5"/>
                    <a:pt x="57" y="6"/>
                    <a:pt x="57" y="6"/>
                  </a:cubicBezTo>
                  <a:cubicBezTo>
                    <a:pt x="57" y="6"/>
                    <a:pt x="57" y="6"/>
                    <a:pt x="57" y="6"/>
                  </a:cubicBezTo>
                  <a:lnTo>
                    <a:pt x="58"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40" y="6"/>
                  </a:moveTo>
                  <a:cubicBezTo>
                    <a:pt x="40" y="6"/>
                    <a:pt x="40" y="6"/>
                    <a:pt x="40" y="5"/>
                  </a:cubicBezTo>
                  <a:cubicBezTo>
                    <a:pt x="39" y="5"/>
                    <a:pt x="39" y="5"/>
                    <a:pt x="39" y="5"/>
                  </a:cubicBezTo>
                  <a:cubicBezTo>
                    <a:pt x="39" y="5"/>
                    <a:pt x="39" y="5"/>
                    <a:pt x="39" y="6"/>
                  </a:cubicBezTo>
                  <a:cubicBezTo>
                    <a:pt x="39" y="6"/>
                    <a:pt x="39" y="6"/>
                    <a:pt x="40" y="6"/>
                  </a:cubicBezTo>
                  <a:close/>
                  <a:moveTo>
                    <a:pt x="56" y="6"/>
                  </a:moveTo>
                  <a:cubicBezTo>
                    <a:pt x="56" y="5"/>
                    <a:pt x="55" y="5"/>
                    <a:pt x="55" y="5"/>
                  </a:cubicBezTo>
                  <a:cubicBezTo>
                    <a:pt x="54" y="5"/>
                    <a:pt x="53" y="5"/>
                    <a:pt x="53" y="6"/>
                  </a:cubicBezTo>
                  <a:cubicBezTo>
                    <a:pt x="54" y="6"/>
                    <a:pt x="54" y="6"/>
                    <a:pt x="55" y="6"/>
                  </a:cubicBezTo>
                  <a:cubicBezTo>
                    <a:pt x="55" y="6"/>
                    <a:pt x="55" y="6"/>
                    <a:pt x="56" y="6"/>
                  </a:cubicBezTo>
                  <a:close/>
                  <a:moveTo>
                    <a:pt x="98" y="6"/>
                  </a:moveTo>
                  <a:cubicBezTo>
                    <a:pt x="98" y="6"/>
                    <a:pt x="99"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2"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7" y="4"/>
                    <a:pt x="67"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7"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5" y="2"/>
                  </a:moveTo>
                  <a:cubicBezTo>
                    <a:pt x="55" y="2"/>
                    <a:pt x="55" y="3"/>
                    <a:pt x="56" y="3"/>
                  </a:cubicBezTo>
                  <a:cubicBezTo>
                    <a:pt x="56" y="3"/>
                    <a:pt x="56" y="2"/>
                    <a:pt x="56" y="2"/>
                  </a:cubicBezTo>
                  <a:cubicBezTo>
                    <a:pt x="55" y="2"/>
                    <a:pt x="55" y="1"/>
                    <a:pt x="55"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7"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7" y="4"/>
                  </a:cubicBezTo>
                  <a:cubicBezTo>
                    <a:pt x="47" y="4"/>
                    <a:pt x="47" y="5"/>
                    <a:pt x="48" y="5"/>
                  </a:cubicBezTo>
                  <a:cubicBezTo>
                    <a:pt x="48" y="5"/>
                    <a:pt x="48" y="5"/>
                    <a:pt x="49" y="5"/>
                  </a:cubicBezTo>
                  <a:cubicBezTo>
                    <a:pt x="49" y="5"/>
                    <a:pt x="49" y="4"/>
                    <a:pt x="50" y="5"/>
                  </a:cubicBezTo>
                  <a:cubicBezTo>
                    <a:pt x="50" y="4"/>
                    <a:pt x="50" y="4"/>
                    <a:pt x="50" y="4"/>
                  </a:cubicBezTo>
                  <a:cubicBezTo>
                    <a:pt x="50" y="4"/>
                    <a:pt x="51" y="4"/>
                    <a:pt x="51" y="3"/>
                  </a:cubicBezTo>
                  <a:cubicBezTo>
                    <a:pt x="52" y="4"/>
                    <a:pt x="53" y="4"/>
                    <a:pt x="53" y="3"/>
                  </a:cubicBezTo>
                  <a:close/>
                  <a:moveTo>
                    <a:pt x="27" y="2"/>
                  </a:moveTo>
                  <a:cubicBezTo>
                    <a:pt x="27" y="2"/>
                    <a:pt x="27" y="3"/>
                    <a:pt x="28" y="3"/>
                  </a:cubicBezTo>
                  <a:cubicBezTo>
                    <a:pt x="28" y="3"/>
                    <a:pt x="29" y="3"/>
                    <a:pt x="29" y="3"/>
                  </a:cubicBezTo>
                  <a:cubicBezTo>
                    <a:pt x="29" y="2"/>
                    <a:pt x="30" y="1"/>
                    <a:pt x="29" y="1"/>
                  </a:cubicBezTo>
                  <a:cubicBezTo>
                    <a:pt x="29" y="1"/>
                    <a:pt x="28" y="1"/>
                    <a:pt x="28" y="1"/>
                  </a:cubicBezTo>
                  <a:cubicBezTo>
                    <a:pt x="28" y="1"/>
                    <a:pt x="27" y="2"/>
                    <a:pt x="27" y="2"/>
                  </a:cubicBezTo>
                  <a:close/>
                  <a:moveTo>
                    <a:pt x="71" y="2"/>
                  </a:moveTo>
                  <a:cubicBezTo>
                    <a:pt x="71" y="2"/>
                    <a:pt x="71" y="3"/>
                    <a:pt x="71" y="3"/>
                  </a:cubicBezTo>
                  <a:cubicBezTo>
                    <a:pt x="72" y="3"/>
                    <a:pt x="72" y="4"/>
                    <a:pt x="73" y="4"/>
                  </a:cubicBezTo>
                  <a:cubicBezTo>
                    <a:pt x="74" y="4"/>
                    <a:pt x="74" y="3"/>
                    <a:pt x="75" y="3"/>
                  </a:cubicBezTo>
                  <a:cubicBezTo>
                    <a:pt x="75" y="2"/>
                    <a:pt x="75" y="2"/>
                    <a:pt x="74" y="1"/>
                  </a:cubicBezTo>
                  <a:cubicBezTo>
                    <a:pt x="74" y="1"/>
                    <a:pt x="73" y="1"/>
                    <a:pt x="72" y="1"/>
                  </a:cubicBezTo>
                  <a:cubicBezTo>
                    <a:pt x="71" y="1"/>
                    <a:pt x="71" y="1"/>
                    <a:pt x="71" y="2"/>
                  </a:cubicBezTo>
                  <a:close/>
                  <a:moveTo>
                    <a:pt x="52"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5" y="155"/>
                    <a:pt x="44" y="155"/>
                  </a:cubicBezTo>
                  <a:cubicBezTo>
                    <a:pt x="44" y="154"/>
                    <a:pt x="44" y="154"/>
                    <a:pt x="43" y="154"/>
                  </a:cubicBezTo>
                  <a:cubicBezTo>
                    <a:pt x="43" y="154"/>
                    <a:pt x="43" y="154"/>
                    <a:pt x="43" y="154"/>
                  </a:cubicBezTo>
                  <a:cubicBezTo>
                    <a:pt x="42" y="154"/>
                    <a:pt x="42" y="154"/>
                    <a:pt x="42" y="154"/>
                  </a:cubicBezTo>
                  <a:cubicBezTo>
                    <a:pt x="42" y="154"/>
                    <a:pt x="42"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6"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9"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3"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5" y="159"/>
                    <a:pt x="55" y="159"/>
                  </a:cubicBezTo>
                  <a:cubicBezTo>
                    <a:pt x="55" y="159"/>
                    <a:pt x="55" y="159"/>
                    <a:pt x="55" y="159"/>
                  </a:cubicBezTo>
                  <a:cubicBezTo>
                    <a:pt x="55" y="158"/>
                    <a:pt x="55" y="158"/>
                    <a:pt x="54" y="158"/>
                  </a:cubicBezTo>
                  <a:cubicBezTo>
                    <a:pt x="54" y="158"/>
                    <a:pt x="54"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6"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60" y="159"/>
                    <a:pt x="60" y="158"/>
                    <a:pt x="60"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7" y="149"/>
                    <a:pt x="56" y="149"/>
                    <a:pt x="56" y="149"/>
                  </a:cubicBezTo>
                  <a:cubicBezTo>
                    <a:pt x="56" y="149"/>
                    <a:pt x="57" y="148"/>
                    <a:pt x="57" y="148"/>
                  </a:cubicBezTo>
                  <a:cubicBezTo>
                    <a:pt x="58" y="147"/>
                    <a:pt x="58" y="147"/>
                    <a:pt x="58" y="146"/>
                  </a:cubicBezTo>
                  <a:cubicBezTo>
                    <a:pt x="58" y="145"/>
                    <a:pt x="58" y="145"/>
                    <a:pt x="57" y="145"/>
                  </a:cubicBezTo>
                  <a:cubicBezTo>
                    <a:pt x="57" y="145"/>
                    <a:pt x="57" y="145"/>
                    <a:pt x="57" y="145"/>
                  </a:cubicBezTo>
                  <a:cubicBezTo>
                    <a:pt x="57" y="144"/>
                    <a:pt x="57" y="144"/>
                    <a:pt x="57" y="144"/>
                  </a:cubicBezTo>
                  <a:cubicBezTo>
                    <a:pt x="57" y="144"/>
                    <a:pt x="57" y="143"/>
                    <a:pt x="57" y="143"/>
                  </a:cubicBezTo>
                  <a:cubicBezTo>
                    <a:pt x="57" y="143"/>
                    <a:pt x="56" y="143"/>
                    <a:pt x="56" y="143"/>
                  </a:cubicBezTo>
                  <a:lnTo>
                    <a:pt x="55" y="143"/>
                  </a:lnTo>
                  <a:cubicBezTo>
                    <a:pt x="54" y="142"/>
                    <a:pt x="54" y="142"/>
                    <a:pt x="54" y="142"/>
                  </a:cubicBezTo>
                  <a:cubicBezTo>
                    <a:pt x="53" y="142"/>
                    <a:pt x="53" y="142"/>
                    <a:pt x="53" y="142"/>
                  </a:cubicBezTo>
                  <a:cubicBezTo>
                    <a:pt x="53" y="143"/>
                    <a:pt x="53" y="143"/>
                    <a:pt x="54" y="143"/>
                  </a:cubicBezTo>
                  <a:cubicBezTo>
                    <a:pt x="54" y="143"/>
                    <a:pt x="55" y="143"/>
                    <a:pt x="55" y="143"/>
                  </a:cubicBezTo>
                  <a:cubicBezTo>
                    <a:pt x="55" y="144"/>
                    <a:pt x="55" y="145"/>
                    <a:pt x="54" y="145"/>
                  </a:cubicBezTo>
                  <a:cubicBezTo>
                    <a:pt x="54" y="146"/>
                    <a:pt x="54" y="146"/>
                    <a:pt x="53" y="146"/>
                  </a:cubicBezTo>
                  <a:cubicBezTo>
                    <a:pt x="53" y="147"/>
                    <a:pt x="52" y="147"/>
                    <a:pt x="52" y="147"/>
                  </a:cubicBezTo>
                  <a:cubicBezTo>
                    <a:pt x="51" y="147"/>
                    <a:pt x="51" y="147"/>
                    <a:pt x="51"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1"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1" y="139"/>
                    <a:pt x="50" y="139"/>
                    <a:pt x="49" y="139"/>
                  </a:cubicBezTo>
                  <a:cubicBezTo>
                    <a:pt x="49" y="138"/>
                    <a:pt x="49" y="138"/>
                    <a:pt x="50"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3" y="146"/>
                    <a:pt x="43"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6" y="152"/>
                    <a:pt x="45" y="152"/>
                    <a:pt x="45" y="151"/>
                  </a:cubicBezTo>
                  <a:cubicBezTo>
                    <a:pt x="45" y="151"/>
                    <a:pt x="45" y="150"/>
                    <a:pt x="44" y="150"/>
                  </a:cubicBezTo>
                  <a:cubicBezTo>
                    <a:pt x="44" y="150"/>
                    <a:pt x="44" y="150"/>
                    <a:pt x="43" y="150"/>
                  </a:cubicBezTo>
                  <a:cubicBezTo>
                    <a:pt x="43" y="150"/>
                    <a:pt x="43" y="150"/>
                    <a:pt x="43" y="149"/>
                  </a:cubicBezTo>
                  <a:cubicBezTo>
                    <a:pt x="43" y="149"/>
                    <a:pt x="42" y="149"/>
                    <a:pt x="42" y="148"/>
                  </a:cubicBezTo>
                  <a:cubicBezTo>
                    <a:pt x="42" y="148"/>
                    <a:pt x="42" y="147"/>
                    <a:pt x="42" y="147"/>
                  </a:cubicBezTo>
                  <a:cubicBezTo>
                    <a:pt x="42" y="147"/>
                    <a:pt x="42" y="146"/>
                    <a:pt x="41" y="146"/>
                  </a:cubicBezTo>
                  <a:cubicBezTo>
                    <a:pt x="41" y="146"/>
                    <a:pt x="41" y="146"/>
                    <a:pt x="40" y="146"/>
                  </a:cubicBezTo>
                  <a:cubicBezTo>
                    <a:pt x="40" y="146"/>
                    <a:pt x="40" y="147"/>
                    <a:pt x="40" y="147"/>
                  </a:cubicBezTo>
                  <a:cubicBezTo>
                    <a:pt x="40" y="147"/>
                    <a:pt x="40" y="147"/>
                    <a:pt x="39" y="148"/>
                  </a:cubicBezTo>
                  <a:cubicBezTo>
                    <a:pt x="39" y="148"/>
                    <a:pt x="39" y="148"/>
                    <a:pt x="39" y="148"/>
                  </a:cubicBezTo>
                  <a:cubicBezTo>
                    <a:pt x="38" y="148"/>
                    <a:pt x="38" y="148"/>
                    <a:pt x="38" y="148"/>
                  </a:cubicBezTo>
                  <a:cubicBezTo>
                    <a:pt x="38" y="147"/>
                    <a:pt x="38" y="147"/>
                    <a:pt x="38" y="146"/>
                  </a:cubicBezTo>
                  <a:cubicBezTo>
                    <a:pt x="38" y="146"/>
                    <a:pt x="38" y="146"/>
                    <a:pt x="39"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1" y="141"/>
                    <a:pt x="40" y="140"/>
                  </a:cubicBezTo>
                  <a:cubicBezTo>
                    <a:pt x="40" y="139"/>
                    <a:pt x="40" y="139"/>
                    <a:pt x="41" y="138"/>
                  </a:cubicBezTo>
                  <a:cubicBezTo>
                    <a:pt x="41" y="138"/>
                    <a:pt x="41" y="138"/>
                    <a:pt x="41" y="138"/>
                  </a:cubicBezTo>
                  <a:cubicBezTo>
                    <a:pt x="41" y="138"/>
                    <a:pt x="42" y="138"/>
                    <a:pt x="42" y="138"/>
                  </a:cubicBezTo>
                  <a:cubicBezTo>
                    <a:pt x="42" y="138"/>
                    <a:pt x="42" y="138"/>
                    <a:pt x="42" y="138"/>
                  </a:cubicBezTo>
                  <a:cubicBezTo>
                    <a:pt x="43" y="137"/>
                    <a:pt x="43" y="137"/>
                    <a:pt x="43" y="137"/>
                  </a:cubicBezTo>
                  <a:cubicBezTo>
                    <a:pt x="43" y="137"/>
                    <a:pt x="44" y="137"/>
                    <a:pt x="44" y="138"/>
                  </a:cubicBezTo>
                  <a:cubicBezTo>
                    <a:pt x="45" y="138"/>
                    <a:pt x="45" y="138"/>
                    <a:pt x="45" y="137"/>
                  </a:cubicBezTo>
                  <a:cubicBezTo>
                    <a:pt x="46" y="137"/>
                    <a:pt x="46"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6" y="130"/>
                  </a:cubicBezTo>
                  <a:cubicBezTo>
                    <a:pt x="45" y="130"/>
                    <a:pt x="45" y="130"/>
                    <a:pt x="45" y="130"/>
                  </a:cubicBezTo>
                  <a:cubicBezTo>
                    <a:pt x="44" y="130"/>
                    <a:pt x="44" y="130"/>
                    <a:pt x="44" y="130"/>
                  </a:cubicBezTo>
                  <a:cubicBezTo>
                    <a:pt x="44" y="129"/>
                    <a:pt x="44" y="129"/>
                    <a:pt x="45" y="129"/>
                  </a:cubicBezTo>
                  <a:cubicBezTo>
                    <a:pt x="45" y="129"/>
                    <a:pt x="46"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8" y="129"/>
                    <a:pt x="37" y="129"/>
                    <a:pt x="36" y="128"/>
                  </a:cubicBezTo>
                  <a:cubicBezTo>
                    <a:pt x="36" y="128"/>
                    <a:pt x="36" y="128"/>
                    <a:pt x="36" y="128"/>
                  </a:cubicBezTo>
                  <a:cubicBezTo>
                    <a:pt x="36"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5"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3" y="123"/>
                    <a:pt x="33" y="123"/>
                    <a:pt x="33" y="122"/>
                  </a:cubicBezTo>
                  <a:lnTo>
                    <a:pt x="33" y="121"/>
                  </a:lnTo>
                  <a:cubicBezTo>
                    <a:pt x="33"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6" y="83"/>
                    <a:pt x="36" y="83"/>
                    <a:pt x="35" y="83"/>
                  </a:cubicBezTo>
                  <a:cubicBezTo>
                    <a:pt x="35" y="83"/>
                    <a:pt x="35" y="83"/>
                    <a:pt x="35" y="84"/>
                  </a:cubicBezTo>
                  <a:cubicBezTo>
                    <a:pt x="35" y="84"/>
                    <a:pt x="35" y="84"/>
                    <a:pt x="34" y="84"/>
                  </a:cubicBezTo>
                  <a:cubicBezTo>
                    <a:pt x="34" y="84"/>
                    <a:pt x="34" y="84"/>
                    <a:pt x="33" y="84"/>
                  </a:cubicBezTo>
                  <a:cubicBezTo>
                    <a:pt x="33" y="85"/>
                    <a:pt x="33" y="85"/>
                    <a:pt x="33" y="85"/>
                  </a:cubicBezTo>
                  <a:cubicBezTo>
                    <a:pt x="33" y="86"/>
                    <a:pt x="33" y="86"/>
                    <a:pt x="34" y="86"/>
                  </a:cubicBezTo>
                  <a:cubicBezTo>
                    <a:pt x="34" y="87"/>
                    <a:pt x="35" y="87"/>
                    <a:pt x="36"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9"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2" y="80"/>
                    <a:pt x="42" y="80"/>
                    <a:pt x="42" y="80"/>
                  </a:cubicBezTo>
                  <a:cubicBezTo>
                    <a:pt x="42" y="80"/>
                    <a:pt x="43" y="81"/>
                    <a:pt x="43" y="81"/>
                  </a:cubicBezTo>
                  <a:cubicBezTo>
                    <a:pt x="43" y="81"/>
                    <a:pt x="43" y="81"/>
                    <a:pt x="43" y="81"/>
                  </a:cubicBezTo>
                  <a:cubicBezTo>
                    <a:pt x="44" y="81"/>
                    <a:pt x="44" y="81"/>
                    <a:pt x="44" y="81"/>
                  </a:cubicBezTo>
                  <a:cubicBezTo>
                    <a:pt x="44" y="80"/>
                    <a:pt x="43" y="79"/>
                    <a:pt x="43" y="79"/>
                  </a:cubicBezTo>
                  <a:cubicBezTo>
                    <a:pt x="42" y="78"/>
                    <a:pt x="42"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5" y="82"/>
                  </a:cubicBezTo>
                  <a:cubicBezTo>
                    <a:pt x="34" y="82"/>
                    <a:pt x="33" y="82"/>
                    <a:pt x="33" y="81"/>
                  </a:cubicBezTo>
                  <a:cubicBezTo>
                    <a:pt x="33" y="75"/>
                    <a:pt x="32" y="69"/>
                    <a:pt x="33" y="62"/>
                  </a:cubicBezTo>
                  <a:cubicBezTo>
                    <a:pt x="33" y="56"/>
                    <a:pt x="33" y="49"/>
                    <a:pt x="32" y="43"/>
                  </a:cubicBezTo>
                  <a:cubicBezTo>
                    <a:pt x="29" y="43"/>
                    <a:pt x="24" y="43"/>
                    <a:pt x="20" y="43"/>
                  </a:cubicBezTo>
                  <a:cubicBezTo>
                    <a:pt x="16" y="43"/>
                    <a:pt x="12" y="43"/>
                    <a:pt x="8" y="43"/>
                  </a:cubicBezTo>
                  <a:cubicBezTo>
                    <a:pt x="8" y="43"/>
                    <a:pt x="8" y="43"/>
                    <a:pt x="8" y="43"/>
                  </a:cubicBezTo>
                  <a:cubicBezTo>
                    <a:pt x="8" y="42"/>
                    <a:pt x="7" y="42"/>
                    <a:pt x="7" y="42"/>
                  </a:cubicBezTo>
                  <a:cubicBezTo>
                    <a:pt x="7" y="42"/>
                    <a:pt x="6" y="42"/>
                    <a:pt x="6" y="42"/>
                  </a:cubicBezTo>
                  <a:cubicBezTo>
                    <a:pt x="6" y="42"/>
                    <a:pt x="5" y="43"/>
                    <a:pt x="5" y="43"/>
                  </a:cubicBezTo>
                  <a:cubicBezTo>
                    <a:pt x="4"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60" y="0"/>
                  </a:cubicBezTo>
                  <a:cubicBezTo>
                    <a:pt x="66" y="0"/>
                    <a:pt x="71" y="0"/>
                    <a:pt x="77" y="1"/>
                  </a:cubicBezTo>
                  <a:cubicBezTo>
                    <a:pt x="78" y="1"/>
                    <a:pt x="78" y="1"/>
                    <a:pt x="77" y="1"/>
                  </a:cubicBezTo>
                  <a:cubicBezTo>
                    <a:pt x="77" y="1"/>
                    <a:pt x="77" y="1"/>
                    <a:pt x="77" y="1"/>
                  </a:cubicBezTo>
                  <a:cubicBezTo>
                    <a:pt x="77" y="2"/>
                    <a:pt x="78" y="2"/>
                    <a:pt x="78" y="2"/>
                  </a:cubicBezTo>
                  <a:cubicBezTo>
                    <a:pt x="79" y="2"/>
                    <a:pt x="79" y="2"/>
                    <a:pt x="80" y="1"/>
                  </a:cubicBezTo>
                  <a:cubicBezTo>
                    <a:pt x="80" y="2"/>
                    <a:pt x="81"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5" y="6"/>
                    <a:pt x="85" y="6"/>
                  </a:cubicBezTo>
                  <a:cubicBezTo>
                    <a:pt x="85" y="6"/>
                    <a:pt x="85" y="6"/>
                    <a:pt x="86" y="6"/>
                  </a:cubicBezTo>
                  <a:cubicBezTo>
                    <a:pt x="86" y="6"/>
                    <a:pt x="86" y="5"/>
                    <a:pt x="85" y="5"/>
                  </a:cubicBezTo>
                  <a:cubicBezTo>
                    <a:pt x="85" y="4"/>
                    <a:pt x="85" y="4"/>
                    <a:pt x="85" y="4"/>
                  </a:cubicBezTo>
                  <a:cubicBezTo>
                    <a:pt x="85" y="3"/>
                    <a:pt x="85" y="3"/>
                    <a:pt x="85" y="2"/>
                  </a:cubicBezTo>
                  <a:cubicBezTo>
                    <a:pt x="86"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5" y="1"/>
                    <a:pt x="105" y="1"/>
                  </a:cubicBezTo>
                  <a:cubicBezTo>
                    <a:pt x="105" y="0"/>
                    <a:pt x="106" y="0"/>
                    <a:pt x="107" y="0"/>
                  </a:cubicBezTo>
                  <a:cubicBezTo>
                    <a:pt x="108" y="0"/>
                    <a:pt x="109" y="0"/>
                    <a:pt x="110" y="0"/>
                  </a:cubicBezTo>
                  <a:cubicBezTo>
                    <a:pt x="110" y="1"/>
                    <a:pt x="111" y="1"/>
                    <a:pt x="111" y="2"/>
                  </a:cubicBezTo>
                  <a:cubicBezTo>
                    <a:pt x="112" y="2"/>
                    <a:pt x="112" y="1"/>
                    <a:pt x="113"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1" y="31"/>
                    <a:pt x="121" y="37"/>
                    <a:pt x="120" y="43"/>
                  </a:cubicBezTo>
                  <a:cubicBezTo>
                    <a:pt x="120"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8"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2" y="212"/>
                  </a:cubicBezTo>
                  <a:cubicBezTo>
                    <a:pt x="41" y="212"/>
                    <a:pt x="41" y="212"/>
                    <a:pt x="41" y="213"/>
                  </a:cubicBezTo>
                  <a:cubicBezTo>
                    <a:pt x="41"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7" y="213"/>
                    <a:pt x="36" y="213"/>
                    <a:pt x="36" y="213"/>
                  </a:cubicBezTo>
                  <a:cubicBezTo>
                    <a:pt x="36" y="213"/>
                    <a:pt x="35" y="213"/>
                    <a:pt x="35" y="213"/>
                  </a:cubicBezTo>
                  <a:cubicBezTo>
                    <a:pt x="35" y="213"/>
                    <a:pt x="35" y="212"/>
                    <a:pt x="35" y="212"/>
                  </a:cubicBezTo>
                  <a:lnTo>
                    <a:pt x="35" y="211"/>
                  </a:lnTo>
                  <a:cubicBezTo>
                    <a:pt x="35" y="211"/>
                    <a:pt x="36" y="211"/>
                    <a:pt x="36" y="211"/>
                  </a:cubicBezTo>
                  <a:cubicBezTo>
                    <a:pt x="36" y="211"/>
                    <a:pt x="36" y="210"/>
                    <a:pt x="36" y="210"/>
                  </a:cubicBezTo>
                  <a:cubicBezTo>
                    <a:pt x="36" y="210"/>
                    <a:pt x="35" y="209"/>
                    <a:pt x="35"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4" y="155"/>
                    <a:pt x="34" y="155"/>
                  </a:cubicBezTo>
                  <a:cubicBezTo>
                    <a:pt x="35" y="155"/>
                    <a:pt x="35" y="155"/>
                    <a:pt x="36"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8" y="155"/>
                    <a:pt x="37" y="155"/>
                    <a:pt x="37" y="154"/>
                  </a:cubicBezTo>
                  <a:cubicBezTo>
                    <a:pt x="37" y="154"/>
                    <a:pt x="37" y="154"/>
                    <a:pt x="38" y="153"/>
                  </a:cubicBezTo>
                  <a:cubicBezTo>
                    <a:pt x="38" y="153"/>
                    <a:pt x="38" y="152"/>
                    <a:pt x="38"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8" y="159"/>
                    <a:pt x="48" y="160"/>
                  </a:cubicBezTo>
                  <a:cubicBezTo>
                    <a:pt x="48" y="160"/>
                    <a:pt x="48" y="160"/>
                    <a:pt x="48" y="160"/>
                  </a:cubicBezTo>
                  <a:cubicBezTo>
                    <a:pt x="48" y="160"/>
                    <a:pt x="49" y="160"/>
                    <a:pt x="49" y="161"/>
                  </a:cubicBezTo>
                  <a:cubicBezTo>
                    <a:pt x="49" y="161"/>
                    <a:pt x="50" y="161"/>
                    <a:pt x="50" y="162"/>
                  </a:cubicBezTo>
                  <a:cubicBezTo>
                    <a:pt x="50" y="161"/>
                    <a:pt x="51" y="162"/>
                    <a:pt x="51" y="162"/>
                  </a:cubicBezTo>
                  <a:cubicBezTo>
                    <a:pt x="51" y="162"/>
                    <a:pt x="51"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38">
              <a:extLst>
                <a:ext uri="{FF2B5EF4-FFF2-40B4-BE49-F238E27FC236}">
                  <a16:creationId xmlns:a16="http://schemas.microsoft.com/office/drawing/2014/main" id="{3D2F3FB7-C03D-41AF-8AA8-B2DCA76296C2}"/>
                </a:ext>
              </a:extLst>
            </p:cNvPr>
            <p:cNvSpPr>
              <a:spLocks noEditPoints="1"/>
            </p:cNvSpPr>
            <p:nvPr/>
          </p:nvSpPr>
          <p:spPr bwMode="auto">
            <a:xfrm>
              <a:off x="8170442" y="3086699"/>
              <a:ext cx="46559" cy="177767"/>
            </a:xfrm>
            <a:custGeom>
              <a:avLst/>
              <a:gdLst>
                <a:gd name="T0" fmla="*/ 2 w 56"/>
                <a:gd name="T1" fmla="*/ 6 h 213"/>
                <a:gd name="T2" fmla="*/ 2 w 56"/>
                <a:gd name="T3" fmla="*/ 191 h 213"/>
                <a:gd name="T4" fmla="*/ 5 w 56"/>
                <a:gd name="T5" fmla="*/ 197 h 213"/>
                <a:gd name="T6" fmla="*/ 9 w 56"/>
                <a:gd name="T7" fmla="*/ 194 h 213"/>
                <a:gd name="T8" fmla="*/ 14 w 56"/>
                <a:gd name="T9" fmla="*/ 197 h 213"/>
                <a:gd name="T10" fmla="*/ 4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0 w 56"/>
                <a:gd name="T25" fmla="*/ 211 h 213"/>
                <a:gd name="T26" fmla="*/ 3 w 56"/>
                <a:gd name="T27" fmla="*/ 210 h 213"/>
                <a:gd name="T28" fmla="*/ 5 w 56"/>
                <a:gd name="T29" fmla="*/ 207 h 213"/>
                <a:gd name="T30" fmla="*/ 8 w 56"/>
                <a:gd name="T31" fmla="*/ 203 h 213"/>
                <a:gd name="T32" fmla="*/ 13 w 56"/>
                <a:gd name="T33" fmla="*/ 208 h 213"/>
                <a:gd name="T34" fmla="*/ 20 w 56"/>
                <a:gd name="T35" fmla="*/ 207 h 213"/>
                <a:gd name="T36" fmla="*/ 36 w 56"/>
                <a:gd name="T37" fmla="*/ 202 h 213"/>
                <a:gd name="T38" fmla="*/ 43 w 56"/>
                <a:gd name="T39" fmla="*/ 197 h 213"/>
                <a:gd name="T40" fmla="*/ 30 w 56"/>
                <a:gd name="T41" fmla="*/ 198 h 213"/>
                <a:gd name="T42" fmla="*/ 16 w 56"/>
                <a:gd name="T43" fmla="*/ 191 h 213"/>
                <a:gd name="T44" fmla="*/ 1 w 56"/>
                <a:gd name="T45" fmla="*/ 48 h 213"/>
                <a:gd name="T46" fmla="*/ 3 w 56"/>
                <a:gd name="T47" fmla="*/ 18 h 213"/>
                <a:gd name="T48" fmla="*/ 5 w 56"/>
                <a:gd name="T49" fmla="*/ 13 h 213"/>
                <a:gd name="T50" fmla="*/ 14 w 56"/>
                <a:gd name="T51" fmla="*/ 1 h 213"/>
                <a:gd name="T52" fmla="*/ 24 w 56"/>
                <a:gd name="T53" fmla="*/ 2 h 213"/>
                <a:gd name="T54" fmla="*/ 38 w 56"/>
                <a:gd name="T55" fmla="*/ 3 h 213"/>
                <a:gd name="T56" fmla="*/ 33 w 56"/>
                <a:gd name="T57" fmla="*/ 2 h 213"/>
                <a:gd name="T58" fmla="*/ 25 w 56"/>
                <a:gd name="T59" fmla="*/ 6 h 213"/>
                <a:gd name="T60" fmla="*/ 27 w 56"/>
                <a:gd name="T61" fmla="*/ 5 h 213"/>
                <a:gd name="T62" fmla="*/ 43 w 56"/>
                <a:gd name="T63" fmla="*/ 5 h 213"/>
                <a:gd name="T64" fmla="*/ 53 w 56"/>
                <a:gd name="T65" fmla="*/ 8 h 213"/>
                <a:gd name="T66" fmla="*/ 17 w 56"/>
                <a:gd name="T67" fmla="*/ 10 h 213"/>
                <a:gd name="T68" fmla="*/ 51 w 56"/>
                <a:gd name="T69" fmla="*/ 10 h 213"/>
                <a:gd name="T70" fmla="*/ 23 w 56"/>
                <a:gd name="T71" fmla="*/ 12 h 213"/>
                <a:gd name="T72" fmla="*/ 1 w 56"/>
                <a:gd name="T73" fmla="*/ 10 h 213"/>
                <a:gd name="T74" fmla="*/ 15 w 56"/>
                <a:gd name="T75" fmla="*/ 12 h 213"/>
                <a:gd name="T76" fmla="*/ 35 w 56"/>
                <a:gd name="T77" fmla="*/ 11 h 213"/>
                <a:gd name="T78" fmla="*/ 18 w 56"/>
                <a:gd name="T79" fmla="*/ 12 h 213"/>
                <a:gd name="T80" fmla="*/ 50 w 56"/>
                <a:gd name="T81" fmla="*/ 13 h 213"/>
                <a:gd name="T82" fmla="*/ 20 w 56"/>
                <a:gd name="T83" fmla="*/ 14 h 213"/>
                <a:gd name="T84" fmla="*/ 25 w 56"/>
                <a:gd name="T85" fmla="*/ 17 h 213"/>
                <a:gd name="T86" fmla="*/ 13 w 56"/>
                <a:gd name="T87" fmla="*/ 18 h 213"/>
                <a:gd name="T88" fmla="*/ 4 w 56"/>
                <a:gd name="T89" fmla="*/ 19 h 213"/>
                <a:gd name="T90" fmla="*/ 37 w 56"/>
                <a:gd name="T91" fmla="*/ 22 h 213"/>
                <a:gd name="T92" fmla="*/ 31 w 56"/>
                <a:gd name="T93" fmla="*/ 19 h 213"/>
                <a:gd name="T94" fmla="*/ 27 w 56"/>
                <a:gd name="T95" fmla="*/ 28 h 213"/>
                <a:gd name="T96" fmla="*/ 4 w 56"/>
                <a:gd name="T97" fmla="*/ 32 h 213"/>
                <a:gd name="T98" fmla="*/ 10 w 56"/>
                <a:gd name="T99" fmla="*/ 31 h 213"/>
                <a:gd name="T100" fmla="*/ 4 w 56"/>
                <a:gd name="T101" fmla="*/ 40 h 213"/>
                <a:gd name="T102" fmla="*/ 7 w 56"/>
                <a:gd name="T103" fmla="*/ 142 h 213"/>
                <a:gd name="T104" fmla="*/ 18 w 56"/>
                <a:gd name="T105" fmla="*/ 151 h 213"/>
                <a:gd name="T106" fmla="*/ 54 w 56"/>
                <a:gd name="T107" fmla="*/ 159 h 213"/>
                <a:gd name="T108" fmla="*/ 24 w 56"/>
                <a:gd name="T109" fmla="*/ 171 h 213"/>
                <a:gd name="T110" fmla="*/ 19 w 56"/>
                <a:gd name="T111" fmla="*/ 187 h 213"/>
                <a:gd name="T112" fmla="*/ 35 w 56"/>
                <a:gd name="T113" fmla="*/ 196 h 213"/>
                <a:gd name="T114" fmla="*/ 45 w 56"/>
                <a:gd name="T115" fmla="*/ 204 h 213"/>
                <a:gd name="T116" fmla="*/ 39 w 56"/>
                <a:gd name="T117" fmla="*/ 208 h 213"/>
                <a:gd name="T118" fmla="*/ 32 w 56"/>
                <a:gd name="T119" fmla="*/ 210 h 213"/>
                <a:gd name="T120" fmla="*/ 13 w 56"/>
                <a:gd name="T121" fmla="*/ 197 h 213"/>
                <a:gd name="T122" fmla="*/ 25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5" y="2"/>
                  </a:moveTo>
                  <a:cubicBezTo>
                    <a:pt x="54" y="2"/>
                    <a:pt x="53" y="2"/>
                    <a:pt x="52" y="2"/>
                  </a:cubicBezTo>
                  <a:cubicBezTo>
                    <a:pt x="51" y="1"/>
                    <a:pt x="51" y="2"/>
                    <a:pt x="50" y="2"/>
                  </a:cubicBezTo>
                  <a:cubicBezTo>
                    <a:pt x="49" y="2"/>
                    <a:pt x="48" y="2"/>
                    <a:pt x="48"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9" y="4"/>
                    <a:pt x="50" y="4"/>
                    <a:pt x="51" y="4"/>
                  </a:cubicBezTo>
                  <a:cubicBezTo>
                    <a:pt x="52" y="3"/>
                    <a:pt x="54" y="3"/>
                    <a:pt x="55" y="3"/>
                  </a:cubicBezTo>
                  <a:lnTo>
                    <a:pt x="55" y="2"/>
                  </a:lnTo>
                  <a:close/>
                  <a:moveTo>
                    <a:pt x="2" y="6"/>
                  </a:moveTo>
                  <a:cubicBezTo>
                    <a:pt x="2" y="6"/>
                    <a:pt x="1" y="7"/>
                    <a:pt x="1" y="7"/>
                  </a:cubicBezTo>
                  <a:cubicBezTo>
                    <a:pt x="1" y="7"/>
                    <a:pt x="1" y="7"/>
                    <a:pt x="1" y="7"/>
                  </a:cubicBezTo>
                  <a:cubicBezTo>
                    <a:pt x="1" y="6"/>
                    <a:pt x="1" y="6"/>
                    <a:pt x="1" y="6"/>
                  </a:cubicBezTo>
                  <a:cubicBezTo>
                    <a:pt x="1" y="6"/>
                    <a:pt x="1" y="6"/>
                    <a:pt x="2" y="6"/>
                  </a:cubicBezTo>
                  <a:close/>
                  <a:moveTo>
                    <a:pt x="1" y="191"/>
                  </a:moveTo>
                  <a:cubicBezTo>
                    <a:pt x="1" y="191"/>
                    <a:pt x="1" y="191"/>
                    <a:pt x="1" y="191"/>
                  </a:cubicBezTo>
                  <a:cubicBezTo>
                    <a:pt x="1" y="191"/>
                    <a:pt x="1" y="191"/>
                    <a:pt x="1" y="191"/>
                  </a:cubicBezTo>
                  <a:cubicBezTo>
                    <a:pt x="0" y="191"/>
                    <a:pt x="0" y="191"/>
                    <a:pt x="1" y="191"/>
                  </a:cubicBezTo>
                  <a:cubicBezTo>
                    <a:pt x="1" y="190"/>
                    <a:pt x="1" y="190"/>
                    <a:pt x="1" y="191"/>
                  </a:cubicBezTo>
                  <a:close/>
                  <a:moveTo>
                    <a:pt x="4" y="192"/>
                  </a:moveTo>
                  <a:cubicBezTo>
                    <a:pt x="4" y="192"/>
                    <a:pt x="4" y="191"/>
                    <a:pt x="5" y="191"/>
                  </a:cubicBezTo>
                  <a:cubicBezTo>
                    <a:pt x="5" y="191"/>
                    <a:pt x="6" y="191"/>
                    <a:pt x="6" y="191"/>
                  </a:cubicBezTo>
                  <a:cubicBezTo>
                    <a:pt x="7" y="191"/>
                    <a:pt x="7" y="192"/>
                    <a:pt x="8" y="192"/>
                  </a:cubicBezTo>
                  <a:cubicBezTo>
                    <a:pt x="8" y="192"/>
                    <a:pt x="8" y="193"/>
                    <a:pt x="8" y="193"/>
                  </a:cubicBezTo>
                  <a:cubicBezTo>
                    <a:pt x="7" y="193"/>
                    <a:pt x="7" y="193"/>
                    <a:pt x="6" y="193"/>
                  </a:cubicBezTo>
                  <a:cubicBezTo>
                    <a:pt x="6" y="192"/>
                    <a:pt x="5" y="192"/>
                    <a:pt x="4" y="192"/>
                  </a:cubicBezTo>
                  <a:close/>
                  <a:moveTo>
                    <a:pt x="1" y="194"/>
                  </a:moveTo>
                  <a:cubicBezTo>
                    <a:pt x="0" y="194"/>
                    <a:pt x="1"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7" y="194"/>
                    <a:pt x="7" y="195"/>
                  </a:cubicBezTo>
                  <a:cubicBezTo>
                    <a:pt x="8" y="195"/>
                    <a:pt x="8" y="195"/>
                    <a:pt x="9" y="195"/>
                  </a:cubicBezTo>
                  <a:cubicBezTo>
                    <a:pt x="9" y="195"/>
                    <a:pt x="10" y="195"/>
                    <a:pt x="10" y="195"/>
                  </a:cubicBezTo>
                  <a:lnTo>
                    <a:pt x="10" y="197"/>
                  </a:lnTo>
                  <a:cubicBezTo>
                    <a:pt x="9" y="197"/>
                    <a:pt x="9" y="197"/>
                    <a:pt x="8" y="197"/>
                  </a:cubicBezTo>
                  <a:cubicBezTo>
                    <a:pt x="8" y="197"/>
                    <a:pt x="7" y="197"/>
                    <a:pt x="7" y="198"/>
                  </a:cubicBezTo>
                  <a:cubicBezTo>
                    <a:pt x="7" y="198"/>
                    <a:pt x="6" y="197"/>
                    <a:pt x="6" y="197"/>
                  </a:cubicBezTo>
                  <a:cubicBezTo>
                    <a:pt x="6" y="197"/>
                    <a:pt x="7" y="196"/>
                    <a:pt x="7" y="196"/>
                  </a:cubicBezTo>
                  <a:cubicBezTo>
                    <a:pt x="6" y="195"/>
                    <a:pt x="6" y="195"/>
                    <a:pt x="5" y="195"/>
                  </a:cubicBezTo>
                  <a:cubicBezTo>
                    <a:pt x="5" y="195"/>
                    <a:pt x="4" y="195"/>
                    <a:pt x="3" y="195"/>
                  </a:cubicBezTo>
                  <a:cubicBezTo>
                    <a:pt x="3" y="196"/>
                    <a:pt x="3" y="196"/>
                    <a:pt x="3" y="196"/>
                  </a:cubicBezTo>
                  <a:cubicBezTo>
                    <a:pt x="3" y="196"/>
                    <a:pt x="4" y="196"/>
                    <a:pt x="4" y="196"/>
                  </a:cubicBezTo>
                  <a:cubicBezTo>
                    <a:pt x="4" y="196"/>
                    <a:pt x="4" y="196"/>
                    <a:pt x="5" y="196"/>
                  </a:cubicBezTo>
                  <a:cubicBezTo>
                    <a:pt x="5" y="197"/>
                    <a:pt x="5" y="197"/>
                    <a:pt x="5" y="197"/>
                  </a:cubicBezTo>
                  <a:lnTo>
                    <a:pt x="1" y="197"/>
                  </a:lnTo>
                  <a:cubicBezTo>
                    <a:pt x="1" y="197"/>
                    <a:pt x="1" y="198"/>
                    <a:pt x="1" y="198"/>
                  </a:cubicBezTo>
                  <a:cubicBezTo>
                    <a:pt x="2" y="198"/>
                    <a:pt x="2" y="198"/>
                    <a:pt x="1" y="199"/>
                  </a:cubicBezTo>
                  <a:cubicBezTo>
                    <a:pt x="0" y="198"/>
                    <a:pt x="0" y="198"/>
                    <a:pt x="1" y="197"/>
                  </a:cubicBezTo>
                  <a:cubicBezTo>
                    <a:pt x="1" y="196"/>
                    <a:pt x="1" y="196"/>
                    <a:pt x="2" y="196"/>
                  </a:cubicBezTo>
                  <a:cubicBezTo>
                    <a:pt x="2" y="196"/>
                    <a:pt x="2" y="195"/>
                    <a:pt x="2" y="195"/>
                  </a:cubicBezTo>
                  <a:cubicBezTo>
                    <a:pt x="1" y="195"/>
                    <a:pt x="1" y="195"/>
                    <a:pt x="1" y="195"/>
                  </a:cubicBezTo>
                  <a:cubicBezTo>
                    <a:pt x="1" y="195"/>
                    <a:pt x="1" y="195"/>
                    <a:pt x="0" y="195"/>
                  </a:cubicBezTo>
                  <a:cubicBezTo>
                    <a:pt x="0" y="195"/>
                    <a:pt x="0" y="194"/>
                    <a:pt x="1" y="194"/>
                  </a:cubicBezTo>
                  <a:close/>
                  <a:moveTo>
                    <a:pt x="22" y="193"/>
                  </a:moveTo>
                  <a:cubicBezTo>
                    <a:pt x="23" y="192"/>
                    <a:pt x="23" y="192"/>
                    <a:pt x="24" y="193"/>
                  </a:cubicBezTo>
                  <a:cubicBezTo>
                    <a:pt x="25" y="194"/>
                    <a:pt x="25" y="195"/>
                    <a:pt x="25" y="196"/>
                  </a:cubicBezTo>
                  <a:cubicBezTo>
                    <a:pt x="25" y="195"/>
                    <a:pt x="24" y="195"/>
                    <a:pt x="23" y="195"/>
                  </a:cubicBezTo>
                  <a:cubicBezTo>
                    <a:pt x="23" y="194"/>
                    <a:pt x="22" y="194"/>
                    <a:pt x="22" y="193"/>
                  </a:cubicBezTo>
                  <a:close/>
                  <a:moveTo>
                    <a:pt x="10" y="193"/>
                  </a:moveTo>
                  <a:cubicBezTo>
                    <a:pt x="10" y="194"/>
                    <a:pt x="10" y="194"/>
                    <a:pt x="10" y="194"/>
                  </a:cubicBezTo>
                  <a:cubicBezTo>
                    <a:pt x="9" y="194"/>
                    <a:pt x="9" y="194"/>
                    <a:pt x="9" y="194"/>
                  </a:cubicBezTo>
                  <a:cubicBezTo>
                    <a:pt x="9" y="194"/>
                    <a:pt x="9" y="194"/>
                    <a:pt x="10"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7" y="196"/>
                  </a:cubicBezTo>
                  <a:cubicBezTo>
                    <a:pt x="17" y="195"/>
                    <a:pt x="17" y="195"/>
                    <a:pt x="17" y="195"/>
                  </a:cubicBezTo>
                  <a:close/>
                  <a:moveTo>
                    <a:pt x="39" y="196"/>
                  </a:moveTo>
                  <a:cubicBezTo>
                    <a:pt x="40" y="196"/>
                    <a:pt x="40" y="196"/>
                    <a:pt x="40" y="196"/>
                  </a:cubicBezTo>
                  <a:cubicBezTo>
                    <a:pt x="40" y="195"/>
                    <a:pt x="40" y="195"/>
                    <a:pt x="40" y="195"/>
                  </a:cubicBezTo>
                  <a:cubicBezTo>
                    <a:pt x="41" y="195"/>
                    <a:pt x="41" y="196"/>
                    <a:pt x="41" y="197"/>
                  </a:cubicBezTo>
                  <a:cubicBezTo>
                    <a:pt x="41"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5" y="196"/>
                    <a:pt x="15" y="196"/>
                    <a:pt x="15" y="197"/>
                  </a:cubicBezTo>
                  <a:cubicBezTo>
                    <a:pt x="14" y="197"/>
                    <a:pt x="14" y="197"/>
                    <a:pt x="14" y="197"/>
                  </a:cubicBezTo>
                  <a:close/>
                  <a:moveTo>
                    <a:pt x="17" y="197"/>
                  </a:moveTo>
                  <a:cubicBezTo>
                    <a:pt x="17" y="197"/>
                    <a:pt x="17" y="197"/>
                    <a:pt x="17" y="197"/>
                  </a:cubicBezTo>
                  <a:cubicBezTo>
                    <a:pt x="16" y="197"/>
                    <a:pt x="16" y="198"/>
                    <a:pt x="16" y="198"/>
                  </a:cubicBezTo>
                  <a:cubicBezTo>
                    <a:pt x="16" y="197"/>
                    <a:pt x="16" y="197"/>
                    <a:pt x="16" y="197"/>
                  </a:cubicBezTo>
                  <a:cubicBezTo>
                    <a:pt x="17" y="197"/>
                    <a:pt x="17" y="197"/>
                    <a:pt x="17" y="197"/>
                  </a:cubicBezTo>
                  <a:close/>
                  <a:moveTo>
                    <a:pt x="3" y="198"/>
                  </a:moveTo>
                  <a:cubicBezTo>
                    <a:pt x="3" y="198"/>
                    <a:pt x="3" y="198"/>
                    <a:pt x="4" y="199"/>
                  </a:cubicBezTo>
                  <a:cubicBezTo>
                    <a:pt x="4" y="199"/>
                    <a:pt x="5" y="199"/>
                    <a:pt x="5" y="199"/>
                  </a:cubicBezTo>
                  <a:cubicBezTo>
                    <a:pt x="6" y="199"/>
                    <a:pt x="6" y="199"/>
                    <a:pt x="6" y="199"/>
                  </a:cubicBezTo>
                  <a:cubicBezTo>
                    <a:pt x="6" y="199"/>
                    <a:pt x="6" y="200"/>
                    <a:pt x="6" y="200"/>
                  </a:cubicBezTo>
                  <a:cubicBezTo>
                    <a:pt x="6" y="201"/>
                    <a:pt x="5" y="200"/>
                    <a:pt x="5" y="200"/>
                  </a:cubicBezTo>
                  <a:cubicBezTo>
                    <a:pt x="5" y="200"/>
                    <a:pt x="5" y="200"/>
                    <a:pt x="4" y="200"/>
                  </a:cubicBezTo>
                  <a:cubicBezTo>
                    <a:pt x="4" y="200"/>
                    <a:pt x="4" y="199"/>
                    <a:pt x="3" y="199"/>
                  </a:cubicBezTo>
                  <a:cubicBezTo>
                    <a:pt x="3" y="199"/>
                    <a:pt x="3" y="199"/>
                    <a:pt x="2" y="199"/>
                  </a:cubicBezTo>
                  <a:cubicBezTo>
                    <a:pt x="2" y="199"/>
                    <a:pt x="2" y="199"/>
                    <a:pt x="2"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20" y="200"/>
                    <a:pt x="19" y="200"/>
                    <a:pt x="19" y="200"/>
                  </a:cubicBezTo>
                  <a:cubicBezTo>
                    <a:pt x="19" y="200"/>
                    <a:pt x="19" y="200"/>
                    <a:pt x="19" y="201"/>
                  </a:cubicBezTo>
                  <a:lnTo>
                    <a:pt x="18" y="201"/>
                  </a:lnTo>
                  <a:close/>
                  <a:moveTo>
                    <a:pt x="40" y="200"/>
                  </a:moveTo>
                  <a:cubicBezTo>
                    <a:pt x="40" y="201"/>
                    <a:pt x="39" y="201"/>
                    <a:pt x="39" y="201"/>
                  </a:cubicBezTo>
                  <a:cubicBezTo>
                    <a:pt x="39" y="201"/>
                    <a:pt x="39" y="200"/>
                    <a:pt x="39" y="200"/>
                  </a:cubicBezTo>
                  <a:cubicBezTo>
                    <a:pt x="39" y="200"/>
                    <a:pt x="39" y="200"/>
                    <a:pt x="39" y="200"/>
                  </a:cubicBezTo>
                  <a:cubicBezTo>
                    <a:pt x="39" y="200"/>
                    <a:pt x="40" y="200"/>
                    <a:pt x="40" y="200"/>
                  </a:cubicBezTo>
                  <a:close/>
                  <a:moveTo>
                    <a:pt x="1" y="200"/>
                  </a:moveTo>
                  <a:cubicBezTo>
                    <a:pt x="1" y="200"/>
                    <a:pt x="1" y="201"/>
                    <a:pt x="1" y="201"/>
                  </a:cubicBezTo>
                  <a:cubicBezTo>
                    <a:pt x="1" y="201"/>
                    <a:pt x="1" y="201"/>
                    <a:pt x="1" y="201"/>
                  </a:cubicBezTo>
                  <a:cubicBezTo>
                    <a:pt x="1" y="200"/>
                    <a:pt x="1"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20" y="202"/>
                    <a:pt x="20" y="202"/>
                    <a:pt x="20" y="202"/>
                  </a:cubicBezTo>
                  <a:close/>
                  <a:moveTo>
                    <a:pt x="2" y="204"/>
                  </a:moveTo>
                  <a:cubicBezTo>
                    <a:pt x="1" y="204"/>
                    <a:pt x="1" y="204"/>
                    <a:pt x="1" y="203"/>
                  </a:cubicBezTo>
                  <a:cubicBezTo>
                    <a:pt x="0"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5" y="203"/>
                  </a:cubicBezTo>
                  <a:cubicBezTo>
                    <a:pt x="5" y="203"/>
                    <a:pt x="5" y="203"/>
                    <a:pt x="5" y="202"/>
                  </a:cubicBezTo>
                  <a:cubicBezTo>
                    <a:pt x="6" y="203"/>
                    <a:pt x="6" y="203"/>
                    <a:pt x="6" y="203"/>
                  </a:cubicBezTo>
                  <a:cubicBezTo>
                    <a:pt x="6" y="203"/>
                    <a:pt x="6" y="203"/>
                    <a:pt x="6" y="203"/>
                  </a:cubicBezTo>
                  <a:cubicBezTo>
                    <a:pt x="6" y="204"/>
                    <a:pt x="5"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3" y="204"/>
                    <a:pt x="13" y="204"/>
                    <a:pt x="13" y="204"/>
                  </a:cubicBezTo>
                  <a:cubicBezTo>
                    <a:pt x="13" y="204"/>
                    <a:pt x="13" y="204"/>
                    <a:pt x="13" y="204"/>
                  </a:cubicBezTo>
                  <a:cubicBezTo>
                    <a:pt x="13" y="204"/>
                    <a:pt x="14" y="204"/>
                    <a:pt x="14" y="204"/>
                  </a:cubicBezTo>
                  <a:close/>
                  <a:moveTo>
                    <a:pt x="3" y="209"/>
                  </a:moveTo>
                  <a:cubicBezTo>
                    <a:pt x="2" y="209"/>
                    <a:pt x="2" y="208"/>
                    <a:pt x="1" y="208"/>
                  </a:cubicBezTo>
                  <a:cubicBezTo>
                    <a:pt x="1" y="208"/>
                    <a:pt x="0" y="208"/>
                    <a:pt x="1" y="207"/>
                  </a:cubicBezTo>
                  <a:cubicBezTo>
                    <a:pt x="1" y="207"/>
                    <a:pt x="2" y="207"/>
                    <a:pt x="2" y="207"/>
                  </a:cubicBezTo>
                  <a:cubicBezTo>
                    <a:pt x="3" y="207"/>
                    <a:pt x="3" y="208"/>
                    <a:pt x="3" y="209"/>
                  </a:cubicBezTo>
                  <a:close/>
                  <a:moveTo>
                    <a:pt x="5" y="207"/>
                  </a:moveTo>
                  <a:cubicBezTo>
                    <a:pt x="5" y="208"/>
                    <a:pt x="5" y="208"/>
                    <a:pt x="5" y="208"/>
                  </a:cubicBezTo>
                  <a:cubicBezTo>
                    <a:pt x="4" y="208"/>
                    <a:pt x="4" y="208"/>
                    <a:pt x="4" y="208"/>
                  </a:cubicBezTo>
                  <a:cubicBezTo>
                    <a:pt x="4" y="208"/>
                    <a:pt x="4" y="208"/>
                    <a:pt x="4" y="208"/>
                  </a:cubicBezTo>
                  <a:cubicBezTo>
                    <a:pt x="5" y="208"/>
                    <a:pt x="5" y="208"/>
                    <a:pt x="5" y="207"/>
                  </a:cubicBezTo>
                  <a:close/>
                  <a:moveTo>
                    <a:pt x="7" y="208"/>
                  </a:moveTo>
                  <a:cubicBezTo>
                    <a:pt x="7" y="208"/>
                    <a:pt x="7" y="208"/>
                    <a:pt x="6" y="208"/>
                  </a:cubicBezTo>
                  <a:cubicBezTo>
                    <a:pt x="6" y="209"/>
                    <a:pt x="6" y="209"/>
                    <a:pt x="6" y="209"/>
                  </a:cubicBezTo>
                  <a:cubicBezTo>
                    <a:pt x="6" y="208"/>
                    <a:pt x="6" y="208"/>
                    <a:pt x="6" y="208"/>
                  </a:cubicBezTo>
                  <a:cubicBezTo>
                    <a:pt x="6" y="208"/>
                    <a:pt x="6" y="208"/>
                    <a:pt x="7" y="208"/>
                  </a:cubicBezTo>
                  <a:close/>
                  <a:moveTo>
                    <a:pt x="1" y="211"/>
                  </a:moveTo>
                  <a:cubicBezTo>
                    <a:pt x="1" y="212"/>
                    <a:pt x="1" y="212"/>
                    <a:pt x="1" y="211"/>
                  </a:cubicBezTo>
                  <a:cubicBezTo>
                    <a:pt x="1" y="211"/>
                    <a:pt x="1" y="210"/>
                    <a:pt x="1" y="211"/>
                  </a:cubicBezTo>
                  <a:cubicBezTo>
                    <a:pt x="1" y="211"/>
                    <a:pt x="1" y="211"/>
                    <a:pt x="1" y="211"/>
                  </a:cubicBezTo>
                  <a:close/>
                  <a:moveTo>
                    <a:pt x="39" y="2"/>
                  </a:moveTo>
                  <a:cubicBezTo>
                    <a:pt x="39" y="2"/>
                    <a:pt x="39" y="2"/>
                    <a:pt x="39" y="3"/>
                  </a:cubicBezTo>
                  <a:cubicBezTo>
                    <a:pt x="39" y="3"/>
                    <a:pt x="39" y="4"/>
                    <a:pt x="40" y="4"/>
                  </a:cubicBezTo>
                  <a:cubicBezTo>
                    <a:pt x="40" y="4"/>
                    <a:pt x="40" y="5"/>
                    <a:pt x="41" y="5"/>
                  </a:cubicBezTo>
                  <a:cubicBezTo>
                    <a:pt x="41" y="5"/>
                    <a:pt x="42" y="5"/>
                    <a:pt x="42" y="4"/>
                  </a:cubicBezTo>
                  <a:cubicBezTo>
                    <a:pt x="42" y="4"/>
                    <a:pt x="42" y="3"/>
                    <a:pt x="42" y="3"/>
                  </a:cubicBezTo>
                  <a:cubicBezTo>
                    <a:pt x="42" y="3"/>
                    <a:pt x="41" y="3"/>
                    <a:pt x="41" y="3"/>
                  </a:cubicBezTo>
                  <a:cubicBezTo>
                    <a:pt x="41" y="3"/>
                    <a:pt x="41" y="3"/>
                    <a:pt x="40" y="3"/>
                  </a:cubicBezTo>
                  <a:cubicBezTo>
                    <a:pt x="40" y="2"/>
                    <a:pt x="40" y="2"/>
                    <a:pt x="40" y="2"/>
                  </a:cubicBezTo>
                  <a:lnTo>
                    <a:pt x="44" y="1"/>
                  </a:lnTo>
                  <a:cubicBezTo>
                    <a:pt x="44" y="3"/>
                    <a:pt x="45" y="3"/>
                    <a:pt x="45" y="4"/>
                  </a:cubicBezTo>
                  <a:cubicBezTo>
                    <a:pt x="46" y="5"/>
                    <a:pt x="46" y="5"/>
                    <a:pt x="47" y="6"/>
                  </a:cubicBezTo>
                  <a:cubicBezTo>
                    <a:pt x="47" y="6"/>
                    <a:pt x="48" y="6"/>
                    <a:pt x="48" y="6"/>
                  </a:cubicBezTo>
                  <a:cubicBezTo>
                    <a:pt x="49" y="6"/>
                    <a:pt x="50" y="6"/>
                    <a:pt x="51" y="6"/>
                  </a:cubicBezTo>
                  <a:cubicBezTo>
                    <a:pt x="52" y="7"/>
                    <a:pt x="53" y="7"/>
                    <a:pt x="53" y="7"/>
                  </a:cubicBezTo>
                  <a:cubicBezTo>
                    <a:pt x="54" y="7"/>
                    <a:pt x="55" y="7"/>
                    <a:pt x="56" y="6"/>
                  </a:cubicBezTo>
                  <a:lnTo>
                    <a:pt x="55" y="209"/>
                  </a:lnTo>
                  <a:cubicBezTo>
                    <a:pt x="54" y="209"/>
                    <a:pt x="53" y="209"/>
                    <a:pt x="53" y="209"/>
                  </a:cubicBezTo>
                  <a:cubicBezTo>
                    <a:pt x="52" y="209"/>
                    <a:pt x="51" y="209"/>
                    <a:pt x="50" y="209"/>
                  </a:cubicBezTo>
                  <a:cubicBezTo>
                    <a:pt x="50" y="208"/>
                    <a:pt x="50" y="207"/>
                    <a:pt x="50" y="207"/>
                  </a:cubicBezTo>
                  <a:cubicBezTo>
                    <a:pt x="50" y="206"/>
                    <a:pt x="50" y="206"/>
                    <a:pt x="49" y="206"/>
                  </a:cubicBezTo>
                  <a:cubicBezTo>
                    <a:pt x="49" y="206"/>
                    <a:pt x="48" y="206"/>
                    <a:pt x="48" y="207"/>
                  </a:cubicBezTo>
                  <a:cubicBezTo>
                    <a:pt x="48" y="207"/>
                    <a:pt x="48" y="207"/>
                    <a:pt x="48" y="208"/>
                  </a:cubicBezTo>
                  <a:cubicBezTo>
                    <a:pt x="49" y="208"/>
                    <a:pt x="49" y="208"/>
                    <a:pt x="49" y="209"/>
                  </a:cubicBezTo>
                  <a:cubicBezTo>
                    <a:pt x="49" y="209"/>
                    <a:pt x="49" y="209"/>
                    <a:pt x="49" y="209"/>
                  </a:cubicBezTo>
                  <a:cubicBezTo>
                    <a:pt x="48" y="209"/>
                    <a:pt x="48" y="209"/>
                    <a:pt x="48" y="209"/>
                  </a:cubicBezTo>
                  <a:cubicBezTo>
                    <a:pt x="48" y="209"/>
                    <a:pt x="47" y="209"/>
                    <a:pt x="47" y="209"/>
                  </a:cubicBezTo>
                  <a:cubicBezTo>
                    <a:pt x="47" y="209"/>
                    <a:pt x="47" y="208"/>
                    <a:pt x="47" y="208"/>
                  </a:cubicBezTo>
                  <a:cubicBezTo>
                    <a:pt x="46" y="208"/>
                    <a:pt x="46" y="208"/>
                    <a:pt x="46" y="208"/>
                  </a:cubicBezTo>
                  <a:cubicBezTo>
                    <a:pt x="45" y="208"/>
                    <a:pt x="44" y="209"/>
                    <a:pt x="43" y="209"/>
                  </a:cubicBezTo>
                  <a:cubicBezTo>
                    <a:pt x="42" y="209"/>
                    <a:pt x="41" y="209"/>
                    <a:pt x="39" y="209"/>
                  </a:cubicBezTo>
                  <a:cubicBezTo>
                    <a:pt x="38" y="209"/>
                    <a:pt x="37" y="210"/>
                    <a:pt x="37" y="211"/>
                  </a:cubicBezTo>
                  <a:cubicBezTo>
                    <a:pt x="36" y="212"/>
                    <a:pt x="35" y="212"/>
                    <a:pt x="35" y="213"/>
                  </a:cubicBezTo>
                  <a:cubicBezTo>
                    <a:pt x="33" y="213"/>
                    <a:pt x="31" y="213"/>
                    <a:pt x="30" y="213"/>
                  </a:cubicBezTo>
                  <a:cubicBezTo>
                    <a:pt x="29" y="213"/>
                    <a:pt x="27" y="213"/>
                    <a:pt x="25" y="213"/>
                  </a:cubicBezTo>
                  <a:cubicBezTo>
                    <a:pt x="25" y="213"/>
                    <a:pt x="25" y="212"/>
                    <a:pt x="26" y="212"/>
                  </a:cubicBezTo>
                  <a:cubicBezTo>
                    <a:pt x="26" y="212"/>
                    <a:pt x="26" y="212"/>
                    <a:pt x="26" y="212"/>
                  </a:cubicBezTo>
                  <a:cubicBezTo>
                    <a:pt x="27" y="212"/>
                    <a:pt x="27" y="212"/>
                    <a:pt x="27" y="212"/>
                  </a:cubicBezTo>
                  <a:cubicBezTo>
                    <a:pt x="27" y="212"/>
                    <a:pt x="28" y="212"/>
                    <a:pt x="28"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1" y="210"/>
                    <a:pt x="20" y="210"/>
                  </a:cubicBezTo>
                  <a:cubicBezTo>
                    <a:pt x="20" y="211"/>
                    <a:pt x="20" y="211"/>
                    <a:pt x="20" y="211"/>
                  </a:cubicBezTo>
                  <a:cubicBezTo>
                    <a:pt x="21" y="211"/>
                    <a:pt x="21" y="211"/>
                    <a:pt x="21" y="211"/>
                  </a:cubicBezTo>
                  <a:cubicBezTo>
                    <a:pt x="21" y="211"/>
                    <a:pt x="22" y="211"/>
                    <a:pt x="22" y="211"/>
                  </a:cubicBezTo>
                  <a:cubicBezTo>
                    <a:pt x="23" y="210"/>
                    <a:pt x="23" y="210"/>
                    <a:pt x="23" y="211"/>
                  </a:cubicBezTo>
                  <a:cubicBezTo>
                    <a:pt x="23" y="211"/>
                    <a:pt x="23" y="212"/>
                    <a:pt x="23" y="212"/>
                  </a:cubicBezTo>
                  <a:cubicBezTo>
                    <a:pt x="23" y="212"/>
                    <a:pt x="23" y="212"/>
                    <a:pt x="22" y="213"/>
                  </a:cubicBezTo>
                  <a:cubicBezTo>
                    <a:pt x="19" y="213"/>
                    <a:pt x="16" y="213"/>
                    <a:pt x="13" y="213"/>
                  </a:cubicBezTo>
                  <a:cubicBezTo>
                    <a:pt x="10" y="213"/>
                    <a:pt x="7" y="213"/>
                    <a:pt x="4" y="213"/>
                  </a:cubicBezTo>
                  <a:cubicBezTo>
                    <a:pt x="3" y="213"/>
                    <a:pt x="3" y="212"/>
                    <a:pt x="4" y="212"/>
                  </a:cubicBezTo>
                  <a:cubicBezTo>
                    <a:pt x="4" y="212"/>
                    <a:pt x="4" y="212"/>
                    <a:pt x="5" y="212"/>
                  </a:cubicBezTo>
                  <a:cubicBezTo>
                    <a:pt x="5" y="212"/>
                    <a:pt x="5" y="212"/>
                    <a:pt x="6" y="212"/>
                  </a:cubicBezTo>
                  <a:cubicBezTo>
                    <a:pt x="6" y="212"/>
                    <a:pt x="6" y="212"/>
                    <a:pt x="7" y="212"/>
                  </a:cubicBezTo>
                  <a:cubicBezTo>
                    <a:pt x="7" y="211"/>
                    <a:pt x="7" y="211"/>
                    <a:pt x="6" y="211"/>
                  </a:cubicBezTo>
                  <a:cubicBezTo>
                    <a:pt x="5" y="211"/>
                    <a:pt x="5" y="211"/>
                    <a:pt x="5" y="211"/>
                  </a:cubicBezTo>
                  <a:cubicBezTo>
                    <a:pt x="5" y="211"/>
                    <a:pt x="5" y="211"/>
                    <a:pt x="5" y="211"/>
                  </a:cubicBezTo>
                  <a:cubicBezTo>
                    <a:pt x="5" y="210"/>
                    <a:pt x="5" y="210"/>
                    <a:pt x="5" y="210"/>
                  </a:cubicBezTo>
                  <a:cubicBezTo>
                    <a:pt x="5" y="210"/>
                    <a:pt x="4" y="210"/>
                    <a:pt x="4" y="210"/>
                  </a:cubicBezTo>
                  <a:cubicBezTo>
                    <a:pt x="4" y="210"/>
                    <a:pt x="3" y="210"/>
                    <a:pt x="3" y="210"/>
                  </a:cubicBezTo>
                  <a:cubicBezTo>
                    <a:pt x="3" y="210"/>
                    <a:pt x="2" y="210"/>
                    <a:pt x="2" y="210"/>
                  </a:cubicBezTo>
                  <a:cubicBezTo>
                    <a:pt x="2" y="210"/>
                    <a:pt x="2" y="210"/>
                    <a:pt x="2" y="209"/>
                  </a:cubicBezTo>
                  <a:cubicBezTo>
                    <a:pt x="3" y="209"/>
                    <a:pt x="3" y="209"/>
                    <a:pt x="4" y="209"/>
                  </a:cubicBezTo>
                  <a:cubicBezTo>
                    <a:pt x="4" y="209"/>
                    <a:pt x="4" y="209"/>
                    <a:pt x="5" y="209"/>
                  </a:cubicBezTo>
                  <a:cubicBezTo>
                    <a:pt x="5" y="210"/>
                    <a:pt x="5" y="210"/>
                    <a:pt x="6" y="210"/>
                  </a:cubicBezTo>
                  <a:cubicBezTo>
                    <a:pt x="6" y="210"/>
                    <a:pt x="6" y="210"/>
                    <a:pt x="7" y="211"/>
                  </a:cubicBezTo>
                  <a:cubicBezTo>
                    <a:pt x="7" y="210"/>
                    <a:pt x="7" y="210"/>
                    <a:pt x="7" y="210"/>
                  </a:cubicBezTo>
                  <a:cubicBezTo>
                    <a:pt x="7" y="210"/>
                    <a:pt x="6" y="210"/>
                    <a:pt x="7" y="209"/>
                  </a:cubicBezTo>
                  <a:cubicBezTo>
                    <a:pt x="8" y="209"/>
                    <a:pt x="8" y="209"/>
                    <a:pt x="9" y="209"/>
                  </a:cubicBezTo>
                  <a:cubicBezTo>
                    <a:pt x="10" y="209"/>
                    <a:pt x="11" y="209"/>
                    <a:pt x="11" y="210"/>
                  </a:cubicBezTo>
                  <a:cubicBezTo>
                    <a:pt x="12" y="210"/>
                    <a:pt x="12" y="209"/>
                    <a:pt x="11" y="209"/>
                  </a:cubicBezTo>
                  <a:cubicBezTo>
                    <a:pt x="11" y="209"/>
                    <a:pt x="11" y="208"/>
                    <a:pt x="10" y="208"/>
                  </a:cubicBezTo>
                  <a:cubicBezTo>
                    <a:pt x="10" y="208"/>
                    <a:pt x="10" y="207"/>
                    <a:pt x="9" y="207"/>
                  </a:cubicBezTo>
                  <a:cubicBezTo>
                    <a:pt x="9" y="207"/>
                    <a:pt x="9" y="207"/>
                    <a:pt x="10" y="206"/>
                  </a:cubicBezTo>
                  <a:cubicBezTo>
                    <a:pt x="10" y="206"/>
                    <a:pt x="9" y="206"/>
                    <a:pt x="8" y="206"/>
                  </a:cubicBezTo>
                  <a:cubicBezTo>
                    <a:pt x="8" y="206"/>
                    <a:pt x="7" y="207"/>
                    <a:pt x="7" y="207"/>
                  </a:cubicBezTo>
                  <a:cubicBezTo>
                    <a:pt x="6" y="207"/>
                    <a:pt x="6" y="207"/>
                    <a:pt x="5" y="207"/>
                  </a:cubicBezTo>
                  <a:cubicBezTo>
                    <a:pt x="5" y="206"/>
                    <a:pt x="5" y="206"/>
                    <a:pt x="5" y="206"/>
                  </a:cubicBezTo>
                  <a:cubicBezTo>
                    <a:pt x="4" y="206"/>
                    <a:pt x="4" y="206"/>
                    <a:pt x="4" y="207"/>
                  </a:cubicBezTo>
                  <a:cubicBezTo>
                    <a:pt x="4" y="207"/>
                    <a:pt x="3" y="207"/>
                    <a:pt x="3" y="206"/>
                  </a:cubicBezTo>
                  <a:cubicBezTo>
                    <a:pt x="3" y="206"/>
                    <a:pt x="3" y="205"/>
                    <a:pt x="4" y="205"/>
                  </a:cubicBezTo>
                  <a:cubicBezTo>
                    <a:pt x="4" y="205"/>
                    <a:pt x="4" y="205"/>
                    <a:pt x="5" y="205"/>
                  </a:cubicBezTo>
                  <a:cubicBezTo>
                    <a:pt x="5" y="205"/>
                    <a:pt x="5" y="206"/>
                    <a:pt x="6" y="206"/>
                  </a:cubicBezTo>
                  <a:cubicBezTo>
                    <a:pt x="6" y="206"/>
                    <a:pt x="7" y="206"/>
                    <a:pt x="7" y="206"/>
                  </a:cubicBezTo>
                  <a:cubicBezTo>
                    <a:pt x="7" y="206"/>
                    <a:pt x="8" y="205"/>
                    <a:pt x="8" y="205"/>
                  </a:cubicBezTo>
                  <a:cubicBezTo>
                    <a:pt x="9" y="205"/>
                    <a:pt x="9" y="205"/>
                    <a:pt x="9" y="204"/>
                  </a:cubicBezTo>
                  <a:cubicBezTo>
                    <a:pt x="9" y="204"/>
                    <a:pt x="8" y="204"/>
                    <a:pt x="8" y="204"/>
                  </a:cubicBezTo>
                  <a:cubicBezTo>
                    <a:pt x="7" y="203"/>
                    <a:pt x="7" y="203"/>
                    <a:pt x="7" y="203"/>
                  </a:cubicBezTo>
                  <a:cubicBezTo>
                    <a:pt x="7" y="202"/>
                    <a:pt x="7" y="202"/>
                    <a:pt x="7" y="201"/>
                  </a:cubicBezTo>
                  <a:cubicBezTo>
                    <a:pt x="7" y="201"/>
                    <a:pt x="8" y="201"/>
                    <a:pt x="8" y="200"/>
                  </a:cubicBezTo>
                  <a:cubicBezTo>
                    <a:pt x="8" y="200"/>
                    <a:pt x="9" y="200"/>
                    <a:pt x="9" y="199"/>
                  </a:cubicBezTo>
                  <a:cubicBezTo>
                    <a:pt x="9" y="199"/>
                    <a:pt x="10" y="199"/>
                    <a:pt x="10" y="199"/>
                  </a:cubicBezTo>
                  <a:cubicBezTo>
                    <a:pt x="10" y="200"/>
                    <a:pt x="10" y="200"/>
                    <a:pt x="9" y="201"/>
                  </a:cubicBezTo>
                  <a:cubicBezTo>
                    <a:pt x="9" y="201"/>
                    <a:pt x="8" y="202"/>
                    <a:pt x="8" y="203"/>
                  </a:cubicBezTo>
                  <a:cubicBezTo>
                    <a:pt x="9" y="203"/>
                    <a:pt x="9" y="203"/>
                    <a:pt x="9" y="203"/>
                  </a:cubicBezTo>
                  <a:cubicBezTo>
                    <a:pt x="10" y="202"/>
                    <a:pt x="10" y="202"/>
                    <a:pt x="10" y="202"/>
                  </a:cubicBezTo>
                  <a:cubicBezTo>
                    <a:pt x="11" y="201"/>
                    <a:pt x="11" y="201"/>
                    <a:pt x="12" y="200"/>
                  </a:cubicBezTo>
                  <a:cubicBezTo>
                    <a:pt x="12" y="200"/>
                    <a:pt x="13" y="200"/>
                    <a:pt x="13" y="200"/>
                  </a:cubicBezTo>
                  <a:cubicBezTo>
                    <a:pt x="13" y="200"/>
                    <a:pt x="13" y="200"/>
                    <a:pt x="13" y="201"/>
                  </a:cubicBezTo>
                  <a:cubicBezTo>
                    <a:pt x="12" y="201"/>
                    <a:pt x="12" y="201"/>
                    <a:pt x="12" y="201"/>
                  </a:cubicBezTo>
                  <a:cubicBezTo>
                    <a:pt x="12" y="201"/>
                    <a:pt x="12" y="202"/>
                    <a:pt x="12" y="202"/>
                  </a:cubicBezTo>
                  <a:cubicBezTo>
                    <a:pt x="12" y="202"/>
                    <a:pt x="12" y="202"/>
                    <a:pt x="12" y="202"/>
                  </a:cubicBezTo>
                  <a:cubicBezTo>
                    <a:pt x="12" y="203"/>
                    <a:pt x="12" y="203"/>
                    <a:pt x="11" y="203"/>
                  </a:cubicBezTo>
                  <a:cubicBezTo>
                    <a:pt x="10" y="202"/>
                    <a:pt x="10" y="203"/>
                    <a:pt x="10" y="203"/>
                  </a:cubicBezTo>
                  <a:lnTo>
                    <a:pt x="11" y="205"/>
                  </a:lnTo>
                  <a:cubicBezTo>
                    <a:pt x="11" y="206"/>
                    <a:pt x="11" y="206"/>
                    <a:pt x="11" y="206"/>
                  </a:cubicBezTo>
                  <a:cubicBezTo>
                    <a:pt x="11" y="206"/>
                    <a:pt x="11" y="206"/>
                    <a:pt x="12" y="205"/>
                  </a:cubicBezTo>
                  <a:cubicBezTo>
                    <a:pt x="12" y="205"/>
                    <a:pt x="12" y="205"/>
                    <a:pt x="13" y="205"/>
                  </a:cubicBezTo>
                  <a:cubicBezTo>
                    <a:pt x="13" y="205"/>
                    <a:pt x="13" y="205"/>
                    <a:pt x="14" y="205"/>
                  </a:cubicBezTo>
                  <a:cubicBezTo>
                    <a:pt x="14" y="207"/>
                    <a:pt x="14" y="207"/>
                    <a:pt x="12" y="207"/>
                  </a:cubicBezTo>
                  <a:cubicBezTo>
                    <a:pt x="12" y="207"/>
                    <a:pt x="12" y="208"/>
                    <a:pt x="13" y="208"/>
                  </a:cubicBezTo>
                  <a:cubicBezTo>
                    <a:pt x="13" y="208"/>
                    <a:pt x="13" y="208"/>
                    <a:pt x="13" y="208"/>
                  </a:cubicBezTo>
                  <a:cubicBezTo>
                    <a:pt x="14" y="208"/>
                    <a:pt x="14" y="208"/>
                    <a:pt x="14" y="208"/>
                  </a:cubicBezTo>
                  <a:cubicBezTo>
                    <a:pt x="14" y="208"/>
                    <a:pt x="14" y="209"/>
                    <a:pt x="14" y="209"/>
                  </a:cubicBezTo>
                  <a:cubicBezTo>
                    <a:pt x="15" y="209"/>
                    <a:pt x="15" y="209"/>
                    <a:pt x="15" y="208"/>
                  </a:cubicBezTo>
                  <a:cubicBezTo>
                    <a:pt x="15" y="208"/>
                    <a:pt x="16" y="208"/>
                    <a:pt x="17" y="208"/>
                  </a:cubicBezTo>
                  <a:cubicBezTo>
                    <a:pt x="17" y="208"/>
                    <a:pt x="16" y="209"/>
                    <a:pt x="16" y="209"/>
                  </a:cubicBezTo>
                  <a:cubicBezTo>
                    <a:pt x="16" y="209"/>
                    <a:pt x="16" y="209"/>
                    <a:pt x="16" y="210"/>
                  </a:cubicBezTo>
                  <a:cubicBezTo>
                    <a:pt x="16" y="210"/>
                    <a:pt x="17" y="209"/>
                    <a:pt x="18" y="209"/>
                  </a:cubicBezTo>
                  <a:cubicBezTo>
                    <a:pt x="18" y="210"/>
                    <a:pt x="17" y="210"/>
                    <a:pt x="17" y="210"/>
                  </a:cubicBezTo>
                  <a:cubicBezTo>
                    <a:pt x="17" y="211"/>
                    <a:pt x="16" y="211"/>
                    <a:pt x="17"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20" y="207"/>
                    <a:pt x="20" y="207"/>
                  </a:cubicBezTo>
                  <a:cubicBezTo>
                    <a:pt x="20" y="208"/>
                    <a:pt x="20" y="208"/>
                    <a:pt x="20" y="209"/>
                  </a:cubicBezTo>
                  <a:cubicBezTo>
                    <a:pt x="21" y="209"/>
                    <a:pt x="22" y="208"/>
                    <a:pt x="23" y="208"/>
                  </a:cubicBezTo>
                  <a:cubicBezTo>
                    <a:pt x="24" y="207"/>
                    <a:pt x="25" y="207"/>
                    <a:pt x="25" y="206"/>
                  </a:cubicBezTo>
                  <a:cubicBezTo>
                    <a:pt x="25" y="206"/>
                    <a:pt x="24" y="205"/>
                    <a:pt x="23" y="205"/>
                  </a:cubicBezTo>
                  <a:cubicBezTo>
                    <a:pt x="23" y="204"/>
                    <a:pt x="22" y="204"/>
                    <a:pt x="21" y="204"/>
                  </a:cubicBezTo>
                  <a:cubicBezTo>
                    <a:pt x="21" y="203"/>
                    <a:pt x="21" y="203"/>
                    <a:pt x="22" y="203"/>
                  </a:cubicBezTo>
                  <a:cubicBezTo>
                    <a:pt x="22" y="202"/>
                    <a:pt x="22" y="202"/>
                    <a:pt x="22" y="201"/>
                  </a:cubicBezTo>
                  <a:cubicBezTo>
                    <a:pt x="23" y="201"/>
                    <a:pt x="24" y="201"/>
                    <a:pt x="24" y="202"/>
                  </a:cubicBezTo>
                  <a:cubicBezTo>
                    <a:pt x="24" y="203"/>
                    <a:pt x="25" y="203"/>
                    <a:pt x="25" y="203"/>
                  </a:cubicBezTo>
                  <a:cubicBezTo>
                    <a:pt x="26" y="203"/>
                    <a:pt x="27" y="203"/>
                    <a:pt x="27" y="202"/>
                  </a:cubicBezTo>
                  <a:cubicBezTo>
                    <a:pt x="28" y="202"/>
                    <a:pt x="29" y="202"/>
                    <a:pt x="30" y="202"/>
                  </a:cubicBezTo>
                  <a:cubicBezTo>
                    <a:pt x="30" y="202"/>
                    <a:pt x="31" y="201"/>
                    <a:pt x="32" y="201"/>
                  </a:cubicBezTo>
                  <a:cubicBezTo>
                    <a:pt x="33" y="201"/>
                    <a:pt x="33" y="201"/>
                    <a:pt x="34" y="201"/>
                  </a:cubicBezTo>
                  <a:cubicBezTo>
                    <a:pt x="34" y="201"/>
                    <a:pt x="34" y="201"/>
                    <a:pt x="34" y="202"/>
                  </a:cubicBezTo>
                  <a:cubicBezTo>
                    <a:pt x="35" y="202"/>
                    <a:pt x="35" y="202"/>
                    <a:pt x="35" y="202"/>
                  </a:cubicBezTo>
                  <a:cubicBezTo>
                    <a:pt x="35" y="202"/>
                    <a:pt x="36" y="202"/>
                    <a:pt x="36" y="202"/>
                  </a:cubicBezTo>
                  <a:cubicBezTo>
                    <a:pt x="36" y="202"/>
                    <a:pt x="36" y="202"/>
                    <a:pt x="36" y="202"/>
                  </a:cubicBezTo>
                  <a:cubicBezTo>
                    <a:pt x="36" y="203"/>
                    <a:pt x="36" y="203"/>
                    <a:pt x="37" y="203"/>
                  </a:cubicBezTo>
                  <a:cubicBezTo>
                    <a:pt x="37" y="203"/>
                    <a:pt x="37" y="203"/>
                    <a:pt x="38" y="203"/>
                  </a:cubicBezTo>
                  <a:cubicBezTo>
                    <a:pt x="38" y="203"/>
                    <a:pt x="38" y="203"/>
                    <a:pt x="38" y="203"/>
                  </a:cubicBezTo>
                  <a:cubicBezTo>
                    <a:pt x="38" y="202"/>
                    <a:pt x="38" y="202"/>
                    <a:pt x="38" y="202"/>
                  </a:cubicBezTo>
                  <a:cubicBezTo>
                    <a:pt x="37" y="202"/>
                    <a:pt x="37" y="201"/>
                    <a:pt x="37" y="201"/>
                  </a:cubicBezTo>
                  <a:cubicBezTo>
                    <a:pt x="37" y="201"/>
                    <a:pt x="37" y="200"/>
                    <a:pt x="38" y="200"/>
                  </a:cubicBezTo>
                  <a:cubicBezTo>
                    <a:pt x="38" y="200"/>
                    <a:pt x="38" y="200"/>
                    <a:pt x="38" y="201"/>
                  </a:cubicBezTo>
                  <a:cubicBezTo>
                    <a:pt x="39" y="202"/>
                    <a:pt x="39" y="202"/>
                    <a:pt x="39" y="203"/>
                  </a:cubicBezTo>
                  <a:cubicBezTo>
                    <a:pt x="39" y="203"/>
                    <a:pt x="39" y="202"/>
                    <a:pt x="40" y="202"/>
                  </a:cubicBezTo>
                  <a:cubicBezTo>
                    <a:pt x="40" y="202"/>
                    <a:pt x="41" y="202"/>
                    <a:pt x="41" y="201"/>
                  </a:cubicBezTo>
                  <a:cubicBezTo>
                    <a:pt x="41" y="200"/>
                    <a:pt x="41" y="200"/>
                    <a:pt x="41" y="200"/>
                  </a:cubicBezTo>
                  <a:cubicBezTo>
                    <a:pt x="41" y="199"/>
                    <a:pt x="41" y="199"/>
                    <a:pt x="42" y="198"/>
                  </a:cubicBezTo>
                  <a:cubicBezTo>
                    <a:pt x="43" y="198"/>
                    <a:pt x="43" y="198"/>
                    <a:pt x="44" y="199"/>
                  </a:cubicBezTo>
                  <a:cubicBezTo>
                    <a:pt x="45" y="199"/>
                    <a:pt x="46" y="199"/>
                    <a:pt x="46" y="198"/>
                  </a:cubicBezTo>
                  <a:cubicBezTo>
                    <a:pt x="46" y="197"/>
                    <a:pt x="46" y="197"/>
                    <a:pt x="46" y="197"/>
                  </a:cubicBezTo>
                  <a:cubicBezTo>
                    <a:pt x="45" y="197"/>
                    <a:pt x="45" y="197"/>
                    <a:pt x="45" y="197"/>
                  </a:cubicBezTo>
                  <a:cubicBezTo>
                    <a:pt x="44" y="197"/>
                    <a:pt x="44" y="197"/>
                    <a:pt x="43" y="197"/>
                  </a:cubicBezTo>
                  <a:cubicBezTo>
                    <a:pt x="43" y="196"/>
                    <a:pt x="43" y="196"/>
                    <a:pt x="43" y="196"/>
                  </a:cubicBezTo>
                  <a:cubicBezTo>
                    <a:pt x="43" y="195"/>
                    <a:pt x="43" y="195"/>
                    <a:pt x="43" y="195"/>
                  </a:cubicBezTo>
                  <a:cubicBezTo>
                    <a:pt x="43" y="195"/>
                    <a:pt x="43" y="195"/>
                    <a:pt x="44" y="195"/>
                  </a:cubicBezTo>
                  <a:cubicBezTo>
                    <a:pt x="44" y="195"/>
                    <a:pt x="44" y="195"/>
                    <a:pt x="44" y="195"/>
                  </a:cubicBezTo>
                  <a:cubicBezTo>
                    <a:pt x="44" y="195"/>
                    <a:pt x="45" y="195"/>
                    <a:pt x="45" y="195"/>
                  </a:cubicBezTo>
                  <a:cubicBezTo>
                    <a:pt x="45" y="194"/>
                    <a:pt x="44" y="193"/>
                    <a:pt x="43" y="193"/>
                  </a:cubicBezTo>
                  <a:cubicBezTo>
                    <a:pt x="42" y="193"/>
                    <a:pt x="42" y="193"/>
                    <a:pt x="41" y="194"/>
                  </a:cubicBezTo>
                  <a:cubicBezTo>
                    <a:pt x="41" y="194"/>
                    <a:pt x="40" y="194"/>
                    <a:pt x="39" y="193"/>
                  </a:cubicBezTo>
                  <a:cubicBezTo>
                    <a:pt x="38" y="193"/>
                    <a:pt x="38" y="193"/>
                    <a:pt x="37" y="194"/>
                  </a:cubicBezTo>
                  <a:cubicBezTo>
                    <a:pt x="37" y="194"/>
                    <a:pt x="37" y="195"/>
                    <a:pt x="37" y="196"/>
                  </a:cubicBezTo>
                  <a:cubicBezTo>
                    <a:pt x="38" y="197"/>
                    <a:pt x="38" y="198"/>
                    <a:pt x="38" y="199"/>
                  </a:cubicBezTo>
                  <a:cubicBezTo>
                    <a:pt x="37" y="199"/>
                    <a:pt x="37" y="200"/>
                    <a:pt x="37" y="200"/>
                  </a:cubicBezTo>
                  <a:cubicBezTo>
                    <a:pt x="36" y="201"/>
                    <a:pt x="36" y="201"/>
                    <a:pt x="35" y="200"/>
                  </a:cubicBezTo>
                  <a:cubicBezTo>
                    <a:pt x="35" y="200"/>
                    <a:pt x="34"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4" y="192"/>
                    <a:pt x="24" y="192"/>
                    <a:pt x="23" y="192"/>
                  </a:cubicBezTo>
                  <a:cubicBezTo>
                    <a:pt x="23" y="191"/>
                    <a:pt x="22" y="191"/>
                    <a:pt x="22" y="191"/>
                  </a:cubicBezTo>
                  <a:cubicBezTo>
                    <a:pt x="21" y="190"/>
                    <a:pt x="20" y="190"/>
                    <a:pt x="19" y="190"/>
                  </a:cubicBezTo>
                  <a:cubicBezTo>
                    <a:pt x="19" y="190"/>
                    <a:pt x="19" y="191"/>
                    <a:pt x="19" y="191"/>
                  </a:cubicBezTo>
                  <a:cubicBezTo>
                    <a:pt x="18" y="191"/>
                    <a:pt x="18" y="191"/>
                    <a:pt x="18" y="191"/>
                  </a:cubicBezTo>
                  <a:cubicBezTo>
                    <a:pt x="17" y="191"/>
                    <a:pt x="17" y="191"/>
                    <a:pt x="16"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3" y="191"/>
                  </a:cubicBezTo>
                  <a:cubicBezTo>
                    <a:pt x="13" y="191"/>
                    <a:pt x="13" y="191"/>
                    <a:pt x="13" y="191"/>
                  </a:cubicBezTo>
                  <a:cubicBezTo>
                    <a:pt x="12" y="191"/>
                    <a:pt x="12" y="191"/>
                    <a:pt x="12" y="191"/>
                  </a:cubicBezTo>
                  <a:cubicBezTo>
                    <a:pt x="12" y="190"/>
                    <a:pt x="12" y="190"/>
                    <a:pt x="12" y="190"/>
                  </a:cubicBezTo>
                  <a:cubicBezTo>
                    <a:pt x="11" y="190"/>
                    <a:pt x="11" y="190"/>
                    <a:pt x="11" y="189"/>
                  </a:cubicBezTo>
                  <a:cubicBezTo>
                    <a:pt x="11" y="189"/>
                    <a:pt x="11" y="189"/>
                    <a:pt x="11" y="189"/>
                  </a:cubicBezTo>
                  <a:cubicBezTo>
                    <a:pt x="10" y="189"/>
                    <a:pt x="9" y="189"/>
                    <a:pt x="9"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1" y="44"/>
                  </a:cubicBezTo>
                  <a:cubicBezTo>
                    <a:pt x="1" y="44"/>
                    <a:pt x="1" y="44"/>
                    <a:pt x="1" y="44"/>
                  </a:cubicBezTo>
                  <a:cubicBezTo>
                    <a:pt x="1" y="43"/>
                    <a:pt x="1" y="43"/>
                    <a:pt x="1" y="42"/>
                  </a:cubicBezTo>
                  <a:cubicBezTo>
                    <a:pt x="1" y="41"/>
                    <a:pt x="1" y="41"/>
                    <a:pt x="1" y="40"/>
                  </a:cubicBezTo>
                  <a:cubicBezTo>
                    <a:pt x="0" y="39"/>
                    <a:pt x="0" y="38"/>
                    <a:pt x="0" y="38"/>
                  </a:cubicBezTo>
                  <a:cubicBezTo>
                    <a:pt x="0" y="37"/>
                    <a:pt x="0" y="36"/>
                    <a:pt x="1" y="35"/>
                  </a:cubicBezTo>
                  <a:lnTo>
                    <a:pt x="1" y="35"/>
                  </a:lnTo>
                  <a:cubicBezTo>
                    <a:pt x="1" y="35"/>
                    <a:pt x="1" y="35"/>
                    <a:pt x="1" y="35"/>
                  </a:cubicBezTo>
                  <a:lnTo>
                    <a:pt x="2" y="35"/>
                  </a:lnTo>
                  <a:cubicBezTo>
                    <a:pt x="2" y="35"/>
                    <a:pt x="1" y="34"/>
                    <a:pt x="1" y="34"/>
                  </a:cubicBezTo>
                  <a:cubicBezTo>
                    <a:pt x="1" y="34"/>
                    <a:pt x="1" y="33"/>
                    <a:pt x="1" y="33"/>
                  </a:cubicBezTo>
                  <a:cubicBezTo>
                    <a:pt x="0" y="31"/>
                    <a:pt x="0" y="28"/>
                    <a:pt x="0" y="25"/>
                  </a:cubicBezTo>
                  <a:cubicBezTo>
                    <a:pt x="1" y="23"/>
                    <a:pt x="1" y="20"/>
                    <a:pt x="1" y="17"/>
                  </a:cubicBezTo>
                  <a:cubicBezTo>
                    <a:pt x="2"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4"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7" y="15"/>
                  </a:cubicBezTo>
                  <a:cubicBezTo>
                    <a:pt x="7" y="14"/>
                    <a:pt x="7" y="14"/>
                    <a:pt x="9" y="13"/>
                  </a:cubicBezTo>
                  <a:cubicBezTo>
                    <a:pt x="8" y="13"/>
                    <a:pt x="8" y="12"/>
                    <a:pt x="8" y="12"/>
                  </a:cubicBezTo>
                  <a:cubicBezTo>
                    <a:pt x="8" y="12"/>
                    <a:pt x="8" y="11"/>
                    <a:pt x="8" y="10"/>
                  </a:cubicBezTo>
                  <a:cubicBezTo>
                    <a:pt x="7" y="11"/>
                    <a:pt x="5" y="11"/>
                    <a:pt x="5" y="10"/>
                  </a:cubicBezTo>
                  <a:cubicBezTo>
                    <a:pt x="4" y="10"/>
                    <a:pt x="3" y="9"/>
                    <a:pt x="2" y="9"/>
                  </a:cubicBezTo>
                  <a:cubicBezTo>
                    <a:pt x="2" y="10"/>
                    <a:pt x="3" y="10"/>
                    <a:pt x="4" y="11"/>
                  </a:cubicBezTo>
                  <a:cubicBezTo>
                    <a:pt x="5" y="11"/>
                    <a:pt x="5" y="11"/>
                    <a:pt x="6" y="12"/>
                  </a:cubicBezTo>
                  <a:cubicBezTo>
                    <a:pt x="6" y="12"/>
                    <a:pt x="6" y="13"/>
                    <a:pt x="5" y="13"/>
                  </a:cubicBezTo>
                  <a:cubicBezTo>
                    <a:pt x="5" y="13"/>
                    <a:pt x="5" y="13"/>
                    <a:pt x="4" y="13"/>
                  </a:cubicBezTo>
                  <a:cubicBezTo>
                    <a:pt x="4" y="13"/>
                    <a:pt x="4" y="13"/>
                    <a:pt x="3" y="13"/>
                  </a:cubicBezTo>
                  <a:cubicBezTo>
                    <a:pt x="3" y="14"/>
                    <a:pt x="2" y="14"/>
                    <a:pt x="2" y="14"/>
                  </a:cubicBezTo>
                  <a:cubicBezTo>
                    <a:pt x="2" y="14"/>
                    <a:pt x="2" y="13"/>
                    <a:pt x="2" y="13"/>
                  </a:cubicBezTo>
                  <a:cubicBezTo>
                    <a:pt x="2" y="12"/>
                    <a:pt x="1" y="12"/>
                    <a:pt x="1" y="12"/>
                  </a:cubicBezTo>
                  <a:cubicBezTo>
                    <a:pt x="0" y="10"/>
                    <a:pt x="1" y="9"/>
                    <a:pt x="1" y="8"/>
                  </a:cubicBezTo>
                  <a:cubicBezTo>
                    <a:pt x="2" y="7"/>
                    <a:pt x="2" y="6"/>
                    <a:pt x="4" y="5"/>
                  </a:cubicBezTo>
                  <a:cubicBezTo>
                    <a:pt x="3" y="5"/>
                    <a:pt x="3" y="5"/>
                    <a:pt x="2" y="5"/>
                  </a:cubicBezTo>
                  <a:cubicBezTo>
                    <a:pt x="1" y="5"/>
                    <a:pt x="1" y="5"/>
                    <a:pt x="1" y="5"/>
                  </a:cubicBezTo>
                  <a:cubicBezTo>
                    <a:pt x="0" y="4"/>
                    <a:pt x="0" y="4"/>
                    <a:pt x="0" y="3"/>
                  </a:cubicBezTo>
                  <a:cubicBezTo>
                    <a:pt x="1" y="3"/>
                    <a:pt x="1" y="3"/>
                    <a:pt x="1" y="2"/>
                  </a:cubicBezTo>
                  <a:cubicBezTo>
                    <a:pt x="1" y="2"/>
                    <a:pt x="2" y="2"/>
                    <a:pt x="2" y="2"/>
                  </a:cubicBezTo>
                  <a:cubicBezTo>
                    <a:pt x="2" y="2"/>
                    <a:pt x="2" y="1"/>
                    <a:pt x="1" y="1"/>
                  </a:cubicBezTo>
                  <a:cubicBezTo>
                    <a:pt x="2" y="0"/>
                    <a:pt x="3" y="0"/>
                    <a:pt x="4" y="0"/>
                  </a:cubicBezTo>
                  <a:cubicBezTo>
                    <a:pt x="5" y="1"/>
                    <a:pt x="6" y="1"/>
                    <a:pt x="7" y="2"/>
                  </a:cubicBezTo>
                  <a:cubicBezTo>
                    <a:pt x="8" y="1"/>
                    <a:pt x="9"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7" y="1"/>
                    <a:pt x="17" y="2"/>
                  </a:cubicBezTo>
                  <a:cubicBezTo>
                    <a:pt x="17" y="2"/>
                    <a:pt x="17" y="2"/>
                    <a:pt x="17" y="1"/>
                  </a:cubicBezTo>
                  <a:cubicBezTo>
                    <a:pt x="17" y="1"/>
                    <a:pt x="17" y="1"/>
                    <a:pt x="17" y="1"/>
                  </a:cubicBezTo>
                  <a:cubicBezTo>
                    <a:pt x="17" y="1"/>
                    <a:pt x="18" y="1"/>
                    <a:pt x="18" y="1"/>
                  </a:cubicBezTo>
                  <a:cubicBezTo>
                    <a:pt x="18" y="1"/>
                    <a:pt x="18" y="1"/>
                    <a:pt x="18" y="2"/>
                  </a:cubicBezTo>
                  <a:cubicBezTo>
                    <a:pt x="18" y="2"/>
                    <a:pt x="19" y="1"/>
                    <a:pt x="19" y="1"/>
                  </a:cubicBezTo>
                  <a:cubicBezTo>
                    <a:pt x="19" y="1"/>
                    <a:pt x="20" y="1"/>
                    <a:pt x="21" y="1"/>
                  </a:cubicBezTo>
                  <a:cubicBezTo>
                    <a:pt x="22"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8"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2" y="2"/>
                    <a:pt x="32" y="2"/>
                  </a:cubicBezTo>
                  <a:cubicBezTo>
                    <a:pt x="33" y="2"/>
                    <a:pt x="34" y="1"/>
                    <a:pt x="35" y="2"/>
                  </a:cubicBezTo>
                  <a:cubicBezTo>
                    <a:pt x="36" y="2"/>
                    <a:pt x="37" y="2"/>
                    <a:pt x="39" y="2"/>
                  </a:cubicBezTo>
                  <a:close/>
                  <a:moveTo>
                    <a:pt x="39" y="2"/>
                  </a:moveTo>
                  <a:cubicBezTo>
                    <a:pt x="38" y="2"/>
                    <a:pt x="37" y="3"/>
                    <a:pt x="37" y="3"/>
                  </a:cubicBezTo>
                  <a:cubicBezTo>
                    <a:pt x="36" y="4"/>
                    <a:pt x="36" y="4"/>
                    <a:pt x="35" y="5"/>
                  </a:cubicBezTo>
                  <a:cubicBezTo>
                    <a:pt x="36" y="5"/>
                    <a:pt x="36" y="5"/>
                    <a:pt x="36" y="5"/>
                  </a:cubicBezTo>
                  <a:cubicBezTo>
                    <a:pt x="37" y="6"/>
                    <a:pt x="37" y="6"/>
                    <a:pt x="37" y="6"/>
                  </a:cubicBezTo>
                  <a:cubicBezTo>
                    <a:pt x="37" y="5"/>
                    <a:pt x="37" y="4"/>
                    <a:pt x="38" y="3"/>
                  </a:cubicBezTo>
                  <a:cubicBezTo>
                    <a:pt x="38" y="3"/>
                    <a:pt x="38" y="2"/>
                    <a:pt x="39" y="2"/>
                  </a:cubicBezTo>
                  <a:close/>
                  <a:moveTo>
                    <a:pt x="7" y="3"/>
                  </a:moveTo>
                  <a:lnTo>
                    <a:pt x="8" y="3"/>
                  </a:lnTo>
                  <a:lnTo>
                    <a:pt x="8" y="2"/>
                  </a:lnTo>
                  <a:lnTo>
                    <a:pt x="7" y="2"/>
                  </a:lnTo>
                  <a:lnTo>
                    <a:pt x="7" y="3"/>
                  </a:lnTo>
                  <a:close/>
                  <a:moveTo>
                    <a:pt x="35" y="2"/>
                  </a:moveTo>
                  <a:cubicBezTo>
                    <a:pt x="35" y="3"/>
                    <a:pt x="35" y="3"/>
                    <a:pt x="36" y="3"/>
                  </a:cubicBezTo>
                  <a:cubicBezTo>
                    <a:pt x="36" y="3"/>
                    <a:pt x="36" y="3"/>
                    <a:pt x="36" y="2"/>
                  </a:cubicBezTo>
                  <a:cubicBezTo>
                    <a:pt x="36" y="2"/>
                    <a:pt x="36" y="2"/>
                    <a:pt x="36" y="2"/>
                  </a:cubicBezTo>
                  <a:cubicBezTo>
                    <a:pt x="36" y="2"/>
                    <a:pt x="35" y="2"/>
                    <a:pt x="35" y="2"/>
                  </a:cubicBezTo>
                  <a:close/>
                  <a:moveTo>
                    <a:pt x="33" y="2"/>
                  </a:moveTo>
                  <a:cubicBezTo>
                    <a:pt x="33" y="3"/>
                    <a:pt x="33" y="4"/>
                    <a:pt x="33" y="4"/>
                  </a:cubicBezTo>
                  <a:cubicBezTo>
                    <a:pt x="32" y="4"/>
                    <a:pt x="32" y="5"/>
                    <a:pt x="31" y="5"/>
                  </a:cubicBezTo>
                  <a:cubicBezTo>
                    <a:pt x="32" y="6"/>
                    <a:pt x="32" y="6"/>
                    <a:pt x="33" y="5"/>
                  </a:cubicBezTo>
                  <a:cubicBezTo>
                    <a:pt x="33" y="5"/>
                    <a:pt x="34" y="5"/>
                    <a:pt x="34" y="5"/>
                  </a:cubicBezTo>
                  <a:cubicBezTo>
                    <a:pt x="34" y="3"/>
                    <a:pt x="34" y="2"/>
                    <a:pt x="33" y="2"/>
                  </a:cubicBezTo>
                  <a:close/>
                  <a:moveTo>
                    <a:pt x="11" y="3"/>
                  </a:moveTo>
                  <a:cubicBezTo>
                    <a:pt x="11" y="3"/>
                    <a:pt x="11" y="3"/>
                    <a:pt x="10" y="3"/>
                  </a:cubicBezTo>
                  <a:cubicBezTo>
                    <a:pt x="10" y="4"/>
                    <a:pt x="10" y="4"/>
                    <a:pt x="10" y="4"/>
                  </a:cubicBezTo>
                  <a:lnTo>
                    <a:pt x="11" y="4"/>
                  </a:lnTo>
                  <a:cubicBezTo>
                    <a:pt x="11" y="4"/>
                    <a:pt x="11" y="4"/>
                    <a:pt x="11" y="4"/>
                  </a:cubicBezTo>
                  <a:cubicBezTo>
                    <a:pt x="12" y="3"/>
                    <a:pt x="12" y="3"/>
                    <a:pt x="12" y="3"/>
                  </a:cubicBezTo>
                  <a:lnTo>
                    <a:pt x="11"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5"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1" y="8"/>
                  </a:cubicBezTo>
                  <a:cubicBezTo>
                    <a:pt x="30" y="8"/>
                    <a:pt x="29" y="8"/>
                    <a:pt x="28" y="9"/>
                  </a:cubicBezTo>
                  <a:cubicBezTo>
                    <a:pt x="28" y="9"/>
                    <a:pt x="27" y="9"/>
                    <a:pt x="27" y="8"/>
                  </a:cubicBezTo>
                  <a:cubicBezTo>
                    <a:pt x="27" y="8"/>
                    <a:pt x="28" y="8"/>
                    <a:pt x="28" y="8"/>
                  </a:cubicBezTo>
                  <a:cubicBezTo>
                    <a:pt x="29" y="8"/>
                    <a:pt x="29" y="7"/>
                    <a:pt x="29" y="7"/>
                  </a:cubicBezTo>
                  <a:cubicBezTo>
                    <a:pt x="28" y="6"/>
                    <a:pt x="28" y="6"/>
                    <a:pt x="27" y="5"/>
                  </a:cubicBezTo>
                  <a:cubicBezTo>
                    <a:pt x="27" y="4"/>
                    <a:pt x="27" y="4"/>
                    <a:pt x="26" y="3"/>
                  </a:cubicBezTo>
                  <a:close/>
                  <a:moveTo>
                    <a:pt x="5" y="4"/>
                  </a:moveTo>
                  <a:cubicBezTo>
                    <a:pt x="5" y="6"/>
                    <a:pt x="5" y="6"/>
                    <a:pt x="5" y="6"/>
                  </a:cubicBezTo>
                  <a:cubicBezTo>
                    <a:pt x="6" y="5"/>
                    <a:pt x="5" y="4"/>
                    <a:pt x="5" y="4"/>
                  </a:cubicBezTo>
                  <a:close/>
                  <a:moveTo>
                    <a:pt x="8" y="6"/>
                  </a:moveTo>
                  <a:cubicBezTo>
                    <a:pt x="8" y="6"/>
                    <a:pt x="8" y="7"/>
                    <a:pt x="9"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1" y="7"/>
                    <a:pt x="10" y="6"/>
                    <a:pt x="10" y="6"/>
                  </a:cubicBezTo>
                  <a:cubicBezTo>
                    <a:pt x="9" y="6"/>
                    <a:pt x="9" y="6"/>
                    <a:pt x="8" y="6"/>
                  </a:cubicBezTo>
                  <a:close/>
                  <a:moveTo>
                    <a:pt x="41" y="6"/>
                  </a:moveTo>
                  <a:cubicBezTo>
                    <a:pt x="41" y="7"/>
                    <a:pt x="41" y="8"/>
                    <a:pt x="43" y="8"/>
                  </a:cubicBezTo>
                  <a:cubicBezTo>
                    <a:pt x="43" y="7"/>
                    <a:pt x="43" y="7"/>
                    <a:pt x="43" y="7"/>
                  </a:cubicBezTo>
                  <a:cubicBezTo>
                    <a:pt x="43" y="6"/>
                    <a:pt x="43" y="6"/>
                    <a:pt x="43" y="5"/>
                  </a:cubicBezTo>
                  <a:lnTo>
                    <a:pt x="41" y="6"/>
                  </a:lnTo>
                  <a:close/>
                  <a:moveTo>
                    <a:pt x="35" y="6"/>
                  </a:moveTo>
                  <a:cubicBezTo>
                    <a:pt x="35" y="6"/>
                    <a:pt x="34" y="6"/>
                    <a:pt x="34" y="6"/>
                  </a:cubicBezTo>
                  <a:cubicBezTo>
                    <a:pt x="34" y="6"/>
                    <a:pt x="33" y="7"/>
                    <a:pt x="33" y="7"/>
                  </a:cubicBezTo>
                  <a:cubicBezTo>
                    <a:pt x="34" y="8"/>
                    <a:pt x="34" y="8"/>
                    <a:pt x="35" y="8"/>
                  </a:cubicBezTo>
                  <a:cubicBezTo>
                    <a:pt x="35" y="8"/>
                    <a:pt x="36" y="9"/>
                    <a:pt x="36" y="9"/>
                  </a:cubicBezTo>
                  <a:cubicBezTo>
                    <a:pt x="36" y="9"/>
                    <a:pt x="36" y="8"/>
                    <a:pt x="36" y="8"/>
                  </a:cubicBezTo>
                  <a:cubicBezTo>
                    <a:pt x="36" y="7"/>
                    <a:pt x="36" y="7"/>
                    <a:pt x="35" y="6"/>
                  </a:cubicBezTo>
                  <a:close/>
                  <a:moveTo>
                    <a:pt x="24" y="7"/>
                  </a:moveTo>
                  <a:cubicBezTo>
                    <a:pt x="23" y="7"/>
                    <a:pt x="23" y="7"/>
                    <a:pt x="23" y="9"/>
                  </a:cubicBezTo>
                  <a:cubicBezTo>
                    <a:pt x="24" y="9"/>
                    <a:pt x="24" y="9"/>
                    <a:pt x="24" y="8"/>
                  </a:cubicBezTo>
                  <a:cubicBezTo>
                    <a:pt x="24" y="8"/>
                    <a:pt x="24" y="7"/>
                    <a:pt x="24" y="7"/>
                  </a:cubicBezTo>
                  <a:close/>
                  <a:moveTo>
                    <a:pt x="53" y="8"/>
                  </a:moveTo>
                  <a:cubicBezTo>
                    <a:pt x="53" y="8"/>
                    <a:pt x="54"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9" y="8"/>
                    <a:pt x="38" y="8"/>
                    <a:pt x="38" y="8"/>
                  </a:cubicBezTo>
                  <a:cubicBezTo>
                    <a:pt x="38" y="8"/>
                    <a:pt x="38" y="8"/>
                    <a:pt x="38" y="9"/>
                  </a:cubicBezTo>
                  <a:cubicBezTo>
                    <a:pt x="37" y="9"/>
                    <a:pt x="37" y="9"/>
                    <a:pt x="37" y="10"/>
                  </a:cubicBezTo>
                  <a:cubicBezTo>
                    <a:pt x="38" y="10"/>
                    <a:pt x="38" y="10"/>
                    <a:pt x="39" y="9"/>
                  </a:cubicBezTo>
                  <a:cubicBezTo>
                    <a:pt x="39" y="9"/>
                    <a:pt x="39" y="9"/>
                    <a:pt x="39" y="9"/>
                  </a:cubicBezTo>
                  <a:lnTo>
                    <a:pt x="39" y="10"/>
                  </a:lnTo>
                  <a:close/>
                  <a:moveTo>
                    <a:pt x="45" y="9"/>
                  </a:moveTo>
                  <a:cubicBezTo>
                    <a:pt x="45" y="9"/>
                    <a:pt x="46" y="9"/>
                    <a:pt x="46" y="9"/>
                  </a:cubicBezTo>
                  <a:cubicBezTo>
                    <a:pt x="46" y="9"/>
                    <a:pt x="46" y="8"/>
                    <a:pt x="46" y="8"/>
                  </a:cubicBezTo>
                  <a:cubicBezTo>
                    <a:pt x="46" y="8"/>
                    <a:pt x="46" y="8"/>
                    <a:pt x="46" y="8"/>
                  </a:cubicBezTo>
                  <a:cubicBezTo>
                    <a:pt x="45" y="8"/>
                    <a:pt x="45" y="8"/>
                    <a:pt x="45" y="9"/>
                  </a:cubicBezTo>
                  <a:close/>
                  <a:moveTo>
                    <a:pt x="17" y="9"/>
                  </a:moveTo>
                  <a:cubicBezTo>
                    <a:pt x="17" y="9"/>
                    <a:pt x="17" y="10"/>
                    <a:pt x="17" y="10"/>
                  </a:cubicBezTo>
                  <a:cubicBezTo>
                    <a:pt x="17" y="10"/>
                    <a:pt x="18" y="10"/>
                    <a:pt x="18" y="10"/>
                  </a:cubicBezTo>
                  <a:cubicBezTo>
                    <a:pt x="18" y="10"/>
                    <a:pt x="18" y="10"/>
                    <a:pt x="18" y="10"/>
                  </a:cubicBezTo>
                  <a:cubicBezTo>
                    <a:pt x="18" y="9"/>
                    <a:pt x="18" y="9"/>
                    <a:pt x="18" y="9"/>
                  </a:cubicBezTo>
                  <a:cubicBezTo>
                    <a:pt x="18" y="9"/>
                    <a:pt x="18" y="8"/>
                    <a:pt x="17" y="8"/>
                  </a:cubicBezTo>
                  <a:cubicBezTo>
                    <a:pt x="17" y="8"/>
                    <a:pt x="17" y="9"/>
                    <a:pt x="17" y="9"/>
                  </a:cubicBezTo>
                  <a:close/>
                  <a:moveTo>
                    <a:pt x="13" y="10"/>
                  </a:moveTo>
                  <a:cubicBezTo>
                    <a:pt x="12" y="10"/>
                    <a:pt x="12" y="10"/>
                    <a:pt x="12" y="10"/>
                  </a:cubicBezTo>
                  <a:cubicBezTo>
                    <a:pt x="12" y="10"/>
                    <a:pt x="13" y="10"/>
                    <a:pt x="13" y="10"/>
                  </a:cubicBezTo>
                  <a:cubicBezTo>
                    <a:pt x="13" y="10"/>
                    <a:pt x="13" y="10"/>
                    <a:pt x="13" y="9"/>
                  </a:cubicBezTo>
                  <a:cubicBezTo>
                    <a:pt x="13" y="9"/>
                    <a:pt x="13" y="9"/>
                    <a:pt x="13" y="10"/>
                  </a:cubicBezTo>
                  <a:close/>
                  <a:moveTo>
                    <a:pt x="32" y="10"/>
                  </a:moveTo>
                  <a:cubicBezTo>
                    <a:pt x="32" y="10"/>
                    <a:pt x="32" y="10"/>
                    <a:pt x="32" y="10"/>
                  </a:cubicBezTo>
                  <a:cubicBezTo>
                    <a:pt x="32" y="9"/>
                    <a:pt x="32" y="9"/>
                    <a:pt x="32" y="9"/>
                  </a:cubicBezTo>
                  <a:cubicBezTo>
                    <a:pt x="32" y="9"/>
                    <a:pt x="32" y="9"/>
                    <a:pt x="32" y="9"/>
                  </a:cubicBezTo>
                  <a:cubicBezTo>
                    <a:pt x="31" y="9"/>
                    <a:pt x="31" y="10"/>
                    <a:pt x="32" y="10"/>
                  </a:cubicBezTo>
                  <a:close/>
                  <a:moveTo>
                    <a:pt x="51" y="9"/>
                  </a:moveTo>
                  <a:cubicBezTo>
                    <a:pt x="51" y="9"/>
                    <a:pt x="51" y="10"/>
                    <a:pt x="51" y="10"/>
                  </a:cubicBezTo>
                  <a:cubicBezTo>
                    <a:pt x="50" y="10"/>
                    <a:pt x="50" y="10"/>
                    <a:pt x="50" y="10"/>
                  </a:cubicBezTo>
                  <a:cubicBezTo>
                    <a:pt x="51" y="10"/>
                    <a:pt x="51" y="10"/>
                    <a:pt x="51" y="10"/>
                  </a:cubicBezTo>
                  <a:cubicBezTo>
                    <a:pt x="51" y="11"/>
                    <a:pt x="51" y="11"/>
                    <a:pt x="51" y="11"/>
                  </a:cubicBezTo>
                  <a:cubicBezTo>
                    <a:pt x="51" y="10"/>
                    <a:pt x="51" y="10"/>
                    <a:pt x="52" y="10"/>
                  </a:cubicBezTo>
                  <a:cubicBezTo>
                    <a:pt x="52" y="10"/>
                    <a:pt x="52" y="10"/>
                    <a:pt x="52" y="10"/>
                  </a:cubicBezTo>
                  <a:cubicBezTo>
                    <a:pt x="52"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1" y="12"/>
                    <a:pt x="21" y="12"/>
                  </a:cubicBezTo>
                  <a:cubicBezTo>
                    <a:pt x="21" y="13"/>
                    <a:pt x="21" y="13"/>
                    <a:pt x="22"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6" y="11"/>
                    <a:pt x="36" y="10"/>
                    <a:pt x="36" y="10"/>
                  </a:cubicBezTo>
                  <a:cubicBezTo>
                    <a:pt x="36" y="10"/>
                    <a:pt x="36" y="10"/>
                    <a:pt x="36" y="10"/>
                  </a:cubicBezTo>
                  <a:cubicBezTo>
                    <a:pt x="35" y="10"/>
                    <a:pt x="35" y="10"/>
                    <a:pt x="35" y="10"/>
                  </a:cubicBezTo>
                  <a:close/>
                  <a:moveTo>
                    <a:pt x="47" y="10"/>
                  </a:moveTo>
                  <a:cubicBezTo>
                    <a:pt x="47" y="10"/>
                    <a:pt x="47" y="10"/>
                    <a:pt x="48" y="10"/>
                  </a:cubicBezTo>
                  <a:cubicBezTo>
                    <a:pt x="48" y="10"/>
                    <a:pt x="48" y="10"/>
                    <a:pt x="48" y="10"/>
                  </a:cubicBezTo>
                  <a:cubicBezTo>
                    <a:pt x="48" y="10"/>
                    <a:pt x="47" y="10"/>
                    <a:pt x="47" y="10"/>
                  </a:cubicBezTo>
                  <a:cubicBezTo>
                    <a:pt x="47" y="10"/>
                    <a:pt x="47" y="10"/>
                    <a:pt x="47" y="10"/>
                  </a:cubicBezTo>
                  <a:close/>
                  <a:moveTo>
                    <a:pt x="1" y="11"/>
                  </a:moveTo>
                  <a:lnTo>
                    <a:pt x="3" y="11"/>
                  </a:lnTo>
                  <a:lnTo>
                    <a:pt x="3" y="10"/>
                  </a:lnTo>
                  <a:lnTo>
                    <a:pt x="1" y="10"/>
                  </a:lnTo>
                  <a:lnTo>
                    <a:pt x="1" y="11"/>
                  </a:lnTo>
                  <a:close/>
                  <a:moveTo>
                    <a:pt x="25" y="11"/>
                  </a:moveTo>
                  <a:cubicBezTo>
                    <a:pt x="25" y="11"/>
                    <a:pt x="25" y="11"/>
                    <a:pt x="25" y="11"/>
                  </a:cubicBezTo>
                  <a:cubicBezTo>
                    <a:pt x="26" y="11"/>
                    <a:pt x="26" y="10"/>
                    <a:pt x="25" y="10"/>
                  </a:cubicBezTo>
                  <a:cubicBezTo>
                    <a:pt x="25" y="10"/>
                    <a:pt x="25" y="10"/>
                    <a:pt x="25" y="10"/>
                  </a:cubicBezTo>
                  <a:cubicBezTo>
                    <a:pt x="25" y="10"/>
                    <a:pt x="25" y="11"/>
                    <a:pt x="25" y="11"/>
                  </a:cubicBezTo>
                  <a:close/>
                  <a:moveTo>
                    <a:pt x="39" y="11"/>
                  </a:moveTo>
                  <a:cubicBezTo>
                    <a:pt x="39" y="11"/>
                    <a:pt x="39" y="11"/>
                    <a:pt x="40" y="11"/>
                  </a:cubicBezTo>
                  <a:cubicBezTo>
                    <a:pt x="40" y="11"/>
                    <a:pt x="40" y="10"/>
                    <a:pt x="40"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10" y="13"/>
                    <a:pt x="9" y="13"/>
                  </a:cubicBezTo>
                  <a:cubicBezTo>
                    <a:pt x="9" y="13"/>
                    <a:pt x="9" y="14"/>
                    <a:pt x="9" y="14"/>
                  </a:cubicBezTo>
                  <a:cubicBezTo>
                    <a:pt x="10" y="14"/>
                    <a:pt x="10" y="14"/>
                    <a:pt x="10" y="15"/>
                  </a:cubicBezTo>
                  <a:cubicBezTo>
                    <a:pt x="10" y="15"/>
                    <a:pt x="10" y="15"/>
                    <a:pt x="11" y="15"/>
                  </a:cubicBezTo>
                  <a:cubicBezTo>
                    <a:pt x="11" y="15"/>
                    <a:pt x="11" y="16"/>
                    <a:pt x="11" y="16"/>
                  </a:cubicBezTo>
                  <a:cubicBezTo>
                    <a:pt x="11" y="16"/>
                    <a:pt x="12" y="16"/>
                    <a:pt x="12" y="16"/>
                  </a:cubicBezTo>
                  <a:cubicBezTo>
                    <a:pt x="12" y="16"/>
                    <a:pt x="13" y="15"/>
                    <a:pt x="13" y="15"/>
                  </a:cubicBezTo>
                  <a:cubicBezTo>
                    <a:pt x="13" y="14"/>
                    <a:pt x="13" y="14"/>
                    <a:pt x="14"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5" y="11"/>
                    <a:pt x="34" y="11"/>
                    <a:pt x="34" y="11"/>
                  </a:cubicBezTo>
                  <a:cubicBezTo>
                    <a:pt x="33" y="12"/>
                    <a:pt x="33" y="12"/>
                    <a:pt x="33" y="12"/>
                  </a:cubicBezTo>
                  <a:cubicBezTo>
                    <a:pt x="34" y="12"/>
                    <a:pt x="35" y="12"/>
                    <a:pt x="35" y="11"/>
                  </a:cubicBezTo>
                  <a:close/>
                  <a:moveTo>
                    <a:pt x="42" y="11"/>
                  </a:moveTo>
                  <a:cubicBezTo>
                    <a:pt x="41" y="12"/>
                    <a:pt x="41" y="13"/>
                    <a:pt x="41" y="13"/>
                  </a:cubicBezTo>
                  <a:cubicBezTo>
                    <a:pt x="40" y="13"/>
                    <a:pt x="40" y="14"/>
                    <a:pt x="39" y="14"/>
                  </a:cubicBezTo>
                  <a:cubicBezTo>
                    <a:pt x="40" y="15"/>
                    <a:pt x="41" y="15"/>
                    <a:pt x="42" y="15"/>
                  </a:cubicBezTo>
                  <a:cubicBezTo>
                    <a:pt x="42" y="14"/>
                    <a:pt x="42" y="14"/>
                    <a:pt x="42" y="14"/>
                  </a:cubicBezTo>
                  <a:cubicBezTo>
                    <a:pt x="42" y="14"/>
                    <a:pt x="42" y="14"/>
                    <a:pt x="42" y="14"/>
                  </a:cubicBezTo>
                  <a:cubicBezTo>
                    <a:pt x="41" y="14"/>
                    <a:pt x="41" y="14"/>
                    <a:pt x="41" y="14"/>
                  </a:cubicBezTo>
                  <a:cubicBezTo>
                    <a:pt x="41" y="15"/>
                    <a:pt x="41" y="14"/>
                    <a:pt x="41" y="14"/>
                  </a:cubicBezTo>
                  <a:cubicBezTo>
                    <a:pt x="41" y="13"/>
                    <a:pt x="42" y="13"/>
                    <a:pt x="43" y="13"/>
                  </a:cubicBezTo>
                  <a:cubicBezTo>
                    <a:pt x="43" y="12"/>
                    <a:pt x="43" y="11"/>
                    <a:pt x="42" y="11"/>
                  </a:cubicBezTo>
                  <a:close/>
                  <a:moveTo>
                    <a:pt x="18" y="12"/>
                  </a:moveTo>
                  <a:cubicBezTo>
                    <a:pt x="17" y="13"/>
                    <a:pt x="17" y="13"/>
                    <a:pt x="18" y="13"/>
                  </a:cubicBezTo>
                  <a:cubicBezTo>
                    <a:pt x="18" y="13"/>
                    <a:pt x="18" y="13"/>
                    <a:pt x="18" y="13"/>
                  </a:cubicBezTo>
                  <a:cubicBezTo>
                    <a:pt x="18" y="12"/>
                    <a:pt x="18" y="12"/>
                    <a:pt x="18" y="12"/>
                  </a:cubicBezTo>
                  <a:cubicBezTo>
                    <a:pt x="18" y="12"/>
                    <a:pt x="18" y="12"/>
                    <a:pt x="18" y="12"/>
                  </a:cubicBezTo>
                  <a:close/>
                  <a:moveTo>
                    <a:pt x="53" y="12"/>
                  </a:moveTo>
                  <a:cubicBezTo>
                    <a:pt x="53" y="12"/>
                    <a:pt x="53" y="12"/>
                    <a:pt x="53" y="13"/>
                  </a:cubicBezTo>
                  <a:cubicBezTo>
                    <a:pt x="54" y="13"/>
                    <a:pt x="54" y="13"/>
                    <a:pt x="54" y="12"/>
                  </a:cubicBezTo>
                  <a:cubicBezTo>
                    <a:pt x="54" y="12"/>
                    <a:pt x="54" y="12"/>
                    <a:pt x="53" y="12"/>
                  </a:cubicBezTo>
                  <a:cubicBezTo>
                    <a:pt x="53" y="12"/>
                    <a:pt x="53" y="12"/>
                    <a:pt x="53" y="12"/>
                  </a:cubicBezTo>
                  <a:close/>
                  <a:moveTo>
                    <a:pt x="28" y="13"/>
                  </a:moveTo>
                  <a:cubicBezTo>
                    <a:pt x="28" y="13"/>
                    <a:pt x="27" y="13"/>
                    <a:pt x="27" y="13"/>
                  </a:cubicBezTo>
                  <a:cubicBezTo>
                    <a:pt x="27" y="13"/>
                    <a:pt x="27" y="14"/>
                    <a:pt x="27" y="14"/>
                  </a:cubicBezTo>
                  <a:cubicBezTo>
                    <a:pt x="27" y="14"/>
                    <a:pt x="27" y="14"/>
                    <a:pt x="27" y="14"/>
                  </a:cubicBezTo>
                  <a:cubicBezTo>
                    <a:pt x="27" y="14"/>
                    <a:pt x="28" y="14"/>
                    <a:pt x="28" y="14"/>
                  </a:cubicBezTo>
                  <a:cubicBezTo>
                    <a:pt x="28" y="14"/>
                    <a:pt x="28" y="14"/>
                    <a:pt x="28" y="13"/>
                  </a:cubicBezTo>
                  <a:cubicBezTo>
                    <a:pt x="28" y="13"/>
                    <a:pt x="28" y="13"/>
                    <a:pt x="28" y="13"/>
                  </a:cubicBezTo>
                  <a:close/>
                  <a:moveTo>
                    <a:pt x="49" y="13"/>
                  </a:moveTo>
                  <a:cubicBezTo>
                    <a:pt x="49" y="14"/>
                    <a:pt x="49" y="14"/>
                    <a:pt x="49" y="14"/>
                  </a:cubicBezTo>
                  <a:cubicBezTo>
                    <a:pt x="50" y="14"/>
                    <a:pt x="50" y="14"/>
                    <a:pt x="50" y="13"/>
                  </a:cubicBezTo>
                  <a:cubicBezTo>
                    <a:pt x="50" y="13"/>
                    <a:pt x="50" y="13"/>
                    <a:pt x="50"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6" y="14"/>
                    <a:pt x="25" y="13"/>
                  </a:cubicBezTo>
                  <a:cubicBezTo>
                    <a:pt x="25" y="13"/>
                    <a:pt x="25" y="13"/>
                    <a:pt x="25" y="13"/>
                  </a:cubicBezTo>
                  <a:cubicBezTo>
                    <a:pt x="25" y="14"/>
                    <a:pt x="25" y="14"/>
                    <a:pt x="25" y="14"/>
                  </a:cubicBezTo>
                  <a:close/>
                  <a:moveTo>
                    <a:pt x="29" y="14"/>
                  </a:moveTo>
                  <a:cubicBezTo>
                    <a:pt x="29" y="15"/>
                    <a:pt x="30" y="15"/>
                    <a:pt x="30" y="15"/>
                  </a:cubicBezTo>
                  <a:cubicBezTo>
                    <a:pt x="30" y="15"/>
                    <a:pt x="30" y="14"/>
                    <a:pt x="31" y="14"/>
                  </a:cubicBezTo>
                  <a:cubicBezTo>
                    <a:pt x="31" y="14"/>
                    <a:pt x="30" y="14"/>
                    <a:pt x="30" y="14"/>
                  </a:cubicBezTo>
                  <a:cubicBezTo>
                    <a:pt x="30" y="13"/>
                    <a:pt x="30" y="13"/>
                    <a:pt x="29" y="14"/>
                  </a:cubicBezTo>
                  <a:close/>
                  <a:moveTo>
                    <a:pt x="20" y="14"/>
                  </a:moveTo>
                  <a:cubicBezTo>
                    <a:pt x="20" y="14"/>
                    <a:pt x="20" y="14"/>
                    <a:pt x="20" y="14"/>
                  </a:cubicBezTo>
                  <a:cubicBezTo>
                    <a:pt x="21" y="14"/>
                    <a:pt x="21" y="14"/>
                    <a:pt x="21" y="14"/>
                  </a:cubicBezTo>
                  <a:cubicBezTo>
                    <a:pt x="21" y="14"/>
                    <a:pt x="20" y="14"/>
                    <a:pt x="20" y="14"/>
                  </a:cubicBezTo>
                  <a:cubicBezTo>
                    <a:pt x="20" y="14"/>
                    <a:pt x="20" y="14"/>
                    <a:pt x="20" y="14"/>
                  </a:cubicBezTo>
                  <a:close/>
                  <a:moveTo>
                    <a:pt x="46" y="15"/>
                  </a:moveTo>
                  <a:lnTo>
                    <a:pt x="47" y="15"/>
                  </a:lnTo>
                  <a:lnTo>
                    <a:pt x="47" y="14"/>
                  </a:lnTo>
                  <a:lnTo>
                    <a:pt x="46" y="14"/>
                  </a:lnTo>
                  <a:lnTo>
                    <a:pt x="46" y="15"/>
                  </a:lnTo>
                  <a:close/>
                  <a:moveTo>
                    <a:pt x="8" y="14"/>
                  </a:moveTo>
                  <a:cubicBezTo>
                    <a:pt x="7" y="15"/>
                    <a:pt x="7" y="16"/>
                    <a:pt x="8" y="16"/>
                  </a:cubicBezTo>
                  <a:cubicBezTo>
                    <a:pt x="8" y="16"/>
                    <a:pt x="9" y="16"/>
                    <a:pt x="9" y="17"/>
                  </a:cubicBezTo>
                  <a:cubicBezTo>
                    <a:pt x="9" y="15"/>
                    <a:pt x="9" y="14"/>
                    <a:pt x="8"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7"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9" y="17"/>
                  </a:cubicBezTo>
                  <a:cubicBezTo>
                    <a:pt x="19" y="17"/>
                    <a:pt x="18" y="17"/>
                    <a:pt x="18" y="17"/>
                  </a:cubicBezTo>
                  <a:close/>
                  <a:moveTo>
                    <a:pt x="9" y="18"/>
                  </a:moveTo>
                  <a:cubicBezTo>
                    <a:pt x="9" y="18"/>
                    <a:pt x="9" y="18"/>
                    <a:pt x="10" y="18"/>
                  </a:cubicBezTo>
                  <a:cubicBezTo>
                    <a:pt x="10" y="18"/>
                    <a:pt x="10" y="18"/>
                    <a:pt x="10"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3" y="17"/>
                    <a:pt x="12" y="17"/>
                    <a:pt x="12" y="18"/>
                  </a:cubicBezTo>
                  <a:cubicBezTo>
                    <a:pt x="12" y="18"/>
                    <a:pt x="12" y="18"/>
                    <a:pt x="12" y="18"/>
                  </a:cubicBezTo>
                  <a:close/>
                  <a:moveTo>
                    <a:pt x="8" y="19"/>
                  </a:moveTo>
                  <a:cubicBezTo>
                    <a:pt x="8" y="19"/>
                    <a:pt x="8" y="19"/>
                    <a:pt x="8" y="18"/>
                  </a:cubicBezTo>
                  <a:cubicBezTo>
                    <a:pt x="8" y="18"/>
                    <a:pt x="8" y="18"/>
                    <a:pt x="8" y="18"/>
                  </a:cubicBezTo>
                  <a:cubicBezTo>
                    <a:pt x="8" y="18"/>
                    <a:pt x="8" y="18"/>
                    <a:pt x="8" y="18"/>
                  </a:cubicBezTo>
                  <a:cubicBezTo>
                    <a:pt x="7" y="18"/>
                    <a:pt x="7" y="18"/>
                    <a:pt x="8" y="19"/>
                  </a:cubicBezTo>
                  <a:close/>
                  <a:moveTo>
                    <a:pt x="34" y="19"/>
                  </a:moveTo>
                  <a:lnTo>
                    <a:pt x="35" y="19"/>
                  </a:lnTo>
                  <a:lnTo>
                    <a:pt x="35" y="18"/>
                  </a:lnTo>
                  <a:lnTo>
                    <a:pt x="34" y="18"/>
                  </a:lnTo>
                  <a:lnTo>
                    <a:pt x="34"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40" y="26"/>
                    <a:pt x="40" y="25"/>
                  </a:cubicBezTo>
                  <a:cubicBezTo>
                    <a:pt x="40" y="25"/>
                    <a:pt x="39" y="25"/>
                    <a:pt x="39" y="25"/>
                  </a:cubicBezTo>
                  <a:cubicBezTo>
                    <a:pt x="39" y="24"/>
                    <a:pt x="38" y="24"/>
                    <a:pt x="38" y="24"/>
                  </a:cubicBezTo>
                  <a:cubicBezTo>
                    <a:pt x="38" y="24"/>
                    <a:pt x="38" y="24"/>
                    <a:pt x="37" y="23"/>
                  </a:cubicBezTo>
                  <a:cubicBezTo>
                    <a:pt x="37" y="23"/>
                    <a:pt x="37" y="23"/>
                    <a:pt x="37" y="22"/>
                  </a:cubicBezTo>
                  <a:lnTo>
                    <a:pt x="39" y="22"/>
                  </a:lnTo>
                  <a:cubicBezTo>
                    <a:pt x="40" y="23"/>
                    <a:pt x="40" y="23"/>
                    <a:pt x="40" y="24"/>
                  </a:cubicBezTo>
                  <a:cubicBezTo>
                    <a:pt x="40" y="25"/>
                    <a:pt x="41" y="25"/>
                    <a:pt x="41" y="25"/>
                  </a:cubicBezTo>
                  <a:cubicBezTo>
                    <a:pt x="41" y="24"/>
                    <a:pt x="41" y="23"/>
                    <a:pt x="41" y="23"/>
                  </a:cubicBezTo>
                  <a:cubicBezTo>
                    <a:pt x="40" y="22"/>
                    <a:pt x="40" y="21"/>
                    <a:pt x="39" y="21"/>
                  </a:cubicBezTo>
                  <a:cubicBezTo>
                    <a:pt x="39" y="20"/>
                    <a:pt x="39" y="20"/>
                    <a:pt x="39" y="19"/>
                  </a:cubicBezTo>
                  <a:cubicBezTo>
                    <a:pt x="39" y="19"/>
                    <a:pt x="39" y="19"/>
                    <a:pt x="38" y="19"/>
                  </a:cubicBezTo>
                  <a:close/>
                  <a:moveTo>
                    <a:pt x="27" y="20"/>
                  </a:moveTo>
                  <a:cubicBezTo>
                    <a:pt x="27" y="20"/>
                    <a:pt x="27"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0" y="20"/>
                    <a:pt x="31" y="21"/>
                    <a:pt x="32" y="21"/>
                  </a:cubicBezTo>
                  <a:cubicBezTo>
                    <a:pt x="32" y="21"/>
                    <a:pt x="32" y="20"/>
                    <a:pt x="32" y="20"/>
                  </a:cubicBezTo>
                  <a:cubicBezTo>
                    <a:pt x="32" y="19"/>
                    <a:pt x="31" y="19"/>
                    <a:pt x="31" y="19"/>
                  </a:cubicBezTo>
                  <a:close/>
                  <a:moveTo>
                    <a:pt x="43" y="23"/>
                  </a:moveTo>
                  <a:cubicBezTo>
                    <a:pt x="43" y="24"/>
                    <a:pt x="43" y="24"/>
                    <a:pt x="42" y="24"/>
                  </a:cubicBezTo>
                  <a:cubicBezTo>
                    <a:pt x="42" y="24"/>
                    <a:pt x="42" y="25"/>
                    <a:pt x="42" y="25"/>
                  </a:cubicBezTo>
                  <a:cubicBezTo>
                    <a:pt x="42" y="25"/>
                    <a:pt x="43" y="25"/>
                    <a:pt x="43" y="24"/>
                  </a:cubicBezTo>
                  <a:cubicBezTo>
                    <a:pt x="44" y="24"/>
                    <a:pt x="44" y="23"/>
                    <a:pt x="43" y="23"/>
                  </a:cubicBezTo>
                  <a:close/>
                  <a:moveTo>
                    <a:pt x="29" y="25"/>
                  </a:moveTo>
                  <a:cubicBezTo>
                    <a:pt x="29" y="26"/>
                    <a:pt x="29" y="26"/>
                    <a:pt x="30" y="27"/>
                  </a:cubicBezTo>
                  <a:cubicBezTo>
                    <a:pt x="30" y="26"/>
                    <a:pt x="30" y="25"/>
                    <a:pt x="29" y="25"/>
                  </a:cubicBezTo>
                  <a:close/>
                  <a:moveTo>
                    <a:pt x="47" y="26"/>
                  </a:moveTo>
                  <a:cubicBezTo>
                    <a:pt x="47" y="26"/>
                    <a:pt x="47" y="26"/>
                    <a:pt x="48" y="26"/>
                  </a:cubicBezTo>
                  <a:cubicBezTo>
                    <a:pt x="48" y="26"/>
                    <a:pt x="48" y="26"/>
                    <a:pt x="48" y="26"/>
                  </a:cubicBezTo>
                  <a:cubicBezTo>
                    <a:pt x="48" y="26"/>
                    <a:pt x="47" y="26"/>
                    <a:pt x="47" y="26"/>
                  </a:cubicBezTo>
                  <a:cubicBezTo>
                    <a:pt x="47" y="26"/>
                    <a:pt x="47" y="26"/>
                    <a:pt x="47" y="26"/>
                  </a:cubicBezTo>
                  <a:close/>
                  <a:moveTo>
                    <a:pt x="26" y="29"/>
                  </a:moveTo>
                  <a:cubicBezTo>
                    <a:pt x="27" y="29"/>
                    <a:pt x="28" y="28"/>
                    <a:pt x="28" y="28"/>
                  </a:cubicBezTo>
                  <a:cubicBezTo>
                    <a:pt x="28" y="27"/>
                    <a:pt x="28" y="27"/>
                    <a:pt x="28"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5" y="29"/>
                  </a:moveTo>
                  <a:cubicBezTo>
                    <a:pt x="5" y="29"/>
                    <a:pt x="5" y="30"/>
                    <a:pt x="5" y="30"/>
                  </a:cubicBezTo>
                  <a:cubicBezTo>
                    <a:pt x="4" y="30"/>
                    <a:pt x="4"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0" y="31"/>
                    <a:pt x="41" y="31"/>
                    <a:pt x="42" y="31"/>
                  </a:cubicBezTo>
                  <a:cubicBezTo>
                    <a:pt x="42" y="30"/>
                    <a:pt x="41" y="29"/>
                    <a:pt x="41" y="29"/>
                  </a:cubicBezTo>
                  <a:close/>
                  <a:moveTo>
                    <a:pt x="44" y="29"/>
                  </a:moveTo>
                  <a:cubicBezTo>
                    <a:pt x="44" y="30"/>
                    <a:pt x="44" y="30"/>
                    <a:pt x="44" y="30"/>
                  </a:cubicBezTo>
                  <a:cubicBezTo>
                    <a:pt x="44" y="30"/>
                    <a:pt x="45" y="30"/>
                    <a:pt x="45" y="29"/>
                  </a:cubicBezTo>
                  <a:cubicBezTo>
                    <a:pt x="45" y="29"/>
                    <a:pt x="45" y="29"/>
                    <a:pt x="44" y="29"/>
                  </a:cubicBezTo>
                  <a:cubicBezTo>
                    <a:pt x="44" y="29"/>
                    <a:pt x="44" y="29"/>
                    <a:pt x="44" y="29"/>
                  </a:cubicBezTo>
                  <a:close/>
                  <a:moveTo>
                    <a:pt x="2" y="30"/>
                  </a:moveTo>
                  <a:cubicBezTo>
                    <a:pt x="2" y="31"/>
                    <a:pt x="3" y="31"/>
                    <a:pt x="3" y="31"/>
                  </a:cubicBezTo>
                  <a:cubicBezTo>
                    <a:pt x="3" y="31"/>
                    <a:pt x="3" y="31"/>
                    <a:pt x="3" y="30"/>
                  </a:cubicBezTo>
                  <a:cubicBezTo>
                    <a:pt x="3" y="30"/>
                    <a:pt x="3" y="30"/>
                    <a:pt x="3" y="30"/>
                  </a:cubicBezTo>
                  <a:cubicBezTo>
                    <a:pt x="3" y="30"/>
                    <a:pt x="3" y="30"/>
                    <a:pt x="2" y="30"/>
                  </a:cubicBezTo>
                  <a:close/>
                  <a:moveTo>
                    <a:pt x="10" y="31"/>
                  </a:moveTo>
                  <a:lnTo>
                    <a:pt x="11" y="31"/>
                  </a:lnTo>
                  <a:cubicBezTo>
                    <a:pt x="11" y="30"/>
                    <a:pt x="11" y="29"/>
                    <a:pt x="10" y="30"/>
                  </a:cubicBezTo>
                  <a:lnTo>
                    <a:pt x="10" y="31"/>
                  </a:lnTo>
                  <a:close/>
                  <a:moveTo>
                    <a:pt x="35" y="31"/>
                  </a:moveTo>
                  <a:cubicBezTo>
                    <a:pt x="35" y="31"/>
                    <a:pt x="35" y="31"/>
                    <a:pt x="35" y="31"/>
                  </a:cubicBezTo>
                  <a:cubicBezTo>
                    <a:pt x="36" y="31"/>
                    <a:pt x="36" y="31"/>
                    <a:pt x="35" y="31"/>
                  </a:cubicBezTo>
                  <a:cubicBezTo>
                    <a:pt x="35" y="31"/>
                    <a:pt x="35" y="31"/>
                    <a:pt x="35" y="31"/>
                  </a:cubicBezTo>
                  <a:cubicBezTo>
                    <a:pt x="35" y="31"/>
                    <a:pt x="35" y="31"/>
                    <a:pt x="35" y="31"/>
                  </a:cubicBezTo>
                  <a:close/>
                  <a:moveTo>
                    <a:pt x="38" y="33"/>
                  </a:moveTo>
                  <a:cubicBezTo>
                    <a:pt x="38" y="33"/>
                    <a:pt x="38" y="34"/>
                    <a:pt x="38" y="34"/>
                  </a:cubicBezTo>
                  <a:cubicBezTo>
                    <a:pt x="38" y="34"/>
                    <a:pt x="38" y="34"/>
                    <a:pt x="39" y="33"/>
                  </a:cubicBezTo>
                  <a:cubicBezTo>
                    <a:pt x="39" y="33"/>
                    <a:pt x="38" y="33"/>
                    <a:pt x="38" y="33"/>
                  </a:cubicBezTo>
                  <a:cubicBezTo>
                    <a:pt x="38" y="33"/>
                    <a:pt x="38" y="33"/>
                    <a:pt x="38" y="33"/>
                  </a:cubicBezTo>
                  <a:close/>
                  <a:moveTo>
                    <a:pt x="4" y="40"/>
                  </a:moveTo>
                  <a:cubicBezTo>
                    <a:pt x="4" y="40"/>
                    <a:pt x="4" y="40"/>
                    <a:pt x="4" y="40"/>
                  </a:cubicBezTo>
                  <a:cubicBezTo>
                    <a:pt x="4" y="40"/>
                    <a:pt x="5" y="40"/>
                    <a:pt x="5" y="40"/>
                  </a:cubicBezTo>
                  <a:cubicBezTo>
                    <a:pt x="4" y="40"/>
                    <a:pt x="4" y="40"/>
                    <a:pt x="4" y="40"/>
                  </a:cubicBezTo>
                  <a:cubicBezTo>
                    <a:pt x="4" y="40"/>
                    <a:pt x="4" y="40"/>
                    <a:pt x="4" y="40"/>
                  </a:cubicBezTo>
                  <a:close/>
                  <a:moveTo>
                    <a:pt x="30" y="141"/>
                  </a:moveTo>
                  <a:cubicBezTo>
                    <a:pt x="30" y="142"/>
                    <a:pt x="29" y="142"/>
                    <a:pt x="30"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6" y="145"/>
                    <a:pt x="26" y="146"/>
                    <a:pt x="27" y="146"/>
                  </a:cubicBezTo>
                  <a:cubicBezTo>
                    <a:pt x="27" y="146"/>
                    <a:pt x="28" y="147"/>
                    <a:pt x="28" y="147"/>
                  </a:cubicBezTo>
                  <a:cubicBezTo>
                    <a:pt x="29" y="146"/>
                    <a:pt x="30" y="146"/>
                    <a:pt x="31" y="145"/>
                  </a:cubicBezTo>
                  <a:cubicBezTo>
                    <a:pt x="31" y="144"/>
                    <a:pt x="32" y="143"/>
                    <a:pt x="32" y="142"/>
                  </a:cubicBezTo>
                  <a:cubicBezTo>
                    <a:pt x="31" y="142"/>
                    <a:pt x="30" y="142"/>
                    <a:pt x="30" y="141"/>
                  </a:cubicBezTo>
                  <a:close/>
                  <a:moveTo>
                    <a:pt x="7" y="142"/>
                  </a:moveTo>
                  <a:cubicBezTo>
                    <a:pt x="7" y="143"/>
                    <a:pt x="7" y="142"/>
                    <a:pt x="8" y="142"/>
                  </a:cubicBezTo>
                  <a:cubicBezTo>
                    <a:pt x="8" y="142"/>
                    <a:pt x="8" y="142"/>
                    <a:pt x="8" y="142"/>
                  </a:cubicBezTo>
                  <a:cubicBezTo>
                    <a:pt x="8" y="142"/>
                    <a:pt x="7"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5" y="150"/>
                    <a:pt x="5" y="150"/>
                    <a:pt x="6" y="150"/>
                  </a:cubicBezTo>
                  <a:cubicBezTo>
                    <a:pt x="6" y="149"/>
                    <a:pt x="5" y="149"/>
                    <a:pt x="5" y="149"/>
                  </a:cubicBezTo>
                  <a:cubicBezTo>
                    <a:pt x="5" y="149"/>
                    <a:pt x="5" y="149"/>
                    <a:pt x="5" y="150"/>
                  </a:cubicBezTo>
                  <a:close/>
                  <a:moveTo>
                    <a:pt x="18" y="151"/>
                  </a:moveTo>
                  <a:cubicBezTo>
                    <a:pt x="18" y="151"/>
                    <a:pt x="17" y="151"/>
                    <a:pt x="16" y="151"/>
                  </a:cubicBezTo>
                  <a:cubicBezTo>
                    <a:pt x="16" y="151"/>
                    <a:pt x="15" y="151"/>
                    <a:pt x="15" y="151"/>
                  </a:cubicBezTo>
                  <a:cubicBezTo>
                    <a:pt x="15" y="152"/>
                    <a:pt x="15" y="153"/>
                    <a:pt x="15" y="154"/>
                  </a:cubicBezTo>
                  <a:cubicBezTo>
                    <a:pt x="15" y="154"/>
                    <a:pt x="16" y="155"/>
                    <a:pt x="17"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3" y="163"/>
                    <a:pt x="22" y="163"/>
                    <a:pt x="22" y="163"/>
                  </a:cubicBezTo>
                  <a:cubicBezTo>
                    <a:pt x="22" y="163"/>
                    <a:pt x="22" y="163"/>
                    <a:pt x="22" y="164"/>
                  </a:cubicBezTo>
                  <a:close/>
                  <a:moveTo>
                    <a:pt x="35" y="164"/>
                  </a:moveTo>
                  <a:cubicBezTo>
                    <a:pt x="36" y="164"/>
                    <a:pt x="36" y="164"/>
                    <a:pt x="36" y="164"/>
                  </a:cubicBezTo>
                  <a:cubicBezTo>
                    <a:pt x="36" y="164"/>
                    <a:pt x="36" y="164"/>
                    <a:pt x="36" y="164"/>
                  </a:cubicBezTo>
                  <a:cubicBezTo>
                    <a:pt x="36" y="164"/>
                    <a:pt x="36" y="164"/>
                    <a:pt x="36"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9" y="188"/>
                  </a:moveTo>
                  <a:cubicBezTo>
                    <a:pt x="8" y="188"/>
                    <a:pt x="7" y="188"/>
                    <a:pt x="7" y="188"/>
                  </a:cubicBezTo>
                  <a:cubicBezTo>
                    <a:pt x="7" y="188"/>
                    <a:pt x="7" y="188"/>
                    <a:pt x="6" y="189"/>
                  </a:cubicBezTo>
                  <a:cubicBezTo>
                    <a:pt x="6" y="189"/>
                    <a:pt x="7" y="189"/>
                    <a:pt x="7" y="189"/>
                  </a:cubicBezTo>
                  <a:cubicBezTo>
                    <a:pt x="7" y="189"/>
                    <a:pt x="8" y="189"/>
                    <a:pt x="9" y="188"/>
                  </a:cubicBezTo>
                  <a:close/>
                  <a:moveTo>
                    <a:pt x="38" y="189"/>
                  </a:moveTo>
                  <a:cubicBezTo>
                    <a:pt x="38" y="190"/>
                    <a:pt x="38" y="190"/>
                    <a:pt x="39" y="189"/>
                  </a:cubicBezTo>
                  <a:cubicBezTo>
                    <a:pt x="39" y="189"/>
                    <a:pt x="38" y="189"/>
                    <a:pt x="38" y="189"/>
                  </a:cubicBezTo>
                  <a:cubicBezTo>
                    <a:pt x="38" y="189"/>
                    <a:pt x="38" y="189"/>
                    <a:pt x="38" y="189"/>
                  </a:cubicBezTo>
                  <a:close/>
                  <a:moveTo>
                    <a:pt x="28" y="193"/>
                  </a:moveTo>
                  <a:cubicBezTo>
                    <a:pt x="28" y="193"/>
                    <a:pt x="28" y="193"/>
                    <a:pt x="28" y="193"/>
                  </a:cubicBezTo>
                  <a:cubicBezTo>
                    <a:pt x="29" y="193"/>
                    <a:pt x="29"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6"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4" y="203"/>
                    <a:pt x="54" y="202"/>
                  </a:cubicBezTo>
                  <a:cubicBezTo>
                    <a:pt x="54" y="202"/>
                    <a:pt x="54" y="202"/>
                    <a:pt x="54" y="202"/>
                  </a:cubicBezTo>
                  <a:cubicBezTo>
                    <a:pt x="54" y="202"/>
                    <a:pt x="54" y="202"/>
                    <a:pt x="53" y="202"/>
                  </a:cubicBezTo>
                  <a:close/>
                  <a:moveTo>
                    <a:pt x="45" y="204"/>
                  </a:moveTo>
                  <a:cubicBezTo>
                    <a:pt x="45" y="204"/>
                    <a:pt x="45" y="204"/>
                    <a:pt x="45" y="204"/>
                  </a:cubicBezTo>
                  <a:cubicBezTo>
                    <a:pt x="45" y="204"/>
                    <a:pt x="45" y="203"/>
                    <a:pt x="45" y="203"/>
                  </a:cubicBezTo>
                  <a:cubicBezTo>
                    <a:pt x="45" y="203"/>
                    <a:pt x="45" y="203"/>
                    <a:pt x="45" y="203"/>
                  </a:cubicBezTo>
                  <a:cubicBezTo>
                    <a:pt x="45" y="203"/>
                    <a:pt x="45" y="204"/>
                    <a:pt x="45" y="204"/>
                  </a:cubicBezTo>
                  <a:close/>
                  <a:moveTo>
                    <a:pt x="48" y="204"/>
                  </a:moveTo>
                  <a:cubicBezTo>
                    <a:pt x="48" y="204"/>
                    <a:pt x="48" y="204"/>
                    <a:pt x="48" y="204"/>
                  </a:cubicBezTo>
                  <a:cubicBezTo>
                    <a:pt x="49" y="204"/>
                    <a:pt x="49" y="204"/>
                    <a:pt x="49" y="204"/>
                  </a:cubicBezTo>
                  <a:cubicBezTo>
                    <a:pt x="49"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2" y="209"/>
                  </a:moveTo>
                  <a:cubicBezTo>
                    <a:pt x="12" y="209"/>
                    <a:pt x="13" y="209"/>
                    <a:pt x="13" y="209"/>
                  </a:cubicBezTo>
                  <a:cubicBezTo>
                    <a:pt x="13" y="210"/>
                    <a:pt x="13" y="209"/>
                    <a:pt x="14" y="209"/>
                  </a:cubicBezTo>
                  <a:cubicBezTo>
                    <a:pt x="13" y="209"/>
                    <a:pt x="13" y="209"/>
                    <a:pt x="13" y="209"/>
                  </a:cubicBezTo>
                  <a:cubicBezTo>
                    <a:pt x="13" y="208"/>
                    <a:pt x="12" y="209"/>
                    <a:pt x="12" y="209"/>
                  </a:cubicBezTo>
                  <a:close/>
                  <a:moveTo>
                    <a:pt x="26" y="209"/>
                  </a:moveTo>
                  <a:cubicBezTo>
                    <a:pt x="26" y="209"/>
                    <a:pt x="26" y="209"/>
                    <a:pt x="27" y="209"/>
                  </a:cubicBezTo>
                  <a:cubicBezTo>
                    <a:pt x="27" y="209"/>
                    <a:pt x="27" y="209"/>
                    <a:pt x="27" y="209"/>
                  </a:cubicBezTo>
                  <a:cubicBezTo>
                    <a:pt x="27" y="209"/>
                    <a:pt x="27" y="209"/>
                    <a:pt x="26" y="209"/>
                  </a:cubicBezTo>
                  <a:cubicBezTo>
                    <a:pt x="26" y="209"/>
                    <a:pt x="26" y="209"/>
                    <a:pt x="26" y="209"/>
                  </a:cubicBezTo>
                  <a:close/>
                  <a:moveTo>
                    <a:pt x="32" y="210"/>
                  </a:moveTo>
                  <a:cubicBezTo>
                    <a:pt x="32" y="211"/>
                    <a:pt x="32" y="211"/>
                    <a:pt x="32" y="211"/>
                  </a:cubicBezTo>
                  <a:cubicBezTo>
                    <a:pt x="33"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10"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9" y="211"/>
                    <a:pt x="18" y="212"/>
                  </a:cubicBezTo>
                  <a:cubicBezTo>
                    <a:pt x="18" y="212"/>
                    <a:pt x="18" y="212"/>
                    <a:pt x="18" y="212"/>
                  </a:cubicBezTo>
                  <a:close/>
                  <a:moveTo>
                    <a:pt x="11" y="199"/>
                  </a:moveTo>
                  <a:cubicBezTo>
                    <a:pt x="11" y="198"/>
                    <a:pt x="11" y="198"/>
                    <a:pt x="11" y="197"/>
                  </a:cubicBezTo>
                  <a:cubicBezTo>
                    <a:pt x="11" y="196"/>
                    <a:pt x="11" y="196"/>
                    <a:pt x="11" y="196"/>
                  </a:cubicBezTo>
                  <a:cubicBezTo>
                    <a:pt x="11" y="196"/>
                    <a:pt x="11" y="196"/>
                    <a:pt x="12" y="196"/>
                  </a:cubicBezTo>
                  <a:cubicBezTo>
                    <a:pt x="12" y="196"/>
                    <a:pt x="12" y="197"/>
                    <a:pt x="13" y="197"/>
                  </a:cubicBezTo>
                  <a:cubicBezTo>
                    <a:pt x="13" y="197"/>
                    <a:pt x="14" y="198"/>
                    <a:pt x="14" y="198"/>
                  </a:cubicBezTo>
                  <a:cubicBezTo>
                    <a:pt x="15" y="198"/>
                    <a:pt x="15" y="198"/>
                    <a:pt x="16" y="198"/>
                  </a:cubicBezTo>
                  <a:cubicBezTo>
                    <a:pt x="16" y="199"/>
                    <a:pt x="15" y="199"/>
                    <a:pt x="15" y="199"/>
                  </a:cubicBezTo>
                  <a:cubicBezTo>
                    <a:pt x="15" y="200"/>
                    <a:pt x="14" y="200"/>
                    <a:pt x="14" y="200"/>
                  </a:cubicBezTo>
                  <a:cubicBezTo>
                    <a:pt x="14" y="199"/>
                    <a:pt x="13" y="199"/>
                    <a:pt x="13" y="199"/>
                  </a:cubicBezTo>
                  <a:cubicBezTo>
                    <a:pt x="12" y="199"/>
                    <a:pt x="12" y="199"/>
                    <a:pt x="11" y="199"/>
                  </a:cubicBezTo>
                  <a:close/>
                  <a:moveTo>
                    <a:pt x="28" y="196"/>
                  </a:moveTo>
                  <a:cubicBezTo>
                    <a:pt x="28" y="196"/>
                    <a:pt x="29" y="196"/>
                    <a:pt x="29" y="197"/>
                  </a:cubicBezTo>
                  <a:cubicBezTo>
                    <a:pt x="29" y="197"/>
                    <a:pt x="29" y="198"/>
                    <a:pt x="29" y="198"/>
                  </a:cubicBezTo>
                  <a:cubicBezTo>
                    <a:pt x="29" y="199"/>
                    <a:pt x="30" y="199"/>
                    <a:pt x="30" y="200"/>
                  </a:cubicBezTo>
                  <a:cubicBezTo>
                    <a:pt x="31" y="200"/>
                    <a:pt x="31" y="200"/>
                    <a:pt x="32" y="199"/>
                  </a:cubicBezTo>
                  <a:cubicBezTo>
                    <a:pt x="32" y="200"/>
                    <a:pt x="31" y="200"/>
                    <a:pt x="31" y="200"/>
                  </a:cubicBezTo>
                  <a:cubicBezTo>
                    <a:pt x="30" y="200"/>
                    <a:pt x="30" y="201"/>
                    <a:pt x="30" y="201"/>
                  </a:cubicBezTo>
                  <a:cubicBezTo>
                    <a:pt x="28" y="201"/>
                    <a:pt x="27" y="201"/>
                    <a:pt x="25" y="201"/>
                  </a:cubicBezTo>
                  <a:cubicBezTo>
                    <a:pt x="25" y="201"/>
                    <a:pt x="25" y="200"/>
                    <a:pt x="24" y="200"/>
                  </a:cubicBezTo>
                  <a:cubicBezTo>
                    <a:pt x="24" y="200"/>
                    <a:pt x="24" y="199"/>
                    <a:pt x="24" y="198"/>
                  </a:cubicBezTo>
                  <a:cubicBezTo>
                    <a:pt x="24" y="198"/>
                    <a:pt x="24" y="198"/>
                    <a:pt x="25" y="198"/>
                  </a:cubicBezTo>
                  <a:cubicBezTo>
                    <a:pt x="25" y="199"/>
                    <a:pt x="25" y="199"/>
                    <a:pt x="25" y="199"/>
                  </a:cubicBezTo>
                  <a:cubicBezTo>
                    <a:pt x="25" y="198"/>
                    <a:pt x="26"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9" y="198"/>
                    <a:pt x="29"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39">
              <a:extLst>
                <a:ext uri="{FF2B5EF4-FFF2-40B4-BE49-F238E27FC236}">
                  <a16:creationId xmlns:a16="http://schemas.microsoft.com/office/drawing/2014/main" id="{A79DDF33-9B30-44F8-AC95-B25B654105CD}"/>
                </a:ext>
              </a:extLst>
            </p:cNvPr>
            <p:cNvSpPr>
              <a:spLocks noEditPoints="1"/>
            </p:cNvSpPr>
            <p:nvPr/>
          </p:nvSpPr>
          <p:spPr bwMode="auto">
            <a:xfrm>
              <a:off x="8233929"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7 w 127"/>
                <a:gd name="T17" fmla="*/ 181 h 220"/>
                <a:gd name="T18" fmla="*/ 36 w 127"/>
                <a:gd name="T19" fmla="*/ 176 h 220"/>
                <a:gd name="T20" fmla="*/ 23 w 127"/>
                <a:gd name="T21" fmla="*/ 150 h 220"/>
                <a:gd name="T22" fmla="*/ 115 w 127"/>
                <a:gd name="T23" fmla="*/ 106 h 220"/>
                <a:gd name="T24" fmla="*/ 24 w 127"/>
                <a:gd name="T25" fmla="*/ 97 h 220"/>
                <a:gd name="T26" fmla="*/ 25 w 127"/>
                <a:gd name="T27" fmla="*/ 86 h 220"/>
                <a:gd name="T28" fmla="*/ 30 w 127"/>
                <a:gd name="T29" fmla="*/ 80 h 220"/>
                <a:gd name="T30" fmla="*/ 20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1 w 127"/>
                <a:gd name="T49" fmla="*/ 36 h 220"/>
                <a:gd name="T50" fmla="*/ 14 w 127"/>
                <a:gd name="T51" fmla="*/ 36 h 220"/>
                <a:gd name="T52" fmla="*/ 10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2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7" y="1"/>
                    <a:pt x="87" y="2"/>
                    <a:pt x="87" y="2"/>
                  </a:cubicBezTo>
                  <a:cubicBezTo>
                    <a:pt x="87" y="3"/>
                    <a:pt x="87" y="3"/>
                    <a:pt x="86" y="3"/>
                  </a:cubicBezTo>
                  <a:cubicBezTo>
                    <a:pt x="86"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6"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6" y="1"/>
                    <a:pt x="56" y="1"/>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4" y="11"/>
                    <a:pt x="43" y="11"/>
                    <a:pt x="43" y="11"/>
                  </a:cubicBezTo>
                  <a:cubicBezTo>
                    <a:pt x="43" y="11"/>
                    <a:pt x="43" y="11"/>
                    <a:pt x="42" y="11"/>
                  </a:cubicBezTo>
                  <a:cubicBezTo>
                    <a:pt x="42" y="10"/>
                    <a:pt x="43"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1" y="11"/>
                  </a:cubicBezTo>
                  <a:cubicBezTo>
                    <a:pt x="41" y="11"/>
                    <a:pt x="41" y="11"/>
                    <a:pt x="42" y="12"/>
                  </a:cubicBezTo>
                  <a:cubicBezTo>
                    <a:pt x="42" y="12"/>
                    <a:pt x="42" y="13"/>
                    <a:pt x="41" y="13"/>
                  </a:cubicBezTo>
                  <a:close/>
                  <a:moveTo>
                    <a:pt x="34" y="15"/>
                  </a:moveTo>
                  <a:cubicBezTo>
                    <a:pt x="34" y="16"/>
                    <a:pt x="34" y="16"/>
                    <a:pt x="33" y="16"/>
                  </a:cubicBezTo>
                  <a:cubicBezTo>
                    <a:pt x="33" y="16"/>
                    <a:pt x="33"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8"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5" y="189"/>
                    <a:pt x="15" y="188"/>
                    <a:pt x="15" y="188"/>
                  </a:cubicBezTo>
                  <a:cubicBezTo>
                    <a:pt x="14" y="187"/>
                    <a:pt x="14" y="187"/>
                    <a:pt x="14" y="188"/>
                  </a:cubicBezTo>
                  <a:close/>
                  <a:moveTo>
                    <a:pt x="83" y="184"/>
                  </a:moveTo>
                  <a:cubicBezTo>
                    <a:pt x="82" y="185"/>
                    <a:pt x="83" y="185"/>
                    <a:pt x="83" y="186"/>
                  </a:cubicBezTo>
                  <a:cubicBezTo>
                    <a:pt x="83" y="186"/>
                    <a:pt x="83" y="186"/>
                    <a:pt x="84" y="187"/>
                  </a:cubicBezTo>
                  <a:cubicBezTo>
                    <a:pt x="84" y="187"/>
                    <a:pt x="84" y="187"/>
                    <a:pt x="85" y="188"/>
                  </a:cubicBezTo>
                  <a:cubicBezTo>
                    <a:pt x="85" y="188"/>
                    <a:pt x="86" y="188"/>
                    <a:pt x="86" y="188"/>
                  </a:cubicBezTo>
                  <a:cubicBezTo>
                    <a:pt x="86" y="187"/>
                    <a:pt x="86" y="186"/>
                    <a:pt x="85" y="186"/>
                  </a:cubicBezTo>
                  <a:cubicBezTo>
                    <a:pt x="84" y="185"/>
                    <a:pt x="83" y="185"/>
                    <a:pt x="83" y="184"/>
                  </a:cubicBezTo>
                  <a:close/>
                  <a:moveTo>
                    <a:pt x="8" y="181"/>
                  </a:moveTo>
                  <a:cubicBezTo>
                    <a:pt x="8" y="181"/>
                    <a:pt x="7" y="181"/>
                    <a:pt x="7" y="181"/>
                  </a:cubicBezTo>
                  <a:cubicBezTo>
                    <a:pt x="7" y="181"/>
                    <a:pt x="7" y="181"/>
                    <a:pt x="7"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9" y="177"/>
                    <a:pt x="39" y="177"/>
                    <a:pt x="39" y="177"/>
                  </a:cubicBezTo>
                  <a:cubicBezTo>
                    <a:pt x="39" y="175"/>
                    <a:pt x="39" y="175"/>
                    <a:pt x="39" y="174"/>
                  </a:cubicBezTo>
                  <a:cubicBezTo>
                    <a:pt x="39" y="173"/>
                    <a:pt x="39" y="173"/>
                    <a:pt x="38" y="173"/>
                  </a:cubicBezTo>
                  <a:close/>
                  <a:moveTo>
                    <a:pt x="73" y="163"/>
                  </a:moveTo>
                  <a:cubicBezTo>
                    <a:pt x="73" y="163"/>
                    <a:pt x="73" y="164"/>
                    <a:pt x="74" y="164"/>
                  </a:cubicBezTo>
                  <a:cubicBezTo>
                    <a:pt x="74" y="164"/>
                    <a:pt x="75" y="163"/>
                    <a:pt x="75" y="163"/>
                  </a:cubicBezTo>
                  <a:cubicBezTo>
                    <a:pt x="75" y="162"/>
                    <a:pt x="74" y="162"/>
                    <a:pt x="74" y="162"/>
                  </a:cubicBezTo>
                  <a:cubicBezTo>
                    <a:pt x="73" y="162"/>
                    <a:pt x="73" y="162"/>
                    <a:pt x="73" y="163"/>
                  </a:cubicBezTo>
                  <a:close/>
                  <a:moveTo>
                    <a:pt x="23" y="152"/>
                  </a:moveTo>
                  <a:cubicBezTo>
                    <a:pt x="24"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9" y="105"/>
                    <a:pt x="8" y="105"/>
                  </a:cubicBezTo>
                  <a:cubicBezTo>
                    <a:pt x="8" y="105"/>
                    <a:pt x="8" y="105"/>
                    <a:pt x="8" y="106"/>
                  </a:cubicBezTo>
                  <a:cubicBezTo>
                    <a:pt x="8" y="106"/>
                    <a:pt x="8" y="106"/>
                    <a:pt x="9" y="106"/>
                  </a:cubicBezTo>
                  <a:close/>
                  <a:moveTo>
                    <a:pt x="115" y="106"/>
                  </a:moveTo>
                  <a:cubicBezTo>
                    <a:pt x="115" y="106"/>
                    <a:pt x="116" y="106"/>
                    <a:pt x="116" y="106"/>
                  </a:cubicBezTo>
                  <a:cubicBezTo>
                    <a:pt x="116" y="105"/>
                    <a:pt x="116" y="105"/>
                    <a:pt x="116" y="104"/>
                  </a:cubicBezTo>
                  <a:cubicBezTo>
                    <a:pt x="115" y="104"/>
                    <a:pt x="115" y="104"/>
                    <a:pt x="115" y="104"/>
                  </a:cubicBezTo>
                  <a:cubicBezTo>
                    <a:pt x="114" y="105"/>
                    <a:pt x="114" y="105"/>
                    <a:pt x="115" y="106"/>
                  </a:cubicBezTo>
                  <a:close/>
                  <a:moveTo>
                    <a:pt x="9" y="104"/>
                  </a:moveTo>
                  <a:cubicBezTo>
                    <a:pt x="10" y="104"/>
                    <a:pt x="10" y="104"/>
                    <a:pt x="10" y="103"/>
                  </a:cubicBezTo>
                  <a:cubicBezTo>
                    <a:pt x="10" y="102"/>
                    <a:pt x="10" y="102"/>
                    <a:pt x="9" y="101"/>
                  </a:cubicBezTo>
                  <a:cubicBezTo>
                    <a:pt x="9"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4" y="97"/>
                    <a:pt x="24" y="97"/>
                    <a:pt x="24" y="97"/>
                  </a:cubicBezTo>
                  <a:cubicBezTo>
                    <a:pt x="25" y="97"/>
                    <a:pt x="25" y="97"/>
                    <a:pt x="25" y="96"/>
                  </a:cubicBezTo>
                  <a:cubicBezTo>
                    <a:pt x="24" y="96"/>
                    <a:pt x="24" y="96"/>
                    <a:pt x="24" y="96"/>
                  </a:cubicBezTo>
                  <a:close/>
                  <a:moveTo>
                    <a:pt x="31" y="90"/>
                  </a:moveTo>
                  <a:cubicBezTo>
                    <a:pt x="31" y="90"/>
                    <a:pt x="31" y="91"/>
                    <a:pt x="31" y="91"/>
                  </a:cubicBezTo>
                  <a:cubicBezTo>
                    <a:pt x="32" y="91"/>
                    <a:pt x="32" y="90"/>
                    <a:pt x="31" y="89"/>
                  </a:cubicBezTo>
                  <a:cubicBezTo>
                    <a:pt x="31" y="89"/>
                    <a:pt x="31" y="89"/>
                    <a:pt x="31" y="90"/>
                  </a:cubicBezTo>
                  <a:close/>
                  <a:moveTo>
                    <a:pt x="23" y="91"/>
                  </a:moveTo>
                  <a:cubicBezTo>
                    <a:pt x="23" y="91"/>
                    <a:pt x="23" y="91"/>
                    <a:pt x="23" y="91"/>
                  </a:cubicBezTo>
                  <a:cubicBezTo>
                    <a:pt x="24"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2" y="86"/>
                  </a:cubicBezTo>
                  <a:cubicBezTo>
                    <a:pt x="21" y="86"/>
                    <a:pt x="21" y="86"/>
                    <a:pt x="21" y="87"/>
                  </a:cubicBezTo>
                  <a:cubicBezTo>
                    <a:pt x="21" y="88"/>
                    <a:pt x="21" y="89"/>
                    <a:pt x="21" y="89"/>
                  </a:cubicBezTo>
                  <a:cubicBezTo>
                    <a:pt x="21" y="90"/>
                    <a:pt x="22" y="90"/>
                    <a:pt x="22" y="91"/>
                  </a:cubicBezTo>
                  <a:cubicBezTo>
                    <a:pt x="22" y="91"/>
                    <a:pt x="22" y="92"/>
                    <a:pt x="23" y="91"/>
                  </a:cubicBezTo>
                  <a:close/>
                  <a:moveTo>
                    <a:pt x="49" y="85"/>
                  </a:moveTo>
                  <a:cubicBezTo>
                    <a:pt x="50" y="84"/>
                    <a:pt x="49" y="83"/>
                    <a:pt x="48" y="83"/>
                  </a:cubicBezTo>
                  <a:cubicBezTo>
                    <a:pt x="48" y="83"/>
                    <a:pt x="48" y="84"/>
                    <a:pt x="48" y="84"/>
                  </a:cubicBezTo>
                  <a:cubicBezTo>
                    <a:pt x="49" y="85"/>
                    <a:pt x="49" y="85"/>
                    <a:pt x="49" y="85"/>
                  </a:cubicBezTo>
                  <a:close/>
                  <a:moveTo>
                    <a:pt x="30" y="80"/>
                  </a:moveTo>
                  <a:cubicBezTo>
                    <a:pt x="30" y="80"/>
                    <a:pt x="30" y="80"/>
                    <a:pt x="30" y="80"/>
                  </a:cubicBezTo>
                  <a:cubicBezTo>
                    <a:pt x="31" y="79"/>
                    <a:pt x="31" y="79"/>
                    <a:pt x="30" y="79"/>
                  </a:cubicBezTo>
                  <a:cubicBezTo>
                    <a:pt x="30" y="78"/>
                    <a:pt x="30" y="78"/>
                    <a:pt x="30" y="79"/>
                  </a:cubicBezTo>
                  <a:cubicBezTo>
                    <a:pt x="30" y="79"/>
                    <a:pt x="29" y="79"/>
                    <a:pt x="29" y="79"/>
                  </a:cubicBezTo>
                  <a:cubicBezTo>
                    <a:pt x="29" y="79"/>
                    <a:pt x="29" y="80"/>
                    <a:pt x="29" y="80"/>
                  </a:cubicBezTo>
                  <a:cubicBezTo>
                    <a:pt x="30" y="80"/>
                    <a:pt x="30" y="80"/>
                    <a:pt x="30" y="80"/>
                  </a:cubicBezTo>
                  <a:close/>
                  <a:moveTo>
                    <a:pt x="20" y="76"/>
                  </a:moveTo>
                  <a:cubicBezTo>
                    <a:pt x="20" y="76"/>
                    <a:pt x="20" y="76"/>
                    <a:pt x="20" y="76"/>
                  </a:cubicBezTo>
                  <a:cubicBezTo>
                    <a:pt x="20" y="76"/>
                    <a:pt x="20" y="76"/>
                    <a:pt x="20" y="76"/>
                  </a:cubicBezTo>
                  <a:cubicBezTo>
                    <a:pt x="20" y="75"/>
                    <a:pt x="21" y="75"/>
                    <a:pt x="21" y="75"/>
                  </a:cubicBezTo>
                  <a:cubicBezTo>
                    <a:pt x="21" y="75"/>
                    <a:pt x="21" y="75"/>
                    <a:pt x="20" y="74"/>
                  </a:cubicBezTo>
                  <a:cubicBezTo>
                    <a:pt x="20" y="74"/>
                    <a:pt x="20" y="74"/>
                    <a:pt x="20" y="75"/>
                  </a:cubicBezTo>
                  <a:cubicBezTo>
                    <a:pt x="19" y="75"/>
                    <a:pt x="20" y="76"/>
                    <a:pt x="20" y="76"/>
                  </a:cubicBezTo>
                  <a:close/>
                  <a:moveTo>
                    <a:pt x="7" y="72"/>
                  </a:moveTo>
                  <a:cubicBezTo>
                    <a:pt x="7" y="73"/>
                    <a:pt x="7" y="73"/>
                    <a:pt x="8" y="73"/>
                  </a:cubicBezTo>
                  <a:cubicBezTo>
                    <a:pt x="9" y="73"/>
                    <a:pt x="9" y="73"/>
                    <a:pt x="9" y="72"/>
                  </a:cubicBezTo>
                  <a:cubicBezTo>
                    <a:pt x="9" y="72"/>
                    <a:pt x="9" y="72"/>
                    <a:pt x="8" y="72"/>
                  </a:cubicBezTo>
                  <a:cubicBezTo>
                    <a:pt x="8" y="71"/>
                    <a:pt x="8" y="71"/>
                    <a:pt x="7" y="72"/>
                  </a:cubicBezTo>
                  <a:cubicBezTo>
                    <a:pt x="7" y="72"/>
                    <a:pt x="7" y="72"/>
                    <a:pt x="7" y="72"/>
                  </a:cubicBezTo>
                  <a:close/>
                  <a:moveTo>
                    <a:pt x="6" y="75"/>
                  </a:moveTo>
                  <a:cubicBezTo>
                    <a:pt x="6" y="74"/>
                    <a:pt x="6" y="73"/>
                    <a:pt x="6" y="73"/>
                  </a:cubicBezTo>
                  <a:cubicBezTo>
                    <a:pt x="6" y="72"/>
                    <a:pt x="6" y="71"/>
                    <a:pt x="6" y="71"/>
                  </a:cubicBezTo>
                  <a:cubicBezTo>
                    <a:pt x="5" y="72"/>
                    <a:pt x="5" y="72"/>
                    <a:pt x="5" y="73"/>
                  </a:cubicBezTo>
                  <a:cubicBezTo>
                    <a:pt x="5" y="74"/>
                    <a:pt x="5" y="74"/>
                    <a:pt x="6" y="75"/>
                  </a:cubicBezTo>
                  <a:close/>
                  <a:moveTo>
                    <a:pt x="22" y="73"/>
                  </a:moveTo>
                  <a:cubicBezTo>
                    <a:pt x="22" y="73"/>
                    <a:pt x="22" y="73"/>
                    <a:pt x="22" y="73"/>
                  </a:cubicBezTo>
                  <a:cubicBezTo>
                    <a:pt x="22" y="72"/>
                    <a:pt x="22" y="72"/>
                    <a:pt x="22" y="71"/>
                  </a:cubicBezTo>
                  <a:cubicBezTo>
                    <a:pt x="22" y="71"/>
                    <a:pt x="22" y="71"/>
                    <a:pt x="21" y="72"/>
                  </a:cubicBezTo>
                  <a:cubicBezTo>
                    <a:pt x="21" y="73"/>
                    <a:pt x="21" y="73"/>
                    <a:pt x="22" y="73"/>
                  </a:cubicBezTo>
                  <a:close/>
                  <a:moveTo>
                    <a:pt x="32" y="68"/>
                  </a:moveTo>
                  <a:cubicBezTo>
                    <a:pt x="32" y="68"/>
                    <a:pt x="32" y="68"/>
                    <a:pt x="32" y="69"/>
                  </a:cubicBezTo>
                  <a:cubicBezTo>
                    <a:pt x="32" y="69"/>
                    <a:pt x="33" y="69"/>
                    <a:pt x="33" y="69"/>
                  </a:cubicBezTo>
                  <a:cubicBezTo>
                    <a:pt x="33" y="69"/>
                    <a:pt x="34" y="69"/>
                    <a:pt x="34" y="69"/>
                  </a:cubicBezTo>
                  <a:cubicBezTo>
                    <a:pt x="34" y="68"/>
                    <a:pt x="34" y="68"/>
                    <a:pt x="34" y="68"/>
                  </a:cubicBezTo>
                  <a:cubicBezTo>
                    <a:pt x="34"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2" y="68"/>
                    <a:pt x="51" y="68"/>
                  </a:cubicBezTo>
                  <a:cubicBezTo>
                    <a:pt x="51" y="68"/>
                    <a:pt x="50" y="69"/>
                    <a:pt x="50" y="69"/>
                  </a:cubicBezTo>
                  <a:cubicBezTo>
                    <a:pt x="50" y="69"/>
                    <a:pt x="51" y="69"/>
                    <a:pt x="51" y="69"/>
                  </a:cubicBezTo>
                  <a:cubicBezTo>
                    <a:pt x="51" y="69"/>
                    <a:pt x="51" y="69"/>
                    <a:pt x="51" y="69"/>
                  </a:cubicBezTo>
                  <a:cubicBezTo>
                    <a:pt x="52" y="70"/>
                    <a:pt x="52" y="70"/>
                    <a:pt x="52" y="70"/>
                  </a:cubicBezTo>
                  <a:cubicBezTo>
                    <a:pt x="52" y="70"/>
                    <a:pt x="52" y="71"/>
                    <a:pt x="52" y="71"/>
                  </a:cubicBezTo>
                  <a:cubicBezTo>
                    <a:pt x="53"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3" y="59"/>
                  </a:cubicBezTo>
                  <a:lnTo>
                    <a:pt x="32" y="59"/>
                  </a:lnTo>
                  <a:cubicBezTo>
                    <a:pt x="32" y="59"/>
                    <a:pt x="32" y="60"/>
                    <a:pt x="32" y="60"/>
                  </a:cubicBezTo>
                  <a:cubicBezTo>
                    <a:pt x="32" y="61"/>
                    <a:pt x="32" y="61"/>
                    <a:pt x="32" y="61"/>
                  </a:cubicBezTo>
                  <a:close/>
                  <a:moveTo>
                    <a:pt x="104" y="65"/>
                  </a:moveTo>
                  <a:cubicBezTo>
                    <a:pt x="104" y="65"/>
                    <a:pt x="105" y="64"/>
                    <a:pt x="105" y="64"/>
                  </a:cubicBezTo>
                  <a:cubicBezTo>
                    <a:pt x="105" y="63"/>
                    <a:pt x="105" y="63"/>
                    <a:pt x="106" y="62"/>
                  </a:cubicBezTo>
                  <a:cubicBezTo>
                    <a:pt x="106" y="62"/>
                    <a:pt x="106" y="61"/>
                    <a:pt x="106" y="60"/>
                  </a:cubicBezTo>
                  <a:cubicBezTo>
                    <a:pt x="107" y="60"/>
                    <a:pt x="107"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7" y="57"/>
                    <a:pt x="7" y="58"/>
                  </a:cubicBezTo>
                  <a:cubicBezTo>
                    <a:pt x="7" y="58"/>
                    <a:pt x="7" y="58"/>
                    <a:pt x="7" y="58"/>
                  </a:cubicBezTo>
                  <a:close/>
                  <a:moveTo>
                    <a:pt x="14" y="45"/>
                  </a:moveTo>
                  <a:cubicBezTo>
                    <a:pt x="14" y="45"/>
                    <a:pt x="14" y="45"/>
                    <a:pt x="14" y="44"/>
                  </a:cubicBezTo>
                  <a:cubicBezTo>
                    <a:pt x="14" y="44"/>
                    <a:pt x="14" y="44"/>
                    <a:pt x="14" y="44"/>
                  </a:cubicBezTo>
                  <a:cubicBezTo>
                    <a:pt x="14" y="44"/>
                    <a:pt x="14"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39"/>
                    <a:pt x="12" y="39"/>
                  </a:cubicBezTo>
                  <a:cubicBezTo>
                    <a:pt x="12" y="39"/>
                    <a:pt x="12" y="38"/>
                    <a:pt x="12" y="38"/>
                  </a:cubicBezTo>
                  <a:cubicBezTo>
                    <a:pt x="12" y="38"/>
                    <a:pt x="13" y="38"/>
                    <a:pt x="13"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2"/>
                    <a:pt x="71" y="41"/>
                    <a:pt x="71" y="40"/>
                  </a:cubicBezTo>
                  <a:cubicBezTo>
                    <a:pt x="71"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5" y="163"/>
                    <a:pt x="55" y="168"/>
                    <a:pt x="55" y="172"/>
                  </a:cubicBezTo>
                  <a:cubicBezTo>
                    <a:pt x="55" y="173"/>
                    <a:pt x="56" y="175"/>
                    <a:pt x="56" y="176"/>
                  </a:cubicBezTo>
                  <a:cubicBezTo>
                    <a:pt x="56" y="177"/>
                    <a:pt x="56" y="179"/>
                    <a:pt x="57" y="180"/>
                  </a:cubicBezTo>
                  <a:cubicBezTo>
                    <a:pt x="58" y="182"/>
                    <a:pt x="60" y="184"/>
                    <a:pt x="64" y="183"/>
                  </a:cubicBezTo>
                  <a:cubicBezTo>
                    <a:pt x="65" y="183"/>
                    <a:pt x="67" y="183"/>
                    <a:pt x="68" y="182"/>
                  </a:cubicBezTo>
                  <a:cubicBezTo>
                    <a:pt x="69" y="181"/>
                    <a:pt x="70"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1"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3" y="33"/>
                    <a:pt x="32" y="33"/>
                  </a:cubicBezTo>
                  <a:cubicBezTo>
                    <a:pt x="32" y="33"/>
                    <a:pt x="32" y="32"/>
                    <a:pt x="32" y="32"/>
                  </a:cubicBezTo>
                  <a:cubicBezTo>
                    <a:pt x="32" y="32"/>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2"/>
                    <a:pt x="14" y="33"/>
                  </a:cubicBezTo>
                  <a:close/>
                  <a:moveTo>
                    <a:pt x="10" y="32"/>
                  </a:moveTo>
                  <a:cubicBezTo>
                    <a:pt x="10" y="32"/>
                    <a:pt x="10" y="32"/>
                    <a:pt x="10" y="32"/>
                  </a:cubicBezTo>
                  <a:cubicBezTo>
                    <a:pt x="10" y="33"/>
                    <a:pt x="10" y="33"/>
                    <a:pt x="11" y="33"/>
                  </a:cubicBezTo>
                  <a:cubicBezTo>
                    <a:pt x="11" y="32"/>
                    <a:pt x="11" y="32"/>
                    <a:pt x="11" y="32"/>
                  </a:cubicBezTo>
                  <a:cubicBezTo>
                    <a:pt x="11" y="32"/>
                    <a:pt x="10" y="32"/>
                    <a:pt x="10" y="32"/>
                  </a:cubicBezTo>
                  <a:cubicBezTo>
                    <a:pt x="10" y="32"/>
                    <a:pt x="9" y="32"/>
                    <a:pt x="10" y="32"/>
                  </a:cubicBezTo>
                  <a:close/>
                  <a:moveTo>
                    <a:pt x="7" y="31"/>
                  </a:moveTo>
                  <a:cubicBezTo>
                    <a:pt x="7" y="31"/>
                    <a:pt x="7" y="31"/>
                    <a:pt x="7" y="31"/>
                  </a:cubicBezTo>
                  <a:cubicBezTo>
                    <a:pt x="7" y="31"/>
                    <a:pt x="8"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4" y="30"/>
                    <a:pt x="24" y="29"/>
                    <a:pt x="24" y="29"/>
                  </a:cubicBezTo>
                  <a:cubicBezTo>
                    <a:pt x="23" y="29"/>
                    <a:pt x="23" y="29"/>
                    <a:pt x="23" y="29"/>
                  </a:cubicBezTo>
                  <a:cubicBezTo>
                    <a:pt x="23" y="29"/>
                    <a:pt x="22" y="29"/>
                    <a:pt x="22" y="29"/>
                  </a:cubicBezTo>
                  <a:close/>
                  <a:moveTo>
                    <a:pt x="9" y="29"/>
                  </a:moveTo>
                  <a:cubicBezTo>
                    <a:pt x="9" y="29"/>
                    <a:pt x="9" y="30"/>
                    <a:pt x="10" y="30"/>
                  </a:cubicBezTo>
                  <a:cubicBezTo>
                    <a:pt x="11" y="30"/>
                    <a:pt x="11" y="30"/>
                    <a:pt x="11" y="30"/>
                  </a:cubicBezTo>
                  <a:cubicBezTo>
                    <a:pt x="11" y="29"/>
                    <a:pt x="11" y="29"/>
                    <a:pt x="10" y="29"/>
                  </a:cubicBezTo>
                  <a:cubicBezTo>
                    <a:pt x="10" y="28"/>
                    <a:pt x="10" y="28"/>
                    <a:pt x="9" y="29"/>
                  </a:cubicBezTo>
                  <a:close/>
                  <a:moveTo>
                    <a:pt x="13" y="28"/>
                  </a:moveTo>
                  <a:cubicBezTo>
                    <a:pt x="13" y="28"/>
                    <a:pt x="13" y="28"/>
                    <a:pt x="13" y="28"/>
                  </a:cubicBezTo>
                  <a:cubicBezTo>
                    <a:pt x="13" y="28"/>
                    <a:pt x="12" y="29"/>
                    <a:pt x="12" y="29"/>
                  </a:cubicBezTo>
                  <a:cubicBezTo>
                    <a:pt x="13" y="30"/>
                    <a:pt x="13" y="30"/>
                    <a:pt x="12" y="31"/>
                  </a:cubicBezTo>
                  <a:cubicBezTo>
                    <a:pt x="12" y="31"/>
                    <a:pt x="12" y="31"/>
                    <a:pt x="13" y="31"/>
                  </a:cubicBezTo>
                  <a:cubicBezTo>
                    <a:pt x="13" y="32"/>
                    <a:pt x="13" y="32"/>
                    <a:pt x="13" y="32"/>
                  </a:cubicBezTo>
                  <a:cubicBezTo>
                    <a:pt x="13" y="32"/>
                    <a:pt x="13" y="33"/>
                    <a:pt x="13" y="34"/>
                  </a:cubicBezTo>
                  <a:cubicBezTo>
                    <a:pt x="13" y="34"/>
                    <a:pt x="13" y="35"/>
                    <a:pt x="13" y="35"/>
                  </a:cubicBezTo>
                  <a:cubicBezTo>
                    <a:pt x="13" y="34"/>
                    <a:pt x="13" y="33"/>
                    <a:pt x="14" y="32"/>
                  </a:cubicBezTo>
                  <a:cubicBezTo>
                    <a:pt x="14"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2"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8"/>
                  </a:moveTo>
                  <a:cubicBezTo>
                    <a:pt x="33" y="29"/>
                    <a:pt x="33" y="29"/>
                    <a:pt x="34" y="29"/>
                  </a:cubicBezTo>
                  <a:cubicBezTo>
                    <a:pt x="34" y="29"/>
                    <a:pt x="35" y="29"/>
                    <a:pt x="36"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6"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3" y="12"/>
                    <a:pt x="52"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6" y="12"/>
                    <a:pt x="57" y="12"/>
                  </a:cubicBezTo>
                  <a:cubicBezTo>
                    <a:pt x="57" y="12"/>
                    <a:pt x="57" y="12"/>
                    <a:pt x="57" y="12"/>
                  </a:cubicBezTo>
                  <a:cubicBezTo>
                    <a:pt x="57" y="12"/>
                    <a:pt x="57" y="12"/>
                    <a:pt x="58"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7" y="4"/>
                  </a:lnTo>
                  <a:cubicBezTo>
                    <a:pt x="76" y="5"/>
                    <a:pt x="76" y="5"/>
                    <a:pt x="76" y="6"/>
                  </a:cubicBezTo>
                  <a:cubicBezTo>
                    <a:pt x="76" y="6"/>
                    <a:pt x="76" y="7"/>
                    <a:pt x="77" y="7"/>
                  </a:cubicBezTo>
                  <a:close/>
                  <a:moveTo>
                    <a:pt x="80" y="4"/>
                  </a:moveTo>
                  <a:cubicBezTo>
                    <a:pt x="81"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1" y="1"/>
                    <a:pt x="80" y="1"/>
                  </a:cubicBezTo>
                  <a:cubicBezTo>
                    <a:pt x="80" y="1"/>
                    <a:pt x="80" y="2"/>
                    <a:pt x="80" y="2"/>
                  </a:cubicBezTo>
                  <a:close/>
                  <a:moveTo>
                    <a:pt x="84" y="6"/>
                  </a:moveTo>
                  <a:cubicBezTo>
                    <a:pt x="85" y="6"/>
                    <a:pt x="85" y="6"/>
                    <a:pt x="86" y="5"/>
                  </a:cubicBezTo>
                  <a:cubicBezTo>
                    <a:pt x="87"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7" y="7"/>
                  </a:cubicBezTo>
                  <a:cubicBezTo>
                    <a:pt x="96" y="7"/>
                    <a:pt x="96" y="7"/>
                    <a:pt x="96" y="6"/>
                  </a:cubicBezTo>
                  <a:cubicBezTo>
                    <a:pt x="96" y="6"/>
                    <a:pt x="95" y="5"/>
                    <a:pt x="95" y="5"/>
                  </a:cubicBezTo>
                  <a:cubicBezTo>
                    <a:pt x="95" y="5"/>
                    <a:pt x="94" y="6"/>
                    <a:pt x="94" y="6"/>
                  </a:cubicBezTo>
                  <a:cubicBezTo>
                    <a:pt x="94" y="7"/>
                    <a:pt x="94" y="8"/>
                    <a:pt x="94" y="8"/>
                  </a:cubicBezTo>
                  <a:cubicBezTo>
                    <a:pt x="94" y="8"/>
                    <a:pt x="93" y="9"/>
                    <a:pt x="93" y="9"/>
                  </a:cubicBezTo>
                  <a:cubicBezTo>
                    <a:pt x="92" y="9"/>
                    <a:pt x="91"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0"/>
                    <a:pt x="93" y="10"/>
                  </a:cubicBezTo>
                  <a:cubicBezTo>
                    <a:pt x="93" y="10"/>
                    <a:pt x="94" y="9"/>
                    <a:pt x="94" y="10"/>
                  </a:cubicBezTo>
                  <a:cubicBezTo>
                    <a:pt x="94" y="10"/>
                    <a:pt x="95" y="10"/>
                    <a:pt x="95" y="11"/>
                  </a:cubicBezTo>
                  <a:cubicBezTo>
                    <a:pt x="95" y="11"/>
                    <a:pt x="95" y="12"/>
                    <a:pt x="95"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6" y="12"/>
                    <a:pt x="96" y="12"/>
                  </a:cubicBezTo>
                  <a:cubicBezTo>
                    <a:pt x="96" y="11"/>
                    <a:pt x="96" y="11"/>
                    <a:pt x="96" y="11"/>
                  </a:cubicBezTo>
                  <a:cubicBezTo>
                    <a:pt x="97" y="11"/>
                    <a:pt x="97" y="11"/>
                    <a:pt x="97" y="10"/>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1"/>
                    <a:pt x="102" y="11"/>
                    <a:pt x="102" y="11"/>
                  </a:cubicBezTo>
                  <a:cubicBezTo>
                    <a:pt x="102" y="11"/>
                    <a:pt x="103" y="11"/>
                    <a:pt x="103" y="11"/>
                  </a:cubicBezTo>
                  <a:cubicBezTo>
                    <a:pt x="103" y="11"/>
                    <a:pt x="103" y="11"/>
                    <a:pt x="104" y="11"/>
                  </a:cubicBezTo>
                  <a:cubicBezTo>
                    <a:pt x="104" y="11"/>
                    <a:pt x="104" y="10"/>
                    <a:pt x="103" y="10"/>
                  </a:cubicBezTo>
                  <a:cubicBezTo>
                    <a:pt x="103"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7" y="54"/>
                  </a:cubicBezTo>
                  <a:cubicBezTo>
                    <a:pt x="127" y="54"/>
                    <a:pt x="127" y="54"/>
                    <a:pt x="127" y="55"/>
                  </a:cubicBezTo>
                  <a:cubicBezTo>
                    <a:pt x="127" y="55"/>
                    <a:pt x="127" y="55"/>
                    <a:pt x="127"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7" y="162"/>
                  </a:cubicBezTo>
                  <a:cubicBezTo>
                    <a:pt x="126" y="166"/>
                    <a:pt x="126" y="169"/>
                    <a:pt x="125" y="173"/>
                  </a:cubicBezTo>
                  <a:cubicBezTo>
                    <a:pt x="125" y="176"/>
                    <a:pt x="125" y="180"/>
                    <a:pt x="124" y="182"/>
                  </a:cubicBezTo>
                  <a:cubicBezTo>
                    <a:pt x="123" y="184"/>
                    <a:pt x="122" y="186"/>
                    <a:pt x="122" y="187"/>
                  </a:cubicBezTo>
                  <a:cubicBezTo>
                    <a:pt x="121" y="189"/>
                    <a:pt x="120" y="190"/>
                    <a:pt x="119" y="192"/>
                  </a:cubicBezTo>
                  <a:cubicBezTo>
                    <a:pt x="117" y="197"/>
                    <a:pt x="113" y="201"/>
                    <a:pt x="109" y="205"/>
                  </a:cubicBezTo>
                  <a:cubicBezTo>
                    <a:pt x="105"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7"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2" y="198"/>
                    <a:pt x="12" y="198"/>
                    <a:pt x="12" y="198"/>
                  </a:cubicBezTo>
                  <a:cubicBezTo>
                    <a:pt x="12" y="198"/>
                    <a:pt x="11" y="197"/>
                    <a:pt x="11" y="197"/>
                  </a:cubicBezTo>
                  <a:cubicBezTo>
                    <a:pt x="11" y="196"/>
                    <a:pt x="10" y="196"/>
                    <a:pt x="10" y="195"/>
                  </a:cubicBezTo>
                  <a:cubicBezTo>
                    <a:pt x="10" y="195"/>
                    <a:pt x="9" y="194"/>
                    <a:pt x="9" y="194"/>
                  </a:cubicBezTo>
                  <a:cubicBezTo>
                    <a:pt x="8" y="193"/>
                    <a:pt x="8" y="193"/>
                    <a:pt x="8" y="192"/>
                  </a:cubicBezTo>
                  <a:cubicBezTo>
                    <a:pt x="8" y="192"/>
                    <a:pt x="8" y="192"/>
                    <a:pt x="8" y="191"/>
                  </a:cubicBezTo>
                  <a:cubicBezTo>
                    <a:pt x="8" y="191"/>
                    <a:pt x="8" y="191"/>
                    <a:pt x="8" y="191"/>
                  </a:cubicBezTo>
                  <a:cubicBezTo>
                    <a:pt x="9" y="190"/>
                    <a:pt x="8" y="189"/>
                    <a:pt x="8" y="189"/>
                  </a:cubicBezTo>
                  <a:cubicBezTo>
                    <a:pt x="7" y="188"/>
                    <a:pt x="6" y="187"/>
                    <a:pt x="6" y="187"/>
                  </a:cubicBezTo>
                  <a:cubicBezTo>
                    <a:pt x="6"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1" y="118"/>
                    <a:pt x="1" y="118"/>
                  </a:cubicBezTo>
                  <a:cubicBezTo>
                    <a:pt x="1" y="118"/>
                    <a:pt x="1" y="118"/>
                    <a:pt x="1" y="117"/>
                  </a:cubicBezTo>
                  <a:cubicBezTo>
                    <a:pt x="1" y="117"/>
                    <a:pt x="1" y="116"/>
                    <a:pt x="1" y="116"/>
                  </a:cubicBezTo>
                  <a:cubicBezTo>
                    <a:pt x="2" y="116"/>
                    <a:pt x="2" y="115"/>
                    <a:pt x="2" y="115"/>
                  </a:cubicBezTo>
                  <a:cubicBezTo>
                    <a:pt x="2" y="115"/>
                    <a:pt x="2" y="114"/>
                    <a:pt x="2" y="114"/>
                  </a:cubicBezTo>
                  <a:cubicBezTo>
                    <a:pt x="2" y="114"/>
                    <a:pt x="1" y="114"/>
                    <a:pt x="1" y="114"/>
                  </a:cubicBezTo>
                  <a:cubicBezTo>
                    <a:pt x="1" y="114"/>
                    <a:pt x="1"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1" y="49"/>
                    <a:pt x="1" y="46"/>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6"/>
                    <a:pt x="8" y="27"/>
                    <a:pt x="8" y="27"/>
                  </a:cubicBezTo>
                  <a:cubicBezTo>
                    <a:pt x="8" y="27"/>
                    <a:pt x="9"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4" y="27"/>
                    <a:pt x="14" y="26"/>
                    <a:pt x="13" y="26"/>
                  </a:cubicBezTo>
                  <a:cubicBezTo>
                    <a:pt x="13" y="26"/>
                    <a:pt x="12" y="26"/>
                    <a:pt x="12" y="25"/>
                  </a:cubicBezTo>
                  <a:cubicBezTo>
                    <a:pt x="12" y="25"/>
                    <a:pt x="12" y="25"/>
                    <a:pt x="13" y="25"/>
                  </a:cubicBezTo>
                  <a:cubicBezTo>
                    <a:pt x="13" y="25"/>
                    <a:pt x="13" y="25"/>
                    <a:pt x="13" y="24"/>
                  </a:cubicBezTo>
                  <a:cubicBezTo>
                    <a:pt x="13" y="24"/>
                    <a:pt x="13" y="24"/>
                    <a:pt x="13" y="24"/>
                  </a:cubicBezTo>
                  <a:cubicBezTo>
                    <a:pt x="13" y="24"/>
                    <a:pt x="13" y="24"/>
                    <a:pt x="12" y="24"/>
                  </a:cubicBezTo>
                  <a:cubicBezTo>
                    <a:pt x="12" y="24"/>
                    <a:pt x="12" y="24"/>
                    <a:pt x="11" y="24"/>
                  </a:cubicBezTo>
                  <a:cubicBezTo>
                    <a:pt x="11" y="24"/>
                    <a:pt x="11" y="24"/>
                    <a:pt x="10" y="24"/>
                  </a:cubicBezTo>
                  <a:cubicBezTo>
                    <a:pt x="10" y="24"/>
                    <a:pt x="10" y="25"/>
                    <a:pt x="10" y="25"/>
                  </a:cubicBezTo>
                  <a:cubicBezTo>
                    <a:pt x="11" y="26"/>
                    <a:pt x="11" y="26"/>
                    <a:pt x="10" y="27"/>
                  </a:cubicBezTo>
                  <a:cubicBezTo>
                    <a:pt x="9" y="27"/>
                    <a:pt x="9" y="27"/>
                    <a:pt x="9" y="26"/>
                  </a:cubicBezTo>
                  <a:cubicBezTo>
                    <a:pt x="8" y="26"/>
                    <a:pt x="8" y="26"/>
                    <a:pt x="8" y="26"/>
                  </a:cubicBezTo>
                  <a:cubicBezTo>
                    <a:pt x="9" y="23"/>
                    <a:pt x="11" y="20"/>
                    <a:pt x="13" y="18"/>
                  </a:cubicBezTo>
                  <a:cubicBezTo>
                    <a:pt x="15" y="16"/>
                    <a:pt x="17" y="14"/>
                    <a:pt x="19" y="12"/>
                  </a:cubicBezTo>
                  <a:cubicBezTo>
                    <a:pt x="20" y="12"/>
                    <a:pt x="20" y="12"/>
                    <a:pt x="21" y="12"/>
                  </a:cubicBezTo>
                  <a:cubicBezTo>
                    <a:pt x="22" y="12"/>
                    <a:pt x="23" y="11"/>
                    <a:pt x="23" y="11"/>
                  </a:cubicBezTo>
                  <a:cubicBezTo>
                    <a:pt x="23" y="10"/>
                    <a:pt x="23" y="10"/>
                    <a:pt x="23" y="10"/>
                  </a:cubicBezTo>
                  <a:cubicBezTo>
                    <a:pt x="22" y="10"/>
                    <a:pt x="22" y="10"/>
                    <a:pt x="22" y="10"/>
                  </a:cubicBezTo>
                  <a:cubicBezTo>
                    <a:pt x="23" y="9"/>
                    <a:pt x="23" y="9"/>
                    <a:pt x="24" y="8"/>
                  </a:cubicBezTo>
                  <a:cubicBezTo>
                    <a:pt x="24" y="8"/>
                    <a:pt x="25" y="8"/>
                    <a:pt x="26" y="7"/>
                  </a:cubicBezTo>
                  <a:cubicBezTo>
                    <a:pt x="25" y="8"/>
                    <a:pt x="25" y="8"/>
                    <a:pt x="26" y="9"/>
                  </a:cubicBezTo>
                  <a:cubicBezTo>
                    <a:pt x="27" y="9"/>
                    <a:pt x="27" y="9"/>
                    <a:pt x="27" y="8"/>
                  </a:cubicBezTo>
                  <a:cubicBezTo>
                    <a:pt x="28" y="8"/>
                    <a:pt x="28" y="7"/>
                    <a:pt x="29" y="7"/>
                  </a:cubicBezTo>
                  <a:cubicBezTo>
                    <a:pt x="29" y="8"/>
                    <a:pt x="29" y="8"/>
                    <a:pt x="29" y="9"/>
                  </a:cubicBezTo>
                  <a:cubicBezTo>
                    <a:pt x="29" y="10"/>
                    <a:pt x="28" y="10"/>
                    <a:pt x="28" y="11"/>
                  </a:cubicBezTo>
                  <a:cubicBezTo>
                    <a:pt x="27" y="10"/>
                    <a:pt x="26" y="10"/>
                    <a:pt x="26" y="11"/>
                  </a:cubicBezTo>
                  <a:cubicBezTo>
                    <a:pt x="25" y="11"/>
                    <a:pt x="24" y="11"/>
                    <a:pt x="24" y="11"/>
                  </a:cubicBezTo>
                  <a:cubicBezTo>
                    <a:pt x="24" y="11"/>
                    <a:pt x="24" y="12"/>
                    <a:pt x="24" y="12"/>
                  </a:cubicBezTo>
                  <a:cubicBezTo>
                    <a:pt x="24" y="12"/>
                    <a:pt x="24" y="13"/>
                    <a:pt x="24" y="13"/>
                  </a:cubicBezTo>
                  <a:cubicBezTo>
                    <a:pt x="25" y="13"/>
                    <a:pt x="25" y="13"/>
                    <a:pt x="25" y="13"/>
                  </a:cubicBezTo>
                  <a:lnTo>
                    <a:pt x="27"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9" y="16"/>
                  </a:cubicBezTo>
                  <a:cubicBezTo>
                    <a:pt x="28" y="16"/>
                    <a:pt x="28" y="16"/>
                    <a:pt x="28" y="16"/>
                  </a:cubicBezTo>
                  <a:cubicBezTo>
                    <a:pt x="27" y="16"/>
                    <a:pt x="27" y="16"/>
                    <a:pt x="26" y="17"/>
                  </a:cubicBezTo>
                  <a:cubicBezTo>
                    <a:pt x="26" y="17"/>
                    <a:pt x="26" y="17"/>
                    <a:pt x="25" y="17"/>
                  </a:cubicBezTo>
                  <a:cubicBezTo>
                    <a:pt x="26" y="18"/>
                    <a:pt x="26" y="18"/>
                    <a:pt x="26" y="18"/>
                  </a:cubicBezTo>
                  <a:cubicBezTo>
                    <a:pt x="27" y="18"/>
                    <a:pt x="28" y="18"/>
                    <a:pt x="28" y="18"/>
                  </a:cubicBezTo>
                  <a:cubicBezTo>
                    <a:pt x="29" y="19"/>
                    <a:pt x="29" y="19"/>
                    <a:pt x="29" y="19"/>
                  </a:cubicBezTo>
                  <a:cubicBezTo>
                    <a:pt x="29" y="20"/>
                    <a:pt x="29" y="20"/>
                    <a:pt x="28" y="21"/>
                  </a:cubicBezTo>
                  <a:cubicBezTo>
                    <a:pt x="28" y="22"/>
                    <a:pt x="28" y="23"/>
                    <a:pt x="27" y="24"/>
                  </a:cubicBezTo>
                  <a:cubicBezTo>
                    <a:pt x="28" y="24"/>
                    <a:pt x="28" y="24"/>
                    <a:pt x="29" y="23"/>
                  </a:cubicBezTo>
                  <a:cubicBezTo>
                    <a:pt x="29" y="23"/>
                    <a:pt x="29" y="22"/>
                    <a:pt x="29" y="22"/>
                  </a:cubicBezTo>
                  <a:cubicBezTo>
                    <a:pt x="30" y="22"/>
                    <a:pt x="31" y="21"/>
                    <a:pt x="32" y="21"/>
                  </a:cubicBezTo>
                  <a:cubicBezTo>
                    <a:pt x="33" y="20"/>
                    <a:pt x="33" y="21"/>
                    <a:pt x="34" y="21"/>
                  </a:cubicBezTo>
                  <a:cubicBezTo>
                    <a:pt x="34" y="22"/>
                    <a:pt x="34" y="22"/>
                    <a:pt x="33" y="22"/>
                  </a:cubicBezTo>
                  <a:cubicBezTo>
                    <a:pt x="33" y="22"/>
                    <a:pt x="32" y="23"/>
                    <a:pt x="32" y="23"/>
                  </a:cubicBezTo>
                  <a:cubicBezTo>
                    <a:pt x="31" y="23"/>
                    <a:pt x="31" y="23"/>
                    <a:pt x="30" y="23"/>
                  </a:cubicBezTo>
                  <a:cubicBezTo>
                    <a:pt x="30" y="23"/>
                    <a:pt x="30" y="23"/>
                    <a:pt x="30" y="24"/>
                  </a:cubicBezTo>
                  <a:cubicBezTo>
                    <a:pt x="30" y="24"/>
                    <a:pt x="30" y="24"/>
                    <a:pt x="31" y="24"/>
                  </a:cubicBezTo>
                  <a:cubicBezTo>
                    <a:pt x="32" y="24"/>
                    <a:pt x="32" y="24"/>
                    <a:pt x="33" y="24"/>
                  </a:cubicBezTo>
                  <a:cubicBezTo>
                    <a:pt x="34" y="24"/>
                    <a:pt x="34" y="24"/>
                    <a:pt x="35" y="24"/>
                  </a:cubicBezTo>
                  <a:cubicBezTo>
                    <a:pt x="36" y="24"/>
                    <a:pt x="37"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8" y="17"/>
                    <a:pt x="38" y="17"/>
                  </a:cubicBezTo>
                  <a:cubicBezTo>
                    <a:pt x="38" y="17"/>
                    <a:pt x="38" y="17"/>
                    <a:pt x="38" y="17"/>
                  </a:cubicBezTo>
                  <a:cubicBezTo>
                    <a:pt x="38" y="17"/>
                    <a:pt x="39" y="17"/>
                    <a:pt x="39" y="17"/>
                  </a:cubicBezTo>
                  <a:cubicBezTo>
                    <a:pt x="39" y="17"/>
                    <a:pt x="39" y="18"/>
                    <a:pt x="39" y="18"/>
                  </a:cubicBezTo>
                  <a:cubicBezTo>
                    <a:pt x="39" y="18"/>
                    <a:pt x="40" y="17"/>
                    <a:pt x="40" y="17"/>
                  </a:cubicBezTo>
                  <a:cubicBezTo>
                    <a:pt x="40" y="16"/>
                    <a:pt x="40" y="16"/>
                    <a:pt x="40" y="16"/>
                  </a:cubicBezTo>
                  <a:cubicBezTo>
                    <a:pt x="42" y="16"/>
                    <a:pt x="43" y="15"/>
                    <a:pt x="42" y="13"/>
                  </a:cubicBezTo>
                  <a:cubicBezTo>
                    <a:pt x="43" y="13"/>
                    <a:pt x="43" y="13"/>
                    <a:pt x="43" y="13"/>
                  </a:cubicBezTo>
                  <a:cubicBezTo>
                    <a:pt x="44" y="13"/>
                    <a:pt x="44" y="12"/>
                    <a:pt x="44" y="12"/>
                  </a:cubicBezTo>
                  <a:cubicBezTo>
                    <a:pt x="45" y="12"/>
                    <a:pt x="45" y="12"/>
                    <a:pt x="45" y="12"/>
                  </a:cubicBezTo>
                  <a:cubicBezTo>
                    <a:pt x="45" y="13"/>
                    <a:pt x="45" y="13"/>
                    <a:pt x="46" y="12"/>
                  </a:cubicBezTo>
                  <a:cubicBezTo>
                    <a:pt x="46" y="12"/>
                    <a:pt x="46" y="12"/>
                    <a:pt x="46" y="12"/>
                  </a:cubicBezTo>
                  <a:cubicBezTo>
                    <a:pt x="46" y="11"/>
                    <a:pt x="47" y="11"/>
                    <a:pt x="47" y="11"/>
                  </a:cubicBezTo>
                  <a:cubicBezTo>
                    <a:pt x="48"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1" y="9"/>
                    <a:pt x="51" y="9"/>
                    <a:pt x="51" y="9"/>
                  </a:cubicBezTo>
                  <a:cubicBezTo>
                    <a:pt x="52" y="9"/>
                    <a:pt x="51" y="9"/>
                    <a:pt x="51" y="9"/>
                  </a:cubicBezTo>
                  <a:cubicBezTo>
                    <a:pt x="51" y="9"/>
                    <a:pt x="50" y="9"/>
                    <a:pt x="50" y="9"/>
                  </a:cubicBezTo>
                  <a:cubicBezTo>
                    <a:pt x="50" y="8"/>
                    <a:pt x="50" y="8"/>
                    <a:pt x="50" y="8"/>
                  </a:cubicBezTo>
                  <a:cubicBezTo>
                    <a:pt x="49" y="7"/>
                    <a:pt x="49" y="7"/>
                    <a:pt x="49" y="7"/>
                  </a:cubicBezTo>
                  <a:cubicBezTo>
                    <a:pt x="49" y="6"/>
                    <a:pt x="50" y="6"/>
                    <a:pt x="50" y="6"/>
                  </a:cubicBezTo>
                  <a:cubicBezTo>
                    <a:pt x="51" y="5"/>
                    <a:pt x="52" y="5"/>
                    <a:pt x="52" y="6"/>
                  </a:cubicBezTo>
                  <a:cubicBezTo>
                    <a:pt x="53" y="6"/>
                    <a:pt x="53" y="7"/>
                    <a:pt x="52" y="7"/>
                  </a:cubicBezTo>
                  <a:cubicBezTo>
                    <a:pt x="52" y="7"/>
                    <a:pt x="52" y="8"/>
                    <a:pt x="52" y="8"/>
                  </a:cubicBezTo>
                  <a:cubicBezTo>
                    <a:pt x="52" y="8"/>
                    <a:pt x="52" y="9"/>
                    <a:pt x="52" y="8"/>
                  </a:cubicBezTo>
                  <a:cubicBezTo>
                    <a:pt x="53" y="8"/>
                    <a:pt x="53" y="8"/>
                    <a:pt x="53" y="8"/>
                  </a:cubicBezTo>
                  <a:cubicBezTo>
                    <a:pt x="53" y="9"/>
                    <a:pt x="54" y="9"/>
                    <a:pt x="54" y="9"/>
                  </a:cubicBezTo>
                  <a:cubicBezTo>
                    <a:pt x="55" y="9"/>
                    <a:pt x="55" y="9"/>
                    <a:pt x="55" y="10"/>
                  </a:cubicBezTo>
                  <a:cubicBezTo>
                    <a:pt x="56"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1"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60"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5"/>
                    <a:pt x="62" y="6"/>
                  </a:cubicBezTo>
                  <a:cubicBezTo>
                    <a:pt x="63" y="6"/>
                    <a:pt x="63" y="7"/>
                    <a:pt x="63" y="7"/>
                  </a:cubicBezTo>
                  <a:cubicBezTo>
                    <a:pt x="64" y="7"/>
                    <a:pt x="64" y="6"/>
                    <a:pt x="65" y="6"/>
                  </a:cubicBezTo>
                  <a:cubicBezTo>
                    <a:pt x="66" y="5"/>
                    <a:pt x="66" y="5"/>
                    <a:pt x="66" y="4"/>
                  </a:cubicBezTo>
                  <a:cubicBezTo>
                    <a:pt x="66" y="4"/>
                    <a:pt x="66" y="4"/>
                    <a:pt x="65" y="4"/>
                  </a:cubicBezTo>
                  <a:cubicBezTo>
                    <a:pt x="65" y="4"/>
                    <a:pt x="65" y="3"/>
                    <a:pt x="65" y="3"/>
                  </a:cubicBezTo>
                  <a:cubicBezTo>
                    <a:pt x="65" y="3"/>
                    <a:pt x="66" y="3"/>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3"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8" y="1"/>
                    <a:pt x="77" y="1"/>
                  </a:cubicBezTo>
                  <a:cubicBezTo>
                    <a:pt x="78" y="1"/>
                    <a:pt x="79" y="1"/>
                    <a:pt x="80" y="0"/>
                  </a:cubicBezTo>
                  <a:cubicBezTo>
                    <a:pt x="81" y="0"/>
                    <a:pt x="82" y="0"/>
                    <a:pt x="82" y="1"/>
                  </a:cubicBezTo>
                  <a:cubicBezTo>
                    <a:pt x="82" y="1"/>
                    <a:pt x="83" y="1"/>
                    <a:pt x="83" y="2"/>
                  </a:cubicBezTo>
                  <a:cubicBezTo>
                    <a:pt x="84"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40">
              <a:extLst>
                <a:ext uri="{FF2B5EF4-FFF2-40B4-BE49-F238E27FC236}">
                  <a16:creationId xmlns:a16="http://schemas.microsoft.com/office/drawing/2014/main" id="{56F00C74-5251-484C-A87A-815C996A15B7}"/>
                </a:ext>
              </a:extLst>
            </p:cNvPr>
            <p:cNvSpPr>
              <a:spLocks noEditPoints="1"/>
            </p:cNvSpPr>
            <p:nvPr/>
          </p:nvSpPr>
          <p:spPr bwMode="auto">
            <a:xfrm>
              <a:off x="8356674" y="3086699"/>
              <a:ext cx="101581" cy="177767"/>
            </a:xfrm>
            <a:custGeom>
              <a:avLst/>
              <a:gdLst>
                <a:gd name="T0" fmla="*/ 106 w 124"/>
                <a:gd name="T1" fmla="*/ 2 h 213"/>
                <a:gd name="T2" fmla="*/ 29 w 124"/>
                <a:gd name="T3" fmla="*/ 191 h 213"/>
                <a:gd name="T4" fmla="*/ 37 w 124"/>
                <a:gd name="T5" fmla="*/ 189 h 213"/>
                <a:gd name="T6" fmla="*/ 18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8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5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3 h 213"/>
                <a:gd name="T92" fmla="*/ 4 w 124"/>
                <a:gd name="T93" fmla="*/ 187 h 213"/>
                <a:gd name="T94" fmla="*/ 15 w 124"/>
                <a:gd name="T95" fmla="*/ 190 h 213"/>
                <a:gd name="T96" fmla="*/ 121 w 124"/>
                <a:gd name="T97" fmla="*/ 199 h 213"/>
                <a:gd name="T98" fmla="*/ 118 w 124"/>
                <a:gd name="T99" fmla="*/ 208 h 213"/>
                <a:gd name="T100" fmla="*/ 30 w 124"/>
                <a:gd name="T101" fmla="*/ 206 h 213"/>
                <a:gd name="T102" fmla="*/ 39 w 124"/>
                <a:gd name="T103" fmla="*/ 206 h 213"/>
                <a:gd name="T104" fmla="*/ 35 w 124"/>
                <a:gd name="T105" fmla="*/ 210 h 213"/>
                <a:gd name="T106" fmla="*/ 19 w 124"/>
                <a:gd name="T107" fmla="*/ 205 h 213"/>
                <a:gd name="T108" fmla="*/ 18 w 124"/>
                <a:gd name="T109" fmla="*/ 199 h 213"/>
                <a:gd name="T110" fmla="*/ 27 w 124"/>
                <a:gd name="T111" fmla="*/ 192 h 213"/>
                <a:gd name="T112" fmla="*/ 25 w 124"/>
                <a:gd name="T113" fmla="*/ 195 h 213"/>
                <a:gd name="T114" fmla="*/ 23 w 124"/>
                <a:gd name="T115" fmla="*/ 205 h 213"/>
                <a:gd name="T116" fmla="*/ 22 w 124"/>
                <a:gd name="T117" fmla="*/ 208 h 213"/>
                <a:gd name="T118" fmla="*/ 36 w 124"/>
                <a:gd name="T119" fmla="*/ 203 h 213"/>
                <a:gd name="T120" fmla="*/ 18 w 124"/>
                <a:gd name="T121" fmla="*/ 196 h 213"/>
                <a:gd name="T122" fmla="*/ 40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8" y="1"/>
                  </a:cubicBezTo>
                  <a:cubicBezTo>
                    <a:pt x="98" y="1"/>
                    <a:pt x="97" y="2"/>
                    <a:pt x="98" y="2"/>
                  </a:cubicBezTo>
                  <a:cubicBezTo>
                    <a:pt x="98" y="2"/>
                    <a:pt x="99" y="2"/>
                    <a:pt x="99" y="2"/>
                  </a:cubicBezTo>
                  <a:cubicBezTo>
                    <a:pt x="100" y="2"/>
                    <a:pt x="100" y="2"/>
                    <a:pt x="100" y="1"/>
                  </a:cubicBezTo>
                  <a:close/>
                  <a:moveTo>
                    <a:pt x="116" y="1"/>
                  </a:moveTo>
                  <a:cubicBezTo>
                    <a:pt x="117" y="1"/>
                    <a:pt x="117" y="1"/>
                    <a:pt x="118" y="1"/>
                  </a:cubicBezTo>
                  <a:cubicBezTo>
                    <a:pt x="119" y="1"/>
                    <a:pt x="119" y="1"/>
                    <a:pt x="120" y="1"/>
                  </a:cubicBezTo>
                  <a:cubicBezTo>
                    <a:pt x="120" y="2"/>
                    <a:pt x="120" y="2"/>
                    <a:pt x="120" y="3"/>
                  </a:cubicBezTo>
                  <a:cubicBezTo>
                    <a:pt x="119" y="3"/>
                    <a:pt x="119" y="3"/>
                    <a:pt x="119" y="4"/>
                  </a:cubicBezTo>
                  <a:cubicBezTo>
                    <a:pt x="119" y="3"/>
                    <a:pt x="118" y="3"/>
                    <a:pt x="117"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1"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3" y="2"/>
                    <a:pt x="113"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6" y="3"/>
                    <a:pt x="106" y="3"/>
                  </a:cubicBezTo>
                  <a:cubicBezTo>
                    <a:pt x="106" y="3"/>
                    <a:pt x="106" y="3"/>
                    <a:pt x="106" y="2"/>
                  </a:cubicBezTo>
                  <a:cubicBezTo>
                    <a:pt x="107" y="2"/>
                    <a:pt x="107" y="2"/>
                    <a:pt x="107" y="2"/>
                  </a:cubicBezTo>
                  <a:close/>
                  <a:moveTo>
                    <a:pt x="112" y="3"/>
                  </a:moveTo>
                  <a:cubicBezTo>
                    <a:pt x="111" y="4"/>
                    <a:pt x="111" y="4"/>
                    <a:pt x="111" y="4"/>
                  </a:cubicBezTo>
                  <a:cubicBezTo>
                    <a:pt x="111" y="4"/>
                    <a:pt x="111" y="4"/>
                    <a:pt x="111" y="3"/>
                  </a:cubicBezTo>
                  <a:cubicBezTo>
                    <a:pt x="111" y="3"/>
                    <a:pt x="111" y="3"/>
                    <a:pt x="111" y="3"/>
                  </a:cubicBezTo>
                  <a:cubicBezTo>
                    <a:pt x="111" y="3"/>
                    <a:pt x="112" y="3"/>
                    <a:pt x="112" y="3"/>
                  </a:cubicBezTo>
                  <a:close/>
                  <a:moveTo>
                    <a:pt x="112" y="4"/>
                  </a:moveTo>
                  <a:cubicBezTo>
                    <a:pt x="113" y="3"/>
                    <a:pt x="113" y="3"/>
                    <a:pt x="114" y="3"/>
                  </a:cubicBezTo>
                  <a:cubicBezTo>
                    <a:pt x="114" y="3"/>
                    <a:pt x="115" y="4"/>
                    <a:pt x="114" y="5"/>
                  </a:cubicBezTo>
                  <a:cubicBezTo>
                    <a:pt x="114" y="5"/>
                    <a:pt x="114" y="5"/>
                    <a:pt x="113" y="4"/>
                  </a:cubicBezTo>
                  <a:cubicBezTo>
                    <a:pt x="113" y="4"/>
                    <a:pt x="113" y="4"/>
                    <a:pt x="112" y="4"/>
                  </a:cubicBezTo>
                  <a:close/>
                  <a:moveTo>
                    <a:pt x="108" y="6"/>
                  </a:moveTo>
                  <a:lnTo>
                    <a:pt x="109" y="6"/>
                  </a:lnTo>
                  <a:lnTo>
                    <a:pt x="109" y="8"/>
                  </a:lnTo>
                  <a:lnTo>
                    <a:pt x="108" y="8"/>
                  </a:lnTo>
                  <a:lnTo>
                    <a:pt x="108" y="6"/>
                  </a:lnTo>
                  <a:close/>
                  <a:moveTo>
                    <a:pt x="32" y="166"/>
                  </a:moveTo>
                  <a:cubicBezTo>
                    <a:pt x="32" y="167"/>
                    <a:pt x="32" y="167"/>
                    <a:pt x="32" y="167"/>
                  </a:cubicBezTo>
                  <a:cubicBezTo>
                    <a:pt x="31"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7"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0" y="189"/>
                    <a:pt x="30" y="189"/>
                  </a:cubicBezTo>
                  <a:cubicBezTo>
                    <a:pt x="30" y="189"/>
                    <a:pt x="30" y="188"/>
                    <a:pt x="31" y="188"/>
                  </a:cubicBezTo>
                  <a:cubicBezTo>
                    <a:pt x="31" y="189"/>
                    <a:pt x="31" y="189"/>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7"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1"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6"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6"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5"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8" y="194"/>
                    <a:pt x="18" y="194"/>
                    <a:pt x="18"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5" y="194"/>
                    <a:pt x="15"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0" y="195"/>
                    <a:pt x="20" y="195"/>
                  </a:cubicBezTo>
                  <a:cubicBezTo>
                    <a:pt x="20" y="194"/>
                    <a:pt x="20" y="194"/>
                    <a:pt x="20"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29" y="196"/>
                    <a:pt x="29" y="196"/>
                    <a:pt x="29" y="196"/>
                  </a:cubicBezTo>
                  <a:cubicBezTo>
                    <a:pt x="29" y="196"/>
                    <a:pt x="29" y="196"/>
                    <a:pt x="29" y="195"/>
                  </a:cubicBezTo>
                  <a:cubicBezTo>
                    <a:pt x="29"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2"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29" y="197"/>
                  </a:cubicBezTo>
                  <a:cubicBezTo>
                    <a:pt x="29" y="197"/>
                    <a:pt x="29" y="197"/>
                    <a:pt x="29" y="197"/>
                  </a:cubicBezTo>
                  <a:cubicBezTo>
                    <a:pt x="29" y="197"/>
                    <a:pt x="29" y="196"/>
                    <a:pt x="29"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1"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1" y="199"/>
                  </a:cubicBezTo>
                  <a:cubicBezTo>
                    <a:pt x="31" y="199"/>
                    <a:pt x="31" y="199"/>
                    <a:pt x="31" y="199"/>
                  </a:cubicBezTo>
                  <a:cubicBezTo>
                    <a:pt x="31" y="198"/>
                    <a:pt x="31"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2" y="201"/>
                    <a:pt x="42" y="202"/>
                  </a:cubicBezTo>
                  <a:cubicBezTo>
                    <a:pt x="42" y="203"/>
                    <a:pt x="41" y="203"/>
                    <a:pt x="41" y="202"/>
                  </a:cubicBezTo>
                  <a:close/>
                  <a:moveTo>
                    <a:pt x="45" y="200"/>
                  </a:moveTo>
                  <a:cubicBezTo>
                    <a:pt x="45" y="200"/>
                    <a:pt x="45" y="200"/>
                    <a:pt x="45"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1" y="201"/>
                    <a:pt x="11" y="201"/>
                    <a:pt x="11" y="201"/>
                  </a:cubicBezTo>
                  <a:cubicBezTo>
                    <a:pt x="11" y="201"/>
                    <a:pt x="11" y="201"/>
                    <a:pt x="11" y="201"/>
                  </a:cubicBezTo>
                  <a:cubicBezTo>
                    <a:pt x="12" y="201"/>
                    <a:pt x="12" y="201"/>
                    <a:pt x="12" y="201"/>
                  </a:cubicBezTo>
                  <a:close/>
                  <a:moveTo>
                    <a:pt x="47" y="202"/>
                  </a:moveTo>
                  <a:cubicBezTo>
                    <a:pt x="47" y="202"/>
                    <a:pt x="46" y="202"/>
                    <a:pt x="46" y="202"/>
                  </a:cubicBezTo>
                  <a:cubicBezTo>
                    <a:pt x="46" y="202"/>
                    <a:pt x="46" y="203"/>
                    <a:pt x="46" y="203"/>
                  </a:cubicBezTo>
                  <a:cubicBezTo>
                    <a:pt x="46" y="202"/>
                    <a:pt x="46" y="202"/>
                    <a:pt x="46" y="202"/>
                  </a:cubicBezTo>
                  <a:cubicBezTo>
                    <a:pt x="46" y="202"/>
                    <a:pt x="46"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4" y="204"/>
                  </a:cubicBezTo>
                  <a:cubicBezTo>
                    <a:pt x="15" y="204"/>
                    <a:pt x="15" y="205"/>
                    <a:pt x="15"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1" y="205"/>
                  </a:moveTo>
                  <a:cubicBezTo>
                    <a:pt x="2" y="205"/>
                    <a:pt x="2" y="205"/>
                    <a:pt x="1" y="205"/>
                  </a:cubicBezTo>
                  <a:cubicBezTo>
                    <a:pt x="1" y="206"/>
                    <a:pt x="1" y="206"/>
                    <a:pt x="1" y="206"/>
                  </a:cubicBezTo>
                  <a:cubicBezTo>
                    <a:pt x="1" y="205"/>
                    <a:pt x="1" y="205"/>
                    <a:pt x="1" y="205"/>
                  </a:cubicBezTo>
                  <a:cubicBezTo>
                    <a:pt x="1" y="205"/>
                    <a:pt x="1" y="205"/>
                    <a:pt x="1" y="205"/>
                  </a:cubicBezTo>
                  <a:close/>
                  <a:moveTo>
                    <a:pt x="4" y="205"/>
                  </a:moveTo>
                  <a:cubicBezTo>
                    <a:pt x="4" y="205"/>
                    <a:pt x="4" y="205"/>
                    <a:pt x="4" y="205"/>
                  </a:cubicBezTo>
                  <a:cubicBezTo>
                    <a:pt x="4" y="206"/>
                    <a:pt x="4" y="206"/>
                    <a:pt x="4" y="206"/>
                  </a:cubicBezTo>
                  <a:cubicBezTo>
                    <a:pt x="3" y="205"/>
                    <a:pt x="4" y="205"/>
                    <a:pt x="4" y="205"/>
                  </a:cubicBezTo>
                  <a:cubicBezTo>
                    <a:pt x="4" y="205"/>
                    <a:pt x="4" y="205"/>
                    <a:pt x="4" y="205"/>
                  </a:cubicBezTo>
                  <a:close/>
                  <a:moveTo>
                    <a:pt x="14" y="207"/>
                  </a:moveTo>
                  <a:cubicBezTo>
                    <a:pt x="14" y="207"/>
                    <a:pt x="14" y="207"/>
                    <a:pt x="14" y="207"/>
                  </a:cubicBezTo>
                  <a:cubicBezTo>
                    <a:pt x="13" y="207"/>
                    <a:pt x="13" y="207"/>
                    <a:pt x="13" y="207"/>
                  </a:cubicBezTo>
                  <a:cubicBezTo>
                    <a:pt x="13" y="206"/>
                    <a:pt x="14" y="206"/>
                    <a:pt x="14" y="206"/>
                  </a:cubicBezTo>
                  <a:cubicBezTo>
                    <a:pt x="14" y="206"/>
                    <a:pt x="14" y="206"/>
                    <a:pt x="14" y="207"/>
                  </a:cubicBezTo>
                  <a:close/>
                  <a:moveTo>
                    <a:pt x="84" y="208"/>
                  </a:moveTo>
                  <a:cubicBezTo>
                    <a:pt x="85" y="208"/>
                    <a:pt x="85" y="207"/>
                    <a:pt x="85" y="207"/>
                  </a:cubicBezTo>
                  <a:cubicBezTo>
                    <a:pt x="86" y="206"/>
                    <a:pt x="87" y="206"/>
                    <a:pt x="87" y="206"/>
                  </a:cubicBezTo>
                  <a:cubicBezTo>
                    <a:pt x="87" y="208"/>
                    <a:pt x="87" y="208"/>
                    <a:pt x="86" y="208"/>
                  </a:cubicBezTo>
                  <a:cubicBezTo>
                    <a:pt x="85" y="208"/>
                    <a:pt x="85" y="208"/>
                    <a:pt x="84" y="208"/>
                  </a:cubicBezTo>
                  <a:close/>
                  <a:moveTo>
                    <a:pt x="5" y="207"/>
                  </a:moveTo>
                  <a:cubicBezTo>
                    <a:pt x="5" y="207"/>
                    <a:pt x="5" y="207"/>
                    <a:pt x="6" y="207"/>
                  </a:cubicBezTo>
                  <a:cubicBezTo>
                    <a:pt x="6" y="207"/>
                    <a:pt x="6" y="207"/>
                    <a:pt x="6" y="207"/>
                  </a:cubicBezTo>
                  <a:cubicBezTo>
                    <a:pt x="6" y="207"/>
                    <a:pt x="6" y="207"/>
                    <a:pt x="6" y="207"/>
                  </a:cubicBezTo>
                  <a:cubicBezTo>
                    <a:pt x="6" y="208"/>
                    <a:pt x="6" y="207"/>
                    <a:pt x="5" y="207"/>
                  </a:cubicBezTo>
                  <a:close/>
                  <a:moveTo>
                    <a:pt x="15" y="211"/>
                  </a:moveTo>
                  <a:cubicBezTo>
                    <a:pt x="15" y="210"/>
                    <a:pt x="16" y="210"/>
                    <a:pt x="15" y="209"/>
                  </a:cubicBezTo>
                  <a:cubicBezTo>
                    <a:pt x="15" y="209"/>
                    <a:pt x="15" y="208"/>
                    <a:pt x="15" y="207"/>
                  </a:cubicBezTo>
                  <a:cubicBezTo>
                    <a:pt x="16" y="208"/>
                    <a:pt x="16" y="208"/>
                    <a:pt x="17" y="209"/>
                  </a:cubicBezTo>
                  <a:cubicBezTo>
                    <a:pt x="17" y="209"/>
                    <a:pt x="17" y="210"/>
                    <a:pt x="17" y="211"/>
                  </a:cubicBezTo>
                  <a:cubicBezTo>
                    <a:pt x="17" y="212"/>
                    <a:pt x="17" y="212"/>
                    <a:pt x="17" y="212"/>
                  </a:cubicBezTo>
                  <a:cubicBezTo>
                    <a:pt x="18" y="212"/>
                    <a:pt x="18" y="212"/>
                    <a:pt x="18" y="212"/>
                  </a:cubicBezTo>
                  <a:cubicBezTo>
                    <a:pt x="18" y="212"/>
                    <a:pt x="17" y="212"/>
                    <a:pt x="17" y="212"/>
                  </a:cubicBezTo>
                  <a:cubicBezTo>
                    <a:pt x="17" y="212"/>
                    <a:pt x="17" y="212"/>
                    <a:pt x="16" y="212"/>
                  </a:cubicBezTo>
                  <a:cubicBezTo>
                    <a:pt x="16" y="212"/>
                    <a:pt x="16" y="212"/>
                    <a:pt x="16" y="212"/>
                  </a:cubicBezTo>
                  <a:cubicBezTo>
                    <a:pt x="15"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7"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8"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6" y="212"/>
                    <a:pt x="6" y="212"/>
                  </a:cubicBezTo>
                  <a:cubicBezTo>
                    <a:pt x="5" y="212"/>
                    <a:pt x="5" y="211"/>
                    <a:pt x="5" y="210"/>
                  </a:cubicBezTo>
                  <a:lnTo>
                    <a:pt x="8" y="210"/>
                  </a:lnTo>
                  <a:close/>
                  <a:moveTo>
                    <a:pt x="13" y="209"/>
                  </a:moveTo>
                  <a:cubicBezTo>
                    <a:pt x="13" y="209"/>
                    <a:pt x="13" y="209"/>
                    <a:pt x="13" y="209"/>
                  </a:cubicBezTo>
                  <a:cubicBezTo>
                    <a:pt x="13" y="209"/>
                    <a:pt x="12" y="210"/>
                    <a:pt x="12" y="210"/>
                  </a:cubicBezTo>
                  <a:cubicBezTo>
                    <a:pt x="12" y="209"/>
                    <a:pt x="12" y="209"/>
                    <a:pt x="13" y="209"/>
                  </a:cubicBezTo>
                  <a:cubicBezTo>
                    <a:pt x="13" y="209"/>
                    <a:pt x="13" y="209"/>
                    <a:pt x="13" y="209"/>
                  </a:cubicBezTo>
                  <a:close/>
                  <a:moveTo>
                    <a:pt x="86" y="210"/>
                  </a:moveTo>
                  <a:cubicBezTo>
                    <a:pt x="86" y="209"/>
                    <a:pt x="87" y="209"/>
                    <a:pt x="87" y="209"/>
                  </a:cubicBezTo>
                  <a:cubicBezTo>
                    <a:pt x="86" y="210"/>
                    <a:pt x="86" y="210"/>
                    <a:pt x="86" y="210"/>
                  </a:cubicBezTo>
                  <a:cubicBezTo>
                    <a:pt x="86" y="210"/>
                    <a:pt x="86" y="210"/>
                    <a:pt x="86" y="210"/>
                  </a:cubicBezTo>
                  <a:cubicBezTo>
                    <a:pt x="86" y="210"/>
                    <a:pt x="86" y="210"/>
                    <a:pt x="86" y="210"/>
                  </a:cubicBezTo>
                  <a:close/>
                  <a:moveTo>
                    <a:pt x="21" y="212"/>
                  </a:moveTo>
                  <a:cubicBezTo>
                    <a:pt x="21" y="213"/>
                    <a:pt x="21" y="213"/>
                    <a:pt x="20" y="213"/>
                  </a:cubicBezTo>
                  <a:cubicBezTo>
                    <a:pt x="20" y="213"/>
                    <a:pt x="20" y="213"/>
                    <a:pt x="20" y="212"/>
                  </a:cubicBezTo>
                  <a:cubicBezTo>
                    <a:pt x="20" y="212"/>
                    <a:pt x="20" y="212"/>
                    <a:pt x="20" y="211"/>
                  </a:cubicBezTo>
                  <a:cubicBezTo>
                    <a:pt x="20" y="211"/>
                    <a:pt x="20" y="211"/>
                    <a:pt x="20" y="210"/>
                  </a:cubicBezTo>
                  <a:lnTo>
                    <a:pt x="21" y="210"/>
                  </a:lnTo>
                  <a:cubicBezTo>
                    <a:pt x="21" y="211"/>
                    <a:pt x="21" y="211"/>
                    <a:pt x="20" y="212"/>
                  </a:cubicBezTo>
                  <a:cubicBezTo>
                    <a:pt x="20" y="212"/>
                    <a:pt x="20" y="212"/>
                    <a:pt x="21" y="212"/>
                  </a:cubicBezTo>
                  <a:close/>
                  <a:moveTo>
                    <a:pt x="14" y="211"/>
                  </a:moveTo>
                  <a:cubicBezTo>
                    <a:pt x="14" y="212"/>
                    <a:pt x="14" y="212"/>
                    <a:pt x="14" y="212"/>
                  </a:cubicBezTo>
                  <a:cubicBezTo>
                    <a:pt x="13" y="212"/>
                    <a:pt x="13" y="211"/>
                    <a:pt x="13" y="211"/>
                  </a:cubicBezTo>
                  <a:cubicBezTo>
                    <a:pt x="13"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0" y="212"/>
                    <a:pt x="12" y="212"/>
                    <a:pt x="13" y="212"/>
                  </a:cubicBezTo>
                  <a:cubicBezTo>
                    <a:pt x="12" y="212"/>
                    <a:pt x="11" y="213"/>
                    <a:pt x="10" y="213"/>
                  </a:cubicBezTo>
                  <a:cubicBezTo>
                    <a:pt x="9"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3" y="212"/>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1" y="212"/>
                  </a:moveTo>
                  <a:cubicBezTo>
                    <a:pt x="82" y="212"/>
                    <a:pt x="82" y="213"/>
                    <a:pt x="81" y="213"/>
                  </a:cubicBezTo>
                  <a:cubicBezTo>
                    <a:pt x="81" y="213"/>
                    <a:pt x="81" y="213"/>
                    <a:pt x="81" y="213"/>
                  </a:cubicBezTo>
                  <a:cubicBezTo>
                    <a:pt x="81" y="213"/>
                    <a:pt x="81" y="213"/>
                    <a:pt x="81" y="212"/>
                  </a:cubicBezTo>
                  <a:cubicBezTo>
                    <a:pt x="81" y="212"/>
                    <a:pt x="81" y="212"/>
                    <a:pt x="81" y="212"/>
                  </a:cubicBezTo>
                  <a:close/>
                  <a:moveTo>
                    <a:pt x="110" y="9"/>
                  </a:moveTo>
                  <a:cubicBezTo>
                    <a:pt x="110" y="9"/>
                    <a:pt x="109" y="10"/>
                    <a:pt x="109" y="10"/>
                  </a:cubicBezTo>
                  <a:cubicBezTo>
                    <a:pt x="108" y="10"/>
                    <a:pt x="108" y="11"/>
                    <a:pt x="107" y="11"/>
                  </a:cubicBezTo>
                  <a:cubicBezTo>
                    <a:pt x="107" y="11"/>
                    <a:pt x="108" y="11"/>
                    <a:pt x="108" y="11"/>
                  </a:cubicBezTo>
                  <a:cubicBezTo>
                    <a:pt x="108" y="12"/>
                    <a:pt x="109" y="12"/>
                    <a:pt x="109" y="12"/>
                  </a:cubicBezTo>
                  <a:cubicBezTo>
                    <a:pt x="109" y="12"/>
                    <a:pt x="109" y="12"/>
                    <a:pt x="110" y="12"/>
                  </a:cubicBezTo>
                  <a:cubicBezTo>
                    <a:pt x="110" y="12"/>
                    <a:pt x="110" y="12"/>
                    <a:pt x="110" y="12"/>
                  </a:cubicBezTo>
                  <a:cubicBezTo>
                    <a:pt x="111" y="12"/>
                    <a:pt x="111" y="11"/>
                    <a:pt x="111" y="10"/>
                  </a:cubicBezTo>
                  <a:cubicBezTo>
                    <a:pt x="111" y="9"/>
                    <a:pt x="111" y="8"/>
                    <a:pt x="111" y="8"/>
                  </a:cubicBezTo>
                  <a:cubicBezTo>
                    <a:pt x="111" y="8"/>
                    <a:pt x="112" y="8"/>
                    <a:pt x="112" y="8"/>
                  </a:cubicBezTo>
                  <a:lnTo>
                    <a:pt x="115" y="8"/>
                  </a:lnTo>
                  <a:cubicBezTo>
                    <a:pt x="115" y="8"/>
                    <a:pt x="115" y="8"/>
                    <a:pt x="115" y="8"/>
                  </a:cubicBezTo>
                  <a:cubicBezTo>
                    <a:pt x="116" y="8"/>
                    <a:pt x="116" y="8"/>
                    <a:pt x="116" y="8"/>
                  </a:cubicBezTo>
                  <a:cubicBezTo>
                    <a:pt x="116" y="7"/>
                    <a:pt x="116" y="7"/>
                    <a:pt x="116" y="7"/>
                  </a:cubicBezTo>
                  <a:cubicBezTo>
                    <a:pt x="116"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1" y="6"/>
                    <a:pt x="122" y="6"/>
                    <a:pt x="122" y="6"/>
                  </a:cubicBezTo>
                  <a:cubicBezTo>
                    <a:pt x="122"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0" y="210"/>
                    <a:pt x="121" y="210"/>
                  </a:cubicBezTo>
                  <a:cubicBezTo>
                    <a:pt x="121" y="210"/>
                    <a:pt x="121" y="210"/>
                    <a:pt x="122" y="210"/>
                  </a:cubicBezTo>
                  <a:cubicBezTo>
                    <a:pt x="122" y="210"/>
                    <a:pt x="123" y="210"/>
                    <a:pt x="123" y="210"/>
                  </a:cubicBezTo>
                  <a:cubicBezTo>
                    <a:pt x="123" y="210"/>
                    <a:pt x="124" y="211"/>
                    <a:pt x="124" y="211"/>
                  </a:cubicBezTo>
                  <a:cubicBezTo>
                    <a:pt x="123" y="211"/>
                    <a:pt x="123" y="212"/>
                    <a:pt x="123" y="212"/>
                  </a:cubicBezTo>
                  <a:cubicBezTo>
                    <a:pt x="124" y="212"/>
                    <a:pt x="124" y="212"/>
                    <a:pt x="124" y="213"/>
                  </a:cubicBezTo>
                  <a:cubicBezTo>
                    <a:pt x="122" y="213"/>
                    <a:pt x="121" y="213"/>
                    <a:pt x="119" y="213"/>
                  </a:cubicBezTo>
                  <a:cubicBezTo>
                    <a:pt x="118" y="213"/>
                    <a:pt x="116" y="213"/>
                    <a:pt x="114" y="213"/>
                  </a:cubicBezTo>
                  <a:cubicBezTo>
                    <a:pt x="112" y="213"/>
                    <a:pt x="111" y="213"/>
                    <a:pt x="109" y="213"/>
                  </a:cubicBezTo>
                  <a:cubicBezTo>
                    <a:pt x="107" y="213"/>
                    <a:pt x="106" y="213"/>
                    <a:pt x="104" y="213"/>
                  </a:cubicBezTo>
                  <a:cubicBezTo>
                    <a:pt x="104" y="213"/>
                    <a:pt x="104" y="213"/>
                    <a:pt x="103" y="213"/>
                  </a:cubicBezTo>
                  <a:cubicBezTo>
                    <a:pt x="103" y="213"/>
                    <a:pt x="103" y="212"/>
                    <a:pt x="103" y="212"/>
                  </a:cubicBezTo>
                  <a:cubicBezTo>
                    <a:pt x="103" y="212"/>
                    <a:pt x="103" y="212"/>
                    <a:pt x="103" y="212"/>
                  </a:cubicBezTo>
                  <a:cubicBezTo>
                    <a:pt x="103" y="213"/>
                    <a:pt x="103" y="213"/>
                    <a:pt x="102" y="213"/>
                  </a:cubicBezTo>
                  <a:cubicBezTo>
                    <a:pt x="102" y="213"/>
                    <a:pt x="101" y="213"/>
                    <a:pt x="101" y="213"/>
                  </a:cubicBezTo>
                  <a:cubicBezTo>
                    <a:pt x="101" y="212"/>
                    <a:pt x="102" y="212"/>
                    <a:pt x="102" y="212"/>
                  </a:cubicBezTo>
                  <a:cubicBezTo>
                    <a:pt x="102" y="212"/>
                    <a:pt x="102" y="212"/>
                    <a:pt x="102" y="211"/>
                  </a:cubicBezTo>
                  <a:cubicBezTo>
                    <a:pt x="102" y="211"/>
                    <a:pt x="102" y="211"/>
                    <a:pt x="102" y="210"/>
                  </a:cubicBezTo>
                  <a:cubicBezTo>
                    <a:pt x="101" y="210"/>
                    <a:pt x="101" y="210"/>
                    <a:pt x="101" y="211"/>
                  </a:cubicBezTo>
                  <a:cubicBezTo>
                    <a:pt x="101" y="211"/>
                    <a:pt x="101" y="211"/>
                    <a:pt x="101" y="211"/>
                  </a:cubicBezTo>
                  <a:cubicBezTo>
                    <a:pt x="100" y="212"/>
                    <a:pt x="100" y="212"/>
                    <a:pt x="100" y="212"/>
                  </a:cubicBezTo>
                  <a:cubicBezTo>
                    <a:pt x="100" y="213"/>
                    <a:pt x="100" y="213"/>
                    <a:pt x="100" y="213"/>
                  </a:cubicBezTo>
                  <a:cubicBezTo>
                    <a:pt x="98" y="213"/>
                    <a:pt x="98" y="213"/>
                    <a:pt x="97" y="212"/>
                  </a:cubicBezTo>
                  <a:cubicBezTo>
                    <a:pt x="96" y="212"/>
                    <a:pt x="96" y="211"/>
                    <a:pt x="95" y="211"/>
                  </a:cubicBezTo>
                  <a:cubicBezTo>
                    <a:pt x="95" y="210"/>
                    <a:pt x="95" y="210"/>
                    <a:pt x="96" y="210"/>
                  </a:cubicBezTo>
                  <a:cubicBezTo>
                    <a:pt x="96" y="209"/>
                    <a:pt x="96" y="209"/>
                    <a:pt x="97" y="209"/>
                  </a:cubicBezTo>
                  <a:cubicBezTo>
                    <a:pt x="96" y="208"/>
                    <a:pt x="96" y="208"/>
                    <a:pt x="96" y="207"/>
                  </a:cubicBezTo>
                  <a:cubicBezTo>
                    <a:pt x="95" y="207"/>
                    <a:pt x="95" y="207"/>
                    <a:pt x="94" y="208"/>
                  </a:cubicBezTo>
                  <a:cubicBezTo>
                    <a:pt x="94" y="208"/>
                    <a:pt x="94" y="208"/>
                    <a:pt x="93" y="208"/>
                  </a:cubicBezTo>
                  <a:cubicBezTo>
                    <a:pt x="93" y="208"/>
                    <a:pt x="92" y="207"/>
                    <a:pt x="92" y="207"/>
                  </a:cubicBezTo>
                  <a:cubicBezTo>
                    <a:pt x="91" y="207"/>
                    <a:pt x="91" y="208"/>
                    <a:pt x="91" y="208"/>
                  </a:cubicBezTo>
                  <a:cubicBezTo>
                    <a:pt x="91" y="209"/>
                    <a:pt x="90" y="210"/>
                    <a:pt x="89" y="210"/>
                  </a:cubicBezTo>
                  <a:cubicBezTo>
                    <a:pt x="89" y="209"/>
                    <a:pt x="89" y="208"/>
                    <a:pt x="89" y="208"/>
                  </a:cubicBezTo>
                  <a:cubicBezTo>
                    <a:pt x="90" y="208"/>
                    <a:pt x="90" y="208"/>
                    <a:pt x="91" y="208"/>
                  </a:cubicBezTo>
                  <a:cubicBezTo>
                    <a:pt x="90" y="207"/>
                    <a:pt x="90" y="207"/>
                    <a:pt x="90" y="206"/>
                  </a:cubicBezTo>
                  <a:cubicBezTo>
                    <a:pt x="89" y="206"/>
                    <a:pt x="88" y="206"/>
                    <a:pt x="88" y="206"/>
                  </a:cubicBezTo>
                  <a:cubicBezTo>
                    <a:pt x="87" y="206"/>
                    <a:pt x="86" y="206"/>
                    <a:pt x="86" y="205"/>
                  </a:cubicBezTo>
                  <a:cubicBezTo>
                    <a:pt x="85" y="205"/>
                    <a:pt x="84" y="205"/>
                    <a:pt x="84" y="205"/>
                  </a:cubicBezTo>
                  <a:cubicBezTo>
                    <a:pt x="84" y="205"/>
                    <a:pt x="83" y="205"/>
                    <a:pt x="83" y="206"/>
                  </a:cubicBezTo>
                  <a:cubicBezTo>
                    <a:pt x="83" y="206"/>
                    <a:pt x="83" y="206"/>
                    <a:pt x="83" y="207"/>
                  </a:cubicBezTo>
                  <a:cubicBezTo>
                    <a:pt x="83" y="207"/>
                    <a:pt x="83" y="208"/>
                    <a:pt x="83" y="208"/>
                  </a:cubicBezTo>
                  <a:cubicBezTo>
                    <a:pt x="84" y="208"/>
                    <a:pt x="83"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6" y="210"/>
                    <a:pt x="77" y="209"/>
                    <a:pt x="77" y="209"/>
                  </a:cubicBezTo>
                  <a:cubicBezTo>
                    <a:pt x="77" y="208"/>
                    <a:pt x="78" y="208"/>
                    <a:pt x="78" y="208"/>
                  </a:cubicBezTo>
                  <a:cubicBezTo>
                    <a:pt x="78" y="207"/>
                    <a:pt x="79" y="207"/>
                    <a:pt x="79" y="207"/>
                  </a:cubicBezTo>
                  <a:cubicBezTo>
                    <a:pt x="79" y="207"/>
                    <a:pt x="78" y="207"/>
                    <a:pt x="77"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6" y="183"/>
                  </a:cubicBezTo>
                  <a:cubicBezTo>
                    <a:pt x="67" y="183"/>
                    <a:pt x="67" y="182"/>
                    <a:pt x="67" y="182"/>
                  </a:cubicBezTo>
                  <a:cubicBezTo>
                    <a:pt x="68" y="180"/>
                    <a:pt x="67" y="179"/>
                    <a:pt x="67" y="177"/>
                  </a:cubicBezTo>
                  <a:cubicBezTo>
                    <a:pt x="66" y="176"/>
                    <a:pt x="65" y="175"/>
                    <a:pt x="65" y="174"/>
                  </a:cubicBezTo>
                  <a:cubicBezTo>
                    <a:pt x="64" y="173"/>
                    <a:pt x="64" y="172"/>
                    <a:pt x="65" y="172"/>
                  </a:cubicBezTo>
                  <a:cubicBezTo>
                    <a:pt x="65" y="172"/>
                    <a:pt x="65" y="171"/>
                    <a:pt x="66" y="171"/>
                  </a:cubicBezTo>
                  <a:cubicBezTo>
                    <a:pt x="66" y="169"/>
                    <a:pt x="66" y="168"/>
                    <a:pt x="66" y="166"/>
                  </a:cubicBezTo>
                  <a:cubicBezTo>
                    <a:pt x="65" y="165"/>
                    <a:pt x="65" y="163"/>
                    <a:pt x="65" y="161"/>
                  </a:cubicBezTo>
                  <a:cubicBezTo>
                    <a:pt x="64" y="161"/>
                    <a:pt x="64" y="162"/>
                    <a:pt x="64" y="163"/>
                  </a:cubicBezTo>
                  <a:cubicBezTo>
                    <a:pt x="64" y="163"/>
                    <a:pt x="64" y="164"/>
                    <a:pt x="64" y="165"/>
                  </a:cubicBezTo>
                  <a:cubicBezTo>
                    <a:pt x="63" y="165"/>
                    <a:pt x="63" y="166"/>
                    <a:pt x="63" y="167"/>
                  </a:cubicBezTo>
                  <a:cubicBezTo>
                    <a:pt x="63" y="167"/>
                    <a:pt x="62" y="168"/>
                    <a:pt x="62" y="168"/>
                  </a:cubicBezTo>
                  <a:cubicBezTo>
                    <a:pt x="62" y="166"/>
                    <a:pt x="61" y="165"/>
                    <a:pt x="60" y="164"/>
                  </a:cubicBezTo>
                  <a:cubicBezTo>
                    <a:pt x="60" y="162"/>
                    <a:pt x="60" y="161"/>
                    <a:pt x="60" y="160"/>
                  </a:cubicBezTo>
                  <a:cubicBezTo>
                    <a:pt x="59" y="159"/>
                    <a:pt x="59" y="158"/>
                    <a:pt x="58" y="157"/>
                  </a:cubicBezTo>
                  <a:cubicBezTo>
                    <a:pt x="58" y="156"/>
                    <a:pt x="58" y="155"/>
                    <a:pt x="57" y="154"/>
                  </a:cubicBezTo>
                  <a:cubicBezTo>
                    <a:pt x="57" y="152"/>
                    <a:pt x="56" y="149"/>
                    <a:pt x="55" y="147"/>
                  </a:cubicBezTo>
                  <a:cubicBezTo>
                    <a:pt x="55" y="145"/>
                    <a:pt x="54" y="143"/>
                    <a:pt x="53" y="140"/>
                  </a:cubicBezTo>
                  <a:cubicBezTo>
                    <a:pt x="53" y="139"/>
                    <a:pt x="53" y="138"/>
                    <a:pt x="52"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6" y="126"/>
                  </a:cubicBezTo>
                  <a:cubicBezTo>
                    <a:pt x="46" y="128"/>
                    <a:pt x="46" y="131"/>
                    <a:pt x="46" y="133"/>
                  </a:cubicBezTo>
                  <a:cubicBezTo>
                    <a:pt x="47" y="136"/>
                    <a:pt x="47" y="138"/>
                    <a:pt x="47" y="141"/>
                  </a:cubicBezTo>
                  <a:cubicBezTo>
                    <a:pt x="47" y="143"/>
                    <a:pt x="47" y="146"/>
                    <a:pt x="47" y="148"/>
                  </a:cubicBezTo>
                  <a:cubicBezTo>
                    <a:pt x="46"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6" y="161"/>
                    <a:pt x="47" y="161"/>
                    <a:pt x="47" y="162"/>
                  </a:cubicBezTo>
                  <a:cubicBezTo>
                    <a:pt x="47" y="163"/>
                    <a:pt x="47" y="163"/>
                    <a:pt x="46" y="164"/>
                  </a:cubicBezTo>
                  <a:cubicBezTo>
                    <a:pt x="46" y="164"/>
                    <a:pt x="46" y="165"/>
                    <a:pt x="45" y="165"/>
                  </a:cubicBezTo>
                  <a:cubicBezTo>
                    <a:pt x="46" y="166"/>
                    <a:pt x="46" y="168"/>
                    <a:pt x="46" y="169"/>
                  </a:cubicBezTo>
                  <a:cubicBezTo>
                    <a:pt x="47" y="171"/>
                    <a:pt x="47" y="174"/>
                    <a:pt x="47" y="176"/>
                  </a:cubicBezTo>
                  <a:cubicBezTo>
                    <a:pt x="47" y="178"/>
                    <a:pt x="46"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3" y="192"/>
                    <a:pt x="42" y="192"/>
                  </a:cubicBezTo>
                  <a:cubicBezTo>
                    <a:pt x="42" y="193"/>
                    <a:pt x="42" y="193"/>
                    <a:pt x="43" y="193"/>
                  </a:cubicBezTo>
                  <a:cubicBezTo>
                    <a:pt x="43" y="194"/>
                    <a:pt x="43"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3"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8"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8"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8" y="188"/>
                    <a:pt x="38" y="188"/>
                  </a:cubicBezTo>
                  <a:cubicBezTo>
                    <a:pt x="38" y="188"/>
                    <a:pt x="37" y="188"/>
                    <a:pt x="37" y="188"/>
                  </a:cubicBezTo>
                  <a:cubicBezTo>
                    <a:pt x="37" y="188"/>
                    <a:pt x="36" y="188"/>
                    <a:pt x="36" y="188"/>
                  </a:cubicBezTo>
                  <a:cubicBezTo>
                    <a:pt x="36" y="188"/>
                    <a:pt x="35" y="188"/>
                    <a:pt x="34" y="188"/>
                  </a:cubicBezTo>
                  <a:cubicBezTo>
                    <a:pt x="34" y="188"/>
                    <a:pt x="34" y="189"/>
                    <a:pt x="34" y="189"/>
                  </a:cubicBezTo>
                  <a:cubicBezTo>
                    <a:pt x="35" y="189"/>
                    <a:pt x="35" y="189"/>
                    <a:pt x="35" y="189"/>
                  </a:cubicBezTo>
                  <a:cubicBezTo>
                    <a:pt x="35" y="189"/>
                    <a:pt x="36" y="189"/>
                    <a:pt x="36" y="189"/>
                  </a:cubicBezTo>
                  <a:cubicBezTo>
                    <a:pt x="36" y="190"/>
                    <a:pt x="36" y="190"/>
                    <a:pt x="36" y="190"/>
                  </a:cubicBezTo>
                  <a:cubicBezTo>
                    <a:pt x="36" y="191"/>
                    <a:pt x="36" y="191"/>
                    <a:pt x="35" y="192"/>
                  </a:cubicBezTo>
                  <a:cubicBezTo>
                    <a:pt x="35" y="193"/>
                    <a:pt x="34" y="193"/>
                    <a:pt x="33" y="194"/>
                  </a:cubicBezTo>
                  <a:cubicBezTo>
                    <a:pt x="34" y="193"/>
                    <a:pt x="34" y="192"/>
                    <a:pt x="33" y="192"/>
                  </a:cubicBezTo>
                  <a:cubicBezTo>
                    <a:pt x="33" y="191"/>
                    <a:pt x="34" y="191"/>
                    <a:pt x="35" y="190"/>
                  </a:cubicBezTo>
                  <a:cubicBezTo>
                    <a:pt x="34" y="190"/>
                    <a:pt x="34" y="189"/>
                    <a:pt x="33" y="189"/>
                  </a:cubicBezTo>
                  <a:cubicBezTo>
                    <a:pt x="33" y="188"/>
                    <a:pt x="33" y="187"/>
                    <a:pt x="33" y="186"/>
                  </a:cubicBezTo>
                  <a:cubicBezTo>
                    <a:pt x="33" y="186"/>
                    <a:pt x="33" y="186"/>
                    <a:pt x="32" y="186"/>
                  </a:cubicBezTo>
                  <a:cubicBezTo>
                    <a:pt x="32" y="186"/>
                    <a:pt x="32" y="186"/>
                    <a:pt x="31" y="185"/>
                  </a:cubicBezTo>
                  <a:cubicBezTo>
                    <a:pt x="31" y="185"/>
                    <a:pt x="31" y="185"/>
                    <a:pt x="30" y="185"/>
                  </a:cubicBezTo>
                  <a:cubicBezTo>
                    <a:pt x="30" y="185"/>
                    <a:pt x="30" y="184"/>
                    <a:pt x="30" y="184"/>
                  </a:cubicBezTo>
                  <a:cubicBezTo>
                    <a:pt x="29" y="184"/>
                    <a:pt x="28" y="185"/>
                    <a:pt x="27"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2" y="187"/>
                    <a:pt x="22" y="187"/>
                    <a:pt x="23" y="187"/>
                  </a:cubicBezTo>
                  <a:cubicBezTo>
                    <a:pt x="23" y="187"/>
                    <a:pt x="23" y="186"/>
                    <a:pt x="24" y="186"/>
                  </a:cubicBezTo>
                  <a:cubicBezTo>
                    <a:pt x="23" y="186"/>
                    <a:pt x="23" y="185"/>
                    <a:pt x="23" y="186"/>
                  </a:cubicBezTo>
                  <a:cubicBezTo>
                    <a:pt x="22" y="186"/>
                    <a:pt x="22" y="186"/>
                    <a:pt x="22" y="186"/>
                  </a:cubicBezTo>
                  <a:cubicBezTo>
                    <a:pt x="21" y="186"/>
                    <a:pt x="21" y="187"/>
                    <a:pt x="21" y="187"/>
                  </a:cubicBezTo>
                  <a:cubicBezTo>
                    <a:pt x="21" y="187"/>
                    <a:pt x="21" y="187"/>
                    <a:pt x="20" y="187"/>
                  </a:cubicBezTo>
                  <a:cubicBezTo>
                    <a:pt x="20" y="188"/>
                    <a:pt x="19" y="188"/>
                    <a:pt x="19" y="188"/>
                  </a:cubicBezTo>
                  <a:cubicBezTo>
                    <a:pt x="19" y="188"/>
                    <a:pt x="19" y="188"/>
                    <a:pt x="19" y="189"/>
                  </a:cubicBezTo>
                  <a:lnTo>
                    <a:pt x="17" y="189"/>
                  </a:lnTo>
                  <a:cubicBezTo>
                    <a:pt x="17"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4" y="191"/>
                  </a:cubicBezTo>
                  <a:cubicBezTo>
                    <a:pt x="14" y="191"/>
                    <a:pt x="14" y="191"/>
                    <a:pt x="14" y="192"/>
                  </a:cubicBezTo>
                  <a:cubicBezTo>
                    <a:pt x="15" y="192"/>
                    <a:pt x="15" y="193"/>
                    <a:pt x="16" y="192"/>
                  </a:cubicBezTo>
                  <a:cubicBezTo>
                    <a:pt x="16" y="193"/>
                    <a:pt x="15" y="193"/>
                    <a:pt x="15" y="193"/>
                  </a:cubicBezTo>
                  <a:cubicBezTo>
                    <a:pt x="15" y="193"/>
                    <a:pt x="14" y="193"/>
                    <a:pt x="14" y="193"/>
                  </a:cubicBezTo>
                  <a:cubicBezTo>
                    <a:pt x="14" y="194"/>
                    <a:pt x="13" y="194"/>
                    <a:pt x="13" y="194"/>
                  </a:cubicBezTo>
                  <a:cubicBezTo>
                    <a:pt x="13" y="195"/>
                    <a:pt x="13" y="194"/>
                    <a:pt x="13" y="194"/>
                  </a:cubicBezTo>
                  <a:cubicBezTo>
                    <a:pt x="12" y="194"/>
                    <a:pt x="12" y="194"/>
                    <a:pt x="12" y="194"/>
                  </a:cubicBezTo>
                  <a:cubicBezTo>
                    <a:pt x="12" y="194"/>
                    <a:pt x="12" y="194"/>
                    <a:pt x="12" y="193"/>
                  </a:cubicBezTo>
                  <a:cubicBezTo>
                    <a:pt x="12" y="193"/>
                    <a:pt x="12"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2"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1" y="192"/>
                    <a:pt x="11" y="192"/>
                  </a:cubicBezTo>
                  <a:cubicBezTo>
                    <a:pt x="11" y="193"/>
                    <a:pt x="11" y="193"/>
                    <a:pt x="10" y="194"/>
                  </a:cubicBezTo>
                  <a:cubicBezTo>
                    <a:pt x="10" y="195"/>
                    <a:pt x="9" y="195"/>
                    <a:pt x="9" y="195"/>
                  </a:cubicBezTo>
                  <a:cubicBezTo>
                    <a:pt x="9" y="196"/>
                    <a:pt x="9" y="197"/>
                    <a:pt x="9" y="197"/>
                  </a:cubicBezTo>
                  <a:cubicBezTo>
                    <a:pt x="9" y="198"/>
                    <a:pt x="9" y="198"/>
                    <a:pt x="10" y="199"/>
                  </a:cubicBezTo>
                  <a:cubicBezTo>
                    <a:pt x="10" y="199"/>
                    <a:pt x="9" y="199"/>
                    <a:pt x="9" y="199"/>
                  </a:cubicBezTo>
                  <a:cubicBezTo>
                    <a:pt x="9" y="199"/>
                    <a:pt x="9" y="199"/>
                    <a:pt x="8" y="199"/>
                  </a:cubicBezTo>
                  <a:cubicBezTo>
                    <a:pt x="8" y="199"/>
                    <a:pt x="8" y="199"/>
                    <a:pt x="7" y="200"/>
                  </a:cubicBezTo>
                  <a:cubicBezTo>
                    <a:pt x="7" y="200"/>
                    <a:pt x="6"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1" y="203"/>
                  </a:cubicBezTo>
                  <a:cubicBezTo>
                    <a:pt x="2" y="204"/>
                    <a:pt x="3" y="204"/>
                    <a:pt x="4" y="203"/>
                  </a:cubicBezTo>
                  <a:cubicBezTo>
                    <a:pt x="5" y="203"/>
                    <a:pt x="6" y="202"/>
                    <a:pt x="6" y="202"/>
                  </a:cubicBezTo>
                  <a:cubicBezTo>
                    <a:pt x="6" y="203"/>
                    <a:pt x="6"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0" y="200"/>
                    <a:pt x="1" y="199"/>
                  </a:cubicBezTo>
                  <a:cubicBezTo>
                    <a:pt x="1" y="199"/>
                    <a:pt x="0" y="199"/>
                    <a:pt x="0" y="199"/>
                  </a:cubicBezTo>
                  <a:cubicBezTo>
                    <a:pt x="0" y="198"/>
                    <a:pt x="0" y="198"/>
                    <a:pt x="0" y="197"/>
                  </a:cubicBezTo>
                  <a:cubicBezTo>
                    <a:pt x="0" y="196"/>
                    <a:pt x="0" y="196"/>
                    <a:pt x="0" y="195"/>
                  </a:cubicBezTo>
                  <a:cubicBezTo>
                    <a:pt x="0" y="195"/>
                    <a:pt x="0" y="195"/>
                    <a:pt x="1" y="195"/>
                  </a:cubicBezTo>
                  <a:cubicBezTo>
                    <a:pt x="1" y="194"/>
                    <a:pt x="1" y="193"/>
                    <a:pt x="0" y="192"/>
                  </a:cubicBezTo>
                  <a:cubicBezTo>
                    <a:pt x="0" y="192"/>
                    <a:pt x="0" y="191"/>
                    <a:pt x="0"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3"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5"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5" y="198"/>
                  </a:cubicBezTo>
                  <a:cubicBezTo>
                    <a:pt x="6" y="198"/>
                    <a:pt x="6" y="198"/>
                    <a:pt x="6" y="198"/>
                  </a:cubicBezTo>
                  <a:cubicBezTo>
                    <a:pt x="6" y="198"/>
                    <a:pt x="6" y="198"/>
                    <a:pt x="7" y="198"/>
                  </a:cubicBezTo>
                  <a:cubicBezTo>
                    <a:pt x="7" y="199"/>
                    <a:pt x="8" y="199"/>
                    <a:pt x="8" y="198"/>
                  </a:cubicBezTo>
                  <a:lnTo>
                    <a:pt x="8" y="195"/>
                  </a:lnTo>
                  <a:cubicBezTo>
                    <a:pt x="7" y="195"/>
                    <a:pt x="6" y="195"/>
                    <a:pt x="6" y="195"/>
                  </a:cubicBezTo>
                  <a:cubicBezTo>
                    <a:pt x="7" y="195"/>
                    <a:pt x="7" y="194"/>
                    <a:pt x="8" y="194"/>
                  </a:cubicBezTo>
                  <a:cubicBezTo>
                    <a:pt x="8" y="194"/>
                    <a:pt x="8" y="194"/>
                    <a:pt x="8" y="194"/>
                  </a:cubicBezTo>
                  <a:cubicBezTo>
                    <a:pt x="7" y="194"/>
                    <a:pt x="7" y="194"/>
                    <a:pt x="7" y="194"/>
                  </a:cubicBezTo>
                  <a:cubicBezTo>
                    <a:pt x="7" y="194"/>
                    <a:pt x="6"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6"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6"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3" y="189"/>
                    <a:pt x="3"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0"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0" y="1"/>
                  </a:cubicBezTo>
                  <a:cubicBezTo>
                    <a:pt x="3" y="1"/>
                    <a:pt x="5" y="1"/>
                    <a:pt x="7" y="1"/>
                  </a:cubicBezTo>
                  <a:cubicBezTo>
                    <a:pt x="9" y="1"/>
                    <a:pt x="10" y="1"/>
                    <a:pt x="12" y="2"/>
                  </a:cubicBezTo>
                  <a:cubicBezTo>
                    <a:pt x="12" y="2"/>
                    <a:pt x="13" y="2"/>
                    <a:pt x="13" y="1"/>
                  </a:cubicBezTo>
                  <a:cubicBezTo>
                    <a:pt x="14" y="1"/>
                    <a:pt x="14" y="1"/>
                    <a:pt x="15" y="1"/>
                  </a:cubicBezTo>
                  <a:cubicBezTo>
                    <a:pt x="15" y="2"/>
                    <a:pt x="14" y="2"/>
                    <a:pt x="14" y="3"/>
                  </a:cubicBezTo>
                  <a:cubicBezTo>
                    <a:pt x="14" y="3"/>
                    <a:pt x="15" y="4"/>
                    <a:pt x="15" y="4"/>
                  </a:cubicBezTo>
                  <a:cubicBezTo>
                    <a:pt x="15" y="3"/>
                    <a:pt x="16" y="3"/>
                    <a:pt x="16" y="3"/>
                  </a:cubicBezTo>
                  <a:cubicBezTo>
                    <a:pt x="16" y="3"/>
                    <a:pt x="17" y="3"/>
                    <a:pt x="17" y="3"/>
                  </a:cubicBezTo>
                  <a:cubicBezTo>
                    <a:pt x="17" y="3"/>
                    <a:pt x="18" y="3"/>
                    <a:pt x="18" y="3"/>
                  </a:cubicBezTo>
                  <a:cubicBezTo>
                    <a:pt x="18" y="3"/>
                    <a:pt x="19" y="2"/>
                    <a:pt x="19" y="2"/>
                  </a:cubicBezTo>
                  <a:cubicBezTo>
                    <a:pt x="20" y="2"/>
                    <a:pt x="20" y="2"/>
                    <a:pt x="20" y="2"/>
                  </a:cubicBezTo>
                  <a:cubicBezTo>
                    <a:pt x="20" y="3"/>
                    <a:pt x="20" y="4"/>
                    <a:pt x="20" y="4"/>
                  </a:cubicBezTo>
                  <a:cubicBezTo>
                    <a:pt x="20" y="4"/>
                    <a:pt x="20" y="3"/>
                    <a:pt x="21" y="3"/>
                  </a:cubicBezTo>
                  <a:cubicBezTo>
                    <a:pt x="21" y="3"/>
                    <a:pt x="22" y="2"/>
                    <a:pt x="23" y="2"/>
                  </a:cubicBezTo>
                  <a:cubicBezTo>
                    <a:pt x="24" y="2"/>
                    <a:pt x="24" y="1"/>
                    <a:pt x="25" y="1"/>
                  </a:cubicBezTo>
                  <a:cubicBezTo>
                    <a:pt x="26" y="1"/>
                    <a:pt x="27" y="1"/>
                    <a:pt x="27" y="1"/>
                  </a:cubicBezTo>
                  <a:cubicBezTo>
                    <a:pt x="28" y="1"/>
                    <a:pt x="29" y="1"/>
                    <a:pt x="30" y="1"/>
                  </a:cubicBezTo>
                  <a:cubicBezTo>
                    <a:pt x="31" y="1"/>
                    <a:pt x="33" y="1"/>
                    <a:pt x="34" y="1"/>
                  </a:cubicBezTo>
                  <a:cubicBezTo>
                    <a:pt x="36" y="1"/>
                    <a:pt x="38" y="1"/>
                    <a:pt x="40" y="1"/>
                  </a:cubicBezTo>
                  <a:cubicBezTo>
                    <a:pt x="42" y="1"/>
                    <a:pt x="44" y="1"/>
                    <a:pt x="46" y="1"/>
                  </a:cubicBezTo>
                  <a:cubicBezTo>
                    <a:pt x="46"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6" y="95"/>
                  </a:cubicBezTo>
                  <a:cubicBezTo>
                    <a:pt x="77" y="95"/>
                    <a:pt x="77" y="95"/>
                    <a:pt x="77" y="95"/>
                  </a:cubicBezTo>
                  <a:cubicBezTo>
                    <a:pt x="77" y="93"/>
                    <a:pt x="77" y="92"/>
                    <a:pt x="77" y="91"/>
                  </a:cubicBezTo>
                  <a:cubicBezTo>
                    <a:pt x="78" y="89"/>
                    <a:pt x="78" y="88"/>
                    <a:pt x="78" y="86"/>
                  </a:cubicBezTo>
                  <a:cubicBezTo>
                    <a:pt x="79" y="85"/>
                    <a:pt x="79" y="84"/>
                    <a:pt x="80" y="83"/>
                  </a:cubicBezTo>
                  <a:cubicBezTo>
                    <a:pt x="81" y="82"/>
                    <a:pt x="81" y="80"/>
                    <a:pt x="81" y="78"/>
                  </a:cubicBezTo>
                  <a:cubicBezTo>
                    <a:pt x="82" y="77"/>
                    <a:pt x="82" y="76"/>
                    <a:pt x="83" y="75"/>
                  </a:cubicBezTo>
                  <a:cubicBezTo>
                    <a:pt x="83" y="74"/>
                    <a:pt x="83" y="73"/>
                    <a:pt x="83" y="72"/>
                  </a:cubicBezTo>
                  <a:cubicBezTo>
                    <a:pt x="83" y="72"/>
                    <a:pt x="84" y="71"/>
                    <a:pt x="84" y="70"/>
                  </a:cubicBezTo>
                  <a:cubicBezTo>
                    <a:pt x="84" y="70"/>
                    <a:pt x="84" y="69"/>
                    <a:pt x="85" y="69"/>
                  </a:cubicBezTo>
                  <a:cubicBezTo>
                    <a:pt x="85" y="69"/>
                    <a:pt x="85" y="68"/>
                    <a:pt x="85" y="68"/>
                  </a:cubicBezTo>
                  <a:cubicBezTo>
                    <a:pt x="86" y="68"/>
                    <a:pt x="85" y="67"/>
                    <a:pt x="85" y="67"/>
                  </a:cubicBezTo>
                  <a:cubicBezTo>
                    <a:pt x="85" y="66"/>
                    <a:pt x="85" y="65"/>
                    <a:pt x="85"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89" y="54"/>
                    <a:pt x="89" y="54"/>
                    <a:pt x="89" y="54"/>
                  </a:cubicBezTo>
                  <a:cubicBezTo>
                    <a:pt x="88" y="54"/>
                    <a:pt x="88" y="54"/>
                    <a:pt x="87" y="54"/>
                  </a:cubicBezTo>
                  <a:cubicBezTo>
                    <a:pt x="87"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1" y="71"/>
                    <a:pt x="81" y="71"/>
                    <a:pt x="81" y="72"/>
                  </a:cubicBezTo>
                  <a:cubicBezTo>
                    <a:pt x="80" y="73"/>
                    <a:pt x="80" y="74"/>
                    <a:pt x="80" y="76"/>
                  </a:cubicBezTo>
                  <a:cubicBezTo>
                    <a:pt x="80" y="77"/>
                    <a:pt x="79" y="78"/>
                    <a:pt x="78" y="79"/>
                  </a:cubicBezTo>
                  <a:cubicBezTo>
                    <a:pt x="78" y="80"/>
                    <a:pt x="78" y="80"/>
                    <a:pt x="78" y="80"/>
                  </a:cubicBezTo>
                  <a:cubicBezTo>
                    <a:pt x="79" y="80"/>
                    <a:pt x="78" y="81"/>
                    <a:pt x="78" y="81"/>
                  </a:cubicBezTo>
                  <a:cubicBezTo>
                    <a:pt x="77"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8"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5" y="3"/>
                    <a:pt x="96" y="3"/>
                    <a:pt x="96" y="3"/>
                  </a:cubicBezTo>
                  <a:cubicBezTo>
                    <a:pt x="96" y="3"/>
                    <a:pt x="96" y="3"/>
                    <a:pt x="96"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8"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5"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7"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3" y="3"/>
                    <a:pt x="4" y="3"/>
                  </a:cubicBezTo>
                  <a:cubicBezTo>
                    <a:pt x="4" y="3"/>
                    <a:pt x="4" y="3"/>
                    <a:pt x="3" y="2"/>
                  </a:cubicBezTo>
                  <a:cubicBezTo>
                    <a:pt x="3" y="2"/>
                    <a:pt x="3" y="3"/>
                    <a:pt x="3" y="3"/>
                  </a:cubicBezTo>
                  <a:close/>
                  <a:moveTo>
                    <a:pt x="23" y="4"/>
                  </a:moveTo>
                  <a:cubicBezTo>
                    <a:pt x="23" y="4"/>
                    <a:pt x="23" y="4"/>
                    <a:pt x="23" y="4"/>
                  </a:cubicBezTo>
                  <a:cubicBezTo>
                    <a:pt x="23" y="4"/>
                    <a:pt x="24" y="4"/>
                    <a:pt x="24" y="4"/>
                  </a:cubicBezTo>
                  <a:cubicBezTo>
                    <a:pt x="24" y="4"/>
                    <a:pt x="24" y="4"/>
                    <a:pt x="23" y="4"/>
                  </a:cubicBezTo>
                  <a:cubicBezTo>
                    <a:pt x="23" y="3"/>
                    <a:pt x="23" y="4"/>
                    <a:pt x="23" y="4"/>
                  </a:cubicBezTo>
                  <a:close/>
                  <a:moveTo>
                    <a:pt x="4" y="5"/>
                  </a:moveTo>
                  <a:cubicBezTo>
                    <a:pt x="4" y="5"/>
                    <a:pt x="4"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1" y="5"/>
                  </a:cubicBezTo>
                  <a:cubicBezTo>
                    <a:pt x="92" y="5"/>
                    <a:pt x="92" y="5"/>
                    <a:pt x="92" y="5"/>
                  </a:cubicBezTo>
                  <a:cubicBezTo>
                    <a:pt x="92" y="5"/>
                    <a:pt x="92" y="5"/>
                    <a:pt x="92" y="5"/>
                  </a:cubicBezTo>
                  <a:cubicBezTo>
                    <a:pt x="91"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3" y="6"/>
                    <a:pt x="94" y="6"/>
                    <a:pt x="94" y="6"/>
                  </a:cubicBezTo>
                  <a:cubicBezTo>
                    <a:pt x="94" y="5"/>
                    <a:pt x="94" y="5"/>
                    <a:pt x="94" y="4"/>
                  </a:cubicBezTo>
                  <a:close/>
                  <a:moveTo>
                    <a:pt x="96" y="5"/>
                  </a:moveTo>
                  <a:cubicBezTo>
                    <a:pt x="96" y="5"/>
                    <a:pt x="96" y="5"/>
                    <a:pt x="95" y="5"/>
                  </a:cubicBezTo>
                  <a:cubicBezTo>
                    <a:pt x="95" y="6"/>
                    <a:pt x="95" y="6"/>
                    <a:pt x="95" y="6"/>
                  </a:cubicBezTo>
                  <a:cubicBezTo>
                    <a:pt x="95" y="6"/>
                    <a:pt x="96" y="6"/>
                    <a:pt x="96" y="6"/>
                  </a:cubicBezTo>
                  <a:cubicBezTo>
                    <a:pt x="96" y="6"/>
                    <a:pt x="96" y="7"/>
                    <a:pt x="97" y="6"/>
                  </a:cubicBezTo>
                  <a:cubicBezTo>
                    <a:pt x="97" y="6"/>
                    <a:pt x="96" y="5"/>
                    <a:pt x="96" y="5"/>
                  </a:cubicBezTo>
                  <a:close/>
                  <a:moveTo>
                    <a:pt x="44" y="6"/>
                  </a:moveTo>
                  <a:cubicBezTo>
                    <a:pt x="45" y="6"/>
                    <a:pt x="45" y="7"/>
                    <a:pt x="45" y="7"/>
                  </a:cubicBezTo>
                  <a:cubicBezTo>
                    <a:pt x="45" y="7"/>
                    <a:pt x="45" y="7"/>
                    <a:pt x="46" y="6"/>
                  </a:cubicBezTo>
                  <a:cubicBezTo>
                    <a:pt x="46" y="6"/>
                    <a:pt x="45" y="6"/>
                    <a:pt x="45" y="6"/>
                  </a:cubicBezTo>
                  <a:cubicBezTo>
                    <a:pt x="45" y="6"/>
                    <a:pt x="45" y="6"/>
                    <a:pt x="44"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6" y="7"/>
                    <a:pt x="35" y="7"/>
                  </a:cubicBezTo>
                  <a:close/>
                  <a:moveTo>
                    <a:pt x="120" y="7"/>
                  </a:moveTo>
                  <a:cubicBezTo>
                    <a:pt x="119" y="7"/>
                    <a:pt x="118" y="7"/>
                    <a:pt x="118" y="8"/>
                  </a:cubicBezTo>
                  <a:cubicBezTo>
                    <a:pt x="118" y="8"/>
                    <a:pt x="117" y="9"/>
                    <a:pt x="117" y="9"/>
                  </a:cubicBezTo>
                  <a:cubicBezTo>
                    <a:pt x="116"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1"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89" y="8"/>
                  </a:cubicBezTo>
                  <a:cubicBezTo>
                    <a:pt x="89" y="8"/>
                    <a:pt x="89" y="8"/>
                    <a:pt x="89" y="9"/>
                  </a:cubicBezTo>
                  <a:close/>
                  <a:moveTo>
                    <a:pt x="34" y="9"/>
                  </a:moveTo>
                  <a:cubicBezTo>
                    <a:pt x="34" y="9"/>
                    <a:pt x="33"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2"/>
                  </a:cubicBezTo>
                  <a:cubicBezTo>
                    <a:pt x="112" y="11"/>
                    <a:pt x="112" y="11"/>
                    <a:pt x="112" y="10"/>
                  </a:cubicBezTo>
                  <a:cubicBezTo>
                    <a:pt x="112" y="10"/>
                    <a:pt x="112" y="10"/>
                    <a:pt x="111" y="10"/>
                  </a:cubicBezTo>
                  <a:lnTo>
                    <a:pt x="111" y="11"/>
                  </a:lnTo>
                  <a:close/>
                  <a:moveTo>
                    <a:pt x="38" y="11"/>
                  </a:moveTo>
                  <a:cubicBezTo>
                    <a:pt x="39" y="11"/>
                    <a:pt x="39" y="11"/>
                    <a:pt x="39" y="11"/>
                  </a:cubicBezTo>
                  <a:cubicBezTo>
                    <a:pt x="39" y="11"/>
                    <a:pt x="39" y="11"/>
                    <a:pt x="39" y="10"/>
                  </a:cubicBezTo>
                  <a:cubicBezTo>
                    <a:pt x="39" y="10"/>
                    <a:pt x="39" y="10"/>
                    <a:pt x="38" y="11"/>
                  </a:cubicBezTo>
                  <a:cubicBezTo>
                    <a:pt x="38" y="11"/>
                    <a:pt x="38" y="11"/>
                    <a:pt x="38" y="11"/>
                  </a:cubicBezTo>
                  <a:close/>
                  <a:moveTo>
                    <a:pt x="6" y="11"/>
                  </a:moveTo>
                  <a:cubicBezTo>
                    <a:pt x="6" y="12"/>
                    <a:pt x="6" y="12"/>
                    <a:pt x="5" y="12"/>
                  </a:cubicBezTo>
                  <a:lnTo>
                    <a:pt x="5" y="13"/>
                  </a:lnTo>
                  <a:cubicBezTo>
                    <a:pt x="6" y="13"/>
                    <a:pt x="6" y="13"/>
                    <a:pt x="6" y="13"/>
                  </a:cubicBezTo>
                  <a:cubicBezTo>
                    <a:pt x="6" y="13"/>
                    <a:pt x="6" y="12"/>
                    <a:pt x="6" y="12"/>
                  </a:cubicBezTo>
                  <a:cubicBezTo>
                    <a:pt x="6" y="12"/>
                    <a:pt x="6" y="12"/>
                    <a:pt x="6" y="11"/>
                  </a:cubicBezTo>
                  <a:cubicBezTo>
                    <a:pt x="6" y="11"/>
                    <a:pt x="6" y="11"/>
                    <a:pt x="6" y="11"/>
                  </a:cubicBezTo>
                  <a:close/>
                  <a:moveTo>
                    <a:pt x="37" y="15"/>
                  </a:moveTo>
                  <a:cubicBezTo>
                    <a:pt x="36"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6" y="15"/>
                    <a:pt x="37" y="15"/>
                  </a:cubicBezTo>
                  <a:close/>
                  <a:moveTo>
                    <a:pt x="37" y="12"/>
                  </a:moveTo>
                  <a:cubicBezTo>
                    <a:pt x="37" y="12"/>
                    <a:pt x="37" y="12"/>
                    <a:pt x="37" y="12"/>
                  </a:cubicBezTo>
                  <a:cubicBezTo>
                    <a:pt x="38" y="12"/>
                    <a:pt x="38" y="12"/>
                    <a:pt x="37"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5"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79" y="19"/>
                    <a:pt x="79" y="20"/>
                  </a:cubicBezTo>
                  <a:close/>
                  <a:moveTo>
                    <a:pt x="97" y="38"/>
                  </a:moveTo>
                  <a:cubicBezTo>
                    <a:pt x="96" y="38"/>
                    <a:pt x="96" y="39"/>
                    <a:pt x="96" y="40"/>
                  </a:cubicBezTo>
                  <a:cubicBezTo>
                    <a:pt x="96" y="40"/>
                    <a:pt x="95" y="40"/>
                    <a:pt x="95" y="40"/>
                  </a:cubicBezTo>
                  <a:cubicBezTo>
                    <a:pt x="94"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29" y="43"/>
                    <a:pt x="29" y="43"/>
                    <a:pt x="29" y="43"/>
                  </a:cubicBezTo>
                  <a:cubicBezTo>
                    <a:pt x="29" y="43"/>
                    <a:pt x="29" y="43"/>
                    <a:pt x="29" y="43"/>
                  </a:cubicBezTo>
                  <a:cubicBezTo>
                    <a:pt x="29" y="43"/>
                    <a:pt x="29" y="43"/>
                    <a:pt x="29" y="43"/>
                  </a:cubicBezTo>
                  <a:close/>
                  <a:moveTo>
                    <a:pt x="95" y="43"/>
                  </a:moveTo>
                  <a:cubicBezTo>
                    <a:pt x="95" y="43"/>
                    <a:pt x="94" y="43"/>
                    <a:pt x="94" y="43"/>
                  </a:cubicBezTo>
                  <a:cubicBezTo>
                    <a:pt x="94" y="44"/>
                    <a:pt x="94" y="44"/>
                    <a:pt x="94" y="45"/>
                  </a:cubicBezTo>
                  <a:cubicBezTo>
                    <a:pt x="94" y="45"/>
                    <a:pt x="94" y="46"/>
                    <a:pt x="94" y="46"/>
                  </a:cubicBezTo>
                  <a:cubicBezTo>
                    <a:pt x="94" y="47"/>
                    <a:pt x="94" y="47"/>
                    <a:pt x="94" y="47"/>
                  </a:cubicBezTo>
                  <a:cubicBezTo>
                    <a:pt x="94" y="46"/>
                    <a:pt x="94" y="46"/>
                    <a:pt x="94"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99" y="44"/>
                    <a:pt x="99" y="44"/>
                    <a:pt x="99" y="44"/>
                  </a:cubicBezTo>
                  <a:cubicBezTo>
                    <a:pt x="100" y="44"/>
                    <a:pt x="100" y="44"/>
                    <a:pt x="100" y="44"/>
                  </a:cubicBezTo>
                  <a:cubicBezTo>
                    <a:pt x="100" y="44"/>
                    <a:pt x="100" y="44"/>
                    <a:pt x="100" y="43"/>
                  </a:cubicBezTo>
                  <a:cubicBezTo>
                    <a:pt x="100"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8"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0" y="52"/>
                  </a:moveTo>
                  <a:cubicBezTo>
                    <a:pt x="81" y="52"/>
                    <a:pt x="82" y="52"/>
                    <a:pt x="82" y="51"/>
                  </a:cubicBezTo>
                  <a:cubicBezTo>
                    <a:pt x="82" y="51"/>
                    <a:pt x="82" y="50"/>
                    <a:pt x="82" y="50"/>
                  </a:cubicBezTo>
                  <a:lnTo>
                    <a:pt x="80" y="50"/>
                  </a:lnTo>
                  <a:lnTo>
                    <a:pt x="80"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0" y="52"/>
                  </a:lnTo>
                  <a:lnTo>
                    <a:pt x="10" y="51"/>
                  </a:lnTo>
                  <a:lnTo>
                    <a:pt x="9" y="51"/>
                  </a:lnTo>
                  <a:lnTo>
                    <a:pt x="9" y="52"/>
                  </a:lnTo>
                  <a:close/>
                  <a:moveTo>
                    <a:pt x="91" y="51"/>
                  </a:moveTo>
                  <a:cubicBezTo>
                    <a:pt x="91" y="52"/>
                    <a:pt x="91" y="52"/>
                    <a:pt x="90" y="52"/>
                  </a:cubicBezTo>
                  <a:cubicBezTo>
                    <a:pt x="89" y="52"/>
                    <a:pt x="89" y="52"/>
                    <a:pt x="90" y="53"/>
                  </a:cubicBezTo>
                  <a:cubicBezTo>
                    <a:pt x="90" y="53"/>
                    <a:pt x="91" y="53"/>
                    <a:pt x="91" y="53"/>
                  </a:cubicBezTo>
                  <a:cubicBezTo>
                    <a:pt x="92" y="52"/>
                    <a:pt x="92" y="51"/>
                    <a:pt x="91" y="51"/>
                  </a:cubicBezTo>
                  <a:close/>
                  <a:moveTo>
                    <a:pt x="102" y="54"/>
                  </a:moveTo>
                  <a:cubicBezTo>
                    <a:pt x="102" y="54"/>
                    <a:pt x="102" y="54"/>
                    <a:pt x="102" y="54"/>
                  </a:cubicBezTo>
                  <a:cubicBezTo>
                    <a:pt x="103" y="54"/>
                    <a:pt x="103" y="54"/>
                    <a:pt x="103" y="53"/>
                  </a:cubicBezTo>
                  <a:cubicBezTo>
                    <a:pt x="103" y="53"/>
                    <a:pt x="102"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4"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5" y="62"/>
                    <a:pt x="95" y="62"/>
                    <a:pt x="95" y="63"/>
                  </a:cubicBezTo>
                  <a:cubicBezTo>
                    <a:pt x="96" y="63"/>
                    <a:pt x="97" y="63"/>
                    <a:pt x="97" y="62"/>
                  </a:cubicBezTo>
                  <a:cubicBezTo>
                    <a:pt x="98" y="61"/>
                    <a:pt x="98" y="60"/>
                    <a:pt x="98" y="59"/>
                  </a:cubicBezTo>
                  <a:cubicBezTo>
                    <a:pt x="98" y="58"/>
                    <a:pt x="98" y="57"/>
                    <a:pt x="97"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3"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8" y="65"/>
                    <a:pt x="89" y="66"/>
                  </a:cubicBezTo>
                  <a:cubicBezTo>
                    <a:pt x="90" y="66"/>
                    <a:pt x="90" y="67"/>
                    <a:pt x="91" y="66"/>
                  </a:cubicBezTo>
                  <a:cubicBezTo>
                    <a:pt x="91" y="65"/>
                    <a:pt x="91" y="64"/>
                    <a:pt x="90" y="64"/>
                  </a:cubicBezTo>
                  <a:cubicBezTo>
                    <a:pt x="90" y="64"/>
                    <a:pt x="89" y="63"/>
                    <a:pt x="89" y="63"/>
                  </a:cubicBezTo>
                  <a:cubicBezTo>
                    <a:pt x="89" y="62"/>
                    <a:pt x="89" y="61"/>
                    <a:pt x="89" y="60"/>
                  </a:cubicBezTo>
                  <a:cubicBezTo>
                    <a:pt x="90" y="60"/>
                    <a:pt x="90" y="59"/>
                    <a:pt x="91" y="59"/>
                  </a:cubicBezTo>
                  <a:cubicBezTo>
                    <a:pt x="91"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4"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5"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99" y="65"/>
                    <a:pt x="99" y="65"/>
                  </a:cubicBezTo>
                  <a:cubicBezTo>
                    <a:pt x="99" y="66"/>
                    <a:pt x="98" y="66"/>
                    <a:pt x="98" y="66"/>
                  </a:cubicBezTo>
                  <a:cubicBezTo>
                    <a:pt x="99" y="66"/>
                    <a:pt x="99" y="67"/>
                    <a:pt x="99" y="67"/>
                  </a:cubicBezTo>
                  <a:cubicBezTo>
                    <a:pt x="99" y="67"/>
                    <a:pt x="99" y="68"/>
                    <a:pt x="99" y="68"/>
                  </a:cubicBezTo>
                  <a:cubicBezTo>
                    <a:pt x="99" y="69"/>
                    <a:pt x="99" y="70"/>
                    <a:pt x="99" y="70"/>
                  </a:cubicBezTo>
                  <a:cubicBezTo>
                    <a:pt x="98" y="71"/>
                    <a:pt x="99" y="71"/>
                    <a:pt x="99" y="72"/>
                  </a:cubicBezTo>
                  <a:cubicBezTo>
                    <a:pt x="101" y="71"/>
                    <a:pt x="101" y="70"/>
                    <a:pt x="101" y="69"/>
                  </a:cubicBezTo>
                  <a:cubicBezTo>
                    <a:pt x="101"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6"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7"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6"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6"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29" y="85"/>
                    <a:pt x="30" y="84"/>
                  </a:cubicBezTo>
                  <a:close/>
                  <a:moveTo>
                    <a:pt x="47" y="84"/>
                  </a:moveTo>
                  <a:cubicBezTo>
                    <a:pt x="47" y="85"/>
                    <a:pt x="47" y="86"/>
                    <a:pt x="48"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7"/>
                    <a:pt x="37" y="87"/>
                  </a:cubicBezTo>
                  <a:cubicBezTo>
                    <a:pt x="37" y="87"/>
                    <a:pt x="37" y="87"/>
                    <a:pt x="37" y="88"/>
                  </a:cubicBezTo>
                  <a:cubicBezTo>
                    <a:pt x="38" y="88"/>
                    <a:pt x="38" y="88"/>
                    <a:pt x="38" y="88"/>
                  </a:cubicBezTo>
                  <a:lnTo>
                    <a:pt x="38" y="86"/>
                  </a:lnTo>
                  <a:close/>
                  <a:moveTo>
                    <a:pt x="31" y="87"/>
                  </a:moveTo>
                  <a:cubicBezTo>
                    <a:pt x="31" y="88"/>
                    <a:pt x="31" y="88"/>
                    <a:pt x="31" y="88"/>
                  </a:cubicBezTo>
                  <a:cubicBezTo>
                    <a:pt x="32" y="88"/>
                    <a:pt x="32" y="88"/>
                    <a:pt x="32" y="87"/>
                  </a:cubicBezTo>
                  <a:cubicBezTo>
                    <a:pt x="32" y="87"/>
                    <a:pt x="32" y="87"/>
                    <a:pt x="32" y="87"/>
                  </a:cubicBezTo>
                  <a:cubicBezTo>
                    <a:pt x="31" y="87"/>
                    <a:pt x="31" y="87"/>
                    <a:pt x="31" y="87"/>
                  </a:cubicBezTo>
                  <a:close/>
                  <a:moveTo>
                    <a:pt x="102" y="87"/>
                  </a:moveTo>
                  <a:cubicBezTo>
                    <a:pt x="102" y="88"/>
                    <a:pt x="102" y="88"/>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29" y="93"/>
                    <a:pt x="29"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1" y="98"/>
                    <a:pt x="71" y="99"/>
                    <a:pt x="71" y="100"/>
                  </a:cubicBezTo>
                  <a:cubicBezTo>
                    <a:pt x="71" y="100"/>
                    <a:pt x="71" y="101"/>
                    <a:pt x="71" y="103"/>
                  </a:cubicBezTo>
                  <a:cubicBezTo>
                    <a:pt x="70" y="104"/>
                    <a:pt x="70" y="104"/>
                    <a:pt x="69"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7" y="100"/>
                  </a:moveTo>
                  <a:cubicBezTo>
                    <a:pt x="88" y="99"/>
                    <a:pt x="88" y="98"/>
                    <a:pt x="87" y="98"/>
                  </a:cubicBezTo>
                  <a:cubicBezTo>
                    <a:pt x="86" y="98"/>
                    <a:pt x="85" y="98"/>
                    <a:pt x="85" y="99"/>
                  </a:cubicBezTo>
                  <a:cubicBezTo>
                    <a:pt x="85" y="99"/>
                    <a:pt x="85" y="100"/>
                    <a:pt x="86" y="100"/>
                  </a:cubicBezTo>
                  <a:cubicBezTo>
                    <a:pt x="86" y="100"/>
                    <a:pt x="87" y="100"/>
                    <a:pt x="87"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7" y="104"/>
                    <a:pt x="97" y="104"/>
                  </a:cubicBezTo>
                  <a:cubicBezTo>
                    <a:pt x="97" y="104"/>
                    <a:pt x="97" y="104"/>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9"/>
                    <a:pt x="68" y="109"/>
                    <a:pt x="69" y="109"/>
                  </a:cubicBezTo>
                  <a:cubicBezTo>
                    <a:pt x="69" y="109"/>
                    <a:pt x="69" y="110"/>
                    <a:pt x="70" y="110"/>
                  </a:cubicBezTo>
                  <a:cubicBezTo>
                    <a:pt x="70" y="111"/>
                    <a:pt x="70" y="112"/>
                    <a:pt x="70" y="112"/>
                  </a:cubicBezTo>
                  <a:cubicBezTo>
                    <a:pt x="69" y="113"/>
                    <a:pt x="70" y="114"/>
                    <a:pt x="71" y="114"/>
                  </a:cubicBezTo>
                  <a:cubicBezTo>
                    <a:pt x="70"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2"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3"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2"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7"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1" y="138"/>
                    <a:pt x="62" y="137"/>
                  </a:cubicBezTo>
                  <a:cubicBezTo>
                    <a:pt x="62" y="137"/>
                    <a:pt x="62" y="137"/>
                    <a:pt x="62" y="137"/>
                  </a:cubicBezTo>
                  <a:cubicBezTo>
                    <a:pt x="63" y="137"/>
                    <a:pt x="63" y="136"/>
                    <a:pt x="63" y="136"/>
                  </a:cubicBezTo>
                  <a:cubicBezTo>
                    <a:pt x="62" y="136"/>
                    <a:pt x="61" y="135"/>
                    <a:pt x="61" y="135"/>
                  </a:cubicBezTo>
                  <a:cubicBezTo>
                    <a:pt x="61" y="134"/>
                    <a:pt x="61" y="134"/>
                    <a:pt x="61" y="133"/>
                  </a:cubicBezTo>
                  <a:cubicBezTo>
                    <a:pt x="62" y="132"/>
                    <a:pt x="62" y="132"/>
                    <a:pt x="62" y="131"/>
                  </a:cubicBezTo>
                  <a:cubicBezTo>
                    <a:pt x="62" y="131"/>
                    <a:pt x="61" y="130"/>
                    <a:pt x="61" y="130"/>
                  </a:cubicBezTo>
                  <a:cubicBezTo>
                    <a:pt x="61" y="131"/>
                    <a:pt x="61" y="132"/>
                    <a:pt x="61" y="132"/>
                  </a:cubicBezTo>
                  <a:cubicBezTo>
                    <a:pt x="60" y="132"/>
                    <a:pt x="60" y="133"/>
                    <a:pt x="60" y="134"/>
                  </a:cubicBezTo>
                  <a:close/>
                  <a:moveTo>
                    <a:pt x="99" y="132"/>
                  </a:moveTo>
                  <a:cubicBezTo>
                    <a:pt x="99" y="132"/>
                    <a:pt x="99" y="132"/>
                    <a:pt x="99" y="132"/>
                  </a:cubicBezTo>
                  <a:cubicBezTo>
                    <a:pt x="100" y="132"/>
                    <a:pt x="100" y="132"/>
                    <a:pt x="100" y="131"/>
                  </a:cubicBezTo>
                  <a:cubicBezTo>
                    <a:pt x="100" y="131"/>
                    <a:pt x="99"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4" y="140"/>
                  </a:moveTo>
                  <a:cubicBezTo>
                    <a:pt x="45" y="140"/>
                    <a:pt x="45" y="140"/>
                    <a:pt x="45" y="140"/>
                  </a:cubicBezTo>
                  <a:cubicBezTo>
                    <a:pt x="45" y="140"/>
                    <a:pt x="45" y="140"/>
                    <a:pt x="45" y="140"/>
                  </a:cubicBezTo>
                  <a:cubicBezTo>
                    <a:pt x="45" y="139"/>
                    <a:pt x="45" y="139"/>
                    <a:pt x="45" y="139"/>
                  </a:cubicBezTo>
                  <a:cubicBezTo>
                    <a:pt x="44" y="140"/>
                    <a:pt x="44" y="140"/>
                    <a:pt x="45" y="140"/>
                  </a:cubicBezTo>
                  <a:lnTo>
                    <a:pt x="44" y="140"/>
                  </a:lnTo>
                  <a:close/>
                  <a:moveTo>
                    <a:pt x="5" y="143"/>
                  </a:moveTo>
                  <a:cubicBezTo>
                    <a:pt x="5" y="143"/>
                    <a:pt x="6" y="143"/>
                    <a:pt x="6" y="143"/>
                  </a:cubicBezTo>
                  <a:cubicBezTo>
                    <a:pt x="6" y="143"/>
                    <a:pt x="6" y="143"/>
                    <a:pt x="6" y="143"/>
                  </a:cubicBezTo>
                  <a:cubicBezTo>
                    <a:pt x="6" y="142"/>
                    <a:pt x="6" y="142"/>
                    <a:pt x="6" y="142"/>
                  </a:cubicBezTo>
                  <a:cubicBezTo>
                    <a:pt x="5" y="142"/>
                    <a:pt x="5" y="142"/>
                    <a:pt x="5" y="143"/>
                  </a:cubicBezTo>
                  <a:close/>
                  <a:moveTo>
                    <a:pt x="37" y="143"/>
                  </a:moveTo>
                  <a:cubicBezTo>
                    <a:pt x="37" y="143"/>
                    <a:pt x="37" y="143"/>
                    <a:pt x="38" y="143"/>
                  </a:cubicBezTo>
                  <a:cubicBezTo>
                    <a:pt x="38" y="143"/>
                    <a:pt x="38" y="143"/>
                    <a:pt x="38" y="143"/>
                  </a:cubicBezTo>
                  <a:cubicBezTo>
                    <a:pt x="38" y="143"/>
                    <a:pt x="38" y="143"/>
                    <a:pt x="38" y="143"/>
                  </a:cubicBezTo>
                  <a:cubicBezTo>
                    <a:pt x="38" y="143"/>
                    <a:pt x="37" y="143"/>
                    <a:pt x="37" y="143"/>
                  </a:cubicBezTo>
                  <a:close/>
                  <a:moveTo>
                    <a:pt x="4" y="145"/>
                  </a:moveTo>
                  <a:cubicBezTo>
                    <a:pt x="4" y="145"/>
                    <a:pt x="4" y="145"/>
                    <a:pt x="5" y="145"/>
                  </a:cubicBezTo>
                  <a:cubicBezTo>
                    <a:pt x="5" y="145"/>
                    <a:pt x="5" y="145"/>
                    <a:pt x="5" y="145"/>
                  </a:cubicBezTo>
                  <a:cubicBezTo>
                    <a:pt x="5" y="144"/>
                    <a:pt x="4" y="144"/>
                    <a:pt x="4" y="145"/>
                  </a:cubicBezTo>
                  <a:cubicBezTo>
                    <a:pt x="4" y="145"/>
                    <a:pt x="4" y="145"/>
                    <a:pt x="4" y="145"/>
                  </a:cubicBezTo>
                  <a:close/>
                  <a:moveTo>
                    <a:pt x="65" y="145"/>
                  </a:moveTo>
                  <a:cubicBezTo>
                    <a:pt x="65" y="145"/>
                    <a:pt x="65" y="145"/>
                    <a:pt x="65" y="145"/>
                  </a:cubicBezTo>
                  <a:cubicBezTo>
                    <a:pt x="66" y="145"/>
                    <a:pt x="66" y="145"/>
                    <a:pt x="66" y="145"/>
                  </a:cubicBezTo>
                  <a:cubicBezTo>
                    <a:pt x="65" y="144"/>
                    <a:pt x="65" y="144"/>
                    <a:pt x="65" y="145"/>
                  </a:cubicBezTo>
                  <a:cubicBezTo>
                    <a:pt x="65" y="145"/>
                    <a:pt x="65" y="145"/>
                    <a:pt x="65" y="145"/>
                  </a:cubicBezTo>
                  <a:close/>
                  <a:moveTo>
                    <a:pt x="19" y="148"/>
                  </a:moveTo>
                  <a:cubicBezTo>
                    <a:pt x="19" y="148"/>
                    <a:pt x="19" y="148"/>
                    <a:pt x="19" y="148"/>
                  </a:cubicBezTo>
                  <a:cubicBezTo>
                    <a:pt x="20" y="148"/>
                    <a:pt x="20" y="148"/>
                    <a:pt x="20" y="148"/>
                  </a:cubicBezTo>
                  <a:cubicBezTo>
                    <a:pt x="20" y="148"/>
                    <a:pt x="19" y="148"/>
                    <a:pt x="19" y="147"/>
                  </a:cubicBezTo>
                  <a:cubicBezTo>
                    <a:pt x="19" y="147"/>
                    <a:pt x="19" y="147"/>
                    <a:pt x="19" y="148"/>
                  </a:cubicBezTo>
                  <a:close/>
                  <a:moveTo>
                    <a:pt x="61" y="148"/>
                  </a:moveTo>
                  <a:cubicBezTo>
                    <a:pt x="61" y="149"/>
                    <a:pt x="61" y="149"/>
                    <a:pt x="61" y="149"/>
                  </a:cubicBezTo>
                  <a:cubicBezTo>
                    <a:pt x="61" y="150"/>
                    <a:pt x="61" y="150"/>
                    <a:pt x="62" y="150"/>
                  </a:cubicBezTo>
                  <a:cubicBezTo>
                    <a:pt x="62" y="150"/>
                    <a:pt x="62" y="149"/>
                    <a:pt x="62" y="149"/>
                  </a:cubicBezTo>
                  <a:cubicBezTo>
                    <a:pt x="62" y="149"/>
                    <a:pt x="62" y="148"/>
                    <a:pt x="61" y="148"/>
                  </a:cubicBezTo>
                  <a:close/>
                  <a:moveTo>
                    <a:pt x="57" y="152"/>
                  </a:moveTo>
                  <a:cubicBezTo>
                    <a:pt x="58" y="152"/>
                    <a:pt x="58" y="152"/>
                    <a:pt x="58" y="152"/>
                  </a:cubicBezTo>
                  <a:cubicBezTo>
                    <a:pt x="58" y="152"/>
                    <a:pt x="58" y="152"/>
                    <a:pt x="58" y="151"/>
                  </a:cubicBezTo>
                  <a:cubicBezTo>
                    <a:pt x="58" y="151"/>
                    <a:pt x="58" y="151"/>
                    <a:pt x="58" y="151"/>
                  </a:cubicBezTo>
                  <a:cubicBezTo>
                    <a:pt x="58" y="151"/>
                    <a:pt x="57" y="152"/>
                    <a:pt x="57"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0"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7" y="155"/>
                  </a:moveTo>
                  <a:cubicBezTo>
                    <a:pt x="17" y="155"/>
                    <a:pt x="17" y="156"/>
                    <a:pt x="17" y="156"/>
                  </a:cubicBezTo>
                  <a:cubicBezTo>
                    <a:pt x="17" y="156"/>
                    <a:pt x="18" y="157"/>
                    <a:pt x="18" y="157"/>
                  </a:cubicBezTo>
                  <a:cubicBezTo>
                    <a:pt x="18" y="158"/>
                    <a:pt x="18" y="158"/>
                    <a:pt x="18" y="159"/>
                  </a:cubicBezTo>
                  <a:cubicBezTo>
                    <a:pt x="18" y="159"/>
                    <a:pt x="17" y="160"/>
                    <a:pt x="17" y="160"/>
                  </a:cubicBezTo>
                  <a:cubicBezTo>
                    <a:pt x="18" y="160"/>
                    <a:pt x="19" y="159"/>
                    <a:pt x="19" y="158"/>
                  </a:cubicBezTo>
                  <a:cubicBezTo>
                    <a:pt x="19" y="157"/>
                    <a:pt x="19" y="156"/>
                    <a:pt x="19" y="155"/>
                  </a:cubicBezTo>
                  <a:cubicBezTo>
                    <a:pt x="19" y="155"/>
                    <a:pt x="18" y="155"/>
                    <a:pt x="18" y="155"/>
                  </a:cubicBezTo>
                  <a:cubicBezTo>
                    <a:pt x="18" y="155"/>
                    <a:pt x="18" y="155"/>
                    <a:pt x="17" y="155"/>
                  </a:cubicBezTo>
                  <a:close/>
                  <a:moveTo>
                    <a:pt x="37" y="158"/>
                  </a:moveTo>
                  <a:cubicBezTo>
                    <a:pt x="37" y="158"/>
                    <a:pt x="38" y="158"/>
                    <a:pt x="38" y="158"/>
                  </a:cubicBezTo>
                  <a:cubicBezTo>
                    <a:pt x="38" y="158"/>
                    <a:pt x="38" y="157"/>
                    <a:pt x="38" y="157"/>
                  </a:cubicBezTo>
                  <a:cubicBezTo>
                    <a:pt x="38" y="157"/>
                    <a:pt x="38" y="157"/>
                    <a:pt x="37"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5"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6"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6" y="171"/>
                    <a:pt x="26"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1" y="173"/>
                  </a:moveTo>
                  <a:cubicBezTo>
                    <a:pt x="42" y="173"/>
                    <a:pt x="42" y="173"/>
                    <a:pt x="42" y="173"/>
                  </a:cubicBezTo>
                  <a:cubicBezTo>
                    <a:pt x="42" y="173"/>
                    <a:pt x="43" y="173"/>
                    <a:pt x="43" y="173"/>
                  </a:cubicBezTo>
                  <a:cubicBezTo>
                    <a:pt x="42" y="173"/>
                    <a:pt x="42" y="173"/>
                    <a:pt x="42" y="173"/>
                  </a:cubicBezTo>
                  <a:cubicBezTo>
                    <a:pt x="42" y="173"/>
                    <a:pt x="41" y="173"/>
                    <a:pt x="41" y="173"/>
                  </a:cubicBezTo>
                  <a:close/>
                  <a:moveTo>
                    <a:pt x="2" y="173"/>
                  </a:moveTo>
                  <a:cubicBezTo>
                    <a:pt x="2" y="173"/>
                    <a:pt x="1" y="173"/>
                    <a:pt x="1" y="174"/>
                  </a:cubicBezTo>
                  <a:cubicBezTo>
                    <a:pt x="0" y="175"/>
                    <a:pt x="1" y="175"/>
                    <a:pt x="1" y="175"/>
                  </a:cubicBezTo>
                  <a:cubicBezTo>
                    <a:pt x="1" y="175"/>
                    <a:pt x="1"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19" y="179"/>
                    <a:pt x="120" y="178"/>
                  </a:cubicBezTo>
                  <a:cubicBezTo>
                    <a:pt x="120" y="178"/>
                    <a:pt x="120" y="177"/>
                    <a:pt x="120"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8" y="181"/>
                    <a:pt x="28" y="181"/>
                    <a:pt x="28" y="181"/>
                  </a:cubicBezTo>
                  <a:cubicBezTo>
                    <a:pt x="28" y="181"/>
                    <a:pt x="27" y="181"/>
                    <a:pt x="27" y="181"/>
                  </a:cubicBezTo>
                  <a:cubicBezTo>
                    <a:pt x="27" y="181"/>
                    <a:pt x="26" y="181"/>
                    <a:pt x="26" y="180"/>
                  </a:cubicBezTo>
                  <a:cubicBezTo>
                    <a:pt x="26" y="180"/>
                    <a:pt x="25"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4"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8" y="183"/>
                    <a:pt x="9" y="183"/>
                  </a:cubicBezTo>
                  <a:cubicBezTo>
                    <a:pt x="9" y="183"/>
                    <a:pt x="9"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8" y="183"/>
                  </a:cubicBezTo>
                  <a:cubicBezTo>
                    <a:pt x="69" y="183"/>
                    <a:pt x="69" y="183"/>
                    <a:pt x="69" y="182"/>
                  </a:cubicBezTo>
                  <a:cubicBezTo>
                    <a:pt x="69" y="183"/>
                    <a:pt x="69" y="182"/>
                    <a:pt x="68"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4" y="183"/>
                  </a:cubicBezTo>
                  <a:cubicBezTo>
                    <a:pt x="74" y="183"/>
                    <a:pt x="74" y="183"/>
                    <a:pt x="74" y="183"/>
                  </a:cubicBezTo>
                  <a:close/>
                  <a:moveTo>
                    <a:pt x="13"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3"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0" y="184"/>
                  </a:cubicBezTo>
                  <a:cubicBezTo>
                    <a:pt x="70" y="185"/>
                    <a:pt x="69" y="185"/>
                    <a:pt x="69" y="186"/>
                  </a:cubicBezTo>
                  <a:cubicBezTo>
                    <a:pt x="70" y="186"/>
                    <a:pt x="70" y="186"/>
                    <a:pt x="70" y="186"/>
                  </a:cubicBezTo>
                  <a:cubicBezTo>
                    <a:pt x="70" y="185"/>
                    <a:pt x="70" y="185"/>
                    <a:pt x="71" y="185"/>
                  </a:cubicBezTo>
                  <a:cubicBezTo>
                    <a:pt x="71" y="186"/>
                    <a:pt x="71" y="186"/>
                    <a:pt x="72" y="185"/>
                  </a:cubicBezTo>
                  <a:cubicBezTo>
                    <a:pt x="72" y="185"/>
                    <a:pt x="72" y="185"/>
                    <a:pt x="72" y="184"/>
                  </a:cubicBezTo>
                  <a:close/>
                  <a:moveTo>
                    <a:pt x="2" y="186"/>
                  </a:moveTo>
                  <a:cubicBezTo>
                    <a:pt x="2" y="186"/>
                    <a:pt x="2" y="186"/>
                    <a:pt x="2" y="186"/>
                  </a:cubicBezTo>
                  <a:cubicBezTo>
                    <a:pt x="2" y="186"/>
                    <a:pt x="3" y="186"/>
                    <a:pt x="3" y="185"/>
                  </a:cubicBezTo>
                  <a:cubicBezTo>
                    <a:pt x="2" y="186"/>
                    <a:pt x="2" y="186"/>
                    <a:pt x="2" y="186"/>
                  </a:cubicBezTo>
                  <a:cubicBezTo>
                    <a:pt x="2" y="186"/>
                    <a:pt x="2" y="186"/>
                    <a:pt x="2" y="186"/>
                  </a:cubicBezTo>
                  <a:close/>
                  <a:moveTo>
                    <a:pt x="19" y="186"/>
                  </a:moveTo>
                  <a:cubicBezTo>
                    <a:pt x="19" y="186"/>
                    <a:pt x="19" y="186"/>
                    <a:pt x="19" y="186"/>
                  </a:cubicBezTo>
                  <a:cubicBezTo>
                    <a:pt x="20" y="186"/>
                    <a:pt x="20" y="186"/>
                    <a:pt x="20" y="186"/>
                  </a:cubicBezTo>
                  <a:cubicBezTo>
                    <a:pt x="20" y="186"/>
                    <a:pt x="19"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5"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4" y="187"/>
                    <a:pt x="35" y="188"/>
                  </a:cubicBezTo>
                  <a:close/>
                  <a:moveTo>
                    <a:pt x="11" y="188"/>
                  </a:moveTo>
                  <a:cubicBezTo>
                    <a:pt x="11" y="188"/>
                    <a:pt x="11"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5"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2" y="191"/>
                    <a:pt x="43" y="191"/>
                    <a:pt x="44" y="191"/>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9" y="194"/>
                    <a:pt x="9"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1"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1"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19" y="207"/>
                    <a:pt x="120" y="207"/>
                    <a:pt x="121" y="207"/>
                  </a:cubicBezTo>
                  <a:cubicBezTo>
                    <a:pt x="121" y="206"/>
                    <a:pt x="121" y="206"/>
                    <a:pt x="121" y="206"/>
                  </a:cubicBezTo>
                  <a:cubicBezTo>
                    <a:pt x="121" y="205"/>
                    <a:pt x="120" y="205"/>
                    <a:pt x="120" y="205"/>
                  </a:cubicBezTo>
                  <a:cubicBezTo>
                    <a:pt x="120" y="205"/>
                    <a:pt x="119" y="205"/>
                    <a:pt x="119" y="205"/>
                  </a:cubicBezTo>
                  <a:cubicBezTo>
                    <a:pt x="119" y="205"/>
                    <a:pt x="118"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5"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09" y="4"/>
                    <a:pt x="110" y="4"/>
                  </a:cubicBezTo>
                  <a:close/>
                  <a:moveTo>
                    <a:pt x="32" y="202"/>
                  </a:moveTo>
                  <a:cubicBezTo>
                    <a:pt x="31" y="203"/>
                    <a:pt x="31" y="203"/>
                    <a:pt x="31" y="203"/>
                  </a:cubicBezTo>
                  <a:cubicBezTo>
                    <a:pt x="30" y="202"/>
                    <a:pt x="30" y="202"/>
                    <a:pt x="29" y="202"/>
                  </a:cubicBezTo>
                  <a:cubicBezTo>
                    <a:pt x="29" y="203"/>
                    <a:pt x="29" y="204"/>
                    <a:pt x="29"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2" y="205"/>
                    <a:pt x="33" y="205"/>
                    <a:pt x="33" y="205"/>
                  </a:cubicBezTo>
                  <a:cubicBezTo>
                    <a:pt x="33" y="205"/>
                    <a:pt x="33" y="204"/>
                    <a:pt x="33" y="204"/>
                  </a:cubicBezTo>
                  <a:cubicBezTo>
                    <a:pt x="33" y="204"/>
                    <a:pt x="33" y="204"/>
                    <a:pt x="33" y="204"/>
                  </a:cubicBezTo>
                  <a:cubicBezTo>
                    <a:pt x="33" y="204"/>
                    <a:pt x="33" y="204"/>
                    <a:pt x="34" y="204"/>
                  </a:cubicBezTo>
                  <a:cubicBezTo>
                    <a:pt x="33"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5" y="200"/>
                    <a:pt x="36" y="199"/>
                  </a:cubicBezTo>
                  <a:cubicBezTo>
                    <a:pt x="36" y="199"/>
                    <a:pt x="36" y="199"/>
                    <a:pt x="36" y="199"/>
                  </a:cubicBezTo>
                  <a:cubicBezTo>
                    <a:pt x="36" y="199"/>
                    <a:pt x="36" y="199"/>
                    <a:pt x="37" y="199"/>
                  </a:cubicBezTo>
                  <a:cubicBezTo>
                    <a:pt x="37" y="200"/>
                    <a:pt x="37" y="200"/>
                    <a:pt x="38" y="200"/>
                  </a:cubicBezTo>
                  <a:cubicBezTo>
                    <a:pt x="38" y="200"/>
                    <a:pt x="38" y="200"/>
                    <a:pt x="38" y="201"/>
                  </a:cubicBezTo>
                  <a:cubicBezTo>
                    <a:pt x="37" y="201"/>
                    <a:pt x="36" y="201"/>
                    <a:pt x="35" y="201"/>
                  </a:cubicBezTo>
                  <a:cubicBezTo>
                    <a:pt x="34" y="201"/>
                    <a:pt x="34" y="201"/>
                    <a:pt x="33" y="201"/>
                  </a:cubicBezTo>
                  <a:cubicBezTo>
                    <a:pt x="33" y="201"/>
                    <a:pt x="34" y="202"/>
                    <a:pt x="35" y="203"/>
                  </a:cubicBezTo>
                  <a:cubicBezTo>
                    <a:pt x="36" y="203"/>
                    <a:pt x="36" y="204"/>
                    <a:pt x="37" y="205"/>
                  </a:cubicBezTo>
                  <a:cubicBezTo>
                    <a:pt x="37" y="205"/>
                    <a:pt x="37" y="205"/>
                    <a:pt x="37" y="205"/>
                  </a:cubicBezTo>
                  <a:cubicBezTo>
                    <a:pt x="38" y="205"/>
                    <a:pt x="38" y="206"/>
                    <a:pt x="38" y="206"/>
                  </a:cubicBezTo>
                  <a:cubicBezTo>
                    <a:pt x="38" y="207"/>
                    <a:pt x="38" y="207"/>
                    <a:pt x="39" y="208"/>
                  </a:cubicBezTo>
                  <a:cubicBezTo>
                    <a:pt x="39" y="208"/>
                    <a:pt x="39" y="208"/>
                    <a:pt x="39" y="208"/>
                  </a:cubicBezTo>
                  <a:cubicBezTo>
                    <a:pt x="39" y="207"/>
                    <a:pt x="40" y="207"/>
                    <a:pt x="40" y="207"/>
                  </a:cubicBezTo>
                  <a:cubicBezTo>
                    <a:pt x="40" y="207"/>
                    <a:pt x="39"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4"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4" y="212"/>
                    <a:pt x="44" y="212"/>
                  </a:cubicBezTo>
                  <a:cubicBezTo>
                    <a:pt x="44" y="212"/>
                    <a:pt x="44" y="213"/>
                    <a:pt x="44" y="213"/>
                  </a:cubicBezTo>
                  <a:cubicBezTo>
                    <a:pt x="42" y="213"/>
                    <a:pt x="42" y="212"/>
                    <a:pt x="43" y="211"/>
                  </a:cubicBezTo>
                  <a:cubicBezTo>
                    <a:pt x="43" y="211"/>
                    <a:pt x="43" y="211"/>
                    <a:pt x="43" y="211"/>
                  </a:cubicBezTo>
                  <a:cubicBezTo>
                    <a:pt x="42" y="211"/>
                    <a:pt x="42" y="211"/>
                    <a:pt x="42" y="211"/>
                  </a:cubicBezTo>
                  <a:cubicBezTo>
                    <a:pt x="42" y="211"/>
                    <a:pt x="42" y="211"/>
                    <a:pt x="42" y="211"/>
                  </a:cubicBezTo>
                  <a:cubicBezTo>
                    <a:pt x="41"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7" y="209"/>
                    <a:pt x="37" y="208"/>
                    <a:pt x="36" y="208"/>
                  </a:cubicBezTo>
                  <a:cubicBezTo>
                    <a:pt x="36" y="209"/>
                    <a:pt x="36" y="209"/>
                    <a:pt x="36" y="209"/>
                  </a:cubicBezTo>
                  <a:cubicBezTo>
                    <a:pt x="36" y="209"/>
                    <a:pt x="37" y="209"/>
                    <a:pt x="37" y="209"/>
                  </a:cubicBezTo>
                  <a:cubicBezTo>
                    <a:pt x="37" y="209"/>
                    <a:pt x="37"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29"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6" y="207"/>
                    <a:pt x="27" y="208"/>
                    <a:pt x="28" y="208"/>
                  </a:cubicBezTo>
                  <a:cubicBezTo>
                    <a:pt x="28" y="208"/>
                    <a:pt x="27" y="209"/>
                    <a:pt x="27" y="209"/>
                  </a:cubicBezTo>
                  <a:cubicBezTo>
                    <a:pt x="26" y="209"/>
                    <a:pt x="26" y="208"/>
                    <a:pt x="26" y="208"/>
                  </a:cubicBezTo>
                  <a:cubicBezTo>
                    <a:pt x="25" y="208"/>
                    <a:pt x="25" y="209"/>
                    <a:pt x="24" y="209"/>
                  </a:cubicBezTo>
                  <a:cubicBezTo>
                    <a:pt x="24" y="209"/>
                    <a:pt x="24" y="209"/>
                    <a:pt x="24" y="210"/>
                  </a:cubicBezTo>
                  <a:cubicBezTo>
                    <a:pt x="22" y="209"/>
                    <a:pt x="21" y="209"/>
                    <a:pt x="20" y="208"/>
                  </a:cubicBezTo>
                  <a:cubicBezTo>
                    <a:pt x="20" y="208"/>
                    <a:pt x="20" y="209"/>
                    <a:pt x="20" y="209"/>
                  </a:cubicBezTo>
                  <a:cubicBezTo>
                    <a:pt x="19" y="210"/>
                    <a:pt x="19" y="210"/>
                    <a:pt x="18" y="209"/>
                  </a:cubicBezTo>
                  <a:cubicBezTo>
                    <a:pt x="18" y="208"/>
                    <a:pt x="18" y="208"/>
                    <a:pt x="18"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6" y="206"/>
                  </a:cubicBezTo>
                  <a:cubicBezTo>
                    <a:pt x="17" y="206"/>
                    <a:pt x="17" y="206"/>
                    <a:pt x="17" y="206"/>
                  </a:cubicBezTo>
                  <a:cubicBezTo>
                    <a:pt x="17" y="206"/>
                    <a:pt x="17" y="206"/>
                    <a:pt x="17"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0" y="203"/>
                  </a:cubicBezTo>
                  <a:cubicBezTo>
                    <a:pt x="21" y="203"/>
                    <a:pt x="21" y="203"/>
                    <a:pt x="21" y="203"/>
                  </a:cubicBezTo>
                  <a:cubicBezTo>
                    <a:pt x="21" y="203"/>
                    <a:pt x="21" y="203"/>
                    <a:pt x="20" y="202"/>
                  </a:cubicBezTo>
                  <a:cubicBezTo>
                    <a:pt x="21" y="202"/>
                    <a:pt x="22" y="202"/>
                    <a:pt x="23" y="202"/>
                  </a:cubicBezTo>
                  <a:cubicBezTo>
                    <a:pt x="23" y="201"/>
                    <a:pt x="24" y="201"/>
                    <a:pt x="25" y="201"/>
                  </a:cubicBezTo>
                  <a:cubicBezTo>
                    <a:pt x="25" y="201"/>
                    <a:pt x="24" y="200"/>
                    <a:pt x="24" y="200"/>
                  </a:cubicBezTo>
                  <a:cubicBezTo>
                    <a:pt x="23" y="201"/>
                    <a:pt x="23" y="201"/>
                    <a:pt x="22" y="201"/>
                  </a:cubicBezTo>
                  <a:cubicBezTo>
                    <a:pt x="21" y="201"/>
                    <a:pt x="21" y="201"/>
                    <a:pt x="21" y="201"/>
                  </a:cubicBezTo>
                  <a:cubicBezTo>
                    <a:pt x="20" y="201"/>
                    <a:pt x="20" y="201"/>
                    <a:pt x="20" y="200"/>
                  </a:cubicBezTo>
                  <a:cubicBezTo>
                    <a:pt x="19" y="200"/>
                    <a:pt x="18" y="201"/>
                    <a:pt x="19" y="203"/>
                  </a:cubicBezTo>
                  <a:lnTo>
                    <a:pt x="16" y="203"/>
                  </a:lnTo>
                  <a:cubicBezTo>
                    <a:pt x="16" y="203"/>
                    <a:pt x="17" y="203"/>
                    <a:pt x="17" y="202"/>
                  </a:cubicBezTo>
                  <a:cubicBezTo>
                    <a:pt x="17" y="202"/>
                    <a:pt x="18" y="202"/>
                    <a:pt x="17" y="201"/>
                  </a:cubicBezTo>
                  <a:cubicBezTo>
                    <a:pt x="17" y="201"/>
                    <a:pt x="17" y="201"/>
                    <a:pt x="17" y="202"/>
                  </a:cubicBezTo>
                  <a:cubicBezTo>
                    <a:pt x="16" y="202"/>
                    <a:pt x="16" y="203"/>
                    <a:pt x="16" y="203"/>
                  </a:cubicBezTo>
                  <a:cubicBezTo>
                    <a:pt x="16" y="203"/>
                    <a:pt x="16" y="204"/>
                    <a:pt x="15" y="204"/>
                  </a:cubicBezTo>
                  <a:cubicBezTo>
                    <a:pt x="15" y="204"/>
                    <a:pt x="15" y="204"/>
                    <a:pt x="14" y="203"/>
                  </a:cubicBezTo>
                  <a:cubicBezTo>
                    <a:pt x="14" y="203"/>
                    <a:pt x="14" y="203"/>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1"/>
                  </a:cubicBezTo>
                  <a:cubicBezTo>
                    <a:pt x="14" y="200"/>
                    <a:pt x="15" y="200"/>
                    <a:pt x="15" y="200"/>
                  </a:cubicBezTo>
                  <a:cubicBezTo>
                    <a:pt x="15" y="200"/>
                    <a:pt x="15" y="200"/>
                    <a:pt x="15" y="200"/>
                  </a:cubicBezTo>
                  <a:cubicBezTo>
                    <a:pt x="16" y="200"/>
                    <a:pt x="16" y="200"/>
                    <a:pt x="15" y="199"/>
                  </a:cubicBezTo>
                  <a:cubicBezTo>
                    <a:pt x="15" y="199"/>
                    <a:pt x="15" y="199"/>
                    <a:pt x="15" y="199"/>
                  </a:cubicBezTo>
                  <a:cubicBezTo>
                    <a:pt x="15" y="199"/>
                    <a:pt x="15" y="199"/>
                    <a:pt x="14" y="199"/>
                  </a:cubicBezTo>
                  <a:cubicBezTo>
                    <a:pt x="14" y="199"/>
                    <a:pt x="14" y="199"/>
                    <a:pt x="14" y="198"/>
                  </a:cubicBezTo>
                  <a:cubicBezTo>
                    <a:pt x="15" y="198"/>
                    <a:pt x="15" y="199"/>
                    <a:pt x="16" y="199"/>
                  </a:cubicBezTo>
                  <a:cubicBezTo>
                    <a:pt x="16" y="199"/>
                    <a:pt x="17" y="199"/>
                    <a:pt x="18" y="199"/>
                  </a:cubicBezTo>
                  <a:cubicBezTo>
                    <a:pt x="18" y="199"/>
                    <a:pt x="19" y="199"/>
                    <a:pt x="19" y="199"/>
                  </a:cubicBezTo>
                  <a:cubicBezTo>
                    <a:pt x="20" y="199"/>
                    <a:pt x="21" y="199"/>
                    <a:pt x="21" y="199"/>
                  </a:cubicBezTo>
                  <a:cubicBezTo>
                    <a:pt x="21" y="198"/>
                    <a:pt x="21" y="198"/>
                    <a:pt x="21" y="198"/>
                  </a:cubicBezTo>
                  <a:cubicBezTo>
                    <a:pt x="20" y="198"/>
                    <a:pt x="20" y="198"/>
                    <a:pt x="20" y="198"/>
                  </a:cubicBezTo>
                  <a:cubicBezTo>
                    <a:pt x="20" y="198"/>
                    <a:pt x="20" y="198"/>
                    <a:pt x="19" y="198"/>
                  </a:cubicBezTo>
                  <a:cubicBezTo>
                    <a:pt x="19" y="198"/>
                    <a:pt x="19" y="198"/>
                    <a:pt x="19" y="198"/>
                  </a:cubicBezTo>
                  <a:cubicBezTo>
                    <a:pt x="20" y="197"/>
                    <a:pt x="21" y="197"/>
                    <a:pt x="22" y="197"/>
                  </a:cubicBezTo>
                  <a:cubicBezTo>
                    <a:pt x="22" y="197"/>
                    <a:pt x="23" y="198"/>
                    <a:pt x="23" y="199"/>
                  </a:cubicBezTo>
                  <a:cubicBezTo>
                    <a:pt x="24" y="199"/>
                    <a:pt x="24" y="198"/>
                    <a:pt x="24" y="198"/>
                  </a:cubicBezTo>
                  <a:cubicBezTo>
                    <a:pt x="23" y="197"/>
                    <a:pt x="23"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0" y="197"/>
                  </a:cubicBezTo>
                  <a:cubicBezTo>
                    <a:pt x="20" y="197"/>
                    <a:pt x="20" y="197"/>
                    <a:pt x="20" y="197"/>
                  </a:cubicBezTo>
                  <a:cubicBezTo>
                    <a:pt x="20" y="197"/>
                    <a:pt x="20" y="196"/>
                    <a:pt x="20" y="195"/>
                  </a:cubicBezTo>
                  <a:cubicBezTo>
                    <a:pt x="20" y="196"/>
                    <a:pt x="20" y="196"/>
                    <a:pt x="20" y="196"/>
                  </a:cubicBezTo>
                  <a:cubicBezTo>
                    <a:pt x="20"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4" y="192"/>
                    <a:pt x="24" y="192"/>
                    <a:pt x="24" y="192"/>
                  </a:cubicBezTo>
                  <a:cubicBezTo>
                    <a:pt x="24" y="192"/>
                    <a:pt x="24" y="192"/>
                    <a:pt x="23" y="192"/>
                  </a:cubicBezTo>
                  <a:cubicBezTo>
                    <a:pt x="23" y="192"/>
                    <a:pt x="23" y="191"/>
                    <a:pt x="24" y="191"/>
                  </a:cubicBezTo>
                  <a:cubicBezTo>
                    <a:pt x="24" y="191"/>
                    <a:pt x="25" y="192"/>
                    <a:pt x="25" y="192"/>
                  </a:cubicBezTo>
                  <a:cubicBezTo>
                    <a:pt x="25" y="192"/>
                    <a:pt x="26" y="192"/>
                    <a:pt x="27" y="191"/>
                  </a:cubicBezTo>
                  <a:cubicBezTo>
                    <a:pt x="26" y="192"/>
                    <a:pt x="26" y="192"/>
                    <a:pt x="27" y="192"/>
                  </a:cubicBezTo>
                  <a:cubicBezTo>
                    <a:pt x="27" y="193"/>
                    <a:pt x="27" y="193"/>
                    <a:pt x="27" y="193"/>
                  </a:cubicBezTo>
                  <a:cubicBezTo>
                    <a:pt x="27" y="193"/>
                    <a:pt x="28" y="193"/>
                    <a:pt x="28" y="193"/>
                  </a:cubicBezTo>
                  <a:cubicBezTo>
                    <a:pt x="27" y="192"/>
                    <a:pt x="28" y="192"/>
                    <a:pt x="28" y="191"/>
                  </a:cubicBezTo>
                  <a:cubicBezTo>
                    <a:pt x="28" y="192"/>
                    <a:pt x="28" y="192"/>
                    <a:pt x="28" y="193"/>
                  </a:cubicBezTo>
                  <a:cubicBezTo>
                    <a:pt x="28" y="194"/>
                    <a:pt x="29" y="194"/>
                    <a:pt x="30" y="194"/>
                  </a:cubicBezTo>
                  <a:cubicBezTo>
                    <a:pt x="30" y="195"/>
                    <a:pt x="29" y="195"/>
                    <a:pt x="29" y="195"/>
                  </a:cubicBezTo>
                  <a:cubicBezTo>
                    <a:pt x="28" y="194"/>
                    <a:pt x="28" y="194"/>
                    <a:pt x="27" y="195"/>
                  </a:cubicBezTo>
                  <a:cubicBezTo>
                    <a:pt x="27" y="195"/>
                    <a:pt x="28" y="195"/>
                    <a:pt x="28" y="195"/>
                  </a:cubicBezTo>
                  <a:cubicBezTo>
                    <a:pt x="28" y="195"/>
                    <a:pt x="28" y="196"/>
                    <a:pt x="28" y="197"/>
                  </a:cubicBezTo>
                  <a:cubicBezTo>
                    <a:pt x="28" y="196"/>
                    <a:pt x="27" y="196"/>
                    <a:pt x="27" y="196"/>
                  </a:cubicBezTo>
                  <a:cubicBezTo>
                    <a:pt x="27" y="195"/>
                    <a:pt x="26" y="195"/>
                    <a:pt x="25" y="196"/>
                  </a:cubicBezTo>
                  <a:cubicBezTo>
                    <a:pt x="26" y="196"/>
                    <a:pt x="27" y="196"/>
                    <a:pt x="26"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200"/>
                    <a:pt x="26" y="200"/>
                  </a:cubicBezTo>
                  <a:cubicBezTo>
                    <a:pt x="27" y="200"/>
                    <a:pt x="27" y="200"/>
                    <a:pt x="28" y="200"/>
                  </a:cubicBezTo>
                  <a:cubicBezTo>
                    <a:pt x="28"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6"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4" y="195"/>
                    <a:pt x="24" y="195"/>
                    <a:pt x="25" y="195"/>
                  </a:cubicBezTo>
                  <a:close/>
                  <a:moveTo>
                    <a:pt x="24" y="197"/>
                  </a:moveTo>
                  <a:cubicBezTo>
                    <a:pt x="24" y="197"/>
                    <a:pt x="25" y="196"/>
                    <a:pt x="25" y="196"/>
                  </a:cubicBezTo>
                  <a:cubicBezTo>
                    <a:pt x="25" y="196"/>
                    <a:pt x="25" y="196"/>
                    <a:pt x="25" y="196"/>
                  </a:cubicBezTo>
                  <a:cubicBezTo>
                    <a:pt x="25" y="196"/>
                    <a:pt x="25" y="196"/>
                    <a:pt x="24" y="196"/>
                  </a:cubicBezTo>
                  <a:cubicBezTo>
                    <a:pt x="24" y="196"/>
                    <a:pt x="24" y="196"/>
                    <a:pt x="24" y="197"/>
                  </a:cubicBezTo>
                  <a:close/>
                  <a:moveTo>
                    <a:pt x="22" y="200"/>
                  </a:moveTo>
                  <a:cubicBezTo>
                    <a:pt x="22" y="200"/>
                    <a:pt x="22"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7" y="200"/>
                    <a:pt x="18" y="200"/>
                    <a:pt x="17" y="200"/>
                  </a:cubicBezTo>
                  <a:cubicBezTo>
                    <a:pt x="17" y="200"/>
                    <a:pt x="17" y="200"/>
                    <a:pt x="17" y="200"/>
                  </a:cubicBezTo>
                  <a:cubicBezTo>
                    <a:pt x="17" y="199"/>
                    <a:pt x="16" y="199"/>
                    <a:pt x="16" y="199"/>
                  </a:cubicBezTo>
                  <a:close/>
                  <a:moveTo>
                    <a:pt x="26" y="201"/>
                  </a:moveTo>
                  <a:cubicBezTo>
                    <a:pt x="25" y="202"/>
                    <a:pt x="26" y="202"/>
                    <a:pt x="26" y="202"/>
                  </a:cubicBezTo>
                  <a:cubicBezTo>
                    <a:pt x="26"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6"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19" y="205"/>
                  </a:moveTo>
                  <a:cubicBezTo>
                    <a:pt x="20" y="205"/>
                    <a:pt x="20" y="206"/>
                    <a:pt x="19" y="206"/>
                  </a:cubicBezTo>
                  <a:cubicBezTo>
                    <a:pt x="19" y="207"/>
                    <a:pt x="19" y="207"/>
                    <a:pt x="20" y="207"/>
                  </a:cubicBezTo>
                  <a:cubicBezTo>
                    <a:pt x="20" y="207"/>
                    <a:pt x="20" y="206"/>
                    <a:pt x="20" y="206"/>
                  </a:cubicBezTo>
                  <a:cubicBezTo>
                    <a:pt x="20" y="207"/>
                    <a:pt x="21" y="207"/>
                    <a:pt x="21" y="207"/>
                  </a:cubicBezTo>
                  <a:cubicBezTo>
                    <a:pt x="22" y="206"/>
                    <a:pt x="22" y="206"/>
                    <a:pt x="21" y="205"/>
                  </a:cubicBezTo>
                  <a:cubicBezTo>
                    <a:pt x="20" y="205"/>
                    <a:pt x="20" y="205"/>
                    <a:pt x="19"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6" y="206"/>
                  </a:cubicBezTo>
                  <a:cubicBezTo>
                    <a:pt x="36" y="206"/>
                    <a:pt x="36" y="205"/>
                    <a:pt x="36" y="205"/>
                  </a:cubicBezTo>
                  <a:cubicBezTo>
                    <a:pt x="35" y="205"/>
                    <a:pt x="35" y="206"/>
                    <a:pt x="35" y="206"/>
                  </a:cubicBezTo>
                  <a:close/>
                  <a:moveTo>
                    <a:pt x="29" y="206"/>
                  </a:moveTo>
                  <a:cubicBezTo>
                    <a:pt x="29" y="206"/>
                    <a:pt x="29" y="206"/>
                    <a:pt x="29" y="206"/>
                  </a:cubicBezTo>
                  <a:cubicBezTo>
                    <a:pt x="29" y="206"/>
                    <a:pt x="29"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3"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2" y="207"/>
                    <a:pt x="22" y="207"/>
                    <a:pt x="22" y="207"/>
                  </a:cubicBezTo>
                  <a:cubicBezTo>
                    <a:pt x="22" y="207"/>
                    <a:pt x="22" y="208"/>
                    <a:pt x="22" y="208"/>
                  </a:cubicBezTo>
                  <a:close/>
                  <a:moveTo>
                    <a:pt x="32" y="208"/>
                  </a:moveTo>
                  <a:cubicBezTo>
                    <a:pt x="32" y="208"/>
                    <a:pt x="32" y="208"/>
                    <a:pt x="32" y="208"/>
                  </a:cubicBezTo>
                  <a:cubicBezTo>
                    <a:pt x="33" y="208"/>
                    <a:pt x="33" y="208"/>
                    <a:pt x="33" y="207"/>
                  </a:cubicBezTo>
                  <a:cubicBezTo>
                    <a:pt x="33" y="207"/>
                    <a:pt x="32" y="207"/>
                    <a:pt x="32" y="207"/>
                  </a:cubicBezTo>
                  <a:cubicBezTo>
                    <a:pt x="32" y="208"/>
                    <a:pt x="32" y="208"/>
                    <a:pt x="32" y="208"/>
                  </a:cubicBezTo>
                  <a:close/>
                  <a:moveTo>
                    <a:pt x="43" y="208"/>
                  </a:moveTo>
                  <a:cubicBezTo>
                    <a:pt x="44" y="208"/>
                    <a:pt x="44" y="208"/>
                    <a:pt x="44" y="208"/>
                  </a:cubicBezTo>
                  <a:cubicBezTo>
                    <a:pt x="44" y="208"/>
                    <a:pt x="44" y="208"/>
                    <a:pt x="44" y="208"/>
                  </a:cubicBezTo>
                  <a:cubicBezTo>
                    <a:pt x="45" y="208"/>
                    <a:pt x="45" y="208"/>
                    <a:pt x="45" y="208"/>
                  </a:cubicBezTo>
                  <a:cubicBezTo>
                    <a:pt x="45" y="208"/>
                    <a:pt x="44" y="208"/>
                    <a:pt x="44" y="208"/>
                  </a:cubicBezTo>
                  <a:cubicBezTo>
                    <a:pt x="44" y="208"/>
                    <a:pt x="43" y="208"/>
                    <a:pt x="43" y="208"/>
                  </a:cubicBezTo>
                  <a:cubicBezTo>
                    <a:pt x="43" y="208"/>
                    <a:pt x="43" y="208"/>
                    <a:pt x="43" y="208"/>
                  </a:cubicBezTo>
                  <a:close/>
                  <a:moveTo>
                    <a:pt x="44" y="209"/>
                  </a:moveTo>
                  <a:cubicBezTo>
                    <a:pt x="44" y="209"/>
                    <a:pt x="44" y="209"/>
                    <a:pt x="44" y="210"/>
                  </a:cubicBezTo>
                  <a:cubicBezTo>
                    <a:pt x="44" y="210"/>
                    <a:pt x="45" y="210"/>
                    <a:pt x="45" y="210"/>
                  </a:cubicBezTo>
                  <a:cubicBezTo>
                    <a:pt x="45" y="210"/>
                    <a:pt x="45" y="210"/>
                    <a:pt x="45" y="209"/>
                  </a:cubicBezTo>
                  <a:cubicBezTo>
                    <a:pt x="45" y="209"/>
                    <a:pt x="46" y="209"/>
                    <a:pt x="45" y="209"/>
                  </a:cubicBezTo>
                  <a:cubicBezTo>
                    <a:pt x="45" y="209"/>
                    <a:pt x="45" y="209"/>
                    <a:pt x="44" y="209"/>
                  </a:cubicBezTo>
                  <a:cubicBezTo>
                    <a:pt x="44" y="209"/>
                    <a:pt x="44" y="209"/>
                    <a:pt x="44" y="209"/>
                  </a:cubicBezTo>
                  <a:close/>
                  <a:moveTo>
                    <a:pt x="44" y="211"/>
                  </a:moveTo>
                  <a:cubicBezTo>
                    <a:pt x="44" y="211"/>
                    <a:pt x="44" y="211"/>
                    <a:pt x="44" y="211"/>
                  </a:cubicBezTo>
                  <a:cubicBezTo>
                    <a:pt x="45" y="211"/>
                    <a:pt x="45" y="211"/>
                    <a:pt x="44"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39" y="204"/>
                    <a:pt x="39" y="204"/>
                  </a:cubicBezTo>
                  <a:cubicBezTo>
                    <a:pt x="38" y="204"/>
                    <a:pt x="37" y="203"/>
                    <a:pt x="36" y="203"/>
                  </a:cubicBezTo>
                  <a:cubicBezTo>
                    <a:pt x="36" y="203"/>
                    <a:pt x="36" y="203"/>
                    <a:pt x="36" y="203"/>
                  </a:cubicBezTo>
                  <a:cubicBezTo>
                    <a:pt x="37" y="203"/>
                    <a:pt x="37" y="202"/>
                    <a:pt x="37" y="202"/>
                  </a:cubicBezTo>
                  <a:cubicBezTo>
                    <a:pt x="37" y="202"/>
                    <a:pt x="38" y="202"/>
                    <a:pt x="38" y="201"/>
                  </a:cubicBezTo>
                  <a:cubicBezTo>
                    <a:pt x="38" y="201"/>
                    <a:pt x="38" y="201"/>
                    <a:pt x="38" y="201"/>
                  </a:cubicBezTo>
                  <a:cubicBezTo>
                    <a:pt x="38" y="200"/>
                    <a:pt x="39" y="200"/>
                    <a:pt x="39" y="200"/>
                  </a:cubicBezTo>
                  <a:cubicBezTo>
                    <a:pt x="40" y="199"/>
                    <a:pt x="41" y="199"/>
                    <a:pt x="41" y="198"/>
                  </a:cubicBezTo>
                  <a:cubicBezTo>
                    <a:pt x="41" y="198"/>
                    <a:pt x="42" y="198"/>
                    <a:pt x="42" y="199"/>
                  </a:cubicBezTo>
                  <a:cubicBezTo>
                    <a:pt x="41" y="199"/>
                    <a:pt x="41" y="199"/>
                    <a:pt x="41" y="199"/>
                  </a:cubicBezTo>
                  <a:cubicBezTo>
                    <a:pt x="41" y="199"/>
                    <a:pt x="41" y="200"/>
                    <a:pt x="40" y="201"/>
                  </a:cubicBezTo>
                  <a:cubicBezTo>
                    <a:pt x="40" y="201"/>
                    <a:pt x="39" y="201"/>
                    <a:pt x="39" y="202"/>
                  </a:cubicBezTo>
                  <a:cubicBezTo>
                    <a:pt x="39" y="202"/>
                    <a:pt x="39" y="203"/>
                    <a:pt x="39" y="203"/>
                  </a:cubicBezTo>
                  <a:cubicBezTo>
                    <a:pt x="40" y="203"/>
                    <a:pt x="40" y="203"/>
                    <a:pt x="40" y="204"/>
                  </a:cubicBezTo>
                  <a:cubicBezTo>
                    <a:pt x="41" y="204"/>
                    <a:pt x="42" y="204"/>
                    <a:pt x="42" y="203"/>
                  </a:cubicBezTo>
                  <a:cubicBezTo>
                    <a:pt x="42"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8"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5" y="196"/>
                    <a:pt x="15" y="197"/>
                  </a:cubicBezTo>
                  <a:cubicBezTo>
                    <a:pt x="14" y="196"/>
                    <a:pt x="14" y="196"/>
                    <a:pt x="14" y="196"/>
                  </a:cubicBezTo>
                  <a:cubicBezTo>
                    <a:pt x="14" y="196"/>
                    <a:pt x="15" y="196"/>
                    <a:pt x="15" y="196"/>
                  </a:cubicBezTo>
                  <a:cubicBezTo>
                    <a:pt x="15" y="196"/>
                    <a:pt x="16" y="196"/>
                    <a:pt x="16" y="196"/>
                  </a:cubicBezTo>
                  <a:cubicBezTo>
                    <a:pt x="16"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0"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8" y="212"/>
                    <a:pt x="39" y="212"/>
                  </a:cubicBezTo>
                  <a:cubicBezTo>
                    <a:pt x="39" y="213"/>
                    <a:pt x="39" y="213"/>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2" name="Group 41">
            <a:extLst>
              <a:ext uri="{FF2B5EF4-FFF2-40B4-BE49-F238E27FC236}">
                <a16:creationId xmlns:a16="http://schemas.microsoft.com/office/drawing/2014/main" id="{EDAB03F8-A52A-4E9F-9EEC-D2513C8B0AE8}"/>
              </a:ext>
            </a:extLst>
          </p:cNvPr>
          <p:cNvGrpSpPr/>
          <p:nvPr/>
        </p:nvGrpSpPr>
        <p:grpSpPr>
          <a:xfrm>
            <a:off x="5404005" y="3982777"/>
            <a:ext cx="1477162" cy="182001"/>
            <a:chOff x="3700861" y="4487677"/>
            <a:chExt cx="1477162" cy="182001"/>
          </a:xfrm>
        </p:grpSpPr>
        <p:sp>
          <p:nvSpPr>
            <p:cNvPr id="43" name="Freeform 41">
              <a:extLst>
                <a:ext uri="{FF2B5EF4-FFF2-40B4-BE49-F238E27FC236}">
                  <a16:creationId xmlns:a16="http://schemas.microsoft.com/office/drawing/2014/main" id="{DE5D1760-3D4E-48E4-83C4-7F48AD86CF88}"/>
                </a:ext>
              </a:extLst>
            </p:cNvPr>
            <p:cNvSpPr>
              <a:spLocks noEditPoints="1"/>
            </p:cNvSpPr>
            <p:nvPr/>
          </p:nvSpPr>
          <p:spPr bwMode="auto">
            <a:xfrm>
              <a:off x="3700861" y="4491909"/>
              <a:ext cx="105815" cy="177767"/>
            </a:xfrm>
            <a:custGeom>
              <a:avLst/>
              <a:gdLst>
                <a:gd name="T0" fmla="*/ 64 w 128"/>
                <a:gd name="T1" fmla="*/ 215 h 217"/>
                <a:gd name="T2" fmla="*/ 72 w 128"/>
                <a:gd name="T3" fmla="*/ 209 h 217"/>
                <a:gd name="T4" fmla="*/ 63 w 128"/>
                <a:gd name="T5" fmla="*/ 208 h 217"/>
                <a:gd name="T6" fmla="*/ 67 w 128"/>
                <a:gd name="T7" fmla="*/ 207 h 217"/>
                <a:gd name="T8" fmla="*/ 27 w 128"/>
                <a:gd name="T9" fmla="*/ 207 h 217"/>
                <a:gd name="T10" fmla="*/ 84 w 128"/>
                <a:gd name="T11" fmla="*/ 204 h 217"/>
                <a:gd name="T12" fmla="*/ 50 w 128"/>
                <a:gd name="T13" fmla="*/ 153 h 217"/>
                <a:gd name="T14" fmla="*/ 122 w 128"/>
                <a:gd name="T15" fmla="*/ 150 h 217"/>
                <a:gd name="T16" fmla="*/ 43 w 128"/>
                <a:gd name="T17" fmla="*/ 141 h 217"/>
                <a:gd name="T18" fmla="*/ 126 w 128"/>
                <a:gd name="T19" fmla="*/ 135 h 217"/>
                <a:gd name="T20" fmla="*/ 110 w 128"/>
                <a:gd name="T21" fmla="*/ 113 h 217"/>
                <a:gd name="T22" fmla="*/ 125 w 128"/>
                <a:gd name="T23" fmla="*/ 112 h 217"/>
                <a:gd name="T24" fmla="*/ 114 w 128"/>
                <a:gd name="T25" fmla="*/ 103 h 217"/>
                <a:gd name="T26" fmla="*/ 14 w 128"/>
                <a:gd name="T27" fmla="*/ 94 h 217"/>
                <a:gd name="T28" fmla="*/ 76 w 128"/>
                <a:gd name="T29" fmla="*/ 85 h 217"/>
                <a:gd name="T30" fmla="*/ 26 w 128"/>
                <a:gd name="T31" fmla="*/ 80 h 217"/>
                <a:gd name="T32" fmla="*/ 33 w 128"/>
                <a:gd name="T33" fmla="*/ 66 h 217"/>
                <a:gd name="T34" fmla="*/ 10 w 128"/>
                <a:gd name="T35" fmla="*/ 56 h 217"/>
                <a:gd name="T36" fmla="*/ 41 w 128"/>
                <a:gd name="T37" fmla="*/ 53 h 217"/>
                <a:gd name="T38" fmla="*/ 24 w 128"/>
                <a:gd name="T39" fmla="*/ 44 h 217"/>
                <a:gd name="T40" fmla="*/ 28 w 128"/>
                <a:gd name="T41" fmla="*/ 42 h 217"/>
                <a:gd name="T42" fmla="*/ 33 w 128"/>
                <a:gd name="T43" fmla="*/ 25 h 217"/>
                <a:gd name="T44" fmla="*/ 78 w 128"/>
                <a:gd name="T45" fmla="*/ 13 h 217"/>
                <a:gd name="T46" fmla="*/ 49 w 128"/>
                <a:gd name="T47" fmla="*/ 10 h 217"/>
                <a:gd name="T48" fmla="*/ 69 w 128"/>
                <a:gd name="T49" fmla="*/ 9 h 217"/>
                <a:gd name="T50" fmla="*/ 78 w 128"/>
                <a:gd name="T51" fmla="*/ 10 h 217"/>
                <a:gd name="T52" fmla="*/ 54 w 128"/>
                <a:gd name="T53" fmla="*/ 9 h 217"/>
                <a:gd name="T54" fmla="*/ 6 w 128"/>
                <a:gd name="T55" fmla="*/ 8 h 217"/>
                <a:gd name="T56" fmla="*/ 8 w 128"/>
                <a:gd name="T57" fmla="*/ 8 h 217"/>
                <a:gd name="T58" fmla="*/ 16 w 128"/>
                <a:gd name="T59" fmla="*/ 6 h 217"/>
                <a:gd name="T60" fmla="*/ 65 w 128"/>
                <a:gd name="T61" fmla="*/ 7 h 217"/>
                <a:gd name="T62" fmla="*/ 111 w 128"/>
                <a:gd name="T63" fmla="*/ 4 h 217"/>
                <a:gd name="T64" fmla="*/ 86 w 128"/>
                <a:gd name="T65" fmla="*/ 3 h 217"/>
                <a:gd name="T66" fmla="*/ 7 w 128"/>
                <a:gd name="T67" fmla="*/ 3 h 217"/>
                <a:gd name="T68" fmla="*/ 73 w 128"/>
                <a:gd name="T69" fmla="*/ 7 h 217"/>
                <a:gd name="T70" fmla="*/ 51 w 128"/>
                <a:gd name="T71" fmla="*/ 1 h 217"/>
                <a:gd name="T72" fmla="*/ 70 w 128"/>
                <a:gd name="T73" fmla="*/ 58 h 217"/>
                <a:gd name="T74" fmla="*/ 128 w 128"/>
                <a:gd name="T75" fmla="*/ 110 h 217"/>
                <a:gd name="T76" fmla="*/ 126 w 128"/>
                <a:gd name="T77" fmla="*/ 124 h 217"/>
                <a:gd name="T78" fmla="*/ 105 w 128"/>
                <a:gd name="T79" fmla="*/ 209 h 217"/>
                <a:gd name="T80" fmla="*/ 104 w 128"/>
                <a:gd name="T81" fmla="*/ 206 h 217"/>
                <a:gd name="T82" fmla="*/ 96 w 128"/>
                <a:gd name="T83" fmla="*/ 202 h 217"/>
                <a:gd name="T84" fmla="*/ 100 w 128"/>
                <a:gd name="T85" fmla="*/ 210 h 217"/>
                <a:gd name="T86" fmla="*/ 92 w 128"/>
                <a:gd name="T87" fmla="*/ 206 h 217"/>
                <a:gd name="T88" fmla="*/ 84 w 128"/>
                <a:gd name="T89" fmla="*/ 206 h 217"/>
                <a:gd name="T90" fmla="*/ 63 w 128"/>
                <a:gd name="T91" fmla="*/ 212 h 217"/>
                <a:gd name="T92" fmla="*/ 49 w 128"/>
                <a:gd name="T93" fmla="*/ 213 h 217"/>
                <a:gd name="T94" fmla="*/ 41 w 128"/>
                <a:gd name="T95" fmla="*/ 214 h 217"/>
                <a:gd name="T96" fmla="*/ 1 w 128"/>
                <a:gd name="T97" fmla="*/ 160 h 217"/>
                <a:gd name="T98" fmla="*/ 75 w 128"/>
                <a:gd name="T99" fmla="*/ 150 h 217"/>
                <a:gd name="T100" fmla="*/ 3 w 128"/>
                <a:gd name="T101" fmla="*/ 58 h 217"/>
                <a:gd name="T102" fmla="*/ 13 w 128"/>
                <a:gd name="T103" fmla="*/ 4 h 217"/>
                <a:gd name="T104" fmla="*/ 25 w 128"/>
                <a:gd name="T105" fmla="*/ 2 h 217"/>
                <a:gd name="T106" fmla="*/ 38 w 128"/>
                <a:gd name="T107" fmla="*/ 3 h 217"/>
                <a:gd name="T108" fmla="*/ 48 w 128"/>
                <a:gd name="T109" fmla="*/ 2 h 217"/>
                <a:gd name="T110" fmla="*/ 68 w 128"/>
                <a:gd name="T111" fmla="*/ 4 h 217"/>
                <a:gd name="T112" fmla="*/ 77 w 128"/>
                <a:gd name="T113" fmla="*/ 1 h 217"/>
                <a:gd name="T114" fmla="*/ 105 w 128"/>
                <a:gd name="T115" fmla="*/ 2 h 217"/>
                <a:gd name="T116" fmla="*/ 116 w 128"/>
                <a:gd name="T117"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7">
                  <a:moveTo>
                    <a:pt x="67" y="1"/>
                  </a:moveTo>
                  <a:cubicBezTo>
                    <a:pt x="67" y="1"/>
                    <a:pt x="67" y="2"/>
                    <a:pt x="67" y="2"/>
                  </a:cubicBezTo>
                  <a:cubicBezTo>
                    <a:pt x="67" y="2"/>
                    <a:pt x="66" y="2"/>
                    <a:pt x="66" y="2"/>
                  </a:cubicBezTo>
                  <a:cubicBezTo>
                    <a:pt x="66" y="1"/>
                    <a:pt x="66" y="1"/>
                    <a:pt x="66" y="1"/>
                  </a:cubicBezTo>
                  <a:lnTo>
                    <a:pt x="67" y="1"/>
                  </a:lnTo>
                  <a:close/>
                  <a:moveTo>
                    <a:pt x="60" y="213"/>
                  </a:moveTo>
                  <a:cubicBezTo>
                    <a:pt x="60" y="214"/>
                    <a:pt x="59" y="214"/>
                    <a:pt x="59" y="214"/>
                  </a:cubicBezTo>
                  <a:cubicBezTo>
                    <a:pt x="58" y="214"/>
                    <a:pt x="58" y="214"/>
                    <a:pt x="56" y="214"/>
                  </a:cubicBezTo>
                  <a:cubicBezTo>
                    <a:pt x="57" y="213"/>
                    <a:pt x="57" y="213"/>
                    <a:pt x="58" y="213"/>
                  </a:cubicBezTo>
                  <a:cubicBezTo>
                    <a:pt x="59" y="213"/>
                    <a:pt x="59" y="213"/>
                    <a:pt x="60" y="213"/>
                  </a:cubicBezTo>
                  <a:close/>
                  <a:moveTo>
                    <a:pt x="61" y="214"/>
                  </a:moveTo>
                  <a:cubicBezTo>
                    <a:pt x="61" y="214"/>
                    <a:pt x="62" y="214"/>
                    <a:pt x="63" y="214"/>
                  </a:cubicBezTo>
                  <a:cubicBezTo>
                    <a:pt x="63" y="214"/>
                    <a:pt x="64" y="215"/>
                    <a:pt x="64" y="215"/>
                  </a:cubicBezTo>
                  <a:cubicBezTo>
                    <a:pt x="64" y="216"/>
                    <a:pt x="64" y="216"/>
                    <a:pt x="63" y="216"/>
                  </a:cubicBezTo>
                  <a:cubicBezTo>
                    <a:pt x="63" y="217"/>
                    <a:pt x="62" y="217"/>
                    <a:pt x="62" y="217"/>
                  </a:cubicBezTo>
                  <a:cubicBezTo>
                    <a:pt x="61" y="216"/>
                    <a:pt x="61" y="216"/>
                    <a:pt x="61" y="215"/>
                  </a:cubicBezTo>
                  <a:cubicBezTo>
                    <a:pt x="61" y="215"/>
                    <a:pt x="61" y="214"/>
                    <a:pt x="61" y="214"/>
                  </a:cubicBezTo>
                  <a:close/>
                  <a:moveTo>
                    <a:pt x="38" y="210"/>
                  </a:moveTo>
                  <a:cubicBezTo>
                    <a:pt x="37" y="210"/>
                    <a:pt x="37" y="210"/>
                    <a:pt x="37" y="210"/>
                  </a:cubicBezTo>
                  <a:cubicBezTo>
                    <a:pt x="37" y="210"/>
                    <a:pt x="36" y="210"/>
                    <a:pt x="35" y="210"/>
                  </a:cubicBezTo>
                  <a:cubicBezTo>
                    <a:pt x="35" y="210"/>
                    <a:pt x="35" y="210"/>
                    <a:pt x="35" y="211"/>
                  </a:cubicBezTo>
                  <a:cubicBezTo>
                    <a:pt x="35" y="211"/>
                    <a:pt x="35" y="211"/>
                    <a:pt x="36" y="211"/>
                  </a:cubicBezTo>
                  <a:cubicBezTo>
                    <a:pt x="37" y="212"/>
                    <a:pt x="37" y="212"/>
                    <a:pt x="37" y="211"/>
                  </a:cubicBezTo>
                  <a:cubicBezTo>
                    <a:pt x="38" y="211"/>
                    <a:pt x="38" y="211"/>
                    <a:pt x="38" y="210"/>
                  </a:cubicBezTo>
                  <a:close/>
                  <a:moveTo>
                    <a:pt x="73" y="211"/>
                  </a:moveTo>
                  <a:cubicBezTo>
                    <a:pt x="72" y="210"/>
                    <a:pt x="72" y="210"/>
                    <a:pt x="72" y="209"/>
                  </a:cubicBezTo>
                  <a:cubicBezTo>
                    <a:pt x="72" y="209"/>
                    <a:pt x="72" y="209"/>
                    <a:pt x="71" y="209"/>
                  </a:cubicBezTo>
                  <a:cubicBezTo>
                    <a:pt x="71" y="209"/>
                    <a:pt x="71" y="210"/>
                    <a:pt x="71" y="210"/>
                  </a:cubicBezTo>
                  <a:cubicBezTo>
                    <a:pt x="71" y="210"/>
                    <a:pt x="71" y="210"/>
                    <a:pt x="71" y="211"/>
                  </a:cubicBezTo>
                  <a:lnTo>
                    <a:pt x="73" y="211"/>
                  </a:lnTo>
                  <a:close/>
                  <a:moveTo>
                    <a:pt x="46" y="210"/>
                  </a:moveTo>
                  <a:cubicBezTo>
                    <a:pt x="47" y="210"/>
                    <a:pt x="47" y="209"/>
                    <a:pt x="46" y="209"/>
                  </a:cubicBezTo>
                  <a:cubicBezTo>
                    <a:pt x="46" y="208"/>
                    <a:pt x="46" y="208"/>
                    <a:pt x="45" y="208"/>
                  </a:cubicBezTo>
                  <a:cubicBezTo>
                    <a:pt x="45" y="210"/>
                    <a:pt x="45" y="210"/>
                    <a:pt x="46" y="210"/>
                  </a:cubicBezTo>
                  <a:close/>
                  <a:moveTo>
                    <a:pt x="63" y="208"/>
                  </a:moveTo>
                  <a:cubicBezTo>
                    <a:pt x="63" y="209"/>
                    <a:pt x="64" y="210"/>
                    <a:pt x="65" y="210"/>
                  </a:cubicBezTo>
                  <a:cubicBezTo>
                    <a:pt x="66" y="210"/>
                    <a:pt x="66" y="209"/>
                    <a:pt x="67" y="208"/>
                  </a:cubicBezTo>
                  <a:cubicBezTo>
                    <a:pt x="66" y="208"/>
                    <a:pt x="65" y="208"/>
                    <a:pt x="65" y="208"/>
                  </a:cubicBezTo>
                  <a:cubicBezTo>
                    <a:pt x="64" y="208"/>
                    <a:pt x="64" y="208"/>
                    <a:pt x="63" y="208"/>
                  </a:cubicBezTo>
                  <a:close/>
                  <a:moveTo>
                    <a:pt x="58" y="210"/>
                  </a:moveTo>
                  <a:cubicBezTo>
                    <a:pt x="59" y="210"/>
                    <a:pt x="60" y="209"/>
                    <a:pt x="61" y="209"/>
                  </a:cubicBezTo>
                  <a:cubicBezTo>
                    <a:pt x="60" y="209"/>
                    <a:pt x="60" y="208"/>
                    <a:pt x="60" y="208"/>
                  </a:cubicBezTo>
                  <a:cubicBezTo>
                    <a:pt x="60" y="208"/>
                    <a:pt x="59" y="208"/>
                    <a:pt x="58" y="208"/>
                  </a:cubicBezTo>
                  <a:cubicBezTo>
                    <a:pt x="58" y="208"/>
                    <a:pt x="58" y="209"/>
                    <a:pt x="58" y="209"/>
                  </a:cubicBezTo>
                  <a:cubicBezTo>
                    <a:pt x="58" y="209"/>
                    <a:pt x="58" y="210"/>
                    <a:pt x="58" y="210"/>
                  </a:cubicBezTo>
                  <a:close/>
                  <a:moveTo>
                    <a:pt x="80" y="209"/>
                  </a:moveTo>
                  <a:cubicBezTo>
                    <a:pt x="80" y="209"/>
                    <a:pt x="81" y="209"/>
                    <a:pt x="81" y="208"/>
                  </a:cubicBezTo>
                  <a:cubicBezTo>
                    <a:pt x="81" y="208"/>
                    <a:pt x="81" y="208"/>
                    <a:pt x="81" y="207"/>
                  </a:cubicBezTo>
                  <a:lnTo>
                    <a:pt x="80" y="207"/>
                  </a:lnTo>
                  <a:lnTo>
                    <a:pt x="80" y="209"/>
                  </a:lnTo>
                  <a:close/>
                  <a:moveTo>
                    <a:pt x="68" y="208"/>
                  </a:moveTo>
                  <a:cubicBezTo>
                    <a:pt x="68" y="207"/>
                    <a:pt x="68" y="207"/>
                    <a:pt x="67" y="207"/>
                  </a:cubicBezTo>
                  <a:cubicBezTo>
                    <a:pt x="67" y="207"/>
                    <a:pt x="67" y="207"/>
                    <a:pt x="67" y="207"/>
                  </a:cubicBezTo>
                  <a:cubicBezTo>
                    <a:pt x="67" y="208"/>
                    <a:pt x="67" y="208"/>
                    <a:pt x="67" y="208"/>
                  </a:cubicBezTo>
                  <a:lnTo>
                    <a:pt x="68" y="208"/>
                  </a:lnTo>
                  <a:close/>
                  <a:moveTo>
                    <a:pt x="29" y="207"/>
                  </a:moveTo>
                  <a:cubicBezTo>
                    <a:pt x="29" y="207"/>
                    <a:pt x="30" y="207"/>
                    <a:pt x="30" y="207"/>
                  </a:cubicBezTo>
                  <a:cubicBezTo>
                    <a:pt x="30" y="207"/>
                    <a:pt x="31" y="207"/>
                    <a:pt x="32" y="207"/>
                  </a:cubicBezTo>
                  <a:cubicBezTo>
                    <a:pt x="32" y="207"/>
                    <a:pt x="31" y="206"/>
                    <a:pt x="30" y="206"/>
                  </a:cubicBezTo>
                  <a:cubicBezTo>
                    <a:pt x="30" y="206"/>
                    <a:pt x="29" y="206"/>
                    <a:pt x="29" y="207"/>
                  </a:cubicBezTo>
                  <a:close/>
                  <a:moveTo>
                    <a:pt x="86" y="207"/>
                  </a:moveTo>
                  <a:cubicBezTo>
                    <a:pt x="87" y="207"/>
                    <a:pt x="88" y="206"/>
                    <a:pt x="88" y="205"/>
                  </a:cubicBezTo>
                  <a:cubicBezTo>
                    <a:pt x="87" y="205"/>
                    <a:pt x="86" y="205"/>
                    <a:pt x="86" y="205"/>
                  </a:cubicBezTo>
                  <a:lnTo>
                    <a:pt x="86" y="207"/>
                  </a:lnTo>
                  <a:close/>
                  <a:moveTo>
                    <a:pt x="27" y="207"/>
                  </a:moveTo>
                  <a:cubicBezTo>
                    <a:pt x="28" y="207"/>
                    <a:pt x="28" y="207"/>
                    <a:pt x="28" y="206"/>
                  </a:cubicBezTo>
                  <a:cubicBezTo>
                    <a:pt x="27" y="205"/>
                    <a:pt x="27" y="205"/>
                    <a:pt x="27" y="205"/>
                  </a:cubicBezTo>
                  <a:lnTo>
                    <a:pt x="27" y="207"/>
                  </a:lnTo>
                  <a:close/>
                  <a:moveTo>
                    <a:pt x="87" y="208"/>
                  </a:moveTo>
                  <a:cubicBezTo>
                    <a:pt x="88" y="209"/>
                    <a:pt x="88" y="209"/>
                    <a:pt x="88" y="209"/>
                  </a:cubicBezTo>
                  <a:cubicBezTo>
                    <a:pt x="89" y="209"/>
                    <a:pt x="89" y="209"/>
                    <a:pt x="90" y="209"/>
                  </a:cubicBezTo>
                  <a:cubicBezTo>
                    <a:pt x="90" y="208"/>
                    <a:pt x="90" y="207"/>
                    <a:pt x="90" y="206"/>
                  </a:cubicBezTo>
                  <a:cubicBezTo>
                    <a:pt x="91" y="205"/>
                    <a:pt x="92" y="205"/>
                    <a:pt x="92" y="204"/>
                  </a:cubicBezTo>
                  <a:cubicBezTo>
                    <a:pt x="92" y="204"/>
                    <a:pt x="92" y="203"/>
                    <a:pt x="92" y="203"/>
                  </a:cubicBezTo>
                  <a:cubicBezTo>
                    <a:pt x="92" y="203"/>
                    <a:pt x="92" y="203"/>
                    <a:pt x="91" y="203"/>
                  </a:cubicBezTo>
                  <a:cubicBezTo>
                    <a:pt x="91" y="204"/>
                    <a:pt x="90" y="205"/>
                    <a:pt x="90" y="206"/>
                  </a:cubicBezTo>
                  <a:cubicBezTo>
                    <a:pt x="89" y="207"/>
                    <a:pt x="88" y="207"/>
                    <a:pt x="87" y="208"/>
                  </a:cubicBezTo>
                  <a:close/>
                  <a:moveTo>
                    <a:pt x="84" y="204"/>
                  </a:moveTo>
                  <a:cubicBezTo>
                    <a:pt x="85" y="204"/>
                    <a:pt x="85" y="204"/>
                    <a:pt x="85" y="204"/>
                  </a:cubicBezTo>
                  <a:cubicBezTo>
                    <a:pt x="86" y="204"/>
                    <a:pt x="86" y="204"/>
                    <a:pt x="87" y="204"/>
                  </a:cubicBezTo>
                  <a:cubicBezTo>
                    <a:pt x="87" y="203"/>
                    <a:pt x="87" y="203"/>
                    <a:pt x="87" y="203"/>
                  </a:cubicBezTo>
                  <a:cubicBezTo>
                    <a:pt x="88" y="202"/>
                    <a:pt x="87" y="202"/>
                    <a:pt x="87" y="202"/>
                  </a:cubicBezTo>
                  <a:cubicBezTo>
                    <a:pt x="87" y="202"/>
                    <a:pt x="86" y="203"/>
                    <a:pt x="85" y="203"/>
                  </a:cubicBezTo>
                  <a:cubicBezTo>
                    <a:pt x="85" y="203"/>
                    <a:pt x="84" y="203"/>
                    <a:pt x="84" y="204"/>
                  </a:cubicBezTo>
                  <a:close/>
                  <a:moveTo>
                    <a:pt x="57" y="203"/>
                  </a:moveTo>
                  <a:cubicBezTo>
                    <a:pt x="57" y="204"/>
                    <a:pt x="57" y="204"/>
                    <a:pt x="58" y="205"/>
                  </a:cubicBezTo>
                  <a:cubicBezTo>
                    <a:pt x="59" y="204"/>
                    <a:pt x="60" y="204"/>
                    <a:pt x="61" y="203"/>
                  </a:cubicBezTo>
                  <a:cubicBezTo>
                    <a:pt x="62" y="203"/>
                    <a:pt x="63" y="202"/>
                    <a:pt x="63" y="200"/>
                  </a:cubicBezTo>
                  <a:cubicBezTo>
                    <a:pt x="62" y="201"/>
                    <a:pt x="60" y="201"/>
                    <a:pt x="59" y="202"/>
                  </a:cubicBezTo>
                  <a:cubicBezTo>
                    <a:pt x="58" y="202"/>
                    <a:pt x="57" y="203"/>
                    <a:pt x="57" y="203"/>
                  </a:cubicBezTo>
                  <a:close/>
                  <a:moveTo>
                    <a:pt x="50" y="153"/>
                  </a:moveTo>
                  <a:cubicBezTo>
                    <a:pt x="50" y="154"/>
                    <a:pt x="50" y="154"/>
                    <a:pt x="50" y="154"/>
                  </a:cubicBezTo>
                  <a:cubicBezTo>
                    <a:pt x="50" y="154"/>
                    <a:pt x="51" y="154"/>
                    <a:pt x="51" y="154"/>
                  </a:cubicBezTo>
                  <a:cubicBezTo>
                    <a:pt x="52" y="154"/>
                    <a:pt x="52" y="154"/>
                    <a:pt x="52" y="154"/>
                  </a:cubicBezTo>
                  <a:cubicBezTo>
                    <a:pt x="53" y="154"/>
                    <a:pt x="53" y="154"/>
                    <a:pt x="53" y="154"/>
                  </a:cubicBezTo>
                  <a:cubicBezTo>
                    <a:pt x="53" y="153"/>
                    <a:pt x="52" y="153"/>
                    <a:pt x="51" y="153"/>
                  </a:cubicBezTo>
                  <a:cubicBezTo>
                    <a:pt x="51" y="153"/>
                    <a:pt x="50" y="153"/>
                    <a:pt x="50" y="153"/>
                  </a:cubicBezTo>
                  <a:close/>
                  <a:moveTo>
                    <a:pt x="15" y="152"/>
                  </a:moveTo>
                  <a:cubicBezTo>
                    <a:pt x="15" y="153"/>
                    <a:pt x="15" y="153"/>
                    <a:pt x="15" y="153"/>
                  </a:cubicBezTo>
                  <a:cubicBezTo>
                    <a:pt x="16" y="153"/>
                    <a:pt x="16" y="153"/>
                    <a:pt x="16" y="153"/>
                  </a:cubicBezTo>
                  <a:cubicBezTo>
                    <a:pt x="17" y="154"/>
                    <a:pt x="17" y="154"/>
                    <a:pt x="18" y="153"/>
                  </a:cubicBezTo>
                  <a:cubicBezTo>
                    <a:pt x="18" y="153"/>
                    <a:pt x="18" y="153"/>
                    <a:pt x="18" y="153"/>
                  </a:cubicBezTo>
                  <a:cubicBezTo>
                    <a:pt x="17" y="152"/>
                    <a:pt x="16" y="152"/>
                    <a:pt x="15" y="152"/>
                  </a:cubicBezTo>
                  <a:close/>
                  <a:moveTo>
                    <a:pt x="122" y="150"/>
                  </a:moveTo>
                  <a:cubicBezTo>
                    <a:pt x="123" y="150"/>
                    <a:pt x="123" y="150"/>
                    <a:pt x="123" y="150"/>
                  </a:cubicBezTo>
                  <a:cubicBezTo>
                    <a:pt x="124" y="149"/>
                    <a:pt x="124" y="149"/>
                    <a:pt x="124" y="149"/>
                  </a:cubicBezTo>
                  <a:cubicBezTo>
                    <a:pt x="124" y="149"/>
                    <a:pt x="124" y="148"/>
                    <a:pt x="124" y="148"/>
                  </a:cubicBezTo>
                  <a:cubicBezTo>
                    <a:pt x="124" y="148"/>
                    <a:pt x="124" y="147"/>
                    <a:pt x="124" y="147"/>
                  </a:cubicBezTo>
                  <a:cubicBezTo>
                    <a:pt x="124" y="147"/>
                    <a:pt x="124" y="146"/>
                    <a:pt x="124" y="146"/>
                  </a:cubicBezTo>
                  <a:cubicBezTo>
                    <a:pt x="124" y="146"/>
                    <a:pt x="124" y="146"/>
                    <a:pt x="124" y="146"/>
                  </a:cubicBezTo>
                  <a:cubicBezTo>
                    <a:pt x="123" y="147"/>
                    <a:pt x="122" y="148"/>
                    <a:pt x="122" y="150"/>
                  </a:cubicBezTo>
                  <a:close/>
                  <a:moveTo>
                    <a:pt x="125" y="145"/>
                  </a:moveTo>
                  <a:cubicBezTo>
                    <a:pt x="126" y="145"/>
                    <a:pt x="126" y="145"/>
                    <a:pt x="127" y="144"/>
                  </a:cubicBezTo>
                  <a:cubicBezTo>
                    <a:pt x="127" y="143"/>
                    <a:pt x="127" y="143"/>
                    <a:pt x="126" y="143"/>
                  </a:cubicBezTo>
                  <a:cubicBezTo>
                    <a:pt x="126" y="143"/>
                    <a:pt x="126" y="144"/>
                    <a:pt x="125" y="144"/>
                  </a:cubicBezTo>
                  <a:cubicBezTo>
                    <a:pt x="125" y="144"/>
                    <a:pt x="125" y="145"/>
                    <a:pt x="125" y="145"/>
                  </a:cubicBezTo>
                  <a:close/>
                  <a:moveTo>
                    <a:pt x="43" y="141"/>
                  </a:moveTo>
                  <a:cubicBezTo>
                    <a:pt x="44" y="141"/>
                    <a:pt x="44" y="141"/>
                    <a:pt x="45" y="141"/>
                  </a:cubicBezTo>
                  <a:cubicBezTo>
                    <a:pt x="45" y="141"/>
                    <a:pt x="45" y="140"/>
                    <a:pt x="45" y="140"/>
                  </a:cubicBezTo>
                  <a:cubicBezTo>
                    <a:pt x="45" y="139"/>
                    <a:pt x="45" y="139"/>
                    <a:pt x="45" y="139"/>
                  </a:cubicBezTo>
                  <a:cubicBezTo>
                    <a:pt x="45" y="138"/>
                    <a:pt x="45" y="138"/>
                    <a:pt x="45" y="137"/>
                  </a:cubicBezTo>
                  <a:lnTo>
                    <a:pt x="44" y="137"/>
                  </a:lnTo>
                  <a:cubicBezTo>
                    <a:pt x="44" y="138"/>
                    <a:pt x="43" y="139"/>
                    <a:pt x="43" y="139"/>
                  </a:cubicBezTo>
                  <a:cubicBezTo>
                    <a:pt x="43" y="140"/>
                    <a:pt x="43" y="141"/>
                    <a:pt x="43" y="141"/>
                  </a:cubicBezTo>
                  <a:close/>
                  <a:moveTo>
                    <a:pt x="123" y="137"/>
                  </a:moveTo>
                  <a:cubicBezTo>
                    <a:pt x="124" y="137"/>
                    <a:pt x="124" y="137"/>
                    <a:pt x="124" y="137"/>
                  </a:cubicBezTo>
                  <a:cubicBezTo>
                    <a:pt x="124" y="138"/>
                    <a:pt x="125" y="138"/>
                    <a:pt x="125" y="138"/>
                  </a:cubicBezTo>
                  <a:cubicBezTo>
                    <a:pt x="125" y="137"/>
                    <a:pt x="125" y="137"/>
                    <a:pt x="125" y="137"/>
                  </a:cubicBezTo>
                  <a:cubicBezTo>
                    <a:pt x="125" y="136"/>
                    <a:pt x="126" y="136"/>
                    <a:pt x="126" y="136"/>
                  </a:cubicBezTo>
                  <a:cubicBezTo>
                    <a:pt x="126" y="135"/>
                    <a:pt x="126" y="135"/>
                    <a:pt x="126" y="135"/>
                  </a:cubicBezTo>
                  <a:cubicBezTo>
                    <a:pt x="126" y="135"/>
                    <a:pt x="126" y="135"/>
                    <a:pt x="125" y="135"/>
                  </a:cubicBezTo>
                  <a:cubicBezTo>
                    <a:pt x="125" y="135"/>
                    <a:pt x="125" y="135"/>
                    <a:pt x="125" y="135"/>
                  </a:cubicBezTo>
                  <a:cubicBezTo>
                    <a:pt x="125" y="136"/>
                    <a:pt x="124" y="136"/>
                    <a:pt x="124" y="136"/>
                  </a:cubicBezTo>
                  <a:cubicBezTo>
                    <a:pt x="124" y="136"/>
                    <a:pt x="124" y="136"/>
                    <a:pt x="124" y="136"/>
                  </a:cubicBezTo>
                  <a:cubicBezTo>
                    <a:pt x="123" y="137"/>
                    <a:pt x="123" y="137"/>
                    <a:pt x="123" y="137"/>
                  </a:cubicBezTo>
                  <a:close/>
                  <a:moveTo>
                    <a:pt x="122" y="126"/>
                  </a:moveTo>
                  <a:cubicBezTo>
                    <a:pt x="122" y="125"/>
                    <a:pt x="122" y="125"/>
                    <a:pt x="122" y="124"/>
                  </a:cubicBezTo>
                  <a:cubicBezTo>
                    <a:pt x="122" y="124"/>
                    <a:pt x="121" y="124"/>
                    <a:pt x="121" y="124"/>
                  </a:cubicBezTo>
                  <a:cubicBezTo>
                    <a:pt x="120" y="124"/>
                    <a:pt x="120" y="124"/>
                    <a:pt x="120" y="125"/>
                  </a:cubicBezTo>
                  <a:cubicBezTo>
                    <a:pt x="121" y="126"/>
                    <a:pt x="121" y="126"/>
                    <a:pt x="122" y="126"/>
                  </a:cubicBezTo>
                  <a:close/>
                  <a:moveTo>
                    <a:pt x="114" y="114"/>
                  </a:moveTo>
                  <a:cubicBezTo>
                    <a:pt x="114" y="112"/>
                    <a:pt x="113" y="111"/>
                    <a:pt x="112" y="112"/>
                  </a:cubicBezTo>
                  <a:cubicBezTo>
                    <a:pt x="111" y="112"/>
                    <a:pt x="111" y="112"/>
                    <a:pt x="110" y="113"/>
                  </a:cubicBezTo>
                  <a:cubicBezTo>
                    <a:pt x="109" y="114"/>
                    <a:pt x="109" y="115"/>
                    <a:pt x="109" y="116"/>
                  </a:cubicBezTo>
                  <a:cubicBezTo>
                    <a:pt x="109" y="116"/>
                    <a:pt x="110" y="117"/>
                    <a:pt x="112" y="117"/>
                  </a:cubicBezTo>
                  <a:cubicBezTo>
                    <a:pt x="113" y="117"/>
                    <a:pt x="114" y="116"/>
                    <a:pt x="114" y="116"/>
                  </a:cubicBezTo>
                  <a:cubicBezTo>
                    <a:pt x="115" y="115"/>
                    <a:pt x="115" y="115"/>
                    <a:pt x="114" y="114"/>
                  </a:cubicBezTo>
                  <a:close/>
                  <a:moveTo>
                    <a:pt x="121" y="113"/>
                  </a:moveTo>
                  <a:cubicBezTo>
                    <a:pt x="121" y="113"/>
                    <a:pt x="121" y="112"/>
                    <a:pt x="121" y="112"/>
                  </a:cubicBezTo>
                  <a:cubicBezTo>
                    <a:pt x="121" y="111"/>
                    <a:pt x="121" y="111"/>
                    <a:pt x="120" y="111"/>
                  </a:cubicBezTo>
                  <a:cubicBezTo>
                    <a:pt x="120" y="111"/>
                    <a:pt x="119" y="112"/>
                    <a:pt x="120" y="112"/>
                  </a:cubicBezTo>
                  <a:cubicBezTo>
                    <a:pt x="120" y="113"/>
                    <a:pt x="120" y="113"/>
                    <a:pt x="121" y="113"/>
                  </a:cubicBezTo>
                  <a:close/>
                  <a:moveTo>
                    <a:pt x="123" y="112"/>
                  </a:moveTo>
                  <a:cubicBezTo>
                    <a:pt x="124" y="112"/>
                    <a:pt x="124" y="112"/>
                    <a:pt x="125" y="113"/>
                  </a:cubicBezTo>
                  <a:cubicBezTo>
                    <a:pt x="125" y="113"/>
                    <a:pt x="126" y="113"/>
                    <a:pt x="126" y="113"/>
                  </a:cubicBezTo>
                  <a:cubicBezTo>
                    <a:pt x="126" y="112"/>
                    <a:pt x="126" y="112"/>
                    <a:pt x="125" y="112"/>
                  </a:cubicBezTo>
                  <a:cubicBezTo>
                    <a:pt x="124" y="111"/>
                    <a:pt x="124" y="111"/>
                    <a:pt x="123" y="110"/>
                  </a:cubicBezTo>
                  <a:cubicBezTo>
                    <a:pt x="123" y="111"/>
                    <a:pt x="123" y="111"/>
                    <a:pt x="123" y="111"/>
                  </a:cubicBezTo>
                  <a:cubicBezTo>
                    <a:pt x="123" y="111"/>
                    <a:pt x="123" y="112"/>
                    <a:pt x="123" y="112"/>
                  </a:cubicBezTo>
                  <a:close/>
                  <a:moveTo>
                    <a:pt x="123" y="107"/>
                  </a:moveTo>
                  <a:cubicBezTo>
                    <a:pt x="124" y="107"/>
                    <a:pt x="124" y="106"/>
                    <a:pt x="123" y="106"/>
                  </a:cubicBezTo>
                  <a:cubicBezTo>
                    <a:pt x="123" y="106"/>
                    <a:pt x="122" y="105"/>
                    <a:pt x="122" y="105"/>
                  </a:cubicBezTo>
                  <a:cubicBezTo>
                    <a:pt x="122" y="106"/>
                    <a:pt x="122" y="106"/>
                    <a:pt x="122" y="106"/>
                  </a:cubicBezTo>
                  <a:cubicBezTo>
                    <a:pt x="122" y="107"/>
                    <a:pt x="123" y="107"/>
                    <a:pt x="123" y="107"/>
                  </a:cubicBezTo>
                  <a:close/>
                  <a:moveTo>
                    <a:pt x="116" y="104"/>
                  </a:moveTo>
                  <a:cubicBezTo>
                    <a:pt x="116" y="104"/>
                    <a:pt x="116" y="104"/>
                    <a:pt x="116" y="104"/>
                  </a:cubicBezTo>
                  <a:cubicBezTo>
                    <a:pt x="116" y="103"/>
                    <a:pt x="116" y="103"/>
                    <a:pt x="116" y="103"/>
                  </a:cubicBezTo>
                  <a:cubicBezTo>
                    <a:pt x="115" y="103"/>
                    <a:pt x="115" y="103"/>
                    <a:pt x="115" y="103"/>
                  </a:cubicBezTo>
                  <a:cubicBezTo>
                    <a:pt x="115" y="103"/>
                    <a:pt x="114" y="103"/>
                    <a:pt x="114" y="103"/>
                  </a:cubicBezTo>
                  <a:cubicBezTo>
                    <a:pt x="115" y="103"/>
                    <a:pt x="115" y="103"/>
                    <a:pt x="115" y="104"/>
                  </a:cubicBezTo>
                  <a:cubicBezTo>
                    <a:pt x="115" y="104"/>
                    <a:pt x="115" y="104"/>
                    <a:pt x="116" y="104"/>
                  </a:cubicBezTo>
                  <a:close/>
                  <a:moveTo>
                    <a:pt x="14" y="94"/>
                  </a:moveTo>
                  <a:cubicBezTo>
                    <a:pt x="14" y="93"/>
                    <a:pt x="14" y="93"/>
                    <a:pt x="14" y="92"/>
                  </a:cubicBezTo>
                  <a:cubicBezTo>
                    <a:pt x="14" y="92"/>
                    <a:pt x="14" y="92"/>
                    <a:pt x="15" y="91"/>
                  </a:cubicBezTo>
                  <a:cubicBezTo>
                    <a:pt x="15" y="91"/>
                    <a:pt x="15" y="91"/>
                    <a:pt x="15" y="91"/>
                  </a:cubicBezTo>
                  <a:cubicBezTo>
                    <a:pt x="15" y="90"/>
                    <a:pt x="15" y="90"/>
                    <a:pt x="15" y="90"/>
                  </a:cubicBezTo>
                  <a:cubicBezTo>
                    <a:pt x="14" y="90"/>
                    <a:pt x="13" y="90"/>
                    <a:pt x="13" y="90"/>
                  </a:cubicBezTo>
                  <a:cubicBezTo>
                    <a:pt x="13" y="89"/>
                    <a:pt x="13" y="89"/>
                    <a:pt x="12" y="89"/>
                  </a:cubicBezTo>
                  <a:cubicBezTo>
                    <a:pt x="12" y="89"/>
                    <a:pt x="12" y="89"/>
                    <a:pt x="12" y="90"/>
                  </a:cubicBezTo>
                  <a:cubicBezTo>
                    <a:pt x="12" y="90"/>
                    <a:pt x="12" y="91"/>
                    <a:pt x="12" y="91"/>
                  </a:cubicBezTo>
                  <a:cubicBezTo>
                    <a:pt x="13" y="91"/>
                    <a:pt x="13" y="92"/>
                    <a:pt x="13" y="92"/>
                  </a:cubicBezTo>
                  <a:cubicBezTo>
                    <a:pt x="14" y="93"/>
                    <a:pt x="14" y="93"/>
                    <a:pt x="14" y="94"/>
                  </a:cubicBezTo>
                  <a:close/>
                  <a:moveTo>
                    <a:pt x="87" y="89"/>
                  </a:moveTo>
                  <a:cubicBezTo>
                    <a:pt x="87" y="89"/>
                    <a:pt x="87" y="88"/>
                    <a:pt x="87" y="88"/>
                  </a:cubicBezTo>
                  <a:cubicBezTo>
                    <a:pt x="87" y="88"/>
                    <a:pt x="86" y="88"/>
                    <a:pt x="86" y="87"/>
                  </a:cubicBezTo>
                  <a:cubicBezTo>
                    <a:pt x="85" y="88"/>
                    <a:pt x="85" y="88"/>
                    <a:pt x="85" y="89"/>
                  </a:cubicBezTo>
                  <a:cubicBezTo>
                    <a:pt x="85" y="89"/>
                    <a:pt x="86" y="90"/>
                    <a:pt x="87" y="89"/>
                  </a:cubicBezTo>
                  <a:close/>
                  <a:moveTo>
                    <a:pt x="77" y="86"/>
                  </a:moveTo>
                  <a:cubicBezTo>
                    <a:pt x="78" y="85"/>
                    <a:pt x="78" y="85"/>
                    <a:pt x="78" y="85"/>
                  </a:cubicBezTo>
                  <a:cubicBezTo>
                    <a:pt x="79" y="85"/>
                    <a:pt x="80" y="86"/>
                    <a:pt x="80" y="86"/>
                  </a:cubicBezTo>
                  <a:cubicBezTo>
                    <a:pt x="81" y="86"/>
                    <a:pt x="81" y="85"/>
                    <a:pt x="81" y="85"/>
                  </a:cubicBezTo>
                  <a:cubicBezTo>
                    <a:pt x="82" y="85"/>
                    <a:pt x="82" y="84"/>
                    <a:pt x="81" y="83"/>
                  </a:cubicBezTo>
                  <a:cubicBezTo>
                    <a:pt x="80" y="83"/>
                    <a:pt x="79" y="83"/>
                    <a:pt x="79" y="83"/>
                  </a:cubicBezTo>
                  <a:cubicBezTo>
                    <a:pt x="78" y="83"/>
                    <a:pt x="78" y="83"/>
                    <a:pt x="77" y="83"/>
                  </a:cubicBezTo>
                  <a:cubicBezTo>
                    <a:pt x="76" y="84"/>
                    <a:pt x="76" y="84"/>
                    <a:pt x="76" y="85"/>
                  </a:cubicBezTo>
                  <a:cubicBezTo>
                    <a:pt x="77" y="85"/>
                    <a:pt x="77" y="86"/>
                    <a:pt x="77" y="86"/>
                  </a:cubicBezTo>
                  <a:close/>
                  <a:moveTo>
                    <a:pt x="63" y="83"/>
                  </a:moveTo>
                  <a:cubicBezTo>
                    <a:pt x="64" y="83"/>
                    <a:pt x="64" y="82"/>
                    <a:pt x="64" y="81"/>
                  </a:cubicBezTo>
                  <a:cubicBezTo>
                    <a:pt x="64" y="81"/>
                    <a:pt x="63" y="80"/>
                    <a:pt x="63" y="80"/>
                  </a:cubicBezTo>
                  <a:cubicBezTo>
                    <a:pt x="63" y="81"/>
                    <a:pt x="63" y="81"/>
                    <a:pt x="63" y="82"/>
                  </a:cubicBezTo>
                  <a:cubicBezTo>
                    <a:pt x="63" y="82"/>
                    <a:pt x="63" y="83"/>
                    <a:pt x="63" y="83"/>
                  </a:cubicBezTo>
                  <a:close/>
                  <a:moveTo>
                    <a:pt x="20" y="82"/>
                  </a:moveTo>
                  <a:cubicBezTo>
                    <a:pt x="21" y="82"/>
                    <a:pt x="21" y="82"/>
                    <a:pt x="21" y="82"/>
                  </a:cubicBezTo>
                  <a:cubicBezTo>
                    <a:pt x="22" y="81"/>
                    <a:pt x="22" y="81"/>
                    <a:pt x="22" y="81"/>
                  </a:cubicBezTo>
                  <a:cubicBezTo>
                    <a:pt x="22" y="81"/>
                    <a:pt x="22" y="80"/>
                    <a:pt x="22" y="80"/>
                  </a:cubicBezTo>
                  <a:cubicBezTo>
                    <a:pt x="21" y="80"/>
                    <a:pt x="21" y="80"/>
                    <a:pt x="21" y="80"/>
                  </a:cubicBezTo>
                  <a:cubicBezTo>
                    <a:pt x="20" y="80"/>
                    <a:pt x="20" y="81"/>
                    <a:pt x="20" y="82"/>
                  </a:cubicBezTo>
                  <a:close/>
                  <a:moveTo>
                    <a:pt x="26" y="80"/>
                  </a:moveTo>
                  <a:cubicBezTo>
                    <a:pt x="26" y="79"/>
                    <a:pt x="26" y="79"/>
                    <a:pt x="26" y="79"/>
                  </a:cubicBezTo>
                  <a:cubicBezTo>
                    <a:pt x="27" y="79"/>
                    <a:pt x="27" y="79"/>
                    <a:pt x="27" y="78"/>
                  </a:cubicBezTo>
                  <a:cubicBezTo>
                    <a:pt x="26" y="78"/>
                    <a:pt x="26" y="78"/>
                    <a:pt x="26" y="77"/>
                  </a:cubicBezTo>
                  <a:cubicBezTo>
                    <a:pt x="26" y="76"/>
                    <a:pt x="25" y="76"/>
                    <a:pt x="25" y="76"/>
                  </a:cubicBezTo>
                  <a:cubicBezTo>
                    <a:pt x="24" y="76"/>
                    <a:pt x="24" y="77"/>
                    <a:pt x="25" y="78"/>
                  </a:cubicBezTo>
                  <a:cubicBezTo>
                    <a:pt x="25" y="78"/>
                    <a:pt x="25" y="79"/>
                    <a:pt x="26" y="80"/>
                  </a:cubicBezTo>
                  <a:close/>
                  <a:moveTo>
                    <a:pt x="33" y="77"/>
                  </a:moveTo>
                  <a:cubicBezTo>
                    <a:pt x="34" y="76"/>
                    <a:pt x="34" y="76"/>
                    <a:pt x="34" y="76"/>
                  </a:cubicBezTo>
                  <a:cubicBezTo>
                    <a:pt x="33" y="75"/>
                    <a:pt x="33" y="75"/>
                    <a:pt x="33" y="75"/>
                  </a:cubicBezTo>
                  <a:cubicBezTo>
                    <a:pt x="33" y="75"/>
                    <a:pt x="33" y="76"/>
                    <a:pt x="33" y="76"/>
                  </a:cubicBezTo>
                  <a:cubicBezTo>
                    <a:pt x="33" y="76"/>
                    <a:pt x="33" y="77"/>
                    <a:pt x="33" y="77"/>
                  </a:cubicBezTo>
                  <a:close/>
                  <a:moveTo>
                    <a:pt x="34" y="68"/>
                  </a:moveTo>
                  <a:cubicBezTo>
                    <a:pt x="34" y="67"/>
                    <a:pt x="34" y="67"/>
                    <a:pt x="33" y="66"/>
                  </a:cubicBezTo>
                  <a:cubicBezTo>
                    <a:pt x="33" y="66"/>
                    <a:pt x="32" y="66"/>
                    <a:pt x="31" y="67"/>
                  </a:cubicBezTo>
                  <a:cubicBezTo>
                    <a:pt x="31" y="67"/>
                    <a:pt x="31" y="68"/>
                    <a:pt x="30" y="69"/>
                  </a:cubicBezTo>
                  <a:cubicBezTo>
                    <a:pt x="30" y="70"/>
                    <a:pt x="31" y="71"/>
                    <a:pt x="31" y="72"/>
                  </a:cubicBezTo>
                  <a:cubicBezTo>
                    <a:pt x="32" y="71"/>
                    <a:pt x="33" y="71"/>
                    <a:pt x="34" y="70"/>
                  </a:cubicBezTo>
                  <a:cubicBezTo>
                    <a:pt x="34" y="70"/>
                    <a:pt x="34" y="69"/>
                    <a:pt x="34" y="68"/>
                  </a:cubicBezTo>
                  <a:close/>
                  <a:moveTo>
                    <a:pt x="84" y="64"/>
                  </a:moveTo>
                  <a:cubicBezTo>
                    <a:pt x="84" y="63"/>
                    <a:pt x="84" y="63"/>
                    <a:pt x="83" y="62"/>
                  </a:cubicBezTo>
                  <a:cubicBezTo>
                    <a:pt x="83" y="62"/>
                    <a:pt x="82" y="62"/>
                    <a:pt x="82" y="62"/>
                  </a:cubicBezTo>
                  <a:cubicBezTo>
                    <a:pt x="81" y="63"/>
                    <a:pt x="82" y="63"/>
                    <a:pt x="82" y="64"/>
                  </a:cubicBezTo>
                  <a:cubicBezTo>
                    <a:pt x="83" y="64"/>
                    <a:pt x="83" y="64"/>
                    <a:pt x="84" y="64"/>
                  </a:cubicBezTo>
                  <a:close/>
                  <a:moveTo>
                    <a:pt x="10" y="58"/>
                  </a:moveTo>
                  <a:cubicBezTo>
                    <a:pt x="11" y="58"/>
                    <a:pt x="11" y="57"/>
                    <a:pt x="11" y="56"/>
                  </a:cubicBezTo>
                  <a:lnTo>
                    <a:pt x="10" y="56"/>
                  </a:lnTo>
                  <a:lnTo>
                    <a:pt x="10" y="58"/>
                  </a:lnTo>
                  <a:close/>
                  <a:moveTo>
                    <a:pt x="31" y="57"/>
                  </a:moveTo>
                  <a:cubicBezTo>
                    <a:pt x="31" y="57"/>
                    <a:pt x="32" y="56"/>
                    <a:pt x="32" y="56"/>
                  </a:cubicBezTo>
                  <a:cubicBezTo>
                    <a:pt x="32" y="56"/>
                    <a:pt x="32" y="55"/>
                    <a:pt x="32" y="55"/>
                  </a:cubicBezTo>
                  <a:lnTo>
                    <a:pt x="30" y="55"/>
                  </a:lnTo>
                  <a:cubicBezTo>
                    <a:pt x="30" y="55"/>
                    <a:pt x="31" y="56"/>
                    <a:pt x="31" y="56"/>
                  </a:cubicBezTo>
                  <a:cubicBezTo>
                    <a:pt x="31" y="57"/>
                    <a:pt x="31" y="57"/>
                    <a:pt x="31" y="57"/>
                  </a:cubicBezTo>
                  <a:close/>
                  <a:moveTo>
                    <a:pt x="18" y="56"/>
                  </a:moveTo>
                  <a:lnTo>
                    <a:pt x="19" y="56"/>
                  </a:lnTo>
                  <a:cubicBezTo>
                    <a:pt x="19" y="54"/>
                    <a:pt x="19" y="54"/>
                    <a:pt x="18" y="54"/>
                  </a:cubicBezTo>
                  <a:lnTo>
                    <a:pt x="18" y="56"/>
                  </a:lnTo>
                  <a:close/>
                  <a:moveTo>
                    <a:pt x="40" y="54"/>
                  </a:moveTo>
                  <a:cubicBezTo>
                    <a:pt x="40" y="54"/>
                    <a:pt x="41" y="53"/>
                    <a:pt x="41" y="53"/>
                  </a:cubicBezTo>
                  <a:cubicBezTo>
                    <a:pt x="41" y="52"/>
                    <a:pt x="41" y="52"/>
                    <a:pt x="40" y="52"/>
                  </a:cubicBezTo>
                  <a:cubicBezTo>
                    <a:pt x="40" y="52"/>
                    <a:pt x="40" y="53"/>
                    <a:pt x="40" y="53"/>
                  </a:cubicBezTo>
                  <a:cubicBezTo>
                    <a:pt x="40" y="54"/>
                    <a:pt x="40" y="54"/>
                    <a:pt x="40" y="54"/>
                  </a:cubicBezTo>
                  <a:close/>
                  <a:moveTo>
                    <a:pt x="6" y="48"/>
                  </a:moveTo>
                  <a:cubicBezTo>
                    <a:pt x="6" y="48"/>
                    <a:pt x="6" y="47"/>
                    <a:pt x="7" y="47"/>
                  </a:cubicBezTo>
                  <a:cubicBezTo>
                    <a:pt x="7" y="47"/>
                    <a:pt x="7" y="46"/>
                    <a:pt x="6" y="46"/>
                  </a:cubicBezTo>
                  <a:cubicBezTo>
                    <a:pt x="6" y="46"/>
                    <a:pt x="6" y="47"/>
                    <a:pt x="5" y="47"/>
                  </a:cubicBezTo>
                  <a:cubicBezTo>
                    <a:pt x="5" y="48"/>
                    <a:pt x="5" y="48"/>
                    <a:pt x="6" y="48"/>
                  </a:cubicBezTo>
                  <a:close/>
                  <a:moveTo>
                    <a:pt x="23" y="44"/>
                  </a:moveTo>
                  <a:cubicBezTo>
                    <a:pt x="23" y="44"/>
                    <a:pt x="23" y="44"/>
                    <a:pt x="23" y="45"/>
                  </a:cubicBezTo>
                  <a:cubicBezTo>
                    <a:pt x="23" y="45"/>
                    <a:pt x="23" y="45"/>
                    <a:pt x="24" y="45"/>
                  </a:cubicBezTo>
                  <a:cubicBezTo>
                    <a:pt x="24" y="45"/>
                    <a:pt x="24" y="45"/>
                    <a:pt x="24" y="44"/>
                  </a:cubicBezTo>
                  <a:cubicBezTo>
                    <a:pt x="24" y="44"/>
                    <a:pt x="24" y="44"/>
                    <a:pt x="24" y="44"/>
                  </a:cubicBezTo>
                  <a:cubicBezTo>
                    <a:pt x="24" y="43"/>
                    <a:pt x="23" y="43"/>
                    <a:pt x="23" y="43"/>
                  </a:cubicBezTo>
                  <a:cubicBezTo>
                    <a:pt x="23" y="43"/>
                    <a:pt x="23" y="44"/>
                    <a:pt x="23" y="44"/>
                  </a:cubicBezTo>
                  <a:close/>
                  <a:moveTo>
                    <a:pt x="9" y="46"/>
                  </a:moveTo>
                  <a:cubicBezTo>
                    <a:pt x="10" y="46"/>
                    <a:pt x="10" y="47"/>
                    <a:pt x="11" y="48"/>
                  </a:cubicBezTo>
                  <a:cubicBezTo>
                    <a:pt x="11" y="49"/>
                    <a:pt x="12" y="49"/>
                    <a:pt x="13" y="49"/>
                  </a:cubicBezTo>
                  <a:cubicBezTo>
                    <a:pt x="14" y="49"/>
                    <a:pt x="14" y="48"/>
                    <a:pt x="14" y="47"/>
                  </a:cubicBezTo>
                  <a:cubicBezTo>
                    <a:pt x="15" y="45"/>
                    <a:pt x="14" y="44"/>
                    <a:pt x="14" y="43"/>
                  </a:cubicBezTo>
                  <a:cubicBezTo>
                    <a:pt x="12" y="43"/>
                    <a:pt x="11" y="43"/>
                    <a:pt x="11" y="43"/>
                  </a:cubicBezTo>
                  <a:cubicBezTo>
                    <a:pt x="10" y="44"/>
                    <a:pt x="9" y="44"/>
                    <a:pt x="9" y="46"/>
                  </a:cubicBezTo>
                  <a:close/>
                  <a:moveTo>
                    <a:pt x="28" y="42"/>
                  </a:moveTo>
                  <a:cubicBezTo>
                    <a:pt x="28" y="41"/>
                    <a:pt x="28" y="41"/>
                    <a:pt x="27" y="41"/>
                  </a:cubicBezTo>
                  <a:cubicBezTo>
                    <a:pt x="26" y="42"/>
                    <a:pt x="27" y="42"/>
                    <a:pt x="27" y="42"/>
                  </a:cubicBezTo>
                  <a:cubicBezTo>
                    <a:pt x="27" y="42"/>
                    <a:pt x="28" y="42"/>
                    <a:pt x="28" y="42"/>
                  </a:cubicBezTo>
                  <a:close/>
                  <a:moveTo>
                    <a:pt x="21" y="42"/>
                  </a:moveTo>
                  <a:cubicBezTo>
                    <a:pt x="21" y="42"/>
                    <a:pt x="21" y="42"/>
                    <a:pt x="21" y="42"/>
                  </a:cubicBezTo>
                  <a:cubicBezTo>
                    <a:pt x="22" y="42"/>
                    <a:pt x="22" y="42"/>
                    <a:pt x="22" y="42"/>
                  </a:cubicBezTo>
                  <a:lnTo>
                    <a:pt x="22" y="41"/>
                  </a:lnTo>
                  <a:cubicBezTo>
                    <a:pt x="21" y="41"/>
                    <a:pt x="21" y="41"/>
                    <a:pt x="21" y="42"/>
                  </a:cubicBezTo>
                  <a:close/>
                  <a:moveTo>
                    <a:pt x="96" y="28"/>
                  </a:moveTo>
                  <a:cubicBezTo>
                    <a:pt x="96" y="28"/>
                    <a:pt x="97" y="28"/>
                    <a:pt x="97" y="27"/>
                  </a:cubicBezTo>
                  <a:cubicBezTo>
                    <a:pt x="97" y="26"/>
                    <a:pt x="96" y="26"/>
                    <a:pt x="96" y="26"/>
                  </a:cubicBezTo>
                  <a:lnTo>
                    <a:pt x="96" y="28"/>
                  </a:lnTo>
                  <a:close/>
                  <a:moveTo>
                    <a:pt x="33" y="25"/>
                  </a:moveTo>
                  <a:cubicBezTo>
                    <a:pt x="34" y="25"/>
                    <a:pt x="34" y="25"/>
                    <a:pt x="34" y="24"/>
                  </a:cubicBezTo>
                  <a:cubicBezTo>
                    <a:pt x="34" y="24"/>
                    <a:pt x="34" y="24"/>
                    <a:pt x="33" y="24"/>
                  </a:cubicBezTo>
                  <a:lnTo>
                    <a:pt x="33" y="25"/>
                  </a:lnTo>
                  <a:close/>
                  <a:moveTo>
                    <a:pt x="109" y="17"/>
                  </a:moveTo>
                  <a:cubicBezTo>
                    <a:pt x="109" y="16"/>
                    <a:pt x="110" y="16"/>
                    <a:pt x="109" y="15"/>
                  </a:cubicBezTo>
                  <a:cubicBezTo>
                    <a:pt x="109" y="14"/>
                    <a:pt x="109" y="14"/>
                    <a:pt x="108" y="14"/>
                  </a:cubicBezTo>
                  <a:cubicBezTo>
                    <a:pt x="108" y="14"/>
                    <a:pt x="108" y="15"/>
                    <a:pt x="108" y="16"/>
                  </a:cubicBezTo>
                  <a:cubicBezTo>
                    <a:pt x="108" y="16"/>
                    <a:pt x="108" y="17"/>
                    <a:pt x="109" y="17"/>
                  </a:cubicBezTo>
                  <a:close/>
                  <a:moveTo>
                    <a:pt x="113" y="16"/>
                  </a:moveTo>
                  <a:cubicBezTo>
                    <a:pt x="113" y="16"/>
                    <a:pt x="113" y="15"/>
                    <a:pt x="113" y="14"/>
                  </a:cubicBezTo>
                  <a:cubicBezTo>
                    <a:pt x="113" y="13"/>
                    <a:pt x="112" y="13"/>
                    <a:pt x="111" y="13"/>
                  </a:cubicBezTo>
                  <a:cubicBezTo>
                    <a:pt x="111" y="13"/>
                    <a:pt x="111" y="13"/>
                    <a:pt x="110" y="14"/>
                  </a:cubicBezTo>
                  <a:cubicBezTo>
                    <a:pt x="110" y="15"/>
                    <a:pt x="110" y="16"/>
                    <a:pt x="111" y="16"/>
                  </a:cubicBezTo>
                  <a:lnTo>
                    <a:pt x="113" y="16"/>
                  </a:lnTo>
                  <a:close/>
                  <a:moveTo>
                    <a:pt x="78" y="14"/>
                  </a:moveTo>
                  <a:cubicBezTo>
                    <a:pt x="77" y="14"/>
                    <a:pt x="77" y="14"/>
                    <a:pt x="78" y="13"/>
                  </a:cubicBezTo>
                  <a:cubicBezTo>
                    <a:pt x="78" y="13"/>
                    <a:pt x="78" y="13"/>
                    <a:pt x="78" y="12"/>
                  </a:cubicBezTo>
                  <a:cubicBezTo>
                    <a:pt x="77" y="12"/>
                    <a:pt x="77" y="12"/>
                    <a:pt x="77" y="13"/>
                  </a:cubicBezTo>
                  <a:cubicBezTo>
                    <a:pt x="77" y="13"/>
                    <a:pt x="77" y="13"/>
                    <a:pt x="77" y="14"/>
                  </a:cubicBezTo>
                  <a:cubicBezTo>
                    <a:pt x="77" y="14"/>
                    <a:pt x="77" y="14"/>
                    <a:pt x="77" y="14"/>
                  </a:cubicBezTo>
                  <a:cubicBezTo>
                    <a:pt x="77" y="15"/>
                    <a:pt x="78" y="14"/>
                    <a:pt x="78" y="14"/>
                  </a:cubicBezTo>
                  <a:close/>
                  <a:moveTo>
                    <a:pt x="47" y="14"/>
                  </a:moveTo>
                  <a:cubicBezTo>
                    <a:pt x="47" y="14"/>
                    <a:pt x="47" y="13"/>
                    <a:pt x="47" y="13"/>
                  </a:cubicBezTo>
                  <a:cubicBezTo>
                    <a:pt x="47" y="12"/>
                    <a:pt x="47" y="12"/>
                    <a:pt x="46" y="11"/>
                  </a:cubicBezTo>
                  <a:cubicBezTo>
                    <a:pt x="46" y="12"/>
                    <a:pt x="46" y="13"/>
                    <a:pt x="46" y="13"/>
                  </a:cubicBezTo>
                  <a:cubicBezTo>
                    <a:pt x="46" y="14"/>
                    <a:pt x="46" y="14"/>
                    <a:pt x="47" y="14"/>
                  </a:cubicBezTo>
                  <a:close/>
                  <a:moveTo>
                    <a:pt x="51" y="14"/>
                  </a:moveTo>
                  <a:cubicBezTo>
                    <a:pt x="51" y="14"/>
                    <a:pt x="51" y="13"/>
                    <a:pt x="51" y="12"/>
                  </a:cubicBezTo>
                  <a:cubicBezTo>
                    <a:pt x="51" y="11"/>
                    <a:pt x="50" y="10"/>
                    <a:pt x="49" y="10"/>
                  </a:cubicBezTo>
                  <a:cubicBezTo>
                    <a:pt x="49" y="11"/>
                    <a:pt x="49" y="11"/>
                    <a:pt x="49" y="12"/>
                  </a:cubicBezTo>
                  <a:cubicBezTo>
                    <a:pt x="48" y="13"/>
                    <a:pt x="48" y="14"/>
                    <a:pt x="49" y="14"/>
                  </a:cubicBezTo>
                  <a:lnTo>
                    <a:pt x="51" y="14"/>
                  </a:lnTo>
                  <a:close/>
                  <a:moveTo>
                    <a:pt x="16" y="12"/>
                  </a:moveTo>
                  <a:cubicBezTo>
                    <a:pt x="15" y="12"/>
                    <a:pt x="15" y="11"/>
                    <a:pt x="15" y="11"/>
                  </a:cubicBezTo>
                  <a:cubicBezTo>
                    <a:pt x="16" y="11"/>
                    <a:pt x="16" y="10"/>
                    <a:pt x="16" y="10"/>
                  </a:cubicBezTo>
                  <a:cubicBezTo>
                    <a:pt x="15" y="10"/>
                    <a:pt x="15" y="10"/>
                    <a:pt x="15" y="10"/>
                  </a:cubicBezTo>
                  <a:cubicBezTo>
                    <a:pt x="14" y="10"/>
                    <a:pt x="14" y="11"/>
                    <a:pt x="15" y="11"/>
                  </a:cubicBezTo>
                  <a:cubicBezTo>
                    <a:pt x="15" y="11"/>
                    <a:pt x="15" y="12"/>
                    <a:pt x="15" y="12"/>
                  </a:cubicBezTo>
                  <a:cubicBezTo>
                    <a:pt x="15" y="12"/>
                    <a:pt x="15" y="12"/>
                    <a:pt x="16" y="12"/>
                  </a:cubicBezTo>
                  <a:close/>
                  <a:moveTo>
                    <a:pt x="70" y="11"/>
                  </a:moveTo>
                  <a:cubicBezTo>
                    <a:pt x="70" y="10"/>
                    <a:pt x="70" y="10"/>
                    <a:pt x="70" y="9"/>
                  </a:cubicBezTo>
                  <a:cubicBezTo>
                    <a:pt x="70" y="9"/>
                    <a:pt x="70" y="9"/>
                    <a:pt x="69" y="9"/>
                  </a:cubicBezTo>
                  <a:cubicBezTo>
                    <a:pt x="69" y="9"/>
                    <a:pt x="69" y="9"/>
                    <a:pt x="69" y="10"/>
                  </a:cubicBezTo>
                  <a:cubicBezTo>
                    <a:pt x="68" y="10"/>
                    <a:pt x="68" y="10"/>
                    <a:pt x="69" y="11"/>
                  </a:cubicBezTo>
                  <a:lnTo>
                    <a:pt x="70" y="11"/>
                  </a:lnTo>
                  <a:close/>
                  <a:moveTo>
                    <a:pt x="71" y="11"/>
                  </a:moveTo>
                  <a:cubicBezTo>
                    <a:pt x="71" y="11"/>
                    <a:pt x="72" y="11"/>
                    <a:pt x="72" y="11"/>
                  </a:cubicBezTo>
                  <a:cubicBezTo>
                    <a:pt x="72" y="11"/>
                    <a:pt x="72" y="11"/>
                    <a:pt x="73" y="11"/>
                  </a:cubicBezTo>
                  <a:cubicBezTo>
                    <a:pt x="73" y="10"/>
                    <a:pt x="73" y="10"/>
                    <a:pt x="72" y="9"/>
                  </a:cubicBezTo>
                  <a:cubicBezTo>
                    <a:pt x="72" y="9"/>
                    <a:pt x="71" y="8"/>
                    <a:pt x="71" y="8"/>
                  </a:cubicBezTo>
                  <a:cubicBezTo>
                    <a:pt x="71" y="9"/>
                    <a:pt x="71" y="9"/>
                    <a:pt x="71" y="10"/>
                  </a:cubicBezTo>
                  <a:cubicBezTo>
                    <a:pt x="71" y="10"/>
                    <a:pt x="71" y="10"/>
                    <a:pt x="71" y="11"/>
                  </a:cubicBezTo>
                  <a:close/>
                  <a:moveTo>
                    <a:pt x="78" y="8"/>
                  </a:moveTo>
                  <a:cubicBezTo>
                    <a:pt x="78" y="7"/>
                    <a:pt x="78" y="7"/>
                    <a:pt x="77" y="7"/>
                  </a:cubicBezTo>
                  <a:cubicBezTo>
                    <a:pt x="78" y="8"/>
                    <a:pt x="78" y="9"/>
                    <a:pt x="78" y="10"/>
                  </a:cubicBezTo>
                  <a:cubicBezTo>
                    <a:pt x="78" y="10"/>
                    <a:pt x="78" y="11"/>
                    <a:pt x="79" y="11"/>
                  </a:cubicBezTo>
                  <a:cubicBezTo>
                    <a:pt x="78" y="10"/>
                    <a:pt x="79" y="10"/>
                    <a:pt x="79" y="9"/>
                  </a:cubicBezTo>
                  <a:cubicBezTo>
                    <a:pt x="79" y="9"/>
                    <a:pt x="80" y="9"/>
                    <a:pt x="80" y="9"/>
                  </a:cubicBezTo>
                  <a:cubicBezTo>
                    <a:pt x="80" y="8"/>
                    <a:pt x="80" y="7"/>
                    <a:pt x="79" y="7"/>
                  </a:cubicBezTo>
                  <a:cubicBezTo>
                    <a:pt x="78" y="7"/>
                    <a:pt x="78" y="7"/>
                    <a:pt x="78" y="8"/>
                  </a:cubicBezTo>
                  <a:close/>
                  <a:moveTo>
                    <a:pt x="55" y="7"/>
                  </a:moveTo>
                  <a:cubicBezTo>
                    <a:pt x="54" y="7"/>
                    <a:pt x="53" y="7"/>
                    <a:pt x="53" y="8"/>
                  </a:cubicBezTo>
                  <a:cubicBezTo>
                    <a:pt x="52" y="8"/>
                    <a:pt x="52" y="9"/>
                    <a:pt x="52" y="10"/>
                  </a:cubicBezTo>
                  <a:cubicBezTo>
                    <a:pt x="52" y="11"/>
                    <a:pt x="52" y="12"/>
                    <a:pt x="53" y="12"/>
                  </a:cubicBezTo>
                  <a:cubicBezTo>
                    <a:pt x="53" y="13"/>
                    <a:pt x="54" y="13"/>
                    <a:pt x="55" y="12"/>
                  </a:cubicBezTo>
                  <a:cubicBezTo>
                    <a:pt x="55" y="12"/>
                    <a:pt x="55" y="11"/>
                    <a:pt x="55" y="11"/>
                  </a:cubicBezTo>
                  <a:cubicBezTo>
                    <a:pt x="54" y="10"/>
                    <a:pt x="55" y="9"/>
                    <a:pt x="55" y="9"/>
                  </a:cubicBezTo>
                  <a:cubicBezTo>
                    <a:pt x="55" y="9"/>
                    <a:pt x="54" y="9"/>
                    <a:pt x="54" y="9"/>
                  </a:cubicBezTo>
                  <a:cubicBezTo>
                    <a:pt x="54" y="10"/>
                    <a:pt x="54" y="10"/>
                    <a:pt x="54" y="9"/>
                  </a:cubicBezTo>
                  <a:cubicBezTo>
                    <a:pt x="54" y="9"/>
                    <a:pt x="54" y="8"/>
                    <a:pt x="55" y="8"/>
                  </a:cubicBezTo>
                  <a:cubicBezTo>
                    <a:pt x="55" y="8"/>
                    <a:pt x="55" y="7"/>
                    <a:pt x="55" y="7"/>
                  </a:cubicBezTo>
                  <a:close/>
                  <a:moveTo>
                    <a:pt x="56" y="8"/>
                  </a:moveTo>
                  <a:cubicBezTo>
                    <a:pt x="57" y="8"/>
                    <a:pt x="57" y="8"/>
                    <a:pt x="58" y="8"/>
                  </a:cubicBezTo>
                  <a:cubicBezTo>
                    <a:pt x="58" y="8"/>
                    <a:pt x="58" y="7"/>
                    <a:pt x="58" y="7"/>
                  </a:cubicBezTo>
                  <a:cubicBezTo>
                    <a:pt x="58" y="6"/>
                    <a:pt x="57" y="6"/>
                    <a:pt x="56" y="6"/>
                  </a:cubicBezTo>
                  <a:lnTo>
                    <a:pt x="56" y="8"/>
                  </a:lnTo>
                  <a:close/>
                  <a:moveTo>
                    <a:pt x="7" y="8"/>
                  </a:moveTo>
                  <a:cubicBezTo>
                    <a:pt x="7" y="8"/>
                    <a:pt x="7" y="7"/>
                    <a:pt x="7" y="7"/>
                  </a:cubicBezTo>
                  <a:cubicBezTo>
                    <a:pt x="7" y="7"/>
                    <a:pt x="7" y="6"/>
                    <a:pt x="7" y="6"/>
                  </a:cubicBezTo>
                  <a:cubicBezTo>
                    <a:pt x="7" y="7"/>
                    <a:pt x="6" y="7"/>
                    <a:pt x="6" y="7"/>
                  </a:cubicBezTo>
                  <a:cubicBezTo>
                    <a:pt x="6" y="8"/>
                    <a:pt x="6" y="8"/>
                    <a:pt x="6" y="8"/>
                  </a:cubicBezTo>
                  <a:lnTo>
                    <a:pt x="7" y="8"/>
                  </a:lnTo>
                  <a:close/>
                  <a:moveTo>
                    <a:pt x="69" y="8"/>
                  </a:moveTo>
                  <a:cubicBezTo>
                    <a:pt x="70" y="7"/>
                    <a:pt x="70" y="7"/>
                    <a:pt x="70" y="7"/>
                  </a:cubicBezTo>
                  <a:cubicBezTo>
                    <a:pt x="70" y="6"/>
                    <a:pt x="70" y="6"/>
                    <a:pt x="69" y="6"/>
                  </a:cubicBezTo>
                  <a:cubicBezTo>
                    <a:pt x="69" y="6"/>
                    <a:pt x="68" y="7"/>
                    <a:pt x="68" y="7"/>
                  </a:cubicBezTo>
                  <a:cubicBezTo>
                    <a:pt x="68" y="8"/>
                    <a:pt x="69" y="8"/>
                    <a:pt x="69" y="8"/>
                  </a:cubicBezTo>
                  <a:close/>
                  <a:moveTo>
                    <a:pt x="8" y="8"/>
                  </a:moveTo>
                  <a:cubicBezTo>
                    <a:pt x="9" y="8"/>
                    <a:pt x="9" y="8"/>
                    <a:pt x="9" y="8"/>
                  </a:cubicBezTo>
                  <a:cubicBezTo>
                    <a:pt x="10" y="8"/>
                    <a:pt x="10" y="9"/>
                    <a:pt x="10" y="8"/>
                  </a:cubicBezTo>
                  <a:cubicBezTo>
                    <a:pt x="10" y="8"/>
                    <a:pt x="10" y="7"/>
                    <a:pt x="10" y="7"/>
                  </a:cubicBezTo>
                  <a:cubicBezTo>
                    <a:pt x="10" y="6"/>
                    <a:pt x="9" y="6"/>
                    <a:pt x="9" y="6"/>
                  </a:cubicBezTo>
                  <a:cubicBezTo>
                    <a:pt x="9" y="6"/>
                    <a:pt x="9" y="7"/>
                    <a:pt x="9" y="7"/>
                  </a:cubicBezTo>
                  <a:cubicBezTo>
                    <a:pt x="9" y="8"/>
                    <a:pt x="9" y="8"/>
                    <a:pt x="8" y="8"/>
                  </a:cubicBezTo>
                  <a:close/>
                  <a:moveTo>
                    <a:pt x="61" y="6"/>
                  </a:moveTo>
                  <a:cubicBezTo>
                    <a:pt x="62" y="6"/>
                    <a:pt x="62" y="6"/>
                    <a:pt x="62" y="5"/>
                  </a:cubicBezTo>
                  <a:cubicBezTo>
                    <a:pt x="62" y="5"/>
                    <a:pt x="61" y="5"/>
                    <a:pt x="61" y="4"/>
                  </a:cubicBezTo>
                  <a:cubicBezTo>
                    <a:pt x="61" y="5"/>
                    <a:pt x="61" y="5"/>
                    <a:pt x="61" y="6"/>
                  </a:cubicBezTo>
                  <a:cubicBezTo>
                    <a:pt x="61" y="6"/>
                    <a:pt x="61" y="6"/>
                    <a:pt x="61" y="6"/>
                  </a:cubicBezTo>
                  <a:close/>
                  <a:moveTo>
                    <a:pt x="16" y="6"/>
                  </a:moveTo>
                  <a:cubicBezTo>
                    <a:pt x="16" y="5"/>
                    <a:pt x="15" y="5"/>
                    <a:pt x="15" y="5"/>
                  </a:cubicBezTo>
                  <a:cubicBezTo>
                    <a:pt x="15" y="6"/>
                    <a:pt x="15" y="6"/>
                    <a:pt x="16" y="7"/>
                  </a:cubicBezTo>
                  <a:cubicBezTo>
                    <a:pt x="16" y="8"/>
                    <a:pt x="16" y="8"/>
                    <a:pt x="16" y="9"/>
                  </a:cubicBezTo>
                  <a:cubicBezTo>
                    <a:pt x="16" y="8"/>
                    <a:pt x="16" y="7"/>
                    <a:pt x="17" y="7"/>
                  </a:cubicBezTo>
                  <a:cubicBezTo>
                    <a:pt x="17" y="7"/>
                    <a:pt x="17" y="6"/>
                    <a:pt x="18" y="6"/>
                  </a:cubicBezTo>
                  <a:cubicBezTo>
                    <a:pt x="18" y="5"/>
                    <a:pt x="18" y="5"/>
                    <a:pt x="17" y="5"/>
                  </a:cubicBezTo>
                  <a:cubicBezTo>
                    <a:pt x="16" y="5"/>
                    <a:pt x="16" y="5"/>
                    <a:pt x="16" y="6"/>
                  </a:cubicBezTo>
                  <a:close/>
                  <a:moveTo>
                    <a:pt x="69" y="5"/>
                  </a:moveTo>
                  <a:cubicBezTo>
                    <a:pt x="70" y="5"/>
                    <a:pt x="70" y="5"/>
                    <a:pt x="71" y="5"/>
                  </a:cubicBezTo>
                  <a:cubicBezTo>
                    <a:pt x="71" y="5"/>
                    <a:pt x="71" y="5"/>
                    <a:pt x="71" y="4"/>
                  </a:cubicBezTo>
                  <a:cubicBezTo>
                    <a:pt x="71" y="4"/>
                    <a:pt x="70" y="4"/>
                    <a:pt x="69" y="4"/>
                  </a:cubicBezTo>
                  <a:lnTo>
                    <a:pt x="69" y="5"/>
                  </a:lnTo>
                  <a:close/>
                  <a:moveTo>
                    <a:pt x="62" y="8"/>
                  </a:moveTo>
                  <a:cubicBezTo>
                    <a:pt x="62" y="8"/>
                    <a:pt x="63" y="7"/>
                    <a:pt x="63" y="7"/>
                  </a:cubicBezTo>
                  <a:cubicBezTo>
                    <a:pt x="63" y="7"/>
                    <a:pt x="63" y="7"/>
                    <a:pt x="64" y="7"/>
                  </a:cubicBezTo>
                  <a:cubicBezTo>
                    <a:pt x="64" y="7"/>
                    <a:pt x="64" y="8"/>
                    <a:pt x="64" y="8"/>
                  </a:cubicBezTo>
                  <a:cubicBezTo>
                    <a:pt x="65" y="9"/>
                    <a:pt x="65" y="9"/>
                    <a:pt x="65" y="10"/>
                  </a:cubicBezTo>
                  <a:cubicBezTo>
                    <a:pt x="66" y="10"/>
                    <a:pt x="67" y="9"/>
                    <a:pt x="67" y="8"/>
                  </a:cubicBezTo>
                  <a:cubicBezTo>
                    <a:pt x="67" y="7"/>
                    <a:pt x="67" y="7"/>
                    <a:pt x="66" y="6"/>
                  </a:cubicBezTo>
                  <a:cubicBezTo>
                    <a:pt x="66" y="7"/>
                    <a:pt x="65" y="7"/>
                    <a:pt x="65" y="7"/>
                  </a:cubicBezTo>
                  <a:cubicBezTo>
                    <a:pt x="64" y="6"/>
                    <a:pt x="64" y="6"/>
                    <a:pt x="64" y="6"/>
                  </a:cubicBezTo>
                  <a:cubicBezTo>
                    <a:pt x="64" y="5"/>
                    <a:pt x="64" y="5"/>
                    <a:pt x="64" y="5"/>
                  </a:cubicBezTo>
                  <a:cubicBezTo>
                    <a:pt x="65" y="5"/>
                    <a:pt x="65" y="5"/>
                    <a:pt x="65" y="4"/>
                  </a:cubicBezTo>
                  <a:cubicBezTo>
                    <a:pt x="64" y="4"/>
                    <a:pt x="64" y="4"/>
                    <a:pt x="64" y="4"/>
                  </a:cubicBezTo>
                  <a:cubicBezTo>
                    <a:pt x="64" y="4"/>
                    <a:pt x="64" y="4"/>
                    <a:pt x="63" y="4"/>
                  </a:cubicBezTo>
                  <a:cubicBezTo>
                    <a:pt x="63" y="4"/>
                    <a:pt x="63" y="5"/>
                    <a:pt x="62" y="5"/>
                  </a:cubicBezTo>
                  <a:cubicBezTo>
                    <a:pt x="62" y="6"/>
                    <a:pt x="62" y="7"/>
                    <a:pt x="62" y="8"/>
                  </a:cubicBezTo>
                  <a:close/>
                  <a:moveTo>
                    <a:pt x="7" y="6"/>
                  </a:moveTo>
                  <a:cubicBezTo>
                    <a:pt x="8" y="5"/>
                    <a:pt x="8" y="5"/>
                    <a:pt x="8" y="5"/>
                  </a:cubicBezTo>
                  <a:cubicBezTo>
                    <a:pt x="8" y="4"/>
                    <a:pt x="7" y="4"/>
                    <a:pt x="7" y="4"/>
                  </a:cubicBezTo>
                  <a:cubicBezTo>
                    <a:pt x="6" y="4"/>
                    <a:pt x="6" y="4"/>
                    <a:pt x="6" y="5"/>
                  </a:cubicBezTo>
                  <a:cubicBezTo>
                    <a:pt x="6" y="6"/>
                    <a:pt x="6" y="6"/>
                    <a:pt x="7" y="6"/>
                  </a:cubicBezTo>
                  <a:close/>
                  <a:moveTo>
                    <a:pt x="111" y="4"/>
                  </a:moveTo>
                  <a:cubicBezTo>
                    <a:pt x="111" y="5"/>
                    <a:pt x="112" y="5"/>
                    <a:pt x="112" y="5"/>
                  </a:cubicBezTo>
                  <a:cubicBezTo>
                    <a:pt x="112" y="4"/>
                    <a:pt x="113" y="4"/>
                    <a:pt x="113" y="3"/>
                  </a:cubicBezTo>
                  <a:cubicBezTo>
                    <a:pt x="112" y="3"/>
                    <a:pt x="112" y="3"/>
                    <a:pt x="112" y="4"/>
                  </a:cubicBezTo>
                  <a:cubicBezTo>
                    <a:pt x="111" y="4"/>
                    <a:pt x="111" y="4"/>
                    <a:pt x="111" y="4"/>
                  </a:cubicBezTo>
                  <a:close/>
                  <a:moveTo>
                    <a:pt x="90" y="6"/>
                  </a:moveTo>
                  <a:cubicBezTo>
                    <a:pt x="91" y="5"/>
                    <a:pt x="91" y="5"/>
                    <a:pt x="91" y="4"/>
                  </a:cubicBezTo>
                  <a:cubicBezTo>
                    <a:pt x="90" y="4"/>
                    <a:pt x="90" y="3"/>
                    <a:pt x="89" y="3"/>
                  </a:cubicBezTo>
                  <a:lnTo>
                    <a:pt x="89" y="5"/>
                  </a:lnTo>
                  <a:cubicBezTo>
                    <a:pt x="89" y="6"/>
                    <a:pt x="90" y="6"/>
                    <a:pt x="90" y="6"/>
                  </a:cubicBezTo>
                  <a:close/>
                  <a:moveTo>
                    <a:pt x="87" y="6"/>
                  </a:moveTo>
                  <a:cubicBezTo>
                    <a:pt x="87" y="6"/>
                    <a:pt x="87" y="6"/>
                    <a:pt x="87" y="5"/>
                  </a:cubicBezTo>
                  <a:cubicBezTo>
                    <a:pt x="88" y="5"/>
                    <a:pt x="88" y="5"/>
                    <a:pt x="88" y="4"/>
                  </a:cubicBezTo>
                  <a:cubicBezTo>
                    <a:pt x="87" y="3"/>
                    <a:pt x="87" y="3"/>
                    <a:pt x="86" y="3"/>
                  </a:cubicBezTo>
                  <a:cubicBezTo>
                    <a:pt x="86" y="3"/>
                    <a:pt x="85" y="3"/>
                    <a:pt x="85" y="4"/>
                  </a:cubicBezTo>
                  <a:cubicBezTo>
                    <a:pt x="85" y="4"/>
                    <a:pt x="85" y="4"/>
                    <a:pt x="85" y="5"/>
                  </a:cubicBezTo>
                  <a:cubicBezTo>
                    <a:pt x="85" y="6"/>
                    <a:pt x="85" y="6"/>
                    <a:pt x="87" y="6"/>
                  </a:cubicBezTo>
                  <a:close/>
                  <a:moveTo>
                    <a:pt x="111" y="4"/>
                  </a:moveTo>
                  <a:cubicBezTo>
                    <a:pt x="110" y="4"/>
                    <a:pt x="110" y="3"/>
                    <a:pt x="111" y="2"/>
                  </a:cubicBezTo>
                  <a:cubicBezTo>
                    <a:pt x="111" y="2"/>
                    <a:pt x="110" y="2"/>
                    <a:pt x="110" y="2"/>
                  </a:cubicBezTo>
                  <a:lnTo>
                    <a:pt x="110" y="3"/>
                  </a:lnTo>
                  <a:cubicBezTo>
                    <a:pt x="110" y="4"/>
                    <a:pt x="110" y="4"/>
                    <a:pt x="111" y="4"/>
                  </a:cubicBezTo>
                  <a:close/>
                  <a:moveTo>
                    <a:pt x="7" y="3"/>
                  </a:moveTo>
                  <a:cubicBezTo>
                    <a:pt x="8" y="3"/>
                    <a:pt x="8" y="3"/>
                    <a:pt x="9" y="3"/>
                  </a:cubicBezTo>
                  <a:cubicBezTo>
                    <a:pt x="9" y="3"/>
                    <a:pt x="9" y="3"/>
                    <a:pt x="9" y="2"/>
                  </a:cubicBezTo>
                  <a:cubicBezTo>
                    <a:pt x="8" y="2"/>
                    <a:pt x="8" y="2"/>
                    <a:pt x="7" y="2"/>
                  </a:cubicBezTo>
                  <a:lnTo>
                    <a:pt x="7" y="3"/>
                  </a:lnTo>
                  <a:close/>
                  <a:moveTo>
                    <a:pt x="73" y="3"/>
                  </a:moveTo>
                  <a:cubicBezTo>
                    <a:pt x="73" y="4"/>
                    <a:pt x="73" y="4"/>
                    <a:pt x="74" y="4"/>
                  </a:cubicBezTo>
                  <a:cubicBezTo>
                    <a:pt x="74" y="3"/>
                    <a:pt x="74" y="3"/>
                    <a:pt x="75" y="3"/>
                  </a:cubicBezTo>
                  <a:cubicBezTo>
                    <a:pt x="75" y="3"/>
                    <a:pt x="75" y="4"/>
                    <a:pt x="75" y="4"/>
                  </a:cubicBezTo>
                  <a:cubicBezTo>
                    <a:pt x="76" y="4"/>
                    <a:pt x="76" y="5"/>
                    <a:pt x="76" y="5"/>
                  </a:cubicBezTo>
                  <a:cubicBezTo>
                    <a:pt x="75" y="5"/>
                    <a:pt x="75" y="5"/>
                    <a:pt x="75" y="5"/>
                  </a:cubicBezTo>
                  <a:cubicBezTo>
                    <a:pt x="75" y="5"/>
                    <a:pt x="75" y="6"/>
                    <a:pt x="75" y="6"/>
                  </a:cubicBezTo>
                  <a:cubicBezTo>
                    <a:pt x="75" y="6"/>
                    <a:pt x="75" y="6"/>
                    <a:pt x="75" y="6"/>
                  </a:cubicBezTo>
                  <a:cubicBezTo>
                    <a:pt x="75" y="6"/>
                    <a:pt x="74" y="6"/>
                    <a:pt x="74" y="6"/>
                  </a:cubicBezTo>
                  <a:cubicBezTo>
                    <a:pt x="74" y="6"/>
                    <a:pt x="73" y="6"/>
                    <a:pt x="73" y="5"/>
                  </a:cubicBezTo>
                  <a:cubicBezTo>
                    <a:pt x="73" y="5"/>
                    <a:pt x="73" y="5"/>
                    <a:pt x="73" y="5"/>
                  </a:cubicBezTo>
                  <a:cubicBezTo>
                    <a:pt x="73" y="5"/>
                    <a:pt x="73" y="6"/>
                    <a:pt x="72" y="6"/>
                  </a:cubicBezTo>
                  <a:cubicBezTo>
                    <a:pt x="72" y="7"/>
                    <a:pt x="72" y="7"/>
                    <a:pt x="73" y="7"/>
                  </a:cubicBezTo>
                  <a:cubicBezTo>
                    <a:pt x="74" y="7"/>
                    <a:pt x="75" y="7"/>
                    <a:pt x="75" y="7"/>
                  </a:cubicBezTo>
                  <a:cubicBezTo>
                    <a:pt x="76" y="6"/>
                    <a:pt x="77" y="6"/>
                    <a:pt x="78" y="6"/>
                  </a:cubicBezTo>
                  <a:cubicBezTo>
                    <a:pt x="78" y="5"/>
                    <a:pt x="78" y="4"/>
                    <a:pt x="77" y="4"/>
                  </a:cubicBezTo>
                  <a:cubicBezTo>
                    <a:pt x="77" y="3"/>
                    <a:pt x="77" y="3"/>
                    <a:pt x="78" y="2"/>
                  </a:cubicBezTo>
                  <a:cubicBezTo>
                    <a:pt x="77" y="2"/>
                    <a:pt x="77" y="2"/>
                    <a:pt x="77" y="2"/>
                  </a:cubicBezTo>
                  <a:cubicBezTo>
                    <a:pt x="77" y="1"/>
                    <a:pt x="76" y="1"/>
                    <a:pt x="76" y="1"/>
                  </a:cubicBezTo>
                  <a:cubicBezTo>
                    <a:pt x="76" y="2"/>
                    <a:pt x="75" y="2"/>
                    <a:pt x="75" y="2"/>
                  </a:cubicBezTo>
                  <a:cubicBezTo>
                    <a:pt x="75" y="2"/>
                    <a:pt x="75" y="2"/>
                    <a:pt x="74" y="3"/>
                  </a:cubicBezTo>
                  <a:cubicBezTo>
                    <a:pt x="74" y="3"/>
                    <a:pt x="74" y="3"/>
                    <a:pt x="73" y="3"/>
                  </a:cubicBezTo>
                  <a:cubicBezTo>
                    <a:pt x="73" y="3"/>
                    <a:pt x="73" y="3"/>
                    <a:pt x="73" y="3"/>
                  </a:cubicBezTo>
                  <a:close/>
                  <a:moveTo>
                    <a:pt x="49" y="2"/>
                  </a:moveTo>
                  <a:cubicBezTo>
                    <a:pt x="49" y="3"/>
                    <a:pt x="50" y="3"/>
                    <a:pt x="50" y="2"/>
                  </a:cubicBezTo>
                  <a:cubicBezTo>
                    <a:pt x="50" y="2"/>
                    <a:pt x="51" y="1"/>
                    <a:pt x="51" y="1"/>
                  </a:cubicBezTo>
                  <a:cubicBezTo>
                    <a:pt x="50" y="1"/>
                    <a:pt x="50" y="1"/>
                    <a:pt x="50" y="1"/>
                  </a:cubicBezTo>
                  <a:cubicBezTo>
                    <a:pt x="49" y="2"/>
                    <a:pt x="49" y="2"/>
                    <a:pt x="49" y="2"/>
                  </a:cubicBezTo>
                  <a:close/>
                  <a:moveTo>
                    <a:pt x="117" y="9"/>
                  </a:moveTo>
                  <a:cubicBezTo>
                    <a:pt x="115" y="9"/>
                    <a:pt x="114" y="11"/>
                    <a:pt x="114" y="14"/>
                  </a:cubicBezTo>
                  <a:cubicBezTo>
                    <a:pt x="114" y="14"/>
                    <a:pt x="115" y="14"/>
                    <a:pt x="115" y="15"/>
                  </a:cubicBezTo>
                  <a:cubicBezTo>
                    <a:pt x="116" y="15"/>
                    <a:pt x="117" y="15"/>
                    <a:pt x="117" y="14"/>
                  </a:cubicBezTo>
                  <a:cubicBezTo>
                    <a:pt x="117" y="17"/>
                    <a:pt x="118" y="21"/>
                    <a:pt x="117" y="24"/>
                  </a:cubicBezTo>
                  <a:cubicBezTo>
                    <a:pt x="117" y="28"/>
                    <a:pt x="117" y="31"/>
                    <a:pt x="117" y="35"/>
                  </a:cubicBezTo>
                  <a:lnTo>
                    <a:pt x="52" y="35"/>
                  </a:lnTo>
                  <a:lnTo>
                    <a:pt x="52" y="70"/>
                  </a:lnTo>
                  <a:cubicBezTo>
                    <a:pt x="53" y="69"/>
                    <a:pt x="55" y="67"/>
                    <a:pt x="57" y="66"/>
                  </a:cubicBezTo>
                  <a:cubicBezTo>
                    <a:pt x="59" y="64"/>
                    <a:pt x="61" y="63"/>
                    <a:pt x="63" y="62"/>
                  </a:cubicBezTo>
                  <a:cubicBezTo>
                    <a:pt x="65" y="60"/>
                    <a:pt x="67" y="59"/>
                    <a:pt x="70" y="58"/>
                  </a:cubicBezTo>
                  <a:cubicBezTo>
                    <a:pt x="73" y="57"/>
                    <a:pt x="76" y="57"/>
                    <a:pt x="79" y="56"/>
                  </a:cubicBezTo>
                  <a:cubicBezTo>
                    <a:pt x="87" y="56"/>
                    <a:pt x="94" y="56"/>
                    <a:pt x="100" y="58"/>
                  </a:cubicBezTo>
                  <a:cubicBezTo>
                    <a:pt x="107" y="60"/>
                    <a:pt x="112" y="63"/>
                    <a:pt x="116" y="67"/>
                  </a:cubicBezTo>
                  <a:cubicBezTo>
                    <a:pt x="115" y="68"/>
                    <a:pt x="115" y="68"/>
                    <a:pt x="115" y="69"/>
                  </a:cubicBezTo>
                  <a:cubicBezTo>
                    <a:pt x="115" y="69"/>
                    <a:pt x="115" y="70"/>
                    <a:pt x="115" y="71"/>
                  </a:cubicBezTo>
                  <a:cubicBezTo>
                    <a:pt x="116" y="71"/>
                    <a:pt x="116" y="71"/>
                    <a:pt x="116" y="70"/>
                  </a:cubicBezTo>
                  <a:cubicBezTo>
                    <a:pt x="116" y="70"/>
                    <a:pt x="116" y="70"/>
                    <a:pt x="116" y="70"/>
                  </a:cubicBezTo>
                  <a:lnTo>
                    <a:pt x="116" y="69"/>
                  </a:lnTo>
                  <a:cubicBezTo>
                    <a:pt x="116" y="69"/>
                    <a:pt x="116" y="69"/>
                    <a:pt x="116" y="69"/>
                  </a:cubicBezTo>
                  <a:cubicBezTo>
                    <a:pt x="118" y="71"/>
                    <a:pt x="120" y="73"/>
                    <a:pt x="122" y="76"/>
                  </a:cubicBezTo>
                  <a:cubicBezTo>
                    <a:pt x="123" y="80"/>
                    <a:pt x="124" y="83"/>
                    <a:pt x="125" y="87"/>
                  </a:cubicBezTo>
                  <a:cubicBezTo>
                    <a:pt x="126" y="91"/>
                    <a:pt x="127" y="95"/>
                    <a:pt x="127" y="99"/>
                  </a:cubicBezTo>
                  <a:cubicBezTo>
                    <a:pt x="127" y="103"/>
                    <a:pt x="128" y="107"/>
                    <a:pt x="128" y="110"/>
                  </a:cubicBezTo>
                  <a:cubicBezTo>
                    <a:pt x="128" y="111"/>
                    <a:pt x="128" y="111"/>
                    <a:pt x="127" y="112"/>
                  </a:cubicBezTo>
                  <a:cubicBezTo>
                    <a:pt x="127" y="113"/>
                    <a:pt x="127" y="113"/>
                    <a:pt x="127" y="114"/>
                  </a:cubicBezTo>
                  <a:cubicBezTo>
                    <a:pt x="127" y="114"/>
                    <a:pt x="127" y="114"/>
                    <a:pt x="127" y="115"/>
                  </a:cubicBezTo>
                  <a:cubicBezTo>
                    <a:pt x="127" y="115"/>
                    <a:pt x="128" y="115"/>
                    <a:pt x="128" y="116"/>
                  </a:cubicBezTo>
                  <a:cubicBezTo>
                    <a:pt x="128" y="116"/>
                    <a:pt x="128" y="116"/>
                    <a:pt x="128" y="116"/>
                  </a:cubicBezTo>
                  <a:cubicBezTo>
                    <a:pt x="128" y="116"/>
                    <a:pt x="127" y="117"/>
                    <a:pt x="127" y="117"/>
                  </a:cubicBezTo>
                  <a:cubicBezTo>
                    <a:pt x="127" y="117"/>
                    <a:pt x="128" y="118"/>
                    <a:pt x="128" y="118"/>
                  </a:cubicBezTo>
                  <a:cubicBezTo>
                    <a:pt x="128" y="119"/>
                    <a:pt x="128" y="119"/>
                    <a:pt x="128" y="120"/>
                  </a:cubicBezTo>
                  <a:cubicBezTo>
                    <a:pt x="128" y="120"/>
                    <a:pt x="128" y="121"/>
                    <a:pt x="128" y="121"/>
                  </a:cubicBezTo>
                  <a:cubicBezTo>
                    <a:pt x="127" y="122"/>
                    <a:pt x="128" y="123"/>
                    <a:pt x="128" y="123"/>
                  </a:cubicBezTo>
                  <a:cubicBezTo>
                    <a:pt x="127" y="123"/>
                    <a:pt x="127" y="123"/>
                    <a:pt x="126" y="123"/>
                  </a:cubicBezTo>
                  <a:cubicBezTo>
                    <a:pt x="126" y="123"/>
                    <a:pt x="125" y="124"/>
                    <a:pt x="125" y="124"/>
                  </a:cubicBezTo>
                  <a:cubicBezTo>
                    <a:pt x="125" y="124"/>
                    <a:pt x="126" y="124"/>
                    <a:pt x="126" y="124"/>
                  </a:cubicBezTo>
                  <a:cubicBezTo>
                    <a:pt x="127" y="125"/>
                    <a:pt x="127" y="125"/>
                    <a:pt x="128" y="125"/>
                  </a:cubicBezTo>
                  <a:cubicBezTo>
                    <a:pt x="128" y="130"/>
                    <a:pt x="128" y="135"/>
                    <a:pt x="128" y="140"/>
                  </a:cubicBezTo>
                  <a:cubicBezTo>
                    <a:pt x="128" y="145"/>
                    <a:pt x="128" y="150"/>
                    <a:pt x="128" y="156"/>
                  </a:cubicBezTo>
                  <a:cubicBezTo>
                    <a:pt x="128" y="161"/>
                    <a:pt x="127" y="166"/>
                    <a:pt x="127" y="171"/>
                  </a:cubicBezTo>
                  <a:cubicBezTo>
                    <a:pt x="126" y="176"/>
                    <a:pt x="125" y="180"/>
                    <a:pt x="124" y="185"/>
                  </a:cubicBezTo>
                  <a:cubicBezTo>
                    <a:pt x="123" y="189"/>
                    <a:pt x="121" y="193"/>
                    <a:pt x="119" y="196"/>
                  </a:cubicBezTo>
                  <a:cubicBezTo>
                    <a:pt x="117" y="200"/>
                    <a:pt x="114" y="202"/>
                    <a:pt x="111" y="205"/>
                  </a:cubicBezTo>
                  <a:cubicBezTo>
                    <a:pt x="111" y="204"/>
                    <a:pt x="110" y="204"/>
                    <a:pt x="110" y="204"/>
                  </a:cubicBezTo>
                  <a:cubicBezTo>
                    <a:pt x="109" y="205"/>
                    <a:pt x="109" y="205"/>
                    <a:pt x="108" y="205"/>
                  </a:cubicBezTo>
                  <a:cubicBezTo>
                    <a:pt x="108" y="205"/>
                    <a:pt x="108" y="205"/>
                    <a:pt x="108" y="205"/>
                  </a:cubicBezTo>
                  <a:cubicBezTo>
                    <a:pt x="108" y="206"/>
                    <a:pt x="108" y="206"/>
                    <a:pt x="109" y="206"/>
                  </a:cubicBezTo>
                  <a:cubicBezTo>
                    <a:pt x="108" y="206"/>
                    <a:pt x="108" y="207"/>
                    <a:pt x="107" y="207"/>
                  </a:cubicBezTo>
                  <a:cubicBezTo>
                    <a:pt x="106" y="208"/>
                    <a:pt x="106" y="208"/>
                    <a:pt x="105" y="209"/>
                  </a:cubicBezTo>
                  <a:cubicBezTo>
                    <a:pt x="104" y="209"/>
                    <a:pt x="104" y="209"/>
                    <a:pt x="104" y="209"/>
                  </a:cubicBezTo>
                  <a:cubicBezTo>
                    <a:pt x="104" y="209"/>
                    <a:pt x="104" y="209"/>
                    <a:pt x="104" y="208"/>
                  </a:cubicBezTo>
                  <a:cubicBezTo>
                    <a:pt x="104" y="208"/>
                    <a:pt x="104" y="208"/>
                    <a:pt x="104" y="208"/>
                  </a:cubicBezTo>
                  <a:cubicBezTo>
                    <a:pt x="104" y="208"/>
                    <a:pt x="104" y="208"/>
                    <a:pt x="104" y="208"/>
                  </a:cubicBezTo>
                  <a:cubicBezTo>
                    <a:pt x="104" y="208"/>
                    <a:pt x="103" y="208"/>
                    <a:pt x="103" y="208"/>
                  </a:cubicBezTo>
                  <a:cubicBezTo>
                    <a:pt x="103" y="208"/>
                    <a:pt x="103" y="209"/>
                    <a:pt x="102" y="209"/>
                  </a:cubicBezTo>
                  <a:cubicBezTo>
                    <a:pt x="102" y="209"/>
                    <a:pt x="102" y="209"/>
                    <a:pt x="102" y="210"/>
                  </a:cubicBezTo>
                  <a:cubicBezTo>
                    <a:pt x="102" y="210"/>
                    <a:pt x="102" y="210"/>
                    <a:pt x="101" y="210"/>
                  </a:cubicBezTo>
                  <a:cubicBezTo>
                    <a:pt x="101" y="210"/>
                    <a:pt x="101" y="209"/>
                    <a:pt x="101" y="209"/>
                  </a:cubicBezTo>
                  <a:cubicBezTo>
                    <a:pt x="101" y="209"/>
                    <a:pt x="101" y="209"/>
                    <a:pt x="101" y="208"/>
                  </a:cubicBezTo>
                  <a:cubicBezTo>
                    <a:pt x="101" y="208"/>
                    <a:pt x="101" y="208"/>
                    <a:pt x="101" y="207"/>
                  </a:cubicBezTo>
                  <a:cubicBezTo>
                    <a:pt x="101" y="207"/>
                    <a:pt x="101" y="206"/>
                    <a:pt x="101" y="206"/>
                  </a:cubicBezTo>
                  <a:cubicBezTo>
                    <a:pt x="102" y="206"/>
                    <a:pt x="103" y="205"/>
                    <a:pt x="104" y="206"/>
                  </a:cubicBezTo>
                  <a:cubicBezTo>
                    <a:pt x="105" y="206"/>
                    <a:pt x="105" y="205"/>
                    <a:pt x="106" y="204"/>
                  </a:cubicBezTo>
                  <a:cubicBezTo>
                    <a:pt x="105" y="204"/>
                    <a:pt x="104" y="204"/>
                    <a:pt x="103" y="204"/>
                  </a:cubicBezTo>
                  <a:cubicBezTo>
                    <a:pt x="102" y="204"/>
                    <a:pt x="102" y="204"/>
                    <a:pt x="101" y="204"/>
                  </a:cubicBezTo>
                  <a:cubicBezTo>
                    <a:pt x="101" y="204"/>
                    <a:pt x="101" y="203"/>
                    <a:pt x="101" y="203"/>
                  </a:cubicBezTo>
                  <a:cubicBezTo>
                    <a:pt x="101" y="203"/>
                    <a:pt x="101" y="203"/>
                    <a:pt x="101" y="202"/>
                  </a:cubicBezTo>
                  <a:cubicBezTo>
                    <a:pt x="101" y="202"/>
                    <a:pt x="102" y="202"/>
                    <a:pt x="102" y="202"/>
                  </a:cubicBezTo>
                  <a:cubicBezTo>
                    <a:pt x="102" y="202"/>
                    <a:pt x="102" y="202"/>
                    <a:pt x="102" y="201"/>
                  </a:cubicBezTo>
                  <a:cubicBezTo>
                    <a:pt x="102" y="201"/>
                    <a:pt x="102" y="201"/>
                    <a:pt x="101" y="201"/>
                  </a:cubicBezTo>
                  <a:cubicBezTo>
                    <a:pt x="101" y="202"/>
                    <a:pt x="101" y="202"/>
                    <a:pt x="100" y="202"/>
                  </a:cubicBezTo>
                  <a:cubicBezTo>
                    <a:pt x="100" y="203"/>
                    <a:pt x="100" y="203"/>
                    <a:pt x="99" y="203"/>
                  </a:cubicBezTo>
                  <a:cubicBezTo>
                    <a:pt x="99" y="204"/>
                    <a:pt x="99" y="204"/>
                    <a:pt x="98" y="204"/>
                  </a:cubicBezTo>
                  <a:cubicBezTo>
                    <a:pt x="98" y="204"/>
                    <a:pt x="97" y="204"/>
                    <a:pt x="97" y="204"/>
                  </a:cubicBezTo>
                  <a:cubicBezTo>
                    <a:pt x="97" y="203"/>
                    <a:pt x="97" y="203"/>
                    <a:pt x="96" y="202"/>
                  </a:cubicBezTo>
                  <a:cubicBezTo>
                    <a:pt x="96" y="202"/>
                    <a:pt x="95" y="202"/>
                    <a:pt x="95" y="203"/>
                  </a:cubicBezTo>
                  <a:cubicBezTo>
                    <a:pt x="95" y="203"/>
                    <a:pt x="94" y="203"/>
                    <a:pt x="94" y="203"/>
                  </a:cubicBezTo>
                  <a:cubicBezTo>
                    <a:pt x="94" y="204"/>
                    <a:pt x="94" y="204"/>
                    <a:pt x="94" y="205"/>
                  </a:cubicBezTo>
                  <a:cubicBezTo>
                    <a:pt x="94" y="205"/>
                    <a:pt x="94" y="205"/>
                    <a:pt x="95" y="206"/>
                  </a:cubicBezTo>
                  <a:cubicBezTo>
                    <a:pt x="95" y="206"/>
                    <a:pt x="95" y="206"/>
                    <a:pt x="96" y="207"/>
                  </a:cubicBezTo>
                  <a:cubicBezTo>
                    <a:pt x="96" y="207"/>
                    <a:pt x="96" y="207"/>
                    <a:pt x="96" y="208"/>
                  </a:cubicBezTo>
                  <a:cubicBezTo>
                    <a:pt x="97" y="207"/>
                    <a:pt x="98" y="207"/>
                    <a:pt x="98" y="207"/>
                  </a:cubicBezTo>
                  <a:cubicBezTo>
                    <a:pt x="98" y="206"/>
                    <a:pt x="98" y="205"/>
                    <a:pt x="99" y="205"/>
                  </a:cubicBezTo>
                  <a:cubicBezTo>
                    <a:pt x="99" y="205"/>
                    <a:pt x="99" y="205"/>
                    <a:pt x="99" y="206"/>
                  </a:cubicBezTo>
                  <a:cubicBezTo>
                    <a:pt x="99" y="206"/>
                    <a:pt x="100" y="206"/>
                    <a:pt x="100" y="207"/>
                  </a:cubicBezTo>
                  <a:cubicBezTo>
                    <a:pt x="100" y="207"/>
                    <a:pt x="100" y="208"/>
                    <a:pt x="100" y="208"/>
                  </a:cubicBezTo>
                  <a:cubicBezTo>
                    <a:pt x="100" y="208"/>
                    <a:pt x="101" y="208"/>
                    <a:pt x="101" y="208"/>
                  </a:cubicBezTo>
                  <a:cubicBezTo>
                    <a:pt x="101" y="209"/>
                    <a:pt x="100" y="209"/>
                    <a:pt x="100" y="210"/>
                  </a:cubicBezTo>
                  <a:cubicBezTo>
                    <a:pt x="99" y="210"/>
                    <a:pt x="99" y="210"/>
                    <a:pt x="98" y="210"/>
                  </a:cubicBezTo>
                  <a:cubicBezTo>
                    <a:pt x="98" y="210"/>
                    <a:pt x="98" y="210"/>
                    <a:pt x="98" y="210"/>
                  </a:cubicBezTo>
                  <a:lnTo>
                    <a:pt x="98" y="209"/>
                  </a:lnTo>
                  <a:cubicBezTo>
                    <a:pt x="98" y="209"/>
                    <a:pt x="98" y="209"/>
                    <a:pt x="98" y="208"/>
                  </a:cubicBezTo>
                  <a:cubicBezTo>
                    <a:pt x="97" y="208"/>
                    <a:pt x="97" y="208"/>
                    <a:pt x="97" y="208"/>
                  </a:cubicBezTo>
                  <a:cubicBezTo>
                    <a:pt x="96" y="208"/>
                    <a:pt x="96" y="209"/>
                    <a:pt x="96" y="209"/>
                  </a:cubicBezTo>
                  <a:cubicBezTo>
                    <a:pt x="96" y="209"/>
                    <a:pt x="96" y="209"/>
                    <a:pt x="96" y="210"/>
                  </a:cubicBezTo>
                  <a:cubicBezTo>
                    <a:pt x="96" y="210"/>
                    <a:pt x="96" y="211"/>
                    <a:pt x="96" y="211"/>
                  </a:cubicBezTo>
                  <a:cubicBezTo>
                    <a:pt x="96" y="211"/>
                    <a:pt x="96" y="212"/>
                    <a:pt x="96" y="212"/>
                  </a:cubicBezTo>
                  <a:cubicBezTo>
                    <a:pt x="95" y="212"/>
                    <a:pt x="95" y="211"/>
                    <a:pt x="95" y="211"/>
                  </a:cubicBezTo>
                  <a:cubicBezTo>
                    <a:pt x="94" y="210"/>
                    <a:pt x="94" y="210"/>
                    <a:pt x="94" y="209"/>
                  </a:cubicBezTo>
                  <a:cubicBezTo>
                    <a:pt x="94" y="208"/>
                    <a:pt x="94" y="208"/>
                    <a:pt x="94" y="207"/>
                  </a:cubicBezTo>
                  <a:cubicBezTo>
                    <a:pt x="93" y="207"/>
                    <a:pt x="93" y="206"/>
                    <a:pt x="92" y="206"/>
                  </a:cubicBezTo>
                  <a:cubicBezTo>
                    <a:pt x="92" y="207"/>
                    <a:pt x="91" y="208"/>
                    <a:pt x="91" y="209"/>
                  </a:cubicBezTo>
                  <a:cubicBezTo>
                    <a:pt x="91" y="210"/>
                    <a:pt x="90" y="211"/>
                    <a:pt x="90" y="212"/>
                  </a:cubicBezTo>
                  <a:cubicBezTo>
                    <a:pt x="89" y="212"/>
                    <a:pt x="88" y="212"/>
                    <a:pt x="87" y="212"/>
                  </a:cubicBezTo>
                  <a:cubicBezTo>
                    <a:pt x="87" y="212"/>
                    <a:pt x="86" y="212"/>
                    <a:pt x="85" y="212"/>
                  </a:cubicBezTo>
                  <a:cubicBezTo>
                    <a:pt x="85" y="211"/>
                    <a:pt x="85" y="211"/>
                    <a:pt x="86" y="211"/>
                  </a:cubicBezTo>
                  <a:cubicBezTo>
                    <a:pt x="86" y="212"/>
                    <a:pt x="87" y="212"/>
                    <a:pt x="87" y="211"/>
                  </a:cubicBezTo>
                  <a:cubicBezTo>
                    <a:pt x="88" y="211"/>
                    <a:pt x="87" y="210"/>
                    <a:pt x="87" y="210"/>
                  </a:cubicBezTo>
                  <a:lnTo>
                    <a:pt x="85" y="210"/>
                  </a:lnTo>
                  <a:cubicBezTo>
                    <a:pt x="85" y="209"/>
                    <a:pt x="85" y="209"/>
                    <a:pt x="85" y="208"/>
                  </a:cubicBezTo>
                  <a:cubicBezTo>
                    <a:pt x="84" y="208"/>
                    <a:pt x="84" y="208"/>
                    <a:pt x="83" y="208"/>
                  </a:cubicBezTo>
                  <a:cubicBezTo>
                    <a:pt x="83" y="208"/>
                    <a:pt x="83" y="208"/>
                    <a:pt x="83" y="207"/>
                  </a:cubicBezTo>
                  <a:cubicBezTo>
                    <a:pt x="83" y="207"/>
                    <a:pt x="83" y="207"/>
                    <a:pt x="83" y="206"/>
                  </a:cubicBezTo>
                  <a:cubicBezTo>
                    <a:pt x="84" y="206"/>
                    <a:pt x="84" y="206"/>
                    <a:pt x="84" y="206"/>
                  </a:cubicBezTo>
                  <a:cubicBezTo>
                    <a:pt x="84" y="205"/>
                    <a:pt x="83" y="205"/>
                    <a:pt x="83" y="205"/>
                  </a:cubicBezTo>
                  <a:cubicBezTo>
                    <a:pt x="82" y="205"/>
                    <a:pt x="82" y="206"/>
                    <a:pt x="82" y="207"/>
                  </a:cubicBezTo>
                  <a:cubicBezTo>
                    <a:pt x="82" y="208"/>
                    <a:pt x="82" y="209"/>
                    <a:pt x="82" y="209"/>
                  </a:cubicBezTo>
                  <a:cubicBezTo>
                    <a:pt x="82" y="210"/>
                    <a:pt x="82" y="210"/>
                    <a:pt x="82" y="210"/>
                  </a:cubicBezTo>
                  <a:cubicBezTo>
                    <a:pt x="82" y="210"/>
                    <a:pt x="83" y="210"/>
                    <a:pt x="83" y="210"/>
                  </a:cubicBezTo>
                  <a:cubicBezTo>
                    <a:pt x="83" y="209"/>
                    <a:pt x="83" y="209"/>
                    <a:pt x="83" y="209"/>
                  </a:cubicBezTo>
                  <a:cubicBezTo>
                    <a:pt x="84" y="209"/>
                    <a:pt x="84" y="209"/>
                    <a:pt x="84" y="209"/>
                  </a:cubicBezTo>
                  <a:cubicBezTo>
                    <a:pt x="84" y="210"/>
                    <a:pt x="83" y="211"/>
                    <a:pt x="82" y="211"/>
                  </a:cubicBezTo>
                  <a:cubicBezTo>
                    <a:pt x="81" y="212"/>
                    <a:pt x="80" y="212"/>
                    <a:pt x="80" y="212"/>
                  </a:cubicBezTo>
                  <a:cubicBezTo>
                    <a:pt x="79" y="212"/>
                    <a:pt x="78" y="212"/>
                    <a:pt x="77" y="212"/>
                  </a:cubicBezTo>
                  <a:cubicBezTo>
                    <a:pt x="76" y="212"/>
                    <a:pt x="75" y="212"/>
                    <a:pt x="74" y="211"/>
                  </a:cubicBezTo>
                  <a:cubicBezTo>
                    <a:pt x="72" y="212"/>
                    <a:pt x="71" y="212"/>
                    <a:pt x="69" y="212"/>
                  </a:cubicBezTo>
                  <a:cubicBezTo>
                    <a:pt x="67" y="212"/>
                    <a:pt x="65" y="212"/>
                    <a:pt x="63" y="212"/>
                  </a:cubicBezTo>
                  <a:cubicBezTo>
                    <a:pt x="61" y="212"/>
                    <a:pt x="60" y="212"/>
                    <a:pt x="58" y="212"/>
                  </a:cubicBezTo>
                  <a:cubicBezTo>
                    <a:pt x="56" y="211"/>
                    <a:pt x="55" y="211"/>
                    <a:pt x="54" y="211"/>
                  </a:cubicBezTo>
                  <a:cubicBezTo>
                    <a:pt x="54" y="211"/>
                    <a:pt x="54" y="212"/>
                    <a:pt x="54" y="212"/>
                  </a:cubicBezTo>
                  <a:cubicBezTo>
                    <a:pt x="53" y="213"/>
                    <a:pt x="53" y="213"/>
                    <a:pt x="53" y="213"/>
                  </a:cubicBezTo>
                  <a:cubicBezTo>
                    <a:pt x="53" y="214"/>
                    <a:pt x="53" y="214"/>
                    <a:pt x="52" y="214"/>
                  </a:cubicBezTo>
                  <a:cubicBezTo>
                    <a:pt x="52" y="214"/>
                    <a:pt x="52" y="214"/>
                    <a:pt x="51" y="214"/>
                  </a:cubicBezTo>
                  <a:cubicBezTo>
                    <a:pt x="51" y="213"/>
                    <a:pt x="51" y="213"/>
                    <a:pt x="51" y="213"/>
                  </a:cubicBezTo>
                  <a:cubicBezTo>
                    <a:pt x="51" y="213"/>
                    <a:pt x="51" y="213"/>
                    <a:pt x="51" y="213"/>
                  </a:cubicBezTo>
                  <a:lnTo>
                    <a:pt x="52" y="213"/>
                  </a:lnTo>
                  <a:cubicBezTo>
                    <a:pt x="52" y="213"/>
                    <a:pt x="52" y="213"/>
                    <a:pt x="52" y="213"/>
                  </a:cubicBezTo>
                  <a:cubicBezTo>
                    <a:pt x="52" y="212"/>
                    <a:pt x="52" y="212"/>
                    <a:pt x="51" y="212"/>
                  </a:cubicBezTo>
                  <a:cubicBezTo>
                    <a:pt x="51" y="212"/>
                    <a:pt x="50" y="212"/>
                    <a:pt x="49" y="212"/>
                  </a:cubicBezTo>
                  <a:cubicBezTo>
                    <a:pt x="49" y="212"/>
                    <a:pt x="49" y="213"/>
                    <a:pt x="49" y="213"/>
                  </a:cubicBezTo>
                  <a:cubicBezTo>
                    <a:pt x="49" y="213"/>
                    <a:pt x="49" y="213"/>
                    <a:pt x="49" y="213"/>
                  </a:cubicBezTo>
                  <a:cubicBezTo>
                    <a:pt x="50" y="213"/>
                    <a:pt x="50" y="213"/>
                    <a:pt x="50" y="213"/>
                  </a:cubicBezTo>
                  <a:cubicBezTo>
                    <a:pt x="50" y="214"/>
                    <a:pt x="50" y="214"/>
                    <a:pt x="50" y="214"/>
                  </a:cubicBezTo>
                  <a:cubicBezTo>
                    <a:pt x="49" y="214"/>
                    <a:pt x="49" y="214"/>
                    <a:pt x="49" y="214"/>
                  </a:cubicBezTo>
                  <a:cubicBezTo>
                    <a:pt x="48" y="214"/>
                    <a:pt x="48" y="214"/>
                    <a:pt x="48" y="214"/>
                  </a:cubicBezTo>
                  <a:cubicBezTo>
                    <a:pt x="48" y="213"/>
                    <a:pt x="48" y="213"/>
                    <a:pt x="47" y="213"/>
                  </a:cubicBezTo>
                  <a:cubicBezTo>
                    <a:pt x="47" y="212"/>
                    <a:pt x="47" y="212"/>
                    <a:pt x="46" y="212"/>
                  </a:cubicBezTo>
                  <a:cubicBezTo>
                    <a:pt x="45" y="212"/>
                    <a:pt x="45" y="212"/>
                    <a:pt x="44" y="212"/>
                  </a:cubicBezTo>
                  <a:cubicBezTo>
                    <a:pt x="43" y="212"/>
                    <a:pt x="43" y="212"/>
                    <a:pt x="42" y="212"/>
                  </a:cubicBezTo>
                  <a:cubicBezTo>
                    <a:pt x="41" y="212"/>
                    <a:pt x="41" y="212"/>
                    <a:pt x="40" y="212"/>
                  </a:cubicBezTo>
                  <a:cubicBezTo>
                    <a:pt x="40" y="212"/>
                    <a:pt x="39" y="212"/>
                    <a:pt x="39" y="212"/>
                  </a:cubicBezTo>
                  <a:cubicBezTo>
                    <a:pt x="39" y="213"/>
                    <a:pt x="39" y="213"/>
                    <a:pt x="40" y="213"/>
                  </a:cubicBezTo>
                  <a:cubicBezTo>
                    <a:pt x="40" y="213"/>
                    <a:pt x="41" y="213"/>
                    <a:pt x="41" y="214"/>
                  </a:cubicBezTo>
                  <a:cubicBezTo>
                    <a:pt x="40" y="213"/>
                    <a:pt x="40" y="213"/>
                    <a:pt x="39" y="213"/>
                  </a:cubicBezTo>
                  <a:cubicBezTo>
                    <a:pt x="38" y="213"/>
                    <a:pt x="37" y="213"/>
                    <a:pt x="36" y="213"/>
                  </a:cubicBezTo>
                  <a:cubicBezTo>
                    <a:pt x="36" y="213"/>
                    <a:pt x="35" y="212"/>
                    <a:pt x="34" y="212"/>
                  </a:cubicBezTo>
                  <a:cubicBezTo>
                    <a:pt x="34" y="211"/>
                    <a:pt x="33" y="211"/>
                    <a:pt x="34" y="210"/>
                  </a:cubicBezTo>
                  <a:cubicBezTo>
                    <a:pt x="33" y="210"/>
                    <a:pt x="33" y="210"/>
                    <a:pt x="33" y="211"/>
                  </a:cubicBezTo>
                  <a:cubicBezTo>
                    <a:pt x="33" y="211"/>
                    <a:pt x="32" y="211"/>
                    <a:pt x="32" y="211"/>
                  </a:cubicBezTo>
                  <a:cubicBezTo>
                    <a:pt x="32" y="210"/>
                    <a:pt x="32" y="210"/>
                    <a:pt x="32" y="210"/>
                  </a:cubicBezTo>
                  <a:cubicBezTo>
                    <a:pt x="33" y="209"/>
                    <a:pt x="33" y="209"/>
                    <a:pt x="33" y="208"/>
                  </a:cubicBezTo>
                  <a:cubicBezTo>
                    <a:pt x="32" y="208"/>
                    <a:pt x="31" y="208"/>
                    <a:pt x="31" y="209"/>
                  </a:cubicBezTo>
                  <a:cubicBezTo>
                    <a:pt x="31" y="210"/>
                    <a:pt x="30" y="210"/>
                    <a:pt x="29" y="210"/>
                  </a:cubicBezTo>
                  <a:cubicBezTo>
                    <a:pt x="23" y="208"/>
                    <a:pt x="18" y="204"/>
                    <a:pt x="14" y="199"/>
                  </a:cubicBezTo>
                  <a:cubicBezTo>
                    <a:pt x="10" y="194"/>
                    <a:pt x="7" y="188"/>
                    <a:pt x="5" y="182"/>
                  </a:cubicBezTo>
                  <a:cubicBezTo>
                    <a:pt x="3" y="175"/>
                    <a:pt x="2" y="168"/>
                    <a:pt x="1" y="160"/>
                  </a:cubicBezTo>
                  <a:cubicBezTo>
                    <a:pt x="1" y="152"/>
                    <a:pt x="0" y="143"/>
                    <a:pt x="1" y="134"/>
                  </a:cubicBezTo>
                  <a:lnTo>
                    <a:pt x="54" y="134"/>
                  </a:lnTo>
                  <a:cubicBezTo>
                    <a:pt x="54" y="137"/>
                    <a:pt x="54" y="141"/>
                    <a:pt x="54" y="144"/>
                  </a:cubicBezTo>
                  <a:cubicBezTo>
                    <a:pt x="54" y="147"/>
                    <a:pt x="54" y="150"/>
                    <a:pt x="54" y="153"/>
                  </a:cubicBezTo>
                  <a:cubicBezTo>
                    <a:pt x="54" y="157"/>
                    <a:pt x="54" y="160"/>
                    <a:pt x="54" y="164"/>
                  </a:cubicBezTo>
                  <a:cubicBezTo>
                    <a:pt x="54" y="168"/>
                    <a:pt x="54" y="171"/>
                    <a:pt x="55" y="175"/>
                  </a:cubicBezTo>
                  <a:cubicBezTo>
                    <a:pt x="56" y="178"/>
                    <a:pt x="57" y="180"/>
                    <a:pt x="59" y="182"/>
                  </a:cubicBezTo>
                  <a:cubicBezTo>
                    <a:pt x="61" y="184"/>
                    <a:pt x="63" y="185"/>
                    <a:pt x="67" y="185"/>
                  </a:cubicBezTo>
                  <a:cubicBezTo>
                    <a:pt x="69" y="184"/>
                    <a:pt x="71" y="184"/>
                    <a:pt x="72" y="182"/>
                  </a:cubicBezTo>
                  <a:cubicBezTo>
                    <a:pt x="73" y="181"/>
                    <a:pt x="73" y="179"/>
                    <a:pt x="74" y="178"/>
                  </a:cubicBezTo>
                  <a:cubicBezTo>
                    <a:pt x="74" y="176"/>
                    <a:pt x="74" y="173"/>
                    <a:pt x="74" y="171"/>
                  </a:cubicBezTo>
                  <a:cubicBezTo>
                    <a:pt x="74" y="169"/>
                    <a:pt x="74" y="166"/>
                    <a:pt x="75" y="163"/>
                  </a:cubicBezTo>
                  <a:cubicBezTo>
                    <a:pt x="75" y="160"/>
                    <a:pt x="75" y="155"/>
                    <a:pt x="75" y="150"/>
                  </a:cubicBezTo>
                  <a:cubicBezTo>
                    <a:pt x="75" y="145"/>
                    <a:pt x="75" y="140"/>
                    <a:pt x="75" y="134"/>
                  </a:cubicBezTo>
                  <a:cubicBezTo>
                    <a:pt x="75" y="129"/>
                    <a:pt x="75" y="124"/>
                    <a:pt x="75" y="118"/>
                  </a:cubicBezTo>
                  <a:cubicBezTo>
                    <a:pt x="75" y="113"/>
                    <a:pt x="75" y="109"/>
                    <a:pt x="75" y="105"/>
                  </a:cubicBezTo>
                  <a:cubicBezTo>
                    <a:pt x="75" y="103"/>
                    <a:pt x="74" y="101"/>
                    <a:pt x="74" y="100"/>
                  </a:cubicBezTo>
                  <a:cubicBezTo>
                    <a:pt x="74" y="98"/>
                    <a:pt x="73" y="96"/>
                    <a:pt x="73" y="95"/>
                  </a:cubicBezTo>
                  <a:cubicBezTo>
                    <a:pt x="72" y="93"/>
                    <a:pt x="71" y="92"/>
                    <a:pt x="70" y="91"/>
                  </a:cubicBezTo>
                  <a:cubicBezTo>
                    <a:pt x="69" y="90"/>
                    <a:pt x="68" y="89"/>
                    <a:pt x="67" y="89"/>
                  </a:cubicBezTo>
                  <a:cubicBezTo>
                    <a:pt x="64" y="89"/>
                    <a:pt x="62" y="89"/>
                    <a:pt x="60" y="89"/>
                  </a:cubicBezTo>
                  <a:cubicBezTo>
                    <a:pt x="58" y="90"/>
                    <a:pt x="57" y="92"/>
                    <a:pt x="56" y="93"/>
                  </a:cubicBezTo>
                  <a:cubicBezTo>
                    <a:pt x="55" y="95"/>
                    <a:pt x="54" y="97"/>
                    <a:pt x="54" y="100"/>
                  </a:cubicBezTo>
                  <a:cubicBezTo>
                    <a:pt x="54" y="102"/>
                    <a:pt x="54" y="105"/>
                    <a:pt x="54" y="108"/>
                  </a:cubicBezTo>
                  <a:lnTo>
                    <a:pt x="1" y="108"/>
                  </a:lnTo>
                  <a:cubicBezTo>
                    <a:pt x="2" y="91"/>
                    <a:pt x="2" y="74"/>
                    <a:pt x="3" y="58"/>
                  </a:cubicBezTo>
                  <a:cubicBezTo>
                    <a:pt x="3" y="41"/>
                    <a:pt x="3" y="25"/>
                    <a:pt x="3" y="8"/>
                  </a:cubicBezTo>
                  <a:cubicBezTo>
                    <a:pt x="3" y="8"/>
                    <a:pt x="4" y="7"/>
                    <a:pt x="4" y="7"/>
                  </a:cubicBezTo>
                  <a:cubicBezTo>
                    <a:pt x="5" y="7"/>
                    <a:pt x="5" y="7"/>
                    <a:pt x="5" y="6"/>
                  </a:cubicBezTo>
                  <a:cubicBezTo>
                    <a:pt x="5" y="6"/>
                    <a:pt x="5" y="5"/>
                    <a:pt x="5" y="5"/>
                  </a:cubicBezTo>
                  <a:cubicBezTo>
                    <a:pt x="5" y="5"/>
                    <a:pt x="5" y="5"/>
                    <a:pt x="4" y="4"/>
                  </a:cubicBezTo>
                  <a:cubicBezTo>
                    <a:pt x="4" y="4"/>
                    <a:pt x="4" y="4"/>
                    <a:pt x="4" y="4"/>
                  </a:cubicBezTo>
                  <a:cubicBezTo>
                    <a:pt x="4" y="3"/>
                    <a:pt x="4" y="3"/>
                    <a:pt x="4" y="2"/>
                  </a:cubicBezTo>
                  <a:cubicBezTo>
                    <a:pt x="5" y="2"/>
                    <a:pt x="5" y="2"/>
                    <a:pt x="6" y="2"/>
                  </a:cubicBezTo>
                  <a:cubicBezTo>
                    <a:pt x="6" y="2"/>
                    <a:pt x="6" y="2"/>
                    <a:pt x="6" y="1"/>
                  </a:cubicBezTo>
                  <a:cubicBezTo>
                    <a:pt x="8" y="1"/>
                    <a:pt x="9" y="1"/>
                    <a:pt x="10" y="1"/>
                  </a:cubicBezTo>
                  <a:cubicBezTo>
                    <a:pt x="12" y="1"/>
                    <a:pt x="13" y="1"/>
                    <a:pt x="13" y="2"/>
                  </a:cubicBezTo>
                  <a:cubicBezTo>
                    <a:pt x="14" y="2"/>
                    <a:pt x="14" y="3"/>
                    <a:pt x="13" y="3"/>
                  </a:cubicBezTo>
                  <a:cubicBezTo>
                    <a:pt x="13" y="3"/>
                    <a:pt x="13" y="3"/>
                    <a:pt x="13" y="4"/>
                  </a:cubicBezTo>
                  <a:cubicBezTo>
                    <a:pt x="12" y="4"/>
                    <a:pt x="12" y="4"/>
                    <a:pt x="11" y="4"/>
                  </a:cubicBezTo>
                  <a:cubicBezTo>
                    <a:pt x="11" y="3"/>
                    <a:pt x="11" y="3"/>
                    <a:pt x="11" y="3"/>
                  </a:cubicBezTo>
                  <a:cubicBezTo>
                    <a:pt x="10" y="3"/>
                    <a:pt x="10" y="3"/>
                    <a:pt x="10" y="4"/>
                  </a:cubicBezTo>
                  <a:cubicBezTo>
                    <a:pt x="10" y="4"/>
                    <a:pt x="10" y="5"/>
                    <a:pt x="10" y="5"/>
                  </a:cubicBezTo>
                  <a:cubicBezTo>
                    <a:pt x="12" y="5"/>
                    <a:pt x="13" y="5"/>
                    <a:pt x="13" y="5"/>
                  </a:cubicBezTo>
                  <a:cubicBezTo>
                    <a:pt x="14" y="4"/>
                    <a:pt x="14" y="4"/>
                    <a:pt x="16" y="4"/>
                  </a:cubicBezTo>
                  <a:cubicBezTo>
                    <a:pt x="16" y="3"/>
                    <a:pt x="16" y="2"/>
                    <a:pt x="15" y="2"/>
                  </a:cubicBezTo>
                  <a:cubicBezTo>
                    <a:pt x="15" y="2"/>
                    <a:pt x="15" y="1"/>
                    <a:pt x="15" y="1"/>
                  </a:cubicBezTo>
                  <a:lnTo>
                    <a:pt x="23" y="1"/>
                  </a:lnTo>
                  <a:cubicBezTo>
                    <a:pt x="22" y="1"/>
                    <a:pt x="22" y="2"/>
                    <a:pt x="23" y="3"/>
                  </a:cubicBezTo>
                  <a:cubicBezTo>
                    <a:pt x="23" y="4"/>
                    <a:pt x="23" y="4"/>
                    <a:pt x="24" y="4"/>
                  </a:cubicBezTo>
                  <a:cubicBezTo>
                    <a:pt x="25" y="4"/>
                    <a:pt x="25" y="4"/>
                    <a:pt x="25" y="3"/>
                  </a:cubicBezTo>
                  <a:cubicBezTo>
                    <a:pt x="25" y="3"/>
                    <a:pt x="25" y="3"/>
                    <a:pt x="25" y="2"/>
                  </a:cubicBezTo>
                  <a:cubicBezTo>
                    <a:pt x="25" y="2"/>
                    <a:pt x="25" y="2"/>
                    <a:pt x="25" y="1"/>
                  </a:cubicBezTo>
                  <a:cubicBezTo>
                    <a:pt x="25" y="1"/>
                    <a:pt x="25" y="1"/>
                    <a:pt x="25" y="1"/>
                  </a:cubicBezTo>
                  <a:cubicBezTo>
                    <a:pt x="26" y="0"/>
                    <a:pt x="26" y="0"/>
                    <a:pt x="27" y="1"/>
                  </a:cubicBezTo>
                  <a:cubicBezTo>
                    <a:pt x="27" y="1"/>
                    <a:pt x="27" y="1"/>
                    <a:pt x="27" y="2"/>
                  </a:cubicBezTo>
                  <a:cubicBezTo>
                    <a:pt x="27" y="2"/>
                    <a:pt x="27" y="2"/>
                    <a:pt x="27" y="3"/>
                  </a:cubicBezTo>
                  <a:cubicBezTo>
                    <a:pt x="27" y="3"/>
                    <a:pt x="27" y="3"/>
                    <a:pt x="28" y="3"/>
                  </a:cubicBezTo>
                  <a:cubicBezTo>
                    <a:pt x="28" y="3"/>
                    <a:pt x="29" y="3"/>
                    <a:pt x="29" y="3"/>
                  </a:cubicBezTo>
                  <a:cubicBezTo>
                    <a:pt x="29" y="2"/>
                    <a:pt x="29" y="2"/>
                    <a:pt x="28" y="2"/>
                  </a:cubicBezTo>
                  <a:cubicBezTo>
                    <a:pt x="28" y="2"/>
                    <a:pt x="28" y="1"/>
                    <a:pt x="28" y="1"/>
                  </a:cubicBezTo>
                  <a:cubicBezTo>
                    <a:pt x="28" y="1"/>
                    <a:pt x="28" y="1"/>
                    <a:pt x="28" y="1"/>
                  </a:cubicBezTo>
                  <a:cubicBezTo>
                    <a:pt x="30" y="1"/>
                    <a:pt x="31" y="1"/>
                    <a:pt x="33" y="1"/>
                  </a:cubicBezTo>
                  <a:cubicBezTo>
                    <a:pt x="35" y="1"/>
                    <a:pt x="36" y="1"/>
                    <a:pt x="38" y="1"/>
                  </a:cubicBezTo>
                  <a:cubicBezTo>
                    <a:pt x="37" y="2"/>
                    <a:pt x="37" y="2"/>
                    <a:pt x="38" y="3"/>
                  </a:cubicBezTo>
                  <a:cubicBezTo>
                    <a:pt x="38" y="3"/>
                    <a:pt x="38" y="3"/>
                    <a:pt x="39" y="4"/>
                  </a:cubicBezTo>
                  <a:cubicBezTo>
                    <a:pt x="39" y="4"/>
                    <a:pt x="40" y="4"/>
                    <a:pt x="40" y="4"/>
                  </a:cubicBezTo>
                  <a:cubicBezTo>
                    <a:pt x="40" y="4"/>
                    <a:pt x="41" y="5"/>
                    <a:pt x="41" y="5"/>
                  </a:cubicBezTo>
                  <a:cubicBezTo>
                    <a:pt x="41" y="5"/>
                    <a:pt x="41" y="4"/>
                    <a:pt x="41" y="3"/>
                  </a:cubicBezTo>
                  <a:cubicBezTo>
                    <a:pt x="41" y="3"/>
                    <a:pt x="42" y="3"/>
                    <a:pt x="43" y="3"/>
                  </a:cubicBezTo>
                  <a:cubicBezTo>
                    <a:pt x="43" y="2"/>
                    <a:pt x="43" y="2"/>
                    <a:pt x="43" y="2"/>
                  </a:cubicBezTo>
                  <a:cubicBezTo>
                    <a:pt x="42" y="2"/>
                    <a:pt x="42" y="2"/>
                    <a:pt x="42" y="2"/>
                  </a:cubicBezTo>
                  <a:cubicBezTo>
                    <a:pt x="42" y="2"/>
                    <a:pt x="42" y="2"/>
                    <a:pt x="42" y="1"/>
                  </a:cubicBezTo>
                  <a:cubicBezTo>
                    <a:pt x="42" y="1"/>
                    <a:pt x="42" y="1"/>
                    <a:pt x="42" y="1"/>
                  </a:cubicBezTo>
                  <a:cubicBezTo>
                    <a:pt x="42" y="1"/>
                    <a:pt x="43" y="1"/>
                    <a:pt x="43" y="1"/>
                  </a:cubicBezTo>
                  <a:cubicBezTo>
                    <a:pt x="44" y="1"/>
                    <a:pt x="45" y="1"/>
                    <a:pt x="45" y="1"/>
                  </a:cubicBezTo>
                  <a:cubicBezTo>
                    <a:pt x="46" y="1"/>
                    <a:pt x="46" y="1"/>
                    <a:pt x="47" y="1"/>
                  </a:cubicBezTo>
                  <a:cubicBezTo>
                    <a:pt x="47" y="1"/>
                    <a:pt x="48" y="1"/>
                    <a:pt x="48" y="2"/>
                  </a:cubicBezTo>
                  <a:cubicBezTo>
                    <a:pt x="48" y="1"/>
                    <a:pt x="49" y="1"/>
                    <a:pt x="50" y="1"/>
                  </a:cubicBezTo>
                  <a:cubicBezTo>
                    <a:pt x="51" y="1"/>
                    <a:pt x="52" y="1"/>
                    <a:pt x="53" y="1"/>
                  </a:cubicBezTo>
                  <a:cubicBezTo>
                    <a:pt x="54" y="1"/>
                    <a:pt x="55" y="1"/>
                    <a:pt x="56" y="1"/>
                  </a:cubicBezTo>
                  <a:cubicBezTo>
                    <a:pt x="57" y="2"/>
                    <a:pt x="57" y="2"/>
                    <a:pt x="57" y="3"/>
                  </a:cubicBezTo>
                  <a:cubicBezTo>
                    <a:pt x="58" y="3"/>
                    <a:pt x="58" y="3"/>
                    <a:pt x="58" y="3"/>
                  </a:cubicBezTo>
                  <a:cubicBezTo>
                    <a:pt x="58" y="2"/>
                    <a:pt x="58" y="2"/>
                    <a:pt x="58" y="2"/>
                  </a:cubicBezTo>
                  <a:cubicBezTo>
                    <a:pt x="58" y="2"/>
                    <a:pt x="58" y="2"/>
                    <a:pt x="58" y="1"/>
                  </a:cubicBezTo>
                  <a:cubicBezTo>
                    <a:pt x="58" y="1"/>
                    <a:pt x="58" y="1"/>
                    <a:pt x="58" y="1"/>
                  </a:cubicBezTo>
                  <a:cubicBezTo>
                    <a:pt x="59" y="1"/>
                    <a:pt x="61" y="0"/>
                    <a:pt x="62" y="1"/>
                  </a:cubicBezTo>
                  <a:cubicBezTo>
                    <a:pt x="63" y="1"/>
                    <a:pt x="64" y="1"/>
                    <a:pt x="65" y="1"/>
                  </a:cubicBezTo>
                  <a:cubicBezTo>
                    <a:pt x="65" y="1"/>
                    <a:pt x="66" y="2"/>
                    <a:pt x="66" y="3"/>
                  </a:cubicBezTo>
                  <a:cubicBezTo>
                    <a:pt x="66" y="3"/>
                    <a:pt x="66" y="4"/>
                    <a:pt x="65" y="4"/>
                  </a:cubicBezTo>
                  <a:lnTo>
                    <a:pt x="68" y="4"/>
                  </a:lnTo>
                  <a:cubicBezTo>
                    <a:pt x="68" y="4"/>
                    <a:pt x="68" y="4"/>
                    <a:pt x="68" y="4"/>
                  </a:cubicBezTo>
                  <a:cubicBezTo>
                    <a:pt x="68" y="3"/>
                    <a:pt x="68" y="3"/>
                    <a:pt x="68" y="3"/>
                  </a:cubicBezTo>
                  <a:cubicBezTo>
                    <a:pt x="68" y="3"/>
                    <a:pt x="68" y="3"/>
                    <a:pt x="67" y="3"/>
                  </a:cubicBezTo>
                  <a:cubicBezTo>
                    <a:pt x="67" y="3"/>
                    <a:pt x="67" y="3"/>
                    <a:pt x="67" y="2"/>
                  </a:cubicBezTo>
                  <a:cubicBezTo>
                    <a:pt x="68" y="2"/>
                    <a:pt x="68" y="2"/>
                    <a:pt x="68" y="2"/>
                  </a:cubicBezTo>
                  <a:cubicBezTo>
                    <a:pt x="68" y="2"/>
                    <a:pt x="68" y="2"/>
                    <a:pt x="68" y="2"/>
                  </a:cubicBezTo>
                  <a:cubicBezTo>
                    <a:pt x="68" y="1"/>
                    <a:pt x="68" y="1"/>
                    <a:pt x="69" y="1"/>
                  </a:cubicBezTo>
                  <a:cubicBezTo>
                    <a:pt x="69" y="1"/>
                    <a:pt x="69" y="1"/>
                    <a:pt x="69" y="1"/>
                  </a:cubicBezTo>
                  <a:cubicBezTo>
                    <a:pt x="70" y="1"/>
                    <a:pt x="70" y="1"/>
                    <a:pt x="70" y="1"/>
                  </a:cubicBezTo>
                  <a:cubicBezTo>
                    <a:pt x="70" y="2"/>
                    <a:pt x="71" y="2"/>
                    <a:pt x="71" y="3"/>
                  </a:cubicBezTo>
                  <a:cubicBezTo>
                    <a:pt x="72" y="2"/>
                    <a:pt x="72" y="2"/>
                    <a:pt x="73" y="2"/>
                  </a:cubicBezTo>
                  <a:cubicBezTo>
                    <a:pt x="73" y="1"/>
                    <a:pt x="74" y="1"/>
                    <a:pt x="75" y="1"/>
                  </a:cubicBezTo>
                  <a:cubicBezTo>
                    <a:pt x="75" y="1"/>
                    <a:pt x="76" y="1"/>
                    <a:pt x="77" y="1"/>
                  </a:cubicBezTo>
                  <a:cubicBezTo>
                    <a:pt x="77" y="1"/>
                    <a:pt x="78" y="1"/>
                    <a:pt x="78" y="2"/>
                  </a:cubicBezTo>
                  <a:cubicBezTo>
                    <a:pt x="78" y="1"/>
                    <a:pt x="79" y="1"/>
                    <a:pt x="81" y="1"/>
                  </a:cubicBezTo>
                  <a:cubicBezTo>
                    <a:pt x="82" y="1"/>
                    <a:pt x="83" y="1"/>
                    <a:pt x="84" y="2"/>
                  </a:cubicBezTo>
                  <a:cubicBezTo>
                    <a:pt x="87" y="1"/>
                    <a:pt x="89" y="0"/>
                    <a:pt x="93" y="1"/>
                  </a:cubicBezTo>
                  <a:cubicBezTo>
                    <a:pt x="96" y="1"/>
                    <a:pt x="99" y="1"/>
                    <a:pt x="102" y="1"/>
                  </a:cubicBezTo>
                  <a:cubicBezTo>
                    <a:pt x="101" y="1"/>
                    <a:pt x="101" y="1"/>
                    <a:pt x="101" y="2"/>
                  </a:cubicBezTo>
                  <a:cubicBezTo>
                    <a:pt x="101" y="2"/>
                    <a:pt x="100" y="3"/>
                    <a:pt x="99" y="2"/>
                  </a:cubicBezTo>
                  <a:cubicBezTo>
                    <a:pt x="99" y="4"/>
                    <a:pt x="100" y="5"/>
                    <a:pt x="101" y="5"/>
                  </a:cubicBezTo>
                  <a:cubicBezTo>
                    <a:pt x="101" y="6"/>
                    <a:pt x="102" y="7"/>
                    <a:pt x="102" y="7"/>
                  </a:cubicBezTo>
                  <a:cubicBezTo>
                    <a:pt x="103" y="7"/>
                    <a:pt x="103" y="6"/>
                    <a:pt x="103" y="6"/>
                  </a:cubicBezTo>
                  <a:cubicBezTo>
                    <a:pt x="103" y="5"/>
                    <a:pt x="104" y="5"/>
                    <a:pt x="105" y="5"/>
                  </a:cubicBezTo>
                  <a:cubicBezTo>
                    <a:pt x="104" y="4"/>
                    <a:pt x="104" y="4"/>
                    <a:pt x="104" y="4"/>
                  </a:cubicBezTo>
                  <a:cubicBezTo>
                    <a:pt x="104" y="3"/>
                    <a:pt x="104" y="3"/>
                    <a:pt x="105" y="2"/>
                  </a:cubicBezTo>
                  <a:cubicBezTo>
                    <a:pt x="104" y="2"/>
                    <a:pt x="104" y="2"/>
                    <a:pt x="103" y="2"/>
                  </a:cubicBezTo>
                  <a:cubicBezTo>
                    <a:pt x="103" y="2"/>
                    <a:pt x="102" y="2"/>
                    <a:pt x="102" y="1"/>
                  </a:cubicBezTo>
                  <a:cubicBezTo>
                    <a:pt x="102" y="1"/>
                    <a:pt x="103" y="1"/>
                    <a:pt x="103" y="1"/>
                  </a:cubicBezTo>
                  <a:cubicBezTo>
                    <a:pt x="104" y="1"/>
                    <a:pt x="105" y="0"/>
                    <a:pt x="105" y="0"/>
                  </a:cubicBezTo>
                  <a:cubicBezTo>
                    <a:pt x="106" y="0"/>
                    <a:pt x="107" y="1"/>
                    <a:pt x="107" y="1"/>
                  </a:cubicBezTo>
                  <a:cubicBezTo>
                    <a:pt x="108" y="1"/>
                    <a:pt x="108" y="1"/>
                    <a:pt x="108" y="2"/>
                  </a:cubicBezTo>
                  <a:cubicBezTo>
                    <a:pt x="109" y="1"/>
                    <a:pt x="109" y="1"/>
                    <a:pt x="110" y="1"/>
                  </a:cubicBezTo>
                  <a:cubicBezTo>
                    <a:pt x="111" y="1"/>
                    <a:pt x="112" y="0"/>
                    <a:pt x="113" y="1"/>
                  </a:cubicBezTo>
                  <a:cubicBezTo>
                    <a:pt x="115" y="1"/>
                    <a:pt x="115" y="1"/>
                    <a:pt x="116" y="1"/>
                  </a:cubicBezTo>
                  <a:cubicBezTo>
                    <a:pt x="117" y="2"/>
                    <a:pt x="117" y="2"/>
                    <a:pt x="117" y="3"/>
                  </a:cubicBezTo>
                  <a:cubicBezTo>
                    <a:pt x="117" y="3"/>
                    <a:pt x="117" y="3"/>
                    <a:pt x="116" y="3"/>
                  </a:cubicBezTo>
                  <a:cubicBezTo>
                    <a:pt x="116" y="3"/>
                    <a:pt x="115" y="3"/>
                    <a:pt x="115" y="4"/>
                  </a:cubicBezTo>
                  <a:cubicBezTo>
                    <a:pt x="115" y="4"/>
                    <a:pt x="115" y="4"/>
                    <a:pt x="116" y="4"/>
                  </a:cubicBezTo>
                  <a:cubicBezTo>
                    <a:pt x="116" y="4"/>
                    <a:pt x="116" y="4"/>
                    <a:pt x="116" y="4"/>
                  </a:cubicBezTo>
                  <a:cubicBezTo>
                    <a:pt x="117" y="4"/>
                    <a:pt x="117" y="4"/>
                    <a:pt x="117" y="4"/>
                  </a:cubicBezTo>
                  <a:cubicBezTo>
                    <a:pt x="117" y="4"/>
                    <a:pt x="117" y="4"/>
                    <a:pt x="117" y="4"/>
                  </a:cubicBezTo>
                  <a:cubicBezTo>
                    <a:pt x="117" y="6"/>
                    <a:pt x="117" y="7"/>
                    <a:pt x="117" y="8"/>
                  </a:cubicBezTo>
                  <a:cubicBezTo>
                    <a:pt x="117" y="8"/>
                    <a:pt x="117" y="10"/>
                    <a:pt x="117" y="11"/>
                  </a:cubicBezTo>
                  <a:lnTo>
                    <a:pt x="117" y="11"/>
                  </a:lnTo>
                  <a:cubicBezTo>
                    <a:pt x="116" y="11"/>
                    <a:pt x="116" y="11"/>
                    <a:pt x="116" y="12"/>
                  </a:cubicBezTo>
                  <a:cubicBezTo>
                    <a:pt x="116" y="11"/>
                    <a:pt x="116" y="11"/>
                    <a:pt x="116" y="11"/>
                  </a:cubicBezTo>
                  <a:cubicBezTo>
                    <a:pt x="116" y="11"/>
                    <a:pt x="116" y="11"/>
                    <a:pt x="116" y="10"/>
                  </a:cubicBezTo>
                  <a:cubicBezTo>
                    <a:pt x="116" y="10"/>
                    <a:pt x="117" y="10"/>
                    <a:pt x="117" y="10"/>
                  </a:cubicBezTo>
                  <a:cubicBezTo>
                    <a:pt x="117" y="9"/>
                    <a:pt x="117" y="9"/>
                    <a:pt x="117" y="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42">
              <a:extLst>
                <a:ext uri="{FF2B5EF4-FFF2-40B4-BE49-F238E27FC236}">
                  <a16:creationId xmlns:a16="http://schemas.microsoft.com/office/drawing/2014/main" id="{4106FD29-54B9-42E9-9693-C7EF6B9BFB86}"/>
                </a:ext>
              </a:extLst>
            </p:cNvPr>
            <p:cNvSpPr>
              <a:spLocks noEditPoints="1"/>
            </p:cNvSpPr>
            <p:nvPr/>
          </p:nvSpPr>
          <p:spPr bwMode="auto">
            <a:xfrm>
              <a:off x="3815139" y="4631584"/>
              <a:ext cx="33860" cy="33860"/>
            </a:xfrm>
            <a:custGeom>
              <a:avLst/>
              <a:gdLst>
                <a:gd name="T0" fmla="*/ 3 w 41"/>
                <a:gd name="T1" fmla="*/ 43 h 44"/>
                <a:gd name="T2" fmla="*/ 1 w 41"/>
                <a:gd name="T3" fmla="*/ 41 h 44"/>
                <a:gd name="T4" fmla="*/ 7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6 h 44"/>
                <a:gd name="T28" fmla="*/ 39 w 41"/>
                <a:gd name="T29" fmla="*/ 37 h 44"/>
                <a:gd name="T30" fmla="*/ 39 w 41"/>
                <a:gd name="T31" fmla="*/ 37 h 44"/>
                <a:gd name="T32" fmla="*/ 3 w 41"/>
                <a:gd name="T33" fmla="*/ 37 h 44"/>
                <a:gd name="T34" fmla="*/ 4 w 41"/>
                <a:gd name="T35" fmla="*/ 35 h 44"/>
                <a:gd name="T36" fmla="*/ 2 w 41"/>
                <a:gd name="T37" fmla="*/ 36 h 44"/>
                <a:gd name="T38" fmla="*/ 11 w 41"/>
                <a:gd name="T39" fmla="*/ 10 h 44"/>
                <a:gd name="T40" fmla="*/ 12 w 41"/>
                <a:gd name="T41" fmla="*/ 9 h 44"/>
                <a:gd name="T42" fmla="*/ 21 w 41"/>
                <a:gd name="T43" fmla="*/ 9 h 44"/>
                <a:gd name="T44" fmla="*/ 20 w 41"/>
                <a:gd name="T45" fmla="*/ 9 h 44"/>
                <a:gd name="T46" fmla="*/ 28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6 w 41"/>
                <a:gd name="T59" fmla="*/ 6 h 44"/>
                <a:gd name="T60" fmla="*/ 25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0 w 41"/>
                <a:gd name="T87" fmla="*/ 3 h 44"/>
                <a:gd name="T88" fmla="*/ 1 w 41"/>
                <a:gd name="T89" fmla="*/ 1 h 44"/>
                <a:gd name="T90" fmla="*/ 17 w 41"/>
                <a:gd name="T91" fmla="*/ 0 h 44"/>
                <a:gd name="T92" fmla="*/ 21 w 41"/>
                <a:gd name="T93" fmla="*/ 0 h 44"/>
                <a:gd name="T94" fmla="*/ 23 w 41"/>
                <a:gd name="T95" fmla="*/ 3 h 44"/>
                <a:gd name="T96" fmla="*/ 30 w 41"/>
                <a:gd name="T97" fmla="*/ 1 h 44"/>
                <a:gd name="T98" fmla="*/ 31 w 41"/>
                <a:gd name="T99" fmla="*/ 0 h 44"/>
                <a:gd name="T100" fmla="*/ 41 w 41"/>
                <a:gd name="T101" fmla="*/ 5 h 44"/>
                <a:gd name="T102" fmla="*/ 37 w 41"/>
                <a:gd name="T103" fmla="*/ 5 h 44"/>
                <a:gd name="T104" fmla="*/ 37 w 41"/>
                <a:gd name="T105" fmla="*/ 3 h 44"/>
                <a:gd name="T106" fmla="*/ 36 w 41"/>
                <a:gd name="T107" fmla="*/ 6 h 44"/>
                <a:gd name="T108" fmla="*/ 39 w 41"/>
                <a:gd name="T109" fmla="*/ 9 h 44"/>
                <a:gd name="T110" fmla="*/ 40 w 41"/>
                <a:gd name="T111" fmla="*/ 8 h 44"/>
                <a:gd name="T112" fmla="*/ 39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2" y="43"/>
                    <a:pt x="3" y="43"/>
                  </a:cubicBezTo>
                  <a:cubicBezTo>
                    <a:pt x="3" y="44"/>
                    <a:pt x="2" y="44"/>
                    <a:pt x="1" y="43"/>
                  </a:cubicBezTo>
                  <a:cubicBezTo>
                    <a:pt x="0" y="43"/>
                    <a:pt x="0" y="42"/>
                    <a:pt x="0" y="41"/>
                  </a:cubicBezTo>
                  <a:cubicBezTo>
                    <a:pt x="1" y="41"/>
                    <a:pt x="1" y="41"/>
                    <a:pt x="1" y="41"/>
                  </a:cubicBezTo>
                  <a:cubicBezTo>
                    <a:pt x="2" y="41"/>
                    <a:pt x="2" y="41"/>
                    <a:pt x="3" y="41"/>
                  </a:cubicBezTo>
                  <a:close/>
                  <a:moveTo>
                    <a:pt x="7" y="41"/>
                  </a:moveTo>
                  <a:cubicBezTo>
                    <a:pt x="7" y="41"/>
                    <a:pt x="7" y="41"/>
                    <a:pt x="7" y="41"/>
                  </a:cubicBezTo>
                  <a:cubicBezTo>
                    <a:pt x="7" y="41"/>
                    <a:pt x="7" y="41"/>
                    <a:pt x="7" y="42"/>
                  </a:cubicBezTo>
                  <a:cubicBezTo>
                    <a:pt x="7" y="42"/>
                    <a:pt x="7" y="42"/>
                    <a:pt x="7" y="42"/>
                  </a:cubicBezTo>
                  <a:cubicBezTo>
                    <a:pt x="7" y="42"/>
                    <a:pt x="7" y="43"/>
                    <a:pt x="7" y="43"/>
                  </a:cubicBezTo>
                  <a:lnTo>
                    <a:pt x="5" y="43"/>
                  </a:lnTo>
                  <a:cubicBezTo>
                    <a:pt x="5" y="43"/>
                    <a:pt x="5" y="43"/>
                    <a:pt x="5" y="42"/>
                  </a:cubicBezTo>
                  <a:cubicBezTo>
                    <a:pt x="5" y="42"/>
                    <a:pt x="6" y="42"/>
                    <a:pt x="6" y="42"/>
                  </a:cubicBezTo>
                  <a:cubicBezTo>
                    <a:pt x="6" y="42"/>
                    <a:pt x="6" y="42"/>
                    <a:pt x="7" y="41"/>
                  </a:cubicBezTo>
                  <a:cubicBezTo>
                    <a:pt x="7" y="41"/>
                    <a:pt x="7" y="41"/>
                    <a:pt x="7" y="41"/>
                  </a:cubicBezTo>
                  <a:close/>
                  <a:moveTo>
                    <a:pt x="10" y="43"/>
                  </a:moveTo>
                  <a:cubicBezTo>
                    <a:pt x="10" y="43"/>
                    <a:pt x="11" y="43"/>
                    <a:pt x="11" y="43"/>
                  </a:cubicBezTo>
                  <a:cubicBezTo>
                    <a:pt x="11" y="43"/>
                    <a:pt x="12" y="42"/>
                    <a:pt x="12" y="42"/>
                  </a:cubicBezTo>
                  <a:cubicBezTo>
                    <a:pt x="12" y="42"/>
                    <a:pt x="12" y="41"/>
                    <a:pt x="12" y="41"/>
                  </a:cubicBezTo>
                  <a:cubicBezTo>
                    <a:pt x="12" y="41"/>
                    <a:pt x="11" y="40"/>
                    <a:pt x="11" y="40"/>
                  </a:cubicBezTo>
                  <a:cubicBezTo>
                    <a:pt x="11" y="41"/>
                    <a:pt x="10" y="41"/>
                    <a:pt x="10" y="42"/>
                  </a:cubicBezTo>
                  <a:cubicBezTo>
                    <a:pt x="10" y="42"/>
                    <a:pt x="10" y="42"/>
                    <a:pt x="10" y="43"/>
                  </a:cubicBezTo>
                  <a:close/>
                  <a:moveTo>
                    <a:pt x="18" y="41"/>
                  </a:moveTo>
                  <a:cubicBezTo>
                    <a:pt x="19" y="41"/>
                    <a:pt x="19" y="41"/>
                    <a:pt x="20" y="41"/>
                  </a:cubicBezTo>
                  <a:cubicBezTo>
                    <a:pt x="21" y="42"/>
                    <a:pt x="22" y="41"/>
                    <a:pt x="22" y="40"/>
                  </a:cubicBezTo>
                  <a:cubicBezTo>
                    <a:pt x="21" y="41"/>
                    <a:pt x="20" y="40"/>
                    <a:pt x="20" y="40"/>
                  </a:cubicBezTo>
                  <a:cubicBezTo>
                    <a:pt x="19" y="40"/>
                    <a:pt x="19" y="40"/>
                    <a:pt x="18" y="40"/>
                  </a:cubicBezTo>
                  <a:lnTo>
                    <a:pt x="18" y="41"/>
                  </a:lnTo>
                  <a:close/>
                  <a:moveTo>
                    <a:pt x="15" y="39"/>
                  </a:moveTo>
                  <a:cubicBezTo>
                    <a:pt x="15" y="39"/>
                    <a:pt x="14" y="39"/>
                    <a:pt x="14" y="39"/>
                  </a:cubicBezTo>
                  <a:cubicBezTo>
                    <a:pt x="14" y="39"/>
                    <a:pt x="13" y="39"/>
                    <a:pt x="13" y="39"/>
                  </a:cubicBezTo>
                  <a:cubicBezTo>
                    <a:pt x="13" y="39"/>
                    <a:pt x="13" y="39"/>
                    <a:pt x="13" y="40"/>
                  </a:cubicBezTo>
                  <a:cubicBezTo>
                    <a:pt x="13" y="40"/>
                    <a:pt x="13" y="40"/>
                    <a:pt x="14" y="40"/>
                  </a:cubicBezTo>
                  <a:cubicBezTo>
                    <a:pt x="14" y="41"/>
                    <a:pt x="14" y="40"/>
                    <a:pt x="15" y="40"/>
                  </a:cubicBezTo>
                  <a:cubicBezTo>
                    <a:pt x="15" y="40"/>
                    <a:pt x="15" y="40"/>
                    <a:pt x="15" y="39"/>
                  </a:cubicBezTo>
                  <a:close/>
                  <a:moveTo>
                    <a:pt x="9" y="38"/>
                  </a:moveTo>
                  <a:cubicBezTo>
                    <a:pt x="9" y="38"/>
                    <a:pt x="9" y="38"/>
                    <a:pt x="10" y="38"/>
                  </a:cubicBezTo>
                  <a:cubicBezTo>
                    <a:pt x="10" y="38"/>
                    <a:pt x="11" y="38"/>
                    <a:pt x="11" y="38"/>
                  </a:cubicBezTo>
                  <a:cubicBezTo>
                    <a:pt x="11" y="37"/>
                    <a:pt x="11" y="37"/>
                    <a:pt x="11" y="37"/>
                  </a:cubicBezTo>
                  <a:cubicBezTo>
                    <a:pt x="11" y="36"/>
                    <a:pt x="10" y="36"/>
                    <a:pt x="10" y="36"/>
                  </a:cubicBezTo>
                  <a:cubicBezTo>
                    <a:pt x="10" y="37"/>
                    <a:pt x="9" y="37"/>
                    <a:pt x="9" y="37"/>
                  </a:cubicBezTo>
                  <a:cubicBezTo>
                    <a:pt x="9" y="37"/>
                    <a:pt x="9" y="38"/>
                    <a:pt x="9" y="38"/>
                  </a:cubicBezTo>
                  <a:close/>
                  <a:moveTo>
                    <a:pt x="39" y="37"/>
                  </a:moveTo>
                  <a:cubicBezTo>
                    <a:pt x="40" y="37"/>
                    <a:pt x="40" y="36"/>
                    <a:pt x="39" y="36"/>
                  </a:cubicBezTo>
                  <a:cubicBezTo>
                    <a:pt x="39" y="36"/>
                    <a:pt x="39" y="36"/>
                    <a:pt x="38" y="36"/>
                  </a:cubicBezTo>
                  <a:cubicBezTo>
                    <a:pt x="38" y="37"/>
                    <a:pt x="38" y="37"/>
                    <a:pt x="39" y="37"/>
                  </a:cubicBezTo>
                  <a:close/>
                  <a:moveTo>
                    <a:pt x="1" y="38"/>
                  </a:moveTo>
                  <a:cubicBezTo>
                    <a:pt x="2" y="38"/>
                    <a:pt x="2" y="38"/>
                    <a:pt x="2" y="38"/>
                  </a:cubicBezTo>
                  <a:cubicBezTo>
                    <a:pt x="3" y="38"/>
                    <a:pt x="3" y="38"/>
                    <a:pt x="3" y="37"/>
                  </a:cubicBezTo>
                  <a:cubicBezTo>
                    <a:pt x="3" y="37"/>
                    <a:pt x="3" y="37"/>
                    <a:pt x="4" y="36"/>
                  </a:cubicBezTo>
                  <a:cubicBezTo>
                    <a:pt x="4" y="36"/>
                    <a:pt x="4" y="36"/>
                    <a:pt x="5" y="36"/>
                  </a:cubicBezTo>
                  <a:cubicBezTo>
                    <a:pt x="5" y="35"/>
                    <a:pt x="5" y="35"/>
                    <a:pt x="4" y="35"/>
                  </a:cubicBezTo>
                  <a:cubicBezTo>
                    <a:pt x="4" y="35"/>
                    <a:pt x="3" y="35"/>
                    <a:pt x="3" y="35"/>
                  </a:cubicBezTo>
                  <a:cubicBezTo>
                    <a:pt x="3" y="35"/>
                    <a:pt x="3" y="36"/>
                    <a:pt x="3" y="36"/>
                  </a:cubicBezTo>
                  <a:cubicBezTo>
                    <a:pt x="3" y="36"/>
                    <a:pt x="2" y="36"/>
                    <a:pt x="2" y="36"/>
                  </a:cubicBezTo>
                  <a:cubicBezTo>
                    <a:pt x="2" y="37"/>
                    <a:pt x="2" y="37"/>
                    <a:pt x="2" y="37"/>
                  </a:cubicBezTo>
                  <a:cubicBezTo>
                    <a:pt x="1" y="37"/>
                    <a:pt x="1" y="37"/>
                    <a:pt x="1" y="38"/>
                  </a:cubicBezTo>
                  <a:close/>
                  <a:moveTo>
                    <a:pt x="11" y="10"/>
                  </a:moveTo>
                  <a:cubicBezTo>
                    <a:pt x="12" y="10"/>
                    <a:pt x="12" y="10"/>
                    <a:pt x="13" y="10"/>
                  </a:cubicBezTo>
                  <a:cubicBezTo>
                    <a:pt x="13" y="10"/>
                    <a:pt x="14" y="10"/>
                    <a:pt x="14" y="9"/>
                  </a:cubicBezTo>
                  <a:cubicBezTo>
                    <a:pt x="13" y="9"/>
                    <a:pt x="12" y="9"/>
                    <a:pt x="12" y="9"/>
                  </a:cubicBezTo>
                  <a:cubicBezTo>
                    <a:pt x="12" y="9"/>
                    <a:pt x="12" y="10"/>
                    <a:pt x="11" y="10"/>
                  </a:cubicBezTo>
                  <a:close/>
                  <a:moveTo>
                    <a:pt x="20" y="9"/>
                  </a:moveTo>
                  <a:cubicBezTo>
                    <a:pt x="20" y="10"/>
                    <a:pt x="21" y="10"/>
                    <a:pt x="21" y="9"/>
                  </a:cubicBezTo>
                  <a:cubicBezTo>
                    <a:pt x="21" y="9"/>
                    <a:pt x="22" y="8"/>
                    <a:pt x="22" y="8"/>
                  </a:cubicBezTo>
                  <a:cubicBezTo>
                    <a:pt x="21" y="8"/>
                    <a:pt x="21" y="8"/>
                    <a:pt x="20" y="8"/>
                  </a:cubicBezTo>
                  <a:cubicBezTo>
                    <a:pt x="20" y="9"/>
                    <a:pt x="20" y="9"/>
                    <a:pt x="20" y="9"/>
                  </a:cubicBezTo>
                  <a:close/>
                  <a:moveTo>
                    <a:pt x="31" y="10"/>
                  </a:moveTo>
                  <a:cubicBezTo>
                    <a:pt x="31" y="9"/>
                    <a:pt x="31" y="8"/>
                    <a:pt x="30" y="8"/>
                  </a:cubicBezTo>
                  <a:cubicBezTo>
                    <a:pt x="30" y="7"/>
                    <a:pt x="29" y="7"/>
                    <a:pt x="28" y="7"/>
                  </a:cubicBezTo>
                  <a:cubicBezTo>
                    <a:pt x="28" y="9"/>
                    <a:pt x="29" y="10"/>
                    <a:pt x="31" y="10"/>
                  </a:cubicBezTo>
                  <a:close/>
                  <a:moveTo>
                    <a:pt x="19" y="9"/>
                  </a:moveTo>
                  <a:cubicBezTo>
                    <a:pt x="19" y="8"/>
                    <a:pt x="19" y="8"/>
                    <a:pt x="19" y="7"/>
                  </a:cubicBezTo>
                  <a:cubicBezTo>
                    <a:pt x="19" y="6"/>
                    <a:pt x="19" y="6"/>
                    <a:pt x="18" y="6"/>
                  </a:cubicBezTo>
                  <a:cubicBezTo>
                    <a:pt x="18" y="7"/>
                    <a:pt x="19" y="7"/>
                    <a:pt x="19" y="8"/>
                  </a:cubicBezTo>
                  <a:cubicBezTo>
                    <a:pt x="19" y="8"/>
                    <a:pt x="19" y="9"/>
                    <a:pt x="19" y="9"/>
                  </a:cubicBezTo>
                  <a:close/>
                  <a:moveTo>
                    <a:pt x="32" y="7"/>
                  </a:moveTo>
                  <a:cubicBezTo>
                    <a:pt x="32" y="6"/>
                    <a:pt x="32" y="6"/>
                    <a:pt x="31" y="5"/>
                  </a:cubicBezTo>
                  <a:cubicBezTo>
                    <a:pt x="31" y="5"/>
                    <a:pt x="30" y="5"/>
                    <a:pt x="30" y="5"/>
                  </a:cubicBezTo>
                  <a:cubicBezTo>
                    <a:pt x="29" y="6"/>
                    <a:pt x="30" y="7"/>
                    <a:pt x="30" y="7"/>
                  </a:cubicBezTo>
                  <a:cubicBezTo>
                    <a:pt x="31" y="7"/>
                    <a:pt x="31" y="7"/>
                    <a:pt x="32" y="7"/>
                  </a:cubicBezTo>
                  <a:close/>
                  <a:moveTo>
                    <a:pt x="26" y="8"/>
                  </a:moveTo>
                  <a:cubicBezTo>
                    <a:pt x="26" y="8"/>
                    <a:pt x="25" y="8"/>
                    <a:pt x="24" y="8"/>
                  </a:cubicBezTo>
                  <a:cubicBezTo>
                    <a:pt x="24" y="9"/>
                    <a:pt x="25" y="9"/>
                    <a:pt x="25" y="9"/>
                  </a:cubicBezTo>
                  <a:cubicBezTo>
                    <a:pt x="25" y="9"/>
                    <a:pt x="25" y="9"/>
                    <a:pt x="26" y="9"/>
                  </a:cubicBezTo>
                  <a:cubicBezTo>
                    <a:pt x="26" y="9"/>
                    <a:pt x="26" y="9"/>
                    <a:pt x="27" y="8"/>
                  </a:cubicBezTo>
                  <a:cubicBezTo>
                    <a:pt x="27" y="8"/>
                    <a:pt x="27" y="8"/>
                    <a:pt x="27" y="8"/>
                  </a:cubicBezTo>
                  <a:cubicBezTo>
                    <a:pt x="27" y="7"/>
                    <a:pt x="27" y="6"/>
                    <a:pt x="26" y="6"/>
                  </a:cubicBezTo>
                  <a:cubicBezTo>
                    <a:pt x="26" y="5"/>
                    <a:pt x="26" y="5"/>
                    <a:pt x="25" y="4"/>
                  </a:cubicBezTo>
                  <a:cubicBezTo>
                    <a:pt x="25" y="5"/>
                    <a:pt x="25" y="5"/>
                    <a:pt x="25" y="5"/>
                  </a:cubicBezTo>
                  <a:cubicBezTo>
                    <a:pt x="25" y="5"/>
                    <a:pt x="25" y="6"/>
                    <a:pt x="25" y="6"/>
                  </a:cubicBezTo>
                  <a:cubicBezTo>
                    <a:pt x="25" y="6"/>
                    <a:pt x="26" y="6"/>
                    <a:pt x="26" y="7"/>
                  </a:cubicBezTo>
                  <a:cubicBezTo>
                    <a:pt x="26" y="7"/>
                    <a:pt x="26" y="7"/>
                    <a:pt x="26" y="8"/>
                  </a:cubicBezTo>
                  <a:close/>
                  <a:moveTo>
                    <a:pt x="18" y="6"/>
                  </a:moveTo>
                  <a:cubicBezTo>
                    <a:pt x="18" y="6"/>
                    <a:pt x="18" y="5"/>
                    <a:pt x="18" y="5"/>
                  </a:cubicBezTo>
                  <a:cubicBezTo>
                    <a:pt x="18" y="4"/>
                    <a:pt x="18" y="4"/>
                    <a:pt x="17" y="4"/>
                  </a:cubicBezTo>
                  <a:cubicBezTo>
                    <a:pt x="17" y="5"/>
                    <a:pt x="17" y="5"/>
                    <a:pt x="17" y="6"/>
                  </a:cubicBezTo>
                  <a:cubicBezTo>
                    <a:pt x="17" y="6"/>
                    <a:pt x="17" y="6"/>
                    <a:pt x="18" y="6"/>
                  </a:cubicBezTo>
                  <a:close/>
                  <a:moveTo>
                    <a:pt x="6" y="4"/>
                  </a:moveTo>
                  <a:cubicBezTo>
                    <a:pt x="6" y="5"/>
                    <a:pt x="6" y="5"/>
                    <a:pt x="6" y="5"/>
                  </a:cubicBezTo>
                  <a:cubicBezTo>
                    <a:pt x="6" y="5"/>
                    <a:pt x="6" y="6"/>
                    <a:pt x="7" y="6"/>
                  </a:cubicBezTo>
                  <a:cubicBezTo>
                    <a:pt x="7" y="6"/>
                    <a:pt x="7" y="5"/>
                    <a:pt x="7" y="5"/>
                  </a:cubicBezTo>
                  <a:cubicBezTo>
                    <a:pt x="7" y="5"/>
                    <a:pt x="7" y="5"/>
                    <a:pt x="7" y="4"/>
                  </a:cubicBezTo>
                  <a:lnTo>
                    <a:pt x="6" y="4"/>
                  </a:lnTo>
                  <a:close/>
                  <a:moveTo>
                    <a:pt x="35" y="5"/>
                  </a:moveTo>
                  <a:cubicBezTo>
                    <a:pt x="35" y="5"/>
                    <a:pt x="35" y="5"/>
                    <a:pt x="35" y="4"/>
                  </a:cubicBezTo>
                  <a:cubicBezTo>
                    <a:pt x="35" y="4"/>
                    <a:pt x="35" y="3"/>
                    <a:pt x="34" y="3"/>
                  </a:cubicBezTo>
                  <a:cubicBezTo>
                    <a:pt x="34" y="4"/>
                    <a:pt x="34" y="4"/>
                    <a:pt x="34" y="5"/>
                  </a:cubicBezTo>
                  <a:cubicBezTo>
                    <a:pt x="34" y="5"/>
                    <a:pt x="34" y="5"/>
                    <a:pt x="35" y="5"/>
                  </a:cubicBezTo>
                  <a:close/>
                  <a:moveTo>
                    <a:pt x="12" y="1"/>
                  </a:moveTo>
                  <a:cubicBezTo>
                    <a:pt x="11" y="1"/>
                    <a:pt x="11" y="2"/>
                    <a:pt x="12" y="2"/>
                  </a:cubicBezTo>
                  <a:cubicBezTo>
                    <a:pt x="12" y="2"/>
                    <a:pt x="13" y="3"/>
                    <a:pt x="13" y="3"/>
                  </a:cubicBezTo>
                  <a:cubicBezTo>
                    <a:pt x="14" y="3"/>
                    <a:pt x="14" y="2"/>
                    <a:pt x="15" y="2"/>
                  </a:cubicBezTo>
                  <a:cubicBezTo>
                    <a:pt x="15" y="2"/>
                    <a:pt x="15" y="1"/>
                    <a:pt x="15" y="1"/>
                  </a:cubicBezTo>
                  <a:cubicBezTo>
                    <a:pt x="15" y="0"/>
                    <a:pt x="14" y="0"/>
                    <a:pt x="13" y="0"/>
                  </a:cubicBezTo>
                  <a:cubicBezTo>
                    <a:pt x="12" y="0"/>
                    <a:pt x="12" y="0"/>
                    <a:pt x="12" y="1"/>
                  </a:cubicBezTo>
                  <a:close/>
                  <a:moveTo>
                    <a:pt x="6" y="38"/>
                  </a:moveTo>
                  <a:cubicBezTo>
                    <a:pt x="5" y="38"/>
                    <a:pt x="5" y="38"/>
                    <a:pt x="5" y="38"/>
                  </a:cubicBezTo>
                  <a:cubicBezTo>
                    <a:pt x="5" y="39"/>
                    <a:pt x="6" y="39"/>
                    <a:pt x="6" y="39"/>
                  </a:cubicBezTo>
                  <a:cubicBezTo>
                    <a:pt x="6" y="39"/>
                    <a:pt x="6" y="39"/>
                    <a:pt x="7" y="39"/>
                  </a:cubicBezTo>
                  <a:cubicBezTo>
                    <a:pt x="7" y="40"/>
                    <a:pt x="7" y="40"/>
                    <a:pt x="7" y="40"/>
                  </a:cubicBezTo>
                  <a:cubicBezTo>
                    <a:pt x="6" y="40"/>
                    <a:pt x="6" y="40"/>
                    <a:pt x="5" y="40"/>
                  </a:cubicBezTo>
                  <a:cubicBezTo>
                    <a:pt x="5" y="41"/>
                    <a:pt x="5" y="41"/>
                    <a:pt x="5" y="41"/>
                  </a:cubicBezTo>
                  <a:cubicBezTo>
                    <a:pt x="4" y="41"/>
                    <a:pt x="4" y="42"/>
                    <a:pt x="4" y="42"/>
                  </a:cubicBezTo>
                  <a:cubicBezTo>
                    <a:pt x="4" y="42"/>
                    <a:pt x="4" y="42"/>
                    <a:pt x="3" y="41"/>
                  </a:cubicBezTo>
                  <a:cubicBezTo>
                    <a:pt x="3" y="41"/>
                    <a:pt x="3" y="40"/>
                    <a:pt x="3" y="40"/>
                  </a:cubicBezTo>
                  <a:cubicBezTo>
                    <a:pt x="4" y="40"/>
                    <a:pt x="4" y="40"/>
                    <a:pt x="5" y="40"/>
                  </a:cubicBezTo>
                  <a:cubicBezTo>
                    <a:pt x="4" y="40"/>
                    <a:pt x="4" y="39"/>
                    <a:pt x="3" y="40"/>
                  </a:cubicBezTo>
                  <a:cubicBezTo>
                    <a:pt x="2" y="40"/>
                    <a:pt x="1" y="40"/>
                    <a:pt x="0" y="40"/>
                  </a:cubicBezTo>
                  <a:lnTo>
                    <a:pt x="0" y="3"/>
                  </a:lnTo>
                  <a:cubicBezTo>
                    <a:pt x="1" y="3"/>
                    <a:pt x="1" y="3"/>
                    <a:pt x="1" y="3"/>
                  </a:cubicBezTo>
                  <a:cubicBezTo>
                    <a:pt x="1" y="3"/>
                    <a:pt x="2" y="3"/>
                    <a:pt x="2" y="3"/>
                  </a:cubicBezTo>
                  <a:cubicBezTo>
                    <a:pt x="2" y="2"/>
                    <a:pt x="2" y="1"/>
                    <a:pt x="1" y="1"/>
                  </a:cubicBezTo>
                  <a:cubicBezTo>
                    <a:pt x="1" y="1"/>
                    <a:pt x="1" y="1"/>
                    <a:pt x="0" y="0"/>
                  </a:cubicBezTo>
                  <a:lnTo>
                    <a:pt x="17" y="0"/>
                  </a:lnTo>
                  <a:cubicBezTo>
                    <a:pt x="17" y="0"/>
                    <a:pt x="17" y="0"/>
                    <a:pt x="17" y="0"/>
                  </a:cubicBezTo>
                  <a:cubicBezTo>
                    <a:pt x="16" y="1"/>
                    <a:pt x="16" y="1"/>
                    <a:pt x="16" y="1"/>
                  </a:cubicBezTo>
                  <a:cubicBezTo>
                    <a:pt x="17" y="1"/>
                    <a:pt x="18" y="1"/>
                    <a:pt x="19" y="1"/>
                  </a:cubicBezTo>
                  <a:cubicBezTo>
                    <a:pt x="19" y="1"/>
                    <a:pt x="20" y="1"/>
                    <a:pt x="21" y="0"/>
                  </a:cubicBezTo>
                  <a:cubicBezTo>
                    <a:pt x="21" y="0"/>
                    <a:pt x="22" y="1"/>
                    <a:pt x="22" y="2"/>
                  </a:cubicBezTo>
                  <a:cubicBezTo>
                    <a:pt x="22" y="3"/>
                    <a:pt x="22" y="4"/>
                    <a:pt x="23" y="5"/>
                  </a:cubicBezTo>
                  <a:cubicBezTo>
                    <a:pt x="23" y="4"/>
                    <a:pt x="24" y="4"/>
                    <a:pt x="23" y="3"/>
                  </a:cubicBezTo>
                  <a:cubicBezTo>
                    <a:pt x="23" y="3"/>
                    <a:pt x="23" y="2"/>
                    <a:pt x="23" y="1"/>
                  </a:cubicBezTo>
                  <a:cubicBezTo>
                    <a:pt x="24" y="0"/>
                    <a:pt x="27" y="0"/>
                    <a:pt x="30" y="0"/>
                  </a:cubicBezTo>
                  <a:cubicBezTo>
                    <a:pt x="30" y="0"/>
                    <a:pt x="30" y="1"/>
                    <a:pt x="30" y="1"/>
                  </a:cubicBezTo>
                  <a:cubicBezTo>
                    <a:pt x="30" y="2"/>
                    <a:pt x="30" y="2"/>
                    <a:pt x="30" y="2"/>
                  </a:cubicBezTo>
                  <a:cubicBezTo>
                    <a:pt x="31" y="2"/>
                    <a:pt x="32" y="2"/>
                    <a:pt x="32" y="1"/>
                  </a:cubicBezTo>
                  <a:cubicBezTo>
                    <a:pt x="32" y="1"/>
                    <a:pt x="31" y="0"/>
                    <a:pt x="31" y="0"/>
                  </a:cubicBezTo>
                  <a:lnTo>
                    <a:pt x="41" y="0"/>
                  </a:lnTo>
                  <a:cubicBezTo>
                    <a:pt x="40" y="1"/>
                    <a:pt x="40" y="3"/>
                    <a:pt x="40" y="3"/>
                  </a:cubicBezTo>
                  <a:cubicBezTo>
                    <a:pt x="40" y="4"/>
                    <a:pt x="40" y="5"/>
                    <a:pt x="41" y="5"/>
                  </a:cubicBezTo>
                  <a:cubicBezTo>
                    <a:pt x="40" y="6"/>
                    <a:pt x="40" y="6"/>
                    <a:pt x="39" y="6"/>
                  </a:cubicBezTo>
                  <a:cubicBezTo>
                    <a:pt x="39" y="6"/>
                    <a:pt x="38" y="5"/>
                    <a:pt x="37" y="5"/>
                  </a:cubicBezTo>
                  <a:cubicBezTo>
                    <a:pt x="37" y="5"/>
                    <a:pt x="37" y="5"/>
                    <a:pt x="37" y="5"/>
                  </a:cubicBezTo>
                  <a:cubicBezTo>
                    <a:pt x="37" y="4"/>
                    <a:pt x="37" y="4"/>
                    <a:pt x="37" y="4"/>
                  </a:cubicBezTo>
                  <a:cubicBezTo>
                    <a:pt x="38" y="4"/>
                    <a:pt x="38" y="4"/>
                    <a:pt x="38" y="3"/>
                  </a:cubicBezTo>
                  <a:cubicBezTo>
                    <a:pt x="38" y="3"/>
                    <a:pt x="38" y="3"/>
                    <a:pt x="37" y="3"/>
                  </a:cubicBezTo>
                  <a:cubicBezTo>
                    <a:pt x="36" y="3"/>
                    <a:pt x="36" y="3"/>
                    <a:pt x="36" y="4"/>
                  </a:cubicBezTo>
                  <a:cubicBezTo>
                    <a:pt x="36" y="5"/>
                    <a:pt x="35" y="6"/>
                    <a:pt x="35" y="7"/>
                  </a:cubicBezTo>
                  <a:cubicBezTo>
                    <a:pt x="36" y="7"/>
                    <a:pt x="36" y="7"/>
                    <a:pt x="36" y="6"/>
                  </a:cubicBezTo>
                  <a:cubicBezTo>
                    <a:pt x="36" y="6"/>
                    <a:pt x="36" y="6"/>
                    <a:pt x="37" y="6"/>
                  </a:cubicBezTo>
                  <a:cubicBezTo>
                    <a:pt x="37" y="6"/>
                    <a:pt x="37" y="6"/>
                    <a:pt x="38" y="7"/>
                  </a:cubicBezTo>
                  <a:cubicBezTo>
                    <a:pt x="38" y="8"/>
                    <a:pt x="38" y="8"/>
                    <a:pt x="39" y="9"/>
                  </a:cubicBezTo>
                  <a:cubicBezTo>
                    <a:pt x="39" y="9"/>
                    <a:pt x="39" y="9"/>
                    <a:pt x="39" y="9"/>
                  </a:cubicBezTo>
                  <a:cubicBezTo>
                    <a:pt x="40" y="8"/>
                    <a:pt x="40" y="8"/>
                    <a:pt x="40" y="8"/>
                  </a:cubicBezTo>
                  <a:cubicBezTo>
                    <a:pt x="40" y="8"/>
                    <a:pt x="40" y="8"/>
                    <a:pt x="40" y="8"/>
                  </a:cubicBezTo>
                  <a:cubicBezTo>
                    <a:pt x="40" y="8"/>
                    <a:pt x="40" y="8"/>
                    <a:pt x="41" y="8"/>
                  </a:cubicBezTo>
                  <a:lnTo>
                    <a:pt x="41" y="37"/>
                  </a:lnTo>
                  <a:cubicBezTo>
                    <a:pt x="40" y="37"/>
                    <a:pt x="40" y="38"/>
                    <a:pt x="39" y="38"/>
                  </a:cubicBezTo>
                  <a:cubicBezTo>
                    <a:pt x="39" y="38"/>
                    <a:pt x="39" y="38"/>
                    <a:pt x="39" y="39"/>
                  </a:cubicBezTo>
                  <a:cubicBezTo>
                    <a:pt x="39" y="40"/>
                    <a:pt x="39" y="40"/>
                    <a:pt x="41" y="40"/>
                  </a:cubicBezTo>
                  <a:cubicBezTo>
                    <a:pt x="40" y="41"/>
                    <a:pt x="40" y="42"/>
                    <a:pt x="40" y="43"/>
                  </a:cubicBezTo>
                  <a:lnTo>
                    <a:pt x="38" y="43"/>
                  </a:lnTo>
                  <a:cubicBezTo>
                    <a:pt x="38" y="43"/>
                    <a:pt x="38" y="43"/>
                    <a:pt x="38" y="42"/>
                  </a:cubicBezTo>
                  <a:cubicBezTo>
                    <a:pt x="38" y="42"/>
                    <a:pt x="38" y="42"/>
                    <a:pt x="38" y="42"/>
                  </a:cubicBezTo>
                  <a:cubicBezTo>
                    <a:pt x="37" y="42"/>
                    <a:pt x="36" y="42"/>
                    <a:pt x="36" y="43"/>
                  </a:cubicBezTo>
                  <a:cubicBezTo>
                    <a:pt x="34" y="43"/>
                    <a:pt x="32" y="43"/>
                    <a:pt x="30" y="43"/>
                  </a:cubicBezTo>
                  <a:cubicBezTo>
                    <a:pt x="27" y="43"/>
                    <a:pt x="26" y="43"/>
                    <a:pt x="24" y="43"/>
                  </a:cubicBezTo>
                  <a:cubicBezTo>
                    <a:pt x="24" y="43"/>
                    <a:pt x="23" y="43"/>
                    <a:pt x="22" y="43"/>
                  </a:cubicBezTo>
                  <a:cubicBezTo>
                    <a:pt x="21" y="43"/>
                    <a:pt x="20" y="43"/>
                    <a:pt x="19" y="43"/>
                  </a:cubicBezTo>
                  <a:cubicBezTo>
                    <a:pt x="18" y="43"/>
                    <a:pt x="17" y="43"/>
                    <a:pt x="16" y="43"/>
                  </a:cubicBezTo>
                  <a:cubicBezTo>
                    <a:pt x="15" y="43"/>
                    <a:pt x="14" y="43"/>
                    <a:pt x="14" y="42"/>
                  </a:cubicBezTo>
                  <a:cubicBezTo>
                    <a:pt x="13" y="43"/>
                    <a:pt x="11" y="44"/>
                    <a:pt x="9" y="43"/>
                  </a:cubicBezTo>
                  <a:cubicBezTo>
                    <a:pt x="9" y="42"/>
                    <a:pt x="9" y="42"/>
                    <a:pt x="9" y="41"/>
                  </a:cubicBezTo>
                  <a:cubicBezTo>
                    <a:pt x="9" y="41"/>
                    <a:pt x="9" y="40"/>
                    <a:pt x="8" y="40"/>
                  </a:cubicBezTo>
                  <a:cubicBezTo>
                    <a:pt x="8" y="39"/>
                    <a:pt x="7" y="39"/>
                    <a:pt x="7" y="39"/>
                  </a:cubicBezTo>
                  <a:cubicBezTo>
                    <a:pt x="6"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43">
              <a:extLst>
                <a:ext uri="{FF2B5EF4-FFF2-40B4-BE49-F238E27FC236}">
                  <a16:creationId xmlns:a16="http://schemas.microsoft.com/office/drawing/2014/main" id="{7B4D46A8-06EA-4D5B-B007-3D9E969D0C6D}"/>
                </a:ext>
              </a:extLst>
            </p:cNvPr>
            <p:cNvSpPr>
              <a:spLocks noEditPoints="1"/>
            </p:cNvSpPr>
            <p:nvPr/>
          </p:nvSpPr>
          <p:spPr bwMode="auto">
            <a:xfrm>
              <a:off x="3899790"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8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0"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2" y="213"/>
                  </a:cubicBezTo>
                  <a:cubicBezTo>
                    <a:pt x="62"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7" y="219"/>
                  </a:cubicBezTo>
                  <a:cubicBezTo>
                    <a:pt x="49" y="219"/>
                    <a:pt x="49" y="219"/>
                    <a:pt x="50" y="219"/>
                  </a:cubicBezTo>
                  <a:cubicBezTo>
                    <a:pt x="51" y="218"/>
                    <a:pt x="52" y="218"/>
                    <a:pt x="52" y="218"/>
                  </a:cubicBezTo>
                  <a:cubicBezTo>
                    <a:pt x="53" y="218"/>
                    <a:pt x="54" y="218"/>
                    <a:pt x="55" y="218"/>
                  </a:cubicBezTo>
                  <a:close/>
                  <a:moveTo>
                    <a:pt x="82" y="220"/>
                  </a:moveTo>
                  <a:cubicBezTo>
                    <a:pt x="82" y="220"/>
                    <a:pt x="81" y="220"/>
                    <a:pt x="81" y="221"/>
                  </a:cubicBezTo>
                  <a:cubicBezTo>
                    <a:pt x="80" y="221"/>
                    <a:pt x="80" y="221"/>
                    <a:pt x="79" y="221"/>
                  </a:cubicBezTo>
                  <a:cubicBezTo>
                    <a:pt x="79" y="220"/>
                    <a:pt x="80" y="219"/>
                    <a:pt x="80" y="220"/>
                  </a:cubicBezTo>
                  <a:cubicBezTo>
                    <a:pt x="80"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0"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4"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6" y="209"/>
                    <a:pt x="36" y="209"/>
                    <a:pt x="36" y="210"/>
                  </a:cubicBezTo>
                  <a:cubicBezTo>
                    <a:pt x="36" y="210"/>
                    <a:pt x="36" y="210"/>
                    <a:pt x="36"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7" y="209"/>
                  </a:cubicBezTo>
                  <a:cubicBezTo>
                    <a:pt x="107"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7"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4" y="208"/>
                  </a:moveTo>
                  <a:cubicBezTo>
                    <a:pt x="104" y="207"/>
                    <a:pt x="104" y="207"/>
                    <a:pt x="104" y="207"/>
                  </a:cubicBezTo>
                  <a:cubicBezTo>
                    <a:pt x="104" y="207"/>
                    <a:pt x="104" y="207"/>
                    <a:pt x="104" y="208"/>
                  </a:cubicBezTo>
                  <a:cubicBezTo>
                    <a:pt x="104" y="208"/>
                    <a:pt x="104" y="208"/>
                    <a:pt x="104" y="208"/>
                  </a:cubicBezTo>
                  <a:cubicBezTo>
                    <a:pt x="104" y="208"/>
                    <a:pt x="104" y="208"/>
                    <a:pt x="104"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8" y="206"/>
                  </a:moveTo>
                  <a:cubicBezTo>
                    <a:pt x="28" y="206"/>
                    <a:pt x="28" y="206"/>
                    <a:pt x="28" y="207"/>
                  </a:cubicBezTo>
                  <a:cubicBezTo>
                    <a:pt x="28" y="207"/>
                    <a:pt x="28" y="206"/>
                    <a:pt x="28" y="206"/>
                  </a:cubicBezTo>
                  <a:close/>
                  <a:moveTo>
                    <a:pt x="105" y="207"/>
                  </a:moveTo>
                  <a:cubicBezTo>
                    <a:pt x="106" y="207"/>
                    <a:pt x="106" y="207"/>
                    <a:pt x="107" y="207"/>
                  </a:cubicBezTo>
                  <a:cubicBezTo>
                    <a:pt x="107" y="207"/>
                    <a:pt x="107" y="207"/>
                    <a:pt x="107"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2" y="205"/>
                  </a:cubicBezTo>
                  <a:cubicBezTo>
                    <a:pt x="62" y="205"/>
                    <a:pt x="62" y="205"/>
                    <a:pt x="62" y="206"/>
                  </a:cubicBezTo>
                  <a:cubicBezTo>
                    <a:pt x="62" y="206"/>
                    <a:pt x="62" y="206"/>
                    <a:pt x="62"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7"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4"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5" y="199"/>
                    <a:pt x="106" y="199"/>
                  </a:cubicBezTo>
                  <a:cubicBezTo>
                    <a:pt x="106" y="199"/>
                    <a:pt x="105"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0"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3" y="196"/>
                    <a:pt x="104" y="196"/>
                    <a:pt x="103"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0"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6"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4"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5" y="190"/>
                    <a:pt x="106" y="189"/>
                    <a:pt x="105"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8"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5"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6" y="25"/>
                  </a:moveTo>
                  <a:cubicBezTo>
                    <a:pt x="27" y="25"/>
                    <a:pt x="27" y="24"/>
                    <a:pt x="26" y="24"/>
                  </a:cubicBezTo>
                  <a:cubicBezTo>
                    <a:pt x="26" y="25"/>
                    <a:pt x="26" y="25"/>
                    <a:pt x="25" y="25"/>
                  </a:cubicBezTo>
                  <a:lnTo>
                    <a:pt x="26" y="25"/>
                  </a:lnTo>
                  <a:close/>
                  <a:moveTo>
                    <a:pt x="63" y="23"/>
                  </a:moveTo>
                  <a:cubicBezTo>
                    <a:pt x="63" y="24"/>
                    <a:pt x="62" y="24"/>
                    <a:pt x="63" y="24"/>
                  </a:cubicBezTo>
                  <a:cubicBezTo>
                    <a:pt x="63" y="24"/>
                    <a:pt x="63" y="24"/>
                    <a:pt x="63" y="24"/>
                  </a:cubicBezTo>
                  <a:cubicBezTo>
                    <a:pt x="63" y="23"/>
                    <a:pt x="63" y="23"/>
                    <a:pt x="63" y="23"/>
                  </a:cubicBezTo>
                  <a:cubicBezTo>
                    <a:pt x="64" y="23"/>
                    <a:pt x="63" y="23"/>
                    <a:pt x="63" y="23"/>
                  </a:cubicBezTo>
                  <a:close/>
                  <a:moveTo>
                    <a:pt x="60" y="22"/>
                  </a:moveTo>
                  <a:cubicBezTo>
                    <a:pt x="60" y="22"/>
                    <a:pt x="60" y="21"/>
                    <a:pt x="59" y="21"/>
                  </a:cubicBezTo>
                  <a:cubicBezTo>
                    <a:pt x="59" y="21"/>
                    <a:pt x="59" y="22"/>
                    <a:pt x="59" y="22"/>
                  </a:cubicBezTo>
                  <a:lnTo>
                    <a:pt x="60" y="22"/>
                  </a:lnTo>
                  <a:close/>
                  <a:moveTo>
                    <a:pt x="35" y="22"/>
                  </a:moveTo>
                  <a:cubicBezTo>
                    <a:pt x="35" y="23"/>
                    <a:pt x="35" y="23"/>
                    <a:pt x="35" y="22"/>
                  </a:cubicBezTo>
                  <a:cubicBezTo>
                    <a:pt x="36" y="22"/>
                    <a:pt x="36" y="22"/>
                    <a:pt x="36" y="22"/>
                  </a:cubicBezTo>
                  <a:cubicBezTo>
                    <a:pt x="36" y="21"/>
                    <a:pt x="36" y="21"/>
                    <a:pt x="35"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4"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5" y="15"/>
                    <a:pt x="46" y="15"/>
                  </a:cubicBezTo>
                  <a:cubicBezTo>
                    <a:pt x="46" y="15"/>
                    <a:pt x="45" y="14"/>
                    <a:pt x="45" y="14"/>
                  </a:cubicBezTo>
                  <a:cubicBezTo>
                    <a:pt x="45" y="15"/>
                    <a:pt x="45" y="15"/>
                    <a:pt x="45" y="15"/>
                  </a:cubicBezTo>
                  <a:cubicBezTo>
                    <a:pt x="45" y="15"/>
                    <a:pt x="44" y="15"/>
                    <a:pt x="44" y="15"/>
                  </a:cubicBezTo>
                  <a:cubicBezTo>
                    <a:pt x="44" y="15"/>
                    <a:pt x="44" y="15"/>
                    <a:pt x="44" y="16"/>
                  </a:cubicBezTo>
                  <a:cubicBezTo>
                    <a:pt x="43"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7" y="15"/>
                    <a:pt x="68" y="15"/>
                    <a:pt x="68" y="15"/>
                  </a:cubicBezTo>
                  <a:cubicBezTo>
                    <a:pt x="68" y="15"/>
                    <a:pt x="68" y="15"/>
                    <a:pt x="68" y="15"/>
                  </a:cubicBezTo>
                  <a:cubicBezTo>
                    <a:pt x="68" y="14"/>
                    <a:pt x="68" y="14"/>
                    <a:pt x="68" y="14"/>
                  </a:cubicBezTo>
                  <a:cubicBezTo>
                    <a:pt x="68" y="13"/>
                    <a:pt x="67"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6" y="13"/>
                    <a:pt x="66" y="13"/>
                    <a:pt x="66" y="13"/>
                  </a:cubicBezTo>
                  <a:cubicBezTo>
                    <a:pt x="66" y="13"/>
                    <a:pt x="66" y="13"/>
                    <a:pt x="66" y="13"/>
                  </a:cubicBezTo>
                  <a:cubicBezTo>
                    <a:pt x="66" y="13"/>
                    <a:pt x="66" y="13"/>
                    <a:pt x="66" y="13"/>
                  </a:cubicBezTo>
                  <a:cubicBezTo>
                    <a:pt x="67" y="13"/>
                    <a:pt x="67" y="13"/>
                    <a:pt x="67" y="13"/>
                  </a:cubicBezTo>
                  <a:close/>
                  <a:moveTo>
                    <a:pt x="57" y="13"/>
                  </a:moveTo>
                  <a:lnTo>
                    <a:pt x="59" y="13"/>
                  </a:lnTo>
                  <a:lnTo>
                    <a:pt x="59" y="12"/>
                  </a:lnTo>
                  <a:lnTo>
                    <a:pt x="57" y="12"/>
                  </a:lnTo>
                  <a:lnTo>
                    <a:pt x="57" y="13"/>
                  </a:lnTo>
                  <a:close/>
                  <a:moveTo>
                    <a:pt x="98" y="11"/>
                  </a:moveTo>
                  <a:cubicBezTo>
                    <a:pt x="98" y="12"/>
                    <a:pt x="97"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4"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6"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0" y="6"/>
                  </a:moveTo>
                  <a:lnTo>
                    <a:pt x="42" y="6"/>
                  </a:lnTo>
                  <a:cubicBezTo>
                    <a:pt x="42" y="6"/>
                    <a:pt x="42" y="6"/>
                    <a:pt x="42" y="5"/>
                  </a:cubicBezTo>
                  <a:cubicBezTo>
                    <a:pt x="42" y="5"/>
                    <a:pt x="42" y="5"/>
                    <a:pt x="42" y="5"/>
                  </a:cubicBezTo>
                  <a:cubicBezTo>
                    <a:pt x="42" y="5"/>
                    <a:pt x="42" y="5"/>
                    <a:pt x="41" y="5"/>
                  </a:cubicBezTo>
                  <a:cubicBezTo>
                    <a:pt x="41" y="4"/>
                    <a:pt x="41" y="4"/>
                    <a:pt x="40" y="4"/>
                  </a:cubicBezTo>
                  <a:lnTo>
                    <a:pt x="40"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6"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6"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1"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3"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1" y="207"/>
                    <a:pt x="111" y="207"/>
                  </a:cubicBezTo>
                  <a:cubicBezTo>
                    <a:pt x="111" y="206"/>
                    <a:pt x="111" y="206"/>
                    <a:pt x="110" y="206"/>
                  </a:cubicBezTo>
                  <a:cubicBezTo>
                    <a:pt x="110" y="207"/>
                    <a:pt x="110" y="207"/>
                    <a:pt x="109" y="208"/>
                  </a:cubicBezTo>
                  <a:cubicBezTo>
                    <a:pt x="109" y="209"/>
                    <a:pt x="108"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2"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0"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6"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8" y="216"/>
                  </a:cubicBezTo>
                  <a:cubicBezTo>
                    <a:pt x="59" y="217"/>
                    <a:pt x="60" y="217"/>
                    <a:pt x="60" y="218"/>
                  </a:cubicBezTo>
                  <a:cubicBezTo>
                    <a:pt x="60" y="217"/>
                    <a:pt x="61" y="217"/>
                    <a:pt x="62" y="217"/>
                  </a:cubicBezTo>
                  <a:cubicBezTo>
                    <a:pt x="63" y="216"/>
                    <a:pt x="64" y="216"/>
                    <a:pt x="65" y="217"/>
                  </a:cubicBezTo>
                  <a:cubicBezTo>
                    <a:pt x="66" y="217"/>
                    <a:pt x="67" y="217"/>
                    <a:pt x="67" y="217"/>
                  </a:cubicBezTo>
                  <a:cubicBezTo>
                    <a:pt x="68" y="217"/>
                    <a:pt x="69" y="216"/>
                    <a:pt x="70" y="216"/>
                  </a:cubicBezTo>
                  <a:cubicBezTo>
                    <a:pt x="70" y="216"/>
                    <a:pt x="71" y="216"/>
                    <a:pt x="71"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6"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1" y="213"/>
                    <a:pt x="72" y="214"/>
                  </a:cubicBezTo>
                  <a:cubicBezTo>
                    <a:pt x="72" y="214"/>
                    <a:pt x="71"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3" y="214"/>
                  </a:cubicBezTo>
                  <a:cubicBezTo>
                    <a:pt x="53" y="214"/>
                    <a:pt x="53" y="214"/>
                    <a:pt x="53" y="213"/>
                  </a:cubicBezTo>
                  <a:cubicBezTo>
                    <a:pt x="53" y="213"/>
                    <a:pt x="53" y="213"/>
                    <a:pt x="53" y="213"/>
                  </a:cubicBezTo>
                  <a:cubicBezTo>
                    <a:pt x="52" y="213"/>
                    <a:pt x="52" y="213"/>
                    <a:pt x="52" y="214"/>
                  </a:cubicBezTo>
                  <a:cubicBezTo>
                    <a:pt x="51" y="213"/>
                    <a:pt x="51" y="213"/>
                    <a:pt x="51" y="213"/>
                  </a:cubicBezTo>
                  <a:cubicBezTo>
                    <a:pt x="51"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8"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2"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0" y="212"/>
                    <a:pt x="30" y="211"/>
                  </a:cubicBezTo>
                  <a:cubicBezTo>
                    <a:pt x="30" y="210"/>
                    <a:pt x="30" y="210"/>
                    <a:pt x="30" y="209"/>
                  </a:cubicBezTo>
                  <a:cubicBezTo>
                    <a:pt x="30" y="209"/>
                    <a:pt x="29" y="210"/>
                    <a:pt x="29" y="210"/>
                  </a:cubicBezTo>
                  <a:cubicBezTo>
                    <a:pt x="28" y="210"/>
                    <a:pt x="28" y="210"/>
                    <a:pt x="27" y="211"/>
                  </a:cubicBezTo>
                  <a:cubicBezTo>
                    <a:pt x="27" y="211"/>
                    <a:pt x="27" y="211"/>
                    <a:pt x="28" y="211"/>
                  </a:cubicBezTo>
                  <a:cubicBezTo>
                    <a:pt x="28" y="211"/>
                    <a:pt x="28" y="212"/>
                    <a:pt x="28" y="212"/>
                  </a:cubicBezTo>
                  <a:cubicBezTo>
                    <a:pt x="28" y="212"/>
                    <a:pt x="28" y="212"/>
                    <a:pt x="28" y="212"/>
                  </a:cubicBezTo>
                  <a:cubicBezTo>
                    <a:pt x="28" y="212"/>
                    <a:pt x="28" y="213"/>
                    <a:pt x="27"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0" y="210"/>
                    <a:pt x="20" y="209"/>
                  </a:cubicBezTo>
                  <a:cubicBezTo>
                    <a:pt x="20" y="209"/>
                    <a:pt x="19" y="208"/>
                    <a:pt x="19" y="208"/>
                  </a:cubicBezTo>
                  <a:cubicBezTo>
                    <a:pt x="18" y="207"/>
                    <a:pt x="17" y="206"/>
                    <a:pt x="15" y="205"/>
                  </a:cubicBezTo>
                  <a:cubicBezTo>
                    <a:pt x="14" y="203"/>
                    <a:pt x="13" y="202"/>
                    <a:pt x="12" y="201"/>
                  </a:cubicBezTo>
                  <a:cubicBezTo>
                    <a:pt x="11"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0" y="14"/>
                  </a:cubicBezTo>
                  <a:cubicBezTo>
                    <a:pt x="21" y="13"/>
                    <a:pt x="22" y="12"/>
                    <a:pt x="23" y="12"/>
                  </a:cubicBezTo>
                  <a:cubicBezTo>
                    <a:pt x="28" y="8"/>
                    <a:pt x="34" y="6"/>
                    <a:pt x="41" y="4"/>
                  </a:cubicBezTo>
                  <a:cubicBezTo>
                    <a:pt x="46" y="2"/>
                    <a:pt x="50" y="1"/>
                    <a:pt x="56" y="1"/>
                  </a:cubicBezTo>
                  <a:cubicBezTo>
                    <a:pt x="61" y="0"/>
                    <a:pt x="67" y="0"/>
                    <a:pt x="73" y="0"/>
                  </a:cubicBezTo>
                  <a:cubicBezTo>
                    <a:pt x="79" y="1"/>
                    <a:pt x="85" y="2"/>
                    <a:pt x="91" y="4"/>
                  </a:cubicBezTo>
                  <a:cubicBezTo>
                    <a:pt x="97" y="6"/>
                    <a:pt x="102" y="8"/>
                    <a:pt x="107" y="11"/>
                  </a:cubicBezTo>
                  <a:cubicBezTo>
                    <a:pt x="107" y="11"/>
                    <a:pt x="107" y="11"/>
                    <a:pt x="107" y="11"/>
                  </a:cubicBezTo>
                  <a:cubicBezTo>
                    <a:pt x="107" y="11"/>
                    <a:pt x="107" y="12"/>
                    <a:pt x="107" y="12"/>
                  </a:cubicBezTo>
                  <a:cubicBezTo>
                    <a:pt x="108"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4" y="213"/>
                  </a:moveTo>
                  <a:cubicBezTo>
                    <a:pt x="65" y="213"/>
                    <a:pt x="66" y="214"/>
                    <a:pt x="66" y="214"/>
                  </a:cubicBezTo>
                  <a:cubicBezTo>
                    <a:pt x="66" y="214"/>
                    <a:pt x="66" y="214"/>
                    <a:pt x="66" y="215"/>
                  </a:cubicBezTo>
                  <a:cubicBezTo>
                    <a:pt x="66" y="215"/>
                    <a:pt x="65" y="215"/>
                    <a:pt x="65" y="215"/>
                  </a:cubicBezTo>
                  <a:cubicBezTo>
                    <a:pt x="65" y="214"/>
                    <a:pt x="65" y="214"/>
                    <a:pt x="64"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44">
              <a:extLst>
                <a:ext uri="{FF2B5EF4-FFF2-40B4-BE49-F238E27FC236}">
                  <a16:creationId xmlns:a16="http://schemas.microsoft.com/office/drawing/2014/main" id="{9B222958-8FFE-46F8-A69C-3854700CA048}"/>
                </a:ext>
              </a:extLst>
            </p:cNvPr>
            <p:cNvSpPr>
              <a:spLocks noEditPoints="1"/>
            </p:cNvSpPr>
            <p:nvPr/>
          </p:nvSpPr>
          <p:spPr bwMode="auto">
            <a:xfrm>
              <a:off x="4026766" y="4487677"/>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4 h 220"/>
                <a:gd name="T42" fmla="*/ 10 w 128"/>
                <a:gd name="T43" fmla="*/ 40 h 220"/>
                <a:gd name="T44" fmla="*/ 72 w 128"/>
                <a:gd name="T45" fmla="*/ 48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7 h 220"/>
                <a:gd name="T62" fmla="*/ 18 w 128"/>
                <a:gd name="T63" fmla="*/ 28 h 220"/>
                <a:gd name="T64" fmla="*/ 83 w 128"/>
                <a:gd name="T65" fmla="*/ 14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1 w 128"/>
                <a:gd name="T91" fmla="*/ 118 h 220"/>
                <a:gd name="T92" fmla="*/ 0 w 128"/>
                <a:gd name="T93" fmla="*/ 61 h 220"/>
                <a:gd name="T94" fmla="*/ 10 w 128"/>
                <a:gd name="T95" fmla="*/ 28 h 220"/>
                <a:gd name="T96" fmla="*/ 11 w 128"/>
                <a:gd name="T97" fmla="*/ 26 h 220"/>
                <a:gd name="T98" fmla="*/ 26 w 128"/>
                <a:gd name="T99" fmla="*/ 9 h 220"/>
                <a:gd name="T100" fmla="*/ 28 w 128"/>
                <a:gd name="T101" fmla="*/ 13 h 220"/>
                <a:gd name="T102" fmla="*/ 29 w 128"/>
                <a:gd name="T103" fmla="*/ 23 h 220"/>
                <a:gd name="T104" fmla="*/ 38 w 128"/>
                <a:gd name="T105" fmla="*/ 21 h 220"/>
                <a:gd name="T106" fmla="*/ 40 w 128"/>
                <a:gd name="T107" fmla="*/ 16 h 220"/>
                <a:gd name="T108" fmla="*/ 50 w 128"/>
                <a:gd name="T109" fmla="*/ 9 h 220"/>
                <a:gd name="T110" fmla="*/ 54 w 128"/>
                <a:gd name="T111" fmla="*/ 9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3"/>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1"/>
                    <a:pt x="65" y="1"/>
                    <a:pt x="65" y="1"/>
                  </a:cubicBezTo>
                  <a:cubicBezTo>
                    <a:pt x="66" y="1"/>
                    <a:pt x="66" y="1"/>
                    <a:pt x="66" y="1"/>
                  </a:cubicBezTo>
                  <a:close/>
                  <a:moveTo>
                    <a:pt x="56" y="2"/>
                  </a:moveTo>
                  <a:cubicBezTo>
                    <a:pt x="57" y="2"/>
                    <a:pt x="56" y="2"/>
                    <a:pt x="56" y="2"/>
                  </a:cubicBezTo>
                  <a:cubicBezTo>
                    <a:pt x="55" y="2"/>
                    <a:pt x="55" y="2"/>
                    <a:pt x="55" y="2"/>
                  </a:cubicBezTo>
                  <a:cubicBezTo>
                    <a:pt x="55" y="2"/>
                    <a:pt x="56" y="2"/>
                    <a:pt x="56" y="2"/>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4"/>
                    <a:pt x="72" y="3"/>
                    <a:pt x="72" y="3"/>
                  </a:cubicBezTo>
                  <a:close/>
                  <a:moveTo>
                    <a:pt x="53" y="4"/>
                  </a:moveTo>
                  <a:cubicBezTo>
                    <a:pt x="54" y="4"/>
                    <a:pt x="54" y="4"/>
                    <a:pt x="54" y="5"/>
                  </a:cubicBezTo>
                  <a:cubicBezTo>
                    <a:pt x="53" y="5"/>
                    <a:pt x="53" y="5"/>
                    <a:pt x="53" y="5"/>
                  </a:cubicBezTo>
                  <a:lnTo>
                    <a:pt x="53" y="4"/>
                  </a:lnTo>
                  <a:close/>
                  <a:moveTo>
                    <a:pt x="56" y="5"/>
                  </a:moveTo>
                  <a:cubicBezTo>
                    <a:pt x="56" y="5"/>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6"/>
                    <a:pt x="29" y="6"/>
                  </a:cubicBezTo>
                  <a:cubicBezTo>
                    <a:pt x="28" y="6"/>
                    <a:pt x="29" y="6"/>
                    <a:pt x="29" y="6"/>
                  </a:cubicBezTo>
                  <a:close/>
                  <a:moveTo>
                    <a:pt x="57" y="6"/>
                  </a:moveTo>
                  <a:cubicBezTo>
                    <a:pt x="58" y="6"/>
                    <a:pt x="58" y="7"/>
                    <a:pt x="58" y="7"/>
                  </a:cubicBezTo>
                  <a:cubicBezTo>
                    <a:pt x="57" y="7"/>
                    <a:pt x="57" y="7"/>
                    <a:pt x="57" y="6"/>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9"/>
                    <a:pt x="48" y="9"/>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9"/>
                    <a:pt x="44" y="9"/>
                  </a:cubicBezTo>
                  <a:cubicBezTo>
                    <a:pt x="44" y="9"/>
                    <a:pt x="45" y="9"/>
                    <a:pt x="45" y="9"/>
                  </a:cubicBezTo>
                  <a:close/>
                  <a:moveTo>
                    <a:pt x="41" y="13"/>
                  </a:moveTo>
                  <a:cubicBezTo>
                    <a:pt x="41" y="13"/>
                    <a:pt x="40" y="13"/>
                    <a:pt x="39" y="13"/>
                  </a:cubicBezTo>
                  <a:cubicBezTo>
                    <a:pt x="39" y="13"/>
                    <a:pt x="39" y="12"/>
                    <a:pt x="39" y="12"/>
                  </a:cubicBezTo>
                  <a:cubicBezTo>
                    <a:pt x="40" y="12"/>
                    <a:pt x="40" y="11"/>
                    <a:pt x="41" y="11"/>
                  </a:cubicBezTo>
                  <a:cubicBezTo>
                    <a:pt x="41" y="11"/>
                    <a:pt x="42" y="11"/>
                    <a:pt x="42" y="12"/>
                  </a:cubicBezTo>
                  <a:cubicBezTo>
                    <a:pt x="42" y="12"/>
                    <a:pt x="42" y="13"/>
                    <a:pt x="41" y="13"/>
                  </a:cubicBezTo>
                  <a:close/>
                  <a:moveTo>
                    <a:pt x="34" y="15"/>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5"/>
                  </a:cubicBezTo>
                  <a:close/>
                  <a:moveTo>
                    <a:pt x="28" y="17"/>
                  </a:moveTo>
                  <a:cubicBezTo>
                    <a:pt x="28" y="18"/>
                    <a:pt x="28" y="18"/>
                    <a:pt x="28" y="18"/>
                  </a:cubicBezTo>
                  <a:cubicBezTo>
                    <a:pt x="28" y="18"/>
                    <a:pt x="28" y="17"/>
                    <a:pt x="28" y="17"/>
                  </a:cubicBezTo>
                  <a:cubicBezTo>
                    <a:pt x="28" y="17"/>
                    <a:pt x="28" y="17"/>
                    <a:pt x="28" y="17"/>
                  </a:cubicBezTo>
                  <a:close/>
                  <a:moveTo>
                    <a:pt x="37" y="213"/>
                  </a:moveTo>
                  <a:cubicBezTo>
                    <a:pt x="38" y="213"/>
                    <a:pt x="38" y="213"/>
                    <a:pt x="38" y="213"/>
                  </a:cubicBezTo>
                  <a:cubicBezTo>
                    <a:pt x="38" y="212"/>
                    <a:pt x="38" y="212"/>
                    <a:pt x="38" y="211"/>
                  </a:cubicBezTo>
                  <a:cubicBezTo>
                    <a:pt x="37" y="211"/>
                    <a:pt x="37" y="211"/>
                    <a:pt x="37" y="212"/>
                  </a:cubicBezTo>
                  <a:cubicBezTo>
                    <a:pt x="36" y="212"/>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3"/>
                    <a:pt x="32" y="193"/>
                    <a:pt x="31" y="194"/>
                  </a:cubicBezTo>
                  <a:cubicBezTo>
                    <a:pt x="31" y="194"/>
                    <a:pt x="31" y="195"/>
                    <a:pt x="31" y="195"/>
                  </a:cubicBezTo>
                  <a:cubicBezTo>
                    <a:pt x="31" y="195"/>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7"/>
                    <a:pt x="14" y="187"/>
                    <a:pt x="14" y="188"/>
                  </a:cubicBezTo>
                  <a:close/>
                  <a:moveTo>
                    <a:pt x="83" y="185"/>
                  </a:moveTo>
                  <a:cubicBezTo>
                    <a:pt x="83" y="185"/>
                    <a:pt x="83" y="186"/>
                    <a:pt x="83" y="186"/>
                  </a:cubicBezTo>
                  <a:cubicBezTo>
                    <a:pt x="83" y="186"/>
                    <a:pt x="83" y="187"/>
                    <a:pt x="84" y="187"/>
                  </a:cubicBezTo>
                  <a:cubicBezTo>
                    <a:pt x="84" y="187"/>
                    <a:pt x="84" y="187"/>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2"/>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79"/>
                    <a:pt x="18" y="179"/>
                  </a:cubicBezTo>
                  <a:lnTo>
                    <a:pt x="19" y="179"/>
                  </a:lnTo>
                  <a:close/>
                  <a:moveTo>
                    <a:pt x="38" y="173"/>
                  </a:moveTo>
                  <a:cubicBezTo>
                    <a:pt x="38" y="173"/>
                    <a:pt x="37" y="174"/>
                    <a:pt x="37" y="175"/>
                  </a:cubicBezTo>
                  <a:cubicBezTo>
                    <a:pt x="37" y="176"/>
                    <a:pt x="36" y="176"/>
                    <a:pt x="36" y="177"/>
                  </a:cubicBezTo>
                  <a:cubicBezTo>
                    <a:pt x="37" y="177"/>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3"/>
                    <a:pt x="75" y="163"/>
                  </a:cubicBezTo>
                  <a:cubicBezTo>
                    <a:pt x="75" y="163"/>
                    <a:pt x="74" y="162"/>
                    <a:pt x="74" y="162"/>
                  </a:cubicBezTo>
                  <a:cubicBezTo>
                    <a:pt x="73" y="162"/>
                    <a:pt x="73" y="162"/>
                    <a:pt x="73" y="163"/>
                  </a:cubicBezTo>
                  <a:close/>
                  <a:moveTo>
                    <a:pt x="23" y="152"/>
                  </a:moveTo>
                  <a:cubicBezTo>
                    <a:pt x="24" y="152"/>
                    <a:pt x="24" y="152"/>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6"/>
                    <a:pt x="9" y="106"/>
                  </a:cubicBezTo>
                  <a:close/>
                  <a:moveTo>
                    <a:pt x="115" y="106"/>
                  </a:moveTo>
                  <a:cubicBezTo>
                    <a:pt x="115" y="107"/>
                    <a:pt x="116" y="107"/>
                    <a:pt x="116" y="106"/>
                  </a:cubicBezTo>
                  <a:cubicBezTo>
                    <a:pt x="116" y="105"/>
                    <a:pt x="116" y="105"/>
                    <a:pt x="116" y="104"/>
                  </a:cubicBezTo>
                  <a:cubicBezTo>
                    <a:pt x="116" y="104"/>
                    <a:pt x="115" y="104"/>
                    <a:pt x="115" y="105"/>
                  </a:cubicBezTo>
                  <a:cubicBezTo>
                    <a:pt x="114" y="105"/>
                    <a:pt x="114" y="106"/>
                    <a:pt x="115" y="106"/>
                  </a:cubicBezTo>
                  <a:close/>
                  <a:moveTo>
                    <a:pt x="9" y="104"/>
                  </a:moveTo>
                  <a:cubicBezTo>
                    <a:pt x="10" y="104"/>
                    <a:pt x="10" y="104"/>
                    <a:pt x="10" y="103"/>
                  </a:cubicBezTo>
                  <a:cubicBezTo>
                    <a:pt x="10" y="102"/>
                    <a:pt x="10" y="102"/>
                    <a:pt x="10" y="102"/>
                  </a:cubicBezTo>
                  <a:cubicBezTo>
                    <a:pt x="9" y="102"/>
                    <a:pt x="8" y="102"/>
                    <a:pt x="8" y="103"/>
                  </a:cubicBezTo>
                  <a:cubicBezTo>
                    <a:pt x="8" y="104"/>
                    <a:pt x="9" y="104"/>
                    <a:pt x="9" y="104"/>
                  </a:cubicBezTo>
                  <a:close/>
                  <a:moveTo>
                    <a:pt x="11" y="97"/>
                  </a:moveTo>
                  <a:cubicBezTo>
                    <a:pt x="11" y="97"/>
                    <a:pt x="11" y="97"/>
                    <a:pt x="11" y="96"/>
                  </a:cubicBezTo>
                  <a:cubicBezTo>
                    <a:pt x="11" y="96"/>
                    <a:pt x="10" y="96"/>
                    <a:pt x="10" y="97"/>
                  </a:cubicBezTo>
                  <a:cubicBezTo>
                    <a:pt x="10" y="97"/>
                    <a:pt x="10" y="97"/>
                    <a:pt x="11" y="97"/>
                  </a:cubicBezTo>
                  <a:close/>
                  <a:moveTo>
                    <a:pt x="24" y="96"/>
                  </a:moveTo>
                  <a:cubicBezTo>
                    <a:pt x="23" y="96"/>
                    <a:pt x="23" y="96"/>
                    <a:pt x="24" y="97"/>
                  </a:cubicBezTo>
                  <a:cubicBezTo>
                    <a:pt x="24" y="97"/>
                    <a:pt x="24" y="98"/>
                    <a:pt x="25" y="98"/>
                  </a:cubicBezTo>
                  <a:cubicBezTo>
                    <a:pt x="25" y="97"/>
                    <a:pt x="25" y="97"/>
                    <a:pt x="25" y="96"/>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1"/>
                    <a:pt x="24" y="91"/>
                  </a:cubicBezTo>
                  <a:cubicBezTo>
                    <a:pt x="24" y="91"/>
                    <a:pt x="24" y="91"/>
                    <a:pt x="24" y="90"/>
                  </a:cubicBezTo>
                  <a:cubicBezTo>
                    <a:pt x="24" y="90"/>
                    <a:pt x="25" y="90"/>
                    <a:pt x="25" y="89"/>
                  </a:cubicBezTo>
                  <a:cubicBezTo>
                    <a:pt x="25" y="89"/>
                    <a:pt x="25" y="89"/>
                    <a:pt x="25" y="89"/>
                  </a:cubicBezTo>
                  <a:cubicBezTo>
                    <a:pt x="26" y="88"/>
                    <a:pt x="26" y="87"/>
                    <a:pt x="25" y="86"/>
                  </a:cubicBezTo>
                  <a:cubicBezTo>
                    <a:pt x="24" y="85"/>
                    <a:pt x="24" y="85"/>
                    <a:pt x="23" y="84"/>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4"/>
                  </a:cubicBezTo>
                  <a:cubicBezTo>
                    <a:pt x="49" y="85"/>
                    <a:pt x="49" y="85"/>
                    <a:pt x="49" y="85"/>
                  </a:cubicBezTo>
                  <a:close/>
                  <a:moveTo>
                    <a:pt x="30" y="80"/>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0"/>
                    <a:pt x="30" y="80"/>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4"/>
                    <a:pt x="20" y="75"/>
                    <a:pt x="20" y="75"/>
                  </a:cubicBezTo>
                  <a:cubicBezTo>
                    <a:pt x="20" y="75"/>
                    <a:pt x="20" y="76"/>
                    <a:pt x="20" y="76"/>
                  </a:cubicBezTo>
                  <a:close/>
                  <a:moveTo>
                    <a:pt x="7" y="72"/>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2"/>
                  </a:cubicBezTo>
                  <a:close/>
                  <a:moveTo>
                    <a:pt x="6" y="75"/>
                  </a:moveTo>
                  <a:cubicBezTo>
                    <a:pt x="6" y="74"/>
                    <a:pt x="6" y="74"/>
                    <a:pt x="6" y="73"/>
                  </a:cubicBezTo>
                  <a:cubicBezTo>
                    <a:pt x="6" y="72"/>
                    <a:pt x="6" y="72"/>
                    <a:pt x="6" y="71"/>
                  </a:cubicBezTo>
                  <a:cubicBezTo>
                    <a:pt x="5" y="72"/>
                    <a:pt x="5" y="72"/>
                    <a:pt x="5" y="73"/>
                  </a:cubicBezTo>
                  <a:cubicBezTo>
                    <a:pt x="5" y="74"/>
                    <a:pt x="5" y="74"/>
                    <a:pt x="6" y="75"/>
                  </a:cubicBezTo>
                  <a:close/>
                  <a:moveTo>
                    <a:pt x="22" y="73"/>
                  </a:moveTo>
                  <a:cubicBezTo>
                    <a:pt x="22" y="74"/>
                    <a:pt x="22" y="73"/>
                    <a:pt x="22" y="73"/>
                  </a:cubicBezTo>
                  <a:cubicBezTo>
                    <a:pt x="23" y="73"/>
                    <a:pt x="23" y="72"/>
                    <a:pt x="23" y="72"/>
                  </a:cubicBezTo>
                  <a:cubicBezTo>
                    <a:pt x="22" y="71"/>
                    <a:pt x="22" y="71"/>
                    <a:pt x="21" y="72"/>
                  </a:cubicBezTo>
                  <a:cubicBezTo>
                    <a:pt x="21" y="73"/>
                    <a:pt x="21" y="73"/>
                    <a:pt x="22" y="73"/>
                  </a:cubicBezTo>
                  <a:close/>
                  <a:moveTo>
                    <a:pt x="33" y="68"/>
                  </a:moveTo>
                  <a:cubicBezTo>
                    <a:pt x="32" y="68"/>
                    <a:pt x="32" y="68"/>
                    <a:pt x="32" y="69"/>
                  </a:cubicBezTo>
                  <a:cubicBezTo>
                    <a:pt x="33" y="69"/>
                    <a:pt x="33" y="70"/>
                    <a:pt x="33" y="69"/>
                  </a:cubicBezTo>
                  <a:cubicBezTo>
                    <a:pt x="33" y="69"/>
                    <a:pt x="34" y="69"/>
                    <a:pt x="34" y="69"/>
                  </a:cubicBezTo>
                  <a:cubicBezTo>
                    <a:pt x="34" y="69"/>
                    <a:pt x="34" y="68"/>
                    <a:pt x="34" y="68"/>
                  </a:cubicBezTo>
                  <a:cubicBezTo>
                    <a:pt x="34" y="68"/>
                    <a:pt x="33" y="68"/>
                    <a:pt x="33" y="67"/>
                  </a:cubicBezTo>
                  <a:cubicBezTo>
                    <a:pt x="33" y="67"/>
                    <a:pt x="33" y="67"/>
                    <a:pt x="33" y="68"/>
                  </a:cubicBezTo>
                  <a:close/>
                  <a:moveTo>
                    <a:pt x="52" y="66"/>
                  </a:moveTo>
                  <a:cubicBezTo>
                    <a:pt x="52" y="66"/>
                    <a:pt x="52" y="66"/>
                    <a:pt x="52" y="66"/>
                  </a:cubicBezTo>
                  <a:cubicBezTo>
                    <a:pt x="52" y="66"/>
                    <a:pt x="52" y="66"/>
                    <a:pt x="52" y="66"/>
                  </a:cubicBezTo>
                  <a:cubicBezTo>
                    <a:pt x="52" y="66"/>
                    <a:pt x="52" y="66"/>
                    <a:pt x="52" y="66"/>
                  </a:cubicBezTo>
                  <a:cubicBezTo>
                    <a:pt x="52" y="67"/>
                    <a:pt x="52" y="67"/>
                    <a:pt x="52" y="67"/>
                  </a:cubicBezTo>
                  <a:cubicBezTo>
                    <a:pt x="52" y="67"/>
                    <a:pt x="52" y="68"/>
                    <a:pt x="51" y="68"/>
                  </a:cubicBezTo>
                  <a:cubicBezTo>
                    <a:pt x="51" y="68"/>
                    <a:pt x="51" y="69"/>
                    <a:pt x="50" y="69"/>
                  </a:cubicBezTo>
                  <a:cubicBezTo>
                    <a:pt x="50" y="69"/>
                    <a:pt x="51" y="69"/>
                    <a:pt x="51" y="69"/>
                  </a:cubicBezTo>
                  <a:cubicBezTo>
                    <a:pt x="51" y="69"/>
                    <a:pt x="51" y="69"/>
                    <a:pt x="52" y="70"/>
                  </a:cubicBezTo>
                  <a:cubicBezTo>
                    <a:pt x="52" y="70"/>
                    <a:pt x="52" y="70"/>
                    <a:pt x="52" y="70"/>
                  </a:cubicBezTo>
                  <a:cubicBezTo>
                    <a:pt x="52" y="71"/>
                    <a:pt x="52" y="71"/>
                    <a:pt x="52" y="71"/>
                  </a:cubicBezTo>
                  <a:cubicBezTo>
                    <a:pt x="53" y="70"/>
                    <a:pt x="53" y="70"/>
                    <a:pt x="53" y="70"/>
                  </a:cubicBezTo>
                  <a:lnTo>
                    <a:pt x="53" y="69"/>
                  </a:lnTo>
                  <a:cubicBezTo>
                    <a:pt x="53" y="69"/>
                    <a:pt x="53" y="68"/>
                    <a:pt x="53" y="68"/>
                  </a:cubicBezTo>
                  <a:cubicBezTo>
                    <a:pt x="53" y="68"/>
                    <a:pt x="53" y="67"/>
                    <a:pt x="54" y="67"/>
                  </a:cubicBezTo>
                  <a:cubicBezTo>
                    <a:pt x="54" y="66"/>
                    <a:pt x="53" y="66"/>
                    <a:pt x="52" y="66"/>
                  </a:cubicBezTo>
                  <a:close/>
                  <a:moveTo>
                    <a:pt x="32" y="61"/>
                  </a:moveTo>
                  <a:cubicBezTo>
                    <a:pt x="33" y="61"/>
                    <a:pt x="33" y="61"/>
                    <a:pt x="33" y="60"/>
                  </a:cubicBezTo>
                  <a:cubicBezTo>
                    <a:pt x="33" y="60"/>
                    <a:pt x="33" y="60"/>
                    <a:pt x="33" y="59"/>
                  </a:cubicBezTo>
                  <a:lnTo>
                    <a:pt x="32" y="59"/>
                  </a:lnTo>
                  <a:cubicBezTo>
                    <a:pt x="32" y="60"/>
                    <a:pt x="32" y="60"/>
                    <a:pt x="32" y="60"/>
                  </a:cubicBezTo>
                  <a:cubicBezTo>
                    <a:pt x="32" y="61"/>
                    <a:pt x="32" y="61"/>
                    <a:pt x="32" y="61"/>
                  </a:cubicBezTo>
                  <a:close/>
                  <a:moveTo>
                    <a:pt x="104" y="65"/>
                  </a:moveTo>
                  <a:cubicBezTo>
                    <a:pt x="104" y="65"/>
                    <a:pt x="105" y="65"/>
                    <a:pt x="105" y="64"/>
                  </a:cubicBezTo>
                  <a:cubicBezTo>
                    <a:pt x="105" y="63"/>
                    <a:pt x="106" y="63"/>
                    <a:pt x="106" y="63"/>
                  </a:cubicBezTo>
                  <a:cubicBezTo>
                    <a:pt x="106" y="62"/>
                    <a:pt x="106" y="61"/>
                    <a:pt x="106" y="61"/>
                  </a:cubicBezTo>
                  <a:cubicBezTo>
                    <a:pt x="107" y="60"/>
                    <a:pt x="107" y="59"/>
                    <a:pt x="106" y="59"/>
                  </a:cubicBezTo>
                  <a:cubicBezTo>
                    <a:pt x="105" y="59"/>
                    <a:pt x="105" y="60"/>
                    <a:pt x="104" y="61"/>
                  </a:cubicBezTo>
                  <a:cubicBezTo>
                    <a:pt x="104" y="62"/>
                    <a:pt x="104" y="64"/>
                    <a:pt x="104" y="65"/>
                  </a:cubicBezTo>
                  <a:close/>
                  <a:moveTo>
                    <a:pt x="7" y="59"/>
                  </a:moveTo>
                  <a:cubicBezTo>
                    <a:pt x="8" y="59"/>
                    <a:pt x="8" y="58"/>
                    <a:pt x="8" y="58"/>
                  </a:cubicBezTo>
                  <a:cubicBezTo>
                    <a:pt x="8" y="57"/>
                    <a:pt x="8" y="57"/>
                    <a:pt x="7" y="57"/>
                  </a:cubicBezTo>
                  <a:cubicBezTo>
                    <a:pt x="7" y="57"/>
                    <a:pt x="7" y="57"/>
                    <a:pt x="7" y="58"/>
                  </a:cubicBezTo>
                  <a:cubicBezTo>
                    <a:pt x="7" y="58"/>
                    <a:pt x="7" y="59"/>
                    <a:pt x="7" y="59"/>
                  </a:cubicBezTo>
                  <a:close/>
                  <a:moveTo>
                    <a:pt x="14" y="45"/>
                  </a:moveTo>
                  <a:cubicBezTo>
                    <a:pt x="14" y="45"/>
                    <a:pt x="14" y="45"/>
                    <a:pt x="14" y="44"/>
                  </a:cubicBezTo>
                  <a:cubicBezTo>
                    <a:pt x="14" y="44"/>
                    <a:pt x="14" y="44"/>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7"/>
                    <a:pt x="4" y="37"/>
                    <a:pt x="4" y="37"/>
                  </a:cubicBezTo>
                  <a:cubicBezTo>
                    <a:pt x="4"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40"/>
                    <a:pt x="12" y="39"/>
                  </a:cubicBezTo>
                  <a:cubicBezTo>
                    <a:pt x="12" y="39"/>
                    <a:pt x="12" y="39"/>
                    <a:pt x="12" y="38"/>
                  </a:cubicBezTo>
                  <a:cubicBezTo>
                    <a:pt x="12" y="38"/>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49"/>
                    <a:pt x="55" y="154"/>
                    <a:pt x="55" y="159"/>
                  </a:cubicBezTo>
                  <a:cubicBezTo>
                    <a:pt x="55" y="163"/>
                    <a:pt x="55" y="168"/>
                    <a:pt x="55" y="172"/>
                  </a:cubicBezTo>
                  <a:cubicBezTo>
                    <a:pt x="56" y="173"/>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6"/>
                    <a:pt x="9" y="37"/>
                    <a:pt x="9" y="37"/>
                  </a:cubicBezTo>
                  <a:cubicBezTo>
                    <a:pt x="10" y="37"/>
                    <a:pt x="11" y="37"/>
                    <a:pt x="11" y="36"/>
                  </a:cubicBezTo>
                  <a:cubicBezTo>
                    <a:pt x="11" y="35"/>
                    <a:pt x="11" y="35"/>
                    <a:pt x="12" y="35"/>
                  </a:cubicBezTo>
                  <a:cubicBezTo>
                    <a:pt x="11" y="34"/>
                    <a:pt x="11" y="34"/>
                    <a:pt x="11" y="34"/>
                  </a:cubicBezTo>
                  <a:cubicBezTo>
                    <a:pt x="10" y="34"/>
                    <a:pt x="10" y="35"/>
                    <a:pt x="9" y="35"/>
                  </a:cubicBezTo>
                  <a:close/>
                  <a:moveTo>
                    <a:pt x="31" y="33"/>
                  </a:moveTo>
                  <a:cubicBezTo>
                    <a:pt x="31" y="33"/>
                    <a:pt x="32" y="33"/>
                    <a:pt x="32" y="33"/>
                  </a:cubicBezTo>
                  <a:cubicBezTo>
                    <a:pt x="32" y="33"/>
                    <a:pt x="32" y="33"/>
                    <a:pt x="32" y="33"/>
                  </a:cubicBezTo>
                  <a:cubicBezTo>
                    <a:pt x="33" y="33"/>
                    <a:pt x="33" y="33"/>
                    <a:pt x="33" y="33"/>
                  </a:cubicBezTo>
                  <a:cubicBezTo>
                    <a:pt x="32" y="33"/>
                    <a:pt x="32" y="33"/>
                    <a:pt x="32" y="33"/>
                  </a:cubicBezTo>
                  <a:cubicBezTo>
                    <a:pt x="32" y="33"/>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1"/>
                    <a:pt x="7" y="31"/>
                    <a:pt x="7" y="32"/>
                  </a:cubicBezTo>
                  <a:cubicBezTo>
                    <a:pt x="7" y="32"/>
                    <a:pt x="8" y="32"/>
                    <a:pt x="8" y="32"/>
                  </a:cubicBezTo>
                  <a:lnTo>
                    <a:pt x="8" y="31"/>
                  </a:lnTo>
                  <a:cubicBezTo>
                    <a:pt x="8" y="31"/>
                    <a:pt x="7" y="31"/>
                    <a:pt x="7" y="31"/>
                  </a:cubicBezTo>
                  <a:cubicBezTo>
                    <a:pt x="7" y="31"/>
                    <a:pt x="7" y="31"/>
                    <a:pt x="7" y="31"/>
                  </a:cubicBezTo>
                  <a:close/>
                  <a:moveTo>
                    <a:pt x="7" y="30"/>
                  </a:moveTo>
                  <a:cubicBezTo>
                    <a:pt x="7" y="30"/>
                    <a:pt x="7" y="30"/>
                    <a:pt x="7" y="30"/>
                  </a:cubicBezTo>
                  <a:cubicBezTo>
                    <a:pt x="7" y="30"/>
                    <a:pt x="7" y="29"/>
                    <a:pt x="6" y="30"/>
                  </a:cubicBezTo>
                  <a:cubicBezTo>
                    <a:pt x="6" y="30"/>
                    <a:pt x="6" y="30"/>
                    <a:pt x="6" y="30"/>
                  </a:cubicBezTo>
                  <a:cubicBezTo>
                    <a:pt x="6" y="30"/>
                    <a:pt x="6" y="30"/>
                    <a:pt x="7" y="30"/>
                  </a:cubicBezTo>
                  <a:close/>
                  <a:moveTo>
                    <a:pt x="22" y="30"/>
                  </a:moveTo>
                  <a:cubicBezTo>
                    <a:pt x="22" y="30"/>
                    <a:pt x="23" y="30"/>
                    <a:pt x="23" y="30"/>
                  </a:cubicBezTo>
                  <a:cubicBezTo>
                    <a:pt x="24" y="30"/>
                    <a:pt x="24" y="29"/>
                    <a:pt x="24" y="29"/>
                  </a:cubicBezTo>
                  <a:cubicBezTo>
                    <a:pt x="24" y="29"/>
                    <a:pt x="23" y="29"/>
                    <a:pt x="23" y="29"/>
                  </a:cubicBezTo>
                  <a:cubicBezTo>
                    <a:pt x="23" y="29"/>
                    <a:pt x="22" y="29"/>
                    <a:pt x="22" y="29"/>
                  </a:cubicBezTo>
                  <a:lnTo>
                    <a:pt x="22" y="30"/>
                  </a:lnTo>
                  <a:close/>
                  <a:moveTo>
                    <a:pt x="9" y="29"/>
                  </a:moveTo>
                  <a:cubicBezTo>
                    <a:pt x="9" y="29"/>
                    <a:pt x="9" y="30"/>
                    <a:pt x="10" y="30"/>
                  </a:cubicBezTo>
                  <a:cubicBezTo>
                    <a:pt x="11" y="30"/>
                    <a:pt x="11" y="30"/>
                    <a:pt x="11" y="30"/>
                  </a:cubicBezTo>
                  <a:cubicBezTo>
                    <a:pt x="11" y="30"/>
                    <a:pt x="11" y="29"/>
                    <a:pt x="10" y="29"/>
                  </a:cubicBezTo>
                  <a:cubicBezTo>
                    <a:pt x="10" y="29"/>
                    <a:pt x="10" y="29"/>
                    <a:pt x="9" y="29"/>
                  </a:cubicBezTo>
                  <a:close/>
                  <a:moveTo>
                    <a:pt x="14" y="28"/>
                  </a:moveTo>
                  <a:cubicBezTo>
                    <a:pt x="13" y="28"/>
                    <a:pt x="13" y="29"/>
                    <a:pt x="13" y="29"/>
                  </a:cubicBezTo>
                  <a:cubicBezTo>
                    <a:pt x="13" y="29"/>
                    <a:pt x="12" y="29"/>
                    <a:pt x="12" y="29"/>
                  </a:cubicBezTo>
                  <a:cubicBezTo>
                    <a:pt x="13" y="30"/>
                    <a:pt x="13" y="30"/>
                    <a:pt x="12" y="31"/>
                  </a:cubicBezTo>
                  <a:cubicBezTo>
                    <a:pt x="12" y="31"/>
                    <a:pt x="13" y="31"/>
                    <a:pt x="13" y="32"/>
                  </a:cubicBezTo>
                  <a:cubicBezTo>
                    <a:pt x="13" y="32"/>
                    <a:pt x="13" y="32"/>
                    <a:pt x="13" y="32"/>
                  </a:cubicBezTo>
                  <a:cubicBezTo>
                    <a:pt x="13" y="33"/>
                    <a:pt x="13" y="33"/>
                    <a:pt x="13" y="34"/>
                  </a:cubicBezTo>
                  <a:cubicBezTo>
                    <a:pt x="13" y="35"/>
                    <a:pt x="13" y="35"/>
                    <a:pt x="13" y="35"/>
                  </a:cubicBezTo>
                  <a:cubicBezTo>
                    <a:pt x="13" y="34"/>
                    <a:pt x="14" y="33"/>
                    <a:pt x="14" y="32"/>
                  </a:cubicBezTo>
                  <a:cubicBezTo>
                    <a:pt x="14" y="32"/>
                    <a:pt x="14" y="31"/>
                    <a:pt x="14" y="30"/>
                  </a:cubicBezTo>
                  <a:cubicBezTo>
                    <a:pt x="14" y="30"/>
                    <a:pt x="15" y="30"/>
                    <a:pt x="15" y="31"/>
                  </a:cubicBezTo>
                  <a:cubicBezTo>
                    <a:pt x="15" y="31"/>
                    <a:pt x="15" y="31"/>
                    <a:pt x="15" y="31"/>
                  </a:cubicBezTo>
                  <a:cubicBezTo>
                    <a:pt x="16" y="32"/>
                    <a:pt x="16" y="32"/>
                    <a:pt x="16" y="32"/>
                  </a:cubicBezTo>
                  <a:cubicBezTo>
                    <a:pt x="17" y="32"/>
                    <a:pt x="17" y="32"/>
                    <a:pt x="17" y="32"/>
                  </a:cubicBezTo>
                  <a:cubicBezTo>
                    <a:pt x="17" y="31"/>
                    <a:pt x="16" y="30"/>
                    <a:pt x="16" y="30"/>
                  </a:cubicBezTo>
                  <a:cubicBezTo>
                    <a:pt x="15" y="29"/>
                    <a:pt x="14" y="29"/>
                    <a:pt x="14" y="28"/>
                  </a:cubicBezTo>
                  <a:close/>
                  <a:moveTo>
                    <a:pt x="30" y="29"/>
                  </a:moveTo>
                  <a:cubicBezTo>
                    <a:pt x="30" y="29"/>
                    <a:pt x="31" y="29"/>
                    <a:pt x="31" y="29"/>
                  </a:cubicBezTo>
                  <a:cubicBezTo>
                    <a:pt x="31" y="29"/>
                    <a:pt x="31" y="28"/>
                    <a:pt x="31" y="28"/>
                  </a:cubicBezTo>
                  <a:cubicBezTo>
                    <a:pt x="31" y="28"/>
                    <a:pt x="32" y="28"/>
                    <a:pt x="32" y="27"/>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9"/>
                  </a:moveTo>
                  <a:cubicBezTo>
                    <a:pt x="33" y="29"/>
                    <a:pt x="33" y="29"/>
                    <a:pt x="34" y="29"/>
                  </a:cubicBezTo>
                  <a:cubicBezTo>
                    <a:pt x="35" y="29"/>
                    <a:pt x="35" y="29"/>
                    <a:pt x="36" y="29"/>
                  </a:cubicBezTo>
                  <a:cubicBezTo>
                    <a:pt x="36" y="28"/>
                    <a:pt x="36" y="28"/>
                    <a:pt x="36" y="27"/>
                  </a:cubicBezTo>
                  <a:cubicBezTo>
                    <a:pt x="35" y="26"/>
                    <a:pt x="35" y="26"/>
                    <a:pt x="34" y="27"/>
                  </a:cubicBezTo>
                  <a:cubicBezTo>
                    <a:pt x="33" y="27"/>
                    <a:pt x="33" y="28"/>
                    <a:pt x="33" y="29"/>
                  </a:cubicBezTo>
                  <a:close/>
                  <a:moveTo>
                    <a:pt x="17" y="28"/>
                  </a:moveTo>
                  <a:cubicBezTo>
                    <a:pt x="18" y="28"/>
                    <a:pt x="18" y="28"/>
                    <a:pt x="18" y="28"/>
                  </a:cubicBezTo>
                  <a:cubicBezTo>
                    <a:pt x="19" y="28"/>
                    <a:pt x="19" y="28"/>
                    <a:pt x="19" y="27"/>
                  </a:cubicBezTo>
                  <a:cubicBezTo>
                    <a:pt x="19" y="26"/>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4"/>
                  </a:moveTo>
                  <a:cubicBezTo>
                    <a:pt x="84" y="15"/>
                    <a:pt x="84" y="15"/>
                    <a:pt x="84" y="15"/>
                  </a:cubicBezTo>
                  <a:cubicBezTo>
                    <a:pt x="84" y="14"/>
                    <a:pt x="84" y="14"/>
                    <a:pt x="84" y="14"/>
                  </a:cubicBezTo>
                  <a:cubicBezTo>
                    <a:pt x="83" y="14"/>
                    <a:pt x="83" y="14"/>
                    <a:pt x="83" y="14"/>
                  </a:cubicBezTo>
                  <a:close/>
                  <a:moveTo>
                    <a:pt x="54" y="13"/>
                  </a:moveTo>
                  <a:cubicBezTo>
                    <a:pt x="54" y="13"/>
                    <a:pt x="54" y="12"/>
                    <a:pt x="54" y="12"/>
                  </a:cubicBezTo>
                  <a:cubicBezTo>
                    <a:pt x="54" y="12"/>
                    <a:pt x="54" y="11"/>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2"/>
                  </a:cubicBezTo>
                  <a:cubicBezTo>
                    <a:pt x="57" y="12"/>
                    <a:pt x="57" y="12"/>
                    <a:pt x="57" y="12"/>
                  </a:cubicBezTo>
                  <a:cubicBezTo>
                    <a:pt x="57" y="12"/>
                    <a:pt x="57" y="12"/>
                    <a:pt x="58" y="12"/>
                  </a:cubicBezTo>
                  <a:cubicBezTo>
                    <a:pt x="58" y="12"/>
                    <a:pt x="58" y="12"/>
                    <a:pt x="58" y="12"/>
                  </a:cubicBezTo>
                  <a:cubicBezTo>
                    <a:pt x="58" y="11"/>
                    <a:pt x="58" y="11"/>
                    <a:pt x="58" y="11"/>
                  </a:cubicBezTo>
                  <a:cubicBezTo>
                    <a:pt x="59" y="11"/>
                    <a:pt x="59" y="12"/>
                    <a:pt x="59" y="12"/>
                  </a:cubicBezTo>
                  <a:cubicBezTo>
                    <a:pt x="59" y="12"/>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0"/>
                  </a:cubicBezTo>
                  <a:cubicBezTo>
                    <a:pt x="84" y="10"/>
                    <a:pt x="84" y="10"/>
                    <a:pt x="85" y="10"/>
                  </a:cubicBezTo>
                  <a:cubicBezTo>
                    <a:pt x="86" y="10"/>
                    <a:pt x="86" y="10"/>
                    <a:pt x="86" y="9"/>
                  </a:cubicBezTo>
                  <a:cubicBezTo>
                    <a:pt x="86" y="8"/>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4"/>
                    <a:pt x="82" y="4"/>
                    <a:pt x="82" y="3"/>
                  </a:cubicBezTo>
                  <a:cubicBezTo>
                    <a:pt x="81" y="3"/>
                    <a:pt x="81" y="3"/>
                    <a:pt x="81" y="3"/>
                  </a:cubicBezTo>
                  <a:cubicBezTo>
                    <a:pt x="80" y="3"/>
                    <a:pt x="80" y="4"/>
                    <a:pt x="80" y="5"/>
                  </a:cubicBezTo>
                  <a:close/>
                  <a:moveTo>
                    <a:pt x="80" y="2"/>
                  </a:moveTo>
                  <a:cubicBezTo>
                    <a:pt x="81" y="2"/>
                    <a:pt x="81" y="2"/>
                    <a:pt x="81" y="2"/>
                  </a:cubicBezTo>
                  <a:cubicBezTo>
                    <a:pt x="81" y="1"/>
                    <a:pt x="81" y="1"/>
                    <a:pt x="80" y="1"/>
                  </a:cubicBezTo>
                  <a:cubicBezTo>
                    <a:pt x="80" y="2"/>
                    <a:pt x="80" y="2"/>
                    <a:pt x="80" y="2"/>
                  </a:cubicBezTo>
                  <a:close/>
                  <a:moveTo>
                    <a:pt x="84" y="6"/>
                  </a:moveTo>
                  <a:cubicBezTo>
                    <a:pt x="85" y="6"/>
                    <a:pt x="85" y="6"/>
                    <a:pt x="86" y="6"/>
                  </a:cubicBezTo>
                  <a:cubicBezTo>
                    <a:pt x="87" y="6"/>
                    <a:pt x="87" y="5"/>
                    <a:pt x="88" y="5"/>
                  </a:cubicBezTo>
                  <a:cubicBezTo>
                    <a:pt x="88" y="5"/>
                    <a:pt x="89" y="5"/>
                    <a:pt x="89" y="5"/>
                  </a:cubicBezTo>
                  <a:cubicBezTo>
                    <a:pt x="89" y="4"/>
                    <a:pt x="90" y="4"/>
                    <a:pt x="90" y="3"/>
                  </a:cubicBezTo>
                  <a:cubicBezTo>
                    <a:pt x="90" y="3"/>
                    <a:pt x="91" y="3"/>
                    <a:pt x="91" y="3"/>
                  </a:cubicBezTo>
                  <a:cubicBezTo>
                    <a:pt x="91" y="4"/>
                    <a:pt x="91" y="4"/>
                    <a:pt x="91" y="4"/>
                  </a:cubicBezTo>
                  <a:cubicBezTo>
                    <a:pt x="91" y="5"/>
                    <a:pt x="91" y="5"/>
                    <a:pt x="91" y="6"/>
                  </a:cubicBezTo>
                  <a:cubicBezTo>
                    <a:pt x="92" y="6"/>
                    <a:pt x="92" y="6"/>
                    <a:pt x="92" y="5"/>
                  </a:cubicBezTo>
                  <a:cubicBezTo>
                    <a:pt x="93" y="5"/>
                    <a:pt x="93" y="4"/>
                    <a:pt x="93" y="4"/>
                  </a:cubicBezTo>
                  <a:cubicBezTo>
                    <a:pt x="94" y="4"/>
                    <a:pt x="94" y="4"/>
                    <a:pt x="94" y="4"/>
                  </a:cubicBezTo>
                  <a:cubicBezTo>
                    <a:pt x="94" y="4"/>
                    <a:pt x="94" y="5"/>
                    <a:pt x="95" y="5"/>
                  </a:cubicBezTo>
                  <a:cubicBezTo>
                    <a:pt x="96" y="4"/>
                    <a:pt x="96" y="5"/>
                    <a:pt x="97" y="5"/>
                  </a:cubicBezTo>
                  <a:cubicBezTo>
                    <a:pt x="98" y="6"/>
                    <a:pt x="99" y="6"/>
                    <a:pt x="99" y="6"/>
                  </a:cubicBezTo>
                  <a:cubicBezTo>
                    <a:pt x="99" y="7"/>
                    <a:pt x="99" y="7"/>
                    <a:pt x="99" y="7"/>
                  </a:cubicBezTo>
                  <a:cubicBezTo>
                    <a:pt x="99" y="7"/>
                    <a:pt x="99" y="8"/>
                    <a:pt x="98" y="8"/>
                  </a:cubicBezTo>
                  <a:cubicBezTo>
                    <a:pt x="98" y="8"/>
                    <a:pt x="98" y="9"/>
                    <a:pt x="98" y="9"/>
                  </a:cubicBezTo>
                  <a:cubicBezTo>
                    <a:pt x="98" y="10"/>
                    <a:pt x="98" y="10"/>
                    <a:pt x="97" y="10"/>
                  </a:cubicBezTo>
                  <a:cubicBezTo>
                    <a:pt x="97" y="9"/>
                    <a:pt x="97" y="9"/>
                    <a:pt x="97" y="9"/>
                  </a:cubicBezTo>
                  <a:cubicBezTo>
                    <a:pt x="97" y="9"/>
                    <a:pt x="97" y="8"/>
                    <a:pt x="97" y="8"/>
                  </a:cubicBezTo>
                  <a:cubicBezTo>
                    <a:pt x="96" y="7"/>
                    <a:pt x="96" y="7"/>
                    <a:pt x="96" y="6"/>
                  </a:cubicBezTo>
                  <a:cubicBezTo>
                    <a:pt x="96" y="6"/>
                    <a:pt x="95" y="6"/>
                    <a:pt x="95" y="5"/>
                  </a:cubicBezTo>
                  <a:cubicBezTo>
                    <a:pt x="95" y="5"/>
                    <a:pt x="94" y="6"/>
                    <a:pt x="94" y="6"/>
                  </a:cubicBezTo>
                  <a:cubicBezTo>
                    <a:pt x="94" y="7"/>
                    <a:pt x="94" y="8"/>
                    <a:pt x="94" y="8"/>
                  </a:cubicBezTo>
                  <a:cubicBezTo>
                    <a:pt x="94" y="9"/>
                    <a:pt x="93" y="9"/>
                    <a:pt x="93" y="9"/>
                  </a:cubicBezTo>
                  <a:cubicBezTo>
                    <a:pt x="92" y="9"/>
                    <a:pt x="92"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2"/>
                    <a:pt x="94" y="12"/>
                    <a:pt x="94" y="12"/>
                  </a:cubicBezTo>
                  <a:cubicBezTo>
                    <a:pt x="94" y="12"/>
                    <a:pt x="93" y="12"/>
                    <a:pt x="93" y="13"/>
                  </a:cubicBezTo>
                  <a:cubicBezTo>
                    <a:pt x="93" y="13"/>
                    <a:pt x="93" y="13"/>
                    <a:pt x="93" y="13"/>
                  </a:cubicBezTo>
                  <a:cubicBezTo>
                    <a:pt x="93" y="13"/>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2"/>
                    <a:pt x="102" y="11"/>
                    <a:pt x="102" y="11"/>
                  </a:cubicBezTo>
                  <a:cubicBezTo>
                    <a:pt x="102" y="11"/>
                    <a:pt x="103" y="11"/>
                    <a:pt x="103" y="11"/>
                  </a:cubicBezTo>
                  <a:cubicBezTo>
                    <a:pt x="103" y="12"/>
                    <a:pt x="103" y="12"/>
                    <a:pt x="104" y="12"/>
                  </a:cubicBezTo>
                  <a:cubicBezTo>
                    <a:pt x="104" y="11"/>
                    <a:pt x="104" y="10"/>
                    <a:pt x="103" y="10"/>
                  </a:cubicBezTo>
                  <a:cubicBezTo>
                    <a:pt x="103" y="9"/>
                    <a:pt x="102" y="9"/>
                    <a:pt x="102" y="8"/>
                  </a:cubicBezTo>
                  <a:cubicBezTo>
                    <a:pt x="103" y="9"/>
                    <a:pt x="104" y="9"/>
                    <a:pt x="104" y="9"/>
                  </a:cubicBezTo>
                  <a:cubicBezTo>
                    <a:pt x="105" y="10"/>
                    <a:pt x="106" y="10"/>
                    <a:pt x="106" y="11"/>
                  </a:cubicBezTo>
                  <a:cubicBezTo>
                    <a:pt x="106" y="11"/>
                    <a:pt x="107" y="11"/>
                    <a:pt x="107" y="11"/>
                  </a:cubicBezTo>
                  <a:cubicBezTo>
                    <a:pt x="111" y="15"/>
                    <a:pt x="115" y="19"/>
                    <a:pt x="118" y="24"/>
                  </a:cubicBezTo>
                  <a:cubicBezTo>
                    <a:pt x="121" y="28"/>
                    <a:pt x="124" y="34"/>
                    <a:pt x="125" y="40"/>
                  </a:cubicBezTo>
                  <a:cubicBezTo>
                    <a:pt x="125" y="41"/>
                    <a:pt x="126" y="43"/>
                    <a:pt x="126" y="44"/>
                  </a:cubicBezTo>
                  <a:cubicBezTo>
                    <a:pt x="126" y="46"/>
                    <a:pt x="126" y="47"/>
                    <a:pt x="126" y="49"/>
                  </a:cubicBezTo>
                  <a:cubicBezTo>
                    <a:pt x="126" y="50"/>
                    <a:pt x="126" y="51"/>
                    <a:pt x="126" y="52"/>
                  </a:cubicBezTo>
                  <a:cubicBezTo>
                    <a:pt x="126" y="52"/>
                    <a:pt x="126" y="53"/>
                    <a:pt x="127" y="54"/>
                  </a:cubicBezTo>
                  <a:cubicBezTo>
                    <a:pt x="127" y="54"/>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4"/>
                    <a:pt x="127" y="76"/>
                  </a:cubicBezTo>
                  <a:cubicBezTo>
                    <a:pt x="127" y="81"/>
                    <a:pt x="128" y="87"/>
                    <a:pt x="127" y="92"/>
                  </a:cubicBezTo>
                  <a:cubicBezTo>
                    <a:pt x="127" y="97"/>
                    <a:pt x="127" y="103"/>
                    <a:pt x="127" y="109"/>
                  </a:cubicBezTo>
                  <a:cubicBezTo>
                    <a:pt x="127" y="115"/>
                    <a:pt x="127" y="120"/>
                    <a:pt x="127" y="126"/>
                  </a:cubicBezTo>
                  <a:cubicBezTo>
                    <a:pt x="128" y="131"/>
                    <a:pt x="127" y="137"/>
                    <a:pt x="127" y="142"/>
                  </a:cubicBezTo>
                  <a:cubicBezTo>
                    <a:pt x="127" y="143"/>
                    <a:pt x="127" y="145"/>
                    <a:pt x="127" y="147"/>
                  </a:cubicBezTo>
                  <a:cubicBezTo>
                    <a:pt x="127" y="150"/>
                    <a:pt x="127" y="151"/>
                    <a:pt x="127" y="153"/>
                  </a:cubicBezTo>
                  <a:cubicBezTo>
                    <a:pt x="127" y="154"/>
                    <a:pt x="127" y="156"/>
                    <a:pt x="127" y="158"/>
                  </a:cubicBezTo>
                  <a:cubicBezTo>
                    <a:pt x="127" y="159"/>
                    <a:pt x="127" y="161"/>
                    <a:pt x="127" y="162"/>
                  </a:cubicBezTo>
                  <a:cubicBezTo>
                    <a:pt x="126" y="166"/>
                    <a:pt x="126" y="170"/>
                    <a:pt x="126" y="173"/>
                  </a:cubicBezTo>
                  <a:cubicBezTo>
                    <a:pt x="125" y="177"/>
                    <a:pt x="125" y="180"/>
                    <a:pt x="124" y="183"/>
                  </a:cubicBezTo>
                  <a:cubicBezTo>
                    <a:pt x="123" y="184"/>
                    <a:pt x="123" y="186"/>
                    <a:pt x="122" y="187"/>
                  </a:cubicBezTo>
                  <a:cubicBezTo>
                    <a:pt x="121" y="189"/>
                    <a:pt x="120" y="191"/>
                    <a:pt x="119" y="192"/>
                  </a:cubicBezTo>
                  <a:cubicBezTo>
                    <a:pt x="117" y="197"/>
                    <a:pt x="113" y="201"/>
                    <a:pt x="109" y="205"/>
                  </a:cubicBezTo>
                  <a:cubicBezTo>
                    <a:pt x="105" y="208"/>
                    <a:pt x="100" y="211"/>
                    <a:pt x="94" y="214"/>
                  </a:cubicBezTo>
                  <a:cubicBezTo>
                    <a:pt x="93" y="215"/>
                    <a:pt x="90" y="215"/>
                    <a:pt x="88" y="216"/>
                  </a:cubicBezTo>
                  <a:cubicBezTo>
                    <a:pt x="86" y="217"/>
                    <a:pt x="84" y="217"/>
                    <a:pt x="82" y="218"/>
                  </a:cubicBezTo>
                  <a:cubicBezTo>
                    <a:pt x="81" y="218"/>
                    <a:pt x="81" y="218"/>
                    <a:pt x="81" y="218"/>
                  </a:cubicBezTo>
                  <a:lnTo>
                    <a:pt x="80" y="218"/>
                  </a:lnTo>
                  <a:cubicBezTo>
                    <a:pt x="79" y="218"/>
                    <a:pt x="78" y="219"/>
                    <a:pt x="77" y="219"/>
                  </a:cubicBezTo>
                  <a:cubicBezTo>
                    <a:pt x="71" y="220"/>
                    <a:pt x="66" y="220"/>
                    <a:pt x="61" y="220"/>
                  </a:cubicBezTo>
                  <a:cubicBezTo>
                    <a:pt x="56" y="219"/>
                    <a:pt x="51"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3" y="198"/>
                    <a:pt x="12" y="198"/>
                    <a:pt x="12" y="198"/>
                  </a:cubicBezTo>
                  <a:cubicBezTo>
                    <a:pt x="12" y="198"/>
                    <a:pt x="11" y="197"/>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3"/>
                  </a:cubicBezTo>
                  <a:cubicBezTo>
                    <a:pt x="1" y="172"/>
                    <a:pt x="1" y="171"/>
                    <a:pt x="1" y="170"/>
                  </a:cubicBezTo>
                  <a:cubicBezTo>
                    <a:pt x="0" y="167"/>
                    <a:pt x="0" y="163"/>
                    <a:pt x="0" y="160"/>
                  </a:cubicBezTo>
                  <a:cubicBezTo>
                    <a:pt x="0" y="156"/>
                    <a:pt x="0" y="153"/>
                    <a:pt x="0" y="149"/>
                  </a:cubicBezTo>
                  <a:cubicBezTo>
                    <a:pt x="0" y="145"/>
                    <a:pt x="0" y="140"/>
                    <a:pt x="0" y="135"/>
                  </a:cubicBezTo>
                  <a:cubicBezTo>
                    <a:pt x="0" y="130"/>
                    <a:pt x="0" y="125"/>
                    <a:pt x="0" y="121"/>
                  </a:cubicBezTo>
                  <a:cubicBezTo>
                    <a:pt x="0" y="120"/>
                    <a:pt x="0" y="120"/>
                    <a:pt x="0" y="119"/>
                  </a:cubicBezTo>
                  <a:cubicBezTo>
                    <a:pt x="0" y="119"/>
                    <a:pt x="0" y="118"/>
                    <a:pt x="0" y="118"/>
                  </a:cubicBezTo>
                  <a:cubicBezTo>
                    <a:pt x="0" y="118"/>
                    <a:pt x="1" y="118"/>
                    <a:pt x="1" y="118"/>
                  </a:cubicBezTo>
                  <a:cubicBezTo>
                    <a:pt x="1" y="118"/>
                    <a:pt x="1" y="118"/>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3"/>
                    <a:pt x="0" y="112"/>
                  </a:cubicBezTo>
                  <a:cubicBezTo>
                    <a:pt x="0" y="111"/>
                    <a:pt x="0" y="110"/>
                    <a:pt x="0" y="109"/>
                  </a:cubicBezTo>
                  <a:cubicBezTo>
                    <a:pt x="0" y="102"/>
                    <a:pt x="0" y="96"/>
                    <a:pt x="0" y="89"/>
                  </a:cubicBezTo>
                  <a:cubicBezTo>
                    <a:pt x="0" y="82"/>
                    <a:pt x="0" y="75"/>
                    <a:pt x="0" y="69"/>
                  </a:cubicBezTo>
                  <a:lnTo>
                    <a:pt x="0" y="61"/>
                  </a:lnTo>
                  <a:cubicBezTo>
                    <a:pt x="0" y="58"/>
                    <a:pt x="1" y="55"/>
                    <a:pt x="1" y="52"/>
                  </a:cubicBezTo>
                  <a:cubicBezTo>
                    <a:pt x="1" y="49"/>
                    <a:pt x="1" y="47"/>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7"/>
                    <a:pt x="8" y="27"/>
                    <a:pt x="8" y="27"/>
                  </a:cubicBezTo>
                  <a:cubicBezTo>
                    <a:pt x="8" y="28"/>
                    <a:pt x="9" y="28"/>
                    <a:pt x="9" y="28"/>
                  </a:cubicBezTo>
                  <a:cubicBezTo>
                    <a:pt x="9" y="28"/>
                    <a:pt x="10" y="28"/>
                    <a:pt x="10" y="28"/>
                  </a:cubicBezTo>
                  <a:cubicBezTo>
                    <a:pt x="10" y="28"/>
                    <a:pt x="10" y="27"/>
                    <a:pt x="10" y="27"/>
                  </a:cubicBezTo>
                  <a:cubicBezTo>
                    <a:pt x="11" y="27"/>
                    <a:pt x="12" y="27"/>
                    <a:pt x="12" y="27"/>
                  </a:cubicBezTo>
                  <a:cubicBezTo>
                    <a:pt x="12" y="27"/>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4"/>
                    <a:pt x="13" y="25"/>
                    <a:pt x="12" y="24"/>
                  </a:cubicBezTo>
                  <a:cubicBezTo>
                    <a:pt x="12" y="24"/>
                    <a:pt x="12" y="24"/>
                    <a:pt x="11" y="24"/>
                  </a:cubicBezTo>
                  <a:cubicBezTo>
                    <a:pt x="11" y="24"/>
                    <a:pt x="11" y="24"/>
                    <a:pt x="10" y="24"/>
                  </a:cubicBezTo>
                  <a:cubicBezTo>
                    <a:pt x="10" y="25"/>
                    <a:pt x="10" y="25"/>
                    <a:pt x="11"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0"/>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7"/>
                    <a:pt x="29" y="7"/>
                  </a:cubicBezTo>
                  <a:cubicBezTo>
                    <a:pt x="29" y="8"/>
                    <a:pt x="29" y="8"/>
                    <a:pt x="29" y="9"/>
                  </a:cubicBezTo>
                  <a:cubicBezTo>
                    <a:pt x="29" y="10"/>
                    <a:pt x="28" y="10"/>
                    <a:pt x="28" y="11"/>
                  </a:cubicBezTo>
                  <a:cubicBezTo>
                    <a:pt x="27" y="11"/>
                    <a:pt x="26" y="11"/>
                    <a:pt x="26" y="11"/>
                  </a:cubicBezTo>
                  <a:cubicBezTo>
                    <a:pt x="25" y="11"/>
                    <a:pt x="24" y="11"/>
                    <a:pt x="24" y="11"/>
                  </a:cubicBezTo>
                  <a:cubicBezTo>
                    <a:pt x="24" y="11"/>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8"/>
                  </a:cubicBezTo>
                  <a:cubicBezTo>
                    <a:pt x="29" y="19"/>
                    <a:pt x="29" y="19"/>
                    <a:pt x="29" y="19"/>
                  </a:cubicBezTo>
                  <a:cubicBezTo>
                    <a:pt x="29" y="20"/>
                    <a:pt x="29" y="21"/>
                    <a:pt x="28" y="21"/>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2"/>
                    <a:pt x="33" y="22"/>
                  </a:cubicBezTo>
                  <a:cubicBezTo>
                    <a:pt x="33" y="23"/>
                    <a:pt x="32" y="23"/>
                    <a:pt x="32" y="23"/>
                  </a:cubicBezTo>
                  <a:cubicBezTo>
                    <a:pt x="31" y="23"/>
                    <a:pt x="31" y="23"/>
                    <a:pt x="31" y="23"/>
                  </a:cubicBezTo>
                  <a:cubicBezTo>
                    <a:pt x="30" y="23"/>
                    <a:pt x="30" y="24"/>
                    <a:pt x="30" y="24"/>
                  </a:cubicBezTo>
                  <a:cubicBezTo>
                    <a:pt x="30" y="24"/>
                    <a:pt x="30" y="24"/>
                    <a:pt x="31" y="24"/>
                  </a:cubicBezTo>
                  <a:cubicBezTo>
                    <a:pt x="32" y="25"/>
                    <a:pt x="32" y="25"/>
                    <a:pt x="33" y="24"/>
                  </a:cubicBezTo>
                  <a:cubicBezTo>
                    <a:pt x="34" y="24"/>
                    <a:pt x="34" y="24"/>
                    <a:pt x="35" y="24"/>
                  </a:cubicBezTo>
                  <a:cubicBezTo>
                    <a:pt x="36" y="24"/>
                    <a:pt x="37" y="23"/>
                    <a:pt x="37" y="23"/>
                  </a:cubicBezTo>
                  <a:cubicBezTo>
                    <a:pt x="38" y="22"/>
                    <a:pt x="38" y="22"/>
                    <a:pt x="38" y="21"/>
                  </a:cubicBezTo>
                  <a:cubicBezTo>
                    <a:pt x="38" y="21"/>
                    <a:pt x="38" y="20"/>
                    <a:pt x="37" y="20"/>
                  </a:cubicBezTo>
                  <a:cubicBezTo>
                    <a:pt x="37" y="19"/>
                    <a:pt x="36" y="19"/>
                    <a:pt x="36" y="19"/>
                  </a:cubicBezTo>
                  <a:cubicBezTo>
                    <a:pt x="35" y="19"/>
                    <a:pt x="35"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9" y="17"/>
                    <a:pt x="39" y="17"/>
                    <a:pt x="39" y="17"/>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6" y="13"/>
                    <a:pt x="46" y="13"/>
                  </a:cubicBezTo>
                  <a:cubicBezTo>
                    <a:pt x="46" y="13"/>
                    <a:pt x="46" y="12"/>
                    <a:pt x="46" y="12"/>
                  </a:cubicBezTo>
                  <a:cubicBezTo>
                    <a:pt x="46" y="12"/>
                    <a:pt x="47" y="11"/>
                    <a:pt x="47" y="11"/>
                  </a:cubicBezTo>
                  <a:cubicBezTo>
                    <a:pt x="48" y="11"/>
                    <a:pt x="48" y="11"/>
                    <a:pt x="48" y="12"/>
                  </a:cubicBezTo>
                  <a:cubicBezTo>
                    <a:pt x="48" y="12"/>
                    <a:pt x="49" y="12"/>
                    <a:pt x="49" y="12"/>
                  </a:cubicBezTo>
                  <a:cubicBezTo>
                    <a:pt x="49" y="12"/>
                    <a:pt x="49" y="12"/>
                    <a:pt x="49" y="11"/>
                  </a:cubicBezTo>
                  <a:cubicBezTo>
                    <a:pt x="48" y="11"/>
                    <a:pt x="48" y="10"/>
                    <a:pt x="48" y="10"/>
                  </a:cubicBezTo>
                  <a:cubicBezTo>
                    <a:pt x="49" y="9"/>
                    <a:pt x="50" y="9"/>
                    <a:pt x="50" y="9"/>
                  </a:cubicBezTo>
                  <a:cubicBezTo>
                    <a:pt x="51" y="9"/>
                    <a:pt x="51" y="9"/>
                    <a:pt x="52" y="9"/>
                  </a:cubicBezTo>
                  <a:cubicBezTo>
                    <a:pt x="52" y="9"/>
                    <a:pt x="51" y="9"/>
                    <a:pt x="51" y="9"/>
                  </a:cubicBezTo>
                  <a:cubicBezTo>
                    <a:pt x="51" y="9"/>
                    <a:pt x="50" y="9"/>
                    <a:pt x="50" y="9"/>
                  </a:cubicBezTo>
                  <a:cubicBezTo>
                    <a:pt x="50" y="8"/>
                    <a:pt x="50" y="8"/>
                    <a:pt x="50" y="8"/>
                  </a:cubicBezTo>
                  <a:cubicBezTo>
                    <a:pt x="49" y="8"/>
                    <a:pt x="49" y="7"/>
                    <a:pt x="49" y="7"/>
                  </a:cubicBezTo>
                  <a:cubicBezTo>
                    <a:pt x="49" y="6"/>
                    <a:pt x="50" y="6"/>
                    <a:pt x="50" y="6"/>
                  </a:cubicBezTo>
                  <a:cubicBezTo>
                    <a:pt x="51" y="6"/>
                    <a:pt x="52" y="6"/>
                    <a:pt x="53" y="6"/>
                  </a:cubicBezTo>
                  <a:cubicBezTo>
                    <a:pt x="53" y="6"/>
                    <a:pt x="53" y="7"/>
                    <a:pt x="52" y="7"/>
                  </a:cubicBezTo>
                  <a:cubicBezTo>
                    <a:pt x="52" y="7"/>
                    <a:pt x="52" y="8"/>
                    <a:pt x="52" y="8"/>
                  </a:cubicBezTo>
                  <a:cubicBezTo>
                    <a:pt x="52" y="9"/>
                    <a:pt x="52" y="9"/>
                    <a:pt x="53" y="9"/>
                  </a:cubicBezTo>
                  <a:cubicBezTo>
                    <a:pt x="53" y="8"/>
                    <a:pt x="53" y="8"/>
                    <a:pt x="53" y="8"/>
                  </a:cubicBezTo>
                  <a:cubicBezTo>
                    <a:pt x="53" y="9"/>
                    <a:pt x="54" y="9"/>
                    <a:pt x="54" y="9"/>
                  </a:cubicBezTo>
                  <a:cubicBezTo>
                    <a:pt x="55" y="9"/>
                    <a:pt x="55" y="9"/>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6"/>
                    <a:pt x="61" y="6"/>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3"/>
                  </a:cubicBezTo>
                  <a:cubicBezTo>
                    <a:pt x="57" y="3"/>
                    <a:pt x="57" y="3"/>
                    <a:pt x="58" y="3"/>
                  </a:cubicBezTo>
                  <a:lnTo>
                    <a:pt x="59" y="3"/>
                  </a:lnTo>
                  <a:cubicBezTo>
                    <a:pt x="59" y="3"/>
                    <a:pt x="59" y="4"/>
                    <a:pt x="60" y="4"/>
                  </a:cubicBezTo>
                  <a:cubicBezTo>
                    <a:pt x="60" y="5"/>
                    <a:pt x="60" y="5"/>
                    <a:pt x="60" y="5"/>
                  </a:cubicBezTo>
                  <a:cubicBezTo>
                    <a:pt x="61" y="5"/>
                    <a:pt x="61" y="5"/>
                    <a:pt x="61" y="5"/>
                  </a:cubicBezTo>
                  <a:cubicBezTo>
                    <a:pt x="61" y="4"/>
                    <a:pt x="62" y="4"/>
                    <a:pt x="62" y="3"/>
                  </a:cubicBezTo>
                  <a:cubicBezTo>
                    <a:pt x="62" y="3"/>
                    <a:pt x="61" y="3"/>
                    <a:pt x="61" y="3"/>
                  </a:cubicBezTo>
                  <a:cubicBezTo>
                    <a:pt x="60" y="3"/>
                    <a:pt x="60" y="2"/>
                    <a:pt x="60" y="2"/>
                  </a:cubicBezTo>
                  <a:cubicBezTo>
                    <a:pt x="60" y="2"/>
                    <a:pt x="61" y="2"/>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6"/>
                    <a:pt x="62" y="6"/>
                  </a:cubicBezTo>
                  <a:cubicBezTo>
                    <a:pt x="63" y="7"/>
                    <a:pt x="63" y="7"/>
                    <a:pt x="63" y="7"/>
                  </a:cubicBezTo>
                  <a:cubicBezTo>
                    <a:pt x="64" y="7"/>
                    <a:pt x="64" y="6"/>
                    <a:pt x="65" y="6"/>
                  </a:cubicBezTo>
                  <a:cubicBezTo>
                    <a:pt x="66" y="5"/>
                    <a:pt x="66" y="5"/>
                    <a:pt x="66" y="4"/>
                  </a:cubicBezTo>
                  <a:cubicBezTo>
                    <a:pt x="66" y="4"/>
                    <a:pt x="66" y="4"/>
                    <a:pt x="65" y="4"/>
                  </a:cubicBezTo>
                  <a:cubicBezTo>
                    <a:pt x="65" y="4"/>
                    <a:pt x="65" y="4"/>
                    <a:pt x="65" y="3"/>
                  </a:cubicBezTo>
                  <a:cubicBezTo>
                    <a:pt x="65" y="3"/>
                    <a:pt x="66" y="4"/>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1" y="1"/>
                    <a:pt x="71" y="2"/>
                  </a:cubicBezTo>
                  <a:cubicBezTo>
                    <a:pt x="70" y="2"/>
                    <a:pt x="69" y="3"/>
                    <a:pt x="69" y="3"/>
                  </a:cubicBezTo>
                  <a:cubicBezTo>
                    <a:pt x="69" y="4"/>
                    <a:pt x="70" y="5"/>
                    <a:pt x="71" y="4"/>
                  </a:cubicBezTo>
                  <a:cubicBezTo>
                    <a:pt x="71" y="4"/>
                    <a:pt x="71" y="5"/>
                    <a:pt x="71" y="5"/>
                  </a:cubicBezTo>
                  <a:cubicBezTo>
                    <a:pt x="72" y="5"/>
                    <a:pt x="72" y="6"/>
                    <a:pt x="72" y="6"/>
                  </a:cubicBezTo>
                  <a:cubicBezTo>
                    <a:pt x="72" y="6"/>
                    <a:pt x="73" y="5"/>
                    <a:pt x="73" y="5"/>
                  </a:cubicBezTo>
                  <a:cubicBezTo>
                    <a:pt x="72" y="5"/>
                    <a:pt x="73" y="4"/>
                    <a:pt x="73" y="4"/>
                  </a:cubicBezTo>
                  <a:cubicBezTo>
                    <a:pt x="73" y="4"/>
                    <a:pt x="74" y="3"/>
                    <a:pt x="74" y="3"/>
                  </a:cubicBezTo>
                  <a:cubicBezTo>
                    <a:pt x="74" y="2"/>
                    <a:pt x="75" y="2"/>
                    <a:pt x="75" y="1"/>
                  </a:cubicBezTo>
                  <a:cubicBezTo>
                    <a:pt x="76" y="1"/>
                    <a:pt x="76" y="1"/>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0"/>
                    <a:pt x="82" y="1"/>
                  </a:cubicBezTo>
                  <a:cubicBezTo>
                    <a:pt x="83" y="1"/>
                    <a:pt x="83" y="1"/>
                    <a:pt x="83" y="2"/>
                  </a:cubicBezTo>
                  <a:cubicBezTo>
                    <a:pt x="84" y="3"/>
                    <a:pt x="84" y="3"/>
                    <a:pt x="84" y="4"/>
                  </a:cubicBezTo>
                  <a:cubicBezTo>
                    <a:pt x="84" y="4"/>
                    <a:pt x="84" y="4"/>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45">
              <a:extLst>
                <a:ext uri="{FF2B5EF4-FFF2-40B4-BE49-F238E27FC236}">
                  <a16:creationId xmlns:a16="http://schemas.microsoft.com/office/drawing/2014/main" id="{331C19A7-7D83-46DF-8487-D42212B20A75}"/>
                </a:ext>
              </a:extLst>
            </p:cNvPr>
            <p:cNvSpPr>
              <a:spLocks noEditPoints="1"/>
            </p:cNvSpPr>
            <p:nvPr/>
          </p:nvSpPr>
          <p:spPr bwMode="auto">
            <a:xfrm>
              <a:off x="4145278" y="4491909"/>
              <a:ext cx="143907" cy="173536"/>
            </a:xfrm>
            <a:custGeom>
              <a:avLst/>
              <a:gdLst>
                <a:gd name="T0" fmla="*/ 136 w 171"/>
                <a:gd name="T1" fmla="*/ 204 h 212"/>
                <a:gd name="T2" fmla="*/ 3 w 171"/>
                <a:gd name="T3" fmla="*/ 200 h 212"/>
                <a:gd name="T4" fmla="*/ 134 w 171"/>
                <a:gd name="T5" fmla="*/ 196 h 212"/>
                <a:gd name="T6" fmla="*/ 44 w 171"/>
                <a:gd name="T7" fmla="*/ 191 h 212"/>
                <a:gd name="T8" fmla="*/ 161 w 171"/>
                <a:gd name="T9" fmla="*/ 173 h 212"/>
                <a:gd name="T10" fmla="*/ 61 w 171"/>
                <a:gd name="T11" fmla="*/ 112 h 212"/>
                <a:gd name="T12" fmla="*/ 107 w 171"/>
                <a:gd name="T13" fmla="*/ 78 h 212"/>
                <a:gd name="T14" fmla="*/ 168 w 171"/>
                <a:gd name="T15" fmla="*/ 65 h 212"/>
                <a:gd name="T16" fmla="*/ 160 w 171"/>
                <a:gd name="T17" fmla="*/ 59 h 212"/>
                <a:gd name="T18" fmla="*/ 135 w 171"/>
                <a:gd name="T19" fmla="*/ 54 h 212"/>
                <a:gd name="T20" fmla="*/ 161 w 171"/>
                <a:gd name="T21" fmla="*/ 49 h 212"/>
                <a:gd name="T22" fmla="*/ 158 w 171"/>
                <a:gd name="T23" fmla="*/ 46 h 212"/>
                <a:gd name="T24" fmla="*/ 140 w 171"/>
                <a:gd name="T25" fmla="*/ 46 h 212"/>
                <a:gd name="T26" fmla="*/ 150 w 171"/>
                <a:gd name="T27" fmla="*/ 38 h 212"/>
                <a:gd name="T28" fmla="*/ 127 w 171"/>
                <a:gd name="T29" fmla="*/ 42 h 212"/>
                <a:gd name="T30" fmla="*/ 151 w 171"/>
                <a:gd name="T31" fmla="*/ 32 h 212"/>
                <a:gd name="T32" fmla="*/ 55 w 171"/>
                <a:gd name="T33" fmla="*/ 31 h 212"/>
                <a:gd name="T34" fmla="*/ 160 w 171"/>
                <a:gd name="T35" fmla="*/ 31 h 212"/>
                <a:gd name="T36" fmla="*/ 110 w 171"/>
                <a:gd name="T37" fmla="*/ 28 h 212"/>
                <a:gd name="T38" fmla="*/ 73 w 171"/>
                <a:gd name="T39" fmla="*/ 23 h 212"/>
                <a:gd name="T40" fmla="*/ 59 w 171"/>
                <a:gd name="T41" fmla="*/ 22 h 212"/>
                <a:gd name="T42" fmla="*/ 148 w 171"/>
                <a:gd name="T43" fmla="*/ 22 h 212"/>
                <a:gd name="T44" fmla="*/ 102 w 171"/>
                <a:gd name="T45" fmla="*/ 19 h 212"/>
                <a:gd name="T46" fmla="*/ 31 w 171"/>
                <a:gd name="T47" fmla="*/ 24 h 212"/>
                <a:gd name="T48" fmla="*/ 143 w 171"/>
                <a:gd name="T49" fmla="*/ 18 h 212"/>
                <a:gd name="T50" fmla="*/ 7 w 171"/>
                <a:gd name="T51" fmla="*/ 14 h 212"/>
                <a:gd name="T52" fmla="*/ 65 w 171"/>
                <a:gd name="T53" fmla="*/ 12 h 212"/>
                <a:gd name="T54" fmla="*/ 12 w 171"/>
                <a:gd name="T55" fmla="*/ 12 h 212"/>
                <a:gd name="T56" fmla="*/ 45 w 171"/>
                <a:gd name="T57" fmla="*/ 10 h 212"/>
                <a:gd name="T58" fmla="*/ 97 w 171"/>
                <a:gd name="T59" fmla="*/ 20 h 212"/>
                <a:gd name="T60" fmla="*/ 80 w 171"/>
                <a:gd name="T61" fmla="*/ 56 h 212"/>
                <a:gd name="T62" fmla="*/ 100 w 171"/>
                <a:gd name="T63" fmla="*/ 38 h 212"/>
                <a:gd name="T64" fmla="*/ 100 w 171"/>
                <a:gd name="T65" fmla="*/ 22 h 212"/>
                <a:gd name="T66" fmla="*/ 129 w 171"/>
                <a:gd name="T67" fmla="*/ 6 h 212"/>
                <a:gd name="T68" fmla="*/ 132 w 171"/>
                <a:gd name="T69" fmla="*/ 12 h 212"/>
                <a:gd name="T70" fmla="*/ 143 w 171"/>
                <a:gd name="T71" fmla="*/ 13 h 212"/>
                <a:gd name="T72" fmla="*/ 159 w 171"/>
                <a:gd name="T73" fmla="*/ 20 h 212"/>
                <a:gd name="T74" fmla="*/ 168 w 171"/>
                <a:gd name="T75" fmla="*/ 36 h 212"/>
                <a:gd name="T76" fmla="*/ 168 w 171"/>
                <a:gd name="T77" fmla="*/ 57 h 212"/>
                <a:gd name="T78" fmla="*/ 146 w 171"/>
                <a:gd name="T79" fmla="*/ 196 h 212"/>
                <a:gd name="T80" fmla="*/ 138 w 171"/>
                <a:gd name="T81" fmla="*/ 210 h 212"/>
                <a:gd name="T82" fmla="*/ 121 w 171"/>
                <a:gd name="T83" fmla="*/ 78 h 212"/>
                <a:gd name="T84" fmla="*/ 109 w 171"/>
                <a:gd name="T85" fmla="*/ 169 h 212"/>
                <a:gd name="T86" fmla="*/ 70 w 171"/>
                <a:gd name="T87" fmla="*/ 208 h 212"/>
                <a:gd name="T88" fmla="*/ 50 w 171"/>
                <a:gd name="T89" fmla="*/ 87 h 212"/>
                <a:gd name="T90" fmla="*/ 26 w 171"/>
                <a:gd name="T91" fmla="*/ 208 h 212"/>
                <a:gd name="T92" fmla="*/ 9 w 171"/>
                <a:gd name="T93" fmla="*/ 207 h 212"/>
                <a:gd name="T94" fmla="*/ 1 w 171"/>
                <a:gd name="T95" fmla="*/ 12 h 212"/>
                <a:gd name="T96" fmla="*/ 15 w 171"/>
                <a:gd name="T97" fmla="*/ 5 h 212"/>
                <a:gd name="T98" fmla="*/ 41 w 171"/>
                <a:gd name="T99" fmla="*/ 9 h 212"/>
                <a:gd name="T100" fmla="*/ 41 w 171"/>
                <a:gd name="T101" fmla="*/ 1 h 212"/>
                <a:gd name="T102" fmla="*/ 63 w 171"/>
                <a:gd name="T103" fmla="*/ 1 h 212"/>
                <a:gd name="T104" fmla="*/ 46 w 171"/>
                <a:gd name="T105" fmla="*/ 208 h 212"/>
                <a:gd name="T106" fmla="*/ 146 w 171"/>
                <a:gd name="T107" fmla="*/ 205 h 212"/>
                <a:gd name="T108" fmla="*/ 44 w 171"/>
                <a:gd name="T109" fmla="*/ 201 h 212"/>
                <a:gd name="T110" fmla="*/ 156 w 171"/>
                <a:gd name="T111" fmla="*/ 199 h 212"/>
                <a:gd name="T112" fmla="*/ 157 w 171"/>
                <a:gd name="T113" fmla="*/ 192 h 212"/>
                <a:gd name="T114" fmla="*/ 167 w 171"/>
                <a:gd name="T115" fmla="*/ 43 h 212"/>
                <a:gd name="T116" fmla="*/ 126 w 171"/>
                <a:gd name="T117" fmla="*/ 22 h 212"/>
                <a:gd name="T118" fmla="*/ 30 w 171"/>
                <a:gd name="T119" fmla="*/ 9 h 212"/>
                <a:gd name="T120" fmla="*/ 164 w 171"/>
                <a:gd name="T121" fmla="*/ 3 h 212"/>
                <a:gd name="T122" fmla="*/ 46 w 171"/>
                <a:gd name="T123" fmla="*/ 3 h 212"/>
                <a:gd name="T124" fmla="*/ 108 w 171"/>
                <a:gd name="T1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2">
                  <a:moveTo>
                    <a:pt x="167" y="33"/>
                  </a:moveTo>
                  <a:cubicBezTo>
                    <a:pt x="167" y="33"/>
                    <a:pt x="168" y="33"/>
                    <a:pt x="168" y="34"/>
                  </a:cubicBezTo>
                  <a:cubicBezTo>
                    <a:pt x="168" y="34"/>
                    <a:pt x="168" y="34"/>
                    <a:pt x="169" y="34"/>
                  </a:cubicBezTo>
                  <a:cubicBezTo>
                    <a:pt x="169" y="34"/>
                    <a:pt x="169" y="33"/>
                    <a:pt x="169" y="33"/>
                  </a:cubicBezTo>
                  <a:cubicBezTo>
                    <a:pt x="168" y="32"/>
                    <a:pt x="168" y="31"/>
                    <a:pt x="167" y="31"/>
                  </a:cubicBezTo>
                  <a:cubicBezTo>
                    <a:pt x="167" y="30"/>
                    <a:pt x="167" y="30"/>
                    <a:pt x="168" y="30"/>
                  </a:cubicBezTo>
                  <a:cubicBezTo>
                    <a:pt x="168" y="30"/>
                    <a:pt x="168" y="30"/>
                    <a:pt x="167" y="29"/>
                  </a:cubicBezTo>
                  <a:cubicBezTo>
                    <a:pt x="167" y="29"/>
                    <a:pt x="167" y="29"/>
                    <a:pt x="166" y="29"/>
                  </a:cubicBezTo>
                  <a:cubicBezTo>
                    <a:pt x="166" y="29"/>
                    <a:pt x="165" y="29"/>
                    <a:pt x="165" y="30"/>
                  </a:cubicBezTo>
                  <a:cubicBezTo>
                    <a:pt x="166" y="30"/>
                    <a:pt x="167" y="30"/>
                    <a:pt x="167" y="31"/>
                  </a:cubicBezTo>
                  <a:cubicBezTo>
                    <a:pt x="167" y="31"/>
                    <a:pt x="167" y="32"/>
                    <a:pt x="167" y="33"/>
                  </a:cubicBezTo>
                  <a:close/>
                  <a:moveTo>
                    <a:pt x="154" y="11"/>
                  </a:moveTo>
                  <a:cubicBezTo>
                    <a:pt x="154" y="11"/>
                    <a:pt x="154" y="10"/>
                    <a:pt x="153" y="10"/>
                  </a:cubicBezTo>
                  <a:cubicBezTo>
                    <a:pt x="153" y="9"/>
                    <a:pt x="153" y="9"/>
                    <a:pt x="152" y="10"/>
                  </a:cubicBezTo>
                  <a:cubicBezTo>
                    <a:pt x="153" y="10"/>
                    <a:pt x="153" y="10"/>
                    <a:pt x="153" y="10"/>
                  </a:cubicBezTo>
                  <a:cubicBezTo>
                    <a:pt x="153" y="10"/>
                    <a:pt x="153" y="10"/>
                    <a:pt x="153" y="11"/>
                  </a:cubicBezTo>
                  <a:cubicBezTo>
                    <a:pt x="153" y="11"/>
                    <a:pt x="153" y="11"/>
                    <a:pt x="153" y="11"/>
                  </a:cubicBezTo>
                  <a:cubicBezTo>
                    <a:pt x="153" y="11"/>
                    <a:pt x="154" y="11"/>
                    <a:pt x="154" y="11"/>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8"/>
                    <a:pt x="135" y="208"/>
                  </a:cubicBezTo>
                  <a:lnTo>
                    <a:pt x="136" y="208"/>
                  </a:lnTo>
                  <a:cubicBezTo>
                    <a:pt x="136" y="208"/>
                    <a:pt x="136" y="208"/>
                    <a:pt x="136" y="208"/>
                  </a:cubicBezTo>
                  <a:lnTo>
                    <a:pt x="136" y="207"/>
                  </a:lnTo>
                  <a:cubicBezTo>
                    <a:pt x="136" y="207"/>
                    <a:pt x="136" y="207"/>
                    <a:pt x="136" y="207"/>
                  </a:cubicBezTo>
                  <a:lnTo>
                    <a:pt x="135" y="207"/>
                  </a:lnTo>
                  <a:cubicBezTo>
                    <a:pt x="135" y="207"/>
                    <a:pt x="135" y="207"/>
                    <a:pt x="135" y="207"/>
                  </a:cubicBezTo>
                  <a:lnTo>
                    <a:pt x="135" y="208"/>
                  </a:lnTo>
                  <a:close/>
                  <a:moveTo>
                    <a:pt x="75" y="209"/>
                  </a:moveTo>
                  <a:cubicBezTo>
                    <a:pt x="76" y="209"/>
                    <a:pt x="76" y="209"/>
                    <a:pt x="76" y="209"/>
                  </a:cubicBezTo>
                  <a:cubicBezTo>
                    <a:pt x="76" y="210"/>
                    <a:pt x="76" y="210"/>
                    <a:pt x="77" y="210"/>
                  </a:cubicBezTo>
                  <a:cubicBezTo>
                    <a:pt x="77" y="209"/>
                    <a:pt x="77" y="209"/>
                    <a:pt x="77" y="208"/>
                  </a:cubicBezTo>
                  <a:cubicBezTo>
                    <a:pt x="77" y="208"/>
                    <a:pt x="77" y="207"/>
                    <a:pt x="77" y="207"/>
                  </a:cubicBezTo>
                  <a:cubicBezTo>
                    <a:pt x="76" y="207"/>
                    <a:pt x="75" y="207"/>
                    <a:pt x="75" y="209"/>
                  </a:cubicBezTo>
                  <a:close/>
                  <a:moveTo>
                    <a:pt x="135" y="203"/>
                  </a:moveTo>
                  <a:cubicBezTo>
                    <a:pt x="135" y="204"/>
                    <a:pt x="135" y="204"/>
                    <a:pt x="135" y="204"/>
                  </a:cubicBezTo>
                  <a:cubicBezTo>
                    <a:pt x="136" y="204"/>
                    <a:pt x="136" y="204"/>
                    <a:pt x="136" y="204"/>
                  </a:cubicBezTo>
                  <a:lnTo>
                    <a:pt x="136" y="203"/>
                  </a:lnTo>
                  <a:cubicBezTo>
                    <a:pt x="136" y="203"/>
                    <a:pt x="135" y="203"/>
                    <a:pt x="135" y="203"/>
                  </a:cubicBezTo>
                  <a:close/>
                  <a:moveTo>
                    <a:pt x="79" y="204"/>
                  </a:moveTo>
                  <a:cubicBezTo>
                    <a:pt x="78" y="204"/>
                    <a:pt x="78" y="204"/>
                    <a:pt x="78" y="204"/>
                  </a:cubicBezTo>
                  <a:cubicBezTo>
                    <a:pt x="77" y="204"/>
                    <a:pt x="77" y="204"/>
                    <a:pt x="77" y="205"/>
                  </a:cubicBezTo>
                  <a:cubicBezTo>
                    <a:pt x="78" y="205"/>
                    <a:pt x="78" y="205"/>
                    <a:pt x="78" y="206"/>
                  </a:cubicBezTo>
                  <a:cubicBezTo>
                    <a:pt x="79" y="206"/>
                    <a:pt x="79" y="206"/>
                    <a:pt x="79" y="206"/>
                  </a:cubicBezTo>
                  <a:cubicBezTo>
                    <a:pt x="80" y="206"/>
                    <a:pt x="80" y="206"/>
                    <a:pt x="80" y="205"/>
                  </a:cubicBezTo>
                  <a:cubicBezTo>
                    <a:pt x="80" y="205"/>
                    <a:pt x="81" y="205"/>
                    <a:pt x="81" y="205"/>
                  </a:cubicBezTo>
                  <a:cubicBezTo>
                    <a:pt x="81" y="205"/>
                    <a:pt x="82" y="205"/>
                    <a:pt x="82" y="205"/>
                  </a:cubicBezTo>
                  <a:cubicBezTo>
                    <a:pt x="82" y="204"/>
                    <a:pt x="82" y="203"/>
                    <a:pt x="82" y="203"/>
                  </a:cubicBezTo>
                  <a:cubicBezTo>
                    <a:pt x="81" y="203"/>
                    <a:pt x="81" y="203"/>
                    <a:pt x="81" y="203"/>
                  </a:cubicBezTo>
                  <a:cubicBezTo>
                    <a:pt x="80" y="203"/>
                    <a:pt x="80" y="203"/>
                    <a:pt x="80" y="203"/>
                  </a:cubicBezTo>
                  <a:cubicBezTo>
                    <a:pt x="79" y="204"/>
                    <a:pt x="79" y="204"/>
                    <a:pt x="79" y="204"/>
                  </a:cubicBezTo>
                  <a:close/>
                  <a:moveTo>
                    <a:pt x="4" y="204"/>
                  </a:moveTo>
                  <a:cubicBezTo>
                    <a:pt x="4" y="204"/>
                    <a:pt x="3" y="204"/>
                    <a:pt x="3" y="203"/>
                  </a:cubicBezTo>
                  <a:cubicBezTo>
                    <a:pt x="3" y="203"/>
                    <a:pt x="3" y="203"/>
                    <a:pt x="2" y="203"/>
                  </a:cubicBezTo>
                  <a:cubicBezTo>
                    <a:pt x="2" y="203"/>
                    <a:pt x="1" y="203"/>
                    <a:pt x="1" y="204"/>
                  </a:cubicBezTo>
                  <a:cubicBezTo>
                    <a:pt x="1" y="204"/>
                    <a:pt x="2" y="204"/>
                    <a:pt x="2" y="205"/>
                  </a:cubicBezTo>
                  <a:cubicBezTo>
                    <a:pt x="2" y="205"/>
                    <a:pt x="3" y="205"/>
                    <a:pt x="3" y="205"/>
                  </a:cubicBezTo>
                  <a:cubicBezTo>
                    <a:pt x="4" y="205"/>
                    <a:pt x="4" y="205"/>
                    <a:pt x="4" y="204"/>
                  </a:cubicBezTo>
                  <a:close/>
                  <a:moveTo>
                    <a:pt x="134" y="203"/>
                  </a:moveTo>
                  <a:cubicBezTo>
                    <a:pt x="134" y="203"/>
                    <a:pt x="134" y="203"/>
                    <a:pt x="134" y="203"/>
                  </a:cubicBezTo>
                  <a:cubicBezTo>
                    <a:pt x="135" y="202"/>
                    <a:pt x="134" y="202"/>
                    <a:pt x="134" y="202"/>
                  </a:cubicBezTo>
                  <a:cubicBezTo>
                    <a:pt x="133" y="202"/>
                    <a:pt x="133" y="202"/>
                    <a:pt x="133" y="203"/>
                  </a:cubicBezTo>
                  <a:cubicBezTo>
                    <a:pt x="133" y="203"/>
                    <a:pt x="133" y="204"/>
                    <a:pt x="134" y="203"/>
                  </a:cubicBezTo>
                  <a:close/>
                  <a:moveTo>
                    <a:pt x="23" y="205"/>
                  </a:moveTo>
                  <a:cubicBezTo>
                    <a:pt x="24" y="205"/>
                    <a:pt x="24" y="204"/>
                    <a:pt x="24" y="204"/>
                  </a:cubicBezTo>
                  <a:cubicBezTo>
                    <a:pt x="23" y="204"/>
                    <a:pt x="23" y="203"/>
                    <a:pt x="23" y="203"/>
                  </a:cubicBezTo>
                  <a:cubicBezTo>
                    <a:pt x="24" y="202"/>
                    <a:pt x="24" y="202"/>
                    <a:pt x="25" y="202"/>
                  </a:cubicBezTo>
                  <a:cubicBezTo>
                    <a:pt x="25" y="202"/>
                    <a:pt x="26" y="201"/>
                    <a:pt x="25" y="200"/>
                  </a:cubicBezTo>
                  <a:cubicBezTo>
                    <a:pt x="25" y="199"/>
                    <a:pt x="24" y="200"/>
                    <a:pt x="24" y="200"/>
                  </a:cubicBezTo>
                  <a:cubicBezTo>
                    <a:pt x="24" y="200"/>
                    <a:pt x="24" y="200"/>
                    <a:pt x="23" y="201"/>
                  </a:cubicBezTo>
                  <a:cubicBezTo>
                    <a:pt x="23" y="201"/>
                    <a:pt x="23" y="201"/>
                    <a:pt x="23" y="201"/>
                  </a:cubicBezTo>
                  <a:cubicBezTo>
                    <a:pt x="22" y="202"/>
                    <a:pt x="22" y="202"/>
                    <a:pt x="21" y="202"/>
                  </a:cubicBezTo>
                  <a:lnTo>
                    <a:pt x="21" y="203"/>
                  </a:lnTo>
                  <a:cubicBezTo>
                    <a:pt x="22" y="203"/>
                    <a:pt x="22" y="203"/>
                    <a:pt x="22" y="203"/>
                  </a:cubicBezTo>
                  <a:cubicBezTo>
                    <a:pt x="23" y="203"/>
                    <a:pt x="23" y="204"/>
                    <a:pt x="23" y="204"/>
                  </a:cubicBezTo>
                  <a:lnTo>
                    <a:pt x="23" y="205"/>
                  </a:lnTo>
                  <a:cubicBezTo>
                    <a:pt x="23" y="205"/>
                    <a:pt x="23" y="205"/>
                    <a:pt x="23" y="205"/>
                  </a:cubicBezTo>
                  <a:close/>
                  <a:moveTo>
                    <a:pt x="3" y="200"/>
                  </a:moveTo>
                  <a:cubicBezTo>
                    <a:pt x="3" y="200"/>
                    <a:pt x="3" y="201"/>
                    <a:pt x="4" y="201"/>
                  </a:cubicBezTo>
                  <a:cubicBezTo>
                    <a:pt x="4" y="201"/>
                    <a:pt x="4" y="201"/>
                    <a:pt x="4" y="201"/>
                  </a:cubicBezTo>
                  <a:cubicBezTo>
                    <a:pt x="5" y="201"/>
                    <a:pt x="5" y="201"/>
                    <a:pt x="5" y="201"/>
                  </a:cubicBezTo>
                  <a:cubicBezTo>
                    <a:pt x="5" y="201"/>
                    <a:pt x="5" y="200"/>
                    <a:pt x="5" y="200"/>
                  </a:cubicBezTo>
                  <a:lnTo>
                    <a:pt x="3" y="200"/>
                  </a:lnTo>
                  <a:close/>
                  <a:moveTo>
                    <a:pt x="138" y="201"/>
                  </a:moveTo>
                  <a:cubicBezTo>
                    <a:pt x="137" y="200"/>
                    <a:pt x="137" y="199"/>
                    <a:pt x="137" y="199"/>
                  </a:cubicBezTo>
                  <a:cubicBezTo>
                    <a:pt x="136" y="199"/>
                    <a:pt x="136" y="198"/>
                    <a:pt x="135" y="199"/>
                  </a:cubicBezTo>
                  <a:cubicBezTo>
                    <a:pt x="134" y="199"/>
                    <a:pt x="134" y="200"/>
                    <a:pt x="134" y="200"/>
                  </a:cubicBezTo>
                  <a:cubicBezTo>
                    <a:pt x="134" y="201"/>
                    <a:pt x="134" y="201"/>
                    <a:pt x="135" y="201"/>
                  </a:cubicBezTo>
                  <a:cubicBezTo>
                    <a:pt x="135" y="202"/>
                    <a:pt x="136" y="202"/>
                    <a:pt x="136" y="202"/>
                  </a:cubicBezTo>
                  <a:cubicBezTo>
                    <a:pt x="137" y="202"/>
                    <a:pt x="137" y="201"/>
                    <a:pt x="138" y="201"/>
                  </a:cubicBezTo>
                  <a:close/>
                  <a:moveTo>
                    <a:pt x="24" y="198"/>
                  </a:moveTo>
                  <a:cubicBezTo>
                    <a:pt x="24" y="198"/>
                    <a:pt x="24" y="198"/>
                    <a:pt x="23" y="198"/>
                  </a:cubicBezTo>
                  <a:cubicBezTo>
                    <a:pt x="23" y="198"/>
                    <a:pt x="23" y="198"/>
                    <a:pt x="23" y="199"/>
                  </a:cubicBezTo>
                  <a:cubicBezTo>
                    <a:pt x="24" y="198"/>
                    <a:pt x="24" y="198"/>
                    <a:pt x="24" y="198"/>
                  </a:cubicBezTo>
                  <a:close/>
                  <a:moveTo>
                    <a:pt x="19" y="197"/>
                  </a:moveTo>
                  <a:cubicBezTo>
                    <a:pt x="19" y="198"/>
                    <a:pt x="19" y="198"/>
                    <a:pt x="19" y="198"/>
                  </a:cubicBezTo>
                  <a:cubicBezTo>
                    <a:pt x="19" y="198"/>
                    <a:pt x="19" y="198"/>
                    <a:pt x="19" y="198"/>
                  </a:cubicBezTo>
                  <a:cubicBezTo>
                    <a:pt x="20" y="198"/>
                    <a:pt x="20" y="198"/>
                    <a:pt x="20" y="197"/>
                  </a:cubicBezTo>
                  <a:cubicBezTo>
                    <a:pt x="19" y="197"/>
                    <a:pt x="19" y="197"/>
                    <a:pt x="19" y="197"/>
                  </a:cubicBezTo>
                  <a:close/>
                  <a:moveTo>
                    <a:pt x="13" y="197"/>
                  </a:moveTo>
                  <a:cubicBezTo>
                    <a:pt x="13" y="198"/>
                    <a:pt x="14" y="198"/>
                    <a:pt x="15" y="198"/>
                  </a:cubicBezTo>
                  <a:cubicBezTo>
                    <a:pt x="17" y="198"/>
                    <a:pt x="18" y="198"/>
                    <a:pt x="18" y="197"/>
                  </a:cubicBezTo>
                  <a:cubicBezTo>
                    <a:pt x="18" y="197"/>
                    <a:pt x="17" y="196"/>
                    <a:pt x="17" y="196"/>
                  </a:cubicBezTo>
                  <a:cubicBezTo>
                    <a:pt x="17" y="196"/>
                    <a:pt x="16" y="196"/>
                    <a:pt x="16" y="196"/>
                  </a:cubicBezTo>
                  <a:cubicBezTo>
                    <a:pt x="15" y="197"/>
                    <a:pt x="15" y="197"/>
                    <a:pt x="14" y="197"/>
                  </a:cubicBezTo>
                  <a:cubicBezTo>
                    <a:pt x="14" y="197"/>
                    <a:pt x="14" y="196"/>
                    <a:pt x="13" y="196"/>
                  </a:cubicBezTo>
                  <a:cubicBezTo>
                    <a:pt x="13" y="196"/>
                    <a:pt x="13" y="197"/>
                    <a:pt x="13" y="197"/>
                  </a:cubicBezTo>
                  <a:cubicBezTo>
                    <a:pt x="13" y="197"/>
                    <a:pt x="13" y="197"/>
                    <a:pt x="13" y="197"/>
                  </a:cubicBezTo>
                  <a:close/>
                  <a:moveTo>
                    <a:pt x="137" y="197"/>
                  </a:moveTo>
                  <a:cubicBezTo>
                    <a:pt x="137" y="197"/>
                    <a:pt x="137" y="197"/>
                    <a:pt x="137" y="197"/>
                  </a:cubicBezTo>
                  <a:cubicBezTo>
                    <a:pt x="138" y="197"/>
                    <a:pt x="138" y="197"/>
                    <a:pt x="138" y="197"/>
                  </a:cubicBezTo>
                  <a:cubicBezTo>
                    <a:pt x="138" y="196"/>
                    <a:pt x="138" y="196"/>
                    <a:pt x="138" y="196"/>
                  </a:cubicBezTo>
                  <a:cubicBezTo>
                    <a:pt x="137" y="196"/>
                    <a:pt x="137" y="196"/>
                    <a:pt x="137" y="197"/>
                  </a:cubicBezTo>
                  <a:close/>
                  <a:moveTo>
                    <a:pt x="142" y="194"/>
                  </a:moveTo>
                  <a:cubicBezTo>
                    <a:pt x="142" y="194"/>
                    <a:pt x="141" y="195"/>
                    <a:pt x="142" y="195"/>
                  </a:cubicBezTo>
                  <a:cubicBezTo>
                    <a:pt x="142" y="195"/>
                    <a:pt x="142" y="195"/>
                    <a:pt x="142" y="195"/>
                  </a:cubicBezTo>
                  <a:cubicBezTo>
                    <a:pt x="142" y="195"/>
                    <a:pt x="142" y="195"/>
                    <a:pt x="142" y="195"/>
                  </a:cubicBezTo>
                  <a:cubicBezTo>
                    <a:pt x="142" y="195"/>
                    <a:pt x="142" y="194"/>
                    <a:pt x="142" y="194"/>
                  </a:cubicBezTo>
                  <a:close/>
                  <a:moveTo>
                    <a:pt x="134" y="196"/>
                  </a:moveTo>
                  <a:cubicBezTo>
                    <a:pt x="134" y="195"/>
                    <a:pt x="134" y="195"/>
                    <a:pt x="134" y="195"/>
                  </a:cubicBezTo>
                  <a:cubicBezTo>
                    <a:pt x="134" y="194"/>
                    <a:pt x="134" y="194"/>
                    <a:pt x="133" y="194"/>
                  </a:cubicBezTo>
                  <a:cubicBezTo>
                    <a:pt x="133" y="194"/>
                    <a:pt x="133" y="195"/>
                    <a:pt x="133" y="195"/>
                  </a:cubicBezTo>
                  <a:cubicBezTo>
                    <a:pt x="133" y="195"/>
                    <a:pt x="133" y="196"/>
                    <a:pt x="134" y="196"/>
                  </a:cubicBezTo>
                  <a:close/>
                  <a:moveTo>
                    <a:pt x="132" y="194"/>
                  </a:moveTo>
                  <a:cubicBezTo>
                    <a:pt x="132" y="194"/>
                    <a:pt x="132" y="194"/>
                    <a:pt x="132" y="194"/>
                  </a:cubicBezTo>
                  <a:cubicBezTo>
                    <a:pt x="132" y="194"/>
                    <a:pt x="132" y="194"/>
                    <a:pt x="132" y="194"/>
                  </a:cubicBezTo>
                  <a:cubicBezTo>
                    <a:pt x="132" y="194"/>
                    <a:pt x="132" y="194"/>
                    <a:pt x="132" y="194"/>
                  </a:cubicBezTo>
                  <a:cubicBezTo>
                    <a:pt x="132" y="194"/>
                    <a:pt x="132" y="194"/>
                    <a:pt x="132" y="194"/>
                  </a:cubicBezTo>
                  <a:close/>
                  <a:moveTo>
                    <a:pt x="30" y="196"/>
                  </a:moveTo>
                  <a:cubicBezTo>
                    <a:pt x="31" y="196"/>
                    <a:pt x="31" y="195"/>
                    <a:pt x="31" y="195"/>
                  </a:cubicBezTo>
                  <a:cubicBezTo>
                    <a:pt x="30" y="194"/>
                    <a:pt x="30" y="194"/>
                    <a:pt x="29" y="194"/>
                  </a:cubicBezTo>
                  <a:cubicBezTo>
                    <a:pt x="29" y="194"/>
                    <a:pt x="29" y="195"/>
                    <a:pt x="29" y="196"/>
                  </a:cubicBezTo>
                  <a:cubicBezTo>
                    <a:pt x="29" y="196"/>
                    <a:pt x="30" y="197"/>
                    <a:pt x="30" y="196"/>
                  </a:cubicBezTo>
                  <a:close/>
                  <a:moveTo>
                    <a:pt x="13" y="195"/>
                  </a:moveTo>
                  <a:lnTo>
                    <a:pt x="15" y="195"/>
                  </a:lnTo>
                  <a:lnTo>
                    <a:pt x="15" y="193"/>
                  </a:lnTo>
                  <a:lnTo>
                    <a:pt x="13" y="194"/>
                  </a:lnTo>
                  <a:lnTo>
                    <a:pt x="13" y="195"/>
                  </a:lnTo>
                  <a:close/>
                  <a:moveTo>
                    <a:pt x="4" y="193"/>
                  </a:moveTo>
                  <a:cubicBezTo>
                    <a:pt x="3" y="193"/>
                    <a:pt x="3" y="193"/>
                    <a:pt x="3" y="193"/>
                  </a:cubicBezTo>
                  <a:cubicBezTo>
                    <a:pt x="3" y="193"/>
                    <a:pt x="3" y="193"/>
                    <a:pt x="3" y="193"/>
                  </a:cubicBezTo>
                  <a:cubicBezTo>
                    <a:pt x="3" y="193"/>
                    <a:pt x="3" y="193"/>
                    <a:pt x="4" y="193"/>
                  </a:cubicBezTo>
                  <a:cubicBezTo>
                    <a:pt x="4" y="193"/>
                    <a:pt x="4" y="193"/>
                    <a:pt x="4" y="193"/>
                  </a:cubicBezTo>
                  <a:close/>
                  <a:moveTo>
                    <a:pt x="85" y="193"/>
                  </a:moveTo>
                  <a:cubicBezTo>
                    <a:pt x="85" y="193"/>
                    <a:pt x="85" y="192"/>
                    <a:pt x="85" y="192"/>
                  </a:cubicBezTo>
                  <a:cubicBezTo>
                    <a:pt x="85" y="192"/>
                    <a:pt x="84" y="192"/>
                    <a:pt x="84" y="193"/>
                  </a:cubicBezTo>
                  <a:cubicBezTo>
                    <a:pt x="84" y="193"/>
                    <a:pt x="85" y="193"/>
                    <a:pt x="85" y="193"/>
                  </a:cubicBezTo>
                  <a:close/>
                  <a:moveTo>
                    <a:pt x="20" y="193"/>
                  </a:moveTo>
                  <a:cubicBezTo>
                    <a:pt x="20" y="194"/>
                    <a:pt x="21" y="194"/>
                    <a:pt x="21" y="194"/>
                  </a:cubicBezTo>
                  <a:lnTo>
                    <a:pt x="23" y="194"/>
                  </a:lnTo>
                  <a:cubicBezTo>
                    <a:pt x="23" y="193"/>
                    <a:pt x="23" y="192"/>
                    <a:pt x="22" y="192"/>
                  </a:cubicBezTo>
                  <a:cubicBezTo>
                    <a:pt x="21" y="191"/>
                    <a:pt x="21" y="191"/>
                    <a:pt x="20" y="192"/>
                  </a:cubicBezTo>
                  <a:lnTo>
                    <a:pt x="20" y="193"/>
                  </a:lnTo>
                  <a:close/>
                  <a:moveTo>
                    <a:pt x="32" y="192"/>
                  </a:moveTo>
                  <a:cubicBezTo>
                    <a:pt x="32" y="191"/>
                    <a:pt x="32" y="191"/>
                    <a:pt x="31" y="191"/>
                  </a:cubicBezTo>
                  <a:cubicBezTo>
                    <a:pt x="31" y="191"/>
                    <a:pt x="31" y="191"/>
                    <a:pt x="31" y="192"/>
                  </a:cubicBezTo>
                  <a:cubicBezTo>
                    <a:pt x="31" y="192"/>
                    <a:pt x="31" y="192"/>
                    <a:pt x="32" y="192"/>
                  </a:cubicBezTo>
                  <a:close/>
                  <a:moveTo>
                    <a:pt x="43" y="192"/>
                  </a:moveTo>
                  <a:cubicBezTo>
                    <a:pt x="43" y="192"/>
                    <a:pt x="43" y="192"/>
                    <a:pt x="43" y="192"/>
                  </a:cubicBezTo>
                  <a:cubicBezTo>
                    <a:pt x="43" y="192"/>
                    <a:pt x="43" y="192"/>
                    <a:pt x="44" y="191"/>
                  </a:cubicBezTo>
                  <a:cubicBezTo>
                    <a:pt x="44" y="191"/>
                    <a:pt x="44" y="191"/>
                    <a:pt x="43" y="191"/>
                  </a:cubicBezTo>
                  <a:cubicBezTo>
                    <a:pt x="43" y="190"/>
                    <a:pt x="43" y="190"/>
                    <a:pt x="43" y="190"/>
                  </a:cubicBezTo>
                  <a:cubicBezTo>
                    <a:pt x="43" y="191"/>
                    <a:pt x="43" y="191"/>
                    <a:pt x="43" y="191"/>
                  </a:cubicBezTo>
                  <a:cubicBezTo>
                    <a:pt x="43" y="191"/>
                    <a:pt x="43" y="191"/>
                    <a:pt x="43" y="192"/>
                  </a:cubicBezTo>
                  <a:close/>
                  <a:moveTo>
                    <a:pt x="162" y="190"/>
                  </a:moveTo>
                  <a:cubicBezTo>
                    <a:pt x="162" y="190"/>
                    <a:pt x="162" y="190"/>
                    <a:pt x="162" y="189"/>
                  </a:cubicBezTo>
                  <a:cubicBezTo>
                    <a:pt x="161" y="189"/>
                    <a:pt x="161" y="189"/>
                    <a:pt x="161" y="190"/>
                  </a:cubicBezTo>
                  <a:cubicBezTo>
                    <a:pt x="161" y="190"/>
                    <a:pt x="161" y="190"/>
                    <a:pt x="161" y="190"/>
                  </a:cubicBezTo>
                  <a:cubicBezTo>
                    <a:pt x="162" y="190"/>
                    <a:pt x="162" y="190"/>
                    <a:pt x="162" y="190"/>
                  </a:cubicBezTo>
                  <a:close/>
                  <a:moveTo>
                    <a:pt x="159" y="190"/>
                  </a:moveTo>
                  <a:cubicBezTo>
                    <a:pt x="159" y="190"/>
                    <a:pt x="159" y="190"/>
                    <a:pt x="159" y="190"/>
                  </a:cubicBezTo>
                  <a:cubicBezTo>
                    <a:pt x="159" y="190"/>
                    <a:pt x="158" y="190"/>
                    <a:pt x="158" y="190"/>
                  </a:cubicBezTo>
                  <a:cubicBezTo>
                    <a:pt x="159" y="190"/>
                    <a:pt x="159" y="190"/>
                    <a:pt x="159" y="190"/>
                  </a:cubicBezTo>
                  <a:close/>
                  <a:moveTo>
                    <a:pt x="165" y="190"/>
                  </a:moveTo>
                  <a:cubicBezTo>
                    <a:pt x="164" y="189"/>
                    <a:pt x="164" y="189"/>
                    <a:pt x="163" y="189"/>
                  </a:cubicBezTo>
                  <a:cubicBezTo>
                    <a:pt x="163" y="190"/>
                    <a:pt x="163" y="190"/>
                    <a:pt x="163" y="190"/>
                  </a:cubicBezTo>
                  <a:cubicBezTo>
                    <a:pt x="163" y="190"/>
                    <a:pt x="163" y="190"/>
                    <a:pt x="163" y="190"/>
                  </a:cubicBezTo>
                  <a:cubicBezTo>
                    <a:pt x="164" y="190"/>
                    <a:pt x="164" y="190"/>
                    <a:pt x="164" y="190"/>
                  </a:cubicBezTo>
                  <a:cubicBezTo>
                    <a:pt x="165" y="190"/>
                    <a:pt x="165" y="190"/>
                    <a:pt x="165" y="190"/>
                  </a:cubicBezTo>
                  <a:close/>
                  <a:moveTo>
                    <a:pt x="16" y="184"/>
                  </a:moveTo>
                  <a:lnTo>
                    <a:pt x="17" y="184"/>
                  </a:lnTo>
                  <a:cubicBezTo>
                    <a:pt x="17" y="184"/>
                    <a:pt x="17" y="184"/>
                    <a:pt x="17" y="184"/>
                  </a:cubicBezTo>
                  <a:cubicBezTo>
                    <a:pt x="17" y="184"/>
                    <a:pt x="17" y="184"/>
                    <a:pt x="17" y="184"/>
                  </a:cubicBezTo>
                  <a:cubicBezTo>
                    <a:pt x="17" y="184"/>
                    <a:pt x="17" y="184"/>
                    <a:pt x="17" y="183"/>
                  </a:cubicBezTo>
                  <a:cubicBezTo>
                    <a:pt x="16" y="183"/>
                    <a:pt x="16" y="183"/>
                    <a:pt x="16" y="183"/>
                  </a:cubicBezTo>
                  <a:lnTo>
                    <a:pt x="16" y="184"/>
                  </a:lnTo>
                  <a:close/>
                  <a:moveTo>
                    <a:pt x="27" y="182"/>
                  </a:moveTo>
                  <a:cubicBezTo>
                    <a:pt x="27" y="183"/>
                    <a:pt x="27" y="183"/>
                    <a:pt x="27" y="183"/>
                  </a:cubicBezTo>
                  <a:cubicBezTo>
                    <a:pt x="28" y="183"/>
                    <a:pt x="28" y="183"/>
                    <a:pt x="28" y="183"/>
                  </a:cubicBezTo>
                  <a:cubicBezTo>
                    <a:pt x="28" y="183"/>
                    <a:pt x="28" y="183"/>
                    <a:pt x="28" y="182"/>
                  </a:cubicBezTo>
                  <a:cubicBezTo>
                    <a:pt x="28" y="182"/>
                    <a:pt x="28" y="182"/>
                    <a:pt x="27" y="182"/>
                  </a:cubicBezTo>
                  <a:close/>
                  <a:moveTo>
                    <a:pt x="5" y="182"/>
                  </a:moveTo>
                  <a:cubicBezTo>
                    <a:pt x="6" y="182"/>
                    <a:pt x="7" y="182"/>
                    <a:pt x="7" y="182"/>
                  </a:cubicBezTo>
                  <a:cubicBezTo>
                    <a:pt x="7" y="181"/>
                    <a:pt x="8" y="181"/>
                    <a:pt x="8" y="180"/>
                  </a:cubicBezTo>
                  <a:cubicBezTo>
                    <a:pt x="7" y="180"/>
                    <a:pt x="6" y="180"/>
                    <a:pt x="5" y="180"/>
                  </a:cubicBezTo>
                  <a:lnTo>
                    <a:pt x="5" y="182"/>
                  </a:lnTo>
                  <a:close/>
                  <a:moveTo>
                    <a:pt x="168" y="176"/>
                  </a:moveTo>
                  <a:cubicBezTo>
                    <a:pt x="168" y="176"/>
                    <a:pt x="168" y="176"/>
                    <a:pt x="167" y="176"/>
                  </a:cubicBezTo>
                  <a:cubicBezTo>
                    <a:pt x="167" y="176"/>
                    <a:pt x="167" y="176"/>
                    <a:pt x="167" y="177"/>
                  </a:cubicBezTo>
                  <a:cubicBezTo>
                    <a:pt x="168" y="177"/>
                    <a:pt x="168" y="176"/>
                    <a:pt x="168" y="176"/>
                  </a:cubicBezTo>
                  <a:close/>
                  <a:moveTo>
                    <a:pt x="161" y="173"/>
                  </a:moveTo>
                  <a:cubicBezTo>
                    <a:pt x="161" y="173"/>
                    <a:pt x="161" y="173"/>
                    <a:pt x="161" y="173"/>
                  </a:cubicBezTo>
                  <a:cubicBezTo>
                    <a:pt x="160" y="173"/>
                    <a:pt x="160" y="174"/>
                    <a:pt x="160" y="174"/>
                  </a:cubicBezTo>
                  <a:cubicBezTo>
                    <a:pt x="161" y="174"/>
                    <a:pt x="161" y="174"/>
                    <a:pt x="161" y="174"/>
                  </a:cubicBezTo>
                  <a:cubicBezTo>
                    <a:pt x="161" y="174"/>
                    <a:pt x="161" y="173"/>
                    <a:pt x="161" y="173"/>
                  </a:cubicBezTo>
                  <a:close/>
                  <a:moveTo>
                    <a:pt x="162" y="169"/>
                  </a:moveTo>
                  <a:lnTo>
                    <a:pt x="161" y="169"/>
                  </a:lnTo>
                  <a:cubicBezTo>
                    <a:pt x="161" y="170"/>
                    <a:pt x="161" y="170"/>
                    <a:pt x="162" y="170"/>
                  </a:cubicBezTo>
                  <a:lnTo>
                    <a:pt x="162" y="169"/>
                  </a:lnTo>
                  <a:close/>
                  <a:moveTo>
                    <a:pt x="26" y="164"/>
                  </a:moveTo>
                  <a:lnTo>
                    <a:pt x="27" y="164"/>
                  </a:lnTo>
                  <a:lnTo>
                    <a:pt x="27" y="163"/>
                  </a:lnTo>
                  <a:lnTo>
                    <a:pt x="27" y="163"/>
                  </a:lnTo>
                  <a:lnTo>
                    <a:pt x="26" y="164"/>
                  </a:lnTo>
                  <a:close/>
                  <a:moveTo>
                    <a:pt x="35" y="159"/>
                  </a:moveTo>
                  <a:cubicBezTo>
                    <a:pt x="36" y="158"/>
                    <a:pt x="35" y="158"/>
                    <a:pt x="35" y="157"/>
                  </a:cubicBezTo>
                  <a:cubicBezTo>
                    <a:pt x="35" y="158"/>
                    <a:pt x="35" y="158"/>
                    <a:pt x="34" y="158"/>
                  </a:cubicBezTo>
                  <a:cubicBezTo>
                    <a:pt x="34" y="158"/>
                    <a:pt x="34" y="158"/>
                    <a:pt x="34" y="159"/>
                  </a:cubicBezTo>
                  <a:lnTo>
                    <a:pt x="35" y="159"/>
                  </a:lnTo>
                  <a:close/>
                  <a:moveTo>
                    <a:pt x="6" y="155"/>
                  </a:moveTo>
                  <a:cubicBezTo>
                    <a:pt x="6" y="155"/>
                    <a:pt x="6" y="155"/>
                    <a:pt x="5" y="155"/>
                  </a:cubicBezTo>
                  <a:cubicBezTo>
                    <a:pt x="5" y="155"/>
                    <a:pt x="5" y="155"/>
                    <a:pt x="5" y="155"/>
                  </a:cubicBezTo>
                  <a:cubicBezTo>
                    <a:pt x="5" y="155"/>
                    <a:pt x="5" y="155"/>
                    <a:pt x="6" y="155"/>
                  </a:cubicBezTo>
                  <a:cubicBezTo>
                    <a:pt x="6" y="155"/>
                    <a:pt x="6" y="155"/>
                    <a:pt x="6" y="155"/>
                  </a:cubicBezTo>
                  <a:close/>
                  <a:moveTo>
                    <a:pt x="39" y="152"/>
                  </a:moveTo>
                  <a:lnTo>
                    <a:pt x="39" y="151"/>
                  </a:lnTo>
                  <a:lnTo>
                    <a:pt x="38" y="151"/>
                  </a:lnTo>
                  <a:cubicBezTo>
                    <a:pt x="38" y="152"/>
                    <a:pt x="38" y="152"/>
                    <a:pt x="38" y="152"/>
                  </a:cubicBezTo>
                  <a:cubicBezTo>
                    <a:pt x="38" y="152"/>
                    <a:pt x="38" y="152"/>
                    <a:pt x="38" y="152"/>
                  </a:cubicBezTo>
                  <a:lnTo>
                    <a:pt x="39" y="152"/>
                  </a:lnTo>
                  <a:close/>
                  <a:moveTo>
                    <a:pt x="93" y="124"/>
                  </a:moveTo>
                  <a:cubicBezTo>
                    <a:pt x="93" y="123"/>
                    <a:pt x="93" y="122"/>
                    <a:pt x="92" y="122"/>
                  </a:cubicBezTo>
                  <a:cubicBezTo>
                    <a:pt x="92" y="122"/>
                    <a:pt x="91" y="122"/>
                    <a:pt x="91" y="122"/>
                  </a:cubicBezTo>
                  <a:cubicBezTo>
                    <a:pt x="90" y="123"/>
                    <a:pt x="91" y="123"/>
                    <a:pt x="91" y="124"/>
                  </a:cubicBezTo>
                  <a:cubicBezTo>
                    <a:pt x="92" y="124"/>
                    <a:pt x="93" y="124"/>
                    <a:pt x="93" y="124"/>
                  </a:cubicBezTo>
                  <a:close/>
                  <a:moveTo>
                    <a:pt x="39" y="112"/>
                  </a:moveTo>
                  <a:cubicBezTo>
                    <a:pt x="39" y="112"/>
                    <a:pt x="39" y="111"/>
                    <a:pt x="38" y="111"/>
                  </a:cubicBezTo>
                  <a:cubicBezTo>
                    <a:pt x="38" y="111"/>
                    <a:pt x="38" y="112"/>
                    <a:pt x="38" y="112"/>
                  </a:cubicBezTo>
                  <a:cubicBezTo>
                    <a:pt x="38" y="112"/>
                    <a:pt x="38" y="112"/>
                    <a:pt x="39" y="112"/>
                  </a:cubicBezTo>
                  <a:close/>
                  <a:moveTo>
                    <a:pt x="59" y="110"/>
                  </a:moveTo>
                  <a:cubicBezTo>
                    <a:pt x="59" y="111"/>
                    <a:pt x="59" y="111"/>
                    <a:pt x="60" y="112"/>
                  </a:cubicBezTo>
                  <a:cubicBezTo>
                    <a:pt x="60" y="112"/>
                    <a:pt x="60" y="112"/>
                    <a:pt x="61" y="112"/>
                  </a:cubicBezTo>
                  <a:cubicBezTo>
                    <a:pt x="61" y="111"/>
                    <a:pt x="62" y="111"/>
                    <a:pt x="61" y="110"/>
                  </a:cubicBezTo>
                  <a:cubicBezTo>
                    <a:pt x="60" y="110"/>
                    <a:pt x="60" y="110"/>
                    <a:pt x="59" y="110"/>
                  </a:cubicBezTo>
                  <a:close/>
                  <a:moveTo>
                    <a:pt x="34" y="106"/>
                  </a:moveTo>
                  <a:lnTo>
                    <a:pt x="35" y="106"/>
                  </a:lnTo>
                  <a:lnTo>
                    <a:pt x="35" y="105"/>
                  </a:lnTo>
                  <a:lnTo>
                    <a:pt x="34" y="105"/>
                  </a:lnTo>
                  <a:lnTo>
                    <a:pt x="34" y="106"/>
                  </a:lnTo>
                  <a:close/>
                  <a:moveTo>
                    <a:pt x="115" y="89"/>
                  </a:moveTo>
                  <a:cubicBezTo>
                    <a:pt x="115" y="89"/>
                    <a:pt x="115" y="88"/>
                    <a:pt x="115" y="88"/>
                  </a:cubicBezTo>
                  <a:cubicBezTo>
                    <a:pt x="115" y="88"/>
                    <a:pt x="114" y="88"/>
                    <a:pt x="114" y="89"/>
                  </a:cubicBezTo>
                  <a:cubicBezTo>
                    <a:pt x="115" y="89"/>
                    <a:pt x="115" y="89"/>
                    <a:pt x="115" y="89"/>
                  </a:cubicBezTo>
                  <a:cubicBezTo>
                    <a:pt x="115" y="89"/>
                    <a:pt x="115" y="89"/>
                    <a:pt x="115" y="89"/>
                  </a:cubicBezTo>
                  <a:close/>
                  <a:moveTo>
                    <a:pt x="111" y="89"/>
                  </a:moveTo>
                  <a:cubicBezTo>
                    <a:pt x="112" y="88"/>
                    <a:pt x="111" y="87"/>
                    <a:pt x="111" y="87"/>
                  </a:cubicBezTo>
                  <a:cubicBezTo>
                    <a:pt x="111" y="87"/>
                    <a:pt x="110" y="87"/>
                    <a:pt x="110" y="87"/>
                  </a:cubicBezTo>
                  <a:cubicBezTo>
                    <a:pt x="110" y="88"/>
                    <a:pt x="110" y="89"/>
                    <a:pt x="111" y="89"/>
                  </a:cubicBezTo>
                  <a:close/>
                  <a:moveTo>
                    <a:pt x="94" y="83"/>
                  </a:moveTo>
                  <a:cubicBezTo>
                    <a:pt x="93" y="83"/>
                    <a:pt x="93" y="83"/>
                    <a:pt x="93" y="83"/>
                  </a:cubicBezTo>
                  <a:cubicBezTo>
                    <a:pt x="93" y="83"/>
                    <a:pt x="93" y="83"/>
                    <a:pt x="93" y="83"/>
                  </a:cubicBezTo>
                  <a:cubicBezTo>
                    <a:pt x="94" y="83"/>
                    <a:pt x="94" y="83"/>
                    <a:pt x="94" y="83"/>
                  </a:cubicBezTo>
                  <a:close/>
                  <a:moveTo>
                    <a:pt x="5" y="83"/>
                  </a:moveTo>
                  <a:cubicBezTo>
                    <a:pt x="6" y="83"/>
                    <a:pt x="6" y="83"/>
                    <a:pt x="7" y="83"/>
                  </a:cubicBezTo>
                  <a:cubicBezTo>
                    <a:pt x="7" y="83"/>
                    <a:pt x="7" y="83"/>
                    <a:pt x="7" y="82"/>
                  </a:cubicBezTo>
                  <a:lnTo>
                    <a:pt x="5" y="82"/>
                  </a:lnTo>
                  <a:lnTo>
                    <a:pt x="5" y="83"/>
                  </a:lnTo>
                  <a:close/>
                  <a:moveTo>
                    <a:pt x="110" y="85"/>
                  </a:moveTo>
                  <a:cubicBezTo>
                    <a:pt x="110" y="85"/>
                    <a:pt x="110" y="84"/>
                    <a:pt x="110" y="84"/>
                  </a:cubicBezTo>
                  <a:cubicBezTo>
                    <a:pt x="110" y="83"/>
                    <a:pt x="109" y="83"/>
                    <a:pt x="109" y="83"/>
                  </a:cubicBezTo>
                  <a:cubicBezTo>
                    <a:pt x="109" y="82"/>
                    <a:pt x="109" y="82"/>
                    <a:pt x="108" y="82"/>
                  </a:cubicBezTo>
                  <a:cubicBezTo>
                    <a:pt x="108" y="81"/>
                    <a:pt x="107" y="81"/>
                    <a:pt x="107" y="81"/>
                  </a:cubicBezTo>
                  <a:cubicBezTo>
                    <a:pt x="107" y="82"/>
                    <a:pt x="107" y="83"/>
                    <a:pt x="108" y="84"/>
                  </a:cubicBezTo>
                  <a:cubicBezTo>
                    <a:pt x="108" y="85"/>
                    <a:pt x="109" y="85"/>
                    <a:pt x="110" y="85"/>
                  </a:cubicBezTo>
                  <a:close/>
                  <a:moveTo>
                    <a:pt x="92" y="78"/>
                  </a:moveTo>
                  <a:cubicBezTo>
                    <a:pt x="93" y="78"/>
                    <a:pt x="94" y="77"/>
                    <a:pt x="94" y="77"/>
                  </a:cubicBezTo>
                  <a:cubicBezTo>
                    <a:pt x="94" y="76"/>
                    <a:pt x="94" y="76"/>
                    <a:pt x="92" y="76"/>
                  </a:cubicBezTo>
                  <a:lnTo>
                    <a:pt x="92" y="78"/>
                  </a:lnTo>
                  <a:close/>
                  <a:moveTo>
                    <a:pt x="106" y="76"/>
                  </a:moveTo>
                  <a:cubicBezTo>
                    <a:pt x="105" y="76"/>
                    <a:pt x="105" y="77"/>
                    <a:pt x="105" y="78"/>
                  </a:cubicBezTo>
                  <a:cubicBezTo>
                    <a:pt x="105" y="78"/>
                    <a:pt x="106" y="78"/>
                    <a:pt x="106" y="79"/>
                  </a:cubicBezTo>
                  <a:cubicBezTo>
                    <a:pt x="106" y="79"/>
                    <a:pt x="106" y="80"/>
                    <a:pt x="107" y="80"/>
                  </a:cubicBezTo>
                  <a:cubicBezTo>
                    <a:pt x="108" y="79"/>
                    <a:pt x="108" y="78"/>
                    <a:pt x="107" y="78"/>
                  </a:cubicBezTo>
                  <a:cubicBezTo>
                    <a:pt x="107" y="78"/>
                    <a:pt x="107" y="77"/>
                    <a:pt x="107" y="76"/>
                  </a:cubicBezTo>
                  <a:cubicBezTo>
                    <a:pt x="107" y="76"/>
                    <a:pt x="107" y="76"/>
                    <a:pt x="108" y="76"/>
                  </a:cubicBezTo>
                  <a:cubicBezTo>
                    <a:pt x="108" y="76"/>
                    <a:pt x="108" y="75"/>
                    <a:pt x="108" y="75"/>
                  </a:cubicBezTo>
                  <a:cubicBezTo>
                    <a:pt x="108" y="74"/>
                    <a:pt x="108" y="74"/>
                    <a:pt x="107" y="74"/>
                  </a:cubicBezTo>
                  <a:cubicBezTo>
                    <a:pt x="107" y="74"/>
                    <a:pt x="107" y="75"/>
                    <a:pt x="106" y="75"/>
                  </a:cubicBezTo>
                  <a:cubicBezTo>
                    <a:pt x="106" y="75"/>
                    <a:pt x="106" y="76"/>
                    <a:pt x="106" y="76"/>
                  </a:cubicBezTo>
                  <a:close/>
                  <a:moveTo>
                    <a:pt x="20" y="72"/>
                  </a:moveTo>
                  <a:cubicBezTo>
                    <a:pt x="21" y="72"/>
                    <a:pt x="21" y="72"/>
                    <a:pt x="22" y="72"/>
                  </a:cubicBezTo>
                  <a:cubicBezTo>
                    <a:pt x="23" y="72"/>
                    <a:pt x="23" y="71"/>
                    <a:pt x="23" y="70"/>
                  </a:cubicBezTo>
                  <a:lnTo>
                    <a:pt x="21" y="70"/>
                  </a:lnTo>
                  <a:cubicBezTo>
                    <a:pt x="21" y="70"/>
                    <a:pt x="20" y="70"/>
                    <a:pt x="20" y="71"/>
                  </a:cubicBezTo>
                  <a:lnTo>
                    <a:pt x="20" y="72"/>
                  </a:lnTo>
                  <a:close/>
                  <a:moveTo>
                    <a:pt x="151" y="68"/>
                  </a:moveTo>
                  <a:lnTo>
                    <a:pt x="150" y="68"/>
                  </a:lnTo>
                  <a:cubicBezTo>
                    <a:pt x="149" y="68"/>
                    <a:pt x="149" y="68"/>
                    <a:pt x="149" y="68"/>
                  </a:cubicBezTo>
                  <a:cubicBezTo>
                    <a:pt x="149" y="68"/>
                    <a:pt x="150" y="68"/>
                    <a:pt x="150" y="68"/>
                  </a:cubicBezTo>
                  <a:cubicBezTo>
                    <a:pt x="150" y="68"/>
                    <a:pt x="151" y="68"/>
                    <a:pt x="151" y="68"/>
                  </a:cubicBezTo>
                  <a:close/>
                  <a:moveTo>
                    <a:pt x="145" y="67"/>
                  </a:moveTo>
                  <a:cubicBezTo>
                    <a:pt x="145" y="67"/>
                    <a:pt x="145" y="67"/>
                    <a:pt x="145" y="67"/>
                  </a:cubicBezTo>
                  <a:cubicBezTo>
                    <a:pt x="145" y="67"/>
                    <a:pt x="146" y="67"/>
                    <a:pt x="146" y="67"/>
                  </a:cubicBezTo>
                  <a:cubicBezTo>
                    <a:pt x="146" y="67"/>
                    <a:pt x="146" y="67"/>
                    <a:pt x="146" y="67"/>
                  </a:cubicBezTo>
                  <a:cubicBezTo>
                    <a:pt x="146" y="66"/>
                    <a:pt x="146" y="67"/>
                    <a:pt x="145" y="67"/>
                  </a:cubicBezTo>
                  <a:close/>
                  <a:moveTo>
                    <a:pt x="167" y="65"/>
                  </a:moveTo>
                  <a:cubicBezTo>
                    <a:pt x="167" y="65"/>
                    <a:pt x="167" y="65"/>
                    <a:pt x="167" y="65"/>
                  </a:cubicBezTo>
                  <a:cubicBezTo>
                    <a:pt x="167" y="65"/>
                    <a:pt x="167" y="65"/>
                    <a:pt x="167" y="65"/>
                  </a:cubicBezTo>
                  <a:cubicBezTo>
                    <a:pt x="167" y="65"/>
                    <a:pt x="167" y="65"/>
                    <a:pt x="167" y="65"/>
                  </a:cubicBezTo>
                  <a:cubicBezTo>
                    <a:pt x="167" y="65"/>
                    <a:pt x="167" y="65"/>
                    <a:pt x="167" y="65"/>
                  </a:cubicBezTo>
                  <a:close/>
                  <a:moveTo>
                    <a:pt x="165" y="65"/>
                  </a:moveTo>
                  <a:cubicBezTo>
                    <a:pt x="164" y="65"/>
                    <a:pt x="164" y="65"/>
                    <a:pt x="164" y="65"/>
                  </a:cubicBezTo>
                  <a:cubicBezTo>
                    <a:pt x="164" y="65"/>
                    <a:pt x="164" y="65"/>
                    <a:pt x="164" y="65"/>
                  </a:cubicBezTo>
                  <a:cubicBezTo>
                    <a:pt x="164" y="65"/>
                    <a:pt x="164" y="65"/>
                    <a:pt x="164" y="66"/>
                  </a:cubicBezTo>
                  <a:cubicBezTo>
                    <a:pt x="165" y="66"/>
                    <a:pt x="165" y="65"/>
                    <a:pt x="165" y="65"/>
                  </a:cubicBezTo>
                  <a:close/>
                  <a:moveTo>
                    <a:pt x="124" y="63"/>
                  </a:moveTo>
                  <a:cubicBezTo>
                    <a:pt x="124" y="63"/>
                    <a:pt x="124" y="63"/>
                    <a:pt x="124" y="63"/>
                  </a:cubicBezTo>
                  <a:cubicBezTo>
                    <a:pt x="124" y="63"/>
                    <a:pt x="124" y="63"/>
                    <a:pt x="124" y="63"/>
                  </a:cubicBezTo>
                  <a:cubicBezTo>
                    <a:pt x="124" y="64"/>
                    <a:pt x="124" y="64"/>
                    <a:pt x="124" y="63"/>
                  </a:cubicBezTo>
                  <a:cubicBezTo>
                    <a:pt x="124" y="63"/>
                    <a:pt x="124" y="63"/>
                    <a:pt x="124" y="63"/>
                  </a:cubicBezTo>
                  <a:close/>
                  <a:moveTo>
                    <a:pt x="170" y="65"/>
                  </a:moveTo>
                  <a:cubicBezTo>
                    <a:pt x="170" y="64"/>
                    <a:pt x="170" y="64"/>
                    <a:pt x="169" y="63"/>
                  </a:cubicBezTo>
                  <a:cubicBezTo>
                    <a:pt x="169" y="63"/>
                    <a:pt x="169" y="63"/>
                    <a:pt x="168" y="63"/>
                  </a:cubicBezTo>
                  <a:cubicBezTo>
                    <a:pt x="168" y="63"/>
                    <a:pt x="168" y="64"/>
                    <a:pt x="168" y="65"/>
                  </a:cubicBezTo>
                  <a:lnTo>
                    <a:pt x="170" y="65"/>
                  </a:lnTo>
                  <a:close/>
                  <a:moveTo>
                    <a:pt x="167" y="63"/>
                  </a:moveTo>
                  <a:cubicBezTo>
                    <a:pt x="167" y="63"/>
                    <a:pt x="167" y="62"/>
                    <a:pt x="167" y="62"/>
                  </a:cubicBezTo>
                  <a:cubicBezTo>
                    <a:pt x="166" y="62"/>
                    <a:pt x="166" y="62"/>
                    <a:pt x="166" y="63"/>
                  </a:cubicBezTo>
                  <a:cubicBezTo>
                    <a:pt x="166" y="63"/>
                    <a:pt x="166" y="63"/>
                    <a:pt x="166" y="63"/>
                  </a:cubicBezTo>
                  <a:lnTo>
                    <a:pt x="167" y="63"/>
                  </a:lnTo>
                  <a:close/>
                  <a:moveTo>
                    <a:pt x="159" y="64"/>
                  </a:moveTo>
                  <a:cubicBezTo>
                    <a:pt x="159" y="63"/>
                    <a:pt x="159" y="62"/>
                    <a:pt x="158" y="62"/>
                  </a:cubicBezTo>
                  <a:cubicBezTo>
                    <a:pt x="158" y="63"/>
                    <a:pt x="158" y="64"/>
                    <a:pt x="159" y="64"/>
                  </a:cubicBezTo>
                  <a:close/>
                  <a:moveTo>
                    <a:pt x="148" y="63"/>
                  </a:moveTo>
                  <a:cubicBezTo>
                    <a:pt x="149" y="63"/>
                    <a:pt x="149" y="63"/>
                    <a:pt x="149" y="63"/>
                  </a:cubicBezTo>
                  <a:cubicBezTo>
                    <a:pt x="149" y="64"/>
                    <a:pt x="149" y="64"/>
                    <a:pt x="150" y="64"/>
                  </a:cubicBezTo>
                  <a:cubicBezTo>
                    <a:pt x="150" y="63"/>
                    <a:pt x="151" y="63"/>
                    <a:pt x="150" y="63"/>
                  </a:cubicBezTo>
                  <a:cubicBezTo>
                    <a:pt x="150" y="62"/>
                    <a:pt x="150" y="62"/>
                    <a:pt x="149" y="62"/>
                  </a:cubicBezTo>
                  <a:cubicBezTo>
                    <a:pt x="149" y="62"/>
                    <a:pt x="149" y="62"/>
                    <a:pt x="149" y="62"/>
                  </a:cubicBezTo>
                  <a:cubicBezTo>
                    <a:pt x="149" y="62"/>
                    <a:pt x="148" y="62"/>
                    <a:pt x="148" y="63"/>
                  </a:cubicBezTo>
                  <a:close/>
                  <a:moveTo>
                    <a:pt x="25" y="64"/>
                  </a:moveTo>
                  <a:cubicBezTo>
                    <a:pt x="26" y="64"/>
                    <a:pt x="26" y="63"/>
                    <a:pt x="26" y="62"/>
                  </a:cubicBezTo>
                  <a:cubicBezTo>
                    <a:pt x="26" y="62"/>
                    <a:pt x="25" y="62"/>
                    <a:pt x="24" y="62"/>
                  </a:cubicBezTo>
                  <a:cubicBezTo>
                    <a:pt x="24" y="62"/>
                    <a:pt x="24" y="63"/>
                    <a:pt x="24" y="63"/>
                  </a:cubicBezTo>
                  <a:cubicBezTo>
                    <a:pt x="24" y="64"/>
                    <a:pt x="25" y="64"/>
                    <a:pt x="25" y="64"/>
                  </a:cubicBezTo>
                  <a:close/>
                  <a:moveTo>
                    <a:pt x="165" y="62"/>
                  </a:moveTo>
                  <a:cubicBezTo>
                    <a:pt x="166" y="62"/>
                    <a:pt x="166" y="61"/>
                    <a:pt x="165" y="61"/>
                  </a:cubicBezTo>
                  <a:cubicBezTo>
                    <a:pt x="164" y="61"/>
                    <a:pt x="164" y="61"/>
                    <a:pt x="164" y="62"/>
                  </a:cubicBezTo>
                  <a:cubicBezTo>
                    <a:pt x="165" y="62"/>
                    <a:pt x="165" y="62"/>
                    <a:pt x="165" y="62"/>
                  </a:cubicBezTo>
                  <a:close/>
                  <a:moveTo>
                    <a:pt x="158" y="62"/>
                  </a:moveTo>
                  <a:cubicBezTo>
                    <a:pt x="158" y="61"/>
                    <a:pt x="158" y="61"/>
                    <a:pt x="158" y="61"/>
                  </a:cubicBezTo>
                  <a:cubicBezTo>
                    <a:pt x="158" y="61"/>
                    <a:pt x="158" y="61"/>
                    <a:pt x="158" y="61"/>
                  </a:cubicBezTo>
                  <a:cubicBezTo>
                    <a:pt x="158" y="61"/>
                    <a:pt x="158" y="60"/>
                    <a:pt x="158" y="61"/>
                  </a:cubicBezTo>
                  <a:lnTo>
                    <a:pt x="158" y="61"/>
                  </a:lnTo>
                  <a:cubicBezTo>
                    <a:pt x="158" y="62"/>
                    <a:pt x="158" y="62"/>
                    <a:pt x="158" y="62"/>
                  </a:cubicBezTo>
                  <a:close/>
                  <a:moveTo>
                    <a:pt x="155" y="62"/>
                  </a:moveTo>
                  <a:cubicBezTo>
                    <a:pt x="155" y="61"/>
                    <a:pt x="155" y="61"/>
                    <a:pt x="154" y="61"/>
                  </a:cubicBezTo>
                  <a:cubicBezTo>
                    <a:pt x="154" y="60"/>
                    <a:pt x="154" y="60"/>
                    <a:pt x="153" y="61"/>
                  </a:cubicBezTo>
                  <a:cubicBezTo>
                    <a:pt x="153" y="61"/>
                    <a:pt x="154" y="62"/>
                    <a:pt x="155" y="62"/>
                  </a:cubicBezTo>
                  <a:close/>
                  <a:moveTo>
                    <a:pt x="132" y="61"/>
                  </a:moveTo>
                  <a:cubicBezTo>
                    <a:pt x="132" y="61"/>
                    <a:pt x="132" y="62"/>
                    <a:pt x="133" y="62"/>
                  </a:cubicBezTo>
                  <a:cubicBezTo>
                    <a:pt x="134" y="62"/>
                    <a:pt x="134" y="62"/>
                    <a:pt x="134" y="61"/>
                  </a:cubicBezTo>
                  <a:cubicBezTo>
                    <a:pt x="135" y="61"/>
                    <a:pt x="134" y="60"/>
                    <a:pt x="134" y="60"/>
                  </a:cubicBezTo>
                  <a:cubicBezTo>
                    <a:pt x="133" y="60"/>
                    <a:pt x="132" y="60"/>
                    <a:pt x="132" y="61"/>
                  </a:cubicBezTo>
                  <a:close/>
                  <a:moveTo>
                    <a:pt x="160" y="59"/>
                  </a:moveTo>
                  <a:cubicBezTo>
                    <a:pt x="161" y="59"/>
                    <a:pt x="161" y="58"/>
                    <a:pt x="160" y="58"/>
                  </a:cubicBezTo>
                  <a:cubicBezTo>
                    <a:pt x="159" y="58"/>
                    <a:pt x="159" y="58"/>
                    <a:pt x="159" y="59"/>
                  </a:cubicBezTo>
                  <a:cubicBezTo>
                    <a:pt x="160" y="59"/>
                    <a:pt x="160" y="59"/>
                    <a:pt x="160" y="59"/>
                  </a:cubicBezTo>
                  <a:close/>
                  <a:moveTo>
                    <a:pt x="128" y="57"/>
                  </a:moveTo>
                  <a:cubicBezTo>
                    <a:pt x="128" y="57"/>
                    <a:pt x="128" y="57"/>
                    <a:pt x="127" y="57"/>
                  </a:cubicBezTo>
                  <a:cubicBezTo>
                    <a:pt x="127" y="57"/>
                    <a:pt x="127" y="57"/>
                    <a:pt x="127" y="58"/>
                  </a:cubicBezTo>
                  <a:cubicBezTo>
                    <a:pt x="127" y="58"/>
                    <a:pt x="127" y="58"/>
                    <a:pt x="128" y="58"/>
                  </a:cubicBezTo>
                  <a:cubicBezTo>
                    <a:pt x="128" y="58"/>
                    <a:pt x="128" y="57"/>
                    <a:pt x="128" y="57"/>
                  </a:cubicBezTo>
                  <a:close/>
                  <a:moveTo>
                    <a:pt x="135" y="56"/>
                  </a:moveTo>
                  <a:cubicBezTo>
                    <a:pt x="135" y="56"/>
                    <a:pt x="135" y="56"/>
                    <a:pt x="135" y="56"/>
                  </a:cubicBezTo>
                  <a:cubicBezTo>
                    <a:pt x="135" y="56"/>
                    <a:pt x="135" y="56"/>
                    <a:pt x="135" y="56"/>
                  </a:cubicBezTo>
                  <a:cubicBezTo>
                    <a:pt x="135" y="56"/>
                    <a:pt x="135" y="56"/>
                    <a:pt x="135" y="56"/>
                  </a:cubicBezTo>
                  <a:cubicBezTo>
                    <a:pt x="136" y="56"/>
                    <a:pt x="136" y="56"/>
                    <a:pt x="135" y="56"/>
                  </a:cubicBezTo>
                  <a:close/>
                  <a:moveTo>
                    <a:pt x="37" y="56"/>
                  </a:moveTo>
                  <a:cubicBezTo>
                    <a:pt x="37" y="56"/>
                    <a:pt x="37" y="56"/>
                    <a:pt x="37" y="56"/>
                  </a:cubicBezTo>
                  <a:cubicBezTo>
                    <a:pt x="37" y="56"/>
                    <a:pt x="37" y="56"/>
                    <a:pt x="37" y="56"/>
                  </a:cubicBezTo>
                  <a:cubicBezTo>
                    <a:pt x="37" y="57"/>
                    <a:pt x="37" y="57"/>
                    <a:pt x="37" y="56"/>
                  </a:cubicBezTo>
                  <a:cubicBezTo>
                    <a:pt x="38" y="56"/>
                    <a:pt x="38" y="56"/>
                    <a:pt x="37" y="56"/>
                  </a:cubicBezTo>
                  <a:close/>
                  <a:moveTo>
                    <a:pt x="95" y="60"/>
                  </a:moveTo>
                  <a:cubicBezTo>
                    <a:pt x="95" y="60"/>
                    <a:pt x="96" y="60"/>
                    <a:pt x="96" y="60"/>
                  </a:cubicBezTo>
                  <a:cubicBezTo>
                    <a:pt x="97" y="60"/>
                    <a:pt x="97" y="59"/>
                    <a:pt x="97" y="59"/>
                  </a:cubicBezTo>
                  <a:cubicBezTo>
                    <a:pt x="97" y="58"/>
                    <a:pt x="97" y="57"/>
                    <a:pt x="96" y="57"/>
                  </a:cubicBezTo>
                  <a:cubicBezTo>
                    <a:pt x="95" y="56"/>
                    <a:pt x="95" y="56"/>
                    <a:pt x="94" y="55"/>
                  </a:cubicBezTo>
                  <a:cubicBezTo>
                    <a:pt x="94" y="56"/>
                    <a:pt x="94" y="57"/>
                    <a:pt x="94" y="57"/>
                  </a:cubicBezTo>
                  <a:cubicBezTo>
                    <a:pt x="95" y="58"/>
                    <a:pt x="95" y="59"/>
                    <a:pt x="95" y="60"/>
                  </a:cubicBezTo>
                  <a:close/>
                  <a:moveTo>
                    <a:pt x="131" y="53"/>
                  </a:moveTo>
                  <a:cubicBezTo>
                    <a:pt x="131" y="53"/>
                    <a:pt x="131" y="54"/>
                    <a:pt x="131" y="53"/>
                  </a:cubicBezTo>
                  <a:cubicBezTo>
                    <a:pt x="131" y="53"/>
                    <a:pt x="131" y="53"/>
                    <a:pt x="131" y="53"/>
                  </a:cubicBezTo>
                  <a:cubicBezTo>
                    <a:pt x="132" y="53"/>
                    <a:pt x="132" y="53"/>
                    <a:pt x="132" y="53"/>
                  </a:cubicBezTo>
                  <a:cubicBezTo>
                    <a:pt x="132" y="53"/>
                    <a:pt x="132" y="53"/>
                    <a:pt x="131" y="53"/>
                  </a:cubicBezTo>
                  <a:close/>
                  <a:moveTo>
                    <a:pt x="104" y="53"/>
                  </a:moveTo>
                  <a:lnTo>
                    <a:pt x="105" y="53"/>
                  </a:lnTo>
                  <a:lnTo>
                    <a:pt x="104" y="52"/>
                  </a:lnTo>
                  <a:lnTo>
                    <a:pt x="104" y="52"/>
                  </a:lnTo>
                  <a:lnTo>
                    <a:pt x="104" y="53"/>
                  </a:lnTo>
                  <a:close/>
                  <a:moveTo>
                    <a:pt x="135" y="52"/>
                  </a:moveTo>
                  <a:cubicBezTo>
                    <a:pt x="135" y="52"/>
                    <a:pt x="135" y="52"/>
                    <a:pt x="134" y="52"/>
                  </a:cubicBezTo>
                  <a:cubicBezTo>
                    <a:pt x="134" y="52"/>
                    <a:pt x="134" y="52"/>
                    <a:pt x="134" y="52"/>
                  </a:cubicBezTo>
                  <a:cubicBezTo>
                    <a:pt x="134" y="52"/>
                    <a:pt x="134" y="53"/>
                    <a:pt x="134" y="53"/>
                  </a:cubicBezTo>
                  <a:cubicBezTo>
                    <a:pt x="134" y="53"/>
                    <a:pt x="135" y="52"/>
                    <a:pt x="135" y="52"/>
                  </a:cubicBezTo>
                  <a:close/>
                  <a:moveTo>
                    <a:pt x="135" y="54"/>
                  </a:moveTo>
                  <a:cubicBezTo>
                    <a:pt x="135" y="53"/>
                    <a:pt x="135" y="54"/>
                    <a:pt x="136" y="54"/>
                  </a:cubicBezTo>
                  <a:cubicBezTo>
                    <a:pt x="136" y="54"/>
                    <a:pt x="137" y="54"/>
                    <a:pt x="137" y="54"/>
                  </a:cubicBezTo>
                  <a:cubicBezTo>
                    <a:pt x="138" y="54"/>
                    <a:pt x="138" y="54"/>
                    <a:pt x="139" y="54"/>
                  </a:cubicBezTo>
                  <a:cubicBezTo>
                    <a:pt x="139" y="54"/>
                    <a:pt x="140" y="54"/>
                    <a:pt x="140" y="53"/>
                  </a:cubicBezTo>
                  <a:cubicBezTo>
                    <a:pt x="139" y="53"/>
                    <a:pt x="139" y="53"/>
                    <a:pt x="139" y="53"/>
                  </a:cubicBezTo>
                  <a:cubicBezTo>
                    <a:pt x="138" y="53"/>
                    <a:pt x="138" y="52"/>
                    <a:pt x="138" y="52"/>
                  </a:cubicBezTo>
                  <a:cubicBezTo>
                    <a:pt x="138" y="52"/>
                    <a:pt x="137" y="52"/>
                    <a:pt x="137" y="51"/>
                  </a:cubicBezTo>
                  <a:cubicBezTo>
                    <a:pt x="137" y="51"/>
                    <a:pt x="137" y="51"/>
                    <a:pt x="136" y="51"/>
                  </a:cubicBezTo>
                  <a:lnTo>
                    <a:pt x="135" y="54"/>
                  </a:lnTo>
                  <a:close/>
                  <a:moveTo>
                    <a:pt x="139" y="51"/>
                  </a:moveTo>
                  <a:cubicBezTo>
                    <a:pt x="139" y="51"/>
                    <a:pt x="139" y="51"/>
                    <a:pt x="139" y="51"/>
                  </a:cubicBezTo>
                  <a:cubicBezTo>
                    <a:pt x="138" y="51"/>
                    <a:pt x="138" y="51"/>
                    <a:pt x="139" y="51"/>
                  </a:cubicBezTo>
                  <a:cubicBezTo>
                    <a:pt x="139" y="51"/>
                    <a:pt x="139" y="51"/>
                    <a:pt x="139" y="51"/>
                  </a:cubicBezTo>
                  <a:cubicBezTo>
                    <a:pt x="139" y="51"/>
                    <a:pt x="139" y="51"/>
                    <a:pt x="139" y="51"/>
                  </a:cubicBezTo>
                  <a:close/>
                  <a:moveTo>
                    <a:pt x="159" y="50"/>
                  </a:moveTo>
                  <a:lnTo>
                    <a:pt x="160" y="51"/>
                  </a:lnTo>
                  <a:cubicBezTo>
                    <a:pt x="160" y="50"/>
                    <a:pt x="160" y="50"/>
                    <a:pt x="159" y="50"/>
                  </a:cubicBezTo>
                  <a:close/>
                  <a:moveTo>
                    <a:pt x="121" y="51"/>
                  </a:moveTo>
                  <a:cubicBezTo>
                    <a:pt x="121" y="51"/>
                    <a:pt x="122" y="51"/>
                    <a:pt x="122" y="50"/>
                  </a:cubicBezTo>
                  <a:cubicBezTo>
                    <a:pt x="123" y="50"/>
                    <a:pt x="123" y="50"/>
                    <a:pt x="123" y="49"/>
                  </a:cubicBezTo>
                  <a:lnTo>
                    <a:pt x="121" y="49"/>
                  </a:lnTo>
                  <a:cubicBezTo>
                    <a:pt x="121" y="49"/>
                    <a:pt x="121" y="50"/>
                    <a:pt x="121" y="50"/>
                  </a:cubicBezTo>
                  <a:cubicBezTo>
                    <a:pt x="120" y="51"/>
                    <a:pt x="121" y="51"/>
                    <a:pt x="121" y="51"/>
                  </a:cubicBezTo>
                  <a:close/>
                  <a:moveTo>
                    <a:pt x="139" y="49"/>
                  </a:moveTo>
                  <a:cubicBezTo>
                    <a:pt x="139" y="50"/>
                    <a:pt x="140" y="50"/>
                    <a:pt x="140" y="51"/>
                  </a:cubicBezTo>
                  <a:cubicBezTo>
                    <a:pt x="140" y="50"/>
                    <a:pt x="140" y="50"/>
                    <a:pt x="140" y="50"/>
                  </a:cubicBezTo>
                  <a:cubicBezTo>
                    <a:pt x="141" y="50"/>
                    <a:pt x="141" y="50"/>
                    <a:pt x="141" y="50"/>
                  </a:cubicBezTo>
                  <a:cubicBezTo>
                    <a:pt x="141" y="50"/>
                    <a:pt x="141" y="50"/>
                    <a:pt x="142" y="50"/>
                  </a:cubicBezTo>
                  <a:cubicBezTo>
                    <a:pt x="142" y="50"/>
                    <a:pt x="142" y="50"/>
                    <a:pt x="142" y="50"/>
                  </a:cubicBezTo>
                  <a:cubicBezTo>
                    <a:pt x="142" y="49"/>
                    <a:pt x="141" y="49"/>
                    <a:pt x="141" y="49"/>
                  </a:cubicBezTo>
                  <a:cubicBezTo>
                    <a:pt x="140" y="49"/>
                    <a:pt x="140" y="49"/>
                    <a:pt x="139" y="49"/>
                  </a:cubicBezTo>
                  <a:close/>
                  <a:moveTo>
                    <a:pt x="168" y="49"/>
                  </a:moveTo>
                  <a:lnTo>
                    <a:pt x="169" y="49"/>
                  </a:lnTo>
                  <a:lnTo>
                    <a:pt x="169" y="48"/>
                  </a:lnTo>
                  <a:lnTo>
                    <a:pt x="168" y="48"/>
                  </a:lnTo>
                  <a:lnTo>
                    <a:pt x="168" y="49"/>
                  </a:lnTo>
                  <a:close/>
                  <a:moveTo>
                    <a:pt x="167" y="48"/>
                  </a:moveTo>
                  <a:cubicBezTo>
                    <a:pt x="166" y="48"/>
                    <a:pt x="166" y="48"/>
                    <a:pt x="166" y="49"/>
                  </a:cubicBezTo>
                  <a:cubicBezTo>
                    <a:pt x="166" y="48"/>
                    <a:pt x="166" y="48"/>
                    <a:pt x="167" y="48"/>
                  </a:cubicBezTo>
                  <a:cubicBezTo>
                    <a:pt x="167" y="48"/>
                    <a:pt x="167" y="48"/>
                    <a:pt x="167" y="48"/>
                  </a:cubicBezTo>
                  <a:close/>
                  <a:moveTo>
                    <a:pt x="161" y="49"/>
                  </a:moveTo>
                  <a:cubicBezTo>
                    <a:pt x="162" y="49"/>
                    <a:pt x="162" y="50"/>
                    <a:pt x="163" y="50"/>
                  </a:cubicBezTo>
                  <a:cubicBezTo>
                    <a:pt x="164" y="50"/>
                    <a:pt x="164" y="50"/>
                    <a:pt x="165" y="50"/>
                  </a:cubicBezTo>
                  <a:cubicBezTo>
                    <a:pt x="165" y="49"/>
                    <a:pt x="165" y="49"/>
                    <a:pt x="164" y="48"/>
                  </a:cubicBezTo>
                  <a:cubicBezTo>
                    <a:pt x="164" y="48"/>
                    <a:pt x="164" y="48"/>
                    <a:pt x="163" y="48"/>
                  </a:cubicBezTo>
                  <a:cubicBezTo>
                    <a:pt x="163" y="48"/>
                    <a:pt x="162" y="48"/>
                    <a:pt x="162" y="49"/>
                  </a:cubicBezTo>
                  <a:cubicBezTo>
                    <a:pt x="162" y="49"/>
                    <a:pt x="161" y="49"/>
                    <a:pt x="161" y="49"/>
                  </a:cubicBezTo>
                  <a:close/>
                  <a:moveTo>
                    <a:pt x="73" y="48"/>
                  </a:moveTo>
                  <a:cubicBezTo>
                    <a:pt x="73" y="48"/>
                    <a:pt x="73" y="48"/>
                    <a:pt x="73" y="48"/>
                  </a:cubicBezTo>
                  <a:cubicBezTo>
                    <a:pt x="73" y="48"/>
                    <a:pt x="73" y="48"/>
                    <a:pt x="73" y="49"/>
                  </a:cubicBezTo>
                  <a:cubicBezTo>
                    <a:pt x="73" y="49"/>
                    <a:pt x="73" y="49"/>
                    <a:pt x="73" y="48"/>
                  </a:cubicBezTo>
                  <a:cubicBezTo>
                    <a:pt x="73" y="48"/>
                    <a:pt x="73" y="48"/>
                    <a:pt x="73" y="48"/>
                  </a:cubicBezTo>
                  <a:close/>
                  <a:moveTo>
                    <a:pt x="150" y="48"/>
                  </a:moveTo>
                  <a:cubicBezTo>
                    <a:pt x="150" y="48"/>
                    <a:pt x="150" y="48"/>
                    <a:pt x="150" y="49"/>
                  </a:cubicBezTo>
                  <a:cubicBezTo>
                    <a:pt x="150" y="49"/>
                    <a:pt x="150" y="49"/>
                    <a:pt x="151" y="49"/>
                  </a:cubicBezTo>
                  <a:cubicBezTo>
                    <a:pt x="151" y="48"/>
                    <a:pt x="150" y="48"/>
                    <a:pt x="150" y="47"/>
                  </a:cubicBezTo>
                  <a:cubicBezTo>
                    <a:pt x="150" y="48"/>
                    <a:pt x="150" y="48"/>
                    <a:pt x="150" y="48"/>
                  </a:cubicBezTo>
                  <a:cubicBezTo>
                    <a:pt x="150" y="48"/>
                    <a:pt x="150" y="48"/>
                    <a:pt x="150" y="48"/>
                  </a:cubicBezTo>
                  <a:close/>
                  <a:moveTo>
                    <a:pt x="124" y="50"/>
                  </a:moveTo>
                  <a:cubicBezTo>
                    <a:pt x="124" y="51"/>
                    <a:pt x="124" y="51"/>
                    <a:pt x="124" y="52"/>
                  </a:cubicBezTo>
                  <a:lnTo>
                    <a:pt x="125" y="53"/>
                  </a:lnTo>
                  <a:cubicBezTo>
                    <a:pt x="125" y="53"/>
                    <a:pt x="125" y="54"/>
                    <a:pt x="125" y="54"/>
                  </a:cubicBezTo>
                  <a:cubicBezTo>
                    <a:pt x="125" y="55"/>
                    <a:pt x="126" y="55"/>
                    <a:pt x="126" y="55"/>
                  </a:cubicBezTo>
                  <a:cubicBezTo>
                    <a:pt x="127" y="54"/>
                    <a:pt x="127" y="53"/>
                    <a:pt x="128" y="53"/>
                  </a:cubicBezTo>
                  <a:cubicBezTo>
                    <a:pt x="129" y="52"/>
                    <a:pt x="129" y="51"/>
                    <a:pt x="129" y="50"/>
                  </a:cubicBezTo>
                  <a:cubicBezTo>
                    <a:pt x="128" y="50"/>
                    <a:pt x="128" y="49"/>
                    <a:pt x="128" y="49"/>
                  </a:cubicBezTo>
                  <a:cubicBezTo>
                    <a:pt x="128" y="49"/>
                    <a:pt x="128" y="49"/>
                    <a:pt x="128" y="49"/>
                  </a:cubicBezTo>
                  <a:cubicBezTo>
                    <a:pt x="127" y="49"/>
                    <a:pt x="126" y="49"/>
                    <a:pt x="125" y="48"/>
                  </a:cubicBezTo>
                  <a:cubicBezTo>
                    <a:pt x="125" y="48"/>
                    <a:pt x="124" y="48"/>
                    <a:pt x="124" y="48"/>
                  </a:cubicBezTo>
                  <a:cubicBezTo>
                    <a:pt x="123" y="48"/>
                    <a:pt x="123" y="49"/>
                    <a:pt x="123" y="49"/>
                  </a:cubicBezTo>
                  <a:cubicBezTo>
                    <a:pt x="124" y="49"/>
                    <a:pt x="124" y="50"/>
                    <a:pt x="124" y="50"/>
                  </a:cubicBezTo>
                  <a:close/>
                  <a:moveTo>
                    <a:pt x="9" y="47"/>
                  </a:moveTo>
                  <a:cubicBezTo>
                    <a:pt x="9" y="47"/>
                    <a:pt x="9" y="47"/>
                    <a:pt x="10" y="47"/>
                  </a:cubicBezTo>
                  <a:cubicBezTo>
                    <a:pt x="10" y="47"/>
                    <a:pt x="10" y="47"/>
                    <a:pt x="10" y="46"/>
                  </a:cubicBezTo>
                  <a:lnTo>
                    <a:pt x="8" y="46"/>
                  </a:lnTo>
                  <a:lnTo>
                    <a:pt x="9" y="47"/>
                  </a:lnTo>
                  <a:close/>
                  <a:moveTo>
                    <a:pt x="158" y="46"/>
                  </a:moveTo>
                  <a:cubicBezTo>
                    <a:pt x="159" y="46"/>
                    <a:pt x="159" y="46"/>
                    <a:pt x="160" y="46"/>
                  </a:cubicBezTo>
                  <a:cubicBezTo>
                    <a:pt x="160" y="46"/>
                    <a:pt x="161" y="46"/>
                    <a:pt x="160" y="45"/>
                  </a:cubicBezTo>
                  <a:lnTo>
                    <a:pt x="159" y="45"/>
                  </a:lnTo>
                  <a:cubicBezTo>
                    <a:pt x="159" y="45"/>
                    <a:pt x="159" y="46"/>
                    <a:pt x="159" y="46"/>
                  </a:cubicBezTo>
                  <a:cubicBezTo>
                    <a:pt x="159" y="46"/>
                    <a:pt x="159" y="46"/>
                    <a:pt x="158" y="46"/>
                  </a:cubicBezTo>
                  <a:close/>
                  <a:moveTo>
                    <a:pt x="155" y="46"/>
                  </a:moveTo>
                  <a:cubicBezTo>
                    <a:pt x="155" y="46"/>
                    <a:pt x="156" y="46"/>
                    <a:pt x="156" y="46"/>
                  </a:cubicBezTo>
                  <a:cubicBezTo>
                    <a:pt x="156" y="46"/>
                    <a:pt x="156" y="46"/>
                    <a:pt x="157" y="46"/>
                  </a:cubicBezTo>
                  <a:lnTo>
                    <a:pt x="157" y="45"/>
                  </a:lnTo>
                  <a:cubicBezTo>
                    <a:pt x="156" y="44"/>
                    <a:pt x="155" y="45"/>
                    <a:pt x="155" y="46"/>
                  </a:cubicBezTo>
                  <a:close/>
                  <a:moveTo>
                    <a:pt x="66" y="45"/>
                  </a:moveTo>
                  <a:cubicBezTo>
                    <a:pt x="66" y="44"/>
                    <a:pt x="66" y="44"/>
                    <a:pt x="65" y="44"/>
                  </a:cubicBezTo>
                  <a:cubicBezTo>
                    <a:pt x="65" y="45"/>
                    <a:pt x="64" y="45"/>
                    <a:pt x="64" y="44"/>
                  </a:cubicBezTo>
                  <a:cubicBezTo>
                    <a:pt x="64" y="45"/>
                    <a:pt x="64" y="45"/>
                    <a:pt x="64" y="45"/>
                  </a:cubicBezTo>
                  <a:cubicBezTo>
                    <a:pt x="64" y="46"/>
                    <a:pt x="64" y="46"/>
                    <a:pt x="65" y="46"/>
                  </a:cubicBezTo>
                  <a:cubicBezTo>
                    <a:pt x="65" y="46"/>
                    <a:pt x="65" y="46"/>
                    <a:pt x="66" y="46"/>
                  </a:cubicBezTo>
                  <a:cubicBezTo>
                    <a:pt x="66" y="45"/>
                    <a:pt x="66" y="45"/>
                    <a:pt x="66" y="45"/>
                  </a:cubicBezTo>
                  <a:close/>
                  <a:moveTo>
                    <a:pt x="99" y="44"/>
                  </a:moveTo>
                  <a:cubicBezTo>
                    <a:pt x="99" y="45"/>
                    <a:pt x="98" y="45"/>
                    <a:pt x="98" y="45"/>
                  </a:cubicBezTo>
                  <a:cubicBezTo>
                    <a:pt x="98" y="46"/>
                    <a:pt x="97" y="46"/>
                    <a:pt x="97" y="47"/>
                  </a:cubicBezTo>
                  <a:cubicBezTo>
                    <a:pt x="98" y="47"/>
                    <a:pt x="99" y="47"/>
                    <a:pt x="99" y="46"/>
                  </a:cubicBezTo>
                  <a:cubicBezTo>
                    <a:pt x="100" y="46"/>
                    <a:pt x="100" y="45"/>
                    <a:pt x="101" y="45"/>
                  </a:cubicBezTo>
                  <a:cubicBezTo>
                    <a:pt x="101" y="45"/>
                    <a:pt x="102" y="46"/>
                    <a:pt x="102" y="47"/>
                  </a:cubicBezTo>
                  <a:cubicBezTo>
                    <a:pt x="103" y="47"/>
                    <a:pt x="104" y="48"/>
                    <a:pt x="105" y="48"/>
                  </a:cubicBezTo>
                  <a:cubicBezTo>
                    <a:pt x="105" y="47"/>
                    <a:pt x="105" y="47"/>
                    <a:pt x="104" y="46"/>
                  </a:cubicBezTo>
                  <a:cubicBezTo>
                    <a:pt x="104" y="46"/>
                    <a:pt x="104" y="46"/>
                    <a:pt x="104" y="46"/>
                  </a:cubicBezTo>
                  <a:cubicBezTo>
                    <a:pt x="104" y="45"/>
                    <a:pt x="103" y="45"/>
                    <a:pt x="103" y="45"/>
                  </a:cubicBezTo>
                  <a:cubicBezTo>
                    <a:pt x="103" y="45"/>
                    <a:pt x="103" y="44"/>
                    <a:pt x="103" y="44"/>
                  </a:cubicBezTo>
                  <a:cubicBezTo>
                    <a:pt x="102" y="44"/>
                    <a:pt x="101" y="44"/>
                    <a:pt x="101" y="44"/>
                  </a:cubicBezTo>
                  <a:cubicBezTo>
                    <a:pt x="100" y="44"/>
                    <a:pt x="100" y="44"/>
                    <a:pt x="99" y="44"/>
                  </a:cubicBezTo>
                  <a:close/>
                  <a:moveTo>
                    <a:pt x="48" y="44"/>
                  </a:moveTo>
                  <a:lnTo>
                    <a:pt x="47" y="44"/>
                  </a:lnTo>
                  <a:cubicBezTo>
                    <a:pt x="47" y="45"/>
                    <a:pt x="47" y="45"/>
                    <a:pt x="48" y="45"/>
                  </a:cubicBezTo>
                  <a:lnTo>
                    <a:pt x="48" y="44"/>
                  </a:lnTo>
                  <a:close/>
                  <a:moveTo>
                    <a:pt x="130" y="44"/>
                  </a:moveTo>
                  <a:cubicBezTo>
                    <a:pt x="130" y="45"/>
                    <a:pt x="131" y="46"/>
                    <a:pt x="131" y="46"/>
                  </a:cubicBezTo>
                  <a:cubicBezTo>
                    <a:pt x="132" y="46"/>
                    <a:pt x="132" y="46"/>
                    <a:pt x="133" y="46"/>
                  </a:cubicBezTo>
                  <a:cubicBezTo>
                    <a:pt x="133" y="46"/>
                    <a:pt x="134" y="46"/>
                    <a:pt x="135" y="47"/>
                  </a:cubicBezTo>
                  <a:cubicBezTo>
                    <a:pt x="135" y="47"/>
                    <a:pt x="136" y="47"/>
                    <a:pt x="136" y="48"/>
                  </a:cubicBezTo>
                  <a:cubicBezTo>
                    <a:pt x="135" y="48"/>
                    <a:pt x="135" y="48"/>
                    <a:pt x="136" y="48"/>
                  </a:cubicBezTo>
                  <a:cubicBezTo>
                    <a:pt x="136" y="48"/>
                    <a:pt x="136" y="49"/>
                    <a:pt x="136" y="49"/>
                  </a:cubicBezTo>
                  <a:cubicBezTo>
                    <a:pt x="136" y="49"/>
                    <a:pt x="137" y="49"/>
                    <a:pt x="137" y="49"/>
                  </a:cubicBezTo>
                  <a:cubicBezTo>
                    <a:pt x="138" y="49"/>
                    <a:pt x="139" y="49"/>
                    <a:pt x="139" y="48"/>
                  </a:cubicBezTo>
                  <a:cubicBezTo>
                    <a:pt x="139" y="48"/>
                    <a:pt x="139" y="48"/>
                    <a:pt x="139" y="47"/>
                  </a:cubicBezTo>
                  <a:cubicBezTo>
                    <a:pt x="139" y="47"/>
                    <a:pt x="140" y="47"/>
                    <a:pt x="140" y="47"/>
                  </a:cubicBezTo>
                  <a:cubicBezTo>
                    <a:pt x="140" y="46"/>
                    <a:pt x="140" y="46"/>
                    <a:pt x="140" y="46"/>
                  </a:cubicBezTo>
                  <a:cubicBezTo>
                    <a:pt x="140" y="46"/>
                    <a:pt x="140" y="46"/>
                    <a:pt x="139" y="46"/>
                  </a:cubicBezTo>
                  <a:cubicBezTo>
                    <a:pt x="139" y="45"/>
                    <a:pt x="139" y="45"/>
                    <a:pt x="139" y="45"/>
                  </a:cubicBezTo>
                  <a:cubicBezTo>
                    <a:pt x="139" y="45"/>
                    <a:pt x="138" y="45"/>
                    <a:pt x="139" y="44"/>
                  </a:cubicBezTo>
                  <a:cubicBezTo>
                    <a:pt x="139" y="45"/>
                    <a:pt x="140" y="44"/>
                    <a:pt x="140" y="43"/>
                  </a:cubicBezTo>
                  <a:cubicBezTo>
                    <a:pt x="138" y="43"/>
                    <a:pt x="136" y="43"/>
                    <a:pt x="135" y="44"/>
                  </a:cubicBezTo>
                  <a:cubicBezTo>
                    <a:pt x="134" y="44"/>
                    <a:pt x="132" y="44"/>
                    <a:pt x="130" y="44"/>
                  </a:cubicBezTo>
                  <a:close/>
                  <a:moveTo>
                    <a:pt x="95" y="44"/>
                  </a:moveTo>
                  <a:cubicBezTo>
                    <a:pt x="95" y="43"/>
                    <a:pt x="95" y="42"/>
                    <a:pt x="94" y="42"/>
                  </a:cubicBezTo>
                  <a:cubicBezTo>
                    <a:pt x="94" y="43"/>
                    <a:pt x="94" y="43"/>
                    <a:pt x="94" y="43"/>
                  </a:cubicBezTo>
                  <a:cubicBezTo>
                    <a:pt x="94" y="43"/>
                    <a:pt x="94" y="44"/>
                    <a:pt x="94" y="44"/>
                  </a:cubicBezTo>
                  <a:lnTo>
                    <a:pt x="95" y="44"/>
                  </a:lnTo>
                  <a:close/>
                  <a:moveTo>
                    <a:pt x="158" y="44"/>
                  </a:moveTo>
                  <a:cubicBezTo>
                    <a:pt x="158" y="43"/>
                    <a:pt x="158" y="42"/>
                    <a:pt x="158" y="42"/>
                  </a:cubicBezTo>
                  <a:cubicBezTo>
                    <a:pt x="158" y="41"/>
                    <a:pt x="157" y="41"/>
                    <a:pt x="156" y="41"/>
                  </a:cubicBezTo>
                  <a:cubicBezTo>
                    <a:pt x="156" y="41"/>
                    <a:pt x="156" y="42"/>
                    <a:pt x="156" y="43"/>
                  </a:cubicBezTo>
                  <a:cubicBezTo>
                    <a:pt x="156" y="43"/>
                    <a:pt x="157" y="44"/>
                    <a:pt x="158" y="44"/>
                  </a:cubicBezTo>
                  <a:close/>
                  <a:moveTo>
                    <a:pt x="129" y="43"/>
                  </a:moveTo>
                  <a:cubicBezTo>
                    <a:pt x="130" y="43"/>
                    <a:pt x="130" y="43"/>
                    <a:pt x="131" y="43"/>
                  </a:cubicBezTo>
                  <a:cubicBezTo>
                    <a:pt x="131" y="42"/>
                    <a:pt x="131" y="42"/>
                    <a:pt x="131" y="42"/>
                  </a:cubicBezTo>
                  <a:cubicBezTo>
                    <a:pt x="131" y="41"/>
                    <a:pt x="131" y="41"/>
                    <a:pt x="131" y="41"/>
                  </a:cubicBezTo>
                  <a:cubicBezTo>
                    <a:pt x="131" y="41"/>
                    <a:pt x="130" y="41"/>
                    <a:pt x="130" y="41"/>
                  </a:cubicBezTo>
                  <a:cubicBezTo>
                    <a:pt x="130" y="41"/>
                    <a:pt x="129" y="42"/>
                    <a:pt x="129" y="43"/>
                  </a:cubicBezTo>
                  <a:close/>
                  <a:moveTo>
                    <a:pt x="97" y="40"/>
                  </a:moveTo>
                  <a:cubicBezTo>
                    <a:pt x="96" y="40"/>
                    <a:pt x="96" y="40"/>
                    <a:pt x="96" y="40"/>
                  </a:cubicBezTo>
                  <a:cubicBezTo>
                    <a:pt x="96" y="40"/>
                    <a:pt x="96" y="40"/>
                    <a:pt x="96" y="40"/>
                  </a:cubicBezTo>
                  <a:cubicBezTo>
                    <a:pt x="96" y="40"/>
                    <a:pt x="96" y="40"/>
                    <a:pt x="97" y="40"/>
                  </a:cubicBezTo>
                  <a:close/>
                  <a:moveTo>
                    <a:pt x="139" y="39"/>
                  </a:moveTo>
                  <a:cubicBezTo>
                    <a:pt x="139" y="40"/>
                    <a:pt x="139" y="40"/>
                    <a:pt x="140" y="40"/>
                  </a:cubicBezTo>
                  <a:lnTo>
                    <a:pt x="140" y="39"/>
                  </a:lnTo>
                  <a:cubicBezTo>
                    <a:pt x="140" y="39"/>
                    <a:pt x="139" y="39"/>
                    <a:pt x="139" y="39"/>
                  </a:cubicBezTo>
                  <a:close/>
                  <a:moveTo>
                    <a:pt x="158" y="41"/>
                  </a:moveTo>
                  <a:cubicBezTo>
                    <a:pt x="159" y="40"/>
                    <a:pt x="159" y="39"/>
                    <a:pt x="159" y="38"/>
                  </a:cubicBezTo>
                  <a:cubicBezTo>
                    <a:pt x="158" y="37"/>
                    <a:pt x="158" y="37"/>
                    <a:pt x="157" y="37"/>
                  </a:cubicBezTo>
                  <a:cubicBezTo>
                    <a:pt x="156" y="37"/>
                    <a:pt x="156" y="38"/>
                    <a:pt x="157" y="39"/>
                  </a:cubicBezTo>
                  <a:cubicBezTo>
                    <a:pt x="157" y="40"/>
                    <a:pt x="157" y="41"/>
                    <a:pt x="158" y="41"/>
                  </a:cubicBezTo>
                  <a:close/>
                  <a:moveTo>
                    <a:pt x="155" y="37"/>
                  </a:moveTo>
                  <a:cubicBezTo>
                    <a:pt x="155" y="37"/>
                    <a:pt x="155" y="37"/>
                    <a:pt x="155" y="37"/>
                  </a:cubicBezTo>
                  <a:cubicBezTo>
                    <a:pt x="155" y="37"/>
                    <a:pt x="154" y="37"/>
                    <a:pt x="154" y="37"/>
                  </a:cubicBezTo>
                  <a:cubicBezTo>
                    <a:pt x="155" y="37"/>
                    <a:pt x="155" y="37"/>
                    <a:pt x="155" y="37"/>
                  </a:cubicBezTo>
                  <a:close/>
                  <a:moveTo>
                    <a:pt x="149" y="37"/>
                  </a:moveTo>
                  <a:cubicBezTo>
                    <a:pt x="150" y="38"/>
                    <a:pt x="150" y="38"/>
                    <a:pt x="150" y="38"/>
                  </a:cubicBezTo>
                  <a:cubicBezTo>
                    <a:pt x="151" y="37"/>
                    <a:pt x="151" y="37"/>
                    <a:pt x="152" y="37"/>
                  </a:cubicBezTo>
                  <a:cubicBezTo>
                    <a:pt x="152" y="38"/>
                    <a:pt x="153" y="38"/>
                    <a:pt x="152" y="39"/>
                  </a:cubicBezTo>
                  <a:cubicBezTo>
                    <a:pt x="152" y="40"/>
                    <a:pt x="153" y="40"/>
                    <a:pt x="153" y="41"/>
                  </a:cubicBezTo>
                  <a:cubicBezTo>
                    <a:pt x="153" y="40"/>
                    <a:pt x="153" y="40"/>
                    <a:pt x="154" y="40"/>
                  </a:cubicBezTo>
                  <a:cubicBezTo>
                    <a:pt x="154" y="40"/>
                    <a:pt x="155" y="40"/>
                    <a:pt x="155" y="40"/>
                  </a:cubicBezTo>
                  <a:cubicBezTo>
                    <a:pt x="155" y="40"/>
                    <a:pt x="155" y="39"/>
                    <a:pt x="155" y="39"/>
                  </a:cubicBezTo>
                  <a:cubicBezTo>
                    <a:pt x="155" y="38"/>
                    <a:pt x="154" y="38"/>
                    <a:pt x="154" y="38"/>
                  </a:cubicBezTo>
                  <a:cubicBezTo>
                    <a:pt x="154" y="38"/>
                    <a:pt x="153" y="37"/>
                    <a:pt x="153" y="37"/>
                  </a:cubicBezTo>
                  <a:cubicBezTo>
                    <a:pt x="153" y="37"/>
                    <a:pt x="153" y="37"/>
                    <a:pt x="153" y="36"/>
                  </a:cubicBezTo>
                  <a:cubicBezTo>
                    <a:pt x="152" y="36"/>
                    <a:pt x="152" y="36"/>
                    <a:pt x="152" y="36"/>
                  </a:cubicBezTo>
                  <a:cubicBezTo>
                    <a:pt x="151" y="36"/>
                    <a:pt x="151" y="36"/>
                    <a:pt x="151" y="36"/>
                  </a:cubicBezTo>
                  <a:cubicBezTo>
                    <a:pt x="150" y="36"/>
                    <a:pt x="150" y="36"/>
                    <a:pt x="150" y="36"/>
                  </a:cubicBezTo>
                  <a:cubicBezTo>
                    <a:pt x="149" y="36"/>
                    <a:pt x="149" y="37"/>
                    <a:pt x="149" y="37"/>
                  </a:cubicBezTo>
                  <a:close/>
                  <a:moveTo>
                    <a:pt x="160" y="40"/>
                  </a:moveTo>
                  <a:cubicBezTo>
                    <a:pt x="160" y="40"/>
                    <a:pt x="161" y="40"/>
                    <a:pt x="161" y="40"/>
                  </a:cubicBezTo>
                  <a:cubicBezTo>
                    <a:pt x="161" y="40"/>
                    <a:pt x="162" y="39"/>
                    <a:pt x="162" y="39"/>
                  </a:cubicBezTo>
                  <a:cubicBezTo>
                    <a:pt x="162" y="39"/>
                    <a:pt x="162" y="38"/>
                    <a:pt x="162" y="38"/>
                  </a:cubicBezTo>
                  <a:cubicBezTo>
                    <a:pt x="161" y="37"/>
                    <a:pt x="161" y="37"/>
                    <a:pt x="162" y="36"/>
                  </a:cubicBezTo>
                  <a:cubicBezTo>
                    <a:pt x="161" y="36"/>
                    <a:pt x="160" y="36"/>
                    <a:pt x="160" y="36"/>
                  </a:cubicBezTo>
                  <a:cubicBezTo>
                    <a:pt x="160" y="36"/>
                    <a:pt x="159" y="36"/>
                    <a:pt x="159" y="36"/>
                  </a:cubicBezTo>
                  <a:cubicBezTo>
                    <a:pt x="159" y="36"/>
                    <a:pt x="159" y="37"/>
                    <a:pt x="159" y="37"/>
                  </a:cubicBezTo>
                  <a:cubicBezTo>
                    <a:pt x="159" y="37"/>
                    <a:pt x="160" y="38"/>
                    <a:pt x="160" y="38"/>
                  </a:cubicBezTo>
                  <a:cubicBezTo>
                    <a:pt x="160" y="38"/>
                    <a:pt x="160" y="39"/>
                    <a:pt x="160" y="39"/>
                  </a:cubicBezTo>
                  <a:cubicBezTo>
                    <a:pt x="160" y="40"/>
                    <a:pt x="160" y="40"/>
                    <a:pt x="160" y="40"/>
                  </a:cubicBezTo>
                  <a:close/>
                  <a:moveTo>
                    <a:pt x="123" y="37"/>
                  </a:moveTo>
                  <a:cubicBezTo>
                    <a:pt x="123" y="39"/>
                    <a:pt x="123" y="40"/>
                    <a:pt x="124" y="41"/>
                  </a:cubicBezTo>
                  <a:cubicBezTo>
                    <a:pt x="124" y="41"/>
                    <a:pt x="123" y="41"/>
                    <a:pt x="123" y="41"/>
                  </a:cubicBezTo>
                  <a:cubicBezTo>
                    <a:pt x="122" y="41"/>
                    <a:pt x="122" y="42"/>
                    <a:pt x="122" y="42"/>
                  </a:cubicBezTo>
                  <a:cubicBezTo>
                    <a:pt x="122" y="43"/>
                    <a:pt x="122" y="44"/>
                    <a:pt x="123" y="44"/>
                  </a:cubicBezTo>
                  <a:cubicBezTo>
                    <a:pt x="123" y="44"/>
                    <a:pt x="124" y="44"/>
                    <a:pt x="124" y="45"/>
                  </a:cubicBezTo>
                  <a:cubicBezTo>
                    <a:pt x="124" y="46"/>
                    <a:pt x="124" y="46"/>
                    <a:pt x="124" y="46"/>
                  </a:cubicBezTo>
                  <a:cubicBezTo>
                    <a:pt x="125" y="47"/>
                    <a:pt x="125" y="47"/>
                    <a:pt x="125" y="47"/>
                  </a:cubicBezTo>
                  <a:cubicBezTo>
                    <a:pt x="126" y="47"/>
                    <a:pt x="127" y="47"/>
                    <a:pt x="127" y="47"/>
                  </a:cubicBezTo>
                  <a:cubicBezTo>
                    <a:pt x="127" y="47"/>
                    <a:pt x="128" y="47"/>
                    <a:pt x="128" y="47"/>
                  </a:cubicBezTo>
                  <a:cubicBezTo>
                    <a:pt x="128" y="46"/>
                    <a:pt x="128" y="46"/>
                    <a:pt x="128" y="46"/>
                  </a:cubicBezTo>
                  <a:cubicBezTo>
                    <a:pt x="128" y="46"/>
                    <a:pt x="127" y="45"/>
                    <a:pt x="127" y="45"/>
                  </a:cubicBezTo>
                  <a:cubicBezTo>
                    <a:pt x="127" y="45"/>
                    <a:pt x="126" y="45"/>
                    <a:pt x="126" y="45"/>
                  </a:cubicBezTo>
                  <a:cubicBezTo>
                    <a:pt x="126" y="45"/>
                    <a:pt x="126" y="44"/>
                    <a:pt x="126" y="44"/>
                  </a:cubicBezTo>
                  <a:cubicBezTo>
                    <a:pt x="126" y="44"/>
                    <a:pt x="126" y="43"/>
                    <a:pt x="127" y="43"/>
                  </a:cubicBezTo>
                  <a:cubicBezTo>
                    <a:pt x="127" y="43"/>
                    <a:pt x="128" y="43"/>
                    <a:pt x="128" y="43"/>
                  </a:cubicBezTo>
                  <a:cubicBezTo>
                    <a:pt x="128" y="42"/>
                    <a:pt x="128" y="42"/>
                    <a:pt x="127" y="42"/>
                  </a:cubicBezTo>
                  <a:cubicBezTo>
                    <a:pt x="127" y="41"/>
                    <a:pt x="127" y="41"/>
                    <a:pt x="126" y="41"/>
                  </a:cubicBezTo>
                  <a:cubicBezTo>
                    <a:pt x="126" y="40"/>
                    <a:pt x="126" y="40"/>
                    <a:pt x="127" y="40"/>
                  </a:cubicBezTo>
                  <a:cubicBezTo>
                    <a:pt x="127" y="40"/>
                    <a:pt x="127" y="39"/>
                    <a:pt x="126" y="39"/>
                  </a:cubicBezTo>
                  <a:cubicBezTo>
                    <a:pt x="126" y="39"/>
                    <a:pt x="126" y="39"/>
                    <a:pt x="125" y="39"/>
                  </a:cubicBezTo>
                  <a:cubicBezTo>
                    <a:pt x="125" y="38"/>
                    <a:pt x="124" y="38"/>
                    <a:pt x="125" y="37"/>
                  </a:cubicBezTo>
                  <a:cubicBezTo>
                    <a:pt x="125" y="37"/>
                    <a:pt x="126" y="37"/>
                    <a:pt x="127" y="37"/>
                  </a:cubicBezTo>
                  <a:cubicBezTo>
                    <a:pt x="127" y="37"/>
                    <a:pt x="128" y="37"/>
                    <a:pt x="127" y="36"/>
                  </a:cubicBezTo>
                  <a:cubicBezTo>
                    <a:pt x="126" y="36"/>
                    <a:pt x="126" y="36"/>
                    <a:pt x="125" y="36"/>
                  </a:cubicBezTo>
                  <a:cubicBezTo>
                    <a:pt x="124" y="37"/>
                    <a:pt x="124" y="37"/>
                    <a:pt x="123" y="37"/>
                  </a:cubicBezTo>
                  <a:close/>
                  <a:moveTo>
                    <a:pt x="121" y="35"/>
                  </a:moveTo>
                  <a:cubicBezTo>
                    <a:pt x="121" y="36"/>
                    <a:pt x="122" y="35"/>
                    <a:pt x="122" y="35"/>
                  </a:cubicBezTo>
                  <a:cubicBezTo>
                    <a:pt x="122" y="34"/>
                    <a:pt x="122" y="34"/>
                    <a:pt x="121" y="34"/>
                  </a:cubicBezTo>
                  <a:cubicBezTo>
                    <a:pt x="121" y="34"/>
                    <a:pt x="121" y="34"/>
                    <a:pt x="121" y="34"/>
                  </a:cubicBezTo>
                  <a:lnTo>
                    <a:pt x="121" y="35"/>
                  </a:lnTo>
                  <a:close/>
                  <a:moveTo>
                    <a:pt x="156" y="34"/>
                  </a:moveTo>
                  <a:cubicBezTo>
                    <a:pt x="156" y="34"/>
                    <a:pt x="156" y="33"/>
                    <a:pt x="156" y="34"/>
                  </a:cubicBezTo>
                  <a:cubicBezTo>
                    <a:pt x="156" y="34"/>
                    <a:pt x="155" y="34"/>
                    <a:pt x="156" y="34"/>
                  </a:cubicBezTo>
                  <a:cubicBezTo>
                    <a:pt x="156" y="34"/>
                    <a:pt x="156" y="34"/>
                    <a:pt x="156" y="34"/>
                  </a:cubicBezTo>
                  <a:cubicBezTo>
                    <a:pt x="156" y="34"/>
                    <a:pt x="156" y="34"/>
                    <a:pt x="156" y="34"/>
                  </a:cubicBezTo>
                  <a:close/>
                  <a:moveTo>
                    <a:pt x="151" y="35"/>
                  </a:moveTo>
                  <a:cubicBezTo>
                    <a:pt x="151" y="35"/>
                    <a:pt x="152" y="35"/>
                    <a:pt x="152" y="35"/>
                  </a:cubicBezTo>
                  <a:cubicBezTo>
                    <a:pt x="152" y="36"/>
                    <a:pt x="152" y="36"/>
                    <a:pt x="153" y="36"/>
                  </a:cubicBezTo>
                  <a:cubicBezTo>
                    <a:pt x="153" y="35"/>
                    <a:pt x="153" y="35"/>
                    <a:pt x="153" y="35"/>
                  </a:cubicBezTo>
                  <a:cubicBezTo>
                    <a:pt x="153" y="34"/>
                    <a:pt x="153" y="34"/>
                    <a:pt x="153" y="34"/>
                  </a:cubicBezTo>
                  <a:cubicBezTo>
                    <a:pt x="153" y="33"/>
                    <a:pt x="152" y="33"/>
                    <a:pt x="152" y="33"/>
                  </a:cubicBezTo>
                  <a:cubicBezTo>
                    <a:pt x="151" y="34"/>
                    <a:pt x="151" y="34"/>
                    <a:pt x="151" y="35"/>
                  </a:cubicBezTo>
                  <a:close/>
                  <a:moveTo>
                    <a:pt x="140" y="37"/>
                  </a:moveTo>
                  <a:cubicBezTo>
                    <a:pt x="140" y="37"/>
                    <a:pt x="140" y="37"/>
                    <a:pt x="140" y="36"/>
                  </a:cubicBezTo>
                  <a:cubicBezTo>
                    <a:pt x="140" y="36"/>
                    <a:pt x="140" y="35"/>
                    <a:pt x="140" y="35"/>
                  </a:cubicBezTo>
                  <a:cubicBezTo>
                    <a:pt x="140" y="34"/>
                    <a:pt x="140" y="34"/>
                    <a:pt x="140" y="34"/>
                  </a:cubicBezTo>
                  <a:cubicBezTo>
                    <a:pt x="140" y="33"/>
                    <a:pt x="140" y="33"/>
                    <a:pt x="139" y="33"/>
                  </a:cubicBezTo>
                  <a:cubicBezTo>
                    <a:pt x="139" y="34"/>
                    <a:pt x="139" y="35"/>
                    <a:pt x="139" y="35"/>
                  </a:cubicBezTo>
                  <a:cubicBezTo>
                    <a:pt x="138" y="36"/>
                    <a:pt x="139" y="37"/>
                    <a:pt x="140" y="37"/>
                  </a:cubicBezTo>
                  <a:close/>
                  <a:moveTo>
                    <a:pt x="161" y="34"/>
                  </a:moveTo>
                  <a:cubicBezTo>
                    <a:pt x="161" y="34"/>
                    <a:pt x="161" y="34"/>
                    <a:pt x="162" y="34"/>
                  </a:cubicBezTo>
                  <a:cubicBezTo>
                    <a:pt x="162" y="33"/>
                    <a:pt x="162" y="33"/>
                    <a:pt x="162" y="33"/>
                  </a:cubicBezTo>
                  <a:cubicBezTo>
                    <a:pt x="162" y="33"/>
                    <a:pt x="162" y="32"/>
                    <a:pt x="162" y="32"/>
                  </a:cubicBezTo>
                  <a:cubicBezTo>
                    <a:pt x="161" y="32"/>
                    <a:pt x="161" y="32"/>
                    <a:pt x="161" y="32"/>
                  </a:cubicBezTo>
                  <a:lnTo>
                    <a:pt x="161" y="34"/>
                  </a:lnTo>
                  <a:close/>
                  <a:moveTo>
                    <a:pt x="150" y="34"/>
                  </a:moveTo>
                  <a:cubicBezTo>
                    <a:pt x="151" y="34"/>
                    <a:pt x="151" y="33"/>
                    <a:pt x="151" y="32"/>
                  </a:cubicBezTo>
                  <a:cubicBezTo>
                    <a:pt x="149" y="32"/>
                    <a:pt x="148" y="33"/>
                    <a:pt x="149" y="34"/>
                  </a:cubicBezTo>
                  <a:lnTo>
                    <a:pt x="150" y="34"/>
                  </a:lnTo>
                  <a:close/>
                  <a:moveTo>
                    <a:pt x="58" y="32"/>
                  </a:moveTo>
                  <a:cubicBezTo>
                    <a:pt x="57" y="33"/>
                    <a:pt x="56" y="34"/>
                    <a:pt x="55" y="34"/>
                  </a:cubicBezTo>
                  <a:cubicBezTo>
                    <a:pt x="55" y="35"/>
                    <a:pt x="54" y="36"/>
                    <a:pt x="55" y="37"/>
                  </a:cubicBezTo>
                  <a:cubicBezTo>
                    <a:pt x="55" y="37"/>
                    <a:pt x="56" y="37"/>
                    <a:pt x="56" y="37"/>
                  </a:cubicBezTo>
                  <a:cubicBezTo>
                    <a:pt x="57" y="37"/>
                    <a:pt x="57" y="36"/>
                    <a:pt x="57" y="36"/>
                  </a:cubicBezTo>
                  <a:cubicBezTo>
                    <a:pt x="58" y="36"/>
                    <a:pt x="58" y="35"/>
                    <a:pt x="58" y="35"/>
                  </a:cubicBezTo>
                  <a:cubicBezTo>
                    <a:pt x="59" y="34"/>
                    <a:pt x="59" y="34"/>
                    <a:pt x="60" y="34"/>
                  </a:cubicBezTo>
                  <a:cubicBezTo>
                    <a:pt x="60" y="34"/>
                    <a:pt x="61" y="35"/>
                    <a:pt x="62" y="34"/>
                  </a:cubicBezTo>
                  <a:cubicBezTo>
                    <a:pt x="63" y="34"/>
                    <a:pt x="64" y="34"/>
                    <a:pt x="64" y="34"/>
                  </a:cubicBezTo>
                  <a:cubicBezTo>
                    <a:pt x="64" y="34"/>
                    <a:pt x="64" y="33"/>
                    <a:pt x="63" y="33"/>
                  </a:cubicBezTo>
                  <a:cubicBezTo>
                    <a:pt x="63" y="33"/>
                    <a:pt x="62" y="33"/>
                    <a:pt x="61" y="33"/>
                  </a:cubicBezTo>
                  <a:cubicBezTo>
                    <a:pt x="61" y="33"/>
                    <a:pt x="60" y="33"/>
                    <a:pt x="59" y="33"/>
                  </a:cubicBezTo>
                  <a:cubicBezTo>
                    <a:pt x="58" y="33"/>
                    <a:pt x="58" y="33"/>
                    <a:pt x="58" y="32"/>
                  </a:cubicBezTo>
                  <a:close/>
                  <a:moveTo>
                    <a:pt x="54" y="34"/>
                  </a:moveTo>
                  <a:cubicBezTo>
                    <a:pt x="54" y="33"/>
                    <a:pt x="54" y="33"/>
                    <a:pt x="54" y="33"/>
                  </a:cubicBezTo>
                  <a:cubicBezTo>
                    <a:pt x="55" y="33"/>
                    <a:pt x="55" y="33"/>
                    <a:pt x="54" y="32"/>
                  </a:cubicBezTo>
                  <a:lnTo>
                    <a:pt x="53" y="33"/>
                  </a:lnTo>
                  <a:cubicBezTo>
                    <a:pt x="53" y="33"/>
                    <a:pt x="53" y="33"/>
                    <a:pt x="53" y="33"/>
                  </a:cubicBezTo>
                  <a:cubicBezTo>
                    <a:pt x="53" y="34"/>
                    <a:pt x="53" y="34"/>
                    <a:pt x="54" y="34"/>
                  </a:cubicBezTo>
                  <a:close/>
                  <a:moveTo>
                    <a:pt x="22" y="34"/>
                  </a:moveTo>
                  <a:cubicBezTo>
                    <a:pt x="23" y="34"/>
                    <a:pt x="23" y="34"/>
                    <a:pt x="23" y="33"/>
                  </a:cubicBezTo>
                  <a:cubicBezTo>
                    <a:pt x="23" y="33"/>
                    <a:pt x="23" y="33"/>
                    <a:pt x="22" y="32"/>
                  </a:cubicBezTo>
                  <a:cubicBezTo>
                    <a:pt x="22" y="32"/>
                    <a:pt x="22" y="33"/>
                    <a:pt x="22" y="34"/>
                  </a:cubicBezTo>
                  <a:close/>
                  <a:moveTo>
                    <a:pt x="155" y="31"/>
                  </a:moveTo>
                  <a:lnTo>
                    <a:pt x="155" y="31"/>
                  </a:lnTo>
                  <a:lnTo>
                    <a:pt x="154" y="31"/>
                  </a:lnTo>
                  <a:lnTo>
                    <a:pt x="155" y="31"/>
                  </a:lnTo>
                  <a:close/>
                  <a:moveTo>
                    <a:pt x="121" y="34"/>
                  </a:moveTo>
                  <a:cubicBezTo>
                    <a:pt x="122" y="34"/>
                    <a:pt x="122" y="34"/>
                    <a:pt x="122" y="34"/>
                  </a:cubicBezTo>
                  <a:cubicBezTo>
                    <a:pt x="123" y="34"/>
                    <a:pt x="123" y="34"/>
                    <a:pt x="124" y="34"/>
                  </a:cubicBezTo>
                  <a:cubicBezTo>
                    <a:pt x="124" y="33"/>
                    <a:pt x="124" y="33"/>
                    <a:pt x="124" y="33"/>
                  </a:cubicBezTo>
                  <a:cubicBezTo>
                    <a:pt x="124" y="32"/>
                    <a:pt x="124" y="32"/>
                    <a:pt x="124" y="31"/>
                  </a:cubicBezTo>
                  <a:cubicBezTo>
                    <a:pt x="124" y="31"/>
                    <a:pt x="123" y="31"/>
                    <a:pt x="122" y="31"/>
                  </a:cubicBezTo>
                  <a:cubicBezTo>
                    <a:pt x="122" y="32"/>
                    <a:pt x="121" y="32"/>
                    <a:pt x="121" y="34"/>
                  </a:cubicBezTo>
                  <a:close/>
                  <a:moveTo>
                    <a:pt x="55" y="31"/>
                  </a:moveTo>
                  <a:cubicBezTo>
                    <a:pt x="55" y="32"/>
                    <a:pt x="55" y="32"/>
                    <a:pt x="55" y="32"/>
                  </a:cubicBezTo>
                  <a:cubicBezTo>
                    <a:pt x="56" y="32"/>
                    <a:pt x="56" y="32"/>
                    <a:pt x="57" y="32"/>
                  </a:cubicBezTo>
                  <a:lnTo>
                    <a:pt x="56" y="31"/>
                  </a:lnTo>
                  <a:cubicBezTo>
                    <a:pt x="56" y="31"/>
                    <a:pt x="55" y="31"/>
                    <a:pt x="55" y="31"/>
                  </a:cubicBezTo>
                  <a:close/>
                  <a:moveTo>
                    <a:pt x="12" y="33"/>
                  </a:moveTo>
                  <a:cubicBezTo>
                    <a:pt x="12" y="33"/>
                    <a:pt x="13" y="33"/>
                    <a:pt x="14" y="33"/>
                  </a:cubicBezTo>
                  <a:cubicBezTo>
                    <a:pt x="15" y="33"/>
                    <a:pt x="15" y="32"/>
                    <a:pt x="15" y="31"/>
                  </a:cubicBezTo>
                  <a:cubicBezTo>
                    <a:pt x="14" y="31"/>
                    <a:pt x="13" y="31"/>
                    <a:pt x="12" y="31"/>
                  </a:cubicBezTo>
                  <a:cubicBezTo>
                    <a:pt x="12" y="31"/>
                    <a:pt x="11" y="32"/>
                    <a:pt x="12" y="33"/>
                  </a:cubicBezTo>
                  <a:close/>
                  <a:moveTo>
                    <a:pt x="44" y="31"/>
                  </a:moveTo>
                  <a:cubicBezTo>
                    <a:pt x="44" y="32"/>
                    <a:pt x="44" y="32"/>
                    <a:pt x="45" y="32"/>
                  </a:cubicBezTo>
                  <a:cubicBezTo>
                    <a:pt x="46" y="32"/>
                    <a:pt x="46" y="31"/>
                    <a:pt x="46" y="30"/>
                  </a:cubicBezTo>
                  <a:cubicBezTo>
                    <a:pt x="44" y="30"/>
                    <a:pt x="44" y="31"/>
                    <a:pt x="44" y="31"/>
                  </a:cubicBezTo>
                  <a:close/>
                  <a:moveTo>
                    <a:pt x="25" y="30"/>
                  </a:moveTo>
                  <a:lnTo>
                    <a:pt x="24" y="30"/>
                  </a:lnTo>
                  <a:cubicBezTo>
                    <a:pt x="24" y="30"/>
                    <a:pt x="24" y="30"/>
                    <a:pt x="24" y="31"/>
                  </a:cubicBezTo>
                  <a:lnTo>
                    <a:pt x="24" y="31"/>
                  </a:lnTo>
                  <a:cubicBezTo>
                    <a:pt x="25" y="31"/>
                    <a:pt x="25" y="31"/>
                    <a:pt x="25" y="30"/>
                  </a:cubicBezTo>
                  <a:close/>
                  <a:moveTo>
                    <a:pt x="4" y="31"/>
                  </a:moveTo>
                  <a:lnTo>
                    <a:pt x="5" y="31"/>
                  </a:lnTo>
                  <a:lnTo>
                    <a:pt x="5" y="30"/>
                  </a:lnTo>
                  <a:lnTo>
                    <a:pt x="4" y="30"/>
                  </a:lnTo>
                  <a:lnTo>
                    <a:pt x="4" y="31"/>
                  </a:lnTo>
                  <a:close/>
                  <a:moveTo>
                    <a:pt x="121" y="29"/>
                  </a:moveTo>
                  <a:cubicBezTo>
                    <a:pt x="120" y="30"/>
                    <a:pt x="120" y="30"/>
                    <a:pt x="119" y="30"/>
                  </a:cubicBezTo>
                  <a:cubicBezTo>
                    <a:pt x="118" y="29"/>
                    <a:pt x="118" y="29"/>
                    <a:pt x="117" y="30"/>
                  </a:cubicBezTo>
                  <a:cubicBezTo>
                    <a:pt x="118" y="30"/>
                    <a:pt x="118" y="30"/>
                    <a:pt x="119" y="31"/>
                  </a:cubicBezTo>
                  <a:cubicBezTo>
                    <a:pt x="119" y="31"/>
                    <a:pt x="120" y="31"/>
                    <a:pt x="121" y="31"/>
                  </a:cubicBezTo>
                  <a:lnTo>
                    <a:pt x="121" y="29"/>
                  </a:lnTo>
                  <a:close/>
                  <a:moveTo>
                    <a:pt x="9" y="30"/>
                  </a:moveTo>
                  <a:cubicBezTo>
                    <a:pt x="9" y="29"/>
                    <a:pt x="9" y="29"/>
                    <a:pt x="9" y="29"/>
                  </a:cubicBezTo>
                  <a:cubicBezTo>
                    <a:pt x="9" y="29"/>
                    <a:pt x="8" y="29"/>
                    <a:pt x="8" y="29"/>
                  </a:cubicBezTo>
                  <a:cubicBezTo>
                    <a:pt x="7" y="30"/>
                    <a:pt x="8" y="30"/>
                    <a:pt x="9" y="30"/>
                  </a:cubicBezTo>
                  <a:close/>
                  <a:moveTo>
                    <a:pt x="123" y="29"/>
                  </a:moveTo>
                  <a:lnTo>
                    <a:pt x="124" y="29"/>
                  </a:lnTo>
                  <a:cubicBezTo>
                    <a:pt x="124" y="29"/>
                    <a:pt x="124" y="29"/>
                    <a:pt x="124" y="29"/>
                  </a:cubicBezTo>
                  <a:cubicBezTo>
                    <a:pt x="124" y="29"/>
                    <a:pt x="124" y="29"/>
                    <a:pt x="124" y="29"/>
                  </a:cubicBezTo>
                  <a:cubicBezTo>
                    <a:pt x="124" y="29"/>
                    <a:pt x="124" y="29"/>
                    <a:pt x="123" y="28"/>
                  </a:cubicBezTo>
                  <a:cubicBezTo>
                    <a:pt x="123" y="28"/>
                    <a:pt x="123" y="28"/>
                    <a:pt x="123" y="28"/>
                  </a:cubicBezTo>
                  <a:lnTo>
                    <a:pt x="123" y="29"/>
                  </a:lnTo>
                  <a:close/>
                  <a:moveTo>
                    <a:pt x="157" y="30"/>
                  </a:moveTo>
                  <a:cubicBezTo>
                    <a:pt x="158" y="30"/>
                    <a:pt x="158" y="30"/>
                    <a:pt x="158" y="30"/>
                  </a:cubicBezTo>
                  <a:cubicBezTo>
                    <a:pt x="158" y="30"/>
                    <a:pt x="158" y="30"/>
                    <a:pt x="158" y="31"/>
                  </a:cubicBezTo>
                  <a:cubicBezTo>
                    <a:pt x="159" y="31"/>
                    <a:pt x="159" y="31"/>
                    <a:pt x="159" y="31"/>
                  </a:cubicBezTo>
                  <a:cubicBezTo>
                    <a:pt x="159" y="31"/>
                    <a:pt x="159" y="31"/>
                    <a:pt x="160" y="31"/>
                  </a:cubicBezTo>
                  <a:cubicBezTo>
                    <a:pt x="160" y="31"/>
                    <a:pt x="160" y="30"/>
                    <a:pt x="159" y="30"/>
                  </a:cubicBezTo>
                  <a:cubicBezTo>
                    <a:pt x="159" y="29"/>
                    <a:pt x="159" y="29"/>
                    <a:pt x="159" y="28"/>
                  </a:cubicBezTo>
                  <a:lnTo>
                    <a:pt x="157" y="27"/>
                  </a:lnTo>
                  <a:lnTo>
                    <a:pt x="157" y="30"/>
                  </a:lnTo>
                  <a:close/>
                  <a:moveTo>
                    <a:pt x="31" y="28"/>
                  </a:moveTo>
                  <a:cubicBezTo>
                    <a:pt x="32" y="28"/>
                    <a:pt x="32" y="28"/>
                    <a:pt x="32" y="28"/>
                  </a:cubicBezTo>
                  <a:cubicBezTo>
                    <a:pt x="33" y="28"/>
                    <a:pt x="33" y="28"/>
                    <a:pt x="33" y="28"/>
                  </a:cubicBezTo>
                  <a:lnTo>
                    <a:pt x="32" y="27"/>
                  </a:lnTo>
                  <a:cubicBezTo>
                    <a:pt x="32" y="28"/>
                    <a:pt x="32" y="28"/>
                    <a:pt x="32" y="28"/>
                  </a:cubicBezTo>
                  <a:cubicBezTo>
                    <a:pt x="31" y="28"/>
                    <a:pt x="31" y="28"/>
                    <a:pt x="31" y="28"/>
                  </a:cubicBezTo>
                  <a:close/>
                  <a:moveTo>
                    <a:pt x="154" y="28"/>
                  </a:moveTo>
                  <a:lnTo>
                    <a:pt x="155" y="28"/>
                  </a:lnTo>
                  <a:lnTo>
                    <a:pt x="155" y="27"/>
                  </a:lnTo>
                  <a:lnTo>
                    <a:pt x="154" y="27"/>
                  </a:lnTo>
                  <a:lnTo>
                    <a:pt x="154" y="28"/>
                  </a:lnTo>
                  <a:close/>
                  <a:moveTo>
                    <a:pt x="152" y="28"/>
                  </a:moveTo>
                  <a:cubicBezTo>
                    <a:pt x="152" y="27"/>
                    <a:pt x="152" y="27"/>
                    <a:pt x="152" y="26"/>
                  </a:cubicBezTo>
                  <a:cubicBezTo>
                    <a:pt x="151" y="26"/>
                    <a:pt x="151" y="26"/>
                    <a:pt x="150" y="26"/>
                  </a:cubicBezTo>
                  <a:cubicBezTo>
                    <a:pt x="150" y="27"/>
                    <a:pt x="150" y="27"/>
                    <a:pt x="151" y="27"/>
                  </a:cubicBezTo>
                  <a:cubicBezTo>
                    <a:pt x="151" y="28"/>
                    <a:pt x="152" y="28"/>
                    <a:pt x="152" y="28"/>
                  </a:cubicBezTo>
                  <a:close/>
                  <a:moveTo>
                    <a:pt x="144" y="26"/>
                  </a:moveTo>
                  <a:lnTo>
                    <a:pt x="143" y="26"/>
                  </a:lnTo>
                  <a:lnTo>
                    <a:pt x="143" y="26"/>
                  </a:lnTo>
                  <a:lnTo>
                    <a:pt x="144" y="26"/>
                  </a:lnTo>
                  <a:close/>
                  <a:moveTo>
                    <a:pt x="11" y="28"/>
                  </a:moveTo>
                  <a:cubicBezTo>
                    <a:pt x="12" y="28"/>
                    <a:pt x="13" y="28"/>
                    <a:pt x="13" y="26"/>
                  </a:cubicBezTo>
                  <a:cubicBezTo>
                    <a:pt x="12" y="26"/>
                    <a:pt x="12" y="26"/>
                    <a:pt x="12" y="25"/>
                  </a:cubicBezTo>
                  <a:cubicBezTo>
                    <a:pt x="11" y="26"/>
                    <a:pt x="11" y="26"/>
                    <a:pt x="11" y="27"/>
                  </a:cubicBezTo>
                  <a:cubicBezTo>
                    <a:pt x="11" y="27"/>
                    <a:pt x="11" y="28"/>
                    <a:pt x="11" y="28"/>
                  </a:cubicBezTo>
                  <a:close/>
                  <a:moveTo>
                    <a:pt x="153" y="26"/>
                  </a:moveTo>
                  <a:cubicBezTo>
                    <a:pt x="153" y="26"/>
                    <a:pt x="153" y="25"/>
                    <a:pt x="153" y="25"/>
                  </a:cubicBezTo>
                  <a:cubicBezTo>
                    <a:pt x="153" y="25"/>
                    <a:pt x="153" y="25"/>
                    <a:pt x="153" y="25"/>
                  </a:cubicBezTo>
                  <a:cubicBezTo>
                    <a:pt x="153" y="25"/>
                    <a:pt x="152" y="25"/>
                    <a:pt x="152" y="25"/>
                  </a:cubicBezTo>
                  <a:cubicBezTo>
                    <a:pt x="152" y="25"/>
                    <a:pt x="152" y="25"/>
                    <a:pt x="152" y="25"/>
                  </a:cubicBezTo>
                  <a:cubicBezTo>
                    <a:pt x="152" y="25"/>
                    <a:pt x="152" y="26"/>
                    <a:pt x="152" y="26"/>
                  </a:cubicBezTo>
                  <a:lnTo>
                    <a:pt x="153" y="26"/>
                  </a:lnTo>
                  <a:close/>
                  <a:moveTo>
                    <a:pt x="124" y="25"/>
                  </a:moveTo>
                  <a:cubicBezTo>
                    <a:pt x="124" y="25"/>
                    <a:pt x="124" y="25"/>
                    <a:pt x="123" y="25"/>
                  </a:cubicBezTo>
                  <a:cubicBezTo>
                    <a:pt x="123" y="25"/>
                    <a:pt x="123" y="25"/>
                    <a:pt x="123" y="25"/>
                  </a:cubicBezTo>
                  <a:cubicBezTo>
                    <a:pt x="123" y="26"/>
                    <a:pt x="123" y="26"/>
                    <a:pt x="124" y="25"/>
                  </a:cubicBezTo>
                  <a:close/>
                  <a:moveTo>
                    <a:pt x="110" y="28"/>
                  </a:moveTo>
                  <a:cubicBezTo>
                    <a:pt x="111" y="28"/>
                    <a:pt x="111" y="27"/>
                    <a:pt x="111" y="26"/>
                  </a:cubicBezTo>
                  <a:cubicBezTo>
                    <a:pt x="110" y="25"/>
                    <a:pt x="110" y="25"/>
                    <a:pt x="109" y="25"/>
                  </a:cubicBezTo>
                  <a:cubicBezTo>
                    <a:pt x="109" y="26"/>
                    <a:pt x="109" y="27"/>
                    <a:pt x="109" y="27"/>
                  </a:cubicBezTo>
                  <a:cubicBezTo>
                    <a:pt x="109" y="28"/>
                    <a:pt x="110" y="28"/>
                    <a:pt x="110" y="28"/>
                  </a:cubicBezTo>
                  <a:close/>
                  <a:moveTo>
                    <a:pt x="40" y="26"/>
                  </a:moveTo>
                  <a:lnTo>
                    <a:pt x="41" y="26"/>
                  </a:lnTo>
                  <a:cubicBezTo>
                    <a:pt x="41" y="25"/>
                    <a:pt x="41" y="25"/>
                    <a:pt x="40" y="25"/>
                  </a:cubicBezTo>
                  <a:lnTo>
                    <a:pt x="40" y="26"/>
                  </a:lnTo>
                  <a:close/>
                  <a:moveTo>
                    <a:pt x="16" y="28"/>
                  </a:moveTo>
                  <a:cubicBezTo>
                    <a:pt x="17" y="27"/>
                    <a:pt x="17" y="27"/>
                    <a:pt x="17" y="27"/>
                  </a:cubicBezTo>
                  <a:cubicBezTo>
                    <a:pt x="18" y="26"/>
                    <a:pt x="18" y="26"/>
                    <a:pt x="18" y="25"/>
                  </a:cubicBezTo>
                  <a:cubicBezTo>
                    <a:pt x="17" y="25"/>
                    <a:pt x="17" y="25"/>
                    <a:pt x="16" y="25"/>
                  </a:cubicBezTo>
                  <a:cubicBezTo>
                    <a:pt x="16" y="25"/>
                    <a:pt x="16" y="25"/>
                    <a:pt x="15" y="26"/>
                  </a:cubicBezTo>
                  <a:cubicBezTo>
                    <a:pt x="15" y="26"/>
                    <a:pt x="15" y="27"/>
                    <a:pt x="15" y="27"/>
                  </a:cubicBezTo>
                  <a:cubicBezTo>
                    <a:pt x="15" y="27"/>
                    <a:pt x="16" y="28"/>
                    <a:pt x="16" y="28"/>
                  </a:cubicBezTo>
                  <a:close/>
                  <a:moveTo>
                    <a:pt x="115" y="26"/>
                  </a:moveTo>
                  <a:cubicBezTo>
                    <a:pt x="115" y="27"/>
                    <a:pt x="116" y="27"/>
                    <a:pt x="117" y="26"/>
                  </a:cubicBezTo>
                  <a:cubicBezTo>
                    <a:pt x="117" y="26"/>
                    <a:pt x="118" y="25"/>
                    <a:pt x="118" y="24"/>
                  </a:cubicBezTo>
                  <a:lnTo>
                    <a:pt x="116" y="24"/>
                  </a:lnTo>
                  <a:cubicBezTo>
                    <a:pt x="115" y="24"/>
                    <a:pt x="114" y="25"/>
                    <a:pt x="115" y="26"/>
                  </a:cubicBezTo>
                  <a:close/>
                  <a:moveTo>
                    <a:pt x="4" y="24"/>
                  </a:moveTo>
                  <a:lnTo>
                    <a:pt x="2" y="24"/>
                  </a:lnTo>
                  <a:cubicBezTo>
                    <a:pt x="2" y="25"/>
                    <a:pt x="3" y="26"/>
                    <a:pt x="4" y="25"/>
                  </a:cubicBezTo>
                  <a:lnTo>
                    <a:pt x="4" y="24"/>
                  </a:lnTo>
                  <a:close/>
                  <a:moveTo>
                    <a:pt x="21" y="25"/>
                  </a:moveTo>
                  <a:cubicBezTo>
                    <a:pt x="22" y="25"/>
                    <a:pt x="22" y="26"/>
                    <a:pt x="22" y="26"/>
                  </a:cubicBezTo>
                  <a:cubicBezTo>
                    <a:pt x="22" y="27"/>
                    <a:pt x="23" y="27"/>
                    <a:pt x="23" y="27"/>
                  </a:cubicBezTo>
                  <a:cubicBezTo>
                    <a:pt x="24" y="26"/>
                    <a:pt x="24" y="25"/>
                    <a:pt x="23" y="24"/>
                  </a:cubicBezTo>
                  <a:cubicBezTo>
                    <a:pt x="22" y="24"/>
                    <a:pt x="20" y="23"/>
                    <a:pt x="19" y="24"/>
                  </a:cubicBezTo>
                  <a:cubicBezTo>
                    <a:pt x="19" y="25"/>
                    <a:pt x="19" y="25"/>
                    <a:pt x="20" y="25"/>
                  </a:cubicBezTo>
                  <a:cubicBezTo>
                    <a:pt x="20" y="25"/>
                    <a:pt x="21" y="25"/>
                    <a:pt x="21" y="25"/>
                  </a:cubicBezTo>
                  <a:close/>
                  <a:moveTo>
                    <a:pt x="16" y="23"/>
                  </a:moveTo>
                  <a:cubicBezTo>
                    <a:pt x="16" y="23"/>
                    <a:pt x="16" y="23"/>
                    <a:pt x="16" y="23"/>
                  </a:cubicBezTo>
                  <a:cubicBezTo>
                    <a:pt x="15" y="23"/>
                    <a:pt x="15" y="23"/>
                    <a:pt x="15" y="24"/>
                  </a:cubicBezTo>
                  <a:cubicBezTo>
                    <a:pt x="16" y="24"/>
                    <a:pt x="16" y="23"/>
                    <a:pt x="16" y="23"/>
                  </a:cubicBezTo>
                  <a:close/>
                  <a:moveTo>
                    <a:pt x="150" y="24"/>
                  </a:moveTo>
                  <a:cubicBezTo>
                    <a:pt x="150" y="23"/>
                    <a:pt x="149" y="23"/>
                    <a:pt x="148" y="23"/>
                  </a:cubicBezTo>
                  <a:cubicBezTo>
                    <a:pt x="148" y="24"/>
                    <a:pt x="148" y="24"/>
                    <a:pt x="149" y="24"/>
                  </a:cubicBezTo>
                  <a:cubicBezTo>
                    <a:pt x="149" y="25"/>
                    <a:pt x="149" y="25"/>
                    <a:pt x="150" y="24"/>
                  </a:cubicBezTo>
                  <a:close/>
                  <a:moveTo>
                    <a:pt x="73" y="23"/>
                  </a:moveTo>
                  <a:cubicBezTo>
                    <a:pt x="73" y="23"/>
                    <a:pt x="73" y="23"/>
                    <a:pt x="73" y="23"/>
                  </a:cubicBezTo>
                  <a:cubicBezTo>
                    <a:pt x="73" y="23"/>
                    <a:pt x="73" y="23"/>
                    <a:pt x="73" y="23"/>
                  </a:cubicBezTo>
                  <a:cubicBezTo>
                    <a:pt x="73" y="23"/>
                    <a:pt x="73" y="23"/>
                    <a:pt x="73" y="23"/>
                  </a:cubicBezTo>
                  <a:cubicBezTo>
                    <a:pt x="73" y="23"/>
                    <a:pt x="73" y="23"/>
                    <a:pt x="73" y="23"/>
                  </a:cubicBezTo>
                  <a:close/>
                  <a:moveTo>
                    <a:pt x="50" y="24"/>
                  </a:moveTo>
                  <a:cubicBezTo>
                    <a:pt x="50" y="23"/>
                    <a:pt x="50" y="23"/>
                    <a:pt x="49" y="23"/>
                  </a:cubicBezTo>
                  <a:cubicBezTo>
                    <a:pt x="48" y="23"/>
                    <a:pt x="48" y="23"/>
                    <a:pt x="48" y="24"/>
                  </a:cubicBezTo>
                  <a:lnTo>
                    <a:pt x="50" y="24"/>
                  </a:lnTo>
                  <a:close/>
                  <a:moveTo>
                    <a:pt x="11" y="24"/>
                  </a:moveTo>
                  <a:cubicBezTo>
                    <a:pt x="11" y="24"/>
                    <a:pt x="12" y="24"/>
                    <a:pt x="12" y="24"/>
                  </a:cubicBezTo>
                  <a:cubicBezTo>
                    <a:pt x="13" y="24"/>
                    <a:pt x="13" y="24"/>
                    <a:pt x="13" y="23"/>
                  </a:cubicBezTo>
                  <a:cubicBezTo>
                    <a:pt x="12" y="22"/>
                    <a:pt x="11" y="23"/>
                    <a:pt x="11" y="24"/>
                  </a:cubicBezTo>
                  <a:close/>
                  <a:moveTo>
                    <a:pt x="6" y="24"/>
                  </a:moveTo>
                  <a:cubicBezTo>
                    <a:pt x="6" y="25"/>
                    <a:pt x="7" y="25"/>
                    <a:pt x="7" y="25"/>
                  </a:cubicBezTo>
                  <a:cubicBezTo>
                    <a:pt x="7" y="26"/>
                    <a:pt x="8" y="26"/>
                    <a:pt x="8" y="27"/>
                  </a:cubicBezTo>
                  <a:cubicBezTo>
                    <a:pt x="8" y="27"/>
                    <a:pt x="9" y="27"/>
                    <a:pt x="9" y="26"/>
                  </a:cubicBezTo>
                  <a:lnTo>
                    <a:pt x="10" y="25"/>
                  </a:lnTo>
                  <a:cubicBezTo>
                    <a:pt x="9" y="25"/>
                    <a:pt x="9" y="24"/>
                    <a:pt x="9" y="24"/>
                  </a:cubicBezTo>
                  <a:cubicBezTo>
                    <a:pt x="9" y="24"/>
                    <a:pt x="9" y="23"/>
                    <a:pt x="9" y="22"/>
                  </a:cubicBezTo>
                  <a:cubicBezTo>
                    <a:pt x="7" y="23"/>
                    <a:pt x="6" y="23"/>
                    <a:pt x="6" y="24"/>
                  </a:cubicBezTo>
                  <a:close/>
                  <a:moveTo>
                    <a:pt x="108" y="22"/>
                  </a:moveTo>
                  <a:cubicBezTo>
                    <a:pt x="107" y="22"/>
                    <a:pt x="107" y="22"/>
                    <a:pt x="107" y="22"/>
                  </a:cubicBezTo>
                  <a:cubicBezTo>
                    <a:pt x="107" y="22"/>
                    <a:pt x="107" y="22"/>
                    <a:pt x="107" y="22"/>
                  </a:cubicBezTo>
                  <a:cubicBezTo>
                    <a:pt x="107" y="22"/>
                    <a:pt x="107" y="22"/>
                    <a:pt x="107" y="22"/>
                  </a:cubicBezTo>
                  <a:cubicBezTo>
                    <a:pt x="108" y="22"/>
                    <a:pt x="108" y="22"/>
                    <a:pt x="108" y="22"/>
                  </a:cubicBezTo>
                  <a:close/>
                  <a:moveTo>
                    <a:pt x="61" y="23"/>
                  </a:moveTo>
                  <a:cubicBezTo>
                    <a:pt x="62" y="24"/>
                    <a:pt x="61" y="25"/>
                    <a:pt x="61" y="25"/>
                  </a:cubicBezTo>
                  <a:cubicBezTo>
                    <a:pt x="61" y="25"/>
                    <a:pt x="61" y="26"/>
                    <a:pt x="61" y="27"/>
                  </a:cubicBezTo>
                  <a:cubicBezTo>
                    <a:pt x="61" y="27"/>
                    <a:pt x="62" y="27"/>
                    <a:pt x="62" y="27"/>
                  </a:cubicBezTo>
                  <a:cubicBezTo>
                    <a:pt x="63" y="27"/>
                    <a:pt x="63" y="28"/>
                    <a:pt x="63" y="28"/>
                  </a:cubicBezTo>
                  <a:cubicBezTo>
                    <a:pt x="62" y="28"/>
                    <a:pt x="62" y="28"/>
                    <a:pt x="61" y="28"/>
                  </a:cubicBezTo>
                  <a:cubicBezTo>
                    <a:pt x="61" y="27"/>
                    <a:pt x="60" y="27"/>
                    <a:pt x="60" y="27"/>
                  </a:cubicBezTo>
                  <a:cubicBezTo>
                    <a:pt x="59" y="27"/>
                    <a:pt x="59" y="27"/>
                    <a:pt x="58" y="27"/>
                  </a:cubicBezTo>
                  <a:cubicBezTo>
                    <a:pt x="58" y="27"/>
                    <a:pt x="57" y="27"/>
                    <a:pt x="57" y="26"/>
                  </a:cubicBezTo>
                  <a:lnTo>
                    <a:pt x="59" y="26"/>
                  </a:lnTo>
                  <a:cubicBezTo>
                    <a:pt x="60" y="26"/>
                    <a:pt x="60" y="25"/>
                    <a:pt x="60" y="25"/>
                  </a:cubicBezTo>
                  <a:cubicBezTo>
                    <a:pt x="60" y="24"/>
                    <a:pt x="60" y="24"/>
                    <a:pt x="60" y="24"/>
                  </a:cubicBezTo>
                  <a:cubicBezTo>
                    <a:pt x="59" y="24"/>
                    <a:pt x="59" y="24"/>
                    <a:pt x="59" y="24"/>
                  </a:cubicBezTo>
                  <a:cubicBezTo>
                    <a:pt x="59" y="24"/>
                    <a:pt x="58" y="24"/>
                    <a:pt x="58" y="24"/>
                  </a:cubicBezTo>
                  <a:cubicBezTo>
                    <a:pt x="58" y="24"/>
                    <a:pt x="58" y="24"/>
                    <a:pt x="58" y="23"/>
                  </a:cubicBezTo>
                  <a:cubicBezTo>
                    <a:pt x="58" y="23"/>
                    <a:pt x="58" y="23"/>
                    <a:pt x="58" y="23"/>
                  </a:cubicBezTo>
                  <a:cubicBezTo>
                    <a:pt x="59" y="23"/>
                    <a:pt x="59" y="23"/>
                    <a:pt x="59" y="22"/>
                  </a:cubicBezTo>
                  <a:cubicBezTo>
                    <a:pt x="58" y="22"/>
                    <a:pt x="57" y="22"/>
                    <a:pt x="57" y="22"/>
                  </a:cubicBezTo>
                  <a:cubicBezTo>
                    <a:pt x="56" y="22"/>
                    <a:pt x="56" y="22"/>
                    <a:pt x="55" y="23"/>
                  </a:cubicBezTo>
                  <a:cubicBezTo>
                    <a:pt x="54" y="23"/>
                    <a:pt x="53" y="22"/>
                    <a:pt x="53" y="22"/>
                  </a:cubicBezTo>
                  <a:cubicBezTo>
                    <a:pt x="52" y="22"/>
                    <a:pt x="51" y="21"/>
                    <a:pt x="50" y="21"/>
                  </a:cubicBezTo>
                  <a:cubicBezTo>
                    <a:pt x="50" y="22"/>
                    <a:pt x="50" y="22"/>
                    <a:pt x="51" y="22"/>
                  </a:cubicBezTo>
                  <a:cubicBezTo>
                    <a:pt x="51" y="23"/>
                    <a:pt x="51" y="23"/>
                    <a:pt x="52" y="23"/>
                  </a:cubicBezTo>
                  <a:cubicBezTo>
                    <a:pt x="52" y="23"/>
                    <a:pt x="52" y="23"/>
                    <a:pt x="53" y="23"/>
                  </a:cubicBezTo>
                  <a:cubicBezTo>
                    <a:pt x="53" y="23"/>
                    <a:pt x="54" y="23"/>
                    <a:pt x="54" y="24"/>
                  </a:cubicBezTo>
                  <a:cubicBezTo>
                    <a:pt x="53" y="24"/>
                    <a:pt x="52" y="24"/>
                    <a:pt x="52" y="24"/>
                  </a:cubicBezTo>
                  <a:cubicBezTo>
                    <a:pt x="51" y="25"/>
                    <a:pt x="50" y="25"/>
                    <a:pt x="50" y="26"/>
                  </a:cubicBezTo>
                  <a:cubicBezTo>
                    <a:pt x="50" y="26"/>
                    <a:pt x="50" y="27"/>
                    <a:pt x="50" y="27"/>
                  </a:cubicBezTo>
                  <a:cubicBezTo>
                    <a:pt x="51" y="28"/>
                    <a:pt x="51" y="28"/>
                    <a:pt x="52" y="28"/>
                  </a:cubicBezTo>
                  <a:cubicBezTo>
                    <a:pt x="52" y="28"/>
                    <a:pt x="53" y="28"/>
                    <a:pt x="53" y="28"/>
                  </a:cubicBezTo>
                  <a:cubicBezTo>
                    <a:pt x="54" y="28"/>
                    <a:pt x="54" y="28"/>
                    <a:pt x="55" y="28"/>
                  </a:cubicBezTo>
                  <a:cubicBezTo>
                    <a:pt x="55" y="28"/>
                    <a:pt x="56" y="27"/>
                    <a:pt x="57" y="28"/>
                  </a:cubicBezTo>
                  <a:cubicBezTo>
                    <a:pt x="57" y="28"/>
                    <a:pt x="57" y="28"/>
                    <a:pt x="58" y="29"/>
                  </a:cubicBezTo>
                  <a:cubicBezTo>
                    <a:pt x="58" y="29"/>
                    <a:pt x="58" y="29"/>
                    <a:pt x="58" y="30"/>
                  </a:cubicBezTo>
                  <a:cubicBezTo>
                    <a:pt x="59" y="30"/>
                    <a:pt x="59" y="30"/>
                    <a:pt x="60" y="30"/>
                  </a:cubicBezTo>
                  <a:cubicBezTo>
                    <a:pt x="60" y="30"/>
                    <a:pt x="61" y="30"/>
                    <a:pt x="61" y="29"/>
                  </a:cubicBezTo>
                  <a:cubicBezTo>
                    <a:pt x="62" y="30"/>
                    <a:pt x="64" y="31"/>
                    <a:pt x="65" y="31"/>
                  </a:cubicBezTo>
                  <a:cubicBezTo>
                    <a:pt x="66" y="30"/>
                    <a:pt x="67" y="29"/>
                    <a:pt x="68" y="29"/>
                  </a:cubicBezTo>
                  <a:cubicBezTo>
                    <a:pt x="68" y="29"/>
                    <a:pt x="68" y="28"/>
                    <a:pt x="68" y="28"/>
                  </a:cubicBezTo>
                  <a:cubicBezTo>
                    <a:pt x="68" y="28"/>
                    <a:pt x="68" y="28"/>
                    <a:pt x="68" y="27"/>
                  </a:cubicBezTo>
                  <a:cubicBezTo>
                    <a:pt x="67" y="27"/>
                    <a:pt x="67" y="27"/>
                    <a:pt x="67" y="27"/>
                  </a:cubicBezTo>
                  <a:cubicBezTo>
                    <a:pt x="67" y="27"/>
                    <a:pt x="66" y="28"/>
                    <a:pt x="66" y="28"/>
                  </a:cubicBezTo>
                  <a:cubicBezTo>
                    <a:pt x="66" y="28"/>
                    <a:pt x="66" y="28"/>
                    <a:pt x="66" y="28"/>
                  </a:cubicBezTo>
                  <a:cubicBezTo>
                    <a:pt x="66" y="28"/>
                    <a:pt x="65" y="28"/>
                    <a:pt x="65" y="28"/>
                  </a:cubicBezTo>
                  <a:cubicBezTo>
                    <a:pt x="65" y="28"/>
                    <a:pt x="65" y="28"/>
                    <a:pt x="64" y="28"/>
                  </a:cubicBezTo>
                  <a:cubicBezTo>
                    <a:pt x="64" y="28"/>
                    <a:pt x="63" y="27"/>
                    <a:pt x="63" y="27"/>
                  </a:cubicBezTo>
                  <a:cubicBezTo>
                    <a:pt x="63" y="26"/>
                    <a:pt x="64" y="26"/>
                    <a:pt x="64" y="25"/>
                  </a:cubicBezTo>
                  <a:cubicBezTo>
                    <a:pt x="64" y="25"/>
                    <a:pt x="64" y="25"/>
                    <a:pt x="64" y="24"/>
                  </a:cubicBezTo>
                  <a:cubicBezTo>
                    <a:pt x="65" y="25"/>
                    <a:pt x="65" y="24"/>
                    <a:pt x="66" y="24"/>
                  </a:cubicBezTo>
                  <a:cubicBezTo>
                    <a:pt x="66" y="24"/>
                    <a:pt x="67" y="24"/>
                    <a:pt x="67" y="24"/>
                  </a:cubicBezTo>
                  <a:cubicBezTo>
                    <a:pt x="68" y="22"/>
                    <a:pt x="67" y="21"/>
                    <a:pt x="65" y="21"/>
                  </a:cubicBezTo>
                  <a:cubicBezTo>
                    <a:pt x="65" y="22"/>
                    <a:pt x="64" y="23"/>
                    <a:pt x="64" y="24"/>
                  </a:cubicBezTo>
                  <a:cubicBezTo>
                    <a:pt x="63" y="24"/>
                    <a:pt x="62" y="24"/>
                    <a:pt x="61" y="23"/>
                  </a:cubicBezTo>
                  <a:close/>
                  <a:moveTo>
                    <a:pt x="149" y="21"/>
                  </a:moveTo>
                  <a:cubicBezTo>
                    <a:pt x="148" y="21"/>
                    <a:pt x="148" y="21"/>
                    <a:pt x="147" y="21"/>
                  </a:cubicBezTo>
                  <a:cubicBezTo>
                    <a:pt x="147" y="21"/>
                    <a:pt x="146" y="21"/>
                    <a:pt x="146" y="21"/>
                  </a:cubicBezTo>
                  <a:cubicBezTo>
                    <a:pt x="146" y="21"/>
                    <a:pt x="147" y="22"/>
                    <a:pt x="147" y="22"/>
                  </a:cubicBezTo>
                  <a:cubicBezTo>
                    <a:pt x="147" y="22"/>
                    <a:pt x="148" y="22"/>
                    <a:pt x="148" y="22"/>
                  </a:cubicBezTo>
                  <a:cubicBezTo>
                    <a:pt x="148" y="22"/>
                    <a:pt x="148" y="22"/>
                    <a:pt x="149" y="22"/>
                  </a:cubicBezTo>
                  <a:cubicBezTo>
                    <a:pt x="149" y="22"/>
                    <a:pt x="149" y="22"/>
                    <a:pt x="149" y="21"/>
                  </a:cubicBezTo>
                  <a:close/>
                  <a:moveTo>
                    <a:pt x="128" y="21"/>
                  </a:moveTo>
                  <a:cubicBezTo>
                    <a:pt x="128" y="21"/>
                    <a:pt x="127" y="20"/>
                    <a:pt x="127" y="20"/>
                  </a:cubicBezTo>
                  <a:cubicBezTo>
                    <a:pt x="126" y="20"/>
                    <a:pt x="125" y="20"/>
                    <a:pt x="125" y="21"/>
                  </a:cubicBezTo>
                  <a:cubicBezTo>
                    <a:pt x="124" y="21"/>
                    <a:pt x="124" y="21"/>
                    <a:pt x="124" y="22"/>
                  </a:cubicBezTo>
                  <a:cubicBezTo>
                    <a:pt x="124" y="22"/>
                    <a:pt x="124" y="23"/>
                    <a:pt x="125" y="23"/>
                  </a:cubicBezTo>
                  <a:cubicBezTo>
                    <a:pt x="126" y="24"/>
                    <a:pt x="126" y="23"/>
                    <a:pt x="126" y="23"/>
                  </a:cubicBezTo>
                  <a:cubicBezTo>
                    <a:pt x="126" y="22"/>
                    <a:pt x="127" y="22"/>
                    <a:pt x="128" y="22"/>
                  </a:cubicBezTo>
                  <a:cubicBezTo>
                    <a:pt x="127" y="23"/>
                    <a:pt x="127" y="24"/>
                    <a:pt x="128" y="25"/>
                  </a:cubicBezTo>
                  <a:cubicBezTo>
                    <a:pt x="128" y="25"/>
                    <a:pt x="129" y="25"/>
                    <a:pt x="130" y="24"/>
                  </a:cubicBezTo>
                  <a:cubicBezTo>
                    <a:pt x="130" y="24"/>
                    <a:pt x="131" y="24"/>
                    <a:pt x="131" y="24"/>
                  </a:cubicBezTo>
                  <a:cubicBezTo>
                    <a:pt x="131" y="23"/>
                    <a:pt x="131" y="23"/>
                    <a:pt x="131" y="22"/>
                  </a:cubicBezTo>
                  <a:cubicBezTo>
                    <a:pt x="131" y="22"/>
                    <a:pt x="131" y="21"/>
                    <a:pt x="131" y="21"/>
                  </a:cubicBezTo>
                  <a:cubicBezTo>
                    <a:pt x="130" y="21"/>
                    <a:pt x="130" y="21"/>
                    <a:pt x="130" y="21"/>
                  </a:cubicBezTo>
                  <a:cubicBezTo>
                    <a:pt x="129" y="22"/>
                    <a:pt x="129" y="22"/>
                    <a:pt x="128" y="21"/>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lose/>
                  <a:moveTo>
                    <a:pt x="152" y="20"/>
                  </a:moveTo>
                  <a:cubicBezTo>
                    <a:pt x="151" y="20"/>
                    <a:pt x="152" y="21"/>
                    <a:pt x="152" y="21"/>
                  </a:cubicBezTo>
                  <a:cubicBezTo>
                    <a:pt x="153" y="21"/>
                    <a:pt x="154" y="21"/>
                    <a:pt x="154" y="20"/>
                  </a:cubicBezTo>
                  <a:cubicBezTo>
                    <a:pt x="154" y="20"/>
                    <a:pt x="154" y="19"/>
                    <a:pt x="153" y="19"/>
                  </a:cubicBezTo>
                  <a:cubicBezTo>
                    <a:pt x="152" y="19"/>
                    <a:pt x="152" y="19"/>
                    <a:pt x="152" y="20"/>
                  </a:cubicBezTo>
                  <a:close/>
                  <a:moveTo>
                    <a:pt x="68" y="20"/>
                  </a:moveTo>
                  <a:cubicBezTo>
                    <a:pt x="68" y="21"/>
                    <a:pt x="68" y="21"/>
                    <a:pt x="69" y="20"/>
                  </a:cubicBezTo>
                  <a:cubicBezTo>
                    <a:pt x="70" y="20"/>
                    <a:pt x="70" y="20"/>
                    <a:pt x="70" y="19"/>
                  </a:cubicBezTo>
                  <a:cubicBezTo>
                    <a:pt x="69" y="19"/>
                    <a:pt x="68" y="20"/>
                    <a:pt x="68" y="20"/>
                  </a:cubicBezTo>
                  <a:close/>
                  <a:moveTo>
                    <a:pt x="52" y="20"/>
                  </a:moveTo>
                  <a:lnTo>
                    <a:pt x="53" y="19"/>
                  </a:lnTo>
                  <a:lnTo>
                    <a:pt x="53" y="19"/>
                  </a:lnTo>
                  <a:lnTo>
                    <a:pt x="53" y="19"/>
                  </a:lnTo>
                  <a:lnTo>
                    <a:pt x="52" y="20"/>
                  </a:lnTo>
                  <a:close/>
                  <a:moveTo>
                    <a:pt x="118" y="20"/>
                  </a:moveTo>
                  <a:cubicBezTo>
                    <a:pt x="119" y="20"/>
                    <a:pt x="119" y="20"/>
                    <a:pt x="119" y="19"/>
                  </a:cubicBezTo>
                  <a:cubicBezTo>
                    <a:pt x="119" y="19"/>
                    <a:pt x="119" y="19"/>
                    <a:pt x="119" y="18"/>
                  </a:cubicBezTo>
                  <a:cubicBezTo>
                    <a:pt x="119" y="18"/>
                    <a:pt x="118" y="18"/>
                    <a:pt x="118" y="18"/>
                  </a:cubicBezTo>
                  <a:lnTo>
                    <a:pt x="118" y="20"/>
                  </a:lnTo>
                  <a:close/>
                  <a:moveTo>
                    <a:pt x="102" y="19"/>
                  </a:moveTo>
                  <a:cubicBezTo>
                    <a:pt x="102" y="19"/>
                    <a:pt x="102" y="18"/>
                    <a:pt x="102" y="18"/>
                  </a:cubicBezTo>
                  <a:cubicBezTo>
                    <a:pt x="102" y="18"/>
                    <a:pt x="101" y="18"/>
                    <a:pt x="101" y="19"/>
                  </a:cubicBezTo>
                  <a:cubicBezTo>
                    <a:pt x="101" y="19"/>
                    <a:pt x="101" y="19"/>
                    <a:pt x="102" y="19"/>
                  </a:cubicBezTo>
                  <a:cubicBezTo>
                    <a:pt x="102" y="19"/>
                    <a:pt x="102" y="19"/>
                    <a:pt x="102" y="19"/>
                  </a:cubicBezTo>
                  <a:close/>
                  <a:moveTo>
                    <a:pt x="36" y="26"/>
                  </a:moveTo>
                  <a:cubicBezTo>
                    <a:pt x="35" y="26"/>
                    <a:pt x="35" y="26"/>
                    <a:pt x="34" y="26"/>
                  </a:cubicBezTo>
                  <a:cubicBezTo>
                    <a:pt x="34" y="25"/>
                    <a:pt x="34" y="25"/>
                    <a:pt x="34" y="25"/>
                  </a:cubicBezTo>
                  <a:cubicBezTo>
                    <a:pt x="33" y="24"/>
                    <a:pt x="33" y="24"/>
                    <a:pt x="33" y="24"/>
                  </a:cubicBezTo>
                  <a:cubicBezTo>
                    <a:pt x="33" y="24"/>
                    <a:pt x="32" y="24"/>
                    <a:pt x="32" y="23"/>
                  </a:cubicBezTo>
                  <a:cubicBezTo>
                    <a:pt x="32" y="23"/>
                    <a:pt x="32" y="23"/>
                    <a:pt x="31" y="23"/>
                  </a:cubicBezTo>
                  <a:cubicBezTo>
                    <a:pt x="32" y="22"/>
                    <a:pt x="32" y="22"/>
                    <a:pt x="33" y="22"/>
                  </a:cubicBezTo>
                  <a:cubicBezTo>
                    <a:pt x="33" y="21"/>
                    <a:pt x="33" y="21"/>
                    <a:pt x="34" y="21"/>
                  </a:cubicBezTo>
                  <a:cubicBezTo>
                    <a:pt x="35" y="21"/>
                    <a:pt x="35" y="21"/>
                    <a:pt x="36" y="21"/>
                  </a:cubicBezTo>
                  <a:cubicBezTo>
                    <a:pt x="36" y="20"/>
                    <a:pt x="36" y="20"/>
                    <a:pt x="37" y="19"/>
                  </a:cubicBezTo>
                  <a:cubicBezTo>
                    <a:pt x="36" y="19"/>
                    <a:pt x="36" y="19"/>
                    <a:pt x="36" y="18"/>
                  </a:cubicBezTo>
                  <a:cubicBezTo>
                    <a:pt x="35" y="18"/>
                    <a:pt x="35" y="18"/>
                    <a:pt x="34" y="18"/>
                  </a:cubicBezTo>
                  <a:cubicBezTo>
                    <a:pt x="34" y="18"/>
                    <a:pt x="34" y="19"/>
                    <a:pt x="33" y="19"/>
                  </a:cubicBezTo>
                  <a:cubicBezTo>
                    <a:pt x="33" y="19"/>
                    <a:pt x="33" y="19"/>
                    <a:pt x="32" y="19"/>
                  </a:cubicBezTo>
                  <a:cubicBezTo>
                    <a:pt x="32" y="19"/>
                    <a:pt x="32" y="19"/>
                    <a:pt x="31" y="19"/>
                  </a:cubicBezTo>
                  <a:cubicBezTo>
                    <a:pt x="31" y="19"/>
                    <a:pt x="31" y="20"/>
                    <a:pt x="31" y="20"/>
                  </a:cubicBezTo>
                  <a:cubicBezTo>
                    <a:pt x="31" y="20"/>
                    <a:pt x="31" y="20"/>
                    <a:pt x="31" y="21"/>
                  </a:cubicBezTo>
                  <a:cubicBezTo>
                    <a:pt x="31" y="21"/>
                    <a:pt x="31" y="21"/>
                    <a:pt x="31" y="21"/>
                  </a:cubicBezTo>
                  <a:cubicBezTo>
                    <a:pt x="31" y="21"/>
                    <a:pt x="30" y="21"/>
                    <a:pt x="30" y="21"/>
                  </a:cubicBezTo>
                  <a:cubicBezTo>
                    <a:pt x="30" y="22"/>
                    <a:pt x="30" y="22"/>
                    <a:pt x="30" y="22"/>
                  </a:cubicBezTo>
                  <a:cubicBezTo>
                    <a:pt x="30" y="22"/>
                    <a:pt x="30" y="22"/>
                    <a:pt x="30" y="23"/>
                  </a:cubicBezTo>
                  <a:cubicBezTo>
                    <a:pt x="30" y="23"/>
                    <a:pt x="29" y="23"/>
                    <a:pt x="29" y="23"/>
                  </a:cubicBezTo>
                  <a:cubicBezTo>
                    <a:pt x="29" y="24"/>
                    <a:pt x="28" y="24"/>
                    <a:pt x="28" y="25"/>
                  </a:cubicBezTo>
                  <a:cubicBezTo>
                    <a:pt x="27" y="25"/>
                    <a:pt x="27" y="25"/>
                    <a:pt x="26" y="24"/>
                  </a:cubicBezTo>
                  <a:cubicBezTo>
                    <a:pt x="26" y="24"/>
                    <a:pt x="26" y="24"/>
                    <a:pt x="25" y="24"/>
                  </a:cubicBezTo>
                  <a:cubicBezTo>
                    <a:pt x="25" y="25"/>
                    <a:pt x="25" y="26"/>
                    <a:pt x="25" y="26"/>
                  </a:cubicBezTo>
                  <a:cubicBezTo>
                    <a:pt x="25" y="26"/>
                    <a:pt x="25" y="27"/>
                    <a:pt x="25" y="28"/>
                  </a:cubicBezTo>
                  <a:cubicBezTo>
                    <a:pt x="25" y="28"/>
                    <a:pt x="26" y="28"/>
                    <a:pt x="26" y="28"/>
                  </a:cubicBezTo>
                  <a:cubicBezTo>
                    <a:pt x="26" y="29"/>
                    <a:pt x="27" y="29"/>
                    <a:pt x="27" y="29"/>
                  </a:cubicBezTo>
                  <a:cubicBezTo>
                    <a:pt x="28" y="28"/>
                    <a:pt x="28" y="28"/>
                    <a:pt x="28" y="27"/>
                  </a:cubicBezTo>
                  <a:cubicBezTo>
                    <a:pt x="28" y="27"/>
                    <a:pt x="28" y="27"/>
                    <a:pt x="29" y="27"/>
                  </a:cubicBezTo>
                  <a:cubicBezTo>
                    <a:pt x="29" y="27"/>
                    <a:pt x="29" y="27"/>
                    <a:pt x="29" y="27"/>
                  </a:cubicBezTo>
                  <a:cubicBezTo>
                    <a:pt x="29" y="27"/>
                    <a:pt x="30" y="28"/>
                    <a:pt x="30" y="27"/>
                  </a:cubicBezTo>
                  <a:cubicBezTo>
                    <a:pt x="30" y="27"/>
                    <a:pt x="30" y="26"/>
                    <a:pt x="30" y="26"/>
                  </a:cubicBezTo>
                  <a:cubicBezTo>
                    <a:pt x="29" y="26"/>
                    <a:pt x="29" y="26"/>
                    <a:pt x="29" y="25"/>
                  </a:cubicBezTo>
                  <a:cubicBezTo>
                    <a:pt x="29" y="25"/>
                    <a:pt x="30" y="25"/>
                    <a:pt x="30" y="25"/>
                  </a:cubicBezTo>
                  <a:cubicBezTo>
                    <a:pt x="30" y="25"/>
                    <a:pt x="30" y="25"/>
                    <a:pt x="31" y="24"/>
                  </a:cubicBezTo>
                  <a:cubicBezTo>
                    <a:pt x="31" y="25"/>
                    <a:pt x="31" y="26"/>
                    <a:pt x="32" y="26"/>
                  </a:cubicBezTo>
                  <a:cubicBezTo>
                    <a:pt x="32" y="26"/>
                    <a:pt x="33" y="26"/>
                    <a:pt x="33" y="26"/>
                  </a:cubicBezTo>
                  <a:cubicBezTo>
                    <a:pt x="34" y="27"/>
                    <a:pt x="34" y="27"/>
                    <a:pt x="34" y="27"/>
                  </a:cubicBezTo>
                  <a:cubicBezTo>
                    <a:pt x="35" y="28"/>
                    <a:pt x="35" y="28"/>
                    <a:pt x="36" y="28"/>
                  </a:cubicBezTo>
                  <a:cubicBezTo>
                    <a:pt x="36" y="27"/>
                    <a:pt x="36" y="27"/>
                    <a:pt x="36" y="27"/>
                  </a:cubicBezTo>
                  <a:cubicBezTo>
                    <a:pt x="37" y="26"/>
                    <a:pt x="37" y="26"/>
                    <a:pt x="37" y="25"/>
                  </a:cubicBezTo>
                  <a:cubicBezTo>
                    <a:pt x="37" y="25"/>
                    <a:pt x="36" y="25"/>
                    <a:pt x="36" y="26"/>
                  </a:cubicBezTo>
                  <a:cubicBezTo>
                    <a:pt x="36" y="26"/>
                    <a:pt x="36" y="26"/>
                    <a:pt x="36" y="26"/>
                  </a:cubicBezTo>
                  <a:close/>
                  <a:moveTo>
                    <a:pt x="3" y="19"/>
                  </a:moveTo>
                  <a:cubicBezTo>
                    <a:pt x="4" y="18"/>
                    <a:pt x="3" y="18"/>
                    <a:pt x="3" y="18"/>
                  </a:cubicBezTo>
                  <a:cubicBezTo>
                    <a:pt x="2" y="18"/>
                    <a:pt x="2" y="18"/>
                    <a:pt x="1" y="18"/>
                  </a:cubicBezTo>
                  <a:cubicBezTo>
                    <a:pt x="2" y="18"/>
                    <a:pt x="2" y="19"/>
                    <a:pt x="2" y="19"/>
                  </a:cubicBezTo>
                  <a:cubicBezTo>
                    <a:pt x="2" y="19"/>
                    <a:pt x="3" y="19"/>
                    <a:pt x="3" y="19"/>
                  </a:cubicBezTo>
                  <a:close/>
                  <a:moveTo>
                    <a:pt x="62" y="20"/>
                  </a:moveTo>
                  <a:cubicBezTo>
                    <a:pt x="62" y="18"/>
                    <a:pt x="61" y="17"/>
                    <a:pt x="60" y="17"/>
                  </a:cubicBezTo>
                  <a:cubicBezTo>
                    <a:pt x="60" y="19"/>
                    <a:pt x="61" y="20"/>
                    <a:pt x="62" y="20"/>
                  </a:cubicBezTo>
                  <a:close/>
                  <a:moveTo>
                    <a:pt x="141" y="21"/>
                  </a:moveTo>
                  <a:cubicBezTo>
                    <a:pt x="141" y="21"/>
                    <a:pt x="140" y="21"/>
                    <a:pt x="140" y="21"/>
                  </a:cubicBezTo>
                  <a:cubicBezTo>
                    <a:pt x="139" y="20"/>
                    <a:pt x="138" y="20"/>
                    <a:pt x="137" y="20"/>
                  </a:cubicBezTo>
                  <a:cubicBezTo>
                    <a:pt x="137" y="21"/>
                    <a:pt x="137" y="21"/>
                    <a:pt x="137" y="22"/>
                  </a:cubicBezTo>
                  <a:cubicBezTo>
                    <a:pt x="137" y="22"/>
                    <a:pt x="137" y="23"/>
                    <a:pt x="136" y="23"/>
                  </a:cubicBezTo>
                  <a:cubicBezTo>
                    <a:pt x="136" y="22"/>
                    <a:pt x="135" y="22"/>
                    <a:pt x="135" y="22"/>
                  </a:cubicBezTo>
                  <a:cubicBezTo>
                    <a:pt x="135" y="22"/>
                    <a:pt x="134" y="22"/>
                    <a:pt x="134" y="21"/>
                  </a:cubicBezTo>
                  <a:cubicBezTo>
                    <a:pt x="133" y="22"/>
                    <a:pt x="133" y="23"/>
                    <a:pt x="133" y="23"/>
                  </a:cubicBezTo>
                  <a:cubicBezTo>
                    <a:pt x="133" y="24"/>
                    <a:pt x="134" y="24"/>
                    <a:pt x="134" y="25"/>
                  </a:cubicBezTo>
                  <a:cubicBezTo>
                    <a:pt x="134" y="25"/>
                    <a:pt x="135" y="25"/>
                    <a:pt x="135" y="25"/>
                  </a:cubicBezTo>
                  <a:cubicBezTo>
                    <a:pt x="136" y="25"/>
                    <a:pt x="136" y="24"/>
                    <a:pt x="136" y="24"/>
                  </a:cubicBezTo>
                  <a:cubicBezTo>
                    <a:pt x="136" y="24"/>
                    <a:pt x="137" y="24"/>
                    <a:pt x="137" y="24"/>
                  </a:cubicBezTo>
                  <a:cubicBezTo>
                    <a:pt x="138" y="25"/>
                    <a:pt x="138" y="25"/>
                    <a:pt x="138" y="25"/>
                  </a:cubicBezTo>
                  <a:cubicBezTo>
                    <a:pt x="139" y="25"/>
                    <a:pt x="139" y="25"/>
                    <a:pt x="139" y="25"/>
                  </a:cubicBezTo>
                  <a:cubicBezTo>
                    <a:pt x="140" y="25"/>
                    <a:pt x="140" y="24"/>
                    <a:pt x="141" y="24"/>
                  </a:cubicBezTo>
                  <a:cubicBezTo>
                    <a:pt x="141" y="24"/>
                    <a:pt x="141" y="24"/>
                    <a:pt x="142" y="24"/>
                  </a:cubicBezTo>
                  <a:cubicBezTo>
                    <a:pt x="142" y="24"/>
                    <a:pt x="142" y="24"/>
                    <a:pt x="142" y="23"/>
                  </a:cubicBezTo>
                  <a:cubicBezTo>
                    <a:pt x="142" y="23"/>
                    <a:pt x="142" y="23"/>
                    <a:pt x="142" y="23"/>
                  </a:cubicBezTo>
                  <a:cubicBezTo>
                    <a:pt x="142" y="23"/>
                    <a:pt x="141" y="23"/>
                    <a:pt x="141" y="23"/>
                  </a:cubicBezTo>
                  <a:cubicBezTo>
                    <a:pt x="141" y="23"/>
                    <a:pt x="140" y="23"/>
                    <a:pt x="140" y="23"/>
                  </a:cubicBezTo>
                  <a:cubicBezTo>
                    <a:pt x="140" y="23"/>
                    <a:pt x="140" y="23"/>
                    <a:pt x="140" y="23"/>
                  </a:cubicBezTo>
                  <a:cubicBezTo>
                    <a:pt x="140" y="22"/>
                    <a:pt x="141" y="22"/>
                    <a:pt x="141" y="22"/>
                  </a:cubicBezTo>
                  <a:cubicBezTo>
                    <a:pt x="142" y="22"/>
                    <a:pt x="143" y="22"/>
                    <a:pt x="143" y="22"/>
                  </a:cubicBezTo>
                  <a:cubicBezTo>
                    <a:pt x="144" y="21"/>
                    <a:pt x="144" y="21"/>
                    <a:pt x="144" y="20"/>
                  </a:cubicBezTo>
                  <a:cubicBezTo>
                    <a:pt x="144" y="19"/>
                    <a:pt x="144" y="18"/>
                    <a:pt x="143" y="18"/>
                  </a:cubicBezTo>
                  <a:cubicBezTo>
                    <a:pt x="143" y="18"/>
                    <a:pt x="142" y="18"/>
                    <a:pt x="142" y="19"/>
                  </a:cubicBezTo>
                  <a:cubicBezTo>
                    <a:pt x="142" y="19"/>
                    <a:pt x="142" y="19"/>
                    <a:pt x="141" y="19"/>
                  </a:cubicBezTo>
                  <a:cubicBezTo>
                    <a:pt x="141" y="19"/>
                    <a:pt x="140" y="18"/>
                    <a:pt x="140" y="17"/>
                  </a:cubicBezTo>
                  <a:cubicBezTo>
                    <a:pt x="140" y="17"/>
                    <a:pt x="140" y="17"/>
                    <a:pt x="139" y="16"/>
                  </a:cubicBezTo>
                  <a:cubicBezTo>
                    <a:pt x="138" y="17"/>
                    <a:pt x="138" y="17"/>
                    <a:pt x="138" y="18"/>
                  </a:cubicBezTo>
                  <a:cubicBezTo>
                    <a:pt x="139" y="18"/>
                    <a:pt x="139" y="19"/>
                    <a:pt x="139" y="19"/>
                  </a:cubicBezTo>
                  <a:cubicBezTo>
                    <a:pt x="140" y="19"/>
                    <a:pt x="140" y="19"/>
                    <a:pt x="140" y="20"/>
                  </a:cubicBezTo>
                  <a:cubicBezTo>
                    <a:pt x="141" y="20"/>
                    <a:pt x="141" y="20"/>
                    <a:pt x="141" y="21"/>
                  </a:cubicBezTo>
                  <a:close/>
                  <a:moveTo>
                    <a:pt x="123" y="17"/>
                  </a:moveTo>
                  <a:cubicBezTo>
                    <a:pt x="123" y="17"/>
                    <a:pt x="122" y="17"/>
                    <a:pt x="122" y="17"/>
                  </a:cubicBezTo>
                  <a:cubicBezTo>
                    <a:pt x="122" y="17"/>
                    <a:pt x="122" y="17"/>
                    <a:pt x="122" y="17"/>
                  </a:cubicBezTo>
                  <a:cubicBezTo>
                    <a:pt x="122" y="17"/>
                    <a:pt x="122" y="17"/>
                    <a:pt x="122" y="17"/>
                  </a:cubicBezTo>
                  <a:cubicBezTo>
                    <a:pt x="123" y="18"/>
                    <a:pt x="123" y="17"/>
                    <a:pt x="123" y="17"/>
                  </a:cubicBezTo>
                  <a:close/>
                  <a:moveTo>
                    <a:pt x="34" y="16"/>
                  </a:moveTo>
                  <a:cubicBezTo>
                    <a:pt x="35" y="16"/>
                    <a:pt x="35" y="16"/>
                    <a:pt x="36" y="16"/>
                  </a:cubicBezTo>
                  <a:cubicBezTo>
                    <a:pt x="36" y="16"/>
                    <a:pt x="36" y="16"/>
                    <a:pt x="36" y="15"/>
                  </a:cubicBezTo>
                  <a:cubicBezTo>
                    <a:pt x="35" y="15"/>
                    <a:pt x="34" y="15"/>
                    <a:pt x="34" y="16"/>
                  </a:cubicBezTo>
                  <a:close/>
                  <a:moveTo>
                    <a:pt x="4" y="17"/>
                  </a:moveTo>
                  <a:cubicBezTo>
                    <a:pt x="4" y="17"/>
                    <a:pt x="5" y="17"/>
                    <a:pt x="5" y="16"/>
                  </a:cubicBezTo>
                  <a:cubicBezTo>
                    <a:pt x="6" y="15"/>
                    <a:pt x="6" y="15"/>
                    <a:pt x="5" y="15"/>
                  </a:cubicBezTo>
                  <a:cubicBezTo>
                    <a:pt x="5" y="15"/>
                    <a:pt x="5" y="16"/>
                    <a:pt x="4" y="16"/>
                  </a:cubicBezTo>
                  <a:cubicBezTo>
                    <a:pt x="4" y="16"/>
                    <a:pt x="4" y="16"/>
                    <a:pt x="4" y="17"/>
                  </a:cubicBezTo>
                  <a:close/>
                  <a:moveTo>
                    <a:pt x="103" y="15"/>
                  </a:moveTo>
                  <a:cubicBezTo>
                    <a:pt x="103" y="15"/>
                    <a:pt x="103" y="15"/>
                    <a:pt x="104" y="15"/>
                  </a:cubicBezTo>
                  <a:cubicBezTo>
                    <a:pt x="104" y="16"/>
                    <a:pt x="104" y="16"/>
                    <a:pt x="104" y="16"/>
                  </a:cubicBezTo>
                  <a:cubicBezTo>
                    <a:pt x="105" y="16"/>
                    <a:pt x="105" y="16"/>
                    <a:pt x="105" y="16"/>
                  </a:cubicBezTo>
                  <a:cubicBezTo>
                    <a:pt x="106" y="16"/>
                    <a:pt x="106" y="16"/>
                    <a:pt x="106" y="15"/>
                  </a:cubicBezTo>
                  <a:cubicBezTo>
                    <a:pt x="105" y="15"/>
                    <a:pt x="105" y="15"/>
                    <a:pt x="105" y="15"/>
                  </a:cubicBezTo>
                  <a:cubicBezTo>
                    <a:pt x="104" y="14"/>
                    <a:pt x="104" y="14"/>
                    <a:pt x="103" y="15"/>
                  </a:cubicBezTo>
                  <a:close/>
                  <a:moveTo>
                    <a:pt x="64" y="17"/>
                  </a:moveTo>
                  <a:cubicBezTo>
                    <a:pt x="65" y="18"/>
                    <a:pt x="66" y="18"/>
                    <a:pt x="67" y="18"/>
                  </a:cubicBezTo>
                  <a:cubicBezTo>
                    <a:pt x="68" y="18"/>
                    <a:pt x="68" y="17"/>
                    <a:pt x="68" y="15"/>
                  </a:cubicBezTo>
                  <a:cubicBezTo>
                    <a:pt x="67" y="15"/>
                    <a:pt x="66" y="15"/>
                    <a:pt x="65" y="15"/>
                  </a:cubicBezTo>
                  <a:cubicBezTo>
                    <a:pt x="65" y="16"/>
                    <a:pt x="64" y="16"/>
                    <a:pt x="64" y="17"/>
                  </a:cubicBezTo>
                  <a:close/>
                  <a:moveTo>
                    <a:pt x="138" y="14"/>
                  </a:moveTo>
                  <a:cubicBezTo>
                    <a:pt x="138" y="14"/>
                    <a:pt x="138" y="14"/>
                    <a:pt x="138" y="14"/>
                  </a:cubicBezTo>
                  <a:cubicBezTo>
                    <a:pt x="138" y="14"/>
                    <a:pt x="138" y="14"/>
                    <a:pt x="138" y="15"/>
                  </a:cubicBezTo>
                  <a:cubicBezTo>
                    <a:pt x="138" y="15"/>
                    <a:pt x="138" y="15"/>
                    <a:pt x="138" y="15"/>
                  </a:cubicBezTo>
                  <a:cubicBezTo>
                    <a:pt x="138" y="14"/>
                    <a:pt x="138" y="14"/>
                    <a:pt x="138" y="14"/>
                  </a:cubicBezTo>
                  <a:close/>
                  <a:moveTo>
                    <a:pt x="9" y="15"/>
                  </a:moveTo>
                  <a:cubicBezTo>
                    <a:pt x="9" y="14"/>
                    <a:pt x="8" y="14"/>
                    <a:pt x="7" y="14"/>
                  </a:cubicBezTo>
                  <a:cubicBezTo>
                    <a:pt x="7" y="14"/>
                    <a:pt x="7" y="15"/>
                    <a:pt x="8" y="15"/>
                  </a:cubicBezTo>
                  <a:cubicBezTo>
                    <a:pt x="8" y="15"/>
                    <a:pt x="8" y="15"/>
                    <a:pt x="9" y="15"/>
                  </a:cubicBezTo>
                  <a:close/>
                  <a:moveTo>
                    <a:pt x="107" y="14"/>
                  </a:moveTo>
                  <a:cubicBezTo>
                    <a:pt x="108" y="14"/>
                    <a:pt x="108" y="14"/>
                    <a:pt x="109" y="14"/>
                  </a:cubicBezTo>
                  <a:cubicBezTo>
                    <a:pt x="109" y="14"/>
                    <a:pt x="109" y="13"/>
                    <a:pt x="109" y="12"/>
                  </a:cubicBezTo>
                  <a:cubicBezTo>
                    <a:pt x="108" y="12"/>
                    <a:pt x="108" y="12"/>
                    <a:pt x="107" y="13"/>
                  </a:cubicBezTo>
                  <a:lnTo>
                    <a:pt x="107" y="14"/>
                  </a:lnTo>
                  <a:close/>
                  <a:moveTo>
                    <a:pt x="61" y="14"/>
                  </a:moveTo>
                  <a:cubicBezTo>
                    <a:pt x="61" y="14"/>
                    <a:pt x="62" y="14"/>
                    <a:pt x="62" y="13"/>
                  </a:cubicBezTo>
                  <a:cubicBezTo>
                    <a:pt x="62" y="12"/>
                    <a:pt x="61" y="12"/>
                    <a:pt x="61" y="12"/>
                  </a:cubicBezTo>
                  <a:lnTo>
                    <a:pt x="61" y="14"/>
                  </a:lnTo>
                  <a:close/>
                  <a:moveTo>
                    <a:pt x="50" y="15"/>
                  </a:moveTo>
                  <a:cubicBezTo>
                    <a:pt x="50" y="16"/>
                    <a:pt x="51" y="16"/>
                    <a:pt x="52" y="16"/>
                  </a:cubicBezTo>
                  <a:cubicBezTo>
                    <a:pt x="53" y="16"/>
                    <a:pt x="54" y="16"/>
                    <a:pt x="55" y="16"/>
                  </a:cubicBezTo>
                  <a:cubicBezTo>
                    <a:pt x="55" y="15"/>
                    <a:pt x="54" y="14"/>
                    <a:pt x="52" y="14"/>
                  </a:cubicBezTo>
                  <a:cubicBezTo>
                    <a:pt x="52" y="14"/>
                    <a:pt x="52" y="13"/>
                    <a:pt x="51" y="13"/>
                  </a:cubicBezTo>
                  <a:cubicBezTo>
                    <a:pt x="51" y="12"/>
                    <a:pt x="50" y="12"/>
                    <a:pt x="50" y="12"/>
                  </a:cubicBezTo>
                  <a:lnTo>
                    <a:pt x="49" y="12"/>
                  </a:lnTo>
                  <a:cubicBezTo>
                    <a:pt x="49" y="13"/>
                    <a:pt x="49" y="13"/>
                    <a:pt x="49" y="14"/>
                  </a:cubicBezTo>
                  <a:cubicBezTo>
                    <a:pt x="50" y="14"/>
                    <a:pt x="50" y="15"/>
                    <a:pt x="50" y="15"/>
                  </a:cubicBezTo>
                  <a:close/>
                  <a:moveTo>
                    <a:pt x="24" y="12"/>
                  </a:moveTo>
                  <a:cubicBezTo>
                    <a:pt x="24" y="12"/>
                    <a:pt x="24" y="12"/>
                    <a:pt x="23" y="12"/>
                  </a:cubicBezTo>
                  <a:cubicBezTo>
                    <a:pt x="23" y="11"/>
                    <a:pt x="22" y="12"/>
                    <a:pt x="23" y="12"/>
                  </a:cubicBezTo>
                  <a:cubicBezTo>
                    <a:pt x="23" y="12"/>
                    <a:pt x="23" y="12"/>
                    <a:pt x="23" y="12"/>
                  </a:cubicBezTo>
                  <a:lnTo>
                    <a:pt x="24" y="12"/>
                  </a:lnTo>
                  <a:close/>
                  <a:moveTo>
                    <a:pt x="20" y="14"/>
                  </a:moveTo>
                  <a:cubicBezTo>
                    <a:pt x="20" y="13"/>
                    <a:pt x="19" y="12"/>
                    <a:pt x="18" y="12"/>
                  </a:cubicBezTo>
                  <a:cubicBezTo>
                    <a:pt x="17" y="12"/>
                    <a:pt x="16" y="12"/>
                    <a:pt x="15" y="12"/>
                  </a:cubicBezTo>
                  <a:cubicBezTo>
                    <a:pt x="15" y="13"/>
                    <a:pt x="16" y="13"/>
                    <a:pt x="17" y="13"/>
                  </a:cubicBezTo>
                  <a:cubicBezTo>
                    <a:pt x="18" y="13"/>
                    <a:pt x="19" y="14"/>
                    <a:pt x="20" y="14"/>
                  </a:cubicBezTo>
                  <a:close/>
                  <a:moveTo>
                    <a:pt x="102" y="12"/>
                  </a:moveTo>
                  <a:cubicBezTo>
                    <a:pt x="102" y="12"/>
                    <a:pt x="102" y="12"/>
                    <a:pt x="102" y="12"/>
                  </a:cubicBezTo>
                  <a:cubicBezTo>
                    <a:pt x="103" y="12"/>
                    <a:pt x="103" y="13"/>
                    <a:pt x="103" y="13"/>
                  </a:cubicBezTo>
                  <a:cubicBezTo>
                    <a:pt x="103" y="13"/>
                    <a:pt x="104" y="12"/>
                    <a:pt x="104" y="12"/>
                  </a:cubicBezTo>
                  <a:cubicBezTo>
                    <a:pt x="104" y="12"/>
                    <a:pt x="104" y="12"/>
                    <a:pt x="104" y="12"/>
                  </a:cubicBezTo>
                  <a:cubicBezTo>
                    <a:pt x="104" y="11"/>
                    <a:pt x="103" y="11"/>
                    <a:pt x="103" y="11"/>
                  </a:cubicBezTo>
                  <a:cubicBezTo>
                    <a:pt x="102" y="11"/>
                    <a:pt x="102" y="12"/>
                    <a:pt x="102" y="12"/>
                  </a:cubicBezTo>
                  <a:close/>
                  <a:moveTo>
                    <a:pt x="65" y="13"/>
                  </a:moveTo>
                  <a:cubicBezTo>
                    <a:pt x="66" y="13"/>
                    <a:pt x="67" y="13"/>
                    <a:pt x="67" y="12"/>
                  </a:cubicBezTo>
                  <a:cubicBezTo>
                    <a:pt x="67" y="11"/>
                    <a:pt x="66" y="11"/>
                    <a:pt x="66" y="11"/>
                  </a:cubicBezTo>
                  <a:cubicBezTo>
                    <a:pt x="65" y="11"/>
                    <a:pt x="65" y="11"/>
                    <a:pt x="65" y="12"/>
                  </a:cubicBezTo>
                  <a:lnTo>
                    <a:pt x="65" y="13"/>
                  </a:lnTo>
                  <a:close/>
                  <a:moveTo>
                    <a:pt x="52" y="11"/>
                  </a:moveTo>
                  <a:cubicBezTo>
                    <a:pt x="52" y="11"/>
                    <a:pt x="52" y="11"/>
                    <a:pt x="52" y="12"/>
                  </a:cubicBezTo>
                  <a:cubicBezTo>
                    <a:pt x="53" y="12"/>
                    <a:pt x="53" y="12"/>
                    <a:pt x="53" y="12"/>
                  </a:cubicBezTo>
                  <a:lnTo>
                    <a:pt x="54" y="10"/>
                  </a:lnTo>
                  <a:cubicBezTo>
                    <a:pt x="52" y="10"/>
                    <a:pt x="52" y="11"/>
                    <a:pt x="52" y="11"/>
                  </a:cubicBezTo>
                  <a:close/>
                  <a:moveTo>
                    <a:pt x="71" y="10"/>
                  </a:moveTo>
                  <a:cubicBezTo>
                    <a:pt x="71" y="10"/>
                    <a:pt x="71" y="10"/>
                    <a:pt x="71" y="10"/>
                  </a:cubicBezTo>
                  <a:cubicBezTo>
                    <a:pt x="70" y="10"/>
                    <a:pt x="70" y="10"/>
                    <a:pt x="70" y="10"/>
                  </a:cubicBezTo>
                  <a:cubicBezTo>
                    <a:pt x="71" y="10"/>
                    <a:pt x="71" y="10"/>
                    <a:pt x="71" y="10"/>
                  </a:cubicBezTo>
                  <a:close/>
                  <a:moveTo>
                    <a:pt x="58" y="10"/>
                  </a:moveTo>
                  <a:cubicBezTo>
                    <a:pt x="58" y="11"/>
                    <a:pt x="58" y="12"/>
                    <a:pt x="57" y="12"/>
                  </a:cubicBezTo>
                  <a:cubicBezTo>
                    <a:pt x="57" y="12"/>
                    <a:pt x="57" y="13"/>
                    <a:pt x="57" y="13"/>
                  </a:cubicBezTo>
                  <a:lnTo>
                    <a:pt x="59" y="13"/>
                  </a:lnTo>
                  <a:cubicBezTo>
                    <a:pt x="59" y="12"/>
                    <a:pt x="60" y="11"/>
                    <a:pt x="62" y="11"/>
                  </a:cubicBezTo>
                  <a:cubicBezTo>
                    <a:pt x="62" y="10"/>
                    <a:pt x="62" y="10"/>
                    <a:pt x="62" y="10"/>
                  </a:cubicBezTo>
                  <a:cubicBezTo>
                    <a:pt x="62" y="10"/>
                    <a:pt x="62" y="10"/>
                    <a:pt x="61" y="10"/>
                  </a:cubicBezTo>
                  <a:cubicBezTo>
                    <a:pt x="61" y="10"/>
                    <a:pt x="60" y="11"/>
                    <a:pt x="60" y="11"/>
                  </a:cubicBezTo>
                  <a:cubicBezTo>
                    <a:pt x="59" y="10"/>
                    <a:pt x="58" y="10"/>
                    <a:pt x="58" y="10"/>
                  </a:cubicBezTo>
                  <a:close/>
                  <a:moveTo>
                    <a:pt x="100" y="10"/>
                  </a:moveTo>
                  <a:cubicBezTo>
                    <a:pt x="100" y="10"/>
                    <a:pt x="100" y="9"/>
                    <a:pt x="99" y="9"/>
                  </a:cubicBezTo>
                  <a:cubicBezTo>
                    <a:pt x="99" y="9"/>
                    <a:pt x="99" y="9"/>
                    <a:pt x="99" y="10"/>
                  </a:cubicBezTo>
                  <a:cubicBezTo>
                    <a:pt x="99" y="10"/>
                    <a:pt x="99" y="10"/>
                    <a:pt x="99" y="10"/>
                  </a:cubicBezTo>
                  <a:lnTo>
                    <a:pt x="100" y="10"/>
                  </a:lnTo>
                  <a:close/>
                  <a:moveTo>
                    <a:pt x="17" y="10"/>
                  </a:moveTo>
                  <a:cubicBezTo>
                    <a:pt x="17" y="10"/>
                    <a:pt x="18" y="10"/>
                    <a:pt x="18" y="10"/>
                  </a:cubicBezTo>
                  <a:cubicBezTo>
                    <a:pt x="18" y="10"/>
                    <a:pt x="19" y="10"/>
                    <a:pt x="19" y="9"/>
                  </a:cubicBezTo>
                  <a:cubicBezTo>
                    <a:pt x="18" y="9"/>
                    <a:pt x="18" y="9"/>
                    <a:pt x="18" y="9"/>
                  </a:cubicBezTo>
                  <a:cubicBezTo>
                    <a:pt x="17" y="10"/>
                    <a:pt x="17" y="10"/>
                    <a:pt x="17" y="10"/>
                  </a:cubicBezTo>
                  <a:close/>
                  <a:moveTo>
                    <a:pt x="53" y="9"/>
                  </a:moveTo>
                  <a:cubicBezTo>
                    <a:pt x="53" y="8"/>
                    <a:pt x="53" y="8"/>
                    <a:pt x="53" y="8"/>
                  </a:cubicBezTo>
                  <a:cubicBezTo>
                    <a:pt x="53" y="9"/>
                    <a:pt x="52" y="9"/>
                    <a:pt x="52" y="9"/>
                  </a:cubicBezTo>
                  <a:cubicBezTo>
                    <a:pt x="52" y="9"/>
                    <a:pt x="52" y="9"/>
                    <a:pt x="52" y="9"/>
                  </a:cubicBezTo>
                  <a:cubicBezTo>
                    <a:pt x="52" y="10"/>
                    <a:pt x="53" y="10"/>
                    <a:pt x="53" y="10"/>
                  </a:cubicBezTo>
                  <a:lnTo>
                    <a:pt x="53" y="9"/>
                  </a:lnTo>
                  <a:close/>
                  <a:moveTo>
                    <a:pt x="6" y="9"/>
                  </a:moveTo>
                  <a:cubicBezTo>
                    <a:pt x="7" y="9"/>
                    <a:pt x="7" y="9"/>
                    <a:pt x="8" y="9"/>
                  </a:cubicBezTo>
                  <a:cubicBezTo>
                    <a:pt x="8" y="8"/>
                    <a:pt x="8" y="8"/>
                    <a:pt x="8" y="7"/>
                  </a:cubicBezTo>
                  <a:lnTo>
                    <a:pt x="7" y="7"/>
                  </a:lnTo>
                  <a:cubicBezTo>
                    <a:pt x="6" y="7"/>
                    <a:pt x="6" y="8"/>
                    <a:pt x="6" y="9"/>
                  </a:cubicBezTo>
                  <a:close/>
                  <a:moveTo>
                    <a:pt x="12" y="12"/>
                  </a:moveTo>
                  <a:cubicBezTo>
                    <a:pt x="13" y="13"/>
                    <a:pt x="13" y="12"/>
                    <a:pt x="13" y="12"/>
                  </a:cubicBezTo>
                  <a:cubicBezTo>
                    <a:pt x="13" y="11"/>
                    <a:pt x="14" y="11"/>
                    <a:pt x="14" y="11"/>
                  </a:cubicBezTo>
                  <a:cubicBezTo>
                    <a:pt x="14" y="11"/>
                    <a:pt x="15" y="11"/>
                    <a:pt x="15" y="10"/>
                  </a:cubicBezTo>
                  <a:cubicBezTo>
                    <a:pt x="16" y="10"/>
                    <a:pt x="16" y="10"/>
                    <a:pt x="17" y="10"/>
                  </a:cubicBezTo>
                  <a:cubicBezTo>
                    <a:pt x="16" y="9"/>
                    <a:pt x="16" y="9"/>
                    <a:pt x="16" y="8"/>
                  </a:cubicBezTo>
                  <a:cubicBezTo>
                    <a:pt x="16" y="8"/>
                    <a:pt x="15" y="7"/>
                    <a:pt x="14" y="7"/>
                  </a:cubicBezTo>
                  <a:cubicBezTo>
                    <a:pt x="14" y="8"/>
                    <a:pt x="14" y="9"/>
                    <a:pt x="13" y="9"/>
                  </a:cubicBezTo>
                  <a:cubicBezTo>
                    <a:pt x="13" y="10"/>
                    <a:pt x="13" y="10"/>
                    <a:pt x="12" y="10"/>
                  </a:cubicBezTo>
                  <a:cubicBezTo>
                    <a:pt x="12" y="10"/>
                    <a:pt x="12" y="10"/>
                    <a:pt x="11" y="10"/>
                  </a:cubicBezTo>
                  <a:cubicBezTo>
                    <a:pt x="11" y="9"/>
                    <a:pt x="12" y="9"/>
                    <a:pt x="12" y="8"/>
                  </a:cubicBezTo>
                  <a:cubicBezTo>
                    <a:pt x="12" y="8"/>
                    <a:pt x="12" y="7"/>
                    <a:pt x="12" y="6"/>
                  </a:cubicBezTo>
                  <a:cubicBezTo>
                    <a:pt x="11" y="6"/>
                    <a:pt x="10" y="7"/>
                    <a:pt x="10" y="7"/>
                  </a:cubicBezTo>
                  <a:cubicBezTo>
                    <a:pt x="10" y="8"/>
                    <a:pt x="10" y="9"/>
                    <a:pt x="10" y="9"/>
                  </a:cubicBezTo>
                  <a:cubicBezTo>
                    <a:pt x="10" y="10"/>
                    <a:pt x="10" y="11"/>
                    <a:pt x="11" y="11"/>
                  </a:cubicBezTo>
                  <a:cubicBezTo>
                    <a:pt x="11" y="12"/>
                    <a:pt x="12" y="12"/>
                    <a:pt x="12" y="12"/>
                  </a:cubicBezTo>
                  <a:close/>
                  <a:moveTo>
                    <a:pt x="38" y="22"/>
                  </a:moveTo>
                  <a:cubicBezTo>
                    <a:pt x="39" y="22"/>
                    <a:pt x="39" y="22"/>
                    <a:pt x="39" y="23"/>
                  </a:cubicBezTo>
                  <a:cubicBezTo>
                    <a:pt x="39" y="23"/>
                    <a:pt x="40" y="23"/>
                    <a:pt x="40" y="23"/>
                  </a:cubicBezTo>
                  <a:cubicBezTo>
                    <a:pt x="40" y="23"/>
                    <a:pt x="40" y="24"/>
                    <a:pt x="41" y="24"/>
                  </a:cubicBezTo>
                  <a:cubicBezTo>
                    <a:pt x="41" y="24"/>
                    <a:pt x="42" y="24"/>
                    <a:pt x="42" y="23"/>
                  </a:cubicBezTo>
                  <a:cubicBezTo>
                    <a:pt x="40" y="23"/>
                    <a:pt x="40" y="23"/>
                    <a:pt x="40" y="23"/>
                  </a:cubicBezTo>
                  <a:cubicBezTo>
                    <a:pt x="41" y="23"/>
                    <a:pt x="41" y="22"/>
                    <a:pt x="41" y="21"/>
                  </a:cubicBezTo>
                  <a:cubicBezTo>
                    <a:pt x="41" y="21"/>
                    <a:pt x="40" y="21"/>
                    <a:pt x="40" y="21"/>
                  </a:cubicBezTo>
                  <a:cubicBezTo>
                    <a:pt x="40" y="20"/>
                    <a:pt x="40" y="20"/>
                    <a:pt x="40" y="20"/>
                  </a:cubicBezTo>
                  <a:cubicBezTo>
                    <a:pt x="40" y="19"/>
                    <a:pt x="40" y="19"/>
                    <a:pt x="40" y="18"/>
                  </a:cubicBezTo>
                  <a:cubicBezTo>
                    <a:pt x="40" y="18"/>
                    <a:pt x="40" y="17"/>
                    <a:pt x="40" y="17"/>
                  </a:cubicBezTo>
                  <a:cubicBezTo>
                    <a:pt x="40" y="17"/>
                    <a:pt x="40" y="17"/>
                    <a:pt x="40" y="17"/>
                  </a:cubicBezTo>
                  <a:cubicBezTo>
                    <a:pt x="40" y="17"/>
                    <a:pt x="40" y="16"/>
                    <a:pt x="41" y="16"/>
                  </a:cubicBezTo>
                  <a:cubicBezTo>
                    <a:pt x="41" y="16"/>
                    <a:pt x="42" y="16"/>
                    <a:pt x="42" y="17"/>
                  </a:cubicBezTo>
                  <a:cubicBezTo>
                    <a:pt x="42" y="17"/>
                    <a:pt x="42" y="17"/>
                    <a:pt x="43" y="17"/>
                  </a:cubicBezTo>
                  <a:cubicBezTo>
                    <a:pt x="44" y="14"/>
                    <a:pt x="46" y="13"/>
                    <a:pt x="48" y="12"/>
                  </a:cubicBezTo>
                  <a:cubicBezTo>
                    <a:pt x="48" y="11"/>
                    <a:pt x="48" y="11"/>
                    <a:pt x="48" y="10"/>
                  </a:cubicBezTo>
                  <a:cubicBezTo>
                    <a:pt x="48" y="10"/>
                    <a:pt x="49" y="9"/>
                    <a:pt x="50" y="9"/>
                  </a:cubicBezTo>
                  <a:cubicBezTo>
                    <a:pt x="50" y="8"/>
                    <a:pt x="51" y="8"/>
                    <a:pt x="51" y="7"/>
                  </a:cubicBezTo>
                  <a:cubicBezTo>
                    <a:pt x="52" y="7"/>
                    <a:pt x="52" y="6"/>
                    <a:pt x="52" y="5"/>
                  </a:cubicBezTo>
                  <a:cubicBezTo>
                    <a:pt x="51" y="5"/>
                    <a:pt x="51" y="5"/>
                    <a:pt x="51" y="5"/>
                  </a:cubicBezTo>
                  <a:cubicBezTo>
                    <a:pt x="51" y="5"/>
                    <a:pt x="51" y="5"/>
                    <a:pt x="50" y="5"/>
                  </a:cubicBezTo>
                  <a:cubicBezTo>
                    <a:pt x="50" y="5"/>
                    <a:pt x="49" y="5"/>
                    <a:pt x="49" y="6"/>
                  </a:cubicBezTo>
                  <a:cubicBezTo>
                    <a:pt x="48" y="6"/>
                    <a:pt x="48" y="7"/>
                    <a:pt x="48" y="7"/>
                  </a:cubicBezTo>
                  <a:cubicBezTo>
                    <a:pt x="48" y="8"/>
                    <a:pt x="47" y="9"/>
                    <a:pt x="47" y="9"/>
                  </a:cubicBezTo>
                  <a:cubicBezTo>
                    <a:pt x="47" y="10"/>
                    <a:pt x="46" y="10"/>
                    <a:pt x="45" y="10"/>
                  </a:cubicBezTo>
                  <a:cubicBezTo>
                    <a:pt x="45" y="11"/>
                    <a:pt x="45" y="11"/>
                    <a:pt x="46" y="11"/>
                  </a:cubicBezTo>
                  <a:cubicBezTo>
                    <a:pt x="46" y="12"/>
                    <a:pt x="46" y="12"/>
                    <a:pt x="45" y="12"/>
                  </a:cubicBezTo>
                  <a:cubicBezTo>
                    <a:pt x="45" y="12"/>
                    <a:pt x="44" y="12"/>
                    <a:pt x="44" y="12"/>
                  </a:cubicBezTo>
                  <a:cubicBezTo>
                    <a:pt x="43" y="12"/>
                    <a:pt x="43" y="12"/>
                    <a:pt x="43" y="13"/>
                  </a:cubicBezTo>
                  <a:cubicBezTo>
                    <a:pt x="43" y="13"/>
                    <a:pt x="42" y="13"/>
                    <a:pt x="42" y="14"/>
                  </a:cubicBezTo>
                  <a:cubicBezTo>
                    <a:pt x="42" y="14"/>
                    <a:pt x="42" y="14"/>
                    <a:pt x="41" y="14"/>
                  </a:cubicBezTo>
                  <a:cubicBezTo>
                    <a:pt x="41" y="14"/>
                    <a:pt x="41" y="14"/>
                    <a:pt x="41" y="14"/>
                  </a:cubicBezTo>
                  <a:cubicBezTo>
                    <a:pt x="41" y="13"/>
                    <a:pt x="40" y="13"/>
                    <a:pt x="40" y="13"/>
                  </a:cubicBezTo>
                  <a:cubicBezTo>
                    <a:pt x="39" y="14"/>
                    <a:pt x="39" y="14"/>
                    <a:pt x="38" y="15"/>
                  </a:cubicBezTo>
                  <a:cubicBezTo>
                    <a:pt x="38" y="15"/>
                    <a:pt x="37" y="16"/>
                    <a:pt x="37" y="17"/>
                  </a:cubicBezTo>
                  <a:cubicBezTo>
                    <a:pt x="38" y="17"/>
                    <a:pt x="38" y="18"/>
                    <a:pt x="38" y="19"/>
                  </a:cubicBezTo>
                  <a:cubicBezTo>
                    <a:pt x="38" y="20"/>
                    <a:pt x="38" y="21"/>
                    <a:pt x="38" y="22"/>
                  </a:cubicBezTo>
                  <a:close/>
                  <a:moveTo>
                    <a:pt x="135" y="6"/>
                  </a:moveTo>
                  <a:lnTo>
                    <a:pt x="135" y="4"/>
                  </a:lnTo>
                  <a:lnTo>
                    <a:pt x="134" y="4"/>
                  </a:lnTo>
                  <a:cubicBezTo>
                    <a:pt x="134" y="4"/>
                    <a:pt x="134" y="5"/>
                    <a:pt x="134" y="6"/>
                  </a:cubicBezTo>
                  <a:lnTo>
                    <a:pt x="135" y="6"/>
                  </a:lnTo>
                  <a:close/>
                  <a:moveTo>
                    <a:pt x="1" y="7"/>
                  </a:moveTo>
                  <a:cubicBezTo>
                    <a:pt x="1" y="9"/>
                    <a:pt x="2" y="10"/>
                    <a:pt x="3" y="9"/>
                  </a:cubicBezTo>
                  <a:cubicBezTo>
                    <a:pt x="4" y="9"/>
                    <a:pt x="4" y="9"/>
                    <a:pt x="4" y="8"/>
                  </a:cubicBezTo>
                  <a:cubicBezTo>
                    <a:pt x="4" y="8"/>
                    <a:pt x="3" y="7"/>
                    <a:pt x="3" y="7"/>
                  </a:cubicBezTo>
                  <a:cubicBezTo>
                    <a:pt x="3" y="7"/>
                    <a:pt x="2" y="7"/>
                    <a:pt x="2" y="7"/>
                  </a:cubicBezTo>
                  <a:cubicBezTo>
                    <a:pt x="2" y="7"/>
                    <a:pt x="2" y="8"/>
                    <a:pt x="1" y="7"/>
                  </a:cubicBezTo>
                  <a:close/>
                  <a:moveTo>
                    <a:pt x="3" y="13"/>
                  </a:moveTo>
                  <a:cubicBezTo>
                    <a:pt x="3" y="13"/>
                    <a:pt x="3" y="14"/>
                    <a:pt x="4" y="14"/>
                  </a:cubicBezTo>
                  <a:cubicBezTo>
                    <a:pt x="4" y="15"/>
                    <a:pt x="5" y="15"/>
                    <a:pt x="5" y="15"/>
                  </a:cubicBezTo>
                  <a:cubicBezTo>
                    <a:pt x="5" y="14"/>
                    <a:pt x="5" y="14"/>
                    <a:pt x="5" y="13"/>
                  </a:cubicBezTo>
                  <a:cubicBezTo>
                    <a:pt x="6" y="13"/>
                    <a:pt x="6" y="13"/>
                    <a:pt x="6" y="13"/>
                  </a:cubicBezTo>
                  <a:cubicBezTo>
                    <a:pt x="7" y="13"/>
                    <a:pt x="7" y="13"/>
                    <a:pt x="7" y="13"/>
                  </a:cubicBezTo>
                  <a:cubicBezTo>
                    <a:pt x="8" y="13"/>
                    <a:pt x="8" y="12"/>
                    <a:pt x="8" y="12"/>
                  </a:cubicBezTo>
                  <a:cubicBezTo>
                    <a:pt x="7" y="11"/>
                    <a:pt x="7" y="11"/>
                    <a:pt x="6" y="11"/>
                  </a:cubicBezTo>
                  <a:cubicBezTo>
                    <a:pt x="6" y="11"/>
                    <a:pt x="6" y="12"/>
                    <a:pt x="5" y="12"/>
                  </a:cubicBezTo>
                  <a:cubicBezTo>
                    <a:pt x="5" y="12"/>
                    <a:pt x="5" y="12"/>
                    <a:pt x="5" y="12"/>
                  </a:cubicBezTo>
                  <a:cubicBezTo>
                    <a:pt x="4" y="13"/>
                    <a:pt x="4" y="13"/>
                    <a:pt x="3" y="13"/>
                  </a:cubicBezTo>
                  <a:close/>
                  <a:moveTo>
                    <a:pt x="163" y="36"/>
                  </a:moveTo>
                  <a:cubicBezTo>
                    <a:pt x="163" y="37"/>
                    <a:pt x="163" y="38"/>
                    <a:pt x="164" y="38"/>
                  </a:cubicBezTo>
                  <a:cubicBezTo>
                    <a:pt x="164" y="38"/>
                    <a:pt x="164" y="38"/>
                    <a:pt x="164" y="38"/>
                  </a:cubicBezTo>
                  <a:cubicBezTo>
                    <a:pt x="165" y="38"/>
                    <a:pt x="165" y="38"/>
                    <a:pt x="165" y="38"/>
                  </a:cubicBezTo>
                  <a:cubicBezTo>
                    <a:pt x="165" y="37"/>
                    <a:pt x="165" y="37"/>
                    <a:pt x="165" y="36"/>
                  </a:cubicBezTo>
                  <a:cubicBezTo>
                    <a:pt x="164" y="36"/>
                    <a:pt x="164" y="36"/>
                    <a:pt x="163" y="36"/>
                  </a:cubicBezTo>
                  <a:close/>
                  <a:moveTo>
                    <a:pt x="97" y="20"/>
                  </a:moveTo>
                  <a:cubicBezTo>
                    <a:pt x="97" y="21"/>
                    <a:pt x="97" y="21"/>
                    <a:pt x="97" y="21"/>
                  </a:cubicBezTo>
                  <a:cubicBezTo>
                    <a:pt x="98" y="21"/>
                    <a:pt x="98" y="20"/>
                    <a:pt x="99" y="20"/>
                  </a:cubicBezTo>
                  <a:cubicBezTo>
                    <a:pt x="99" y="20"/>
                    <a:pt x="99" y="20"/>
                    <a:pt x="98" y="19"/>
                  </a:cubicBezTo>
                  <a:cubicBezTo>
                    <a:pt x="98" y="19"/>
                    <a:pt x="98" y="19"/>
                    <a:pt x="97" y="19"/>
                  </a:cubicBezTo>
                  <a:cubicBezTo>
                    <a:pt x="97" y="19"/>
                    <a:pt x="97" y="19"/>
                    <a:pt x="97" y="20"/>
                  </a:cubicBezTo>
                  <a:cubicBezTo>
                    <a:pt x="96" y="20"/>
                    <a:pt x="96" y="20"/>
                    <a:pt x="97" y="20"/>
                  </a:cubicBezTo>
                  <a:close/>
                  <a:moveTo>
                    <a:pt x="55" y="4"/>
                  </a:moveTo>
                  <a:cubicBezTo>
                    <a:pt x="54" y="4"/>
                    <a:pt x="54" y="5"/>
                    <a:pt x="54" y="5"/>
                  </a:cubicBezTo>
                  <a:cubicBezTo>
                    <a:pt x="54" y="6"/>
                    <a:pt x="54" y="6"/>
                    <a:pt x="53" y="7"/>
                  </a:cubicBezTo>
                  <a:cubicBezTo>
                    <a:pt x="53" y="7"/>
                    <a:pt x="54" y="7"/>
                    <a:pt x="54" y="8"/>
                  </a:cubicBezTo>
                  <a:cubicBezTo>
                    <a:pt x="54" y="8"/>
                    <a:pt x="54" y="8"/>
                    <a:pt x="54" y="8"/>
                  </a:cubicBezTo>
                  <a:cubicBezTo>
                    <a:pt x="55" y="8"/>
                    <a:pt x="56" y="8"/>
                    <a:pt x="57" y="8"/>
                  </a:cubicBezTo>
                  <a:cubicBezTo>
                    <a:pt x="57" y="8"/>
                    <a:pt x="58" y="8"/>
                    <a:pt x="59" y="8"/>
                  </a:cubicBezTo>
                  <a:cubicBezTo>
                    <a:pt x="59" y="9"/>
                    <a:pt x="60" y="9"/>
                    <a:pt x="61" y="9"/>
                  </a:cubicBezTo>
                  <a:cubicBezTo>
                    <a:pt x="61" y="9"/>
                    <a:pt x="62" y="9"/>
                    <a:pt x="63" y="9"/>
                  </a:cubicBezTo>
                  <a:lnTo>
                    <a:pt x="64" y="10"/>
                  </a:lnTo>
                  <a:cubicBezTo>
                    <a:pt x="65" y="10"/>
                    <a:pt x="65" y="10"/>
                    <a:pt x="65" y="10"/>
                  </a:cubicBezTo>
                  <a:cubicBezTo>
                    <a:pt x="65" y="9"/>
                    <a:pt x="65" y="9"/>
                    <a:pt x="65" y="9"/>
                  </a:cubicBezTo>
                  <a:cubicBezTo>
                    <a:pt x="66" y="9"/>
                    <a:pt x="67" y="9"/>
                    <a:pt x="68" y="9"/>
                  </a:cubicBezTo>
                  <a:cubicBezTo>
                    <a:pt x="68" y="9"/>
                    <a:pt x="69" y="9"/>
                    <a:pt x="69" y="8"/>
                  </a:cubicBezTo>
                  <a:cubicBezTo>
                    <a:pt x="70" y="8"/>
                    <a:pt x="70" y="8"/>
                    <a:pt x="71" y="8"/>
                  </a:cubicBezTo>
                  <a:cubicBezTo>
                    <a:pt x="72" y="8"/>
                    <a:pt x="72" y="8"/>
                    <a:pt x="73" y="8"/>
                  </a:cubicBezTo>
                  <a:cubicBezTo>
                    <a:pt x="74" y="13"/>
                    <a:pt x="75" y="19"/>
                    <a:pt x="76" y="24"/>
                  </a:cubicBezTo>
                  <a:cubicBezTo>
                    <a:pt x="75" y="24"/>
                    <a:pt x="75" y="24"/>
                    <a:pt x="75" y="24"/>
                  </a:cubicBezTo>
                  <a:cubicBezTo>
                    <a:pt x="74" y="24"/>
                    <a:pt x="74" y="24"/>
                    <a:pt x="74" y="25"/>
                  </a:cubicBezTo>
                  <a:cubicBezTo>
                    <a:pt x="74" y="25"/>
                    <a:pt x="74" y="25"/>
                    <a:pt x="73" y="26"/>
                  </a:cubicBezTo>
                  <a:cubicBezTo>
                    <a:pt x="73" y="26"/>
                    <a:pt x="73" y="26"/>
                    <a:pt x="72" y="26"/>
                  </a:cubicBezTo>
                  <a:cubicBezTo>
                    <a:pt x="72" y="26"/>
                    <a:pt x="72" y="26"/>
                    <a:pt x="72" y="26"/>
                  </a:cubicBezTo>
                  <a:cubicBezTo>
                    <a:pt x="72" y="26"/>
                    <a:pt x="71" y="25"/>
                    <a:pt x="71" y="25"/>
                  </a:cubicBezTo>
                  <a:cubicBezTo>
                    <a:pt x="71" y="25"/>
                    <a:pt x="71" y="25"/>
                    <a:pt x="71" y="25"/>
                  </a:cubicBezTo>
                  <a:cubicBezTo>
                    <a:pt x="71" y="24"/>
                    <a:pt x="70" y="24"/>
                    <a:pt x="70" y="24"/>
                  </a:cubicBezTo>
                  <a:cubicBezTo>
                    <a:pt x="70" y="25"/>
                    <a:pt x="70" y="26"/>
                    <a:pt x="70" y="26"/>
                  </a:cubicBezTo>
                  <a:cubicBezTo>
                    <a:pt x="71" y="27"/>
                    <a:pt x="72" y="27"/>
                    <a:pt x="72" y="28"/>
                  </a:cubicBezTo>
                  <a:cubicBezTo>
                    <a:pt x="73" y="28"/>
                    <a:pt x="74" y="28"/>
                    <a:pt x="74" y="27"/>
                  </a:cubicBezTo>
                  <a:cubicBezTo>
                    <a:pt x="75" y="27"/>
                    <a:pt x="75" y="27"/>
                    <a:pt x="76" y="27"/>
                  </a:cubicBezTo>
                  <a:cubicBezTo>
                    <a:pt x="77" y="30"/>
                    <a:pt x="77" y="33"/>
                    <a:pt x="77" y="36"/>
                  </a:cubicBezTo>
                  <a:cubicBezTo>
                    <a:pt x="78" y="39"/>
                    <a:pt x="78" y="42"/>
                    <a:pt x="78" y="44"/>
                  </a:cubicBezTo>
                  <a:cubicBezTo>
                    <a:pt x="79" y="46"/>
                    <a:pt x="79" y="47"/>
                    <a:pt x="79" y="49"/>
                  </a:cubicBezTo>
                  <a:cubicBezTo>
                    <a:pt x="80" y="50"/>
                    <a:pt x="80" y="52"/>
                    <a:pt x="80" y="53"/>
                  </a:cubicBezTo>
                  <a:cubicBezTo>
                    <a:pt x="80" y="54"/>
                    <a:pt x="80" y="54"/>
                    <a:pt x="80" y="55"/>
                  </a:cubicBezTo>
                  <a:cubicBezTo>
                    <a:pt x="80" y="55"/>
                    <a:pt x="80" y="56"/>
                    <a:pt x="80" y="56"/>
                  </a:cubicBezTo>
                  <a:cubicBezTo>
                    <a:pt x="80" y="56"/>
                    <a:pt x="80" y="57"/>
                    <a:pt x="80" y="57"/>
                  </a:cubicBezTo>
                  <a:cubicBezTo>
                    <a:pt x="80" y="58"/>
                    <a:pt x="81" y="58"/>
                    <a:pt x="81" y="59"/>
                  </a:cubicBezTo>
                  <a:cubicBezTo>
                    <a:pt x="81" y="60"/>
                    <a:pt x="81" y="62"/>
                    <a:pt x="81" y="63"/>
                  </a:cubicBezTo>
                  <a:cubicBezTo>
                    <a:pt x="81" y="65"/>
                    <a:pt x="81" y="66"/>
                    <a:pt x="82" y="68"/>
                  </a:cubicBezTo>
                  <a:cubicBezTo>
                    <a:pt x="82" y="68"/>
                    <a:pt x="82" y="68"/>
                    <a:pt x="82" y="69"/>
                  </a:cubicBezTo>
                  <a:cubicBezTo>
                    <a:pt x="82" y="69"/>
                    <a:pt x="82" y="70"/>
                    <a:pt x="82" y="70"/>
                  </a:cubicBezTo>
                  <a:cubicBezTo>
                    <a:pt x="83" y="71"/>
                    <a:pt x="83" y="71"/>
                    <a:pt x="82" y="71"/>
                  </a:cubicBezTo>
                  <a:cubicBezTo>
                    <a:pt x="82" y="72"/>
                    <a:pt x="82" y="72"/>
                    <a:pt x="82" y="73"/>
                  </a:cubicBezTo>
                  <a:cubicBezTo>
                    <a:pt x="83" y="74"/>
                    <a:pt x="83" y="76"/>
                    <a:pt x="83" y="78"/>
                  </a:cubicBezTo>
                  <a:cubicBezTo>
                    <a:pt x="84" y="80"/>
                    <a:pt x="84" y="82"/>
                    <a:pt x="84" y="84"/>
                  </a:cubicBezTo>
                  <a:cubicBezTo>
                    <a:pt x="84" y="84"/>
                    <a:pt x="84" y="85"/>
                    <a:pt x="84" y="85"/>
                  </a:cubicBezTo>
                  <a:cubicBezTo>
                    <a:pt x="84" y="86"/>
                    <a:pt x="84" y="86"/>
                    <a:pt x="84" y="86"/>
                  </a:cubicBezTo>
                  <a:cubicBezTo>
                    <a:pt x="85" y="87"/>
                    <a:pt x="85" y="89"/>
                    <a:pt x="85" y="90"/>
                  </a:cubicBezTo>
                  <a:cubicBezTo>
                    <a:pt x="85" y="92"/>
                    <a:pt x="86" y="94"/>
                    <a:pt x="86" y="95"/>
                  </a:cubicBezTo>
                  <a:cubicBezTo>
                    <a:pt x="86" y="95"/>
                    <a:pt x="87" y="95"/>
                    <a:pt x="87" y="94"/>
                  </a:cubicBezTo>
                  <a:cubicBezTo>
                    <a:pt x="87" y="93"/>
                    <a:pt x="87" y="93"/>
                    <a:pt x="87" y="92"/>
                  </a:cubicBezTo>
                  <a:cubicBezTo>
                    <a:pt x="88" y="88"/>
                    <a:pt x="88" y="84"/>
                    <a:pt x="88" y="80"/>
                  </a:cubicBezTo>
                  <a:cubicBezTo>
                    <a:pt x="89" y="76"/>
                    <a:pt x="89" y="72"/>
                    <a:pt x="90" y="67"/>
                  </a:cubicBezTo>
                  <a:cubicBezTo>
                    <a:pt x="90" y="67"/>
                    <a:pt x="90" y="66"/>
                    <a:pt x="90" y="66"/>
                  </a:cubicBezTo>
                  <a:cubicBezTo>
                    <a:pt x="90" y="65"/>
                    <a:pt x="91" y="65"/>
                    <a:pt x="91" y="64"/>
                  </a:cubicBezTo>
                  <a:cubicBezTo>
                    <a:pt x="91" y="64"/>
                    <a:pt x="91" y="63"/>
                    <a:pt x="91" y="63"/>
                  </a:cubicBezTo>
                  <a:cubicBezTo>
                    <a:pt x="91" y="62"/>
                    <a:pt x="91" y="61"/>
                    <a:pt x="91" y="61"/>
                  </a:cubicBezTo>
                  <a:cubicBezTo>
                    <a:pt x="91" y="60"/>
                    <a:pt x="91" y="60"/>
                    <a:pt x="91" y="60"/>
                  </a:cubicBezTo>
                  <a:cubicBezTo>
                    <a:pt x="91" y="60"/>
                    <a:pt x="91" y="60"/>
                    <a:pt x="92" y="59"/>
                  </a:cubicBezTo>
                  <a:cubicBezTo>
                    <a:pt x="92" y="59"/>
                    <a:pt x="92" y="59"/>
                    <a:pt x="91" y="59"/>
                  </a:cubicBezTo>
                  <a:cubicBezTo>
                    <a:pt x="91" y="59"/>
                    <a:pt x="91" y="58"/>
                    <a:pt x="91" y="58"/>
                  </a:cubicBezTo>
                  <a:cubicBezTo>
                    <a:pt x="91" y="58"/>
                    <a:pt x="91" y="58"/>
                    <a:pt x="91" y="57"/>
                  </a:cubicBezTo>
                  <a:cubicBezTo>
                    <a:pt x="91" y="56"/>
                    <a:pt x="91" y="55"/>
                    <a:pt x="92" y="55"/>
                  </a:cubicBezTo>
                  <a:cubicBezTo>
                    <a:pt x="92" y="54"/>
                    <a:pt x="92" y="54"/>
                    <a:pt x="92" y="54"/>
                  </a:cubicBezTo>
                  <a:cubicBezTo>
                    <a:pt x="92" y="54"/>
                    <a:pt x="92" y="53"/>
                    <a:pt x="92" y="53"/>
                  </a:cubicBezTo>
                  <a:cubicBezTo>
                    <a:pt x="92" y="52"/>
                    <a:pt x="92" y="52"/>
                    <a:pt x="92" y="52"/>
                  </a:cubicBezTo>
                  <a:cubicBezTo>
                    <a:pt x="92" y="52"/>
                    <a:pt x="92" y="52"/>
                    <a:pt x="92" y="52"/>
                  </a:cubicBezTo>
                  <a:cubicBezTo>
                    <a:pt x="92" y="48"/>
                    <a:pt x="92" y="45"/>
                    <a:pt x="93" y="41"/>
                  </a:cubicBezTo>
                  <a:cubicBezTo>
                    <a:pt x="94" y="37"/>
                    <a:pt x="94" y="33"/>
                    <a:pt x="95" y="30"/>
                  </a:cubicBezTo>
                  <a:cubicBezTo>
                    <a:pt x="95" y="30"/>
                    <a:pt x="96" y="30"/>
                    <a:pt x="96" y="30"/>
                  </a:cubicBezTo>
                  <a:cubicBezTo>
                    <a:pt x="96" y="31"/>
                    <a:pt x="96" y="31"/>
                    <a:pt x="97" y="31"/>
                  </a:cubicBezTo>
                  <a:cubicBezTo>
                    <a:pt x="97" y="31"/>
                    <a:pt x="97" y="32"/>
                    <a:pt x="98" y="32"/>
                  </a:cubicBezTo>
                  <a:cubicBezTo>
                    <a:pt x="98" y="32"/>
                    <a:pt x="98" y="32"/>
                    <a:pt x="99" y="32"/>
                  </a:cubicBezTo>
                  <a:cubicBezTo>
                    <a:pt x="99" y="33"/>
                    <a:pt x="99" y="33"/>
                    <a:pt x="99" y="34"/>
                  </a:cubicBezTo>
                  <a:cubicBezTo>
                    <a:pt x="99" y="35"/>
                    <a:pt x="99" y="35"/>
                    <a:pt x="99" y="36"/>
                  </a:cubicBezTo>
                  <a:cubicBezTo>
                    <a:pt x="99" y="37"/>
                    <a:pt x="100" y="37"/>
                    <a:pt x="100" y="38"/>
                  </a:cubicBezTo>
                  <a:cubicBezTo>
                    <a:pt x="101" y="38"/>
                    <a:pt x="102" y="38"/>
                    <a:pt x="103" y="38"/>
                  </a:cubicBezTo>
                  <a:cubicBezTo>
                    <a:pt x="103" y="39"/>
                    <a:pt x="102" y="39"/>
                    <a:pt x="102" y="39"/>
                  </a:cubicBezTo>
                  <a:cubicBezTo>
                    <a:pt x="102" y="39"/>
                    <a:pt x="101" y="39"/>
                    <a:pt x="101" y="39"/>
                  </a:cubicBezTo>
                  <a:cubicBezTo>
                    <a:pt x="101" y="39"/>
                    <a:pt x="100" y="40"/>
                    <a:pt x="100" y="40"/>
                  </a:cubicBezTo>
                  <a:cubicBezTo>
                    <a:pt x="100" y="40"/>
                    <a:pt x="100" y="40"/>
                    <a:pt x="100" y="41"/>
                  </a:cubicBezTo>
                  <a:cubicBezTo>
                    <a:pt x="100" y="42"/>
                    <a:pt x="101" y="43"/>
                    <a:pt x="102" y="43"/>
                  </a:cubicBezTo>
                  <a:cubicBezTo>
                    <a:pt x="103" y="43"/>
                    <a:pt x="103" y="44"/>
                    <a:pt x="104" y="44"/>
                  </a:cubicBezTo>
                  <a:lnTo>
                    <a:pt x="106" y="44"/>
                  </a:lnTo>
                  <a:cubicBezTo>
                    <a:pt x="107" y="45"/>
                    <a:pt x="108" y="45"/>
                    <a:pt x="108" y="46"/>
                  </a:cubicBezTo>
                  <a:cubicBezTo>
                    <a:pt x="108" y="46"/>
                    <a:pt x="109" y="47"/>
                    <a:pt x="110" y="47"/>
                  </a:cubicBezTo>
                  <a:cubicBezTo>
                    <a:pt x="110" y="48"/>
                    <a:pt x="110" y="50"/>
                    <a:pt x="110" y="51"/>
                  </a:cubicBezTo>
                  <a:cubicBezTo>
                    <a:pt x="111" y="52"/>
                    <a:pt x="112" y="52"/>
                    <a:pt x="113" y="52"/>
                  </a:cubicBezTo>
                  <a:cubicBezTo>
                    <a:pt x="113" y="52"/>
                    <a:pt x="113" y="51"/>
                    <a:pt x="112" y="49"/>
                  </a:cubicBezTo>
                  <a:cubicBezTo>
                    <a:pt x="112" y="47"/>
                    <a:pt x="112" y="46"/>
                    <a:pt x="113" y="44"/>
                  </a:cubicBezTo>
                  <a:cubicBezTo>
                    <a:pt x="113" y="44"/>
                    <a:pt x="113" y="43"/>
                    <a:pt x="113" y="43"/>
                  </a:cubicBezTo>
                  <a:cubicBezTo>
                    <a:pt x="112" y="43"/>
                    <a:pt x="112" y="43"/>
                    <a:pt x="112" y="43"/>
                  </a:cubicBezTo>
                  <a:cubicBezTo>
                    <a:pt x="112" y="42"/>
                    <a:pt x="112" y="42"/>
                    <a:pt x="112" y="42"/>
                  </a:cubicBezTo>
                  <a:cubicBezTo>
                    <a:pt x="111" y="42"/>
                    <a:pt x="111" y="41"/>
                    <a:pt x="111" y="41"/>
                  </a:cubicBezTo>
                  <a:cubicBezTo>
                    <a:pt x="112" y="40"/>
                    <a:pt x="112" y="39"/>
                    <a:pt x="113" y="39"/>
                  </a:cubicBezTo>
                  <a:cubicBezTo>
                    <a:pt x="113" y="38"/>
                    <a:pt x="113" y="38"/>
                    <a:pt x="113" y="38"/>
                  </a:cubicBezTo>
                  <a:cubicBezTo>
                    <a:pt x="114" y="38"/>
                    <a:pt x="114" y="38"/>
                    <a:pt x="114" y="37"/>
                  </a:cubicBezTo>
                  <a:cubicBezTo>
                    <a:pt x="115" y="37"/>
                    <a:pt x="115" y="36"/>
                    <a:pt x="115" y="35"/>
                  </a:cubicBezTo>
                  <a:cubicBezTo>
                    <a:pt x="115" y="35"/>
                    <a:pt x="115" y="34"/>
                    <a:pt x="115" y="34"/>
                  </a:cubicBezTo>
                  <a:cubicBezTo>
                    <a:pt x="115" y="33"/>
                    <a:pt x="115" y="33"/>
                    <a:pt x="114" y="33"/>
                  </a:cubicBezTo>
                  <a:cubicBezTo>
                    <a:pt x="114" y="33"/>
                    <a:pt x="113" y="32"/>
                    <a:pt x="113" y="32"/>
                  </a:cubicBezTo>
                  <a:cubicBezTo>
                    <a:pt x="112" y="32"/>
                    <a:pt x="112" y="32"/>
                    <a:pt x="112" y="32"/>
                  </a:cubicBezTo>
                  <a:cubicBezTo>
                    <a:pt x="111" y="32"/>
                    <a:pt x="111" y="31"/>
                    <a:pt x="111" y="31"/>
                  </a:cubicBezTo>
                  <a:cubicBezTo>
                    <a:pt x="111" y="31"/>
                    <a:pt x="110" y="31"/>
                    <a:pt x="110" y="31"/>
                  </a:cubicBezTo>
                  <a:cubicBezTo>
                    <a:pt x="109" y="30"/>
                    <a:pt x="109" y="30"/>
                    <a:pt x="109" y="30"/>
                  </a:cubicBezTo>
                  <a:cubicBezTo>
                    <a:pt x="109" y="30"/>
                    <a:pt x="108" y="30"/>
                    <a:pt x="108" y="30"/>
                  </a:cubicBezTo>
                  <a:cubicBezTo>
                    <a:pt x="108" y="29"/>
                    <a:pt x="107" y="29"/>
                    <a:pt x="107" y="29"/>
                  </a:cubicBezTo>
                  <a:cubicBezTo>
                    <a:pt x="106" y="28"/>
                    <a:pt x="106" y="28"/>
                    <a:pt x="104" y="27"/>
                  </a:cubicBezTo>
                  <a:cubicBezTo>
                    <a:pt x="103" y="27"/>
                    <a:pt x="102" y="27"/>
                    <a:pt x="102" y="27"/>
                  </a:cubicBezTo>
                  <a:cubicBezTo>
                    <a:pt x="101" y="27"/>
                    <a:pt x="100" y="26"/>
                    <a:pt x="100" y="26"/>
                  </a:cubicBezTo>
                  <a:cubicBezTo>
                    <a:pt x="100" y="25"/>
                    <a:pt x="101" y="24"/>
                    <a:pt x="101" y="23"/>
                  </a:cubicBezTo>
                  <a:cubicBezTo>
                    <a:pt x="102" y="23"/>
                    <a:pt x="103" y="22"/>
                    <a:pt x="103" y="21"/>
                  </a:cubicBezTo>
                  <a:cubicBezTo>
                    <a:pt x="103" y="20"/>
                    <a:pt x="103" y="20"/>
                    <a:pt x="102" y="20"/>
                  </a:cubicBezTo>
                  <a:cubicBezTo>
                    <a:pt x="102" y="21"/>
                    <a:pt x="102" y="21"/>
                    <a:pt x="101" y="21"/>
                  </a:cubicBezTo>
                  <a:cubicBezTo>
                    <a:pt x="101" y="21"/>
                    <a:pt x="101" y="21"/>
                    <a:pt x="101" y="21"/>
                  </a:cubicBezTo>
                  <a:cubicBezTo>
                    <a:pt x="101" y="22"/>
                    <a:pt x="101" y="22"/>
                    <a:pt x="101" y="22"/>
                  </a:cubicBezTo>
                  <a:cubicBezTo>
                    <a:pt x="101" y="22"/>
                    <a:pt x="101" y="22"/>
                    <a:pt x="100" y="22"/>
                  </a:cubicBezTo>
                  <a:cubicBezTo>
                    <a:pt x="100" y="22"/>
                    <a:pt x="100" y="22"/>
                    <a:pt x="100" y="22"/>
                  </a:cubicBezTo>
                  <a:cubicBezTo>
                    <a:pt x="99" y="23"/>
                    <a:pt x="99" y="23"/>
                    <a:pt x="98" y="24"/>
                  </a:cubicBezTo>
                  <a:cubicBezTo>
                    <a:pt x="98" y="25"/>
                    <a:pt x="97" y="25"/>
                    <a:pt x="96" y="25"/>
                  </a:cubicBezTo>
                  <a:cubicBezTo>
                    <a:pt x="96" y="24"/>
                    <a:pt x="96" y="23"/>
                    <a:pt x="96" y="21"/>
                  </a:cubicBezTo>
                  <a:cubicBezTo>
                    <a:pt x="96" y="20"/>
                    <a:pt x="96" y="18"/>
                    <a:pt x="97" y="17"/>
                  </a:cubicBezTo>
                  <a:cubicBezTo>
                    <a:pt x="97" y="17"/>
                    <a:pt x="97" y="16"/>
                    <a:pt x="97" y="17"/>
                  </a:cubicBezTo>
                  <a:cubicBezTo>
                    <a:pt x="97" y="17"/>
                    <a:pt x="98" y="17"/>
                    <a:pt x="98" y="17"/>
                  </a:cubicBezTo>
                  <a:cubicBezTo>
                    <a:pt x="99" y="17"/>
                    <a:pt x="99" y="16"/>
                    <a:pt x="99" y="16"/>
                  </a:cubicBezTo>
                  <a:cubicBezTo>
                    <a:pt x="99" y="15"/>
                    <a:pt x="100" y="15"/>
                    <a:pt x="100" y="14"/>
                  </a:cubicBezTo>
                  <a:cubicBezTo>
                    <a:pt x="99" y="14"/>
                    <a:pt x="99" y="14"/>
                    <a:pt x="99" y="14"/>
                  </a:cubicBezTo>
                  <a:cubicBezTo>
                    <a:pt x="98" y="15"/>
                    <a:pt x="98" y="15"/>
                    <a:pt x="97" y="15"/>
                  </a:cubicBezTo>
                  <a:cubicBezTo>
                    <a:pt x="97" y="13"/>
                    <a:pt x="97" y="12"/>
                    <a:pt x="97" y="12"/>
                  </a:cubicBezTo>
                  <a:cubicBezTo>
                    <a:pt x="98" y="11"/>
                    <a:pt x="98" y="10"/>
                    <a:pt x="98" y="8"/>
                  </a:cubicBezTo>
                  <a:cubicBezTo>
                    <a:pt x="99" y="8"/>
                    <a:pt x="99" y="7"/>
                    <a:pt x="100" y="6"/>
                  </a:cubicBezTo>
                  <a:cubicBezTo>
                    <a:pt x="100" y="6"/>
                    <a:pt x="101" y="5"/>
                    <a:pt x="102" y="5"/>
                  </a:cubicBezTo>
                  <a:cubicBezTo>
                    <a:pt x="102" y="6"/>
                    <a:pt x="102" y="6"/>
                    <a:pt x="103" y="7"/>
                  </a:cubicBezTo>
                  <a:cubicBezTo>
                    <a:pt x="103" y="7"/>
                    <a:pt x="104" y="7"/>
                    <a:pt x="105" y="7"/>
                  </a:cubicBezTo>
                  <a:cubicBezTo>
                    <a:pt x="105" y="8"/>
                    <a:pt x="105" y="8"/>
                    <a:pt x="105" y="9"/>
                  </a:cubicBezTo>
                  <a:cubicBezTo>
                    <a:pt x="105" y="9"/>
                    <a:pt x="105" y="9"/>
                    <a:pt x="106" y="9"/>
                  </a:cubicBezTo>
                  <a:cubicBezTo>
                    <a:pt x="106" y="10"/>
                    <a:pt x="106" y="10"/>
                    <a:pt x="106" y="10"/>
                  </a:cubicBezTo>
                  <a:cubicBezTo>
                    <a:pt x="107" y="10"/>
                    <a:pt x="106" y="11"/>
                    <a:pt x="106" y="11"/>
                  </a:cubicBezTo>
                  <a:cubicBezTo>
                    <a:pt x="107" y="11"/>
                    <a:pt x="108" y="11"/>
                    <a:pt x="110" y="12"/>
                  </a:cubicBezTo>
                  <a:cubicBezTo>
                    <a:pt x="111" y="13"/>
                    <a:pt x="112" y="13"/>
                    <a:pt x="113" y="13"/>
                  </a:cubicBezTo>
                  <a:cubicBezTo>
                    <a:pt x="114" y="12"/>
                    <a:pt x="114" y="12"/>
                    <a:pt x="114" y="12"/>
                  </a:cubicBezTo>
                  <a:cubicBezTo>
                    <a:pt x="115" y="11"/>
                    <a:pt x="115" y="11"/>
                    <a:pt x="116" y="10"/>
                  </a:cubicBezTo>
                  <a:cubicBezTo>
                    <a:pt x="116" y="10"/>
                    <a:pt x="116" y="10"/>
                    <a:pt x="116" y="10"/>
                  </a:cubicBezTo>
                  <a:cubicBezTo>
                    <a:pt x="117" y="10"/>
                    <a:pt x="117" y="11"/>
                    <a:pt x="117" y="11"/>
                  </a:cubicBezTo>
                  <a:lnTo>
                    <a:pt x="117" y="12"/>
                  </a:lnTo>
                  <a:cubicBezTo>
                    <a:pt x="117" y="12"/>
                    <a:pt x="117" y="12"/>
                    <a:pt x="117" y="13"/>
                  </a:cubicBezTo>
                  <a:cubicBezTo>
                    <a:pt x="119" y="13"/>
                    <a:pt x="121" y="13"/>
                    <a:pt x="122" y="13"/>
                  </a:cubicBezTo>
                  <a:cubicBezTo>
                    <a:pt x="124" y="13"/>
                    <a:pt x="126" y="13"/>
                    <a:pt x="128" y="13"/>
                  </a:cubicBezTo>
                  <a:cubicBezTo>
                    <a:pt x="127" y="11"/>
                    <a:pt x="127" y="10"/>
                    <a:pt x="126" y="10"/>
                  </a:cubicBezTo>
                  <a:cubicBezTo>
                    <a:pt x="126" y="10"/>
                    <a:pt x="125" y="10"/>
                    <a:pt x="125" y="9"/>
                  </a:cubicBezTo>
                  <a:cubicBezTo>
                    <a:pt x="124" y="9"/>
                    <a:pt x="124" y="9"/>
                    <a:pt x="124" y="9"/>
                  </a:cubicBezTo>
                  <a:cubicBezTo>
                    <a:pt x="125" y="8"/>
                    <a:pt x="125" y="8"/>
                    <a:pt x="125" y="8"/>
                  </a:cubicBezTo>
                  <a:cubicBezTo>
                    <a:pt x="125" y="8"/>
                    <a:pt x="125" y="8"/>
                    <a:pt x="126" y="8"/>
                  </a:cubicBezTo>
                  <a:cubicBezTo>
                    <a:pt x="126" y="8"/>
                    <a:pt x="126" y="8"/>
                    <a:pt x="126" y="8"/>
                  </a:cubicBezTo>
                  <a:cubicBezTo>
                    <a:pt x="127" y="9"/>
                    <a:pt x="127" y="9"/>
                    <a:pt x="127" y="9"/>
                  </a:cubicBezTo>
                  <a:cubicBezTo>
                    <a:pt x="128" y="8"/>
                    <a:pt x="128" y="8"/>
                    <a:pt x="128" y="7"/>
                  </a:cubicBezTo>
                  <a:cubicBezTo>
                    <a:pt x="128" y="6"/>
                    <a:pt x="128" y="6"/>
                    <a:pt x="128" y="5"/>
                  </a:cubicBezTo>
                  <a:cubicBezTo>
                    <a:pt x="129" y="5"/>
                    <a:pt x="129" y="5"/>
                    <a:pt x="129" y="6"/>
                  </a:cubicBezTo>
                  <a:cubicBezTo>
                    <a:pt x="130" y="6"/>
                    <a:pt x="130" y="6"/>
                    <a:pt x="130" y="7"/>
                  </a:cubicBezTo>
                  <a:lnTo>
                    <a:pt x="130" y="8"/>
                  </a:lnTo>
                  <a:cubicBezTo>
                    <a:pt x="130" y="8"/>
                    <a:pt x="130" y="8"/>
                    <a:pt x="130" y="9"/>
                  </a:cubicBezTo>
                  <a:cubicBezTo>
                    <a:pt x="131" y="8"/>
                    <a:pt x="131" y="8"/>
                    <a:pt x="130" y="7"/>
                  </a:cubicBezTo>
                  <a:cubicBezTo>
                    <a:pt x="130" y="6"/>
                    <a:pt x="130" y="6"/>
                    <a:pt x="131" y="5"/>
                  </a:cubicBezTo>
                  <a:cubicBezTo>
                    <a:pt x="132" y="5"/>
                    <a:pt x="133" y="4"/>
                    <a:pt x="134" y="4"/>
                  </a:cubicBezTo>
                  <a:cubicBezTo>
                    <a:pt x="135" y="4"/>
                    <a:pt x="135" y="3"/>
                    <a:pt x="135" y="3"/>
                  </a:cubicBezTo>
                  <a:cubicBezTo>
                    <a:pt x="135" y="2"/>
                    <a:pt x="136" y="2"/>
                    <a:pt x="136" y="2"/>
                  </a:cubicBezTo>
                  <a:cubicBezTo>
                    <a:pt x="136" y="1"/>
                    <a:pt x="136" y="1"/>
                    <a:pt x="137" y="1"/>
                  </a:cubicBezTo>
                  <a:cubicBezTo>
                    <a:pt x="137" y="1"/>
                    <a:pt x="138" y="1"/>
                    <a:pt x="138" y="2"/>
                  </a:cubicBezTo>
                  <a:cubicBezTo>
                    <a:pt x="138" y="2"/>
                    <a:pt x="138" y="2"/>
                    <a:pt x="138" y="3"/>
                  </a:cubicBezTo>
                  <a:cubicBezTo>
                    <a:pt x="138" y="3"/>
                    <a:pt x="137" y="3"/>
                    <a:pt x="137" y="3"/>
                  </a:cubicBezTo>
                  <a:cubicBezTo>
                    <a:pt x="137" y="3"/>
                    <a:pt x="137" y="3"/>
                    <a:pt x="137" y="4"/>
                  </a:cubicBezTo>
                  <a:cubicBezTo>
                    <a:pt x="136" y="4"/>
                    <a:pt x="136" y="4"/>
                    <a:pt x="136" y="5"/>
                  </a:cubicBezTo>
                  <a:cubicBezTo>
                    <a:pt x="136" y="5"/>
                    <a:pt x="137" y="5"/>
                    <a:pt x="137" y="5"/>
                  </a:cubicBezTo>
                  <a:cubicBezTo>
                    <a:pt x="138" y="5"/>
                    <a:pt x="138" y="5"/>
                    <a:pt x="139" y="5"/>
                  </a:cubicBezTo>
                  <a:cubicBezTo>
                    <a:pt x="139" y="5"/>
                    <a:pt x="140" y="5"/>
                    <a:pt x="140" y="5"/>
                  </a:cubicBezTo>
                  <a:cubicBezTo>
                    <a:pt x="140" y="4"/>
                    <a:pt x="141" y="4"/>
                    <a:pt x="141" y="4"/>
                  </a:cubicBezTo>
                  <a:cubicBezTo>
                    <a:pt x="141" y="4"/>
                    <a:pt x="141" y="4"/>
                    <a:pt x="141" y="5"/>
                  </a:cubicBezTo>
                  <a:cubicBezTo>
                    <a:pt x="141" y="5"/>
                    <a:pt x="141" y="5"/>
                    <a:pt x="141" y="5"/>
                  </a:cubicBezTo>
                  <a:cubicBezTo>
                    <a:pt x="141" y="5"/>
                    <a:pt x="140" y="6"/>
                    <a:pt x="140" y="6"/>
                  </a:cubicBezTo>
                  <a:cubicBezTo>
                    <a:pt x="140" y="6"/>
                    <a:pt x="140" y="6"/>
                    <a:pt x="140" y="7"/>
                  </a:cubicBezTo>
                  <a:cubicBezTo>
                    <a:pt x="140" y="7"/>
                    <a:pt x="140" y="7"/>
                    <a:pt x="141" y="7"/>
                  </a:cubicBezTo>
                  <a:cubicBezTo>
                    <a:pt x="141" y="7"/>
                    <a:pt x="142" y="7"/>
                    <a:pt x="142" y="7"/>
                  </a:cubicBezTo>
                  <a:cubicBezTo>
                    <a:pt x="142" y="8"/>
                    <a:pt x="141" y="8"/>
                    <a:pt x="141" y="8"/>
                  </a:cubicBezTo>
                  <a:cubicBezTo>
                    <a:pt x="140" y="8"/>
                    <a:pt x="140" y="7"/>
                    <a:pt x="139" y="7"/>
                  </a:cubicBezTo>
                  <a:cubicBezTo>
                    <a:pt x="139" y="7"/>
                    <a:pt x="139" y="7"/>
                    <a:pt x="139" y="8"/>
                  </a:cubicBezTo>
                  <a:cubicBezTo>
                    <a:pt x="138" y="8"/>
                    <a:pt x="138" y="8"/>
                    <a:pt x="138" y="8"/>
                  </a:cubicBezTo>
                  <a:cubicBezTo>
                    <a:pt x="137" y="8"/>
                    <a:pt x="137" y="8"/>
                    <a:pt x="137" y="8"/>
                  </a:cubicBezTo>
                  <a:cubicBezTo>
                    <a:pt x="136" y="8"/>
                    <a:pt x="136" y="8"/>
                    <a:pt x="135" y="7"/>
                  </a:cubicBezTo>
                  <a:cubicBezTo>
                    <a:pt x="135" y="8"/>
                    <a:pt x="135" y="8"/>
                    <a:pt x="134" y="9"/>
                  </a:cubicBezTo>
                  <a:cubicBezTo>
                    <a:pt x="134" y="9"/>
                    <a:pt x="134" y="10"/>
                    <a:pt x="134" y="11"/>
                  </a:cubicBezTo>
                  <a:cubicBezTo>
                    <a:pt x="133" y="11"/>
                    <a:pt x="133" y="11"/>
                    <a:pt x="133" y="10"/>
                  </a:cubicBezTo>
                  <a:cubicBezTo>
                    <a:pt x="132" y="10"/>
                    <a:pt x="132" y="10"/>
                    <a:pt x="132" y="10"/>
                  </a:cubicBezTo>
                  <a:cubicBezTo>
                    <a:pt x="132" y="10"/>
                    <a:pt x="132" y="10"/>
                    <a:pt x="132" y="9"/>
                  </a:cubicBezTo>
                  <a:cubicBezTo>
                    <a:pt x="131" y="9"/>
                    <a:pt x="131" y="9"/>
                    <a:pt x="131" y="9"/>
                  </a:cubicBezTo>
                  <a:cubicBezTo>
                    <a:pt x="130" y="9"/>
                    <a:pt x="130" y="9"/>
                    <a:pt x="130" y="10"/>
                  </a:cubicBezTo>
                  <a:cubicBezTo>
                    <a:pt x="130" y="10"/>
                    <a:pt x="130" y="10"/>
                    <a:pt x="130" y="10"/>
                  </a:cubicBezTo>
                  <a:cubicBezTo>
                    <a:pt x="130" y="10"/>
                    <a:pt x="130" y="11"/>
                    <a:pt x="130" y="11"/>
                  </a:cubicBezTo>
                  <a:cubicBezTo>
                    <a:pt x="130" y="11"/>
                    <a:pt x="130" y="11"/>
                    <a:pt x="130" y="12"/>
                  </a:cubicBezTo>
                  <a:cubicBezTo>
                    <a:pt x="131" y="12"/>
                    <a:pt x="131" y="12"/>
                    <a:pt x="132" y="12"/>
                  </a:cubicBezTo>
                  <a:cubicBezTo>
                    <a:pt x="133" y="12"/>
                    <a:pt x="133" y="12"/>
                    <a:pt x="134" y="12"/>
                  </a:cubicBezTo>
                  <a:cubicBezTo>
                    <a:pt x="134" y="13"/>
                    <a:pt x="134" y="13"/>
                    <a:pt x="134" y="13"/>
                  </a:cubicBezTo>
                  <a:cubicBezTo>
                    <a:pt x="134" y="13"/>
                    <a:pt x="134" y="14"/>
                    <a:pt x="133" y="14"/>
                  </a:cubicBezTo>
                  <a:cubicBezTo>
                    <a:pt x="133" y="15"/>
                    <a:pt x="133" y="15"/>
                    <a:pt x="132" y="16"/>
                  </a:cubicBezTo>
                  <a:cubicBezTo>
                    <a:pt x="132" y="17"/>
                    <a:pt x="131" y="17"/>
                    <a:pt x="131" y="17"/>
                  </a:cubicBezTo>
                  <a:cubicBezTo>
                    <a:pt x="131" y="17"/>
                    <a:pt x="131" y="16"/>
                    <a:pt x="131" y="16"/>
                  </a:cubicBezTo>
                  <a:cubicBezTo>
                    <a:pt x="131" y="16"/>
                    <a:pt x="131" y="15"/>
                    <a:pt x="131" y="14"/>
                  </a:cubicBezTo>
                  <a:cubicBezTo>
                    <a:pt x="131" y="14"/>
                    <a:pt x="131" y="14"/>
                    <a:pt x="130" y="14"/>
                  </a:cubicBezTo>
                  <a:cubicBezTo>
                    <a:pt x="129" y="14"/>
                    <a:pt x="129" y="15"/>
                    <a:pt x="129" y="14"/>
                  </a:cubicBezTo>
                  <a:lnTo>
                    <a:pt x="129" y="14"/>
                  </a:lnTo>
                  <a:cubicBezTo>
                    <a:pt x="128" y="14"/>
                    <a:pt x="128" y="14"/>
                    <a:pt x="127" y="14"/>
                  </a:cubicBezTo>
                  <a:cubicBezTo>
                    <a:pt x="127" y="14"/>
                    <a:pt x="127" y="15"/>
                    <a:pt x="126" y="15"/>
                  </a:cubicBezTo>
                  <a:cubicBezTo>
                    <a:pt x="127" y="15"/>
                    <a:pt x="127" y="15"/>
                    <a:pt x="127" y="15"/>
                  </a:cubicBezTo>
                  <a:cubicBezTo>
                    <a:pt x="127" y="15"/>
                    <a:pt x="128" y="15"/>
                    <a:pt x="128" y="15"/>
                  </a:cubicBezTo>
                  <a:cubicBezTo>
                    <a:pt x="128" y="16"/>
                    <a:pt x="129" y="17"/>
                    <a:pt x="129" y="17"/>
                  </a:cubicBezTo>
                  <a:cubicBezTo>
                    <a:pt x="129" y="18"/>
                    <a:pt x="130" y="19"/>
                    <a:pt x="129" y="20"/>
                  </a:cubicBezTo>
                  <a:cubicBezTo>
                    <a:pt x="130" y="20"/>
                    <a:pt x="130" y="20"/>
                    <a:pt x="130" y="20"/>
                  </a:cubicBezTo>
                  <a:cubicBezTo>
                    <a:pt x="131" y="20"/>
                    <a:pt x="131" y="21"/>
                    <a:pt x="131" y="20"/>
                  </a:cubicBezTo>
                  <a:cubicBezTo>
                    <a:pt x="132" y="20"/>
                    <a:pt x="132" y="20"/>
                    <a:pt x="132" y="19"/>
                  </a:cubicBezTo>
                  <a:cubicBezTo>
                    <a:pt x="132" y="19"/>
                    <a:pt x="132" y="18"/>
                    <a:pt x="132" y="18"/>
                  </a:cubicBezTo>
                  <a:cubicBezTo>
                    <a:pt x="133" y="18"/>
                    <a:pt x="133" y="18"/>
                    <a:pt x="133" y="19"/>
                  </a:cubicBezTo>
                  <a:cubicBezTo>
                    <a:pt x="134" y="19"/>
                    <a:pt x="134" y="19"/>
                    <a:pt x="135" y="19"/>
                  </a:cubicBezTo>
                  <a:cubicBezTo>
                    <a:pt x="135" y="18"/>
                    <a:pt x="135" y="18"/>
                    <a:pt x="135" y="18"/>
                  </a:cubicBezTo>
                  <a:cubicBezTo>
                    <a:pt x="135" y="18"/>
                    <a:pt x="135" y="18"/>
                    <a:pt x="134" y="17"/>
                  </a:cubicBezTo>
                  <a:cubicBezTo>
                    <a:pt x="134" y="17"/>
                    <a:pt x="134" y="17"/>
                    <a:pt x="134" y="17"/>
                  </a:cubicBezTo>
                  <a:cubicBezTo>
                    <a:pt x="134" y="17"/>
                    <a:pt x="134" y="17"/>
                    <a:pt x="134" y="16"/>
                  </a:cubicBezTo>
                  <a:cubicBezTo>
                    <a:pt x="135" y="16"/>
                    <a:pt x="135" y="16"/>
                    <a:pt x="135" y="16"/>
                  </a:cubicBezTo>
                  <a:cubicBezTo>
                    <a:pt x="135" y="15"/>
                    <a:pt x="135" y="15"/>
                    <a:pt x="135" y="14"/>
                  </a:cubicBezTo>
                  <a:cubicBezTo>
                    <a:pt x="135" y="14"/>
                    <a:pt x="136" y="13"/>
                    <a:pt x="136" y="13"/>
                  </a:cubicBezTo>
                  <a:cubicBezTo>
                    <a:pt x="136" y="13"/>
                    <a:pt x="137" y="13"/>
                    <a:pt x="137" y="14"/>
                  </a:cubicBezTo>
                  <a:cubicBezTo>
                    <a:pt x="137" y="14"/>
                    <a:pt x="138" y="13"/>
                    <a:pt x="138" y="13"/>
                  </a:cubicBezTo>
                  <a:cubicBezTo>
                    <a:pt x="138" y="12"/>
                    <a:pt x="138" y="12"/>
                    <a:pt x="139" y="12"/>
                  </a:cubicBezTo>
                  <a:cubicBezTo>
                    <a:pt x="138" y="13"/>
                    <a:pt x="139" y="14"/>
                    <a:pt x="139" y="15"/>
                  </a:cubicBezTo>
                  <a:cubicBezTo>
                    <a:pt x="140" y="15"/>
                    <a:pt x="141" y="16"/>
                    <a:pt x="141" y="16"/>
                  </a:cubicBezTo>
                  <a:cubicBezTo>
                    <a:pt x="142" y="16"/>
                    <a:pt x="142" y="16"/>
                    <a:pt x="142" y="16"/>
                  </a:cubicBezTo>
                  <a:cubicBezTo>
                    <a:pt x="142" y="16"/>
                    <a:pt x="142" y="16"/>
                    <a:pt x="141" y="15"/>
                  </a:cubicBezTo>
                  <a:cubicBezTo>
                    <a:pt x="141" y="15"/>
                    <a:pt x="141" y="15"/>
                    <a:pt x="141" y="15"/>
                  </a:cubicBezTo>
                  <a:cubicBezTo>
                    <a:pt x="141" y="14"/>
                    <a:pt x="141" y="14"/>
                    <a:pt x="141" y="14"/>
                  </a:cubicBezTo>
                  <a:cubicBezTo>
                    <a:pt x="142" y="14"/>
                    <a:pt x="142" y="14"/>
                    <a:pt x="142" y="13"/>
                  </a:cubicBezTo>
                  <a:cubicBezTo>
                    <a:pt x="142" y="13"/>
                    <a:pt x="141" y="13"/>
                    <a:pt x="141" y="12"/>
                  </a:cubicBezTo>
                  <a:cubicBezTo>
                    <a:pt x="142" y="13"/>
                    <a:pt x="142" y="13"/>
                    <a:pt x="143" y="13"/>
                  </a:cubicBezTo>
                  <a:lnTo>
                    <a:pt x="143" y="11"/>
                  </a:lnTo>
                  <a:cubicBezTo>
                    <a:pt x="143" y="10"/>
                    <a:pt x="143" y="10"/>
                    <a:pt x="143" y="10"/>
                  </a:cubicBezTo>
                  <a:cubicBezTo>
                    <a:pt x="142" y="10"/>
                    <a:pt x="142" y="10"/>
                    <a:pt x="142" y="11"/>
                  </a:cubicBezTo>
                  <a:cubicBezTo>
                    <a:pt x="142" y="11"/>
                    <a:pt x="141" y="11"/>
                    <a:pt x="141" y="11"/>
                  </a:cubicBezTo>
                  <a:cubicBezTo>
                    <a:pt x="141" y="11"/>
                    <a:pt x="140" y="11"/>
                    <a:pt x="140" y="10"/>
                  </a:cubicBezTo>
                  <a:cubicBezTo>
                    <a:pt x="141" y="10"/>
                    <a:pt x="142" y="10"/>
                    <a:pt x="142" y="9"/>
                  </a:cubicBezTo>
                  <a:cubicBezTo>
                    <a:pt x="143" y="9"/>
                    <a:pt x="144" y="9"/>
                    <a:pt x="145" y="9"/>
                  </a:cubicBezTo>
                  <a:cubicBezTo>
                    <a:pt x="145" y="8"/>
                    <a:pt x="145" y="8"/>
                    <a:pt x="145" y="8"/>
                  </a:cubicBezTo>
                  <a:cubicBezTo>
                    <a:pt x="145" y="7"/>
                    <a:pt x="144" y="7"/>
                    <a:pt x="144" y="6"/>
                  </a:cubicBezTo>
                  <a:cubicBezTo>
                    <a:pt x="144" y="6"/>
                    <a:pt x="144" y="6"/>
                    <a:pt x="144" y="5"/>
                  </a:cubicBezTo>
                  <a:cubicBezTo>
                    <a:pt x="144" y="5"/>
                    <a:pt x="144" y="5"/>
                    <a:pt x="144" y="4"/>
                  </a:cubicBezTo>
                  <a:cubicBezTo>
                    <a:pt x="145" y="4"/>
                    <a:pt x="145" y="4"/>
                    <a:pt x="145" y="5"/>
                  </a:cubicBezTo>
                  <a:cubicBezTo>
                    <a:pt x="145" y="5"/>
                    <a:pt x="145" y="6"/>
                    <a:pt x="145" y="6"/>
                  </a:cubicBezTo>
                  <a:cubicBezTo>
                    <a:pt x="146" y="7"/>
                    <a:pt x="146" y="7"/>
                    <a:pt x="147" y="7"/>
                  </a:cubicBezTo>
                  <a:cubicBezTo>
                    <a:pt x="148" y="8"/>
                    <a:pt x="148" y="8"/>
                    <a:pt x="148" y="9"/>
                  </a:cubicBezTo>
                  <a:cubicBezTo>
                    <a:pt x="147" y="9"/>
                    <a:pt x="147" y="9"/>
                    <a:pt x="146" y="10"/>
                  </a:cubicBezTo>
                  <a:cubicBezTo>
                    <a:pt x="146" y="10"/>
                    <a:pt x="145" y="10"/>
                    <a:pt x="144" y="10"/>
                  </a:cubicBezTo>
                  <a:cubicBezTo>
                    <a:pt x="144" y="12"/>
                    <a:pt x="145" y="12"/>
                    <a:pt x="146" y="12"/>
                  </a:cubicBezTo>
                  <a:cubicBezTo>
                    <a:pt x="146" y="12"/>
                    <a:pt x="146" y="13"/>
                    <a:pt x="146" y="13"/>
                  </a:cubicBezTo>
                  <a:cubicBezTo>
                    <a:pt x="146" y="13"/>
                    <a:pt x="146" y="14"/>
                    <a:pt x="146" y="14"/>
                  </a:cubicBezTo>
                  <a:cubicBezTo>
                    <a:pt x="147" y="15"/>
                    <a:pt x="147" y="15"/>
                    <a:pt x="147" y="14"/>
                  </a:cubicBezTo>
                  <a:cubicBezTo>
                    <a:pt x="148" y="14"/>
                    <a:pt x="148" y="13"/>
                    <a:pt x="149" y="13"/>
                  </a:cubicBezTo>
                  <a:cubicBezTo>
                    <a:pt x="149" y="14"/>
                    <a:pt x="149" y="15"/>
                    <a:pt x="149" y="15"/>
                  </a:cubicBezTo>
                  <a:cubicBezTo>
                    <a:pt x="148" y="15"/>
                    <a:pt x="149" y="16"/>
                    <a:pt x="149" y="17"/>
                  </a:cubicBezTo>
                  <a:cubicBezTo>
                    <a:pt x="149" y="17"/>
                    <a:pt x="149" y="16"/>
                    <a:pt x="149" y="16"/>
                  </a:cubicBezTo>
                  <a:cubicBezTo>
                    <a:pt x="150" y="16"/>
                    <a:pt x="150" y="16"/>
                    <a:pt x="150" y="16"/>
                  </a:cubicBezTo>
                  <a:cubicBezTo>
                    <a:pt x="150" y="15"/>
                    <a:pt x="150" y="15"/>
                    <a:pt x="150" y="15"/>
                  </a:cubicBezTo>
                  <a:cubicBezTo>
                    <a:pt x="150" y="15"/>
                    <a:pt x="150" y="15"/>
                    <a:pt x="151" y="15"/>
                  </a:cubicBezTo>
                  <a:cubicBezTo>
                    <a:pt x="151" y="15"/>
                    <a:pt x="151" y="15"/>
                    <a:pt x="152" y="15"/>
                  </a:cubicBezTo>
                  <a:cubicBezTo>
                    <a:pt x="152" y="15"/>
                    <a:pt x="152" y="16"/>
                    <a:pt x="152" y="16"/>
                  </a:cubicBezTo>
                  <a:cubicBezTo>
                    <a:pt x="152" y="16"/>
                    <a:pt x="152" y="16"/>
                    <a:pt x="152" y="17"/>
                  </a:cubicBezTo>
                  <a:cubicBezTo>
                    <a:pt x="152" y="17"/>
                    <a:pt x="152" y="17"/>
                    <a:pt x="153" y="17"/>
                  </a:cubicBezTo>
                  <a:cubicBezTo>
                    <a:pt x="153" y="17"/>
                    <a:pt x="154" y="17"/>
                    <a:pt x="154" y="16"/>
                  </a:cubicBezTo>
                  <a:cubicBezTo>
                    <a:pt x="154" y="16"/>
                    <a:pt x="154" y="15"/>
                    <a:pt x="154" y="15"/>
                  </a:cubicBezTo>
                  <a:cubicBezTo>
                    <a:pt x="155" y="15"/>
                    <a:pt x="155" y="16"/>
                    <a:pt x="156" y="16"/>
                  </a:cubicBezTo>
                  <a:cubicBezTo>
                    <a:pt x="156" y="16"/>
                    <a:pt x="157" y="17"/>
                    <a:pt x="157" y="17"/>
                  </a:cubicBezTo>
                  <a:cubicBezTo>
                    <a:pt x="158" y="17"/>
                    <a:pt x="159" y="17"/>
                    <a:pt x="159" y="17"/>
                  </a:cubicBezTo>
                  <a:cubicBezTo>
                    <a:pt x="160" y="17"/>
                    <a:pt x="161" y="17"/>
                    <a:pt x="161" y="18"/>
                  </a:cubicBezTo>
                  <a:cubicBezTo>
                    <a:pt x="161" y="18"/>
                    <a:pt x="161" y="19"/>
                    <a:pt x="160" y="18"/>
                  </a:cubicBezTo>
                  <a:cubicBezTo>
                    <a:pt x="159" y="18"/>
                    <a:pt x="159" y="18"/>
                    <a:pt x="159" y="18"/>
                  </a:cubicBezTo>
                  <a:cubicBezTo>
                    <a:pt x="159" y="19"/>
                    <a:pt x="159" y="20"/>
                    <a:pt x="159" y="20"/>
                  </a:cubicBezTo>
                  <a:cubicBezTo>
                    <a:pt x="159" y="20"/>
                    <a:pt x="159" y="20"/>
                    <a:pt x="158" y="21"/>
                  </a:cubicBezTo>
                  <a:cubicBezTo>
                    <a:pt x="158" y="21"/>
                    <a:pt x="158" y="21"/>
                    <a:pt x="157" y="20"/>
                  </a:cubicBezTo>
                  <a:cubicBezTo>
                    <a:pt x="157" y="20"/>
                    <a:pt x="157" y="20"/>
                    <a:pt x="157" y="19"/>
                  </a:cubicBezTo>
                  <a:cubicBezTo>
                    <a:pt x="157" y="19"/>
                    <a:pt x="157" y="19"/>
                    <a:pt x="157" y="18"/>
                  </a:cubicBezTo>
                  <a:cubicBezTo>
                    <a:pt x="156" y="18"/>
                    <a:pt x="156" y="18"/>
                    <a:pt x="155" y="18"/>
                  </a:cubicBezTo>
                  <a:cubicBezTo>
                    <a:pt x="155" y="19"/>
                    <a:pt x="155" y="19"/>
                    <a:pt x="155" y="20"/>
                  </a:cubicBezTo>
                  <a:cubicBezTo>
                    <a:pt x="155" y="20"/>
                    <a:pt x="155" y="20"/>
                    <a:pt x="154" y="21"/>
                  </a:cubicBezTo>
                  <a:cubicBezTo>
                    <a:pt x="155" y="21"/>
                    <a:pt x="156" y="21"/>
                    <a:pt x="156" y="22"/>
                  </a:cubicBezTo>
                  <a:cubicBezTo>
                    <a:pt x="156" y="22"/>
                    <a:pt x="157" y="22"/>
                    <a:pt x="158" y="22"/>
                  </a:cubicBezTo>
                  <a:cubicBezTo>
                    <a:pt x="157" y="23"/>
                    <a:pt x="157" y="23"/>
                    <a:pt x="157" y="23"/>
                  </a:cubicBezTo>
                  <a:cubicBezTo>
                    <a:pt x="156" y="23"/>
                    <a:pt x="156" y="23"/>
                    <a:pt x="155" y="22"/>
                  </a:cubicBezTo>
                  <a:cubicBezTo>
                    <a:pt x="155" y="22"/>
                    <a:pt x="155" y="22"/>
                    <a:pt x="154" y="22"/>
                  </a:cubicBezTo>
                  <a:cubicBezTo>
                    <a:pt x="154" y="22"/>
                    <a:pt x="154" y="22"/>
                    <a:pt x="154" y="23"/>
                  </a:cubicBezTo>
                  <a:cubicBezTo>
                    <a:pt x="153" y="24"/>
                    <a:pt x="154" y="24"/>
                    <a:pt x="154" y="24"/>
                  </a:cubicBezTo>
                  <a:cubicBezTo>
                    <a:pt x="155" y="24"/>
                    <a:pt x="155" y="24"/>
                    <a:pt x="156" y="24"/>
                  </a:cubicBezTo>
                  <a:cubicBezTo>
                    <a:pt x="155" y="25"/>
                    <a:pt x="155" y="25"/>
                    <a:pt x="155" y="25"/>
                  </a:cubicBezTo>
                  <a:cubicBezTo>
                    <a:pt x="155" y="26"/>
                    <a:pt x="155" y="26"/>
                    <a:pt x="156" y="26"/>
                  </a:cubicBezTo>
                  <a:cubicBezTo>
                    <a:pt x="156" y="26"/>
                    <a:pt x="157" y="26"/>
                    <a:pt x="157" y="26"/>
                  </a:cubicBezTo>
                  <a:cubicBezTo>
                    <a:pt x="157" y="25"/>
                    <a:pt x="157" y="25"/>
                    <a:pt x="156" y="25"/>
                  </a:cubicBezTo>
                  <a:cubicBezTo>
                    <a:pt x="156" y="24"/>
                    <a:pt x="157" y="24"/>
                    <a:pt x="157" y="24"/>
                  </a:cubicBezTo>
                  <a:cubicBezTo>
                    <a:pt x="158" y="24"/>
                    <a:pt x="158" y="24"/>
                    <a:pt x="159" y="24"/>
                  </a:cubicBezTo>
                  <a:cubicBezTo>
                    <a:pt x="159" y="24"/>
                    <a:pt x="159" y="25"/>
                    <a:pt x="158" y="25"/>
                  </a:cubicBezTo>
                  <a:cubicBezTo>
                    <a:pt x="158" y="25"/>
                    <a:pt x="158" y="25"/>
                    <a:pt x="158" y="25"/>
                  </a:cubicBezTo>
                  <a:cubicBezTo>
                    <a:pt x="158" y="25"/>
                    <a:pt x="158" y="26"/>
                    <a:pt x="159" y="26"/>
                  </a:cubicBezTo>
                  <a:cubicBezTo>
                    <a:pt x="160" y="27"/>
                    <a:pt x="160" y="27"/>
                    <a:pt x="161" y="27"/>
                  </a:cubicBezTo>
                  <a:cubicBezTo>
                    <a:pt x="161" y="27"/>
                    <a:pt x="162" y="28"/>
                    <a:pt x="162" y="28"/>
                  </a:cubicBezTo>
                  <a:cubicBezTo>
                    <a:pt x="163" y="28"/>
                    <a:pt x="163" y="29"/>
                    <a:pt x="164" y="29"/>
                  </a:cubicBezTo>
                  <a:cubicBezTo>
                    <a:pt x="164" y="30"/>
                    <a:pt x="163" y="30"/>
                    <a:pt x="163" y="30"/>
                  </a:cubicBezTo>
                  <a:cubicBezTo>
                    <a:pt x="162" y="30"/>
                    <a:pt x="161" y="30"/>
                    <a:pt x="161" y="30"/>
                  </a:cubicBezTo>
                  <a:cubicBezTo>
                    <a:pt x="161" y="31"/>
                    <a:pt x="162" y="31"/>
                    <a:pt x="162" y="31"/>
                  </a:cubicBezTo>
                  <a:cubicBezTo>
                    <a:pt x="163" y="31"/>
                    <a:pt x="164" y="31"/>
                    <a:pt x="164" y="31"/>
                  </a:cubicBezTo>
                  <a:cubicBezTo>
                    <a:pt x="164" y="31"/>
                    <a:pt x="163" y="32"/>
                    <a:pt x="163" y="33"/>
                  </a:cubicBezTo>
                  <a:cubicBezTo>
                    <a:pt x="162" y="34"/>
                    <a:pt x="162" y="35"/>
                    <a:pt x="163" y="36"/>
                  </a:cubicBezTo>
                  <a:cubicBezTo>
                    <a:pt x="163" y="36"/>
                    <a:pt x="164" y="35"/>
                    <a:pt x="164" y="35"/>
                  </a:cubicBezTo>
                  <a:cubicBezTo>
                    <a:pt x="164" y="34"/>
                    <a:pt x="164" y="33"/>
                    <a:pt x="164" y="33"/>
                  </a:cubicBezTo>
                  <a:cubicBezTo>
                    <a:pt x="165" y="33"/>
                    <a:pt x="165" y="34"/>
                    <a:pt x="165" y="34"/>
                  </a:cubicBezTo>
                  <a:cubicBezTo>
                    <a:pt x="164" y="35"/>
                    <a:pt x="164" y="35"/>
                    <a:pt x="164" y="36"/>
                  </a:cubicBezTo>
                  <a:cubicBezTo>
                    <a:pt x="166" y="36"/>
                    <a:pt x="167" y="35"/>
                    <a:pt x="168" y="35"/>
                  </a:cubicBezTo>
                  <a:cubicBezTo>
                    <a:pt x="168" y="36"/>
                    <a:pt x="169" y="35"/>
                    <a:pt x="170" y="35"/>
                  </a:cubicBezTo>
                  <a:cubicBezTo>
                    <a:pt x="170" y="36"/>
                    <a:pt x="170" y="37"/>
                    <a:pt x="170" y="36"/>
                  </a:cubicBezTo>
                  <a:cubicBezTo>
                    <a:pt x="169" y="36"/>
                    <a:pt x="169" y="36"/>
                    <a:pt x="168" y="36"/>
                  </a:cubicBezTo>
                  <a:cubicBezTo>
                    <a:pt x="167" y="36"/>
                    <a:pt x="167" y="37"/>
                    <a:pt x="167" y="38"/>
                  </a:cubicBezTo>
                  <a:lnTo>
                    <a:pt x="165" y="38"/>
                  </a:lnTo>
                  <a:cubicBezTo>
                    <a:pt x="165" y="38"/>
                    <a:pt x="165" y="39"/>
                    <a:pt x="165" y="39"/>
                  </a:cubicBezTo>
                  <a:cubicBezTo>
                    <a:pt x="165" y="39"/>
                    <a:pt x="165" y="39"/>
                    <a:pt x="165" y="40"/>
                  </a:cubicBezTo>
                  <a:cubicBezTo>
                    <a:pt x="165" y="40"/>
                    <a:pt x="165" y="40"/>
                    <a:pt x="164" y="39"/>
                  </a:cubicBezTo>
                  <a:cubicBezTo>
                    <a:pt x="164" y="39"/>
                    <a:pt x="164" y="39"/>
                    <a:pt x="163" y="39"/>
                  </a:cubicBezTo>
                  <a:cubicBezTo>
                    <a:pt x="163" y="39"/>
                    <a:pt x="162" y="40"/>
                    <a:pt x="163" y="41"/>
                  </a:cubicBezTo>
                  <a:cubicBezTo>
                    <a:pt x="161" y="41"/>
                    <a:pt x="160" y="41"/>
                    <a:pt x="160" y="42"/>
                  </a:cubicBezTo>
                  <a:cubicBezTo>
                    <a:pt x="160" y="43"/>
                    <a:pt x="159" y="43"/>
                    <a:pt x="159" y="44"/>
                  </a:cubicBezTo>
                  <a:cubicBezTo>
                    <a:pt x="160" y="44"/>
                    <a:pt x="160" y="44"/>
                    <a:pt x="160" y="44"/>
                  </a:cubicBezTo>
                  <a:cubicBezTo>
                    <a:pt x="160" y="44"/>
                    <a:pt x="161" y="43"/>
                    <a:pt x="161" y="44"/>
                  </a:cubicBezTo>
                  <a:cubicBezTo>
                    <a:pt x="161" y="45"/>
                    <a:pt x="161" y="45"/>
                    <a:pt x="162" y="45"/>
                  </a:cubicBezTo>
                  <a:cubicBezTo>
                    <a:pt x="162" y="46"/>
                    <a:pt x="161" y="47"/>
                    <a:pt x="160" y="47"/>
                  </a:cubicBezTo>
                  <a:cubicBezTo>
                    <a:pt x="159" y="48"/>
                    <a:pt x="159" y="48"/>
                    <a:pt x="159" y="48"/>
                  </a:cubicBezTo>
                  <a:cubicBezTo>
                    <a:pt x="158" y="48"/>
                    <a:pt x="158" y="48"/>
                    <a:pt x="158" y="48"/>
                  </a:cubicBezTo>
                  <a:cubicBezTo>
                    <a:pt x="157" y="48"/>
                    <a:pt x="157" y="48"/>
                    <a:pt x="157" y="48"/>
                  </a:cubicBezTo>
                  <a:cubicBezTo>
                    <a:pt x="156" y="48"/>
                    <a:pt x="156" y="48"/>
                    <a:pt x="156" y="49"/>
                  </a:cubicBezTo>
                  <a:cubicBezTo>
                    <a:pt x="157" y="49"/>
                    <a:pt x="158" y="49"/>
                    <a:pt x="159" y="49"/>
                  </a:cubicBezTo>
                  <a:cubicBezTo>
                    <a:pt x="159" y="49"/>
                    <a:pt x="160" y="48"/>
                    <a:pt x="161" y="48"/>
                  </a:cubicBezTo>
                  <a:cubicBezTo>
                    <a:pt x="161" y="48"/>
                    <a:pt x="162" y="47"/>
                    <a:pt x="163" y="47"/>
                  </a:cubicBezTo>
                  <a:cubicBezTo>
                    <a:pt x="163" y="47"/>
                    <a:pt x="164" y="47"/>
                    <a:pt x="165" y="47"/>
                  </a:cubicBezTo>
                  <a:cubicBezTo>
                    <a:pt x="165" y="47"/>
                    <a:pt x="165" y="46"/>
                    <a:pt x="165" y="46"/>
                  </a:cubicBezTo>
                  <a:cubicBezTo>
                    <a:pt x="165" y="46"/>
                    <a:pt x="164" y="46"/>
                    <a:pt x="164" y="46"/>
                  </a:cubicBezTo>
                  <a:cubicBezTo>
                    <a:pt x="164" y="46"/>
                    <a:pt x="164" y="46"/>
                    <a:pt x="163" y="45"/>
                  </a:cubicBezTo>
                  <a:cubicBezTo>
                    <a:pt x="163" y="45"/>
                    <a:pt x="163" y="45"/>
                    <a:pt x="163" y="45"/>
                  </a:cubicBezTo>
                  <a:cubicBezTo>
                    <a:pt x="163" y="44"/>
                    <a:pt x="163" y="44"/>
                    <a:pt x="164" y="44"/>
                  </a:cubicBezTo>
                  <a:cubicBezTo>
                    <a:pt x="164" y="45"/>
                    <a:pt x="164" y="45"/>
                    <a:pt x="164" y="45"/>
                  </a:cubicBezTo>
                  <a:cubicBezTo>
                    <a:pt x="164" y="45"/>
                    <a:pt x="164" y="45"/>
                    <a:pt x="165" y="45"/>
                  </a:cubicBezTo>
                  <a:lnTo>
                    <a:pt x="165" y="45"/>
                  </a:lnTo>
                  <a:cubicBezTo>
                    <a:pt x="165" y="45"/>
                    <a:pt x="165" y="45"/>
                    <a:pt x="165" y="46"/>
                  </a:cubicBezTo>
                  <a:cubicBezTo>
                    <a:pt x="165" y="46"/>
                    <a:pt x="165" y="46"/>
                    <a:pt x="165" y="46"/>
                  </a:cubicBezTo>
                  <a:cubicBezTo>
                    <a:pt x="166" y="46"/>
                    <a:pt x="166" y="46"/>
                    <a:pt x="167" y="46"/>
                  </a:cubicBezTo>
                  <a:cubicBezTo>
                    <a:pt x="167" y="46"/>
                    <a:pt x="168" y="47"/>
                    <a:pt x="168" y="47"/>
                  </a:cubicBezTo>
                  <a:cubicBezTo>
                    <a:pt x="168" y="47"/>
                    <a:pt x="168" y="47"/>
                    <a:pt x="169" y="47"/>
                  </a:cubicBezTo>
                  <a:cubicBezTo>
                    <a:pt x="169" y="47"/>
                    <a:pt x="170" y="47"/>
                    <a:pt x="171" y="47"/>
                  </a:cubicBezTo>
                  <a:cubicBezTo>
                    <a:pt x="171" y="49"/>
                    <a:pt x="171" y="51"/>
                    <a:pt x="171" y="53"/>
                  </a:cubicBezTo>
                  <a:cubicBezTo>
                    <a:pt x="170" y="54"/>
                    <a:pt x="170" y="56"/>
                    <a:pt x="171" y="58"/>
                  </a:cubicBezTo>
                  <a:cubicBezTo>
                    <a:pt x="170" y="58"/>
                    <a:pt x="170" y="58"/>
                    <a:pt x="170" y="58"/>
                  </a:cubicBezTo>
                  <a:cubicBezTo>
                    <a:pt x="170" y="58"/>
                    <a:pt x="170" y="58"/>
                    <a:pt x="169" y="58"/>
                  </a:cubicBezTo>
                  <a:cubicBezTo>
                    <a:pt x="169" y="58"/>
                    <a:pt x="169" y="57"/>
                    <a:pt x="169" y="57"/>
                  </a:cubicBezTo>
                  <a:cubicBezTo>
                    <a:pt x="169" y="57"/>
                    <a:pt x="168" y="57"/>
                    <a:pt x="168" y="57"/>
                  </a:cubicBezTo>
                  <a:cubicBezTo>
                    <a:pt x="168" y="58"/>
                    <a:pt x="168" y="58"/>
                    <a:pt x="168" y="58"/>
                  </a:cubicBezTo>
                  <a:cubicBezTo>
                    <a:pt x="169" y="58"/>
                    <a:pt x="169" y="59"/>
                    <a:pt x="169" y="59"/>
                  </a:cubicBezTo>
                  <a:cubicBezTo>
                    <a:pt x="169" y="59"/>
                    <a:pt x="169" y="59"/>
                    <a:pt x="170" y="59"/>
                  </a:cubicBezTo>
                  <a:cubicBezTo>
                    <a:pt x="170" y="60"/>
                    <a:pt x="170" y="60"/>
                    <a:pt x="171" y="60"/>
                  </a:cubicBezTo>
                  <a:lnTo>
                    <a:pt x="171" y="169"/>
                  </a:lnTo>
                  <a:cubicBezTo>
                    <a:pt x="170" y="169"/>
                    <a:pt x="170" y="169"/>
                    <a:pt x="170" y="169"/>
                  </a:cubicBezTo>
                  <a:cubicBezTo>
                    <a:pt x="169" y="168"/>
                    <a:pt x="169" y="168"/>
                    <a:pt x="168" y="168"/>
                  </a:cubicBezTo>
                  <a:cubicBezTo>
                    <a:pt x="168" y="168"/>
                    <a:pt x="168" y="169"/>
                    <a:pt x="169" y="170"/>
                  </a:cubicBezTo>
                  <a:cubicBezTo>
                    <a:pt x="169" y="170"/>
                    <a:pt x="170" y="171"/>
                    <a:pt x="170" y="171"/>
                  </a:cubicBezTo>
                  <a:cubicBezTo>
                    <a:pt x="171" y="176"/>
                    <a:pt x="171" y="182"/>
                    <a:pt x="171" y="188"/>
                  </a:cubicBezTo>
                  <a:cubicBezTo>
                    <a:pt x="170" y="188"/>
                    <a:pt x="170" y="188"/>
                    <a:pt x="170" y="189"/>
                  </a:cubicBezTo>
                  <a:cubicBezTo>
                    <a:pt x="170" y="189"/>
                    <a:pt x="169" y="189"/>
                    <a:pt x="170" y="190"/>
                  </a:cubicBezTo>
                  <a:cubicBezTo>
                    <a:pt x="169" y="189"/>
                    <a:pt x="169" y="189"/>
                    <a:pt x="169" y="189"/>
                  </a:cubicBezTo>
                  <a:cubicBezTo>
                    <a:pt x="169" y="188"/>
                    <a:pt x="169" y="188"/>
                    <a:pt x="169" y="188"/>
                  </a:cubicBezTo>
                  <a:cubicBezTo>
                    <a:pt x="167" y="188"/>
                    <a:pt x="167" y="189"/>
                    <a:pt x="167" y="191"/>
                  </a:cubicBezTo>
                  <a:cubicBezTo>
                    <a:pt x="167" y="191"/>
                    <a:pt x="166" y="191"/>
                    <a:pt x="166" y="191"/>
                  </a:cubicBezTo>
                  <a:cubicBezTo>
                    <a:pt x="165" y="191"/>
                    <a:pt x="165" y="191"/>
                    <a:pt x="164" y="191"/>
                  </a:cubicBezTo>
                  <a:cubicBezTo>
                    <a:pt x="164" y="191"/>
                    <a:pt x="164" y="191"/>
                    <a:pt x="164" y="191"/>
                  </a:cubicBezTo>
                  <a:cubicBezTo>
                    <a:pt x="164" y="192"/>
                    <a:pt x="164" y="192"/>
                    <a:pt x="164" y="192"/>
                  </a:cubicBezTo>
                  <a:cubicBezTo>
                    <a:pt x="164" y="192"/>
                    <a:pt x="164" y="192"/>
                    <a:pt x="164" y="192"/>
                  </a:cubicBezTo>
                  <a:cubicBezTo>
                    <a:pt x="164" y="193"/>
                    <a:pt x="164" y="193"/>
                    <a:pt x="163" y="193"/>
                  </a:cubicBezTo>
                  <a:cubicBezTo>
                    <a:pt x="163" y="193"/>
                    <a:pt x="163" y="194"/>
                    <a:pt x="164" y="194"/>
                  </a:cubicBezTo>
                  <a:cubicBezTo>
                    <a:pt x="164" y="195"/>
                    <a:pt x="164" y="195"/>
                    <a:pt x="164" y="195"/>
                  </a:cubicBezTo>
                  <a:cubicBezTo>
                    <a:pt x="163" y="195"/>
                    <a:pt x="163" y="195"/>
                    <a:pt x="163" y="195"/>
                  </a:cubicBezTo>
                  <a:cubicBezTo>
                    <a:pt x="163" y="195"/>
                    <a:pt x="163" y="195"/>
                    <a:pt x="162" y="195"/>
                  </a:cubicBezTo>
                  <a:cubicBezTo>
                    <a:pt x="162" y="194"/>
                    <a:pt x="162" y="194"/>
                    <a:pt x="162" y="194"/>
                  </a:cubicBezTo>
                  <a:cubicBezTo>
                    <a:pt x="162" y="194"/>
                    <a:pt x="162" y="194"/>
                    <a:pt x="161" y="194"/>
                  </a:cubicBezTo>
                  <a:cubicBezTo>
                    <a:pt x="161" y="193"/>
                    <a:pt x="162" y="193"/>
                    <a:pt x="162" y="193"/>
                  </a:cubicBezTo>
                  <a:lnTo>
                    <a:pt x="163" y="193"/>
                  </a:lnTo>
                  <a:lnTo>
                    <a:pt x="162" y="192"/>
                  </a:lnTo>
                  <a:cubicBezTo>
                    <a:pt x="161" y="191"/>
                    <a:pt x="161" y="191"/>
                    <a:pt x="160" y="192"/>
                  </a:cubicBezTo>
                  <a:cubicBezTo>
                    <a:pt x="160" y="192"/>
                    <a:pt x="160" y="192"/>
                    <a:pt x="160" y="193"/>
                  </a:cubicBezTo>
                  <a:cubicBezTo>
                    <a:pt x="159" y="192"/>
                    <a:pt x="159" y="192"/>
                    <a:pt x="159" y="192"/>
                  </a:cubicBezTo>
                  <a:cubicBezTo>
                    <a:pt x="159" y="192"/>
                    <a:pt x="159" y="191"/>
                    <a:pt x="159" y="191"/>
                  </a:cubicBezTo>
                  <a:cubicBezTo>
                    <a:pt x="158" y="191"/>
                    <a:pt x="157" y="191"/>
                    <a:pt x="156" y="191"/>
                  </a:cubicBezTo>
                  <a:cubicBezTo>
                    <a:pt x="155" y="191"/>
                    <a:pt x="155" y="191"/>
                    <a:pt x="154" y="192"/>
                  </a:cubicBezTo>
                  <a:cubicBezTo>
                    <a:pt x="153" y="191"/>
                    <a:pt x="153" y="191"/>
                    <a:pt x="152" y="191"/>
                  </a:cubicBezTo>
                  <a:cubicBezTo>
                    <a:pt x="152" y="191"/>
                    <a:pt x="151" y="191"/>
                    <a:pt x="150" y="191"/>
                  </a:cubicBezTo>
                  <a:cubicBezTo>
                    <a:pt x="150" y="191"/>
                    <a:pt x="149" y="192"/>
                    <a:pt x="149" y="193"/>
                  </a:cubicBezTo>
                  <a:cubicBezTo>
                    <a:pt x="148" y="193"/>
                    <a:pt x="148" y="194"/>
                    <a:pt x="148" y="195"/>
                  </a:cubicBezTo>
                  <a:cubicBezTo>
                    <a:pt x="147" y="196"/>
                    <a:pt x="147" y="196"/>
                    <a:pt x="146" y="196"/>
                  </a:cubicBezTo>
                  <a:cubicBezTo>
                    <a:pt x="145" y="196"/>
                    <a:pt x="145" y="196"/>
                    <a:pt x="144" y="196"/>
                  </a:cubicBezTo>
                  <a:cubicBezTo>
                    <a:pt x="144" y="196"/>
                    <a:pt x="144" y="197"/>
                    <a:pt x="144" y="197"/>
                  </a:cubicBezTo>
                  <a:cubicBezTo>
                    <a:pt x="144" y="197"/>
                    <a:pt x="145" y="197"/>
                    <a:pt x="145" y="197"/>
                  </a:cubicBezTo>
                  <a:cubicBezTo>
                    <a:pt x="145" y="197"/>
                    <a:pt x="145" y="198"/>
                    <a:pt x="145" y="198"/>
                  </a:cubicBezTo>
                  <a:cubicBezTo>
                    <a:pt x="145" y="198"/>
                    <a:pt x="145" y="198"/>
                    <a:pt x="145" y="199"/>
                  </a:cubicBezTo>
                  <a:cubicBezTo>
                    <a:pt x="144" y="199"/>
                    <a:pt x="144" y="199"/>
                    <a:pt x="144" y="198"/>
                  </a:cubicBezTo>
                  <a:cubicBezTo>
                    <a:pt x="144" y="198"/>
                    <a:pt x="143" y="198"/>
                    <a:pt x="143" y="198"/>
                  </a:cubicBezTo>
                  <a:cubicBezTo>
                    <a:pt x="143" y="197"/>
                    <a:pt x="143" y="197"/>
                    <a:pt x="143" y="197"/>
                  </a:cubicBezTo>
                  <a:cubicBezTo>
                    <a:pt x="143" y="196"/>
                    <a:pt x="143" y="196"/>
                    <a:pt x="142" y="196"/>
                  </a:cubicBezTo>
                  <a:cubicBezTo>
                    <a:pt x="142" y="196"/>
                    <a:pt x="142" y="196"/>
                    <a:pt x="141" y="196"/>
                  </a:cubicBezTo>
                  <a:cubicBezTo>
                    <a:pt x="141" y="196"/>
                    <a:pt x="141" y="197"/>
                    <a:pt x="141" y="197"/>
                  </a:cubicBezTo>
                  <a:cubicBezTo>
                    <a:pt x="141" y="197"/>
                    <a:pt x="141" y="197"/>
                    <a:pt x="141" y="198"/>
                  </a:cubicBezTo>
                  <a:cubicBezTo>
                    <a:pt x="141" y="198"/>
                    <a:pt x="141" y="198"/>
                    <a:pt x="141" y="199"/>
                  </a:cubicBezTo>
                  <a:cubicBezTo>
                    <a:pt x="141" y="199"/>
                    <a:pt x="140" y="199"/>
                    <a:pt x="140" y="198"/>
                  </a:cubicBezTo>
                  <a:cubicBezTo>
                    <a:pt x="140" y="198"/>
                    <a:pt x="139" y="198"/>
                    <a:pt x="139" y="198"/>
                  </a:cubicBezTo>
                  <a:cubicBezTo>
                    <a:pt x="139" y="199"/>
                    <a:pt x="139" y="199"/>
                    <a:pt x="140" y="199"/>
                  </a:cubicBezTo>
                  <a:cubicBezTo>
                    <a:pt x="140" y="199"/>
                    <a:pt x="141" y="200"/>
                    <a:pt x="141" y="200"/>
                  </a:cubicBezTo>
                  <a:cubicBezTo>
                    <a:pt x="141" y="200"/>
                    <a:pt x="141" y="201"/>
                    <a:pt x="141" y="201"/>
                  </a:cubicBezTo>
                  <a:cubicBezTo>
                    <a:pt x="140" y="202"/>
                    <a:pt x="140" y="202"/>
                    <a:pt x="141" y="203"/>
                  </a:cubicBezTo>
                  <a:cubicBezTo>
                    <a:pt x="141" y="203"/>
                    <a:pt x="141" y="203"/>
                    <a:pt x="142" y="203"/>
                  </a:cubicBezTo>
                  <a:cubicBezTo>
                    <a:pt x="142" y="203"/>
                    <a:pt x="142" y="203"/>
                    <a:pt x="143" y="203"/>
                  </a:cubicBezTo>
                  <a:cubicBezTo>
                    <a:pt x="143" y="203"/>
                    <a:pt x="143" y="202"/>
                    <a:pt x="144" y="202"/>
                  </a:cubicBezTo>
                  <a:cubicBezTo>
                    <a:pt x="144" y="202"/>
                    <a:pt x="145" y="202"/>
                    <a:pt x="145" y="202"/>
                  </a:cubicBezTo>
                  <a:cubicBezTo>
                    <a:pt x="145" y="203"/>
                    <a:pt x="145" y="204"/>
                    <a:pt x="145" y="204"/>
                  </a:cubicBezTo>
                  <a:cubicBezTo>
                    <a:pt x="145" y="204"/>
                    <a:pt x="145" y="204"/>
                    <a:pt x="144" y="205"/>
                  </a:cubicBezTo>
                  <a:cubicBezTo>
                    <a:pt x="144" y="205"/>
                    <a:pt x="143" y="205"/>
                    <a:pt x="143" y="205"/>
                  </a:cubicBezTo>
                  <a:cubicBezTo>
                    <a:pt x="143" y="204"/>
                    <a:pt x="142" y="205"/>
                    <a:pt x="142" y="205"/>
                  </a:cubicBezTo>
                  <a:cubicBezTo>
                    <a:pt x="142" y="205"/>
                    <a:pt x="142" y="205"/>
                    <a:pt x="142" y="206"/>
                  </a:cubicBezTo>
                  <a:cubicBezTo>
                    <a:pt x="142" y="206"/>
                    <a:pt x="142" y="206"/>
                    <a:pt x="143" y="206"/>
                  </a:cubicBezTo>
                  <a:cubicBezTo>
                    <a:pt x="143" y="206"/>
                    <a:pt x="143" y="206"/>
                    <a:pt x="143" y="207"/>
                  </a:cubicBezTo>
                  <a:cubicBezTo>
                    <a:pt x="143" y="207"/>
                    <a:pt x="143" y="207"/>
                    <a:pt x="143" y="208"/>
                  </a:cubicBezTo>
                  <a:cubicBezTo>
                    <a:pt x="142" y="208"/>
                    <a:pt x="142" y="208"/>
                    <a:pt x="142" y="207"/>
                  </a:cubicBezTo>
                  <a:cubicBezTo>
                    <a:pt x="142" y="206"/>
                    <a:pt x="141" y="206"/>
                    <a:pt x="141" y="206"/>
                  </a:cubicBezTo>
                  <a:cubicBezTo>
                    <a:pt x="140" y="206"/>
                    <a:pt x="140" y="206"/>
                    <a:pt x="139" y="206"/>
                  </a:cubicBezTo>
                  <a:cubicBezTo>
                    <a:pt x="139" y="205"/>
                    <a:pt x="139" y="205"/>
                    <a:pt x="138" y="206"/>
                  </a:cubicBezTo>
                  <a:cubicBezTo>
                    <a:pt x="138" y="206"/>
                    <a:pt x="138" y="206"/>
                    <a:pt x="138" y="206"/>
                  </a:cubicBezTo>
                  <a:cubicBezTo>
                    <a:pt x="139" y="206"/>
                    <a:pt x="139" y="207"/>
                    <a:pt x="139" y="207"/>
                  </a:cubicBezTo>
                  <a:cubicBezTo>
                    <a:pt x="139" y="207"/>
                    <a:pt x="140" y="207"/>
                    <a:pt x="140" y="208"/>
                  </a:cubicBezTo>
                  <a:cubicBezTo>
                    <a:pt x="141" y="208"/>
                    <a:pt x="141" y="208"/>
                    <a:pt x="142" y="209"/>
                  </a:cubicBezTo>
                  <a:cubicBezTo>
                    <a:pt x="142" y="209"/>
                    <a:pt x="141" y="210"/>
                    <a:pt x="140" y="210"/>
                  </a:cubicBezTo>
                  <a:cubicBezTo>
                    <a:pt x="139" y="210"/>
                    <a:pt x="139" y="210"/>
                    <a:pt x="138" y="210"/>
                  </a:cubicBezTo>
                  <a:cubicBezTo>
                    <a:pt x="138" y="210"/>
                    <a:pt x="137" y="210"/>
                    <a:pt x="137" y="210"/>
                  </a:cubicBezTo>
                  <a:cubicBezTo>
                    <a:pt x="136" y="209"/>
                    <a:pt x="136" y="210"/>
                    <a:pt x="135" y="210"/>
                  </a:cubicBezTo>
                  <a:cubicBezTo>
                    <a:pt x="135" y="210"/>
                    <a:pt x="135" y="211"/>
                    <a:pt x="135" y="211"/>
                  </a:cubicBezTo>
                  <a:cubicBezTo>
                    <a:pt x="134" y="212"/>
                    <a:pt x="134" y="212"/>
                    <a:pt x="134" y="212"/>
                  </a:cubicBezTo>
                  <a:cubicBezTo>
                    <a:pt x="132" y="212"/>
                    <a:pt x="130" y="212"/>
                    <a:pt x="128" y="212"/>
                  </a:cubicBezTo>
                  <a:cubicBezTo>
                    <a:pt x="126" y="212"/>
                    <a:pt x="124" y="212"/>
                    <a:pt x="122" y="212"/>
                  </a:cubicBezTo>
                  <a:cubicBezTo>
                    <a:pt x="123" y="209"/>
                    <a:pt x="123" y="207"/>
                    <a:pt x="123" y="205"/>
                  </a:cubicBezTo>
                  <a:cubicBezTo>
                    <a:pt x="122" y="202"/>
                    <a:pt x="122" y="200"/>
                    <a:pt x="122" y="199"/>
                  </a:cubicBezTo>
                  <a:cubicBezTo>
                    <a:pt x="122" y="198"/>
                    <a:pt x="122" y="198"/>
                    <a:pt x="122" y="198"/>
                  </a:cubicBezTo>
                  <a:cubicBezTo>
                    <a:pt x="123" y="198"/>
                    <a:pt x="123" y="197"/>
                    <a:pt x="123" y="197"/>
                  </a:cubicBezTo>
                  <a:cubicBezTo>
                    <a:pt x="123" y="196"/>
                    <a:pt x="123" y="196"/>
                    <a:pt x="123" y="195"/>
                  </a:cubicBezTo>
                  <a:cubicBezTo>
                    <a:pt x="122" y="195"/>
                    <a:pt x="122" y="195"/>
                    <a:pt x="122" y="194"/>
                  </a:cubicBezTo>
                  <a:cubicBezTo>
                    <a:pt x="122" y="192"/>
                    <a:pt x="122" y="190"/>
                    <a:pt x="122" y="189"/>
                  </a:cubicBezTo>
                  <a:cubicBezTo>
                    <a:pt x="122" y="188"/>
                    <a:pt x="122" y="186"/>
                    <a:pt x="122" y="184"/>
                  </a:cubicBezTo>
                  <a:cubicBezTo>
                    <a:pt x="122" y="184"/>
                    <a:pt x="122" y="183"/>
                    <a:pt x="122" y="182"/>
                  </a:cubicBezTo>
                  <a:cubicBezTo>
                    <a:pt x="122" y="181"/>
                    <a:pt x="122" y="180"/>
                    <a:pt x="122" y="179"/>
                  </a:cubicBezTo>
                  <a:cubicBezTo>
                    <a:pt x="122" y="178"/>
                    <a:pt x="122" y="178"/>
                    <a:pt x="122" y="177"/>
                  </a:cubicBezTo>
                  <a:cubicBezTo>
                    <a:pt x="122" y="177"/>
                    <a:pt x="122" y="176"/>
                    <a:pt x="122" y="175"/>
                  </a:cubicBezTo>
                  <a:cubicBezTo>
                    <a:pt x="122" y="170"/>
                    <a:pt x="122" y="165"/>
                    <a:pt x="122" y="158"/>
                  </a:cubicBezTo>
                  <a:cubicBezTo>
                    <a:pt x="122" y="152"/>
                    <a:pt x="122" y="147"/>
                    <a:pt x="122" y="142"/>
                  </a:cubicBezTo>
                  <a:cubicBezTo>
                    <a:pt x="122" y="141"/>
                    <a:pt x="122" y="141"/>
                    <a:pt x="122" y="140"/>
                  </a:cubicBezTo>
                  <a:cubicBezTo>
                    <a:pt x="122" y="140"/>
                    <a:pt x="122" y="139"/>
                    <a:pt x="122" y="139"/>
                  </a:cubicBezTo>
                  <a:cubicBezTo>
                    <a:pt x="122" y="136"/>
                    <a:pt x="122" y="132"/>
                    <a:pt x="122" y="129"/>
                  </a:cubicBezTo>
                  <a:cubicBezTo>
                    <a:pt x="122" y="126"/>
                    <a:pt x="122" y="122"/>
                    <a:pt x="122" y="119"/>
                  </a:cubicBezTo>
                  <a:cubicBezTo>
                    <a:pt x="122" y="119"/>
                    <a:pt x="122" y="118"/>
                    <a:pt x="122" y="118"/>
                  </a:cubicBezTo>
                  <a:cubicBezTo>
                    <a:pt x="122" y="117"/>
                    <a:pt x="122" y="117"/>
                    <a:pt x="122" y="116"/>
                  </a:cubicBezTo>
                  <a:cubicBezTo>
                    <a:pt x="122" y="117"/>
                    <a:pt x="122" y="117"/>
                    <a:pt x="122" y="116"/>
                  </a:cubicBezTo>
                  <a:cubicBezTo>
                    <a:pt x="123" y="116"/>
                    <a:pt x="123" y="116"/>
                    <a:pt x="122" y="116"/>
                  </a:cubicBezTo>
                  <a:cubicBezTo>
                    <a:pt x="122" y="116"/>
                    <a:pt x="122" y="115"/>
                    <a:pt x="122" y="115"/>
                  </a:cubicBezTo>
                  <a:cubicBezTo>
                    <a:pt x="122" y="115"/>
                    <a:pt x="122" y="115"/>
                    <a:pt x="122" y="114"/>
                  </a:cubicBezTo>
                  <a:cubicBezTo>
                    <a:pt x="122" y="111"/>
                    <a:pt x="122" y="107"/>
                    <a:pt x="122" y="104"/>
                  </a:cubicBezTo>
                  <a:cubicBezTo>
                    <a:pt x="122" y="101"/>
                    <a:pt x="122" y="97"/>
                    <a:pt x="122" y="94"/>
                  </a:cubicBezTo>
                  <a:cubicBezTo>
                    <a:pt x="122" y="91"/>
                    <a:pt x="122" y="87"/>
                    <a:pt x="122" y="84"/>
                  </a:cubicBezTo>
                  <a:cubicBezTo>
                    <a:pt x="122" y="80"/>
                    <a:pt x="122" y="77"/>
                    <a:pt x="123" y="73"/>
                  </a:cubicBezTo>
                  <a:cubicBezTo>
                    <a:pt x="122" y="73"/>
                    <a:pt x="122" y="74"/>
                    <a:pt x="122" y="74"/>
                  </a:cubicBezTo>
                  <a:cubicBezTo>
                    <a:pt x="122" y="75"/>
                    <a:pt x="122" y="75"/>
                    <a:pt x="122" y="75"/>
                  </a:cubicBezTo>
                  <a:lnTo>
                    <a:pt x="121" y="76"/>
                  </a:lnTo>
                  <a:cubicBezTo>
                    <a:pt x="121" y="76"/>
                    <a:pt x="121" y="77"/>
                    <a:pt x="121" y="77"/>
                  </a:cubicBezTo>
                  <a:lnTo>
                    <a:pt x="121" y="77"/>
                  </a:lnTo>
                  <a:cubicBezTo>
                    <a:pt x="121" y="77"/>
                    <a:pt x="121" y="78"/>
                    <a:pt x="121" y="78"/>
                  </a:cubicBezTo>
                  <a:cubicBezTo>
                    <a:pt x="121" y="78"/>
                    <a:pt x="121" y="78"/>
                    <a:pt x="121" y="78"/>
                  </a:cubicBezTo>
                  <a:cubicBezTo>
                    <a:pt x="121" y="78"/>
                    <a:pt x="121" y="78"/>
                    <a:pt x="121" y="78"/>
                  </a:cubicBezTo>
                  <a:cubicBezTo>
                    <a:pt x="121" y="78"/>
                    <a:pt x="121" y="79"/>
                    <a:pt x="121" y="79"/>
                  </a:cubicBezTo>
                  <a:cubicBezTo>
                    <a:pt x="121" y="79"/>
                    <a:pt x="121" y="80"/>
                    <a:pt x="121" y="80"/>
                  </a:cubicBezTo>
                  <a:cubicBezTo>
                    <a:pt x="121" y="81"/>
                    <a:pt x="121" y="81"/>
                    <a:pt x="121" y="81"/>
                  </a:cubicBezTo>
                  <a:cubicBezTo>
                    <a:pt x="121" y="83"/>
                    <a:pt x="120" y="85"/>
                    <a:pt x="120" y="87"/>
                  </a:cubicBezTo>
                  <a:cubicBezTo>
                    <a:pt x="120" y="89"/>
                    <a:pt x="120" y="91"/>
                    <a:pt x="119" y="94"/>
                  </a:cubicBezTo>
                  <a:cubicBezTo>
                    <a:pt x="119" y="95"/>
                    <a:pt x="119" y="96"/>
                    <a:pt x="119" y="97"/>
                  </a:cubicBezTo>
                  <a:cubicBezTo>
                    <a:pt x="118" y="98"/>
                    <a:pt x="118" y="99"/>
                    <a:pt x="118" y="100"/>
                  </a:cubicBezTo>
                  <a:cubicBezTo>
                    <a:pt x="118" y="100"/>
                    <a:pt x="118" y="101"/>
                    <a:pt x="118" y="101"/>
                  </a:cubicBezTo>
                  <a:cubicBezTo>
                    <a:pt x="118" y="102"/>
                    <a:pt x="118" y="102"/>
                    <a:pt x="118" y="103"/>
                  </a:cubicBezTo>
                  <a:cubicBezTo>
                    <a:pt x="118" y="103"/>
                    <a:pt x="118" y="104"/>
                    <a:pt x="118" y="104"/>
                  </a:cubicBezTo>
                  <a:cubicBezTo>
                    <a:pt x="118" y="105"/>
                    <a:pt x="117" y="105"/>
                    <a:pt x="117" y="106"/>
                  </a:cubicBezTo>
                  <a:cubicBezTo>
                    <a:pt x="117" y="106"/>
                    <a:pt x="117" y="107"/>
                    <a:pt x="117" y="107"/>
                  </a:cubicBezTo>
                  <a:cubicBezTo>
                    <a:pt x="117" y="108"/>
                    <a:pt x="117" y="109"/>
                    <a:pt x="117" y="109"/>
                  </a:cubicBezTo>
                  <a:cubicBezTo>
                    <a:pt x="117" y="109"/>
                    <a:pt x="117" y="110"/>
                    <a:pt x="117" y="110"/>
                  </a:cubicBezTo>
                  <a:cubicBezTo>
                    <a:pt x="117" y="111"/>
                    <a:pt x="117" y="111"/>
                    <a:pt x="116" y="112"/>
                  </a:cubicBezTo>
                  <a:cubicBezTo>
                    <a:pt x="116" y="112"/>
                    <a:pt x="116" y="113"/>
                    <a:pt x="116" y="114"/>
                  </a:cubicBezTo>
                  <a:cubicBezTo>
                    <a:pt x="116" y="114"/>
                    <a:pt x="116" y="115"/>
                    <a:pt x="116" y="115"/>
                  </a:cubicBezTo>
                  <a:cubicBezTo>
                    <a:pt x="116" y="116"/>
                    <a:pt x="116" y="116"/>
                    <a:pt x="116" y="117"/>
                  </a:cubicBezTo>
                  <a:cubicBezTo>
                    <a:pt x="116" y="117"/>
                    <a:pt x="116" y="118"/>
                    <a:pt x="116" y="118"/>
                  </a:cubicBezTo>
                  <a:cubicBezTo>
                    <a:pt x="115" y="119"/>
                    <a:pt x="115" y="119"/>
                    <a:pt x="116" y="120"/>
                  </a:cubicBezTo>
                  <a:cubicBezTo>
                    <a:pt x="116" y="120"/>
                    <a:pt x="116" y="121"/>
                    <a:pt x="116" y="121"/>
                  </a:cubicBezTo>
                  <a:cubicBezTo>
                    <a:pt x="115" y="122"/>
                    <a:pt x="115" y="122"/>
                    <a:pt x="115" y="123"/>
                  </a:cubicBezTo>
                  <a:cubicBezTo>
                    <a:pt x="115" y="123"/>
                    <a:pt x="115" y="124"/>
                    <a:pt x="115" y="124"/>
                  </a:cubicBezTo>
                  <a:cubicBezTo>
                    <a:pt x="115" y="126"/>
                    <a:pt x="114" y="127"/>
                    <a:pt x="114" y="129"/>
                  </a:cubicBezTo>
                  <a:cubicBezTo>
                    <a:pt x="114" y="130"/>
                    <a:pt x="114" y="132"/>
                    <a:pt x="114" y="133"/>
                  </a:cubicBezTo>
                  <a:cubicBezTo>
                    <a:pt x="114" y="135"/>
                    <a:pt x="114" y="136"/>
                    <a:pt x="113" y="137"/>
                  </a:cubicBezTo>
                  <a:cubicBezTo>
                    <a:pt x="113" y="139"/>
                    <a:pt x="113" y="140"/>
                    <a:pt x="113" y="142"/>
                  </a:cubicBezTo>
                  <a:cubicBezTo>
                    <a:pt x="113" y="144"/>
                    <a:pt x="112" y="145"/>
                    <a:pt x="112" y="147"/>
                  </a:cubicBezTo>
                  <a:cubicBezTo>
                    <a:pt x="111" y="149"/>
                    <a:pt x="111" y="150"/>
                    <a:pt x="111" y="152"/>
                  </a:cubicBezTo>
                  <a:cubicBezTo>
                    <a:pt x="111" y="152"/>
                    <a:pt x="111" y="153"/>
                    <a:pt x="111" y="153"/>
                  </a:cubicBezTo>
                  <a:cubicBezTo>
                    <a:pt x="111" y="154"/>
                    <a:pt x="111" y="154"/>
                    <a:pt x="111" y="155"/>
                  </a:cubicBezTo>
                  <a:cubicBezTo>
                    <a:pt x="111" y="155"/>
                    <a:pt x="111" y="156"/>
                    <a:pt x="111" y="156"/>
                  </a:cubicBezTo>
                  <a:cubicBezTo>
                    <a:pt x="110" y="156"/>
                    <a:pt x="110" y="157"/>
                    <a:pt x="110" y="157"/>
                  </a:cubicBezTo>
                  <a:cubicBezTo>
                    <a:pt x="110" y="158"/>
                    <a:pt x="110" y="158"/>
                    <a:pt x="110" y="159"/>
                  </a:cubicBezTo>
                  <a:cubicBezTo>
                    <a:pt x="110" y="159"/>
                    <a:pt x="110" y="160"/>
                    <a:pt x="110" y="160"/>
                  </a:cubicBezTo>
                  <a:cubicBezTo>
                    <a:pt x="110" y="161"/>
                    <a:pt x="110" y="162"/>
                    <a:pt x="110" y="162"/>
                  </a:cubicBezTo>
                  <a:cubicBezTo>
                    <a:pt x="110" y="163"/>
                    <a:pt x="110" y="163"/>
                    <a:pt x="110" y="164"/>
                  </a:cubicBezTo>
                  <a:cubicBezTo>
                    <a:pt x="109" y="164"/>
                    <a:pt x="109" y="165"/>
                    <a:pt x="110" y="165"/>
                  </a:cubicBezTo>
                  <a:cubicBezTo>
                    <a:pt x="110" y="166"/>
                    <a:pt x="110" y="166"/>
                    <a:pt x="110" y="167"/>
                  </a:cubicBezTo>
                  <a:cubicBezTo>
                    <a:pt x="109" y="168"/>
                    <a:pt x="109" y="169"/>
                    <a:pt x="109" y="169"/>
                  </a:cubicBezTo>
                  <a:cubicBezTo>
                    <a:pt x="109" y="170"/>
                    <a:pt x="109" y="171"/>
                    <a:pt x="109" y="172"/>
                  </a:cubicBezTo>
                  <a:cubicBezTo>
                    <a:pt x="108" y="176"/>
                    <a:pt x="108" y="179"/>
                    <a:pt x="107" y="182"/>
                  </a:cubicBezTo>
                  <a:cubicBezTo>
                    <a:pt x="107" y="185"/>
                    <a:pt x="106" y="188"/>
                    <a:pt x="106" y="191"/>
                  </a:cubicBezTo>
                  <a:cubicBezTo>
                    <a:pt x="106" y="192"/>
                    <a:pt x="106" y="192"/>
                    <a:pt x="106" y="192"/>
                  </a:cubicBezTo>
                  <a:cubicBezTo>
                    <a:pt x="106" y="193"/>
                    <a:pt x="106" y="193"/>
                    <a:pt x="106" y="194"/>
                  </a:cubicBezTo>
                  <a:cubicBezTo>
                    <a:pt x="106" y="194"/>
                    <a:pt x="106" y="195"/>
                    <a:pt x="105" y="195"/>
                  </a:cubicBezTo>
                  <a:cubicBezTo>
                    <a:pt x="105" y="195"/>
                    <a:pt x="105" y="196"/>
                    <a:pt x="105" y="197"/>
                  </a:cubicBezTo>
                  <a:cubicBezTo>
                    <a:pt x="105" y="197"/>
                    <a:pt x="105" y="197"/>
                    <a:pt x="105" y="198"/>
                  </a:cubicBezTo>
                  <a:cubicBezTo>
                    <a:pt x="105" y="199"/>
                    <a:pt x="105" y="199"/>
                    <a:pt x="105" y="200"/>
                  </a:cubicBezTo>
                  <a:cubicBezTo>
                    <a:pt x="105" y="200"/>
                    <a:pt x="105" y="201"/>
                    <a:pt x="105" y="201"/>
                  </a:cubicBezTo>
                  <a:cubicBezTo>
                    <a:pt x="104" y="202"/>
                    <a:pt x="104" y="202"/>
                    <a:pt x="104" y="203"/>
                  </a:cubicBezTo>
                  <a:cubicBezTo>
                    <a:pt x="104" y="204"/>
                    <a:pt x="104" y="206"/>
                    <a:pt x="104" y="208"/>
                  </a:cubicBezTo>
                  <a:cubicBezTo>
                    <a:pt x="104" y="209"/>
                    <a:pt x="104" y="211"/>
                    <a:pt x="103" y="212"/>
                  </a:cubicBezTo>
                  <a:cubicBezTo>
                    <a:pt x="100" y="212"/>
                    <a:pt x="97" y="212"/>
                    <a:pt x="94" y="212"/>
                  </a:cubicBezTo>
                  <a:cubicBezTo>
                    <a:pt x="91" y="212"/>
                    <a:pt x="87" y="212"/>
                    <a:pt x="83" y="212"/>
                  </a:cubicBezTo>
                  <a:cubicBezTo>
                    <a:pt x="83" y="211"/>
                    <a:pt x="82" y="211"/>
                    <a:pt x="82" y="211"/>
                  </a:cubicBezTo>
                  <a:cubicBezTo>
                    <a:pt x="82" y="211"/>
                    <a:pt x="82" y="210"/>
                    <a:pt x="82" y="210"/>
                  </a:cubicBezTo>
                  <a:cubicBezTo>
                    <a:pt x="82" y="210"/>
                    <a:pt x="82" y="209"/>
                    <a:pt x="82" y="209"/>
                  </a:cubicBezTo>
                  <a:cubicBezTo>
                    <a:pt x="82" y="209"/>
                    <a:pt x="82" y="209"/>
                    <a:pt x="81" y="208"/>
                  </a:cubicBezTo>
                  <a:cubicBezTo>
                    <a:pt x="81" y="208"/>
                    <a:pt x="80" y="209"/>
                    <a:pt x="80" y="209"/>
                  </a:cubicBezTo>
                  <a:cubicBezTo>
                    <a:pt x="80" y="210"/>
                    <a:pt x="80" y="211"/>
                    <a:pt x="80" y="211"/>
                  </a:cubicBezTo>
                  <a:cubicBezTo>
                    <a:pt x="78" y="211"/>
                    <a:pt x="78" y="211"/>
                    <a:pt x="77" y="212"/>
                  </a:cubicBezTo>
                  <a:cubicBezTo>
                    <a:pt x="76" y="212"/>
                    <a:pt x="76" y="212"/>
                    <a:pt x="76" y="211"/>
                  </a:cubicBezTo>
                  <a:cubicBezTo>
                    <a:pt x="76" y="211"/>
                    <a:pt x="77" y="211"/>
                    <a:pt x="77" y="211"/>
                  </a:cubicBezTo>
                  <a:cubicBezTo>
                    <a:pt x="76" y="211"/>
                    <a:pt x="76" y="211"/>
                    <a:pt x="75" y="211"/>
                  </a:cubicBezTo>
                  <a:cubicBezTo>
                    <a:pt x="75" y="211"/>
                    <a:pt x="75" y="211"/>
                    <a:pt x="74" y="211"/>
                  </a:cubicBezTo>
                  <a:cubicBezTo>
                    <a:pt x="74" y="212"/>
                    <a:pt x="74" y="212"/>
                    <a:pt x="73" y="212"/>
                  </a:cubicBezTo>
                  <a:cubicBezTo>
                    <a:pt x="73" y="212"/>
                    <a:pt x="73" y="212"/>
                    <a:pt x="72" y="212"/>
                  </a:cubicBezTo>
                  <a:cubicBezTo>
                    <a:pt x="72" y="211"/>
                    <a:pt x="72" y="211"/>
                    <a:pt x="73" y="211"/>
                  </a:cubicBezTo>
                  <a:cubicBezTo>
                    <a:pt x="73" y="211"/>
                    <a:pt x="73" y="211"/>
                    <a:pt x="73" y="210"/>
                  </a:cubicBezTo>
                  <a:cubicBezTo>
                    <a:pt x="72" y="210"/>
                    <a:pt x="72" y="210"/>
                    <a:pt x="72" y="210"/>
                  </a:cubicBezTo>
                  <a:cubicBezTo>
                    <a:pt x="72" y="211"/>
                    <a:pt x="71" y="211"/>
                    <a:pt x="71" y="211"/>
                  </a:cubicBezTo>
                  <a:cubicBezTo>
                    <a:pt x="71" y="211"/>
                    <a:pt x="71" y="212"/>
                    <a:pt x="70" y="212"/>
                  </a:cubicBezTo>
                  <a:cubicBezTo>
                    <a:pt x="70" y="212"/>
                    <a:pt x="70" y="212"/>
                    <a:pt x="69" y="212"/>
                  </a:cubicBezTo>
                  <a:cubicBezTo>
                    <a:pt x="69" y="211"/>
                    <a:pt x="69" y="211"/>
                    <a:pt x="70" y="211"/>
                  </a:cubicBezTo>
                  <a:cubicBezTo>
                    <a:pt x="70" y="211"/>
                    <a:pt x="70" y="211"/>
                    <a:pt x="71" y="210"/>
                  </a:cubicBezTo>
                  <a:cubicBezTo>
                    <a:pt x="71" y="210"/>
                    <a:pt x="71" y="210"/>
                    <a:pt x="71" y="210"/>
                  </a:cubicBezTo>
                  <a:cubicBezTo>
                    <a:pt x="72" y="209"/>
                    <a:pt x="72" y="209"/>
                    <a:pt x="72" y="209"/>
                  </a:cubicBezTo>
                  <a:cubicBezTo>
                    <a:pt x="72" y="208"/>
                    <a:pt x="71" y="208"/>
                    <a:pt x="71" y="208"/>
                  </a:cubicBezTo>
                  <a:cubicBezTo>
                    <a:pt x="71" y="208"/>
                    <a:pt x="71" y="208"/>
                    <a:pt x="71" y="208"/>
                  </a:cubicBezTo>
                  <a:cubicBezTo>
                    <a:pt x="70" y="208"/>
                    <a:pt x="70" y="208"/>
                    <a:pt x="70" y="208"/>
                  </a:cubicBezTo>
                  <a:cubicBezTo>
                    <a:pt x="70" y="208"/>
                    <a:pt x="70" y="208"/>
                    <a:pt x="70" y="208"/>
                  </a:cubicBezTo>
                  <a:cubicBezTo>
                    <a:pt x="70" y="209"/>
                    <a:pt x="70" y="209"/>
                    <a:pt x="70" y="209"/>
                  </a:cubicBezTo>
                  <a:cubicBezTo>
                    <a:pt x="70" y="209"/>
                    <a:pt x="69" y="209"/>
                    <a:pt x="69" y="209"/>
                  </a:cubicBezTo>
                  <a:cubicBezTo>
                    <a:pt x="68" y="208"/>
                    <a:pt x="68" y="208"/>
                    <a:pt x="68" y="207"/>
                  </a:cubicBezTo>
                  <a:cubicBezTo>
                    <a:pt x="68" y="206"/>
                    <a:pt x="68" y="206"/>
                    <a:pt x="68" y="205"/>
                  </a:cubicBezTo>
                  <a:cubicBezTo>
                    <a:pt x="68" y="205"/>
                    <a:pt x="68" y="204"/>
                    <a:pt x="68" y="204"/>
                  </a:cubicBezTo>
                  <a:cubicBezTo>
                    <a:pt x="67" y="204"/>
                    <a:pt x="67" y="203"/>
                    <a:pt x="67" y="203"/>
                  </a:cubicBezTo>
                  <a:cubicBezTo>
                    <a:pt x="67" y="201"/>
                    <a:pt x="67" y="200"/>
                    <a:pt x="67" y="198"/>
                  </a:cubicBezTo>
                  <a:cubicBezTo>
                    <a:pt x="67" y="197"/>
                    <a:pt x="66" y="195"/>
                    <a:pt x="66" y="194"/>
                  </a:cubicBezTo>
                  <a:cubicBezTo>
                    <a:pt x="66" y="193"/>
                    <a:pt x="66" y="193"/>
                    <a:pt x="66" y="193"/>
                  </a:cubicBezTo>
                  <a:cubicBezTo>
                    <a:pt x="66" y="192"/>
                    <a:pt x="66" y="192"/>
                    <a:pt x="65" y="192"/>
                  </a:cubicBezTo>
                  <a:cubicBezTo>
                    <a:pt x="65" y="191"/>
                    <a:pt x="65" y="191"/>
                    <a:pt x="65" y="190"/>
                  </a:cubicBezTo>
                  <a:cubicBezTo>
                    <a:pt x="66" y="190"/>
                    <a:pt x="66" y="189"/>
                    <a:pt x="65" y="189"/>
                  </a:cubicBezTo>
                  <a:cubicBezTo>
                    <a:pt x="65" y="188"/>
                    <a:pt x="65" y="187"/>
                    <a:pt x="65" y="187"/>
                  </a:cubicBezTo>
                  <a:cubicBezTo>
                    <a:pt x="65" y="186"/>
                    <a:pt x="65" y="185"/>
                    <a:pt x="65" y="184"/>
                  </a:cubicBezTo>
                  <a:cubicBezTo>
                    <a:pt x="65" y="182"/>
                    <a:pt x="64" y="180"/>
                    <a:pt x="64" y="178"/>
                  </a:cubicBezTo>
                  <a:cubicBezTo>
                    <a:pt x="64" y="176"/>
                    <a:pt x="63" y="174"/>
                    <a:pt x="63" y="172"/>
                  </a:cubicBezTo>
                  <a:cubicBezTo>
                    <a:pt x="63" y="172"/>
                    <a:pt x="63" y="171"/>
                    <a:pt x="63" y="171"/>
                  </a:cubicBezTo>
                  <a:cubicBezTo>
                    <a:pt x="63" y="170"/>
                    <a:pt x="63" y="170"/>
                    <a:pt x="63" y="170"/>
                  </a:cubicBezTo>
                  <a:cubicBezTo>
                    <a:pt x="63" y="168"/>
                    <a:pt x="63" y="167"/>
                    <a:pt x="62" y="165"/>
                  </a:cubicBezTo>
                  <a:cubicBezTo>
                    <a:pt x="62" y="163"/>
                    <a:pt x="61" y="162"/>
                    <a:pt x="61" y="160"/>
                  </a:cubicBezTo>
                  <a:cubicBezTo>
                    <a:pt x="61" y="160"/>
                    <a:pt x="61" y="159"/>
                    <a:pt x="61" y="159"/>
                  </a:cubicBezTo>
                  <a:cubicBezTo>
                    <a:pt x="61" y="159"/>
                    <a:pt x="61" y="158"/>
                    <a:pt x="61" y="158"/>
                  </a:cubicBezTo>
                  <a:cubicBezTo>
                    <a:pt x="61" y="157"/>
                    <a:pt x="61" y="156"/>
                    <a:pt x="61" y="155"/>
                  </a:cubicBezTo>
                  <a:cubicBezTo>
                    <a:pt x="61" y="155"/>
                    <a:pt x="60" y="154"/>
                    <a:pt x="60" y="152"/>
                  </a:cubicBezTo>
                  <a:cubicBezTo>
                    <a:pt x="60" y="150"/>
                    <a:pt x="59" y="147"/>
                    <a:pt x="59" y="144"/>
                  </a:cubicBezTo>
                  <a:cubicBezTo>
                    <a:pt x="58" y="141"/>
                    <a:pt x="58" y="138"/>
                    <a:pt x="58" y="135"/>
                  </a:cubicBezTo>
                  <a:cubicBezTo>
                    <a:pt x="57" y="134"/>
                    <a:pt x="57" y="133"/>
                    <a:pt x="57" y="131"/>
                  </a:cubicBezTo>
                  <a:cubicBezTo>
                    <a:pt x="57" y="130"/>
                    <a:pt x="57" y="129"/>
                    <a:pt x="57" y="127"/>
                  </a:cubicBezTo>
                  <a:cubicBezTo>
                    <a:pt x="57" y="127"/>
                    <a:pt x="57" y="127"/>
                    <a:pt x="56" y="126"/>
                  </a:cubicBezTo>
                  <a:cubicBezTo>
                    <a:pt x="56" y="125"/>
                    <a:pt x="56" y="125"/>
                    <a:pt x="56" y="125"/>
                  </a:cubicBezTo>
                  <a:cubicBezTo>
                    <a:pt x="56" y="123"/>
                    <a:pt x="56" y="122"/>
                    <a:pt x="56" y="120"/>
                  </a:cubicBezTo>
                  <a:cubicBezTo>
                    <a:pt x="56" y="118"/>
                    <a:pt x="55" y="117"/>
                    <a:pt x="55" y="115"/>
                  </a:cubicBezTo>
                  <a:cubicBezTo>
                    <a:pt x="55" y="115"/>
                    <a:pt x="55" y="114"/>
                    <a:pt x="55" y="114"/>
                  </a:cubicBezTo>
                  <a:cubicBezTo>
                    <a:pt x="55" y="113"/>
                    <a:pt x="54" y="113"/>
                    <a:pt x="54" y="112"/>
                  </a:cubicBezTo>
                  <a:cubicBezTo>
                    <a:pt x="54" y="112"/>
                    <a:pt x="54" y="112"/>
                    <a:pt x="54" y="111"/>
                  </a:cubicBezTo>
                  <a:cubicBezTo>
                    <a:pt x="54" y="111"/>
                    <a:pt x="54" y="110"/>
                    <a:pt x="54" y="110"/>
                  </a:cubicBezTo>
                  <a:cubicBezTo>
                    <a:pt x="54" y="109"/>
                    <a:pt x="54" y="108"/>
                    <a:pt x="54" y="108"/>
                  </a:cubicBezTo>
                  <a:cubicBezTo>
                    <a:pt x="54" y="107"/>
                    <a:pt x="54" y="106"/>
                    <a:pt x="54" y="105"/>
                  </a:cubicBezTo>
                  <a:cubicBezTo>
                    <a:pt x="53" y="102"/>
                    <a:pt x="53" y="99"/>
                    <a:pt x="52" y="96"/>
                  </a:cubicBezTo>
                  <a:cubicBezTo>
                    <a:pt x="51" y="93"/>
                    <a:pt x="51" y="90"/>
                    <a:pt x="50" y="87"/>
                  </a:cubicBezTo>
                  <a:cubicBezTo>
                    <a:pt x="50" y="87"/>
                    <a:pt x="50" y="86"/>
                    <a:pt x="50" y="86"/>
                  </a:cubicBezTo>
                  <a:cubicBezTo>
                    <a:pt x="50" y="86"/>
                    <a:pt x="50" y="85"/>
                    <a:pt x="50" y="85"/>
                  </a:cubicBezTo>
                  <a:cubicBezTo>
                    <a:pt x="50" y="84"/>
                    <a:pt x="50" y="82"/>
                    <a:pt x="50" y="81"/>
                  </a:cubicBezTo>
                  <a:cubicBezTo>
                    <a:pt x="50" y="79"/>
                    <a:pt x="50" y="77"/>
                    <a:pt x="50" y="75"/>
                  </a:cubicBezTo>
                  <a:cubicBezTo>
                    <a:pt x="49" y="77"/>
                    <a:pt x="49" y="80"/>
                    <a:pt x="49" y="83"/>
                  </a:cubicBezTo>
                  <a:cubicBezTo>
                    <a:pt x="49" y="86"/>
                    <a:pt x="49" y="89"/>
                    <a:pt x="49" y="92"/>
                  </a:cubicBezTo>
                  <a:lnTo>
                    <a:pt x="49" y="193"/>
                  </a:lnTo>
                  <a:cubicBezTo>
                    <a:pt x="49" y="193"/>
                    <a:pt x="48" y="193"/>
                    <a:pt x="48" y="193"/>
                  </a:cubicBezTo>
                  <a:cubicBezTo>
                    <a:pt x="48" y="193"/>
                    <a:pt x="48" y="193"/>
                    <a:pt x="47" y="192"/>
                  </a:cubicBezTo>
                  <a:cubicBezTo>
                    <a:pt x="47" y="192"/>
                    <a:pt x="47" y="192"/>
                    <a:pt x="47" y="192"/>
                  </a:cubicBezTo>
                  <a:cubicBezTo>
                    <a:pt x="47" y="191"/>
                    <a:pt x="46" y="191"/>
                    <a:pt x="46" y="191"/>
                  </a:cubicBezTo>
                  <a:cubicBezTo>
                    <a:pt x="45" y="192"/>
                    <a:pt x="45" y="192"/>
                    <a:pt x="44" y="192"/>
                  </a:cubicBezTo>
                  <a:cubicBezTo>
                    <a:pt x="43" y="192"/>
                    <a:pt x="43" y="192"/>
                    <a:pt x="42" y="193"/>
                  </a:cubicBezTo>
                  <a:cubicBezTo>
                    <a:pt x="42" y="193"/>
                    <a:pt x="42" y="193"/>
                    <a:pt x="42" y="193"/>
                  </a:cubicBezTo>
                  <a:cubicBezTo>
                    <a:pt x="42" y="194"/>
                    <a:pt x="42" y="194"/>
                    <a:pt x="43" y="194"/>
                  </a:cubicBezTo>
                  <a:cubicBezTo>
                    <a:pt x="43" y="194"/>
                    <a:pt x="43" y="194"/>
                    <a:pt x="43" y="194"/>
                  </a:cubicBezTo>
                  <a:cubicBezTo>
                    <a:pt x="43" y="194"/>
                    <a:pt x="43" y="195"/>
                    <a:pt x="43" y="195"/>
                  </a:cubicBezTo>
                  <a:cubicBezTo>
                    <a:pt x="43" y="196"/>
                    <a:pt x="42" y="196"/>
                    <a:pt x="41" y="196"/>
                  </a:cubicBezTo>
                  <a:cubicBezTo>
                    <a:pt x="41" y="197"/>
                    <a:pt x="40" y="196"/>
                    <a:pt x="39" y="196"/>
                  </a:cubicBezTo>
                  <a:cubicBezTo>
                    <a:pt x="39" y="196"/>
                    <a:pt x="39" y="197"/>
                    <a:pt x="39" y="197"/>
                  </a:cubicBezTo>
                  <a:cubicBezTo>
                    <a:pt x="39" y="197"/>
                    <a:pt x="39" y="198"/>
                    <a:pt x="40" y="198"/>
                  </a:cubicBezTo>
                  <a:cubicBezTo>
                    <a:pt x="40" y="198"/>
                    <a:pt x="40" y="198"/>
                    <a:pt x="40" y="198"/>
                  </a:cubicBezTo>
                  <a:cubicBezTo>
                    <a:pt x="40" y="199"/>
                    <a:pt x="40" y="199"/>
                    <a:pt x="40" y="200"/>
                  </a:cubicBezTo>
                  <a:cubicBezTo>
                    <a:pt x="39" y="200"/>
                    <a:pt x="38" y="199"/>
                    <a:pt x="37" y="198"/>
                  </a:cubicBezTo>
                  <a:cubicBezTo>
                    <a:pt x="37" y="198"/>
                    <a:pt x="36" y="199"/>
                    <a:pt x="36" y="199"/>
                  </a:cubicBezTo>
                  <a:cubicBezTo>
                    <a:pt x="35" y="200"/>
                    <a:pt x="35" y="200"/>
                    <a:pt x="34" y="200"/>
                  </a:cubicBezTo>
                  <a:cubicBezTo>
                    <a:pt x="33" y="201"/>
                    <a:pt x="33" y="201"/>
                    <a:pt x="33" y="200"/>
                  </a:cubicBezTo>
                  <a:cubicBezTo>
                    <a:pt x="33" y="200"/>
                    <a:pt x="33" y="200"/>
                    <a:pt x="32" y="200"/>
                  </a:cubicBezTo>
                  <a:cubicBezTo>
                    <a:pt x="32" y="200"/>
                    <a:pt x="32" y="199"/>
                    <a:pt x="32" y="199"/>
                  </a:cubicBezTo>
                  <a:cubicBezTo>
                    <a:pt x="32" y="199"/>
                    <a:pt x="32" y="199"/>
                    <a:pt x="31" y="199"/>
                  </a:cubicBezTo>
                  <a:cubicBezTo>
                    <a:pt x="31" y="199"/>
                    <a:pt x="31" y="199"/>
                    <a:pt x="31" y="200"/>
                  </a:cubicBezTo>
                  <a:cubicBezTo>
                    <a:pt x="31" y="201"/>
                    <a:pt x="31" y="201"/>
                    <a:pt x="31" y="202"/>
                  </a:cubicBezTo>
                  <a:cubicBezTo>
                    <a:pt x="30" y="201"/>
                    <a:pt x="29" y="201"/>
                    <a:pt x="29" y="202"/>
                  </a:cubicBezTo>
                  <a:cubicBezTo>
                    <a:pt x="28" y="202"/>
                    <a:pt x="28" y="203"/>
                    <a:pt x="28" y="204"/>
                  </a:cubicBezTo>
                  <a:cubicBezTo>
                    <a:pt x="28" y="204"/>
                    <a:pt x="27" y="204"/>
                    <a:pt x="27" y="204"/>
                  </a:cubicBezTo>
                  <a:cubicBezTo>
                    <a:pt x="27" y="203"/>
                    <a:pt x="27" y="203"/>
                    <a:pt x="27" y="203"/>
                  </a:cubicBezTo>
                  <a:cubicBezTo>
                    <a:pt x="26" y="203"/>
                    <a:pt x="26" y="204"/>
                    <a:pt x="26" y="204"/>
                  </a:cubicBezTo>
                  <a:cubicBezTo>
                    <a:pt x="26" y="204"/>
                    <a:pt x="26" y="205"/>
                    <a:pt x="26" y="205"/>
                  </a:cubicBezTo>
                  <a:cubicBezTo>
                    <a:pt x="27" y="206"/>
                    <a:pt x="27" y="206"/>
                    <a:pt x="27" y="206"/>
                  </a:cubicBezTo>
                  <a:cubicBezTo>
                    <a:pt x="28" y="207"/>
                    <a:pt x="28" y="207"/>
                    <a:pt x="28" y="208"/>
                  </a:cubicBezTo>
                  <a:cubicBezTo>
                    <a:pt x="27" y="208"/>
                    <a:pt x="26" y="208"/>
                    <a:pt x="26" y="208"/>
                  </a:cubicBezTo>
                  <a:cubicBezTo>
                    <a:pt x="25" y="208"/>
                    <a:pt x="25" y="208"/>
                    <a:pt x="24" y="208"/>
                  </a:cubicBezTo>
                  <a:cubicBezTo>
                    <a:pt x="24" y="208"/>
                    <a:pt x="23" y="209"/>
                    <a:pt x="22" y="209"/>
                  </a:cubicBezTo>
                  <a:cubicBezTo>
                    <a:pt x="22" y="209"/>
                    <a:pt x="21" y="209"/>
                    <a:pt x="20" y="209"/>
                  </a:cubicBezTo>
                  <a:cubicBezTo>
                    <a:pt x="21" y="208"/>
                    <a:pt x="21" y="207"/>
                    <a:pt x="20" y="207"/>
                  </a:cubicBezTo>
                  <a:cubicBezTo>
                    <a:pt x="20" y="206"/>
                    <a:pt x="20" y="206"/>
                    <a:pt x="19" y="206"/>
                  </a:cubicBezTo>
                  <a:cubicBezTo>
                    <a:pt x="19" y="206"/>
                    <a:pt x="19" y="206"/>
                    <a:pt x="20" y="205"/>
                  </a:cubicBezTo>
                  <a:cubicBezTo>
                    <a:pt x="20" y="205"/>
                    <a:pt x="20" y="205"/>
                    <a:pt x="20" y="204"/>
                  </a:cubicBezTo>
                  <a:cubicBezTo>
                    <a:pt x="20" y="203"/>
                    <a:pt x="19" y="201"/>
                    <a:pt x="19" y="199"/>
                  </a:cubicBezTo>
                  <a:cubicBezTo>
                    <a:pt x="18" y="199"/>
                    <a:pt x="18" y="199"/>
                    <a:pt x="18" y="199"/>
                  </a:cubicBezTo>
                  <a:cubicBezTo>
                    <a:pt x="17" y="199"/>
                    <a:pt x="17" y="199"/>
                    <a:pt x="17" y="199"/>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2"/>
                    <a:pt x="14" y="202"/>
                    <a:pt x="13" y="202"/>
                  </a:cubicBezTo>
                  <a:cubicBezTo>
                    <a:pt x="13" y="201"/>
                    <a:pt x="13" y="201"/>
                    <a:pt x="13" y="201"/>
                  </a:cubicBezTo>
                  <a:cubicBezTo>
                    <a:pt x="13" y="200"/>
                    <a:pt x="12" y="200"/>
                    <a:pt x="12" y="199"/>
                  </a:cubicBezTo>
                  <a:cubicBezTo>
                    <a:pt x="12" y="199"/>
                    <a:pt x="11" y="199"/>
                    <a:pt x="11" y="199"/>
                  </a:cubicBezTo>
                  <a:cubicBezTo>
                    <a:pt x="11" y="198"/>
                    <a:pt x="11" y="198"/>
                    <a:pt x="12" y="198"/>
                  </a:cubicBezTo>
                  <a:cubicBezTo>
                    <a:pt x="12" y="197"/>
                    <a:pt x="11" y="196"/>
                    <a:pt x="10" y="196"/>
                  </a:cubicBezTo>
                  <a:cubicBezTo>
                    <a:pt x="9" y="196"/>
                    <a:pt x="8" y="196"/>
                    <a:pt x="8" y="196"/>
                  </a:cubicBezTo>
                  <a:cubicBezTo>
                    <a:pt x="8" y="197"/>
                    <a:pt x="8" y="197"/>
                    <a:pt x="8" y="197"/>
                  </a:cubicBezTo>
                  <a:cubicBezTo>
                    <a:pt x="8" y="197"/>
                    <a:pt x="8" y="197"/>
                    <a:pt x="9" y="197"/>
                  </a:cubicBezTo>
                  <a:lnTo>
                    <a:pt x="9" y="197"/>
                  </a:lnTo>
                  <a:cubicBezTo>
                    <a:pt x="10" y="197"/>
                    <a:pt x="10" y="197"/>
                    <a:pt x="10" y="198"/>
                  </a:cubicBezTo>
                  <a:cubicBezTo>
                    <a:pt x="10" y="199"/>
                    <a:pt x="9" y="200"/>
                    <a:pt x="7" y="200"/>
                  </a:cubicBezTo>
                  <a:cubicBezTo>
                    <a:pt x="6" y="200"/>
                    <a:pt x="6" y="201"/>
                    <a:pt x="5" y="201"/>
                  </a:cubicBezTo>
                  <a:cubicBezTo>
                    <a:pt x="4" y="202"/>
                    <a:pt x="4" y="203"/>
                    <a:pt x="5" y="204"/>
                  </a:cubicBezTo>
                  <a:cubicBezTo>
                    <a:pt x="5" y="204"/>
                    <a:pt x="6" y="204"/>
                    <a:pt x="6" y="204"/>
                  </a:cubicBezTo>
                  <a:cubicBezTo>
                    <a:pt x="6" y="203"/>
                    <a:pt x="7" y="203"/>
                    <a:pt x="7" y="203"/>
                  </a:cubicBezTo>
                  <a:cubicBezTo>
                    <a:pt x="7" y="203"/>
                    <a:pt x="7" y="202"/>
                    <a:pt x="7" y="202"/>
                  </a:cubicBezTo>
                  <a:cubicBezTo>
                    <a:pt x="8" y="202"/>
                    <a:pt x="8" y="202"/>
                    <a:pt x="8" y="202"/>
                  </a:cubicBezTo>
                  <a:lnTo>
                    <a:pt x="7" y="206"/>
                  </a:lnTo>
                  <a:lnTo>
                    <a:pt x="5" y="206"/>
                  </a:lnTo>
                  <a:cubicBezTo>
                    <a:pt x="5" y="206"/>
                    <a:pt x="4" y="206"/>
                    <a:pt x="4" y="206"/>
                  </a:cubicBezTo>
                  <a:cubicBezTo>
                    <a:pt x="4" y="207"/>
                    <a:pt x="5" y="207"/>
                    <a:pt x="5" y="207"/>
                  </a:cubicBezTo>
                  <a:cubicBezTo>
                    <a:pt x="6" y="207"/>
                    <a:pt x="6" y="208"/>
                    <a:pt x="7" y="208"/>
                  </a:cubicBezTo>
                  <a:cubicBezTo>
                    <a:pt x="7" y="208"/>
                    <a:pt x="7" y="208"/>
                    <a:pt x="7" y="208"/>
                  </a:cubicBezTo>
                  <a:cubicBezTo>
                    <a:pt x="7" y="208"/>
                    <a:pt x="8" y="208"/>
                    <a:pt x="8" y="207"/>
                  </a:cubicBezTo>
                  <a:cubicBezTo>
                    <a:pt x="8" y="207"/>
                    <a:pt x="8" y="207"/>
                    <a:pt x="8" y="207"/>
                  </a:cubicBezTo>
                  <a:cubicBezTo>
                    <a:pt x="8" y="207"/>
                    <a:pt x="8" y="207"/>
                    <a:pt x="9" y="207"/>
                  </a:cubicBezTo>
                  <a:lnTo>
                    <a:pt x="9" y="209"/>
                  </a:lnTo>
                  <a:cubicBezTo>
                    <a:pt x="8" y="209"/>
                    <a:pt x="7" y="209"/>
                    <a:pt x="6" y="209"/>
                  </a:cubicBezTo>
                  <a:cubicBezTo>
                    <a:pt x="5" y="209"/>
                    <a:pt x="5" y="209"/>
                    <a:pt x="4" y="208"/>
                  </a:cubicBezTo>
                  <a:cubicBezTo>
                    <a:pt x="4" y="208"/>
                    <a:pt x="4" y="208"/>
                    <a:pt x="4" y="209"/>
                  </a:cubicBezTo>
                  <a:cubicBezTo>
                    <a:pt x="4" y="210"/>
                    <a:pt x="4" y="210"/>
                    <a:pt x="4" y="211"/>
                  </a:cubicBezTo>
                  <a:cubicBezTo>
                    <a:pt x="3" y="210"/>
                    <a:pt x="3" y="210"/>
                    <a:pt x="2" y="210"/>
                  </a:cubicBezTo>
                  <a:cubicBezTo>
                    <a:pt x="2" y="210"/>
                    <a:pt x="1" y="210"/>
                    <a:pt x="1" y="210"/>
                  </a:cubicBezTo>
                  <a:cubicBezTo>
                    <a:pt x="1" y="208"/>
                    <a:pt x="1" y="208"/>
                    <a:pt x="1" y="207"/>
                  </a:cubicBezTo>
                  <a:cubicBezTo>
                    <a:pt x="0" y="206"/>
                    <a:pt x="0" y="205"/>
                    <a:pt x="1" y="204"/>
                  </a:cubicBezTo>
                  <a:cubicBezTo>
                    <a:pt x="1" y="203"/>
                    <a:pt x="1" y="203"/>
                    <a:pt x="1" y="203"/>
                  </a:cubicBezTo>
                  <a:cubicBezTo>
                    <a:pt x="2" y="203"/>
                    <a:pt x="2" y="202"/>
                    <a:pt x="2" y="202"/>
                  </a:cubicBezTo>
                  <a:cubicBezTo>
                    <a:pt x="2" y="201"/>
                    <a:pt x="2" y="201"/>
                    <a:pt x="2" y="201"/>
                  </a:cubicBezTo>
                  <a:cubicBezTo>
                    <a:pt x="2" y="201"/>
                    <a:pt x="2" y="201"/>
                    <a:pt x="2" y="201"/>
                  </a:cubicBezTo>
                  <a:cubicBezTo>
                    <a:pt x="2" y="201"/>
                    <a:pt x="1" y="201"/>
                    <a:pt x="1" y="201"/>
                  </a:cubicBezTo>
                  <a:cubicBezTo>
                    <a:pt x="1" y="201"/>
                    <a:pt x="1" y="200"/>
                    <a:pt x="1" y="200"/>
                  </a:cubicBezTo>
                  <a:cubicBezTo>
                    <a:pt x="1" y="171"/>
                    <a:pt x="1" y="143"/>
                    <a:pt x="1" y="114"/>
                  </a:cubicBezTo>
                  <a:cubicBezTo>
                    <a:pt x="0" y="86"/>
                    <a:pt x="0" y="57"/>
                    <a:pt x="1" y="28"/>
                  </a:cubicBezTo>
                  <a:cubicBezTo>
                    <a:pt x="2" y="28"/>
                    <a:pt x="2" y="28"/>
                    <a:pt x="2" y="29"/>
                  </a:cubicBezTo>
                  <a:cubicBezTo>
                    <a:pt x="3" y="29"/>
                    <a:pt x="3" y="29"/>
                    <a:pt x="3" y="29"/>
                  </a:cubicBezTo>
                  <a:cubicBezTo>
                    <a:pt x="4" y="29"/>
                    <a:pt x="5" y="29"/>
                    <a:pt x="5" y="28"/>
                  </a:cubicBezTo>
                  <a:cubicBezTo>
                    <a:pt x="5" y="27"/>
                    <a:pt x="5" y="26"/>
                    <a:pt x="6" y="26"/>
                  </a:cubicBezTo>
                  <a:cubicBezTo>
                    <a:pt x="5" y="25"/>
                    <a:pt x="5" y="26"/>
                    <a:pt x="5" y="26"/>
                  </a:cubicBezTo>
                  <a:cubicBezTo>
                    <a:pt x="4" y="26"/>
                    <a:pt x="4" y="26"/>
                    <a:pt x="4" y="26"/>
                  </a:cubicBezTo>
                  <a:lnTo>
                    <a:pt x="4" y="27"/>
                  </a:lnTo>
                  <a:cubicBezTo>
                    <a:pt x="4" y="28"/>
                    <a:pt x="4" y="28"/>
                    <a:pt x="4" y="28"/>
                  </a:cubicBezTo>
                  <a:cubicBezTo>
                    <a:pt x="2" y="28"/>
                    <a:pt x="1" y="27"/>
                    <a:pt x="1" y="26"/>
                  </a:cubicBezTo>
                  <a:cubicBezTo>
                    <a:pt x="1" y="25"/>
                    <a:pt x="1" y="24"/>
                    <a:pt x="0" y="23"/>
                  </a:cubicBezTo>
                  <a:cubicBezTo>
                    <a:pt x="1" y="23"/>
                    <a:pt x="2" y="23"/>
                    <a:pt x="3" y="23"/>
                  </a:cubicBezTo>
                  <a:cubicBezTo>
                    <a:pt x="4" y="22"/>
                    <a:pt x="4" y="22"/>
                    <a:pt x="5" y="21"/>
                  </a:cubicBezTo>
                  <a:cubicBezTo>
                    <a:pt x="4" y="20"/>
                    <a:pt x="3" y="20"/>
                    <a:pt x="2" y="21"/>
                  </a:cubicBezTo>
                  <a:cubicBezTo>
                    <a:pt x="1" y="21"/>
                    <a:pt x="1" y="22"/>
                    <a:pt x="1" y="22"/>
                  </a:cubicBezTo>
                  <a:cubicBezTo>
                    <a:pt x="1" y="22"/>
                    <a:pt x="0" y="21"/>
                    <a:pt x="0" y="21"/>
                  </a:cubicBezTo>
                  <a:cubicBezTo>
                    <a:pt x="0" y="20"/>
                    <a:pt x="0" y="20"/>
                    <a:pt x="1" y="19"/>
                  </a:cubicBezTo>
                  <a:cubicBezTo>
                    <a:pt x="1" y="18"/>
                    <a:pt x="1" y="18"/>
                    <a:pt x="1" y="17"/>
                  </a:cubicBezTo>
                  <a:cubicBezTo>
                    <a:pt x="1" y="17"/>
                    <a:pt x="1" y="16"/>
                    <a:pt x="0" y="16"/>
                  </a:cubicBezTo>
                  <a:cubicBezTo>
                    <a:pt x="1" y="15"/>
                    <a:pt x="1" y="15"/>
                    <a:pt x="2" y="15"/>
                  </a:cubicBezTo>
                  <a:cubicBezTo>
                    <a:pt x="2" y="14"/>
                    <a:pt x="2" y="14"/>
                    <a:pt x="3" y="13"/>
                  </a:cubicBezTo>
                  <a:cubicBezTo>
                    <a:pt x="3" y="13"/>
                    <a:pt x="3" y="12"/>
                    <a:pt x="4" y="12"/>
                  </a:cubicBezTo>
                  <a:cubicBezTo>
                    <a:pt x="4" y="12"/>
                    <a:pt x="4" y="12"/>
                    <a:pt x="3" y="11"/>
                  </a:cubicBezTo>
                  <a:cubicBezTo>
                    <a:pt x="3" y="11"/>
                    <a:pt x="3" y="11"/>
                    <a:pt x="2" y="11"/>
                  </a:cubicBezTo>
                  <a:cubicBezTo>
                    <a:pt x="2" y="12"/>
                    <a:pt x="2" y="12"/>
                    <a:pt x="1" y="12"/>
                  </a:cubicBezTo>
                  <a:cubicBezTo>
                    <a:pt x="1" y="12"/>
                    <a:pt x="1" y="11"/>
                    <a:pt x="1" y="11"/>
                  </a:cubicBezTo>
                  <a:cubicBezTo>
                    <a:pt x="1" y="10"/>
                    <a:pt x="1" y="9"/>
                    <a:pt x="1" y="9"/>
                  </a:cubicBezTo>
                  <a:cubicBezTo>
                    <a:pt x="1" y="8"/>
                    <a:pt x="1" y="7"/>
                    <a:pt x="1" y="6"/>
                  </a:cubicBezTo>
                  <a:cubicBezTo>
                    <a:pt x="2" y="6"/>
                    <a:pt x="2" y="6"/>
                    <a:pt x="2" y="6"/>
                  </a:cubicBezTo>
                  <a:cubicBezTo>
                    <a:pt x="2" y="7"/>
                    <a:pt x="3" y="7"/>
                    <a:pt x="3" y="7"/>
                  </a:cubicBezTo>
                  <a:cubicBezTo>
                    <a:pt x="3" y="7"/>
                    <a:pt x="3" y="7"/>
                    <a:pt x="4" y="7"/>
                  </a:cubicBezTo>
                  <a:cubicBezTo>
                    <a:pt x="4" y="7"/>
                    <a:pt x="4" y="7"/>
                    <a:pt x="5" y="7"/>
                  </a:cubicBezTo>
                  <a:cubicBezTo>
                    <a:pt x="5" y="7"/>
                    <a:pt x="5" y="6"/>
                    <a:pt x="4" y="6"/>
                  </a:cubicBezTo>
                  <a:cubicBezTo>
                    <a:pt x="3" y="5"/>
                    <a:pt x="3" y="5"/>
                    <a:pt x="3" y="4"/>
                  </a:cubicBezTo>
                  <a:cubicBezTo>
                    <a:pt x="2" y="4"/>
                    <a:pt x="2" y="4"/>
                    <a:pt x="2" y="4"/>
                  </a:cubicBezTo>
                  <a:cubicBezTo>
                    <a:pt x="2" y="5"/>
                    <a:pt x="2" y="5"/>
                    <a:pt x="1" y="5"/>
                  </a:cubicBezTo>
                  <a:cubicBezTo>
                    <a:pt x="1" y="5"/>
                    <a:pt x="1" y="5"/>
                    <a:pt x="1" y="5"/>
                  </a:cubicBezTo>
                  <a:cubicBezTo>
                    <a:pt x="1" y="5"/>
                    <a:pt x="1" y="5"/>
                    <a:pt x="1" y="5"/>
                  </a:cubicBezTo>
                  <a:cubicBezTo>
                    <a:pt x="0" y="4"/>
                    <a:pt x="0" y="4"/>
                    <a:pt x="1" y="4"/>
                  </a:cubicBezTo>
                  <a:cubicBezTo>
                    <a:pt x="1" y="4"/>
                    <a:pt x="1" y="4"/>
                    <a:pt x="1" y="4"/>
                  </a:cubicBezTo>
                  <a:cubicBezTo>
                    <a:pt x="2" y="4"/>
                    <a:pt x="2" y="4"/>
                    <a:pt x="2" y="4"/>
                  </a:cubicBezTo>
                  <a:cubicBezTo>
                    <a:pt x="3" y="4"/>
                    <a:pt x="3" y="4"/>
                    <a:pt x="3" y="4"/>
                  </a:cubicBezTo>
                  <a:cubicBezTo>
                    <a:pt x="3" y="4"/>
                    <a:pt x="4" y="3"/>
                    <a:pt x="4" y="3"/>
                  </a:cubicBezTo>
                  <a:cubicBezTo>
                    <a:pt x="4" y="3"/>
                    <a:pt x="4" y="2"/>
                    <a:pt x="4" y="2"/>
                  </a:cubicBezTo>
                  <a:cubicBezTo>
                    <a:pt x="4" y="1"/>
                    <a:pt x="4" y="1"/>
                    <a:pt x="3" y="1"/>
                  </a:cubicBezTo>
                  <a:cubicBezTo>
                    <a:pt x="3" y="1"/>
                    <a:pt x="3" y="1"/>
                    <a:pt x="3" y="1"/>
                  </a:cubicBezTo>
                  <a:cubicBezTo>
                    <a:pt x="2" y="2"/>
                    <a:pt x="2" y="2"/>
                    <a:pt x="2" y="2"/>
                  </a:cubicBezTo>
                  <a:cubicBezTo>
                    <a:pt x="1" y="2"/>
                    <a:pt x="1" y="2"/>
                    <a:pt x="1" y="1"/>
                  </a:cubicBezTo>
                  <a:cubicBezTo>
                    <a:pt x="1" y="0"/>
                    <a:pt x="2" y="0"/>
                    <a:pt x="3" y="0"/>
                  </a:cubicBezTo>
                  <a:cubicBezTo>
                    <a:pt x="4" y="0"/>
                    <a:pt x="6" y="0"/>
                    <a:pt x="7" y="0"/>
                  </a:cubicBezTo>
                  <a:cubicBezTo>
                    <a:pt x="8" y="0"/>
                    <a:pt x="8" y="0"/>
                    <a:pt x="9" y="0"/>
                  </a:cubicBezTo>
                  <a:cubicBezTo>
                    <a:pt x="9" y="0"/>
                    <a:pt x="10" y="0"/>
                    <a:pt x="10" y="0"/>
                  </a:cubicBezTo>
                  <a:cubicBezTo>
                    <a:pt x="12" y="1"/>
                    <a:pt x="13" y="2"/>
                    <a:pt x="13" y="3"/>
                  </a:cubicBezTo>
                  <a:cubicBezTo>
                    <a:pt x="12" y="3"/>
                    <a:pt x="12" y="3"/>
                    <a:pt x="12" y="3"/>
                  </a:cubicBezTo>
                  <a:cubicBezTo>
                    <a:pt x="12" y="2"/>
                    <a:pt x="11" y="2"/>
                    <a:pt x="10" y="2"/>
                  </a:cubicBezTo>
                  <a:cubicBezTo>
                    <a:pt x="10" y="2"/>
                    <a:pt x="9" y="2"/>
                    <a:pt x="8" y="2"/>
                  </a:cubicBezTo>
                  <a:cubicBezTo>
                    <a:pt x="7" y="2"/>
                    <a:pt x="6" y="2"/>
                    <a:pt x="5" y="3"/>
                  </a:cubicBezTo>
                  <a:cubicBezTo>
                    <a:pt x="5" y="4"/>
                    <a:pt x="6" y="4"/>
                    <a:pt x="6" y="4"/>
                  </a:cubicBezTo>
                  <a:cubicBezTo>
                    <a:pt x="7" y="5"/>
                    <a:pt x="7" y="5"/>
                    <a:pt x="8" y="6"/>
                  </a:cubicBezTo>
                  <a:cubicBezTo>
                    <a:pt x="8" y="6"/>
                    <a:pt x="9" y="6"/>
                    <a:pt x="9" y="5"/>
                  </a:cubicBezTo>
                  <a:cubicBezTo>
                    <a:pt x="10" y="5"/>
                    <a:pt x="10" y="5"/>
                    <a:pt x="11" y="5"/>
                  </a:cubicBezTo>
                  <a:cubicBezTo>
                    <a:pt x="11" y="5"/>
                    <a:pt x="12" y="5"/>
                    <a:pt x="12" y="5"/>
                  </a:cubicBezTo>
                  <a:cubicBezTo>
                    <a:pt x="12" y="5"/>
                    <a:pt x="13" y="6"/>
                    <a:pt x="13" y="6"/>
                  </a:cubicBezTo>
                  <a:cubicBezTo>
                    <a:pt x="13" y="6"/>
                    <a:pt x="14" y="6"/>
                    <a:pt x="14" y="6"/>
                  </a:cubicBezTo>
                  <a:cubicBezTo>
                    <a:pt x="14" y="6"/>
                    <a:pt x="14" y="5"/>
                    <a:pt x="15" y="5"/>
                  </a:cubicBezTo>
                  <a:cubicBezTo>
                    <a:pt x="15" y="5"/>
                    <a:pt x="15" y="5"/>
                    <a:pt x="15" y="5"/>
                  </a:cubicBezTo>
                  <a:cubicBezTo>
                    <a:pt x="16" y="4"/>
                    <a:pt x="16" y="4"/>
                    <a:pt x="17" y="5"/>
                  </a:cubicBezTo>
                  <a:cubicBezTo>
                    <a:pt x="17" y="4"/>
                    <a:pt x="17" y="4"/>
                    <a:pt x="17" y="4"/>
                  </a:cubicBezTo>
                  <a:cubicBezTo>
                    <a:pt x="17" y="4"/>
                    <a:pt x="17" y="4"/>
                    <a:pt x="17" y="4"/>
                  </a:cubicBezTo>
                  <a:cubicBezTo>
                    <a:pt x="16" y="3"/>
                    <a:pt x="16" y="3"/>
                    <a:pt x="16" y="3"/>
                  </a:cubicBezTo>
                  <a:cubicBezTo>
                    <a:pt x="16" y="3"/>
                    <a:pt x="16" y="3"/>
                    <a:pt x="16" y="2"/>
                  </a:cubicBezTo>
                  <a:cubicBezTo>
                    <a:pt x="16" y="2"/>
                    <a:pt x="16" y="2"/>
                    <a:pt x="16" y="2"/>
                  </a:cubicBezTo>
                  <a:cubicBezTo>
                    <a:pt x="16" y="2"/>
                    <a:pt x="16" y="1"/>
                    <a:pt x="16" y="1"/>
                  </a:cubicBezTo>
                  <a:cubicBezTo>
                    <a:pt x="16" y="1"/>
                    <a:pt x="16" y="0"/>
                    <a:pt x="16" y="0"/>
                  </a:cubicBezTo>
                  <a:cubicBezTo>
                    <a:pt x="16" y="0"/>
                    <a:pt x="16" y="0"/>
                    <a:pt x="17" y="0"/>
                  </a:cubicBezTo>
                  <a:cubicBezTo>
                    <a:pt x="18" y="0"/>
                    <a:pt x="18" y="0"/>
                    <a:pt x="18" y="1"/>
                  </a:cubicBezTo>
                  <a:cubicBezTo>
                    <a:pt x="18" y="1"/>
                    <a:pt x="18" y="2"/>
                    <a:pt x="18" y="2"/>
                  </a:cubicBezTo>
                  <a:cubicBezTo>
                    <a:pt x="18" y="3"/>
                    <a:pt x="18" y="3"/>
                    <a:pt x="18" y="4"/>
                  </a:cubicBezTo>
                  <a:cubicBezTo>
                    <a:pt x="18" y="5"/>
                    <a:pt x="18" y="5"/>
                    <a:pt x="18" y="6"/>
                  </a:cubicBezTo>
                  <a:cubicBezTo>
                    <a:pt x="19" y="6"/>
                    <a:pt x="19" y="5"/>
                    <a:pt x="19" y="5"/>
                  </a:cubicBezTo>
                  <a:cubicBezTo>
                    <a:pt x="20" y="5"/>
                    <a:pt x="20" y="5"/>
                    <a:pt x="20" y="5"/>
                  </a:cubicBezTo>
                  <a:cubicBezTo>
                    <a:pt x="20" y="4"/>
                    <a:pt x="20" y="4"/>
                    <a:pt x="20" y="4"/>
                  </a:cubicBezTo>
                  <a:cubicBezTo>
                    <a:pt x="21" y="4"/>
                    <a:pt x="21" y="3"/>
                    <a:pt x="21" y="3"/>
                  </a:cubicBezTo>
                  <a:cubicBezTo>
                    <a:pt x="22" y="4"/>
                    <a:pt x="23" y="4"/>
                    <a:pt x="23" y="5"/>
                  </a:cubicBezTo>
                  <a:cubicBezTo>
                    <a:pt x="23" y="5"/>
                    <a:pt x="24" y="6"/>
                    <a:pt x="24" y="6"/>
                  </a:cubicBezTo>
                  <a:cubicBezTo>
                    <a:pt x="23" y="6"/>
                    <a:pt x="22" y="7"/>
                    <a:pt x="22" y="7"/>
                  </a:cubicBezTo>
                  <a:cubicBezTo>
                    <a:pt x="22" y="8"/>
                    <a:pt x="22" y="9"/>
                    <a:pt x="22" y="9"/>
                  </a:cubicBezTo>
                  <a:cubicBezTo>
                    <a:pt x="22" y="10"/>
                    <a:pt x="23" y="10"/>
                    <a:pt x="23" y="10"/>
                  </a:cubicBezTo>
                  <a:cubicBezTo>
                    <a:pt x="23" y="11"/>
                    <a:pt x="24" y="11"/>
                    <a:pt x="25" y="11"/>
                  </a:cubicBezTo>
                  <a:cubicBezTo>
                    <a:pt x="25" y="11"/>
                    <a:pt x="25" y="12"/>
                    <a:pt x="26" y="13"/>
                  </a:cubicBezTo>
                  <a:cubicBezTo>
                    <a:pt x="27" y="13"/>
                    <a:pt x="28" y="13"/>
                    <a:pt x="27" y="12"/>
                  </a:cubicBezTo>
                  <a:cubicBezTo>
                    <a:pt x="28" y="12"/>
                    <a:pt x="28" y="12"/>
                    <a:pt x="28" y="12"/>
                  </a:cubicBezTo>
                  <a:cubicBezTo>
                    <a:pt x="29" y="12"/>
                    <a:pt x="29" y="13"/>
                    <a:pt x="29" y="13"/>
                  </a:cubicBezTo>
                  <a:cubicBezTo>
                    <a:pt x="30" y="13"/>
                    <a:pt x="30" y="13"/>
                    <a:pt x="30" y="12"/>
                  </a:cubicBezTo>
                  <a:cubicBezTo>
                    <a:pt x="31" y="12"/>
                    <a:pt x="30" y="11"/>
                    <a:pt x="30" y="11"/>
                  </a:cubicBezTo>
                  <a:cubicBezTo>
                    <a:pt x="30" y="11"/>
                    <a:pt x="31" y="11"/>
                    <a:pt x="32" y="12"/>
                  </a:cubicBezTo>
                  <a:cubicBezTo>
                    <a:pt x="32" y="13"/>
                    <a:pt x="33" y="14"/>
                    <a:pt x="33" y="15"/>
                  </a:cubicBezTo>
                  <a:cubicBezTo>
                    <a:pt x="33" y="15"/>
                    <a:pt x="33" y="15"/>
                    <a:pt x="33" y="15"/>
                  </a:cubicBezTo>
                  <a:cubicBezTo>
                    <a:pt x="34" y="15"/>
                    <a:pt x="34" y="15"/>
                    <a:pt x="34" y="14"/>
                  </a:cubicBezTo>
                  <a:cubicBezTo>
                    <a:pt x="34" y="14"/>
                    <a:pt x="34" y="14"/>
                    <a:pt x="34" y="14"/>
                  </a:cubicBezTo>
                  <a:cubicBezTo>
                    <a:pt x="34" y="14"/>
                    <a:pt x="34" y="13"/>
                    <a:pt x="35" y="13"/>
                  </a:cubicBezTo>
                  <a:cubicBezTo>
                    <a:pt x="35" y="13"/>
                    <a:pt x="35" y="13"/>
                    <a:pt x="36" y="13"/>
                  </a:cubicBezTo>
                  <a:cubicBezTo>
                    <a:pt x="36" y="13"/>
                    <a:pt x="37" y="13"/>
                    <a:pt x="37" y="13"/>
                  </a:cubicBezTo>
                  <a:cubicBezTo>
                    <a:pt x="38" y="13"/>
                    <a:pt x="38" y="13"/>
                    <a:pt x="38" y="12"/>
                  </a:cubicBezTo>
                  <a:cubicBezTo>
                    <a:pt x="38" y="12"/>
                    <a:pt x="38" y="11"/>
                    <a:pt x="39" y="11"/>
                  </a:cubicBezTo>
                  <a:cubicBezTo>
                    <a:pt x="39" y="10"/>
                    <a:pt x="39" y="10"/>
                    <a:pt x="39" y="9"/>
                  </a:cubicBezTo>
                  <a:cubicBezTo>
                    <a:pt x="40" y="9"/>
                    <a:pt x="40" y="9"/>
                    <a:pt x="41" y="9"/>
                  </a:cubicBezTo>
                  <a:cubicBezTo>
                    <a:pt x="41" y="9"/>
                    <a:pt x="41" y="10"/>
                    <a:pt x="41" y="10"/>
                  </a:cubicBezTo>
                  <a:cubicBezTo>
                    <a:pt x="41" y="10"/>
                    <a:pt x="41" y="10"/>
                    <a:pt x="40" y="11"/>
                  </a:cubicBezTo>
                  <a:cubicBezTo>
                    <a:pt x="40" y="11"/>
                    <a:pt x="40" y="11"/>
                    <a:pt x="40" y="11"/>
                  </a:cubicBezTo>
                  <a:cubicBezTo>
                    <a:pt x="40" y="11"/>
                    <a:pt x="40" y="11"/>
                    <a:pt x="40" y="12"/>
                  </a:cubicBezTo>
                  <a:cubicBezTo>
                    <a:pt x="41" y="12"/>
                    <a:pt x="41" y="11"/>
                    <a:pt x="42" y="11"/>
                  </a:cubicBezTo>
                  <a:cubicBezTo>
                    <a:pt x="42" y="10"/>
                    <a:pt x="43" y="10"/>
                    <a:pt x="43" y="10"/>
                  </a:cubicBezTo>
                  <a:cubicBezTo>
                    <a:pt x="44" y="10"/>
                    <a:pt x="44" y="10"/>
                    <a:pt x="44" y="10"/>
                  </a:cubicBezTo>
                  <a:cubicBezTo>
                    <a:pt x="44" y="10"/>
                    <a:pt x="44" y="10"/>
                    <a:pt x="45" y="10"/>
                  </a:cubicBezTo>
                  <a:cubicBezTo>
                    <a:pt x="45" y="10"/>
                    <a:pt x="45" y="9"/>
                    <a:pt x="46" y="9"/>
                  </a:cubicBezTo>
                  <a:cubicBezTo>
                    <a:pt x="46" y="8"/>
                    <a:pt x="46" y="8"/>
                    <a:pt x="46" y="7"/>
                  </a:cubicBezTo>
                  <a:cubicBezTo>
                    <a:pt x="46" y="7"/>
                    <a:pt x="46" y="7"/>
                    <a:pt x="46" y="7"/>
                  </a:cubicBezTo>
                  <a:cubicBezTo>
                    <a:pt x="46" y="7"/>
                    <a:pt x="46" y="7"/>
                    <a:pt x="46" y="7"/>
                  </a:cubicBezTo>
                  <a:cubicBezTo>
                    <a:pt x="46" y="6"/>
                    <a:pt x="45" y="6"/>
                    <a:pt x="45" y="6"/>
                  </a:cubicBezTo>
                  <a:cubicBezTo>
                    <a:pt x="45" y="6"/>
                    <a:pt x="44" y="6"/>
                    <a:pt x="44" y="6"/>
                  </a:cubicBezTo>
                  <a:cubicBezTo>
                    <a:pt x="44" y="6"/>
                    <a:pt x="43" y="6"/>
                    <a:pt x="43" y="6"/>
                  </a:cubicBezTo>
                  <a:cubicBezTo>
                    <a:pt x="43" y="6"/>
                    <a:pt x="43" y="6"/>
                    <a:pt x="43" y="5"/>
                  </a:cubicBezTo>
                  <a:cubicBezTo>
                    <a:pt x="42" y="6"/>
                    <a:pt x="41" y="6"/>
                    <a:pt x="40" y="6"/>
                  </a:cubicBezTo>
                  <a:cubicBezTo>
                    <a:pt x="40" y="7"/>
                    <a:pt x="39" y="7"/>
                    <a:pt x="37" y="6"/>
                  </a:cubicBezTo>
                  <a:cubicBezTo>
                    <a:pt x="37" y="7"/>
                    <a:pt x="37" y="7"/>
                    <a:pt x="37" y="7"/>
                  </a:cubicBezTo>
                  <a:cubicBezTo>
                    <a:pt x="37" y="7"/>
                    <a:pt x="37" y="8"/>
                    <a:pt x="37" y="8"/>
                  </a:cubicBezTo>
                  <a:cubicBezTo>
                    <a:pt x="37" y="8"/>
                    <a:pt x="37" y="8"/>
                    <a:pt x="37" y="9"/>
                  </a:cubicBezTo>
                  <a:cubicBezTo>
                    <a:pt x="37" y="9"/>
                    <a:pt x="37" y="9"/>
                    <a:pt x="37" y="9"/>
                  </a:cubicBezTo>
                  <a:cubicBezTo>
                    <a:pt x="37" y="9"/>
                    <a:pt x="36" y="9"/>
                    <a:pt x="36" y="9"/>
                  </a:cubicBezTo>
                  <a:cubicBezTo>
                    <a:pt x="36" y="9"/>
                    <a:pt x="35" y="8"/>
                    <a:pt x="35" y="8"/>
                  </a:cubicBezTo>
                  <a:cubicBezTo>
                    <a:pt x="35" y="8"/>
                    <a:pt x="35" y="8"/>
                    <a:pt x="35" y="7"/>
                  </a:cubicBezTo>
                  <a:cubicBezTo>
                    <a:pt x="35" y="7"/>
                    <a:pt x="35" y="7"/>
                    <a:pt x="35" y="6"/>
                  </a:cubicBezTo>
                  <a:cubicBezTo>
                    <a:pt x="34" y="6"/>
                    <a:pt x="33" y="7"/>
                    <a:pt x="33" y="7"/>
                  </a:cubicBezTo>
                  <a:cubicBezTo>
                    <a:pt x="32" y="7"/>
                    <a:pt x="32" y="6"/>
                    <a:pt x="32" y="5"/>
                  </a:cubicBezTo>
                  <a:cubicBezTo>
                    <a:pt x="33" y="4"/>
                    <a:pt x="33" y="4"/>
                    <a:pt x="34" y="3"/>
                  </a:cubicBezTo>
                  <a:cubicBezTo>
                    <a:pt x="34" y="3"/>
                    <a:pt x="34" y="3"/>
                    <a:pt x="34" y="2"/>
                  </a:cubicBezTo>
                  <a:cubicBezTo>
                    <a:pt x="33" y="2"/>
                    <a:pt x="33" y="2"/>
                    <a:pt x="33" y="2"/>
                  </a:cubicBezTo>
                  <a:cubicBezTo>
                    <a:pt x="33" y="1"/>
                    <a:pt x="33" y="1"/>
                    <a:pt x="32" y="1"/>
                  </a:cubicBezTo>
                  <a:cubicBezTo>
                    <a:pt x="32" y="1"/>
                    <a:pt x="32" y="1"/>
                    <a:pt x="33" y="1"/>
                  </a:cubicBezTo>
                  <a:cubicBezTo>
                    <a:pt x="33" y="1"/>
                    <a:pt x="34" y="1"/>
                    <a:pt x="34" y="1"/>
                  </a:cubicBezTo>
                  <a:cubicBezTo>
                    <a:pt x="35" y="1"/>
                    <a:pt x="35" y="1"/>
                    <a:pt x="36" y="1"/>
                  </a:cubicBezTo>
                  <a:cubicBezTo>
                    <a:pt x="36" y="1"/>
                    <a:pt x="36" y="1"/>
                    <a:pt x="37" y="1"/>
                  </a:cubicBezTo>
                  <a:cubicBezTo>
                    <a:pt x="37" y="1"/>
                    <a:pt x="37" y="1"/>
                    <a:pt x="37" y="1"/>
                  </a:cubicBezTo>
                  <a:cubicBezTo>
                    <a:pt x="37" y="0"/>
                    <a:pt x="37" y="0"/>
                    <a:pt x="37" y="0"/>
                  </a:cubicBezTo>
                  <a:cubicBezTo>
                    <a:pt x="38" y="0"/>
                    <a:pt x="38" y="0"/>
                    <a:pt x="38" y="0"/>
                  </a:cubicBezTo>
                  <a:cubicBezTo>
                    <a:pt x="39" y="0"/>
                    <a:pt x="39" y="0"/>
                    <a:pt x="40" y="0"/>
                  </a:cubicBezTo>
                  <a:cubicBezTo>
                    <a:pt x="40" y="0"/>
                    <a:pt x="40" y="0"/>
                    <a:pt x="41" y="1"/>
                  </a:cubicBezTo>
                  <a:cubicBezTo>
                    <a:pt x="40" y="1"/>
                    <a:pt x="40" y="2"/>
                    <a:pt x="39" y="2"/>
                  </a:cubicBezTo>
                  <a:cubicBezTo>
                    <a:pt x="38" y="2"/>
                    <a:pt x="38" y="3"/>
                    <a:pt x="38" y="3"/>
                  </a:cubicBezTo>
                  <a:cubicBezTo>
                    <a:pt x="38" y="4"/>
                    <a:pt x="38" y="4"/>
                    <a:pt x="39" y="4"/>
                  </a:cubicBezTo>
                  <a:cubicBezTo>
                    <a:pt x="40" y="4"/>
                    <a:pt x="41" y="4"/>
                    <a:pt x="42" y="5"/>
                  </a:cubicBezTo>
                  <a:cubicBezTo>
                    <a:pt x="42" y="5"/>
                    <a:pt x="43" y="5"/>
                    <a:pt x="43" y="4"/>
                  </a:cubicBezTo>
                  <a:cubicBezTo>
                    <a:pt x="43" y="4"/>
                    <a:pt x="43" y="4"/>
                    <a:pt x="44" y="4"/>
                  </a:cubicBezTo>
                  <a:cubicBezTo>
                    <a:pt x="44" y="4"/>
                    <a:pt x="45" y="5"/>
                    <a:pt x="45" y="5"/>
                  </a:cubicBezTo>
                  <a:cubicBezTo>
                    <a:pt x="45" y="5"/>
                    <a:pt x="46" y="5"/>
                    <a:pt x="47" y="5"/>
                  </a:cubicBezTo>
                  <a:cubicBezTo>
                    <a:pt x="47" y="5"/>
                    <a:pt x="48" y="5"/>
                    <a:pt x="48" y="5"/>
                  </a:cubicBezTo>
                  <a:cubicBezTo>
                    <a:pt x="48" y="4"/>
                    <a:pt x="49" y="4"/>
                    <a:pt x="49" y="3"/>
                  </a:cubicBezTo>
                  <a:cubicBezTo>
                    <a:pt x="50" y="4"/>
                    <a:pt x="51" y="4"/>
                    <a:pt x="51" y="3"/>
                  </a:cubicBezTo>
                  <a:cubicBezTo>
                    <a:pt x="52" y="3"/>
                    <a:pt x="52" y="3"/>
                    <a:pt x="53" y="2"/>
                  </a:cubicBezTo>
                  <a:cubicBezTo>
                    <a:pt x="53" y="2"/>
                    <a:pt x="53" y="1"/>
                    <a:pt x="52" y="1"/>
                  </a:cubicBezTo>
                  <a:cubicBezTo>
                    <a:pt x="52" y="1"/>
                    <a:pt x="52" y="0"/>
                    <a:pt x="52" y="0"/>
                  </a:cubicBezTo>
                  <a:cubicBezTo>
                    <a:pt x="53" y="0"/>
                    <a:pt x="53" y="0"/>
                    <a:pt x="54" y="0"/>
                  </a:cubicBezTo>
                  <a:cubicBezTo>
                    <a:pt x="54" y="0"/>
                    <a:pt x="55" y="0"/>
                    <a:pt x="55" y="0"/>
                  </a:cubicBezTo>
                  <a:cubicBezTo>
                    <a:pt x="56" y="0"/>
                    <a:pt x="56" y="0"/>
                    <a:pt x="56" y="1"/>
                  </a:cubicBezTo>
                  <a:cubicBezTo>
                    <a:pt x="57" y="1"/>
                    <a:pt x="57" y="1"/>
                    <a:pt x="57" y="1"/>
                  </a:cubicBezTo>
                  <a:cubicBezTo>
                    <a:pt x="58" y="2"/>
                    <a:pt x="58" y="2"/>
                    <a:pt x="58" y="2"/>
                  </a:cubicBezTo>
                  <a:cubicBezTo>
                    <a:pt x="59" y="2"/>
                    <a:pt x="59" y="2"/>
                    <a:pt x="60" y="1"/>
                  </a:cubicBezTo>
                  <a:cubicBezTo>
                    <a:pt x="60" y="1"/>
                    <a:pt x="59" y="0"/>
                    <a:pt x="58" y="1"/>
                  </a:cubicBezTo>
                  <a:cubicBezTo>
                    <a:pt x="58" y="0"/>
                    <a:pt x="58" y="0"/>
                    <a:pt x="59" y="0"/>
                  </a:cubicBezTo>
                  <a:cubicBezTo>
                    <a:pt x="59" y="0"/>
                    <a:pt x="60" y="0"/>
                    <a:pt x="60" y="0"/>
                  </a:cubicBezTo>
                  <a:cubicBezTo>
                    <a:pt x="61" y="0"/>
                    <a:pt x="61" y="0"/>
                    <a:pt x="62" y="0"/>
                  </a:cubicBezTo>
                  <a:cubicBezTo>
                    <a:pt x="62" y="0"/>
                    <a:pt x="63" y="0"/>
                    <a:pt x="63" y="0"/>
                  </a:cubicBezTo>
                  <a:cubicBezTo>
                    <a:pt x="64" y="0"/>
                    <a:pt x="65" y="0"/>
                    <a:pt x="64" y="0"/>
                  </a:cubicBezTo>
                  <a:cubicBezTo>
                    <a:pt x="64" y="0"/>
                    <a:pt x="65" y="1"/>
                    <a:pt x="65" y="1"/>
                  </a:cubicBezTo>
                  <a:cubicBezTo>
                    <a:pt x="66" y="1"/>
                    <a:pt x="66" y="1"/>
                    <a:pt x="66" y="0"/>
                  </a:cubicBezTo>
                  <a:cubicBezTo>
                    <a:pt x="67" y="0"/>
                    <a:pt x="67" y="0"/>
                    <a:pt x="68" y="0"/>
                  </a:cubicBezTo>
                  <a:cubicBezTo>
                    <a:pt x="68" y="0"/>
                    <a:pt x="69" y="0"/>
                    <a:pt x="69" y="0"/>
                  </a:cubicBezTo>
                  <a:cubicBezTo>
                    <a:pt x="69" y="0"/>
                    <a:pt x="69" y="1"/>
                    <a:pt x="70" y="1"/>
                  </a:cubicBezTo>
                  <a:cubicBezTo>
                    <a:pt x="70" y="1"/>
                    <a:pt x="71" y="1"/>
                    <a:pt x="71" y="1"/>
                  </a:cubicBezTo>
                  <a:cubicBezTo>
                    <a:pt x="71" y="0"/>
                    <a:pt x="72" y="0"/>
                    <a:pt x="72" y="1"/>
                  </a:cubicBezTo>
                  <a:cubicBezTo>
                    <a:pt x="72" y="2"/>
                    <a:pt x="72" y="3"/>
                    <a:pt x="73" y="4"/>
                  </a:cubicBezTo>
                  <a:cubicBezTo>
                    <a:pt x="73" y="4"/>
                    <a:pt x="73" y="5"/>
                    <a:pt x="73" y="6"/>
                  </a:cubicBezTo>
                  <a:cubicBezTo>
                    <a:pt x="72" y="6"/>
                    <a:pt x="71" y="6"/>
                    <a:pt x="70" y="6"/>
                  </a:cubicBezTo>
                  <a:cubicBezTo>
                    <a:pt x="69" y="6"/>
                    <a:pt x="69" y="5"/>
                    <a:pt x="68" y="5"/>
                  </a:cubicBezTo>
                  <a:cubicBezTo>
                    <a:pt x="67" y="5"/>
                    <a:pt x="66" y="5"/>
                    <a:pt x="65" y="6"/>
                  </a:cubicBezTo>
                  <a:cubicBezTo>
                    <a:pt x="64" y="6"/>
                    <a:pt x="64" y="6"/>
                    <a:pt x="63" y="5"/>
                  </a:cubicBezTo>
                  <a:cubicBezTo>
                    <a:pt x="63" y="4"/>
                    <a:pt x="63" y="4"/>
                    <a:pt x="63" y="3"/>
                  </a:cubicBezTo>
                  <a:cubicBezTo>
                    <a:pt x="64" y="2"/>
                    <a:pt x="64" y="2"/>
                    <a:pt x="63" y="1"/>
                  </a:cubicBezTo>
                  <a:cubicBezTo>
                    <a:pt x="62" y="1"/>
                    <a:pt x="62" y="1"/>
                    <a:pt x="61" y="2"/>
                  </a:cubicBezTo>
                  <a:cubicBezTo>
                    <a:pt x="61" y="2"/>
                    <a:pt x="61" y="3"/>
                    <a:pt x="62" y="3"/>
                  </a:cubicBezTo>
                  <a:cubicBezTo>
                    <a:pt x="62" y="3"/>
                    <a:pt x="61" y="3"/>
                    <a:pt x="60" y="3"/>
                  </a:cubicBezTo>
                  <a:cubicBezTo>
                    <a:pt x="60" y="3"/>
                    <a:pt x="59" y="4"/>
                    <a:pt x="59" y="4"/>
                  </a:cubicBezTo>
                  <a:cubicBezTo>
                    <a:pt x="58" y="3"/>
                    <a:pt x="57" y="3"/>
                    <a:pt x="57" y="3"/>
                  </a:cubicBezTo>
                  <a:cubicBezTo>
                    <a:pt x="56" y="4"/>
                    <a:pt x="56" y="4"/>
                    <a:pt x="55" y="4"/>
                  </a:cubicBezTo>
                  <a:close/>
                  <a:moveTo>
                    <a:pt x="143" y="210"/>
                  </a:moveTo>
                  <a:cubicBezTo>
                    <a:pt x="144" y="210"/>
                    <a:pt x="144" y="210"/>
                    <a:pt x="144" y="210"/>
                  </a:cubicBezTo>
                  <a:cubicBezTo>
                    <a:pt x="144" y="211"/>
                    <a:pt x="145" y="211"/>
                    <a:pt x="145" y="211"/>
                  </a:cubicBezTo>
                  <a:cubicBezTo>
                    <a:pt x="145" y="210"/>
                    <a:pt x="145" y="209"/>
                    <a:pt x="144" y="209"/>
                  </a:cubicBezTo>
                  <a:cubicBezTo>
                    <a:pt x="144" y="209"/>
                    <a:pt x="143" y="210"/>
                    <a:pt x="143" y="210"/>
                  </a:cubicBezTo>
                  <a:close/>
                  <a:moveTo>
                    <a:pt x="161" y="212"/>
                  </a:moveTo>
                  <a:cubicBezTo>
                    <a:pt x="161" y="212"/>
                    <a:pt x="161" y="212"/>
                    <a:pt x="162" y="212"/>
                  </a:cubicBezTo>
                  <a:cubicBezTo>
                    <a:pt x="162" y="211"/>
                    <a:pt x="162" y="211"/>
                    <a:pt x="162" y="210"/>
                  </a:cubicBezTo>
                  <a:cubicBezTo>
                    <a:pt x="162" y="210"/>
                    <a:pt x="162" y="210"/>
                    <a:pt x="162" y="209"/>
                  </a:cubicBezTo>
                  <a:cubicBezTo>
                    <a:pt x="162" y="209"/>
                    <a:pt x="161" y="209"/>
                    <a:pt x="161" y="208"/>
                  </a:cubicBezTo>
                  <a:cubicBezTo>
                    <a:pt x="161" y="209"/>
                    <a:pt x="161" y="209"/>
                    <a:pt x="161" y="210"/>
                  </a:cubicBezTo>
                  <a:cubicBezTo>
                    <a:pt x="161" y="211"/>
                    <a:pt x="161" y="211"/>
                    <a:pt x="161" y="212"/>
                  </a:cubicBezTo>
                  <a:close/>
                  <a:moveTo>
                    <a:pt x="152" y="208"/>
                  </a:moveTo>
                  <a:cubicBezTo>
                    <a:pt x="152" y="208"/>
                    <a:pt x="152" y="208"/>
                    <a:pt x="152" y="208"/>
                  </a:cubicBezTo>
                  <a:cubicBezTo>
                    <a:pt x="152" y="208"/>
                    <a:pt x="151" y="208"/>
                    <a:pt x="152" y="208"/>
                  </a:cubicBezTo>
                  <a:cubicBezTo>
                    <a:pt x="152" y="209"/>
                    <a:pt x="152" y="209"/>
                    <a:pt x="152" y="209"/>
                  </a:cubicBezTo>
                  <a:cubicBezTo>
                    <a:pt x="152" y="209"/>
                    <a:pt x="152" y="209"/>
                    <a:pt x="152" y="208"/>
                  </a:cubicBezTo>
                  <a:close/>
                  <a:moveTo>
                    <a:pt x="148" y="207"/>
                  </a:moveTo>
                  <a:cubicBezTo>
                    <a:pt x="148" y="207"/>
                    <a:pt x="148" y="207"/>
                    <a:pt x="148" y="207"/>
                  </a:cubicBezTo>
                  <a:cubicBezTo>
                    <a:pt x="148" y="207"/>
                    <a:pt x="148" y="208"/>
                    <a:pt x="148" y="208"/>
                  </a:cubicBezTo>
                  <a:cubicBezTo>
                    <a:pt x="148" y="208"/>
                    <a:pt x="148" y="208"/>
                    <a:pt x="148" y="208"/>
                  </a:cubicBezTo>
                  <a:cubicBezTo>
                    <a:pt x="148" y="208"/>
                    <a:pt x="148" y="207"/>
                    <a:pt x="148" y="207"/>
                  </a:cubicBezTo>
                  <a:close/>
                  <a:moveTo>
                    <a:pt x="38" y="206"/>
                  </a:moveTo>
                  <a:cubicBezTo>
                    <a:pt x="38" y="207"/>
                    <a:pt x="38" y="207"/>
                    <a:pt x="38" y="207"/>
                  </a:cubicBezTo>
                  <a:cubicBezTo>
                    <a:pt x="38" y="208"/>
                    <a:pt x="37" y="208"/>
                    <a:pt x="37" y="208"/>
                  </a:cubicBezTo>
                  <a:cubicBezTo>
                    <a:pt x="37" y="208"/>
                    <a:pt x="37" y="209"/>
                    <a:pt x="37" y="209"/>
                  </a:cubicBezTo>
                  <a:cubicBezTo>
                    <a:pt x="37" y="209"/>
                    <a:pt x="37" y="209"/>
                    <a:pt x="37" y="210"/>
                  </a:cubicBezTo>
                  <a:cubicBezTo>
                    <a:pt x="38" y="210"/>
                    <a:pt x="38" y="209"/>
                    <a:pt x="39" y="209"/>
                  </a:cubicBezTo>
                  <a:cubicBezTo>
                    <a:pt x="39" y="209"/>
                    <a:pt x="39" y="209"/>
                    <a:pt x="40" y="208"/>
                  </a:cubicBezTo>
                  <a:cubicBezTo>
                    <a:pt x="40" y="209"/>
                    <a:pt x="40" y="209"/>
                    <a:pt x="41" y="209"/>
                  </a:cubicBezTo>
                  <a:cubicBezTo>
                    <a:pt x="41" y="209"/>
                    <a:pt x="41" y="209"/>
                    <a:pt x="42" y="209"/>
                  </a:cubicBezTo>
                  <a:cubicBezTo>
                    <a:pt x="42" y="209"/>
                    <a:pt x="43" y="209"/>
                    <a:pt x="43" y="208"/>
                  </a:cubicBezTo>
                  <a:cubicBezTo>
                    <a:pt x="43" y="208"/>
                    <a:pt x="43" y="208"/>
                    <a:pt x="44" y="208"/>
                  </a:cubicBezTo>
                  <a:cubicBezTo>
                    <a:pt x="44" y="208"/>
                    <a:pt x="44" y="208"/>
                    <a:pt x="45" y="208"/>
                  </a:cubicBezTo>
                  <a:cubicBezTo>
                    <a:pt x="45" y="208"/>
                    <a:pt x="45" y="208"/>
                    <a:pt x="46" y="208"/>
                  </a:cubicBezTo>
                  <a:cubicBezTo>
                    <a:pt x="46" y="208"/>
                    <a:pt x="46" y="208"/>
                    <a:pt x="47" y="208"/>
                  </a:cubicBezTo>
                  <a:cubicBezTo>
                    <a:pt x="47" y="208"/>
                    <a:pt x="47" y="208"/>
                    <a:pt x="47" y="208"/>
                  </a:cubicBezTo>
                  <a:cubicBezTo>
                    <a:pt x="46" y="207"/>
                    <a:pt x="44" y="207"/>
                    <a:pt x="43" y="206"/>
                  </a:cubicBezTo>
                  <a:cubicBezTo>
                    <a:pt x="41" y="206"/>
                    <a:pt x="40" y="206"/>
                    <a:pt x="38" y="206"/>
                  </a:cubicBezTo>
                  <a:close/>
                  <a:moveTo>
                    <a:pt x="11" y="208"/>
                  </a:moveTo>
                  <a:cubicBezTo>
                    <a:pt x="11" y="208"/>
                    <a:pt x="12" y="207"/>
                    <a:pt x="13" y="207"/>
                  </a:cubicBezTo>
                  <a:cubicBezTo>
                    <a:pt x="13" y="207"/>
                    <a:pt x="13" y="206"/>
                    <a:pt x="13" y="205"/>
                  </a:cubicBezTo>
                  <a:cubicBezTo>
                    <a:pt x="12" y="205"/>
                    <a:pt x="12" y="206"/>
                    <a:pt x="12" y="206"/>
                  </a:cubicBezTo>
                  <a:cubicBezTo>
                    <a:pt x="11" y="207"/>
                    <a:pt x="11" y="207"/>
                    <a:pt x="11" y="208"/>
                  </a:cubicBezTo>
                  <a:close/>
                  <a:moveTo>
                    <a:pt x="15" y="206"/>
                  </a:moveTo>
                  <a:cubicBezTo>
                    <a:pt x="15" y="206"/>
                    <a:pt x="16" y="206"/>
                    <a:pt x="16" y="207"/>
                  </a:cubicBezTo>
                  <a:cubicBezTo>
                    <a:pt x="16" y="207"/>
                    <a:pt x="17" y="208"/>
                    <a:pt x="17" y="208"/>
                  </a:cubicBezTo>
                  <a:cubicBezTo>
                    <a:pt x="17" y="208"/>
                    <a:pt x="17" y="208"/>
                    <a:pt x="18" y="208"/>
                  </a:cubicBezTo>
                  <a:cubicBezTo>
                    <a:pt x="18" y="208"/>
                    <a:pt x="18" y="208"/>
                    <a:pt x="18" y="207"/>
                  </a:cubicBezTo>
                  <a:cubicBezTo>
                    <a:pt x="18" y="207"/>
                    <a:pt x="17" y="207"/>
                    <a:pt x="17" y="207"/>
                  </a:cubicBezTo>
                  <a:cubicBezTo>
                    <a:pt x="17" y="207"/>
                    <a:pt x="17" y="206"/>
                    <a:pt x="17" y="206"/>
                  </a:cubicBezTo>
                  <a:cubicBezTo>
                    <a:pt x="17" y="206"/>
                    <a:pt x="17" y="205"/>
                    <a:pt x="16" y="205"/>
                  </a:cubicBezTo>
                  <a:cubicBezTo>
                    <a:pt x="16" y="205"/>
                    <a:pt x="16" y="204"/>
                    <a:pt x="16" y="204"/>
                  </a:cubicBezTo>
                  <a:cubicBezTo>
                    <a:pt x="15" y="205"/>
                    <a:pt x="15" y="205"/>
                    <a:pt x="15" y="205"/>
                  </a:cubicBezTo>
                  <a:cubicBezTo>
                    <a:pt x="15" y="205"/>
                    <a:pt x="15" y="206"/>
                    <a:pt x="15" y="206"/>
                  </a:cubicBezTo>
                  <a:close/>
                  <a:moveTo>
                    <a:pt x="151" y="205"/>
                  </a:moveTo>
                  <a:cubicBezTo>
                    <a:pt x="151" y="206"/>
                    <a:pt x="151" y="206"/>
                    <a:pt x="152" y="206"/>
                  </a:cubicBezTo>
                  <a:lnTo>
                    <a:pt x="153" y="206"/>
                  </a:lnTo>
                  <a:cubicBezTo>
                    <a:pt x="154" y="204"/>
                    <a:pt x="153" y="203"/>
                    <a:pt x="151" y="203"/>
                  </a:cubicBezTo>
                  <a:cubicBezTo>
                    <a:pt x="151" y="204"/>
                    <a:pt x="151" y="204"/>
                    <a:pt x="151" y="204"/>
                  </a:cubicBezTo>
                  <a:cubicBezTo>
                    <a:pt x="150" y="204"/>
                    <a:pt x="150" y="205"/>
                    <a:pt x="151" y="205"/>
                  </a:cubicBezTo>
                  <a:close/>
                  <a:moveTo>
                    <a:pt x="33" y="203"/>
                  </a:moveTo>
                  <a:cubicBezTo>
                    <a:pt x="33" y="203"/>
                    <a:pt x="33" y="204"/>
                    <a:pt x="33" y="204"/>
                  </a:cubicBezTo>
                  <a:cubicBezTo>
                    <a:pt x="33" y="204"/>
                    <a:pt x="33" y="204"/>
                    <a:pt x="33" y="204"/>
                  </a:cubicBezTo>
                  <a:cubicBezTo>
                    <a:pt x="33" y="204"/>
                    <a:pt x="33" y="204"/>
                    <a:pt x="33" y="204"/>
                  </a:cubicBezTo>
                  <a:cubicBezTo>
                    <a:pt x="34" y="204"/>
                    <a:pt x="34" y="204"/>
                    <a:pt x="33" y="203"/>
                  </a:cubicBezTo>
                  <a:close/>
                  <a:moveTo>
                    <a:pt x="166" y="203"/>
                  </a:moveTo>
                  <a:cubicBezTo>
                    <a:pt x="166" y="203"/>
                    <a:pt x="166" y="203"/>
                    <a:pt x="165" y="203"/>
                  </a:cubicBezTo>
                  <a:cubicBezTo>
                    <a:pt x="165" y="203"/>
                    <a:pt x="165" y="203"/>
                    <a:pt x="165" y="204"/>
                  </a:cubicBezTo>
                  <a:cubicBezTo>
                    <a:pt x="165" y="204"/>
                    <a:pt x="166" y="204"/>
                    <a:pt x="166" y="204"/>
                  </a:cubicBezTo>
                  <a:cubicBezTo>
                    <a:pt x="166" y="203"/>
                    <a:pt x="166" y="203"/>
                    <a:pt x="166" y="203"/>
                  </a:cubicBezTo>
                  <a:close/>
                  <a:moveTo>
                    <a:pt x="146" y="205"/>
                  </a:moveTo>
                  <a:cubicBezTo>
                    <a:pt x="147" y="205"/>
                    <a:pt x="147" y="205"/>
                    <a:pt x="148" y="205"/>
                  </a:cubicBezTo>
                  <a:cubicBezTo>
                    <a:pt x="149" y="205"/>
                    <a:pt x="149" y="205"/>
                    <a:pt x="149" y="204"/>
                  </a:cubicBezTo>
                  <a:cubicBezTo>
                    <a:pt x="148" y="203"/>
                    <a:pt x="148" y="203"/>
                    <a:pt x="147" y="203"/>
                  </a:cubicBezTo>
                  <a:cubicBezTo>
                    <a:pt x="146" y="203"/>
                    <a:pt x="146" y="204"/>
                    <a:pt x="146" y="205"/>
                  </a:cubicBezTo>
                  <a:close/>
                  <a:moveTo>
                    <a:pt x="9" y="206"/>
                  </a:moveTo>
                  <a:cubicBezTo>
                    <a:pt x="9" y="206"/>
                    <a:pt x="9" y="206"/>
                    <a:pt x="10" y="206"/>
                  </a:cubicBezTo>
                  <a:cubicBezTo>
                    <a:pt x="10" y="206"/>
                    <a:pt x="10" y="205"/>
                    <a:pt x="10" y="205"/>
                  </a:cubicBezTo>
                  <a:cubicBezTo>
                    <a:pt x="11" y="205"/>
                    <a:pt x="11" y="205"/>
                    <a:pt x="11" y="205"/>
                  </a:cubicBezTo>
                  <a:cubicBezTo>
                    <a:pt x="12" y="205"/>
                    <a:pt x="12" y="205"/>
                    <a:pt x="12" y="205"/>
                  </a:cubicBezTo>
                  <a:cubicBezTo>
                    <a:pt x="12" y="204"/>
                    <a:pt x="12" y="204"/>
                    <a:pt x="12" y="203"/>
                  </a:cubicBezTo>
                  <a:cubicBezTo>
                    <a:pt x="11" y="203"/>
                    <a:pt x="11" y="203"/>
                    <a:pt x="11" y="203"/>
                  </a:cubicBezTo>
                  <a:cubicBezTo>
                    <a:pt x="10" y="204"/>
                    <a:pt x="10" y="204"/>
                    <a:pt x="9" y="204"/>
                  </a:cubicBezTo>
                  <a:cubicBezTo>
                    <a:pt x="9" y="205"/>
                    <a:pt x="9" y="205"/>
                    <a:pt x="9" y="206"/>
                  </a:cubicBezTo>
                  <a:close/>
                  <a:moveTo>
                    <a:pt x="40" y="203"/>
                  </a:moveTo>
                  <a:cubicBezTo>
                    <a:pt x="40" y="204"/>
                    <a:pt x="41" y="204"/>
                    <a:pt x="41" y="203"/>
                  </a:cubicBezTo>
                  <a:cubicBezTo>
                    <a:pt x="41" y="203"/>
                    <a:pt x="41" y="202"/>
                    <a:pt x="41" y="202"/>
                  </a:cubicBezTo>
                  <a:cubicBezTo>
                    <a:pt x="41" y="203"/>
                    <a:pt x="41" y="203"/>
                    <a:pt x="40" y="203"/>
                  </a:cubicBezTo>
                  <a:cubicBezTo>
                    <a:pt x="40" y="203"/>
                    <a:pt x="40" y="203"/>
                    <a:pt x="40" y="203"/>
                  </a:cubicBezTo>
                  <a:close/>
                  <a:moveTo>
                    <a:pt x="169" y="202"/>
                  </a:moveTo>
                  <a:cubicBezTo>
                    <a:pt x="169" y="201"/>
                    <a:pt x="169" y="201"/>
                    <a:pt x="168" y="201"/>
                  </a:cubicBezTo>
                  <a:cubicBezTo>
                    <a:pt x="168" y="201"/>
                    <a:pt x="168" y="201"/>
                    <a:pt x="168" y="202"/>
                  </a:cubicBezTo>
                  <a:cubicBezTo>
                    <a:pt x="168" y="202"/>
                    <a:pt x="168" y="202"/>
                    <a:pt x="168" y="202"/>
                  </a:cubicBezTo>
                  <a:cubicBezTo>
                    <a:pt x="168" y="202"/>
                    <a:pt x="169" y="202"/>
                    <a:pt x="169" y="202"/>
                  </a:cubicBezTo>
                  <a:close/>
                  <a:moveTo>
                    <a:pt x="156" y="201"/>
                  </a:moveTo>
                  <a:cubicBezTo>
                    <a:pt x="155" y="201"/>
                    <a:pt x="155" y="201"/>
                    <a:pt x="154" y="201"/>
                  </a:cubicBezTo>
                  <a:cubicBezTo>
                    <a:pt x="153" y="201"/>
                    <a:pt x="153" y="201"/>
                    <a:pt x="153" y="202"/>
                  </a:cubicBezTo>
                  <a:cubicBezTo>
                    <a:pt x="153" y="202"/>
                    <a:pt x="154" y="202"/>
                    <a:pt x="154" y="202"/>
                  </a:cubicBezTo>
                  <a:cubicBezTo>
                    <a:pt x="154" y="202"/>
                    <a:pt x="155" y="202"/>
                    <a:pt x="155" y="202"/>
                  </a:cubicBezTo>
                  <a:cubicBezTo>
                    <a:pt x="155" y="202"/>
                    <a:pt x="155" y="202"/>
                    <a:pt x="155" y="202"/>
                  </a:cubicBezTo>
                  <a:cubicBezTo>
                    <a:pt x="155" y="202"/>
                    <a:pt x="156" y="202"/>
                    <a:pt x="156" y="201"/>
                  </a:cubicBezTo>
                  <a:close/>
                  <a:moveTo>
                    <a:pt x="11" y="202"/>
                  </a:moveTo>
                  <a:cubicBezTo>
                    <a:pt x="11" y="202"/>
                    <a:pt x="11" y="202"/>
                    <a:pt x="11" y="202"/>
                  </a:cubicBezTo>
                  <a:cubicBezTo>
                    <a:pt x="11" y="202"/>
                    <a:pt x="11" y="202"/>
                    <a:pt x="12" y="202"/>
                  </a:cubicBezTo>
                  <a:cubicBezTo>
                    <a:pt x="12" y="202"/>
                    <a:pt x="11" y="202"/>
                    <a:pt x="11" y="201"/>
                  </a:cubicBezTo>
                  <a:cubicBezTo>
                    <a:pt x="11" y="201"/>
                    <a:pt x="11" y="201"/>
                    <a:pt x="11" y="201"/>
                  </a:cubicBezTo>
                  <a:lnTo>
                    <a:pt x="11" y="202"/>
                  </a:lnTo>
                  <a:close/>
                  <a:moveTo>
                    <a:pt x="161" y="202"/>
                  </a:moveTo>
                  <a:cubicBezTo>
                    <a:pt x="162" y="202"/>
                    <a:pt x="162" y="202"/>
                    <a:pt x="163" y="202"/>
                  </a:cubicBezTo>
                  <a:cubicBezTo>
                    <a:pt x="164" y="202"/>
                    <a:pt x="164" y="202"/>
                    <a:pt x="165" y="201"/>
                  </a:cubicBezTo>
                  <a:cubicBezTo>
                    <a:pt x="163" y="201"/>
                    <a:pt x="162" y="201"/>
                    <a:pt x="161" y="202"/>
                  </a:cubicBezTo>
                  <a:close/>
                  <a:moveTo>
                    <a:pt x="42" y="202"/>
                  </a:moveTo>
                  <a:cubicBezTo>
                    <a:pt x="42" y="202"/>
                    <a:pt x="42" y="202"/>
                    <a:pt x="42" y="202"/>
                  </a:cubicBezTo>
                  <a:cubicBezTo>
                    <a:pt x="43" y="202"/>
                    <a:pt x="43" y="202"/>
                    <a:pt x="43" y="203"/>
                  </a:cubicBezTo>
                  <a:cubicBezTo>
                    <a:pt x="44" y="203"/>
                    <a:pt x="44" y="203"/>
                    <a:pt x="44" y="202"/>
                  </a:cubicBezTo>
                  <a:cubicBezTo>
                    <a:pt x="44" y="202"/>
                    <a:pt x="45" y="202"/>
                    <a:pt x="44" y="201"/>
                  </a:cubicBezTo>
                  <a:cubicBezTo>
                    <a:pt x="44" y="201"/>
                    <a:pt x="44" y="201"/>
                    <a:pt x="44" y="201"/>
                  </a:cubicBezTo>
                  <a:cubicBezTo>
                    <a:pt x="43" y="201"/>
                    <a:pt x="43" y="201"/>
                    <a:pt x="43" y="201"/>
                  </a:cubicBezTo>
                  <a:cubicBezTo>
                    <a:pt x="43" y="201"/>
                    <a:pt x="43" y="200"/>
                    <a:pt x="43" y="200"/>
                  </a:cubicBezTo>
                  <a:cubicBezTo>
                    <a:pt x="42" y="200"/>
                    <a:pt x="42" y="200"/>
                    <a:pt x="42" y="200"/>
                  </a:cubicBezTo>
                  <a:cubicBezTo>
                    <a:pt x="42" y="200"/>
                    <a:pt x="41" y="201"/>
                    <a:pt x="41" y="201"/>
                  </a:cubicBezTo>
                  <a:cubicBezTo>
                    <a:pt x="41" y="202"/>
                    <a:pt x="41" y="202"/>
                    <a:pt x="42" y="202"/>
                  </a:cubicBezTo>
                  <a:close/>
                  <a:moveTo>
                    <a:pt x="143" y="201"/>
                  </a:moveTo>
                  <a:cubicBezTo>
                    <a:pt x="144" y="200"/>
                    <a:pt x="143" y="200"/>
                    <a:pt x="142" y="200"/>
                  </a:cubicBezTo>
                  <a:cubicBezTo>
                    <a:pt x="142" y="200"/>
                    <a:pt x="142" y="201"/>
                    <a:pt x="142" y="201"/>
                  </a:cubicBezTo>
                  <a:cubicBezTo>
                    <a:pt x="143" y="201"/>
                    <a:pt x="143" y="201"/>
                    <a:pt x="143" y="201"/>
                  </a:cubicBezTo>
                  <a:close/>
                  <a:moveTo>
                    <a:pt x="167" y="200"/>
                  </a:moveTo>
                  <a:cubicBezTo>
                    <a:pt x="167" y="200"/>
                    <a:pt x="168" y="200"/>
                    <a:pt x="168" y="200"/>
                  </a:cubicBezTo>
                  <a:cubicBezTo>
                    <a:pt x="168" y="199"/>
                    <a:pt x="168" y="199"/>
                    <a:pt x="167" y="199"/>
                  </a:cubicBezTo>
                  <a:cubicBezTo>
                    <a:pt x="167" y="199"/>
                    <a:pt x="167" y="199"/>
                    <a:pt x="167" y="200"/>
                  </a:cubicBezTo>
                  <a:cubicBezTo>
                    <a:pt x="167" y="200"/>
                    <a:pt x="167" y="200"/>
                    <a:pt x="167" y="200"/>
                  </a:cubicBezTo>
                  <a:close/>
                  <a:moveTo>
                    <a:pt x="151" y="199"/>
                  </a:moveTo>
                  <a:cubicBezTo>
                    <a:pt x="151" y="198"/>
                    <a:pt x="151" y="198"/>
                    <a:pt x="151" y="199"/>
                  </a:cubicBezTo>
                  <a:cubicBezTo>
                    <a:pt x="151" y="199"/>
                    <a:pt x="151" y="199"/>
                    <a:pt x="151" y="199"/>
                  </a:cubicBezTo>
                  <a:cubicBezTo>
                    <a:pt x="151" y="199"/>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199"/>
                    <a:pt x="48" y="199"/>
                    <a:pt x="48" y="199"/>
                  </a:cubicBezTo>
                  <a:cubicBezTo>
                    <a:pt x="49" y="199"/>
                    <a:pt x="49" y="199"/>
                    <a:pt x="48" y="199"/>
                  </a:cubicBezTo>
                  <a:close/>
                  <a:moveTo>
                    <a:pt x="165" y="199"/>
                  </a:moveTo>
                  <a:cubicBezTo>
                    <a:pt x="165" y="199"/>
                    <a:pt x="166" y="199"/>
                    <a:pt x="166" y="199"/>
                  </a:cubicBezTo>
                  <a:cubicBezTo>
                    <a:pt x="166" y="199"/>
                    <a:pt x="166" y="199"/>
                    <a:pt x="166" y="198"/>
                  </a:cubicBezTo>
                  <a:cubicBezTo>
                    <a:pt x="166" y="198"/>
                    <a:pt x="166" y="198"/>
                    <a:pt x="166" y="198"/>
                  </a:cubicBezTo>
                  <a:cubicBezTo>
                    <a:pt x="165" y="198"/>
                    <a:pt x="165" y="198"/>
                    <a:pt x="165" y="199"/>
                  </a:cubicBezTo>
                  <a:close/>
                  <a:moveTo>
                    <a:pt x="146" y="200"/>
                  </a:moveTo>
                  <a:cubicBezTo>
                    <a:pt x="146" y="200"/>
                    <a:pt x="146" y="200"/>
                    <a:pt x="147" y="200"/>
                  </a:cubicBezTo>
                  <a:cubicBezTo>
                    <a:pt x="147" y="200"/>
                    <a:pt x="148" y="200"/>
                    <a:pt x="148" y="200"/>
                  </a:cubicBezTo>
                  <a:cubicBezTo>
                    <a:pt x="147" y="200"/>
                    <a:pt x="147" y="199"/>
                    <a:pt x="148" y="199"/>
                  </a:cubicBezTo>
                  <a:cubicBezTo>
                    <a:pt x="148" y="199"/>
                    <a:pt x="148" y="198"/>
                    <a:pt x="148" y="198"/>
                  </a:cubicBezTo>
                  <a:cubicBezTo>
                    <a:pt x="148" y="198"/>
                    <a:pt x="147" y="198"/>
                    <a:pt x="147" y="199"/>
                  </a:cubicBezTo>
                  <a:cubicBezTo>
                    <a:pt x="147" y="199"/>
                    <a:pt x="146" y="199"/>
                    <a:pt x="146" y="200"/>
                  </a:cubicBezTo>
                  <a:close/>
                  <a:moveTo>
                    <a:pt x="153" y="199"/>
                  </a:moveTo>
                  <a:cubicBezTo>
                    <a:pt x="154" y="200"/>
                    <a:pt x="154" y="200"/>
                    <a:pt x="154" y="200"/>
                  </a:cubicBezTo>
                  <a:cubicBezTo>
                    <a:pt x="154" y="199"/>
                    <a:pt x="155" y="199"/>
                    <a:pt x="155" y="199"/>
                  </a:cubicBezTo>
                  <a:cubicBezTo>
                    <a:pt x="155" y="199"/>
                    <a:pt x="155" y="199"/>
                    <a:pt x="156" y="199"/>
                  </a:cubicBezTo>
                  <a:cubicBezTo>
                    <a:pt x="156" y="199"/>
                    <a:pt x="156" y="199"/>
                    <a:pt x="156" y="199"/>
                  </a:cubicBezTo>
                  <a:cubicBezTo>
                    <a:pt x="156" y="199"/>
                    <a:pt x="156" y="198"/>
                    <a:pt x="156" y="198"/>
                  </a:cubicBezTo>
                  <a:cubicBezTo>
                    <a:pt x="156" y="198"/>
                    <a:pt x="155" y="197"/>
                    <a:pt x="155" y="197"/>
                  </a:cubicBezTo>
                  <a:cubicBezTo>
                    <a:pt x="155" y="198"/>
                    <a:pt x="155" y="198"/>
                    <a:pt x="154" y="198"/>
                  </a:cubicBezTo>
                  <a:cubicBezTo>
                    <a:pt x="154" y="199"/>
                    <a:pt x="153" y="199"/>
                    <a:pt x="153" y="199"/>
                  </a:cubicBezTo>
                  <a:close/>
                  <a:moveTo>
                    <a:pt x="42" y="199"/>
                  </a:moveTo>
                  <a:cubicBezTo>
                    <a:pt x="43" y="198"/>
                    <a:pt x="43" y="198"/>
                    <a:pt x="44" y="199"/>
                  </a:cubicBezTo>
                  <a:cubicBezTo>
                    <a:pt x="45" y="199"/>
                    <a:pt x="45" y="198"/>
                    <a:pt x="45" y="198"/>
                  </a:cubicBezTo>
                  <a:cubicBezTo>
                    <a:pt x="45" y="198"/>
                    <a:pt x="44" y="197"/>
                    <a:pt x="44" y="197"/>
                  </a:cubicBezTo>
                  <a:cubicBezTo>
                    <a:pt x="43" y="197"/>
                    <a:pt x="42" y="198"/>
                    <a:pt x="42" y="199"/>
                  </a:cubicBezTo>
                  <a:close/>
                  <a:moveTo>
                    <a:pt x="169" y="199"/>
                  </a:moveTo>
                  <a:cubicBezTo>
                    <a:pt x="169" y="198"/>
                    <a:pt x="169" y="198"/>
                    <a:pt x="169" y="199"/>
                  </a:cubicBezTo>
                  <a:cubicBezTo>
                    <a:pt x="170" y="199"/>
                    <a:pt x="170" y="199"/>
                    <a:pt x="170" y="199"/>
                  </a:cubicBezTo>
                  <a:cubicBezTo>
                    <a:pt x="170" y="199"/>
                    <a:pt x="170" y="199"/>
                    <a:pt x="170" y="200"/>
                  </a:cubicBezTo>
                  <a:cubicBezTo>
                    <a:pt x="170" y="200"/>
                    <a:pt x="170" y="200"/>
                    <a:pt x="171" y="200"/>
                  </a:cubicBezTo>
                  <a:cubicBezTo>
                    <a:pt x="170" y="199"/>
                    <a:pt x="170" y="199"/>
                    <a:pt x="170" y="199"/>
                  </a:cubicBezTo>
                  <a:cubicBezTo>
                    <a:pt x="170" y="198"/>
                    <a:pt x="170" y="198"/>
                    <a:pt x="171" y="198"/>
                  </a:cubicBezTo>
                  <a:cubicBezTo>
                    <a:pt x="171" y="197"/>
                    <a:pt x="171" y="197"/>
                    <a:pt x="171" y="197"/>
                  </a:cubicBezTo>
                  <a:cubicBezTo>
                    <a:pt x="170" y="197"/>
                    <a:pt x="170" y="196"/>
                    <a:pt x="170" y="196"/>
                  </a:cubicBezTo>
                  <a:cubicBezTo>
                    <a:pt x="170" y="197"/>
                    <a:pt x="170" y="198"/>
                    <a:pt x="170" y="198"/>
                  </a:cubicBezTo>
                  <a:cubicBezTo>
                    <a:pt x="169" y="198"/>
                    <a:pt x="169" y="198"/>
                    <a:pt x="169" y="199"/>
                  </a:cubicBezTo>
                  <a:close/>
                  <a:moveTo>
                    <a:pt x="162" y="196"/>
                  </a:moveTo>
                  <a:cubicBezTo>
                    <a:pt x="162" y="196"/>
                    <a:pt x="162" y="196"/>
                    <a:pt x="162" y="196"/>
                  </a:cubicBezTo>
                  <a:cubicBezTo>
                    <a:pt x="162" y="196"/>
                    <a:pt x="162" y="196"/>
                    <a:pt x="161" y="196"/>
                  </a:cubicBezTo>
                  <a:cubicBezTo>
                    <a:pt x="161" y="196"/>
                    <a:pt x="161" y="195"/>
                    <a:pt x="161" y="195"/>
                  </a:cubicBezTo>
                  <a:cubicBezTo>
                    <a:pt x="161" y="195"/>
                    <a:pt x="161" y="196"/>
                    <a:pt x="160" y="196"/>
                  </a:cubicBezTo>
                  <a:cubicBezTo>
                    <a:pt x="161" y="196"/>
                    <a:pt x="161" y="196"/>
                    <a:pt x="161" y="197"/>
                  </a:cubicBezTo>
                  <a:cubicBezTo>
                    <a:pt x="162" y="197"/>
                    <a:pt x="162" y="197"/>
                    <a:pt x="162" y="196"/>
                  </a:cubicBezTo>
                  <a:close/>
                  <a:moveTo>
                    <a:pt x="159" y="195"/>
                  </a:moveTo>
                  <a:cubicBezTo>
                    <a:pt x="159" y="195"/>
                    <a:pt x="159" y="195"/>
                    <a:pt x="159" y="195"/>
                  </a:cubicBezTo>
                  <a:cubicBezTo>
                    <a:pt x="158" y="195"/>
                    <a:pt x="158" y="195"/>
                    <a:pt x="159" y="195"/>
                  </a:cubicBezTo>
                  <a:cubicBezTo>
                    <a:pt x="159" y="195"/>
                    <a:pt x="159" y="195"/>
                    <a:pt x="159" y="195"/>
                  </a:cubicBezTo>
                  <a:cubicBezTo>
                    <a:pt x="159" y="195"/>
                    <a:pt x="159" y="195"/>
                    <a:pt x="159" y="195"/>
                  </a:cubicBezTo>
                  <a:close/>
                  <a:moveTo>
                    <a:pt x="168" y="195"/>
                  </a:moveTo>
                  <a:cubicBezTo>
                    <a:pt x="169" y="195"/>
                    <a:pt x="170" y="195"/>
                    <a:pt x="170" y="194"/>
                  </a:cubicBezTo>
                  <a:cubicBezTo>
                    <a:pt x="170" y="193"/>
                    <a:pt x="170" y="193"/>
                    <a:pt x="170" y="192"/>
                  </a:cubicBezTo>
                  <a:cubicBezTo>
                    <a:pt x="170" y="192"/>
                    <a:pt x="169" y="192"/>
                    <a:pt x="169" y="193"/>
                  </a:cubicBezTo>
                  <a:cubicBezTo>
                    <a:pt x="169" y="194"/>
                    <a:pt x="169" y="194"/>
                    <a:pt x="168" y="195"/>
                  </a:cubicBezTo>
                  <a:close/>
                  <a:moveTo>
                    <a:pt x="158" y="192"/>
                  </a:moveTo>
                  <a:cubicBezTo>
                    <a:pt x="158" y="192"/>
                    <a:pt x="157" y="192"/>
                    <a:pt x="157" y="192"/>
                  </a:cubicBezTo>
                  <a:cubicBezTo>
                    <a:pt x="157" y="192"/>
                    <a:pt x="157" y="192"/>
                    <a:pt x="157" y="192"/>
                  </a:cubicBezTo>
                  <a:cubicBezTo>
                    <a:pt x="157" y="192"/>
                    <a:pt x="157" y="193"/>
                    <a:pt x="157" y="193"/>
                  </a:cubicBezTo>
                  <a:cubicBezTo>
                    <a:pt x="158" y="193"/>
                    <a:pt x="158" y="193"/>
                    <a:pt x="158" y="193"/>
                  </a:cubicBezTo>
                  <a:lnTo>
                    <a:pt x="158" y="192"/>
                  </a:lnTo>
                  <a:close/>
                  <a:moveTo>
                    <a:pt x="155" y="194"/>
                  </a:moveTo>
                  <a:cubicBezTo>
                    <a:pt x="156" y="194"/>
                    <a:pt x="156" y="195"/>
                    <a:pt x="156" y="195"/>
                  </a:cubicBezTo>
                  <a:cubicBezTo>
                    <a:pt x="156" y="196"/>
                    <a:pt x="156" y="196"/>
                    <a:pt x="157" y="196"/>
                  </a:cubicBezTo>
                  <a:cubicBezTo>
                    <a:pt x="157" y="195"/>
                    <a:pt x="157" y="195"/>
                    <a:pt x="157" y="194"/>
                  </a:cubicBezTo>
                  <a:cubicBezTo>
                    <a:pt x="156" y="194"/>
                    <a:pt x="156" y="193"/>
                    <a:pt x="156" y="192"/>
                  </a:cubicBezTo>
                  <a:cubicBezTo>
                    <a:pt x="156" y="192"/>
                    <a:pt x="155" y="192"/>
                    <a:pt x="155" y="192"/>
                  </a:cubicBezTo>
                  <a:cubicBezTo>
                    <a:pt x="155" y="192"/>
                    <a:pt x="155" y="192"/>
                    <a:pt x="155" y="193"/>
                  </a:cubicBezTo>
                  <a:cubicBezTo>
                    <a:pt x="155" y="193"/>
                    <a:pt x="155" y="193"/>
                    <a:pt x="154" y="193"/>
                  </a:cubicBezTo>
                  <a:cubicBezTo>
                    <a:pt x="154" y="193"/>
                    <a:pt x="154" y="193"/>
                    <a:pt x="154" y="193"/>
                  </a:cubicBezTo>
                  <a:cubicBezTo>
                    <a:pt x="153" y="193"/>
                    <a:pt x="153" y="193"/>
                    <a:pt x="153" y="192"/>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1"/>
                  </a:cubicBezTo>
                  <a:cubicBezTo>
                    <a:pt x="169" y="191"/>
                    <a:pt x="169" y="191"/>
                    <a:pt x="169" y="191"/>
                  </a:cubicBezTo>
                  <a:lnTo>
                    <a:pt x="168" y="191"/>
                  </a:lnTo>
                  <a:cubicBezTo>
                    <a:pt x="168" y="191"/>
                    <a:pt x="168" y="191"/>
                    <a:pt x="168" y="191"/>
                  </a:cubicBezTo>
                  <a:cubicBezTo>
                    <a:pt x="168" y="191"/>
                    <a:pt x="167" y="191"/>
                    <a:pt x="167" y="192"/>
                  </a:cubicBezTo>
                  <a:close/>
                  <a:moveTo>
                    <a:pt x="136" y="47"/>
                  </a:moveTo>
                  <a:cubicBezTo>
                    <a:pt x="137" y="47"/>
                    <a:pt x="138" y="47"/>
                    <a:pt x="138" y="46"/>
                  </a:cubicBezTo>
                  <a:cubicBezTo>
                    <a:pt x="137" y="46"/>
                    <a:pt x="137" y="46"/>
                    <a:pt x="137" y="46"/>
                  </a:cubicBezTo>
                  <a:cubicBezTo>
                    <a:pt x="136" y="46"/>
                    <a:pt x="136" y="46"/>
                    <a:pt x="136" y="47"/>
                  </a:cubicBezTo>
                  <a:close/>
                  <a:moveTo>
                    <a:pt x="170" y="42"/>
                  </a:moveTo>
                  <a:cubicBezTo>
                    <a:pt x="170" y="42"/>
                    <a:pt x="170" y="42"/>
                    <a:pt x="171" y="42"/>
                  </a:cubicBezTo>
                  <a:cubicBezTo>
                    <a:pt x="171" y="41"/>
                    <a:pt x="170" y="41"/>
                    <a:pt x="170" y="41"/>
                  </a:cubicBezTo>
                  <a:cubicBezTo>
                    <a:pt x="170" y="41"/>
                    <a:pt x="170" y="42"/>
                    <a:pt x="170" y="42"/>
                  </a:cubicBezTo>
                  <a:cubicBezTo>
                    <a:pt x="170" y="42"/>
                    <a:pt x="170" y="42"/>
                    <a:pt x="170" y="42"/>
                  </a:cubicBezTo>
                  <a:close/>
                  <a:moveTo>
                    <a:pt x="163" y="43"/>
                  </a:moveTo>
                  <a:cubicBezTo>
                    <a:pt x="165" y="43"/>
                    <a:pt x="166" y="44"/>
                    <a:pt x="166" y="45"/>
                  </a:cubicBezTo>
                  <a:cubicBezTo>
                    <a:pt x="167" y="45"/>
                    <a:pt x="168" y="46"/>
                    <a:pt x="169" y="47"/>
                  </a:cubicBezTo>
                  <a:cubicBezTo>
                    <a:pt x="169" y="46"/>
                    <a:pt x="169" y="46"/>
                    <a:pt x="169" y="46"/>
                  </a:cubicBezTo>
                  <a:cubicBezTo>
                    <a:pt x="169" y="46"/>
                    <a:pt x="169" y="46"/>
                    <a:pt x="169" y="46"/>
                  </a:cubicBezTo>
                  <a:lnTo>
                    <a:pt x="170" y="46"/>
                  </a:lnTo>
                  <a:cubicBezTo>
                    <a:pt x="171" y="46"/>
                    <a:pt x="171" y="46"/>
                    <a:pt x="171" y="45"/>
                  </a:cubicBezTo>
                  <a:cubicBezTo>
                    <a:pt x="171" y="44"/>
                    <a:pt x="170" y="44"/>
                    <a:pt x="170" y="44"/>
                  </a:cubicBezTo>
                  <a:cubicBezTo>
                    <a:pt x="169" y="43"/>
                    <a:pt x="169" y="43"/>
                    <a:pt x="169" y="42"/>
                  </a:cubicBezTo>
                  <a:cubicBezTo>
                    <a:pt x="168" y="42"/>
                    <a:pt x="168" y="42"/>
                    <a:pt x="167" y="43"/>
                  </a:cubicBezTo>
                  <a:cubicBezTo>
                    <a:pt x="167" y="43"/>
                    <a:pt x="167" y="43"/>
                    <a:pt x="166" y="43"/>
                  </a:cubicBezTo>
                  <a:cubicBezTo>
                    <a:pt x="166" y="42"/>
                    <a:pt x="166" y="42"/>
                    <a:pt x="166" y="42"/>
                  </a:cubicBezTo>
                  <a:cubicBezTo>
                    <a:pt x="166" y="41"/>
                    <a:pt x="165" y="41"/>
                    <a:pt x="165" y="41"/>
                  </a:cubicBezTo>
                  <a:cubicBezTo>
                    <a:pt x="165" y="41"/>
                    <a:pt x="165" y="42"/>
                    <a:pt x="164" y="42"/>
                  </a:cubicBezTo>
                  <a:cubicBezTo>
                    <a:pt x="164" y="42"/>
                    <a:pt x="164" y="42"/>
                    <a:pt x="164" y="42"/>
                  </a:cubicBezTo>
                  <a:cubicBezTo>
                    <a:pt x="164" y="42"/>
                    <a:pt x="163" y="42"/>
                    <a:pt x="163" y="42"/>
                  </a:cubicBezTo>
                  <a:cubicBezTo>
                    <a:pt x="163" y="43"/>
                    <a:pt x="163" y="43"/>
                    <a:pt x="163" y="43"/>
                  </a:cubicBezTo>
                  <a:close/>
                  <a:moveTo>
                    <a:pt x="168" y="41"/>
                  </a:moveTo>
                  <a:cubicBezTo>
                    <a:pt x="168" y="40"/>
                    <a:pt x="169" y="40"/>
                    <a:pt x="169" y="39"/>
                  </a:cubicBezTo>
                  <a:cubicBezTo>
                    <a:pt x="168" y="38"/>
                    <a:pt x="168" y="38"/>
                    <a:pt x="167" y="38"/>
                  </a:cubicBezTo>
                  <a:lnTo>
                    <a:pt x="167" y="40"/>
                  </a:lnTo>
                  <a:cubicBezTo>
                    <a:pt x="167" y="40"/>
                    <a:pt x="168" y="41"/>
                    <a:pt x="168" y="41"/>
                  </a:cubicBezTo>
                  <a:close/>
                  <a:moveTo>
                    <a:pt x="54" y="27"/>
                  </a:moveTo>
                  <a:cubicBezTo>
                    <a:pt x="54" y="26"/>
                    <a:pt x="54" y="26"/>
                    <a:pt x="54" y="26"/>
                  </a:cubicBezTo>
                  <a:cubicBezTo>
                    <a:pt x="54" y="26"/>
                    <a:pt x="54" y="26"/>
                    <a:pt x="54" y="27"/>
                  </a:cubicBezTo>
                  <a:cubicBezTo>
                    <a:pt x="54" y="27"/>
                    <a:pt x="54" y="27"/>
                    <a:pt x="54" y="27"/>
                  </a:cubicBezTo>
                  <a:cubicBezTo>
                    <a:pt x="54" y="27"/>
                    <a:pt x="54" y="27"/>
                    <a:pt x="54" y="27"/>
                  </a:cubicBezTo>
                  <a:close/>
                  <a:moveTo>
                    <a:pt x="170" y="25"/>
                  </a:moveTo>
                  <a:cubicBezTo>
                    <a:pt x="170" y="25"/>
                    <a:pt x="170" y="25"/>
                    <a:pt x="169" y="25"/>
                  </a:cubicBezTo>
                  <a:cubicBezTo>
                    <a:pt x="169" y="25"/>
                    <a:pt x="169" y="25"/>
                    <a:pt x="169" y="25"/>
                  </a:cubicBezTo>
                  <a:cubicBezTo>
                    <a:pt x="169" y="25"/>
                    <a:pt x="169" y="25"/>
                    <a:pt x="169" y="26"/>
                  </a:cubicBezTo>
                  <a:cubicBezTo>
                    <a:pt x="170" y="26"/>
                    <a:pt x="170" y="26"/>
                    <a:pt x="170" y="25"/>
                  </a:cubicBezTo>
                  <a:close/>
                  <a:moveTo>
                    <a:pt x="165" y="27"/>
                  </a:moveTo>
                  <a:cubicBezTo>
                    <a:pt x="165" y="27"/>
                    <a:pt x="166" y="28"/>
                    <a:pt x="166" y="27"/>
                  </a:cubicBezTo>
                  <a:cubicBezTo>
                    <a:pt x="166" y="27"/>
                    <a:pt x="167" y="27"/>
                    <a:pt x="167" y="27"/>
                  </a:cubicBezTo>
                  <a:cubicBezTo>
                    <a:pt x="167" y="26"/>
                    <a:pt x="168" y="26"/>
                    <a:pt x="168" y="26"/>
                  </a:cubicBezTo>
                  <a:cubicBezTo>
                    <a:pt x="168" y="25"/>
                    <a:pt x="168" y="25"/>
                    <a:pt x="167" y="25"/>
                  </a:cubicBezTo>
                  <a:cubicBezTo>
                    <a:pt x="167" y="25"/>
                    <a:pt x="167" y="25"/>
                    <a:pt x="167" y="25"/>
                  </a:cubicBezTo>
                  <a:cubicBezTo>
                    <a:pt x="166" y="25"/>
                    <a:pt x="166" y="26"/>
                    <a:pt x="166" y="26"/>
                  </a:cubicBezTo>
                  <a:cubicBezTo>
                    <a:pt x="166" y="26"/>
                    <a:pt x="166" y="26"/>
                    <a:pt x="166" y="27"/>
                  </a:cubicBezTo>
                  <a:cubicBezTo>
                    <a:pt x="165" y="27"/>
                    <a:pt x="165" y="27"/>
                    <a:pt x="165" y="27"/>
                  </a:cubicBezTo>
                  <a:close/>
                  <a:moveTo>
                    <a:pt x="162" y="26"/>
                  </a:moveTo>
                  <a:cubicBezTo>
                    <a:pt x="162" y="26"/>
                    <a:pt x="163" y="26"/>
                    <a:pt x="163" y="26"/>
                  </a:cubicBezTo>
                  <a:cubicBezTo>
                    <a:pt x="164" y="26"/>
                    <a:pt x="164" y="26"/>
                    <a:pt x="164" y="25"/>
                  </a:cubicBezTo>
                  <a:cubicBezTo>
                    <a:pt x="163" y="25"/>
                    <a:pt x="163" y="25"/>
                    <a:pt x="162" y="25"/>
                  </a:cubicBezTo>
                  <a:cubicBezTo>
                    <a:pt x="162" y="25"/>
                    <a:pt x="161" y="24"/>
                    <a:pt x="160" y="24"/>
                  </a:cubicBezTo>
                  <a:cubicBezTo>
                    <a:pt x="160" y="25"/>
                    <a:pt x="160" y="25"/>
                    <a:pt x="160" y="25"/>
                  </a:cubicBezTo>
                  <a:cubicBezTo>
                    <a:pt x="161" y="25"/>
                    <a:pt x="161" y="25"/>
                    <a:pt x="161" y="25"/>
                  </a:cubicBezTo>
                  <a:cubicBezTo>
                    <a:pt x="161" y="25"/>
                    <a:pt x="162" y="25"/>
                    <a:pt x="162" y="25"/>
                  </a:cubicBezTo>
                  <a:cubicBezTo>
                    <a:pt x="162" y="25"/>
                    <a:pt x="162" y="25"/>
                    <a:pt x="162" y="26"/>
                  </a:cubicBezTo>
                  <a:close/>
                  <a:moveTo>
                    <a:pt x="126" y="22"/>
                  </a:moveTo>
                  <a:cubicBezTo>
                    <a:pt x="126" y="22"/>
                    <a:pt x="125" y="22"/>
                    <a:pt x="125" y="22"/>
                  </a:cubicBezTo>
                  <a:cubicBezTo>
                    <a:pt x="125" y="22"/>
                    <a:pt x="126" y="22"/>
                    <a:pt x="126" y="22"/>
                  </a:cubicBezTo>
                  <a:cubicBezTo>
                    <a:pt x="126" y="22"/>
                    <a:pt x="126" y="22"/>
                    <a:pt x="126" y="22"/>
                  </a:cubicBezTo>
                  <a:close/>
                  <a:moveTo>
                    <a:pt x="164" y="22"/>
                  </a:moveTo>
                  <a:cubicBezTo>
                    <a:pt x="164" y="22"/>
                    <a:pt x="164" y="22"/>
                    <a:pt x="163" y="21"/>
                  </a:cubicBezTo>
                  <a:cubicBezTo>
                    <a:pt x="163" y="21"/>
                    <a:pt x="163" y="21"/>
                    <a:pt x="162" y="21"/>
                  </a:cubicBezTo>
                  <a:cubicBezTo>
                    <a:pt x="162" y="22"/>
                    <a:pt x="162" y="22"/>
                    <a:pt x="163" y="22"/>
                  </a:cubicBezTo>
                  <a:cubicBezTo>
                    <a:pt x="163" y="22"/>
                    <a:pt x="163" y="22"/>
                    <a:pt x="164" y="22"/>
                  </a:cubicBezTo>
                  <a:close/>
                  <a:moveTo>
                    <a:pt x="162" y="22"/>
                  </a:moveTo>
                  <a:cubicBezTo>
                    <a:pt x="162" y="21"/>
                    <a:pt x="162" y="20"/>
                    <a:pt x="162" y="20"/>
                  </a:cubicBezTo>
                  <a:cubicBezTo>
                    <a:pt x="163" y="19"/>
                    <a:pt x="163" y="19"/>
                    <a:pt x="163" y="18"/>
                  </a:cubicBezTo>
                  <a:cubicBezTo>
                    <a:pt x="163" y="18"/>
                    <a:pt x="162" y="18"/>
                    <a:pt x="162" y="19"/>
                  </a:cubicBezTo>
                  <a:cubicBezTo>
                    <a:pt x="161" y="19"/>
                    <a:pt x="161" y="19"/>
                    <a:pt x="161" y="20"/>
                  </a:cubicBezTo>
                  <a:cubicBezTo>
                    <a:pt x="160" y="20"/>
                    <a:pt x="160" y="21"/>
                    <a:pt x="160" y="21"/>
                  </a:cubicBezTo>
                  <a:cubicBezTo>
                    <a:pt x="161" y="21"/>
                    <a:pt x="161" y="22"/>
                    <a:pt x="162" y="22"/>
                  </a:cubicBezTo>
                  <a:close/>
                  <a:moveTo>
                    <a:pt x="166" y="19"/>
                  </a:moveTo>
                  <a:cubicBezTo>
                    <a:pt x="166" y="19"/>
                    <a:pt x="166" y="18"/>
                    <a:pt x="167" y="18"/>
                  </a:cubicBezTo>
                  <a:cubicBezTo>
                    <a:pt x="167" y="18"/>
                    <a:pt x="167" y="17"/>
                    <a:pt x="166" y="17"/>
                  </a:cubicBezTo>
                  <a:cubicBezTo>
                    <a:pt x="166" y="17"/>
                    <a:pt x="166" y="18"/>
                    <a:pt x="165" y="18"/>
                  </a:cubicBezTo>
                  <a:cubicBezTo>
                    <a:pt x="165" y="19"/>
                    <a:pt x="165" y="19"/>
                    <a:pt x="166" y="19"/>
                  </a:cubicBezTo>
                  <a:close/>
                  <a:moveTo>
                    <a:pt x="158" y="15"/>
                  </a:moveTo>
                  <a:cubicBezTo>
                    <a:pt x="158" y="15"/>
                    <a:pt x="159" y="15"/>
                    <a:pt x="159" y="15"/>
                  </a:cubicBezTo>
                  <a:cubicBezTo>
                    <a:pt x="159" y="15"/>
                    <a:pt x="159" y="15"/>
                    <a:pt x="159" y="14"/>
                  </a:cubicBezTo>
                  <a:lnTo>
                    <a:pt x="158" y="14"/>
                  </a:lnTo>
                  <a:lnTo>
                    <a:pt x="158" y="15"/>
                  </a:lnTo>
                  <a:close/>
                  <a:moveTo>
                    <a:pt x="150" y="10"/>
                  </a:moveTo>
                  <a:cubicBezTo>
                    <a:pt x="150" y="10"/>
                    <a:pt x="150" y="10"/>
                    <a:pt x="150" y="10"/>
                  </a:cubicBezTo>
                  <a:cubicBezTo>
                    <a:pt x="149" y="10"/>
                    <a:pt x="149" y="10"/>
                    <a:pt x="149" y="10"/>
                  </a:cubicBezTo>
                  <a:lnTo>
                    <a:pt x="150" y="10"/>
                  </a:lnTo>
                  <a:cubicBezTo>
                    <a:pt x="150" y="10"/>
                    <a:pt x="150" y="10"/>
                    <a:pt x="150" y="10"/>
                  </a:cubicBezTo>
                  <a:close/>
                  <a:moveTo>
                    <a:pt x="33" y="10"/>
                  </a:moveTo>
                  <a:cubicBezTo>
                    <a:pt x="33" y="10"/>
                    <a:pt x="34" y="10"/>
                    <a:pt x="34" y="10"/>
                  </a:cubicBezTo>
                  <a:cubicBezTo>
                    <a:pt x="35" y="10"/>
                    <a:pt x="35" y="10"/>
                    <a:pt x="35" y="9"/>
                  </a:cubicBezTo>
                  <a:cubicBezTo>
                    <a:pt x="34" y="9"/>
                    <a:pt x="33" y="10"/>
                    <a:pt x="33" y="10"/>
                  </a:cubicBezTo>
                  <a:close/>
                  <a:moveTo>
                    <a:pt x="119" y="10"/>
                  </a:moveTo>
                  <a:cubicBezTo>
                    <a:pt x="120" y="10"/>
                    <a:pt x="121" y="10"/>
                    <a:pt x="121" y="9"/>
                  </a:cubicBezTo>
                  <a:lnTo>
                    <a:pt x="119" y="9"/>
                  </a:lnTo>
                  <a:cubicBezTo>
                    <a:pt x="119" y="10"/>
                    <a:pt x="119" y="10"/>
                    <a:pt x="119" y="10"/>
                  </a:cubicBezTo>
                  <a:close/>
                  <a:moveTo>
                    <a:pt x="28" y="10"/>
                  </a:moveTo>
                  <a:cubicBezTo>
                    <a:pt x="29" y="10"/>
                    <a:pt x="29" y="10"/>
                    <a:pt x="29" y="10"/>
                  </a:cubicBezTo>
                  <a:cubicBezTo>
                    <a:pt x="30" y="10"/>
                    <a:pt x="30" y="9"/>
                    <a:pt x="30" y="9"/>
                  </a:cubicBezTo>
                  <a:cubicBezTo>
                    <a:pt x="29" y="9"/>
                    <a:pt x="28" y="9"/>
                    <a:pt x="28" y="10"/>
                  </a:cubicBezTo>
                  <a:close/>
                  <a:moveTo>
                    <a:pt x="169" y="8"/>
                  </a:moveTo>
                  <a:cubicBezTo>
                    <a:pt x="169" y="8"/>
                    <a:pt x="168" y="8"/>
                    <a:pt x="168" y="8"/>
                  </a:cubicBezTo>
                  <a:cubicBezTo>
                    <a:pt x="168" y="8"/>
                    <a:pt x="168" y="8"/>
                    <a:pt x="168" y="8"/>
                  </a:cubicBezTo>
                  <a:cubicBezTo>
                    <a:pt x="168" y="9"/>
                    <a:pt x="168" y="8"/>
                    <a:pt x="169" y="8"/>
                  </a:cubicBezTo>
                  <a:cubicBezTo>
                    <a:pt x="169" y="8"/>
                    <a:pt x="169" y="8"/>
                    <a:pt x="169" y="8"/>
                  </a:cubicBezTo>
                  <a:close/>
                  <a:moveTo>
                    <a:pt x="41" y="9"/>
                  </a:moveTo>
                  <a:lnTo>
                    <a:pt x="43" y="9"/>
                  </a:lnTo>
                  <a:cubicBezTo>
                    <a:pt x="43" y="8"/>
                    <a:pt x="42" y="8"/>
                    <a:pt x="41" y="8"/>
                  </a:cubicBezTo>
                  <a:lnTo>
                    <a:pt x="41" y="9"/>
                  </a:lnTo>
                  <a:close/>
                  <a:moveTo>
                    <a:pt x="24" y="8"/>
                  </a:moveTo>
                  <a:cubicBezTo>
                    <a:pt x="24" y="8"/>
                    <a:pt x="25" y="8"/>
                    <a:pt x="25" y="8"/>
                  </a:cubicBezTo>
                  <a:cubicBezTo>
                    <a:pt x="25" y="9"/>
                    <a:pt x="25" y="9"/>
                    <a:pt x="25" y="9"/>
                  </a:cubicBezTo>
                  <a:cubicBezTo>
                    <a:pt x="25" y="9"/>
                    <a:pt x="25" y="8"/>
                    <a:pt x="25" y="8"/>
                  </a:cubicBezTo>
                  <a:cubicBezTo>
                    <a:pt x="25" y="8"/>
                    <a:pt x="25" y="8"/>
                    <a:pt x="25" y="8"/>
                  </a:cubicBezTo>
                  <a:cubicBezTo>
                    <a:pt x="25" y="8"/>
                    <a:pt x="25" y="8"/>
                    <a:pt x="25" y="8"/>
                  </a:cubicBezTo>
                  <a:cubicBezTo>
                    <a:pt x="25" y="8"/>
                    <a:pt x="25" y="8"/>
                    <a:pt x="25" y="7"/>
                  </a:cubicBezTo>
                  <a:cubicBezTo>
                    <a:pt x="25" y="8"/>
                    <a:pt x="25" y="8"/>
                    <a:pt x="25" y="8"/>
                  </a:cubicBezTo>
                  <a:cubicBezTo>
                    <a:pt x="24" y="8"/>
                    <a:pt x="24" y="8"/>
                    <a:pt x="24" y="8"/>
                  </a:cubicBezTo>
                  <a:close/>
                  <a:moveTo>
                    <a:pt x="156" y="7"/>
                  </a:moveTo>
                  <a:lnTo>
                    <a:pt x="156" y="7"/>
                  </a:lnTo>
                  <a:lnTo>
                    <a:pt x="156" y="6"/>
                  </a:lnTo>
                  <a:lnTo>
                    <a:pt x="156" y="6"/>
                  </a:lnTo>
                  <a:lnTo>
                    <a:pt x="156" y="7"/>
                  </a:lnTo>
                  <a:close/>
                  <a:moveTo>
                    <a:pt x="163" y="6"/>
                  </a:moveTo>
                  <a:cubicBezTo>
                    <a:pt x="163" y="6"/>
                    <a:pt x="163" y="6"/>
                    <a:pt x="163" y="6"/>
                  </a:cubicBezTo>
                  <a:cubicBezTo>
                    <a:pt x="162" y="6"/>
                    <a:pt x="162" y="6"/>
                    <a:pt x="163" y="7"/>
                  </a:cubicBezTo>
                  <a:cubicBezTo>
                    <a:pt x="163" y="7"/>
                    <a:pt x="163" y="7"/>
                    <a:pt x="163" y="6"/>
                  </a:cubicBezTo>
                  <a:cubicBezTo>
                    <a:pt x="163" y="6"/>
                    <a:pt x="163" y="6"/>
                    <a:pt x="163" y="6"/>
                  </a:cubicBezTo>
                  <a:close/>
                  <a:moveTo>
                    <a:pt x="170" y="7"/>
                  </a:moveTo>
                  <a:cubicBezTo>
                    <a:pt x="170" y="6"/>
                    <a:pt x="170" y="6"/>
                    <a:pt x="170" y="6"/>
                  </a:cubicBezTo>
                  <a:cubicBezTo>
                    <a:pt x="170" y="6"/>
                    <a:pt x="170" y="5"/>
                    <a:pt x="169" y="5"/>
                  </a:cubicBezTo>
                  <a:lnTo>
                    <a:pt x="169" y="6"/>
                  </a:lnTo>
                  <a:cubicBezTo>
                    <a:pt x="169" y="6"/>
                    <a:pt x="169" y="7"/>
                    <a:pt x="170" y="7"/>
                  </a:cubicBezTo>
                  <a:close/>
                  <a:moveTo>
                    <a:pt x="26" y="4"/>
                  </a:moveTo>
                  <a:cubicBezTo>
                    <a:pt x="26" y="4"/>
                    <a:pt x="26" y="4"/>
                    <a:pt x="26" y="4"/>
                  </a:cubicBezTo>
                  <a:cubicBezTo>
                    <a:pt x="26" y="4"/>
                    <a:pt x="26" y="4"/>
                    <a:pt x="26" y="5"/>
                  </a:cubicBezTo>
                  <a:cubicBezTo>
                    <a:pt x="26" y="5"/>
                    <a:pt x="26" y="5"/>
                    <a:pt x="26" y="5"/>
                  </a:cubicBezTo>
                  <a:cubicBezTo>
                    <a:pt x="26" y="4"/>
                    <a:pt x="26" y="4"/>
                    <a:pt x="26" y="4"/>
                  </a:cubicBezTo>
                  <a:close/>
                  <a:moveTo>
                    <a:pt x="161" y="3"/>
                  </a:moveTo>
                  <a:cubicBezTo>
                    <a:pt x="162" y="3"/>
                    <a:pt x="164" y="3"/>
                    <a:pt x="164" y="3"/>
                  </a:cubicBezTo>
                  <a:cubicBezTo>
                    <a:pt x="163" y="3"/>
                    <a:pt x="163" y="3"/>
                    <a:pt x="162" y="3"/>
                  </a:cubicBezTo>
                  <a:cubicBezTo>
                    <a:pt x="161" y="2"/>
                    <a:pt x="161" y="3"/>
                    <a:pt x="161" y="3"/>
                  </a:cubicBezTo>
                  <a:close/>
                  <a:moveTo>
                    <a:pt x="152" y="3"/>
                  </a:moveTo>
                  <a:cubicBezTo>
                    <a:pt x="151" y="2"/>
                    <a:pt x="151" y="2"/>
                    <a:pt x="150" y="3"/>
                  </a:cubicBezTo>
                  <a:cubicBezTo>
                    <a:pt x="150" y="3"/>
                    <a:pt x="150" y="3"/>
                    <a:pt x="149" y="3"/>
                  </a:cubicBezTo>
                  <a:cubicBezTo>
                    <a:pt x="149" y="3"/>
                    <a:pt x="149" y="3"/>
                    <a:pt x="149" y="4"/>
                  </a:cubicBezTo>
                  <a:cubicBezTo>
                    <a:pt x="150" y="4"/>
                    <a:pt x="150" y="4"/>
                    <a:pt x="150" y="4"/>
                  </a:cubicBezTo>
                  <a:cubicBezTo>
                    <a:pt x="151" y="4"/>
                    <a:pt x="151" y="4"/>
                    <a:pt x="151" y="4"/>
                  </a:cubicBezTo>
                  <a:cubicBezTo>
                    <a:pt x="152" y="3"/>
                    <a:pt x="152" y="3"/>
                    <a:pt x="152" y="3"/>
                  </a:cubicBezTo>
                  <a:close/>
                  <a:moveTo>
                    <a:pt x="168" y="2"/>
                  </a:moveTo>
                  <a:lnTo>
                    <a:pt x="169" y="3"/>
                  </a:lnTo>
                  <a:lnTo>
                    <a:pt x="169" y="2"/>
                  </a:lnTo>
                  <a:lnTo>
                    <a:pt x="168" y="2"/>
                  </a:lnTo>
                  <a:close/>
                  <a:moveTo>
                    <a:pt x="22" y="3"/>
                  </a:moveTo>
                  <a:cubicBezTo>
                    <a:pt x="22" y="2"/>
                    <a:pt x="22" y="2"/>
                    <a:pt x="22" y="2"/>
                  </a:cubicBezTo>
                  <a:cubicBezTo>
                    <a:pt x="22" y="2"/>
                    <a:pt x="22" y="2"/>
                    <a:pt x="22" y="1"/>
                  </a:cubicBezTo>
                  <a:lnTo>
                    <a:pt x="21" y="1"/>
                  </a:lnTo>
                  <a:cubicBezTo>
                    <a:pt x="21" y="2"/>
                    <a:pt x="21" y="3"/>
                    <a:pt x="22" y="3"/>
                  </a:cubicBezTo>
                  <a:close/>
                  <a:moveTo>
                    <a:pt x="122" y="3"/>
                  </a:moveTo>
                  <a:lnTo>
                    <a:pt x="124" y="3"/>
                  </a:lnTo>
                  <a:cubicBezTo>
                    <a:pt x="124" y="3"/>
                    <a:pt x="124" y="3"/>
                    <a:pt x="124" y="3"/>
                  </a:cubicBezTo>
                  <a:cubicBezTo>
                    <a:pt x="124" y="3"/>
                    <a:pt x="123" y="2"/>
                    <a:pt x="123" y="2"/>
                  </a:cubicBezTo>
                  <a:cubicBezTo>
                    <a:pt x="123" y="1"/>
                    <a:pt x="123" y="1"/>
                    <a:pt x="122" y="1"/>
                  </a:cubicBezTo>
                  <a:cubicBezTo>
                    <a:pt x="122" y="1"/>
                    <a:pt x="122" y="2"/>
                    <a:pt x="122" y="2"/>
                  </a:cubicBezTo>
                  <a:cubicBezTo>
                    <a:pt x="122" y="2"/>
                    <a:pt x="122" y="3"/>
                    <a:pt x="122" y="3"/>
                  </a:cubicBezTo>
                  <a:close/>
                  <a:moveTo>
                    <a:pt x="28" y="1"/>
                  </a:moveTo>
                  <a:cubicBezTo>
                    <a:pt x="28" y="2"/>
                    <a:pt x="28" y="2"/>
                    <a:pt x="29" y="3"/>
                  </a:cubicBezTo>
                  <a:cubicBezTo>
                    <a:pt x="29" y="3"/>
                    <a:pt x="30" y="3"/>
                    <a:pt x="30" y="3"/>
                  </a:cubicBezTo>
                  <a:cubicBezTo>
                    <a:pt x="30" y="3"/>
                    <a:pt x="31" y="3"/>
                    <a:pt x="31" y="2"/>
                  </a:cubicBezTo>
                  <a:cubicBezTo>
                    <a:pt x="32" y="2"/>
                    <a:pt x="32" y="1"/>
                    <a:pt x="32" y="1"/>
                  </a:cubicBezTo>
                  <a:cubicBezTo>
                    <a:pt x="31" y="1"/>
                    <a:pt x="30" y="1"/>
                    <a:pt x="30" y="1"/>
                  </a:cubicBezTo>
                  <a:cubicBezTo>
                    <a:pt x="30" y="1"/>
                    <a:pt x="29" y="1"/>
                    <a:pt x="28" y="1"/>
                  </a:cubicBezTo>
                  <a:close/>
                  <a:moveTo>
                    <a:pt x="24" y="2"/>
                  </a:moveTo>
                  <a:cubicBezTo>
                    <a:pt x="24" y="2"/>
                    <a:pt x="25" y="3"/>
                    <a:pt x="25" y="3"/>
                  </a:cubicBezTo>
                  <a:cubicBezTo>
                    <a:pt x="25" y="3"/>
                    <a:pt x="26" y="3"/>
                    <a:pt x="26" y="3"/>
                  </a:cubicBezTo>
                  <a:cubicBezTo>
                    <a:pt x="26" y="3"/>
                    <a:pt x="26" y="2"/>
                    <a:pt x="26" y="2"/>
                  </a:cubicBezTo>
                  <a:cubicBezTo>
                    <a:pt x="27" y="2"/>
                    <a:pt x="27" y="2"/>
                    <a:pt x="27" y="1"/>
                  </a:cubicBezTo>
                  <a:cubicBezTo>
                    <a:pt x="26" y="1"/>
                    <a:pt x="26" y="1"/>
                    <a:pt x="25" y="1"/>
                  </a:cubicBezTo>
                  <a:cubicBezTo>
                    <a:pt x="24" y="1"/>
                    <a:pt x="24" y="2"/>
                    <a:pt x="24" y="2"/>
                  </a:cubicBezTo>
                  <a:close/>
                  <a:moveTo>
                    <a:pt x="45" y="3"/>
                  </a:moveTo>
                  <a:cubicBezTo>
                    <a:pt x="46" y="2"/>
                    <a:pt x="46" y="2"/>
                    <a:pt x="46" y="3"/>
                  </a:cubicBezTo>
                  <a:cubicBezTo>
                    <a:pt x="46" y="3"/>
                    <a:pt x="47" y="3"/>
                    <a:pt x="48" y="3"/>
                  </a:cubicBezTo>
                  <a:cubicBezTo>
                    <a:pt x="48" y="3"/>
                    <a:pt x="48" y="2"/>
                    <a:pt x="49" y="2"/>
                  </a:cubicBezTo>
                  <a:cubicBezTo>
                    <a:pt x="49" y="1"/>
                    <a:pt x="49" y="1"/>
                    <a:pt x="50" y="0"/>
                  </a:cubicBezTo>
                  <a:cubicBezTo>
                    <a:pt x="49" y="0"/>
                    <a:pt x="48" y="1"/>
                    <a:pt x="47" y="1"/>
                  </a:cubicBezTo>
                  <a:cubicBezTo>
                    <a:pt x="47" y="1"/>
                    <a:pt x="46" y="1"/>
                    <a:pt x="45" y="0"/>
                  </a:cubicBezTo>
                  <a:cubicBezTo>
                    <a:pt x="45" y="1"/>
                    <a:pt x="45" y="1"/>
                    <a:pt x="45" y="1"/>
                  </a:cubicBezTo>
                  <a:cubicBezTo>
                    <a:pt x="45" y="1"/>
                    <a:pt x="45" y="2"/>
                    <a:pt x="45" y="3"/>
                  </a:cubicBezTo>
                  <a:close/>
                  <a:moveTo>
                    <a:pt x="141" y="2"/>
                  </a:moveTo>
                  <a:cubicBezTo>
                    <a:pt x="142" y="2"/>
                    <a:pt x="142" y="1"/>
                    <a:pt x="143" y="1"/>
                  </a:cubicBezTo>
                  <a:cubicBezTo>
                    <a:pt x="143" y="1"/>
                    <a:pt x="144" y="1"/>
                    <a:pt x="143" y="0"/>
                  </a:cubicBezTo>
                  <a:cubicBezTo>
                    <a:pt x="143" y="0"/>
                    <a:pt x="142" y="0"/>
                    <a:pt x="141" y="0"/>
                  </a:cubicBezTo>
                  <a:cubicBezTo>
                    <a:pt x="140" y="0"/>
                    <a:pt x="139" y="0"/>
                    <a:pt x="139" y="0"/>
                  </a:cubicBezTo>
                  <a:cubicBezTo>
                    <a:pt x="139" y="1"/>
                    <a:pt x="140" y="1"/>
                    <a:pt x="140" y="1"/>
                  </a:cubicBezTo>
                  <a:cubicBezTo>
                    <a:pt x="140" y="2"/>
                    <a:pt x="141" y="2"/>
                    <a:pt x="141" y="2"/>
                  </a:cubicBezTo>
                  <a:close/>
                  <a:moveTo>
                    <a:pt x="126" y="0"/>
                  </a:moveTo>
                  <a:lnTo>
                    <a:pt x="125" y="0"/>
                  </a:lnTo>
                  <a:cubicBezTo>
                    <a:pt x="125" y="0"/>
                    <a:pt x="125" y="0"/>
                    <a:pt x="125" y="0"/>
                  </a:cubicBezTo>
                  <a:cubicBezTo>
                    <a:pt x="125" y="0"/>
                    <a:pt x="125" y="0"/>
                    <a:pt x="126" y="0"/>
                  </a:cubicBezTo>
                  <a:cubicBezTo>
                    <a:pt x="126" y="0"/>
                    <a:pt x="126" y="0"/>
                    <a:pt x="126" y="0"/>
                  </a:cubicBezTo>
                  <a:close/>
                  <a:moveTo>
                    <a:pt x="104" y="2"/>
                  </a:moveTo>
                  <a:cubicBezTo>
                    <a:pt x="103" y="2"/>
                    <a:pt x="103" y="3"/>
                    <a:pt x="103" y="3"/>
                  </a:cubicBezTo>
                  <a:cubicBezTo>
                    <a:pt x="102" y="3"/>
                    <a:pt x="102" y="3"/>
                    <a:pt x="102" y="4"/>
                  </a:cubicBezTo>
                  <a:cubicBezTo>
                    <a:pt x="102" y="4"/>
                    <a:pt x="103" y="4"/>
                    <a:pt x="103" y="4"/>
                  </a:cubicBezTo>
                  <a:cubicBezTo>
                    <a:pt x="104" y="5"/>
                    <a:pt x="104" y="5"/>
                    <a:pt x="105" y="5"/>
                  </a:cubicBezTo>
                  <a:cubicBezTo>
                    <a:pt x="105" y="5"/>
                    <a:pt x="105" y="4"/>
                    <a:pt x="105" y="4"/>
                  </a:cubicBezTo>
                  <a:cubicBezTo>
                    <a:pt x="105" y="4"/>
                    <a:pt x="105" y="3"/>
                    <a:pt x="105" y="3"/>
                  </a:cubicBezTo>
                  <a:cubicBezTo>
                    <a:pt x="105" y="2"/>
                    <a:pt x="105" y="2"/>
                    <a:pt x="106" y="2"/>
                  </a:cubicBezTo>
                  <a:cubicBezTo>
                    <a:pt x="106" y="2"/>
                    <a:pt x="106" y="1"/>
                    <a:pt x="106" y="0"/>
                  </a:cubicBezTo>
                  <a:cubicBezTo>
                    <a:pt x="106" y="0"/>
                    <a:pt x="105" y="0"/>
                    <a:pt x="104" y="0"/>
                  </a:cubicBezTo>
                  <a:cubicBezTo>
                    <a:pt x="104" y="0"/>
                    <a:pt x="104" y="1"/>
                    <a:pt x="104" y="2"/>
                  </a:cubicBezTo>
                  <a:close/>
                  <a:moveTo>
                    <a:pt x="99" y="3"/>
                  </a:moveTo>
                  <a:cubicBezTo>
                    <a:pt x="99" y="3"/>
                    <a:pt x="99" y="3"/>
                    <a:pt x="99" y="3"/>
                  </a:cubicBezTo>
                  <a:cubicBezTo>
                    <a:pt x="100" y="3"/>
                    <a:pt x="100" y="3"/>
                    <a:pt x="100" y="3"/>
                  </a:cubicBezTo>
                  <a:cubicBezTo>
                    <a:pt x="100" y="2"/>
                    <a:pt x="100" y="2"/>
                    <a:pt x="101" y="1"/>
                  </a:cubicBezTo>
                  <a:cubicBezTo>
                    <a:pt x="101" y="1"/>
                    <a:pt x="101" y="1"/>
                    <a:pt x="101" y="0"/>
                  </a:cubicBezTo>
                  <a:cubicBezTo>
                    <a:pt x="100" y="0"/>
                    <a:pt x="99" y="1"/>
                    <a:pt x="99" y="3"/>
                  </a:cubicBezTo>
                  <a:close/>
                  <a:moveTo>
                    <a:pt x="110" y="8"/>
                  </a:moveTo>
                  <a:cubicBezTo>
                    <a:pt x="110" y="9"/>
                    <a:pt x="111" y="10"/>
                    <a:pt x="111" y="10"/>
                  </a:cubicBezTo>
                  <a:cubicBezTo>
                    <a:pt x="112" y="10"/>
                    <a:pt x="112" y="9"/>
                    <a:pt x="112" y="8"/>
                  </a:cubicBezTo>
                  <a:cubicBezTo>
                    <a:pt x="111" y="8"/>
                    <a:pt x="111" y="8"/>
                    <a:pt x="110" y="8"/>
                  </a:cubicBezTo>
                  <a:close/>
                  <a:moveTo>
                    <a:pt x="108" y="0"/>
                  </a:moveTo>
                  <a:cubicBezTo>
                    <a:pt x="109" y="0"/>
                    <a:pt x="110" y="0"/>
                    <a:pt x="111" y="0"/>
                  </a:cubicBezTo>
                  <a:cubicBezTo>
                    <a:pt x="112" y="0"/>
                    <a:pt x="113" y="0"/>
                    <a:pt x="114" y="0"/>
                  </a:cubicBezTo>
                  <a:cubicBezTo>
                    <a:pt x="113" y="0"/>
                    <a:pt x="113" y="0"/>
                    <a:pt x="113" y="0"/>
                  </a:cubicBezTo>
                  <a:cubicBezTo>
                    <a:pt x="113" y="0"/>
                    <a:pt x="112" y="0"/>
                    <a:pt x="112" y="0"/>
                  </a:cubicBezTo>
                  <a:cubicBezTo>
                    <a:pt x="112" y="0"/>
                    <a:pt x="111" y="1"/>
                    <a:pt x="111" y="1"/>
                  </a:cubicBezTo>
                  <a:cubicBezTo>
                    <a:pt x="111" y="1"/>
                    <a:pt x="111" y="1"/>
                    <a:pt x="111" y="2"/>
                  </a:cubicBezTo>
                  <a:cubicBezTo>
                    <a:pt x="111" y="2"/>
                    <a:pt x="111" y="2"/>
                    <a:pt x="111" y="2"/>
                  </a:cubicBezTo>
                  <a:cubicBezTo>
                    <a:pt x="111" y="3"/>
                    <a:pt x="111" y="3"/>
                    <a:pt x="110" y="3"/>
                  </a:cubicBezTo>
                  <a:cubicBezTo>
                    <a:pt x="111" y="4"/>
                    <a:pt x="111" y="4"/>
                    <a:pt x="111" y="5"/>
                  </a:cubicBezTo>
                  <a:cubicBezTo>
                    <a:pt x="111" y="5"/>
                    <a:pt x="111" y="6"/>
                    <a:pt x="111" y="7"/>
                  </a:cubicBezTo>
                  <a:cubicBezTo>
                    <a:pt x="112" y="7"/>
                    <a:pt x="113" y="7"/>
                    <a:pt x="113" y="6"/>
                  </a:cubicBezTo>
                  <a:cubicBezTo>
                    <a:pt x="114" y="6"/>
                    <a:pt x="114" y="5"/>
                    <a:pt x="114" y="4"/>
                  </a:cubicBezTo>
                  <a:cubicBezTo>
                    <a:pt x="114" y="4"/>
                    <a:pt x="115" y="4"/>
                    <a:pt x="116" y="5"/>
                  </a:cubicBezTo>
                  <a:cubicBezTo>
                    <a:pt x="116" y="5"/>
                    <a:pt x="117" y="6"/>
                    <a:pt x="118" y="6"/>
                  </a:cubicBezTo>
                  <a:cubicBezTo>
                    <a:pt x="118" y="6"/>
                    <a:pt x="118" y="6"/>
                    <a:pt x="119" y="5"/>
                  </a:cubicBezTo>
                  <a:cubicBezTo>
                    <a:pt x="119" y="5"/>
                    <a:pt x="119" y="5"/>
                    <a:pt x="119" y="4"/>
                  </a:cubicBezTo>
                  <a:cubicBezTo>
                    <a:pt x="120" y="4"/>
                    <a:pt x="120" y="4"/>
                    <a:pt x="120" y="4"/>
                  </a:cubicBezTo>
                  <a:cubicBezTo>
                    <a:pt x="120" y="4"/>
                    <a:pt x="121" y="4"/>
                    <a:pt x="121" y="4"/>
                  </a:cubicBezTo>
                  <a:cubicBezTo>
                    <a:pt x="121" y="5"/>
                    <a:pt x="121" y="5"/>
                    <a:pt x="121" y="6"/>
                  </a:cubicBezTo>
                  <a:cubicBezTo>
                    <a:pt x="120" y="6"/>
                    <a:pt x="120" y="6"/>
                    <a:pt x="119" y="6"/>
                  </a:cubicBezTo>
                  <a:cubicBezTo>
                    <a:pt x="119" y="7"/>
                    <a:pt x="118" y="7"/>
                    <a:pt x="118" y="7"/>
                  </a:cubicBezTo>
                  <a:cubicBezTo>
                    <a:pt x="117" y="7"/>
                    <a:pt x="116" y="6"/>
                    <a:pt x="116" y="6"/>
                  </a:cubicBezTo>
                  <a:cubicBezTo>
                    <a:pt x="115" y="7"/>
                    <a:pt x="115" y="7"/>
                    <a:pt x="115" y="8"/>
                  </a:cubicBezTo>
                  <a:cubicBezTo>
                    <a:pt x="114" y="8"/>
                    <a:pt x="114" y="9"/>
                    <a:pt x="114" y="10"/>
                  </a:cubicBezTo>
                  <a:cubicBezTo>
                    <a:pt x="113" y="10"/>
                    <a:pt x="112" y="10"/>
                    <a:pt x="111" y="10"/>
                  </a:cubicBezTo>
                  <a:cubicBezTo>
                    <a:pt x="110" y="10"/>
                    <a:pt x="109" y="10"/>
                    <a:pt x="108" y="10"/>
                  </a:cubicBezTo>
                  <a:cubicBezTo>
                    <a:pt x="108" y="10"/>
                    <a:pt x="109" y="9"/>
                    <a:pt x="109" y="8"/>
                  </a:cubicBezTo>
                  <a:cubicBezTo>
                    <a:pt x="109" y="7"/>
                    <a:pt x="108" y="7"/>
                    <a:pt x="108" y="7"/>
                  </a:cubicBezTo>
                  <a:cubicBezTo>
                    <a:pt x="108" y="6"/>
                    <a:pt x="108" y="6"/>
                    <a:pt x="109" y="6"/>
                  </a:cubicBezTo>
                  <a:cubicBezTo>
                    <a:pt x="109" y="5"/>
                    <a:pt x="109" y="5"/>
                    <a:pt x="110" y="5"/>
                  </a:cubicBezTo>
                  <a:cubicBezTo>
                    <a:pt x="110" y="4"/>
                    <a:pt x="109" y="4"/>
                    <a:pt x="109" y="3"/>
                  </a:cubicBezTo>
                  <a:cubicBezTo>
                    <a:pt x="109" y="3"/>
                    <a:pt x="108" y="2"/>
                    <a:pt x="107" y="3"/>
                  </a:cubicBezTo>
                  <a:cubicBezTo>
                    <a:pt x="107" y="2"/>
                    <a:pt x="107" y="1"/>
                    <a:pt x="108" y="1"/>
                  </a:cubicBezTo>
                  <a:cubicBezTo>
                    <a:pt x="108" y="1"/>
                    <a:pt x="108" y="0"/>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46">
              <a:extLst>
                <a:ext uri="{FF2B5EF4-FFF2-40B4-BE49-F238E27FC236}">
                  <a16:creationId xmlns:a16="http://schemas.microsoft.com/office/drawing/2014/main" id="{296E6D9A-5438-4A48-BA5E-71BB7AA839DE}"/>
                </a:ext>
              </a:extLst>
            </p:cNvPr>
            <p:cNvSpPr>
              <a:spLocks noEditPoints="1"/>
            </p:cNvSpPr>
            <p:nvPr/>
          </p:nvSpPr>
          <p:spPr bwMode="auto">
            <a:xfrm>
              <a:off x="4306115" y="4491909"/>
              <a:ext cx="97350" cy="173536"/>
            </a:xfrm>
            <a:custGeom>
              <a:avLst/>
              <a:gdLst>
                <a:gd name="T0" fmla="*/ 12 w 119"/>
                <a:gd name="T1" fmla="*/ 1 h 212"/>
                <a:gd name="T2" fmla="*/ 4 w 119"/>
                <a:gd name="T3" fmla="*/ 7 h 212"/>
                <a:gd name="T4" fmla="*/ 5 w 119"/>
                <a:gd name="T5" fmla="*/ 0 h 212"/>
                <a:gd name="T6" fmla="*/ 43 w 119"/>
                <a:gd name="T7" fmla="*/ 0 h 212"/>
                <a:gd name="T8" fmla="*/ 50 w 119"/>
                <a:gd name="T9" fmla="*/ 0 h 212"/>
                <a:gd name="T10" fmla="*/ 63 w 119"/>
                <a:gd name="T11" fmla="*/ 0 h 212"/>
                <a:gd name="T12" fmla="*/ 77 w 119"/>
                <a:gd name="T13" fmla="*/ 1 h 212"/>
                <a:gd name="T14" fmla="*/ 70 w 119"/>
                <a:gd name="T15" fmla="*/ 4 h 212"/>
                <a:gd name="T16" fmla="*/ 56 w 119"/>
                <a:gd name="T17" fmla="*/ 5 h 212"/>
                <a:gd name="T18" fmla="*/ 59 w 119"/>
                <a:gd name="T19" fmla="*/ 6 h 212"/>
                <a:gd name="T20" fmla="*/ 96 w 119"/>
                <a:gd name="T21" fmla="*/ 8 h 212"/>
                <a:gd name="T22" fmla="*/ 63 w 119"/>
                <a:gd name="T23" fmla="*/ 10 h 212"/>
                <a:gd name="T24" fmla="*/ 5 w 119"/>
                <a:gd name="T25" fmla="*/ 9 h 212"/>
                <a:gd name="T26" fmla="*/ 69 w 119"/>
                <a:gd name="T27" fmla="*/ 10 h 212"/>
                <a:gd name="T28" fmla="*/ 10 w 119"/>
                <a:gd name="T29" fmla="*/ 10 h 212"/>
                <a:gd name="T30" fmla="*/ 35 w 119"/>
                <a:gd name="T31" fmla="*/ 1 h 212"/>
                <a:gd name="T32" fmla="*/ 38 w 119"/>
                <a:gd name="T33" fmla="*/ 2 h 212"/>
                <a:gd name="T34" fmla="*/ 33 w 119"/>
                <a:gd name="T35" fmla="*/ 4 h 212"/>
                <a:gd name="T36" fmla="*/ 23 w 119"/>
                <a:gd name="T37" fmla="*/ 3 h 212"/>
                <a:gd name="T38" fmla="*/ 25 w 119"/>
                <a:gd name="T39" fmla="*/ 211 h 212"/>
                <a:gd name="T40" fmla="*/ 46 w 119"/>
                <a:gd name="T41" fmla="*/ 209 h 212"/>
                <a:gd name="T42" fmla="*/ 6 w 119"/>
                <a:gd name="T43" fmla="*/ 207 h 212"/>
                <a:gd name="T44" fmla="*/ 41 w 119"/>
                <a:gd name="T45" fmla="*/ 193 h 212"/>
                <a:gd name="T46" fmla="*/ 53 w 119"/>
                <a:gd name="T47" fmla="*/ 188 h 212"/>
                <a:gd name="T48" fmla="*/ 50 w 119"/>
                <a:gd name="T49" fmla="*/ 185 h 212"/>
                <a:gd name="T50" fmla="*/ 42 w 119"/>
                <a:gd name="T51" fmla="*/ 173 h 212"/>
                <a:gd name="T52" fmla="*/ 51 w 119"/>
                <a:gd name="T53" fmla="*/ 178 h 212"/>
                <a:gd name="T54" fmla="*/ 3 w 119"/>
                <a:gd name="T55" fmla="*/ 105 h 212"/>
                <a:gd name="T56" fmla="*/ 103 w 119"/>
                <a:gd name="T57" fmla="*/ 59 h 212"/>
                <a:gd name="T58" fmla="*/ 15 w 119"/>
                <a:gd name="T59" fmla="*/ 37 h 212"/>
                <a:gd name="T60" fmla="*/ 56 w 119"/>
                <a:gd name="T61" fmla="*/ 34 h 212"/>
                <a:gd name="T62" fmla="*/ 52 w 119"/>
                <a:gd name="T63" fmla="*/ 19 h 212"/>
                <a:gd name="T64" fmla="*/ 55 w 119"/>
                <a:gd name="T65" fmla="*/ 18 h 212"/>
                <a:gd name="T66" fmla="*/ 47 w 119"/>
                <a:gd name="T67" fmla="*/ 15 h 212"/>
                <a:gd name="T68" fmla="*/ 70 w 119"/>
                <a:gd name="T69" fmla="*/ 16 h 212"/>
                <a:gd name="T70" fmla="*/ 49 w 119"/>
                <a:gd name="T71" fmla="*/ 15 h 212"/>
                <a:gd name="T72" fmla="*/ 2 w 119"/>
                <a:gd name="T73" fmla="*/ 13 h 212"/>
                <a:gd name="T74" fmla="*/ 63 w 119"/>
                <a:gd name="T75" fmla="*/ 13 h 212"/>
                <a:gd name="T76" fmla="*/ 98 w 119"/>
                <a:gd name="T77" fmla="*/ 13 h 212"/>
                <a:gd name="T78" fmla="*/ 105 w 119"/>
                <a:gd name="T79" fmla="*/ 13 h 212"/>
                <a:gd name="T80" fmla="*/ 75 w 119"/>
                <a:gd name="T81" fmla="*/ 13 h 212"/>
                <a:gd name="T82" fmla="*/ 100 w 119"/>
                <a:gd name="T83" fmla="*/ 11 h 212"/>
                <a:gd name="T84" fmla="*/ 81 w 119"/>
                <a:gd name="T85" fmla="*/ 1 h 212"/>
                <a:gd name="T86" fmla="*/ 78 w 119"/>
                <a:gd name="T87" fmla="*/ 7 h 212"/>
                <a:gd name="T88" fmla="*/ 84 w 119"/>
                <a:gd name="T89" fmla="*/ 9 h 212"/>
                <a:gd name="T90" fmla="*/ 93 w 119"/>
                <a:gd name="T91" fmla="*/ 8 h 212"/>
                <a:gd name="T92" fmla="*/ 98 w 119"/>
                <a:gd name="T93" fmla="*/ 9 h 212"/>
                <a:gd name="T94" fmla="*/ 105 w 119"/>
                <a:gd name="T95" fmla="*/ 9 h 212"/>
                <a:gd name="T96" fmla="*/ 112 w 119"/>
                <a:gd name="T97" fmla="*/ 17 h 212"/>
                <a:gd name="T98" fmla="*/ 118 w 119"/>
                <a:gd name="T99" fmla="*/ 46 h 212"/>
                <a:gd name="T100" fmla="*/ 21 w 119"/>
                <a:gd name="T101" fmla="*/ 211 h 212"/>
                <a:gd name="T102" fmla="*/ 4 w 119"/>
                <a:gd name="T103" fmla="*/ 211 h 212"/>
                <a:gd name="T104" fmla="*/ 4 w 119"/>
                <a:gd name="T105" fmla="*/ 11 h 212"/>
                <a:gd name="T106" fmla="*/ 13 w 119"/>
                <a:gd name="T107" fmla="*/ 10 h 212"/>
                <a:gd name="T108" fmla="*/ 21 w 119"/>
                <a:gd name="T109" fmla="*/ 8 h 212"/>
                <a:gd name="T110" fmla="*/ 29 w 119"/>
                <a:gd name="T111" fmla="*/ 11 h 212"/>
                <a:gd name="T112" fmla="*/ 36 w 119"/>
                <a:gd name="T113" fmla="*/ 12 h 212"/>
                <a:gd name="T114" fmla="*/ 41 w 119"/>
                <a:gd name="T115" fmla="*/ 11 h 212"/>
                <a:gd name="T116" fmla="*/ 49 w 119"/>
                <a:gd name="T117" fmla="*/ 9 h 212"/>
                <a:gd name="T118" fmla="*/ 59 w 119"/>
                <a:gd name="T119" fmla="*/ 14 h 212"/>
                <a:gd name="T120" fmla="*/ 64 w 119"/>
                <a:gd name="T121" fmla="*/ 10 h 212"/>
                <a:gd name="T122" fmla="*/ 72 w 119"/>
                <a:gd name="T123" fmla="*/ 13 h 212"/>
                <a:gd name="T124" fmla="*/ 78 w 119"/>
                <a:gd name="T125" fmla="*/ 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5"/>
                  </a:moveTo>
                  <a:cubicBezTo>
                    <a:pt x="7" y="5"/>
                    <a:pt x="8" y="4"/>
                    <a:pt x="8" y="3"/>
                  </a:cubicBezTo>
                  <a:cubicBezTo>
                    <a:pt x="7" y="3"/>
                    <a:pt x="6" y="3"/>
                    <a:pt x="6" y="3"/>
                  </a:cubicBezTo>
                  <a:cubicBezTo>
                    <a:pt x="5" y="4"/>
                    <a:pt x="5" y="5"/>
                    <a:pt x="5" y="5"/>
                  </a:cubicBezTo>
                  <a:close/>
                  <a:moveTo>
                    <a:pt x="10" y="4"/>
                  </a:moveTo>
                  <a:cubicBezTo>
                    <a:pt x="11" y="4"/>
                    <a:pt x="11" y="3"/>
                    <a:pt x="11" y="3"/>
                  </a:cubicBezTo>
                  <a:cubicBezTo>
                    <a:pt x="11" y="3"/>
                    <a:pt x="11" y="2"/>
                    <a:pt x="12" y="2"/>
                  </a:cubicBezTo>
                  <a:cubicBezTo>
                    <a:pt x="12" y="2"/>
                    <a:pt x="12" y="2"/>
                    <a:pt x="12" y="2"/>
                  </a:cubicBezTo>
                  <a:cubicBezTo>
                    <a:pt x="12" y="2"/>
                    <a:pt x="12" y="1"/>
                    <a:pt x="11" y="2"/>
                  </a:cubicBezTo>
                  <a:cubicBezTo>
                    <a:pt x="11" y="2"/>
                    <a:pt x="10" y="2"/>
                    <a:pt x="10" y="2"/>
                  </a:cubicBezTo>
                  <a:cubicBezTo>
                    <a:pt x="10" y="2"/>
                    <a:pt x="10" y="3"/>
                    <a:pt x="10" y="3"/>
                  </a:cubicBezTo>
                  <a:cubicBezTo>
                    <a:pt x="10" y="4"/>
                    <a:pt x="10" y="4"/>
                    <a:pt x="10" y="4"/>
                  </a:cubicBezTo>
                  <a:close/>
                  <a:moveTo>
                    <a:pt x="12" y="0"/>
                  </a:moveTo>
                  <a:cubicBezTo>
                    <a:pt x="13" y="0"/>
                    <a:pt x="13" y="0"/>
                    <a:pt x="12" y="1"/>
                  </a:cubicBezTo>
                  <a:cubicBezTo>
                    <a:pt x="12" y="1"/>
                    <a:pt x="12" y="1"/>
                    <a:pt x="12" y="2"/>
                  </a:cubicBezTo>
                  <a:cubicBezTo>
                    <a:pt x="13" y="2"/>
                    <a:pt x="13" y="2"/>
                    <a:pt x="13" y="2"/>
                  </a:cubicBezTo>
                  <a:cubicBezTo>
                    <a:pt x="14" y="2"/>
                    <a:pt x="14" y="2"/>
                    <a:pt x="14" y="3"/>
                  </a:cubicBezTo>
                  <a:cubicBezTo>
                    <a:pt x="14" y="3"/>
                    <a:pt x="14" y="3"/>
                    <a:pt x="14" y="4"/>
                  </a:cubicBezTo>
                  <a:cubicBezTo>
                    <a:pt x="14" y="4"/>
                    <a:pt x="14" y="4"/>
                    <a:pt x="15" y="4"/>
                  </a:cubicBezTo>
                  <a:cubicBezTo>
                    <a:pt x="15" y="5"/>
                    <a:pt x="15" y="5"/>
                    <a:pt x="14" y="6"/>
                  </a:cubicBezTo>
                  <a:cubicBezTo>
                    <a:pt x="14" y="6"/>
                    <a:pt x="14" y="6"/>
                    <a:pt x="13" y="6"/>
                  </a:cubicBezTo>
                  <a:cubicBezTo>
                    <a:pt x="13" y="6"/>
                    <a:pt x="13" y="6"/>
                    <a:pt x="12" y="6"/>
                  </a:cubicBezTo>
                  <a:cubicBezTo>
                    <a:pt x="12" y="6"/>
                    <a:pt x="12" y="5"/>
                    <a:pt x="12" y="5"/>
                  </a:cubicBezTo>
                  <a:cubicBezTo>
                    <a:pt x="11" y="5"/>
                    <a:pt x="11" y="5"/>
                    <a:pt x="11" y="6"/>
                  </a:cubicBezTo>
                  <a:cubicBezTo>
                    <a:pt x="11" y="6"/>
                    <a:pt x="11" y="6"/>
                    <a:pt x="10" y="6"/>
                  </a:cubicBezTo>
                  <a:cubicBezTo>
                    <a:pt x="10" y="7"/>
                    <a:pt x="9" y="6"/>
                    <a:pt x="9" y="6"/>
                  </a:cubicBezTo>
                  <a:cubicBezTo>
                    <a:pt x="8" y="7"/>
                    <a:pt x="7" y="7"/>
                    <a:pt x="6" y="7"/>
                  </a:cubicBezTo>
                  <a:cubicBezTo>
                    <a:pt x="6" y="7"/>
                    <a:pt x="5" y="7"/>
                    <a:pt x="4" y="7"/>
                  </a:cubicBezTo>
                  <a:cubicBezTo>
                    <a:pt x="4" y="7"/>
                    <a:pt x="3" y="7"/>
                    <a:pt x="3" y="7"/>
                  </a:cubicBezTo>
                  <a:cubicBezTo>
                    <a:pt x="2" y="6"/>
                    <a:pt x="2" y="6"/>
                    <a:pt x="2" y="6"/>
                  </a:cubicBezTo>
                  <a:cubicBezTo>
                    <a:pt x="2" y="5"/>
                    <a:pt x="2" y="5"/>
                    <a:pt x="2" y="5"/>
                  </a:cubicBezTo>
                  <a:cubicBezTo>
                    <a:pt x="3" y="4"/>
                    <a:pt x="3" y="4"/>
                    <a:pt x="2" y="4"/>
                  </a:cubicBezTo>
                  <a:cubicBezTo>
                    <a:pt x="2" y="4"/>
                    <a:pt x="1" y="4"/>
                    <a:pt x="1" y="5"/>
                  </a:cubicBezTo>
                  <a:cubicBezTo>
                    <a:pt x="1" y="5"/>
                    <a:pt x="1" y="5"/>
                    <a:pt x="1" y="5"/>
                  </a:cubicBezTo>
                  <a:cubicBezTo>
                    <a:pt x="1" y="6"/>
                    <a:pt x="2" y="6"/>
                    <a:pt x="2" y="6"/>
                  </a:cubicBezTo>
                  <a:cubicBezTo>
                    <a:pt x="2" y="7"/>
                    <a:pt x="1" y="7"/>
                    <a:pt x="0" y="7"/>
                  </a:cubicBezTo>
                  <a:cubicBezTo>
                    <a:pt x="0" y="6"/>
                    <a:pt x="0" y="5"/>
                    <a:pt x="0" y="4"/>
                  </a:cubicBezTo>
                  <a:cubicBezTo>
                    <a:pt x="0" y="2"/>
                    <a:pt x="0" y="1"/>
                    <a:pt x="0" y="0"/>
                  </a:cubicBezTo>
                  <a:cubicBezTo>
                    <a:pt x="1" y="0"/>
                    <a:pt x="1" y="0"/>
                    <a:pt x="2" y="0"/>
                  </a:cubicBezTo>
                  <a:cubicBezTo>
                    <a:pt x="2" y="0"/>
                    <a:pt x="3" y="0"/>
                    <a:pt x="3" y="0"/>
                  </a:cubicBezTo>
                  <a:cubicBezTo>
                    <a:pt x="3" y="0"/>
                    <a:pt x="4" y="0"/>
                    <a:pt x="4" y="0"/>
                  </a:cubicBezTo>
                  <a:cubicBezTo>
                    <a:pt x="4" y="0"/>
                    <a:pt x="5" y="0"/>
                    <a:pt x="5" y="0"/>
                  </a:cubicBezTo>
                  <a:cubicBezTo>
                    <a:pt x="5" y="0"/>
                    <a:pt x="5" y="0"/>
                    <a:pt x="5" y="0"/>
                  </a:cubicBezTo>
                  <a:cubicBezTo>
                    <a:pt x="6" y="0"/>
                    <a:pt x="6" y="0"/>
                    <a:pt x="6" y="0"/>
                  </a:cubicBezTo>
                  <a:cubicBezTo>
                    <a:pt x="7" y="0"/>
                    <a:pt x="8" y="0"/>
                    <a:pt x="9" y="0"/>
                  </a:cubicBezTo>
                  <a:cubicBezTo>
                    <a:pt x="10" y="0"/>
                    <a:pt x="11" y="0"/>
                    <a:pt x="12" y="0"/>
                  </a:cubicBezTo>
                  <a:close/>
                  <a:moveTo>
                    <a:pt x="19" y="0"/>
                  </a:moveTo>
                  <a:cubicBezTo>
                    <a:pt x="19" y="1"/>
                    <a:pt x="18" y="1"/>
                    <a:pt x="17" y="2"/>
                  </a:cubicBezTo>
                  <a:cubicBezTo>
                    <a:pt x="17" y="2"/>
                    <a:pt x="16" y="2"/>
                    <a:pt x="16" y="3"/>
                  </a:cubicBezTo>
                  <a:cubicBezTo>
                    <a:pt x="16" y="3"/>
                    <a:pt x="15" y="2"/>
                    <a:pt x="15" y="2"/>
                  </a:cubicBezTo>
                  <a:cubicBezTo>
                    <a:pt x="15" y="2"/>
                    <a:pt x="15" y="2"/>
                    <a:pt x="15" y="2"/>
                  </a:cubicBezTo>
                  <a:cubicBezTo>
                    <a:pt x="16" y="2"/>
                    <a:pt x="16" y="1"/>
                    <a:pt x="16" y="1"/>
                  </a:cubicBezTo>
                  <a:cubicBezTo>
                    <a:pt x="16" y="1"/>
                    <a:pt x="17" y="1"/>
                    <a:pt x="17" y="0"/>
                  </a:cubicBezTo>
                  <a:cubicBezTo>
                    <a:pt x="17" y="0"/>
                    <a:pt x="17" y="0"/>
                    <a:pt x="18" y="0"/>
                  </a:cubicBezTo>
                  <a:cubicBezTo>
                    <a:pt x="18" y="0"/>
                    <a:pt x="19" y="0"/>
                    <a:pt x="19" y="0"/>
                  </a:cubicBezTo>
                  <a:close/>
                  <a:moveTo>
                    <a:pt x="43" y="0"/>
                  </a:moveTo>
                  <a:cubicBezTo>
                    <a:pt x="43" y="0"/>
                    <a:pt x="43" y="0"/>
                    <a:pt x="42" y="1"/>
                  </a:cubicBezTo>
                  <a:cubicBezTo>
                    <a:pt x="42" y="1"/>
                    <a:pt x="42" y="1"/>
                    <a:pt x="42" y="1"/>
                  </a:cubicBezTo>
                  <a:cubicBezTo>
                    <a:pt x="42" y="1"/>
                    <a:pt x="42" y="2"/>
                    <a:pt x="42" y="2"/>
                  </a:cubicBezTo>
                  <a:cubicBezTo>
                    <a:pt x="42" y="2"/>
                    <a:pt x="42" y="2"/>
                    <a:pt x="42" y="2"/>
                  </a:cubicBezTo>
                  <a:cubicBezTo>
                    <a:pt x="42" y="2"/>
                    <a:pt x="41" y="2"/>
                    <a:pt x="41" y="2"/>
                  </a:cubicBezTo>
                  <a:cubicBezTo>
                    <a:pt x="41" y="1"/>
                    <a:pt x="41" y="0"/>
                    <a:pt x="41" y="0"/>
                  </a:cubicBezTo>
                  <a:cubicBezTo>
                    <a:pt x="42" y="0"/>
                    <a:pt x="42" y="0"/>
                    <a:pt x="43" y="0"/>
                  </a:cubicBezTo>
                  <a:close/>
                  <a:moveTo>
                    <a:pt x="53" y="3"/>
                  </a:moveTo>
                  <a:cubicBezTo>
                    <a:pt x="52" y="3"/>
                    <a:pt x="52" y="3"/>
                    <a:pt x="52" y="3"/>
                  </a:cubicBezTo>
                  <a:cubicBezTo>
                    <a:pt x="51" y="3"/>
                    <a:pt x="51" y="2"/>
                    <a:pt x="50" y="2"/>
                  </a:cubicBezTo>
                  <a:cubicBezTo>
                    <a:pt x="50" y="2"/>
                    <a:pt x="50" y="2"/>
                    <a:pt x="49" y="2"/>
                  </a:cubicBezTo>
                  <a:cubicBezTo>
                    <a:pt x="49" y="2"/>
                    <a:pt x="49" y="1"/>
                    <a:pt x="49" y="1"/>
                  </a:cubicBezTo>
                  <a:cubicBezTo>
                    <a:pt x="49" y="0"/>
                    <a:pt x="49" y="0"/>
                    <a:pt x="49" y="0"/>
                  </a:cubicBezTo>
                  <a:cubicBezTo>
                    <a:pt x="50" y="0"/>
                    <a:pt x="50" y="0"/>
                    <a:pt x="50" y="0"/>
                  </a:cubicBezTo>
                  <a:cubicBezTo>
                    <a:pt x="50" y="1"/>
                    <a:pt x="50" y="1"/>
                    <a:pt x="50" y="2"/>
                  </a:cubicBezTo>
                  <a:cubicBezTo>
                    <a:pt x="51" y="2"/>
                    <a:pt x="51" y="2"/>
                    <a:pt x="51" y="1"/>
                  </a:cubicBezTo>
                  <a:cubicBezTo>
                    <a:pt x="51" y="1"/>
                    <a:pt x="51" y="0"/>
                    <a:pt x="51" y="0"/>
                  </a:cubicBezTo>
                  <a:cubicBezTo>
                    <a:pt x="52" y="0"/>
                    <a:pt x="52" y="0"/>
                    <a:pt x="53" y="0"/>
                  </a:cubicBezTo>
                  <a:cubicBezTo>
                    <a:pt x="53" y="1"/>
                    <a:pt x="53" y="2"/>
                    <a:pt x="53" y="3"/>
                  </a:cubicBezTo>
                  <a:close/>
                  <a:moveTo>
                    <a:pt x="15" y="0"/>
                  </a:moveTo>
                  <a:cubicBezTo>
                    <a:pt x="15" y="0"/>
                    <a:pt x="15" y="1"/>
                    <a:pt x="15" y="1"/>
                  </a:cubicBezTo>
                  <a:cubicBezTo>
                    <a:pt x="14" y="1"/>
                    <a:pt x="14" y="1"/>
                    <a:pt x="14" y="1"/>
                  </a:cubicBezTo>
                  <a:cubicBezTo>
                    <a:pt x="14" y="0"/>
                    <a:pt x="14" y="0"/>
                    <a:pt x="14" y="0"/>
                  </a:cubicBezTo>
                  <a:cubicBezTo>
                    <a:pt x="15" y="0"/>
                    <a:pt x="15" y="0"/>
                    <a:pt x="15" y="0"/>
                  </a:cubicBezTo>
                  <a:close/>
                  <a:moveTo>
                    <a:pt x="63" y="0"/>
                  </a:moveTo>
                  <a:cubicBezTo>
                    <a:pt x="63" y="0"/>
                    <a:pt x="63" y="1"/>
                    <a:pt x="63" y="1"/>
                  </a:cubicBezTo>
                  <a:cubicBezTo>
                    <a:pt x="63" y="1"/>
                    <a:pt x="62" y="1"/>
                    <a:pt x="62" y="0"/>
                  </a:cubicBezTo>
                  <a:cubicBezTo>
                    <a:pt x="62" y="0"/>
                    <a:pt x="63" y="0"/>
                    <a:pt x="63" y="0"/>
                  </a:cubicBezTo>
                  <a:cubicBezTo>
                    <a:pt x="63" y="0"/>
                    <a:pt x="63" y="0"/>
                    <a:pt x="63" y="0"/>
                  </a:cubicBezTo>
                  <a:close/>
                  <a:moveTo>
                    <a:pt x="57" y="1"/>
                  </a:moveTo>
                  <a:cubicBezTo>
                    <a:pt x="57" y="1"/>
                    <a:pt x="58" y="1"/>
                    <a:pt x="58" y="1"/>
                  </a:cubicBezTo>
                  <a:cubicBezTo>
                    <a:pt x="58" y="1"/>
                    <a:pt x="58" y="2"/>
                    <a:pt x="58" y="2"/>
                  </a:cubicBezTo>
                  <a:cubicBezTo>
                    <a:pt x="57" y="2"/>
                    <a:pt x="57" y="2"/>
                    <a:pt x="57" y="2"/>
                  </a:cubicBezTo>
                  <a:cubicBezTo>
                    <a:pt x="56" y="3"/>
                    <a:pt x="56" y="3"/>
                    <a:pt x="55" y="3"/>
                  </a:cubicBezTo>
                  <a:cubicBezTo>
                    <a:pt x="55" y="3"/>
                    <a:pt x="54" y="3"/>
                    <a:pt x="54" y="3"/>
                  </a:cubicBezTo>
                  <a:cubicBezTo>
                    <a:pt x="54" y="3"/>
                    <a:pt x="54" y="3"/>
                    <a:pt x="54" y="2"/>
                  </a:cubicBezTo>
                  <a:cubicBezTo>
                    <a:pt x="54" y="2"/>
                    <a:pt x="55" y="2"/>
                    <a:pt x="55" y="1"/>
                  </a:cubicBezTo>
                  <a:cubicBezTo>
                    <a:pt x="56" y="0"/>
                    <a:pt x="56" y="0"/>
                    <a:pt x="57" y="1"/>
                  </a:cubicBezTo>
                  <a:close/>
                  <a:moveTo>
                    <a:pt x="78" y="1"/>
                  </a:moveTo>
                  <a:cubicBezTo>
                    <a:pt x="78" y="1"/>
                    <a:pt x="78" y="2"/>
                    <a:pt x="77" y="2"/>
                  </a:cubicBezTo>
                  <a:cubicBezTo>
                    <a:pt x="77" y="2"/>
                    <a:pt x="77" y="2"/>
                    <a:pt x="76" y="2"/>
                  </a:cubicBezTo>
                  <a:cubicBezTo>
                    <a:pt x="76" y="1"/>
                    <a:pt x="76" y="1"/>
                    <a:pt x="77" y="1"/>
                  </a:cubicBezTo>
                  <a:cubicBezTo>
                    <a:pt x="77" y="0"/>
                    <a:pt x="78" y="0"/>
                    <a:pt x="78" y="1"/>
                  </a:cubicBezTo>
                  <a:close/>
                  <a:moveTo>
                    <a:pt x="80" y="1"/>
                  </a:moveTo>
                  <a:cubicBezTo>
                    <a:pt x="80" y="2"/>
                    <a:pt x="80" y="2"/>
                    <a:pt x="79" y="2"/>
                  </a:cubicBezTo>
                  <a:cubicBezTo>
                    <a:pt x="79" y="2"/>
                    <a:pt x="79" y="2"/>
                    <a:pt x="79" y="2"/>
                  </a:cubicBezTo>
                  <a:cubicBezTo>
                    <a:pt x="79" y="1"/>
                    <a:pt x="79" y="1"/>
                    <a:pt x="79" y="1"/>
                  </a:cubicBezTo>
                  <a:cubicBezTo>
                    <a:pt x="79" y="0"/>
                    <a:pt x="79" y="0"/>
                    <a:pt x="80" y="1"/>
                  </a:cubicBezTo>
                  <a:close/>
                  <a:moveTo>
                    <a:pt x="46" y="2"/>
                  </a:moveTo>
                  <a:cubicBezTo>
                    <a:pt x="46" y="2"/>
                    <a:pt x="46" y="2"/>
                    <a:pt x="46" y="2"/>
                  </a:cubicBezTo>
                  <a:cubicBezTo>
                    <a:pt x="45" y="3"/>
                    <a:pt x="45" y="3"/>
                    <a:pt x="45" y="3"/>
                  </a:cubicBezTo>
                  <a:cubicBezTo>
                    <a:pt x="45" y="3"/>
                    <a:pt x="45" y="3"/>
                    <a:pt x="44" y="2"/>
                  </a:cubicBezTo>
                  <a:cubicBezTo>
                    <a:pt x="44" y="2"/>
                    <a:pt x="44" y="2"/>
                    <a:pt x="44" y="2"/>
                  </a:cubicBezTo>
                  <a:cubicBezTo>
                    <a:pt x="45" y="1"/>
                    <a:pt x="46" y="1"/>
                    <a:pt x="46" y="2"/>
                  </a:cubicBezTo>
                  <a:close/>
                  <a:moveTo>
                    <a:pt x="70" y="3"/>
                  </a:moveTo>
                  <a:cubicBezTo>
                    <a:pt x="70" y="3"/>
                    <a:pt x="70" y="4"/>
                    <a:pt x="70" y="4"/>
                  </a:cubicBezTo>
                  <a:cubicBezTo>
                    <a:pt x="69" y="5"/>
                    <a:pt x="69" y="4"/>
                    <a:pt x="69" y="4"/>
                  </a:cubicBezTo>
                  <a:cubicBezTo>
                    <a:pt x="69" y="3"/>
                    <a:pt x="69" y="3"/>
                    <a:pt x="70" y="3"/>
                  </a:cubicBezTo>
                  <a:close/>
                  <a:moveTo>
                    <a:pt x="16" y="3"/>
                  </a:moveTo>
                  <a:cubicBezTo>
                    <a:pt x="16" y="3"/>
                    <a:pt x="16" y="3"/>
                    <a:pt x="16" y="4"/>
                  </a:cubicBezTo>
                  <a:cubicBezTo>
                    <a:pt x="16" y="4"/>
                    <a:pt x="16" y="4"/>
                    <a:pt x="16" y="4"/>
                  </a:cubicBezTo>
                  <a:cubicBezTo>
                    <a:pt x="15" y="4"/>
                    <a:pt x="15" y="4"/>
                    <a:pt x="15" y="4"/>
                  </a:cubicBezTo>
                  <a:cubicBezTo>
                    <a:pt x="15" y="4"/>
                    <a:pt x="15" y="4"/>
                    <a:pt x="15" y="4"/>
                  </a:cubicBezTo>
                  <a:lnTo>
                    <a:pt x="16" y="3"/>
                  </a:lnTo>
                  <a:close/>
                  <a:moveTo>
                    <a:pt x="62" y="5"/>
                  </a:moveTo>
                  <a:cubicBezTo>
                    <a:pt x="62" y="5"/>
                    <a:pt x="62" y="5"/>
                    <a:pt x="62" y="5"/>
                  </a:cubicBezTo>
                  <a:cubicBezTo>
                    <a:pt x="62" y="5"/>
                    <a:pt x="62" y="6"/>
                    <a:pt x="62" y="5"/>
                  </a:cubicBezTo>
                  <a:cubicBezTo>
                    <a:pt x="61" y="5"/>
                    <a:pt x="61" y="5"/>
                    <a:pt x="61" y="5"/>
                  </a:cubicBezTo>
                  <a:cubicBezTo>
                    <a:pt x="62" y="5"/>
                    <a:pt x="62" y="5"/>
                    <a:pt x="62" y="5"/>
                  </a:cubicBezTo>
                  <a:close/>
                  <a:moveTo>
                    <a:pt x="56" y="5"/>
                  </a:moveTo>
                  <a:cubicBezTo>
                    <a:pt x="56" y="5"/>
                    <a:pt x="56" y="5"/>
                    <a:pt x="56" y="6"/>
                  </a:cubicBezTo>
                  <a:cubicBezTo>
                    <a:pt x="56" y="6"/>
                    <a:pt x="55" y="6"/>
                    <a:pt x="55" y="6"/>
                  </a:cubicBezTo>
                  <a:cubicBezTo>
                    <a:pt x="55" y="6"/>
                    <a:pt x="55" y="5"/>
                    <a:pt x="55" y="5"/>
                  </a:cubicBezTo>
                  <a:cubicBezTo>
                    <a:pt x="56" y="4"/>
                    <a:pt x="56" y="5"/>
                    <a:pt x="56" y="5"/>
                  </a:cubicBezTo>
                  <a:close/>
                  <a:moveTo>
                    <a:pt x="96" y="5"/>
                  </a:moveTo>
                  <a:cubicBezTo>
                    <a:pt x="97" y="5"/>
                    <a:pt x="97" y="5"/>
                    <a:pt x="97" y="5"/>
                  </a:cubicBezTo>
                  <a:cubicBezTo>
                    <a:pt x="97" y="6"/>
                    <a:pt x="97" y="6"/>
                    <a:pt x="97" y="6"/>
                  </a:cubicBezTo>
                  <a:cubicBezTo>
                    <a:pt x="97" y="6"/>
                    <a:pt x="97" y="6"/>
                    <a:pt x="97" y="6"/>
                  </a:cubicBezTo>
                  <a:cubicBezTo>
                    <a:pt x="96" y="5"/>
                    <a:pt x="96" y="5"/>
                    <a:pt x="96" y="5"/>
                  </a:cubicBezTo>
                  <a:close/>
                  <a:moveTo>
                    <a:pt x="59" y="6"/>
                  </a:moveTo>
                  <a:cubicBezTo>
                    <a:pt x="59" y="6"/>
                    <a:pt x="60" y="6"/>
                    <a:pt x="60" y="7"/>
                  </a:cubicBezTo>
                  <a:cubicBezTo>
                    <a:pt x="61" y="7"/>
                    <a:pt x="60" y="8"/>
                    <a:pt x="60" y="8"/>
                  </a:cubicBezTo>
                  <a:cubicBezTo>
                    <a:pt x="60" y="8"/>
                    <a:pt x="59" y="8"/>
                    <a:pt x="59" y="7"/>
                  </a:cubicBezTo>
                  <a:cubicBezTo>
                    <a:pt x="59" y="7"/>
                    <a:pt x="59" y="6"/>
                    <a:pt x="59" y="6"/>
                  </a:cubicBezTo>
                  <a:close/>
                  <a:moveTo>
                    <a:pt x="98" y="8"/>
                  </a:moveTo>
                  <a:cubicBezTo>
                    <a:pt x="98" y="8"/>
                    <a:pt x="98" y="8"/>
                    <a:pt x="98" y="7"/>
                  </a:cubicBezTo>
                  <a:cubicBezTo>
                    <a:pt x="99" y="7"/>
                    <a:pt x="99" y="7"/>
                    <a:pt x="99" y="7"/>
                  </a:cubicBezTo>
                  <a:cubicBezTo>
                    <a:pt x="99" y="7"/>
                    <a:pt x="100" y="7"/>
                    <a:pt x="100" y="7"/>
                  </a:cubicBezTo>
                  <a:cubicBezTo>
                    <a:pt x="100" y="7"/>
                    <a:pt x="100" y="8"/>
                    <a:pt x="100" y="8"/>
                  </a:cubicBezTo>
                  <a:cubicBezTo>
                    <a:pt x="100" y="8"/>
                    <a:pt x="100" y="8"/>
                    <a:pt x="99" y="8"/>
                  </a:cubicBezTo>
                  <a:cubicBezTo>
                    <a:pt x="99" y="8"/>
                    <a:pt x="99" y="8"/>
                    <a:pt x="98" y="8"/>
                  </a:cubicBezTo>
                  <a:close/>
                  <a:moveTo>
                    <a:pt x="88" y="8"/>
                  </a:moveTo>
                  <a:lnTo>
                    <a:pt x="88" y="8"/>
                  </a:lnTo>
                  <a:cubicBezTo>
                    <a:pt x="88" y="8"/>
                    <a:pt x="88" y="8"/>
                    <a:pt x="88" y="8"/>
                  </a:cubicBezTo>
                  <a:cubicBezTo>
                    <a:pt x="88" y="8"/>
                    <a:pt x="88" y="8"/>
                    <a:pt x="88" y="8"/>
                  </a:cubicBezTo>
                  <a:cubicBezTo>
                    <a:pt x="88" y="8"/>
                    <a:pt x="88" y="8"/>
                    <a:pt x="88" y="8"/>
                  </a:cubicBezTo>
                  <a:close/>
                  <a:moveTo>
                    <a:pt x="97" y="9"/>
                  </a:moveTo>
                  <a:cubicBezTo>
                    <a:pt x="96" y="9"/>
                    <a:pt x="96" y="8"/>
                    <a:pt x="96" y="8"/>
                  </a:cubicBezTo>
                  <a:cubicBezTo>
                    <a:pt x="96" y="7"/>
                    <a:pt x="96" y="7"/>
                    <a:pt x="97" y="8"/>
                  </a:cubicBezTo>
                  <a:cubicBezTo>
                    <a:pt x="97" y="8"/>
                    <a:pt x="97" y="8"/>
                    <a:pt x="97" y="9"/>
                  </a:cubicBezTo>
                  <a:close/>
                  <a:moveTo>
                    <a:pt x="82" y="9"/>
                  </a:moveTo>
                  <a:cubicBezTo>
                    <a:pt x="82" y="9"/>
                    <a:pt x="82" y="8"/>
                    <a:pt x="82" y="8"/>
                  </a:cubicBezTo>
                  <a:cubicBezTo>
                    <a:pt x="83" y="8"/>
                    <a:pt x="83" y="8"/>
                    <a:pt x="83" y="8"/>
                  </a:cubicBezTo>
                  <a:cubicBezTo>
                    <a:pt x="84" y="8"/>
                    <a:pt x="84" y="8"/>
                    <a:pt x="84" y="8"/>
                  </a:cubicBezTo>
                  <a:cubicBezTo>
                    <a:pt x="84" y="8"/>
                    <a:pt x="84" y="9"/>
                    <a:pt x="84" y="9"/>
                  </a:cubicBezTo>
                  <a:cubicBezTo>
                    <a:pt x="83" y="9"/>
                    <a:pt x="83" y="9"/>
                    <a:pt x="83" y="9"/>
                  </a:cubicBezTo>
                  <a:cubicBezTo>
                    <a:pt x="82" y="10"/>
                    <a:pt x="82" y="9"/>
                    <a:pt x="82" y="9"/>
                  </a:cubicBezTo>
                  <a:close/>
                  <a:moveTo>
                    <a:pt x="61" y="11"/>
                  </a:moveTo>
                  <a:cubicBezTo>
                    <a:pt x="61" y="10"/>
                    <a:pt x="61" y="10"/>
                    <a:pt x="61" y="9"/>
                  </a:cubicBezTo>
                  <a:cubicBezTo>
                    <a:pt x="61" y="8"/>
                    <a:pt x="61" y="8"/>
                    <a:pt x="62" y="8"/>
                  </a:cubicBezTo>
                  <a:cubicBezTo>
                    <a:pt x="62" y="8"/>
                    <a:pt x="63" y="8"/>
                    <a:pt x="63" y="8"/>
                  </a:cubicBezTo>
                  <a:cubicBezTo>
                    <a:pt x="63" y="9"/>
                    <a:pt x="63" y="9"/>
                    <a:pt x="63" y="10"/>
                  </a:cubicBezTo>
                  <a:cubicBezTo>
                    <a:pt x="63" y="10"/>
                    <a:pt x="63" y="10"/>
                    <a:pt x="63" y="10"/>
                  </a:cubicBezTo>
                  <a:cubicBezTo>
                    <a:pt x="63" y="10"/>
                    <a:pt x="62" y="10"/>
                    <a:pt x="62" y="10"/>
                  </a:cubicBezTo>
                  <a:cubicBezTo>
                    <a:pt x="62" y="10"/>
                    <a:pt x="62" y="11"/>
                    <a:pt x="62" y="11"/>
                  </a:cubicBezTo>
                  <a:cubicBezTo>
                    <a:pt x="62" y="11"/>
                    <a:pt x="61" y="11"/>
                    <a:pt x="61" y="11"/>
                  </a:cubicBezTo>
                  <a:close/>
                  <a:moveTo>
                    <a:pt x="27" y="10"/>
                  </a:moveTo>
                  <a:cubicBezTo>
                    <a:pt x="27" y="10"/>
                    <a:pt x="27" y="9"/>
                    <a:pt x="27" y="9"/>
                  </a:cubicBezTo>
                  <a:cubicBezTo>
                    <a:pt x="27" y="9"/>
                    <a:pt x="27" y="8"/>
                    <a:pt x="27" y="8"/>
                  </a:cubicBezTo>
                  <a:cubicBezTo>
                    <a:pt x="28" y="9"/>
                    <a:pt x="28" y="9"/>
                    <a:pt x="28" y="9"/>
                  </a:cubicBezTo>
                  <a:cubicBezTo>
                    <a:pt x="28" y="10"/>
                    <a:pt x="27" y="10"/>
                    <a:pt x="27" y="10"/>
                  </a:cubicBezTo>
                  <a:close/>
                  <a:moveTo>
                    <a:pt x="5" y="9"/>
                  </a:moveTo>
                  <a:cubicBezTo>
                    <a:pt x="5" y="9"/>
                    <a:pt x="5" y="9"/>
                    <a:pt x="6" y="9"/>
                  </a:cubicBezTo>
                  <a:cubicBezTo>
                    <a:pt x="6" y="9"/>
                    <a:pt x="6" y="10"/>
                    <a:pt x="6" y="10"/>
                  </a:cubicBezTo>
                  <a:cubicBezTo>
                    <a:pt x="6" y="10"/>
                    <a:pt x="5" y="10"/>
                    <a:pt x="5" y="10"/>
                  </a:cubicBezTo>
                  <a:cubicBezTo>
                    <a:pt x="5" y="9"/>
                    <a:pt x="5" y="9"/>
                    <a:pt x="5" y="9"/>
                  </a:cubicBezTo>
                  <a:close/>
                  <a:moveTo>
                    <a:pt x="61" y="12"/>
                  </a:moveTo>
                  <a:cubicBezTo>
                    <a:pt x="61" y="12"/>
                    <a:pt x="60" y="12"/>
                    <a:pt x="60" y="12"/>
                  </a:cubicBezTo>
                  <a:cubicBezTo>
                    <a:pt x="60" y="12"/>
                    <a:pt x="60" y="12"/>
                    <a:pt x="60" y="12"/>
                  </a:cubicBezTo>
                  <a:cubicBezTo>
                    <a:pt x="60" y="12"/>
                    <a:pt x="59" y="12"/>
                    <a:pt x="59" y="11"/>
                  </a:cubicBezTo>
                  <a:cubicBezTo>
                    <a:pt x="59" y="11"/>
                    <a:pt x="58" y="11"/>
                    <a:pt x="58" y="10"/>
                  </a:cubicBezTo>
                  <a:cubicBezTo>
                    <a:pt x="58" y="10"/>
                    <a:pt x="58" y="10"/>
                    <a:pt x="59" y="9"/>
                  </a:cubicBezTo>
                  <a:cubicBezTo>
                    <a:pt x="59" y="9"/>
                    <a:pt x="59" y="9"/>
                    <a:pt x="59" y="9"/>
                  </a:cubicBezTo>
                  <a:cubicBezTo>
                    <a:pt x="60" y="9"/>
                    <a:pt x="60" y="10"/>
                    <a:pt x="60" y="10"/>
                  </a:cubicBezTo>
                  <a:cubicBezTo>
                    <a:pt x="60" y="11"/>
                    <a:pt x="60" y="11"/>
                    <a:pt x="61" y="12"/>
                  </a:cubicBezTo>
                  <a:close/>
                  <a:moveTo>
                    <a:pt x="66" y="11"/>
                  </a:moveTo>
                  <a:cubicBezTo>
                    <a:pt x="65" y="11"/>
                    <a:pt x="64" y="10"/>
                    <a:pt x="65" y="9"/>
                  </a:cubicBezTo>
                  <a:cubicBezTo>
                    <a:pt x="66" y="9"/>
                    <a:pt x="66" y="9"/>
                    <a:pt x="66" y="10"/>
                  </a:cubicBezTo>
                  <a:cubicBezTo>
                    <a:pt x="66" y="11"/>
                    <a:pt x="66" y="11"/>
                    <a:pt x="66" y="11"/>
                  </a:cubicBezTo>
                  <a:close/>
                  <a:moveTo>
                    <a:pt x="69" y="10"/>
                  </a:moveTo>
                  <a:cubicBezTo>
                    <a:pt x="70" y="10"/>
                    <a:pt x="70" y="11"/>
                    <a:pt x="70" y="11"/>
                  </a:cubicBezTo>
                  <a:cubicBezTo>
                    <a:pt x="70" y="12"/>
                    <a:pt x="70" y="12"/>
                    <a:pt x="71" y="12"/>
                  </a:cubicBezTo>
                  <a:cubicBezTo>
                    <a:pt x="71" y="13"/>
                    <a:pt x="71" y="14"/>
                    <a:pt x="70" y="14"/>
                  </a:cubicBezTo>
                  <a:cubicBezTo>
                    <a:pt x="70" y="14"/>
                    <a:pt x="69" y="13"/>
                    <a:pt x="69" y="13"/>
                  </a:cubicBezTo>
                  <a:cubicBezTo>
                    <a:pt x="68" y="13"/>
                    <a:pt x="68" y="13"/>
                    <a:pt x="67" y="12"/>
                  </a:cubicBezTo>
                  <a:cubicBezTo>
                    <a:pt x="68" y="12"/>
                    <a:pt x="68" y="11"/>
                    <a:pt x="68" y="9"/>
                  </a:cubicBezTo>
                  <a:cubicBezTo>
                    <a:pt x="68" y="9"/>
                    <a:pt x="69" y="9"/>
                    <a:pt x="69" y="10"/>
                  </a:cubicBezTo>
                  <a:close/>
                  <a:moveTo>
                    <a:pt x="1" y="10"/>
                  </a:moveTo>
                  <a:cubicBezTo>
                    <a:pt x="2" y="9"/>
                    <a:pt x="2" y="10"/>
                    <a:pt x="2" y="10"/>
                  </a:cubicBezTo>
                  <a:cubicBezTo>
                    <a:pt x="2" y="11"/>
                    <a:pt x="2" y="11"/>
                    <a:pt x="2" y="11"/>
                  </a:cubicBezTo>
                  <a:cubicBezTo>
                    <a:pt x="1" y="11"/>
                    <a:pt x="1" y="11"/>
                    <a:pt x="1" y="11"/>
                  </a:cubicBezTo>
                  <a:cubicBezTo>
                    <a:pt x="1" y="11"/>
                    <a:pt x="1" y="11"/>
                    <a:pt x="0" y="10"/>
                  </a:cubicBezTo>
                  <a:cubicBezTo>
                    <a:pt x="0" y="10"/>
                    <a:pt x="1" y="10"/>
                    <a:pt x="1" y="10"/>
                  </a:cubicBezTo>
                  <a:close/>
                  <a:moveTo>
                    <a:pt x="10" y="10"/>
                  </a:moveTo>
                  <a:cubicBezTo>
                    <a:pt x="10" y="10"/>
                    <a:pt x="9" y="10"/>
                    <a:pt x="9" y="10"/>
                  </a:cubicBezTo>
                  <a:cubicBezTo>
                    <a:pt x="9" y="10"/>
                    <a:pt x="9" y="10"/>
                    <a:pt x="9" y="10"/>
                  </a:cubicBezTo>
                  <a:cubicBezTo>
                    <a:pt x="10" y="10"/>
                    <a:pt x="10" y="10"/>
                    <a:pt x="10" y="10"/>
                  </a:cubicBezTo>
                  <a:close/>
                  <a:moveTo>
                    <a:pt x="28" y="11"/>
                  </a:moveTo>
                  <a:cubicBezTo>
                    <a:pt x="28" y="11"/>
                    <a:pt x="28" y="10"/>
                    <a:pt x="29" y="10"/>
                  </a:cubicBezTo>
                  <a:cubicBezTo>
                    <a:pt x="29" y="10"/>
                    <a:pt x="29" y="10"/>
                    <a:pt x="30" y="10"/>
                  </a:cubicBezTo>
                  <a:cubicBezTo>
                    <a:pt x="30" y="11"/>
                    <a:pt x="29" y="11"/>
                    <a:pt x="28" y="11"/>
                  </a:cubicBezTo>
                  <a:close/>
                  <a:moveTo>
                    <a:pt x="33" y="12"/>
                  </a:moveTo>
                  <a:cubicBezTo>
                    <a:pt x="34" y="12"/>
                    <a:pt x="34" y="12"/>
                    <a:pt x="34" y="12"/>
                  </a:cubicBezTo>
                  <a:lnTo>
                    <a:pt x="33" y="12"/>
                  </a:lnTo>
                  <a:close/>
                  <a:moveTo>
                    <a:pt x="35" y="1"/>
                  </a:moveTo>
                  <a:cubicBezTo>
                    <a:pt x="34" y="1"/>
                    <a:pt x="35" y="2"/>
                    <a:pt x="35" y="2"/>
                  </a:cubicBezTo>
                  <a:cubicBezTo>
                    <a:pt x="36" y="2"/>
                    <a:pt x="36" y="2"/>
                    <a:pt x="36" y="1"/>
                  </a:cubicBezTo>
                  <a:cubicBezTo>
                    <a:pt x="36" y="1"/>
                    <a:pt x="35" y="1"/>
                    <a:pt x="35" y="1"/>
                  </a:cubicBezTo>
                  <a:cubicBezTo>
                    <a:pt x="35" y="1"/>
                    <a:pt x="35" y="1"/>
                    <a:pt x="35" y="1"/>
                  </a:cubicBezTo>
                  <a:close/>
                  <a:moveTo>
                    <a:pt x="21" y="1"/>
                  </a:moveTo>
                  <a:cubicBezTo>
                    <a:pt x="21" y="1"/>
                    <a:pt x="22" y="0"/>
                    <a:pt x="22" y="0"/>
                  </a:cubicBezTo>
                  <a:cubicBezTo>
                    <a:pt x="23" y="0"/>
                    <a:pt x="25" y="0"/>
                    <a:pt x="26" y="0"/>
                  </a:cubicBezTo>
                  <a:cubicBezTo>
                    <a:pt x="28" y="0"/>
                    <a:pt x="30" y="0"/>
                    <a:pt x="31" y="0"/>
                  </a:cubicBezTo>
                  <a:cubicBezTo>
                    <a:pt x="31" y="0"/>
                    <a:pt x="31" y="0"/>
                    <a:pt x="30" y="1"/>
                  </a:cubicBezTo>
                  <a:cubicBezTo>
                    <a:pt x="30" y="1"/>
                    <a:pt x="30" y="1"/>
                    <a:pt x="31" y="2"/>
                  </a:cubicBezTo>
                  <a:cubicBezTo>
                    <a:pt x="31" y="1"/>
                    <a:pt x="32" y="1"/>
                    <a:pt x="32" y="1"/>
                  </a:cubicBezTo>
                  <a:cubicBezTo>
                    <a:pt x="33" y="1"/>
                    <a:pt x="33" y="0"/>
                    <a:pt x="34" y="0"/>
                  </a:cubicBezTo>
                  <a:cubicBezTo>
                    <a:pt x="34" y="0"/>
                    <a:pt x="35" y="0"/>
                    <a:pt x="36" y="0"/>
                  </a:cubicBezTo>
                  <a:cubicBezTo>
                    <a:pt x="37" y="0"/>
                    <a:pt x="37" y="0"/>
                    <a:pt x="38" y="0"/>
                  </a:cubicBezTo>
                  <a:cubicBezTo>
                    <a:pt x="38" y="0"/>
                    <a:pt x="37" y="1"/>
                    <a:pt x="37" y="1"/>
                  </a:cubicBezTo>
                  <a:cubicBezTo>
                    <a:pt x="37" y="1"/>
                    <a:pt x="37" y="2"/>
                    <a:pt x="37" y="2"/>
                  </a:cubicBezTo>
                  <a:cubicBezTo>
                    <a:pt x="38" y="2"/>
                    <a:pt x="38" y="2"/>
                    <a:pt x="38" y="2"/>
                  </a:cubicBezTo>
                  <a:cubicBezTo>
                    <a:pt x="38" y="1"/>
                    <a:pt x="39" y="1"/>
                    <a:pt x="39" y="1"/>
                  </a:cubicBezTo>
                  <a:cubicBezTo>
                    <a:pt x="39" y="1"/>
                    <a:pt x="39" y="1"/>
                    <a:pt x="40" y="2"/>
                  </a:cubicBezTo>
                  <a:cubicBezTo>
                    <a:pt x="40" y="2"/>
                    <a:pt x="40" y="2"/>
                    <a:pt x="41" y="2"/>
                  </a:cubicBezTo>
                  <a:cubicBezTo>
                    <a:pt x="41" y="3"/>
                    <a:pt x="41" y="3"/>
                    <a:pt x="40" y="3"/>
                  </a:cubicBezTo>
                  <a:cubicBezTo>
                    <a:pt x="40" y="4"/>
                    <a:pt x="39" y="4"/>
                    <a:pt x="39" y="4"/>
                  </a:cubicBezTo>
                  <a:cubicBezTo>
                    <a:pt x="39" y="5"/>
                    <a:pt x="38" y="5"/>
                    <a:pt x="38" y="5"/>
                  </a:cubicBezTo>
                  <a:cubicBezTo>
                    <a:pt x="38" y="5"/>
                    <a:pt x="38" y="5"/>
                    <a:pt x="38" y="5"/>
                  </a:cubicBezTo>
                  <a:cubicBezTo>
                    <a:pt x="37" y="5"/>
                    <a:pt x="37" y="5"/>
                    <a:pt x="37" y="5"/>
                  </a:cubicBezTo>
                  <a:cubicBezTo>
                    <a:pt x="37" y="4"/>
                    <a:pt x="37" y="3"/>
                    <a:pt x="37" y="3"/>
                  </a:cubicBezTo>
                  <a:cubicBezTo>
                    <a:pt x="36" y="3"/>
                    <a:pt x="36" y="3"/>
                    <a:pt x="36" y="3"/>
                  </a:cubicBezTo>
                  <a:cubicBezTo>
                    <a:pt x="35" y="3"/>
                    <a:pt x="35" y="4"/>
                    <a:pt x="35" y="4"/>
                  </a:cubicBezTo>
                  <a:cubicBezTo>
                    <a:pt x="34" y="4"/>
                    <a:pt x="34" y="4"/>
                    <a:pt x="34" y="3"/>
                  </a:cubicBezTo>
                  <a:cubicBezTo>
                    <a:pt x="34" y="3"/>
                    <a:pt x="34" y="3"/>
                    <a:pt x="34" y="3"/>
                  </a:cubicBezTo>
                  <a:cubicBezTo>
                    <a:pt x="33" y="3"/>
                    <a:pt x="33" y="3"/>
                    <a:pt x="33" y="4"/>
                  </a:cubicBezTo>
                  <a:cubicBezTo>
                    <a:pt x="33" y="4"/>
                    <a:pt x="33" y="4"/>
                    <a:pt x="32" y="4"/>
                  </a:cubicBezTo>
                  <a:cubicBezTo>
                    <a:pt x="32" y="4"/>
                    <a:pt x="32" y="4"/>
                    <a:pt x="32" y="3"/>
                  </a:cubicBezTo>
                  <a:cubicBezTo>
                    <a:pt x="31" y="3"/>
                    <a:pt x="31" y="3"/>
                    <a:pt x="31" y="3"/>
                  </a:cubicBezTo>
                  <a:cubicBezTo>
                    <a:pt x="31" y="3"/>
                    <a:pt x="30" y="3"/>
                    <a:pt x="30" y="3"/>
                  </a:cubicBezTo>
                  <a:cubicBezTo>
                    <a:pt x="30" y="3"/>
                    <a:pt x="30" y="3"/>
                    <a:pt x="29" y="3"/>
                  </a:cubicBezTo>
                  <a:cubicBezTo>
                    <a:pt x="29" y="4"/>
                    <a:pt x="29" y="4"/>
                    <a:pt x="29" y="4"/>
                  </a:cubicBezTo>
                  <a:cubicBezTo>
                    <a:pt x="29" y="5"/>
                    <a:pt x="29" y="5"/>
                    <a:pt x="28" y="5"/>
                  </a:cubicBezTo>
                  <a:lnTo>
                    <a:pt x="28" y="4"/>
                  </a:lnTo>
                  <a:cubicBezTo>
                    <a:pt x="27" y="4"/>
                    <a:pt x="27" y="4"/>
                    <a:pt x="26" y="4"/>
                  </a:cubicBezTo>
                  <a:cubicBezTo>
                    <a:pt x="26" y="4"/>
                    <a:pt x="26" y="4"/>
                    <a:pt x="25" y="3"/>
                  </a:cubicBezTo>
                  <a:cubicBezTo>
                    <a:pt x="25" y="3"/>
                    <a:pt x="25" y="3"/>
                    <a:pt x="25" y="4"/>
                  </a:cubicBezTo>
                  <a:cubicBezTo>
                    <a:pt x="25" y="4"/>
                    <a:pt x="25" y="4"/>
                    <a:pt x="25" y="4"/>
                  </a:cubicBezTo>
                  <a:cubicBezTo>
                    <a:pt x="24" y="4"/>
                    <a:pt x="24" y="4"/>
                    <a:pt x="24" y="3"/>
                  </a:cubicBezTo>
                  <a:cubicBezTo>
                    <a:pt x="23" y="3"/>
                    <a:pt x="23" y="3"/>
                    <a:pt x="23" y="3"/>
                  </a:cubicBezTo>
                  <a:cubicBezTo>
                    <a:pt x="22" y="3"/>
                    <a:pt x="22" y="3"/>
                    <a:pt x="22" y="3"/>
                  </a:cubicBezTo>
                  <a:cubicBezTo>
                    <a:pt x="22" y="4"/>
                    <a:pt x="22" y="4"/>
                    <a:pt x="21" y="4"/>
                  </a:cubicBezTo>
                  <a:cubicBezTo>
                    <a:pt x="21" y="4"/>
                    <a:pt x="21" y="5"/>
                    <a:pt x="21" y="5"/>
                  </a:cubicBezTo>
                  <a:cubicBezTo>
                    <a:pt x="20" y="5"/>
                    <a:pt x="20" y="5"/>
                    <a:pt x="20" y="5"/>
                  </a:cubicBezTo>
                  <a:cubicBezTo>
                    <a:pt x="20" y="4"/>
                    <a:pt x="19" y="4"/>
                    <a:pt x="19" y="4"/>
                  </a:cubicBezTo>
                  <a:cubicBezTo>
                    <a:pt x="18" y="4"/>
                    <a:pt x="18" y="4"/>
                    <a:pt x="18" y="5"/>
                  </a:cubicBezTo>
                  <a:cubicBezTo>
                    <a:pt x="17" y="5"/>
                    <a:pt x="17" y="5"/>
                    <a:pt x="17" y="5"/>
                  </a:cubicBezTo>
                  <a:cubicBezTo>
                    <a:pt x="17" y="4"/>
                    <a:pt x="17" y="4"/>
                    <a:pt x="18" y="3"/>
                  </a:cubicBezTo>
                  <a:cubicBezTo>
                    <a:pt x="18" y="3"/>
                    <a:pt x="18" y="3"/>
                    <a:pt x="19" y="2"/>
                  </a:cubicBezTo>
                  <a:cubicBezTo>
                    <a:pt x="19" y="2"/>
                    <a:pt x="20" y="2"/>
                    <a:pt x="20" y="3"/>
                  </a:cubicBezTo>
                  <a:cubicBezTo>
                    <a:pt x="20" y="3"/>
                    <a:pt x="21" y="3"/>
                    <a:pt x="21" y="3"/>
                  </a:cubicBezTo>
                  <a:cubicBezTo>
                    <a:pt x="22" y="3"/>
                    <a:pt x="22" y="3"/>
                    <a:pt x="21" y="2"/>
                  </a:cubicBezTo>
                  <a:cubicBezTo>
                    <a:pt x="21" y="2"/>
                    <a:pt x="21" y="2"/>
                    <a:pt x="21" y="1"/>
                  </a:cubicBezTo>
                  <a:close/>
                  <a:moveTo>
                    <a:pt x="25" y="211"/>
                  </a:moveTo>
                  <a:cubicBezTo>
                    <a:pt x="26" y="211"/>
                    <a:pt x="26" y="211"/>
                    <a:pt x="26" y="211"/>
                  </a:cubicBezTo>
                  <a:cubicBezTo>
                    <a:pt x="26" y="211"/>
                    <a:pt x="26" y="210"/>
                    <a:pt x="26" y="210"/>
                  </a:cubicBezTo>
                  <a:cubicBezTo>
                    <a:pt x="25" y="210"/>
                    <a:pt x="25" y="210"/>
                    <a:pt x="25" y="211"/>
                  </a:cubicBezTo>
                  <a:close/>
                  <a:moveTo>
                    <a:pt x="14" y="210"/>
                  </a:moveTo>
                  <a:cubicBezTo>
                    <a:pt x="14" y="211"/>
                    <a:pt x="14" y="211"/>
                    <a:pt x="14" y="211"/>
                  </a:cubicBezTo>
                  <a:cubicBezTo>
                    <a:pt x="14" y="211"/>
                    <a:pt x="15" y="211"/>
                    <a:pt x="15" y="211"/>
                  </a:cubicBezTo>
                  <a:cubicBezTo>
                    <a:pt x="15" y="210"/>
                    <a:pt x="15" y="210"/>
                    <a:pt x="14" y="210"/>
                  </a:cubicBezTo>
                  <a:cubicBezTo>
                    <a:pt x="14" y="210"/>
                    <a:pt x="14" y="210"/>
                    <a:pt x="14" y="210"/>
                  </a:cubicBezTo>
                  <a:close/>
                  <a:moveTo>
                    <a:pt x="3" y="209"/>
                  </a:moveTo>
                  <a:cubicBezTo>
                    <a:pt x="3" y="210"/>
                    <a:pt x="3" y="210"/>
                    <a:pt x="3" y="210"/>
                  </a:cubicBezTo>
                  <a:cubicBezTo>
                    <a:pt x="4" y="210"/>
                    <a:pt x="4" y="210"/>
                    <a:pt x="4" y="209"/>
                  </a:cubicBezTo>
                  <a:cubicBezTo>
                    <a:pt x="4" y="209"/>
                    <a:pt x="3" y="209"/>
                    <a:pt x="3" y="209"/>
                  </a:cubicBezTo>
                  <a:close/>
                  <a:moveTo>
                    <a:pt x="46" y="210"/>
                  </a:moveTo>
                  <a:cubicBezTo>
                    <a:pt x="46" y="209"/>
                    <a:pt x="46" y="209"/>
                    <a:pt x="46" y="209"/>
                  </a:cubicBezTo>
                  <a:cubicBezTo>
                    <a:pt x="46" y="209"/>
                    <a:pt x="46" y="208"/>
                    <a:pt x="46" y="208"/>
                  </a:cubicBezTo>
                  <a:cubicBezTo>
                    <a:pt x="45" y="209"/>
                    <a:pt x="45" y="209"/>
                    <a:pt x="46" y="209"/>
                  </a:cubicBezTo>
                  <a:cubicBezTo>
                    <a:pt x="46" y="209"/>
                    <a:pt x="46" y="210"/>
                    <a:pt x="46" y="210"/>
                  </a:cubicBezTo>
                  <a:close/>
                  <a:moveTo>
                    <a:pt x="48" y="208"/>
                  </a:moveTo>
                  <a:cubicBezTo>
                    <a:pt x="49" y="208"/>
                    <a:pt x="49" y="208"/>
                    <a:pt x="49" y="208"/>
                  </a:cubicBezTo>
                  <a:cubicBezTo>
                    <a:pt x="49" y="208"/>
                    <a:pt x="49" y="208"/>
                    <a:pt x="49" y="207"/>
                  </a:cubicBezTo>
                  <a:cubicBezTo>
                    <a:pt x="49" y="207"/>
                    <a:pt x="48" y="207"/>
                    <a:pt x="48" y="208"/>
                  </a:cubicBezTo>
                  <a:cubicBezTo>
                    <a:pt x="48" y="208"/>
                    <a:pt x="48" y="208"/>
                    <a:pt x="48" y="208"/>
                  </a:cubicBezTo>
                  <a:close/>
                  <a:moveTo>
                    <a:pt x="7" y="208"/>
                  </a:moveTo>
                  <a:cubicBezTo>
                    <a:pt x="7" y="208"/>
                    <a:pt x="8" y="208"/>
                    <a:pt x="8" y="208"/>
                  </a:cubicBezTo>
                  <a:cubicBezTo>
                    <a:pt x="9" y="209"/>
                    <a:pt x="9" y="208"/>
                    <a:pt x="9" y="208"/>
                  </a:cubicBezTo>
                  <a:cubicBezTo>
                    <a:pt x="9" y="207"/>
                    <a:pt x="8" y="207"/>
                    <a:pt x="8" y="207"/>
                  </a:cubicBezTo>
                  <a:cubicBezTo>
                    <a:pt x="8" y="208"/>
                    <a:pt x="7" y="208"/>
                    <a:pt x="7" y="208"/>
                  </a:cubicBezTo>
                  <a:cubicBezTo>
                    <a:pt x="6" y="207"/>
                    <a:pt x="6" y="207"/>
                    <a:pt x="6" y="207"/>
                  </a:cubicBezTo>
                  <a:cubicBezTo>
                    <a:pt x="6" y="206"/>
                    <a:pt x="5" y="206"/>
                    <a:pt x="5" y="207"/>
                  </a:cubicBezTo>
                  <a:cubicBezTo>
                    <a:pt x="5" y="207"/>
                    <a:pt x="5" y="207"/>
                    <a:pt x="5" y="207"/>
                  </a:cubicBezTo>
                  <a:cubicBezTo>
                    <a:pt x="5" y="208"/>
                    <a:pt x="5" y="208"/>
                    <a:pt x="5" y="208"/>
                  </a:cubicBezTo>
                  <a:cubicBezTo>
                    <a:pt x="5" y="208"/>
                    <a:pt x="5" y="209"/>
                    <a:pt x="6" y="208"/>
                  </a:cubicBezTo>
                  <a:cubicBezTo>
                    <a:pt x="6" y="208"/>
                    <a:pt x="7" y="208"/>
                    <a:pt x="7" y="208"/>
                  </a:cubicBezTo>
                  <a:close/>
                  <a:moveTo>
                    <a:pt x="41" y="202"/>
                  </a:moveTo>
                  <a:cubicBezTo>
                    <a:pt x="42" y="202"/>
                    <a:pt x="42" y="202"/>
                    <a:pt x="42" y="202"/>
                  </a:cubicBezTo>
                  <a:cubicBezTo>
                    <a:pt x="42" y="202"/>
                    <a:pt x="42" y="202"/>
                    <a:pt x="42" y="202"/>
                  </a:cubicBezTo>
                  <a:cubicBezTo>
                    <a:pt x="42" y="201"/>
                    <a:pt x="42" y="201"/>
                    <a:pt x="42" y="201"/>
                  </a:cubicBezTo>
                  <a:cubicBezTo>
                    <a:pt x="41" y="201"/>
                    <a:pt x="41" y="201"/>
                    <a:pt x="41" y="201"/>
                  </a:cubicBezTo>
                  <a:cubicBezTo>
                    <a:pt x="41" y="202"/>
                    <a:pt x="41" y="202"/>
                    <a:pt x="41" y="202"/>
                  </a:cubicBezTo>
                  <a:close/>
                  <a:moveTo>
                    <a:pt x="41" y="195"/>
                  </a:moveTo>
                  <a:cubicBezTo>
                    <a:pt x="41" y="195"/>
                    <a:pt x="42" y="194"/>
                    <a:pt x="42" y="194"/>
                  </a:cubicBezTo>
                  <a:cubicBezTo>
                    <a:pt x="41" y="194"/>
                    <a:pt x="41" y="193"/>
                    <a:pt x="41" y="193"/>
                  </a:cubicBezTo>
                  <a:cubicBezTo>
                    <a:pt x="41" y="193"/>
                    <a:pt x="40" y="193"/>
                    <a:pt x="40" y="194"/>
                  </a:cubicBezTo>
                  <a:cubicBezTo>
                    <a:pt x="40" y="194"/>
                    <a:pt x="41" y="195"/>
                    <a:pt x="41" y="195"/>
                  </a:cubicBezTo>
                  <a:close/>
                  <a:moveTo>
                    <a:pt x="34" y="190"/>
                  </a:moveTo>
                  <a:cubicBezTo>
                    <a:pt x="33" y="191"/>
                    <a:pt x="33" y="191"/>
                    <a:pt x="34" y="192"/>
                  </a:cubicBezTo>
                  <a:lnTo>
                    <a:pt x="35" y="192"/>
                  </a:lnTo>
                  <a:cubicBezTo>
                    <a:pt x="35" y="192"/>
                    <a:pt x="35" y="191"/>
                    <a:pt x="35" y="191"/>
                  </a:cubicBezTo>
                  <a:cubicBezTo>
                    <a:pt x="35" y="191"/>
                    <a:pt x="34" y="190"/>
                    <a:pt x="34" y="190"/>
                  </a:cubicBezTo>
                  <a:close/>
                  <a:moveTo>
                    <a:pt x="51" y="191"/>
                  </a:moveTo>
                  <a:cubicBezTo>
                    <a:pt x="52" y="191"/>
                    <a:pt x="52" y="191"/>
                    <a:pt x="52" y="189"/>
                  </a:cubicBezTo>
                  <a:cubicBezTo>
                    <a:pt x="52" y="189"/>
                    <a:pt x="52" y="189"/>
                    <a:pt x="51" y="189"/>
                  </a:cubicBezTo>
                  <a:cubicBezTo>
                    <a:pt x="51" y="189"/>
                    <a:pt x="51" y="189"/>
                    <a:pt x="51" y="190"/>
                  </a:cubicBezTo>
                  <a:cubicBezTo>
                    <a:pt x="51" y="190"/>
                    <a:pt x="51" y="190"/>
                    <a:pt x="51" y="191"/>
                  </a:cubicBezTo>
                  <a:cubicBezTo>
                    <a:pt x="51" y="191"/>
                    <a:pt x="51" y="191"/>
                    <a:pt x="51" y="191"/>
                  </a:cubicBezTo>
                  <a:close/>
                  <a:moveTo>
                    <a:pt x="53" y="188"/>
                  </a:moveTo>
                  <a:cubicBezTo>
                    <a:pt x="53" y="188"/>
                    <a:pt x="53" y="188"/>
                    <a:pt x="54" y="188"/>
                  </a:cubicBezTo>
                  <a:cubicBezTo>
                    <a:pt x="54" y="187"/>
                    <a:pt x="54" y="187"/>
                    <a:pt x="53" y="187"/>
                  </a:cubicBezTo>
                  <a:cubicBezTo>
                    <a:pt x="53" y="187"/>
                    <a:pt x="53" y="187"/>
                    <a:pt x="53" y="187"/>
                  </a:cubicBezTo>
                  <a:cubicBezTo>
                    <a:pt x="52" y="188"/>
                    <a:pt x="53" y="188"/>
                    <a:pt x="53" y="188"/>
                  </a:cubicBezTo>
                  <a:close/>
                  <a:moveTo>
                    <a:pt x="43" y="184"/>
                  </a:moveTo>
                  <a:cubicBezTo>
                    <a:pt x="43" y="184"/>
                    <a:pt x="44" y="184"/>
                    <a:pt x="44" y="184"/>
                  </a:cubicBezTo>
                  <a:cubicBezTo>
                    <a:pt x="44" y="184"/>
                    <a:pt x="44" y="184"/>
                    <a:pt x="44" y="184"/>
                  </a:cubicBezTo>
                  <a:cubicBezTo>
                    <a:pt x="44" y="184"/>
                    <a:pt x="44" y="184"/>
                    <a:pt x="44" y="183"/>
                  </a:cubicBezTo>
                  <a:cubicBezTo>
                    <a:pt x="44" y="183"/>
                    <a:pt x="44" y="183"/>
                    <a:pt x="44" y="183"/>
                  </a:cubicBezTo>
                  <a:cubicBezTo>
                    <a:pt x="44" y="183"/>
                    <a:pt x="43" y="183"/>
                    <a:pt x="43" y="183"/>
                  </a:cubicBezTo>
                  <a:cubicBezTo>
                    <a:pt x="43" y="184"/>
                    <a:pt x="43" y="184"/>
                    <a:pt x="43" y="184"/>
                  </a:cubicBezTo>
                  <a:close/>
                  <a:moveTo>
                    <a:pt x="51" y="180"/>
                  </a:moveTo>
                  <a:cubicBezTo>
                    <a:pt x="51" y="181"/>
                    <a:pt x="50" y="182"/>
                    <a:pt x="50" y="183"/>
                  </a:cubicBezTo>
                  <a:cubicBezTo>
                    <a:pt x="50" y="183"/>
                    <a:pt x="49" y="184"/>
                    <a:pt x="50" y="185"/>
                  </a:cubicBezTo>
                  <a:cubicBezTo>
                    <a:pt x="51" y="185"/>
                    <a:pt x="51" y="184"/>
                    <a:pt x="52" y="183"/>
                  </a:cubicBezTo>
                  <a:cubicBezTo>
                    <a:pt x="52" y="181"/>
                    <a:pt x="52" y="180"/>
                    <a:pt x="53" y="179"/>
                  </a:cubicBezTo>
                  <a:cubicBezTo>
                    <a:pt x="52" y="179"/>
                    <a:pt x="52" y="179"/>
                    <a:pt x="52" y="179"/>
                  </a:cubicBezTo>
                  <a:cubicBezTo>
                    <a:pt x="51" y="180"/>
                    <a:pt x="51" y="180"/>
                    <a:pt x="51" y="180"/>
                  </a:cubicBezTo>
                  <a:close/>
                  <a:moveTo>
                    <a:pt x="26" y="179"/>
                  </a:moveTo>
                  <a:cubicBezTo>
                    <a:pt x="25" y="179"/>
                    <a:pt x="26" y="179"/>
                    <a:pt x="26" y="180"/>
                  </a:cubicBezTo>
                  <a:cubicBezTo>
                    <a:pt x="26" y="180"/>
                    <a:pt x="27" y="180"/>
                    <a:pt x="27" y="180"/>
                  </a:cubicBezTo>
                  <a:cubicBezTo>
                    <a:pt x="27" y="180"/>
                    <a:pt x="27" y="179"/>
                    <a:pt x="27" y="179"/>
                  </a:cubicBezTo>
                  <a:cubicBezTo>
                    <a:pt x="26" y="178"/>
                    <a:pt x="26" y="178"/>
                    <a:pt x="26" y="179"/>
                  </a:cubicBezTo>
                  <a:close/>
                  <a:moveTo>
                    <a:pt x="42" y="174"/>
                  </a:moveTo>
                  <a:cubicBezTo>
                    <a:pt x="42" y="174"/>
                    <a:pt x="42" y="174"/>
                    <a:pt x="43" y="174"/>
                  </a:cubicBezTo>
                  <a:cubicBezTo>
                    <a:pt x="43" y="174"/>
                    <a:pt x="43" y="174"/>
                    <a:pt x="43" y="173"/>
                  </a:cubicBezTo>
                  <a:cubicBezTo>
                    <a:pt x="43" y="173"/>
                    <a:pt x="43" y="173"/>
                    <a:pt x="43" y="173"/>
                  </a:cubicBezTo>
                  <a:cubicBezTo>
                    <a:pt x="43" y="173"/>
                    <a:pt x="42" y="173"/>
                    <a:pt x="42" y="173"/>
                  </a:cubicBezTo>
                  <a:cubicBezTo>
                    <a:pt x="42" y="173"/>
                    <a:pt x="42" y="173"/>
                    <a:pt x="42" y="174"/>
                  </a:cubicBezTo>
                  <a:close/>
                  <a:moveTo>
                    <a:pt x="51" y="178"/>
                  </a:moveTo>
                  <a:cubicBezTo>
                    <a:pt x="52" y="177"/>
                    <a:pt x="52" y="177"/>
                    <a:pt x="52" y="176"/>
                  </a:cubicBezTo>
                  <a:cubicBezTo>
                    <a:pt x="52" y="176"/>
                    <a:pt x="52" y="175"/>
                    <a:pt x="52" y="174"/>
                  </a:cubicBezTo>
                  <a:cubicBezTo>
                    <a:pt x="52" y="174"/>
                    <a:pt x="51" y="173"/>
                    <a:pt x="51" y="173"/>
                  </a:cubicBezTo>
                  <a:cubicBezTo>
                    <a:pt x="51" y="172"/>
                    <a:pt x="51" y="172"/>
                    <a:pt x="50" y="172"/>
                  </a:cubicBezTo>
                  <a:cubicBezTo>
                    <a:pt x="50" y="172"/>
                    <a:pt x="50" y="172"/>
                    <a:pt x="49" y="173"/>
                  </a:cubicBezTo>
                  <a:cubicBezTo>
                    <a:pt x="49" y="173"/>
                    <a:pt x="49" y="173"/>
                    <a:pt x="49" y="174"/>
                  </a:cubicBezTo>
                  <a:cubicBezTo>
                    <a:pt x="49" y="174"/>
                    <a:pt x="48" y="174"/>
                    <a:pt x="48" y="175"/>
                  </a:cubicBezTo>
                  <a:cubicBezTo>
                    <a:pt x="48" y="175"/>
                    <a:pt x="48" y="175"/>
                    <a:pt x="48" y="176"/>
                  </a:cubicBezTo>
                  <a:cubicBezTo>
                    <a:pt x="47" y="176"/>
                    <a:pt x="48" y="177"/>
                    <a:pt x="48" y="177"/>
                  </a:cubicBezTo>
                  <a:cubicBezTo>
                    <a:pt x="49" y="178"/>
                    <a:pt x="49" y="178"/>
                    <a:pt x="50" y="179"/>
                  </a:cubicBezTo>
                  <a:cubicBezTo>
                    <a:pt x="50" y="179"/>
                    <a:pt x="50" y="178"/>
                    <a:pt x="51" y="178"/>
                  </a:cubicBezTo>
                  <a:cubicBezTo>
                    <a:pt x="51" y="178"/>
                    <a:pt x="51" y="178"/>
                    <a:pt x="51" y="178"/>
                  </a:cubicBezTo>
                  <a:close/>
                  <a:moveTo>
                    <a:pt x="49" y="167"/>
                  </a:moveTo>
                  <a:cubicBezTo>
                    <a:pt x="49" y="167"/>
                    <a:pt x="48" y="167"/>
                    <a:pt x="49" y="168"/>
                  </a:cubicBezTo>
                  <a:cubicBezTo>
                    <a:pt x="49" y="168"/>
                    <a:pt x="49" y="168"/>
                    <a:pt x="50" y="168"/>
                  </a:cubicBezTo>
                  <a:cubicBezTo>
                    <a:pt x="50" y="168"/>
                    <a:pt x="50" y="168"/>
                    <a:pt x="50" y="167"/>
                  </a:cubicBezTo>
                  <a:cubicBezTo>
                    <a:pt x="50" y="167"/>
                    <a:pt x="49" y="167"/>
                    <a:pt x="49" y="167"/>
                  </a:cubicBezTo>
                  <a:close/>
                  <a:moveTo>
                    <a:pt x="46" y="152"/>
                  </a:moveTo>
                  <a:cubicBezTo>
                    <a:pt x="47" y="152"/>
                    <a:pt x="47" y="151"/>
                    <a:pt x="47" y="151"/>
                  </a:cubicBezTo>
                  <a:cubicBezTo>
                    <a:pt x="47" y="150"/>
                    <a:pt x="47" y="149"/>
                    <a:pt x="46" y="149"/>
                  </a:cubicBezTo>
                  <a:cubicBezTo>
                    <a:pt x="46" y="149"/>
                    <a:pt x="46" y="149"/>
                    <a:pt x="46" y="149"/>
                  </a:cubicBezTo>
                  <a:cubicBezTo>
                    <a:pt x="46" y="150"/>
                    <a:pt x="46" y="150"/>
                    <a:pt x="46" y="150"/>
                  </a:cubicBezTo>
                  <a:cubicBezTo>
                    <a:pt x="46" y="151"/>
                    <a:pt x="46" y="151"/>
                    <a:pt x="46" y="152"/>
                  </a:cubicBezTo>
                  <a:cubicBezTo>
                    <a:pt x="46" y="152"/>
                    <a:pt x="46" y="152"/>
                    <a:pt x="46" y="152"/>
                  </a:cubicBezTo>
                  <a:close/>
                  <a:moveTo>
                    <a:pt x="4" y="106"/>
                  </a:moveTo>
                  <a:cubicBezTo>
                    <a:pt x="4" y="105"/>
                    <a:pt x="4" y="105"/>
                    <a:pt x="3" y="105"/>
                  </a:cubicBezTo>
                  <a:cubicBezTo>
                    <a:pt x="3" y="105"/>
                    <a:pt x="2" y="105"/>
                    <a:pt x="2" y="106"/>
                  </a:cubicBezTo>
                  <a:cubicBezTo>
                    <a:pt x="2" y="106"/>
                    <a:pt x="3" y="106"/>
                    <a:pt x="3" y="106"/>
                  </a:cubicBezTo>
                  <a:cubicBezTo>
                    <a:pt x="4" y="106"/>
                    <a:pt x="4" y="106"/>
                    <a:pt x="4" y="106"/>
                  </a:cubicBezTo>
                  <a:close/>
                  <a:moveTo>
                    <a:pt x="36" y="96"/>
                  </a:moveTo>
                  <a:cubicBezTo>
                    <a:pt x="37" y="96"/>
                    <a:pt x="37" y="96"/>
                    <a:pt x="37" y="95"/>
                  </a:cubicBezTo>
                  <a:cubicBezTo>
                    <a:pt x="38" y="94"/>
                    <a:pt x="38" y="93"/>
                    <a:pt x="38" y="93"/>
                  </a:cubicBezTo>
                  <a:cubicBezTo>
                    <a:pt x="38" y="92"/>
                    <a:pt x="37" y="92"/>
                    <a:pt x="37" y="92"/>
                  </a:cubicBezTo>
                  <a:cubicBezTo>
                    <a:pt x="36" y="92"/>
                    <a:pt x="35" y="92"/>
                    <a:pt x="35" y="93"/>
                  </a:cubicBezTo>
                  <a:cubicBezTo>
                    <a:pt x="35" y="94"/>
                    <a:pt x="35" y="94"/>
                    <a:pt x="35" y="95"/>
                  </a:cubicBezTo>
                  <a:cubicBezTo>
                    <a:pt x="35" y="96"/>
                    <a:pt x="36" y="96"/>
                    <a:pt x="36" y="96"/>
                  </a:cubicBezTo>
                  <a:close/>
                  <a:moveTo>
                    <a:pt x="105" y="59"/>
                  </a:moveTo>
                  <a:cubicBezTo>
                    <a:pt x="105" y="58"/>
                    <a:pt x="104" y="58"/>
                    <a:pt x="104" y="57"/>
                  </a:cubicBezTo>
                  <a:cubicBezTo>
                    <a:pt x="103" y="57"/>
                    <a:pt x="103" y="58"/>
                    <a:pt x="103" y="58"/>
                  </a:cubicBezTo>
                  <a:cubicBezTo>
                    <a:pt x="103" y="58"/>
                    <a:pt x="103" y="58"/>
                    <a:pt x="103" y="59"/>
                  </a:cubicBezTo>
                  <a:cubicBezTo>
                    <a:pt x="103" y="59"/>
                    <a:pt x="104" y="59"/>
                    <a:pt x="104" y="59"/>
                  </a:cubicBezTo>
                  <a:cubicBezTo>
                    <a:pt x="104" y="59"/>
                    <a:pt x="105" y="59"/>
                    <a:pt x="105" y="59"/>
                  </a:cubicBezTo>
                  <a:close/>
                  <a:moveTo>
                    <a:pt x="15" y="37"/>
                  </a:moveTo>
                  <a:cubicBezTo>
                    <a:pt x="15" y="37"/>
                    <a:pt x="16" y="37"/>
                    <a:pt x="16" y="37"/>
                  </a:cubicBezTo>
                  <a:cubicBezTo>
                    <a:pt x="16" y="36"/>
                    <a:pt x="16" y="36"/>
                    <a:pt x="16" y="36"/>
                  </a:cubicBezTo>
                  <a:cubicBezTo>
                    <a:pt x="17" y="36"/>
                    <a:pt x="18" y="37"/>
                    <a:pt x="18" y="37"/>
                  </a:cubicBezTo>
                  <a:cubicBezTo>
                    <a:pt x="18" y="38"/>
                    <a:pt x="19" y="38"/>
                    <a:pt x="19" y="38"/>
                  </a:cubicBezTo>
                  <a:cubicBezTo>
                    <a:pt x="20" y="38"/>
                    <a:pt x="20" y="38"/>
                    <a:pt x="20" y="37"/>
                  </a:cubicBezTo>
                  <a:cubicBezTo>
                    <a:pt x="20" y="37"/>
                    <a:pt x="20" y="37"/>
                    <a:pt x="20" y="36"/>
                  </a:cubicBezTo>
                  <a:cubicBezTo>
                    <a:pt x="20" y="36"/>
                    <a:pt x="20" y="35"/>
                    <a:pt x="19" y="36"/>
                  </a:cubicBezTo>
                  <a:cubicBezTo>
                    <a:pt x="19" y="36"/>
                    <a:pt x="19" y="36"/>
                    <a:pt x="18" y="36"/>
                  </a:cubicBezTo>
                  <a:cubicBezTo>
                    <a:pt x="18" y="36"/>
                    <a:pt x="18" y="35"/>
                    <a:pt x="18" y="35"/>
                  </a:cubicBezTo>
                  <a:cubicBezTo>
                    <a:pt x="18" y="35"/>
                    <a:pt x="18" y="35"/>
                    <a:pt x="18" y="35"/>
                  </a:cubicBezTo>
                  <a:cubicBezTo>
                    <a:pt x="16" y="35"/>
                    <a:pt x="15" y="36"/>
                    <a:pt x="15" y="37"/>
                  </a:cubicBezTo>
                  <a:close/>
                  <a:moveTo>
                    <a:pt x="55" y="34"/>
                  </a:moveTo>
                  <a:cubicBezTo>
                    <a:pt x="55" y="53"/>
                    <a:pt x="55" y="71"/>
                    <a:pt x="55" y="89"/>
                  </a:cubicBezTo>
                  <a:cubicBezTo>
                    <a:pt x="58" y="89"/>
                    <a:pt x="61" y="89"/>
                    <a:pt x="64" y="89"/>
                  </a:cubicBezTo>
                  <a:cubicBezTo>
                    <a:pt x="66" y="88"/>
                    <a:pt x="68" y="87"/>
                    <a:pt x="70" y="85"/>
                  </a:cubicBezTo>
                  <a:cubicBezTo>
                    <a:pt x="70" y="85"/>
                    <a:pt x="70" y="84"/>
                    <a:pt x="71" y="84"/>
                  </a:cubicBezTo>
                  <a:cubicBezTo>
                    <a:pt x="71" y="83"/>
                    <a:pt x="71" y="82"/>
                    <a:pt x="71" y="82"/>
                  </a:cubicBezTo>
                  <a:cubicBezTo>
                    <a:pt x="72" y="78"/>
                    <a:pt x="73" y="74"/>
                    <a:pt x="73" y="70"/>
                  </a:cubicBezTo>
                  <a:cubicBezTo>
                    <a:pt x="73" y="65"/>
                    <a:pt x="73" y="61"/>
                    <a:pt x="73" y="57"/>
                  </a:cubicBezTo>
                  <a:cubicBezTo>
                    <a:pt x="73" y="55"/>
                    <a:pt x="73" y="53"/>
                    <a:pt x="73" y="51"/>
                  </a:cubicBezTo>
                  <a:cubicBezTo>
                    <a:pt x="73" y="50"/>
                    <a:pt x="72" y="48"/>
                    <a:pt x="72" y="46"/>
                  </a:cubicBezTo>
                  <a:cubicBezTo>
                    <a:pt x="72" y="45"/>
                    <a:pt x="72" y="43"/>
                    <a:pt x="71" y="42"/>
                  </a:cubicBezTo>
                  <a:cubicBezTo>
                    <a:pt x="71" y="40"/>
                    <a:pt x="70" y="39"/>
                    <a:pt x="70" y="38"/>
                  </a:cubicBezTo>
                  <a:cubicBezTo>
                    <a:pt x="69" y="37"/>
                    <a:pt x="67" y="35"/>
                    <a:pt x="64" y="35"/>
                  </a:cubicBezTo>
                  <a:cubicBezTo>
                    <a:pt x="61" y="35"/>
                    <a:pt x="58" y="34"/>
                    <a:pt x="56" y="34"/>
                  </a:cubicBezTo>
                  <a:cubicBezTo>
                    <a:pt x="55" y="34"/>
                    <a:pt x="55" y="34"/>
                    <a:pt x="55" y="34"/>
                  </a:cubicBezTo>
                  <a:close/>
                  <a:moveTo>
                    <a:pt x="95" y="33"/>
                  </a:moveTo>
                  <a:cubicBezTo>
                    <a:pt x="95" y="33"/>
                    <a:pt x="94" y="34"/>
                    <a:pt x="94" y="34"/>
                  </a:cubicBezTo>
                  <a:cubicBezTo>
                    <a:pt x="94" y="35"/>
                    <a:pt x="95" y="35"/>
                    <a:pt x="95" y="35"/>
                  </a:cubicBezTo>
                  <a:cubicBezTo>
                    <a:pt x="95" y="35"/>
                    <a:pt x="95" y="34"/>
                    <a:pt x="95" y="34"/>
                  </a:cubicBezTo>
                  <a:cubicBezTo>
                    <a:pt x="95" y="33"/>
                    <a:pt x="95" y="33"/>
                    <a:pt x="95" y="33"/>
                  </a:cubicBezTo>
                  <a:close/>
                  <a:moveTo>
                    <a:pt x="75" y="21"/>
                  </a:moveTo>
                  <a:cubicBezTo>
                    <a:pt x="75" y="21"/>
                    <a:pt x="75" y="21"/>
                    <a:pt x="76" y="22"/>
                  </a:cubicBezTo>
                  <a:cubicBezTo>
                    <a:pt x="76" y="21"/>
                    <a:pt x="77" y="21"/>
                    <a:pt x="76" y="21"/>
                  </a:cubicBezTo>
                  <a:cubicBezTo>
                    <a:pt x="76" y="20"/>
                    <a:pt x="76" y="20"/>
                    <a:pt x="76" y="20"/>
                  </a:cubicBezTo>
                  <a:cubicBezTo>
                    <a:pt x="76" y="20"/>
                    <a:pt x="75" y="20"/>
                    <a:pt x="75" y="20"/>
                  </a:cubicBezTo>
                  <a:cubicBezTo>
                    <a:pt x="75" y="20"/>
                    <a:pt x="75" y="20"/>
                    <a:pt x="75" y="21"/>
                  </a:cubicBezTo>
                  <a:close/>
                  <a:moveTo>
                    <a:pt x="53" y="19"/>
                  </a:moveTo>
                  <a:cubicBezTo>
                    <a:pt x="53" y="19"/>
                    <a:pt x="53" y="19"/>
                    <a:pt x="52" y="19"/>
                  </a:cubicBezTo>
                  <a:cubicBezTo>
                    <a:pt x="52" y="19"/>
                    <a:pt x="52" y="19"/>
                    <a:pt x="53" y="19"/>
                  </a:cubicBezTo>
                  <a:close/>
                  <a:moveTo>
                    <a:pt x="9" y="18"/>
                  </a:moveTo>
                  <a:cubicBezTo>
                    <a:pt x="9" y="18"/>
                    <a:pt x="9" y="18"/>
                    <a:pt x="9" y="17"/>
                  </a:cubicBezTo>
                  <a:cubicBezTo>
                    <a:pt x="9" y="17"/>
                    <a:pt x="8" y="17"/>
                    <a:pt x="8" y="17"/>
                  </a:cubicBezTo>
                  <a:cubicBezTo>
                    <a:pt x="8" y="18"/>
                    <a:pt x="8" y="18"/>
                    <a:pt x="9" y="18"/>
                  </a:cubicBezTo>
                  <a:close/>
                  <a:moveTo>
                    <a:pt x="106" y="18"/>
                  </a:moveTo>
                  <a:cubicBezTo>
                    <a:pt x="106" y="18"/>
                    <a:pt x="106" y="19"/>
                    <a:pt x="106" y="19"/>
                  </a:cubicBezTo>
                  <a:cubicBezTo>
                    <a:pt x="106" y="19"/>
                    <a:pt x="107" y="19"/>
                    <a:pt x="107" y="19"/>
                  </a:cubicBezTo>
                  <a:cubicBezTo>
                    <a:pt x="108" y="19"/>
                    <a:pt x="108" y="18"/>
                    <a:pt x="108" y="18"/>
                  </a:cubicBezTo>
                  <a:cubicBezTo>
                    <a:pt x="108" y="18"/>
                    <a:pt x="108" y="17"/>
                    <a:pt x="108" y="17"/>
                  </a:cubicBezTo>
                  <a:cubicBezTo>
                    <a:pt x="108" y="17"/>
                    <a:pt x="107" y="17"/>
                    <a:pt x="107" y="17"/>
                  </a:cubicBezTo>
                  <a:cubicBezTo>
                    <a:pt x="106" y="17"/>
                    <a:pt x="106" y="18"/>
                    <a:pt x="106" y="18"/>
                  </a:cubicBezTo>
                  <a:close/>
                  <a:moveTo>
                    <a:pt x="54" y="18"/>
                  </a:moveTo>
                  <a:cubicBezTo>
                    <a:pt x="55" y="18"/>
                    <a:pt x="55" y="18"/>
                    <a:pt x="55" y="18"/>
                  </a:cubicBezTo>
                  <a:cubicBezTo>
                    <a:pt x="55" y="17"/>
                    <a:pt x="55" y="17"/>
                    <a:pt x="55" y="17"/>
                  </a:cubicBezTo>
                  <a:cubicBezTo>
                    <a:pt x="54" y="17"/>
                    <a:pt x="54" y="17"/>
                    <a:pt x="54" y="17"/>
                  </a:cubicBezTo>
                  <a:cubicBezTo>
                    <a:pt x="54" y="18"/>
                    <a:pt x="54" y="18"/>
                    <a:pt x="54" y="18"/>
                  </a:cubicBezTo>
                  <a:close/>
                  <a:moveTo>
                    <a:pt x="47" y="16"/>
                  </a:moveTo>
                  <a:cubicBezTo>
                    <a:pt x="47" y="17"/>
                    <a:pt x="47" y="17"/>
                    <a:pt x="47" y="17"/>
                  </a:cubicBezTo>
                  <a:cubicBezTo>
                    <a:pt x="48" y="17"/>
                    <a:pt x="48" y="17"/>
                    <a:pt x="48" y="17"/>
                  </a:cubicBezTo>
                  <a:cubicBezTo>
                    <a:pt x="48" y="17"/>
                    <a:pt x="48" y="17"/>
                    <a:pt x="48" y="16"/>
                  </a:cubicBezTo>
                  <a:cubicBezTo>
                    <a:pt x="48" y="16"/>
                    <a:pt x="48" y="16"/>
                    <a:pt x="47" y="16"/>
                  </a:cubicBezTo>
                  <a:close/>
                  <a:moveTo>
                    <a:pt x="51" y="16"/>
                  </a:moveTo>
                  <a:cubicBezTo>
                    <a:pt x="52" y="16"/>
                    <a:pt x="52" y="16"/>
                    <a:pt x="52" y="16"/>
                  </a:cubicBezTo>
                  <a:cubicBezTo>
                    <a:pt x="52" y="15"/>
                    <a:pt x="52" y="15"/>
                    <a:pt x="51" y="15"/>
                  </a:cubicBezTo>
                  <a:cubicBezTo>
                    <a:pt x="50" y="16"/>
                    <a:pt x="51" y="16"/>
                    <a:pt x="51" y="1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lose/>
                  <a:moveTo>
                    <a:pt x="101" y="15"/>
                  </a:moveTo>
                  <a:cubicBezTo>
                    <a:pt x="101" y="15"/>
                    <a:pt x="101" y="15"/>
                    <a:pt x="102" y="15"/>
                  </a:cubicBezTo>
                  <a:cubicBezTo>
                    <a:pt x="102" y="15"/>
                    <a:pt x="102" y="15"/>
                    <a:pt x="103" y="16"/>
                  </a:cubicBezTo>
                  <a:cubicBezTo>
                    <a:pt x="103" y="16"/>
                    <a:pt x="103" y="16"/>
                    <a:pt x="103" y="16"/>
                  </a:cubicBezTo>
                  <a:cubicBezTo>
                    <a:pt x="103" y="16"/>
                    <a:pt x="103" y="16"/>
                    <a:pt x="104" y="16"/>
                  </a:cubicBezTo>
                  <a:cubicBezTo>
                    <a:pt x="104" y="16"/>
                    <a:pt x="104" y="15"/>
                    <a:pt x="104" y="15"/>
                  </a:cubicBezTo>
                  <a:cubicBezTo>
                    <a:pt x="104" y="15"/>
                    <a:pt x="103" y="14"/>
                    <a:pt x="103" y="14"/>
                  </a:cubicBezTo>
                  <a:cubicBezTo>
                    <a:pt x="103" y="14"/>
                    <a:pt x="102" y="14"/>
                    <a:pt x="102" y="14"/>
                  </a:cubicBezTo>
                  <a:cubicBezTo>
                    <a:pt x="102" y="14"/>
                    <a:pt x="101" y="14"/>
                    <a:pt x="101" y="15"/>
                  </a:cubicBezTo>
                  <a:close/>
                  <a:moveTo>
                    <a:pt x="69" y="15"/>
                  </a:moveTo>
                  <a:cubicBezTo>
                    <a:pt x="69" y="15"/>
                    <a:pt x="69" y="16"/>
                    <a:pt x="70" y="16"/>
                  </a:cubicBezTo>
                  <a:cubicBezTo>
                    <a:pt x="70" y="15"/>
                    <a:pt x="71" y="15"/>
                    <a:pt x="71" y="15"/>
                  </a:cubicBezTo>
                  <a:cubicBezTo>
                    <a:pt x="71" y="14"/>
                    <a:pt x="70" y="14"/>
                    <a:pt x="70" y="14"/>
                  </a:cubicBezTo>
                  <a:cubicBezTo>
                    <a:pt x="69" y="14"/>
                    <a:pt x="69" y="14"/>
                    <a:pt x="69" y="15"/>
                  </a:cubicBezTo>
                  <a:close/>
                  <a:moveTo>
                    <a:pt x="17" y="15"/>
                  </a:moveTo>
                  <a:cubicBezTo>
                    <a:pt x="17" y="15"/>
                    <a:pt x="17" y="15"/>
                    <a:pt x="17" y="15"/>
                  </a:cubicBezTo>
                  <a:cubicBezTo>
                    <a:pt x="17" y="14"/>
                    <a:pt x="17" y="14"/>
                    <a:pt x="17" y="14"/>
                  </a:cubicBezTo>
                  <a:cubicBezTo>
                    <a:pt x="17" y="14"/>
                    <a:pt x="17" y="15"/>
                    <a:pt x="17" y="15"/>
                  </a:cubicBezTo>
                  <a:close/>
                  <a:moveTo>
                    <a:pt x="67" y="14"/>
                  </a:moveTo>
                  <a:cubicBezTo>
                    <a:pt x="68" y="14"/>
                    <a:pt x="68" y="14"/>
                    <a:pt x="68" y="14"/>
                  </a:cubicBezTo>
                  <a:cubicBezTo>
                    <a:pt x="68" y="14"/>
                    <a:pt x="68" y="14"/>
                    <a:pt x="67" y="14"/>
                  </a:cubicBezTo>
                  <a:cubicBezTo>
                    <a:pt x="67" y="14"/>
                    <a:pt x="67" y="14"/>
                    <a:pt x="67" y="14"/>
                  </a:cubicBezTo>
                  <a:close/>
                  <a:moveTo>
                    <a:pt x="48" y="14"/>
                  </a:moveTo>
                  <a:cubicBezTo>
                    <a:pt x="48" y="14"/>
                    <a:pt x="48" y="15"/>
                    <a:pt x="49" y="15"/>
                  </a:cubicBezTo>
                  <a:cubicBezTo>
                    <a:pt x="49" y="15"/>
                    <a:pt x="49" y="15"/>
                    <a:pt x="49" y="15"/>
                  </a:cubicBezTo>
                  <a:cubicBezTo>
                    <a:pt x="49" y="15"/>
                    <a:pt x="49" y="14"/>
                    <a:pt x="49" y="14"/>
                  </a:cubicBezTo>
                  <a:cubicBezTo>
                    <a:pt x="49" y="14"/>
                    <a:pt x="49" y="14"/>
                    <a:pt x="49" y="14"/>
                  </a:cubicBezTo>
                  <a:cubicBezTo>
                    <a:pt x="48" y="14"/>
                    <a:pt x="48" y="14"/>
                    <a:pt x="48" y="14"/>
                  </a:cubicBezTo>
                  <a:close/>
                  <a:moveTo>
                    <a:pt x="51" y="14"/>
                  </a:moveTo>
                  <a:cubicBezTo>
                    <a:pt x="52" y="14"/>
                    <a:pt x="52" y="14"/>
                    <a:pt x="52" y="14"/>
                  </a:cubicBezTo>
                  <a:cubicBezTo>
                    <a:pt x="52" y="13"/>
                    <a:pt x="52" y="13"/>
                    <a:pt x="51" y="13"/>
                  </a:cubicBezTo>
                  <a:cubicBezTo>
                    <a:pt x="51" y="13"/>
                    <a:pt x="51" y="14"/>
                    <a:pt x="51" y="14"/>
                  </a:cubicBezTo>
                  <a:close/>
                  <a:moveTo>
                    <a:pt x="1" y="14"/>
                  </a:moveTo>
                  <a:cubicBezTo>
                    <a:pt x="2" y="14"/>
                    <a:pt x="2" y="15"/>
                    <a:pt x="2" y="16"/>
                  </a:cubicBezTo>
                  <a:cubicBezTo>
                    <a:pt x="1" y="17"/>
                    <a:pt x="2" y="17"/>
                    <a:pt x="2" y="18"/>
                  </a:cubicBezTo>
                  <a:cubicBezTo>
                    <a:pt x="2" y="18"/>
                    <a:pt x="3" y="18"/>
                    <a:pt x="3" y="18"/>
                  </a:cubicBezTo>
                  <a:cubicBezTo>
                    <a:pt x="3" y="17"/>
                    <a:pt x="3" y="17"/>
                    <a:pt x="3" y="16"/>
                  </a:cubicBezTo>
                  <a:cubicBezTo>
                    <a:pt x="3" y="16"/>
                    <a:pt x="3" y="15"/>
                    <a:pt x="3" y="14"/>
                  </a:cubicBezTo>
                  <a:cubicBezTo>
                    <a:pt x="3" y="13"/>
                    <a:pt x="3" y="13"/>
                    <a:pt x="2" y="13"/>
                  </a:cubicBezTo>
                  <a:cubicBezTo>
                    <a:pt x="2" y="13"/>
                    <a:pt x="2" y="13"/>
                    <a:pt x="1" y="14"/>
                  </a:cubicBezTo>
                  <a:close/>
                  <a:moveTo>
                    <a:pt x="95" y="14"/>
                  </a:moveTo>
                  <a:cubicBezTo>
                    <a:pt x="95" y="14"/>
                    <a:pt x="95" y="14"/>
                    <a:pt x="94" y="14"/>
                  </a:cubicBezTo>
                  <a:cubicBezTo>
                    <a:pt x="94" y="14"/>
                    <a:pt x="94" y="14"/>
                    <a:pt x="94" y="14"/>
                  </a:cubicBezTo>
                  <a:cubicBezTo>
                    <a:pt x="94" y="15"/>
                    <a:pt x="94" y="15"/>
                    <a:pt x="95" y="15"/>
                  </a:cubicBezTo>
                  <a:cubicBezTo>
                    <a:pt x="95" y="14"/>
                    <a:pt x="95" y="14"/>
                    <a:pt x="96" y="15"/>
                  </a:cubicBezTo>
                  <a:cubicBezTo>
                    <a:pt x="96" y="15"/>
                    <a:pt x="96" y="15"/>
                    <a:pt x="97" y="15"/>
                  </a:cubicBezTo>
                  <a:cubicBezTo>
                    <a:pt x="97" y="15"/>
                    <a:pt x="97" y="16"/>
                    <a:pt x="97" y="16"/>
                  </a:cubicBezTo>
                  <a:cubicBezTo>
                    <a:pt x="98" y="15"/>
                    <a:pt x="98" y="14"/>
                    <a:pt x="97" y="14"/>
                  </a:cubicBezTo>
                  <a:cubicBezTo>
                    <a:pt x="97" y="13"/>
                    <a:pt x="96" y="13"/>
                    <a:pt x="95" y="14"/>
                  </a:cubicBezTo>
                  <a:close/>
                  <a:moveTo>
                    <a:pt x="66" y="14"/>
                  </a:moveTo>
                  <a:cubicBezTo>
                    <a:pt x="66" y="14"/>
                    <a:pt x="65" y="14"/>
                    <a:pt x="65" y="14"/>
                  </a:cubicBezTo>
                  <a:cubicBezTo>
                    <a:pt x="64" y="14"/>
                    <a:pt x="64" y="13"/>
                    <a:pt x="64" y="13"/>
                  </a:cubicBezTo>
                  <a:cubicBezTo>
                    <a:pt x="64" y="13"/>
                    <a:pt x="64" y="13"/>
                    <a:pt x="63" y="13"/>
                  </a:cubicBezTo>
                  <a:cubicBezTo>
                    <a:pt x="63" y="13"/>
                    <a:pt x="63" y="14"/>
                    <a:pt x="64" y="14"/>
                  </a:cubicBezTo>
                  <a:cubicBezTo>
                    <a:pt x="65" y="15"/>
                    <a:pt x="65" y="15"/>
                    <a:pt x="66" y="14"/>
                  </a:cubicBezTo>
                  <a:close/>
                  <a:moveTo>
                    <a:pt x="38" y="12"/>
                  </a:moveTo>
                  <a:cubicBezTo>
                    <a:pt x="38" y="13"/>
                    <a:pt x="38" y="13"/>
                    <a:pt x="38" y="13"/>
                  </a:cubicBezTo>
                  <a:cubicBezTo>
                    <a:pt x="39" y="13"/>
                    <a:pt x="39" y="13"/>
                    <a:pt x="38" y="12"/>
                  </a:cubicBezTo>
                  <a:cubicBezTo>
                    <a:pt x="38" y="12"/>
                    <a:pt x="38" y="12"/>
                    <a:pt x="38" y="12"/>
                  </a:cubicBezTo>
                  <a:close/>
                  <a:moveTo>
                    <a:pt x="12" y="12"/>
                  </a:moveTo>
                  <a:lnTo>
                    <a:pt x="12" y="12"/>
                  </a:lnTo>
                  <a:cubicBezTo>
                    <a:pt x="12" y="12"/>
                    <a:pt x="12" y="12"/>
                    <a:pt x="12" y="12"/>
                  </a:cubicBezTo>
                  <a:close/>
                  <a:moveTo>
                    <a:pt x="98" y="13"/>
                  </a:moveTo>
                  <a:cubicBezTo>
                    <a:pt x="98" y="13"/>
                    <a:pt x="99" y="13"/>
                    <a:pt x="99" y="13"/>
                  </a:cubicBezTo>
                  <a:cubicBezTo>
                    <a:pt x="100" y="13"/>
                    <a:pt x="100" y="12"/>
                    <a:pt x="100" y="12"/>
                  </a:cubicBezTo>
                  <a:cubicBezTo>
                    <a:pt x="99" y="12"/>
                    <a:pt x="99" y="12"/>
                    <a:pt x="98" y="12"/>
                  </a:cubicBezTo>
                  <a:cubicBezTo>
                    <a:pt x="98" y="12"/>
                    <a:pt x="98" y="12"/>
                    <a:pt x="98" y="13"/>
                  </a:cubicBezTo>
                  <a:close/>
                  <a:moveTo>
                    <a:pt x="51" y="13"/>
                  </a:moveTo>
                  <a:cubicBezTo>
                    <a:pt x="51" y="13"/>
                    <a:pt x="52" y="13"/>
                    <a:pt x="52" y="13"/>
                  </a:cubicBezTo>
                  <a:cubicBezTo>
                    <a:pt x="52" y="13"/>
                    <a:pt x="52" y="12"/>
                    <a:pt x="52" y="12"/>
                  </a:cubicBezTo>
                  <a:cubicBezTo>
                    <a:pt x="52" y="12"/>
                    <a:pt x="52" y="12"/>
                    <a:pt x="52" y="12"/>
                  </a:cubicBezTo>
                  <a:cubicBezTo>
                    <a:pt x="51" y="12"/>
                    <a:pt x="51" y="12"/>
                    <a:pt x="51" y="13"/>
                  </a:cubicBezTo>
                  <a:close/>
                  <a:moveTo>
                    <a:pt x="49" y="12"/>
                  </a:moveTo>
                  <a:cubicBezTo>
                    <a:pt x="49" y="13"/>
                    <a:pt x="49" y="13"/>
                    <a:pt x="50" y="13"/>
                  </a:cubicBezTo>
                  <a:cubicBezTo>
                    <a:pt x="50" y="13"/>
                    <a:pt x="50" y="13"/>
                    <a:pt x="50" y="12"/>
                  </a:cubicBezTo>
                  <a:cubicBezTo>
                    <a:pt x="50" y="12"/>
                    <a:pt x="50" y="12"/>
                    <a:pt x="50" y="12"/>
                  </a:cubicBezTo>
                  <a:cubicBezTo>
                    <a:pt x="50" y="12"/>
                    <a:pt x="49" y="12"/>
                    <a:pt x="49" y="12"/>
                  </a:cubicBezTo>
                  <a:close/>
                  <a:moveTo>
                    <a:pt x="108" y="12"/>
                  </a:moveTo>
                  <a:cubicBezTo>
                    <a:pt x="107" y="12"/>
                    <a:pt x="107" y="11"/>
                    <a:pt x="107" y="11"/>
                  </a:cubicBezTo>
                  <a:cubicBezTo>
                    <a:pt x="106" y="11"/>
                    <a:pt x="106" y="12"/>
                    <a:pt x="106" y="12"/>
                  </a:cubicBezTo>
                  <a:cubicBezTo>
                    <a:pt x="105" y="12"/>
                    <a:pt x="105" y="12"/>
                    <a:pt x="105" y="13"/>
                  </a:cubicBezTo>
                  <a:cubicBezTo>
                    <a:pt x="105" y="14"/>
                    <a:pt x="105" y="14"/>
                    <a:pt x="106" y="14"/>
                  </a:cubicBezTo>
                  <a:cubicBezTo>
                    <a:pt x="106" y="14"/>
                    <a:pt x="107" y="13"/>
                    <a:pt x="107" y="13"/>
                  </a:cubicBezTo>
                  <a:cubicBezTo>
                    <a:pt x="108" y="13"/>
                    <a:pt x="108" y="12"/>
                    <a:pt x="108" y="12"/>
                  </a:cubicBezTo>
                  <a:close/>
                  <a:moveTo>
                    <a:pt x="87" y="11"/>
                  </a:moveTo>
                  <a:cubicBezTo>
                    <a:pt x="88" y="12"/>
                    <a:pt x="88" y="12"/>
                    <a:pt x="88" y="12"/>
                  </a:cubicBezTo>
                  <a:cubicBezTo>
                    <a:pt x="88" y="12"/>
                    <a:pt x="88" y="12"/>
                    <a:pt x="89" y="12"/>
                  </a:cubicBezTo>
                  <a:cubicBezTo>
                    <a:pt x="89" y="12"/>
                    <a:pt x="89" y="11"/>
                    <a:pt x="89" y="11"/>
                  </a:cubicBezTo>
                  <a:cubicBezTo>
                    <a:pt x="89" y="11"/>
                    <a:pt x="88" y="11"/>
                    <a:pt x="88" y="11"/>
                  </a:cubicBezTo>
                  <a:cubicBezTo>
                    <a:pt x="88" y="11"/>
                    <a:pt x="87" y="11"/>
                    <a:pt x="87" y="11"/>
                  </a:cubicBezTo>
                  <a:close/>
                  <a:moveTo>
                    <a:pt x="75" y="13"/>
                  </a:moveTo>
                  <a:cubicBezTo>
                    <a:pt x="76" y="13"/>
                    <a:pt x="76" y="13"/>
                    <a:pt x="77" y="13"/>
                  </a:cubicBezTo>
                  <a:cubicBezTo>
                    <a:pt x="77" y="12"/>
                    <a:pt x="77" y="12"/>
                    <a:pt x="77" y="11"/>
                  </a:cubicBezTo>
                  <a:cubicBezTo>
                    <a:pt x="77" y="11"/>
                    <a:pt x="76" y="11"/>
                    <a:pt x="76" y="11"/>
                  </a:cubicBezTo>
                  <a:cubicBezTo>
                    <a:pt x="75" y="12"/>
                    <a:pt x="75" y="12"/>
                    <a:pt x="75" y="13"/>
                  </a:cubicBezTo>
                  <a:close/>
                  <a:moveTo>
                    <a:pt x="104" y="11"/>
                  </a:moveTo>
                  <a:cubicBezTo>
                    <a:pt x="104" y="11"/>
                    <a:pt x="104" y="11"/>
                    <a:pt x="103" y="11"/>
                  </a:cubicBezTo>
                  <a:cubicBezTo>
                    <a:pt x="102" y="11"/>
                    <a:pt x="102" y="11"/>
                    <a:pt x="102" y="11"/>
                  </a:cubicBezTo>
                  <a:cubicBezTo>
                    <a:pt x="102" y="12"/>
                    <a:pt x="102" y="12"/>
                    <a:pt x="103" y="13"/>
                  </a:cubicBezTo>
                  <a:cubicBezTo>
                    <a:pt x="103" y="12"/>
                    <a:pt x="103" y="12"/>
                    <a:pt x="104" y="12"/>
                  </a:cubicBezTo>
                  <a:cubicBezTo>
                    <a:pt x="104" y="12"/>
                    <a:pt x="104" y="12"/>
                    <a:pt x="104" y="11"/>
                  </a:cubicBezTo>
                  <a:close/>
                  <a:moveTo>
                    <a:pt x="9" y="11"/>
                  </a:moveTo>
                  <a:cubicBezTo>
                    <a:pt x="9" y="12"/>
                    <a:pt x="9" y="12"/>
                    <a:pt x="10" y="12"/>
                  </a:cubicBezTo>
                  <a:cubicBezTo>
                    <a:pt x="10" y="12"/>
                    <a:pt x="11" y="12"/>
                    <a:pt x="11" y="12"/>
                  </a:cubicBezTo>
                  <a:cubicBezTo>
                    <a:pt x="11" y="11"/>
                    <a:pt x="11" y="11"/>
                    <a:pt x="10" y="11"/>
                  </a:cubicBezTo>
                  <a:cubicBezTo>
                    <a:pt x="9" y="11"/>
                    <a:pt x="9" y="11"/>
                    <a:pt x="9" y="11"/>
                  </a:cubicBezTo>
                  <a:close/>
                  <a:moveTo>
                    <a:pt x="100" y="10"/>
                  </a:moveTo>
                  <a:cubicBezTo>
                    <a:pt x="100" y="10"/>
                    <a:pt x="100" y="10"/>
                    <a:pt x="100" y="11"/>
                  </a:cubicBezTo>
                  <a:cubicBezTo>
                    <a:pt x="100" y="11"/>
                    <a:pt x="100" y="11"/>
                    <a:pt x="100" y="11"/>
                  </a:cubicBezTo>
                  <a:cubicBezTo>
                    <a:pt x="100" y="11"/>
                    <a:pt x="100" y="11"/>
                    <a:pt x="101" y="11"/>
                  </a:cubicBezTo>
                  <a:cubicBezTo>
                    <a:pt x="101" y="10"/>
                    <a:pt x="101" y="10"/>
                    <a:pt x="101" y="10"/>
                  </a:cubicBezTo>
                  <a:cubicBezTo>
                    <a:pt x="100" y="10"/>
                    <a:pt x="100" y="10"/>
                    <a:pt x="100" y="10"/>
                  </a:cubicBezTo>
                  <a:close/>
                  <a:moveTo>
                    <a:pt x="75" y="9"/>
                  </a:moveTo>
                  <a:cubicBezTo>
                    <a:pt x="75" y="9"/>
                    <a:pt x="75" y="9"/>
                    <a:pt x="75" y="9"/>
                  </a:cubicBezTo>
                  <a:cubicBezTo>
                    <a:pt x="75" y="9"/>
                    <a:pt x="75" y="9"/>
                    <a:pt x="75" y="9"/>
                  </a:cubicBezTo>
                  <a:cubicBezTo>
                    <a:pt x="76" y="9"/>
                    <a:pt x="76" y="9"/>
                    <a:pt x="76" y="8"/>
                  </a:cubicBezTo>
                  <a:cubicBezTo>
                    <a:pt x="76" y="8"/>
                    <a:pt x="76" y="8"/>
                    <a:pt x="76" y="7"/>
                  </a:cubicBezTo>
                  <a:cubicBezTo>
                    <a:pt x="75" y="7"/>
                    <a:pt x="75" y="7"/>
                    <a:pt x="75" y="8"/>
                  </a:cubicBezTo>
                  <a:cubicBezTo>
                    <a:pt x="75" y="8"/>
                    <a:pt x="75" y="8"/>
                    <a:pt x="75" y="9"/>
                  </a:cubicBezTo>
                  <a:close/>
                  <a:moveTo>
                    <a:pt x="79" y="1"/>
                  </a:moveTo>
                  <a:cubicBezTo>
                    <a:pt x="79" y="1"/>
                    <a:pt x="80" y="1"/>
                    <a:pt x="80" y="1"/>
                  </a:cubicBezTo>
                  <a:cubicBezTo>
                    <a:pt x="80" y="1"/>
                    <a:pt x="80" y="1"/>
                    <a:pt x="80" y="1"/>
                  </a:cubicBezTo>
                  <a:cubicBezTo>
                    <a:pt x="80" y="1"/>
                    <a:pt x="81" y="1"/>
                    <a:pt x="81" y="1"/>
                  </a:cubicBezTo>
                  <a:cubicBezTo>
                    <a:pt x="82" y="1"/>
                    <a:pt x="82" y="1"/>
                    <a:pt x="82" y="1"/>
                  </a:cubicBezTo>
                  <a:cubicBezTo>
                    <a:pt x="82" y="2"/>
                    <a:pt x="82" y="2"/>
                    <a:pt x="81" y="3"/>
                  </a:cubicBezTo>
                  <a:cubicBezTo>
                    <a:pt x="81" y="3"/>
                    <a:pt x="81" y="3"/>
                    <a:pt x="81" y="4"/>
                  </a:cubicBezTo>
                  <a:cubicBezTo>
                    <a:pt x="81" y="4"/>
                    <a:pt x="82" y="3"/>
                    <a:pt x="82" y="3"/>
                  </a:cubicBezTo>
                  <a:cubicBezTo>
                    <a:pt x="82" y="3"/>
                    <a:pt x="82" y="3"/>
                    <a:pt x="82" y="3"/>
                  </a:cubicBezTo>
                  <a:cubicBezTo>
                    <a:pt x="83" y="3"/>
                    <a:pt x="83" y="4"/>
                    <a:pt x="83" y="4"/>
                  </a:cubicBezTo>
                  <a:cubicBezTo>
                    <a:pt x="82" y="4"/>
                    <a:pt x="81" y="5"/>
                    <a:pt x="81" y="6"/>
                  </a:cubicBezTo>
                  <a:cubicBezTo>
                    <a:pt x="81" y="6"/>
                    <a:pt x="81" y="7"/>
                    <a:pt x="82" y="7"/>
                  </a:cubicBezTo>
                  <a:cubicBezTo>
                    <a:pt x="81" y="8"/>
                    <a:pt x="81" y="8"/>
                    <a:pt x="81" y="9"/>
                  </a:cubicBezTo>
                  <a:cubicBezTo>
                    <a:pt x="81" y="9"/>
                    <a:pt x="80" y="9"/>
                    <a:pt x="80" y="9"/>
                  </a:cubicBezTo>
                  <a:cubicBezTo>
                    <a:pt x="80" y="9"/>
                    <a:pt x="80" y="8"/>
                    <a:pt x="80" y="7"/>
                  </a:cubicBezTo>
                  <a:cubicBezTo>
                    <a:pt x="80" y="6"/>
                    <a:pt x="80" y="6"/>
                    <a:pt x="79" y="6"/>
                  </a:cubicBezTo>
                  <a:cubicBezTo>
                    <a:pt x="79" y="6"/>
                    <a:pt x="79" y="7"/>
                    <a:pt x="79" y="7"/>
                  </a:cubicBezTo>
                  <a:cubicBezTo>
                    <a:pt x="79" y="7"/>
                    <a:pt x="78" y="7"/>
                    <a:pt x="78" y="7"/>
                  </a:cubicBezTo>
                  <a:cubicBezTo>
                    <a:pt x="78" y="8"/>
                    <a:pt x="78" y="8"/>
                    <a:pt x="77" y="9"/>
                  </a:cubicBezTo>
                  <a:cubicBezTo>
                    <a:pt x="77" y="9"/>
                    <a:pt x="77" y="9"/>
                    <a:pt x="77" y="10"/>
                  </a:cubicBezTo>
                  <a:cubicBezTo>
                    <a:pt x="78" y="10"/>
                    <a:pt x="78" y="10"/>
                    <a:pt x="78" y="10"/>
                  </a:cubicBezTo>
                  <a:cubicBezTo>
                    <a:pt x="78" y="10"/>
                    <a:pt x="79" y="10"/>
                    <a:pt x="79" y="10"/>
                  </a:cubicBezTo>
                  <a:cubicBezTo>
                    <a:pt x="80" y="10"/>
                    <a:pt x="80" y="10"/>
                    <a:pt x="81" y="10"/>
                  </a:cubicBezTo>
                  <a:cubicBezTo>
                    <a:pt x="81" y="10"/>
                    <a:pt x="82" y="11"/>
                    <a:pt x="82" y="11"/>
                  </a:cubicBezTo>
                  <a:cubicBezTo>
                    <a:pt x="83" y="11"/>
                    <a:pt x="83" y="10"/>
                    <a:pt x="83" y="10"/>
                  </a:cubicBezTo>
                  <a:cubicBezTo>
                    <a:pt x="84" y="10"/>
                    <a:pt x="84" y="10"/>
                    <a:pt x="84" y="10"/>
                  </a:cubicBezTo>
                  <a:cubicBezTo>
                    <a:pt x="85" y="10"/>
                    <a:pt x="85" y="10"/>
                    <a:pt x="85" y="10"/>
                  </a:cubicBezTo>
                  <a:cubicBezTo>
                    <a:pt x="85" y="11"/>
                    <a:pt x="85" y="11"/>
                    <a:pt x="85" y="11"/>
                  </a:cubicBezTo>
                  <a:cubicBezTo>
                    <a:pt x="86" y="11"/>
                    <a:pt x="86" y="11"/>
                    <a:pt x="86" y="10"/>
                  </a:cubicBezTo>
                  <a:cubicBezTo>
                    <a:pt x="86" y="10"/>
                    <a:pt x="86" y="10"/>
                    <a:pt x="86" y="9"/>
                  </a:cubicBezTo>
                  <a:cubicBezTo>
                    <a:pt x="86" y="9"/>
                    <a:pt x="85" y="9"/>
                    <a:pt x="85" y="9"/>
                  </a:cubicBezTo>
                  <a:cubicBezTo>
                    <a:pt x="85" y="9"/>
                    <a:pt x="85" y="9"/>
                    <a:pt x="84" y="9"/>
                  </a:cubicBezTo>
                  <a:cubicBezTo>
                    <a:pt x="84" y="9"/>
                    <a:pt x="85" y="8"/>
                    <a:pt x="85" y="8"/>
                  </a:cubicBezTo>
                  <a:cubicBezTo>
                    <a:pt x="85" y="8"/>
                    <a:pt x="85" y="8"/>
                    <a:pt x="86" y="8"/>
                  </a:cubicBezTo>
                  <a:cubicBezTo>
                    <a:pt x="86" y="8"/>
                    <a:pt x="86" y="7"/>
                    <a:pt x="86" y="7"/>
                  </a:cubicBezTo>
                  <a:cubicBezTo>
                    <a:pt x="86" y="7"/>
                    <a:pt x="86" y="6"/>
                    <a:pt x="87" y="7"/>
                  </a:cubicBezTo>
                  <a:cubicBezTo>
                    <a:pt x="87" y="7"/>
                    <a:pt x="87" y="7"/>
                    <a:pt x="87" y="7"/>
                  </a:cubicBezTo>
                  <a:cubicBezTo>
                    <a:pt x="87" y="7"/>
                    <a:pt x="88" y="8"/>
                    <a:pt x="88" y="8"/>
                  </a:cubicBezTo>
                  <a:cubicBezTo>
                    <a:pt x="88" y="9"/>
                    <a:pt x="88" y="9"/>
                    <a:pt x="88" y="9"/>
                  </a:cubicBezTo>
                  <a:cubicBezTo>
                    <a:pt x="88" y="10"/>
                    <a:pt x="88" y="10"/>
                    <a:pt x="89" y="10"/>
                  </a:cubicBezTo>
                  <a:cubicBezTo>
                    <a:pt x="89" y="10"/>
                    <a:pt x="89" y="10"/>
                    <a:pt x="89" y="9"/>
                  </a:cubicBezTo>
                  <a:cubicBezTo>
                    <a:pt x="89" y="9"/>
                    <a:pt x="89" y="9"/>
                    <a:pt x="90" y="9"/>
                  </a:cubicBezTo>
                  <a:cubicBezTo>
                    <a:pt x="90" y="9"/>
                    <a:pt x="91" y="9"/>
                    <a:pt x="91" y="8"/>
                  </a:cubicBezTo>
                  <a:cubicBezTo>
                    <a:pt x="91" y="8"/>
                    <a:pt x="91" y="8"/>
                    <a:pt x="92" y="8"/>
                  </a:cubicBezTo>
                  <a:cubicBezTo>
                    <a:pt x="92" y="8"/>
                    <a:pt x="92" y="8"/>
                    <a:pt x="92" y="8"/>
                  </a:cubicBezTo>
                  <a:cubicBezTo>
                    <a:pt x="93" y="8"/>
                    <a:pt x="93" y="8"/>
                    <a:pt x="93" y="8"/>
                  </a:cubicBezTo>
                  <a:cubicBezTo>
                    <a:pt x="93" y="8"/>
                    <a:pt x="94" y="8"/>
                    <a:pt x="94" y="8"/>
                  </a:cubicBezTo>
                  <a:cubicBezTo>
                    <a:pt x="94" y="7"/>
                    <a:pt x="94" y="7"/>
                    <a:pt x="95" y="7"/>
                  </a:cubicBezTo>
                  <a:cubicBezTo>
                    <a:pt x="95" y="7"/>
                    <a:pt x="95" y="8"/>
                    <a:pt x="95" y="9"/>
                  </a:cubicBezTo>
                  <a:cubicBezTo>
                    <a:pt x="94" y="9"/>
                    <a:pt x="94" y="9"/>
                    <a:pt x="93" y="10"/>
                  </a:cubicBezTo>
                  <a:cubicBezTo>
                    <a:pt x="93" y="10"/>
                    <a:pt x="92" y="11"/>
                    <a:pt x="92" y="11"/>
                  </a:cubicBezTo>
                  <a:cubicBezTo>
                    <a:pt x="92" y="12"/>
                    <a:pt x="92" y="12"/>
                    <a:pt x="92" y="12"/>
                  </a:cubicBezTo>
                  <a:cubicBezTo>
                    <a:pt x="92" y="12"/>
                    <a:pt x="93" y="12"/>
                    <a:pt x="93" y="12"/>
                  </a:cubicBezTo>
                  <a:cubicBezTo>
                    <a:pt x="93" y="12"/>
                    <a:pt x="93" y="11"/>
                    <a:pt x="94" y="11"/>
                  </a:cubicBezTo>
                  <a:cubicBezTo>
                    <a:pt x="94" y="11"/>
                    <a:pt x="94" y="11"/>
                    <a:pt x="95" y="11"/>
                  </a:cubicBezTo>
                  <a:cubicBezTo>
                    <a:pt x="95" y="11"/>
                    <a:pt x="95" y="11"/>
                    <a:pt x="95" y="10"/>
                  </a:cubicBezTo>
                  <a:cubicBezTo>
                    <a:pt x="95" y="10"/>
                    <a:pt x="95" y="10"/>
                    <a:pt x="96" y="9"/>
                  </a:cubicBezTo>
                  <a:cubicBezTo>
                    <a:pt x="96" y="9"/>
                    <a:pt x="96" y="9"/>
                    <a:pt x="96" y="9"/>
                  </a:cubicBezTo>
                  <a:cubicBezTo>
                    <a:pt x="97" y="9"/>
                    <a:pt x="97" y="9"/>
                    <a:pt x="97" y="9"/>
                  </a:cubicBezTo>
                  <a:cubicBezTo>
                    <a:pt x="97" y="9"/>
                    <a:pt x="97" y="9"/>
                    <a:pt x="98" y="9"/>
                  </a:cubicBezTo>
                  <a:cubicBezTo>
                    <a:pt x="98" y="9"/>
                    <a:pt x="98" y="9"/>
                    <a:pt x="98" y="9"/>
                  </a:cubicBezTo>
                  <a:cubicBezTo>
                    <a:pt x="99" y="8"/>
                    <a:pt x="99" y="8"/>
                    <a:pt x="100" y="9"/>
                  </a:cubicBezTo>
                  <a:cubicBezTo>
                    <a:pt x="100" y="9"/>
                    <a:pt x="100" y="9"/>
                    <a:pt x="101" y="9"/>
                  </a:cubicBezTo>
                  <a:cubicBezTo>
                    <a:pt x="101" y="9"/>
                    <a:pt x="101" y="8"/>
                    <a:pt x="101" y="8"/>
                  </a:cubicBezTo>
                  <a:cubicBezTo>
                    <a:pt x="101" y="7"/>
                    <a:pt x="101" y="7"/>
                    <a:pt x="101" y="6"/>
                  </a:cubicBezTo>
                  <a:cubicBezTo>
                    <a:pt x="102" y="6"/>
                    <a:pt x="102" y="6"/>
                    <a:pt x="103" y="7"/>
                  </a:cubicBezTo>
                  <a:cubicBezTo>
                    <a:pt x="103" y="7"/>
                    <a:pt x="103" y="7"/>
                    <a:pt x="104" y="7"/>
                  </a:cubicBezTo>
                  <a:cubicBezTo>
                    <a:pt x="103" y="7"/>
                    <a:pt x="103" y="7"/>
                    <a:pt x="103" y="7"/>
                  </a:cubicBezTo>
                  <a:cubicBezTo>
                    <a:pt x="103" y="7"/>
                    <a:pt x="103" y="7"/>
                    <a:pt x="103" y="7"/>
                  </a:cubicBezTo>
                  <a:cubicBezTo>
                    <a:pt x="103" y="7"/>
                    <a:pt x="102" y="8"/>
                    <a:pt x="102" y="8"/>
                  </a:cubicBezTo>
                  <a:cubicBezTo>
                    <a:pt x="102" y="9"/>
                    <a:pt x="102" y="9"/>
                    <a:pt x="102" y="9"/>
                  </a:cubicBezTo>
                  <a:cubicBezTo>
                    <a:pt x="103" y="9"/>
                    <a:pt x="104" y="9"/>
                    <a:pt x="104" y="9"/>
                  </a:cubicBezTo>
                  <a:cubicBezTo>
                    <a:pt x="104" y="10"/>
                    <a:pt x="105" y="10"/>
                    <a:pt x="105" y="10"/>
                  </a:cubicBezTo>
                  <a:cubicBezTo>
                    <a:pt x="105" y="10"/>
                    <a:pt x="106" y="10"/>
                    <a:pt x="105" y="9"/>
                  </a:cubicBezTo>
                  <a:cubicBezTo>
                    <a:pt x="105" y="9"/>
                    <a:pt x="105" y="9"/>
                    <a:pt x="105" y="9"/>
                  </a:cubicBezTo>
                  <a:cubicBezTo>
                    <a:pt x="106" y="9"/>
                    <a:pt x="107" y="10"/>
                    <a:pt x="107" y="10"/>
                  </a:cubicBezTo>
                  <a:cubicBezTo>
                    <a:pt x="108" y="11"/>
                    <a:pt x="108" y="11"/>
                    <a:pt x="109" y="12"/>
                  </a:cubicBezTo>
                  <a:cubicBezTo>
                    <a:pt x="108" y="12"/>
                    <a:pt x="108" y="13"/>
                    <a:pt x="108" y="13"/>
                  </a:cubicBezTo>
                  <a:cubicBezTo>
                    <a:pt x="108" y="14"/>
                    <a:pt x="108" y="15"/>
                    <a:pt x="109" y="15"/>
                  </a:cubicBezTo>
                  <a:cubicBezTo>
                    <a:pt x="109" y="15"/>
                    <a:pt x="109" y="15"/>
                    <a:pt x="109" y="15"/>
                  </a:cubicBezTo>
                  <a:cubicBezTo>
                    <a:pt x="110" y="15"/>
                    <a:pt x="110" y="15"/>
                    <a:pt x="111" y="15"/>
                  </a:cubicBezTo>
                  <a:cubicBezTo>
                    <a:pt x="111" y="15"/>
                    <a:pt x="111" y="15"/>
                    <a:pt x="111" y="15"/>
                  </a:cubicBezTo>
                  <a:cubicBezTo>
                    <a:pt x="110" y="15"/>
                    <a:pt x="110" y="15"/>
                    <a:pt x="111" y="15"/>
                  </a:cubicBezTo>
                  <a:cubicBezTo>
                    <a:pt x="111" y="15"/>
                    <a:pt x="111" y="15"/>
                    <a:pt x="111" y="15"/>
                  </a:cubicBezTo>
                  <a:cubicBezTo>
                    <a:pt x="111" y="15"/>
                    <a:pt x="111" y="15"/>
                    <a:pt x="111" y="15"/>
                  </a:cubicBezTo>
                  <a:cubicBezTo>
                    <a:pt x="111" y="16"/>
                    <a:pt x="111" y="16"/>
                    <a:pt x="111" y="16"/>
                  </a:cubicBezTo>
                  <a:cubicBezTo>
                    <a:pt x="111" y="16"/>
                    <a:pt x="111" y="16"/>
                    <a:pt x="111" y="16"/>
                  </a:cubicBezTo>
                  <a:cubicBezTo>
                    <a:pt x="111" y="16"/>
                    <a:pt x="111" y="17"/>
                    <a:pt x="112" y="17"/>
                  </a:cubicBezTo>
                  <a:cubicBezTo>
                    <a:pt x="112" y="18"/>
                    <a:pt x="112" y="18"/>
                    <a:pt x="113" y="18"/>
                  </a:cubicBezTo>
                  <a:cubicBezTo>
                    <a:pt x="113" y="18"/>
                    <a:pt x="113" y="18"/>
                    <a:pt x="113" y="19"/>
                  </a:cubicBezTo>
                  <a:cubicBezTo>
                    <a:pt x="113" y="19"/>
                    <a:pt x="113" y="19"/>
                    <a:pt x="113" y="19"/>
                  </a:cubicBezTo>
                  <a:cubicBezTo>
                    <a:pt x="112" y="19"/>
                    <a:pt x="112" y="20"/>
                    <a:pt x="112" y="20"/>
                  </a:cubicBezTo>
                  <a:cubicBezTo>
                    <a:pt x="112" y="20"/>
                    <a:pt x="113" y="20"/>
                    <a:pt x="113" y="20"/>
                  </a:cubicBezTo>
                  <a:cubicBezTo>
                    <a:pt x="114" y="20"/>
                    <a:pt x="114" y="21"/>
                    <a:pt x="114" y="21"/>
                  </a:cubicBezTo>
                  <a:cubicBezTo>
                    <a:pt x="115" y="23"/>
                    <a:pt x="116" y="26"/>
                    <a:pt x="117" y="30"/>
                  </a:cubicBezTo>
                  <a:cubicBezTo>
                    <a:pt x="117" y="33"/>
                    <a:pt x="118" y="37"/>
                    <a:pt x="118" y="40"/>
                  </a:cubicBezTo>
                  <a:cubicBezTo>
                    <a:pt x="118" y="41"/>
                    <a:pt x="118" y="42"/>
                    <a:pt x="118" y="42"/>
                  </a:cubicBezTo>
                  <a:cubicBezTo>
                    <a:pt x="119" y="43"/>
                    <a:pt x="118" y="44"/>
                    <a:pt x="118" y="44"/>
                  </a:cubicBezTo>
                  <a:cubicBezTo>
                    <a:pt x="118" y="45"/>
                    <a:pt x="118" y="45"/>
                    <a:pt x="118" y="45"/>
                  </a:cubicBezTo>
                  <a:cubicBezTo>
                    <a:pt x="117" y="45"/>
                    <a:pt x="117" y="46"/>
                    <a:pt x="117" y="46"/>
                  </a:cubicBezTo>
                  <a:cubicBezTo>
                    <a:pt x="118" y="46"/>
                    <a:pt x="118" y="46"/>
                    <a:pt x="118" y="46"/>
                  </a:cubicBezTo>
                  <a:cubicBezTo>
                    <a:pt x="118" y="46"/>
                    <a:pt x="118" y="46"/>
                    <a:pt x="118" y="46"/>
                  </a:cubicBezTo>
                  <a:cubicBezTo>
                    <a:pt x="119" y="51"/>
                    <a:pt x="119" y="55"/>
                    <a:pt x="119" y="60"/>
                  </a:cubicBezTo>
                  <a:lnTo>
                    <a:pt x="119" y="75"/>
                  </a:lnTo>
                  <a:cubicBezTo>
                    <a:pt x="119" y="79"/>
                    <a:pt x="119" y="83"/>
                    <a:pt x="118" y="87"/>
                  </a:cubicBezTo>
                  <a:cubicBezTo>
                    <a:pt x="118" y="91"/>
                    <a:pt x="118" y="94"/>
                    <a:pt x="117" y="98"/>
                  </a:cubicBezTo>
                  <a:cubicBezTo>
                    <a:pt x="116" y="104"/>
                    <a:pt x="113" y="109"/>
                    <a:pt x="110" y="113"/>
                  </a:cubicBezTo>
                  <a:cubicBezTo>
                    <a:pt x="106" y="117"/>
                    <a:pt x="102" y="120"/>
                    <a:pt x="96" y="122"/>
                  </a:cubicBezTo>
                  <a:cubicBezTo>
                    <a:pt x="91" y="124"/>
                    <a:pt x="84" y="125"/>
                    <a:pt x="78" y="125"/>
                  </a:cubicBezTo>
                  <a:cubicBezTo>
                    <a:pt x="71" y="126"/>
                    <a:pt x="63" y="126"/>
                    <a:pt x="55" y="125"/>
                  </a:cubicBezTo>
                  <a:cubicBezTo>
                    <a:pt x="55" y="140"/>
                    <a:pt x="55" y="154"/>
                    <a:pt x="55" y="169"/>
                  </a:cubicBezTo>
                  <a:cubicBezTo>
                    <a:pt x="55" y="183"/>
                    <a:pt x="55" y="197"/>
                    <a:pt x="55" y="211"/>
                  </a:cubicBezTo>
                  <a:lnTo>
                    <a:pt x="38" y="212"/>
                  </a:lnTo>
                  <a:cubicBezTo>
                    <a:pt x="35" y="211"/>
                    <a:pt x="32" y="211"/>
                    <a:pt x="30" y="211"/>
                  </a:cubicBezTo>
                  <a:cubicBezTo>
                    <a:pt x="27" y="212"/>
                    <a:pt x="24" y="211"/>
                    <a:pt x="22" y="211"/>
                  </a:cubicBezTo>
                  <a:lnTo>
                    <a:pt x="21" y="211"/>
                  </a:lnTo>
                  <a:lnTo>
                    <a:pt x="20" y="211"/>
                  </a:lnTo>
                  <a:cubicBezTo>
                    <a:pt x="20" y="211"/>
                    <a:pt x="19" y="211"/>
                    <a:pt x="19" y="211"/>
                  </a:cubicBezTo>
                  <a:cubicBezTo>
                    <a:pt x="18" y="212"/>
                    <a:pt x="18" y="211"/>
                    <a:pt x="17" y="211"/>
                  </a:cubicBezTo>
                  <a:cubicBezTo>
                    <a:pt x="16" y="211"/>
                    <a:pt x="15" y="212"/>
                    <a:pt x="14" y="212"/>
                  </a:cubicBezTo>
                  <a:cubicBezTo>
                    <a:pt x="12" y="211"/>
                    <a:pt x="11" y="211"/>
                    <a:pt x="10" y="211"/>
                  </a:cubicBezTo>
                  <a:cubicBezTo>
                    <a:pt x="10" y="211"/>
                    <a:pt x="10" y="211"/>
                    <a:pt x="10" y="211"/>
                  </a:cubicBezTo>
                  <a:cubicBezTo>
                    <a:pt x="11" y="211"/>
                    <a:pt x="11" y="211"/>
                    <a:pt x="11" y="210"/>
                  </a:cubicBezTo>
                  <a:cubicBezTo>
                    <a:pt x="10" y="210"/>
                    <a:pt x="10" y="210"/>
                    <a:pt x="10" y="210"/>
                  </a:cubicBezTo>
                  <a:cubicBezTo>
                    <a:pt x="10" y="210"/>
                    <a:pt x="9" y="210"/>
                    <a:pt x="9" y="210"/>
                  </a:cubicBezTo>
                  <a:cubicBezTo>
                    <a:pt x="9" y="210"/>
                    <a:pt x="9" y="211"/>
                    <a:pt x="9" y="211"/>
                  </a:cubicBezTo>
                  <a:cubicBezTo>
                    <a:pt x="8" y="211"/>
                    <a:pt x="8" y="211"/>
                    <a:pt x="8" y="210"/>
                  </a:cubicBezTo>
                  <a:cubicBezTo>
                    <a:pt x="8" y="211"/>
                    <a:pt x="7" y="211"/>
                    <a:pt x="7" y="211"/>
                  </a:cubicBezTo>
                  <a:cubicBezTo>
                    <a:pt x="7" y="211"/>
                    <a:pt x="7" y="211"/>
                    <a:pt x="7" y="211"/>
                  </a:cubicBezTo>
                  <a:cubicBezTo>
                    <a:pt x="6" y="211"/>
                    <a:pt x="5" y="211"/>
                    <a:pt x="4" y="211"/>
                  </a:cubicBezTo>
                  <a:cubicBezTo>
                    <a:pt x="3" y="211"/>
                    <a:pt x="3" y="211"/>
                    <a:pt x="2" y="211"/>
                  </a:cubicBezTo>
                  <a:cubicBezTo>
                    <a:pt x="2" y="212"/>
                    <a:pt x="1" y="212"/>
                    <a:pt x="0" y="211"/>
                  </a:cubicBezTo>
                  <a:cubicBezTo>
                    <a:pt x="0" y="211"/>
                    <a:pt x="0" y="211"/>
                    <a:pt x="0" y="211"/>
                  </a:cubicBezTo>
                  <a:cubicBezTo>
                    <a:pt x="1" y="211"/>
                    <a:pt x="1" y="211"/>
                    <a:pt x="1" y="210"/>
                  </a:cubicBezTo>
                  <a:cubicBezTo>
                    <a:pt x="1" y="210"/>
                    <a:pt x="0" y="210"/>
                    <a:pt x="0" y="210"/>
                  </a:cubicBezTo>
                  <a:cubicBezTo>
                    <a:pt x="0" y="209"/>
                    <a:pt x="0" y="209"/>
                    <a:pt x="0" y="208"/>
                  </a:cubicBezTo>
                  <a:cubicBezTo>
                    <a:pt x="1" y="208"/>
                    <a:pt x="1" y="208"/>
                    <a:pt x="1" y="207"/>
                  </a:cubicBezTo>
                  <a:cubicBezTo>
                    <a:pt x="1" y="207"/>
                    <a:pt x="1" y="206"/>
                    <a:pt x="0" y="206"/>
                  </a:cubicBezTo>
                  <a:lnTo>
                    <a:pt x="0" y="30"/>
                  </a:lnTo>
                  <a:lnTo>
                    <a:pt x="0" y="20"/>
                  </a:lnTo>
                  <a:lnTo>
                    <a:pt x="0" y="10"/>
                  </a:lnTo>
                  <a:cubicBezTo>
                    <a:pt x="0" y="10"/>
                    <a:pt x="1" y="10"/>
                    <a:pt x="1" y="10"/>
                  </a:cubicBezTo>
                  <a:cubicBezTo>
                    <a:pt x="1" y="10"/>
                    <a:pt x="1" y="10"/>
                    <a:pt x="1" y="11"/>
                  </a:cubicBezTo>
                  <a:cubicBezTo>
                    <a:pt x="2" y="11"/>
                    <a:pt x="3" y="11"/>
                    <a:pt x="4" y="11"/>
                  </a:cubicBezTo>
                  <a:cubicBezTo>
                    <a:pt x="4" y="11"/>
                    <a:pt x="5" y="11"/>
                    <a:pt x="5" y="10"/>
                  </a:cubicBezTo>
                  <a:cubicBezTo>
                    <a:pt x="4" y="10"/>
                    <a:pt x="4" y="10"/>
                    <a:pt x="4" y="10"/>
                  </a:cubicBezTo>
                  <a:cubicBezTo>
                    <a:pt x="4" y="10"/>
                    <a:pt x="3" y="9"/>
                    <a:pt x="3" y="9"/>
                  </a:cubicBezTo>
                  <a:cubicBezTo>
                    <a:pt x="4" y="9"/>
                    <a:pt x="4" y="9"/>
                    <a:pt x="4" y="9"/>
                  </a:cubicBezTo>
                  <a:cubicBezTo>
                    <a:pt x="5" y="10"/>
                    <a:pt x="5" y="10"/>
                    <a:pt x="5" y="10"/>
                  </a:cubicBezTo>
                  <a:cubicBezTo>
                    <a:pt x="6" y="10"/>
                    <a:pt x="6" y="10"/>
                    <a:pt x="7" y="10"/>
                  </a:cubicBezTo>
                  <a:cubicBezTo>
                    <a:pt x="7" y="9"/>
                    <a:pt x="8" y="9"/>
                    <a:pt x="8" y="9"/>
                  </a:cubicBezTo>
                  <a:cubicBezTo>
                    <a:pt x="8" y="9"/>
                    <a:pt x="8" y="9"/>
                    <a:pt x="9" y="9"/>
                  </a:cubicBezTo>
                  <a:cubicBezTo>
                    <a:pt x="9" y="10"/>
                    <a:pt x="9" y="10"/>
                    <a:pt x="9" y="10"/>
                  </a:cubicBezTo>
                  <a:cubicBezTo>
                    <a:pt x="10" y="10"/>
                    <a:pt x="10" y="10"/>
                    <a:pt x="10" y="9"/>
                  </a:cubicBezTo>
                  <a:cubicBezTo>
                    <a:pt x="10" y="9"/>
                    <a:pt x="10" y="9"/>
                    <a:pt x="11" y="9"/>
                  </a:cubicBezTo>
                  <a:cubicBezTo>
                    <a:pt x="11" y="9"/>
                    <a:pt x="11" y="9"/>
                    <a:pt x="12" y="9"/>
                  </a:cubicBezTo>
                  <a:cubicBezTo>
                    <a:pt x="12" y="10"/>
                    <a:pt x="12" y="10"/>
                    <a:pt x="12" y="10"/>
                  </a:cubicBezTo>
                  <a:cubicBezTo>
                    <a:pt x="12" y="10"/>
                    <a:pt x="13" y="10"/>
                    <a:pt x="13" y="10"/>
                  </a:cubicBezTo>
                  <a:cubicBezTo>
                    <a:pt x="13" y="10"/>
                    <a:pt x="13" y="10"/>
                    <a:pt x="13" y="10"/>
                  </a:cubicBezTo>
                  <a:cubicBezTo>
                    <a:pt x="13" y="11"/>
                    <a:pt x="13" y="11"/>
                    <a:pt x="13" y="11"/>
                  </a:cubicBezTo>
                  <a:cubicBezTo>
                    <a:pt x="14" y="11"/>
                    <a:pt x="14" y="11"/>
                    <a:pt x="14" y="11"/>
                  </a:cubicBezTo>
                  <a:cubicBezTo>
                    <a:pt x="14" y="10"/>
                    <a:pt x="14" y="10"/>
                    <a:pt x="14" y="10"/>
                  </a:cubicBezTo>
                  <a:cubicBezTo>
                    <a:pt x="14" y="10"/>
                    <a:pt x="14" y="9"/>
                    <a:pt x="14" y="9"/>
                  </a:cubicBezTo>
                  <a:cubicBezTo>
                    <a:pt x="14" y="9"/>
                    <a:pt x="14" y="9"/>
                    <a:pt x="15" y="9"/>
                  </a:cubicBezTo>
                  <a:cubicBezTo>
                    <a:pt x="15" y="9"/>
                    <a:pt x="15" y="9"/>
                    <a:pt x="15" y="9"/>
                  </a:cubicBezTo>
                  <a:cubicBezTo>
                    <a:pt x="16" y="10"/>
                    <a:pt x="16" y="10"/>
                    <a:pt x="16" y="10"/>
                  </a:cubicBezTo>
                  <a:cubicBezTo>
                    <a:pt x="17" y="10"/>
                    <a:pt x="17" y="9"/>
                    <a:pt x="17" y="9"/>
                  </a:cubicBezTo>
                  <a:cubicBezTo>
                    <a:pt x="17" y="8"/>
                    <a:pt x="17" y="8"/>
                    <a:pt x="17" y="7"/>
                  </a:cubicBezTo>
                  <a:cubicBezTo>
                    <a:pt x="18" y="7"/>
                    <a:pt x="19" y="7"/>
                    <a:pt x="19" y="7"/>
                  </a:cubicBezTo>
                  <a:cubicBezTo>
                    <a:pt x="19" y="8"/>
                    <a:pt x="19" y="9"/>
                    <a:pt x="20" y="9"/>
                  </a:cubicBezTo>
                  <a:cubicBezTo>
                    <a:pt x="20" y="9"/>
                    <a:pt x="21" y="9"/>
                    <a:pt x="21" y="9"/>
                  </a:cubicBezTo>
                  <a:cubicBezTo>
                    <a:pt x="21" y="8"/>
                    <a:pt x="21" y="8"/>
                    <a:pt x="21" y="8"/>
                  </a:cubicBezTo>
                  <a:cubicBezTo>
                    <a:pt x="21" y="9"/>
                    <a:pt x="21" y="9"/>
                    <a:pt x="21" y="9"/>
                  </a:cubicBezTo>
                  <a:cubicBezTo>
                    <a:pt x="21" y="9"/>
                    <a:pt x="21" y="10"/>
                    <a:pt x="20" y="10"/>
                  </a:cubicBezTo>
                  <a:cubicBezTo>
                    <a:pt x="20" y="10"/>
                    <a:pt x="20" y="10"/>
                    <a:pt x="20" y="11"/>
                  </a:cubicBezTo>
                  <a:cubicBezTo>
                    <a:pt x="20" y="11"/>
                    <a:pt x="20" y="11"/>
                    <a:pt x="20" y="11"/>
                  </a:cubicBezTo>
                  <a:cubicBezTo>
                    <a:pt x="21" y="11"/>
                    <a:pt x="21" y="11"/>
                    <a:pt x="21" y="11"/>
                  </a:cubicBezTo>
                  <a:cubicBezTo>
                    <a:pt x="21" y="10"/>
                    <a:pt x="21" y="10"/>
                    <a:pt x="22" y="10"/>
                  </a:cubicBezTo>
                  <a:cubicBezTo>
                    <a:pt x="22" y="10"/>
                    <a:pt x="23" y="10"/>
                    <a:pt x="23" y="10"/>
                  </a:cubicBezTo>
                  <a:cubicBezTo>
                    <a:pt x="24" y="10"/>
                    <a:pt x="24" y="10"/>
                    <a:pt x="25" y="10"/>
                  </a:cubicBezTo>
                  <a:cubicBezTo>
                    <a:pt x="25" y="9"/>
                    <a:pt x="26" y="9"/>
                    <a:pt x="26" y="9"/>
                  </a:cubicBezTo>
                  <a:cubicBezTo>
                    <a:pt x="26" y="9"/>
                    <a:pt x="26" y="9"/>
                    <a:pt x="27" y="9"/>
                  </a:cubicBezTo>
                  <a:cubicBezTo>
                    <a:pt x="27" y="9"/>
                    <a:pt x="27" y="10"/>
                    <a:pt x="27" y="11"/>
                  </a:cubicBezTo>
                  <a:cubicBezTo>
                    <a:pt x="27" y="11"/>
                    <a:pt x="27" y="11"/>
                    <a:pt x="27" y="11"/>
                  </a:cubicBezTo>
                  <a:cubicBezTo>
                    <a:pt x="28" y="11"/>
                    <a:pt x="28" y="10"/>
                    <a:pt x="28" y="11"/>
                  </a:cubicBezTo>
                  <a:cubicBezTo>
                    <a:pt x="28" y="11"/>
                    <a:pt x="29" y="11"/>
                    <a:pt x="29" y="11"/>
                  </a:cubicBezTo>
                  <a:cubicBezTo>
                    <a:pt x="29" y="11"/>
                    <a:pt x="29" y="11"/>
                    <a:pt x="30" y="11"/>
                  </a:cubicBezTo>
                  <a:cubicBezTo>
                    <a:pt x="30" y="11"/>
                    <a:pt x="30" y="11"/>
                    <a:pt x="30" y="11"/>
                  </a:cubicBezTo>
                  <a:cubicBezTo>
                    <a:pt x="31" y="11"/>
                    <a:pt x="31" y="11"/>
                    <a:pt x="31" y="11"/>
                  </a:cubicBezTo>
                  <a:cubicBezTo>
                    <a:pt x="32" y="11"/>
                    <a:pt x="32" y="11"/>
                    <a:pt x="32" y="12"/>
                  </a:cubicBezTo>
                  <a:cubicBezTo>
                    <a:pt x="32" y="12"/>
                    <a:pt x="32" y="12"/>
                    <a:pt x="32" y="13"/>
                  </a:cubicBezTo>
                  <a:cubicBezTo>
                    <a:pt x="31" y="13"/>
                    <a:pt x="31" y="13"/>
                    <a:pt x="31" y="13"/>
                  </a:cubicBezTo>
                  <a:cubicBezTo>
                    <a:pt x="32" y="14"/>
                    <a:pt x="32" y="13"/>
                    <a:pt x="32" y="13"/>
                  </a:cubicBezTo>
                  <a:cubicBezTo>
                    <a:pt x="32" y="13"/>
                    <a:pt x="32" y="13"/>
                    <a:pt x="32" y="12"/>
                  </a:cubicBezTo>
                  <a:cubicBezTo>
                    <a:pt x="33" y="12"/>
                    <a:pt x="33" y="12"/>
                    <a:pt x="33" y="12"/>
                  </a:cubicBezTo>
                  <a:cubicBezTo>
                    <a:pt x="34" y="12"/>
                    <a:pt x="34" y="12"/>
                    <a:pt x="34" y="12"/>
                  </a:cubicBezTo>
                  <a:cubicBezTo>
                    <a:pt x="34" y="12"/>
                    <a:pt x="35" y="13"/>
                    <a:pt x="35" y="13"/>
                  </a:cubicBezTo>
                  <a:cubicBezTo>
                    <a:pt x="35" y="13"/>
                    <a:pt x="35" y="13"/>
                    <a:pt x="35" y="13"/>
                  </a:cubicBezTo>
                  <a:cubicBezTo>
                    <a:pt x="36" y="13"/>
                    <a:pt x="36" y="13"/>
                    <a:pt x="36" y="13"/>
                  </a:cubicBezTo>
                  <a:cubicBezTo>
                    <a:pt x="36" y="12"/>
                    <a:pt x="36" y="12"/>
                    <a:pt x="36" y="12"/>
                  </a:cubicBezTo>
                  <a:lnTo>
                    <a:pt x="37" y="11"/>
                  </a:lnTo>
                  <a:cubicBezTo>
                    <a:pt x="37" y="11"/>
                    <a:pt x="37" y="11"/>
                    <a:pt x="36" y="10"/>
                  </a:cubicBezTo>
                  <a:cubicBezTo>
                    <a:pt x="36" y="10"/>
                    <a:pt x="36" y="10"/>
                    <a:pt x="37" y="9"/>
                  </a:cubicBezTo>
                  <a:cubicBezTo>
                    <a:pt x="38" y="9"/>
                    <a:pt x="38" y="10"/>
                    <a:pt x="38" y="11"/>
                  </a:cubicBezTo>
                  <a:cubicBezTo>
                    <a:pt x="38" y="11"/>
                    <a:pt x="38" y="11"/>
                    <a:pt x="38" y="11"/>
                  </a:cubicBezTo>
                  <a:cubicBezTo>
                    <a:pt x="39" y="11"/>
                    <a:pt x="39" y="12"/>
                    <a:pt x="39" y="12"/>
                  </a:cubicBezTo>
                  <a:cubicBezTo>
                    <a:pt x="39" y="12"/>
                    <a:pt x="39" y="12"/>
                    <a:pt x="40" y="12"/>
                  </a:cubicBezTo>
                  <a:cubicBezTo>
                    <a:pt x="40" y="13"/>
                    <a:pt x="40" y="13"/>
                    <a:pt x="41" y="12"/>
                  </a:cubicBezTo>
                  <a:cubicBezTo>
                    <a:pt x="41" y="12"/>
                    <a:pt x="40" y="12"/>
                    <a:pt x="40" y="12"/>
                  </a:cubicBezTo>
                  <a:cubicBezTo>
                    <a:pt x="40" y="11"/>
                    <a:pt x="40" y="11"/>
                    <a:pt x="39" y="11"/>
                  </a:cubicBezTo>
                  <a:cubicBezTo>
                    <a:pt x="39" y="11"/>
                    <a:pt x="39" y="10"/>
                    <a:pt x="39" y="10"/>
                  </a:cubicBezTo>
                  <a:cubicBezTo>
                    <a:pt x="38" y="9"/>
                    <a:pt x="39" y="9"/>
                    <a:pt x="39" y="8"/>
                  </a:cubicBezTo>
                  <a:cubicBezTo>
                    <a:pt x="39" y="8"/>
                    <a:pt x="40" y="9"/>
                    <a:pt x="40" y="9"/>
                  </a:cubicBezTo>
                  <a:cubicBezTo>
                    <a:pt x="41" y="10"/>
                    <a:pt x="41" y="10"/>
                    <a:pt x="41" y="11"/>
                  </a:cubicBezTo>
                  <a:cubicBezTo>
                    <a:pt x="41" y="11"/>
                    <a:pt x="42" y="11"/>
                    <a:pt x="42" y="11"/>
                  </a:cubicBezTo>
                  <a:cubicBezTo>
                    <a:pt x="42" y="11"/>
                    <a:pt x="42" y="12"/>
                    <a:pt x="42" y="12"/>
                  </a:cubicBezTo>
                  <a:cubicBezTo>
                    <a:pt x="43" y="12"/>
                    <a:pt x="43" y="12"/>
                    <a:pt x="43" y="11"/>
                  </a:cubicBezTo>
                  <a:cubicBezTo>
                    <a:pt x="44" y="11"/>
                    <a:pt x="44" y="10"/>
                    <a:pt x="44" y="10"/>
                  </a:cubicBezTo>
                  <a:cubicBezTo>
                    <a:pt x="44" y="10"/>
                    <a:pt x="45" y="10"/>
                    <a:pt x="45" y="10"/>
                  </a:cubicBezTo>
                  <a:cubicBezTo>
                    <a:pt x="45" y="11"/>
                    <a:pt x="45" y="11"/>
                    <a:pt x="45" y="11"/>
                  </a:cubicBezTo>
                  <a:cubicBezTo>
                    <a:pt x="45" y="12"/>
                    <a:pt x="45" y="12"/>
                    <a:pt x="45" y="12"/>
                  </a:cubicBezTo>
                  <a:cubicBezTo>
                    <a:pt x="45" y="13"/>
                    <a:pt x="45" y="13"/>
                    <a:pt x="45" y="13"/>
                  </a:cubicBezTo>
                  <a:cubicBezTo>
                    <a:pt x="45" y="13"/>
                    <a:pt x="45" y="13"/>
                    <a:pt x="46" y="13"/>
                  </a:cubicBezTo>
                  <a:cubicBezTo>
                    <a:pt x="46" y="13"/>
                    <a:pt x="46" y="13"/>
                    <a:pt x="46" y="13"/>
                  </a:cubicBezTo>
                  <a:cubicBezTo>
                    <a:pt x="47" y="13"/>
                    <a:pt x="48" y="12"/>
                    <a:pt x="48" y="11"/>
                  </a:cubicBezTo>
                  <a:cubicBezTo>
                    <a:pt x="48" y="11"/>
                    <a:pt x="48" y="11"/>
                    <a:pt x="48" y="11"/>
                  </a:cubicBezTo>
                  <a:cubicBezTo>
                    <a:pt x="48" y="11"/>
                    <a:pt x="48" y="11"/>
                    <a:pt x="48" y="10"/>
                  </a:cubicBezTo>
                  <a:cubicBezTo>
                    <a:pt x="48" y="10"/>
                    <a:pt x="48" y="10"/>
                    <a:pt x="49" y="9"/>
                  </a:cubicBezTo>
                  <a:cubicBezTo>
                    <a:pt x="49" y="9"/>
                    <a:pt x="50" y="9"/>
                    <a:pt x="50" y="9"/>
                  </a:cubicBezTo>
                  <a:cubicBezTo>
                    <a:pt x="50" y="9"/>
                    <a:pt x="50" y="9"/>
                    <a:pt x="50" y="9"/>
                  </a:cubicBezTo>
                  <a:cubicBezTo>
                    <a:pt x="50" y="10"/>
                    <a:pt x="50" y="10"/>
                    <a:pt x="50" y="10"/>
                  </a:cubicBezTo>
                  <a:cubicBezTo>
                    <a:pt x="51" y="10"/>
                    <a:pt x="51" y="10"/>
                    <a:pt x="51" y="10"/>
                  </a:cubicBezTo>
                  <a:cubicBezTo>
                    <a:pt x="51" y="10"/>
                    <a:pt x="51" y="10"/>
                    <a:pt x="51" y="10"/>
                  </a:cubicBezTo>
                  <a:cubicBezTo>
                    <a:pt x="52" y="10"/>
                    <a:pt x="52" y="10"/>
                    <a:pt x="52" y="10"/>
                  </a:cubicBezTo>
                  <a:cubicBezTo>
                    <a:pt x="52" y="11"/>
                    <a:pt x="52" y="11"/>
                    <a:pt x="53" y="11"/>
                  </a:cubicBezTo>
                  <a:cubicBezTo>
                    <a:pt x="53" y="11"/>
                    <a:pt x="53" y="11"/>
                    <a:pt x="53" y="11"/>
                  </a:cubicBezTo>
                  <a:cubicBezTo>
                    <a:pt x="53" y="10"/>
                    <a:pt x="53" y="10"/>
                    <a:pt x="54" y="10"/>
                  </a:cubicBezTo>
                  <a:cubicBezTo>
                    <a:pt x="54" y="10"/>
                    <a:pt x="55" y="10"/>
                    <a:pt x="55" y="11"/>
                  </a:cubicBezTo>
                  <a:cubicBezTo>
                    <a:pt x="56" y="12"/>
                    <a:pt x="56" y="13"/>
                    <a:pt x="56" y="13"/>
                  </a:cubicBezTo>
                  <a:cubicBezTo>
                    <a:pt x="57" y="13"/>
                    <a:pt x="57" y="13"/>
                    <a:pt x="57" y="13"/>
                  </a:cubicBezTo>
                  <a:cubicBezTo>
                    <a:pt x="58" y="13"/>
                    <a:pt x="58" y="13"/>
                    <a:pt x="59" y="13"/>
                  </a:cubicBezTo>
                  <a:cubicBezTo>
                    <a:pt x="59" y="14"/>
                    <a:pt x="59" y="14"/>
                    <a:pt x="59" y="14"/>
                  </a:cubicBezTo>
                  <a:cubicBezTo>
                    <a:pt x="59" y="14"/>
                    <a:pt x="59" y="15"/>
                    <a:pt x="59" y="15"/>
                  </a:cubicBezTo>
                  <a:cubicBezTo>
                    <a:pt x="60" y="15"/>
                    <a:pt x="60" y="14"/>
                    <a:pt x="60" y="14"/>
                  </a:cubicBezTo>
                  <a:cubicBezTo>
                    <a:pt x="60" y="14"/>
                    <a:pt x="61" y="14"/>
                    <a:pt x="61" y="14"/>
                  </a:cubicBezTo>
                  <a:cubicBezTo>
                    <a:pt x="61" y="13"/>
                    <a:pt x="62" y="14"/>
                    <a:pt x="62" y="14"/>
                  </a:cubicBezTo>
                  <a:cubicBezTo>
                    <a:pt x="62" y="14"/>
                    <a:pt x="62" y="15"/>
                    <a:pt x="62" y="15"/>
                  </a:cubicBezTo>
                  <a:cubicBezTo>
                    <a:pt x="63" y="15"/>
                    <a:pt x="63" y="14"/>
                    <a:pt x="63" y="14"/>
                  </a:cubicBezTo>
                  <a:cubicBezTo>
                    <a:pt x="62" y="13"/>
                    <a:pt x="62" y="13"/>
                    <a:pt x="62" y="12"/>
                  </a:cubicBezTo>
                  <a:cubicBezTo>
                    <a:pt x="62" y="12"/>
                    <a:pt x="62" y="12"/>
                    <a:pt x="61" y="12"/>
                  </a:cubicBezTo>
                  <a:cubicBezTo>
                    <a:pt x="61" y="12"/>
                    <a:pt x="61" y="12"/>
                    <a:pt x="61" y="11"/>
                  </a:cubicBezTo>
                  <a:cubicBezTo>
                    <a:pt x="61" y="11"/>
                    <a:pt x="61" y="11"/>
                    <a:pt x="62" y="11"/>
                  </a:cubicBezTo>
                  <a:cubicBezTo>
                    <a:pt x="62" y="11"/>
                    <a:pt x="63" y="11"/>
                    <a:pt x="63" y="10"/>
                  </a:cubicBezTo>
                  <a:cubicBezTo>
                    <a:pt x="63" y="10"/>
                    <a:pt x="63" y="10"/>
                    <a:pt x="63" y="9"/>
                  </a:cubicBezTo>
                  <a:cubicBezTo>
                    <a:pt x="63" y="9"/>
                    <a:pt x="64" y="9"/>
                    <a:pt x="64" y="9"/>
                  </a:cubicBezTo>
                  <a:cubicBezTo>
                    <a:pt x="64" y="9"/>
                    <a:pt x="65" y="9"/>
                    <a:pt x="64" y="10"/>
                  </a:cubicBezTo>
                  <a:cubicBezTo>
                    <a:pt x="64" y="10"/>
                    <a:pt x="64" y="11"/>
                    <a:pt x="64" y="11"/>
                  </a:cubicBezTo>
                  <a:cubicBezTo>
                    <a:pt x="63" y="11"/>
                    <a:pt x="63" y="11"/>
                    <a:pt x="64" y="12"/>
                  </a:cubicBezTo>
                  <a:cubicBezTo>
                    <a:pt x="64" y="12"/>
                    <a:pt x="64" y="12"/>
                    <a:pt x="64" y="11"/>
                  </a:cubicBezTo>
                  <a:cubicBezTo>
                    <a:pt x="64" y="11"/>
                    <a:pt x="65" y="11"/>
                    <a:pt x="65" y="11"/>
                  </a:cubicBezTo>
                  <a:cubicBezTo>
                    <a:pt x="65" y="10"/>
                    <a:pt x="65" y="10"/>
                    <a:pt x="65" y="10"/>
                  </a:cubicBezTo>
                  <a:cubicBezTo>
                    <a:pt x="65" y="10"/>
                    <a:pt x="65" y="10"/>
                    <a:pt x="66" y="10"/>
                  </a:cubicBezTo>
                  <a:cubicBezTo>
                    <a:pt x="66" y="10"/>
                    <a:pt x="66" y="11"/>
                    <a:pt x="66" y="12"/>
                  </a:cubicBezTo>
                  <a:cubicBezTo>
                    <a:pt x="66" y="12"/>
                    <a:pt x="66" y="13"/>
                    <a:pt x="66" y="13"/>
                  </a:cubicBezTo>
                  <a:cubicBezTo>
                    <a:pt x="67" y="13"/>
                    <a:pt x="67" y="13"/>
                    <a:pt x="67" y="12"/>
                  </a:cubicBezTo>
                  <a:cubicBezTo>
                    <a:pt x="67" y="12"/>
                    <a:pt x="68" y="12"/>
                    <a:pt x="68" y="12"/>
                  </a:cubicBezTo>
                  <a:cubicBezTo>
                    <a:pt x="68" y="12"/>
                    <a:pt x="69" y="12"/>
                    <a:pt x="69" y="13"/>
                  </a:cubicBezTo>
                  <a:cubicBezTo>
                    <a:pt x="69" y="13"/>
                    <a:pt x="69" y="13"/>
                    <a:pt x="69" y="13"/>
                  </a:cubicBezTo>
                  <a:cubicBezTo>
                    <a:pt x="70" y="13"/>
                    <a:pt x="70" y="13"/>
                    <a:pt x="70" y="12"/>
                  </a:cubicBezTo>
                  <a:cubicBezTo>
                    <a:pt x="71" y="13"/>
                    <a:pt x="72" y="13"/>
                    <a:pt x="72" y="13"/>
                  </a:cubicBezTo>
                  <a:cubicBezTo>
                    <a:pt x="73" y="12"/>
                    <a:pt x="73" y="11"/>
                    <a:pt x="73" y="11"/>
                  </a:cubicBezTo>
                  <a:cubicBezTo>
                    <a:pt x="73" y="10"/>
                    <a:pt x="72" y="10"/>
                    <a:pt x="72" y="10"/>
                  </a:cubicBezTo>
                  <a:cubicBezTo>
                    <a:pt x="72" y="10"/>
                    <a:pt x="72" y="10"/>
                    <a:pt x="72" y="10"/>
                  </a:cubicBezTo>
                  <a:cubicBezTo>
                    <a:pt x="71" y="9"/>
                    <a:pt x="71" y="9"/>
                    <a:pt x="71" y="8"/>
                  </a:cubicBezTo>
                  <a:cubicBezTo>
                    <a:pt x="71" y="7"/>
                    <a:pt x="72" y="7"/>
                    <a:pt x="72" y="7"/>
                  </a:cubicBezTo>
                  <a:cubicBezTo>
                    <a:pt x="72" y="7"/>
                    <a:pt x="73" y="7"/>
                    <a:pt x="73" y="8"/>
                  </a:cubicBezTo>
                  <a:cubicBezTo>
                    <a:pt x="73" y="8"/>
                    <a:pt x="73" y="8"/>
                    <a:pt x="73" y="8"/>
                  </a:cubicBezTo>
                  <a:cubicBezTo>
                    <a:pt x="74" y="8"/>
                    <a:pt x="74" y="8"/>
                    <a:pt x="74" y="7"/>
                  </a:cubicBezTo>
                  <a:cubicBezTo>
                    <a:pt x="74" y="7"/>
                    <a:pt x="74" y="7"/>
                    <a:pt x="74" y="6"/>
                  </a:cubicBezTo>
                  <a:cubicBezTo>
                    <a:pt x="74" y="5"/>
                    <a:pt x="75" y="5"/>
                    <a:pt x="75" y="4"/>
                  </a:cubicBezTo>
                  <a:cubicBezTo>
                    <a:pt x="75" y="4"/>
                    <a:pt x="75" y="4"/>
                    <a:pt x="76" y="4"/>
                  </a:cubicBezTo>
                  <a:cubicBezTo>
                    <a:pt x="76" y="4"/>
                    <a:pt x="76" y="4"/>
                    <a:pt x="76" y="4"/>
                  </a:cubicBezTo>
                  <a:cubicBezTo>
                    <a:pt x="76" y="5"/>
                    <a:pt x="77" y="5"/>
                    <a:pt x="77" y="5"/>
                  </a:cubicBezTo>
                  <a:cubicBezTo>
                    <a:pt x="77" y="5"/>
                    <a:pt x="78" y="5"/>
                    <a:pt x="78" y="4"/>
                  </a:cubicBezTo>
                  <a:cubicBezTo>
                    <a:pt x="78" y="4"/>
                    <a:pt x="79" y="4"/>
                    <a:pt x="79" y="4"/>
                  </a:cubicBezTo>
                  <a:cubicBezTo>
                    <a:pt x="79" y="3"/>
                    <a:pt x="79" y="3"/>
                    <a:pt x="78" y="3"/>
                  </a:cubicBezTo>
                  <a:cubicBezTo>
                    <a:pt x="78" y="3"/>
                    <a:pt x="78" y="3"/>
                    <a:pt x="78" y="2"/>
                  </a:cubicBezTo>
                  <a:cubicBezTo>
                    <a:pt x="77" y="2"/>
                    <a:pt x="77" y="2"/>
                    <a:pt x="77" y="1"/>
                  </a:cubicBezTo>
                  <a:cubicBezTo>
                    <a:pt x="77" y="1"/>
                    <a:pt x="77" y="1"/>
                    <a:pt x="77" y="1"/>
                  </a:cubicBezTo>
                  <a:cubicBezTo>
                    <a:pt x="78" y="0"/>
                    <a:pt x="79" y="1"/>
                    <a:pt x="79"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47">
              <a:extLst>
                <a:ext uri="{FF2B5EF4-FFF2-40B4-BE49-F238E27FC236}">
                  <a16:creationId xmlns:a16="http://schemas.microsoft.com/office/drawing/2014/main" id="{FDEA0677-02FB-44B2-8EDD-C867A9C54B8A}"/>
                </a:ext>
              </a:extLst>
            </p:cNvPr>
            <p:cNvSpPr>
              <a:spLocks noEditPoints="1"/>
            </p:cNvSpPr>
            <p:nvPr/>
          </p:nvSpPr>
          <p:spPr bwMode="auto">
            <a:xfrm>
              <a:off x="4416162" y="4491909"/>
              <a:ext cx="76186" cy="173536"/>
            </a:xfrm>
            <a:custGeom>
              <a:avLst/>
              <a:gdLst>
                <a:gd name="T0" fmla="*/ 27 w 91"/>
                <a:gd name="T1" fmla="*/ 3 h 213"/>
                <a:gd name="T2" fmla="*/ 2 w 91"/>
                <a:gd name="T3" fmla="*/ 4 h 213"/>
                <a:gd name="T4" fmla="*/ 31 w 91"/>
                <a:gd name="T5" fmla="*/ 3 h 213"/>
                <a:gd name="T6" fmla="*/ 54 w 91"/>
                <a:gd name="T7" fmla="*/ 4 h 213"/>
                <a:gd name="T8" fmla="*/ 54 w 91"/>
                <a:gd name="T9" fmla="*/ 4 h 213"/>
                <a:gd name="T10" fmla="*/ 13 w 91"/>
                <a:gd name="T11" fmla="*/ 7 h 213"/>
                <a:gd name="T12" fmla="*/ 24 w 91"/>
                <a:gd name="T13" fmla="*/ 6 h 213"/>
                <a:gd name="T14" fmla="*/ 49 w 91"/>
                <a:gd name="T15" fmla="*/ 8 h 213"/>
                <a:gd name="T16" fmla="*/ 66 w 91"/>
                <a:gd name="T17" fmla="*/ 211 h 213"/>
                <a:gd name="T18" fmla="*/ 35 w 91"/>
                <a:gd name="T19" fmla="*/ 209 h 213"/>
                <a:gd name="T20" fmla="*/ 67 w 91"/>
                <a:gd name="T21" fmla="*/ 206 h 213"/>
                <a:gd name="T22" fmla="*/ 77 w 91"/>
                <a:gd name="T23" fmla="*/ 205 h 213"/>
                <a:gd name="T24" fmla="*/ 46 w 91"/>
                <a:gd name="T25" fmla="*/ 203 h 213"/>
                <a:gd name="T26" fmla="*/ 68 w 91"/>
                <a:gd name="T27" fmla="*/ 198 h 213"/>
                <a:gd name="T28" fmla="*/ 36 w 91"/>
                <a:gd name="T29" fmla="*/ 192 h 213"/>
                <a:gd name="T30" fmla="*/ 44 w 91"/>
                <a:gd name="T31" fmla="*/ 186 h 213"/>
                <a:gd name="T32" fmla="*/ 12 w 91"/>
                <a:gd name="T33" fmla="*/ 182 h 213"/>
                <a:gd name="T34" fmla="*/ 40 w 91"/>
                <a:gd name="T35" fmla="*/ 177 h 213"/>
                <a:gd name="T36" fmla="*/ 42 w 91"/>
                <a:gd name="T37" fmla="*/ 173 h 213"/>
                <a:gd name="T38" fmla="*/ 49 w 91"/>
                <a:gd name="T39" fmla="*/ 166 h 213"/>
                <a:gd name="T40" fmla="*/ 18 w 91"/>
                <a:gd name="T41" fmla="*/ 153 h 213"/>
                <a:gd name="T42" fmla="*/ 12 w 91"/>
                <a:gd name="T43" fmla="*/ 126 h 213"/>
                <a:gd name="T44" fmla="*/ 2 w 91"/>
                <a:gd name="T45" fmla="*/ 100 h 213"/>
                <a:gd name="T46" fmla="*/ 45 w 91"/>
                <a:gd name="T47" fmla="*/ 42 h 213"/>
                <a:gd name="T48" fmla="*/ 43 w 91"/>
                <a:gd name="T49" fmla="*/ 37 h 213"/>
                <a:gd name="T50" fmla="*/ 42 w 91"/>
                <a:gd name="T51" fmla="*/ 35 h 213"/>
                <a:gd name="T52" fmla="*/ 41 w 91"/>
                <a:gd name="T53" fmla="*/ 31 h 213"/>
                <a:gd name="T54" fmla="*/ 34 w 91"/>
                <a:gd name="T55" fmla="*/ 30 h 213"/>
                <a:gd name="T56" fmla="*/ 38 w 91"/>
                <a:gd name="T57" fmla="*/ 28 h 213"/>
                <a:gd name="T58" fmla="*/ 26 w 91"/>
                <a:gd name="T59" fmla="*/ 28 h 213"/>
                <a:gd name="T60" fmla="*/ 46 w 91"/>
                <a:gd name="T61" fmla="*/ 28 h 213"/>
                <a:gd name="T62" fmla="*/ 35 w 91"/>
                <a:gd name="T63" fmla="*/ 27 h 213"/>
                <a:gd name="T64" fmla="*/ 26 w 91"/>
                <a:gd name="T65" fmla="*/ 25 h 213"/>
                <a:gd name="T66" fmla="*/ 42 w 91"/>
                <a:gd name="T67" fmla="*/ 23 h 213"/>
                <a:gd name="T68" fmla="*/ 44 w 91"/>
                <a:gd name="T69" fmla="*/ 26 h 213"/>
                <a:gd name="T70" fmla="*/ 40 w 91"/>
                <a:gd name="T71" fmla="*/ 20 h 213"/>
                <a:gd name="T72" fmla="*/ 11 w 91"/>
                <a:gd name="T73" fmla="*/ 19 h 213"/>
                <a:gd name="T74" fmla="*/ 21 w 91"/>
                <a:gd name="T75" fmla="*/ 20 h 213"/>
                <a:gd name="T76" fmla="*/ 31 w 91"/>
                <a:gd name="T77" fmla="*/ 18 h 213"/>
                <a:gd name="T78" fmla="*/ 43 w 91"/>
                <a:gd name="T79" fmla="*/ 14 h 213"/>
                <a:gd name="T80" fmla="*/ 41 w 91"/>
                <a:gd name="T81" fmla="*/ 13 h 213"/>
                <a:gd name="T82" fmla="*/ 13 w 91"/>
                <a:gd name="T83" fmla="*/ 14 h 213"/>
                <a:gd name="T84" fmla="*/ 27 w 91"/>
                <a:gd name="T85" fmla="*/ 11 h 213"/>
                <a:gd name="T86" fmla="*/ 23 w 91"/>
                <a:gd name="T87" fmla="*/ 3 h 213"/>
                <a:gd name="T88" fmla="*/ 27 w 91"/>
                <a:gd name="T89" fmla="*/ 8 h 213"/>
                <a:gd name="T90" fmla="*/ 35 w 91"/>
                <a:gd name="T91" fmla="*/ 10 h 213"/>
                <a:gd name="T92" fmla="*/ 44 w 91"/>
                <a:gd name="T93" fmla="*/ 7 h 213"/>
                <a:gd name="T94" fmla="*/ 55 w 91"/>
                <a:gd name="T95" fmla="*/ 7 h 213"/>
                <a:gd name="T96" fmla="*/ 56 w 91"/>
                <a:gd name="T97" fmla="*/ 97 h 213"/>
                <a:gd name="T98" fmla="*/ 89 w 91"/>
                <a:gd name="T99" fmla="*/ 213 h 213"/>
                <a:gd name="T100" fmla="*/ 85 w 91"/>
                <a:gd name="T101" fmla="*/ 211 h 213"/>
                <a:gd name="T102" fmla="*/ 79 w 91"/>
                <a:gd name="T103" fmla="*/ 210 h 213"/>
                <a:gd name="T104" fmla="*/ 74 w 91"/>
                <a:gd name="T105" fmla="*/ 213 h 213"/>
                <a:gd name="T106" fmla="*/ 68 w 91"/>
                <a:gd name="T107" fmla="*/ 212 h 213"/>
                <a:gd name="T108" fmla="*/ 1 w 91"/>
                <a:gd name="T109" fmla="*/ 200 h 213"/>
                <a:gd name="T110" fmla="*/ 1 w 91"/>
                <a:gd name="T111" fmla="*/ 25 h 213"/>
                <a:gd name="T112" fmla="*/ 4 w 91"/>
                <a:gd name="T113" fmla="*/ 16 h 213"/>
                <a:gd name="T114" fmla="*/ 7 w 91"/>
                <a:gd name="T115" fmla="*/ 10 h 213"/>
                <a:gd name="T116" fmla="*/ 13 w 91"/>
                <a:gd name="T117" fmla="*/ 9 h 213"/>
                <a:gd name="T118" fmla="*/ 19 w 91"/>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3">
                  <a:moveTo>
                    <a:pt x="42" y="1"/>
                  </a:moveTo>
                  <a:cubicBezTo>
                    <a:pt x="42" y="2"/>
                    <a:pt x="41" y="2"/>
                    <a:pt x="41" y="2"/>
                  </a:cubicBezTo>
                  <a:cubicBezTo>
                    <a:pt x="40" y="2"/>
                    <a:pt x="40" y="2"/>
                    <a:pt x="39" y="2"/>
                  </a:cubicBezTo>
                  <a:cubicBezTo>
                    <a:pt x="39" y="2"/>
                    <a:pt x="39" y="2"/>
                    <a:pt x="39" y="2"/>
                  </a:cubicBezTo>
                  <a:cubicBezTo>
                    <a:pt x="39" y="2"/>
                    <a:pt x="39" y="1"/>
                    <a:pt x="39" y="1"/>
                  </a:cubicBezTo>
                  <a:cubicBezTo>
                    <a:pt x="40" y="1"/>
                    <a:pt x="40" y="1"/>
                    <a:pt x="41" y="1"/>
                  </a:cubicBezTo>
                  <a:cubicBezTo>
                    <a:pt x="41" y="1"/>
                    <a:pt x="42" y="1"/>
                    <a:pt x="42" y="1"/>
                  </a:cubicBezTo>
                  <a:close/>
                  <a:moveTo>
                    <a:pt x="27" y="3"/>
                  </a:moveTo>
                  <a:cubicBezTo>
                    <a:pt x="27" y="3"/>
                    <a:pt x="26" y="3"/>
                    <a:pt x="25" y="3"/>
                  </a:cubicBezTo>
                  <a:cubicBezTo>
                    <a:pt x="24" y="3"/>
                    <a:pt x="24" y="3"/>
                    <a:pt x="24" y="2"/>
                  </a:cubicBezTo>
                  <a:cubicBezTo>
                    <a:pt x="24" y="2"/>
                    <a:pt x="24" y="2"/>
                    <a:pt x="24" y="2"/>
                  </a:cubicBezTo>
                  <a:cubicBezTo>
                    <a:pt x="25" y="2"/>
                    <a:pt x="25" y="2"/>
                    <a:pt x="25" y="2"/>
                  </a:cubicBezTo>
                  <a:cubicBezTo>
                    <a:pt x="25" y="1"/>
                    <a:pt x="26" y="1"/>
                    <a:pt x="26" y="1"/>
                  </a:cubicBezTo>
                  <a:cubicBezTo>
                    <a:pt x="27" y="2"/>
                    <a:pt x="27" y="3"/>
                    <a:pt x="27" y="3"/>
                  </a:cubicBezTo>
                  <a:close/>
                  <a:moveTo>
                    <a:pt x="31" y="1"/>
                  </a:moveTo>
                  <a:cubicBezTo>
                    <a:pt x="31" y="1"/>
                    <a:pt x="31" y="2"/>
                    <a:pt x="31" y="2"/>
                  </a:cubicBezTo>
                  <a:cubicBezTo>
                    <a:pt x="31" y="1"/>
                    <a:pt x="30" y="1"/>
                    <a:pt x="30" y="1"/>
                  </a:cubicBezTo>
                  <a:lnTo>
                    <a:pt x="30" y="1"/>
                  </a:lnTo>
                  <a:cubicBezTo>
                    <a:pt x="30" y="1"/>
                    <a:pt x="31" y="1"/>
                    <a:pt x="31" y="1"/>
                  </a:cubicBezTo>
                  <a:cubicBezTo>
                    <a:pt x="31" y="1"/>
                    <a:pt x="31" y="1"/>
                    <a:pt x="31" y="1"/>
                  </a:cubicBezTo>
                  <a:close/>
                  <a:moveTo>
                    <a:pt x="36" y="1"/>
                  </a:moveTo>
                  <a:cubicBezTo>
                    <a:pt x="36" y="1"/>
                    <a:pt x="36" y="2"/>
                    <a:pt x="36" y="2"/>
                  </a:cubicBezTo>
                  <a:cubicBezTo>
                    <a:pt x="36" y="2"/>
                    <a:pt x="36" y="2"/>
                    <a:pt x="35" y="1"/>
                  </a:cubicBezTo>
                  <a:cubicBezTo>
                    <a:pt x="35" y="1"/>
                    <a:pt x="35" y="1"/>
                    <a:pt x="36" y="1"/>
                  </a:cubicBezTo>
                  <a:cubicBezTo>
                    <a:pt x="36" y="1"/>
                    <a:pt x="36" y="1"/>
                    <a:pt x="36" y="1"/>
                  </a:cubicBezTo>
                  <a:close/>
                  <a:moveTo>
                    <a:pt x="2" y="2"/>
                  </a:moveTo>
                  <a:cubicBezTo>
                    <a:pt x="2" y="2"/>
                    <a:pt x="2" y="3"/>
                    <a:pt x="2" y="3"/>
                  </a:cubicBezTo>
                  <a:cubicBezTo>
                    <a:pt x="2" y="3"/>
                    <a:pt x="2" y="4"/>
                    <a:pt x="2" y="4"/>
                  </a:cubicBezTo>
                  <a:cubicBezTo>
                    <a:pt x="1" y="4"/>
                    <a:pt x="1" y="4"/>
                    <a:pt x="1" y="3"/>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4"/>
                  </a:cubicBezTo>
                  <a:cubicBezTo>
                    <a:pt x="29" y="4"/>
                    <a:pt x="29" y="4"/>
                    <a:pt x="28" y="4"/>
                  </a:cubicBezTo>
                  <a:cubicBezTo>
                    <a:pt x="28" y="3"/>
                    <a:pt x="28" y="3"/>
                    <a:pt x="28" y="3"/>
                  </a:cubicBezTo>
                  <a:cubicBezTo>
                    <a:pt x="28" y="2"/>
                    <a:pt x="28" y="2"/>
                    <a:pt x="29" y="2"/>
                  </a:cubicBezTo>
                  <a:cubicBezTo>
                    <a:pt x="29" y="2"/>
                    <a:pt x="29" y="2"/>
                    <a:pt x="29" y="2"/>
                  </a:cubicBezTo>
                  <a:cubicBezTo>
                    <a:pt x="29" y="2"/>
                    <a:pt x="29" y="3"/>
                    <a:pt x="30" y="3"/>
                  </a:cubicBezTo>
                  <a:cubicBezTo>
                    <a:pt x="30" y="3"/>
                    <a:pt x="30" y="3"/>
                    <a:pt x="31" y="3"/>
                  </a:cubicBezTo>
                  <a:cubicBezTo>
                    <a:pt x="31" y="3"/>
                    <a:pt x="31" y="3"/>
                    <a:pt x="31" y="3"/>
                  </a:cubicBezTo>
                  <a:close/>
                  <a:moveTo>
                    <a:pt x="15" y="3"/>
                  </a:moveTo>
                  <a:cubicBezTo>
                    <a:pt x="15" y="3"/>
                    <a:pt x="15" y="4"/>
                    <a:pt x="15" y="4"/>
                  </a:cubicBezTo>
                  <a:cubicBezTo>
                    <a:pt x="15" y="4"/>
                    <a:pt x="16" y="5"/>
                    <a:pt x="16" y="5"/>
                  </a:cubicBezTo>
                  <a:cubicBezTo>
                    <a:pt x="17" y="5"/>
                    <a:pt x="17" y="5"/>
                    <a:pt x="18" y="5"/>
                  </a:cubicBezTo>
                  <a:cubicBezTo>
                    <a:pt x="18" y="6"/>
                    <a:pt x="17" y="6"/>
                    <a:pt x="17" y="6"/>
                  </a:cubicBezTo>
                  <a:cubicBezTo>
                    <a:pt x="16" y="6"/>
                    <a:pt x="16" y="6"/>
                    <a:pt x="16" y="6"/>
                  </a:cubicBezTo>
                  <a:cubicBezTo>
                    <a:pt x="16" y="5"/>
                    <a:pt x="16" y="5"/>
                    <a:pt x="15" y="5"/>
                  </a:cubicBezTo>
                  <a:cubicBezTo>
                    <a:pt x="15" y="5"/>
                    <a:pt x="15" y="5"/>
                    <a:pt x="15" y="5"/>
                  </a:cubicBezTo>
                  <a:cubicBezTo>
                    <a:pt x="15" y="5"/>
                    <a:pt x="15" y="5"/>
                    <a:pt x="15" y="4"/>
                  </a:cubicBezTo>
                  <a:cubicBezTo>
                    <a:pt x="13" y="5"/>
                    <a:pt x="13" y="4"/>
                    <a:pt x="13" y="3"/>
                  </a:cubicBezTo>
                  <a:cubicBezTo>
                    <a:pt x="13" y="3"/>
                    <a:pt x="14" y="3"/>
                    <a:pt x="14" y="3"/>
                  </a:cubicBezTo>
                  <a:cubicBezTo>
                    <a:pt x="15" y="3"/>
                    <a:pt x="15" y="3"/>
                    <a:pt x="15" y="3"/>
                  </a:cubicBezTo>
                  <a:close/>
                  <a:moveTo>
                    <a:pt x="54" y="4"/>
                  </a:moveTo>
                  <a:cubicBezTo>
                    <a:pt x="53" y="4"/>
                    <a:pt x="53" y="5"/>
                    <a:pt x="53" y="5"/>
                  </a:cubicBezTo>
                  <a:cubicBezTo>
                    <a:pt x="52" y="4"/>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4"/>
                    <a:pt x="47" y="5"/>
                  </a:cubicBezTo>
                  <a:cubicBezTo>
                    <a:pt x="46" y="5"/>
                    <a:pt x="46" y="5"/>
                    <a:pt x="46" y="4"/>
                  </a:cubicBezTo>
                  <a:cubicBezTo>
                    <a:pt x="46" y="4"/>
                    <a:pt x="46" y="4"/>
                    <a:pt x="47" y="4"/>
                  </a:cubicBezTo>
                  <a:close/>
                  <a:moveTo>
                    <a:pt x="14" y="5"/>
                  </a:moveTo>
                  <a:cubicBezTo>
                    <a:pt x="14" y="6"/>
                    <a:pt x="14" y="6"/>
                    <a:pt x="14" y="6"/>
                  </a:cubicBezTo>
                  <a:cubicBezTo>
                    <a:pt x="14" y="7"/>
                    <a:pt x="14" y="7"/>
                    <a:pt x="14" y="7"/>
                  </a:cubicBezTo>
                  <a:cubicBezTo>
                    <a:pt x="13" y="7"/>
                    <a:pt x="13" y="7"/>
                    <a:pt x="13" y="7"/>
                  </a:cubicBezTo>
                  <a:cubicBezTo>
                    <a:pt x="12" y="7"/>
                    <a:pt x="12" y="7"/>
                    <a:pt x="12" y="7"/>
                  </a:cubicBezTo>
                  <a:cubicBezTo>
                    <a:pt x="12" y="6"/>
                    <a:pt x="12" y="6"/>
                    <a:pt x="12" y="6"/>
                  </a:cubicBezTo>
                  <a:cubicBezTo>
                    <a:pt x="13" y="5"/>
                    <a:pt x="13" y="5"/>
                    <a:pt x="14" y="5"/>
                  </a:cubicBezTo>
                  <a:close/>
                  <a:moveTo>
                    <a:pt x="8" y="6"/>
                  </a:moveTo>
                  <a:cubicBezTo>
                    <a:pt x="8" y="5"/>
                    <a:pt x="9" y="5"/>
                    <a:pt x="9" y="5"/>
                  </a:cubicBezTo>
                  <a:cubicBezTo>
                    <a:pt x="9" y="5"/>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6"/>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6"/>
                    <a:pt x="38" y="6"/>
                  </a:cubicBezTo>
                  <a:close/>
                  <a:moveTo>
                    <a:pt x="37" y="7"/>
                  </a:moveTo>
                  <a:cubicBezTo>
                    <a:pt x="37" y="7"/>
                    <a:pt x="37" y="8"/>
                    <a:pt x="37" y="8"/>
                  </a:cubicBezTo>
                  <a:cubicBezTo>
                    <a:pt x="37" y="8"/>
                    <a:pt x="36" y="8"/>
                    <a:pt x="36" y="9"/>
                  </a:cubicBezTo>
                  <a:cubicBezTo>
                    <a:pt x="36" y="9"/>
                    <a:pt x="36" y="8"/>
                    <a:pt x="36" y="8"/>
                  </a:cubicBezTo>
                  <a:cubicBezTo>
                    <a:pt x="36" y="7"/>
                    <a:pt x="36" y="7"/>
                    <a:pt x="36" y="7"/>
                  </a:cubicBezTo>
                  <a:cubicBezTo>
                    <a:pt x="36" y="6"/>
                    <a:pt x="37" y="7"/>
                    <a:pt x="37" y="7"/>
                  </a:cubicBezTo>
                  <a:close/>
                  <a:moveTo>
                    <a:pt x="49" y="7"/>
                  </a:moveTo>
                  <a:cubicBezTo>
                    <a:pt x="49" y="7"/>
                    <a:pt x="49" y="8"/>
                    <a:pt x="49" y="8"/>
                  </a:cubicBezTo>
                  <a:cubicBezTo>
                    <a:pt x="48" y="7"/>
                    <a:pt x="49" y="7"/>
                    <a:pt x="49" y="7"/>
                  </a:cubicBezTo>
                  <a:close/>
                  <a:moveTo>
                    <a:pt x="22" y="212"/>
                  </a:moveTo>
                  <a:cubicBezTo>
                    <a:pt x="22" y="213"/>
                    <a:pt x="23" y="213"/>
                    <a:pt x="23" y="212"/>
                  </a:cubicBezTo>
                  <a:cubicBezTo>
                    <a:pt x="23" y="212"/>
                    <a:pt x="23" y="211"/>
                    <a:pt x="23" y="211"/>
                  </a:cubicBezTo>
                  <a:cubicBezTo>
                    <a:pt x="22" y="211"/>
                    <a:pt x="22" y="211"/>
                    <a:pt x="22" y="212"/>
                  </a:cubicBezTo>
                  <a:cubicBezTo>
                    <a:pt x="22" y="212"/>
                    <a:pt x="22" y="212"/>
                    <a:pt x="22" y="212"/>
                  </a:cubicBezTo>
                  <a:close/>
                  <a:moveTo>
                    <a:pt x="61" y="210"/>
                  </a:moveTo>
                  <a:cubicBezTo>
                    <a:pt x="61" y="210"/>
                    <a:pt x="61" y="210"/>
                    <a:pt x="62"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8"/>
                    <a:pt x="69" y="208"/>
                    <a:pt x="68" y="208"/>
                  </a:cubicBezTo>
                  <a:cubicBezTo>
                    <a:pt x="68" y="208"/>
                    <a:pt x="68" y="208"/>
                    <a:pt x="68" y="208"/>
                  </a:cubicBezTo>
                  <a:cubicBezTo>
                    <a:pt x="68" y="208"/>
                    <a:pt x="68" y="209"/>
                    <a:pt x="68" y="209"/>
                  </a:cubicBezTo>
                  <a:close/>
                  <a:moveTo>
                    <a:pt x="74" y="209"/>
                  </a:moveTo>
                  <a:cubicBezTo>
                    <a:pt x="74" y="209"/>
                    <a:pt x="74" y="209"/>
                    <a:pt x="75" y="209"/>
                  </a:cubicBezTo>
                  <a:cubicBezTo>
                    <a:pt x="75" y="209"/>
                    <a:pt x="75" y="209"/>
                    <a:pt x="75" y="209"/>
                  </a:cubicBezTo>
                  <a:cubicBezTo>
                    <a:pt x="76" y="208"/>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8"/>
                    <a:pt x="34" y="208"/>
                    <a:pt x="33" y="209"/>
                  </a:cubicBezTo>
                  <a:cubicBezTo>
                    <a:pt x="32" y="209"/>
                    <a:pt x="32" y="209"/>
                    <a:pt x="32" y="210"/>
                  </a:cubicBezTo>
                  <a:cubicBezTo>
                    <a:pt x="32" y="211"/>
                    <a:pt x="33" y="211"/>
                    <a:pt x="34" y="211"/>
                  </a:cubicBezTo>
                  <a:cubicBezTo>
                    <a:pt x="34" y="211"/>
                    <a:pt x="34" y="211"/>
                    <a:pt x="35" y="211"/>
                  </a:cubicBezTo>
                  <a:cubicBezTo>
                    <a:pt x="35" y="210"/>
                    <a:pt x="36" y="210"/>
                    <a:pt x="37" y="210"/>
                  </a:cubicBezTo>
                  <a:cubicBezTo>
                    <a:pt x="37" y="210"/>
                    <a:pt x="38" y="210"/>
                    <a:pt x="38" y="209"/>
                  </a:cubicBezTo>
                  <a:cubicBezTo>
                    <a:pt x="38" y="209"/>
                    <a:pt x="38" y="209"/>
                    <a:pt x="38" y="209"/>
                  </a:cubicBezTo>
                  <a:cubicBezTo>
                    <a:pt x="39" y="208"/>
                    <a:pt x="39" y="208"/>
                    <a:pt x="39" y="208"/>
                  </a:cubicBezTo>
                  <a:cubicBezTo>
                    <a:pt x="39" y="208"/>
                    <a:pt x="39" y="208"/>
                    <a:pt x="39" y="207"/>
                  </a:cubicBezTo>
                  <a:cubicBezTo>
                    <a:pt x="40" y="207"/>
                    <a:pt x="40" y="207"/>
                    <a:pt x="40" y="207"/>
                  </a:cubicBezTo>
                  <a:cubicBezTo>
                    <a:pt x="39" y="206"/>
                    <a:pt x="38" y="207"/>
                    <a:pt x="37" y="207"/>
                  </a:cubicBezTo>
                  <a:close/>
                  <a:moveTo>
                    <a:pt x="67" y="206"/>
                  </a:moveTo>
                  <a:cubicBezTo>
                    <a:pt x="67" y="206"/>
                    <a:pt x="67" y="206"/>
                    <a:pt x="67" y="206"/>
                  </a:cubicBezTo>
                  <a:cubicBezTo>
                    <a:pt x="67" y="206"/>
                    <a:pt x="67" y="206"/>
                    <a:pt x="68" y="206"/>
                  </a:cubicBezTo>
                  <a:cubicBezTo>
                    <a:pt x="68" y="206"/>
                    <a:pt x="68" y="206"/>
                    <a:pt x="68" y="206"/>
                  </a:cubicBezTo>
                  <a:cubicBezTo>
                    <a:pt x="68" y="206"/>
                    <a:pt x="67" y="206"/>
                    <a:pt x="67" y="206"/>
                  </a:cubicBezTo>
                  <a:cubicBezTo>
                    <a:pt x="67" y="206"/>
                    <a:pt x="67" y="206"/>
                    <a:pt x="67" y="206"/>
                  </a:cubicBezTo>
                  <a:cubicBezTo>
                    <a:pt x="67" y="206"/>
                    <a:pt x="67" y="206"/>
                    <a:pt x="67" y="206"/>
                  </a:cubicBezTo>
                  <a:close/>
                  <a:moveTo>
                    <a:pt x="47" y="206"/>
                  </a:moveTo>
                  <a:cubicBezTo>
                    <a:pt x="47" y="206"/>
                    <a:pt x="47" y="206"/>
                    <a:pt x="48" y="206"/>
                  </a:cubicBezTo>
                  <a:cubicBezTo>
                    <a:pt x="48" y="206"/>
                    <a:pt x="48" y="206"/>
                    <a:pt x="48" y="206"/>
                  </a:cubicBezTo>
                  <a:cubicBezTo>
                    <a:pt x="48" y="205"/>
                    <a:pt x="48" y="205"/>
                    <a:pt x="47" y="206"/>
                  </a:cubicBezTo>
                  <a:cubicBezTo>
                    <a:pt x="47" y="206"/>
                    <a:pt x="47" y="206"/>
                    <a:pt x="47" y="206"/>
                  </a:cubicBezTo>
                  <a:close/>
                  <a:moveTo>
                    <a:pt x="76" y="205"/>
                  </a:moveTo>
                  <a:cubicBezTo>
                    <a:pt x="76" y="206"/>
                    <a:pt x="77" y="206"/>
                    <a:pt x="77" y="206"/>
                  </a:cubicBezTo>
                  <a:cubicBezTo>
                    <a:pt x="78" y="206"/>
                    <a:pt x="78" y="206"/>
                    <a:pt x="78" y="205"/>
                  </a:cubicBezTo>
                  <a:cubicBezTo>
                    <a:pt x="78" y="205"/>
                    <a:pt x="77" y="205"/>
                    <a:pt x="77" y="205"/>
                  </a:cubicBezTo>
                  <a:cubicBezTo>
                    <a:pt x="76" y="205"/>
                    <a:pt x="76" y="205"/>
                    <a:pt x="76" y="205"/>
                  </a:cubicBezTo>
                  <a:close/>
                  <a:moveTo>
                    <a:pt x="58" y="207"/>
                  </a:moveTo>
                  <a:cubicBezTo>
                    <a:pt x="59" y="207"/>
                    <a:pt x="59" y="207"/>
                    <a:pt x="59" y="206"/>
                  </a:cubicBezTo>
                  <a:cubicBezTo>
                    <a:pt x="59" y="206"/>
                    <a:pt x="59" y="205"/>
                    <a:pt x="59" y="205"/>
                  </a:cubicBezTo>
                  <a:cubicBezTo>
                    <a:pt x="59" y="205"/>
                    <a:pt x="59" y="205"/>
                    <a:pt x="58" y="206"/>
                  </a:cubicBezTo>
                  <a:cubicBezTo>
                    <a:pt x="58" y="206"/>
                    <a:pt x="58" y="206"/>
                    <a:pt x="58" y="207"/>
                  </a:cubicBezTo>
                  <a:close/>
                  <a:moveTo>
                    <a:pt x="23" y="207"/>
                  </a:moveTo>
                  <a:cubicBezTo>
                    <a:pt x="23" y="207"/>
                    <a:pt x="23" y="206"/>
                    <a:pt x="23" y="206"/>
                  </a:cubicBezTo>
                  <a:cubicBezTo>
                    <a:pt x="24" y="206"/>
                    <a:pt x="23" y="205"/>
                    <a:pt x="23" y="205"/>
                  </a:cubicBezTo>
                  <a:cubicBezTo>
                    <a:pt x="22" y="205"/>
                    <a:pt x="22" y="205"/>
                    <a:pt x="22" y="206"/>
                  </a:cubicBezTo>
                  <a:cubicBezTo>
                    <a:pt x="22" y="206"/>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0"/>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8"/>
                    <a:pt x="18" y="198"/>
                    <a:pt x="18" y="198"/>
                  </a:cubicBezTo>
                  <a:cubicBezTo>
                    <a:pt x="18" y="198"/>
                    <a:pt x="17" y="198"/>
                    <a:pt x="17" y="198"/>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8"/>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1"/>
                  </a:cubicBezTo>
                  <a:cubicBezTo>
                    <a:pt x="37" y="191"/>
                    <a:pt x="36" y="191"/>
                    <a:pt x="36" y="191"/>
                  </a:cubicBezTo>
                  <a:cubicBezTo>
                    <a:pt x="36" y="191"/>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89"/>
                  </a:cubicBezTo>
                  <a:cubicBezTo>
                    <a:pt x="34" y="190"/>
                    <a:pt x="34" y="190"/>
                    <a:pt x="35" y="190"/>
                  </a:cubicBezTo>
                  <a:close/>
                  <a:moveTo>
                    <a:pt x="44" y="186"/>
                  </a:moveTo>
                  <a:cubicBezTo>
                    <a:pt x="44" y="186"/>
                    <a:pt x="44" y="186"/>
                    <a:pt x="44" y="186"/>
                  </a:cubicBezTo>
                  <a:cubicBezTo>
                    <a:pt x="44" y="186"/>
                    <a:pt x="44" y="186"/>
                    <a:pt x="44" y="186"/>
                  </a:cubicBezTo>
                  <a:cubicBezTo>
                    <a:pt x="45" y="186"/>
                    <a:pt x="45" y="185"/>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4"/>
                    <a:pt x="15" y="185"/>
                  </a:cubicBezTo>
                  <a:cubicBezTo>
                    <a:pt x="15" y="186"/>
                    <a:pt x="15" y="186"/>
                    <a:pt x="15" y="186"/>
                  </a:cubicBezTo>
                  <a:close/>
                  <a:moveTo>
                    <a:pt x="87" y="183"/>
                  </a:moveTo>
                  <a:cubicBezTo>
                    <a:pt x="86" y="183"/>
                    <a:pt x="86" y="184"/>
                    <a:pt x="86" y="184"/>
                  </a:cubicBezTo>
                  <a:cubicBezTo>
                    <a:pt x="86" y="185"/>
                    <a:pt x="86" y="185"/>
                    <a:pt x="87" y="185"/>
                  </a:cubicBezTo>
                  <a:cubicBezTo>
                    <a:pt x="87" y="185"/>
                    <a:pt x="87" y="184"/>
                    <a:pt x="87" y="184"/>
                  </a:cubicBezTo>
                  <a:cubicBezTo>
                    <a:pt x="87" y="184"/>
                    <a:pt x="87" y="183"/>
                    <a:pt x="87" y="183"/>
                  </a:cubicBezTo>
                  <a:close/>
                  <a:moveTo>
                    <a:pt x="13" y="182"/>
                  </a:moveTo>
                  <a:cubicBezTo>
                    <a:pt x="13" y="181"/>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1"/>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79"/>
                    <a:pt x="40" y="179"/>
                    <a:pt x="40" y="179"/>
                  </a:cubicBezTo>
                  <a:cubicBezTo>
                    <a:pt x="40" y="178"/>
                    <a:pt x="40" y="178"/>
                    <a:pt x="40" y="177"/>
                  </a:cubicBezTo>
                  <a:cubicBezTo>
                    <a:pt x="40" y="177"/>
                    <a:pt x="40" y="176"/>
                    <a:pt x="39" y="176"/>
                  </a:cubicBezTo>
                  <a:cubicBezTo>
                    <a:pt x="39" y="176"/>
                    <a:pt x="39" y="176"/>
                    <a:pt x="39" y="175"/>
                  </a:cubicBezTo>
                  <a:cubicBezTo>
                    <a:pt x="38" y="175"/>
                    <a:pt x="38" y="175"/>
                    <a:pt x="38" y="174"/>
                  </a:cubicBezTo>
                  <a:cubicBezTo>
                    <a:pt x="38" y="174"/>
                    <a:pt x="38" y="174"/>
                    <a:pt x="37" y="174"/>
                  </a:cubicBezTo>
                  <a:cubicBezTo>
                    <a:pt x="37" y="174"/>
                    <a:pt x="36" y="175"/>
                    <a:pt x="36" y="176"/>
                  </a:cubicBezTo>
                  <a:cubicBezTo>
                    <a:pt x="36" y="176"/>
                    <a:pt x="36" y="177"/>
                    <a:pt x="36" y="178"/>
                  </a:cubicBezTo>
                  <a:cubicBezTo>
                    <a:pt x="36" y="179"/>
                    <a:pt x="36" y="179"/>
                    <a:pt x="36" y="180"/>
                  </a:cubicBezTo>
                  <a:cubicBezTo>
                    <a:pt x="37" y="181"/>
                    <a:pt x="37" y="181"/>
                    <a:pt x="38" y="181"/>
                  </a:cubicBezTo>
                  <a:close/>
                  <a:moveTo>
                    <a:pt x="43" y="173"/>
                  </a:moveTo>
                  <a:cubicBezTo>
                    <a:pt x="43" y="172"/>
                    <a:pt x="43" y="172"/>
                    <a:pt x="43" y="172"/>
                  </a:cubicBezTo>
                  <a:cubicBezTo>
                    <a:pt x="42" y="171"/>
                    <a:pt x="42" y="171"/>
                    <a:pt x="42" y="171"/>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0"/>
                  </a:moveTo>
                  <a:cubicBezTo>
                    <a:pt x="38" y="170"/>
                    <a:pt x="39" y="170"/>
                    <a:pt x="39" y="170"/>
                  </a:cubicBezTo>
                  <a:cubicBezTo>
                    <a:pt x="39" y="169"/>
                    <a:pt x="39" y="169"/>
                    <a:pt x="39" y="168"/>
                  </a:cubicBezTo>
                  <a:cubicBezTo>
                    <a:pt x="38" y="168"/>
                    <a:pt x="38" y="169"/>
                    <a:pt x="38" y="169"/>
                  </a:cubicBezTo>
                  <a:cubicBezTo>
                    <a:pt x="38" y="170"/>
                    <a:pt x="38" y="170"/>
                    <a:pt x="38" y="170"/>
                  </a:cubicBezTo>
                  <a:close/>
                  <a:moveTo>
                    <a:pt x="26" y="170"/>
                  </a:moveTo>
                  <a:cubicBezTo>
                    <a:pt x="26" y="170"/>
                    <a:pt x="26" y="170"/>
                    <a:pt x="26" y="169"/>
                  </a:cubicBezTo>
                  <a:cubicBezTo>
                    <a:pt x="26" y="169"/>
                    <a:pt x="26" y="169"/>
                    <a:pt x="25" y="168"/>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1"/>
                  </a:moveTo>
                  <a:cubicBezTo>
                    <a:pt x="24" y="161"/>
                    <a:pt x="24" y="161"/>
                    <a:pt x="24" y="161"/>
                  </a:cubicBezTo>
                  <a:cubicBezTo>
                    <a:pt x="24" y="160"/>
                    <a:pt x="23" y="161"/>
                    <a:pt x="23" y="161"/>
                  </a:cubicBezTo>
                  <a:cubicBezTo>
                    <a:pt x="23" y="161"/>
                    <a:pt x="23" y="161"/>
                    <a:pt x="24" y="161"/>
                  </a:cubicBezTo>
                  <a:close/>
                  <a:moveTo>
                    <a:pt x="18" y="153"/>
                  </a:moveTo>
                  <a:cubicBezTo>
                    <a:pt x="18" y="153"/>
                    <a:pt x="18" y="153"/>
                    <a:pt x="18" y="153"/>
                  </a:cubicBezTo>
                  <a:cubicBezTo>
                    <a:pt x="18" y="153"/>
                    <a:pt x="18" y="152"/>
                    <a:pt x="18" y="152"/>
                  </a:cubicBezTo>
                  <a:lnTo>
                    <a:pt x="18" y="152"/>
                  </a:lnTo>
                  <a:cubicBezTo>
                    <a:pt x="18" y="152"/>
                    <a:pt x="18" y="153"/>
                    <a:pt x="18" y="153"/>
                  </a:cubicBezTo>
                  <a:cubicBezTo>
                    <a:pt x="18" y="153"/>
                    <a:pt x="18" y="153"/>
                    <a:pt x="18" y="153"/>
                  </a:cubicBezTo>
                  <a:close/>
                  <a:moveTo>
                    <a:pt x="54" y="142"/>
                  </a:moveTo>
                  <a:cubicBezTo>
                    <a:pt x="55" y="141"/>
                    <a:pt x="55" y="140"/>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2" y="126"/>
                    <a:pt x="11" y="126"/>
                    <a:pt x="12" y="126"/>
                  </a:cubicBezTo>
                  <a:cubicBezTo>
                    <a:pt x="12" y="126"/>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4"/>
                    <a:pt x="13" y="124"/>
                    <a:pt x="13" y="124"/>
                  </a:cubicBezTo>
                  <a:cubicBezTo>
                    <a:pt x="13" y="123"/>
                    <a:pt x="13" y="123"/>
                    <a:pt x="13" y="123"/>
                  </a:cubicBezTo>
                  <a:cubicBezTo>
                    <a:pt x="13" y="122"/>
                    <a:pt x="12" y="122"/>
                    <a:pt x="12" y="122"/>
                  </a:cubicBezTo>
                  <a:close/>
                  <a:moveTo>
                    <a:pt x="2" y="100"/>
                  </a:moveTo>
                  <a:lnTo>
                    <a:pt x="2" y="99"/>
                  </a:lnTo>
                  <a:lnTo>
                    <a:pt x="2" y="99"/>
                  </a:lnTo>
                  <a:cubicBezTo>
                    <a:pt x="2" y="99"/>
                    <a:pt x="2" y="100"/>
                    <a:pt x="2" y="100"/>
                  </a:cubicBezTo>
                  <a:cubicBezTo>
                    <a:pt x="2" y="100"/>
                    <a:pt x="2" y="100"/>
                    <a:pt x="2" y="100"/>
                  </a:cubicBezTo>
                  <a:lnTo>
                    <a:pt x="2" y="100"/>
                  </a:lnTo>
                  <a:close/>
                  <a:moveTo>
                    <a:pt x="38" y="68"/>
                  </a:moveTo>
                  <a:cubicBezTo>
                    <a:pt x="38" y="68"/>
                    <a:pt x="39" y="68"/>
                    <a:pt x="40" y="68"/>
                  </a:cubicBezTo>
                  <a:cubicBezTo>
                    <a:pt x="40" y="68"/>
                    <a:pt x="40" y="68"/>
                    <a:pt x="40" y="67"/>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69"/>
                    <a:pt x="37" y="70"/>
                  </a:cubicBezTo>
                  <a:close/>
                  <a:moveTo>
                    <a:pt x="45" y="42"/>
                  </a:moveTo>
                  <a:cubicBezTo>
                    <a:pt x="45" y="42"/>
                    <a:pt x="45" y="42"/>
                    <a:pt x="45" y="41"/>
                  </a:cubicBezTo>
                  <a:cubicBezTo>
                    <a:pt x="45" y="41"/>
                    <a:pt x="45" y="42"/>
                    <a:pt x="45" y="42"/>
                  </a:cubicBezTo>
                  <a:close/>
                  <a:moveTo>
                    <a:pt x="45" y="39"/>
                  </a:moveTo>
                  <a:cubicBezTo>
                    <a:pt x="45" y="38"/>
                    <a:pt x="45" y="38"/>
                    <a:pt x="45" y="38"/>
                  </a:cubicBezTo>
                  <a:cubicBezTo>
                    <a:pt x="44" y="38"/>
                    <a:pt x="44" y="38"/>
                    <a:pt x="44" y="38"/>
                  </a:cubicBezTo>
                  <a:cubicBezTo>
                    <a:pt x="44" y="39"/>
                    <a:pt x="44" y="39"/>
                    <a:pt x="45" y="39"/>
                  </a:cubicBezTo>
                  <a:close/>
                  <a:moveTo>
                    <a:pt x="35" y="35"/>
                  </a:moveTo>
                  <a:cubicBezTo>
                    <a:pt x="35" y="35"/>
                    <a:pt x="35" y="35"/>
                    <a:pt x="36" y="35"/>
                  </a:cubicBezTo>
                  <a:cubicBezTo>
                    <a:pt x="36" y="35"/>
                    <a:pt x="36" y="35"/>
                    <a:pt x="35" y="35"/>
                  </a:cubicBezTo>
                  <a:close/>
                  <a:moveTo>
                    <a:pt x="44" y="34"/>
                  </a:moveTo>
                  <a:cubicBezTo>
                    <a:pt x="44" y="34"/>
                    <a:pt x="43" y="34"/>
                    <a:pt x="43" y="35"/>
                  </a:cubicBezTo>
                  <a:cubicBezTo>
                    <a:pt x="43" y="35"/>
                    <a:pt x="43" y="35"/>
                    <a:pt x="42" y="36"/>
                  </a:cubicBezTo>
                  <a:cubicBezTo>
                    <a:pt x="42" y="36"/>
                    <a:pt x="42" y="36"/>
                    <a:pt x="42" y="36"/>
                  </a:cubicBezTo>
                  <a:cubicBezTo>
                    <a:pt x="41" y="37"/>
                    <a:pt x="41" y="37"/>
                    <a:pt x="41" y="38"/>
                  </a:cubicBezTo>
                  <a:cubicBezTo>
                    <a:pt x="42" y="38"/>
                    <a:pt x="42" y="38"/>
                    <a:pt x="43" y="38"/>
                  </a:cubicBezTo>
                  <a:cubicBezTo>
                    <a:pt x="43" y="38"/>
                    <a:pt x="43" y="37"/>
                    <a:pt x="43" y="37"/>
                  </a:cubicBezTo>
                  <a:cubicBezTo>
                    <a:pt x="43" y="36"/>
                    <a:pt x="43" y="36"/>
                    <a:pt x="43" y="36"/>
                  </a:cubicBezTo>
                  <a:cubicBezTo>
                    <a:pt x="44" y="36"/>
                    <a:pt x="44" y="36"/>
                    <a:pt x="44" y="36"/>
                  </a:cubicBezTo>
                  <a:cubicBezTo>
                    <a:pt x="44" y="37"/>
                    <a:pt x="44" y="37"/>
                    <a:pt x="44" y="36"/>
                  </a:cubicBezTo>
                  <a:cubicBezTo>
                    <a:pt x="44" y="36"/>
                    <a:pt x="45" y="36"/>
                    <a:pt x="44" y="35"/>
                  </a:cubicBezTo>
                  <a:cubicBezTo>
                    <a:pt x="44" y="34"/>
                    <a:pt x="44" y="34"/>
                    <a:pt x="44" y="34"/>
                  </a:cubicBezTo>
                  <a:lnTo>
                    <a:pt x="44" y="34"/>
                  </a:lnTo>
                  <a:close/>
                  <a:moveTo>
                    <a:pt x="43" y="32"/>
                  </a:moveTo>
                  <a:cubicBezTo>
                    <a:pt x="43" y="32"/>
                    <a:pt x="43" y="31"/>
                    <a:pt x="42" y="32"/>
                  </a:cubicBezTo>
                  <a:cubicBezTo>
                    <a:pt x="42" y="32"/>
                    <a:pt x="42" y="32"/>
                    <a:pt x="42" y="32"/>
                  </a:cubicBezTo>
                  <a:cubicBezTo>
                    <a:pt x="42" y="33"/>
                    <a:pt x="41" y="33"/>
                    <a:pt x="41" y="33"/>
                  </a:cubicBezTo>
                  <a:cubicBezTo>
                    <a:pt x="41" y="33"/>
                    <a:pt x="41" y="33"/>
                    <a:pt x="41" y="34"/>
                  </a:cubicBezTo>
                  <a:cubicBezTo>
                    <a:pt x="41" y="34"/>
                    <a:pt x="41" y="35"/>
                    <a:pt x="41" y="35"/>
                  </a:cubicBezTo>
                  <a:cubicBezTo>
                    <a:pt x="41" y="35"/>
                    <a:pt x="41" y="35"/>
                    <a:pt x="41" y="35"/>
                  </a:cubicBezTo>
                  <a:cubicBezTo>
                    <a:pt x="41" y="35"/>
                    <a:pt x="42" y="35"/>
                    <a:pt x="42" y="35"/>
                  </a:cubicBezTo>
                  <a:cubicBezTo>
                    <a:pt x="42" y="34"/>
                    <a:pt x="42" y="34"/>
                    <a:pt x="42" y="33"/>
                  </a:cubicBezTo>
                  <a:cubicBezTo>
                    <a:pt x="43" y="33"/>
                    <a:pt x="43" y="33"/>
                    <a:pt x="43" y="32"/>
                  </a:cubicBezTo>
                  <a:close/>
                  <a:moveTo>
                    <a:pt x="16" y="31"/>
                  </a:moveTo>
                  <a:cubicBezTo>
                    <a:pt x="16" y="32"/>
                    <a:pt x="16" y="33"/>
                    <a:pt x="17" y="33"/>
                  </a:cubicBezTo>
                  <a:cubicBezTo>
                    <a:pt x="17" y="32"/>
                    <a:pt x="18" y="32"/>
                    <a:pt x="17" y="32"/>
                  </a:cubicBezTo>
                  <a:cubicBezTo>
                    <a:pt x="17" y="31"/>
                    <a:pt x="16" y="31"/>
                    <a:pt x="16" y="31"/>
                  </a:cubicBezTo>
                  <a:close/>
                  <a:moveTo>
                    <a:pt x="45" y="31"/>
                  </a:moveTo>
                  <a:lnTo>
                    <a:pt x="45" y="32"/>
                  </a:lnTo>
                  <a:cubicBezTo>
                    <a:pt x="45" y="32"/>
                    <a:pt x="45" y="33"/>
                    <a:pt x="45" y="33"/>
                  </a:cubicBezTo>
                  <a:cubicBezTo>
                    <a:pt x="46" y="34"/>
                    <a:pt x="46" y="34"/>
                    <a:pt x="47" y="34"/>
                  </a:cubicBezTo>
                  <a:cubicBezTo>
                    <a:pt x="47" y="33"/>
                    <a:pt x="47" y="33"/>
                    <a:pt x="47" y="32"/>
                  </a:cubicBezTo>
                  <a:cubicBezTo>
                    <a:pt x="47" y="31"/>
                    <a:pt x="47" y="31"/>
                    <a:pt x="47" y="31"/>
                  </a:cubicBezTo>
                  <a:cubicBezTo>
                    <a:pt x="46" y="30"/>
                    <a:pt x="46" y="30"/>
                    <a:pt x="45" y="31"/>
                  </a:cubicBezTo>
                  <a:close/>
                  <a:moveTo>
                    <a:pt x="41" y="31"/>
                  </a:moveTo>
                  <a:cubicBezTo>
                    <a:pt x="41" y="31"/>
                    <a:pt x="42" y="31"/>
                    <a:pt x="42" y="31"/>
                  </a:cubicBezTo>
                  <a:cubicBezTo>
                    <a:pt x="42" y="31"/>
                    <a:pt x="42" y="30"/>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2"/>
                  </a:cubicBezTo>
                  <a:cubicBezTo>
                    <a:pt x="33" y="32"/>
                    <a:pt x="33" y="32"/>
                    <a:pt x="33" y="31"/>
                  </a:cubicBezTo>
                  <a:cubicBezTo>
                    <a:pt x="33" y="31"/>
                    <a:pt x="34" y="30"/>
                    <a:pt x="34" y="30"/>
                  </a:cubicBezTo>
                  <a:cubicBezTo>
                    <a:pt x="34" y="30"/>
                    <a:pt x="34" y="30"/>
                    <a:pt x="34" y="30"/>
                  </a:cubicBezTo>
                  <a:cubicBezTo>
                    <a:pt x="34" y="29"/>
                    <a:pt x="34" y="29"/>
                    <a:pt x="34" y="29"/>
                  </a:cubicBezTo>
                  <a:cubicBezTo>
                    <a:pt x="34" y="29"/>
                    <a:pt x="33" y="29"/>
                    <a:pt x="33" y="29"/>
                  </a:cubicBezTo>
                  <a:cubicBezTo>
                    <a:pt x="33" y="29"/>
                    <a:pt x="32" y="30"/>
                    <a:pt x="32" y="30"/>
                  </a:cubicBezTo>
                  <a:cubicBezTo>
                    <a:pt x="32" y="30"/>
                    <a:pt x="31" y="30"/>
                    <a:pt x="31" y="30"/>
                  </a:cubicBezTo>
                  <a:close/>
                  <a:moveTo>
                    <a:pt x="8" y="29"/>
                  </a:moveTo>
                  <a:cubicBezTo>
                    <a:pt x="8" y="29"/>
                    <a:pt x="8" y="29"/>
                    <a:pt x="8" y="29"/>
                  </a:cubicBezTo>
                  <a:cubicBezTo>
                    <a:pt x="8" y="29"/>
                    <a:pt x="8" y="29"/>
                    <a:pt x="8" y="29"/>
                  </a:cubicBezTo>
                  <a:cubicBezTo>
                    <a:pt x="8" y="29"/>
                    <a:pt x="8" y="29"/>
                    <a:pt x="8" y="29"/>
                  </a:cubicBezTo>
                  <a:cubicBezTo>
                    <a:pt x="8" y="29"/>
                    <a:pt x="8" y="29"/>
                    <a:pt x="8" y="29"/>
                  </a:cubicBezTo>
                  <a:cubicBezTo>
                    <a:pt x="7" y="29"/>
                    <a:pt x="7" y="29"/>
                    <a:pt x="7" y="29"/>
                  </a:cubicBezTo>
                  <a:cubicBezTo>
                    <a:pt x="7" y="29"/>
                    <a:pt x="8" y="29"/>
                    <a:pt x="8" y="29"/>
                  </a:cubicBezTo>
                  <a:close/>
                  <a:moveTo>
                    <a:pt x="38" y="28"/>
                  </a:moveTo>
                  <a:cubicBezTo>
                    <a:pt x="38" y="28"/>
                    <a:pt x="38" y="28"/>
                    <a:pt x="38" y="28"/>
                  </a:cubicBezTo>
                  <a:lnTo>
                    <a:pt x="38" y="28"/>
                  </a:lnTo>
                  <a:cubicBezTo>
                    <a:pt x="38"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8"/>
                    <a:pt x="25" y="29"/>
                  </a:cubicBezTo>
                  <a:cubicBezTo>
                    <a:pt x="25" y="29"/>
                    <a:pt x="25" y="28"/>
                    <a:pt x="26" y="28"/>
                  </a:cubicBezTo>
                  <a:cubicBezTo>
                    <a:pt x="26" y="28"/>
                    <a:pt x="26" y="28"/>
                    <a:pt x="26" y="27"/>
                  </a:cubicBezTo>
                  <a:close/>
                  <a:moveTo>
                    <a:pt x="45" y="26"/>
                  </a:moveTo>
                  <a:cubicBezTo>
                    <a:pt x="44" y="27"/>
                    <a:pt x="44" y="27"/>
                    <a:pt x="44" y="27"/>
                  </a:cubicBezTo>
                  <a:cubicBezTo>
                    <a:pt x="44" y="27"/>
                    <a:pt x="44" y="28"/>
                    <a:pt x="44" y="28"/>
                  </a:cubicBezTo>
                  <a:cubicBezTo>
                    <a:pt x="44" y="28"/>
                    <a:pt x="44" y="28"/>
                    <a:pt x="44" y="28"/>
                  </a:cubicBezTo>
                  <a:cubicBezTo>
                    <a:pt x="44" y="28"/>
                    <a:pt x="44" y="28"/>
                    <a:pt x="44" y="29"/>
                  </a:cubicBezTo>
                  <a:cubicBezTo>
                    <a:pt x="44" y="29"/>
                    <a:pt x="44" y="29"/>
                    <a:pt x="44" y="29"/>
                  </a:cubicBezTo>
                  <a:cubicBezTo>
                    <a:pt x="44" y="29"/>
                    <a:pt x="44" y="29"/>
                    <a:pt x="44" y="30"/>
                  </a:cubicBezTo>
                  <a:cubicBezTo>
                    <a:pt x="44" y="30"/>
                    <a:pt x="44" y="30"/>
                    <a:pt x="44" y="30"/>
                  </a:cubicBezTo>
                  <a:cubicBezTo>
                    <a:pt x="44" y="30"/>
                    <a:pt x="44" y="31"/>
                    <a:pt x="44" y="31"/>
                  </a:cubicBezTo>
                  <a:cubicBezTo>
                    <a:pt x="44" y="32"/>
                    <a:pt x="44" y="32"/>
                    <a:pt x="44" y="33"/>
                  </a:cubicBezTo>
                  <a:cubicBezTo>
                    <a:pt x="45" y="32"/>
                    <a:pt x="45" y="31"/>
                    <a:pt x="45" y="30"/>
                  </a:cubicBezTo>
                  <a:cubicBezTo>
                    <a:pt x="45" y="29"/>
                    <a:pt x="45" y="29"/>
                    <a:pt x="45" y="28"/>
                  </a:cubicBezTo>
                  <a:cubicBezTo>
                    <a:pt x="45" y="28"/>
                    <a:pt x="46" y="28"/>
                    <a:pt x="46" y="28"/>
                  </a:cubicBezTo>
                  <a:cubicBezTo>
                    <a:pt x="46" y="29"/>
                    <a:pt x="46" y="29"/>
                    <a:pt x="47" y="29"/>
                  </a:cubicBezTo>
                  <a:cubicBezTo>
                    <a:pt x="47" y="30"/>
                    <a:pt x="47" y="30"/>
                    <a:pt x="47" y="30"/>
                  </a:cubicBezTo>
                  <a:cubicBezTo>
                    <a:pt x="48" y="30"/>
                    <a:pt x="48" y="30"/>
                    <a:pt x="49" y="30"/>
                  </a:cubicBezTo>
                  <a:cubicBezTo>
                    <a:pt x="48" y="29"/>
                    <a:pt x="48" y="28"/>
                    <a:pt x="47" y="28"/>
                  </a:cubicBezTo>
                  <a:cubicBezTo>
                    <a:pt x="46" y="28"/>
                    <a:pt x="46" y="27"/>
                    <a:pt x="45" y="26"/>
                  </a:cubicBezTo>
                  <a:close/>
                  <a:moveTo>
                    <a:pt x="47" y="26"/>
                  </a:moveTo>
                  <a:cubicBezTo>
                    <a:pt x="47" y="26"/>
                    <a:pt x="47" y="26"/>
                    <a:pt x="47" y="26"/>
                  </a:cubicBezTo>
                  <a:cubicBezTo>
                    <a:pt x="47" y="26"/>
                    <a:pt x="47" y="25"/>
                    <a:pt x="47" y="25"/>
                  </a:cubicBezTo>
                  <a:cubicBezTo>
                    <a:pt x="47" y="26"/>
                    <a:pt x="47" y="26"/>
                    <a:pt x="47" y="26"/>
                  </a:cubicBezTo>
                  <a:cubicBezTo>
                    <a:pt x="47" y="26"/>
                    <a:pt x="47" y="26"/>
                    <a:pt x="47" y="26"/>
                  </a:cubicBezTo>
                  <a:close/>
                  <a:moveTo>
                    <a:pt x="36" y="26"/>
                  </a:moveTo>
                  <a:lnTo>
                    <a:pt x="35" y="26"/>
                  </a:lnTo>
                  <a:cubicBezTo>
                    <a:pt x="35" y="26"/>
                    <a:pt x="35" y="26"/>
                    <a:pt x="35" y="26"/>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5"/>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8"/>
                    <a:pt x="30" y="28"/>
                    <a:pt x="30" y="28"/>
                  </a:cubicBezTo>
                  <a:cubicBezTo>
                    <a:pt x="30" y="28"/>
                    <a:pt x="30" y="27"/>
                    <a:pt x="30" y="27"/>
                  </a:cubicBezTo>
                  <a:cubicBezTo>
                    <a:pt x="29" y="26"/>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3"/>
                    <a:pt x="42" y="24"/>
                    <a:pt x="42" y="24"/>
                  </a:cubicBezTo>
                  <a:cubicBezTo>
                    <a:pt x="42" y="24"/>
                    <a:pt x="42" y="24"/>
                    <a:pt x="42" y="24"/>
                  </a:cubicBezTo>
                  <a:cubicBezTo>
                    <a:pt x="42" y="24"/>
                    <a:pt x="42" y="25"/>
                    <a:pt x="42" y="25"/>
                  </a:cubicBezTo>
                  <a:cubicBezTo>
                    <a:pt x="41" y="25"/>
                    <a:pt x="41" y="25"/>
                    <a:pt x="41" y="25"/>
                  </a:cubicBezTo>
                  <a:cubicBezTo>
                    <a:pt x="41" y="25"/>
                    <a:pt x="40" y="25"/>
                    <a:pt x="40" y="25"/>
                  </a:cubicBezTo>
                  <a:cubicBezTo>
                    <a:pt x="40" y="24"/>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5"/>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2"/>
                    <a:pt x="44" y="23"/>
                    <a:pt x="44" y="23"/>
                  </a:cubicBezTo>
                  <a:cubicBezTo>
                    <a:pt x="44" y="23"/>
                    <a:pt x="44" y="23"/>
                    <a:pt x="44" y="23"/>
                  </a:cubicBezTo>
                  <a:close/>
                  <a:moveTo>
                    <a:pt x="11" y="22"/>
                  </a:moveTo>
                  <a:cubicBezTo>
                    <a:pt x="11" y="23"/>
                    <a:pt x="11" y="23"/>
                    <a:pt x="12" y="22"/>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1" y="19"/>
                    <a:pt x="40" y="19"/>
                  </a:cubicBezTo>
                  <a:cubicBezTo>
                    <a:pt x="40" y="19"/>
                    <a:pt x="39" y="19"/>
                    <a:pt x="39" y="19"/>
                  </a:cubicBezTo>
                  <a:cubicBezTo>
                    <a:pt x="38" y="19"/>
                    <a:pt x="38" y="19"/>
                    <a:pt x="38" y="20"/>
                  </a:cubicBezTo>
                  <a:cubicBezTo>
                    <a:pt x="37" y="20"/>
                    <a:pt x="37" y="20"/>
                    <a:pt x="38" y="20"/>
                  </a:cubicBezTo>
                  <a:close/>
                  <a:moveTo>
                    <a:pt x="9" y="19"/>
                  </a:moveTo>
                  <a:cubicBezTo>
                    <a:pt x="9" y="19"/>
                    <a:pt x="8" y="19"/>
                    <a:pt x="8" y="19"/>
                  </a:cubicBezTo>
                  <a:cubicBezTo>
                    <a:pt x="7" y="19"/>
                    <a:pt x="7" y="19"/>
                    <a:pt x="7" y="19"/>
                  </a:cubicBezTo>
                  <a:cubicBezTo>
                    <a:pt x="7" y="20"/>
                    <a:pt x="7" y="20"/>
                    <a:pt x="7" y="20"/>
                  </a:cubicBezTo>
                  <a:cubicBezTo>
                    <a:pt x="8" y="20"/>
                    <a:pt x="9" y="20"/>
                    <a:pt x="10" y="20"/>
                  </a:cubicBezTo>
                  <a:cubicBezTo>
                    <a:pt x="11" y="21"/>
                    <a:pt x="12" y="21"/>
                    <a:pt x="13" y="21"/>
                  </a:cubicBezTo>
                  <a:cubicBezTo>
                    <a:pt x="14" y="21"/>
                    <a:pt x="14" y="20"/>
                    <a:pt x="14" y="20"/>
                  </a:cubicBezTo>
                  <a:cubicBezTo>
                    <a:pt x="14" y="20"/>
                    <a:pt x="14" y="19"/>
                    <a:pt x="14" y="19"/>
                  </a:cubicBezTo>
                  <a:cubicBezTo>
                    <a:pt x="13" y="19"/>
                    <a:pt x="12" y="19"/>
                    <a:pt x="11" y="19"/>
                  </a:cubicBezTo>
                  <a:cubicBezTo>
                    <a:pt x="11" y="19"/>
                    <a:pt x="10" y="19"/>
                    <a:pt x="9" y="19"/>
                  </a:cubicBezTo>
                  <a:close/>
                  <a:moveTo>
                    <a:pt x="31" y="18"/>
                  </a:moveTo>
                  <a:cubicBezTo>
                    <a:pt x="30" y="18"/>
                    <a:pt x="30" y="18"/>
                    <a:pt x="30" y="18"/>
                  </a:cubicBezTo>
                  <a:cubicBezTo>
                    <a:pt x="29" y="19"/>
                    <a:pt x="29" y="19"/>
                    <a:pt x="28" y="19"/>
                  </a:cubicBezTo>
                  <a:cubicBezTo>
                    <a:pt x="28" y="19"/>
                    <a:pt x="28" y="19"/>
                    <a:pt x="27" y="19"/>
                  </a:cubicBezTo>
                  <a:cubicBezTo>
                    <a:pt x="27" y="18"/>
                    <a:pt x="27" y="18"/>
                    <a:pt x="27" y="18"/>
                  </a:cubicBezTo>
                  <a:cubicBezTo>
                    <a:pt x="26" y="18"/>
                    <a:pt x="26" y="18"/>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0"/>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0"/>
                    <a:pt x="31" y="21"/>
                  </a:cubicBezTo>
                  <a:cubicBezTo>
                    <a:pt x="31" y="21"/>
                    <a:pt x="32" y="21"/>
                    <a:pt x="32" y="21"/>
                  </a:cubicBezTo>
                  <a:cubicBezTo>
                    <a:pt x="33" y="21"/>
                    <a:pt x="33" y="20"/>
                    <a:pt x="33" y="20"/>
                  </a:cubicBezTo>
                  <a:cubicBezTo>
                    <a:pt x="33" y="19"/>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6"/>
                  </a:cubicBezTo>
                  <a:cubicBezTo>
                    <a:pt x="31" y="17"/>
                    <a:pt x="32" y="17"/>
                    <a:pt x="32" y="17"/>
                  </a:cubicBezTo>
                  <a:cubicBezTo>
                    <a:pt x="33" y="17"/>
                    <a:pt x="33" y="16"/>
                    <a:pt x="33" y="16"/>
                  </a:cubicBezTo>
                  <a:cubicBezTo>
                    <a:pt x="34" y="15"/>
                    <a:pt x="34" y="15"/>
                    <a:pt x="33" y="15"/>
                  </a:cubicBezTo>
                  <a:close/>
                  <a:moveTo>
                    <a:pt x="35" y="14"/>
                  </a:moveTo>
                  <a:cubicBezTo>
                    <a:pt x="35" y="14"/>
                    <a:pt x="35" y="14"/>
                    <a:pt x="35" y="13"/>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1" y="14"/>
                  </a:cubicBezTo>
                  <a:cubicBezTo>
                    <a:pt x="40" y="14"/>
                    <a:pt x="40" y="14"/>
                    <a:pt x="40" y="15"/>
                  </a:cubicBezTo>
                  <a:cubicBezTo>
                    <a:pt x="40" y="15"/>
                    <a:pt x="41" y="15"/>
                    <a:pt x="41" y="15"/>
                  </a:cubicBezTo>
                  <a:cubicBezTo>
                    <a:pt x="42" y="15"/>
                    <a:pt x="42" y="15"/>
                    <a:pt x="42" y="14"/>
                  </a:cubicBezTo>
                  <a:cubicBezTo>
                    <a:pt x="42" y="14"/>
                    <a:pt x="42" y="14"/>
                    <a:pt x="42" y="14"/>
                  </a:cubicBezTo>
                  <a:cubicBezTo>
                    <a:pt x="42"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1"/>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3"/>
                    <a:pt x="12" y="14"/>
                    <a:pt x="11" y="14"/>
                  </a:cubicBezTo>
                  <a:cubicBezTo>
                    <a:pt x="11" y="14"/>
                    <a:pt x="10" y="14"/>
                    <a:pt x="10" y="14"/>
                  </a:cubicBezTo>
                  <a:cubicBezTo>
                    <a:pt x="10" y="15"/>
                    <a:pt x="11" y="15"/>
                    <a:pt x="11" y="15"/>
                  </a:cubicBezTo>
                  <a:cubicBezTo>
                    <a:pt x="12" y="15"/>
                    <a:pt x="13" y="15"/>
                    <a:pt x="13" y="14"/>
                  </a:cubicBezTo>
                  <a:cubicBezTo>
                    <a:pt x="13" y="14"/>
                    <a:pt x="13" y="14"/>
                    <a:pt x="13" y="14"/>
                  </a:cubicBezTo>
                  <a:cubicBezTo>
                    <a:pt x="13" y="14"/>
                    <a:pt x="13" y="14"/>
                    <a:pt x="14" y="14"/>
                  </a:cubicBezTo>
                  <a:cubicBezTo>
                    <a:pt x="14" y="14"/>
                    <a:pt x="15" y="13"/>
                    <a:pt x="15" y="13"/>
                  </a:cubicBezTo>
                  <a:cubicBezTo>
                    <a:pt x="15" y="12"/>
                    <a:pt x="16" y="12"/>
                    <a:pt x="16" y="12"/>
                  </a:cubicBezTo>
                  <a:cubicBezTo>
                    <a:pt x="16" y="11"/>
                    <a:pt x="16" y="11"/>
                    <a:pt x="16" y="11"/>
                  </a:cubicBezTo>
                  <a:cubicBezTo>
                    <a:pt x="15" y="11"/>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1"/>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1"/>
                  </a:cubicBezTo>
                  <a:close/>
                  <a:moveTo>
                    <a:pt x="34" y="10"/>
                  </a:moveTo>
                  <a:cubicBezTo>
                    <a:pt x="34" y="10"/>
                    <a:pt x="34" y="9"/>
                    <a:pt x="34" y="9"/>
                  </a:cubicBezTo>
                  <a:cubicBezTo>
                    <a:pt x="34" y="9"/>
                    <a:pt x="34" y="9"/>
                    <a:pt x="34" y="10"/>
                  </a:cubicBezTo>
                  <a:close/>
                  <a:moveTo>
                    <a:pt x="27" y="10"/>
                  </a:moveTo>
                  <a:cubicBezTo>
                    <a:pt x="28" y="10"/>
                    <a:pt x="28" y="9"/>
                    <a:pt x="28" y="9"/>
                  </a:cubicBezTo>
                  <a:cubicBezTo>
                    <a:pt x="28" y="9"/>
                    <a:pt x="28" y="9"/>
                    <a:pt x="28" y="8"/>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4"/>
                  </a:cubicBezTo>
                  <a:cubicBezTo>
                    <a:pt x="22" y="5"/>
                    <a:pt x="22" y="5"/>
                    <a:pt x="22" y="5"/>
                  </a:cubicBezTo>
                  <a:cubicBezTo>
                    <a:pt x="23" y="5"/>
                    <a:pt x="23" y="6"/>
                    <a:pt x="23" y="6"/>
                  </a:cubicBezTo>
                  <a:cubicBezTo>
                    <a:pt x="23" y="6"/>
                    <a:pt x="23" y="6"/>
                    <a:pt x="23" y="6"/>
                  </a:cubicBezTo>
                  <a:cubicBezTo>
                    <a:pt x="23" y="5"/>
                    <a:pt x="24" y="5"/>
                    <a:pt x="24" y="6"/>
                  </a:cubicBezTo>
                  <a:cubicBezTo>
                    <a:pt x="24" y="6"/>
                    <a:pt x="23" y="6"/>
                    <a:pt x="23" y="6"/>
                  </a:cubicBezTo>
                  <a:cubicBezTo>
                    <a:pt x="23" y="6"/>
                    <a:pt x="23" y="7"/>
                    <a:pt x="23" y="7"/>
                  </a:cubicBezTo>
                  <a:cubicBezTo>
                    <a:pt x="23" y="8"/>
                    <a:pt x="23" y="8"/>
                    <a:pt x="23" y="8"/>
                  </a:cubicBezTo>
                  <a:cubicBezTo>
                    <a:pt x="24" y="8"/>
                    <a:pt x="24" y="8"/>
                    <a:pt x="24" y="8"/>
                  </a:cubicBezTo>
                  <a:cubicBezTo>
                    <a:pt x="24" y="7"/>
                    <a:pt x="24" y="7"/>
                    <a:pt x="25" y="7"/>
                  </a:cubicBezTo>
                  <a:cubicBezTo>
                    <a:pt x="25" y="7"/>
                    <a:pt x="25" y="7"/>
                    <a:pt x="25" y="8"/>
                  </a:cubicBezTo>
                  <a:cubicBezTo>
                    <a:pt x="25" y="8"/>
                    <a:pt x="26" y="8"/>
                    <a:pt x="26" y="8"/>
                  </a:cubicBezTo>
                  <a:cubicBezTo>
                    <a:pt x="26" y="8"/>
                    <a:pt x="26" y="8"/>
                    <a:pt x="27" y="8"/>
                  </a:cubicBezTo>
                  <a:cubicBezTo>
                    <a:pt x="27" y="7"/>
                    <a:pt x="27" y="7"/>
                    <a:pt x="27" y="7"/>
                  </a:cubicBezTo>
                  <a:cubicBezTo>
                    <a:pt x="28" y="7"/>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2" y="9"/>
                  </a:cubicBezTo>
                  <a:cubicBezTo>
                    <a:pt x="32" y="9"/>
                    <a:pt x="32" y="10"/>
                    <a:pt x="32" y="10"/>
                  </a:cubicBezTo>
                  <a:cubicBezTo>
                    <a:pt x="32" y="10"/>
                    <a:pt x="33" y="10"/>
                    <a:pt x="33" y="9"/>
                  </a:cubicBezTo>
                  <a:cubicBezTo>
                    <a:pt x="33" y="8"/>
                    <a:pt x="33" y="8"/>
                    <a:pt x="34" y="8"/>
                  </a:cubicBezTo>
                  <a:cubicBezTo>
                    <a:pt x="34" y="8"/>
                    <a:pt x="35" y="8"/>
                    <a:pt x="35" y="8"/>
                  </a:cubicBezTo>
                  <a:cubicBezTo>
                    <a:pt x="35" y="9"/>
                    <a:pt x="35" y="9"/>
                    <a:pt x="36" y="9"/>
                  </a:cubicBezTo>
                  <a:cubicBezTo>
                    <a:pt x="36" y="10"/>
                    <a:pt x="36" y="10"/>
                    <a:pt x="35" y="10"/>
                  </a:cubicBezTo>
                  <a:cubicBezTo>
                    <a:pt x="35" y="11"/>
                    <a:pt x="35" y="11"/>
                    <a:pt x="35" y="11"/>
                  </a:cubicBezTo>
                  <a:cubicBezTo>
                    <a:pt x="35" y="12"/>
                    <a:pt x="35" y="12"/>
                    <a:pt x="36" y="12"/>
                  </a:cubicBezTo>
                  <a:cubicBezTo>
                    <a:pt x="36" y="12"/>
                    <a:pt x="37" y="11"/>
                    <a:pt x="36" y="11"/>
                  </a:cubicBezTo>
                  <a:cubicBezTo>
                    <a:pt x="36" y="11"/>
                    <a:pt x="36" y="10"/>
                    <a:pt x="36" y="10"/>
                  </a:cubicBezTo>
                  <a:cubicBezTo>
                    <a:pt x="36" y="9"/>
                    <a:pt x="36" y="9"/>
                    <a:pt x="37" y="9"/>
                  </a:cubicBezTo>
                  <a:cubicBezTo>
                    <a:pt x="37" y="9"/>
                    <a:pt x="37" y="9"/>
                    <a:pt x="37" y="9"/>
                  </a:cubicBezTo>
                  <a:lnTo>
                    <a:pt x="38" y="8"/>
                  </a:lnTo>
                  <a:cubicBezTo>
                    <a:pt x="39" y="8"/>
                    <a:pt x="39" y="8"/>
                    <a:pt x="40" y="7"/>
                  </a:cubicBezTo>
                  <a:cubicBezTo>
                    <a:pt x="40" y="7"/>
                    <a:pt x="40" y="7"/>
                    <a:pt x="41" y="7"/>
                  </a:cubicBezTo>
                  <a:cubicBezTo>
                    <a:pt x="41" y="8"/>
                    <a:pt x="42" y="9"/>
                    <a:pt x="43" y="10"/>
                  </a:cubicBezTo>
                  <a:cubicBezTo>
                    <a:pt x="44" y="10"/>
                    <a:pt x="44" y="10"/>
                    <a:pt x="44" y="9"/>
                  </a:cubicBezTo>
                  <a:cubicBezTo>
                    <a:pt x="44" y="9"/>
                    <a:pt x="43" y="8"/>
                    <a:pt x="42" y="8"/>
                  </a:cubicBezTo>
                  <a:cubicBezTo>
                    <a:pt x="43" y="8"/>
                    <a:pt x="43" y="7"/>
                    <a:pt x="43" y="7"/>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1"/>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8"/>
                  </a:cubicBezTo>
                  <a:cubicBezTo>
                    <a:pt x="53" y="8"/>
                    <a:pt x="53" y="8"/>
                    <a:pt x="54" y="8"/>
                  </a:cubicBezTo>
                  <a:cubicBezTo>
                    <a:pt x="54" y="8"/>
                    <a:pt x="54" y="8"/>
                    <a:pt x="55" y="7"/>
                  </a:cubicBezTo>
                  <a:cubicBezTo>
                    <a:pt x="55" y="7"/>
                    <a:pt x="55" y="7"/>
                    <a:pt x="55" y="6"/>
                  </a:cubicBezTo>
                  <a:cubicBezTo>
                    <a:pt x="55" y="6"/>
                    <a:pt x="56" y="5"/>
                    <a:pt x="56" y="6"/>
                  </a:cubicBezTo>
                  <a:cubicBezTo>
                    <a:pt x="56" y="7"/>
                    <a:pt x="56" y="7"/>
                    <a:pt x="56" y="8"/>
                  </a:cubicBezTo>
                  <a:cubicBezTo>
                    <a:pt x="56" y="8"/>
                    <a:pt x="56" y="8"/>
                    <a:pt x="56" y="9"/>
                  </a:cubicBezTo>
                  <a:cubicBezTo>
                    <a:pt x="56" y="9"/>
                    <a:pt x="56" y="10"/>
                    <a:pt x="56" y="10"/>
                  </a:cubicBezTo>
                  <a:cubicBezTo>
                    <a:pt x="56" y="10"/>
                    <a:pt x="56" y="10"/>
                    <a:pt x="55" y="10"/>
                  </a:cubicBezTo>
                  <a:cubicBezTo>
                    <a:pt x="55" y="10"/>
                    <a:pt x="54" y="10"/>
                    <a:pt x="54" y="11"/>
                  </a:cubicBezTo>
                  <a:cubicBezTo>
                    <a:pt x="54" y="12"/>
                    <a:pt x="54" y="12"/>
                    <a:pt x="55" y="12"/>
                  </a:cubicBezTo>
                  <a:cubicBezTo>
                    <a:pt x="55" y="12"/>
                    <a:pt x="56" y="12"/>
                    <a:pt x="56" y="12"/>
                  </a:cubicBezTo>
                  <a:lnTo>
                    <a:pt x="56" y="14"/>
                  </a:lnTo>
                  <a:cubicBezTo>
                    <a:pt x="56" y="15"/>
                    <a:pt x="56" y="16"/>
                    <a:pt x="56" y="16"/>
                  </a:cubicBezTo>
                  <a:cubicBezTo>
                    <a:pt x="56" y="17"/>
                    <a:pt x="56" y="18"/>
                    <a:pt x="56" y="19"/>
                  </a:cubicBezTo>
                  <a:lnTo>
                    <a:pt x="56" y="22"/>
                  </a:lnTo>
                  <a:cubicBezTo>
                    <a:pt x="56" y="47"/>
                    <a:pt x="56" y="72"/>
                    <a:pt x="56" y="97"/>
                  </a:cubicBezTo>
                  <a:cubicBezTo>
                    <a:pt x="56" y="121"/>
                    <a:pt x="56" y="146"/>
                    <a:pt x="56" y="170"/>
                  </a:cubicBezTo>
                  <a:cubicBezTo>
                    <a:pt x="62"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3"/>
                    <a:pt x="84" y="213"/>
                    <a:pt x="84" y="213"/>
                  </a:cubicBezTo>
                  <a:cubicBezTo>
                    <a:pt x="84" y="212"/>
                    <a:pt x="85" y="212"/>
                    <a:pt x="85" y="212"/>
                  </a:cubicBezTo>
                  <a:cubicBezTo>
                    <a:pt x="86" y="213"/>
                    <a:pt x="87" y="213"/>
                    <a:pt x="87" y="212"/>
                  </a:cubicBezTo>
                  <a:cubicBezTo>
                    <a:pt x="88" y="212"/>
                    <a:pt x="88" y="212"/>
                    <a:pt x="88" y="212"/>
                  </a:cubicBezTo>
                  <a:cubicBezTo>
                    <a:pt x="88" y="212"/>
                    <a:pt x="88" y="212"/>
                    <a:pt x="88" y="212"/>
                  </a:cubicBezTo>
                  <a:cubicBezTo>
                    <a:pt x="88" y="211"/>
                    <a:pt x="89" y="211"/>
                    <a:pt x="89" y="211"/>
                  </a:cubicBezTo>
                  <a:cubicBezTo>
                    <a:pt x="89" y="211"/>
                    <a:pt x="89" y="211"/>
                    <a:pt x="89" y="211"/>
                  </a:cubicBezTo>
                  <a:cubicBezTo>
                    <a:pt x="89" y="210"/>
                    <a:pt x="88" y="210"/>
                    <a:pt x="88" y="211"/>
                  </a:cubicBezTo>
                  <a:cubicBezTo>
                    <a:pt x="88" y="211"/>
                    <a:pt x="88" y="211"/>
                    <a:pt x="88" y="211"/>
                  </a:cubicBezTo>
                  <a:cubicBezTo>
                    <a:pt x="87" y="211"/>
                    <a:pt x="87" y="211"/>
                    <a:pt x="87" y="211"/>
                  </a:cubicBezTo>
                  <a:cubicBezTo>
                    <a:pt x="87" y="211"/>
                    <a:pt x="87" y="210"/>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8"/>
                    <a:pt x="85" y="208"/>
                    <a:pt x="85" y="208"/>
                  </a:cubicBezTo>
                  <a:cubicBezTo>
                    <a:pt x="85" y="208"/>
                    <a:pt x="85" y="208"/>
                    <a:pt x="85" y="208"/>
                  </a:cubicBezTo>
                  <a:cubicBezTo>
                    <a:pt x="85" y="207"/>
                    <a:pt x="84" y="208"/>
                    <a:pt x="84" y="208"/>
                  </a:cubicBezTo>
                  <a:cubicBezTo>
                    <a:pt x="84" y="208"/>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09"/>
                    <a:pt x="80" y="209"/>
                    <a:pt x="80" y="209"/>
                  </a:cubicBezTo>
                  <a:cubicBezTo>
                    <a:pt x="80" y="208"/>
                    <a:pt x="79" y="208"/>
                    <a:pt x="79" y="208"/>
                  </a:cubicBezTo>
                  <a:cubicBezTo>
                    <a:pt x="79" y="208"/>
                    <a:pt x="79" y="208"/>
                    <a:pt x="79" y="208"/>
                  </a:cubicBezTo>
                  <a:cubicBezTo>
                    <a:pt x="79" y="208"/>
                    <a:pt x="78" y="208"/>
                    <a:pt x="78" y="208"/>
                  </a:cubicBezTo>
                  <a:cubicBezTo>
                    <a:pt x="78" y="207"/>
                    <a:pt x="78" y="207"/>
                    <a:pt x="78" y="207"/>
                  </a:cubicBezTo>
                  <a:cubicBezTo>
                    <a:pt x="77" y="207"/>
                    <a:pt x="77" y="208"/>
                    <a:pt x="77" y="208"/>
                  </a:cubicBezTo>
                  <a:cubicBezTo>
                    <a:pt x="77" y="209"/>
                    <a:pt x="77" y="209"/>
                    <a:pt x="77" y="210"/>
                  </a:cubicBezTo>
                  <a:cubicBezTo>
                    <a:pt x="76" y="210"/>
                    <a:pt x="76" y="210"/>
                    <a:pt x="76" y="210"/>
                  </a:cubicBezTo>
                  <a:cubicBezTo>
                    <a:pt x="75" y="210"/>
                    <a:pt x="75" y="210"/>
                    <a:pt x="75" y="210"/>
                  </a:cubicBezTo>
                  <a:cubicBezTo>
                    <a:pt x="75" y="210"/>
                    <a:pt x="75" y="210"/>
                    <a:pt x="75" y="211"/>
                  </a:cubicBezTo>
                  <a:cubicBezTo>
                    <a:pt x="75" y="211"/>
                    <a:pt x="75" y="211"/>
                    <a:pt x="75" y="211"/>
                  </a:cubicBezTo>
                  <a:cubicBezTo>
                    <a:pt x="76" y="212"/>
                    <a:pt x="76" y="212"/>
                    <a:pt x="76" y="212"/>
                  </a:cubicBezTo>
                  <a:cubicBezTo>
                    <a:pt x="76" y="212"/>
                    <a:pt x="76" y="213"/>
                    <a:pt x="76" y="213"/>
                  </a:cubicBezTo>
                  <a:cubicBezTo>
                    <a:pt x="75" y="213"/>
                    <a:pt x="75" y="213"/>
                    <a:pt x="74" y="213"/>
                  </a:cubicBezTo>
                  <a:cubicBezTo>
                    <a:pt x="73" y="213"/>
                    <a:pt x="72" y="213"/>
                    <a:pt x="71" y="213"/>
                  </a:cubicBezTo>
                  <a:cubicBezTo>
                    <a:pt x="71" y="213"/>
                    <a:pt x="71" y="213"/>
                    <a:pt x="72" y="212"/>
                  </a:cubicBezTo>
                  <a:cubicBezTo>
                    <a:pt x="72" y="212"/>
                    <a:pt x="72" y="212"/>
                    <a:pt x="72" y="212"/>
                  </a:cubicBezTo>
                  <a:cubicBezTo>
                    <a:pt x="73" y="212"/>
                    <a:pt x="73" y="212"/>
                    <a:pt x="73" y="211"/>
                  </a:cubicBezTo>
                  <a:cubicBezTo>
                    <a:pt x="73" y="211"/>
                    <a:pt x="73" y="211"/>
                    <a:pt x="73" y="211"/>
                  </a:cubicBezTo>
                  <a:cubicBezTo>
                    <a:pt x="73" y="210"/>
                    <a:pt x="73" y="210"/>
                    <a:pt x="72" y="210"/>
                  </a:cubicBezTo>
                  <a:cubicBezTo>
                    <a:pt x="72" y="210"/>
                    <a:pt x="72" y="210"/>
                    <a:pt x="72" y="210"/>
                  </a:cubicBezTo>
                  <a:cubicBezTo>
                    <a:pt x="71" y="211"/>
                    <a:pt x="71" y="211"/>
                    <a:pt x="71" y="212"/>
                  </a:cubicBezTo>
                  <a:cubicBezTo>
                    <a:pt x="71" y="212"/>
                    <a:pt x="71" y="212"/>
                    <a:pt x="70" y="212"/>
                  </a:cubicBezTo>
                  <a:cubicBezTo>
                    <a:pt x="70" y="213"/>
                    <a:pt x="70" y="213"/>
                    <a:pt x="70" y="213"/>
                  </a:cubicBezTo>
                  <a:cubicBezTo>
                    <a:pt x="69" y="213"/>
                    <a:pt x="69" y="213"/>
                    <a:pt x="69" y="213"/>
                  </a:cubicBezTo>
                  <a:cubicBezTo>
                    <a:pt x="69" y="213"/>
                    <a:pt x="68" y="213"/>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3"/>
                    <a:pt x="64" y="213"/>
                    <a:pt x="63" y="213"/>
                  </a:cubicBezTo>
                  <a:cubicBezTo>
                    <a:pt x="63" y="213"/>
                    <a:pt x="63" y="213"/>
                    <a:pt x="63" y="212"/>
                  </a:cubicBezTo>
                  <a:cubicBezTo>
                    <a:pt x="63" y="212"/>
                    <a:pt x="63" y="212"/>
                    <a:pt x="63" y="212"/>
                  </a:cubicBezTo>
                  <a:lnTo>
                    <a:pt x="62" y="212"/>
                  </a:lnTo>
                  <a:cubicBezTo>
                    <a:pt x="61" y="212"/>
                    <a:pt x="61" y="212"/>
                    <a:pt x="62" y="213"/>
                  </a:cubicBezTo>
                  <a:cubicBezTo>
                    <a:pt x="62" y="213"/>
                    <a:pt x="62" y="213"/>
                    <a:pt x="62" y="213"/>
                  </a:cubicBezTo>
                  <a:cubicBezTo>
                    <a:pt x="52" y="213"/>
                    <a:pt x="41" y="213"/>
                    <a:pt x="31" y="213"/>
                  </a:cubicBezTo>
                  <a:cubicBezTo>
                    <a:pt x="21" y="213"/>
                    <a:pt x="11" y="213"/>
                    <a:pt x="1" y="213"/>
                  </a:cubicBezTo>
                  <a:cubicBezTo>
                    <a:pt x="0" y="211"/>
                    <a:pt x="0" y="208"/>
                    <a:pt x="0" y="206"/>
                  </a:cubicBezTo>
                  <a:cubicBezTo>
                    <a:pt x="0" y="203"/>
                    <a:pt x="0" y="200"/>
                    <a:pt x="1" y="198"/>
                  </a:cubicBezTo>
                  <a:cubicBezTo>
                    <a:pt x="1" y="198"/>
                    <a:pt x="1" y="198"/>
                    <a:pt x="1" y="199"/>
                  </a:cubicBezTo>
                  <a:cubicBezTo>
                    <a:pt x="1" y="199"/>
                    <a:pt x="1" y="199"/>
                    <a:pt x="1" y="200"/>
                  </a:cubicBezTo>
                  <a:cubicBezTo>
                    <a:pt x="2" y="199"/>
                    <a:pt x="2" y="199"/>
                    <a:pt x="2" y="198"/>
                  </a:cubicBezTo>
                  <a:cubicBezTo>
                    <a:pt x="2" y="198"/>
                    <a:pt x="2" y="198"/>
                    <a:pt x="3" y="197"/>
                  </a:cubicBezTo>
                  <a:cubicBezTo>
                    <a:pt x="3" y="197"/>
                    <a:pt x="2" y="197"/>
                    <a:pt x="2" y="196"/>
                  </a:cubicBezTo>
                  <a:cubicBezTo>
                    <a:pt x="2" y="196"/>
                    <a:pt x="2" y="196"/>
                    <a:pt x="2" y="196"/>
                  </a:cubicBezTo>
                  <a:cubicBezTo>
                    <a:pt x="2" y="195"/>
                    <a:pt x="2" y="195"/>
                    <a:pt x="2" y="195"/>
                  </a:cubicBezTo>
                  <a:cubicBezTo>
                    <a:pt x="2" y="195"/>
                    <a:pt x="3" y="195"/>
                    <a:pt x="3" y="194"/>
                  </a:cubicBezTo>
                  <a:cubicBezTo>
                    <a:pt x="2" y="194"/>
                    <a:pt x="2" y="194"/>
                    <a:pt x="2" y="193"/>
                  </a:cubicBezTo>
                  <a:cubicBezTo>
                    <a:pt x="1" y="193"/>
                    <a:pt x="1" y="193"/>
                    <a:pt x="1" y="193"/>
                  </a:cubicBezTo>
                  <a:cubicBezTo>
                    <a:pt x="1" y="189"/>
                    <a:pt x="0" y="186"/>
                    <a:pt x="0" y="183"/>
                  </a:cubicBezTo>
                  <a:cubicBezTo>
                    <a:pt x="1" y="179"/>
                    <a:pt x="1" y="176"/>
                    <a:pt x="1" y="172"/>
                  </a:cubicBezTo>
                  <a:lnTo>
                    <a:pt x="1" y="31"/>
                  </a:lnTo>
                  <a:cubicBezTo>
                    <a:pt x="1" y="30"/>
                    <a:pt x="0" y="29"/>
                    <a:pt x="0" y="28"/>
                  </a:cubicBezTo>
                  <a:cubicBezTo>
                    <a:pt x="0" y="27"/>
                    <a:pt x="0" y="26"/>
                    <a:pt x="1" y="25"/>
                  </a:cubicBezTo>
                  <a:cubicBezTo>
                    <a:pt x="1" y="25"/>
                    <a:pt x="1" y="25"/>
                    <a:pt x="1" y="25"/>
                  </a:cubicBezTo>
                  <a:cubicBezTo>
                    <a:pt x="1" y="25"/>
                    <a:pt x="1" y="25"/>
                    <a:pt x="1" y="24"/>
                  </a:cubicBezTo>
                  <a:cubicBezTo>
                    <a:pt x="1" y="24"/>
                    <a:pt x="1" y="23"/>
                    <a:pt x="1" y="23"/>
                  </a:cubicBezTo>
                  <a:cubicBezTo>
                    <a:pt x="1" y="23"/>
                    <a:pt x="1" y="22"/>
                    <a:pt x="1" y="22"/>
                  </a:cubicBezTo>
                  <a:cubicBezTo>
                    <a:pt x="1" y="21"/>
                    <a:pt x="1" y="19"/>
                    <a:pt x="0" y="18"/>
                  </a:cubicBezTo>
                  <a:cubicBezTo>
                    <a:pt x="0" y="17"/>
                    <a:pt x="0" y="16"/>
                    <a:pt x="1" y="15"/>
                  </a:cubicBezTo>
                  <a:cubicBezTo>
                    <a:pt x="1" y="15"/>
                    <a:pt x="1" y="15"/>
                    <a:pt x="1" y="15"/>
                  </a:cubicBezTo>
                  <a:cubicBezTo>
                    <a:pt x="1" y="16"/>
                    <a:pt x="1" y="16"/>
                    <a:pt x="1" y="16"/>
                  </a:cubicBezTo>
                  <a:cubicBezTo>
                    <a:pt x="1" y="17"/>
                    <a:pt x="1" y="17"/>
                    <a:pt x="1" y="17"/>
                  </a:cubicBezTo>
                  <a:cubicBezTo>
                    <a:pt x="1" y="17"/>
                    <a:pt x="1" y="17"/>
                    <a:pt x="2" y="17"/>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6"/>
                  </a:cubicBezTo>
                  <a:cubicBezTo>
                    <a:pt x="5" y="16"/>
                    <a:pt x="5" y="16"/>
                    <a:pt x="5"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9"/>
                  </a:cubicBezTo>
                  <a:cubicBezTo>
                    <a:pt x="2" y="9"/>
                    <a:pt x="2" y="9"/>
                    <a:pt x="2" y="9"/>
                  </a:cubicBezTo>
                  <a:cubicBezTo>
                    <a:pt x="2" y="9"/>
                    <a:pt x="2" y="8"/>
                    <a:pt x="2" y="8"/>
                  </a:cubicBezTo>
                  <a:cubicBezTo>
                    <a:pt x="3" y="8"/>
                    <a:pt x="3" y="8"/>
                    <a:pt x="4" y="8"/>
                  </a:cubicBezTo>
                  <a:lnTo>
                    <a:pt x="4" y="10"/>
                  </a:lnTo>
                  <a:cubicBezTo>
                    <a:pt x="4" y="11"/>
                    <a:pt x="4" y="11"/>
                    <a:pt x="5" y="12"/>
                  </a:cubicBezTo>
                  <a:cubicBezTo>
                    <a:pt x="5" y="12"/>
                    <a:pt x="5" y="11"/>
                    <a:pt x="6" y="11"/>
                  </a:cubicBezTo>
                  <a:cubicBezTo>
                    <a:pt x="6" y="11"/>
                    <a:pt x="7" y="10"/>
                    <a:pt x="7" y="10"/>
                  </a:cubicBezTo>
                  <a:cubicBezTo>
                    <a:pt x="7" y="10"/>
                    <a:pt x="7" y="10"/>
                    <a:pt x="6" y="10"/>
                  </a:cubicBezTo>
                  <a:cubicBezTo>
                    <a:pt x="6" y="10"/>
                    <a:pt x="5" y="9"/>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7"/>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9"/>
                    <a:pt x="13" y="10"/>
                  </a:cubicBezTo>
                  <a:cubicBezTo>
                    <a:pt x="12" y="10"/>
                    <a:pt x="12" y="10"/>
                    <a:pt x="12" y="11"/>
                  </a:cubicBezTo>
                  <a:cubicBezTo>
                    <a:pt x="12" y="11"/>
                    <a:pt x="12" y="11"/>
                    <a:pt x="12" y="12"/>
                  </a:cubicBezTo>
                  <a:cubicBezTo>
                    <a:pt x="13" y="12"/>
                    <a:pt x="13" y="12"/>
                    <a:pt x="13" y="11"/>
                  </a:cubicBezTo>
                  <a:cubicBezTo>
                    <a:pt x="14" y="11"/>
                    <a:pt x="14" y="11"/>
                    <a:pt x="14" y="11"/>
                  </a:cubicBezTo>
                  <a:cubicBezTo>
                    <a:pt x="15" y="11"/>
                    <a:pt x="15" y="11"/>
                    <a:pt x="15" y="11"/>
                  </a:cubicBezTo>
                  <a:cubicBezTo>
                    <a:pt x="15" y="11"/>
                    <a:pt x="15" y="10"/>
                    <a:pt x="15" y="10"/>
                  </a:cubicBezTo>
                  <a:cubicBezTo>
                    <a:pt x="15" y="10"/>
                    <a:pt x="15" y="9"/>
                    <a:pt x="16" y="9"/>
                  </a:cubicBezTo>
                  <a:cubicBezTo>
                    <a:pt x="16" y="8"/>
                    <a:pt x="16" y="8"/>
                    <a:pt x="16" y="8"/>
                  </a:cubicBezTo>
                  <a:cubicBezTo>
                    <a:pt x="17" y="8"/>
                    <a:pt x="17" y="7"/>
                    <a:pt x="18" y="7"/>
                  </a:cubicBezTo>
                  <a:cubicBezTo>
                    <a:pt x="18" y="7"/>
                    <a:pt x="18" y="7"/>
                    <a:pt x="18" y="6"/>
                  </a:cubicBezTo>
                  <a:cubicBezTo>
                    <a:pt x="19" y="6"/>
                    <a:pt x="20" y="6"/>
                    <a:pt x="20" y="5"/>
                  </a:cubicBezTo>
                  <a:cubicBezTo>
                    <a:pt x="20" y="5"/>
                    <a:pt x="20" y="4"/>
                    <a:pt x="19" y="3"/>
                  </a:cubicBezTo>
                  <a:cubicBezTo>
                    <a:pt x="19" y="3"/>
                    <a:pt x="19" y="3"/>
                    <a:pt x="19" y="3"/>
                  </a:cubicBezTo>
                  <a:cubicBezTo>
                    <a:pt x="18" y="2"/>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48">
              <a:extLst>
                <a:ext uri="{FF2B5EF4-FFF2-40B4-BE49-F238E27FC236}">
                  <a16:creationId xmlns:a16="http://schemas.microsoft.com/office/drawing/2014/main" id="{CEB3D1F8-6D04-4979-8800-87BDF4AF2079}"/>
                </a:ext>
              </a:extLst>
            </p:cNvPr>
            <p:cNvSpPr>
              <a:spLocks noEditPoints="1"/>
            </p:cNvSpPr>
            <p:nvPr/>
          </p:nvSpPr>
          <p:spPr bwMode="auto">
            <a:xfrm>
              <a:off x="4500813" y="4491909"/>
              <a:ext cx="114280" cy="173536"/>
            </a:xfrm>
            <a:custGeom>
              <a:avLst/>
              <a:gdLst>
                <a:gd name="T0" fmla="*/ 42 w 139"/>
                <a:gd name="T1" fmla="*/ 196 h 213"/>
                <a:gd name="T2" fmla="*/ 25 w 139"/>
                <a:gd name="T3" fmla="*/ 205 h 213"/>
                <a:gd name="T4" fmla="*/ 123 w 139"/>
                <a:gd name="T5" fmla="*/ 205 h 213"/>
                <a:gd name="T6" fmla="*/ 6 w 139"/>
                <a:gd name="T7" fmla="*/ 212 h 213"/>
                <a:gd name="T8" fmla="*/ 130 w 139"/>
                <a:gd name="T9" fmla="*/ 208 h 213"/>
                <a:gd name="T10" fmla="*/ 113 w 139"/>
                <a:gd name="T11" fmla="*/ 207 h 213"/>
                <a:gd name="T12" fmla="*/ 5 w 139"/>
                <a:gd name="T13" fmla="*/ 206 h 213"/>
                <a:gd name="T14" fmla="*/ 95 w 139"/>
                <a:gd name="T15" fmla="*/ 205 h 213"/>
                <a:gd name="T16" fmla="*/ 135 w 139"/>
                <a:gd name="T17" fmla="*/ 204 h 213"/>
                <a:gd name="T18" fmla="*/ 115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1 w 139"/>
                <a:gd name="T31" fmla="*/ 204 h 213"/>
                <a:gd name="T32" fmla="*/ 17 w 139"/>
                <a:gd name="T33" fmla="*/ 202 h 213"/>
                <a:gd name="T34" fmla="*/ 98 w 139"/>
                <a:gd name="T35" fmla="*/ 197 h 213"/>
                <a:gd name="T36" fmla="*/ 50 w 139"/>
                <a:gd name="T37" fmla="*/ 195 h 213"/>
                <a:gd name="T38" fmla="*/ 46 w 139"/>
                <a:gd name="T39" fmla="*/ 193 h 213"/>
                <a:gd name="T40" fmla="*/ 58 w 139"/>
                <a:gd name="T41" fmla="*/ 191 h 213"/>
                <a:gd name="T42" fmla="*/ 55 w 139"/>
                <a:gd name="T43" fmla="*/ 194 h 213"/>
                <a:gd name="T44" fmla="*/ 54 w 139"/>
                <a:gd name="T45" fmla="*/ 189 h 213"/>
                <a:gd name="T46" fmla="*/ 58 w 139"/>
                <a:gd name="T47" fmla="*/ 183 h 213"/>
                <a:gd name="T48" fmla="*/ 54 w 139"/>
                <a:gd name="T49" fmla="*/ 179 h 213"/>
                <a:gd name="T50" fmla="*/ 20 w 139"/>
                <a:gd name="T51" fmla="*/ 156 h 213"/>
                <a:gd name="T52" fmla="*/ 97 w 139"/>
                <a:gd name="T53" fmla="*/ 121 h 213"/>
                <a:gd name="T54" fmla="*/ 92 w 139"/>
                <a:gd name="T55" fmla="*/ 91 h 213"/>
                <a:gd name="T56" fmla="*/ 75 w 139"/>
                <a:gd name="T57" fmla="*/ 59 h 213"/>
                <a:gd name="T58" fmla="*/ 61 w 139"/>
                <a:gd name="T59" fmla="*/ 50 h 213"/>
                <a:gd name="T60" fmla="*/ 58 w 139"/>
                <a:gd name="T61" fmla="*/ 49 h 213"/>
                <a:gd name="T62" fmla="*/ 64 w 139"/>
                <a:gd name="T63" fmla="*/ 43 h 213"/>
                <a:gd name="T64" fmla="*/ 55 w 139"/>
                <a:gd name="T65" fmla="*/ 35 h 213"/>
                <a:gd name="T66" fmla="*/ 32 w 139"/>
                <a:gd name="T67" fmla="*/ 24 h 213"/>
                <a:gd name="T68" fmla="*/ 83 w 139"/>
                <a:gd name="T69" fmla="*/ 20 h 213"/>
                <a:gd name="T70" fmla="*/ 76 w 139"/>
                <a:gd name="T71" fmla="*/ 16 h 213"/>
                <a:gd name="T72" fmla="*/ 34 w 139"/>
                <a:gd name="T73" fmla="*/ 12 h 213"/>
                <a:gd name="T74" fmla="*/ 77 w 139"/>
                <a:gd name="T75" fmla="*/ 9 h 213"/>
                <a:gd name="T76" fmla="*/ 68 w 139"/>
                <a:gd name="T77" fmla="*/ 7 h 213"/>
                <a:gd name="T78" fmla="*/ 40 w 139"/>
                <a:gd name="T79" fmla="*/ 5 h 213"/>
                <a:gd name="T80" fmla="*/ 64 w 139"/>
                <a:gd name="T81" fmla="*/ 6 h 213"/>
                <a:gd name="T82" fmla="*/ 92 w 139"/>
                <a:gd name="T83" fmla="*/ 4 h 213"/>
                <a:gd name="T84" fmla="*/ 99 w 139"/>
                <a:gd name="T85" fmla="*/ 1 h 213"/>
                <a:gd name="T86" fmla="*/ 109 w 139"/>
                <a:gd name="T87" fmla="*/ 11 h 213"/>
                <a:gd name="T88" fmla="*/ 129 w 139"/>
                <a:gd name="T89" fmla="*/ 210 h 213"/>
                <a:gd name="T90" fmla="*/ 115 w 139"/>
                <a:gd name="T91" fmla="*/ 211 h 213"/>
                <a:gd name="T92" fmla="*/ 100 w 139"/>
                <a:gd name="T93" fmla="*/ 209 h 213"/>
                <a:gd name="T94" fmla="*/ 100 w 139"/>
                <a:gd name="T95" fmla="*/ 205 h 213"/>
                <a:gd name="T96" fmla="*/ 94 w 139"/>
                <a:gd name="T97" fmla="*/ 212 h 213"/>
                <a:gd name="T98" fmla="*/ 85 w 139"/>
                <a:gd name="T99" fmla="*/ 209 h 213"/>
                <a:gd name="T100" fmla="*/ 81 w 139"/>
                <a:gd name="T101" fmla="*/ 186 h 213"/>
                <a:gd name="T102" fmla="*/ 57 w 139"/>
                <a:gd name="T103" fmla="*/ 196 h 213"/>
                <a:gd name="T104" fmla="*/ 53 w 139"/>
                <a:gd name="T105" fmla="*/ 212 h 213"/>
                <a:gd name="T106" fmla="*/ 42 w 139"/>
                <a:gd name="T107" fmla="*/ 210 h 213"/>
                <a:gd name="T108" fmla="*/ 41 w 139"/>
                <a:gd name="T109" fmla="*/ 199 h 213"/>
                <a:gd name="T110" fmla="*/ 35 w 139"/>
                <a:gd name="T111" fmla="*/ 204 h 213"/>
                <a:gd name="T112" fmla="*/ 21 w 139"/>
                <a:gd name="T113" fmla="*/ 212 h 213"/>
                <a:gd name="T114" fmla="*/ 11 w 139"/>
                <a:gd name="T115" fmla="*/ 210 h 213"/>
                <a:gd name="T116" fmla="*/ 5 w 139"/>
                <a:gd name="T117" fmla="*/ 176 h 213"/>
                <a:gd name="T118" fmla="*/ 28 w 139"/>
                <a:gd name="T119" fmla="*/ 9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6" y="1"/>
                  </a:moveTo>
                  <a:cubicBezTo>
                    <a:pt x="106" y="2"/>
                    <a:pt x="106" y="3"/>
                    <a:pt x="106" y="3"/>
                  </a:cubicBezTo>
                  <a:cubicBezTo>
                    <a:pt x="105" y="3"/>
                    <a:pt x="105" y="2"/>
                    <a:pt x="105" y="2"/>
                  </a:cubicBezTo>
                  <a:cubicBezTo>
                    <a:pt x="106" y="1"/>
                    <a:pt x="106" y="1"/>
                    <a:pt x="106" y="1"/>
                  </a:cubicBezTo>
                  <a:close/>
                  <a:moveTo>
                    <a:pt x="108" y="1"/>
                  </a:moveTo>
                  <a:cubicBezTo>
                    <a:pt x="108" y="1"/>
                    <a:pt x="108" y="2"/>
                    <a:pt x="108" y="2"/>
                  </a:cubicBezTo>
                  <a:cubicBezTo>
                    <a:pt x="108" y="2"/>
                    <a:pt x="108" y="2"/>
                    <a:pt x="108" y="1"/>
                  </a:cubicBezTo>
                  <a:close/>
                  <a:moveTo>
                    <a:pt x="16" y="194"/>
                  </a:moveTo>
                  <a:cubicBezTo>
                    <a:pt x="16" y="195"/>
                    <a:pt x="17" y="195"/>
                    <a:pt x="17" y="195"/>
                  </a:cubicBezTo>
                  <a:cubicBezTo>
                    <a:pt x="16" y="195"/>
                    <a:pt x="16" y="196"/>
                    <a:pt x="16" y="196"/>
                  </a:cubicBezTo>
                  <a:cubicBezTo>
                    <a:pt x="15" y="197"/>
                    <a:pt x="15" y="197"/>
                    <a:pt x="14" y="196"/>
                  </a:cubicBezTo>
                  <a:cubicBezTo>
                    <a:pt x="14" y="196"/>
                    <a:pt x="15" y="195"/>
                    <a:pt x="15" y="195"/>
                  </a:cubicBezTo>
                  <a:cubicBezTo>
                    <a:pt x="15" y="195"/>
                    <a:pt x="16" y="195"/>
                    <a:pt x="16" y="194"/>
                  </a:cubicBezTo>
                  <a:close/>
                  <a:moveTo>
                    <a:pt x="12" y="196"/>
                  </a:moveTo>
                  <a:cubicBezTo>
                    <a:pt x="12" y="196"/>
                    <a:pt x="12" y="196"/>
                    <a:pt x="12" y="197"/>
                  </a:cubicBezTo>
                  <a:cubicBezTo>
                    <a:pt x="11" y="197"/>
                    <a:pt x="11" y="196"/>
                    <a:pt x="11" y="196"/>
                  </a:cubicBezTo>
                  <a:cubicBezTo>
                    <a:pt x="11" y="196"/>
                    <a:pt x="11" y="196"/>
                    <a:pt x="11" y="196"/>
                  </a:cubicBezTo>
                  <a:cubicBezTo>
                    <a:pt x="12" y="196"/>
                    <a:pt x="12" y="196"/>
                    <a:pt x="12" y="196"/>
                  </a:cubicBezTo>
                  <a:close/>
                  <a:moveTo>
                    <a:pt x="42" y="196"/>
                  </a:moveTo>
                  <a:cubicBezTo>
                    <a:pt x="42" y="197"/>
                    <a:pt x="42" y="197"/>
                    <a:pt x="41" y="197"/>
                  </a:cubicBezTo>
                  <a:cubicBezTo>
                    <a:pt x="41" y="197"/>
                    <a:pt x="41" y="197"/>
                    <a:pt x="41" y="197"/>
                  </a:cubicBezTo>
                  <a:cubicBezTo>
                    <a:pt x="41" y="197"/>
                    <a:pt x="41" y="196"/>
                    <a:pt x="42" y="196"/>
                  </a:cubicBezTo>
                  <a:close/>
                  <a:moveTo>
                    <a:pt x="38" y="199"/>
                  </a:moveTo>
                  <a:cubicBezTo>
                    <a:pt x="38" y="199"/>
                    <a:pt x="37" y="199"/>
                    <a:pt x="37" y="199"/>
                  </a:cubicBezTo>
                  <a:cubicBezTo>
                    <a:pt x="36" y="199"/>
                    <a:pt x="36" y="199"/>
                    <a:pt x="35" y="198"/>
                  </a:cubicBezTo>
                  <a:cubicBezTo>
                    <a:pt x="36" y="198"/>
                    <a:pt x="36" y="198"/>
                    <a:pt x="37" y="198"/>
                  </a:cubicBezTo>
                  <a:cubicBezTo>
                    <a:pt x="38" y="198"/>
                    <a:pt x="38" y="198"/>
                    <a:pt x="38" y="199"/>
                  </a:cubicBezTo>
                  <a:close/>
                  <a:moveTo>
                    <a:pt x="31" y="202"/>
                  </a:moveTo>
                  <a:cubicBezTo>
                    <a:pt x="30" y="202"/>
                    <a:pt x="30" y="203"/>
                    <a:pt x="29" y="203"/>
                  </a:cubicBezTo>
                  <a:cubicBezTo>
                    <a:pt x="28" y="202"/>
                    <a:pt x="28" y="201"/>
                    <a:pt x="28" y="201"/>
                  </a:cubicBezTo>
                  <a:cubicBezTo>
                    <a:pt x="29" y="200"/>
                    <a:pt x="29" y="200"/>
                    <a:pt x="30" y="200"/>
                  </a:cubicBezTo>
                  <a:cubicBezTo>
                    <a:pt x="30" y="201"/>
                    <a:pt x="31" y="201"/>
                    <a:pt x="31" y="201"/>
                  </a:cubicBezTo>
                  <a:cubicBezTo>
                    <a:pt x="31" y="201"/>
                    <a:pt x="31" y="202"/>
                    <a:pt x="31" y="202"/>
                  </a:cubicBezTo>
                  <a:close/>
                  <a:moveTo>
                    <a:pt x="28" y="202"/>
                  </a:moveTo>
                  <a:cubicBezTo>
                    <a:pt x="28" y="203"/>
                    <a:pt x="28" y="203"/>
                    <a:pt x="28" y="203"/>
                  </a:cubicBezTo>
                  <a:cubicBezTo>
                    <a:pt x="28" y="203"/>
                    <a:pt x="27" y="203"/>
                    <a:pt x="27" y="203"/>
                  </a:cubicBezTo>
                  <a:cubicBezTo>
                    <a:pt x="27" y="203"/>
                    <a:pt x="27" y="204"/>
                    <a:pt x="26" y="204"/>
                  </a:cubicBezTo>
                  <a:cubicBezTo>
                    <a:pt x="26" y="204"/>
                    <a:pt x="26" y="205"/>
                    <a:pt x="25" y="205"/>
                  </a:cubicBezTo>
                  <a:cubicBezTo>
                    <a:pt x="25" y="205"/>
                    <a:pt x="25" y="205"/>
                    <a:pt x="25" y="204"/>
                  </a:cubicBezTo>
                  <a:cubicBezTo>
                    <a:pt x="26" y="204"/>
                    <a:pt x="26" y="204"/>
                    <a:pt x="26" y="204"/>
                  </a:cubicBezTo>
                  <a:cubicBezTo>
                    <a:pt x="26" y="203"/>
                    <a:pt x="26" y="202"/>
                    <a:pt x="26" y="202"/>
                  </a:cubicBezTo>
                  <a:cubicBezTo>
                    <a:pt x="27" y="202"/>
                    <a:pt x="27" y="202"/>
                    <a:pt x="28" y="202"/>
                  </a:cubicBezTo>
                  <a:close/>
                  <a:moveTo>
                    <a:pt x="133" y="204"/>
                  </a:moveTo>
                  <a:cubicBezTo>
                    <a:pt x="132" y="205"/>
                    <a:pt x="132" y="205"/>
                    <a:pt x="132" y="205"/>
                  </a:cubicBezTo>
                  <a:lnTo>
                    <a:pt x="131" y="205"/>
                  </a:lnTo>
                  <a:cubicBezTo>
                    <a:pt x="130" y="205"/>
                    <a:pt x="130" y="205"/>
                    <a:pt x="131" y="204"/>
                  </a:cubicBezTo>
                  <a:cubicBezTo>
                    <a:pt x="131" y="204"/>
                    <a:pt x="132" y="204"/>
                    <a:pt x="133" y="204"/>
                  </a:cubicBezTo>
                  <a:close/>
                  <a:moveTo>
                    <a:pt x="134" y="205"/>
                  </a:moveTo>
                  <a:cubicBezTo>
                    <a:pt x="134" y="205"/>
                    <a:pt x="134" y="205"/>
                    <a:pt x="134" y="205"/>
                  </a:cubicBezTo>
                  <a:cubicBezTo>
                    <a:pt x="134" y="204"/>
                    <a:pt x="134" y="204"/>
                    <a:pt x="134" y="204"/>
                  </a:cubicBezTo>
                  <a:cubicBezTo>
                    <a:pt x="134" y="204"/>
                    <a:pt x="135" y="204"/>
                    <a:pt x="135" y="204"/>
                  </a:cubicBezTo>
                  <a:cubicBezTo>
                    <a:pt x="135" y="205"/>
                    <a:pt x="135" y="205"/>
                    <a:pt x="134" y="205"/>
                  </a:cubicBezTo>
                  <a:close/>
                  <a:moveTo>
                    <a:pt x="24" y="206"/>
                  </a:moveTo>
                  <a:cubicBezTo>
                    <a:pt x="23" y="206"/>
                    <a:pt x="23" y="205"/>
                    <a:pt x="23" y="205"/>
                  </a:cubicBezTo>
                  <a:cubicBezTo>
                    <a:pt x="23" y="205"/>
                    <a:pt x="23" y="205"/>
                    <a:pt x="23" y="205"/>
                  </a:cubicBezTo>
                  <a:cubicBezTo>
                    <a:pt x="24" y="205"/>
                    <a:pt x="24" y="205"/>
                    <a:pt x="24" y="206"/>
                  </a:cubicBezTo>
                  <a:close/>
                  <a:moveTo>
                    <a:pt x="123" y="205"/>
                  </a:moveTo>
                  <a:cubicBezTo>
                    <a:pt x="123" y="205"/>
                    <a:pt x="123" y="206"/>
                    <a:pt x="122" y="206"/>
                  </a:cubicBezTo>
                  <a:cubicBezTo>
                    <a:pt x="122" y="205"/>
                    <a:pt x="122" y="205"/>
                    <a:pt x="121" y="205"/>
                  </a:cubicBezTo>
                  <a:cubicBezTo>
                    <a:pt x="122" y="205"/>
                    <a:pt x="122" y="205"/>
                    <a:pt x="122" y="205"/>
                  </a:cubicBezTo>
                  <a:cubicBezTo>
                    <a:pt x="122" y="205"/>
                    <a:pt x="123" y="205"/>
                    <a:pt x="123" y="205"/>
                  </a:cubicBezTo>
                  <a:close/>
                  <a:moveTo>
                    <a:pt x="103" y="212"/>
                  </a:moveTo>
                  <a:lnTo>
                    <a:pt x="103" y="212"/>
                  </a:lnTo>
                  <a:lnTo>
                    <a:pt x="103" y="212"/>
                  </a:lnTo>
                  <a:cubicBezTo>
                    <a:pt x="104" y="212"/>
                    <a:pt x="104" y="212"/>
                    <a:pt x="104" y="212"/>
                  </a:cubicBezTo>
                  <a:cubicBezTo>
                    <a:pt x="103" y="212"/>
                    <a:pt x="103" y="212"/>
                    <a:pt x="103" y="212"/>
                  </a:cubicBezTo>
                  <a:cubicBezTo>
                    <a:pt x="103" y="212"/>
                    <a:pt x="103" y="212"/>
                    <a:pt x="103" y="212"/>
                  </a:cubicBezTo>
                  <a:cubicBezTo>
                    <a:pt x="103" y="212"/>
                    <a:pt x="103" y="212"/>
                    <a:pt x="103" y="212"/>
                  </a:cubicBezTo>
                  <a:close/>
                  <a:moveTo>
                    <a:pt x="10" y="212"/>
                  </a:moveTo>
                  <a:cubicBezTo>
                    <a:pt x="10" y="212"/>
                    <a:pt x="10" y="212"/>
                    <a:pt x="10" y="211"/>
                  </a:cubicBezTo>
                  <a:cubicBezTo>
                    <a:pt x="10" y="211"/>
                    <a:pt x="10" y="211"/>
                    <a:pt x="10" y="211"/>
                  </a:cubicBezTo>
                  <a:cubicBezTo>
                    <a:pt x="10" y="211"/>
                    <a:pt x="10" y="211"/>
                    <a:pt x="10" y="212"/>
                  </a:cubicBezTo>
                  <a:cubicBezTo>
                    <a:pt x="10" y="212"/>
                    <a:pt x="10" y="212"/>
                    <a:pt x="10" y="212"/>
                  </a:cubicBezTo>
                  <a:close/>
                  <a:moveTo>
                    <a:pt x="4" y="211"/>
                  </a:moveTo>
                  <a:cubicBezTo>
                    <a:pt x="4" y="211"/>
                    <a:pt x="5" y="212"/>
                    <a:pt x="5" y="212"/>
                  </a:cubicBezTo>
                  <a:cubicBezTo>
                    <a:pt x="6" y="213"/>
                    <a:pt x="6" y="213"/>
                    <a:pt x="6" y="212"/>
                  </a:cubicBezTo>
                  <a:cubicBezTo>
                    <a:pt x="6" y="212"/>
                    <a:pt x="6" y="211"/>
                    <a:pt x="5" y="211"/>
                  </a:cubicBezTo>
                  <a:cubicBezTo>
                    <a:pt x="5" y="211"/>
                    <a:pt x="5" y="211"/>
                    <a:pt x="4" y="211"/>
                  </a:cubicBezTo>
                  <a:close/>
                  <a:moveTo>
                    <a:pt x="129" y="209"/>
                  </a:moveTo>
                  <a:cubicBezTo>
                    <a:pt x="129" y="209"/>
                    <a:pt x="128" y="209"/>
                    <a:pt x="128" y="209"/>
                  </a:cubicBezTo>
                  <a:cubicBezTo>
                    <a:pt x="128" y="209"/>
                    <a:pt x="127" y="209"/>
                    <a:pt x="127" y="209"/>
                  </a:cubicBezTo>
                  <a:cubicBezTo>
                    <a:pt x="127" y="209"/>
                    <a:pt x="127" y="209"/>
                    <a:pt x="126" y="209"/>
                  </a:cubicBezTo>
                  <a:cubicBezTo>
                    <a:pt x="126" y="209"/>
                    <a:pt x="126" y="208"/>
                    <a:pt x="126" y="208"/>
                  </a:cubicBezTo>
                  <a:cubicBezTo>
                    <a:pt x="125" y="208"/>
                    <a:pt x="125" y="209"/>
                    <a:pt x="125" y="209"/>
                  </a:cubicBezTo>
                  <a:cubicBezTo>
                    <a:pt x="125" y="209"/>
                    <a:pt x="125" y="209"/>
                    <a:pt x="125" y="210"/>
                  </a:cubicBezTo>
                  <a:cubicBezTo>
                    <a:pt x="125" y="210"/>
                    <a:pt x="126" y="210"/>
                    <a:pt x="126" y="210"/>
                  </a:cubicBezTo>
                  <a:cubicBezTo>
                    <a:pt x="126" y="211"/>
                    <a:pt x="126" y="211"/>
                    <a:pt x="127" y="211"/>
                  </a:cubicBezTo>
                  <a:cubicBezTo>
                    <a:pt x="127" y="211"/>
                    <a:pt x="127" y="211"/>
                    <a:pt x="127" y="211"/>
                  </a:cubicBezTo>
                  <a:cubicBezTo>
                    <a:pt x="128" y="211"/>
                    <a:pt x="128" y="211"/>
                    <a:pt x="128" y="211"/>
                  </a:cubicBezTo>
                  <a:cubicBezTo>
                    <a:pt x="128" y="211"/>
                    <a:pt x="129" y="210"/>
                    <a:pt x="129" y="209"/>
                  </a:cubicBezTo>
                  <a:close/>
                  <a:moveTo>
                    <a:pt x="130" y="208"/>
                  </a:moveTo>
                  <a:cubicBezTo>
                    <a:pt x="130" y="208"/>
                    <a:pt x="130" y="208"/>
                    <a:pt x="130" y="208"/>
                  </a:cubicBezTo>
                  <a:cubicBezTo>
                    <a:pt x="131" y="208"/>
                    <a:pt x="131" y="208"/>
                    <a:pt x="131" y="208"/>
                  </a:cubicBezTo>
                  <a:cubicBezTo>
                    <a:pt x="131" y="207"/>
                    <a:pt x="130" y="207"/>
                    <a:pt x="130" y="207"/>
                  </a:cubicBezTo>
                  <a:cubicBezTo>
                    <a:pt x="130" y="207"/>
                    <a:pt x="130" y="208"/>
                    <a:pt x="130" y="208"/>
                  </a:cubicBezTo>
                  <a:close/>
                  <a:moveTo>
                    <a:pt x="55" y="208"/>
                  </a:moveTo>
                  <a:cubicBezTo>
                    <a:pt x="56" y="208"/>
                    <a:pt x="56" y="208"/>
                    <a:pt x="56" y="208"/>
                  </a:cubicBezTo>
                  <a:cubicBezTo>
                    <a:pt x="57" y="207"/>
                    <a:pt x="57" y="207"/>
                    <a:pt x="56" y="206"/>
                  </a:cubicBezTo>
                  <a:cubicBezTo>
                    <a:pt x="56" y="206"/>
                    <a:pt x="56" y="206"/>
                    <a:pt x="55" y="207"/>
                  </a:cubicBezTo>
                  <a:cubicBezTo>
                    <a:pt x="55" y="207"/>
                    <a:pt x="55" y="208"/>
                    <a:pt x="55" y="208"/>
                  </a:cubicBezTo>
                  <a:close/>
                  <a:moveTo>
                    <a:pt x="24" y="207"/>
                  </a:moveTo>
                  <a:cubicBezTo>
                    <a:pt x="24" y="207"/>
                    <a:pt x="24" y="207"/>
                    <a:pt x="25" y="207"/>
                  </a:cubicBezTo>
                  <a:cubicBezTo>
                    <a:pt x="25" y="207"/>
                    <a:pt x="25" y="207"/>
                    <a:pt x="25" y="207"/>
                  </a:cubicBezTo>
                  <a:cubicBezTo>
                    <a:pt x="25" y="207"/>
                    <a:pt x="25" y="206"/>
                    <a:pt x="25" y="206"/>
                  </a:cubicBezTo>
                  <a:cubicBezTo>
                    <a:pt x="24" y="206"/>
                    <a:pt x="24" y="207"/>
                    <a:pt x="24" y="207"/>
                  </a:cubicBezTo>
                  <a:close/>
                  <a:moveTo>
                    <a:pt x="111" y="207"/>
                  </a:moveTo>
                  <a:cubicBezTo>
                    <a:pt x="111" y="208"/>
                    <a:pt x="110" y="208"/>
                    <a:pt x="109" y="208"/>
                  </a:cubicBezTo>
                  <a:cubicBezTo>
                    <a:pt x="109" y="208"/>
                    <a:pt x="109" y="208"/>
                    <a:pt x="109" y="209"/>
                  </a:cubicBezTo>
                  <a:cubicBezTo>
                    <a:pt x="109" y="209"/>
                    <a:pt x="110" y="210"/>
                    <a:pt x="110" y="210"/>
                  </a:cubicBezTo>
                  <a:cubicBezTo>
                    <a:pt x="110" y="210"/>
                    <a:pt x="111" y="210"/>
                    <a:pt x="111" y="209"/>
                  </a:cubicBezTo>
                  <a:cubicBezTo>
                    <a:pt x="111" y="209"/>
                    <a:pt x="112" y="209"/>
                    <a:pt x="112" y="209"/>
                  </a:cubicBezTo>
                  <a:cubicBezTo>
                    <a:pt x="112" y="209"/>
                    <a:pt x="112" y="208"/>
                    <a:pt x="112" y="208"/>
                  </a:cubicBezTo>
                  <a:cubicBezTo>
                    <a:pt x="112" y="208"/>
                    <a:pt x="112" y="208"/>
                    <a:pt x="112" y="208"/>
                  </a:cubicBezTo>
                  <a:cubicBezTo>
                    <a:pt x="112" y="207"/>
                    <a:pt x="113" y="207"/>
                    <a:pt x="113" y="207"/>
                  </a:cubicBezTo>
                  <a:cubicBezTo>
                    <a:pt x="113" y="207"/>
                    <a:pt x="113" y="207"/>
                    <a:pt x="113" y="206"/>
                  </a:cubicBezTo>
                  <a:cubicBezTo>
                    <a:pt x="113" y="206"/>
                    <a:pt x="112" y="206"/>
                    <a:pt x="112" y="206"/>
                  </a:cubicBezTo>
                  <a:cubicBezTo>
                    <a:pt x="112" y="207"/>
                    <a:pt x="112" y="207"/>
                    <a:pt x="111" y="207"/>
                  </a:cubicBezTo>
                  <a:close/>
                  <a:moveTo>
                    <a:pt x="128" y="206"/>
                  </a:moveTo>
                  <a:cubicBezTo>
                    <a:pt x="128" y="206"/>
                    <a:pt x="128" y="206"/>
                    <a:pt x="127" y="207"/>
                  </a:cubicBezTo>
                  <a:cubicBezTo>
                    <a:pt x="127" y="207"/>
                    <a:pt x="127" y="207"/>
                    <a:pt x="127" y="207"/>
                  </a:cubicBezTo>
                  <a:cubicBezTo>
                    <a:pt x="127" y="208"/>
                    <a:pt x="127" y="208"/>
                    <a:pt x="128" y="208"/>
                  </a:cubicBezTo>
                  <a:cubicBezTo>
                    <a:pt x="128" y="208"/>
                    <a:pt x="129" y="208"/>
                    <a:pt x="129" y="208"/>
                  </a:cubicBezTo>
                  <a:cubicBezTo>
                    <a:pt x="129" y="207"/>
                    <a:pt x="129" y="207"/>
                    <a:pt x="129" y="207"/>
                  </a:cubicBezTo>
                  <a:cubicBezTo>
                    <a:pt x="129" y="206"/>
                    <a:pt x="128" y="206"/>
                    <a:pt x="128" y="206"/>
                  </a:cubicBezTo>
                  <a:close/>
                  <a:moveTo>
                    <a:pt x="131" y="206"/>
                  </a:moveTo>
                  <a:cubicBezTo>
                    <a:pt x="131" y="206"/>
                    <a:pt x="131" y="207"/>
                    <a:pt x="132" y="207"/>
                  </a:cubicBezTo>
                  <a:cubicBezTo>
                    <a:pt x="132" y="207"/>
                    <a:pt x="133" y="206"/>
                    <a:pt x="132" y="206"/>
                  </a:cubicBezTo>
                  <a:cubicBezTo>
                    <a:pt x="132" y="205"/>
                    <a:pt x="131" y="205"/>
                    <a:pt x="131" y="206"/>
                  </a:cubicBezTo>
                  <a:close/>
                  <a:moveTo>
                    <a:pt x="5" y="206"/>
                  </a:moveTo>
                  <a:cubicBezTo>
                    <a:pt x="5" y="205"/>
                    <a:pt x="4" y="205"/>
                    <a:pt x="4" y="206"/>
                  </a:cubicBezTo>
                  <a:cubicBezTo>
                    <a:pt x="3" y="206"/>
                    <a:pt x="3" y="206"/>
                    <a:pt x="3" y="207"/>
                  </a:cubicBezTo>
                  <a:cubicBezTo>
                    <a:pt x="3" y="208"/>
                    <a:pt x="4" y="208"/>
                    <a:pt x="4" y="207"/>
                  </a:cubicBezTo>
                  <a:cubicBezTo>
                    <a:pt x="5" y="207"/>
                    <a:pt x="5" y="206"/>
                    <a:pt x="5" y="206"/>
                  </a:cubicBezTo>
                  <a:close/>
                  <a:moveTo>
                    <a:pt x="20" y="206"/>
                  </a:moveTo>
                  <a:cubicBezTo>
                    <a:pt x="20" y="206"/>
                    <a:pt x="21" y="206"/>
                    <a:pt x="21" y="205"/>
                  </a:cubicBezTo>
                  <a:cubicBezTo>
                    <a:pt x="20" y="205"/>
                    <a:pt x="20" y="205"/>
                    <a:pt x="20" y="205"/>
                  </a:cubicBezTo>
                  <a:lnTo>
                    <a:pt x="20" y="206"/>
                  </a:lnTo>
                  <a:close/>
                  <a:moveTo>
                    <a:pt x="124" y="204"/>
                  </a:moveTo>
                  <a:cubicBezTo>
                    <a:pt x="124" y="204"/>
                    <a:pt x="124" y="205"/>
                    <a:pt x="123" y="205"/>
                  </a:cubicBezTo>
                  <a:cubicBezTo>
                    <a:pt x="123" y="205"/>
                    <a:pt x="123" y="206"/>
                    <a:pt x="123" y="206"/>
                  </a:cubicBezTo>
                  <a:cubicBezTo>
                    <a:pt x="123" y="207"/>
                    <a:pt x="124" y="207"/>
                    <a:pt x="124" y="207"/>
                  </a:cubicBezTo>
                  <a:cubicBezTo>
                    <a:pt x="124" y="207"/>
                    <a:pt x="125" y="206"/>
                    <a:pt x="125" y="206"/>
                  </a:cubicBezTo>
                  <a:cubicBezTo>
                    <a:pt x="125" y="206"/>
                    <a:pt x="125" y="205"/>
                    <a:pt x="125" y="205"/>
                  </a:cubicBezTo>
                  <a:cubicBezTo>
                    <a:pt x="125" y="204"/>
                    <a:pt x="125" y="204"/>
                    <a:pt x="125" y="204"/>
                  </a:cubicBezTo>
                  <a:lnTo>
                    <a:pt x="124" y="204"/>
                  </a:lnTo>
                  <a:close/>
                  <a:moveTo>
                    <a:pt x="98" y="205"/>
                  </a:moveTo>
                  <a:cubicBezTo>
                    <a:pt x="98" y="204"/>
                    <a:pt x="98" y="204"/>
                    <a:pt x="98" y="203"/>
                  </a:cubicBezTo>
                  <a:cubicBezTo>
                    <a:pt x="98" y="203"/>
                    <a:pt x="97" y="203"/>
                    <a:pt x="97" y="203"/>
                  </a:cubicBezTo>
                  <a:cubicBezTo>
                    <a:pt x="97" y="203"/>
                    <a:pt x="97" y="204"/>
                    <a:pt x="97" y="204"/>
                  </a:cubicBezTo>
                  <a:cubicBezTo>
                    <a:pt x="97" y="204"/>
                    <a:pt x="97" y="205"/>
                    <a:pt x="97" y="205"/>
                  </a:cubicBezTo>
                  <a:cubicBezTo>
                    <a:pt x="97" y="205"/>
                    <a:pt x="96" y="205"/>
                    <a:pt x="96" y="205"/>
                  </a:cubicBezTo>
                  <a:cubicBezTo>
                    <a:pt x="96" y="205"/>
                    <a:pt x="96" y="205"/>
                    <a:pt x="95" y="205"/>
                  </a:cubicBezTo>
                  <a:cubicBezTo>
                    <a:pt x="95" y="205"/>
                    <a:pt x="95" y="205"/>
                    <a:pt x="95" y="204"/>
                  </a:cubicBezTo>
                  <a:cubicBezTo>
                    <a:pt x="95" y="204"/>
                    <a:pt x="95" y="204"/>
                    <a:pt x="95" y="204"/>
                  </a:cubicBezTo>
                  <a:cubicBezTo>
                    <a:pt x="95" y="204"/>
                    <a:pt x="94" y="204"/>
                    <a:pt x="94" y="204"/>
                  </a:cubicBezTo>
                  <a:cubicBezTo>
                    <a:pt x="94" y="205"/>
                    <a:pt x="94" y="205"/>
                    <a:pt x="95" y="205"/>
                  </a:cubicBezTo>
                  <a:cubicBezTo>
                    <a:pt x="95" y="206"/>
                    <a:pt x="95" y="206"/>
                    <a:pt x="95" y="207"/>
                  </a:cubicBezTo>
                  <a:cubicBezTo>
                    <a:pt x="95" y="207"/>
                    <a:pt x="96" y="207"/>
                    <a:pt x="96" y="207"/>
                  </a:cubicBezTo>
                  <a:cubicBezTo>
                    <a:pt x="96" y="207"/>
                    <a:pt x="96" y="207"/>
                    <a:pt x="97" y="207"/>
                  </a:cubicBezTo>
                  <a:cubicBezTo>
                    <a:pt x="97" y="206"/>
                    <a:pt x="97" y="206"/>
                    <a:pt x="98" y="206"/>
                  </a:cubicBezTo>
                  <a:cubicBezTo>
                    <a:pt x="98" y="206"/>
                    <a:pt x="98" y="207"/>
                    <a:pt x="98" y="207"/>
                  </a:cubicBezTo>
                  <a:cubicBezTo>
                    <a:pt x="98" y="207"/>
                    <a:pt x="98" y="207"/>
                    <a:pt x="99" y="207"/>
                  </a:cubicBezTo>
                  <a:cubicBezTo>
                    <a:pt x="99" y="207"/>
                    <a:pt x="99" y="207"/>
                    <a:pt x="99" y="207"/>
                  </a:cubicBezTo>
                  <a:cubicBezTo>
                    <a:pt x="99" y="206"/>
                    <a:pt x="99" y="206"/>
                    <a:pt x="99" y="206"/>
                  </a:cubicBezTo>
                  <a:cubicBezTo>
                    <a:pt x="99" y="206"/>
                    <a:pt x="98" y="206"/>
                    <a:pt x="98" y="205"/>
                  </a:cubicBezTo>
                  <a:cubicBezTo>
                    <a:pt x="98" y="205"/>
                    <a:pt x="98" y="205"/>
                    <a:pt x="98" y="205"/>
                  </a:cubicBezTo>
                  <a:close/>
                  <a:moveTo>
                    <a:pt x="135" y="204"/>
                  </a:moveTo>
                  <a:cubicBezTo>
                    <a:pt x="136" y="204"/>
                    <a:pt x="136" y="205"/>
                    <a:pt x="136" y="205"/>
                  </a:cubicBezTo>
                  <a:cubicBezTo>
                    <a:pt x="137" y="205"/>
                    <a:pt x="137" y="205"/>
                    <a:pt x="137" y="204"/>
                  </a:cubicBezTo>
                  <a:cubicBezTo>
                    <a:pt x="137" y="204"/>
                    <a:pt x="137" y="203"/>
                    <a:pt x="136" y="204"/>
                  </a:cubicBezTo>
                  <a:cubicBezTo>
                    <a:pt x="136" y="204"/>
                    <a:pt x="135" y="204"/>
                    <a:pt x="135" y="204"/>
                  </a:cubicBezTo>
                  <a:cubicBezTo>
                    <a:pt x="135" y="204"/>
                    <a:pt x="134" y="203"/>
                    <a:pt x="134" y="203"/>
                  </a:cubicBezTo>
                  <a:cubicBezTo>
                    <a:pt x="134" y="203"/>
                    <a:pt x="133" y="203"/>
                    <a:pt x="133" y="203"/>
                  </a:cubicBezTo>
                  <a:cubicBezTo>
                    <a:pt x="133" y="203"/>
                    <a:pt x="133" y="203"/>
                    <a:pt x="133" y="203"/>
                  </a:cubicBezTo>
                  <a:cubicBezTo>
                    <a:pt x="133" y="204"/>
                    <a:pt x="133" y="204"/>
                    <a:pt x="133" y="204"/>
                  </a:cubicBezTo>
                  <a:cubicBezTo>
                    <a:pt x="133" y="205"/>
                    <a:pt x="133" y="205"/>
                    <a:pt x="134" y="205"/>
                  </a:cubicBezTo>
                  <a:cubicBezTo>
                    <a:pt x="134" y="204"/>
                    <a:pt x="135" y="204"/>
                    <a:pt x="135" y="204"/>
                  </a:cubicBezTo>
                  <a:close/>
                  <a:moveTo>
                    <a:pt x="116" y="203"/>
                  </a:moveTo>
                  <a:cubicBezTo>
                    <a:pt x="115" y="203"/>
                    <a:pt x="115" y="203"/>
                    <a:pt x="114" y="203"/>
                  </a:cubicBezTo>
                  <a:cubicBezTo>
                    <a:pt x="114" y="202"/>
                    <a:pt x="113" y="202"/>
                    <a:pt x="113" y="203"/>
                  </a:cubicBezTo>
                  <a:cubicBezTo>
                    <a:pt x="113" y="203"/>
                    <a:pt x="113" y="203"/>
                    <a:pt x="113" y="203"/>
                  </a:cubicBezTo>
                  <a:cubicBezTo>
                    <a:pt x="113" y="204"/>
                    <a:pt x="113" y="204"/>
                    <a:pt x="112" y="204"/>
                  </a:cubicBezTo>
                  <a:cubicBezTo>
                    <a:pt x="112" y="204"/>
                    <a:pt x="111" y="204"/>
                    <a:pt x="111" y="204"/>
                  </a:cubicBezTo>
                  <a:cubicBezTo>
                    <a:pt x="111" y="204"/>
                    <a:pt x="110" y="205"/>
                    <a:pt x="110" y="205"/>
                  </a:cubicBezTo>
                  <a:cubicBezTo>
                    <a:pt x="110" y="205"/>
                    <a:pt x="110" y="205"/>
                    <a:pt x="110" y="206"/>
                  </a:cubicBezTo>
                  <a:cubicBezTo>
                    <a:pt x="111" y="206"/>
                    <a:pt x="111" y="206"/>
                    <a:pt x="111" y="206"/>
                  </a:cubicBezTo>
                  <a:cubicBezTo>
                    <a:pt x="111" y="205"/>
                    <a:pt x="112" y="205"/>
                    <a:pt x="112" y="205"/>
                  </a:cubicBezTo>
                  <a:cubicBezTo>
                    <a:pt x="113" y="205"/>
                    <a:pt x="113" y="204"/>
                    <a:pt x="114" y="204"/>
                  </a:cubicBezTo>
                  <a:cubicBezTo>
                    <a:pt x="114" y="204"/>
                    <a:pt x="115" y="204"/>
                    <a:pt x="115" y="204"/>
                  </a:cubicBezTo>
                  <a:cubicBezTo>
                    <a:pt x="116" y="205"/>
                    <a:pt x="116" y="205"/>
                    <a:pt x="115" y="205"/>
                  </a:cubicBezTo>
                  <a:cubicBezTo>
                    <a:pt x="115" y="205"/>
                    <a:pt x="115" y="206"/>
                    <a:pt x="115" y="206"/>
                  </a:cubicBezTo>
                  <a:cubicBezTo>
                    <a:pt x="115" y="206"/>
                    <a:pt x="116" y="207"/>
                    <a:pt x="116" y="207"/>
                  </a:cubicBezTo>
                  <a:cubicBezTo>
                    <a:pt x="116" y="207"/>
                    <a:pt x="116" y="208"/>
                    <a:pt x="117" y="208"/>
                  </a:cubicBezTo>
                  <a:cubicBezTo>
                    <a:pt x="117" y="208"/>
                    <a:pt x="118" y="207"/>
                    <a:pt x="118" y="207"/>
                  </a:cubicBezTo>
                  <a:cubicBezTo>
                    <a:pt x="118" y="206"/>
                    <a:pt x="119" y="206"/>
                    <a:pt x="120" y="205"/>
                  </a:cubicBezTo>
                  <a:cubicBezTo>
                    <a:pt x="120" y="205"/>
                    <a:pt x="120" y="205"/>
                    <a:pt x="120" y="205"/>
                  </a:cubicBezTo>
                  <a:cubicBezTo>
                    <a:pt x="120" y="205"/>
                    <a:pt x="120" y="205"/>
                    <a:pt x="120" y="204"/>
                  </a:cubicBezTo>
                  <a:cubicBezTo>
                    <a:pt x="121" y="205"/>
                    <a:pt x="121" y="205"/>
                    <a:pt x="121" y="205"/>
                  </a:cubicBezTo>
                  <a:cubicBezTo>
                    <a:pt x="120" y="206"/>
                    <a:pt x="120" y="206"/>
                    <a:pt x="120" y="206"/>
                  </a:cubicBezTo>
                  <a:cubicBezTo>
                    <a:pt x="120" y="207"/>
                    <a:pt x="120" y="208"/>
                    <a:pt x="121" y="208"/>
                  </a:cubicBezTo>
                  <a:cubicBezTo>
                    <a:pt x="122" y="207"/>
                    <a:pt x="122" y="207"/>
                    <a:pt x="122" y="206"/>
                  </a:cubicBezTo>
                  <a:cubicBezTo>
                    <a:pt x="122" y="206"/>
                    <a:pt x="122" y="205"/>
                    <a:pt x="122" y="204"/>
                  </a:cubicBezTo>
                  <a:cubicBezTo>
                    <a:pt x="122" y="204"/>
                    <a:pt x="122" y="203"/>
                    <a:pt x="122" y="203"/>
                  </a:cubicBezTo>
                  <a:cubicBezTo>
                    <a:pt x="122" y="203"/>
                    <a:pt x="121" y="203"/>
                    <a:pt x="121" y="203"/>
                  </a:cubicBezTo>
                  <a:cubicBezTo>
                    <a:pt x="121" y="203"/>
                    <a:pt x="120" y="203"/>
                    <a:pt x="120" y="203"/>
                  </a:cubicBezTo>
                  <a:cubicBezTo>
                    <a:pt x="120" y="203"/>
                    <a:pt x="120" y="203"/>
                    <a:pt x="120" y="203"/>
                  </a:cubicBezTo>
                  <a:cubicBezTo>
                    <a:pt x="120" y="204"/>
                    <a:pt x="120" y="204"/>
                    <a:pt x="120" y="204"/>
                  </a:cubicBezTo>
                  <a:cubicBezTo>
                    <a:pt x="120" y="204"/>
                    <a:pt x="119" y="204"/>
                    <a:pt x="119" y="204"/>
                  </a:cubicBezTo>
                  <a:cubicBezTo>
                    <a:pt x="119" y="204"/>
                    <a:pt x="119" y="204"/>
                    <a:pt x="118" y="204"/>
                  </a:cubicBezTo>
                  <a:cubicBezTo>
                    <a:pt x="118" y="204"/>
                    <a:pt x="118" y="204"/>
                    <a:pt x="118" y="205"/>
                  </a:cubicBezTo>
                  <a:cubicBezTo>
                    <a:pt x="117" y="206"/>
                    <a:pt x="117" y="206"/>
                    <a:pt x="116" y="206"/>
                  </a:cubicBezTo>
                  <a:cubicBezTo>
                    <a:pt x="116" y="205"/>
                    <a:pt x="116" y="205"/>
                    <a:pt x="116" y="205"/>
                  </a:cubicBezTo>
                  <a:cubicBezTo>
                    <a:pt x="116" y="204"/>
                    <a:pt x="116" y="204"/>
                    <a:pt x="116" y="204"/>
                  </a:cubicBezTo>
                  <a:cubicBezTo>
                    <a:pt x="116" y="204"/>
                    <a:pt x="117" y="204"/>
                    <a:pt x="117" y="204"/>
                  </a:cubicBezTo>
                  <a:cubicBezTo>
                    <a:pt x="117" y="204"/>
                    <a:pt x="117" y="204"/>
                    <a:pt x="117" y="203"/>
                  </a:cubicBezTo>
                  <a:cubicBezTo>
                    <a:pt x="117" y="203"/>
                    <a:pt x="117" y="203"/>
                    <a:pt x="117" y="203"/>
                  </a:cubicBezTo>
                  <a:cubicBezTo>
                    <a:pt x="116" y="203"/>
                    <a:pt x="116" y="203"/>
                    <a:pt x="116" y="203"/>
                  </a:cubicBezTo>
                  <a:close/>
                  <a:moveTo>
                    <a:pt x="127" y="202"/>
                  </a:moveTo>
                  <a:cubicBezTo>
                    <a:pt x="127" y="202"/>
                    <a:pt x="127" y="203"/>
                    <a:pt x="127" y="203"/>
                  </a:cubicBezTo>
                  <a:cubicBezTo>
                    <a:pt x="127" y="204"/>
                    <a:pt x="127" y="204"/>
                    <a:pt x="128" y="204"/>
                  </a:cubicBezTo>
                  <a:cubicBezTo>
                    <a:pt x="128" y="204"/>
                    <a:pt x="129" y="204"/>
                    <a:pt x="129" y="204"/>
                  </a:cubicBezTo>
                  <a:cubicBezTo>
                    <a:pt x="129" y="204"/>
                    <a:pt x="129" y="204"/>
                    <a:pt x="129" y="203"/>
                  </a:cubicBezTo>
                  <a:cubicBezTo>
                    <a:pt x="129" y="203"/>
                    <a:pt x="128" y="203"/>
                    <a:pt x="128" y="202"/>
                  </a:cubicBezTo>
                  <a:cubicBezTo>
                    <a:pt x="128" y="202"/>
                    <a:pt x="127" y="202"/>
                    <a:pt x="127" y="202"/>
                  </a:cubicBezTo>
                  <a:close/>
                  <a:moveTo>
                    <a:pt x="6" y="203"/>
                  </a:moveTo>
                  <a:cubicBezTo>
                    <a:pt x="6" y="203"/>
                    <a:pt x="6" y="203"/>
                    <a:pt x="6" y="203"/>
                  </a:cubicBezTo>
                  <a:cubicBezTo>
                    <a:pt x="6" y="203"/>
                    <a:pt x="6" y="202"/>
                    <a:pt x="6" y="202"/>
                  </a:cubicBezTo>
                  <a:cubicBezTo>
                    <a:pt x="6" y="202"/>
                    <a:pt x="6" y="201"/>
                    <a:pt x="6" y="201"/>
                  </a:cubicBezTo>
                  <a:cubicBezTo>
                    <a:pt x="6" y="201"/>
                    <a:pt x="5" y="202"/>
                    <a:pt x="5" y="202"/>
                  </a:cubicBezTo>
                  <a:cubicBezTo>
                    <a:pt x="5" y="203"/>
                    <a:pt x="5" y="203"/>
                    <a:pt x="6" y="203"/>
                  </a:cubicBezTo>
                  <a:close/>
                  <a:moveTo>
                    <a:pt x="99" y="201"/>
                  </a:moveTo>
                  <a:cubicBezTo>
                    <a:pt x="99" y="202"/>
                    <a:pt x="99" y="202"/>
                    <a:pt x="98" y="202"/>
                  </a:cubicBezTo>
                  <a:cubicBezTo>
                    <a:pt x="98" y="202"/>
                    <a:pt x="98" y="203"/>
                    <a:pt x="98" y="203"/>
                  </a:cubicBezTo>
                  <a:cubicBezTo>
                    <a:pt x="99" y="203"/>
                    <a:pt x="99" y="203"/>
                    <a:pt x="99" y="202"/>
                  </a:cubicBezTo>
                  <a:cubicBezTo>
                    <a:pt x="99" y="202"/>
                    <a:pt x="99" y="201"/>
                    <a:pt x="99" y="201"/>
                  </a:cubicBezTo>
                  <a:cubicBezTo>
                    <a:pt x="99" y="201"/>
                    <a:pt x="99" y="201"/>
                    <a:pt x="99" y="201"/>
                  </a:cubicBezTo>
                  <a:close/>
                  <a:moveTo>
                    <a:pt x="118" y="201"/>
                  </a:moveTo>
                  <a:cubicBezTo>
                    <a:pt x="118" y="201"/>
                    <a:pt x="118" y="202"/>
                    <a:pt x="118" y="202"/>
                  </a:cubicBezTo>
                  <a:cubicBezTo>
                    <a:pt x="119" y="203"/>
                    <a:pt x="119" y="203"/>
                    <a:pt x="120" y="203"/>
                  </a:cubicBezTo>
                  <a:cubicBezTo>
                    <a:pt x="120" y="202"/>
                    <a:pt x="119" y="202"/>
                    <a:pt x="119" y="201"/>
                  </a:cubicBezTo>
                  <a:cubicBezTo>
                    <a:pt x="119" y="201"/>
                    <a:pt x="118" y="200"/>
                    <a:pt x="118" y="201"/>
                  </a:cubicBezTo>
                  <a:close/>
                  <a:moveTo>
                    <a:pt x="6" y="201"/>
                  </a:moveTo>
                  <a:cubicBezTo>
                    <a:pt x="6" y="201"/>
                    <a:pt x="6" y="201"/>
                    <a:pt x="7" y="201"/>
                  </a:cubicBezTo>
                  <a:cubicBezTo>
                    <a:pt x="7" y="200"/>
                    <a:pt x="7" y="200"/>
                    <a:pt x="7" y="200"/>
                  </a:cubicBezTo>
                  <a:lnTo>
                    <a:pt x="6" y="201"/>
                  </a:lnTo>
                  <a:cubicBezTo>
                    <a:pt x="6" y="200"/>
                    <a:pt x="6" y="200"/>
                    <a:pt x="6" y="200"/>
                  </a:cubicBezTo>
                  <a:cubicBezTo>
                    <a:pt x="6" y="201"/>
                    <a:pt x="6" y="201"/>
                    <a:pt x="6" y="201"/>
                  </a:cubicBezTo>
                  <a:close/>
                  <a:moveTo>
                    <a:pt x="122" y="201"/>
                  </a:moveTo>
                  <a:cubicBezTo>
                    <a:pt x="122" y="202"/>
                    <a:pt x="123" y="202"/>
                    <a:pt x="123" y="202"/>
                  </a:cubicBezTo>
                  <a:cubicBezTo>
                    <a:pt x="124" y="201"/>
                    <a:pt x="125" y="201"/>
                    <a:pt x="125" y="200"/>
                  </a:cubicBezTo>
                  <a:cubicBezTo>
                    <a:pt x="125" y="200"/>
                    <a:pt x="124" y="199"/>
                    <a:pt x="123" y="200"/>
                  </a:cubicBezTo>
                  <a:cubicBezTo>
                    <a:pt x="122" y="200"/>
                    <a:pt x="122" y="200"/>
                    <a:pt x="122" y="201"/>
                  </a:cubicBezTo>
                  <a:close/>
                  <a:moveTo>
                    <a:pt x="90" y="201"/>
                  </a:moveTo>
                  <a:lnTo>
                    <a:pt x="91" y="201"/>
                  </a:lnTo>
                  <a:cubicBezTo>
                    <a:pt x="92" y="201"/>
                    <a:pt x="92" y="201"/>
                    <a:pt x="92" y="201"/>
                  </a:cubicBezTo>
                  <a:cubicBezTo>
                    <a:pt x="92" y="200"/>
                    <a:pt x="92" y="200"/>
                    <a:pt x="91" y="200"/>
                  </a:cubicBezTo>
                  <a:cubicBezTo>
                    <a:pt x="91" y="200"/>
                    <a:pt x="90" y="200"/>
                    <a:pt x="90" y="200"/>
                  </a:cubicBezTo>
                  <a:cubicBezTo>
                    <a:pt x="90" y="200"/>
                    <a:pt x="89" y="200"/>
                    <a:pt x="89" y="200"/>
                  </a:cubicBezTo>
                  <a:cubicBezTo>
                    <a:pt x="89" y="200"/>
                    <a:pt x="88" y="200"/>
                    <a:pt x="88" y="200"/>
                  </a:cubicBezTo>
                  <a:cubicBezTo>
                    <a:pt x="87" y="199"/>
                    <a:pt x="87" y="199"/>
                    <a:pt x="86" y="199"/>
                  </a:cubicBezTo>
                  <a:cubicBezTo>
                    <a:pt x="85" y="199"/>
                    <a:pt x="85" y="200"/>
                    <a:pt x="85" y="201"/>
                  </a:cubicBezTo>
                  <a:cubicBezTo>
                    <a:pt x="86" y="201"/>
                    <a:pt x="86" y="202"/>
                    <a:pt x="87" y="201"/>
                  </a:cubicBezTo>
                  <a:cubicBezTo>
                    <a:pt x="88" y="201"/>
                    <a:pt x="89" y="201"/>
                    <a:pt x="90" y="201"/>
                  </a:cubicBezTo>
                  <a:close/>
                  <a:moveTo>
                    <a:pt x="8" y="199"/>
                  </a:moveTo>
                  <a:cubicBezTo>
                    <a:pt x="8" y="199"/>
                    <a:pt x="8" y="199"/>
                    <a:pt x="8" y="199"/>
                  </a:cubicBezTo>
                  <a:cubicBezTo>
                    <a:pt x="8" y="199"/>
                    <a:pt x="9" y="199"/>
                    <a:pt x="9" y="199"/>
                  </a:cubicBezTo>
                  <a:lnTo>
                    <a:pt x="9" y="198"/>
                  </a:lnTo>
                  <a:cubicBezTo>
                    <a:pt x="9" y="198"/>
                    <a:pt x="8" y="198"/>
                    <a:pt x="8" y="198"/>
                  </a:cubicBezTo>
                  <a:cubicBezTo>
                    <a:pt x="8" y="198"/>
                    <a:pt x="7" y="199"/>
                    <a:pt x="8" y="199"/>
                  </a:cubicBezTo>
                  <a:close/>
                  <a:moveTo>
                    <a:pt x="87" y="199"/>
                  </a:moveTo>
                  <a:cubicBezTo>
                    <a:pt x="87" y="199"/>
                    <a:pt x="88" y="199"/>
                    <a:pt x="88" y="199"/>
                  </a:cubicBezTo>
                  <a:cubicBezTo>
                    <a:pt x="88" y="199"/>
                    <a:pt x="88" y="198"/>
                    <a:pt x="88" y="198"/>
                  </a:cubicBezTo>
                  <a:cubicBezTo>
                    <a:pt x="88" y="198"/>
                    <a:pt x="88" y="198"/>
                    <a:pt x="88" y="198"/>
                  </a:cubicBezTo>
                  <a:cubicBezTo>
                    <a:pt x="87" y="198"/>
                    <a:pt x="87" y="198"/>
                    <a:pt x="87" y="199"/>
                  </a:cubicBezTo>
                  <a:close/>
                  <a:moveTo>
                    <a:pt x="115" y="198"/>
                  </a:moveTo>
                  <a:cubicBezTo>
                    <a:pt x="115" y="198"/>
                    <a:pt x="115" y="198"/>
                    <a:pt x="115" y="199"/>
                  </a:cubicBezTo>
                  <a:cubicBezTo>
                    <a:pt x="114" y="199"/>
                    <a:pt x="114" y="200"/>
                    <a:pt x="114" y="201"/>
                  </a:cubicBezTo>
                  <a:cubicBezTo>
                    <a:pt x="114" y="201"/>
                    <a:pt x="115" y="202"/>
                    <a:pt x="116" y="201"/>
                  </a:cubicBezTo>
                  <a:cubicBezTo>
                    <a:pt x="116" y="201"/>
                    <a:pt x="116" y="200"/>
                    <a:pt x="116" y="200"/>
                  </a:cubicBezTo>
                  <a:cubicBezTo>
                    <a:pt x="116" y="200"/>
                    <a:pt x="116" y="199"/>
                    <a:pt x="116" y="199"/>
                  </a:cubicBezTo>
                  <a:cubicBezTo>
                    <a:pt x="116" y="199"/>
                    <a:pt x="116" y="199"/>
                    <a:pt x="116" y="199"/>
                  </a:cubicBezTo>
                  <a:cubicBezTo>
                    <a:pt x="116" y="199"/>
                    <a:pt x="117" y="199"/>
                    <a:pt x="117" y="199"/>
                  </a:cubicBezTo>
                  <a:cubicBezTo>
                    <a:pt x="117" y="199"/>
                    <a:pt x="117" y="199"/>
                    <a:pt x="118" y="199"/>
                  </a:cubicBezTo>
                  <a:cubicBezTo>
                    <a:pt x="118" y="199"/>
                    <a:pt x="118" y="198"/>
                    <a:pt x="118" y="198"/>
                  </a:cubicBezTo>
                  <a:cubicBezTo>
                    <a:pt x="118" y="198"/>
                    <a:pt x="117" y="198"/>
                    <a:pt x="117" y="197"/>
                  </a:cubicBezTo>
                  <a:cubicBezTo>
                    <a:pt x="116" y="197"/>
                    <a:pt x="116" y="197"/>
                    <a:pt x="115" y="198"/>
                  </a:cubicBezTo>
                  <a:close/>
                  <a:moveTo>
                    <a:pt x="111" y="197"/>
                  </a:moveTo>
                  <a:cubicBezTo>
                    <a:pt x="112" y="197"/>
                    <a:pt x="112" y="197"/>
                    <a:pt x="112" y="196"/>
                  </a:cubicBezTo>
                  <a:cubicBezTo>
                    <a:pt x="111" y="196"/>
                    <a:pt x="111" y="196"/>
                    <a:pt x="111" y="196"/>
                  </a:cubicBezTo>
                  <a:cubicBezTo>
                    <a:pt x="110" y="196"/>
                    <a:pt x="110" y="196"/>
                    <a:pt x="110" y="197"/>
                  </a:cubicBezTo>
                  <a:cubicBezTo>
                    <a:pt x="110" y="197"/>
                    <a:pt x="110" y="197"/>
                    <a:pt x="110" y="197"/>
                  </a:cubicBezTo>
                  <a:cubicBezTo>
                    <a:pt x="111" y="198"/>
                    <a:pt x="111" y="198"/>
                    <a:pt x="111" y="197"/>
                  </a:cubicBezTo>
                  <a:close/>
                  <a:moveTo>
                    <a:pt x="9" y="198"/>
                  </a:moveTo>
                  <a:cubicBezTo>
                    <a:pt x="9" y="198"/>
                    <a:pt x="9" y="199"/>
                    <a:pt x="10" y="199"/>
                  </a:cubicBezTo>
                  <a:cubicBezTo>
                    <a:pt x="10" y="199"/>
                    <a:pt x="11" y="199"/>
                    <a:pt x="11" y="200"/>
                  </a:cubicBezTo>
                  <a:cubicBezTo>
                    <a:pt x="11" y="200"/>
                    <a:pt x="10" y="201"/>
                    <a:pt x="10" y="201"/>
                  </a:cubicBezTo>
                  <a:cubicBezTo>
                    <a:pt x="10" y="201"/>
                    <a:pt x="9" y="201"/>
                    <a:pt x="9" y="201"/>
                  </a:cubicBezTo>
                  <a:cubicBezTo>
                    <a:pt x="9" y="200"/>
                    <a:pt x="9" y="200"/>
                    <a:pt x="9" y="200"/>
                  </a:cubicBezTo>
                  <a:cubicBezTo>
                    <a:pt x="9" y="200"/>
                    <a:pt x="9" y="201"/>
                    <a:pt x="8" y="201"/>
                  </a:cubicBezTo>
                  <a:cubicBezTo>
                    <a:pt x="8" y="201"/>
                    <a:pt x="8" y="202"/>
                    <a:pt x="8" y="202"/>
                  </a:cubicBezTo>
                  <a:cubicBezTo>
                    <a:pt x="8" y="202"/>
                    <a:pt x="8" y="202"/>
                    <a:pt x="9" y="202"/>
                  </a:cubicBezTo>
                  <a:cubicBezTo>
                    <a:pt x="9" y="202"/>
                    <a:pt x="9" y="202"/>
                    <a:pt x="9" y="202"/>
                  </a:cubicBezTo>
                  <a:cubicBezTo>
                    <a:pt x="10" y="203"/>
                    <a:pt x="10" y="203"/>
                    <a:pt x="10" y="203"/>
                  </a:cubicBezTo>
                  <a:cubicBezTo>
                    <a:pt x="10" y="203"/>
                    <a:pt x="10" y="204"/>
                    <a:pt x="11" y="204"/>
                  </a:cubicBezTo>
                  <a:cubicBezTo>
                    <a:pt x="10" y="204"/>
                    <a:pt x="10" y="205"/>
                    <a:pt x="10" y="205"/>
                  </a:cubicBezTo>
                  <a:cubicBezTo>
                    <a:pt x="10" y="206"/>
                    <a:pt x="10" y="206"/>
                    <a:pt x="9" y="207"/>
                  </a:cubicBezTo>
                  <a:cubicBezTo>
                    <a:pt x="10" y="207"/>
                    <a:pt x="10" y="208"/>
                    <a:pt x="11" y="208"/>
                  </a:cubicBezTo>
                  <a:cubicBezTo>
                    <a:pt x="11" y="207"/>
                    <a:pt x="12" y="207"/>
                    <a:pt x="12" y="207"/>
                  </a:cubicBezTo>
                  <a:cubicBezTo>
                    <a:pt x="12" y="206"/>
                    <a:pt x="13" y="206"/>
                    <a:pt x="13" y="207"/>
                  </a:cubicBezTo>
                  <a:cubicBezTo>
                    <a:pt x="13" y="207"/>
                    <a:pt x="13" y="207"/>
                    <a:pt x="13" y="208"/>
                  </a:cubicBezTo>
                  <a:cubicBezTo>
                    <a:pt x="13" y="208"/>
                    <a:pt x="14" y="208"/>
                    <a:pt x="14" y="208"/>
                  </a:cubicBezTo>
                  <a:cubicBezTo>
                    <a:pt x="14" y="208"/>
                    <a:pt x="15" y="208"/>
                    <a:pt x="15" y="208"/>
                  </a:cubicBezTo>
                  <a:cubicBezTo>
                    <a:pt x="15" y="207"/>
                    <a:pt x="15" y="207"/>
                    <a:pt x="16" y="207"/>
                  </a:cubicBezTo>
                  <a:cubicBezTo>
                    <a:pt x="16" y="207"/>
                    <a:pt x="16" y="207"/>
                    <a:pt x="16" y="208"/>
                  </a:cubicBezTo>
                  <a:cubicBezTo>
                    <a:pt x="16" y="208"/>
                    <a:pt x="16" y="208"/>
                    <a:pt x="17" y="209"/>
                  </a:cubicBezTo>
                  <a:cubicBezTo>
                    <a:pt x="17" y="209"/>
                    <a:pt x="17" y="210"/>
                    <a:pt x="17" y="210"/>
                  </a:cubicBezTo>
                  <a:cubicBezTo>
                    <a:pt x="18" y="210"/>
                    <a:pt x="18" y="210"/>
                    <a:pt x="19" y="210"/>
                  </a:cubicBezTo>
                  <a:cubicBezTo>
                    <a:pt x="19" y="209"/>
                    <a:pt x="18" y="208"/>
                    <a:pt x="17" y="208"/>
                  </a:cubicBezTo>
                  <a:cubicBezTo>
                    <a:pt x="17" y="208"/>
                    <a:pt x="17" y="207"/>
                    <a:pt x="18" y="207"/>
                  </a:cubicBezTo>
                  <a:cubicBezTo>
                    <a:pt x="18" y="207"/>
                    <a:pt x="18" y="206"/>
                    <a:pt x="18" y="206"/>
                  </a:cubicBezTo>
                  <a:cubicBezTo>
                    <a:pt x="18" y="206"/>
                    <a:pt x="18" y="205"/>
                    <a:pt x="18" y="204"/>
                  </a:cubicBezTo>
                  <a:cubicBezTo>
                    <a:pt x="18" y="204"/>
                    <a:pt x="18" y="203"/>
                    <a:pt x="18" y="203"/>
                  </a:cubicBezTo>
                  <a:cubicBezTo>
                    <a:pt x="17" y="203"/>
                    <a:pt x="17" y="202"/>
                    <a:pt x="17" y="202"/>
                  </a:cubicBezTo>
                  <a:cubicBezTo>
                    <a:pt x="17" y="202"/>
                    <a:pt x="17" y="201"/>
                    <a:pt x="17" y="201"/>
                  </a:cubicBezTo>
                  <a:cubicBezTo>
                    <a:pt x="17" y="201"/>
                    <a:pt x="17" y="200"/>
                    <a:pt x="16" y="200"/>
                  </a:cubicBezTo>
                  <a:cubicBezTo>
                    <a:pt x="16" y="200"/>
                    <a:pt x="16" y="200"/>
                    <a:pt x="15" y="200"/>
                  </a:cubicBezTo>
                  <a:cubicBezTo>
                    <a:pt x="16" y="199"/>
                    <a:pt x="16" y="199"/>
                    <a:pt x="16" y="199"/>
                  </a:cubicBezTo>
                  <a:cubicBezTo>
                    <a:pt x="17" y="199"/>
                    <a:pt x="17" y="199"/>
                    <a:pt x="17" y="198"/>
                  </a:cubicBezTo>
                  <a:cubicBezTo>
                    <a:pt x="17" y="198"/>
                    <a:pt x="16" y="198"/>
                    <a:pt x="16" y="198"/>
                  </a:cubicBezTo>
                  <a:cubicBezTo>
                    <a:pt x="15" y="198"/>
                    <a:pt x="15" y="197"/>
                    <a:pt x="15" y="197"/>
                  </a:cubicBezTo>
                  <a:cubicBezTo>
                    <a:pt x="14" y="197"/>
                    <a:pt x="14" y="197"/>
                    <a:pt x="14" y="197"/>
                  </a:cubicBezTo>
                  <a:cubicBezTo>
                    <a:pt x="13" y="197"/>
                    <a:pt x="13" y="197"/>
                    <a:pt x="13" y="197"/>
                  </a:cubicBezTo>
                  <a:cubicBezTo>
                    <a:pt x="13" y="197"/>
                    <a:pt x="13" y="196"/>
                    <a:pt x="13" y="196"/>
                  </a:cubicBezTo>
                  <a:cubicBezTo>
                    <a:pt x="13" y="196"/>
                    <a:pt x="13" y="196"/>
                    <a:pt x="13" y="196"/>
                  </a:cubicBezTo>
                  <a:cubicBezTo>
                    <a:pt x="13" y="196"/>
                    <a:pt x="13" y="196"/>
                    <a:pt x="12" y="196"/>
                  </a:cubicBezTo>
                  <a:cubicBezTo>
                    <a:pt x="12" y="196"/>
                    <a:pt x="12" y="195"/>
                    <a:pt x="12" y="195"/>
                  </a:cubicBezTo>
                  <a:cubicBezTo>
                    <a:pt x="11" y="196"/>
                    <a:pt x="11" y="196"/>
                    <a:pt x="11" y="197"/>
                  </a:cubicBezTo>
                  <a:cubicBezTo>
                    <a:pt x="11" y="198"/>
                    <a:pt x="10" y="198"/>
                    <a:pt x="9" y="198"/>
                  </a:cubicBezTo>
                  <a:close/>
                  <a:moveTo>
                    <a:pt x="98" y="198"/>
                  </a:moveTo>
                  <a:cubicBezTo>
                    <a:pt x="99" y="198"/>
                    <a:pt x="99" y="198"/>
                    <a:pt x="99" y="197"/>
                  </a:cubicBezTo>
                  <a:cubicBezTo>
                    <a:pt x="99" y="196"/>
                    <a:pt x="99" y="196"/>
                    <a:pt x="98" y="196"/>
                  </a:cubicBezTo>
                  <a:cubicBezTo>
                    <a:pt x="98" y="196"/>
                    <a:pt x="98" y="196"/>
                    <a:pt x="98" y="197"/>
                  </a:cubicBezTo>
                  <a:cubicBezTo>
                    <a:pt x="98" y="197"/>
                    <a:pt x="98" y="198"/>
                    <a:pt x="98" y="198"/>
                  </a:cubicBezTo>
                  <a:close/>
                  <a:moveTo>
                    <a:pt x="52" y="195"/>
                  </a:moveTo>
                  <a:cubicBezTo>
                    <a:pt x="53" y="195"/>
                    <a:pt x="53" y="195"/>
                    <a:pt x="53" y="195"/>
                  </a:cubicBezTo>
                  <a:lnTo>
                    <a:pt x="52" y="195"/>
                  </a:lnTo>
                  <a:cubicBezTo>
                    <a:pt x="52" y="195"/>
                    <a:pt x="52" y="195"/>
                    <a:pt x="52" y="195"/>
                  </a:cubicBezTo>
                  <a:cubicBezTo>
                    <a:pt x="52" y="195"/>
                    <a:pt x="52" y="195"/>
                    <a:pt x="52" y="195"/>
                  </a:cubicBezTo>
                  <a:close/>
                  <a:moveTo>
                    <a:pt x="100" y="196"/>
                  </a:moveTo>
                  <a:cubicBezTo>
                    <a:pt x="100" y="196"/>
                    <a:pt x="101" y="196"/>
                    <a:pt x="101" y="197"/>
                  </a:cubicBezTo>
                  <a:cubicBezTo>
                    <a:pt x="101" y="197"/>
                    <a:pt x="101" y="197"/>
                    <a:pt x="102" y="197"/>
                  </a:cubicBezTo>
                  <a:cubicBezTo>
                    <a:pt x="102" y="197"/>
                    <a:pt x="102" y="196"/>
                    <a:pt x="102" y="196"/>
                  </a:cubicBezTo>
                  <a:cubicBezTo>
                    <a:pt x="102" y="195"/>
                    <a:pt x="101" y="195"/>
                    <a:pt x="101" y="194"/>
                  </a:cubicBezTo>
                  <a:cubicBezTo>
                    <a:pt x="101" y="195"/>
                    <a:pt x="101" y="195"/>
                    <a:pt x="101" y="195"/>
                  </a:cubicBezTo>
                  <a:cubicBezTo>
                    <a:pt x="100" y="195"/>
                    <a:pt x="100" y="195"/>
                    <a:pt x="100" y="196"/>
                  </a:cubicBezTo>
                  <a:close/>
                  <a:moveTo>
                    <a:pt x="50" y="196"/>
                  </a:moveTo>
                  <a:cubicBezTo>
                    <a:pt x="50" y="196"/>
                    <a:pt x="51" y="195"/>
                    <a:pt x="51" y="195"/>
                  </a:cubicBezTo>
                  <a:cubicBezTo>
                    <a:pt x="51" y="195"/>
                    <a:pt x="51" y="195"/>
                    <a:pt x="51" y="195"/>
                  </a:cubicBezTo>
                  <a:cubicBezTo>
                    <a:pt x="51" y="195"/>
                    <a:pt x="51" y="195"/>
                    <a:pt x="51" y="194"/>
                  </a:cubicBezTo>
                  <a:cubicBezTo>
                    <a:pt x="51" y="194"/>
                    <a:pt x="50" y="194"/>
                    <a:pt x="50" y="194"/>
                  </a:cubicBezTo>
                  <a:cubicBezTo>
                    <a:pt x="50" y="194"/>
                    <a:pt x="50" y="195"/>
                    <a:pt x="50" y="195"/>
                  </a:cubicBezTo>
                  <a:cubicBezTo>
                    <a:pt x="49" y="195"/>
                    <a:pt x="49" y="195"/>
                    <a:pt x="50" y="196"/>
                  </a:cubicBezTo>
                  <a:cubicBezTo>
                    <a:pt x="50" y="196"/>
                    <a:pt x="50" y="196"/>
                    <a:pt x="50" y="196"/>
                  </a:cubicBezTo>
                  <a:close/>
                  <a:moveTo>
                    <a:pt x="38" y="195"/>
                  </a:moveTo>
                  <a:cubicBezTo>
                    <a:pt x="38" y="195"/>
                    <a:pt x="38" y="195"/>
                    <a:pt x="38" y="195"/>
                  </a:cubicBezTo>
                  <a:cubicBezTo>
                    <a:pt x="39" y="195"/>
                    <a:pt x="39" y="194"/>
                    <a:pt x="39" y="194"/>
                  </a:cubicBezTo>
                  <a:cubicBezTo>
                    <a:pt x="38" y="194"/>
                    <a:pt x="38" y="194"/>
                    <a:pt x="38" y="194"/>
                  </a:cubicBezTo>
                  <a:cubicBezTo>
                    <a:pt x="38" y="194"/>
                    <a:pt x="38" y="195"/>
                    <a:pt x="38" y="195"/>
                  </a:cubicBezTo>
                  <a:close/>
                  <a:moveTo>
                    <a:pt x="37" y="194"/>
                  </a:moveTo>
                  <a:cubicBezTo>
                    <a:pt x="37" y="193"/>
                    <a:pt x="36" y="193"/>
                    <a:pt x="36" y="193"/>
                  </a:cubicBezTo>
                  <a:cubicBezTo>
                    <a:pt x="35" y="193"/>
                    <a:pt x="35" y="193"/>
                    <a:pt x="34" y="193"/>
                  </a:cubicBezTo>
                  <a:cubicBezTo>
                    <a:pt x="34" y="194"/>
                    <a:pt x="34" y="194"/>
                    <a:pt x="34" y="194"/>
                  </a:cubicBezTo>
                  <a:cubicBezTo>
                    <a:pt x="34" y="194"/>
                    <a:pt x="34" y="195"/>
                    <a:pt x="34" y="195"/>
                  </a:cubicBezTo>
                  <a:cubicBezTo>
                    <a:pt x="34" y="195"/>
                    <a:pt x="35" y="195"/>
                    <a:pt x="36" y="195"/>
                  </a:cubicBezTo>
                  <a:cubicBezTo>
                    <a:pt x="37" y="195"/>
                    <a:pt x="37" y="194"/>
                    <a:pt x="37" y="194"/>
                  </a:cubicBezTo>
                  <a:close/>
                  <a:moveTo>
                    <a:pt x="45" y="193"/>
                  </a:moveTo>
                  <a:cubicBezTo>
                    <a:pt x="45" y="193"/>
                    <a:pt x="45" y="194"/>
                    <a:pt x="46" y="194"/>
                  </a:cubicBezTo>
                  <a:cubicBezTo>
                    <a:pt x="46" y="194"/>
                    <a:pt x="46" y="193"/>
                    <a:pt x="47" y="193"/>
                  </a:cubicBezTo>
                  <a:cubicBezTo>
                    <a:pt x="47" y="193"/>
                    <a:pt x="46" y="193"/>
                    <a:pt x="46" y="193"/>
                  </a:cubicBezTo>
                  <a:cubicBezTo>
                    <a:pt x="46" y="193"/>
                    <a:pt x="46" y="193"/>
                    <a:pt x="46" y="193"/>
                  </a:cubicBezTo>
                  <a:cubicBezTo>
                    <a:pt x="46" y="193"/>
                    <a:pt x="46" y="193"/>
                    <a:pt x="46" y="193"/>
                  </a:cubicBezTo>
                  <a:cubicBezTo>
                    <a:pt x="45" y="193"/>
                    <a:pt x="45" y="193"/>
                    <a:pt x="45" y="193"/>
                  </a:cubicBezTo>
                  <a:close/>
                  <a:moveTo>
                    <a:pt x="57" y="192"/>
                  </a:moveTo>
                  <a:cubicBezTo>
                    <a:pt x="57" y="193"/>
                    <a:pt x="57" y="193"/>
                    <a:pt x="57" y="193"/>
                  </a:cubicBezTo>
                  <a:cubicBezTo>
                    <a:pt x="57" y="194"/>
                    <a:pt x="58" y="194"/>
                    <a:pt x="58" y="193"/>
                  </a:cubicBezTo>
                  <a:lnTo>
                    <a:pt x="58" y="193"/>
                  </a:lnTo>
                  <a:cubicBezTo>
                    <a:pt x="58" y="192"/>
                    <a:pt x="57" y="192"/>
                    <a:pt x="57" y="192"/>
                  </a:cubicBezTo>
                  <a:close/>
                  <a:moveTo>
                    <a:pt x="91" y="191"/>
                  </a:moveTo>
                  <a:cubicBezTo>
                    <a:pt x="90" y="192"/>
                    <a:pt x="91" y="192"/>
                    <a:pt x="91" y="192"/>
                  </a:cubicBezTo>
                  <a:cubicBezTo>
                    <a:pt x="92" y="192"/>
                    <a:pt x="92" y="192"/>
                    <a:pt x="92" y="191"/>
                  </a:cubicBezTo>
                  <a:cubicBezTo>
                    <a:pt x="91" y="191"/>
                    <a:pt x="91" y="191"/>
                    <a:pt x="91" y="191"/>
                  </a:cubicBezTo>
                  <a:close/>
                  <a:moveTo>
                    <a:pt x="99" y="193"/>
                  </a:moveTo>
                  <a:cubicBezTo>
                    <a:pt x="100" y="193"/>
                    <a:pt x="100" y="192"/>
                    <a:pt x="101" y="192"/>
                  </a:cubicBezTo>
                  <a:cubicBezTo>
                    <a:pt x="101" y="191"/>
                    <a:pt x="101" y="190"/>
                    <a:pt x="101" y="190"/>
                  </a:cubicBezTo>
                  <a:cubicBezTo>
                    <a:pt x="100" y="190"/>
                    <a:pt x="99" y="190"/>
                    <a:pt x="99" y="191"/>
                  </a:cubicBezTo>
                  <a:cubicBezTo>
                    <a:pt x="99" y="192"/>
                    <a:pt x="99" y="192"/>
                    <a:pt x="99" y="193"/>
                  </a:cubicBezTo>
                  <a:close/>
                  <a:moveTo>
                    <a:pt x="57" y="190"/>
                  </a:moveTo>
                  <a:cubicBezTo>
                    <a:pt x="58" y="191"/>
                    <a:pt x="58" y="191"/>
                    <a:pt x="58" y="191"/>
                  </a:cubicBezTo>
                  <a:cubicBezTo>
                    <a:pt x="58" y="191"/>
                    <a:pt x="58" y="191"/>
                    <a:pt x="58" y="191"/>
                  </a:cubicBezTo>
                  <a:cubicBezTo>
                    <a:pt x="58" y="190"/>
                    <a:pt x="58" y="190"/>
                    <a:pt x="58" y="190"/>
                  </a:cubicBezTo>
                  <a:cubicBezTo>
                    <a:pt x="58" y="190"/>
                    <a:pt x="57" y="190"/>
                    <a:pt x="57" y="190"/>
                  </a:cubicBezTo>
                  <a:close/>
                  <a:moveTo>
                    <a:pt x="37" y="190"/>
                  </a:moveTo>
                  <a:cubicBezTo>
                    <a:pt x="37" y="190"/>
                    <a:pt x="37" y="190"/>
                    <a:pt x="38" y="190"/>
                  </a:cubicBezTo>
                  <a:lnTo>
                    <a:pt x="38" y="189"/>
                  </a:lnTo>
                  <a:cubicBezTo>
                    <a:pt x="38" y="189"/>
                    <a:pt x="37" y="189"/>
                    <a:pt x="37" y="189"/>
                  </a:cubicBezTo>
                  <a:cubicBezTo>
                    <a:pt x="37" y="189"/>
                    <a:pt x="37" y="190"/>
                    <a:pt x="37" y="190"/>
                  </a:cubicBezTo>
                  <a:close/>
                  <a:moveTo>
                    <a:pt x="83" y="189"/>
                  </a:moveTo>
                  <a:cubicBezTo>
                    <a:pt x="83" y="189"/>
                    <a:pt x="83" y="188"/>
                    <a:pt x="83" y="188"/>
                  </a:cubicBezTo>
                  <a:cubicBezTo>
                    <a:pt x="82" y="188"/>
                    <a:pt x="82" y="188"/>
                    <a:pt x="82" y="188"/>
                  </a:cubicBezTo>
                  <a:cubicBezTo>
                    <a:pt x="82" y="188"/>
                    <a:pt x="82" y="189"/>
                    <a:pt x="82" y="189"/>
                  </a:cubicBezTo>
                  <a:cubicBezTo>
                    <a:pt x="82" y="189"/>
                    <a:pt x="82" y="189"/>
                    <a:pt x="82" y="189"/>
                  </a:cubicBezTo>
                  <a:cubicBezTo>
                    <a:pt x="83" y="190"/>
                    <a:pt x="83" y="189"/>
                    <a:pt x="83" y="189"/>
                  </a:cubicBezTo>
                  <a:close/>
                  <a:moveTo>
                    <a:pt x="54" y="193"/>
                  </a:moveTo>
                  <a:cubicBezTo>
                    <a:pt x="54" y="192"/>
                    <a:pt x="53" y="192"/>
                    <a:pt x="53" y="191"/>
                  </a:cubicBezTo>
                  <a:cubicBezTo>
                    <a:pt x="52" y="190"/>
                    <a:pt x="52" y="190"/>
                    <a:pt x="51" y="191"/>
                  </a:cubicBezTo>
                  <a:cubicBezTo>
                    <a:pt x="51" y="191"/>
                    <a:pt x="52" y="192"/>
                    <a:pt x="53" y="193"/>
                  </a:cubicBezTo>
                  <a:cubicBezTo>
                    <a:pt x="53" y="193"/>
                    <a:pt x="54" y="193"/>
                    <a:pt x="55" y="194"/>
                  </a:cubicBezTo>
                  <a:cubicBezTo>
                    <a:pt x="55" y="194"/>
                    <a:pt x="55" y="194"/>
                    <a:pt x="55" y="194"/>
                  </a:cubicBezTo>
                  <a:cubicBezTo>
                    <a:pt x="56" y="194"/>
                    <a:pt x="56" y="193"/>
                    <a:pt x="56" y="193"/>
                  </a:cubicBezTo>
                  <a:cubicBezTo>
                    <a:pt x="56" y="193"/>
                    <a:pt x="56" y="193"/>
                    <a:pt x="56" y="193"/>
                  </a:cubicBezTo>
                  <a:cubicBezTo>
                    <a:pt x="55" y="193"/>
                    <a:pt x="55" y="193"/>
                    <a:pt x="55" y="192"/>
                  </a:cubicBezTo>
                  <a:cubicBezTo>
                    <a:pt x="55" y="192"/>
                    <a:pt x="56" y="192"/>
                    <a:pt x="56" y="192"/>
                  </a:cubicBezTo>
                  <a:cubicBezTo>
                    <a:pt x="56" y="192"/>
                    <a:pt x="56" y="192"/>
                    <a:pt x="56" y="191"/>
                  </a:cubicBezTo>
                  <a:lnTo>
                    <a:pt x="55" y="191"/>
                  </a:lnTo>
                  <a:cubicBezTo>
                    <a:pt x="55" y="190"/>
                    <a:pt x="56" y="190"/>
                    <a:pt x="56" y="189"/>
                  </a:cubicBezTo>
                  <a:cubicBezTo>
                    <a:pt x="56" y="188"/>
                    <a:pt x="55" y="188"/>
                    <a:pt x="55" y="188"/>
                  </a:cubicBezTo>
                  <a:cubicBezTo>
                    <a:pt x="55" y="188"/>
                    <a:pt x="55" y="189"/>
                    <a:pt x="55" y="190"/>
                  </a:cubicBezTo>
                  <a:cubicBezTo>
                    <a:pt x="55" y="191"/>
                    <a:pt x="55" y="192"/>
                    <a:pt x="54" y="193"/>
                  </a:cubicBezTo>
                  <a:close/>
                  <a:moveTo>
                    <a:pt x="54" y="189"/>
                  </a:moveTo>
                  <a:cubicBezTo>
                    <a:pt x="54" y="188"/>
                    <a:pt x="54" y="188"/>
                    <a:pt x="54" y="188"/>
                  </a:cubicBezTo>
                  <a:cubicBezTo>
                    <a:pt x="54" y="188"/>
                    <a:pt x="54" y="187"/>
                    <a:pt x="54" y="187"/>
                  </a:cubicBezTo>
                  <a:cubicBezTo>
                    <a:pt x="54" y="187"/>
                    <a:pt x="54" y="186"/>
                    <a:pt x="53" y="187"/>
                  </a:cubicBezTo>
                  <a:cubicBezTo>
                    <a:pt x="53" y="187"/>
                    <a:pt x="53" y="187"/>
                    <a:pt x="53" y="187"/>
                  </a:cubicBezTo>
                  <a:cubicBezTo>
                    <a:pt x="52" y="188"/>
                    <a:pt x="52" y="188"/>
                    <a:pt x="53" y="189"/>
                  </a:cubicBezTo>
                  <a:cubicBezTo>
                    <a:pt x="53" y="189"/>
                    <a:pt x="53" y="190"/>
                    <a:pt x="52" y="190"/>
                  </a:cubicBezTo>
                  <a:cubicBezTo>
                    <a:pt x="53" y="191"/>
                    <a:pt x="54" y="191"/>
                    <a:pt x="54" y="190"/>
                  </a:cubicBezTo>
                  <a:cubicBezTo>
                    <a:pt x="54" y="190"/>
                    <a:pt x="54" y="190"/>
                    <a:pt x="54" y="189"/>
                  </a:cubicBezTo>
                  <a:cubicBezTo>
                    <a:pt x="54" y="189"/>
                    <a:pt x="54" y="189"/>
                    <a:pt x="54" y="189"/>
                  </a:cubicBezTo>
                  <a:close/>
                  <a:moveTo>
                    <a:pt x="57" y="187"/>
                  </a:moveTo>
                  <a:cubicBezTo>
                    <a:pt x="57" y="188"/>
                    <a:pt x="56" y="188"/>
                    <a:pt x="56" y="188"/>
                  </a:cubicBezTo>
                  <a:cubicBezTo>
                    <a:pt x="56" y="189"/>
                    <a:pt x="57" y="189"/>
                    <a:pt x="57" y="189"/>
                  </a:cubicBezTo>
                  <a:cubicBezTo>
                    <a:pt x="57" y="189"/>
                    <a:pt x="57" y="189"/>
                    <a:pt x="58" y="188"/>
                  </a:cubicBezTo>
                  <a:cubicBezTo>
                    <a:pt x="58" y="188"/>
                    <a:pt x="58" y="188"/>
                    <a:pt x="59" y="188"/>
                  </a:cubicBezTo>
                  <a:cubicBezTo>
                    <a:pt x="59" y="187"/>
                    <a:pt x="59" y="187"/>
                    <a:pt x="59" y="187"/>
                  </a:cubicBezTo>
                  <a:cubicBezTo>
                    <a:pt x="59" y="186"/>
                    <a:pt x="59" y="186"/>
                    <a:pt x="58" y="186"/>
                  </a:cubicBezTo>
                  <a:cubicBezTo>
                    <a:pt x="58" y="186"/>
                    <a:pt x="58" y="186"/>
                    <a:pt x="58" y="186"/>
                  </a:cubicBezTo>
                  <a:cubicBezTo>
                    <a:pt x="57" y="186"/>
                    <a:pt x="57" y="187"/>
                    <a:pt x="57" y="187"/>
                  </a:cubicBezTo>
                  <a:close/>
                  <a:moveTo>
                    <a:pt x="56" y="185"/>
                  </a:moveTo>
                  <a:cubicBezTo>
                    <a:pt x="56" y="185"/>
                    <a:pt x="56" y="185"/>
                    <a:pt x="56" y="184"/>
                  </a:cubicBezTo>
                  <a:cubicBezTo>
                    <a:pt x="56" y="184"/>
                    <a:pt x="55" y="184"/>
                    <a:pt x="55" y="184"/>
                  </a:cubicBezTo>
                  <a:cubicBezTo>
                    <a:pt x="55" y="184"/>
                    <a:pt x="55" y="185"/>
                    <a:pt x="55" y="186"/>
                  </a:cubicBezTo>
                  <a:cubicBezTo>
                    <a:pt x="55" y="186"/>
                    <a:pt x="55" y="187"/>
                    <a:pt x="56" y="187"/>
                  </a:cubicBezTo>
                  <a:cubicBezTo>
                    <a:pt x="56" y="187"/>
                    <a:pt x="56" y="187"/>
                    <a:pt x="56" y="186"/>
                  </a:cubicBezTo>
                  <a:cubicBezTo>
                    <a:pt x="56" y="186"/>
                    <a:pt x="56" y="186"/>
                    <a:pt x="56" y="186"/>
                  </a:cubicBezTo>
                  <a:cubicBezTo>
                    <a:pt x="57" y="185"/>
                    <a:pt x="57" y="185"/>
                    <a:pt x="58" y="185"/>
                  </a:cubicBezTo>
                  <a:cubicBezTo>
                    <a:pt x="58" y="184"/>
                    <a:pt x="58" y="184"/>
                    <a:pt x="58" y="183"/>
                  </a:cubicBezTo>
                  <a:lnTo>
                    <a:pt x="58" y="183"/>
                  </a:lnTo>
                  <a:cubicBezTo>
                    <a:pt x="57" y="182"/>
                    <a:pt x="57" y="182"/>
                    <a:pt x="57" y="183"/>
                  </a:cubicBezTo>
                  <a:cubicBezTo>
                    <a:pt x="57" y="184"/>
                    <a:pt x="56" y="184"/>
                    <a:pt x="56" y="185"/>
                  </a:cubicBezTo>
                  <a:close/>
                  <a:moveTo>
                    <a:pt x="55" y="183"/>
                  </a:moveTo>
                  <a:cubicBezTo>
                    <a:pt x="55" y="182"/>
                    <a:pt x="55" y="182"/>
                    <a:pt x="55" y="182"/>
                  </a:cubicBezTo>
                  <a:cubicBezTo>
                    <a:pt x="55" y="182"/>
                    <a:pt x="55" y="182"/>
                    <a:pt x="55" y="183"/>
                  </a:cubicBezTo>
                  <a:cubicBezTo>
                    <a:pt x="55" y="183"/>
                    <a:pt x="55" y="183"/>
                    <a:pt x="55" y="183"/>
                  </a:cubicBezTo>
                  <a:close/>
                  <a:moveTo>
                    <a:pt x="100" y="184"/>
                  </a:moveTo>
                  <a:cubicBezTo>
                    <a:pt x="100" y="184"/>
                    <a:pt x="100" y="184"/>
                    <a:pt x="100" y="184"/>
                  </a:cubicBezTo>
                  <a:cubicBezTo>
                    <a:pt x="100" y="185"/>
                    <a:pt x="99" y="185"/>
                    <a:pt x="100" y="186"/>
                  </a:cubicBezTo>
                  <a:cubicBezTo>
                    <a:pt x="100" y="186"/>
                    <a:pt x="100" y="186"/>
                    <a:pt x="100" y="186"/>
                  </a:cubicBezTo>
                  <a:cubicBezTo>
                    <a:pt x="101" y="186"/>
                    <a:pt x="101" y="186"/>
                    <a:pt x="101" y="184"/>
                  </a:cubicBezTo>
                  <a:cubicBezTo>
                    <a:pt x="101" y="183"/>
                    <a:pt x="101" y="182"/>
                    <a:pt x="101" y="182"/>
                  </a:cubicBezTo>
                  <a:cubicBezTo>
                    <a:pt x="100" y="182"/>
                    <a:pt x="100" y="182"/>
                    <a:pt x="100" y="182"/>
                  </a:cubicBezTo>
                  <a:cubicBezTo>
                    <a:pt x="100" y="183"/>
                    <a:pt x="100" y="183"/>
                    <a:pt x="100" y="184"/>
                  </a:cubicBezTo>
                  <a:close/>
                  <a:moveTo>
                    <a:pt x="54" y="179"/>
                  </a:moveTo>
                  <a:cubicBezTo>
                    <a:pt x="54" y="179"/>
                    <a:pt x="54" y="179"/>
                    <a:pt x="54" y="179"/>
                  </a:cubicBezTo>
                  <a:cubicBezTo>
                    <a:pt x="55" y="179"/>
                    <a:pt x="54" y="178"/>
                    <a:pt x="54" y="178"/>
                  </a:cubicBezTo>
                  <a:cubicBezTo>
                    <a:pt x="54" y="179"/>
                    <a:pt x="54" y="179"/>
                    <a:pt x="54" y="179"/>
                  </a:cubicBezTo>
                  <a:cubicBezTo>
                    <a:pt x="54" y="179"/>
                    <a:pt x="54" y="179"/>
                    <a:pt x="54" y="179"/>
                  </a:cubicBezTo>
                  <a:close/>
                  <a:moveTo>
                    <a:pt x="110" y="175"/>
                  </a:moveTo>
                  <a:cubicBezTo>
                    <a:pt x="111" y="175"/>
                    <a:pt x="111" y="175"/>
                    <a:pt x="112" y="174"/>
                  </a:cubicBezTo>
                  <a:cubicBezTo>
                    <a:pt x="113" y="174"/>
                    <a:pt x="113" y="173"/>
                    <a:pt x="113" y="172"/>
                  </a:cubicBezTo>
                  <a:cubicBezTo>
                    <a:pt x="112" y="172"/>
                    <a:pt x="111" y="173"/>
                    <a:pt x="111" y="173"/>
                  </a:cubicBezTo>
                  <a:cubicBezTo>
                    <a:pt x="110" y="174"/>
                    <a:pt x="110" y="174"/>
                    <a:pt x="110" y="175"/>
                  </a:cubicBezTo>
                  <a:close/>
                  <a:moveTo>
                    <a:pt x="127" y="161"/>
                  </a:moveTo>
                  <a:cubicBezTo>
                    <a:pt x="127" y="161"/>
                    <a:pt x="128" y="161"/>
                    <a:pt x="127" y="160"/>
                  </a:cubicBezTo>
                  <a:cubicBezTo>
                    <a:pt x="127" y="159"/>
                    <a:pt x="127" y="159"/>
                    <a:pt x="126" y="159"/>
                  </a:cubicBezTo>
                  <a:cubicBezTo>
                    <a:pt x="126" y="159"/>
                    <a:pt x="126" y="160"/>
                    <a:pt x="126" y="160"/>
                  </a:cubicBezTo>
                  <a:cubicBezTo>
                    <a:pt x="126" y="161"/>
                    <a:pt x="126" y="161"/>
                    <a:pt x="127" y="161"/>
                  </a:cubicBezTo>
                  <a:close/>
                  <a:moveTo>
                    <a:pt x="18" y="155"/>
                  </a:moveTo>
                  <a:cubicBezTo>
                    <a:pt x="18" y="155"/>
                    <a:pt x="18" y="155"/>
                    <a:pt x="18" y="156"/>
                  </a:cubicBezTo>
                  <a:cubicBezTo>
                    <a:pt x="18" y="156"/>
                    <a:pt x="18" y="156"/>
                    <a:pt x="18" y="157"/>
                  </a:cubicBezTo>
                  <a:cubicBezTo>
                    <a:pt x="18" y="157"/>
                    <a:pt x="18" y="157"/>
                    <a:pt x="18" y="157"/>
                  </a:cubicBezTo>
                  <a:cubicBezTo>
                    <a:pt x="17" y="158"/>
                    <a:pt x="17" y="158"/>
                    <a:pt x="17" y="158"/>
                  </a:cubicBezTo>
                  <a:cubicBezTo>
                    <a:pt x="17" y="158"/>
                    <a:pt x="17" y="159"/>
                    <a:pt x="18" y="159"/>
                  </a:cubicBezTo>
                  <a:lnTo>
                    <a:pt x="20" y="157"/>
                  </a:lnTo>
                  <a:cubicBezTo>
                    <a:pt x="20" y="157"/>
                    <a:pt x="20" y="156"/>
                    <a:pt x="20" y="156"/>
                  </a:cubicBezTo>
                  <a:cubicBezTo>
                    <a:pt x="20" y="156"/>
                    <a:pt x="20" y="156"/>
                    <a:pt x="20" y="156"/>
                  </a:cubicBezTo>
                  <a:cubicBezTo>
                    <a:pt x="20" y="156"/>
                    <a:pt x="20" y="156"/>
                    <a:pt x="19" y="156"/>
                  </a:cubicBezTo>
                  <a:cubicBezTo>
                    <a:pt x="19" y="155"/>
                    <a:pt x="19" y="155"/>
                    <a:pt x="19" y="155"/>
                  </a:cubicBezTo>
                  <a:lnTo>
                    <a:pt x="18" y="155"/>
                  </a:lnTo>
                  <a:close/>
                  <a:moveTo>
                    <a:pt x="100" y="155"/>
                  </a:moveTo>
                  <a:cubicBezTo>
                    <a:pt x="100" y="155"/>
                    <a:pt x="101" y="155"/>
                    <a:pt x="101" y="155"/>
                  </a:cubicBezTo>
                  <a:cubicBezTo>
                    <a:pt x="100" y="154"/>
                    <a:pt x="100" y="154"/>
                    <a:pt x="100" y="155"/>
                  </a:cubicBezTo>
                  <a:cubicBezTo>
                    <a:pt x="99" y="155"/>
                    <a:pt x="99" y="155"/>
                    <a:pt x="100" y="155"/>
                  </a:cubicBezTo>
                  <a:close/>
                  <a:moveTo>
                    <a:pt x="60" y="154"/>
                  </a:moveTo>
                  <a:cubicBezTo>
                    <a:pt x="61" y="154"/>
                    <a:pt x="61" y="154"/>
                    <a:pt x="61" y="153"/>
                  </a:cubicBezTo>
                  <a:cubicBezTo>
                    <a:pt x="60" y="152"/>
                    <a:pt x="60" y="152"/>
                    <a:pt x="60" y="152"/>
                  </a:cubicBezTo>
                  <a:cubicBezTo>
                    <a:pt x="59" y="152"/>
                    <a:pt x="59" y="153"/>
                    <a:pt x="59" y="153"/>
                  </a:cubicBezTo>
                  <a:cubicBezTo>
                    <a:pt x="59" y="154"/>
                    <a:pt x="59" y="154"/>
                    <a:pt x="60" y="154"/>
                  </a:cubicBezTo>
                  <a:close/>
                  <a:moveTo>
                    <a:pt x="62" y="154"/>
                  </a:moveTo>
                  <a:cubicBezTo>
                    <a:pt x="62" y="154"/>
                    <a:pt x="62" y="153"/>
                    <a:pt x="62" y="153"/>
                  </a:cubicBezTo>
                  <a:cubicBezTo>
                    <a:pt x="62" y="152"/>
                    <a:pt x="62" y="151"/>
                    <a:pt x="62" y="151"/>
                  </a:cubicBezTo>
                  <a:cubicBezTo>
                    <a:pt x="62" y="151"/>
                    <a:pt x="61" y="152"/>
                    <a:pt x="61" y="153"/>
                  </a:cubicBezTo>
                  <a:cubicBezTo>
                    <a:pt x="61" y="153"/>
                    <a:pt x="61" y="154"/>
                    <a:pt x="62" y="154"/>
                  </a:cubicBezTo>
                  <a:close/>
                  <a:moveTo>
                    <a:pt x="97" y="121"/>
                  </a:moveTo>
                  <a:cubicBezTo>
                    <a:pt x="97" y="121"/>
                    <a:pt x="97" y="121"/>
                    <a:pt x="97" y="121"/>
                  </a:cubicBezTo>
                  <a:cubicBezTo>
                    <a:pt x="97" y="121"/>
                    <a:pt x="97" y="121"/>
                    <a:pt x="97" y="121"/>
                  </a:cubicBezTo>
                  <a:cubicBezTo>
                    <a:pt x="97" y="121"/>
                    <a:pt x="97" y="121"/>
                    <a:pt x="96" y="121"/>
                  </a:cubicBezTo>
                  <a:cubicBezTo>
                    <a:pt x="96" y="121"/>
                    <a:pt x="96" y="121"/>
                    <a:pt x="96" y="121"/>
                  </a:cubicBezTo>
                  <a:lnTo>
                    <a:pt x="97" y="121"/>
                  </a:lnTo>
                  <a:close/>
                  <a:moveTo>
                    <a:pt x="87" y="99"/>
                  </a:moveTo>
                  <a:cubicBezTo>
                    <a:pt x="87" y="98"/>
                    <a:pt x="87" y="97"/>
                    <a:pt x="88" y="96"/>
                  </a:cubicBezTo>
                  <a:cubicBezTo>
                    <a:pt x="88" y="95"/>
                    <a:pt x="88" y="94"/>
                    <a:pt x="87" y="94"/>
                  </a:cubicBezTo>
                  <a:cubicBezTo>
                    <a:pt x="87" y="94"/>
                    <a:pt x="87" y="95"/>
                    <a:pt x="87" y="95"/>
                  </a:cubicBezTo>
                  <a:cubicBezTo>
                    <a:pt x="87" y="96"/>
                    <a:pt x="86" y="96"/>
                    <a:pt x="86" y="97"/>
                  </a:cubicBezTo>
                  <a:cubicBezTo>
                    <a:pt x="86" y="97"/>
                    <a:pt x="86" y="98"/>
                    <a:pt x="86" y="98"/>
                  </a:cubicBezTo>
                  <a:cubicBezTo>
                    <a:pt x="86" y="98"/>
                    <a:pt x="86" y="99"/>
                    <a:pt x="87" y="99"/>
                  </a:cubicBezTo>
                  <a:close/>
                  <a:moveTo>
                    <a:pt x="104" y="93"/>
                  </a:moveTo>
                  <a:cubicBezTo>
                    <a:pt x="104" y="93"/>
                    <a:pt x="104" y="93"/>
                    <a:pt x="104" y="93"/>
                  </a:cubicBezTo>
                  <a:cubicBezTo>
                    <a:pt x="105" y="94"/>
                    <a:pt x="105" y="94"/>
                    <a:pt x="104" y="94"/>
                  </a:cubicBezTo>
                  <a:cubicBezTo>
                    <a:pt x="105" y="94"/>
                    <a:pt x="106" y="93"/>
                    <a:pt x="106" y="93"/>
                  </a:cubicBezTo>
                  <a:cubicBezTo>
                    <a:pt x="106" y="92"/>
                    <a:pt x="105" y="92"/>
                    <a:pt x="105" y="92"/>
                  </a:cubicBezTo>
                  <a:cubicBezTo>
                    <a:pt x="104" y="92"/>
                    <a:pt x="104" y="92"/>
                    <a:pt x="104" y="93"/>
                  </a:cubicBezTo>
                  <a:close/>
                  <a:moveTo>
                    <a:pt x="92" y="91"/>
                  </a:moveTo>
                  <a:cubicBezTo>
                    <a:pt x="93" y="91"/>
                    <a:pt x="93" y="91"/>
                    <a:pt x="92" y="91"/>
                  </a:cubicBezTo>
                  <a:cubicBezTo>
                    <a:pt x="92" y="91"/>
                    <a:pt x="92" y="91"/>
                    <a:pt x="92" y="91"/>
                  </a:cubicBezTo>
                  <a:cubicBezTo>
                    <a:pt x="92" y="91"/>
                    <a:pt x="92" y="91"/>
                    <a:pt x="92" y="91"/>
                  </a:cubicBezTo>
                  <a:close/>
                  <a:moveTo>
                    <a:pt x="45" y="81"/>
                  </a:moveTo>
                  <a:cubicBezTo>
                    <a:pt x="46" y="81"/>
                    <a:pt x="46" y="80"/>
                    <a:pt x="46" y="80"/>
                  </a:cubicBezTo>
                  <a:cubicBezTo>
                    <a:pt x="46" y="79"/>
                    <a:pt x="46" y="79"/>
                    <a:pt x="45" y="79"/>
                  </a:cubicBezTo>
                  <a:lnTo>
                    <a:pt x="45" y="79"/>
                  </a:lnTo>
                  <a:cubicBezTo>
                    <a:pt x="45" y="80"/>
                    <a:pt x="45" y="80"/>
                    <a:pt x="45" y="80"/>
                  </a:cubicBezTo>
                  <a:cubicBezTo>
                    <a:pt x="45" y="80"/>
                    <a:pt x="45" y="81"/>
                    <a:pt x="45" y="81"/>
                  </a:cubicBezTo>
                  <a:close/>
                  <a:moveTo>
                    <a:pt x="81" y="69"/>
                  </a:moveTo>
                  <a:cubicBezTo>
                    <a:pt x="81" y="68"/>
                    <a:pt x="81" y="68"/>
                    <a:pt x="81" y="68"/>
                  </a:cubicBezTo>
                  <a:lnTo>
                    <a:pt x="81" y="68"/>
                  </a:lnTo>
                  <a:cubicBezTo>
                    <a:pt x="81" y="68"/>
                    <a:pt x="81" y="68"/>
                    <a:pt x="81" y="68"/>
                  </a:cubicBezTo>
                  <a:cubicBezTo>
                    <a:pt x="81" y="69"/>
                    <a:pt x="81" y="69"/>
                    <a:pt x="81" y="69"/>
                  </a:cubicBezTo>
                  <a:close/>
                  <a:moveTo>
                    <a:pt x="75" y="59"/>
                  </a:moveTo>
                  <a:cubicBezTo>
                    <a:pt x="75" y="59"/>
                    <a:pt x="75" y="60"/>
                    <a:pt x="75" y="60"/>
                  </a:cubicBezTo>
                  <a:cubicBezTo>
                    <a:pt x="75" y="60"/>
                    <a:pt x="75" y="60"/>
                    <a:pt x="75" y="60"/>
                  </a:cubicBezTo>
                  <a:cubicBezTo>
                    <a:pt x="76" y="60"/>
                    <a:pt x="76" y="60"/>
                    <a:pt x="76" y="60"/>
                  </a:cubicBezTo>
                  <a:cubicBezTo>
                    <a:pt x="76" y="59"/>
                    <a:pt x="76" y="59"/>
                    <a:pt x="75" y="59"/>
                  </a:cubicBezTo>
                  <a:close/>
                  <a:moveTo>
                    <a:pt x="75" y="58"/>
                  </a:moveTo>
                  <a:cubicBezTo>
                    <a:pt x="75" y="58"/>
                    <a:pt x="75" y="58"/>
                    <a:pt x="75" y="57"/>
                  </a:cubicBezTo>
                  <a:cubicBezTo>
                    <a:pt x="75" y="57"/>
                    <a:pt x="75" y="56"/>
                    <a:pt x="75" y="56"/>
                  </a:cubicBezTo>
                  <a:cubicBezTo>
                    <a:pt x="75" y="56"/>
                    <a:pt x="74" y="56"/>
                    <a:pt x="74" y="56"/>
                  </a:cubicBezTo>
                  <a:cubicBezTo>
                    <a:pt x="74" y="57"/>
                    <a:pt x="74" y="57"/>
                    <a:pt x="74" y="57"/>
                  </a:cubicBezTo>
                  <a:cubicBezTo>
                    <a:pt x="74" y="58"/>
                    <a:pt x="74" y="58"/>
                    <a:pt x="74" y="58"/>
                  </a:cubicBezTo>
                  <a:cubicBezTo>
                    <a:pt x="74" y="58"/>
                    <a:pt x="74" y="59"/>
                    <a:pt x="75" y="58"/>
                  </a:cubicBezTo>
                  <a:close/>
                  <a:moveTo>
                    <a:pt x="50" y="55"/>
                  </a:moveTo>
                  <a:cubicBezTo>
                    <a:pt x="50" y="54"/>
                    <a:pt x="50" y="54"/>
                    <a:pt x="50" y="54"/>
                  </a:cubicBezTo>
                  <a:cubicBezTo>
                    <a:pt x="50" y="54"/>
                    <a:pt x="50" y="54"/>
                    <a:pt x="50" y="54"/>
                  </a:cubicBezTo>
                  <a:cubicBezTo>
                    <a:pt x="50" y="55"/>
                    <a:pt x="50" y="55"/>
                    <a:pt x="50" y="55"/>
                  </a:cubicBezTo>
                  <a:close/>
                  <a:moveTo>
                    <a:pt x="74" y="51"/>
                  </a:moveTo>
                  <a:cubicBezTo>
                    <a:pt x="73" y="51"/>
                    <a:pt x="73" y="51"/>
                    <a:pt x="73" y="51"/>
                  </a:cubicBezTo>
                  <a:cubicBezTo>
                    <a:pt x="73" y="52"/>
                    <a:pt x="73" y="52"/>
                    <a:pt x="74" y="52"/>
                  </a:cubicBezTo>
                  <a:cubicBezTo>
                    <a:pt x="74" y="52"/>
                    <a:pt x="74" y="51"/>
                    <a:pt x="74" y="51"/>
                  </a:cubicBezTo>
                  <a:close/>
                  <a:moveTo>
                    <a:pt x="60" y="51"/>
                  </a:moveTo>
                  <a:cubicBezTo>
                    <a:pt x="60" y="52"/>
                    <a:pt x="60" y="52"/>
                    <a:pt x="60" y="52"/>
                  </a:cubicBezTo>
                  <a:cubicBezTo>
                    <a:pt x="61" y="52"/>
                    <a:pt x="61" y="52"/>
                    <a:pt x="61" y="52"/>
                  </a:cubicBezTo>
                  <a:cubicBezTo>
                    <a:pt x="61" y="51"/>
                    <a:pt x="61" y="51"/>
                    <a:pt x="61" y="50"/>
                  </a:cubicBezTo>
                  <a:cubicBezTo>
                    <a:pt x="61" y="50"/>
                    <a:pt x="61" y="50"/>
                    <a:pt x="60" y="51"/>
                  </a:cubicBezTo>
                  <a:cubicBezTo>
                    <a:pt x="60" y="51"/>
                    <a:pt x="60" y="51"/>
                    <a:pt x="60" y="51"/>
                  </a:cubicBezTo>
                  <a:close/>
                  <a:moveTo>
                    <a:pt x="70" y="50"/>
                  </a:moveTo>
                  <a:cubicBezTo>
                    <a:pt x="70" y="50"/>
                    <a:pt x="70" y="50"/>
                    <a:pt x="70" y="51"/>
                  </a:cubicBezTo>
                  <a:cubicBezTo>
                    <a:pt x="70" y="51"/>
                    <a:pt x="70" y="52"/>
                    <a:pt x="70" y="52"/>
                  </a:cubicBezTo>
                  <a:cubicBezTo>
                    <a:pt x="70" y="53"/>
                    <a:pt x="69" y="54"/>
                    <a:pt x="69" y="55"/>
                  </a:cubicBezTo>
                  <a:cubicBezTo>
                    <a:pt x="69" y="56"/>
                    <a:pt x="69" y="57"/>
                    <a:pt x="69" y="58"/>
                  </a:cubicBezTo>
                  <a:lnTo>
                    <a:pt x="66" y="81"/>
                  </a:lnTo>
                  <a:cubicBezTo>
                    <a:pt x="66" y="84"/>
                    <a:pt x="65" y="87"/>
                    <a:pt x="65" y="90"/>
                  </a:cubicBezTo>
                  <a:cubicBezTo>
                    <a:pt x="64" y="93"/>
                    <a:pt x="64" y="96"/>
                    <a:pt x="64" y="99"/>
                  </a:cubicBezTo>
                  <a:cubicBezTo>
                    <a:pt x="63" y="106"/>
                    <a:pt x="62" y="112"/>
                    <a:pt x="61" y="118"/>
                  </a:cubicBezTo>
                  <a:cubicBezTo>
                    <a:pt x="61" y="125"/>
                    <a:pt x="60" y="131"/>
                    <a:pt x="60" y="137"/>
                  </a:cubicBezTo>
                  <a:cubicBezTo>
                    <a:pt x="63" y="137"/>
                    <a:pt x="66" y="137"/>
                    <a:pt x="69" y="137"/>
                  </a:cubicBezTo>
                  <a:cubicBezTo>
                    <a:pt x="73" y="137"/>
                    <a:pt x="76" y="137"/>
                    <a:pt x="79" y="137"/>
                  </a:cubicBezTo>
                  <a:cubicBezTo>
                    <a:pt x="77" y="123"/>
                    <a:pt x="76" y="108"/>
                    <a:pt x="74" y="94"/>
                  </a:cubicBezTo>
                  <a:cubicBezTo>
                    <a:pt x="73" y="79"/>
                    <a:pt x="72" y="64"/>
                    <a:pt x="70" y="49"/>
                  </a:cubicBezTo>
                  <a:cubicBezTo>
                    <a:pt x="70" y="50"/>
                    <a:pt x="70" y="50"/>
                    <a:pt x="70" y="50"/>
                  </a:cubicBezTo>
                  <a:close/>
                  <a:moveTo>
                    <a:pt x="58" y="49"/>
                  </a:moveTo>
                  <a:cubicBezTo>
                    <a:pt x="58" y="49"/>
                    <a:pt x="58" y="49"/>
                    <a:pt x="58" y="49"/>
                  </a:cubicBezTo>
                  <a:cubicBezTo>
                    <a:pt x="58" y="49"/>
                    <a:pt x="58" y="48"/>
                    <a:pt x="58" y="48"/>
                  </a:cubicBezTo>
                  <a:cubicBezTo>
                    <a:pt x="58" y="48"/>
                    <a:pt x="58" y="48"/>
                    <a:pt x="58" y="48"/>
                  </a:cubicBezTo>
                  <a:cubicBezTo>
                    <a:pt x="57" y="47"/>
                    <a:pt x="57" y="48"/>
                    <a:pt x="57" y="48"/>
                  </a:cubicBezTo>
                  <a:cubicBezTo>
                    <a:pt x="56" y="48"/>
                    <a:pt x="56" y="48"/>
                    <a:pt x="57" y="49"/>
                  </a:cubicBezTo>
                  <a:cubicBezTo>
                    <a:pt x="57" y="49"/>
                    <a:pt x="57" y="50"/>
                    <a:pt x="58" y="49"/>
                  </a:cubicBezTo>
                  <a:close/>
                  <a:moveTo>
                    <a:pt x="55" y="45"/>
                  </a:moveTo>
                  <a:cubicBezTo>
                    <a:pt x="55" y="45"/>
                    <a:pt x="54" y="45"/>
                    <a:pt x="54" y="45"/>
                  </a:cubicBezTo>
                  <a:cubicBezTo>
                    <a:pt x="54" y="45"/>
                    <a:pt x="53" y="46"/>
                    <a:pt x="54" y="46"/>
                  </a:cubicBezTo>
                  <a:cubicBezTo>
                    <a:pt x="54" y="46"/>
                    <a:pt x="54" y="46"/>
                    <a:pt x="55" y="46"/>
                  </a:cubicBezTo>
                  <a:cubicBezTo>
                    <a:pt x="55" y="46"/>
                    <a:pt x="55" y="46"/>
                    <a:pt x="55" y="45"/>
                  </a:cubicBezTo>
                  <a:close/>
                  <a:moveTo>
                    <a:pt x="61" y="40"/>
                  </a:moveTo>
                  <a:cubicBezTo>
                    <a:pt x="61" y="40"/>
                    <a:pt x="61" y="41"/>
                    <a:pt x="60" y="41"/>
                  </a:cubicBezTo>
                  <a:cubicBezTo>
                    <a:pt x="60" y="41"/>
                    <a:pt x="60" y="42"/>
                    <a:pt x="59" y="42"/>
                  </a:cubicBezTo>
                  <a:cubicBezTo>
                    <a:pt x="59" y="43"/>
                    <a:pt x="59" y="44"/>
                    <a:pt x="60" y="44"/>
                  </a:cubicBezTo>
                  <a:cubicBezTo>
                    <a:pt x="60" y="44"/>
                    <a:pt x="60" y="45"/>
                    <a:pt x="61" y="45"/>
                  </a:cubicBezTo>
                  <a:cubicBezTo>
                    <a:pt x="61" y="46"/>
                    <a:pt x="61" y="46"/>
                    <a:pt x="61" y="46"/>
                  </a:cubicBezTo>
                  <a:cubicBezTo>
                    <a:pt x="61" y="47"/>
                    <a:pt x="62" y="47"/>
                    <a:pt x="62" y="47"/>
                  </a:cubicBezTo>
                  <a:cubicBezTo>
                    <a:pt x="62" y="47"/>
                    <a:pt x="63" y="46"/>
                    <a:pt x="63" y="45"/>
                  </a:cubicBezTo>
                  <a:cubicBezTo>
                    <a:pt x="63" y="45"/>
                    <a:pt x="64" y="44"/>
                    <a:pt x="64" y="43"/>
                  </a:cubicBezTo>
                  <a:cubicBezTo>
                    <a:pt x="63" y="42"/>
                    <a:pt x="63" y="42"/>
                    <a:pt x="63" y="41"/>
                  </a:cubicBezTo>
                  <a:cubicBezTo>
                    <a:pt x="62" y="40"/>
                    <a:pt x="62" y="40"/>
                    <a:pt x="61" y="40"/>
                  </a:cubicBezTo>
                  <a:close/>
                  <a:moveTo>
                    <a:pt x="37" y="40"/>
                  </a:moveTo>
                  <a:cubicBezTo>
                    <a:pt x="38" y="40"/>
                    <a:pt x="38" y="40"/>
                    <a:pt x="38" y="40"/>
                  </a:cubicBezTo>
                  <a:cubicBezTo>
                    <a:pt x="38" y="40"/>
                    <a:pt x="38" y="39"/>
                    <a:pt x="38" y="39"/>
                  </a:cubicBezTo>
                  <a:cubicBezTo>
                    <a:pt x="38" y="39"/>
                    <a:pt x="38" y="39"/>
                    <a:pt x="37" y="39"/>
                  </a:cubicBezTo>
                  <a:cubicBezTo>
                    <a:pt x="37" y="40"/>
                    <a:pt x="37" y="40"/>
                    <a:pt x="37" y="40"/>
                  </a:cubicBezTo>
                  <a:close/>
                  <a:moveTo>
                    <a:pt x="86" y="39"/>
                  </a:moveTo>
                  <a:cubicBezTo>
                    <a:pt x="86" y="39"/>
                    <a:pt x="86" y="39"/>
                    <a:pt x="86" y="40"/>
                  </a:cubicBezTo>
                  <a:cubicBezTo>
                    <a:pt x="86" y="40"/>
                    <a:pt x="86" y="40"/>
                    <a:pt x="87" y="40"/>
                  </a:cubicBezTo>
                  <a:cubicBezTo>
                    <a:pt x="87" y="39"/>
                    <a:pt x="87" y="39"/>
                    <a:pt x="86" y="39"/>
                  </a:cubicBezTo>
                  <a:cubicBezTo>
                    <a:pt x="86" y="39"/>
                    <a:pt x="86" y="39"/>
                    <a:pt x="86" y="39"/>
                  </a:cubicBezTo>
                  <a:close/>
                  <a:moveTo>
                    <a:pt x="84" y="36"/>
                  </a:moveTo>
                  <a:cubicBezTo>
                    <a:pt x="84" y="37"/>
                    <a:pt x="84" y="36"/>
                    <a:pt x="84" y="36"/>
                  </a:cubicBezTo>
                  <a:cubicBezTo>
                    <a:pt x="84" y="36"/>
                    <a:pt x="84" y="35"/>
                    <a:pt x="84" y="35"/>
                  </a:cubicBezTo>
                  <a:cubicBezTo>
                    <a:pt x="84" y="35"/>
                    <a:pt x="84" y="35"/>
                    <a:pt x="84" y="35"/>
                  </a:cubicBezTo>
                  <a:cubicBezTo>
                    <a:pt x="83" y="36"/>
                    <a:pt x="83" y="36"/>
                    <a:pt x="84" y="36"/>
                  </a:cubicBezTo>
                  <a:close/>
                  <a:moveTo>
                    <a:pt x="56" y="35"/>
                  </a:moveTo>
                  <a:cubicBezTo>
                    <a:pt x="55" y="34"/>
                    <a:pt x="55" y="34"/>
                    <a:pt x="55" y="35"/>
                  </a:cubicBezTo>
                  <a:cubicBezTo>
                    <a:pt x="55" y="36"/>
                    <a:pt x="55" y="36"/>
                    <a:pt x="55" y="36"/>
                  </a:cubicBezTo>
                  <a:lnTo>
                    <a:pt x="56" y="36"/>
                  </a:lnTo>
                  <a:cubicBezTo>
                    <a:pt x="56" y="36"/>
                    <a:pt x="56" y="35"/>
                    <a:pt x="56" y="35"/>
                  </a:cubicBezTo>
                  <a:close/>
                  <a:moveTo>
                    <a:pt x="65" y="32"/>
                  </a:moveTo>
                  <a:cubicBezTo>
                    <a:pt x="65" y="32"/>
                    <a:pt x="65" y="32"/>
                    <a:pt x="65" y="31"/>
                  </a:cubicBezTo>
                  <a:cubicBezTo>
                    <a:pt x="65" y="31"/>
                    <a:pt x="65" y="31"/>
                    <a:pt x="64" y="31"/>
                  </a:cubicBezTo>
                  <a:cubicBezTo>
                    <a:pt x="64" y="31"/>
                    <a:pt x="64" y="31"/>
                    <a:pt x="64" y="32"/>
                  </a:cubicBezTo>
                  <a:cubicBezTo>
                    <a:pt x="64" y="32"/>
                    <a:pt x="64" y="32"/>
                    <a:pt x="65" y="32"/>
                  </a:cubicBezTo>
                  <a:close/>
                  <a:moveTo>
                    <a:pt x="62" y="28"/>
                  </a:moveTo>
                  <a:cubicBezTo>
                    <a:pt x="62" y="29"/>
                    <a:pt x="62" y="29"/>
                    <a:pt x="63" y="30"/>
                  </a:cubicBezTo>
                  <a:lnTo>
                    <a:pt x="63" y="30"/>
                  </a:lnTo>
                  <a:cubicBezTo>
                    <a:pt x="64" y="29"/>
                    <a:pt x="64" y="29"/>
                    <a:pt x="63" y="28"/>
                  </a:cubicBezTo>
                  <a:cubicBezTo>
                    <a:pt x="63" y="28"/>
                    <a:pt x="63" y="28"/>
                    <a:pt x="62" y="28"/>
                  </a:cubicBezTo>
                  <a:close/>
                  <a:moveTo>
                    <a:pt x="52" y="26"/>
                  </a:moveTo>
                  <a:cubicBezTo>
                    <a:pt x="53" y="26"/>
                    <a:pt x="53" y="26"/>
                    <a:pt x="53" y="25"/>
                  </a:cubicBezTo>
                  <a:cubicBezTo>
                    <a:pt x="53" y="25"/>
                    <a:pt x="53" y="25"/>
                    <a:pt x="53" y="24"/>
                  </a:cubicBezTo>
                  <a:cubicBezTo>
                    <a:pt x="52" y="24"/>
                    <a:pt x="52" y="24"/>
                    <a:pt x="52" y="25"/>
                  </a:cubicBezTo>
                  <a:cubicBezTo>
                    <a:pt x="52" y="25"/>
                    <a:pt x="52" y="26"/>
                    <a:pt x="52" y="26"/>
                  </a:cubicBezTo>
                  <a:close/>
                  <a:moveTo>
                    <a:pt x="32" y="24"/>
                  </a:moveTo>
                  <a:cubicBezTo>
                    <a:pt x="33" y="24"/>
                    <a:pt x="33" y="24"/>
                    <a:pt x="33" y="24"/>
                  </a:cubicBezTo>
                  <a:cubicBezTo>
                    <a:pt x="33" y="23"/>
                    <a:pt x="33" y="23"/>
                    <a:pt x="33" y="22"/>
                  </a:cubicBezTo>
                  <a:cubicBezTo>
                    <a:pt x="32" y="22"/>
                    <a:pt x="32" y="22"/>
                    <a:pt x="32" y="23"/>
                  </a:cubicBezTo>
                  <a:cubicBezTo>
                    <a:pt x="31" y="24"/>
                    <a:pt x="32" y="24"/>
                    <a:pt x="32" y="24"/>
                  </a:cubicBezTo>
                  <a:close/>
                  <a:moveTo>
                    <a:pt x="97" y="26"/>
                  </a:moveTo>
                  <a:cubicBezTo>
                    <a:pt x="96" y="26"/>
                    <a:pt x="96" y="27"/>
                    <a:pt x="97" y="27"/>
                  </a:cubicBezTo>
                  <a:cubicBezTo>
                    <a:pt x="97" y="28"/>
                    <a:pt x="98" y="28"/>
                    <a:pt x="98" y="29"/>
                  </a:cubicBezTo>
                  <a:cubicBezTo>
                    <a:pt x="98" y="29"/>
                    <a:pt x="99" y="30"/>
                    <a:pt x="99" y="30"/>
                  </a:cubicBezTo>
                  <a:cubicBezTo>
                    <a:pt x="100" y="30"/>
                    <a:pt x="100" y="29"/>
                    <a:pt x="100" y="28"/>
                  </a:cubicBezTo>
                  <a:cubicBezTo>
                    <a:pt x="100" y="28"/>
                    <a:pt x="100" y="28"/>
                    <a:pt x="99" y="28"/>
                  </a:cubicBezTo>
                  <a:cubicBezTo>
                    <a:pt x="99" y="28"/>
                    <a:pt x="99" y="28"/>
                    <a:pt x="99" y="27"/>
                  </a:cubicBezTo>
                  <a:cubicBezTo>
                    <a:pt x="99" y="27"/>
                    <a:pt x="99" y="26"/>
                    <a:pt x="99" y="25"/>
                  </a:cubicBezTo>
                  <a:cubicBezTo>
                    <a:pt x="100" y="24"/>
                    <a:pt x="99" y="23"/>
                    <a:pt x="98" y="23"/>
                  </a:cubicBezTo>
                  <a:cubicBezTo>
                    <a:pt x="98" y="23"/>
                    <a:pt x="98" y="23"/>
                    <a:pt x="98" y="22"/>
                  </a:cubicBezTo>
                  <a:cubicBezTo>
                    <a:pt x="98" y="22"/>
                    <a:pt x="98" y="22"/>
                    <a:pt x="98" y="21"/>
                  </a:cubicBezTo>
                  <a:lnTo>
                    <a:pt x="97" y="21"/>
                  </a:lnTo>
                  <a:cubicBezTo>
                    <a:pt x="97" y="22"/>
                    <a:pt x="97" y="23"/>
                    <a:pt x="97" y="23"/>
                  </a:cubicBezTo>
                  <a:cubicBezTo>
                    <a:pt x="96" y="24"/>
                    <a:pt x="96" y="25"/>
                    <a:pt x="97" y="26"/>
                  </a:cubicBezTo>
                  <a:close/>
                  <a:moveTo>
                    <a:pt x="83" y="20"/>
                  </a:moveTo>
                  <a:cubicBezTo>
                    <a:pt x="83" y="20"/>
                    <a:pt x="82" y="20"/>
                    <a:pt x="82" y="20"/>
                  </a:cubicBezTo>
                  <a:cubicBezTo>
                    <a:pt x="81" y="21"/>
                    <a:pt x="81" y="21"/>
                    <a:pt x="81" y="21"/>
                  </a:cubicBezTo>
                  <a:cubicBezTo>
                    <a:pt x="81" y="22"/>
                    <a:pt x="80" y="22"/>
                    <a:pt x="80" y="22"/>
                  </a:cubicBezTo>
                  <a:cubicBezTo>
                    <a:pt x="80" y="23"/>
                    <a:pt x="81" y="23"/>
                    <a:pt x="81" y="23"/>
                  </a:cubicBezTo>
                  <a:cubicBezTo>
                    <a:pt x="82" y="23"/>
                    <a:pt x="82" y="23"/>
                    <a:pt x="82" y="22"/>
                  </a:cubicBezTo>
                  <a:cubicBezTo>
                    <a:pt x="82" y="22"/>
                    <a:pt x="82" y="22"/>
                    <a:pt x="82" y="22"/>
                  </a:cubicBezTo>
                  <a:cubicBezTo>
                    <a:pt x="83" y="22"/>
                    <a:pt x="83" y="22"/>
                    <a:pt x="83" y="22"/>
                  </a:cubicBezTo>
                  <a:cubicBezTo>
                    <a:pt x="83" y="22"/>
                    <a:pt x="83" y="22"/>
                    <a:pt x="83" y="22"/>
                  </a:cubicBezTo>
                  <a:cubicBezTo>
                    <a:pt x="84" y="21"/>
                    <a:pt x="84" y="21"/>
                    <a:pt x="84" y="21"/>
                  </a:cubicBezTo>
                  <a:cubicBezTo>
                    <a:pt x="83" y="20"/>
                    <a:pt x="83" y="20"/>
                    <a:pt x="83" y="20"/>
                  </a:cubicBezTo>
                  <a:close/>
                  <a:moveTo>
                    <a:pt x="53" y="17"/>
                  </a:moveTo>
                  <a:cubicBezTo>
                    <a:pt x="53" y="17"/>
                    <a:pt x="52" y="17"/>
                    <a:pt x="53" y="17"/>
                  </a:cubicBezTo>
                  <a:cubicBezTo>
                    <a:pt x="53" y="18"/>
                    <a:pt x="53" y="18"/>
                    <a:pt x="53" y="18"/>
                  </a:cubicBezTo>
                  <a:cubicBezTo>
                    <a:pt x="54" y="18"/>
                    <a:pt x="54" y="17"/>
                    <a:pt x="53" y="17"/>
                  </a:cubicBezTo>
                  <a:close/>
                  <a:moveTo>
                    <a:pt x="51" y="15"/>
                  </a:moveTo>
                  <a:cubicBezTo>
                    <a:pt x="51" y="15"/>
                    <a:pt x="51" y="15"/>
                    <a:pt x="52" y="15"/>
                  </a:cubicBezTo>
                  <a:cubicBezTo>
                    <a:pt x="52" y="15"/>
                    <a:pt x="52" y="15"/>
                    <a:pt x="52" y="15"/>
                  </a:cubicBezTo>
                  <a:cubicBezTo>
                    <a:pt x="52" y="14"/>
                    <a:pt x="52" y="14"/>
                    <a:pt x="51" y="15"/>
                  </a:cubicBezTo>
                  <a:close/>
                  <a:moveTo>
                    <a:pt x="76" y="16"/>
                  </a:moveTo>
                  <a:cubicBezTo>
                    <a:pt x="77" y="16"/>
                    <a:pt x="77" y="16"/>
                    <a:pt x="77" y="15"/>
                  </a:cubicBezTo>
                  <a:cubicBezTo>
                    <a:pt x="77" y="15"/>
                    <a:pt x="77" y="14"/>
                    <a:pt x="77" y="14"/>
                  </a:cubicBezTo>
                  <a:cubicBezTo>
                    <a:pt x="76" y="14"/>
                    <a:pt x="76" y="15"/>
                    <a:pt x="76" y="15"/>
                  </a:cubicBezTo>
                  <a:cubicBezTo>
                    <a:pt x="76" y="16"/>
                    <a:pt x="76" y="16"/>
                    <a:pt x="76" y="16"/>
                  </a:cubicBezTo>
                  <a:close/>
                  <a:moveTo>
                    <a:pt x="40" y="16"/>
                  </a:moveTo>
                  <a:cubicBezTo>
                    <a:pt x="40" y="16"/>
                    <a:pt x="41" y="16"/>
                    <a:pt x="41" y="16"/>
                  </a:cubicBezTo>
                  <a:cubicBezTo>
                    <a:pt x="41" y="15"/>
                    <a:pt x="41" y="15"/>
                    <a:pt x="41" y="15"/>
                  </a:cubicBezTo>
                  <a:cubicBezTo>
                    <a:pt x="41" y="14"/>
                    <a:pt x="41" y="14"/>
                    <a:pt x="40" y="15"/>
                  </a:cubicBezTo>
                  <a:cubicBezTo>
                    <a:pt x="40" y="15"/>
                    <a:pt x="40" y="15"/>
                    <a:pt x="40" y="16"/>
                  </a:cubicBezTo>
                  <a:close/>
                  <a:moveTo>
                    <a:pt x="38" y="12"/>
                  </a:moveTo>
                  <a:cubicBezTo>
                    <a:pt x="38" y="12"/>
                    <a:pt x="38" y="12"/>
                    <a:pt x="38" y="12"/>
                  </a:cubicBezTo>
                  <a:cubicBezTo>
                    <a:pt x="38" y="12"/>
                    <a:pt x="38" y="12"/>
                    <a:pt x="38" y="12"/>
                  </a:cubicBezTo>
                  <a:cubicBezTo>
                    <a:pt x="39" y="11"/>
                    <a:pt x="39" y="11"/>
                    <a:pt x="39" y="11"/>
                  </a:cubicBezTo>
                  <a:cubicBezTo>
                    <a:pt x="38" y="11"/>
                    <a:pt x="38" y="11"/>
                    <a:pt x="38" y="11"/>
                  </a:cubicBezTo>
                  <a:cubicBezTo>
                    <a:pt x="38" y="11"/>
                    <a:pt x="38" y="12"/>
                    <a:pt x="38" y="12"/>
                  </a:cubicBezTo>
                  <a:close/>
                  <a:moveTo>
                    <a:pt x="31" y="13"/>
                  </a:moveTo>
                  <a:cubicBezTo>
                    <a:pt x="31" y="13"/>
                    <a:pt x="32" y="13"/>
                    <a:pt x="32" y="12"/>
                  </a:cubicBezTo>
                  <a:cubicBezTo>
                    <a:pt x="32" y="12"/>
                    <a:pt x="32" y="12"/>
                    <a:pt x="32" y="12"/>
                  </a:cubicBezTo>
                  <a:cubicBezTo>
                    <a:pt x="33" y="12"/>
                    <a:pt x="34" y="12"/>
                    <a:pt x="34" y="12"/>
                  </a:cubicBezTo>
                  <a:cubicBezTo>
                    <a:pt x="35" y="12"/>
                    <a:pt x="35" y="11"/>
                    <a:pt x="35" y="10"/>
                  </a:cubicBezTo>
                  <a:cubicBezTo>
                    <a:pt x="34" y="10"/>
                    <a:pt x="33" y="10"/>
                    <a:pt x="32" y="11"/>
                  </a:cubicBezTo>
                  <a:cubicBezTo>
                    <a:pt x="32" y="11"/>
                    <a:pt x="31" y="12"/>
                    <a:pt x="31" y="13"/>
                  </a:cubicBezTo>
                  <a:close/>
                  <a:moveTo>
                    <a:pt x="63" y="14"/>
                  </a:moveTo>
                  <a:cubicBezTo>
                    <a:pt x="63" y="14"/>
                    <a:pt x="63" y="14"/>
                    <a:pt x="63" y="13"/>
                  </a:cubicBezTo>
                  <a:cubicBezTo>
                    <a:pt x="63" y="13"/>
                    <a:pt x="64" y="13"/>
                    <a:pt x="64" y="12"/>
                  </a:cubicBezTo>
                  <a:cubicBezTo>
                    <a:pt x="65" y="12"/>
                    <a:pt x="66" y="12"/>
                    <a:pt x="66" y="12"/>
                  </a:cubicBezTo>
                  <a:cubicBezTo>
                    <a:pt x="67" y="12"/>
                    <a:pt x="67" y="12"/>
                    <a:pt x="67" y="11"/>
                  </a:cubicBezTo>
                  <a:cubicBezTo>
                    <a:pt x="67" y="11"/>
                    <a:pt x="67" y="11"/>
                    <a:pt x="67" y="10"/>
                  </a:cubicBezTo>
                  <a:cubicBezTo>
                    <a:pt x="66" y="10"/>
                    <a:pt x="66" y="9"/>
                    <a:pt x="65" y="10"/>
                  </a:cubicBezTo>
                  <a:cubicBezTo>
                    <a:pt x="65" y="10"/>
                    <a:pt x="64" y="10"/>
                    <a:pt x="63" y="11"/>
                  </a:cubicBezTo>
                  <a:cubicBezTo>
                    <a:pt x="62" y="11"/>
                    <a:pt x="62" y="11"/>
                    <a:pt x="61" y="12"/>
                  </a:cubicBezTo>
                  <a:cubicBezTo>
                    <a:pt x="61" y="12"/>
                    <a:pt x="61" y="12"/>
                    <a:pt x="61" y="12"/>
                  </a:cubicBezTo>
                  <a:cubicBezTo>
                    <a:pt x="61" y="12"/>
                    <a:pt x="61" y="12"/>
                    <a:pt x="61" y="13"/>
                  </a:cubicBezTo>
                  <a:cubicBezTo>
                    <a:pt x="61" y="13"/>
                    <a:pt x="60" y="13"/>
                    <a:pt x="60" y="13"/>
                  </a:cubicBezTo>
                  <a:cubicBezTo>
                    <a:pt x="60" y="14"/>
                    <a:pt x="60" y="14"/>
                    <a:pt x="60" y="14"/>
                  </a:cubicBezTo>
                  <a:cubicBezTo>
                    <a:pt x="61" y="14"/>
                    <a:pt x="62" y="14"/>
                    <a:pt x="63" y="14"/>
                  </a:cubicBezTo>
                  <a:close/>
                  <a:moveTo>
                    <a:pt x="76" y="10"/>
                  </a:moveTo>
                  <a:cubicBezTo>
                    <a:pt x="77" y="10"/>
                    <a:pt x="77" y="10"/>
                    <a:pt x="77" y="9"/>
                  </a:cubicBezTo>
                  <a:cubicBezTo>
                    <a:pt x="77" y="9"/>
                    <a:pt x="77" y="9"/>
                    <a:pt x="77" y="8"/>
                  </a:cubicBezTo>
                  <a:cubicBezTo>
                    <a:pt x="77" y="8"/>
                    <a:pt x="76" y="8"/>
                    <a:pt x="76" y="9"/>
                  </a:cubicBezTo>
                  <a:cubicBezTo>
                    <a:pt x="76" y="9"/>
                    <a:pt x="76" y="9"/>
                    <a:pt x="76" y="10"/>
                  </a:cubicBezTo>
                  <a:close/>
                  <a:moveTo>
                    <a:pt x="31" y="9"/>
                  </a:moveTo>
                  <a:cubicBezTo>
                    <a:pt x="32" y="9"/>
                    <a:pt x="32" y="9"/>
                    <a:pt x="33" y="9"/>
                  </a:cubicBezTo>
                  <a:cubicBezTo>
                    <a:pt x="33" y="9"/>
                    <a:pt x="33" y="9"/>
                    <a:pt x="33" y="8"/>
                  </a:cubicBezTo>
                  <a:cubicBezTo>
                    <a:pt x="33" y="8"/>
                    <a:pt x="32" y="8"/>
                    <a:pt x="32" y="8"/>
                  </a:cubicBezTo>
                  <a:cubicBezTo>
                    <a:pt x="31" y="8"/>
                    <a:pt x="31" y="9"/>
                    <a:pt x="31" y="9"/>
                  </a:cubicBezTo>
                  <a:close/>
                  <a:moveTo>
                    <a:pt x="101" y="9"/>
                  </a:moveTo>
                  <a:cubicBezTo>
                    <a:pt x="101" y="9"/>
                    <a:pt x="102" y="8"/>
                    <a:pt x="102" y="8"/>
                  </a:cubicBezTo>
                  <a:cubicBezTo>
                    <a:pt x="101" y="7"/>
                    <a:pt x="101" y="7"/>
                    <a:pt x="101" y="7"/>
                  </a:cubicBezTo>
                  <a:cubicBezTo>
                    <a:pt x="100" y="7"/>
                    <a:pt x="100" y="7"/>
                    <a:pt x="100" y="8"/>
                  </a:cubicBezTo>
                  <a:cubicBezTo>
                    <a:pt x="100" y="9"/>
                    <a:pt x="101" y="9"/>
                    <a:pt x="101" y="9"/>
                  </a:cubicBezTo>
                  <a:close/>
                  <a:moveTo>
                    <a:pt x="105" y="7"/>
                  </a:moveTo>
                  <a:cubicBezTo>
                    <a:pt x="105" y="7"/>
                    <a:pt x="105" y="7"/>
                    <a:pt x="106" y="8"/>
                  </a:cubicBezTo>
                  <a:cubicBezTo>
                    <a:pt x="106" y="8"/>
                    <a:pt x="106" y="8"/>
                    <a:pt x="106" y="7"/>
                  </a:cubicBezTo>
                  <a:cubicBezTo>
                    <a:pt x="106" y="7"/>
                    <a:pt x="106" y="7"/>
                    <a:pt x="106" y="7"/>
                  </a:cubicBezTo>
                  <a:cubicBezTo>
                    <a:pt x="106" y="7"/>
                    <a:pt x="105" y="7"/>
                    <a:pt x="105" y="7"/>
                  </a:cubicBezTo>
                  <a:close/>
                  <a:moveTo>
                    <a:pt x="68" y="7"/>
                  </a:moveTo>
                  <a:cubicBezTo>
                    <a:pt x="68" y="8"/>
                    <a:pt x="68" y="8"/>
                    <a:pt x="68" y="8"/>
                  </a:cubicBezTo>
                  <a:cubicBezTo>
                    <a:pt x="68" y="7"/>
                    <a:pt x="68" y="7"/>
                    <a:pt x="68" y="7"/>
                  </a:cubicBezTo>
                  <a:cubicBezTo>
                    <a:pt x="68" y="7"/>
                    <a:pt x="68" y="7"/>
                    <a:pt x="68" y="7"/>
                  </a:cubicBezTo>
                  <a:cubicBezTo>
                    <a:pt x="68" y="7"/>
                    <a:pt x="68" y="7"/>
                    <a:pt x="68" y="7"/>
                  </a:cubicBezTo>
                  <a:cubicBezTo>
                    <a:pt x="68" y="7"/>
                    <a:pt x="67" y="7"/>
                    <a:pt x="68" y="7"/>
                  </a:cubicBezTo>
                  <a:close/>
                  <a:moveTo>
                    <a:pt x="98" y="6"/>
                  </a:moveTo>
                  <a:cubicBezTo>
                    <a:pt x="97" y="6"/>
                    <a:pt x="97" y="6"/>
                    <a:pt x="97" y="6"/>
                  </a:cubicBezTo>
                  <a:cubicBezTo>
                    <a:pt x="96" y="6"/>
                    <a:pt x="96" y="7"/>
                    <a:pt x="96" y="7"/>
                  </a:cubicBezTo>
                  <a:cubicBezTo>
                    <a:pt x="96" y="7"/>
                    <a:pt x="97" y="8"/>
                    <a:pt x="97" y="8"/>
                  </a:cubicBezTo>
                  <a:cubicBezTo>
                    <a:pt x="98" y="8"/>
                    <a:pt x="99" y="7"/>
                    <a:pt x="99" y="7"/>
                  </a:cubicBezTo>
                  <a:cubicBezTo>
                    <a:pt x="98" y="6"/>
                    <a:pt x="98" y="6"/>
                    <a:pt x="98" y="6"/>
                  </a:cubicBezTo>
                  <a:close/>
                  <a:moveTo>
                    <a:pt x="54" y="6"/>
                  </a:moveTo>
                  <a:cubicBezTo>
                    <a:pt x="54" y="7"/>
                    <a:pt x="54" y="7"/>
                    <a:pt x="55" y="7"/>
                  </a:cubicBezTo>
                  <a:cubicBezTo>
                    <a:pt x="55" y="7"/>
                    <a:pt x="56" y="6"/>
                    <a:pt x="55" y="6"/>
                  </a:cubicBezTo>
                  <a:cubicBezTo>
                    <a:pt x="55" y="5"/>
                    <a:pt x="55" y="5"/>
                    <a:pt x="54" y="5"/>
                  </a:cubicBezTo>
                  <a:cubicBezTo>
                    <a:pt x="54" y="5"/>
                    <a:pt x="53" y="6"/>
                    <a:pt x="54" y="6"/>
                  </a:cubicBezTo>
                  <a:close/>
                  <a:moveTo>
                    <a:pt x="40" y="6"/>
                  </a:moveTo>
                  <a:cubicBezTo>
                    <a:pt x="40" y="6"/>
                    <a:pt x="41" y="6"/>
                    <a:pt x="40" y="5"/>
                  </a:cubicBezTo>
                  <a:cubicBezTo>
                    <a:pt x="40" y="5"/>
                    <a:pt x="40" y="5"/>
                    <a:pt x="40" y="5"/>
                  </a:cubicBezTo>
                  <a:cubicBezTo>
                    <a:pt x="40" y="5"/>
                    <a:pt x="39" y="5"/>
                    <a:pt x="39" y="6"/>
                  </a:cubicBezTo>
                  <a:cubicBezTo>
                    <a:pt x="39" y="6"/>
                    <a:pt x="39" y="6"/>
                    <a:pt x="39" y="7"/>
                  </a:cubicBezTo>
                  <a:lnTo>
                    <a:pt x="40" y="6"/>
                  </a:lnTo>
                  <a:close/>
                  <a:moveTo>
                    <a:pt x="58" y="4"/>
                  </a:moveTo>
                  <a:cubicBezTo>
                    <a:pt x="57" y="4"/>
                    <a:pt x="56" y="4"/>
                    <a:pt x="56" y="5"/>
                  </a:cubicBezTo>
                  <a:cubicBezTo>
                    <a:pt x="56" y="5"/>
                    <a:pt x="56" y="6"/>
                    <a:pt x="57" y="6"/>
                  </a:cubicBezTo>
                  <a:cubicBezTo>
                    <a:pt x="57" y="6"/>
                    <a:pt x="58" y="6"/>
                    <a:pt x="58" y="6"/>
                  </a:cubicBezTo>
                  <a:cubicBezTo>
                    <a:pt x="58" y="6"/>
                    <a:pt x="58" y="5"/>
                    <a:pt x="59" y="5"/>
                  </a:cubicBezTo>
                  <a:cubicBezTo>
                    <a:pt x="59" y="5"/>
                    <a:pt x="59" y="5"/>
                    <a:pt x="60" y="5"/>
                  </a:cubicBezTo>
                  <a:cubicBezTo>
                    <a:pt x="60" y="5"/>
                    <a:pt x="60" y="5"/>
                    <a:pt x="60" y="5"/>
                  </a:cubicBezTo>
                  <a:cubicBezTo>
                    <a:pt x="60" y="5"/>
                    <a:pt x="59" y="5"/>
                    <a:pt x="59" y="4"/>
                  </a:cubicBezTo>
                  <a:cubicBezTo>
                    <a:pt x="58" y="4"/>
                    <a:pt x="58" y="4"/>
                    <a:pt x="58" y="4"/>
                  </a:cubicBezTo>
                  <a:close/>
                  <a:moveTo>
                    <a:pt x="79" y="5"/>
                  </a:moveTo>
                  <a:cubicBezTo>
                    <a:pt x="80" y="5"/>
                    <a:pt x="80" y="5"/>
                    <a:pt x="80" y="5"/>
                  </a:cubicBezTo>
                  <a:cubicBezTo>
                    <a:pt x="80" y="4"/>
                    <a:pt x="80" y="4"/>
                    <a:pt x="80" y="3"/>
                  </a:cubicBezTo>
                  <a:cubicBezTo>
                    <a:pt x="79" y="3"/>
                    <a:pt x="79" y="3"/>
                    <a:pt x="79" y="4"/>
                  </a:cubicBezTo>
                  <a:cubicBezTo>
                    <a:pt x="79" y="5"/>
                    <a:pt x="79" y="5"/>
                    <a:pt x="79" y="5"/>
                  </a:cubicBezTo>
                  <a:close/>
                  <a:moveTo>
                    <a:pt x="63" y="5"/>
                  </a:moveTo>
                  <a:cubicBezTo>
                    <a:pt x="63" y="5"/>
                    <a:pt x="63" y="6"/>
                    <a:pt x="64" y="6"/>
                  </a:cubicBezTo>
                  <a:cubicBezTo>
                    <a:pt x="65" y="6"/>
                    <a:pt x="66" y="5"/>
                    <a:pt x="66" y="5"/>
                  </a:cubicBezTo>
                  <a:cubicBezTo>
                    <a:pt x="66" y="4"/>
                    <a:pt x="66" y="4"/>
                    <a:pt x="66" y="4"/>
                  </a:cubicBezTo>
                  <a:cubicBezTo>
                    <a:pt x="66" y="4"/>
                    <a:pt x="66" y="3"/>
                    <a:pt x="66" y="3"/>
                  </a:cubicBezTo>
                  <a:cubicBezTo>
                    <a:pt x="65" y="3"/>
                    <a:pt x="65" y="3"/>
                    <a:pt x="64" y="4"/>
                  </a:cubicBezTo>
                  <a:cubicBezTo>
                    <a:pt x="63" y="4"/>
                    <a:pt x="63" y="4"/>
                    <a:pt x="63" y="5"/>
                  </a:cubicBezTo>
                  <a:close/>
                  <a:moveTo>
                    <a:pt x="49" y="3"/>
                  </a:moveTo>
                  <a:cubicBezTo>
                    <a:pt x="49" y="3"/>
                    <a:pt x="49" y="4"/>
                    <a:pt x="50" y="4"/>
                  </a:cubicBezTo>
                  <a:cubicBezTo>
                    <a:pt x="50" y="4"/>
                    <a:pt x="50" y="4"/>
                    <a:pt x="51" y="4"/>
                  </a:cubicBezTo>
                  <a:cubicBezTo>
                    <a:pt x="51" y="3"/>
                    <a:pt x="51" y="3"/>
                    <a:pt x="51" y="3"/>
                  </a:cubicBezTo>
                  <a:cubicBezTo>
                    <a:pt x="50" y="2"/>
                    <a:pt x="50" y="2"/>
                    <a:pt x="49" y="3"/>
                  </a:cubicBezTo>
                  <a:close/>
                  <a:moveTo>
                    <a:pt x="43" y="3"/>
                  </a:moveTo>
                  <a:cubicBezTo>
                    <a:pt x="43" y="3"/>
                    <a:pt x="43" y="3"/>
                    <a:pt x="43" y="3"/>
                  </a:cubicBezTo>
                  <a:cubicBezTo>
                    <a:pt x="43" y="3"/>
                    <a:pt x="43" y="2"/>
                    <a:pt x="43" y="2"/>
                  </a:cubicBezTo>
                  <a:cubicBezTo>
                    <a:pt x="43" y="2"/>
                    <a:pt x="42" y="2"/>
                    <a:pt x="42" y="3"/>
                  </a:cubicBezTo>
                  <a:cubicBezTo>
                    <a:pt x="42" y="3"/>
                    <a:pt x="42" y="3"/>
                    <a:pt x="42" y="3"/>
                  </a:cubicBezTo>
                  <a:cubicBezTo>
                    <a:pt x="42" y="3"/>
                    <a:pt x="43" y="4"/>
                    <a:pt x="43" y="3"/>
                  </a:cubicBezTo>
                  <a:close/>
                  <a:moveTo>
                    <a:pt x="90" y="2"/>
                  </a:moveTo>
                  <a:cubicBezTo>
                    <a:pt x="90" y="2"/>
                    <a:pt x="90" y="3"/>
                    <a:pt x="90" y="3"/>
                  </a:cubicBezTo>
                  <a:cubicBezTo>
                    <a:pt x="90" y="4"/>
                    <a:pt x="91" y="4"/>
                    <a:pt x="92" y="4"/>
                  </a:cubicBezTo>
                  <a:cubicBezTo>
                    <a:pt x="92" y="3"/>
                    <a:pt x="92" y="3"/>
                    <a:pt x="92" y="2"/>
                  </a:cubicBezTo>
                  <a:cubicBezTo>
                    <a:pt x="91" y="2"/>
                    <a:pt x="91" y="2"/>
                    <a:pt x="90" y="2"/>
                  </a:cubicBezTo>
                  <a:close/>
                  <a:moveTo>
                    <a:pt x="85" y="2"/>
                  </a:moveTo>
                  <a:cubicBezTo>
                    <a:pt x="86" y="1"/>
                    <a:pt x="87" y="1"/>
                    <a:pt x="89" y="1"/>
                  </a:cubicBezTo>
                  <a:cubicBezTo>
                    <a:pt x="90" y="0"/>
                    <a:pt x="92" y="0"/>
                    <a:pt x="94" y="0"/>
                  </a:cubicBezTo>
                  <a:cubicBezTo>
                    <a:pt x="94" y="1"/>
                    <a:pt x="94" y="1"/>
                    <a:pt x="94" y="1"/>
                  </a:cubicBezTo>
                  <a:cubicBezTo>
                    <a:pt x="94" y="1"/>
                    <a:pt x="94" y="1"/>
                    <a:pt x="94" y="1"/>
                  </a:cubicBezTo>
                  <a:cubicBezTo>
                    <a:pt x="94" y="2"/>
                    <a:pt x="94" y="2"/>
                    <a:pt x="94" y="2"/>
                  </a:cubicBezTo>
                  <a:cubicBezTo>
                    <a:pt x="93" y="2"/>
                    <a:pt x="93" y="2"/>
                    <a:pt x="93" y="2"/>
                  </a:cubicBezTo>
                  <a:cubicBezTo>
                    <a:pt x="93" y="3"/>
                    <a:pt x="93" y="3"/>
                    <a:pt x="94" y="3"/>
                  </a:cubicBezTo>
                  <a:cubicBezTo>
                    <a:pt x="94" y="3"/>
                    <a:pt x="95" y="3"/>
                    <a:pt x="95" y="2"/>
                  </a:cubicBezTo>
                  <a:cubicBezTo>
                    <a:pt x="95" y="2"/>
                    <a:pt x="95" y="2"/>
                    <a:pt x="96" y="2"/>
                  </a:cubicBezTo>
                  <a:cubicBezTo>
                    <a:pt x="96" y="3"/>
                    <a:pt x="96" y="3"/>
                    <a:pt x="95" y="4"/>
                  </a:cubicBezTo>
                  <a:cubicBezTo>
                    <a:pt x="94" y="4"/>
                    <a:pt x="94" y="5"/>
                    <a:pt x="94" y="5"/>
                  </a:cubicBezTo>
                  <a:cubicBezTo>
                    <a:pt x="95" y="6"/>
                    <a:pt x="96" y="5"/>
                    <a:pt x="96" y="5"/>
                  </a:cubicBezTo>
                  <a:cubicBezTo>
                    <a:pt x="97" y="5"/>
                    <a:pt x="97" y="4"/>
                    <a:pt x="97" y="3"/>
                  </a:cubicBezTo>
                  <a:cubicBezTo>
                    <a:pt x="97" y="3"/>
                    <a:pt x="98" y="3"/>
                    <a:pt x="98" y="3"/>
                  </a:cubicBezTo>
                  <a:cubicBezTo>
                    <a:pt x="98" y="3"/>
                    <a:pt x="98" y="2"/>
                    <a:pt x="98" y="2"/>
                  </a:cubicBezTo>
                  <a:cubicBezTo>
                    <a:pt x="99" y="2"/>
                    <a:pt x="99" y="2"/>
                    <a:pt x="99" y="1"/>
                  </a:cubicBezTo>
                  <a:cubicBezTo>
                    <a:pt x="99" y="1"/>
                    <a:pt x="100" y="1"/>
                    <a:pt x="100" y="1"/>
                  </a:cubicBezTo>
                  <a:cubicBezTo>
                    <a:pt x="100" y="1"/>
                    <a:pt x="100" y="1"/>
                    <a:pt x="100" y="1"/>
                  </a:cubicBezTo>
                  <a:cubicBezTo>
                    <a:pt x="100" y="1"/>
                    <a:pt x="100" y="1"/>
                    <a:pt x="100" y="1"/>
                  </a:cubicBezTo>
                  <a:cubicBezTo>
                    <a:pt x="99" y="2"/>
                    <a:pt x="99" y="2"/>
                    <a:pt x="100" y="3"/>
                  </a:cubicBezTo>
                  <a:cubicBezTo>
                    <a:pt x="100" y="3"/>
                    <a:pt x="100" y="3"/>
                    <a:pt x="100" y="4"/>
                  </a:cubicBezTo>
                  <a:cubicBezTo>
                    <a:pt x="101" y="4"/>
                    <a:pt x="101" y="4"/>
                    <a:pt x="101" y="4"/>
                  </a:cubicBezTo>
                  <a:cubicBezTo>
                    <a:pt x="102" y="4"/>
                    <a:pt x="102" y="4"/>
                    <a:pt x="102" y="4"/>
                  </a:cubicBezTo>
                  <a:cubicBezTo>
                    <a:pt x="102" y="3"/>
                    <a:pt x="102" y="3"/>
                    <a:pt x="102" y="3"/>
                  </a:cubicBezTo>
                  <a:cubicBezTo>
                    <a:pt x="102" y="3"/>
                    <a:pt x="102" y="2"/>
                    <a:pt x="102" y="2"/>
                  </a:cubicBezTo>
                  <a:cubicBezTo>
                    <a:pt x="101" y="2"/>
                    <a:pt x="101" y="2"/>
                    <a:pt x="101" y="1"/>
                  </a:cubicBezTo>
                  <a:cubicBezTo>
                    <a:pt x="102" y="1"/>
                    <a:pt x="101" y="1"/>
                    <a:pt x="101" y="1"/>
                  </a:cubicBezTo>
                  <a:cubicBezTo>
                    <a:pt x="102" y="1"/>
                    <a:pt x="103" y="1"/>
                    <a:pt x="103" y="1"/>
                  </a:cubicBezTo>
                  <a:cubicBezTo>
                    <a:pt x="103" y="1"/>
                    <a:pt x="104" y="2"/>
                    <a:pt x="104" y="2"/>
                  </a:cubicBezTo>
                  <a:cubicBezTo>
                    <a:pt x="103" y="3"/>
                    <a:pt x="103" y="3"/>
                    <a:pt x="103" y="4"/>
                  </a:cubicBezTo>
                  <a:cubicBezTo>
                    <a:pt x="104" y="5"/>
                    <a:pt x="105" y="5"/>
                    <a:pt x="105" y="4"/>
                  </a:cubicBezTo>
                  <a:cubicBezTo>
                    <a:pt x="106" y="4"/>
                    <a:pt x="106" y="5"/>
                    <a:pt x="106" y="5"/>
                  </a:cubicBezTo>
                  <a:cubicBezTo>
                    <a:pt x="107" y="5"/>
                    <a:pt x="107" y="5"/>
                    <a:pt x="107" y="4"/>
                  </a:cubicBezTo>
                  <a:cubicBezTo>
                    <a:pt x="108" y="4"/>
                    <a:pt x="108" y="5"/>
                    <a:pt x="109" y="5"/>
                  </a:cubicBezTo>
                  <a:cubicBezTo>
                    <a:pt x="109" y="5"/>
                    <a:pt x="109" y="7"/>
                    <a:pt x="109" y="11"/>
                  </a:cubicBezTo>
                  <a:cubicBezTo>
                    <a:pt x="110" y="15"/>
                    <a:pt x="111" y="20"/>
                    <a:pt x="112" y="26"/>
                  </a:cubicBezTo>
                  <a:cubicBezTo>
                    <a:pt x="113" y="33"/>
                    <a:pt x="114" y="40"/>
                    <a:pt x="115" y="48"/>
                  </a:cubicBezTo>
                  <a:cubicBezTo>
                    <a:pt x="116" y="57"/>
                    <a:pt x="117" y="65"/>
                    <a:pt x="119" y="75"/>
                  </a:cubicBezTo>
                  <a:cubicBezTo>
                    <a:pt x="120" y="84"/>
                    <a:pt x="122" y="94"/>
                    <a:pt x="123" y="104"/>
                  </a:cubicBezTo>
                  <a:cubicBezTo>
                    <a:pt x="125" y="114"/>
                    <a:pt x="126" y="124"/>
                    <a:pt x="128" y="133"/>
                  </a:cubicBezTo>
                  <a:cubicBezTo>
                    <a:pt x="129" y="143"/>
                    <a:pt x="130" y="152"/>
                    <a:pt x="132" y="160"/>
                  </a:cubicBezTo>
                  <a:cubicBezTo>
                    <a:pt x="133" y="169"/>
                    <a:pt x="134" y="176"/>
                    <a:pt x="135" y="183"/>
                  </a:cubicBezTo>
                  <a:cubicBezTo>
                    <a:pt x="136" y="190"/>
                    <a:pt x="137" y="195"/>
                    <a:pt x="138" y="199"/>
                  </a:cubicBezTo>
                  <a:cubicBezTo>
                    <a:pt x="138" y="203"/>
                    <a:pt x="139" y="206"/>
                    <a:pt x="139" y="206"/>
                  </a:cubicBezTo>
                  <a:cubicBezTo>
                    <a:pt x="138" y="206"/>
                    <a:pt x="137" y="206"/>
                    <a:pt x="137" y="207"/>
                  </a:cubicBezTo>
                  <a:cubicBezTo>
                    <a:pt x="137" y="207"/>
                    <a:pt x="136" y="207"/>
                    <a:pt x="136" y="207"/>
                  </a:cubicBezTo>
                  <a:cubicBezTo>
                    <a:pt x="136" y="208"/>
                    <a:pt x="135" y="209"/>
                    <a:pt x="135" y="209"/>
                  </a:cubicBezTo>
                  <a:cubicBezTo>
                    <a:pt x="135" y="209"/>
                    <a:pt x="135" y="209"/>
                    <a:pt x="134" y="209"/>
                  </a:cubicBezTo>
                  <a:cubicBezTo>
                    <a:pt x="134" y="209"/>
                    <a:pt x="134" y="209"/>
                    <a:pt x="134" y="209"/>
                  </a:cubicBezTo>
                  <a:cubicBezTo>
                    <a:pt x="133" y="209"/>
                    <a:pt x="133" y="209"/>
                    <a:pt x="133" y="209"/>
                  </a:cubicBezTo>
                  <a:cubicBezTo>
                    <a:pt x="133" y="210"/>
                    <a:pt x="133" y="210"/>
                    <a:pt x="133" y="210"/>
                  </a:cubicBezTo>
                  <a:cubicBezTo>
                    <a:pt x="132" y="210"/>
                    <a:pt x="132" y="210"/>
                    <a:pt x="131" y="210"/>
                  </a:cubicBezTo>
                  <a:cubicBezTo>
                    <a:pt x="131" y="209"/>
                    <a:pt x="130" y="209"/>
                    <a:pt x="130" y="209"/>
                  </a:cubicBezTo>
                  <a:cubicBezTo>
                    <a:pt x="130" y="209"/>
                    <a:pt x="130" y="210"/>
                    <a:pt x="129" y="210"/>
                  </a:cubicBezTo>
                  <a:cubicBezTo>
                    <a:pt x="129" y="210"/>
                    <a:pt x="129" y="211"/>
                    <a:pt x="129" y="211"/>
                  </a:cubicBezTo>
                  <a:cubicBezTo>
                    <a:pt x="129" y="212"/>
                    <a:pt x="129" y="212"/>
                    <a:pt x="129" y="212"/>
                  </a:cubicBezTo>
                  <a:cubicBezTo>
                    <a:pt x="129" y="213"/>
                    <a:pt x="129" y="213"/>
                    <a:pt x="129" y="213"/>
                  </a:cubicBezTo>
                  <a:cubicBezTo>
                    <a:pt x="128" y="213"/>
                    <a:pt x="128" y="212"/>
                    <a:pt x="128" y="212"/>
                  </a:cubicBezTo>
                  <a:cubicBezTo>
                    <a:pt x="128" y="212"/>
                    <a:pt x="128" y="211"/>
                    <a:pt x="127" y="211"/>
                  </a:cubicBezTo>
                  <a:cubicBezTo>
                    <a:pt x="127" y="211"/>
                    <a:pt x="126" y="211"/>
                    <a:pt x="126" y="212"/>
                  </a:cubicBezTo>
                  <a:cubicBezTo>
                    <a:pt x="126" y="212"/>
                    <a:pt x="125" y="213"/>
                    <a:pt x="125" y="213"/>
                  </a:cubicBezTo>
                  <a:cubicBezTo>
                    <a:pt x="125" y="212"/>
                    <a:pt x="125" y="211"/>
                    <a:pt x="125" y="210"/>
                  </a:cubicBezTo>
                  <a:cubicBezTo>
                    <a:pt x="125" y="209"/>
                    <a:pt x="124" y="209"/>
                    <a:pt x="123" y="208"/>
                  </a:cubicBezTo>
                  <a:cubicBezTo>
                    <a:pt x="123" y="209"/>
                    <a:pt x="122" y="209"/>
                    <a:pt x="122" y="210"/>
                  </a:cubicBezTo>
                  <a:cubicBezTo>
                    <a:pt x="121" y="210"/>
                    <a:pt x="120" y="210"/>
                    <a:pt x="120" y="210"/>
                  </a:cubicBezTo>
                  <a:cubicBezTo>
                    <a:pt x="120" y="210"/>
                    <a:pt x="120" y="210"/>
                    <a:pt x="120" y="209"/>
                  </a:cubicBezTo>
                  <a:cubicBezTo>
                    <a:pt x="119" y="209"/>
                    <a:pt x="119" y="209"/>
                    <a:pt x="119" y="208"/>
                  </a:cubicBezTo>
                  <a:cubicBezTo>
                    <a:pt x="118" y="209"/>
                    <a:pt x="118" y="209"/>
                    <a:pt x="117" y="209"/>
                  </a:cubicBezTo>
                  <a:cubicBezTo>
                    <a:pt x="116" y="209"/>
                    <a:pt x="116" y="209"/>
                    <a:pt x="116" y="210"/>
                  </a:cubicBezTo>
                  <a:cubicBezTo>
                    <a:pt x="114" y="210"/>
                    <a:pt x="114" y="210"/>
                    <a:pt x="113" y="210"/>
                  </a:cubicBezTo>
                  <a:cubicBezTo>
                    <a:pt x="113" y="210"/>
                    <a:pt x="113" y="211"/>
                    <a:pt x="113" y="211"/>
                  </a:cubicBezTo>
                  <a:cubicBezTo>
                    <a:pt x="114" y="212"/>
                    <a:pt x="114" y="212"/>
                    <a:pt x="114" y="212"/>
                  </a:cubicBezTo>
                  <a:cubicBezTo>
                    <a:pt x="114" y="212"/>
                    <a:pt x="115" y="212"/>
                    <a:pt x="115" y="211"/>
                  </a:cubicBezTo>
                  <a:cubicBezTo>
                    <a:pt x="115" y="211"/>
                    <a:pt x="115" y="211"/>
                    <a:pt x="116" y="211"/>
                  </a:cubicBezTo>
                  <a:cubicBezTo>
                    <a:pt x="116" y="211"/>
                    <a:pt x="117" y="211"/>
                    <a:pt x="117" y="211"/>
                  </a:cubicBezTo>
                  <a:cubicBezTo>
                    <a:pt x="118" y="211"/>
                    <a:pt x="118" y="212"/>
                    <a:pt x="118" y="212"/>
                  </a:cubicBezTo>
                  <a:cubicBezTo>
                    <a:pt x="117" y="213"/>
                    <a:pt x="116" y="213"/>
                    <a:pt x="116" y="212"/>
                  </a:cubicBezTo>
                  <a:cubicBezTo>
                    <a:pt x="115" y="212"/>
                    <a:pt x="114" y="212"/>
                    <a:pt x="113" y="212"/>
                  </a:cubicBezTo>
                  <a:cubicBezTo>
                    <a:pt x="113" y="213"/>
                    <a:pt x="113" y="213"/>
                    <a:pt x="112" y="213"/>
                  </a:cubicBezTo>
                  <a:cubicBezTo>
                    <a:pt x="112" y="213"/>
                    <a:pt x="112" y="213"/>
                    <a:pt x="112" y="213"/>
                  </a:cubicBezTo>
                  <a:cubicBezTo>
                    <a:pt x="112" y="213"/>
                    <a:pt x="112" y="212"/>
                    <a:pt x="112" y="212"/>
                  </a:cubicBezTo>
                  <a:cubicBezTo>
                    <a:pt x="113" y="212"/>
                    <a:pt x="113" y="212"/>
                    <a:pt x="113" y="211"/>
                  </a:cubicBezTo>
                  <a:cubicBezTo>
                    <a:pt x="112" y="210"/>
                    <a:pt x="112" y="210"/>
                    <a:pt x="111" y="211"/>
                  </a:cubicBezTo>
                  <a:cubicBezTo>
                    <a:pt x="111" y="211"/>
                    <a:pt x="110" y="212"/>
                    <a:pt x="110" y="212"/>
                  </a:cubicBezTo>
                  <a:cubicBezTo>
                    <a:pt x="110" y="213"/>
                    <a:pt x="110" y="213"/>
                    <a:pt x="109" y="213"/>
                  </a:cubicBezTo>
                  <a:cubicBezTo>
                    <a:pt x="109" y="213"/>
                    <a:pt x="109" y="213"/>
                    <a:pt x="109" y="213"/>
                  </a:cubicBezTo>
                  <a:cubicBezTo>
                    <a:pt x="107" y="213"/>
                    <a:pt x="106" y="213"/>
                    <a:pt x="104" y="213"/>
                  </a:cubicBezTo>
                  <a:cubicBezTo>
                    <a:pt x="102" y="213"/>
                    <a:pt x="101" y="213"/>
                    <a:pt x="100" y="213"/>
                  </a:cubicBezTo>
                  <a:lnTo>
                    <a:pt x="100" y="212"/>
                  </a:lnTo>
                  <a:cubicBezTo>
                    <a:pt x="100" y="212"/>
                    <a:pt x="101" y="212"/>
                    <a:pt x="102" y="211"/>
                  </a:cubicBezTo>
                  <a:cubicBezTo>
                    <a:pt x="102" y="211"/>
                    <a:pt x="102" y="210"/>
                    <a:pt x="102" y="209"/>
                  </a:cubicBezTo>
                  <a:cubicBezTo>
                    <a:pt x="102" y="209"/>
                    <a:pt x="101" y="209"/>
                    <a:pt x="100" y="209"/>
                  </a:cubicBezTo>
                  <a:cubicBezTo>
                    <a:pt x="100" y="209"/>
                    <a:pt x="101" y="208"/>
                    <a:pt x="101" y="208"/>
                  </a:cubicBezTo>
                  <a:cubicBezTo>
                    <a:pt x="101" y="207"/>
                    <a:pt x="101" y="206"/>
                    <a:pt x="101" y="206"/>
                  </a:cubicBezTo>
                  <a:cubicBezTo>
                    <a:pt x="101" y="206"/>
                    <a:pt x="102" y="206"/>
                    <a:pt x="102" y="205"/>
                  </a:cubicBezTo>
                  <a:cubicBezTo>
                    <a:pt x="102" y="204"/>
                    <a:pt x="102" y="203"/>
                    <a:pt x="102" y="203"/>
                  </a:cubicBezTo>
                  <a:cubicBezTo>
                    <a:pt x="102" y="202"/>
                    <a:pt x="101" y="201"/>
                    <a:pt x="101" y="201"/>
                  </a:cubicBezTo>
                  <a:cubicBezTo>
                    <a:pt x="101" y="200"/>
                    <a:pt x="101" y="200"/>
                    <a:pt x="102" y="200"/>
                  </a:cubicBezTo>
                  <a:cubicBezTo>
                    <a:pt x="102" y="200"/>
                    <a:pt x="102" y="200"/>
                    <a:pt x="102" y="200"/>
                  </a:cubicBezTo>
                  <a:cubicBezTo>
                    <a:pt x="102" y="199"/>
                    <a:pt x="102" y="199"/>
                    <a:pt x="102" y="198"/>
                  </a:cubicBezTo>
                  <a:cubicBezTo>
                    <a:pt x="102" y="198"/>
                    <a:pt x="101" y="198"/>
                    <a:pt x="101" y="198"/>
                  </a:cubicBezTo>
                  <a:cubicBezTo>
                    <a:pt x="100" y="198"/>
                    <a:pt x="100" y="198"/>
                    <a:pt x="100" y="199"/>
                  </a:cubicBezTo>
                  <a:cubicBezTo>
                    <a:pt x="100" y="199"/>
                    <a:pt x="99" y="200"/>
                    <a:pt x="99" y="201"/>
                  </a:cubicBezTo>
                  <a:cubicBezTo>
                    <a:pt x="100" y="201"/>
                    <a:pt x="100" y="201"/>
                    <a:pt x="100" y="201"/>
                  </a:cubicBezTo>
                  <a:cubicBezTo>
                    <a:pt x="100" y="201"/>
                    <a:pt x="100" y="201"/>
                    <a:pt x="100" y="201"/>
                  </a:cubicBezTo>
                  <a:cubicBezTo>
                    <a:pt x="100" y="201"/>
                    <a:pt x="100" y="202"/>
                    <a:pt x="100" y="202"/>
                  </a:cubicBezTo>
                  <a:cubicBezTo>
                    <a:pt x="100" y="202"/>
                    <a:pt x="100" y="203"/>
                    <a:pt x="100" y="203"/>
                  </a:cubicBezTo>
                  <a:cubicBezTo>
                    <a:pt x="101" y="203"/>
                    <a:pt x="101" y="204"/>
                    <a:pt x="101" y="204"/>
                  </a:cubicBezTo>
                  <a:cubicBezTo>
                    <a:pt x="102" y="204"/>
                    <a:pt x="102" y="204"/>
                    <a:pt x="101" y="205"/>
                  </a:cubicBezTo>
                  <a:cubicBezTo>
                    <a:pt x="101" y="205"/>
                    <a:pt x="101" y="205"/>
                    <a:pt x="101" y="205"/>
                  </a:cubicBezTo>
                  <a:cubicBezTo>
                    <a:pt x="101" y="205"/>
                    <a:pt x="100" y="205"/>
                    <a:pt x="100" y="205"/>
                  </a:cubicBezTo>
                  <a:cubicBezTo>
                    <a:pt x="100" y="205"/>
                    <a:pt x="100" y="206"/>
                    <a:pt x="100" y="206"/>
                  </a:cubicBezTo>
                  <a:cubicBezTo>
                    <a:pt x="100" y="206"/>
                    <a:pt x="100" y="207"/>
                    <a:pt x="100" y="207"/>
                  </a:cubicBezTo>
                  <a:cubicBezTo>
                    <a:pt x="100" y="207"/>
                    <a:pt x="100" y="208"/>
                    <a:pt x="100" y="208"/>
                  </a:cubicBezTo>
                  <a:cubicBezTo>
                    <a:pt x="100" y="208"/>
                    <a:pt x="100" y="208"/>
                    <a:pt x="100" y="209"/>
                  </a:cubicBezTo>
                  <a:cubicBezTo>
                    <a:pt x="99" y="209"/>
                    <a:pt x="99" y="209"/>
                    <a:pt x="99" y="209"/>
                  </a:cubicBezTo>
                  <a:cubicBezTo>
                    <a:pt x="99" y="208"/>
                    <a:pt x="98" y="208"/>
                    <a:pt x="98" y="208"/>
                  </a:cubicBezTo>
                  <a:cubicBezTo>
                    <a:pt x="97" y="208"/>
                    <a:pt x="97" y="208"/>
                    <a:pt x="97" y="208"/>
                  </a:cubicBezTo>
                  <a:cubicBezTo>
                    <a:pt x="96" y="209"/>
                    <a:pt x="96" y="209"/>
                    <a:pt x="96" y="210"/>
                  </a:cubicBezTo>
                  <a:cubicBezTo>
                    <a:pt x="96" y="210"/>
                    <a:pt x="96" y="210"/>
                    <a:pt x="96" y="211"/>
                  </a:cubicBezTo>
                  <a:cubicBezTo>
                    <a:pt x="96" y="211"/>
                    <a:pt x="96" y="211"/>
                    <a:pt x="97" y="211"/>
                  </a:cubicBezTo>
                  <a:cubicBezTo>
                    <a:pt x="97" y="212"/>
                    <a:pt x="97" y="212"/>
                    <a:pt x="97" y="213"/>
                  </a:cubicBezTo>
                  <a:cubicBezTo>
                    <a:pt x="96" y="213"/>
                    <a:pt x="96" y="213"/>
                    <a:pt x="96" y="213"/>
                  </a:cubicBezTo>
                  <a:cubicBezTo>
                    <a:pt x="96" y="212"/>
                    <a:pt x="96" y="212"/>
                    <a:pt x="95" y="212"/>
                  </a:cubicBezTo>
                  <a:cubicBezTo>
                    <a:pt x="95" y="211"/>
                    <a:pt x="95" y="211"/>
                    <a:pt x="95" y="210"/>
                  </a:cubicBezTo>
                  <a:cubicBezTo>
                    <a:pt x="95" y="210"/>
                    <a:pt x="95" y="209"/>
                    <a:pt x="94" y="209"/>
                  </a:cubicBezTo>
                  <a:cubicBezTo>
                    <a:pt x="94" y="209"/>
                    <a:pt x="94" y="209"/>
                    <a:pt x="93" y="209"/>
                  </a:cubicBezTo>
                  <a:cubicBezTo>
                    <a:pt x="92" y="210"/>
                    <a:pt x="92" y="210"/>
                    <a:pt x="92" y="211"/>
                  </a:cubicBezTo>
                  <a:cubicBezTo>
                    <a:pt x="92" y="211"/>
                    <a:pt x="93" y="211"/>
                    <a:pt x="94" y="211"/>
                  </a:cubicBezTo>
                  <a:cubicBezTo>
                    <a:pt x="94" y="211"/>
                    <a:pt x="94" y="212"/>
                    <a:pt x="94" y="212"/>
                  </a:cubicBezTo>
                  <a:cubicBezTo>
                    <a:pt x="95" y="212"/>
                    <a:pt x="95" y="213"/>
                    <a:pt x="94" y="213"/>
                  </a:cubicBezTo>
                  <a:cubicBezTo>
                    <a:pt x="94" y="213"/>
                    <a:pt x="94" y="213"/>
                    <a:pt x="94" y="213"/>
                  </a:cubicBezTo>
                  <a:cubicBezTo>
                    <a:pt x="93" y="213"/>
                    <a:pt x="93" y="213"/>
                    <a:pt x="93" y="213"/>
                  </a:cubicBezTo>
                  <a:cubicBezTo>
                    <a:pt x="93" y="213"/>
                    <a:pt x="93" y="213"/>
                    <a:pt x="93" y="212"/>
                  </a:cubicBezTo>
                  <a:cubicBezTo>
                    <a:pt x="93" y="212"/>
                    <a:pt x="92" y="212"/>
                    <a:pt x="92" y="212"/>
                  </a:cubicBezTo>
                  <a:cubicBezTo>
                    <a:pt x="92" y="212"/>
                    <a:pt x="91" y="212"/>
                    <a:pt x="91" y="213"/>
                  </a:cubicBezTo>
                  <a:cubicBezTo>
                    <a:pt x="91" y="213"/>
                    <a:pt x="91" y="213"/>
                    <a:pt x="90" y="213"/>
                  </a:cubicBezTo>
                  <a:cubicBezTo>
                    <a:pt x="90" y="213"/>
                    <a:pt x="90" y="213"/>
                    <a:pt x="90" y="213"/>
                  </a:cubicBezTo>
                  <a:cubicBezTo>
                    <a:pt x="89" y="212"/>
                    <a:pt x="89" y="212"/>
                    <a:pt x="89" y="212"/>
                  </a:cubicBezTo>
                  <a:cubicBezTo>
                    <a:pt x="88" y="212"/>
                    <a:pt x="88" y="212"/>
                    <a:pt x="88" y="212"/>
                  </a:cubicBezTo>
                  <a:cubicBezTo>
                    <a:pt x="88" y="211"/>
                    <a:pt x="88" y="211"/>
                    <a:pt x="88" y="211"/>
                  </a:cubicBezTo>
                  <a:cubicBezTo>
                    <a:pt x="87" y="211"/>
                    <a:pt x="87" y="212"/>
                    <a:pt x="87" y="212"/>
                  </a:cubicBezTo>
                  <a:cubicBezTo>
                    <a:pt x="86" y="213"/>
                    <a:pt x="86" y="213"/>
                    <a:pt x="85" y="212"/>
                  </a:cubicBezTo>
                  <a:cubicBezTo>
                    <a:pt x="85" y="212"/>
                    <a:pt x="86" y="212"/>
                    <a:pt x="86" y="211"/>
                  </a:cubicBezTo>
                  <a:cubicBezTo>
                    <a:pt x="86" y="211"/>
                    <a:pt x="86" y="211"/>
                    <a:pt x="87" y="210"/>
                  </a:cubicBezTo>
                  <a:cubicBezTo>
                    <a:pt x="87" y="210"/>
                    <a:pt x="87" y="210"/>
                    <a:pt x="87" y="210"/>
                  </a:cubicBezTo>
                  <a:cubicBezTo>
                    <a:pt x="87" y="209"/>
                    <a:pt x="87" y="209"/>
                    <a:pt x="87" y="208"/>
                  </a:cubicBezTo>
                  <a:cubicBezTo>
                    <a:pt x="86" y="208"/>
                    <a:pt x="86" y="209"/>
                    <a:pt x="86" y="209"/>
                  </a:cubicBezTo>
                  <a:cubicBezTo>
                    <a:pt x="85" y="210"/>
                    <a:pt x="85" y="210"/>
                    <a:pt x="85" y="209"/>
                  </a:cubicBezTo>
                  <a:cubicBezTo>
                    <a:pt x="84" y="209"/>
                    <a:pt x="84" y="210"/>
                    <a:pt x="84" y="210"/>
                  </a:cubicBezTo>
                  <a:cubicBezTo>
                    <a:pt x="83" y="211"/>
                    <a:pt x="83" y="211"/>
                    <a:pt x="83" y="212"/>
                  </a:cubicBezTo>
                  <a:cubicBezTo>
                    <a:pt x="83" y="211"/>
                    <a:pt x="83" y="211"/>
                    <a:pt x="83" y="210"/>
                  </a:cubicBezTo>
                  <a:cubicBezTo>
                    <a:pt x="83" y="209"/>
                    <a:pt x="84" y="209"/>
                    <a:pt x="85" y="209"/>
                  </a:cubicBezTo>
                  <a:cubicBezTo>
                    <a:pt x="85" y="209"/>
                    <a:pt x="85" y="208"/>
                    <a:pt x="85" y="208"/>
                  </a:cubicBezTo>
                  <a:cubicBezTo>
                    <a:pt x="85" y="208"/>
                    <a:pt x="85" y="207"/>
                    <a:pt x="85" y="207"/>
                  </a:cubicBezTo>
                  <a:cubicBezTo>
                    <a:pt x="86" y="207"/>
                    <a:pt x="87" y="207"/>
                    <a:pt x="88" y="207"/>
                  </a:cubicBezTo>
                  <a:cubicBezTo>
                    <a:pt x="88" y="207"/>
                    <a:pt x="89" y="206"/>
                    <a:pt x="89" y="206"/>
                  </a:cubicBezTo>
                  <a:cubicBezTo>
                    <a:pt x="89" y="206"/>
                    <a:pt x="89" y="206"/>
                    <a:pt x="88" y="205"/>
                  </a:cubicBezTo>
                  <a:cubicBezTo>
                    <a:pt x="87" y="205"/>
                    <a:pt x="87" y="205"/>
                    <a:pt x="86" y="205"/>
                  </a:cubicBezTo>
                  <a:cubicBezTo>
                    <a:pt x="86" y="205"/>
                    <a:pt x="86" y="206"/>
                    <a:pt x="86" y="206"/>
                  </a:cubicBezTo>
                  <a:cubicBezTo>
                    <a:pt x="86" y="206"/>
                    <a:pt x="86" y="206"/>
                    <a:pt x="85" y="207"/>
                  </a:cubicBezTo>
                  <a:cubicBezTo>
                    <a:pt x="85" y="207"/>
                    <a:pt x="84" y="207"/>
                    <a:pt x="84" y="207"/>
                  </a:cubicBezTo>
                  <a:cubicBezTo>
                    <a:pt x="84" y="207"/>
                    <a:pt x="83" y="208"/>
                    <a:pt x="83" y="208"/>
                  </a:cubicBezTo>
                  <a:cubicBezTo>
                    <a:pt x="83" y="208"/>
                    <a:pt x="82" y="207"/>
                    <a:pt x="83" y="206"/>
                  </a:cubicBezTo>
                  <a:cubicBezTo>
                    <a:pt x="83" y="205"/>
                    <a:pt x="83" y="204"/>
                    <a:pt x="82" y="202"/>
                  </a:cubicBezTo>
                  <a:cubicBezTo>
                    <a:pt x="82" y="200"/>
                    <a:pt x="82" y="198"/>
                    <a:pt x="82" y="196"/>
                  </a:cubicBezTo>
                  <a:cubicBezTo>
                    <a:pt x="82" y="193"/>
                    <a:pt x="82" y="191"/>
                    <a:pt x="82" y="189"/>
                  </a:cubicBezTo>
                  <a:lnTo>
                    <a:pt x="81" y="186"/>
                  </a:lnTo>
                  <a:lnTo>
                    <a:pt x="81" y="181"/>
                  </a:lnTo>
                  <a:cubicBezTo>
                    <a:pt x="81" y="180"/>
                    <a:pt x="81" y="179"/>
                    <a:pt x="81" y="178"/>
                  </a:cubicBezTo>
                  <a:cubicBezTo>
                    <a:pt x="81" y="177"/>
                    <a:pt x="81" y="176"/>
                    <a:pt x="80" y="175"/>
                  </a:cubicBezTo>
                  <a:cubicBezTo>
                    <a:pt x="77" y="175"/>
                    <a:pt x="74" y="175"/>
                    <a:pt x="70" y="175"/>
                  </a:cubicBezTo>
                  <a:cubicBezTo>
                    <a:pt x="67" y="175"/>
                    <a:pt x="63" y="175"/>
                    <a:pt x="60" y="175"/>
                  </a:cubicBezTo>
                  <a:cubicBezTo>
                    <a:pt x="60" y="178"/>
                    <a:pt x="60" y="182"/>
                    <a:pt x="60" y="185"/>
                  </a:cubicBezTo>
                  <a:cubicBezTo>
                    <a:pt x="59" y="188"/>
                    <a:pt x="59" y="191"/>
                    <a:pt x="59" y="194"/>
                  </a:cubicBezTo>
                  <a:cubicBezTo>
                    <a:pt x="58" y="194"/>
                    <a:pt x="58" y="195"/>
                    <a:pt x="57" y="195"/>
                  </a:cubicBezTo>
                  <a:cubicBezTo>
                    <a:pt x="57" y="195"/>
                    <a:pt x="57" y="195"/>
                    <a:pt x="56" y="195"/>
                  </a:cubicBezTo>
                  <a:cubicBezTo>
                    <a:pt x="56" y="195"/>
                    <a:pt x="55" y="195"/>
                    <a:pt x="55" y="195"/>
                  </a:cubicBezTo>
                  <a:cubicBezTo>
                    <a:pt x="54" y="195"/>
                    <a:pt x="55" y="195"/>
                    <a:pt x="55" y="196"/>
                  </a:cubicBezTo>
                  <a:cubicBezTo>
                    <a:pt x="55" y="196"/>
                    <a:pt x="56" y="196"/>
                    <a:pt x="56" y="197"/>
                  </a:cubicBezTo>
                  <a:cubicBezTo>
                    <a:pt x="56" y="197"/>
                    <a:pt x="56" y="197"/>
                    <a:pt x="55" y="197"/>
                  </a:cubicBezTo>
                  <a:cubicBezTo>
                    <a:pt x="55" y="197"/>
                    <a:pt x="55" y="197"/>
                    <a:pt x="55" y="198"/>
                  </a:cubicBezTo>
                  <a:cubicBezTo>
                    <a:pt x="55" y="198"/>
                    <a:pt x="55" y="198"/>
                    <a:pt x="55" y="198"/>
                  </a:cubicBezTo>
                  <a:cubicBezTo>
                    <a:pt x="55" y="198"/>
                    <a:pt x="56" y="198"/>
                    <a:pt x="56" y="198"/>
                  </a:cubicBezTo>
                  <a:cubicBezTo>
                    <a:pt x="56" y="198"/>
                    <a:pt x="56" y="198"/>
                    <a:pt x="57" y="198"/>
                  </a:cubicBezTo>
                  <a:cubicBezTo>
                    <a:pt x="57" y="198"/>
                    <a:pt x="57" y="198"/>
                    <a:pt x="58" y="198"/>
                  </a:cubicBezTo>
                  <a:cubicBezTo>
                    <a:pt x="58" y="197"/>
                    <a:pt x="58" y="197"/>
                    <a:pt x="57" y="196"/>
                  </a:cubicBezTo>
                  <a:cubicBezTo>
                    <a:pt x="57" y="196"/>
                    <a:pt x="58" y="195"/>
                    <a:pt x="58" y="195"/>
                  </a:cubicBezTo>
                  <a:cubicBezTo>
                    <a:pt x="59" y="197"/>
                    <a:pt x="58" y="199"/>
                    <a:pt x="58" y="200"/>
                  </a:cubicBezTo>
                  <a:cubicBezTo>
                    <a:pt x="58" y="202"/>
                    <a:pt x="58" y="204"/>
                    <a:pt x="58" y="205"/>
                  </a:cubicBezTo>
                  <a:cubicBezTo>
                    <a:pt x="58" y="206"/>
                    <a:pt x="58" y="206"/>
                    <a:pt x="58" y="206"/>
                  </a:cubicBezTo>
                  <a:cubicBezTo>
                    <a:pt x="57" y="206"/>
                    <a:pt x="57" y="206"/>
                    <a:pt x="57" y="206"/>
                  </a:cubicBezTo>
                  <a:cubicBezTo>
                    <a:pt x="57" y="206"/>
                    <a:pt x="58" y="206"/>
                    <a:pt x="58" y="207"/>
                  </a:cubicBezTo>
                  <a:cubicBezTo>
                    <a:pt x="57" y="207"/>
                    <a:pt x="57" y="207"/>
                    <a:pt x="57" y="208"/>
                  </a:cubicBezTo>
                  <a:cubicBezTo>
                    <a:pt x="57" y="208"/>
                    <a:pt x="57" y="209"/>
                    <a:pt x="58" y="209"/>
                  </a:cubicBezTo>
                  <a:cubicBezTo>
                    <a:pt x="58" y="210"/>
                    <a:pt x="58" y="211"/>
                    <a:pt x="57" y="211"/>
                  </a:cubicBezTo>
                  <a:cubicBezTo>
                    <a:pt x="57" y="211"/>
                    <a:pt x="57" y="211"/>
                    <a:pt x="57" y="211"/>
                  </a:cubicBezTo>
                  <a:cubicBezTo>
                    <a:pt x="57" y="210"/>
                    <a:pt x="57" y="210"/>
                    <a:pt x="56" y="210"/>
                  </a:cubicBezTo>
                  <a:cubicBezTo>
                    <a:pt x="56" y="210"/>
                    <a:pt x="56" y="210"/>
                    <a:pt x="56" y="211"/>
                  </a:cubicBezTo>
                  <a:cubicBezTo>
                    <a:pt x="55" y="211"/>
                    <a:pt x="55" y="211"/>
                    <a:pt x="55" y="211"/>
                  </a:cubicBezTo>
                  <a:cubicBezTo>
                    <a:pt x="55" y="212"/>
                    <a:pt x="55" y="212"/>
                    <a:pt x="56" y="212"/>
                  </a:cubicBezTo>
                  <a:cubicBezTo>
                    <a:pt x="56" y="212"/>
                    <a:pt x="57" y="212"/>
                    <a:pt x="57" y="212"/>
                  </a:cubicBezTo>
                  <a:cubicBezTo>
                    <a:pt x="57" y="212"/>
                    <a:pt x="57" y="212"/>
                    <a:pt x="57" y="213"/>
                  </a:cubicBezTo>
                  <a:cubicBezTo>
                    <a:pt x="57" y="213"/>
                    <a:pt x="57" y="213"/>
                    <a:pt x="57" y="213"/>
                  </a:cubicBezTo>
                  <a:cubicBezTo>
                    <a:pt x="56" y="213"/>
                    <a:pt x="55" y="213"/>
                    <a:pt x="55" y="213"/>
                  </a:cubicBezTo>
                  <a:cubicBezTo>
                    <a:pt x="54" y="213"/>
                    <a:pt x="53" y="212"/>
                    <a:pt x="53" y="212"/>
                  </a:cubicBezTo>
                  <a:lnTo>
                    <a:pt x="52" y="212"/>
                  </a:lnTo>
                  <a:cubicBezTo>
                    <a:pt x="52" y="212"/>
                    <a:pt x="52" y="211"/>
                    <a:pt x="52" y="211"/>
                  </a:cubicBezTo>
                  <a:cubicBezTo>
                    <a:pt x="52" y="211"/>
                    <a:pt x="52" y="210"/>
                    <a:pt x="51" y="210"/>
                  </a:cubicBezTo>
                  <a:lnTo>
                    <a:pt x="50" y="210"/>
                  </a:lnTo>
                  <a:cubicBezTo>
                    <a:pt x="50" y="210"/>
                    <a:pt x="50" y="209"/>
                    <a:pt x="49" y="209"/>
                  </a:cubicBezTo>
                  <a:cubicBezTo>
                    <a:pt x="49" y="209"/>
                    <a:pt x="49" y="209"/>
                    <a:pt x="49" y="209"/>
                  </a:cubicBezTo>
                  <a:cubicBezTo>
                    <a:pt x="48" y="209"/>
                    <a:pt x="48" y="209"/>
                    <a:pt x="47" y="209"/>
                  </a:cubicBezTo>
                  <a:cubicBezTo>
                    <a:pt x="47" y="210"/>
                    <a:pt x="46" y="210"/>
                    <a:pt x="46" y="210"/>
                  </a:cubicBezTo>
                  <a:cubicBezTo>
                    <a:pt x="46" y="211"/>
                    <a:pt x="46" y="211"/>
                    <a:pt x="47" y="211"/>
                  </a:cubicBezTo>
                  <a:cubicBezTo>
                    <a:pt x="47" y="211"/>
                    <a:pt x="47" y="212"/>
                    <a:pt x="47" y="212"/>
                  </a:cubicBezTo>
                  <a:cubicBezTo>
                    <a:pt x="46" y="212"/>
                    <a:pt x="46" y="213"/>
                    <a:pt x="45" y="213"/>
                  </a:cubicBezTo>
                  <a:cubicBezTo>
                    <a:pt x="45" y="213"/>
                    <a:pt x="44" y="213"/>
                    <a:pt x="43" y="213"/>
                  </a:cubicBezTo>
                  <a:cubicBezTo>
                    <a:pt x="43" y="213"/>
                    <a:pt x="43" y="213"/>
                    <a:pt x="43" y="212"/>
                  </a:cubicBezTo>
                  <a:cubicBezTo>
                    <a:pt x="43" y="212"/>
                    <a:pt x="43" y="212"/>
                    <a:pt x="43" y="212"/>
                  </a:cubicBezTo>
                  <a:cubicBezTo>
                    <a:pt x="42" y="212"/>
                    <a:pt x="42" y="212"/>
                    <a:pt x="42" y="213"/>
                  </a:cubicBezTo>
                  <a:cubicBezTo>
                    <a:pt x="42" y="213"/>
                    <a:pt x="41" y="213"/>
                    <a:pt x="40" y="213"/>
                  </a:cubicBezTo>
                  <a:cubicBezTo>
                    <a:pt x="40" y="213"/>
                    <a:pt x="40" y="212"/>
                    <a:pt x="40" y="212"/>
                  </a:cubicBezTo>
                  <a:cubicBezTo>
                    <a:pt x="41" y="211"/>
                    <a:pt x="41" y="210"/>
                    <a:pt x="42" y="210"/>
                  </a:cubicBezTo>
                  <a:cubicBezTo>
                    <a:pt x="42" y="210"/>
                    <a:pt x="42" y="210"/>
                    <a:pt x="42" y="210"/>
                  </a:cubicBezTo>
                  <a:cubicBezTo>
                    <a:pt x="43" y="211"/>
                    <a:pt x="43" y="211"/>
                    <a:pt x="43" y="211"/>
                  </a:cubicBezTo>
                  <a:cubicBezTo>
                    <a:pt x="44" y="210"/>
                    <a:pt x="44" y="210"/>
                    <a:pt x="44" y="210"/>
                  </a:cubicBezTo>
                  <a:cubicBezTo>
                    <a:pt x="45" y="210"/>
                    <a:pt x="45" y="210"/>
                    <a:pt x="45" y="210"/>
                  </a:cubicBezTo>
                  <a:cubicBezTo>
                    <a:pt x="45" y="209"/>
                    <a:pt x="45" y="208"/>
                    <a:pt x="45" y="208"/>
                  </a:cubicBezTo>
                  <a:cubicBezTo>
                    <a:pt x="44" y="208"/>
                    <a:pt x="44" y="208"/>
                    <a:pt x="43" y="208"/>
                  </a:cubicBezTo>
                  <a:cubicBezTo>
                    <a:pt x="43" y="209"/>
                    <a:pt x="42" y="209"/>
                    <a:pt x="42" y="209"/>
                  </a:cubicBezTo>
                  <a:cubicBezTo>
                    <a:pt x="41" y="209"/>
                    <a:pt x="41" y="208"/>
                    <a:pt x="41" y="208"/>
                  </a:cubicBezTo>
                  <a:cubicBezTo>
                    <a:pt x="41" y="208"/>
                    <a:pt x="41" y="208"/>
                    <a:pt x="41" y="208"/>
                  </a:cubicBezTo>
                  <a:cubicBezTo>
                    <a:pt x="41" y="207"/>
                    <a:pt x="40" y="207"/>
                    <a:pt x="40" y="207"/>
                  </a:cubicBezTo>
                  <a:cubicBezTo>
                    <a:pt x="40" y="207"/>
                    <a:pt x="40" y="206"/>
                    <a:pt x="40" y="206"/>
                  </a:cubicBezTo>
                  <a:cubicBezTo>
                    <a:pt x="40" y="206"/>
                    <a:pt x="40" y="206"/>
                    <a:pt x="41" y="206"/>
                  </a:cubicBezTo>
                  <a:cubicBezTo>
                    <a:pt x="41" y="206"/>
                    <a:pt x="41" y="206"/>
                    <a:pt x="41" y="206"/>
                  </a:cubicBezTo>
                  <a:cubicBezTo>
                    <a:pt x="42" y="205"/>
                    <a:pt x="43" y="205"/>
                    <a:pt x="44" y="204"/>
                  </a:cubicBezTo>
                  <a:cubicBezTo>
                    <a:pt x="43" y="204"/>
                    <a:pt x="43" y="203"/>
                    <a:pt x="43" y="203"/>
                  </a:cubicBezTo>
                  <a:cubicBezTo>
                    <a:pt x="42" y="203"/>
                    <a:pt x="42" y="203"/>
                    <a:pt x="41" y="203"/>
                  </a:cubicBezTo>
                  <a:cubicBezTo>
                    <a:pt x="41" y="203"/>
                    <a:pt x="40" y="203"/>
                    <a:pt x="40" y="202"/>
                  </a:cubicBezTo>
                  <a:cubicBezTo>
                    <a:pt x="40" y="202"/>
                    <a:pt x="41" y="201"/>
                    <a:pt x="41" y="200"/>
                  </a:cubicBezTo>
                  <a:cubicBezTo>
                    <a:pt x="41" y="200"/>
                    <a:pt x="42" y="199"/>
                    <a:pt x="42" y="198"/>
                  </a:cubicBezTo>
                  <a:cubicBezTo>
                    <a:pt x="42" y="198"/>
                    <a:pt x="41" y="198"/>
                    <a:pt x="41" y="199"/>
                  </a:cubicBezTo>
                  <a:cubicBezTo>
                    <a:pt x="40" y="199"/>
                    <a:pt x="40" y="199"/>
                    <a:pt x="40" y="200"/>
                  </a:cubicBezTo>
                  <a:cubicBezTo>
                    <a:pt x="39" y="200"/>
                    <a:pt x="38" y="200"/>
                    <a:pt x="38" y="201"/>
                  </a:cubicBezTo>
                  <a:cubicBezTo>
                    <a:pt x="37" y="201"/>
                    <a:pt x="36" y="201"/>
                    <a:pt x="35" y="201"/>
                  </a:cubicBezTo>
                  <a:cubicBezTo>
                    <a:pt x="35" y="200"/>
                    <a:pt x="36" y="200"/>
                    <a:pt x="36" y="199"/>
                  </a:cubicBezTo>
                  <a:cubicBezTo>
                    <a:pt x="36" y="199"/>
                    <a:pt x="37" y="199"/>
                    <a:pt x="37" y="199"/>
                  </a:cubicBezTo>
                  <a:cubicBezTo>
                    <a:pt x="38" y="199"/>
                    <a:pt x="38" y="199"/>
                    <a:pt x="39" y="199"/>
                  </a:cubicBezTo>
                  <a:cubicBezTo>
                    <a:pt x="39" y="199"/>
                    <a:pt x="39" y="198"/>
                    <a:pt x="40" y="198"/>
                  </a:cubicBezTo>
                  <a:cubicBezTo>
                    <a:pt x="39" y="198"/>
                    <a:pt x="39" y="197"/>
                    <a:pt x="38" y="197"/>
                  </a:cubicBezTo>
                  <a:cubicBezTo>
                    <a:pt x="38" y="197"/>
                    <a:pt x="37" y="197"/>
                    <a:pt x="37" y="197"/>
                  </a:cubicBezTo>
                  <a:cubicBezTo>
                    <a:pt x="36" y="197"/>
                    <a:pt x="35" y="197"/>
                    <a:pt x="35" y="198"/>
                  </a:cubicBezTo>
                  <a:cubicBezTo>
                    <a:pt x="34" y="198"/>
                    <a:pt x="33" y="198"/>
                    <a:pt x="33" y="198"/>
                  </a:cubicBezTo>
                  <a:cubicBezTo>
                    <a:pt x="32" y="199"/>
                    <a:pt x="32" y="199"/>
                    <a:pt x="32" y="200"/>
                  </a:cubicBezTo>
                  <a:cubicBezTo>
                    <a:pt x="32" y="201"/>
                    <a:pt x="32" y="201"/>
                    <a:pt x="33" y="202"/>
                  </a:cubicBezTo>
                  <a:cubicBezTo>
                    <a:pt x="33" y="202"/>
                    <a:pt x="34" y="202"/>
                    <a:pt x="34" y="202"/>
                  </a:cubicBezTo>
                  <a:cubicBezTo>
                    <a:pt x="34" y="202"/>
                    <a:pt x="35" y="203"/>
                    <a:pt x="35" y="203"/>
                  </a:cubicBezTo>
                  <a:cubicBezTo>
                    <a:pt x="36" y="203"/>
                    <a:pt x="36" y="203"/>
                    <a:pt x="37" y="203"/>
                  </a:cubicBezTo>
                  <a:cubicBezTo>
                    <a:pt x="38" y="203"/>
                    <a:pt x="38" y="203"/>
                    <a:pt x="39" y="203"/>
                  </a:cubicBezTo>
                  <a:cubicBezTo>
                    <a:pt x="38" y="204"/>
                    <a:pt x="38" y="204"/>
                    <a:pt x="37" y="204"/>
                  </a:cubicBezTo>
                  <a:cubicBezTo>
                    <a:pt x="36" y="204"/>
                    <a:pt x="36" y="204"/>
                    <a:pt x="35" y="204"/>
                  </a:cubicBezTo>
                  <a:cubicBezTo>
                    <a:pt x="34" y="204"/>
                    <a:pt x="34" y="204"/>
                    <a:pt x="33" y="204"/>
                  </a:cubicBezTo>
                  <a:cubicBezTo>
                    <a:pt x="32" y="204"/>
                    <a:pt x="32" y="204"/>
                    <a:pt x="32" y="204"/>
                  </a:cubicBezTo>
                  <a:cubicBezTo>
                    <a:pt x="31" y="204"/>
                    <a:pt x="31" y="204"/>
                    <a:pt x="31" y="204"/>
                  </a:cubicBezTo>
                  <a:cubicBezTo>
                    <a:pt x="31" y="204"/>
                    <a:pt x="31" y="203"/>
                    <a:pt x="31" y="203"/>
                  </a:cubicBezTo>
                  <a:cubicBezTo>
                    <a:pt x="30" y="204"/>
                    <a:pt x="30" y="204"/>
                    <a:pt x="30" y="204"/>
                  </a:cubicBezTo>
                  <a:cubicBezTo>
                    <a:pt x="30" y="205"/>
                    <a:pt x="30" y="205"/>
                    <a:pt x="30" y="205"/>
                  </a:cubicBezTo>
                  <a:cubicBezTo>
                    <a:pt x="29" y="205"/>
                    <a:pt x="28" y="205"/>
                    <a:pt x="28" y="206"/>
                  </a:cubicBezTo>
                  <a:cubicBezTo>
                    <a:pt x="27" y="206"/>
                    <a:pt x="27" y="207"/>
                    <a:pt x="28" y="208"/>
                  </a:cubicBezTo>
                  <a:cubicBezTo>
                    <a:pt x="27" y="208"/>
                    <a:pt x="27" y="208"/>
                    <a:pt x="27" y="208"/>
                  </a:cubicBezTo>
                  <a:cubicBezTo>
                    <a:pt x="27" y="208"/>
                    <a:pt x="26" y="209"/>
                    <a:pt x="26" y="209"/>
                  </a:cubicBezTo>
                  <a:cubicBezTo>
                    <a:pt x="26" y="209"/>
                    <a:pt x="25" y="209"/>
                    <a:pt x="25" y="209"/>
                  </a:cubicBezTo>
                  <a:cubicBezTo>
                    <a:pt x="25" y="209"/>
                    <a:pt x="25" y="209"/>
                    <a:pt x="25" y="209"/>
                  </a:cubicBezTo>
                  <a:cubicBezTo>
                    <a:pt x="24" y="209"/>
                    <a:pt x="24" y="209"/>
                    <a:pt x="24" y="209"/>
                  </a:cubicBezTo>
                  <a:cubicBezTo>
                    <a:pt x="24" y="210"/>
                    <a:pt x="24" y="210"/>
                    <a:pt x="24" y="210"/>
                  </a:cubicBezTo>
                  <a:cubicBezTo>
                    <a:pt x="23" y="210"/>
                    <a:pt x="23" y="210"/>
                    <a:pt x="22" y="210"/>
                  </a:cubicBezTo>
                  <a:cubicBezTo>
                    <a:pt x="22" y="209"/>
                    <a:pt x="22" y="209"/>
                    <a:pt x="22" y="209"/>
                  </a:cubicBezTo>
                  <a:cubicBezTo>
                    <a:pt x="21" y="209"/>
                    <a:pt x="21" y="210"/>
                    <a:pt x="22" y="210"/>
                  </a:cubicBezTo>
                  <a:cubicBezTo>
                    <a:pt x="22" y="210"/>
                    <a:pt x="22" y="211"/>
                    <a:pt x="22" y="211"/>
                  </a:cubicBezTo>
                  <a:lnTo>
                    <a:pt x="21" y="212"/>
                  </a:lnTo>
                  <a:cubicBezTo>
                    <a:pt x="20" y="212"/>
                    <a:pt x="21" y="212"/>
                    <a:pt x="21" y="212"/>
                  </a:cubicBezTo>
                  <a:cubicBezTo>
                    <a:pt x="21" y="213"/>
                    <a:pt x="21" y="213"/>
                    <a:pt x="21" y="213"/>
                  </a:cubicBezTo>
                  <a:cubicBezTo>
                    <a:pt x="21" y="213"/>
                    <a:pt x="21" y="213"/>
                    <a:pt x="20" y="213"/>
                  </a:cubicBezTo>
                  <a:cubicBezTo>
                    <a:pt x="20" y="213"/>
                    <a:pt x="19" y="213"/>
                    <a:pt x="19" y="213"/>
                  </a:cubicBezTo>
                  <a:cubicBezTo>
                    <a:pt x="19" y="212"/>
                    <a:pt x="20" y="212"/>
                    <a:pt x="20" y="212"/>
                  </a:cubicBezTo>
                  <a:cubicBezTo>
                    <a:pt x="20" y="212"/>
                    <a:pt x="20" y="212"/>
                    <a:pt x="20" y="212"/>
                  </a:cubicBezTo>
                  <a:cubicBezTo>
                    <a:pt x="20" y="211"/>
                    <a:pt x="19" y="211"/>
                    <a:pt x="19" y="211"/>
                  </a:cubicBezTo>
                  <a:cubicBezTo>
                    <a:pt x="19" y="212"/>
                    <a:pt x="19" y="212"/>
                    <a:pt x="19" y="212"/>
                  </a:cubicBezTo>
                  <a:cubicBezTo>
                    <a:pt x="18" y="212"/>
                    <a:pt x="18" y="213"/>
                    <a:pt x="18" y="213"/>
                  </a:cubicBezTo>
                  <a:cubicBezTo>
                    <a:pt x="17" y="213"/>
                    <a:pt x="17" y="213"/>
                    <a:pt x="17" y="212"/>
                  </a:cubicBezTo>
                  <a:cubicBezTo>
                    <a:pt x="17" y="212"/>
                    <a:pt x="17" y="212"/>
                    <a:pt x="17" y="212"/>
                  </a:cubicBezTo>
                  <a:cubicBezTo>
                    <a:pt x="16" y="212"/>
                    <a:pt x="16" y="211"/>
                    <a:pt x="15" y="211"/>
                  </a:cubicBezTo>
                  <a:cubicBezTo>
                    <a:pt x="15" y="210"/>
                    <a:pt x="15" y="209"/>
                    <a:pt x="14" y="209"/>
                  </a:cubicBezTo>
                  <a:cubicBezTo>
                    <a:pt x="14" y="209"/>
                    <a:pt x="13" y="209"/>
                    <a:pt x="13" y="209"/>
                  </a:cubicBezTo>
                  <a:cubicBezTo>
                    <a:pt x="13" y="210"/>
                    <a:pt x="13" y="210"/>
                    <a:pt x="13" y="210"/>
                  </a:cubicBezTo>
                  <a:cubicBezTo>
                    <a:pt x="12" y="210"/>
                    <a:pt x="12" y="210"/>
                    <a:pt x="12" y="209"/>
                  </a:cubicBezTo>
                  <a:cubicBezTo>
                    <a:pt x="12" y="209"/>
                    <a:pt x="12" y="209"/>
                    <a:pt x="12" y="209"/>
                  </a:cubicBezTo>
                  <a:cubicBezTo>
                    <a:pt x="11" y="208"/>
                    <a:pt x="11" y="209"/>
                    <a:pt x="11" y="209"/>
                  </a:cubicBezTo>
                  <a:cubicBezTo>
                    <a:pt x="11" y="209"/>
                    <a:pt x="11" y="209"/>
                    <a:pt x="11" y="210"/>
                  </a:cubicBezTo>
                  <a:cubicBezTo>
                    <a:pt x="11" y="210"/>
                    <a:pt x="11" y="210"/>
                    <a:pt x="11" y="211"/>
                  </a:cubicBezTo>
                  <a:cubicBezTo>
                    <a:pt x="12" y="211"/>
                    <a:pt x="12" y="211"/>
                    <a:pt x="12" y="212"/>
                  </a:cubicBezTo>
                  <a:cubicBezTo>
                    <a:pt x="12" y="212"/>
                    <a:pt x="13" y="212"/>
                    <a:pt x="13" y="211"/>
                  </a:cubicBezTo>
                  <a:cubicBezTo>
                    <a:pt x="13" y="211"/>
                    <a:pt x="13" y="211"/>
                    <a:pt x="14" y="211"/>
                  </a:cubicBezTo>
                  <a:cubicBezTo>
                    <a:pt x="14" y="211"/>
                    <a:pt x="14" y="212"/>
                    <a:pt x="13" y="212"/>
                  </a:cubicBezTo>
                  <a:cubicBezTo>
                    <a:pt x="13" y="212"/>
                    <a:pt x="13" y="212"/>
                    <a:pt x="13" y="212"/>
                  </a:cubicBezTo>
                  <a:cubicBezTo>
                    <a:pt x="11" y="212"/>
                    <a:pt x="10" y="212"/>
                    <a:pt x="10" y="213"/>
                  </a:cubicBezTo>
                  <a:cubicBezTo>
                    <a:pt x="8" y="213"/>
                    <a:pt x="7" y="213"/>
                    <a:pt x="5" y="213"/>
                  </a:cubicBezTo>
                  <a:cubicBezTo>
                    <a:pt x="3" y="213"/>
                    <a:pt x="1" y="213"/>
                    <a:pt x="0" y="213"/>
                  </a:cubicBezTo>
                  <a:cubicBezTo>
                    <a:pt x="0" y="213"/>
                    <a:pt x="0" y="213"/>
                    <a:pt x="0" y="212"/>
                  </a:cubicBezTo>
                  <a:cubicBezTo>
                    <a:pt x="0" y="211"/>
                    <a:pt x="0" y="210"/>
                    <a:pt x="1" y="209"/>
                  </a:cubicBezTo>
                  <a:cubicBezTo>
                    <a:pt x="1" y="208"/>
                    <a:pt x="1" y="207"/>
                    <a:pt x="1" y="206"/>
                  </a:cubicBezTo>
                  <a:cubicBezTo>
                    <a:pt x="1" y="205"/>
                    <a:pt x="1" y="205"/>
                    <a:pt x="1" y="204"/>
                  </a:cubicBezTo>
                  <a:cubicBezTo>
                    <a:pt x="1" y="204"/>
                    <a:pt x="1" y="203"/>
                    <a:pt x="2" y="203"/>
                  </a:cubicBezTo>
                  <a:cubicBezTo>
                    <a:pt x="2" y="202"/>
                    <a:pt x="2" y="200"/>
                    <a:pt x="2" y="199"/>
                  </a:cubicBezTo>
                  <a:cubicBezTo>
                    <a:pt x="2" y="198"/>
                    <a:pt x="2" y="196"/>
                    <a:pt x="2" y="195"/>
                  </a:cubicBezTo>
                  <a:cubicBezTo>
                    <a:pt x="3" y="192"/>
                    <a:pt x="3" y="189"/>
                    <a:pt x="3" y="186"/>
                  </a:cubicBezTo>
                  <a:cubicBezTo>
                    <a:pt x="4" y="184"/>
                    <a:pt x="4" y="181"/>
                    <a:pt x="5" y="178"/>
                  </a:cubicBezTo>
                  <a:cubicBezTo>
                    <a:pt x="5" y="177"/>
                    <a:pt x="5" y="176"/>
                    <a:pt x="5" y="176"/>
                  </a:cubicBezTo>
                  <a:cubicBezTo>
                    <a:pt x="5" y="175"/>
                    <a:pt x="5" y="174"/>
                    <a:pt x="5" y="174"/>
                  </a:cubicBezTo>
                  <a:cubicBezTo>
                    <a:pt x="6" y="174"/>
                    <a:pt x="6" y="174"/>
                    <a:pt x="7" y="175"/>
                  </a:cubicBezTo>
                  <a:cubicBezTo>
                    <a:pt x="7" y="175"/>
                    <a:pt x="8" y="175"/>
                    <a:pt x="8" y="175"/>
                  </a:cubicBezTo>
                  <a:cubicBezTo>
                    <a:pt x="8" y="174"/>
                    <a:pt x="8" y="173"/>
                    <a:pt x="7" y="173"/>
                  </a:cubicBezTo>
                  <a:cubicBezTo>
                    <a:pt x="7" y="173"/>
                    <a:pt x="6" y="172"/>
                    <a:pt x="5" y="172"/>
                  </a:cubicBezTo>
                  <a:cubicBezTo>
                    <a:pt x="9" y="145"/>
                    <a:pt x="12" y="118"/>
                    <a:pt x="16" y="92"/>
                  </a:cubicBezTo>
                  <a:cubicBezTo>
                    <a:pt x="20" y="65"/>
                    <a:pt x="23" y="39"/>
                    <a:pt x="26" y="12"/>
                  </a:cubicBezTo>
                  <a:cubicBezTo>
                    <a:pt x="27" y="11"/>
                    <a:pt x="27" y="11"/>
                    <a:pt x="27" y="11"/>
                  </a:cubicBezTo>
                  <a:cubicBezTo>
                    <a:pt x="27" y="11"/>
                    <a:pt x="28" y="11"/>
                    <a:pt x="28" y="11"/>
                  </a:cubicBezTo>
                  <a:cubicBezTo>
                    <a:pt x="28" y="11"/>
                    <a:pt x="28" y="11"/>
                    <a:pt x="28" y="10"/>
                  </a:cubicBezTo>
                  <a:cubicBezTo>
                    <a:pt x="28" y="10"/>
                    <a:pt x="28" y="9"/>
                    <a:pt x="28" y="9"/>
                  </a:cubicBezTo>
                  <a:cubicBezTo>
                    <a:pt x="29" y="9"/>
                    <a:pt x="30" y="8"/>
                    <a:pt x="30" y="7"/>
                  </a:cubicBezTo>
                  <a:cubicBezTo>
                    <a:pt x="30" y="7"/>
                    <a:pt x="31" y="7"/>
                    <a:pt x="31" y="7"/>
                  </a:cubicBezTo>
                  <a:cubicBezTo>
                    <a:pt x="32" y="6"/>
                    <a:pt x="32" y="6"/>
                    <a:pt x="32" y="5"/>
                  </a:cubicBezTo>
                  <a:cubicBezTo>
                    <a:pt x="31" y="5"/>
                    <a:pt x="30" y="4"/>
                    <a:pt x="29" y="4"/>
                  </a:cubicBezTo>
                  <a:cubicBezTo>
                    <a:pt x="29" y="5"/>
                    <a:pt x="29" y="5"/>
                    <a:pt x="29" y="5"/>
                  </a:cubicBezTo>
                  <a:cubicBezTo>
                    <a:pt x="29" y="6"/>
                    <a:pt x="29" y="6"/>
                    <a:pt x="29" y="6"/>
                  </a:cubicBezTo>
                  <a:cubicBezTo>
                    <a:pt x="29" y="7"/>
                    <a:pt x="29" y="7"/>
                    <a:pt x="28" y="7"/>
                  </a:cubicBezTo>
                  <a:cubicBezTo>
                    <a:pt x="28" y="8"/>
                    <a:pt x="28" y="8"/>
                    <a:pt x="28" y="9"/>
                  </a:cubicBezTo>
                  <a:cubicBezTo>
                    <a:pt x="28" y="9"/>
                    <a:pt x="27" y="9"/>
                    <a:pt x="27" y="9"/>
                  </a:cubicBezTo>
                  <a:cubicBezTo>
                    <a:pt x="27" y="8"/>
                    <a:pt x="27" y="7"/>
                    <a:pt x="28" y="5"/>
                  </a:cubicBezTo>
                  <a:cubicBezTo>
                    <a:pt x="28" y="4"/>
                    <a:pt x="28" y="3"/>
                    <a:pt x="29" y="2"/>
                  </a:cubicBezTo>
                  <a:cubicBezTo>
                    <a:pt x="29" y="2"/>
                    <a:pt x="29" y="2"/>
                    <a:pt x="29" y="2"/>
                  </a:cubicBezTo>
                  <a:cubicBezTo>
                    <a:pt x="29" y="2"/>
                    <a:pt x="29" y="1"/>
                    <a:pt x="29" y="1"/>
                  </a:cubicBezTo>
                  <a:cubicBezTo>
                    <a:pt x="29" y="1"/>
                    <a:pt x="30" y="1"/>
                    <a:pt x="30" y="1"/>
                  </a:cubicBezTo>
                  <a:cubicBezTo>
                    <a:pt x="30" y="1"/>
                    <a:pt x="31" y="1"/>
                    <a:pt x="31" y="1"/>
                  </a:cubicBezTo>
                  <a:cubicBezTo>
                    <a:pt x="31" y="1"/>
                    <a:pt x="32" y="1"/>
                    <a:pt x="32" y="1"/>
                  </a:cubicBezTo>
                  <a:cubicBezTo>
                    <a:pt x="32" y="1"/>
                    <a:pt x="32" y="1"/>
                    <a:pt x="32" y="1"/>
                  </a:cubicBezTo>
                  <a:cubicBezTo>
                    <a:pt x="33" y="1"/>
                    <a:pt x="34" y="1"/>
                    <a:pt x="35" y="1"/>
                  </a:cubicBezTo>
                  <a:cubicBezTo>
                    <a:pt x="34" y="2"/>
                    <a:pt x="34" y="2"/>
                    <a:pt x="33" y="2"/>
                  </a:cubicBezTo>
                  <a:cubicBezTo>
                    <a:pt x="33" y="1"/>
                    <a:pt x="32" y="1"/>
                    <a:pt x="32" y="2"/>
                  </a:cubicBezTo>
                  <a:cubicBezTo>
                    <a:pt x="32" y="2"/>
                    <a:pt x="32" y="2"/>
                    <a:pt x="32" y="2"/>
                  </a:cubicBezTo>
                  <a:cubicBezTo>
                    <a:pt x="32" y="2"/>
                    <a:pt x="32" y="3"/>
                    <a:pt x="32" y="3"/>
                  </a:cubicBezTo>
                  <a:cubicBezTo>
                    <a:pt x="33" y="3"/>
                    <a:pt x="33" y="3"/>
                    <a:pt x="33" y="3"/>
                  </a:cubicBezTo>
                  <a:cubicBezTo>
                    <a:pt x="34" y="3"/>
                    <a:pt x="34" y="3"/>
                    <a:pt x="34" y="3"/>
                  </a:cubicBezTo>
                  <a:cubicBezTo>
                    <a:pt x="34" y="3"/>
                    <a:pt x="34" y="4"/>
                    <a:pt x="34" y="4"/>
                  </a:cubicBezTo>
                  <a:cubicBezTo>
                    <a:pt x="34" y="5"/>
                    <a:pt x="34" y="5"/>
                    <a:pt x="35" y="5"/>
                  </a:cubicBezTo>
                  <a:cubicBezTo>
                    <a:pt x="35" y="5"/>
                    <a:pt x="35" y="5"/>
                    <a:pt x="35" y="5"/>
                  </a:cubicBezTo>
                  <a:cubicBezTo>
                    <a:pt x="35" y="5"/>
                    <a:pt x="35" y="5"/>
                    <a:pt x="36" y="5"/>
                  </a:cubicBezTo>
                  <a:cubicBezTo>
                    <a:pt x="36" y="5"/>
                    <a:pt x="36" y="6"/>
                    <a:pt x="36" y="6"/>
                  </a:cubicBezTo>
                  <a:cubicBezTo>
                    <a:pt x="37" y="6"/>
                    <a:pt x="37" y="6"/>
                    <a:pt x="37" y="6"/>
                  </a:cubicBezTo>
                  <a:cubicBezTo>
                    <a:pt x="37" y="7"/>
                    <a:pt x="37" y="7"/>
                    <a:pt x="36" y="7"/>
                  </a:cubicBezTo>
                  <a:cubicBezTo>
                    <a:pt x="36" y="7"/>
                    <a:pt x="36" y="8"/>
                    <a:pt x="36" y="8"/>
                  </a:cubicBezTo>
                  <a:cubicBezTo>
                    <a:pt x="36" y="8"/>
                    <a:pt x="36" y="9"/>
                    <a:pt x="37" y="9"/>
                  </a:cubicBezTo>
                  <a:cubicBezTo>
                    <a:pt x="37" y="9"/>
                    <a:pt x="37" y="9"/>
                    <a:pt x="38" y="9"/>
                  </a:cubicBezTo>
                  <a:cubicBezTo>
                    <a:pt x="38" y="8"/>
                    <a:pt x="38" y="7"/>
                    <a:pt x="38" y="7"/>
                  </a:cubicBezTo>
                  <a:cubicBezTo>
                    <a:pt x="38" y="7"/>
                    <a:pt x="38" y="6"/>
                    <a:pt x="39" y="6"/>
                  </a:cubicBezTo>
                  <a:cubicBezTo>
                    <a:pt x="38" y="5"/>
                    <a:pt x="38" y="5"/>
                    <a:pt x="38" y="4"/>
                  </a:cubicBezTo>
                  <a:cubicBezTo>
                    <a:pt x="38" y="4"/>
                    <a:pt x="38" y="4"/>
                    <a:pt x="38" y="3"/>
                  </a:cubicBezTo>
                  <a:cubicBezTo>
                    <a:pt x="37" y="3"/>
                    <a:pt x="37" y="4"/>
                    <a:pt x="37" y="4"/>
                  </a:cubicBezTo>
                  <a:cubicBezTo>
                    <a:pt x="37" y="4"/>
                    <a:pt x="36" y="4"/>
                    <a:pt x="36" y="4"/>
                  </a:cubicBezTo>
                  <a:cubicBezTo>
                    <a:pt x="36" y="4"/>
                    <a:pt x="36" y="4"/>
                    <a:pt x="36" y="4"/>
                  </a:cubicBezTo>
                  <a:cubicBezTo>
                    <a:pt x="36" y="4"/>
                    <a:pt x="36" y="3"/>
                    <a:pt x="35" y="3"/>
                  </a:cubicBezTo>
                  <a:cubicBezTo>
                    <a:pt x="36" y="3"/>
                    <a:pt x="37" y="2"/>
                    <a:pt x="37" y="2"/>
                  </a:cubicBezTo>
                  <a:cubicBezTo>
                    <a:pt x="38" y="1"/>
                    <a:pt x="39" y="1"/>
                    <a:pt x="40" y="1"/>
                  </a:cubicBezTo>
                  <a:cubicBezTo>
                    <a:pt x="40" y="1"/>
                    <a:pt x="40" y="1"/>
                    <a:pt x="40" y="1"/>
                  </a:cubicBezTo>
                  <a:cubicBezTo>
                    <a:pt x="41" y="2"/>
                    <a:pt x="41" y="2"/>
                    <a:pt x="41" y="2"/>
                  </a:cubicBezTo>
                  <a:cubicBezTo>
                    <a:pt x="41" y="2"/>
                    <a:pt x="42" y="2"/>
                    <a:pt x="42" y="1"/>
                  </a:cubicBezTo>
                  <a:cubicBezTo>
                    <a:pt x="43" y="1"/>
                    <a:pt x="43" y="1"/>
                    <a:pt x="44" y="1"/>
                  </a:cubicBezTo>
                  <a:cubicBezTo>
                    <a:pt x="45" y="1"/>
                    <a:pt x="45" y="1"/>
                    <a:pt x="46" y="1"/>
                  </a:cubicBezTo>
                  <a:cubicBezTo>
                    <a:pt x="46" y="1"/>
                    <a:pt x="47" y="1"/>
                    <a:pt x="47" y="1"/>
                  </a:cubicBezTo>
                  <a:cubicBezTo>
                    <a:pt x="47" y="1"/>
                    <a:pt x="47" y="2"/>
                    <a:pt x="48" y="1"/>
                  </a:cubicBezTo>
                  <a:cubicBezTo>
                    <a:pt x="48" y="1"/>
                    <a:pt x="48" y="1"/>
                    <a:pt x="48" y="1"/>
                  </a:cubicBezTo>
                  <a:cubicBezTo>
                    <a:pt x="48" y="1"/>
                    <a:pt x="49" y="1"/>
                    <a:pt x="49" y="1"/>
                  </a:cubicBezTo>
                  <a:cubicBezTo>
                    <a:pt x="49" y="1"/>
                    <a:pt x="49" y="1"/>
                    <a:pt x="50" y="1"/>
                  </a:cubicBezTo>
                  <a:cubicBezTo>
                    <a:pt x="50" y="1"/>
                    <a:pt x="50" y="1"/>
                    <a:pt x="50" y="1"/>
                  </a:cubicBezTo>
                  <a:cubicBezTo>
                    <a:pt x="53" y="1"/>
                    <a:pt x="56" y="1"/>
                    <a:pt x="59" y="1"/>
                  </a:cubicBezTo>
                  <a:cubicBezTo>
                    <a:pt x="60" y="1"/>
                    <a:pt x="61" y="1"/>
                    <a:pt x="62" y="1"/>
                  </a:cubicBezTo>
                  <a:cubicBezTo>
                    <a:pt x="64" y="1"/>
                    <a:pt x="64" y="1"/>
                    <a:pt x="65" y="1"/>
                  </a:cubicBezTo>
                  <a:cubicBezTo>
                    <a:pt x="65" y="1"/>
                    <a:pt x="66" y="1"/>
                    <a:pt x="66" y="2"/>
                  </a:cubicBezTo>
                  <a:cubicBezTo>
                    <a:pt x="66" y="2"/>
                    <a:pt x="66" y="2"/>
                    <a:pt x="67" y="2"/>
                  </a:cubicBezTo>
                  <a:cubicBezTo>
                    <a:pt x="67" y="2"/>
                    <a:pt x="67" y="2"/>
                    <a:pt x="67" y="1"/>
                  </a:cubicBezTo>
                  <a:cubicBezTo>
                    <a:pt x="68" y="1"/>
                    <a:pt x="68" y="1"/>
                    <a:pt x="68" y="1"/>
                  </a:cubicBezTo>
                  <a:cubicBezTo>
                    <a:pt x="69" y="1"/>
                    <a:pt x="69" y="1"/>
                    <a:pt x="69" y="1"/>
                  </a:cubicBezTo>
                  <a:cubicBezTo>
                    <a:pt x="70" y="2"/>
                    <a:pt x="70" y="2"/>
                    <a:pt x="70" y="2"/>
                  </a:cubicBezTo>
                  <a:cubicBezTo>
                    <a:pt x="70" y="2"/>
                    <a:pt x="71" y="2"/>
                    <a:pt x="71" y="1"/>
                  </a:cubicBezTo>
                  <a:cubicBezTo>
                    <a:pt x="71" y="1"/>
                    <a:pt x="71" y="1"/>
                    <a:pt x="71" y="1"/>
                  </a:cubicBezTo>
                  <a:cubicBezTo>
                    <a:pt x="71" y="0"/>
                    <a:pt x="72" y="0"/>
                    <a:pt x="72" y="1"/>
                  </a:cubicBezTo>
                  <a:cubicBezTo>
                    <a:pt x="72" y="1"/>
                    <a:pt x="73" y="1"/>
                    <a:pt x="73" y="1"/>
                  </a:cubicBezTo>
                  <a:cubicBezTo>
                    <a:pt x="73" y="1"/>
                    <a:pt x="74" y="1"/>
                    <a:pt x="75" y="1"/>
                  </a:cubicBezTo>
                  <a:cubicBezTo>
                    <a:pt x="75" y="1"/>
                    <a:pt x="76" y="1"/>
                    <a:pt x="76" y="0"/>
                  </a:cubicBezTo>
                  <a:cubicBezTo>
                    <a:pt x="77" y="0"/>
                    <a:pt x="78" y="0"/>
                    <a:pt x="78" y="0"/>
                  </a:cubicBezTo>
                  <a:cubicBezTo>
                    <a:pt x="79" y="0"/>
                    <a:pt x="79" y="1"/>
                    <a:pt x="79" y="1"/>
                  </a:cubicBezTo>
                  <a:cubicBezTo>
                    <a:pt x="80" y="1"/>
                    <a:pt x="81" y="1"/>
                    <a:pt x="82" y="1"/>
                  </a:cubicBezTo>
                  <a:cubicBezTo>
                    <a:pt x="83" y="1"/>
                    <a:pt x="84"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49">
              <a:extLst>
                <a:ext uri="{FF2B5EF4-FFF2-40B4-BE49-F238E27FC236}">
                  <a16:creationId xmlns:a16="http://schemas.microsoft.com/office/drawing/2014/main" id="{3F951928-C9F3-4A74-AB4A-1FC617A69236}"/>
                </a:ext>
              </a:extLst>
            </p:cNvPr>
            <p:cNvSpPr>
              <a:spLocks noEditPoints="1"/>
            </p:cNvSpPr>
            <p:nvPr/>
          </p:nvSpPr>
          <p:spPr bwMode="auto">
            <a:xfrm>
              <a:off x="4619325" y="4487677"/>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7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70" y="212"/>
                    <a:pt x="70" y="213"/>
                    <a:pt x="70" y="214"/>
                  </a:cubicBezTo>
                  <a:lnTo>
                    <a:pt x="68" y="214"/>
                  </a:lnTo>
                  <a:close/>
                  <a:moveTo>
                    <a:pt x="62" y="214"/>
                  </a:moveTo>
                  <a:cubicBezTo>
                    <a:pt x="62" y="214"/>
                    <a:pt x="62" y="213"/>
                    <a:pt x="62" y="213"/>
                  </a:cubicBezTo>
                  <a:cubicBezTo>
                    <a:pt x="62" y="213"/>
                    <a:pt x="63" y="213"/>
                    <a:pt x="63" y="213"/>
                  </a:cubicBezTo>
                  <a:cubicBezTo>
                    <a:pt x="63" y="214"/>
                    <a:pt x="63" y="214"/>
                    <a:pt x="62" y="214"/>
                  </a:cubicBezTo>
                  <a:cubicBezTo>
                    <a:pt x="62" y="214"/>
                    <a:pt x="62" y="214"/>
                    <a:pt x="62" y="214"/>
                  </a:cubicBezTo>
                  <a:close/>
                  <a:moveTo>
                    <a:pt x="55" y="218"/>
                  </a:moveTo>
                  <a:cubicBezTo>
                    <a:pt x="56" y="219"/>
                    <a:pt x="55" y="219"/>
                    <a:pt x="55" y="219"/>
                  </a:cubicBezTo>
                  <a:cubicBezTo>
                    <a:pt x="54" y="220"/>
                    <a:pt x="54" y="220"/>
                    <a:pt x="53" y="220"/>
                  </a:cubicBezTo>
                  <a:cubicBezTo>
                    <a:pt x="53" y="220"/>
                    <a:pt x="52" y="220"/>
                    <a:pt x="52" y="220"/>
                  </a:cubicBezTo>
                  <a:cubicBezTo>
                    <a:pt x="51" y="220"/>
                    <a:pt x="51" y="220"/>
                    <a:pt x="52" y="221"/>
                  </a:cubicBezTo>
                  <a:cubicBezTo>
                    <a:pt x="51" y="221"/>
                    <a:pt x="51" y="220"/>
                    <a:pt x="50" y="220"/>
                  </a:cubicBezTo>
                  <a:cubicBezTo>
                    <a:pt x="49" y="220"/>
                    <a:pt x="49" y="220"/>
                    <a:pt x="48" y="220"/>
                  </a:cubicBezTo>
                  <a:cubicBezTo>
                    <a:pt x="47" y="220"/>
                    <a:pt x="46" y="220"/>
                    <a:pt x="46" y="220"/>
                  </a:cubicBezTo>
                  <a:cubicBezTo>
                    <a:pt x="45" y="219"/>
                    <a:pt x="45" y="219"/>
                    <a:pt x="45" y="218"/>
                  </a:cubicBezTo>
                  <a:cubicBezTo>
                    <a:pt x="46" y="219"/>
                    <a:pt x="47" y="219"/>
                    <a:pt x="48" y="219"/>
                  </a:cubicBezTo>
                  <a:cubicBezTo>
                    <a:pt x="49" y="219"/>
                    <a:pt x="50" y="219"/>
                    <a:pt x="50" y="219"/>
                  </a:cubicBezTo>
                  <a:cubicBezTo>
                    <a:pt x="51" y="218"/>
                    <a:pt x="52" y="218"/>
                    <a:pt x="53" y="218"/>
                  </a:cubicBezTo>
                  <a:cubicBezTo>
                    <a:pt x="53" y="218"/>
                    <a:pt x="54" y="218"/>
                    <a:pt x="55" y="218"/>
                  </a:cubicBezTo>
                  <a:close/>
                  <a:moveTo>
                    <a:pt x="82" y="220"/>
                  </a:moveTo>
                  <a:cubicBezTo>
                    <a:pt x="82" y="220"/>
                    <a:pt x="82" y="220"/>
                    <a:pt x="81" y="221"/>
                  </a:cubicBezTo>
                  <a:cubicBezTo>
                    <a:pt x="81" y="221"/>
                    <a:pt x="80" y="221"/>
                    <a:pt x="80" y="221"/>
                  </a:cubicBezTo>
                  <a:cubicBezTo>
                    <a:pt x="80" y="220"/>
                    <a:pt x="80" y="219"/>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0"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8"/>
                    <a:pt x="64" y="219"/>
                    <a:pt x="64" y="219"/>
                  </a:cubicBezTo>
                  <a:cubicBezTo>
                    <a:pt x="64" y="220"/>
                    <a:pt x="64" y="220"/>
                    <a:pt x="64" y="220"/>
                  </a:cubicBezTo>
                  <a:close/>
                  <a:moveTo>
                    <a:pt x="79" y="213"/>
                  </a:moveTo>
                  <a:cubicBezTo>
                    <a:pt x="78" y="213"/>
                    <a:pt x="78" y="214"/>
                    <a:pt x="79" y="214"/>
                  </a:cubicBezTo>
                  <a:cubicBezTo>
                    <a:pt x="79" y="214"/>
                    <a:pt x="79" y="214"/>
                    <a:pt x="79" y="214"/>
                  </a:cubicBezTo>
                  <a:cubicBezTo>
                    <a:pt x="79" y="215"/>
                    <a:pt x="80" y="215"/>
                    <a:pt x="80" y="215"/>
                  </a:cubicBezTo>
                  <a:cubicBezTo>
                    <a:pt x="80" y="215"/>
                    <a:pt x="80" y="215"/>
                    <a:pt x="81" y="215"/>
                  </a:cubicBezTo>
                  <a:cubicBezTo>
                    <a:pt x="81" y="216"/>
                    <a:pt x="81" y="216"/>
                    <a:pt x="80" y="216"/>
                  </a:cubicBezTo>
                  <a:cubicBezTo>
                    <a:pt x="80" y="217"/>
                    <a:pt x="80" y="217"/>
                    <a:pt x="81" y="217"/>
                  </a:cubicBezTo>
                  <a:cubicBezTo>
                    <a:pt x="81" y="217"/>
                    <a:pt x="82" y="217"/>
                    <a:pt x="82" y="216"/>
                  </a:cubicBezTo>
                  <a:cubicBezTo>
                    <a:pt x="82" y="216"/>
                    <a:pt x="82" y="216"/>
                    <a:pt x="82" y="216"/>
                  </a:cubicBezTo>
                  <a:cubicBezTo>
                    <a:pt x="82" y="216"/>
                    <a:pt x="82" y="215"/>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6" y="211"/>
                  </a:moveTo>
                  <a:cubicBezTo>
                    <a:pt x="76" y="212"/>
                    <a:pt x="76" y="212"/>
                    <a:pt x="76" y="212"/>
                  </a:cubicBezTo>
                  <a:cubicBezTo>
                    <a:pt x="76" y="212"/>
                    <a:pt x="77"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2"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5" y="209"/>
                    <a:pt x="95"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7" y="209"/>
                    <a:pt x="36" y="210"/>
                  </a:cubicBezTo>
                  <a:cubicBezTo>
                    <a:pt x="36" y="210"/>
                    <a:pt x="37" y="210"/>
                    <a:pt x="37" y="210"/>
                  </a:cubicBezTo>
                  <a:cubicBezTo>
                    <a:pt x="37" y="210"/>
                    <a:pt x="37" y="210"/>
                    <a:pt x="37" y="210"/>
                  </a:cubicBezTo>
                  <a:close/>
                  <a:moveTo>
                    <a:pt x="26" y="209"/>
                  </a:moveTo>
                  <a:cubicBezTo>
                    <a:pt x="26" y="210"/>
                    <a:pt x="26" y="210"/>
                    <a:pt x="26" y="211"/>
                  </a:cubicBezTo>
                  <a:cubicBezTo>
                    <a:pt x="27"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09"/>
                    <a:pt x="103" y="208"/>
                  </a:cubicBezTo>
                  <a:cubicBezTo>
                    <a:pt x="102" y="208"/>
                    <a:pt x="101" y="208"/>
                    <a:pt x="101" y="209"/>
                  </a:cubicBezTo>
                  <a:cubicBezTo>
                    <a:pt x="100" y="209"/>
                    <a:pt x="100" y="209"/>
                    <a:pt x="100" y="210"/>
                  </a:cubicBezTo>
                  <a:close/>
                  <a:moveTo>
                    <a:pt x="100" y="209"/>
                  </a:moveTo>
                  <a:cubicBezTo>
                    <a:pt x="100" y="208"/>
                    <a:pt x="100" y="208"/>
                    <a:pt x="100" y="208"/>
                  </a:cubicBezTo>
                  <a:cubicBezTo>
                    <a:pt x="100" y="208"/>
                    <a:pt x="100" y="208"/>
                    <a:pt x="100" y="209"/>
                  </a:cubicBezTo>
                  <a:cubicBezTo>
                    <a:pt x="100" y="209"/>
                    <a:pt x="100"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4" y="208"/>
                    <a:pt x="105"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6" y="208"/>
                  </a:lnTo>
                  <a:lnTo>
                    <a:pt x="26"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5" y="206"/>
                    <a:pt x="105" y="206"/>
                    <a:pt x="105" y="207"/>
                  </a:cubicBezTo>
                  <a:close/>
                  <a:moveTo>
                    <a:pt x="87" y="205"/>
                  </a:moveTo>
                  <a:cubicBezTo>
                    <a:pt x="87" y="205"/>
                    <a:pt x="86" y="205"/>
                    <a:pt x="86" y="205"/>
                  </a:cubicBezTo>
                  <a:cubicBezTo>
                    <a:pt x="86" y="205"/>
                    <a:pt x="86" y="205"/>
                    <a:pt x="86" y="205"/>
                  </a:cubicBezTo>
                  <a:cubicBezTo>
                    <a:pt x="86" y="205"/>
                    <a:pt x="86" y="205"/>
                    <a:pt x="86" y="206"/>
                  </a:cubicBezTo>
                  <a:cubicBezTo>
                    <a:pt x="86" y="206"/>
                    <a:pt x="86" y="206"/>
                    <a:pt x="87" y="205"/>
                  </a:cubicBezTo>
                  <a:close/>
                  <a:moveTo>
                    <a:pt x="74" y="206"/>
                  </a:moveTo>
                  <a:lnTo>
                    <a:pt x="75" y="206"/>
                  </a:lnTo>
                  <a:lnTo>
                    <a:pt x="75" y="205"/>
                  </a:lnTo>
                  <a:lnTo>
                    <a:pt x="74" y="205"/>
                  </a:lnTo>
                  <a:lnTo>
                    <a:pt x="74" y="206"/>
                  </a:lnTo>
                  <a:close/>
                  <a:moveTo>
                    <a:pt x="68" y="209"/>
                  </a:moveTo>
                  <a:cubicBezTo>
                    <a:pt x="68" y="209"/>
                    <a:pt x="69" y="209"/>
                    <a:pt x="69" y="208"/>
                  </a:cubicBezTo>
                  <a:cubicBezTo>
                    <a:pt x="69" y="208"/>
                    <a:pt x="69" y="207"/>
                    <a:pt x="69" y="207"/>
                  </a:cubicBezTo>
                  <a:cubicBezTo>
                    <a:pt x="69" y="206"/>
                    <a:pt x="69" y="206"/>
                    <a:pt x="69" y="205"/>
                  </a:cubicBezTo>
                  <a:cubicBezTo>
                    <a:pt x="69" y="205"/>
                    <a:pt x="68" y="205"/>
                    <a:pt x="68" y="205"/>
                  </a:cubicBezTo>
                  <a:cubicBezTo>
                    <a:pt x="68" y="206"/>
                    <a:pt x="68" y="206"/>
                    <a:pt x="68" y="207"/>
                  </a:cubicBezTo>
                  <a:cubicBezTo>
                    <a:pt x="67" y="208"/>
                    <a:pt x="68" y="209"/>
                    <a:pt x="68" y="209"/>
                  </a:cubicBezTo>
                  <a:close/>
                  <a:moveTo>
                    <a:pt x="63" y="206"/>
                  </a:moveTo>
                  <a:cubicBezTo>
                    <a:pt x="63" y="205"/>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5"/>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4"/>
                    <a:pt x="103" y="204"/>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2" y="204"/>
                    <a:pt x="112" y="204"/>
                  </a:cubicBezTo>
                  <a:cubicBezTo>
                    <a:pt x="112" y="204"/>
                    <a:pt x="112" y="205"/>
                    <a:pt x="112" y="205"/>
                  </a:cubicBezTo>
                  <a:close/>
                  <a:moveTo>
                    <a:pt x="91" y="205"/>
                  </a:moveTo>
                  <a:cubicBezTo>
                    <a:pt x="91" y="205"/>
                    <a:pt x="91"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4"/>
                    <a:pt x="111" y="204"/>
                  </a:cubicBezTo>
                  <a:cubicBezTo>
                    <a:pt x="111" y="204"/>
                    <a:pt x="111" y="204"/>
                    <a:pt x="110" y="203"/>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5"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8" y="193"/>
                  </a:cubicBezTo>
                  <a:cubicBezTo>
                    <a:pt x="98" y="193"/>
                    <a:pt x="98" y="194"/>
                    <a:pt x="99" y="195"/>
                  </a:cubicBezTo>
                  <a:cubicBezTo>
                    <a:pt x="99" y="196"/>
                    <a:pt x="99" y="197"/>
                    <a:pt x="98" y="197"/>
                  </a:cubicBezTo>
                  <a:cubicBezTo>
                    <a:pt x="99" y="197"/>
                    <a:pt x="100" y="197"/>
                    <a:pt x="100" y="197"/>
                  </a:cubicBezTo>
                  <a:cubicBezTo>
                    <a:pt x="100" y="197"/>
                    <a:pt x="100" y="197"/>
                    <a:pt x="100" y="197"/>
                  </a:cubicBezTo>
                  <a:cubicBezTo>
                    <a:pt x="101" y="198"/>
                    <a:pt x="101" y="198"/>
                    <a:pt x="101" y="198"/>
                  </a:cubicBezTo>
                  <a:cubicBezTo>
                    <a:pt x="101" y="199"/>
                    <a:pt x="101" y="199"/>
                    <a:pt x="101" y="199"/>
                  </a:cubicBezTo>
                  <a:cubicBezTo>
                    <a:pt x="102" y="200"/>
                    <a:pt x="102" y="200"/>
                    <a:pt x="102" y="199"/>
                  </a:cubicBezTo>
                  <a:cubicBezTo>
                    <a:pt x="102" y="199"/>
                    <a:pt x="102" y="198"/>
                    <a:pt x="103"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1"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10" y="190"/>
                    <a:pt x="110"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6" y="190"/>
                  </a:cubicBezTo>
                  <a:cubicBezTo>
                    <a:pt x="57" y="190"/>
                    <a:pt x="57" y="190"/>
                    <a:pt x="57" y="190"/>
                  </a:cubicBezTo>
                  <a:cubicBezTo>
                    <a:pt x="57" y="189"/>
                    <a:pt x="57" y="189"/>
                    <a:pt x="57" y="189"/>
                  </a:cubicBezTo>
                  <a:close/>
                  <a:moveTo>
                    <a:pt x="96" y="188"/>
                  </a:moveTo>
                  <a:cubicBezTo>
                    <a:pt x="96" y="188"/>
                    <a:pt x="96" y="188"/>
                    <a:pt x="95" y="188"/>
                  </a:cubicBezTo>
                  <a:cubicBezTo>
                    <a:pt x="95" y="188"/>
                    <a:pt x="95" y="188"/>
                    <a:pt x="95" y="189"/>
                  </a:cubicBezTo>
                  <a:cubicBezTo>
                    <a:pt x="95" y="189"/>
                    <a:pt x="95" y="188"/>
                    <a:pt x="96" y="188"/>
                  </a:cubicBezTo>
                  <a:cubicBezTo>
                    <a:pt x="96" y="188"/>
                    <a:pt x="96" y="188"/>
                    <a:pt x="96" y="188"/>
                  </a:cubicBezTo>
                  <a:close/>
                  <a:moveTo>
                    <a:pt x="52" y="190"/>
                  </a:moveTo>
                  <a:cubicBezTo>
                    <a:pt x="53" y="189"/>
                    <a:pt x="53" y="189"/>
                    <a:pt x="54" y="189"/>
                  </a:cubicBezTo>
                  <a:cubicBezTo>
                    <a:pt x="54" y="190"/>
                    <a:pt x="54" y="190"/>
                    <a:pt x="54" y="190"/>
                  </a:cubicBezTo>
                  <a:cubicBezTo>
                    <a:pt x="55" y="190"/>
                    <a:pt x="55" y="190"/>
                    <a:pt x="55" y="190"/>
                  </a:cubicBezTo>
                  <a:cubicBezTo>
                    <a:pt x="56"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9" y="188"/>
                    <a:pt x="99" y="188"/>
                  </a:cubicBezTo>
                  <a:cubicBezTo>
                    <a:pt x="99" y="189"/>
                    <a:pt x="99" y="189"/>
                    <a:pt x="100" y="189"/>
                  </a:cubicBezTo>
                  <a:cubicBezTo>
                    <a:pt x="100" y="188"/>
                    <a:pt x="99" y="187"/>
                    <a:pt x="99" y="187"/>
                  </a:cubicBezTo>
                  <a:cubicBezTo>
                    <a:pt x="99"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6" y="138"/>
                    <a:pt x="96" y="138"/>
                  </a:cubicBezTo>
                  <a:cubicBezTo>
                    <a:pt x="96" y="138"/>
                    <a:pt x="96" y="137"/>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8"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2" y="79"/>
                    <a:pt x="112" y="80"/>
                    <a:pt x="113" y="80"/>
                  </a:cubicBezTo>
                  <a:close/>
                  <a:moveTo>
                    <a:pt x="9" y="61"/>
                  </a:moveTo>
                  <a:cubicBezTo>
                    <a:pt x="9" y="60"/>
                    <a:pt x="9" y="60"/>
                    <a:pt x="9" y="60"/>
                  </a:cubicBezTo>
                  <a:cubicBezTo>
                    <a:pt x="10" y="59"/>
                    <a:pt x="10" y="59"/>
                    <a:pt x="10" y="59"/>
                  </a:cubicBezTo>
                  <a:cubicBezTo>
                    <a:pt x="10" y="59"/>
                    <a:pt x="10"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6" y="52"/>
                    <a:pt x="16" y="52"/>
                    <a:pt x="16" y="52"/>
                  </a:cubicBezTo>
                  <a:cubicBezTo>
                    <a:pt x="16" y="52"/>
                    <a:pt x="16" y="52"/>
                    <a:pt x="16" y="52"/>
                  </a:cubicBezTo>
                  <a:close/>
                  <a:moveTo>
                    <a:pt x="101" y="52"/>
                  </a:moveTo>
                  <a:cubicBezTo>
                    <a:pt x="102" y="52"/>
                    <a:pt x="102" y="52"/>
                    <a:pt x="102" y="52"/>
                  </a:cubicBezTo>
                  <a:cubicBezTo>
                    <a:pt x="103" y="52"/>
                    <a:pt x="103" y="52"/>
                    <a:pt x="103" y="51"/>
                  </a:cubicBezTo>
                  <a:cubicBezTo>
                    <a:pt x="103" y="51"/>
                    <a:pt x="103" y="51"/>
                    <a:pt x="102" y="51"/>
                  </a:cubicBezTo>
                  <a:cubicBezTo>
                    <a:pt x="102" y="50"/>
                    <a:pt x="102" y="50"/>
                    <a:pt x="101" y="51"/>
                  </a:cubicBezTo>
                  <a:lnTo>
                    <a:pt x="101" y="52"/>
                  </a:lnTo>
                  <a:close/>
                  <a:moveTo>
                    <a:pt x="16" y="51"/>
                  </a:moveTo>
                  <a:cubicBezTo>
                    <a:pt x="17" y="50"/>
                    <a:pt x="17" y="50"/>
                    <a:pt x="17" y="49"/>
                  </a:cubicBezTo>
                  <a:cubicBezTo>
                    <a:pt x="17" y="49"/>
                    <a:pt x="17" y="48"/>
                    <a:pt x="16" y="48"/>
                  </a:cubicBezTo>
                  <a:cubicBezTo>
                    <a:pt x="16" y="49"/>
                    <a:pt x="15" y="49"/>
                    <a:pt x="15" y="50"/>
                  </a:cubicBezTo>
                  <a:cubicBezTo>
                    <a:pt x="16" y="50"/>
                    <a:pt x="16" y="50"/>
                    <a:pt x="16" y="51"/>
                  </a:cubicBezTo>
                  <a:close/>
                  <a:moveTo>
                    <a:pt x="18" y="44"/>
                  </a:moveTo>
                  <a:cubicBezTo>
                    <a:pt x="17" y="44"/>
                    <a:pt x="17" y="44"/>
                    <a:pt x="17" y="44"/>
                  </a:cubicBezTo>
                  <a:cubicBezTo>
                    <a:pt x="17" y="45"/>
                    <a:pt x="17" y="45"/>
                    <a:pt x="17" y="45"/>
                  </a:cubicBezTo>
                  <a:cubicBezTo>
                    <a:pt x="17" y="45"/>
                    <a:pt x="17" y="45"/>
                    <a:pt x="17"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8" y="40"/>
                    <a:pt x="28" y="40"/>
                    <a:pt x="29" y="39"/>
                  </a:cubicBezTo>
                  <a:cubicBezTo>
                    <a:pt x="29" y="38"/>
                    <a:pt x="29" y="38"/>
                    <a:pt x="30" y="37"/>
                  </a:cubicBezTo>
                  <a:cubicBezTo>
                    <a:pt x="29" y="37"/>
                    <a:pt x="29" y="36"/>
                    <a:pt x="29" y="36"/>
                  </a:cubicBezTo>
                  <a:cubicBezTo>
                    <a:pt x="28" y="35"/>
                    <a:pt x="28" y="35"/>
                    <a:pt x="27" y="35"/>
                  </a:cubicBezTo>
                  <a:cubicBezTo>
                    <a:pt x="27"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1" y="31"/>
                    <a:pt x="101" y="31"/>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90" y="28"/>
                  </a:cubicBezTo>
                  <a:cubicBezTo>
                    <a:pt x="90" y="28"/>
                    <a:pt x="90" y="28"/>
                    <a:pt x="90" y="28"/>
                  </a:cubicBezTo>
                  <a:cubicBezTo>
                    <a:pt x="90" y="28"/>
                    <a:pt x="90"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6" y="25"/>
                  </a:cubicBezTo>
                  <a:lnTo>
                    <a:pt x="27" y="25"/>
                  </a:lnTo>
                  <a:close/>
                  <a:moveTo>
                    <a:pt x="63" y="23"/>
                  </a:moveTo>
                  <a:cubicBezTo>
                    <a:pt x="63" y="24"/>
                    <a:pt x="63" y="24"/>
                    <a:pt x="63" y="24"/>
                  </a:cubicBezTo>
                  <a:cubicBezTo>
                    <a:pt x="63" y="24"/>
                    <a:pt x="63" y="24"/>
                    <a:pt x="63" y="24"/>
                  </a:cubicBezTo>
                  <a:cubicBezTo>
                    <a:pt x="63" y="23"/>
                    <a:pt x="64" y="23"/>
                    <a:pt x="64" y="23"/>
                  </a:cubicBezTo>
                  <a:cubicBezTo>
                    <a:pt x="64" y="23"/>
                    <a:pt x="64" y="23"/>
                    <a:pt x="63" y="23"/>
                  </a:cubicBezTo>
                  <a:close/>
                  <a:moveTo>
                    <a:pt x="61" y="22"/>
                  </a:moveTo>
                  <a:cubicBezTo>
                    <a:pt x="61" y="22"/>
                    <a:pt x="60" y="21"/>
                    <a:pt x="60" y="21"/>
                  </a:cubicBezTo>
                  <a:cubicBezTo>
                    <a:pt x="60" y="21"/>
                    <a:pt x="60" y="22"/>
                    <a:pt x="59" y="22"/>
                  </a:cubicBezTo>
                  <a:lnTo>
                    <a:pt x="61"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1" y="20"/>
                  </a:moveTo>
                  <a:cubicBezTo>
                    <a:pt x="40" y="20"/>
                    <a:pt x="40" y="20"/>
                    <a:pt x="40" y="20"/>
                  </a:cubicBezTo>
                  <a:cubicBezTo>
                    <a:pt x="40" y="20"/>
                    <a:pt x="40" y="20"/>
                    <a:pt x="40" y="20"/>
                  </a:cubicBezTo>
                  <a:cubicBezTo>
                    <a:pt x="40" y="20"/>
                    <a:pt x="40" y="20"/>
                    <a:pt x="40"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5" y="15"/>
                    <a:pt x="64" y="15"/>
                    <a:pt x="64" y="16"/>
                  </a:cubicBezTo>
                  <a:cubicBezTo>
                    <a:pt x="64" y="16"/>
                    <a:pt x="63" y="17"/>
                    <a:pt x="63" y="17"/>
                  </a:cubicBezTo>
                  <a:close/>
                  <a:moveTo>
                    <a:pt x="35" y="15"/>
                  </a:moveTo>
                  <a:cubicBezTo>
                    <a:pt x="35" y="15"/>
                    <a:pt x="35" y="15"/>
                    <a:pt x="35" y="15"/>
                  </a:cubicBezTo>
                  <a:cubicBezTo>
                    <a:pt x="34" y="15"/>
                    <a:pt x="34" y="15"/>
                    <a:pt x="34" y="15"/>
                  </a:cubicBezTo>
                  <a:cubicBezTo>
                    <a:pt x="35" y="15"/>
                    <a:pt x="35" y="15"/>
                    <a:pt x="35" y="15"/>
                  </a:cubicBezTo>
                  <a:cubicBezTo>
                    <a:pt x="35" y="15"/>
                    <a:pt x="35" y="15"/>
                    <a:pt x="35" y="15"/>
                  </a:cubicBezTo>
                  <a:close/>
                  <a:moveTo>
                    <a:pt x="44" y="16"/>
                  </a:moveTo>
                  <a:cubicBezTo>
                    <a:pt x="44" y="17"/>
                    <a:pt x="44" y="17"/>
                    <a:pt x="44" y="17"/>
                  </a:cubicBezTo>
                  <a:cubicBezTo>
                    <a:pt x="45" y="16"/>
                    <a:pt x="45" y="16"/>
                    <a:pt x="45" y="16"/>
                  </a:cubicBezTo>
                  <a:cubicBezTo>
                    <a:pt x="46" y="16"/>
                    <a:pt x="46" y="15"/>
                    <a:pt x="46" y="15"/>
                  </a:cubicBezTo>
                  <a:cubicBezTo>
                    <a:pt x="46" y="15"/>
                    <a:pt x="46" y="14"/>
                    <a:pt x="45" y="14"/>
                  </a:cubicBezTo>
                  <a:cubicBezTo>
                    <a:pt x="45" y="15"/>
                    <a:pt x="45" y="15"/>
                    <a:pt x="45" y="15"/>
                  </a:cubicBezTo>
                  <a:cubicBezTo>
                    <a:pt x="45" y="15"/>
                    <a:pt x="45" y="15"/>
                    <a:pt x="44" y="15"/>
                  </a:cubicBezTo>
                  <a:cubicBezTo>
                    <a:pt x="44" y="15"/>
                    <a:pt x="44" y="15"/>
                    <a:pt x="44" y="16"/>
                  </a:cubicBezTo>
                  <a:cubicBezTo>
                    <a:pt x="44" y="16"/>
                    <a:pt x="44" y="16"/>
                    <a:pt x="44" y="16"/>
                  </a:cubicBezTo>
                  <a:close/>
                  <a:moveTo>
                    <a:pt x="109" y="14"/>
                  </a:moveTo>
                  <a:cubicBezTo>
                    <a:pt x="109" y="15"/>
                    <a:pt x="109" y="15"/>
                    <a:pt x="109" y="15"/>
                  </a:cubicBezTo>
                  <a:cubicBezTo>
                    <a:pt x="109" y="15"/>
                    <a:pt x="109" y="15"/>
                    <a:pt x="109" y="14"/>
                  </a:cubicBezTo>
                  <a:cubicBezTo>
                    <a:pt x="110"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1"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8"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7" y="10"/>
                  </a:cubicBezTo>
                  <a:cubicBezTo>
                    <a:pt x="66" y="10"/>
                    <a:pt x="66" y="10"/>
                    <a:pt x="66" y="11"/>
                  </a:cubicBezTo>
                  <a:cubicBezTo>
                    <a:pt x="66" y="11"/>
                    <a:pt x="67"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3" y="5"/>
                  </a:moveTo>
                  <a:cubicBezTo>
                    <a:pt x="63" y="5"/>
                    <a:pt x="62" y="5"/>
                    <a:pt x="62" y="6"/>
                  </a:cubicBezTo>
                  <a:cubicBezTo>
                    <a:pt x="62" y="6"/>
                    <a:pt x="62" y="6"/>
                    <a:pt x="62" y="6"/>
                  </a:cubicBezTo>
                  <a:cubicBezTo>
                    <a:pt x="62" y="6"/>
                    <a:pt x="62" y="6"/>
                    <a:pt x="63" y="6"/>
                  </a:cubicBezTo>
                  <a:cubicBezTo>
                    <a:pt x="63" y="6"/>
                    <a:pt x="63" y="6"/>
                    <a:pt x="63" y="5"/>
                  </a:cubicBezTo>
                  <a:close/>
                  <a:moveTo>
                    <a:pt x="59" y="4"/>
                  </a:moveTo>
                  <a:cubicBezTo>
                    <a:pt x="59" y="4"/>
                    <a:pt x="59" y="4"/>
                    <a:pt x="59" y="4"/>
                  </a:cubicBezTo>
                  <a:cubicBezTo>
                    <a:pt x="58" y="5"/>
                    <a:pt x="58" y="5"/>
                    <a:pt x="59" y="5"/>
                  </a:cubicBezTo>
                  <a:cubicBezTo>
                    <a:pt x="59"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2" y="5"/>
                  </a:cubicBezTo>
                  <a:cubicBezTo>
                    <a:pt x="41" y="4"/>
                    <a:pt x="41" y="4"/>
                    <a:pt x="41" y="4"/>
                  </a:cubicBezTo>
                  <a:lnTo>
                    <a:pt x="41" y="6"/>
                  </a:lnTo>
                  <a:close/>
                  <a:moveTo>
                    <a:pt x="64" y="6"/>
                  </a:moveTo>
                  <a:cubicBezTo>
                    <a:pt x="65" y="6"/>
                    <a:pt x="65" y="5"/>
                    <a:pt x="65" y="5"/>
                  </a:cubicBezTo>
                  <a:cubicBezTo>
                    <a:pt x="66" y="4"/>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1" y="96"/>
                    <a:pt x="111" y="97"/>
                  </a:cubicBezTo>
                  <a:cubicBezTo>
                    <a:pt x="111"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8" y="36"/>
                    <a:pt x="65" y="36"/>
                  </a:cubicBezTo>
                  <a:cubicBezTo>
                    <a:pt x="63" y="36"/>
                    <a:pt x="62" y="37"/>
                    <a:pt x="60" y="38"/>
                  </a:cubicBezTo>
                  <a:cubicBezTo>
                    <a:pt x="59" y="39"/>
                    <a:pt x="58" y="40"/>
                    <a:pt x="58" y="42"/>
                  </a:cubicBezTo>
                  <a:cubicBezTo>
                    <a:pt x="57" y="43"/>
                    <a:pt x="57" y="45"/>
                    <a:pt x="56" y="47"/>
                  </a:cubicBezTo>
                  <a:cubicBezTo>
                    <a:pt x="56" y="49"/>
                    <a:pt x="56" y="51"/>
                    <a:pt x="56" y="53"/>
                  </a:cubicBezTo>
                  <a:cubicBezTo>
                    <a:pt x="56" y="61"/>
                    <a:pt x="56" y="70"/>
                    <a:pt x="56" y="80"/>
                  </a:cubicBezTo>
                  <a:cubicBezTo>
                    <a:pt x="56" y="90"/>
                    <a:pt x="56" y="101"/>
                    <a:pt x="56" y="111"/>
                  </a:cubicBezTo>
                  <a:cubicBezTo>
                    <a:pt x="56" y="122"/>
                    <a:pt x="56" y="133"/>
                    <a:pt x="56" y="143"/>
                  </a:cubicBezTo>
                  <a:cubicBezTo>
                    <a:pt x="55" y="152"/>
                    <a:pt x="55" y="161"/>
                    <a:pt x="56" y="169"/>
                  </a:cubicBezTo>
                  <a:cubicBezTo>
                    <a:pt x="56" y="170"/>
                    <a:pt x="56" y="171"/>
                    <a:pt x="56" y="173"/>
                  </a:cubicBezTo>
                  <a:cubicBezTo>
                    <a:pt x="56" y="174"/>
                    <a:pt x="57" y="175"/>
                    <a:pt x="57" y="176"/>
                  </a:cubicBezTo>
                  <a:cubicBezTo>
                    <a:pt x="57" y="177"/>
                    <a:pt x="57" y="178"/>
                    <a:pt x="57" y="179"/>
                  </a:cubicBezTo>
                  <a:cubicBezTo>
                    <a:pt x="58" y="181"/>
                    <a:pt x="58" y="181"/>
                    <a:pt x="58" y="182"/>
                  </a:cubicBezTo>
                  <a:cubicBezTo>
                    <a:pt x="59" y="183"/>
                    <a:pt x="60" y="184"/>
                    <a:pt x="62" y="185"/>
                  </a:cubicBezTo>
                  <a:cubicBezTo>
                    <a:pt x="64" y="186"/>
                    <a:pt x="65" y="186"/>
                    <a:pt x="67" y="186"/>
                  </a:cubicBezTo>
                  <a:cubicBezTo>
                    <a:pt x="69" y="185"/>
                    <a:pt x="70" y="185"/>
                    <a:pt x="72" y="184"/>
                  </a:cubicBezTo>
                  <a:cubicBezTo>
                    <a:pt x="73" y="183"/>
                    <a:pt x="74" y="182"/>
                    <a:pt x="74" y="181"/>
                  </a:cubicBezTo>
                  <a:cubicBezTo>
                    <a:pt x="75" y="179"/>
                    <a:pt x="75" y="178"/>
                    <a:pt x="75" y="176"/>
                  </a:cubicBezTo>
                  <a:cubicBezTo>
                    <a:pt x="76"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1" y="165"/>
                    <a:pt x="130" y="169"/>
                  </a:cubicBezTo>
                  <a:cubicBezTo>
                    <a:pt x="130" y="173"/>
                    <a:pt x="129" y="176"/>
                    <a:pt x="129"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2" y="197"/>
                    <a:pt x="121" y="198"/>
                    <a:pt x="120" y="199"/>
                  </a:cubicBezTo>
                  <a:cubicBezTo>
                    <a:pt x="119" y="200"/>
                    <a:pt x="119"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0"/>
                  </a:cubicBezTo>
                  <a:cubicBezTo>
                    <a:pt x="104" y="211"/>
                    <a:pt x="104" y="212"/>
                    <a:pt x="105" y="212"/>
                  </a:cubicBezTo>
                  <a:cubicBezTo>
                    <a:pt x="104" y="212"/>
                    <a:pt x="103" y="212"/>
                    <a:pt x="103" y="213"/>
                  </a:cubicBezTo>
                  <a:cubicBezTo>
                    <a:pt x="102" y="213"/>
                    <a:pt x="102" y="214"/>
                    <a:pt x="101" y="214"/>
                  </a:cubicBezTo>
                  <a:cubicBezTo>
                    <a:pt x="100" y="214"/>
                    <a:pt x="100" y="214"/>
                    <a:pt x="99" y="213"/>
                  </a:cubicBezTo>
                  <a:cubicBezTo>
                    <a:pt x="99" y="213"/>
                    <a:pt x="98" y="213"/>
                    <a:pt x="97"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6"/>
                    <a:pt x="95" y="216"/>
                    <a:pt x="95" y="216"/>
                  </a:cubicBezTo>
                  <a:cubicBezTo>
                    <a:pt x="95" y="216"/>
                    <a:pt x="96" y="216"/>
                    <a:pt x="96" y="216"/>
                  </a:cubicBezTo>
                  <a:cubicBezTo>
                    <a:pt x="96" y="215"/>
                    <a:pt x="95" y="214"/>
                    <a:pt x="94" y="214"/>
                  </a:cubicBezTo>
                  <a:cubicBezTo>
                    <a:pt x="94" y="213"/>
                    <a:pt x="94" y="213"/>
                    <a:pt x="94" y="212"/>
                  </a:cubicBezTo>
                  <a:cubicBezTo>
                    <a:pt x="94" y="212"/>
                    <a:pt x="94" y="212"/>
                    <a:pt x="93" y="211"/>
                  </a:cubicBezTo>
                  <a:cubicBezTo>
                    <a:pt x="93" y="212"/>
                    <a:pt x="92" y="212"/>
                    <a:pt x="92" y="212"/>
                  </a:cubicBezTo>
                  <a:cubicBezTo>
                    <a:pt x="91" y="212"/>
                    <a:pt x="90" y="212"/>
                    <a:pt x="89" y="212"/>
                  </a:cubicBezTo>
                  <a:cubicBezTo>
                    <a:pt x="88" y="212"/>
                    <a:pt x="87" y="212"/>
                    <a:pt x="86" y="212"/>
                  </a:cubicBezTo>
                  <a:cubicBezTo>
                    <a:pt x="85" y="212"/>
                    <a:pt x="85" y="213"/>
                    <a:pt x="84" y="213"/>
                  </a:cubicBezTo>
                  <a:cubicBezTo>
                    <a:pt x="85" y="214"/>
                    <a:pt x="86" y="214"/>
                    <a:pt x="87" y="214"/>
                  </a:cubicBezTo>
                  <a:cubicBezTo>
                    <a:pt x="88" y="214"/>
                    <a:pt x="89" y="214"/>
                    <a:pt x="90" y="214"/>
                  </a:cubicBezTo>
                  <a:cubicBezTo>
                    <a:pt x="91" y="213"/>
                    <a:pt x="92"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80" y="218"/>
                  </a:cubicBezTo>
                  <a:cubicBezTo>
                    <a:pt x="79" y="219"/>
                    <a:pt x="79" y="219"/>
                    <a:pt x="78" y="220"/>
                  </a:cubicBezTo>
                  <a:cubicBezTo>
                    <a:pt x="77" y="220"/>
                    <a:pt x="77" y="221"/>
                    <a:pt x="76" y="221"/>
                  </a:cubicBezTo>
                  <a:lnTo>
                    <a:pt x="61" y="221"/>
                  </a:lnTo>
                  <a:cubicBezTo>
                    <a:pt x="60" y="221"/>
                    <a:pt x="59" y="221"/>
                    <a:pt x="59" y="221"/>
                  </a:cubicBezTo>
                  <a:cubicBezTo>
                    <a:pt x="58" y="220"/>
                    <a:pt x="58" y="220"/>
                    <a:pt x="58" y="219"/>
                  </a:cubicBezTo>
                  <a:cubicBezTo>
                    <a:pt x="57" y="219"/>
                    <a:pt x="57" y="219"/>
                    <a:pt x="57" y="219"/>
                  </a:cubicBezTo>
                  <a:cubicBezTo>
                    <a:pt x="57" y="219"/>
                    <a:pt x="57" y="220"/>
                    <a:pt x="57" y="220"/>
                  </a:cubicBezTo>
                  <a:cubicBezTo>
                    <a:pt x="57" y="220"/>
                    <a:pt x="57" y="220"/>
                    <a:pt x="57" y="220"/>
                  </a:cubicBezTo>
                  <a:cubicBezTo>
                    <a:pt x="57" y="221"/>
                    <a:pt x="57" y="221"/>
                    <a:pt x="56" y="221"/>
                  </a:cubicBezTo>
                  <a:cubicBezTo>
                    <a:pt x="55" y="221"/>
                    <a:pt x="55" y="221"/>
                    <a:pt x="55" y="221"/>
                  </a:cubicBezTo>
                  <a:cubicBezTo>
                    <a:pt x="55" y="221"/>
                    <a:pt x="55" y="220"/>
                    <a:pt x="55" y="220"/>
                  </a:cubicBezTo>
                  <a:cubicBezTo>
                    <a:pt x="56" y="220"/>
                    <a:pt x="56" y="220"/>
                    <a:pt x="56" y="219"/>
                  </a:cubicBezTo>
                  <a:cubicBezTo>
                    <a:pt x="56" y="219"/>
                    <a:pt x="56" y="219"/>
                    <a:pt x="57" y="219"/>
                  </a:cubicBezTo>
                  <a:cubicBezTo>
                    <a:pt x="57" y="218"/>
                    <a:pt x="57" y="218"/>
                    <a:pt x="58" y="218"/>
                  </a:cubicBezTo>
                  <a:cubicBezTo>
                    <a:pt x="58" y="217"/>
                    <a:pt x="58" y="217"/>
                    <a:pt x="59" y="216"/>
                  </a:cubicBezTo>
                  <a:cubicBezTo>
                    <a:pt x="60" y="217"/>
                    <a:pt x="60" y="217"/>
                    <a:pt x="60" y="218"/>
                  </a:cubicBezTo>
                  <a:cubicBezTo>
                    <a:pt x="60" y="217"/>
                    <a:pt x="61" y="217"/>
                    <a:pt x="62" y="217"/>
                  </a:cubicBezTo>
                  <a:cubicBezTo>
                    <a:pt x="63" y="216"/>
                    <a:pt x="64" y="216"/>
                    <a:pt x="65" y="217"/>
                  </a:cubicBezTo>
                  <a:cubicBezTo>
                    <a:pt x="66" y="217"/>
                    <a:pt x="67" y="217"/>
                    <a:pt x="68" y="217"/>
                  </a:cubicBezTo>
                  <a:cubicBezTo>
                    <a:pt x="69" y="217"/>
                    <a:pt x="69" y="216"/>
                    <a:pt x="70" y="216"/>
                  </a:cubicBezTo>
                  <a:cubicBezTo>
                    <a:pt x="70" y="216"/>
                    <a:pt x="71" y="216"/>
                    <a:pt x="72" y="216"/>
                  </a:cubicBezTo>
                  <a:cubicBezTo>
                    <a:pt x="72" y="216"/>
                    <a:pt x="73" y="216"/>
                    <a:pt x="73" y="216"/>
                  </a:cubicBezTo>
                  <a:cubicBezTo>
                    <a:pt x="74" y="216"/>
                    <a:pt x="74" y="216"/>
                    <a:pt x="74" y="216"/>
                  </a:cubicBezTo>
                  <a:cubicBezTo>
                    <a:pt x="75"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4" y="213"/>
                    <a:pt x="73" y="213"/>
                    <a:pt x="73" y="212"/>
                  </a:cubicBezTo>
                  <a:cubicBezTo>
                    <a:pt x="73" y="212"/>
                    <a:pt x="72" y="211"/>
                    <a:pt x="72" y="211"/>
                  </a:cubicBezTo>
                  <a:cubicBezTo>
                    <a:pt x="71" y="211"/>
                    <a:pt x="71" y="211"/>
                    <a:pt x="71" y="211"/>
                  </a:cubicBezTo>
                  <a:cubicBezTo>
                    <a:pt x="71" y="212"/>
                    <a:pt x="71" y="212"/>
                    <a:pt x="71" y="213"/>
                  </a:cubicBezTo>
                  <a:cubicBezTo>
                    <a:pt x="72" y="213"/>
                    <a:pt x="72" y="213"/>
                    <a:pt x="72" y="214"/>
                  </a:cubicBezTo>
                  <a:cubicBezTo>
                    <a:pt x="72" y="214"/>
                    <a:pt x="72" y="214"/>
                    <a:pt x="71" y="214"/>
                  </a:cubicBezTo>
                  <a:cubicBezTo>
                    <a:pt x="71"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7" y="213"/>
                    <a:pt x="66" y="213"/>
                    <a:pt x="66" y="212"/>
                  </a:cubicBezTo>
                  <a:cubicBezTo>
                    <a:pt x="66" y="212"/>
                    <a:pt x="65" y="212"/>
                    <a:pt x="65" y="212"/>
                  </a:cubicBezTo>
                  <a:cubicBezTo>
                    <a:pt x="65" y="212"/>
                    <a:pt x="65" y="212"/>
                    <a:pt x="65" y="212"/>
                  </a:cubicBezTo>
                  <a:cubicBezTo>
                    <a:pt x="64" y="212"/>
                    <a:pt x="64" y="213"/>
                    <a:pt x="63" y="212"/>
                  </a:cubicBezTo>
                  <a:cubicBezTo>
                    <a:pt x="62" y="212"/>
                    <a:pt x="61" y="212"/>
                    <a:pt x="60" y="213"/>
                  </a:cubicBezTo>
                  <a:cubicBezTo>
                    <a:pt x="60" y="212"/>
                    <a:pt x="60" y="212"/>
                    <a:pt x="59" y="212"/>
                  </a:cubicBezTo>
                  <a:cubicBezTo>
                    <a:pt x="59"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7" y="212"/>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4" y="214"/>
                    <a:pt x="53" y="214"/>
                    <a:pt x="53" y="213"/>
                  </a:cubicBezTo>
                  <a:cubicBezTo>
                    <a:pt x="53" y="213"/>
                    <a:pt x="53" y="213"/>
                    <a:pt x="53" y="213"/>
                  </a:cubicBezTo>
                  <a:cubicBezTo>
                    <a:pt x="53" y="213"/>
                    <a:pt x="52" y="213"/>
                    <a:pt x="52" y="214"/>
                  </a:cubicBezTo>
                  <a:cubicBezTo>
                    <a:pt x="52" y="213"/>
                    <a:pt x="51" y="213"/>
                    <a:pt x="52" y="213"/>
                  </a:cubicBezTo>
                  <a:cubicBezTo>
                    <a:pt x="52" y="213"/>
                    <a:pt x="52" y="213"/>
                    <a:pt x="52" y="212"/>
                  </a:cubicBezTo>
                  <a:cubicBezTo>
                    <a:pt x="52" y="212"/>
                    <a:pt x="52" y="212"/>
                    <a:pt x="53" y="212"/>
                  </a:cubicBezTo>
                  <a:cubicBezTo>
                    <a:pt x="53" y="211"/>
                    <a:pt x="53" y="211"/>
                    <a:pt x="53" y="211"/>
                  </a:cubicBezTo>
                  <a:cubicBezTo>
                    <a:pt x="53" y="211"/>
                    <a:pt x="52" y="212"/>
                    <a:pt x="52" y="212"/>
                  </a:cubicBezTo>
                  <a:cubicBezTo>
                    <a:pt x="51" y="212"/>
                    <a:pt x="50" y="212"/>
                    <a:pt x="49" y="212"/>
                  </a:cubicBezTo>
                  <a:cubicBezTo>
                    <a:pt x="49" y="212"/>
                    <a:pt x="48" y="213"/>
                    <a:pt x="48" y="213"/>
                  </a:cubicBezTo>
                  <a:cubicBezTo>
                    <a:pt x="47" y="213"/>
                    <a:pt x="47" y="214"/>
                    <a:pt x="47" y="215"/>
                  </a:cubicBezTo>
                  <a:cubicBezTo>
                    <a:pt x="46" y="214"/>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40" y="209"/>
                  </a:cubicBezTo>
                  <a:cubicBezTo>
                    <a:pt x="39" y="209"/>
                    <a:pt x="39" y="210"/>
                    <a:pt x="39" y="210"/>
                  </a:cubicBezTo>
                  <a:cubicBezTo>
                    <a:pt x="38" y="210"/>
                    <a:pt x="38" y="210"/>
                    <a:pt x="38" y="211"/>
                  </a:cubicBezTo>
                  <a:cubicBezTo>
                    <a:pt x="38" y="211"/>
                    <a:pt x="38" y="211"/>
                    <a:pt x="38" y="212"/>
                  </a:cubicBezTo>
                  <a:cubicBezTo>
                    <a:pt x="38" y="212"/>
                    <a:pt x="38" y="212"/>
                    <a:pt x="38" y="213"/>
                  </a:cubicBezTo>
                  <a:cubicBezTo>
                    <a:pt x="37" y="212"/>
                    <a:pt x="37" y="212"/>
                    <a:pt x="37" y="211"/>
                  </a:cubicBezTo>
                  <a:cubicBezTo>
                    <a:pt x="36" y="210"/>
                    <a:pt x="36" y="210"/>
                    <a:pt x="35" y="210"/>
                  </a:cubicBezTo>
                  <a:cubicBezTo>
                    <a:pt x="35" y="211"/>
                    <a:pt x="35" y="211"/>
                    <a:pt x="36" y="211"/>
                  </a:cubicBezTo>
                  <a:cubicBezTo>
                    <a:pt x="36" y="212"/>
                    <a:pt x="37" y="212"/>
                    <a:pt x="36" y="213"/>
                  </a:cubicBezTo>
                  <a:cubicBezTo>
                    <a:pt x="35" y="213"/>
                    <a:pt x="35" y="213"/>
                    <a:pt x="34" y="212"/>
                  </a:cubicBezTo>
                  <a:cubicBezTo>
                    <a:pt x="34" y="212"/>
                    <a:pt x="34" y="211"/>
                    <a:pt x="33" y="210"/>
                  </a:cubicBezTo>
                  <a:cubicBezTo>
                    <a:pt x="33" y="210"/>
                    <a:pt x="32" y="211"/>
                    <a:pt x="32" y="211"/>
                  </a:cubicBezTo>
                  <a:cubicBezTo>
                    <a:pt x="32"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8"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6" y="212"/>
                    <a:pt x="25" y="212"/>
                    <a:pt x="25" y="211"/>
                  </a:cubicBezTo>
                  <a:cubicBezTo>
                    <a:pt x="24" y="211"/>
                    <a:pt x="23" y="211"/>
                    <a:pt x="23" y="211"/>
                  </a:cubicBezTo>
                  <a:cubicBezTo>
                    <a:pt x="22" y="211"/>
                    <a:pt x="22" y="210"/>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2" y="169"/>
                  </a:cubicBezTo>
                  <a:cubicBezTo>
                    <a:pt x="1" y="160"/>
                    <a:pt x="0" y="150"/>
                    <a:pt x="0" y="140"/>
                  </a:cubicBezTo>
                  <a:cubicBezTo>
                    <a:pt x="0" y="130"/>
                    <a:pt x="1" y="120"/>
                    <a:pt x="1" y="109"/>
                  </a:cubicBezTo>
                  <a:cubicBezTo>
                    <a:pt x="1" y="98"/>
                    <a:pt x="0" y="87"/>
                    <a:pt x="0" y="78"/>
                  </a:cubicBezTo>
                  <a:cubicBezTo>
                    <a:pt x="0" y="68"/>
                    <a:pt x="1" y="58"/>
                    <a:pt x="2" y="49"/>
                  </a:cubicBezTo>
                  <a:cubicBezTo>
                    <a:pt x="2" y="42"/>
                    <a:pt x="4" y="35"/>
                    <a:pt x="7" y="30"/>
                  </a:cubicBezTo>
                  <a:cubicBezTo>
                    <a:pt x="10" y="24"/>
                    <a:pt x="14" y="19"/>
                    <a:pt x="18" y="16"/>
                  </a:cubicBezTo>
                  <a:cubicBezTo>
                    <a:pt x="19" y="15"/>
                    <a:pt x="20" y="14"/>
                    <a:pt x="21" y="14"/>
                  </a:cubicBezTo>
                  <a:cubicBezTo>
                    <a:pt x="22" y="13"/>
                    <a:pt x="23" y="12"/>
                    <a:pt x="24" y="12"/>
                  </a:cubicBezTo>
                  <a:cubicBezTo>
                    <a:pt x="28" y="8"/>
                    <a:pt x="34" y="6"/>
                    <a:pt x="42" y="4"/>
                  </a:cubicBezTo>
                  <a:cubicBezTo>
                    <a:pt x="46" y="2"/>
                    <a:pt x="51" y="1"/>
                    <a:pt x="56" y="1"/>
                  </a:cubicBezTo>
                  <a:cubicBezTo>
                    <a:pt x="61" y="0"/>
                    <a:pt x="67" y="0"/>
                    <a:pt x="73" y="0"/>
                  </a:cubicBezTo>
                  <a:cubicBezTo>
                    <a:pt x="79" y="1"/>
                    <a:pt x="86" y="2"/>
                    <a:pt x="92" y="4"/>
                  </a:cubicBezTo>
                  <a:cubicBezTo>
                    <a:pt x="97" y="6"/>
                    <a:pt x="103" y="8"/>
                    <a:pt x="107" y="11"/>
                  </a:cubicBezTo>
                  <a:cubicBezTo>
                    <a:pt x="107" y="11"/>
                    <a:pt x="107" y="11"/>
                    <a:pt x="107" y="11"/>
                  </a:cubicBezTo>
                  <a:cubicBezTo>
                    <a:pt x="108" y="11"/>
                    <a:pt x="108"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5" y="219"/>
                    <a:pt x="85" y="219"/>
                    <a:pt x="84" y="220"/>
                  </a:cubicBezTo>
                  <a:cubicBezTo>
                    <a:pt x="83" y="220"/>
                    <a:pt x="83"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50">
              <a:extLst>
                <a:ext uri="{FF2B5EF4-FFF2-40B4-BE49-F238E27FC236}">
                  <a16:creationId xmlns:a16="http://schemas.microsoft.com/office/drawing/2014/main" id="{544E7C65-2B74-408D-9BD7-C7479FCAB0F3}"/>
                </a:ext>
              </a:extLst>
            </p:cNvPr>
            <p:cNvSpPr>
              <a:spLocks noEditPoints="1"/>
            </p:cNvSpPr>
            <p:nvPr/>
          </p:nvSpPr>
          <p:spPr bwMode="auto">
            <a:xfrm>
              <a:off x="4746301" y="4491909"/>
              <a:ext cx="80420" cy="173536"/>
            </a:xfrm>
            <a:custGeom>
              <a:avLst/>
              <a:gdLst>
                <a:gd name="T0" fmla="*/ 17 w 96"/>
                <a:gd name="T1" fmla="*/ 210 h 213"/>
                <a:gd name="T2" fmla="*/ 21 w 96"/>
                <a:gd name="T3" fmla="*/ 211 h 213"/>
                <a:gd name="T4" fmla="*/ 96 w 96"/>
                <a:gd name="T5" fmla="*/ 211 h 213"/>
                <a:gd name="T6" fmla="*/ 23 w 96"/>
                <a:gd name="T7" fmla="*/ 213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6 h 213"/>
                <a:gd name="T20" fmla="*/ 37 w 96"/>
                <a:gd name="T21" fmla="*/ 206 h 213"/>
                <a:gd name="T22" fmla="*/ 63 w 96"/>
                <a:gd name="T23" fmla="*/ 206 h 213"/>
                <a:gd name="T24" fmla="*/ 81 w 96"/>
                <a:gd name="T25" fmla="*/ 205 h 213"/>
                <a:gd name="T26" fmla="*/ 92 w 96"/>
                <a:gd name="T27" fmla="*/ 204 h 213"/>
                <a:gd name="T28" fmla="*/ 32 w 96"/>
                <a:gd name="T29" fmla="*/ 202 h 213"/>
                <a:gd name="T30" fmla="*/ 54 w 96"/>
                <a:gd name="T31" fmla="*/ 201 h 213"/>
                <a:gd name="T32" fmla="*/ 46 w 96"/>
                <a:gd name="T33" fmla="*/ 201 h 213"/>
                <a:gd name="T34" fmla="*/ 67 w 96"/>
                <a:gd name="T35" fmla="*/ 205 h 213"/>
                <a:gd name="T36" fmla="*/ 78 w 96"/>
                <a:gd name="T37" fmla="*/ 201 h 213"/>
                <a:gd name="T38" fmla="*/ 64 w 96"/>
                <a:gd name="T39" fmla="*/ 198 h 213"/>
                <a:gd name="T40" fmla="*/ 27 w 96"/>
                <a:gd name="T41" fmla="*/ 197 h 213"/>
                <a:gd name="T42" fmla="*/ 21 w 96"/>
                <a:gd name="T43" fmla="*/ 197 h 213"/>
                <a:gd name="T44" fmla="*/ 8 w 96"/>
                <a:gd name="T45" fmla="*/ 197 h 213"/>
                <a:gd name="T46" fmla="*/ 30 w 96"/>
                <a:gd name="T47" fmla="*/ 195 h 213"/>
                <a:gd name="T48" fmla="*/ 42 w 96"/>
                <a:gd name="T49" fmla="*/ 194 h 213"/>
                <a:gd name="T50" fmla="*/ 25 w 96"/>
                <a:gd name="T51" fmla="*/ 194 h 213"/>
                <a:gd name="T52" fmla="*/ 29 w 96"/>
                <a:gd name="T53" fmla="*/ 192 h 213"/>
                <a:gd name="T54" fmla="*/ 51 w 96"/>
                <a:gd name="T55" fmla="*/ 191 h 213"/>
                <a:gd name="T56" fmla="*/ 25 w 96"/>
                <a:gd name="T57" fmla="*/ 192 h 213"/>
                <a:gd name="T58" fmla="*/ 66 w 96"/>
                <a:gd name="T59" fmla="*/ 189 h 213"/>
                <a:gd name="T60" fmla="*/ 27 w 96"/>
                <a:gd name="T61" fmla="*/ 187 h 213"/>
                <a:gd name="T62" fmla="*/ 32 w 96"/>
                <a:gd name="T63" fmla="*/ 155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7 w 96"/>
                <a:gd name="T79" fmla="*/ 27 h 213"/>
                <a:gd name="T80" fmla="*/ 34 w 96"/>
                <a:gd name="T81" fmla="*/ 21 h 213"/>
                <a:gd name="T82" fmla="*/ 67 w 96"/>
                <a:gd name="T83" fmla="*/ 16 h 213"/>
                <a:gd name="T84" fmla="*/ 53 w 96"/>
                <a:gd name="T85" fmla="*/ 13 h 213"/>
                <a:gd name="T86" fmla="*/ 15 w 96"/>
                <a:gd name="T87" fmla="*/ 10 h 213"/>
                <a:gd name="T88" fmla="*/ 8 w 96"/>
                <a:gd name="T89" fmla="*/ 5 h 213"/>
                <a:gd name="T90" fmla="*/ 4 w 96"/>
                <a:gd name="T91" fmla="*/ 5 h 213"/>
                <a:gd name="T92" fmla="*/ 65 w 96"/>
                <a:gd name="T93" fmla="*/ 1 h 213"/>
                <a:gd name="T94" fmla="*/ 14 w 96"/>
                <a:gd name="T95" fmla="*/ 204 h 213"/>
                <a:gd name="T96" fmla="*/ 7 w 96"/>
                <a:gd name="T97" fmla="*/ 200 h 213"/>
                <a:gd name="T98" fmla="*/ 3 w 96"/>
                <a:gd name="T99" fmla="*/ 206 h 213"/>
                <a:gd name="T100" fmla="*/ 6 w 96"/>
                <a:gd name="T101" fmla="*/ 1 h 213"/>
                <a:gd name="T102" fmla="*/ 16 w 96"/>
                <a:gd name="T103" fmla="*/ 2 h 213"/>
                <a:gd name="T104" fmla="*/ 67 w 96"/>
                <a:gd name="T105" fmla="*/ 1 h 213"/>
                <a:gd name="T106" fmla="*/ 55 w 96"/>
                <a:gd name="T107" fmla="*/ 69 h 213"/>
                <a:gd name="T108" fmla="*/ 96 w 96"/>
                <a:gd name="T109" fmla="*/ 206 h 213"/>
                <a:gd name="T110" fmla="*/ 80 w 96"/>
                <a:gd name="T111" fmla="*/ 209 h 213"/>
                <a:gd name="T112" fmla="*/ 67 w 96"/>
                <a:gd name="T113" fmla="*/ 213 h 213"/>
                <a:gd name="T114" fmla="*/ 61 w 96"/>
                <a:gd name="T115" fmla="*/ 209 h 213"/>
                <a:gd name="T116" fmla="*/ 54 w 96"/>
                <a:gd name="T117" fmla="*/ 209 h 213"/>
                <a:gd name="T118" fmla="*/ 38 w 96"/>
                <a:gd name="T119" fmla="*/ 211 h 213"/>
                <a:gd name="T120" fmla="*/ 26 w 96"/>
                <a:gd name="T121" fmla="*/ 212 h 213"/>
                <a:gd name="T122" fmla="*/ 14 w 96"/>
                <a:gd name="T123" fmla="*/ 20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9" y="207"/>
                  </a:cubicBezTo>
                  <a:cubicBezTo>
                    <a:pt x="9" y="207"/>
                    <a:pt x="9" y="206"/>
                    <a:pt x="9" y="206"/>
                  </a:cubicBezTo>
                  <a:close/>
                  <a:moveTo>
                    <a:pt x="3" y="207"/>
                  </a:moveTo>
                  <a:cubicBezTo>
                    <a:pt x="4" y="207"/>
                    <a:pt x="5" y="208"/>
                    <a:pt x="5" y="208"/>
                  </a:cubicBezTo>
                  <a:cubicBezTo>
                    <a:pt x="6" y="208"/>
                    <a:pt x="6" y="208"/>
                    <a:pt x="6" y="209"/>
                  </a:cubicBezTo>
                  <a:cubicBezTo>
                    <a:pt x="5" y="209"/>
                    <a:pt x="4" y="209"/>
                    <a:pt x="4" y="209"/>
                  </a:cubicBezTo>
                  <a:cubicBezTo>
                    <a:pt x="3" y="209"/>
                    <a:pt x="3" y="209"/>
                    <a:pt x="3" y="207"/>
                  </a:cubicBezTo>
                  <a:close/>
                  <a:moveTo>
                    <a:pt x="14" y="210"/>
                  </a:moveTo>
                  <a:cubicBezTo>
                    <a:pt x="15" y="209"/>
                    <a:pt x="16" y="209"/>
                    <a:pt x="17" y="210"/>
                  </a:cubicBezTo>
                  <a:cubicBezTo>
                    <a:pt x="18" y="210"/>
                    <a:pt x="19" y="210"/>
                    <a:pt x="20" y="211"/>
                  </a:cubicBezTo>
                  <a:cubicBezTo>
                    <a:pt x="20" y="211"/>
                    <a:pt x="20" y="211"/>
                    <a:pt x="19" y="211"/>
                  </a:cubicBezTo>
                  <a:cubicBezTo>
                    <a:pt x="19" y="211"/>
                    <a:pt x="19" y="211"/>
                    <a:pt x="18" y="212"/>
                  </a:cubicBezTo>
                  <a:cubicBezTo>
                    <a:pt x="18" y="212"/>
                    <a:pt x="17" y="212"/>
                    <a:pt x="17" y="213"/>
                  </a:cubicBezTo>
                  <a:cubicBezTo>
                    <a:pt x="17" y="213"/>
                    <a:pt x="16" y="213"/>
                    <a:pt x="16" y="213"/>
                  </a:cubicBezTo>
                  <a:cubicBezTo>
                    <a:pt x="15" y="213"/>
                    <a:pt x="15" y="212"/>
                    <a:pt x="16" y="212"/>
                  </a:cubicBezTo>
                  <a:cubicBezTo>
                    <a:pt x="16" y="212"/>
                    <a:pt x="17" y="212"/>
                    <a:pt x="17" y="212"/>
                  </a:cubicBezTo>
                  <a:cubicBezTo>
                    <a:pt x="16" y="211"/>
                    <a:pt x="16" y="211"/>
                    <a:pt x="16" y="211"/>
                  </a:cubicBezTo>
                  <a:cubicBezTo>
                    <a:pt x="16" y="211"/>
                    <a:pt x="15" y="211"/>
                    <a:pt x="15" y="211"/>
                  </a:cubicBezTo>
                  <a:cubicBezTo>
                    <a:pt x="15" y="212"/>
                    <a:pt x="15" y="212"/>
                    <a:pt x="14" y="212"/>
                  </a:cubicBezTo>
                  <a:cubicBezTo>
                    <a:pt x="14" y="212"/>
                    <a:pt x="14" y="213"/>
                    <a:pt x="14" y="213"/>
                  </a:cubicBezTo>
                  <a:cubicBezTo>
                    <a:pt x="13" y="213"/>
                    <a:pt x="13" y="212"/>
                    <a:pt x="14" y="211"/>
                  </a:cubicBezTo>
                  <a:cubicBezTo>
                    <a:pt x="14" y="211"/>
                    <a:pt x="14" y="210"/>
                    <a:pt x="14" y="210"/>
                  </a:cubicBezTo>
                  <a:close/>
                  <a:moveTo>
                    <a:pt x="21" y="211"/>
                  </a:moveTo>
                  <a:cubicBezTo>
                    <a:pt x="21" y="211"/>
                    <a:pt x="21" y="211"/>
                    <a:pt x="21" y="211"/>
                  </a:cubicBezTo>
                  <a:cubicBezTo>
                    <a:pt x="22" y="211"/>
                    <a:pt x="22" y="211"/>
                    <a:pt x="22" y="211"/>
                  </a:cubicBezTo>
                  <a:cubicBezTo>
                    <a:pt x="22" y="211"/>
                    <a:pt x="22" y="211"/>
                    <a:pt x="22" y="211"/>
                  </a:cubicBezTo>
                  <a:cubicBezTo>
                    <a:pt x="22" y="211"/>
                    <a:pt x="21" y="211"/>
                    <a:pt x="21" y="211"/>
                  </a:cubicBezTo>
                  <a:close/>
                  <a:moveTo>
                    <a:pt x="95" y="211"/>
                  </a:moveTo>
                  <a:cubicBezTo>
                    <a:pt x="95" y="211"/>
                    <a:pt x="94" y="211"/>
                    <a:pt x="94" y="212"/>
                  </a:cubicBezTo>
                  <a:cubicBezTo>
                    <a:pt x="94" y="212"/>
                    <a:pt x="94" y="213"/>
                    <a:pt x="94" y="213"/>
                  </a:cubicBezTo>
                  <a:cubicBezTo>
                    <a:pt x="93" y="213"/>
                    <a:pt x="93" y="212"/>
                    <a:pt x="93" y="211"/>
                  </a:cubicBezTo>
                  <a:lnTo>
                    <a:pt x="95" y="211"/>
                  </a:lnTo>
                  <a:close/>
                  <a:moveTo>
                    <a:pt x="96" y="211"/>
                  </a:moveTo>
                  <a:cubicBezTo>
                    <a:pt x="96" y="211"/>
                    <a:pt x="96" y="211"/>
                    <a:pt x="96" y="211"/>
                  </a:cubicBezTo>
                  <a:cubicBezTo>
                    <a:pt x="96" y="211"/>
                    <a:pt x="96" y="211"/>
                    <a:pt x="96" y="211"/>
                  </a:cubicBezTo>
                  <a:cubicBezTo>
                    <a:pt x="96" y="211"/>
                    <a:pt x="96" y="212"/>
                    <a:pt x="96" y="211"/>
                  </a:cubicBezTo>
                  <a:cubicBezTo>
                    <a:pt x="96" y="211"/>
                    <a:pt x="96" y="211"/>
                    <a:pt x="96" y="211"/>
                  </a:cubicBezTo>
                  <a:close/>
                  <a:moveTo>
                    <a:pt x="33" y="212"/>
                  </a:moveTo>
                  <a:cubicBezTo>
                    <a:pt x="34" y="212"/>
                    <a:pt x="34" y="213"/>
                    <a:pt x="34" y="213"/>
                  </a:cubicBezTo>
                  <a:lnTo>
                    <a:pt x="33" y="213"/>
                  </a:lnTo>
                  <a:cubicBezTo>
                    <a:pt x="33" y="213"/>
                    <a:pt x="33" y="213"/>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3"/>
                    <a:pt x="22" y="212"/>
                    <a:pt x="22" y="212"/>
                  </a:cubicBezTo>
                  <a:cubicBezTo>
                    <a:pt x="23" y="212"/>
                    <a:pt x="23" y="212"/>
                    <a:pt x="23" y="212"/>
                  </a:cubicBezTo>
                  <a:cubicBezTo>
                    <a:pt x="23" y="212"/>
                    <a:pt x="23" y="213"/>
                    <a:pt x="23" y="213"/>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3" y="213"/>
                  </a:cubicBezTo>
                  <a:cubicBezTo>
                    <a:pt x="53" y="213"/>
                    <a:pt x="53" y="213"/>
                    <a:pt x="53" y="213"/>
                  </a:cubicBezTo>
                  <a:close/>
                  <a:moveTo>
                    <a:pt x="95" y="213"/>
                  </a:moveTo>
                  <a:cubicBezTo>
                    <a:pt x="95" y="213"/>
                    <a:pt x="95" y="213"/>
                    <a:pt x="95" y="213"/>
                  </a:cubicBezTo>
                  <a:cubicBezTo>
                    <a:pt x="95" y="213"/>
                    <a:pt x="96" y="213"/>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2"/>
                    <a:pt x="69" y="211"/>
                    <a:pt x="69" y="211"/>
                  </a:cubicBezTo>
                  <a:close/>
                  <a:moveTo>
                    <a:pt x="33" y="210"/>
                  </a:moveTo>
                  <a:lnTo>
                    <a:pt x="34" y="210"/>
                  </a:lnTo>
                  <a:lnTo>
                    <a:pt x="34" y="208"/>
                  </a:lnTo>
                  <a:lnTo>
                    <a:pt x="33" y="208"/>
                  </a:lnTo>
                  <a:lnTo>
                    <a:pt x="33" y="210"/>
                  </a:lnTo>
                  <a:close/>
                  <a:moveTo>
                    <a:pt x="91" y="210"/>
                  </a:moveTo>
                  <a:cubicBezTo>
                    <a:pt x="91" y="209"/>
                    <a:pt x="91" y="209"/>
                    <a:pt x="90" y="208"/>
                  </a:cubicBezTo>
                  <a:cubicBezTo>
                    <a:pt x="89" y="208"/>
                    <a:pt x="89" y="208"/>
                    <a:pt x="88" y="208"/>
                  </a:cubicBezTo>
                  <a:cubicBezTo>
                    <a:pt x="88" y="209"/>
                    <a:pt x="88" y="210"/>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10"/>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9"/>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8"/>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7"/>
                    <a:pt x="27" y="207"/>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9"/>
                    <a:pt x="77" y="208"/>
                  </a:cubicBezTo>
                  <a:cubicBezTo>
                    <a:pt x="77" y="208"/>
                    <a:pt x="77" y="208"/>
                    <a:pt x="77" y="207"/>
                  </a:cubicBezTo>
                  <a:cubicBezTo>
                    <a:pt x="77" y="207"/>
                    <a:pt x="78" y="207"/>
                    <a:pt x="78" y="206"/>
                  </a:cubicBezTo>
                  <a:cubicBezTo>
                    <a:pt x="77" y="206"/>
                    <a:pt x="77" y="206"/>
                    <a:pt x="76" y="207"/>
                  </a:cubicBezTo>
                  <a:cubicBezTo>
                    <a:pt x="75" y="207"/>
                    <a:pt x="75" y="208"/>
                    <a:pt x="75" y="209"/>
                  </a:cubicBezTo>
                  <a:close/>
                  <a:moveTo>
                    <a:pt x="93" y="207"/>
                  </a:moveTo>
                  <a:lnTo>
                    <a:pt x="94" y="207"/>
                  </a:lnTo>
                  <a:lnTo>
                    <a:pt x="94" y="206"/>
                  </a:lnTo>
                  <a:lnTo>
                    <a:pt x="93" y="206"/>
                  </a:lnTo>
                  <a:lnTo>
                    <a:pt x="93" y="207"/>
                  </a:lnTo>
                  <a:close/>
                  <a:moveTo>
                    <a:pt x="51" y="209"/>
                  </a:moveTo>
                  <a:cubicBezTo>
                    <a:pt x="52" y="209"/>
                    <a:pt x="52" y="209"/>
                    <a:pt x="53" y="208"/>
                  </a:cubicBezTo>
                  <a:cubicBezTo>
                    <a:pt x="53" y="207"/>
                    <a:pt x="53" y="207"/>
                    <a:pt x="54" y="207"/>
                  </a:cubicBezTo>
                  <a:cubicBezTo>
                    <a:pt x="55" y="207"/>
                    <a:pt x="55" y="207"/>
                    <a:pt x="56" y="207"/>
                  </a:cubicBezTo>
                  <a:cubicBezTo>
                    <a:pt x="56" y="206"/>
                    <a:pt x="56" y="206"/>
                    <a:pt x="56" y="206"/>
                  </a:cubicBezTo>
                  <a:lnTo>
                    <a:pt x="53" y="206"/>
                  </a:lnTo>
                  <a:cubicBezTo>
                    <a:pt x="53" y="207"/>
                    <a:pt x="53" y="207"/>
                    <a:pt x="52" y="207"/>
                  </a:cubicBezTo>
                  <a:cubicBezTo>
                    <a:pt x="51" y="207"/>
                    <a:pt x="51" y="208"/>
                    <a:pt x="51" y="209"/>
                  </a:cubicBezTo>
                  <a:close/>
                  <a:moveTo>
                    <a:pt x="28" y="207"/>
                  </a:moveTo>
                  <a:lnTo>
                    <a:pt x="30" y="207"/>
                  </a:lnTo>
                  <a:cubicBezTo>
                    <a:pt x="30" y="206"/>
                    <a:pt x="29" y="205"/>
                    <a:pt x="28" y="206"/>
                  </a:cubicBezTo>
                  <a:lnTo>
                    <a:pt x="28" y="207"/>
                  </a:lnTo>
                  <a:close/>
                  <a:moveTo>
                    <a:pt x="71" y="205"/>
                  </a:moveTo>
                  <a:cubicBezTo>
                    <a:pt x="71" y="205"/>
                    <a:pt x="71" y="205"/>
                    <a:pt x="70" y="205"/>
                  </a:cubicBezTo>
                  <a:cubicBezTo>
                    <a:pt x="70" y="205"/>
                    <a:pt x="70" y="205"/>
                    <a:pt x="70" y="206"/>
                  </a:cubicBezTo>
                  <a:cubicBezTo>
                    <a:pt x="70" y="205"/>
                    <a:pt x="70" y="205"/>
                    <a:pt x="71" y="205"/>
                  </a:cubicBezTo>
                  <a:cubicBezTo>
                    <a:pt x="71" y="205"/>
                    <a:pt x="71" y="205"/>
                    <a:pt x="71" y="205"/>
                  </a:cubicBezTo>
                  <a:close/>
                  <a:moveTo>
                    <a:pt x="86" y="207"/>
                  </a:moveTo>
                  <a:cubicBezTo>
                    <a:pt x="87" y="207"/>
                    <a:pt x="87" y="207"/>
                    <a:pt x="88" y="206"/>
                  </a:cubicBezTo>
                  <a:cubicBezTo>
                    <a:pt x="88" y="206"/>
                    <a:pt x="88" y="206"/>
                    <a:pt x="88" y="206"/>
                  </a:cubicBezTo>
                  <a:cubicBezTo>
                    <a:pt x="88" y="205"/>
                    <a:pt x="88" y="205"/>
                    <a:pt x="88" y="205"/>
                  </a:cubicBezTo>
                  <a:cubicBezTo>
                    <a:pt x="88" y="204"/>
                    <a:pt x="87" y="204"/>
                    <a:pt x="87" y="204"/>
                  </a:cubicBezTo>
                  <a:cubicBezTo>
                    <a:pt x="87" y="205"/>
                    <a:pt x="87" y="205"/>
                    <a:pt x="87" y="205"/>
                  </a:cubicBezTo>
                  <a:cubicBezTo>
                    <a:pt x="86" y="205"/>
                    <a:pt x="86" y="206"/>
                    <a:pt x="86" y="207"/>
                  </a:cubicBezTo>
                  <a:close/>
                  <a:moveTo>
                    <a:pt x="37" y="206"/>
                  </a:moveTo>
                  <a:cubicBezTo>
                    <a:pt x="37" y="206"/>
                    <a:pt x="37" y="205"/>
                    <a:pt x="37" y="205"/>
                  </a:cubicBezTo>
                  <a:cubicBezTo>
                    <a:pt x="37" y="205"/>
                    <a:pt x="37" y="205"/>
                    <a:pt x="37" y="204"/>
                  </a:cubicBezTo>
                  <a:cubicBezTo>
                    <a:pt x="36" y="204"/>
                    <a:pt x="36" y="204"/>
                    <a:pt x="36" y="205"/>
                  </a:cubicBezTo>
                  <a:cubicBezTo>
                    <a:pt x="36" y="206"/>
                    <a:pt x="36" y="206"/>
                    <a:pt x="37" y="206"/>
                  </a:cubicBezTo>
                  <a:close/>
                  <a:moveTo>
                    <a:pt x="63" y="206"/>
                  </a:moveTo>
                  <a:cubicBezTo>
                    <a:pt x="62" y="206"/>
                    <a:pt x="62" y="206"/>
                    <a:pt x="62" y="206"/>
                  </a:cubicBezTo>
                  <a:cubicBezTo>
                    <a:pt x="62" y="205"/>
                    <a:pt x="62" y="205"/>
                    <a:pt x="62" y="205"/>
                  </a:cubicBezTo>
                  <a:cubicBezTo>
                    <a:pt x="62" y="205"/>
                    <a:pt x="62" y="204"/>
                    <a:pt x="62" y="204"/>
                  </a:cubicBezTo>
                  <a:cubicBezTo>
                    <a:pt x="62" y="204"/>
                    <a:pt x="62" y="204"/>
                    <a:pt x="61" y="204"/>
                  </a:cubicBezTo>
                  <a:cubicBezTo>
                    <a:pt x="61" y="205"/>
                    <a:pt x="61" y="206"/>
                    <a:pt x="62" y="207"/>
                  </a:cubicBezTo>
                  <a:cubicBezTo>
                    <a:pt x="62" y="207"/>
                    <a:pt x="63" y="207"/>
                    <a:pt x="64" y="207"/>
                  </a:cubicBezTo>
                  <a:cubicBezTo>
                    <a:pt x="64" y="207"/>
                    <a:pt x="64" y="207"/>
                    <a:pt x="65" y="207"/>
                  </a:cubicBezTo>
                  <a:cubicBezTo>
                    <a:pt x="65" y="206"/>
                    <a:pt x="65" y="205"/>
                    <a:pt x="64" y="205"/>
                  </a:cubicBezTo>
                  <a:cubicBezTo>
                    <a:pt x="64" y="205"/>
                    <a:pt x="64" y="204"/>
                    <a:pt x="63" y="203"/>
                  </a:cubicBezTo>
                  <a:cubicBezTo>
                    <a:pt x="63" y="204"/>
                    <a:pt x="63" y="204"/>
                    <a:pt x="63" y="204"/>
                  </a:cubicBezTo>
                  <a:cubicBezTo>
                    <a:pt x="63" y="204"/>
                    <a:pt x="63" y="204"/>
                    <a:pt x="63" y="205"/>
                  </a:cubicBezTo>
                  <a:cubicBezTo>
                    <a:pt x="63" y="205"/>
                    <a:pt x="63" y="205"/>
                    <a:pt x="63" y="205"/>
                  </a:cubicBezTo>
                  <a:cubicBezTo>
                    <a:pt x="63" y="205"/>
                    <a:pt x="63" y="205"/>
                    <a:pt x="63" y="206"/>
                  </a:cubicBezTo>
                  <a:close/>
                  <a:moveTo>
                    <a:pt x="84" y="207"/>
                  </a:moveTo>
                  <a:cubicBezTo>
                    <a:pt x="85" y="206"/>
                    <a:pt x="85" y="205"/>
                    <a:pt x="85" y="204"/>
                  </a:cubicBezTo>
                  <a:cubicBezTo>
                    <a:pt x="84" y="204"/>
                    <a:pt x="84" y="203"/>
                    <a:pt x="83" y="203"/>
                  </a:cubicBezTo>
                  <a:cubicBezTo>
                    <a:pt x="84" y="204"/>
                    <a:pt x="84" y="204"/>
                    <a:pt x="84" y="204"/>
                  </a:cubicBezTo>
                  <a:cubicBezTo>
                    <a:pt x="84" y="205"/>
                    <a:pt x="84" y="205"/>
                    <a:pt x="83" y="206"/>
                  </a:cubicBezTo>
                  <a:cubicBezTo>
                    <a:pt x="83" y="206"/>
                    <a:pt x="83" y="206"/>
                    <a:pt x="83" y="207"/>
                  </a:cubicBezTo>
                  <a:cubicBezTo>
                    <a:pt x="84" y="207"/>
                    <a:pt x="84" y="207"/>
                    <a:pt x="84" y="207"/>
                  </a:cubicBezTo>
                  <a:close/>
                  <a:moveTo>
                    <a:pt x="79" y="205"/>
                  </a:moveTo>
                  <a:cubicBezTo>
                    <a:pt x="79" y="206"/>
                    <a:pt x="79" y="207"/>
                    <a:pt x="79" y="207"/>
                  </a:cubicBezTo>
                  <a:cubicBezTo>
                    <a:pt x="80" y="207"/>
                    <a:pt x="80" y="207"/>
                    <a:pt x="81" y="208"/>
                  </a:cubicBezTo>
                  <a:cubicBezTo>
                    <a:pt x="81" y="207"/>
                    <a:pt x="81" y="207"/>
                    <a:pt x="82" y="206"/>
                  </a:cubicBezTo>
                  <a:cubicBezTo>
                    <a:pt x="83" y="206"/>
                    <a:pt x="83" y="205"/>
                    <a:pt x="83" y="205"/>
                  </a:cubicBezTo>
                  <a:cubicBezTo>
                    <a:pt x="83" y="204"/>
                    <a:pt x="83" y="204"/>
                    <a:pt x="82" y="204"/>
                  </a:cubicBezTo>
                  <a:cubicBezTo>
                    <a:pt x="82" y="204"/>
                    <a:pt x="82" y="205"/>
                    <a:pt x="81" y="205"/>
                  </a:cubicBezTo>
                  <a:cubicBezTo>
                    <a:pt x="81" y="205"/>
                    <a:pt x="81" y="206"/>
                    <a:pt x="80" y="206"/>
                  </a:cubicBezTo>
                  <a:cubicBezTo>
                    <a:pt x="80" y="206"/>
                    <a:pt x="80" y="206"/>
                    <a:pt x="79" y="205"/>
                  </a:cubicBezTo>
                  <a:close/>
                  <a:moveTo>
                    <a:pt x="78" y="203"/>
                  </a:moveTo>
                  <a:cubicBezTo>
                    <a:pt x="78" y="203"/>
                    <a:pt x="77" y="204"/>
                    <a:pt x="77" y="204"/>
                  </a:cubicBezTo>
                  <a:cubicBezTo>
                    <a:pt x="77" y="204"/>
                    <a:pt x="76" y="204"/>
                    <a:pt x="76" y="204"/>
                  </a:cubicBezTo>
                  <a:cubicBezTo>
                    <a:pt x="76" y="204"/>
                    <a:pt x="75" y="204"/>
                    <a:pt x="75" y="205"/>
                  </a:cubicBezTo>
                  <a:cubicBezTo>
                    <a:pt x="75" y="205"/>
                    <a:pt x="75" y="205"/>
                    <a:pt x="75" y="206"/>
                  </a:cubicBezTo>
                  <a:cubicBezTo>
                    <a:pt x="76" y="205"/>
                    <a:pt x="77" y="205"/>
                    <a:pt x="78" y="205"/>
                  </a:cubicBezTo>
                  <a:cubicBezTo>
                    <a:pt x="79" y="204"/>
                    <a:pt x="80" y="204"/>
                    <a:pt x="81" y="204"/>
                  </a:cubicBezTo>
                  <a:cubicBezTo>
                    <a:pt x="80" y="204"/>
                    <a:pt x="80" y="204"/>
                    <a:pt x="79" y="203"/>
                  </a:cubicBezTo>
                  <a:cubicBezTo>
                    <a:pt x="79" y="203"/>
                    <a:pt x="79" y="203"/>
                    <a:pt x="78" y="203"/>
                  </a:cubicBezTo>
                  <a:close/>
                  <a:moveTo>
                    <a:pt x="90" y="203"/>
                  </a:moveTo>
                  <a:cubicBezTo>
                    <a:pt x="89" y="203"/>
                    <a:pt x="90" y="204"/>
                    <a:pt x="90" y="204"/>
                  </a:cubicBezTo>
                  <a:cubicBezTo>
                    <a:pt x="91" y="205"/>
                    <a:pt x="92" y="204"/>
                    <a:pt x="92" y="204"/>
                  </a:cubicBezTo>
                  <a:lnTo>
                    <a:pt x="90" y="203"/>
                  </a:lnTo>
                  <a:close/>
                  <a:moveTo>
                    <a:pt x="65" y="202"/>
                  </a:moveTo>
                  <a:cubicBezTo>
                    <a:pt x="65" y="202"/>
                    <a:pt x="65" y="202"/>
                    <a:pt x="65" y="202"/>
                  </a:cubicBezTo>
                  <a:cubicBezTo>
                    <a:pt x="65" y="202"/>
                    <a:pt x="65" y="202"/>
                    <a:pt x="65" y="202"/>
                  </a:cubicBezTo>
                  <a:cubicBezTo>
                    <a:pt x="65" y="203"/>
                    <a:pt x="65" y="203"/>
                    <a:pt x="65" y="203"/>
                  </a:cubicBezTo>
                  <a:cubicBezTo>
                    <a:pt x="65" y="203"/>
                    <a:pt x="65" y="203"/>
                    <a:pt x="65" y="202"/>
                  </a:cubicBezTo>
                  <a:close/>
                  <a:moveTo>
                    <a:pt x="83" y="203"/>
                  </a:moveTo>
                  <a:cubicBezTo>
                    <a:pt x="83" y="202"/>
                    <a:pt x="82" y="202"/>
                    <a:pt x="82" y="201"/>
                  </a:cubicBezTo>
                  <a:cubicBezTo>
                    <a:pt x="82" y="202"/>
                    <a:pt x="82" y="203"/>
                    <a:pt x="83" y="203"/>
                  </a:cubicBezTo>
                  <a:close/>
                  <a:moveTo>
                    <a:pt x="24" y="202"/>
                  </a:moveTo>
                  <a:cubicBezTo>
                    <a:pt x="23" y="202"/>
                    <a:pt x="23" y="202"/>
                    <a:pt x="23" y="202"/>
                  </a:cubicBezTo>
                  <a:cubicBezTo>
                    <a:pt x="23" y="202"/>
                    <a:pt x="23" y="202"/>
                    <a:pt x="23"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1"/>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4" y="201"/>
                    <a:pt x="54" y="201"/>
                    <a:pt x="54" y="201"/>
                  </a:cubicBezTo>
                  <a:lnTo>
                    <a:pt x="53" y="200"/>
                  </a:lnTo>
                  <a:cubicBezTo>
                    <a:pt x="53" y="201"/>
                    <a:pt x="53" y="202"/>
                    <a:pt x="53" y="202"/>
                  </a:cubicBezTo>
                  <a:cubicBezTo>
                    <a:pt x="54" y="202"/>
                    <a:pt x="54" y="202"/>
                    <a:pt x="55" y="202"/>
                  </a:cubicBezTo>
                  <a:cubicBezTo>
                    <a:pt x="56" y="202"/>
                    <a:pt x="56" y="202"/>
                    <a:pt x="57" y="202"/>
                  </a:cubicBezTo>
                  <a:cubicBezTo>
                    <a:pt x="58" y="202"/>
                    <a:pt x="58" y="202"/>
                    <a:pt x="59" y="202"/>
                  </a:cubicBezTo>
                  <a:close/>
                  <a:moveTo>
                    <a:pt x="43" y="202"/>
                  </a:moveTo>
                  <a:cubicBezTo>
                    <a:pt x="42" y="202"/>
                    <a:pt x="42" y="201"/>
                    <a:pt x="41" y="201"/>
                  </a:cubicBezTo>
                  <a:cubicBezTo>
                    <a:pt x="41" y="201"/>
                    <a:pt x="40" y="201"/>
                    <a:pt x="40" y="201"/>
                  </a:cubicBezTo>
                  <a:cubicBezTo>
                    <a:pt x="39" y="201"/>
                    <a:pt x="39" y="201"/>
                    <a:pt x="38" y="201"/>
                  </a:cubicBezTo>
                  <a:cubicBezTo>
                    <a:pt x="37" y="201"/>
                    <a:pt x="36" y="201"/>
                    <a:pt x="36" y="202"/>
                  </a:cubicBezTo>
                  <a:cubicBezTo>
                    <a:pt x="38" y="203"/>
                    <a:pt x="39" y="203"/>
                    <a:pt x="42" y="202"/>
                  </a:cubicBezTo>
                  <a:cubicBezTo>
                    <a:pt x="44" y="202"/>
                    <a:pt x="46" y="202"/>
                    <a:pt x="49" y="202"/>
                  </a:cubicBezTo>
                  <a:cubicBezTo>
                    <a:pt x="48" y="201"/>
                    <a:pt x="48" y="201"/>
                    <a:pt x="48" y="201"/>
                  </a:cubicBezTo>
                  <a:cubicBezTo>
                    <a:pt x="47" y="201"/>
                    <a:pt x="47" y="201"/>
                    <a:pt x="46" y="201"/>
                  </a:cubicBezTo>
                  <a:cubicBezTo>
                    <a:pt x="46" y="201"/>
                    <a:pt x="45" y="201"/>
                    <a:pt x="45" y="201"/>
                  </a:cubicBezTo>
                  <a:cubicBezTo>
                    <a:pt x="44" y="202"/>
                    <a:pt x="43" y="202"/>
                    <a:pt x="43" y="202"/>
                  </a:cubicBezTo>
                  <a:close/>
                  <a:moveTo>
                    <a:pt x="66" y="208"/>
                  </a:moveTo>
                  <a:cubicBezTo>
                    <a:pt x="66" y="207"/>
                    <a:pt x="67" y="206"/>
                    <a:pt x="67" y="206"/>
                  </a:cubicBezTo>
                  <a:cubicBezTo>
                    <a:pt x="68" y="205"/>
                    <a:pt x="68" y="205"/>
                    <a:pt x="68" y="204"/>
                  </a:cubicBezTo>
                  <a:cubicBezTo>
                    <a:pt x="68" y="203"/>
                    <a:pt x="68" y="203"/>
                    <a:pt x="67" y="202"/>
                  </a:cubicBezTo>
                  <a:cubicBezTo>
                    <a:pt x="67" y="202"/>
                    <a:pt x="67" y="201"/>
                    <a:pt x="67" y="201"/>
                  </a:cubicBezTo>
                  <a:cubicBezTo>
                    <a:pt x="67" y="201"/>
                    <a:pt x="67" y="201"/>
                    <a:pt x="68" y="201"/>
                  </a:cubicBezTo>
                  <a:cubicBezTo>
                    <a:pt x="68" y="201"/>
                    <a:pt x="68" y="200"/>
                    <a:pt x="68" y="200"/>
                  </a:cubicBezTo>
                  <a:cubicBezTo>
                    <a:pt x="67" y="200"/>
                    <a:pt x="67" y="199"/>
                    <a:pt x="67" y="199"/>
                  </a:cubicBezTo>
                  <a:cubicBezTo>
                    <a:pt x="67" y="199"/>
                    <a:pt x="66" y="199"/>
                    <a:pt x="66" y="200"/>
                  </a:cubicBezTo>
                  <a:cubicBezTo>
                    <a:pt x="66" y="200"/>
                    <a:pt x="66" y="201"/>
                    <a:pt x="66" y="202"/>
                  </a:cubicBezTo>
                  <a:cubicBezTo>
                    <a:pt x="66" y="202"/>
                    <a:pt x="66" y="203"/>
                    <a:pt x="67" y="203"/>
                  </a:cubicBezTo>
                  <a:cubicBezTo>
                    <a:pt x="67" y="204"/>
                    <a:pt x="67" y="205"/>
                    <a:pt x="67" y="205"/>
                  </a:cubicBezTo>
                  <a:cubicBezTo>
                    <a:pt x="67" y="205"/>
                    <a:pt x="67" y="205"/>
                    <a:pt x="66" y="205"/>
                  </a:cubicBezTo>
                  <a:cubicBezTo>
                    <a:pt x="66" y="206"/>
                    <a:pt x="66" y="206"/>
                    <a:pt x="66" y="206"/>
                  </a:cubicBezTo>
                  <a:cubicBezTo>
                    <a:pt x="66" y="207"/>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1"/>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0" y="199"/>
                    <a:pt x="80" y="198"/>
                  </a:cubicBezTo>
                  <a:close/>
                  <a:moveTo>
                    <a:pt x="75" y="198"/>
                  </a:moveTo>
                  <a:lnTo>
                    <a:pt x="76" y="198"/>
                  </a:lnTo>
                  <a:lnTo>
                    <a:pt x="76" y="197"/>
                  </a:lnTo>
                  <a:lnTo>
                    <a:pt x="75" y="197"/>
                  </a:lnTo>
                  <a:lnTo>
                    <a:pt x="75" y="198"/>
                  </a:lnTo>
                  <a:close/>
                  <a:moveTo>
                    <a:pt x="65" y="199"/>
                  </a:moveTo>
                  <a:cubicBezTo>
                    <a:pt x="65" y="198"/>
                    <a:pt x="65" y="197"/>
                    <a:pt x="64" y="197"/>
                  </a:cubicBezTo>
                  <a:cubicBezTo>
                    <a:pt x="64" y="197"/>
                    <a:pt x="64" y="198"/>
                    <a:pt x="64" y="198"/>
                  </a:cubicBezTo>
                  <a:cubicBezTo>
                    <a:pt x="64" y="199"/>
                    <a:pt x="64" y="199"/>
                    <a:pt x="65" y="199"/>
                  </a:cubicBezTo>
                  <a:close/>
                  <a:moveTo>
                    <a:pt x="68" y="198"/>
                  </a:moveTo>
                  <a:cubicBezTo>
                    <a:pt x="68" y="197"/>
                    <a:pt x="68" y="196"/>
                    <a:pt x="66" y="196"/>
                  </a:cubicBezTo>
                  <a:cubicBezTo>
                    <a:pt x="66" y="197"/>
                    <a:pt x="66" y="197"/>
                    <a:pt x="67" y="198"/>
                  </a:cubicBezTo>
                  <a:cubicBezTo>
                    <a:pt x="67" y="198"/>
                    <a:pt x="68" y="198"/>
                    <a:pt x="68" y="198"/>
                  </a:cubicBezTo>
                  <a:close/>
                  <a:moveTo>
                    <a:pt x="27" y="198"/>
                  </a:moveTo>
                  <a:cubicBezTo>
                    <a:pt x="27" y="198"/>
                    <a:pt x="27" y="198"/>
                    <a:pt x="27" y="198"/>
                  </a:cubicBezTo>
                  <a:cubicBezTo>
                    <a:pt x="26" y="198"/>
                    <a:pt x="26" y="199"/>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6" y="197"/>
                    <a:pt x="27" y="197"/>
                    <a:pt x="27" y="197"/>
                  </a:cubicBezTo>
                  <a:cubicBezTo>
                    <a:pt x="27" y="197"/>
                    <a:pt x="27" y="198"/>
                    <a:pt x="27" y="198"/>
                  </a:cubicBezTo>
                  <a:cubicBezTo>
                    <a:pt x="28" y="198"/>
                    <a:pt x="28" y="198"/>
                    <a:pt x="27" y="198"/>
                  </a:cubicBezTo>
                  <a:close/>
                  <a:moveTo>
                    <a:pt x="33" y="196"/>
                  </a:moveTo>
                  <a:cubicBezTo>
                    <a:pt x="33" y="196"/>
                    <a:pt x="33" y="196"/>
                    <a:pt x="32" y="196"/>
                  </a:cubicBezTo>
                  <a:cubicBezTo>
                    <a:pt x="32" y="196"/>
                    <a:pt x="32" y="196"/>
                    <a:pt x="32" y="196"/>
                  </a:cubicBezTo>
                  <a:cubicBezTo>
                    <a:pt x="32" y="196"/>
                    <a:pt x="32" y="196"/>
                    <a:pt x="33" y="196"/>
                  </a:cubicBezTo>
                  <a:cubicBezTo>
                    <a:pt x="33" y="196"/>
                    <a:pt x="33" y="196"/>
                    <a:pt x="33" y="196"/>
                  </a:cubicBezTo>
                  <a:close/>
                  <a:moveTo>
                    <a:pt x="31" y="197"/>
                  </a:moveTo>
                  <a:cubicBezTo>
                    <a:pt x="31" y="197"/>
                    <a:pt x="30" y="197"/>
                    <a:pt x="30" y="196"/>
                  </a:cubicBezTo>
                  <a:cubicBezTo>
                    <a:pt x="30" y="196"/>
                    <a:pt x="30" y="196"/>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7"/>
                    <a:pt x="23" y="196"/>
                  </a:cubicBezTo>
                  <a:cubicBezTo>
                    <a:pt x="23" y="196"/>
                    <a:pt x="23" y="196"/>
                    <a:pt x="22" y="196"/>
                  </a:cubicBezTo>
                  <a:close/>
                  <a:moveTo>
                    <a:pt x="35" y="195"/>
                  </a:moveTo>
                  <a:cubicBezTo>
                    <a:pt x="35" y="195"/>
                    <a:pt x="34" y="195"/>
                    <a:pt x="34" y="195"/>
                  </a:cubicBezTo>
                  <a:cubicBezTo>
                    <a:pt x="34" y="195"/>
                    <a:pt x="34" y="196"/>
                    <a:pt x="34" y="196"/>
                  </a:cubicBezTo>
                  <a:cubicBezTo>
                    <a:pt x="34" y="196"/>
                    <a:pt x="34" y="196"/>
                    <a:pt x="34" y="196"/>
                  </a:cubicBezTo>
                  <a:cubicBezTo>
                    <a:pt x="35" y="196"/>
                    <a:pt x="35" y="196"/>
                    <a:pt x="35" y="195"/>
                  </a:cubicBezTo>
                  <a:close/>
                  <a:moveTo>
                    <a:pt x="13" y="195"/>
                  </a:moveTo>
                  <a:cubicBezTo>
                    <a:pt x="12" y="195"/>
                    <a:pt x="12" y="195"/>
                    <a:pt x="12" y="195"/>
                  </a:cubicBezTo>
                  <a:cubicBezTo>
                    <a:pt x="12" y="195"/>
                    <a:pt x="11" y="196"/>
                    <a:pt x="11" y="196"/>
                  </a:cubicBezTo>
                  <a:cubicBezTo>
                    <a:pt x="12" y="196"/>
                    <a:pt x="12" y="196"/>
                    <a:pt x="12" y="196"/>
                  </a:cubicBezTo>
                  <a:cubicBezTo>
                    <a:pt x="12" y="196"/>
                    <a:pt x="13" y="196"/>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6"/>
                    <a:pt x="41" y="196"/>
                  </a:cubicBezTo>
                  <a:cubicBezTo>
                    <a:pt x="40" y="196"/>
                    <a:pt x="40" y="195"/>
                    <a:pt x="40" y="195"/>
                  </a:cubicBezTo>
                  <a:cubicBezTo>
                    <a:pt x="39" y="194"/>
                    <a:pt x="39" y="194"/>
                    <a:pt x="39" y="195"/>
                  </a:cubicBezTo>
                  <a:cubicBezTo>
                    <a:pt x="39" y="195"/>
                    <a:pt x="40" y="195"/>
                    <a:pt x="40" y="196"/>
                  </a:cubicBezTo>
                  <a:cubicBezTo>
                    <a:pt x="40" y="196"/>
                    <a:pt x="40" y="196"/>
                    <a:pt x="40" y="197"/>
                  </a:cubicBezTo>
                  <a:cubicBezTo>
                    <a:pt x="41" y="197"/>
                    <a:pt x="41" y="197"/>
                    <a:pt x="41" y="197"/>
                  </a:cubicBezTo>
                  <a:cubicBezTo>
                    <a:pt x="41" y="197"/>
                    <a:pt x="42" y="197"/>
                    <a:pt x="43" y="197"/>
                  </a:cubicBezTo>
                  <a:close/>
                  <a:moveTo>
                    <a:pt x="30" y="195"/>
                  </a:moveTo>
                  <a:cubicBezTo>
                    <a:pt x="30" y="194"/>
                    <a:pt x="29" y="194"/>
                    <a:pt x="29" y="194"/>
                  </a:cubicBezTo>
                  <a:cubicBezTo>
                    <a:pt x="29" y="194"/>
                    <a:pt x="29" y="194"/>
                    <a:pt x="29" y="195"/>
                  </a:cubicBezTo>
                  <a:cubicBezTo>
                    <a:pt x="29" y="195"/>
                    <a:pt x="29" y="195"/>
                    <a:pt x="30" y="195"/>
                  </a:cubicBezTo>
                  <a:close/>
                  <a:moveTo>
                    <a:pt x="19" y="195"/>
                  </a:moveTo>
                  <a:cubicBezTo>
                    <a:pt x="19" y="195"/>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3" y="195"/>
                  </a:cubicBezTo>
                  <a:cubicBezTo>
                    <a:pt x="44" y="195"/>
                    <a:pt x="44" y="195"/>
                    <a:pt x="44" y="195"/>
                  </a:cubicBezTo>
                  <a:cubicBezTo>
                    <a:pt x="44" y="194"/>
                    <a:pt x="44" y="194"/>
                    <a:pt x="44" y="194"/>
                  </a:cubicBezTo>
                  <a:cubicBezTo>
                    <a:pt x="44" y="194"/>
                    <a:pt x="43" y="194"/>
                    <a:pt x="43" y="194"/>
                  </a:cubicBezTo>
                  <a:cubicBezTo>
                    <a:pt x="43" y="194"/>
                    <a:pt x="43" y="194"/>
                    <a:pt x="42" y="194"/>
                  </a:cubicBezTo>
                  <a:lnTo>
                    <a:pt x="43" y="195"/>
                  </a:lnTo>
                  <a:close/>
                  <a:moveTo>
                    <a:pt x="59" y="193"/>
                  </a:moveTo>
                  <a:cubicBezTo>
                    <a:pt x="58" y="193"/>
                    <a:pt x="58" y="193"/>
                    <a:pt x="58" y="193"/>
                  </a:cubicBezTo>
                  <a:cubicBezTo>
                    <a:pt x="58" y="193"/>
                    <a:pt x="57" y="193"/>
                    <a:pt x="57" y="194"/>
                  </a:cubicBezTo>
                  <a:cubicBezTo>
                    <a:pt x="58" y="194"/>
                    <a:pt x="58" y="194"/>
                    <a:pt x="58" y="194"/>
                  </a:cubicBezTo>
                  <a:cubicBezTo>
                    <a:pt x="58" y="194"/>
                    <a:pt x="59" y="193"/>
                    <a:pt x="59" y="193"/>
                  </a:cubicBezTo>
                  <a:close/>
                  <a:moveTo>
                    <a:pt x="26" y="194"/>
                  </a:moveTo>
                  <a:lnTo>
                    <a:pt x="27" y="194"/>
                  </a:lnTo>
                  <a:lnTo>
                    <a:pt x="27" y="193"/>
                  </a:lnTo>
                  <a:lnTo>
                    <a:pt x="26" y="193"/>
                  </a:lnTo>
                  <a:lnTo>
                    <a:pt x="26" y="194"/>
                  </a:lnTo>
                  <a:close/>
                  <a:moveTo>
                    <a:pt x="27" y="195"/>
                  </a:moveTo>
                  <a:cubicBezTo>
                    <a:pt x="27" y="195"/>
                    <a:pt x="27" y="194"/>
                    <a:pt x="27" y="194"/>
                  </a:cubicBezTo>
                  <a:cubicBezTo>
                    <a:pt x="26" y="194"/>
                    <a:pt x="26" y="194"/>
                    <a:pt x="25" y="194"/>
                  </a:cubicBezTo>
                  <a:cubicBezTo>
                    <a:pt x="25" y="194"/>
                    <a:pt x="25" y="193"/>
                    <a:pt x="25" y="193"/>
                  </a:cubicBezTo>
                  <a:cubicBezTo>
                    <a:pt x="24" y="193"/>
                    <a:pt x="24" y="193"/>
                    <a:pt x="23" y="193"/>
                  </a:cubicBezTo>
                  <a:cubicBezTo>
                    <a:pt x="24" y="194"/>
                    <a:pt x="24" y="194"/>
                    <a:pt x="25" y="195"/>
                  </a:cubicBezTo>
                  <a:cubicBezTo>
                    <a:pt x="25" y="195"/>
                    <a:pt x="26" y="195"/>
                    <a:pt x="27" y="195"/>
                  </a:cubicBezTo>
                  <a:close/>
                  <a:moveTo>
                    <a:pt x="65" y="194"/>
                  </a:moveTo>
                  <a:cubicBezTo>
                    <a:pt x="66" y="194"/>
                    <a:pt x="67" y="194"/>
                    <a:pt x="67" y="193"/>
                  </a:cubicBezTo>
                  <a:cubicBezTo>
                    <a:pt x="67" y="193"/>
                    <a:pt x="66" y="192"/>
                    <a:pt x="66" y="192"/>
                  </a:cubicBezTo>
                  <a:cubicBezTo>
                    <a:pt x="66" y="193"/>
                    <a:pt x="66" y="193"/>
                    <a:pt x="65" y="193"/>
                  </a:cubicBezTo>
                  <a:cubicBezTo>
                    <a:pt x="65" y="193"/>
                    <a:pt x="65" y="194"/>
                    <a:pt x="65" y="194"/>
                  </a:cubicBezTo>
                  <a:close/>
                  <a:moveTo>
                    <a:pt x="29" y="192"/>
                  </a:moveTo>
                  <a:cubicBezTo>
                    <a:pt x="29" y="192"/>
                    <a:pt x="29" y="192"/>
                    <a:pt x="29" y="192"/>
                  </a:cubicBezTo>
                  <a:cubicBezTo>
                    <a:pt x="28" y="192"/>
                    <a:pt x="28" y="193"/>
                    <a:pt x="29" y="193"/>
                  </a:cubicBezTo>
                  <a:cubicBezTo>
                    <a:pt x="29" y="193"/>
                    <a:pt x="29" y="193"/>
                    <a:pt x="29" y="193"/>
                  </a:cubicBezTo>
                  <a:cubicBezTo>
                    <a:pt x="29" y="193"/>
                    <a:pt x="29" y="192"/>
                    <a:pt x="29" y="192"/>
                  </a:cubicBezTo>
                  <a:close/>
                  <a:moveTo>
                    <a:pt x="11" y="192"/>
                  </a:moveTo>
                  <a:cubicBezTo>
                    <a:pt x="11" y="192"/>
                    <a:pt x="11" y="192"/>
                    <a:pt x="11" y="192"/>
                  </a:cubicBezTo>
                  <a:cubicBezTo>
                    <a:pt x="11" y="192"/>
                    <a:pt x="11" y="192"/>
                    <a:pt x="11" y="192"/>
                  </a:cubicBezTo>
                  <a:cubicBezTo>
                    <a:pt x="11" y="192"/>
                    <a:pt x="11" y="192"/>
                    <a:pt x="11" y="192"/>
                  </a:cubicBezTo>
                  <a:cubicBezTo>
                    <a:pt x="12" y="192"/>
                    <a:pt x="12" y="192"/>
                    <a:pt x="11" y="192"/>
                  </a:cubicBezTo>
                  <a:close/>
                  <a:moveTo>
                    <a:pt x="27" y="191"/>
                  </a:moveTo>
                  <a:cubicBezTo>
                    <a:pt x="27" y="191"/>
                    <a:pt x="27" y="191"/>
                    <a:pt x="27" y="191"/>
                  </a:cubicBezTo>
                  <a:cubicBezTo>
                    <a:pt x="27" y="190"/>
                    <a:pt x="27" y="190"/>
                    <a:pt x="26" y="191"/>
                  </a:cubicBezTo>
                  <a:cubicBezTo>
                    <a:pt x="26" y="191"/>
                    <a:pt x="26" y="191"/>
                    <a:pt x="27" y="192"/>
                  </a:cubicBezTo>
                  <a:cubicBezTo>
                    <a:pt x="27" y="192"/>
                    <a:pt x="27" y="192"/>
                    <a:pt x="27" y="191"/>
                  </a:cubicBezTo>
                  <a:close/>
                  <a:moveTo>
                    <a:pt x="50" y="191"/>
                  </a:moveTo>
                  <a:cubicBezTo>
                    <a:pt x="50" y="191"/>
                    <a:pt x="50" y="191"/>
                    <a:pt x="50" y="191"/>
                  </a:cubicBezTo>
                  <a:cubicBezTo>
                    <a:pt x="50" y="192"/>
                    <a:pt x="51" y="192"/>
                    <a:pt x="51" y="192"/>
                  </a:cubicBezTo>
                  <a:cubicBezTo>
                    <a:pt x="51" y="191"/>
                    <a:pt x="51" y="191"/>
                    <a:pt x="51" y="191"/>
                  </a:cubicBezTo>
                  <a:cubicBezTo>
                    <a:pt x="51" y="191"/>
                    <a:pt x="51" y="191"/>
                    <a:pt x="51" y="191"/>
                  </a:cubicBezTo>
                  <a:cubicBezTo>
                    <a:pt x="51" y="191"/>
                    <a:pt x="51" y="191"/>
                    <a:pt x="51" y="190"/>
                  </a:cubicBezTo>
                  <a:cubicBezTo>
                    <a:pt x="51" y="190"/>
                    <a:pt x="50" y="190"/>
                    <a:pt x="50" y="190"/>
                  </a:cubicBezTo>
                  <a:cubicBezTo>
                    <a:pt x="50" y="190"/>
                    <a:pt x="50" y="191"/>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1"/>
                  </a:cubicBezTo>
                  <a:cubicBezTo>
                    <a:pt x="38" y="190"/>
                    <a:pt x="37" y="190"/>
                    <a:pt x="37" y="190"/>
                  </a:cubicBezTo>
                  <a:cubicBezTo>
                    <a:pt x="37" y="191"/>
                    <a:pt x="36" y="191"/>
                    <a:pt x="36" y="191"/>
                  </a:cubicBezTo>
                  <a:cubicBezTo>
                    <a:pt x="35" y="192"/>
                    <a:pt x="35" y="192"/>
                    <a:pt x="35" y="193"/>
                  </a:cubicBezTo>
                  <a:close/>
                  <a:moveTo>
                    <a:pt x="24" y="192"/>
                  </a:moveTo>
                  <a:cubicBezTo>
                    <a:pt x="25" y="192"/>
                    <a:pt x="25" y="192"/>
                    <a:pt x="25" y="192"/>
                  </a:cubicBezTo>
                  <a:cubicBezTo>
                    <a:pt x="26" y="191"/>
                    <a:pt x="26" y="191"/>
                    <a:pt x="26" y="191"/>
                  </a:cubicBezTo>
                  <a:cubicBezTo>
                    <a:pt x="26" y="190"/>
                    <a:pt x="26" y="190"/>
                    <a:pt x="26" y="189"/>
                  </a:cubicBezTo>
                  <a:cubicBezTo>
                    <a:pt x="25" y="189"/>
                    <a:pt x="25" y="189"/>
                    <a:pt x="24" y="189"/>
                  </a:cubicBezTo>
                  <a:lnTo>
                    <a:pt x="24" y="192"/>
                  </a:lnTo>
                  <a:close/>
                  <a:moveTo>
                    <a:pt x="29" y="191"/>
                  </a:moveTo>
                  <a:cubicBezTo>
                    <a:pt x="29" y="191"/>
                    <a:pt x="29" y="191"/>
                    <a:pt x="29" y="191"/>
                  </a:cubicBezTo>
                  <a:cubicBezTo>
                    <a:pt x="29" y="190"/>
                    <a:pt x="29" y="190"/>
                    <a:pt x="30" y="190"/>
                  </a:cubicBezTo>
                  <a:cubicBezTo>
                    <a:pt x="30" y="189"/>
                    <a:pt x="30" y="189"/>
                    <a:pt x="30" y="189"/>
                  </a:cubicBezTo>
                  <a:cubicBezTo>
                    <a:pt x="29" y="189"/>
                    <a:pt x="29" y="189"/>
                    <a:pt x="29" y="189"/>
                  </a:cubicBezTo>
                  <a:cubicBezTo>
                    <a:pt x="29" y="189"/>
                    <a:pt x="29" y="189"/>
                    <a:pt x="28" y="189"/>
                  </a:cubicBezTo>
                  <a:cubicBezTo>
                    <a:pt x="28" y="190"/>
                    <a:pt x="28" y="190"/>
                    <a:pt x="28" y="190"/>
                  </a:cubicBezTo>
                  <a:cubicBezTo>
                    <a:pt x="28" y="190"/>
                    <a:pt x="28" y="191"/>
                    <a:pt x="28" y="191"/>
                  </a:cubicBezTo>
                  <a:cubicBezTo>
                    <a:pt x="28" y="191"/>
                    <a:pt x="28" y="191"/>
                    <a:pt x="29" y="191"/>
                  </a:cubicBezTo>
                  <a:close/>
                  <a:moveTo>
                    <a:pt x="66" y="189"/>
                  </a:moveTo>
                  <a:cubicBezTo>
                    <a:pt x="67" y="189"/>
                    <a:pt x="67" y="188"/>
                    <a:pt x="67" y="188"/>
                  </a:cubicBezTo>
                  <a:cubicBezTo>
                    <a:pt x="67" y="187"/>
                    <a:pt x="67" y="187"/>
                    <a:pt x="66" y="187"/>
                  </a:cubicBezTo>
                  <a:cubicBezTo>
                    <a:pt x="66" y="187"/>
                    <a:pt x="66" y="187"/>
                    <a:pt x="66" y="187"/>
                  </a:cubicBezTo>
                  <a:cubicBezTo>
                    <a:pt x="66" y="188"/>
                    <a:pt x="66" y="188"/>
                    <a:pt x="66" y="189"/>
                  </a:cubicBezTo>
                  <a:close/>
                  <a:moveTo>
                    <a:pt x="67" y="186"/>
                  </a:moveTo>
                  <a:cubicBezTo>
                    <a:pt x="67" y="185"/>
                    <a:pt x="67" y="185"/>
                    <a:pt x="66" y="186"/>
                  </a:cubicBezTo>
                  <a:cubicBezTo>
                    <a:pt x="66" y="186"/>
                    <a:pt x="66" y="186"/>
                    <a:pt x="66" y="186"/>
                  </a:cubicBezTo>
                  <a:cubicBezTo>
                    <a:pt x="66" y="186"/>
                    <a:pt x="66" y="186"/>
                    <a:pt x="67" y="186"/>
                  </a:cubicBezTo>
                  <a:cubicBezTo>
                    <a:pt x="67" y="186"/>
                    <a:pt x="67" y="186"/>
                    <a:pt x="67" y="186"/>
                  </a:cubicBezTo>
                  <a:close/>
                  <a:moveTo>
                    <a:pt x="27" y="189"/>
                  </a:moveTo>
                  <a:cubicBezTo>
                    <a:pt x="27" y="189"/>
                    <a:pt x="28" y="188"/>
                    <a:pt x="28" y="188"/>
                  </a:cubicBezTo>
                  <a:cubicBezTo>
                    <a:pt x="29" y="187"/>
                    <a:pt x="29" y="186"/>
                    <a:pt x="29" y="186"/>
                  </a:cubicBezTo>
                  <a:cubicBezTo>
                    <a:pt x="29" y="185"/>
                    <a:pt x="28" y="186"/>
                    <a:pt x="28" y="186"/>
                  </a:cubicBezTo>
                  <a:cubicBezTo>
                    <a:pt x="28" y="186"/>
                    <a:pt x="28" y="186"/>
                    <a:pt x="27" y="187"/>
                  </a:cubicBezTo>
                  <a:cubicBezTo>
                    <a:pt x="27" y="187"/>
                    <a:pt x="27" y="187"/>
                    <a:pt x="27" y="188"/>
                  </a:cubicBezTo>
                  <a:cubicBezTo>
                    <a:pt x="27" y="188"/>
                    <a:pt x="27" y="188"/>
                    <a:pt x="26" y="187"/>
                  </a:cubicBezTo>
                  <a:lnTo>
                    <a:pt x="27" y="189"/>
                  </a:lnTo>
                  <a:close/>
                  <a:moveTo>
                    <a:pt x="14" y="182"/>
                  </a:moveTo>
                  <a:cubicBezTo>
                    <a:pt x="15" y="182"/>
                    <a:pt x="16" y="182"/>
                    <a:pt x="16" y="181"/>
                  </a:cubicBezTo>
                  <a:cubicBezTo>
                    <a:pt x="17" y="181"/>
                    <a:pt x="17" y="180"/>
                    <a:pt x="17" y="180"/>
                  </a:cubicBezTo>
                  <a:cubicBezTo>
                    <a:pt x="15" y="180"/>
                    <a:pt x="15" y="180"/>
                    <a:pt x="14" y="182"/>
                  </a:cubicBezTo>
                  <a:close/>
                  <a:moveTo>
                    <a:pt x="32" y="155"/>
                  </a:moveTo>
                  <a:cubicBezTo>
                    <a:pt x="31" y="155"/>
                    <a:pt x="31" y="155"/>
                    <a:pt x="31" y="155"/>
                  </a:cubicBezTo>
                  <a:cubicBezTo>
                    <a:pt x="31" y="155"/>
                    <a:pt x="31" y="155"/>
                    <a:pt x="30" y="155"/>
                  </a:cubicBezTo>
                  <a:cubicBezTo>
                    <a:pt x="30" y="155"/>
                    <a:pt x="30" y="155"/>
                    <a:pt x="30" y="156"/>
                  </a:cubicBezTo>
                  <a:cubicBezTo>
                    <a:pt x="30" y="156"/>
                    <a:pt x="30" y="156"/>
                    <a:pt x="31" y="156"/>
                  </a:cubicBezTo>
                  <a:cubicBezTo>
                    <a:pt x="31" y="156"/>
                    <a:pt x="31" y="156"/>
                    <a:pt x="31" y="156"/>
                  </a:cubicBezTo>
                  <a:cubicBezTo>
                    <a:pt x="32" y="156"/>
                    <a:pt x="32" y="156"/>
                    <a:pt x="32" y="155"/>
                  </a:cubicBezTo>
                  <a:close/>
                  <a:moveTo>
                    <a:pt x="32" y="154"/>
                  </a:moveTo>
                  <a:cubicBezTo>
                    <a:pt x="32" y="155"/>
                    <a:pt x="32" y="156"/>
                    <a:pt x="32" y="156"/>
                  </a:cubicBezTo>
                  <a:cubicBezTo>
                    <a:pt x="32" y="156"/>
                    <a:pt x="32" y="156"/>
                    <a:pt x="33" y="156"/>
                  </a:cubicBezTo>
                  <a:cubicBezTo>
                    <a:pt x="33" y="155"/>
                    <a:pt x="33" y="155"/>
                    <a:pt x="33" y="155"/>
                  </a:cubicBezTo>
                  <a:cubicBezTo>
                    <a:pt x="33" y="155"/>
                    <a:pt x="33" y="154"/>
                    <a:pt x="32" y="154"/>
                  </a:cubicBezTo>
                  <a:close/>
                  <a:moveTo>
                    <a:pt x="33" y="145"/>
                  </a:moveTo>
                  <a:cubicBezTo>
                    <a:pt x="33" y="145"/>
                    <a:pt x="32" y="145"/>
                    <a:pt x="32" y="145"/>
                  </a:cubicBezTo>
                  <a:cubicBezTo>
                    <a:pt x="32" y="145"/>
                    <a:pt x="32" y="146"/>
                    <a:pt x="32" y="146"/>
                  </a:cubicBezTo>
                  <a:cubicBezTo>
                    <a:pt x="32" y="146"/>
                    <a:pt x="32" y="146"/>
                    <a:pt x="33" y="146"/>
                  </a:cubicBezTo>
                  <a:cubicBezTo>
                    <a:pt x="33" y="146"/>
                    <a:pt x="33" y="145"/>
                    <a:pt x="33" y="145"/>
                  </a:cubicBezTo>
                  <a:close/>
                  <a:moveTo>
                    <a:pt x="55" y="100"/>
                  </a:moveTo>
                  <a:cubicBezTo>
                    <a:pt x="55" y="99"/>
                    <a:pt x="55" y="99"/>
                    <a:pt x="55" y="99"/>
                  </a:cubicBezTo>
                  <a:cubicBezTo>
                    <a:pt x="55" y="98"/>
                    <a:pt x="55" y="98"/>
                    <a:pt x="55" y="97"/>
                  </a:cubicBezTo>
                  <a:cubicBezTo>
                    <a:pt x="55" y="97"/>
                    <a:pt x="55" y="97"/>
                    <a:pt x="55" y="97"/>
                  </a:cubicBezTo>
                  <a:cubicBezTo>
                    <a:pt x="55" y="97"/>
                    <a:pt x="55" y="96"/>
                    <a:pt x="54" y="97"/>
                  </a:cubicBezTo>
                  <a:cubicBezTo>
                    <a:pt x="54" y="97"/>
                    <a:pt x="54" y="98"/>
                    <a:pt x="54" y="99"/>
                  </a:cubicBezTo>
                  <a:cubicBezTo>
                    <a:pt x="54" y="99"/>
                    <a:pt x="54" y="100"/>
                    <a:pt x="55" y="100"/>
                  </a:cubicBezTo>
                  <a:close/>
                  <a:moveTo>
                    <a:pt x="9" y="98"/>
                  </a:moveTo>
                  <a:cubicBezTo>
                    <a:pt x="10" y="98"/>
                    <a:pt x="10" y="98"/>
                    <a:pt x="10" y="98"/>
                  </a:cubicBezTo>
                  <a:cubicBezTo>
                    <a:pt x="10" y="98"/>
                    <a:pt x="10" y="98"/>
                    <a:pt x="10" y="98"/>
                  </a:cubicBezTo>
                  <a:cubicBezTo>
                    <a:pt x="10" y="98"/>
                    <a:pt x="10" y="98"/>
                    <a:pt x="11" y="98"/>
                  </a:cubicBezTo>
                  <a:cubicBezTo>
                    <a:pt x="11" y="97"/>
                    <a:pt x="11" y="97"/>
                    <a:pt x="11" y="97"/>
                  </a:cubicBezTo>
                  <a:cubicBezTo>
                    <a:pt x="11" y="97"/>
                    <a:pt x="10" y="97"/>
                    <a:pt x="10" y="97"/>
                  </a:cubicBezTo>
                  <a:cubicBezTo>
                    <a:pt x="10" y="97"/>
                    <a:pt x="10" y="97"/>
                    <a:pt x="10" y="97"/>
                  </a:cubicBezTo>
                  <a:cubicBezTo>
                    <a:pt x="10" y="97"/>
                    <a:pt x="10" y="97"/>
                    <a:pt x="10" y="97"/>
                  </a:cubicBezTo>
                  <a:cubicBezTo>
                    <a:pt x="10" y="97"/>
                    <a:pt x="9" y="97"/>
                    <a:pt x="9" y="98"/>
                  </a:cubicBezTo>
                  <a:close/>
                  <a:moveTo>
                    <a:pt x="11" y="80"/>
                  </a:moveTo>
                  <a:cubicBezTo>
                    <a:pt x="11" y="80"/>
                    <a:pt x="12" y="80"/>
                    <a:pt x="12" y="80"/>
                  </a:cubicBezTo>
                  <a:cubicBezTo>
                    <a:pt x="12" y="79"/>
                    <a:pt x="12" y="79"/>
                    <a:pt x="12" y="79"/>
                  </a:cubicBezTo>
                  <a:cubicBezTo>
                    <a:pt x="12" y="79"/>
                    <a:pt x="11" y="79"/>
                    <a:pt x="11" y="79"/>
                  </a:cubicBezTo>
                  <a:cubicBezTo>
                    <a:pt x="11" y="79"/>
                    <a:pt x="11" y="79"/>
                    <a:pt x="11" y="80"/>
                  </a:cubicBezTo>
                  <a:cubicBezTo>
                    <a:pt x="11" y="80"/>
                    <a:pt x="11" y="80"/>
                    <a:pt x="11" y="80"/>
                  </a:cubicBezTo>
                  <a:close/>
                  <a:moveTo>
                    <a:pt x="20" y="65"/>
                  </a:moveTo>
                  <a:cubicBezTo>
                    <a:pt x="20" y="65"/>
                    <a:pt x="20" y="65"/>
                    <a:pt x="20" y="65"/>
                  </a:cubicBezTo>
                  <a:cubicBezTo>
                    <a:pt x="19" y="65"/>
                    <a:pt x="19" y="65"/>
                    <a:pt x="19" y="65"/>
                  </a:cubicBezTo>
                  <a:cubicBezTo>
                    <a:pt x="19" y="66"/>
                    <a:pt x="19" y="66"/>
                    <a:pt x="19" y="66"/>
                  </a:cubicBezTo>
                  <a:cubicBezTo>
                    <a:pt x="20" y="66"/>
                    <a:pt x="20" y="66"/>
                    <a:pt x="20" y="65"/>
                  </a:cubicBezTo>
                  <a:close/>
                  <a:moveTo>
                    <a:pt x="51" y="55"/>
                  </a:moveTo>
                  <a:cubicBezTo>
                    <a:pt x="51" y="55"/>
                    <a:pt x="51" y="55"/>
                    <a:pt x="50" y="55"/>
                  </a:cubicBezTo>
                  <a:cubicBezTo>
                    <a:pt x="50" y="55"/>
                    <a:pt x="50" y="55"/>
                    <a:pt x="50" y="55"/>
                  </a:cubicBezTo>
                  <a:cubicBezTo>
                    <a:pt x="50" y="55"/>
                    <a:pt x="50" y="55"/>
                    <a:pt x="51" y="55"/>
                  </a:cubicBezTo>
                  <a:cubicBezTo>
                    <a:pt x="51" y="55"/>
                    <a:pt x="51" y="55"/>
                    <a:pt x="51" y="55"/>
                  </a:cubicBezTo>
                  <a:close/>
                  <a:moveTo>
                    <a:pt x="44" y="56"/>
                  </a:moveTo>
                  <a:cubicBezTo>
                    <a:pt x="43" y="56"/>
                    <a:pt x="44" y="55"/>
                    <a:pt x="44" y="55"/>
                  </a:cubicBezTo>
                  <a:cubicBezTo>
                    <a:pt x="44" y="55"/>
                    <a:pt x="44" y="55"/>
                    <a:pt x="45" y="55"/>
                  </a:cubicBezTo>
                  <a:cubicBezTo>
                    <a:pt x="44" y="55"/>
                    <a:pt x="44" y="54"/>
                    <a:pt x="44" y="54"/>
                  </a:cubicBezTo>
                  <a:cubicBezTo>
                    <a:pt x="44" y="53"/>
                    <a:pt x="43" y="53"/>
                    <a:pt x="43" y="53"/>
                  </a:cubicBezTo>
                  <a:cubicBezTo>
                    <a:pt x="43" y="53"/>
                    <a:pt x="43" y="54"/>
                    <a:pt x="43" y="55"/>
                  </a:cubicBezTo>
                  <a:cubicBezTo>
                    <a:pt x="43" y="55"/>
                    <a:pt x="43" y="56"/>
                    <a:pt x="44" y="56"/>
                  </a:cubicBezTo>
                  <a:close/>
                  <a:moveTo>
                    <a:pt x="46" y="48"/>
                  </a:moveTo>
                  <a:cubicBezTo>
                    <a:pt x="45" y="47"/>
                    <a:pt x="45" y="47"/>
                    <a:pt x="45" y="48"/>
                  </a:cubicBezTo>
                  <a:cubicBezTo>
                    <a:pt x="45" y="48"/>
                    <a:pt x="45" y="48"/>
                    <a:pt x="45" y="48"/>
                  </a:cubicBezTo>
                  <a:cubicBezTo>
                    <a:pt x="45" y="48"/>
                    <a:pt x="45" y="48"/>
                    <a:pt x="46" y="48"/>
                  </a:cubicBezTo>
                  <a:cubicBezTo>
                    <a:pt x="46" y="48"/>
                    <a:pt x="46" y="48"/>
                    <a:pt x="46" y="47"/>
                  </a:cubicBezTo>
                  <a:lnTo>
                    <a:pt x="46" y="48"/>
                  </a:lnTo>
                  <a:close/>
                  <a:moveTo>
                    <a:pt x="45" y="46"/>
                  </a:moveTo>
                  <a:cubicBezTo>
                    <a:pt x="45" y="46"/>
                    <a:pt x="46" y="46"/>
                    <a:pt x="46" y="45"/>
                  </a:cubicBezTo>
                  <a:cubicBezTo>
                    <a:pt x="46" y="45"/>
                    <a:pt x="45" y="44"/>
                    <a:pt x="45" y="44"/>
                  </a:cubicBezTo>
                  <a:cubicBezTo>
                    <a:pt x="44" y="45"/>
                    <a:pt x="44" y="45"/>
                    <a:pt x="44" y="46"/>
                  </a:cubicBezTo>
                  <a:cubicBezTo>
                    <a:pt x="44" y="46"/>
                    <a:pt x="44" y="46"/>
                    <a:pt x="45" y="46"/>
                  </a:cubicBezTo>
                  <a:close/>
                  <a:moveTo>
                    <a:pt x="44" y="40"/>
                  </a:moveTo>
                  <a:cubicBezTo>
                    <a:pt x="44" y="40"/>
                    <a:pt x="44" y="40"/>
                    <a:pt x="44" y="40"/>
                  </a:cubicBezTo>
                  <a:cubicBezTo>
                    <a:pt x="43" y="41"/>
                    <a:pt x="43" y="41"/>
                    <a:pt x="44" y="41"/>
                  </a:cubicBezTo>
                  <a:cubicBezTo>
                    <a:pt x="44" y="41"/>
                    <a:pt x="44" y="41"/>
                    <a:pt x="44" y="41"/>
                  </a:cubicBezTo>
                  <a:cubicBezTo>
                    <a:pt x="44" y="41"/>
                    <a:pt x="44" y="41"/>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6" y="35"/>
                  </a:cubicBezTo>
                  <a:cubicBezTo>
                    <a:pt x="26" y="35"/>
                    <a:pt x="27" y="35"/>
                    <a:pt x="27" y="36"/>
                  </a:cubicBezTo>
                  <a:cubicBezTo>
                    <a:pt x="27" y="36"/>
                    <a:pt x="27" y="35"/>
                    <a:pt x="27" y="35"/>
                  </a:cubicBezTo>
                  <a:close/>
                  <a:moveTo>
                    <a:pt x="50" y="32"/>
                  </a:moveTo>
                  <a:cubicBezTo>
                    <a:pt x="49" y="32"/>
                    <a:pt x="49" y="32"/>
                    <a:pt x="49" y="32"/>
                  </a:cubicBezTo>
                  <a:cubicBezTo>
                    <a:pt x="48" y="32"/>
                    <a:pt x="48" y="32"/>
                    <a:pt x="48" y="32"/>
                  </a:cubicBezTo>
                  <a:cubicBezTo>
                    <a:pt x="48" y="32"/>
                    <a:pt x="49" y="32"/>
                    <a:pt x="49" y="32"/>
                  </a:cubicBezTo>
                  <a:cubicBezTo>
                    <a:pt x="49" y="32"/>
                    <a:pt x="50" y="32"/>
                    <a:pt x="50" y="32"/>
                  </a:cubicBezTo>
                  <a:close/>
                  <a:moveTo>
                    <a:pt x="32" y="33"/>
                  </a:moveTo>
                  <a:cubicBezTo>
                    <a:pt x="32" y="34"/>
                    <a:pt x="32" y="35"/>
                    <a:pt x="33" y="35"/>
                  </a:cubicBezTo>
                  <a:cubicBezTo>
                    <a:pt x="33" y="36"/>
                    <a:pt x="33" y="36"/>
                    <a:pt x="34" y="36"/>
                  </a:cubicBezTo>
                  <a:cubicBezTo>
                    <a:pt x="35" y="35"/>
                    <a:pt x="35" y="34"/>
                    <a:pt x="35" y="33"/>
                  </a:cubicBezTo>
                  <a:cubicBezTo>
                    <a:pt x="35" y="32"/>
                    <a:pt x="34" y="31"/>
                    <a:pt x="33" y="31"/>
                  </a:cubicBezTo>
                  <a:cubicBezTo>
                    <a:pt x="33" y="31"/>
                    <a:pt x="33" y="31"/>
                    <a:pt x="33" y="31"/>
                  </a:cubicBezTo>
                  <a:cubicBezTo>
                    <a:pt x="33" y="31"/>
                    <a:pt x="32" y="32"/>
                    <a:pt x="32" y="32"/>
                  </a:cubicBezTo>
                  <a:cubicBezTo>
                    <a:pt x="32" y="32"/>
                    <a:pt x="32" y="32"/>
                    <a:pt x="32" y="32"/>
                  </a:cubicBezTo>
                  <a:cubicBezTo>
                    <a:pt x="32" y="33"/>
                    <a:pt x="32" y="33"/>
                    <a:pt x="32" y="33"/>
                  </a:cubicBezTo>
                  <a:close/>
                  <a:moveTo>
                    <a:pt x="55" y="30"/>
                  </a:moveTo>
                  <a:cubicBezTo>
                    <a:pt x="55" y="30"/>
                    <a:pt x="54" y="30"/>
                    <a:pt x="54" y="30"/>
                  </a:cubicBezTo>
                  <a:cubicBezTo>
                    <a:pt x="55" y="30"/>
                    <a:pt x="55" y="30"/>
                    <a:pt x="55" y="30"/>
                  </a:cubicBezTo>
                  <a:close/>
                  <a:moveTo>
                    <a:pt x="13" y="30"/>
                  </a:moveTo>
                  <a:cubicBezTo>
                    <a:pt x="12" y="31"/>
                    <a:pt x="12" y="31"/>
                    <a:pt x="12" y="31"/>
                  </a:cubicBezTo>
                  <a:cubicBezTo>
                    <a:pt x="12" y="31"/>
                    <a:pt x="12" y="31"/>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9"/>
                  </a:cubicBezTo>
                  <a:cubicBezTo>
                    <a:pt x="77" y="29"/>
                    <a:pt x="77" y="30"/>
                    <a:pt x="77" y="31"/>
                  </a:cubicBezTo>
                  <a:cubicBezTo>
                    <a:pt x="76" y="32"/>
                    <a:pt x="76" y="32"/>
                    <a:pt x="76" y="33"/>
                  </a:cubicBezTo>
                  <a:close/>
                  <a:moveTo>
                    <a:pt x="53" y="27"/>
                  </a:moveTo>
                  <a:cubicBezTo>
                    <a:pt x="53" y="27"/>
                    <a:pt x="53" y="27"/>
                    <a:pt x="53" y="26"/>
                  </a:cubicBezTo>
                  <a:cubicBezTo>
                    <a:pt x="53" y="26"/>
                    <a:pt x="53" y="26"/>
                    <a:pt x="53" y="27"/>
                  </a:cubicBezTo>
                  <a:cubicBezTo>
                    <a:pt x="53" y="27"/>
                    <a:pt x="53" y="27"/>
                    <a:pt x="53" y="27"/>
                  </a:cubicBezTo>
                  <a:cubicBezTo>
                    <a:pt x="53" y="28"/>
                    <a:pt x="53" y="27"/>
                    <a:pt x="53" y="27"/>
                  </a:cubicBezTo>
                  <a:close/>
                  <a:moveTo>
                    <a:pt x="29" y="27"/>
                  </a:moveTo>
                  <a:cubicBezTo>
                    <a:pt x="28" y="27"/>
                    <a:pt x="28" y="27"/>
                    <a:pt x="28" y="26"/>
                  </a:cubicBezTo>
                  <a:cubicBezTo>
                    <a:pt x="28" y="26"/>
                    <a:pt x="28" y="26"/>
                    <a:pt x="27" y="27"/>
                  </a:cubicBezTo>
                  <a:cubicBezTo>
                    <a:pt x="27" y="27"/>
                    <a:pt x="28" y="27"/>
                    <a:pt x="28" y="27"/>
                  </a:cubicBezTo>
                  <a:cubicBezTo>
                    <a:pt x="28" y="27"/>
                    <a:pt x="28" y="27"/>
                    <a:pt x="29" y="27"/>
                  </a:cubicBezTo>
                  <a:close/>
                  <a:moveTo>
                    <a:pt x="92" y="23"/>
                  </a:moveTo>
                  <a:cubicBezTo>
                    <a:pt x="92" y="23"/>
                    <a:pt x="92" y="23"/>
                    <a:pt x="92" y="23"/>
                  </a:cubicBezTo>
                  <a:cubicBezTo>
                    <a:pt x="92" y="23"/>
                    <a:pt x="92" y="23"/>
                    <a:pt x="92" y="23"/>
                  </a:cubicBezTo>
                  <a:cubicBezTo>
                    <a:pt x="92" y="23"/>
                    <a:pt x="92" y="23"/>
                    <a:pt x="92" y="23"/>
                  </a:cubicBezTo>
                  <a:cubicBezTo>
                    <a:pt x="92" y="23"/>
                    <a:pt x="92" y="23"/>
                    <a:pt x="92" y="23"/>
                  </a:cubicBezTo>
                  <a:close/>
                  <a:moveTo>
                    <a:pt x="36" y="23"/>
                  </a:moveTo>
                  <a:cubicBezTo>
                    <a:pt x="36" y="23"/>
                    <a:pt x="36" y="23"/>
                    <a:pt x="36" y="23"/>
                  </a:cubicBezTo>
                  <a:cubicBezTo>
                    <a:pt x="36" y="23"/>
                    <a:pt x="36" y="23"/>
                    <a:pt x="36" y="23"/>
                  </a:cubicBezTo>
                  <a:cubicBezTo>
                    <a:pt x="36" y="23"/>
                    <a:pt x="36" y="23"/>
                    <a:pt x="36" y="23"/>
                  </a:cubicBezTo>
                  <a:cubicBezTo>
                    <a:pt x="36" y="23"/>
                    <a:pt x="36" y="23"/>
                    <a:pt x="36" y="23"/>
                  </a:cubicBezTo>
                  <a:close/>
                  <a:moveTo>
                    <a:pt x="34" y="20"/>
                  </a:moveTo>
                  <a:cubicBezTo>
                    <a:pt x="34" y="21"/>
                    <a:pt x="34" y="21"/>
                    <a:pt x="34" y="21"/>
                  </a:cubicBezTo>
                  <a:cubicBezTo>
                    <a:pt x="34" y="21"/>
                    <a:pt x="35" y="21"/>
                    <a:pt x="35" y="21"/>
                  </a:cubicBezTo>
                  <a:cubicBezTo>
                    <a:pt x="35" y="21"/>
                    <a:pt x="35" y="21"/>
                    <a:pt x="35" y="21"/>
                  </a:cubicBezTo>
                  <a:cubicBezTo>
                    <a:pt x="35" y="20"/>
                    <a:pt x="35" y="20"/>
                    <a:pt x="34" y="20"/>
                  </a:cubicBezTo>
                  <a:close/>
                  <a:moveTo>
                    <a:pt x="25" y="18"/>
                  </a:moveTo>
                  <a:cubicBezTo>
                    <a:pt x="25" y="18"/>
                    <a:pt x="25" y="18"/>
                    <a:pt x="26" y="18"/>
                  </a:cubicBezTo>
                  <a:cubicBezTo>
                    <a:pt x="26" y="18"/>
                    <a:pt x="26" y="18"/>
                    <a:pt x="26" y="18"/>
                  </a:cubicBezTo>
                  <a:cubicBezTo>
                    <a:pt x="26" y="17"/>
                    <a:pt x="26" y="17"/>
                    <a:pt x="26" y="17"/>
                  </a:cubicBezTo>
                  <a:cubicBezTo>
                    <a:pt x="25" y="17"/>
                    <a:pt x="25" y="17"/>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6"/>
                    <a:pt x="64" y="16"/>
                    <a:pt x="64" y="17"/>
                  </a:cubicBezTo>
                  <a:cubicBezTo>
                    <a:pt x="64" y="18"/>
                    <a:pt x="64" y="19"/>
                    <a:pt x="64" y="19"/>
                  </a:cubicBezTo>
                  <a:close/>
                  <a:moveTo>
                    <a:pt x="8" y="17"/>
                  </a:moveTo>
                  <a:cubicBezTo>
                    <a:pt x="8" y="16"/>
                    <a:pt x="8" y="16"/>
                    <a:pt x="8" y="16"/>
                  </a:cubicBezTo>
                  <a:cubicBezTo>
                    <a:pt x="8" y="16"/>
                    <a:pt x="8" y="16"/>
                    <a:pt x="8" y="16"/>
                  </a:cubicBezTo>
                  <a:cubicBezTo>
                    <a:pt x="8" y="15"/>
                    <a:pt x="8" y="15"/>
                    <a:pt x="7" y="15"/>
                  </a:cubicBezTo>
                  <a:cubicBezTo>
                    <a:pt x="8" y="16"/>
                    <a:pt x="8" y="16"/>
                    <a:pt x="8" y="16"/>
                  </a:cubicBezTo>
                  <a:cubicBezTo>
                    <a:pt x="8" y="17"/>
                    <a:pt x="8" y="17"/>
                    <a:pt x="8" y="17"/>
                  </a:cubicBezTo>
                  <a:close/>
                  <a:moveTo>
                    <a:pt x="51" y="16"/>
                  </a:moveTo>
                  <a:cubicBezTo>
                    <a:pt x="51" y="15"/>
                    <a:pt x="51" y="15"/>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5" y="12"/>
                    <a:pt x="26" y="12"/>
                  </a:cubicBezTo>
                  <a:cubicBezTo>
                    <a:pt x="26" y="12"/>
                    <a:pt x="26" y="12"/>
                    <a:pt x="26" y="11"/>
                  </a:cubicBezTo>
                  <a:close/>
                  <a:moveTo>
                    <a:pt x="46" y="9"/>
                  </a:moveTo>
                  <a:cubicBezTo>
                    <a:pt x="47" y="9"/>
                    <a:pt x="47" y="9"/>
                    <a:pt x="46" y="8"/>
                  </a:cubicBezTo>
                  <a:cubicBezTo>
                    <a:pt x="46" y="8"/>
                    <a:pt x="46" y="8"/>
                    <a:pt x="46" y="9"/>
                  </a:cubicBezTo>
                  <a:cubicBezTo>
                    <a:pt x="46" y="9"/>
                    <a:pt x="46" y="9"/>
                    <a:pt x="46" y="9"/>
                  </a:cubicBezTo>
                  <a:cubicBezTo>
                    <a:pt x="46" y="10"/>
                    <a:pt x="46" y="10"/>
                    <a:pt x="46" y="9"/>
                  </a:cubicBezTo>
                  <a:close/>
                  <a:moveTo>
                    <a:pt x="14" y="10"/>
                  </a:moveTo>
                  <a:cubicBezTo>
                    <a:pt x="15" y="10"/>
                    <a:pt x="15" y="10"/>
                    <a:pt x="15" y="10"/>
                  </a:cubicBezTo>
                  <a:cubicBezTo>
                    <a:pt x="15" y="9"/>
                    <a:pt x="15" y="9"/>
                    <a:pt x="15" y="9"/>
                  </a:cubicBezTo>
                  <a:cubicBezTo>
                    <a:pt x="15" y="8"/>
                    <a:pt x="16" y="8"/>
                    <a:pt x="15" y="8"/>
                  </a:cubicBezTo>
                  <a:cubicBezTo>
                    <a:pt x="15" y="8"/>
                    <a:pt x="15" y="8"/>
                    <a:pt x="15" y="9"/>
                  </a:cubicBezTo>
                  <a:cubicBezTo>
                    <a:pt x="15" y="9"/>
                    <a:pt x="15" y="9"/>
                    <a:pt x="15" y="9"/>
                  </a:cubicBezTo>
                  <a:cubicBezTo>
                    <a:pt x="14" y="9"/>
                    <a:pt x="14" y="9"/>
                    <a:pt x="14" y="10"/>
                  </a:cubicBezTo>
                  <a:close/>
                  <a:moveTo>
                    <a:pt x="13" y="5"/>
                  </a:moveTo>
                  <a:cubicBezTo>
                    <a:pt x="12" y="5"/>
                    <a:pt x="12" y="5"/>
                    <a:pt x="12" y="5"/>
                  </a:cubicBezTo>
                  <a:cubicBezTo>
                    <a:pt x="12" y="5"/>
                    <a:pt x="12" y="5"/>
                    <a:pt x="12" y="6"/>
                  </a:cubicBezTo>
                  <a:cubicBezTo>
                    <a:pt x="12" y="6"/>
                    <a:pt x="12" y="6"/>
                    <a:pt x="12" y="6"/>
                  </a:cubicBezTo>
                  <a:cubicBezTo>
                    <a:pt x="13" y="5"/>
                    <a:pt x="13" y="5"/>
                    <a:pt x="13" y="5"/>
                  </a:cubicBezTo>
                  <a:close/>
                  <a:moveTo>
                    <a:pt x="7" y="6"/>
                  </a:moveTo>
                  <a:cubicBezTo>
                    <a:pt x="8" y="6"/>
                    <a:pt x="8" y="6"/>
                    <a:pt x="8" y="6"/>
                  </a:cubicBezTo>
                  <a:cubicBezTo>
                    <a:pt x="8" y="7"/>
                    <a:pt x="8" y="7"/>
                    <a:pt x="8" y="7"/>
                  </a:cubicBezTo>
                  <a:cubicBezTo>
                    <a:pt x="8" y="6"/>
                    <a:pt x="8" y="6"/>
                    <a:pt x="8" y="5"/>
                  </a:cubicBezTo>
                  <a:cubicBezTo>
                    <a:pt x="8" y="5"/>
                    <a:pt x="8" y="5"/>
                    <a:pt x="7" y="5"/>
                  </a:cubicBezTo>
                  <a:lnTo>
                    <a:pt x="7" y="6"/>
                  </a:lnTo>
                  <a:close/>
                  <a:moveTo>
                    <a:pt x="72" y="4"/>
                  </a:moveTo>
                  <a:cubicBezTo>
                    <a:pt x="71" y="5"/>
                    <a:pt x="71" y="6"/>
                    <a:pt x="71" y="6"/>
                  </a:cubicBezTo>
                  <a:cubicBezTo>
                    <a:pt x="71" y="6"/>
                    <a:pt x="72" y="6"/>
                    <a:pt x="72" y="6"/>
                  </a:cubicBezTo>
                  <a:cubicBezTo>
                    <a:pt x="72" y="6"/>
                    <a:pt x="72" y="6"/>
                    <a:pt x="72" y="6"/>
                  </a:cubicBezTo>
                  <a:cubicBezTo>
                    <a:pt x="72" y="5"/>
                    <a:pt x="72" y="5"/>
                    <a:pt x="72" y="4"/>
                  </a:cubicBezTo>
                  <a:close/>
                  <a:moveTo>
                    <a:pt x="64" y="4"/>
                  </a:moveTo>
                  <a:cubicBezTo>
                    <a:pt x="64" y="5"/>
                    <a:pt x="64" y="5"/>
                    <a:pt x="64" y="6"/>
                  </a:cubicBezTo>
                  <a:cubicBezTo>
                    <a:pt x="64" y="6"/>
                    <a:pt x="64" y="6"/>
                    <a:pt x="65" y="6"/>
                  </a:cubicBezTo>
                  <a:cubicBezTo>
                    <a:pt x="65" y="6"/>
                    <a:pt x="65" y="6"/>
                    <a:pt x="66" y="5"/>
                  </a:cubicBezTo>
                  <a:cubicBezTo>
                    <a:pt x="66" y="5"/>
                    <a:pt x="66" y="5"/>
                    <a:pt x="66" y="4"/>
                  </a:cubicBezTo>
                  <a:lnTo>
                    <a:pt x="64" y="4"/>
                  </a:lnTo>
                  <a:close/>
                  <a:moveTo>
                    <a:pt x="4" y="5"/>
                  </a:moveTo>
                  <a:cubicBezTo>
                    <a:pt x="4" y="5"/>
                    <a:pt x="5" y="5"/>
                    <a:pt x="5" y="5"/>
                  </a:cubicBezTo>
                  <a:cubicBezTo>
                    <a:pt x="6" y="6"/>
                    <a:pt x="6" y="5"/>
                    <a:pt x="6" y="4"/>
                  </a:cubicBezTo>
                  <a:lnTo>
                    <a:pt x="4" y="4"/>
                  </a:lnTo>
                  <a:lnTo>
                    <a:pt x="4" y="5"/>
                  </a:lnTo>
                  <a:close/>
                  <a:moveTo>
                    <a:pt x="67" y="7"/>
                  </a:moveTo>
                  <a:cubicBezTo>
                    <a:pt x="68" y="6"/>
                    <a:pt x="68" y="5"/>
                    <a:pt x="68" y="5"/>
                  </a:cubicBezTo>
                  <a:cubicBezTo>
                    <a:pt x="69" y="5"/>
                    <a:pt x="69" y="4"/>
                    <a:pt x="69" y="3"/>
                  </a:cubicBezTo>
                  <a:cubicBezTo>
                    <a:pt x="69" y="3"/>
                    <a:pt x="68" y="3"/>
                    <a:pt x="68" y="3"/>
                  </a:cubicBezTo>
                  <a:cubicBezTo>
                    <a:pt x="68" y="3"/>
                    <a:pt x="68" y="3"/>
                    <a:pt x="67" y="3"/>
                  </a:cubicBezTo>
                  <a:cubicBezTo>
                    <a:pt x="67" y="3"/>
                    <a:pt x="67" y="4"/>
                    <a:pt x="67" y="5"/>
                  </a:cubicBezTo>
                  <a:cubicBezTo>
                    <a:pt x="67" y="5"/>
                    <a:pt x="67" y="6"/>
                    <a:pt x="67" y="7"/>
                  </a:cubicBezTo>
                  <a:close/>
                  <a:moveTo>
                    <a:pt x="64" y="3"/>
                  </a:moveTo>
                  <a:lnTo>
                    <a:pt x="65" y="2"/>
                  </a:lnTo>
                  <a:lnTo>
                    <a:pt x="65" y="1"/>
                  </a:lnTo>
                  <a:lnTo>
                    <a:pt x="64" y="1"/>
                  </a:lnTo>
                  <a:lnTo>
                    <a:pt x="64" y="3"/>
                  </a:lnTo>
                  <a:close/>
                  <a:moveTo>
                    <a:pt x="21" y="4"/>
                  </a:moveTo>
                  <a:cubicBezTo>
                    <a:pt x="21" y="3"/>
                    <a:pt x="21" y="2"/>
                    <a:pt x="20" y="2"/>
                  </a:cubicBezTo>
                  <a:cubicBezTo>
                    <a:pt x="20" y="2"/>
                    <a:pt x="19" y="2"/>
                    <a:pt x="18" y="1"/>
                  </a:cubicBezTo>
                  <a:cubicBezTo>
                    <a:pt x="18" y="3"/>
                    <a:pt x="19" y="4"/>
                    <a:pt x="21" y="4"/>
                  </a:cubicBezTo>
                  <a:close/>
                  <a:moveTo>
                    <a:pt x="14" y="207"/>
                  </a:moveTo>
                  <a:cubicBezTo>
                    <a:pt x="14" y="206"/>
                    <a:pt x="14" y="206"/>
                    <a:pt x="14" y="206"/>
                  </a:cubicBezTo>
                  <a:cubicBezTo>
                    <a:pt x="14" y="206"/>
                    <a:pt x="15" y="205"/>
                    <a:pt x="15" y="205"/>
                  </a:cubicBezTo>
                  <a:cubicBezTo>
                    <a:pt x="16" y="205"/>
                    <a:pt x="16" y="205"/>
                    <a:pt x="16" y="205"/>
                  </a:cubicBezTo>
                  <a:cubicBezTo>
                    <a:pt x="16" y="205"/>
                    <a:pt x="17" y="205"/>
                    <a:pt x="17" y="204"/>
                  </a:cubicBezTo>
                  <a:cubicBezTo>
                    <a:pt x="16" y="204"/>
                    <a:pt x="16" y="204"/>
                    <a:pt x="16" y="204"/>
                  </a:cubicBezTo>
                  <a:cubicBezTo>
                    <a:pt x="15" y="204"/>
                    <a:pt x="15" y="204"/>
                    <a:pt x="15" y="204"/>
                  </a:cubicBezTo>
                  <a:cubicBezTo>
                    <a:pt x="15" y="204"/>
                    <a:pt x="14" y="204"/>
                    <a:pt x="14" y="204"/>
                  </a:cubicBezTo>
                  <a:cubicBezTo>
                    <a:pt x="14" y="204"/>
                    <a:pt x="14" y="204"/>
                    <a:pt x="15" y="204"/>
                  </a:cubicBezTo>
                  <a:cubicBezTo>
                    <a:pt x="14" y="204"/>
                    <a:pt x="13" y="203"/>
                    <a:pt x="13" y="203"/>
                  </a:cubicBezTo>
                  <a:cubicBezTo>
                    <a:pt x="13" y="203"/>
                    <a:pt x="13" y="202"/>
                    <a:pt x="14" y="202"/>
                  </a:cubicBezTo>
                  <a:cubicBezTo>
                    <a:pt x="14" y="202"/>
                    <a:pt x="14" y="201"/>
                    <a:pt x="14" y="201"/>
                  </a:cubicBezTo>
                  <a:cubicBezTo>
                    <a:pt x="15" y="200"/>
                    <a:pt x="15" y="200"/>
                    <a:pt x="15" y="199"/>
                  </a:cubicBezTo>
                  <a:cubicBezTo>
                    <a:pt x="14" y="200"/>
                    <a:pt x="13" y="201"/>
                    <a:pt x="12" y="201"/>
                  </a:cubicBezTo>
                  <a:cubicBezTo>
                    <a:pt x="11" y="202"/>
                    <a:pt x="10" y="202"/>
                    <a:pt x="9" y="202"/>
                  </a:cubicBezTo>
                  <a:cubicBezTo>
                    <a:pt x="9" y="201"/>
                    <a:pt x="9" y="201"/>
                    <a:pt x="9" y="201"/>
                  </a:cubicBezTo>
                  <a:cubicBezTo>
                    <a:pt x="10" y="200"/>
                    <a:pt x="10" y="200"/>
                    <a:pt x="10" y="200"/>
                  </a:cubicBezTo>
                  <a:cubicBezTo>
                    <a:pt x="11" y="200"/>
                    <a:pt x="11" y="200"/>
                    <a:pt x="12" y="200"/>
                  </a:cubicBezTo>
                  <a:cubicBezTo>
                    <a:pt x="12" y="200"/>
                    <a:pt x="13" y="200"/>
                    <a:pt x="13" y="199"/>
                  </a:cubicBezTo>
                  <a:cubicBezTo>
                    <a:pt x="12" y="199"/>
                    <a:pt x="12" y="199"/>
                    <a:pt x="11" y="199"/>
                  </a:cubicBezTo>
                  <a:cubicBezTo>
                    <a:pt x="10" y="199"/>
                    <a:pt x="10" y="199"/>
                    <a:pt x="9" y="199"/>
                  </a:cubicBezTo>
                  <a:cubicBezTo>
                    <a:pt x="8" y="199"/>
                    <a:pt x="8" y="199"/>
                    <a:pt x="7" y="200"/>
                  </a:cubicBezTo>
                  <a:cubicBezTo>
                    <a:pt x="7" y="200"/>
                    <a:pt x="6" y="201"/>
                    <a:pt x="6" y="202"/>
                  </a:cubicBezTo>
                  <a:cubicBezTo>
                    <a:pt x="6" y="202"/>
                    <a:pt x="6" y="202"/>
                    <a:pt x="7" y="202"/>
                  </a:cubicBezTo>
                  <a:cubicBezTo>
                    <a:pt x="7" y="203"/>
                    <a:pt x="7" y="203"/>
                    <a:pt x="8" y="203"/>
                  </a:cubicBezTo>
                  <a:cubicBezTo>
                    <a:pt x="8" y="203"/>
                    <a:pt x="9" y="203"/>
                    <a:pt x="9" y="203"/>
                  </a:cubicBezTo>
                  <a:cubicBezTo>
                    <a:pt x="9" y="203"/>
                    <a:pt x="10" y="203"/>
                    <a:pt x="10" y="204"/>
                  </a:cubicBezTo>
                  <a:lnTo>
                    <a:pt x="12" y="204"/>
                  </a:lnTo>
                  <a:cubicBezTo>
                    <a:pt x="12" y="204"/>
                    <a:pt x="12" y="204"/>
                    <a:pt x="12" y="204"/>
                  </a:cubicBezTo>
                  <a:cubicBezTo>
                    <a:pt x="11" y="204"/>
                    <a:pt x="11" y="204"/>
                    <a:pt x="11" y="204"/>
                  </a:cubicBezTo>
                  <a:cubicBezTo>
                    <a:pt x="10" y="204"/>
                    <a:pt x="9" y="204"/>
                    <a:pt x="8" y="204"/>
                  </a:cubicBezTo>
                  <a:cubicBezTo>
                    <a:pt x="7" y="205"/>
                    <a:pt x="6" y="205"/>
                    <a:pt x="6" y="204"/>
                  </a:cubicBezTo>
                  <a:cubicBezTo>
                    <a:pt x="5" y="204"/>
                    <a:pt x="5" y="204"/>
                    <a:pt x="5" y="204"/>
                  </a:cubicBezTo>
                  <a:cubicBezTo>
                    <a:pt x="5" y="205"/>
                    <a:pt x="5" y="205"/>
                    <a:pt x="5" y="205"/>
                  </a:cubicBezTo>
                  <a:cubicBezTo>
                    <a:pt x="4" y="205"/>
                    <a:pt x="4" y="206"/>
                    <a:pt x="4" y="206"/>
                  </a:cubicBezTo>
                  <a:cubicBezTo>
                    <a:pt x="4" y="206"/>
                    <a:pt x="4" y="206"/>
                    <a:pt x="3" y="206"/>
                  </a:cubicBezTo>
                  <a:cubicBezTo>
                    <a:pt x="3" y="206"/>
                    <a:pt x="2"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3"/>
                  </a:cubicBezTo>
                  <a:cubicBezTo>
                    <a:pt x="2" y="3"/>
                    <a:pt x="2" y="3"/>
                    <a:pt x="2" y="3"/>
                  </a:cubicBezTo>
                  <a:cubicBezTo>
                    <a:pt x="3" y="4"/>
                    <a:pt x="4" y="4"/>
                    <a:pt x="4" y="3"/>
                  </a:cubicBezTo>
                  <a:cubicBezTo>
                    <a:pt x="4" y="2"/>
                    <a:pt x="5" y="1"/>
                    <a:pt x="5" y="1"/>
                  </a:cubicBezTo>
                  <a:cubicBezTo>
                    <a:pt x="6" y="1"/>
                    <a:pt x="6" y="1"/>
                    <a:pt x="6" y="1"/>
                  </a:cubicBezTo>
                  <a:cubicBezTo>
                    <a:pt x="7" y="1"/>
                    <a:pt x="7" y="1"/>
                    <a:pt x="7" y="1"/>
                  </a:cubicBezTo>
                  <a:cubicBezTo>
                    <a:pt x="7" y="2"/>
                    <a:pt x="7" y="2"/>
                    <a:pt x="8" y="2"/>
                  </a:cubicBezTo>
                  <a:cubicBezTo>
                    <a:pt x="8" y="2"/>
                    <a:pt x="8" y="2"/>
                    <a:pt x="8" y="3"/>
                  </a:cubicBezTo>
                  <a:cubicBezTo>
                    <a:pt x="9" y="3"/>
                    <a:pt x="9" y="2"/>
                    <a:pt x="9" y="2"/>
                  </a:cubicBezTo>
                  <a:cubicBezTo>
                    <a:pt x="9" y="1"/>
                    <a:pt x="9" y="1"/>
                    <a:pt x="9" y="1"/>
                  </a:cubicBezTo>
                  <a:cubicBezTo>
                    <a:pt x="10" y="1"/>
                    <a:pt x="10" y="1"/>
                    <a:pt x="10" y="1"/>
                  </a:cubicBezTo>
                  <a:cubicBezTo>
                    <a:pt x="10" y="1"/>
                    <a:pt x="10" y="1"/>
                    <a:pt x="10" y="1"/>
                  </a:cubicBezTo>
                  <a:cubicBezTo>
                    <a:pt x="10" y="1"/>
                    <a:pt x="10" y="2"/>
                    <a:pt x="10" y="2"/>
                  </a:cubicBezTo>
                  <a:cubicBezTo>
                    <a:pt x="10" y="2"/>
                    <a:pt x="10" y="2"/>
                    <a:pt x="10" y="3"/>
                  </a:cubicBezTo>
                  <a:cubicBezTo>
                    <a:pt x="11" y="2"/>
                    <a:pt x="11" y="2"/>
                    <a:pt x="12" y="2"/>
                  </a:cubicBezTo>
                  <a:cubicBezTo>
                    <a:pt x="12" y="3"/>
                    <a:pt x="12" y="3"/>
                    <a:pt x="13" y="3"/>
                  </a:cubicBezTo>
                  <a:cubicBezTo>
                    <a:pt x="13" y="3"/>
                    <a:pt x="14" y="3"/>
                    <a:pt x="14" y="3"/>
                  </a:cubicBezTo>
                  <a:cubicBezTo>
                    <a:pt x="15" y="3"/>
                    <a:pt x="15" y="3"/>
                    <a:pt x="16" y="3"/>
                  </a:cubicBezTo>
                  <a:cubicBezTo>
                    <a:pt x="16" y="3"/>
                    <a:pt x="16" y="2"/>
                    <a:pt x="16" y="2"/>
                  </a:cubicBezTo>
                  <a:cubicBezTo>
                    <a:pt x="16" y="2"/>
                    <a:pt x="15" y="2"/>
                    <a:pt x="15" y="1"/>
                  </a:cubicBezTo>
                  <a:lnTo>
                    <a:pt x="24" y="1"/>
                  </a:lnTo>
                  <a:cubicBezTo>
                    <a:pt x="23" y="2"/>
                    <a:pt x="23" y="2"/>
                    <a:pt x="24" y="3"/>
                  </a:cubicBezTo>
                  <a:cubicBezTo>
                    <a:pt x="24" y="3"/>
                    <a:pt x="24" y="3"/>
                    <a:pt x="24" y="2"/>
                  </a:cubicBezTo>
                  <a:cubicBezTo>
                    <a:pt x="24" y="2"/>
                    <a:pt x="24" y="1"/>
                    <a:pt x="24" y="1"/>
                  </a:cubicBezTo>
                  <a:cubicBezTo>
                    <a:pt x="27" y="1"/>
                    <a:pt x="30" y="1"/>
                    <a:pt x="33" y="1"/>
                  </a:cubicBezTo>
                  <a:cubicBezTo>
                    <a:pt x="36" y="1"/>
                    <a:pt x="39" y="1"/>
                    <a:pt x="42" y="1"/>
                  </a:cubicBezTo>
                  <a:cubicBezTo>
                    <a:pt x="45" y="1"/>
                    <a:pt x="48" y="1"/>
                    <a:pt x="51" y="0"/>
                  </a:cubicBezTo>
                  <a:cubicBezTo>
                    <a:pt x="54" y="0"/>
                    <a:pt x="57" y="1"/>
                    <a:pt x="59" y="1"/>
                  </a:cubicBezTo>
                  <a:cubicBezTo>
                    <a:pt x="60" y="1"/>
                    <a:pt x="60" y="1"/>
                    <a:pt x="60" y="1"/>
                  </a:cubicBezTo>
                  <a:cubicBezTo>
                    <a:pt x="61" y="1"/>
                    <a:pt x="61" y="2"/>
                    <a:pt x="61" y="2"/>
                  </a:cubicBezTo>
                  <a:cubicBezTo>
                    <a:pt x="62" y="2"/>
                    <a:pt x="62" y="1"/>
                    <a:pt x="63" y="1"/>
                  </a:cubicBezTo>
                  <a:cubicBezTo>
                    <a:pt x="63" y="1"/>
                    <a:pt x="64" y="1"/>
                    <a:pt x="65" y="1"/>
                  </a:cubicBezTo>
                  <a:cubicBezTo>
                    <a:pt x="66" y="1"/>
                    <a:pt x="67" y="1"/>
                    <a:pt x="67" y="1"/>
                  </a:cubicBezTo>
                  <a:cubicBezTo>
                    <a:pt x="68" y="1"/>
                    <a:pt x="69" y="2"/>
                    <a:pt x="69" y="2"/>
                  </a:cubicBezTo>
                  <a:cubicBezTo>
                    <a:pt x="69" y="2"/>
                    <a:pt x="70" y="2"/>
                    <a:pt x="70" y="2"/>
                  </a:cubicBezTo>
                  <a:cubicBezTo>
                    <a:pt x="70" y="2"/>
                    <a:pt x="70" y="2"/>
                    <a:pt x="70" y="2"/>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0" y="1"/>
                    <a:pt x="93" y="1"/>
                  </a:cubicBezTo>
                  <a:lnTo>
                    <a:pt x="93" y="43"/>
                  </a:lnTo>
                  <a:lnTo>
                    <a:pt x="56" y="43"/>
                  </a:lnTo>
                  <a:cubicBezTo>
                    <a:pt x="55" y="46"/>
                    <a:pt x="55" y="49"/>
                    <a:pt x="55" y="52"/>
                  </a:cubicBezTo>
                  <a:cubicBezTo>
                    <a:pt x="55" y="54"/>
                    <a:pt x="55" y="57"/>
                    <a:pt x="55" y="60"/>
                  </a:cubicBezTo>
                  <a:cubicBezTo>
                    <a:pt x="55" y="63"/>
                    <a:pt x="55" y="66"/>
                    <a:pt x="55" y="69"/>
                  </a:cubicBezTo>
                  <a:cubicBezTo>
                    <a:pt x="56" y="72"/>
                    <a:pt x="55" y="75"/>
                    <a:pt x="55" y="78"/>
                  </a:cubicBezTo>
                  <a:cubicBezTo>
                    <a:pt x="55" y="79"/>
                    <a:pt x="55" y="80"/>
                    <a:pt x="55" y="80"/>
                  </a:cubicBezTo>
                  <a:cubicBezTo>
                    <a:pt x="55" y="81"/>
                    <a:pt x="55" y="82"/>
                    <a:pt x="55" y="83"/>
                  </a:cubicBezTo>
                  <a:lnTo>
                    <a:pt x="90" y="83"/>
                  </a:lnTo>
                  <a:lnTo>
                    <a:pt x="90" y="124"/>
                  </a:lnTo>
                  <a:lnTo>
                    <a:pt x="55" y="124"/>
                  </a:lnTo>
                  <a:lnTo>
                    <a:pt x="55" y="170"/>
                  </a:lnTo>
                  <a:cubicBezTo>
                    <a:pt x="62" y="171"/>
                    <a:pt x="68" y="171"/>
                    <a:pt x="75" y="171"/>
                  </a:cubicBezTo>
                  <a:cubicBezTo>
                    <a:pt x="83" y="171"/>
                    <a:pt x="89" y="171"/>
                    <a:pt x="96" y="171"/>
                  </a:cubicBezTo>
                  <a:lnTo>
                    <a:pt x="96" y="203"/>
                  </a:lnTo>
                  <a:cubicBezTo>
                    <a:pt x="96" y="203"/>
                    <a:pt x="96" y="203"/>
                    <a:pt x="96" y="204"/>
                  </a:cubicBezTo>
                  <a:cubicBezTo>
                    <a:pt x="96" y="204"/>
                    <a:pt x="95" y="204"/>
                    <a:pt x="95" y="204"/>
                  </a:cubicBezTo>
                  <a:cubicBezTo>
                    <a:pt x="94" y="204"/>
                    <a:pt x="95" y="205"/>
                    <a:pt x="95" y="205"/>
                  </a:cubicBezTo>
                  <a:cubicBezTo>
                    <a:pt x="96" y="205"/>
                    <a:pt x="96" y="205"/>
                    <a:pt x="96" y="206"/>
                  </a:cubicBezTo>
                  <a:lnTo>
                    <a:pt x="96" y="208"/>
                  </a:lnTo>
                  <a:cubicBezTo>
                    <a:pt x="95" y="209"/>
                    <a:pt x="94" y="209"/>
                    <a:pt x="93" y="209"/>
                  </a:cubicBezTo>
                  <a:cubicBezTo>
                    <a:pt x="92" y="210"/>
                    <a:pt x="91" y="211"/>
                    <a:pt x="91" y="212"/>
                  </a:cubicBezTo>
                  <a:cubicBezTo>
                    <a:pt x="91" y="211"/>
                    <a:pt x="90" y="211"/>
                    <a:pt x="90" y="211"/>
                  </a:cubicBezTo>
                  <a:cubicBezTo>
                    <a:pt x="89" y="211"/>
                    <a:pt x="88" y="211"/>
                    <a:pt x="88" y="212"/>
                  </a:cubicBezTo>
                  <a:cubicBezTo>
                    <a:pt x="88" y="212"/>
                    <a:pt x="88" y="212"/>
                    <a:pt x="88" y="211"/>
                  </a:cubicBezTo>
                  <a:cubicBezTo>
                    <a:pt x="88" y="211"/>
                    <a:pt x="88" y="211"/>
                    <a:pt x="88" y="210"/>
                  </a:cubicBezTo>
                  <a:cubicBezTo>
                    <a:pt x="88" y="210"/>
                    <a:pt x="88" y="209"/>
                    <a:pt x="88" y="209"/>
                  </a:cubicBezTo>
                  <a:cubicBezTo>
                    <a:pt x="87" y="209"/>
                    <a:pt x="87" y="208"/>
                    <a:pt x="87" y="208"/>
                  </a:cubicBezTo>
                  <a:cubicBezTo>
                    <a:pt x="86" y="208"/>
                    <a:pt x="85" y="208"/>
                    <a:pt x="85" y="209"/>
                  </a:cubicBezTo>
                  <a:cubicBezTo>
                    <a:pt x="85" y="209"/>
                    <a:pt x="84" y="210"/>
                    <a:pt x="83" y="209"/>
                  </a:cubicBezTo>
                  <a:lnTo>
                    <a:pt x="83" y="209"/>
                  </a:lnTo>
                  <a:cubicBezTo>
                    <a:pt x="83" y="208"/>
                    <a:pt x="83" y="208"/>
                    <a:pt x="82" y="208"/>
                  </a:cubicBezTo>
                  <a:cubicBezTo>
                    <a:pt x="81" y="208"/>
                    <a:pt x="80" y="208"/>
                    <a:pt x="80" y="209"/>
                  </a:cubicBezTo>
                  <a:cubicBezTo>
                    <a:pt x="79" y="209"/>
                    <a:pt x="78" y="209"/>
                    <a:pt x="78" y="210"/>
                  </a:cubicBezTo>
                  <a:cubicBezTo>
                    <a:pt x="78" y="211"/>
                    <a:pt x="78" y="211"/>
                    <a:pt x="78" y="211"/>
                  </a:cubicBezTo>
                  <a:cubicBezTo>
                    <a:pt x="79" y="211"/>
                    <a:pt x="79" y="211"/>
                    <a:pt x="80" y="211"/>
                  </a:cubicBezTo>
                  <a:cubicBezTo>
                    <a:pt x="80" y="210"/>
                    <a:pt x="80" y="210"/>
                    <a:pt x="81" y="210"/>
                  </a:cubicBezTo>
                  <a:cubicBezTo>
                    <a:pt x="81"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1"/>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2"/>
                    <a:pt x="66" y="211"/>
                  </a:cubicBezTo>
                  <a:cubicBezTo>
                    <a:pt x="66" y="211"/>
                    <a:pt x="66" y="211"/>
                    <a:pt x="66" y="211"/>
                  </a:cubicBezTo>
                  <a:cubicBezTo>
                    <a:pt x="67" y="211"/>
                    <a:pt x="67" y="211"/>
                    <a:pt x="68" y="210"/>
                  </a:cubicBezTo>
                  <a:cubicBezTo>
                    <a:pt x="68" y="210"/>
                    <a:pt x="68" y="210"/>
                    <a:pt x="68" y="209"/>
                  </a:cubicBezTo>
                  <a:cubicBezTo>
                    <a:pt x="67" y="209"/>
                    <a:pt x="66" y="209"/>
                    <a:pt x="65" y="208"/>
                  </a:cubicBezTo>
                  <a:cubicBezTo>
                    <a:pt x="64" y="208"/>
                    <a:pt x="64" y="208"/>
                    <a:pt x="63" y="208"/>
                  </a:cubicBezTo>
                  <a:cubicBezTo>
                    <a:pt x="62" y="209"/>
                    <a:pt x="62" y="209"/>
                    <a:pt x="62" y="209"/>
                  </a:cubicBezTo>
                  <a:cubicBezTo>
                    <a:pt x="62" y="210"/>
                    <a:pt x="63" y="210"/>
                    <a:pt x="63" y="210"/>
                  </a:cubicBezTo>
                  <a:cubicBezTo>
                    <a:pt x="63" y="210"/>
                    <a:pt x="63" y="210"/>
                    <a:pt x="64" y="211"/>
                  </a:cubicBezTo>
                  <a:cubicBezTo>
                    <a:pt x="64" y="211"/>
                    <a:pt x="64" y="211"/>
                    <a:pt x="63" y="212"/>
                  </a:cubicBezTo>
                  <a:cubicBezTo>
                    <a:pt x="62" y="212"/>
                    <a:pt x="62" y="212"/>
                    <a:pt x="62" y="211"/>
                  </a:cubicBezTo>
                  <a:cubicBezTo>
                    <a:pt x="62" y="211"/>
                    <a:pt x="62" y="210"/>
                    <a:pt x="61" y="210"/>
                  </a:cubicBezTo>
                  <a:cubicBezTo>
                    <a:pt x="61" y="209"/>
                    <a:pt x="61" y="209"/>
                    <a:pt x="61" y="209"/>
                  </a:cubicBezTo>
                  <a:cubicBezTo>
                    <a:pt x="61" y="208"/>
                    <a:pt x="60" y="209"/>
                    <a:pt x="60" y="209"/>
                  </a:cubicBezTo>
                  <a:cubicBezTo>
                    <a:pt x="59" y="210"/>
                    <a:pt x="59" y="210"/>
                    <a:pt x="59" y="210"/>
                  </a:cubicBezTo>
                  <a:cubicBezTo>
                    <a:pt x="60" y="210"/>
                    <a:pt x="60" y="210"/>
                    <a:pt x="60" y="210"/>
                  </a:cubicBezTo>
                  <a:cubicBezTo>
                    <a:pt x="60" y="210"/>
                    <a:pt x="61" y="211"/>
                    <a:pt x="61" y="211"/>
                  </a:cubicBezTo>
                  <a:cubicBezTo>
                    <a:pt x="61" y="211"/>
                    <a:pt x="61" y="212"/>
                    <a:pt x="61" y="212"/>
                  </a:cubicBezTo>
                  <a:cubicBezTo>
                    <a:pt x="60" y="212"/>
                    <a:pt x="60" y="212"/>
                    <a:pt x="59" y="212"/>
                  </a:cubicBezTo>
                  <a:cubicBezTo>
                    <a:pt x="58" y="212"/>
                    <a:pt x="58" y="212"/>
                    <a:pt x="57" y="212"/>
                  </a:cubicBezTo>
                  <a:cubicBezTo>
                    <a:pt x="57" y="212"/>
                    <a:pt x="57" y="212"/>
                    <a:pt x="56" y="212"/>
                  </a:cubicBezTo>
                  <a:cubicBezTo>
                    <a:pt x="56" y="212"/>
                    <a:pt x="56" y="211"/>
                    <a:pt x="55" y="211"/>
                  </a:cubicBezTo>
                  <a:cubicBezTo>
                    <a:pt x="55" y="211"/>
                    <a:pt x="55" y="211"/>
                    <a:pt x="54" y="211"/>
                  </a:cubicBezTo>
                  <a:cubicBezTo>
                    <a:pt x="54" y="211"/>
                    <a:pt x="54" y="211"/>
                    <a:pt x="54" y="212"/>
                  </a:cubicBezTo>
                  <a:cubicBezTo>
                    <a:pt x="53" y="211"/>
                    <a:pt x="53" y="211"/>
                    <a:pt x="53" y="211"/>
                  </a:cubicBezTo>
                  <a:cubicBezTo>
                    <a:pt x="53" y="211"/>
                    <a:pt x="54" y="210"/>
                    <a:pt x="54" y="210"/>
                  </a:cubicBezTo>
                  <a:cubicBezTo>
                    <a:pt x="54" y="210"/>
                    <a:pt x="54" y="210"/>
                    <a:pt x="54" y="209"/>
                  </a:cubicBezTo>
                  <a:cubicBezTo>
                    <a:pt x="55" y="209"/>
                    <a:pt x="55" y="209"/>
                    <a:pt x="55" y="209"/>
                  </a:cubicBezTo>
                  <a:cubicBezTo>
                    <a:pt x="54" y="208"/>
                    <a:pt x="53" y="208"/>
                    <a:pt x="53" y="208"/>
                  </a:cubicBezTo>
                  <a:cubicBezTo>
                    <a:pt x="53" y="209"/>
                    <a:pt x="52" y="209"/>
                    <a:pt x="52" y="209"/>
                  </a:cubicBezTo>
                  <a:cubicBezTo>
                    <a:pt x="52" y="210"/>
                    <a:pt x="52" y="210"/>
                    <a:pt x="51" y="211"/>
                  </a:cubicBezTo>
                  <a:cubicBezTo>
                    <a:pt x="51" y="211"/>
                    <a:pt x="51" y="212"/>
                    <a:pt x="50" y="212"/>
                  </a:cubicBezTo>
                  <a:cubicBezTo>
                    <a:pt x="50" y="212"/>
                    <a:pt x="50" y="212"/>
                    <a:pt x="49" y="213"/>
                  </a:cubicBezTo>
                  <a:cubicBezTo>
                    <a:pt x="49" y="213"/>
                    <a:pt x="49" y="213"/>
                    <a:pt x="49" y="213"/>
                  </a:cubicBezTo>
                  <a:cubicBezTo>
                    <a:pt x="49" y="213"/>
                    <a:pt x="48" y="213"/>
                    <a:pt x="48" y="213"/>
                  </a:cubicBezTo>
                  <a:cubicBezTo>
                    <a:pt x="48" y="213"/>
                    <a:pt x="47" y="213"/>
                    <a:pt x="47" y="213"/>
                  </a:cubicBezTo>
                  <a:cubicBezTo>
                    <a:pt x="47" y="213"/>
                    <a:pt x="46" y="213"/>
                    <a:pt x="46" y="213"/>
                  </a:cubicBezTo>
                  <a:cubicBezTo>
                    <a:pt x="45" y="213"/>
                    <a:pt x="45" y="212"/>
                    <a:pt x="45" y="212"/>
                  </a:cubicBezTo>
                  <a:cubicBezTo>
                    <a:pt x="44" y="212"/>
                    <a:pt x="43" y="212"/>
                    <a:pt x="41" y="212"/>
                  </a:cubicBezTo>
                  <a:cubicBezTo>
                    <a:pt x="40" y="212"/>
                    <a:pt x="39" y="212"/>
                    <a:pt x="38" y="212"/>
                  </a:cubicBezTo>
                  <a:cubicBezTo>
                    <a:pt x="38" y="212"/>
                    <a:pt x="38" y="211"/>
                    <a:pt x="38" y="211"/>
                  </a:cubicBezTo>
                  <a:cubicBezTo>
                    <a:pt x="37" y="211"/>
                    <a:pt x="37" y="211"/>
                    <a:pt x="37" y="210"/>
                  </a:cubicBezTo>
                  <a:cubicBezTo>
                    <a:pt x="37" y="211"/>
                    <a:pt x="36" y="211"/>
                    <a:pt x="35" y="211"/>
                  </a:cubicBezTo>
                  <a:cubicBezTo>
                    <a:pt x="35" y="212"/>
                    <a:pt x="34" y="211"/>
                    <a:pt x="33" y="211"/>
                  </a:cubicBezTo>
                  <a:cubicBezTo>
                    <a:pt x="32" y="211"/>
                    <a:pt x="31" y="212"/>
                    <a:pt x="30" y="213"/>
                  </a:cubicBezTo>
                  <a:cubicBezTo>
                    <a:pt x="30" y="213"/>
                    <a:pt x="29" y="212"/>
                    <a:pt x="29" y="212"/>
                  </a:cubicBezTo>
                  <a:cubicBezTo>
                    <a:pt x="29" y="212"/>
                    <a:pt x="29" y="211"/>
                    <a:pt x="29" y="211"/>
                  </a:cubicBezTo>
                  <a:cubicBezTo>
                    <a:pt x="29" y="210"/>
                    <a:pt x="28" y="210"/>
                    <a:pt x="28" y="210"/>
                  </a:cubicBezTo>
                  <a:cubicBezTo>
                    <a:pt x="28" y="210"/>
                    <a:pt x="27" y="209"/>
                    <a:pt x="27" y="209"/>
                  </a:cubicBezTo>
                  <a:cubicBezTo>
                    <a:pt x="26" y="210"/>
                    <a:pt x="26" y="210"/>
                    <a:pt x="26" y="210"/>
                  </a:cubicBezTo>
                  <a:cubicBezTo>
                    <a:pt x="26" y="210"/>
                    <a:pt x="27" y="211"/>
                    <a:pt x="27" y="211"/>
                  </a:cubicBezTo>
                  <a:cubicBezTo>
                    <a:pt x="27" y="211"/>
                    <a:pt x="28" y="211"/>
                    <a:pt x="28" y="211"/>
                  </a:cubicBezTo>
                  <a:cubicBezTo>
                    <a:pt x="28" y="211"/>
                    <a:pt x="28" y="212"/>
                    <a:pt x="28" y="212"/>
                  </a:cubicBezTo>
                  <a:cubicBezTo>
                    <a:pt x="27" y="212"/>
                    <a:pt x="27" y="213"/>
                    <a:pt x="27" y="212"/>
                  </a:cubicBezTo>
                  <a:cubicBezTo>
                    <a:pt x="26" y="212"/>
                    <a:pt x="26" y="212"/>
                    <a:pt x="26" y="212"/>
                  </a:cubicBezTo>
                  <a:cubicBezTo>
                    <a:pt x="25" y="211"/>
                    <a:pt x="25" y="211"/>
                    <a:pt x="25" y="211"/>
                  </a:cubicBezTo>
                  <a:cubicBezTo>
                    <a:pt x="24" y="211"/>
                    <a:pt x="24" y="211"/>
                    <a:pt x="24" y="212"/>
                  </a:cubicBezTo>
                  <a:cubicBezTo>
                    <a:pt x="23" y="212"/>
                    <a:pt x="23" y="211"/>
                    <a:pt x="24" y="211"/>
                  </a:cubicBezTo>
                  <a:cubicBezTo>
                    <a:pt x="24" y="211"/>
                    <a:pt x="24" y="211"/>
                    <a:pt x="24" y="211"/>
                  </a:cubicBezTo>
                  <a:cubicBezTo>
                    <a:pt x="24" y="210"/>
                    <a:pt x="24" y="210"/>
                    <a:pt x="24" y="210"/>
                  </a:cubicBezTo>
                  <a:cubicBezTo>
                    <a:pt x="23" y="209"/>
                    <a:pt x="23" y="209"/>
                    <a:pt x="23" y="209"/>
                  </a:cubicBezTo>
                  <a:cubicBezTo>
                    <a:pt x="22" y="209"/>
                    <a:pt x="22" y="209"/>
                    <a:pt x="22" y="209"/>
                  </a:cubicBezTo>
                  <a:cubicBezTo>
                    <a:pt x="22" y="209"/>
                    <a:pt x="21" y="209"/>
                    <a:pt x="21" y="208"/>
                  </a:cubicBezTo>
                  <a:cubicBezTo>
                    <a:pt x="21" y="208"/>
                    <a:pt x="20" y="208"/>
                    <a:pt x="20" y="209"/>
                  </a:cubicBezTo>
                  <a:cubicBezTo>
                    <a:pt x="19" y="209"/>
                    <a:pt x="19" y="209"/>
                    <a:pt x="19" y="209"/>
                  </a:cubicBezTo>
                  <a:cubicBezTo>
                    <a:pt x="18" y="209"/>
                    <a:pt x="18" y="209"/>
                    <a:pt x="18" y="209"/>
                  </a:cubicBezTo>
                  <a:cubicBezTo>
                    <a:pt x="18" y="209"/>
                    <a:pt x="18" y="208"/>
                    <a:pt x="18" y="208"/>
                  </a:cubicBezTo>
                  <a:cubicBezTo>
                    <a:pt x="17" y="208"/>
                    <a:pt x="16" y="208"/>
                    <a:pt x="15" y="208"/>
                  </a:cubicBezTo>
                  <a:cubicBezTo>
                    <a:pt x="14" y="208"/>
                    <a:pt x="14" y="208"/>
                    <a:pt x="14" y="207"/>
                  </a:cubicBezTo>
                  <a:close/>
                  <a:moveTo>
                    <a:pt x="2" y="209"/>
                  </a:moveTo>
                  <a:cubicBezTo>
                    <a:pt x="2" y="209"/>
                    <a:pt x="2" y="210"/>
                    <a:pt x="3" y="210"/>
                  </a:cubicBezTo>
                  <a:cubicBezTo>
                    <a:pt x="2" y="210"/>
                    <a:pt x="2" y="210"/>
                    <a:pt x="2" y="211"/>
                  </a:cubicBezTo>
                  <a:cubicBezTo>
                    <a:pt x="1" y="211"/>
                    <a:pt x="1" y="211"/>
                    <a:pt x="0" y="212"/>
                  </a:cubicBezTo>
                  <a:cubicBezTo>
                    <a:pt x="0" y="211"/>
                    <a:pt x="0" y="211"/>
                    <a:pt x="1" y="211"/>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51">
              <a:extLst>
                <a:ext uri="{FF2B5EF4-FFF2-40B4-BE49-F238E27FC236}">
                  <a16:creationId xmlns:a16="http://schemas.microsoft.com/office/drawing/2014/main" id="{E7941A8B-2792-43FB-B43A-534972C06FD6}"/>
                </a:ext>
              </a:extLst>
            </p:cNvPr>
            <p:cNvSpPr>
              <a:spLocks noEditPoints="1"/>
            </p:cNvSpPr>
            <p:nvPr/>
          </p:nvSpPr>
          <p:spPr bwMode="auto">
            <a:xfrm>
              <a:off x="4835186" y="4491909"/>
              <a:ext cx="101581" cy="173536"/>
            </a:xfrm>
            <a:custGeom>
              <a:avLst/>
              <a:gdLst>
                <a:gd name="T0" fmla="*/ 107 w 124"/>
                <a:gd name="T1" fmla="*/ 3 h 213"/>
                <a:gd name="T2" fmla="*/ 30 w 124"/>
                <a:gd name="T3" fmla="*/ 191 h 213"/>
                <a:gd name="T4" fmla="*/ 38 w 124"/>
                <a:gd name="T5" fmla="*/ 189 h 213"/>
                <a:gd name="T6" fmla="*/ 19 w 124"/>
                <a:gd name="T7" fmla="*/ 194 h 213"/>
                <a:gd name="T8" fmla="*/ 13 w 124"/>
                <a:gd name="T9" fmla="*/ 198 h 213"/>
                <a:gd name="T10" fmla="*/ 42 w 124"/>
                <a:gd name="T11" fmla="*/ 202 h 213"/>
                <a:gd name="T12" fmla="*/ 15 w 124"/>
                <a:gd name="T13" fmla="*/ 204 h 213"/>
                <a:gd name="T14" fmla="*/ 16 w 124"/>
                <a:gd name="T15" fmla="*/ 209 h 213"/>
                <a:gd name="T16" fmla="*/ 13 w 124"/>
                <a:gd name="T17" fmla="*/ 209 h 213"/>
                <a:gd name="T18" fmla="*/ 23 w 124"/>
                <a:gd name="T19" fmla="*/ 212 h 213"/>
                <a:gd name="T20" fmla="*/ 118 w 124"/>
                <a:gd name="T21" fmla="*/ 6 h 213"/>
                <a:gd name="T22" fmla="*/ 100 w 124"/>
                <a:gd name="T23" fmla="*/ 213 h 213"/>
                <a:gd name="T24" fmla="*/ 78 w 124"/>
                <a:gd name="T25" fmla="*/ 207 h 213"/>
                <a:gd name="T26" fmla="*/ 47 w 124"/>
                <a:gd name="T27" fmla="*/ 150 h 213"/>
                <a:gd name="T28" fmla="*/ 41 w 124"/>
                <a:gd name="T29" fmla="*/ 196 h 213"/>
                <a:gd name="T30" fmla="*/ 34 w 124"/>
                <a:gd name="T31" fmla="*/ 189 h 213"/>
                <a:gd name="T32" fmla="*/ 13 w 124"/>
                <a:gd name="T33" fmla="*/ 194 h 213"/>
                <a:gd name="T34" fmla="*/ 6 w 124"/>
                <a:gd name="T35" fmla="*/ 203 h 213"/>
                <a:gd name="T36" fmla="*/ 6 w 124"/>
                <a:gd name="T37" fmla="*/ 199 h 213"/>
                <a:gd name="T38" fmla="*/ 1 w 124"/>
                <a:gd name="T39" fmla="*/ 187 h 213"/>
                <a:gd name="T40" fmla="*/ 46 w 124"/>
                <a:gd name="T41" fmla="*/ 1 h 213"/>
                <a:gd name="T42" fmla="*/ 87 w 124"/>
                <a:gd name="T43" fmla="*/ 62 h 213"/>
                <a:gd name="T44" fmla="*/ 95 w 124"/>
                <a:gd name="T45" fmla="*/ 2 h 213"/>
                <a:gd name="T46" fmla="*/ 36 w 124"/>
                <a:gd name="T47" fmla="*/ 2 h 213"/>
                <a:gd name="T48" fmla="*/ 96 w 124"/>
                <a:gd name="T49" fmla="*/ 6 h 213"/>
                <a:gd name="T50" fmla="*/ 120 w 124"/>
                <a:gd name="T51" fmla="*/ 9 h 213"/>
                <a:gd name="T52" fmla="*/ 6 w 124"/>
                <a:gd name="T53" fmla="*/ 12 h 213"/>
                <a:gd name="T54" fmla="*/ 49 w 124"/>
                <a:gd name="T55" fmla="*/ 16 h 213"/>
                <a:gd name="T56" fmla="*/ 96 w 124"/>
                <a:gd name="T57" fmla="*/ 43 h 213"/>
                <a:gd name="T58" fmla="*/ 100 w 124"/>
                <a:gd name="T59" fmla="*/ 52 h 213"/>
                <a:gd name="T60" fmla="*/ 102 w 124"/>
                <a:gd name="T61" fmla="*/ 54 h 213"/>
                <a:gd name="T62" fmla="*/ 88 w 124"/>
                <a:gd name="T63" fmla="*/ 61 h 213"/>
                <a:gd name="T64" fmla="*/ 99 w 124"/>
                <a:gd name="T65" fmla="*/ 70 h 213"/>
                <a:gd name="T66" fmla="*/ 33 w 124"/>
                <a:gd name="T67" fmla="*/ 82 h 213"/>
                <a:gd name="T68" fmla="*/ 39 w 124"/>
                <a:gd name="T69" fmla="*/ 86 h 213"/>
                <a:gd name="T70" fmla="*/ 98 w 124"/>
                <a:gd name="T71" fmla="*/ 98 h 213"/>
                <a:gd name="T72" fmla="*/ 6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4 h 213"/>
                <a:gd name="T92" fmla="*/ 5 w 124"/>
                <a:gd name="T93" fmla="*/ 188 h 213"/>
                <a:gd name="T94" fmla="*/ 16 w 124"/>
                <a:gd name="T95" fmla="*/ 190 h 213"/>
                <a:gd name="T96" fmla="*/ 3 w 124"/>
                <a:gd name="T97" fmla="*/ 199 h 213"/>
                <a:gd name="T98" fmla="*/ 117 w 124"/>
                <a:gd name="T99" fmla="*/ 207 h 213"/>
                <a:gd name="T100" fmla="*/ 32 w 124"/>
                <a:gd name="T101" fmla="*/ 205 h 213"/>
                <a:gd name="T102" fmla="*/ 39 w 124"/>
                <a:gd name="T103" fmla="*/ 206 h 213"/>
                <a:gd name="T104" fmla="*/ 32 w 124"/>
                <a:gd name="T105" fmla="*/ 209 h 213"/>
                <a:gd name="T106" fmla="*/ 20 w 124"/>
                <a:gd name="T107" fmla="*/ 204 h 213"/>
                <a:gd name="T108" fmla="*/ 21 w 124"/>
                <a:gd name="T109" fmla="*/ 199 h 213"/>
                <a:gd name="T110" fmla="*/ 28 w 124"/>
                <a:gd name="T111" fmla="*/ 193 h 213"/>
                <a:gd name="T112" fmla="*/ 25 w 124"/>
                <a:gd name="T113" fmla="*/ 195 h 213"/>
                <a:gd name="T114" fmla="*/ 23 w 124"/>
                <a:gd name="T115" fmla="*/ 205 h 213"/>
                <a:gd name="T116" fmla="*/ 23 w 124"/>
                <a:gd name="T117" fmla="*/ 207 h 213"/>
                <a:gd name="T118" fmla="*/ 38 w 124"/>
                <a:gd name="T119" fmla="*/ 202 h 213"/>
                <a:gd name="T120" fmla="*/ 18 w 124"/>
                <a:gd name="T121" fmla="*/ 195 h 213"/>
                <a:gd name="T122" fmla="*/ 37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100" y="1"/>
                    <a:pt x="99" y="1"/>
                  </a:cubicBezTo>
                  <a:cubicBezTo>
                    <a:pt x="98" y="1"/>
                    <a:pt x="98" y="2"/>
                    <a:pt x="98" y="3"/>
                  </a:cubicBezTo>
                  <a:cubicBezTo>
                    <a:pt x="99" y="3"/>
                    <a:pt x="99" y="3"/>
                    <a:pt x="100" y="3"/>
                  </a:cubicBezTo>
                  <a:cubicBezTo>
                    <a:pt x="100" y="2"/>
                    <a:pt x="100" y="2"/>
                    <a:pt x="100" y="1"/>
                  </a:cubicBezTo>
                  <a:close/>
                  <a:moveTo>
                    <a:pt x="117" y="1"/>
                  </a:moveTo>
                  <a:cubicBezTo>
                    <a:pt x="117" y="1"/>
                    <a:pt x="117" y="1"/>
                    <a:pt x="118" y="1"/>
                  </a:cubicBezTo>
                  <a:cubicBezTo>
                    <a:pt x="119" y="1"/>
                    <a:pt x="120" y="1"/>
                    <a:pt x="120" y="1"/>
                  </a:cubicBezTo>
                  <a:cubicBezTo>
                    <a:pt x="120" y="2"/>
                    <a:pt x="120" y="3"/>
                    <a:pt x="120" y="3"/>
                  </a:cubicBezTo>
                  <a:cubicBezTo>
                    <a:pt x="120" y="3"/>
                    <a:pt x="120" y="4"/>
                    <a:pt x="120" y="4"/>
                  </a:cubicBezTo>
                  <a:cubicBezTo>
                    <a:pt x="119" y="4"/>
                    <a:pt x="119" y="3"/>
                    <a:pt x="118" y="3"/>
                  </a:cubicBezTo>
                  <a:cubicBezTo>
                    <a:pt x="117" y="3"/>
                    <a:pt x="117" y="2"/>
                    <a:pt x="117" y="1"/>
                  </a:cubicBezTo>
                  <a:close/>
                  <a:moveTo>
                    <a:pt x="104" y="1"/>
                  </a:moveTo>
                  <a:cubicBezTo>
                    <a:pt x="104" y="2"/>
                    <a:pt x="104" y="3"/>
                    <a:pt x="104" y="3"/>
                  </a:cubicBezTo>
                  <a:cubicBezTo>
                    <a:pt x="104" y="3"/>
                    <a:pt x="103" y="3"/>
                    <a:pt x="103" y="3"/>
                  </a:cubicBezTo>
                  <a:cubicBezTo>
                    <a:pt x="103" y="3"/>
                    <a:pt x="103" y="3"/>
                    <a:pt x="102" y="3"/>
                  </a:cubicBezTo>
                  <a:cubicBezTo>
                    <a:pt x="102" y="2"/>
                    <a:pt x="102" y="2"/>
                    <a:pt x="101" y="2"/>
                  </a:cubicBezTo>
                  <a:cubicBezTo>
                    <a:pt x="101" y="1"/>
                    <a:pt x="102" y="1"/>
                    <a:pt x="103" y="1"/>
                  </a:cubicBezTo>
                  <a:cubicBezTo>
                    <a:pt x="103" y="2"/>
                    <a:pt x="104" y="2"/>
                    <a:pt x="104" y="1"/>
                  </a:cubicBezTo>
                  <a:close/>
                  <a:moveTo>
                    <a:pt x="114" y="1"/>
                  </a:moveTo>
                  <a:cubicBezTo>
                    <a:pt x="115" y="2"/>
                    <a:pt x="115" y="2"/>
                    <a:pt x="114" y="2"/>
                  </a:cubicBezTo>
                  <a:cubicBezTo>
                    <a:pt x="114" y="2"/>
                    <a:pt x="114" y="2"/>
                    <a:pt x="114" y="2"/>
                  </a:cubicBezTo>
                  <a:cubicBezTo>
                    <a:pt x="114" y="2"/>
                    <a:pt x="114" y="2"/>
                    <a:pt x="114" y="2"/>
                  </a:cubicBezTo>
                  <a:cubicBezTo>
                    <a:pt x="114" y="1"/>
                    <a:pt x="114" y="1"/>
                    <a:pt x="114" y="1"/>
                  </a:cubicBezTo>
                  <a:close/>
                  <a:moveTo>
                    <a:pt x="124" y="4"/>
                  </a:moveTo>
                  <a:cubicBezTo>
                    <a:pt x="123" y="4"/>
                    <a:pt x="122" y="4"/>
                    <a:pt x="122" y="3"/>
                  </a:cubicBezTo>
                  <a:cubicBezTo>
                    <a:pt x="122" y="2"/>
                    <a:pt x="122" y="2"/>
                    <a:pt x="123" y="1"/>
                  </a:cubicBezTo>
                  <a:cubicBezTo>
                    <a:pt x="124" y="1"/>
                    <a:pt x="124" y="2"/>
                    <a:pt x="124" y="2"/>
                  </a:cubicBezTo>
                  <a:cubicBezTo>
                    <a:pt x="124" y="3"/>
                    <a:pt x="124" y="4"/>
                    <a:pt x="124" y="4"/>
                  </a:cubicBezTo>
                  <a:close/>
                  <a:moveTo>
                    <a:pt x="107" y="3"/>
                  </a:moveTo>
                  <a:cubicBezTo>
                    <a:pt x="107" y="3"/>
                    <a:pt x="107" y="3"/>
                    <a:pt x="107" y="3"/>
                  </a:cubicBezTo>
                  <a:cubicBezTo>
                    <a:pt x="107" y="3"/>
                    <a:pt x="107" y="3"/>
                    <a:pt x="107" y="3"/>
                  </a:cubicBezTo>
                  <a:cubicBezTo>
                    <a:pt x="107" y="3"/>
                    <a:pt x="107" y="3"/>
                    <a:pt x="107" y="3"/>
                  </a:cubicBezTo>
                  <a:cubicBezTo>
                    <a:pt x="107" y="3"/>
                    <a:pt x="107" y="2"/>
                    <a:pt x="107" y="3"/>
                  </a:cubicBezTo>
                  <a:close/>
                  <a:moveTo>
                    <a:pt x="112" y="4"/>
                  </a:moveTo>
                  <a:cubicBezTo>
                    <a:pt x="112" y="4"/>
                    <a:pt x="112" y="4"/>
                    <a:pt x="112" y="4"/>
                  </a:cubicBezTo>
                  <a:cubicBezTo>
                    <a:pt x="111" y="4"/>
                    <a:pt x="111" y="4"/>
                    <a:pt x="111" y="4"/>
                  </a:cubicBezTo>
                  <a:cubicBezTo>
                    <a:pt x="111" y="3"/>
                    <a:pt x="112" y="3"/>
                    <a:pt x="112" y="3"/>
                  </a:cubicBezTo>
                  <a:cubicBezTo>
                    <a:pt x="112" y="3"/>
                    <a:pt x="112" y="3"/>
                    <a:pt x="112" y="4"/>
                  </a:cubicBezTo>
                  <a:close/>
                  <a:moveTo>
                    <a:pt x="113" y="4"/>
                  </a:moveTo>
                  <a:cubicBezTo>
                    <a:pt x="113" y="3"/>
                    <a:pt x="113" y="3"/>
                    <a:pt x="114" y="3"/>
                  </a:cubicBezTo>
                  <a:cubicBezTo>
                    <a:pt x="115" y="3"/>
                    <a:pt x="115" y="4"/>
                    <a:pt x="115" y="5"/>
                  </a:cubicBezTo>
                  <a:cubicBezTo>
                    <a:pt x="114" y="5"/>
                    <a:pt x="114" y="5"/>
                    <a:pt x="114" y="5"/>
                  </a:cubicBezTo>
                  <a:cubicBezTo>
                    <a:pt x="113" y="4"/>
                    <a:pt x="113" y="4"/>
                    <a:pt x="113" y="4"/>
                  </a:cubicBezTo>
                  <a:close/>
                  <a:moveTo>
                    <a:pt x="108" y="7"/>
                  </a:moveTo>
                  <a:lnTo>
                    <a:pt x="109" y="7"/>
                  </a:lnTo>
                  <a:lnTo>
                    <a:pt x="109" y="8"/>
                  </a:lnTo>
                  <a:lnTo>
                    <a:pt x="108" y="8"/>
                  </a:lnTo>
                  <a:lnTo>
                    <a:pt x="108" y="7"/>
                  </a:lnTo>
                  <a:close/>
                  <a:moveTo>
                    <a:pt x="32" y="167"/>
                  </a:moveTo>
                  <a:cubicBezTo>
                    <a:pt x="32" y="167"/>
                    <a:pt x="32" y="167"/>
                    <a:pt x="32" y="167"/>
                  </a:cubicBezTo>
                  <a:cubicBezTo>
                    <a:pt x="32" y="167"/>
                    <a:pt x="32" y="167"/>
                    <a:pt x="32" y="167"/>
                  </a:cubicBezTo>
                  <a:cubicBezTo>
                    <a:pt x="31" y="167"/>
                    <a:pt x="31" y="167"/>
                    <a:pt x="32" y="167"/>
                  </a:cubicBezTo>
                  <a:cubicBezTo>
                    <a:pt x="32" y="167"/>
                    <a:pt x="32" y="167"/>
                    <a:pt x="32" y="167"/>
                  </a:cubicBezTo>
                  <a:close/>
                  <a:moveTo>
                    <a:pt x="28" y="188"/>
                  </a:moveTo>
                  <a:cubicBezTo>
                    <a:pt x="28" y="188"/>
                    <a:pt x="28" y="188"/>
                    <a:pt x="28" y="188"/>
                  </a:cubicBezTo>
                  <a:cubicBezTo>
                    <a:pt x="28" y="188"/>
                    <a:pt x="27" y="188"/>
                    <a:pt x="27" y="188"/>
                  </a:cubicBezTo>
                  <a:cubicBezTo>
                    <a:pt x="27" y="188"/>
                    <a:pt x="27" y="188"/>
                    <a:pt x="28" y="188"/>
                  </a:cubicBezTo>
                  <a:cubicBezTo>
                    <a:pt x="28" y="188"/>
                    <a:pt x="28" y="188"/>
                    <a:pt x="28" y="188"/>
                  </a:cubicBezTo>
                  <a:close/>
                  <a:moveTo>
                    <a:pt x="32" y="187"/>
                  </a:moveTo>
                  <a:cubicBezTo>
                    <a:pt x="33" y="187"/>
                    <a:pt x="33" y="187"/>
                    <a:pt x="33" y="188"/>
                  </a:cubicBezTo>
                  <a:cubicBezTo>
                    <a:pt x="33" y="188"/>
                    <a:pt x="33" y="188"/>
                    <a:pt x="33" y="189"/>
                  </a:cubicBezTo>
                  <a:cubicBezTo>
                    <a:pt x="33" y="189"/>
                    <a:pt x="33" y="189"/>
                    <a:pt x="33" y="190"/>
                  </a:cubicBezTo>
                  <a:cubicBezTo>
                    <a:pt x="33" y="190"/>
                    <a:pt x="33" y="191"/>
                    <a:pt x="33" y="191"/>
                  </a:cubicBezTo>
                  <a:cubicBezTo>
                    <a:pt x="33" y="191"/>
                    <a:pt x="32" y="191"/>
                    <a:pt x="31" y="191"/>
                  </a:cubicBezTo>
                  <a:cubicBezTo>
                    <a:pt x="30" y="191"/>
                    <a:pt x="30" y="191"/>
                    <a:pt x="30" y="191"/>
                  </a:cubicBezTo>
                  <a:cubicBezTo>
                    <a:pt x="30" y="190"/>
                    <a:pt x="30" y="190"/>
                    <a:pt x="30" y="190"/>
                  </a:cubicBezTo>
                  <a:cubicBezTo>
                    <a:pt x="30" y="190"/>
                    <a:pt x="30" y="190"/>
                    <a:pt x="30" y="190"/>
                  </a:cubicBezTo>
                  <a:cubicBezTo>
                    <a:pt x="31" y="190"/>
                    <a:pt x="31" y="190"/>
                    <a:pt x="31" y="190"/>
                  </a:cubicBezTo>
                  <a:cubicBezTo>
                    <a:pt x="32" y="190"/>
                    <a:pt x="32" y="190"/>
                    <a:pt x="32" y="190"/>
                  </a:cubicBezTo>
                  <a:lnTo>
                    <a:pt x="32" y="187"/>
                  </a:lnTo>
                  <a:close/>
                  <a:moveTo>
                    <a:pt x="30" y="189"/>
                  </a:moveTo>
                  <a:cubicBezTo>
                    <a:pt x="30" y="189"/>
                    <a:pt x="30" y="189"/>
                    <a:pt x="30" y="189"/>
                  </a:cubicBezTo>
                  <a:cubicBezTo>
                    <a:pt x="30" y="189"/>
                    <a:pt x="29" y="189"/>
                    <a:pt x="29" y="189"/>
                  </a:cubicBezTo>
                  <a:cubicBezTo>
                    <a:pt x="29" y="188"/>
                    <a:pt x="30" y="188"/>
                    <a:pt x="30" y="188"/>
                  </a:cubicBezTo>
                  <a:cubicBezTo>
                    <a:pt x="30" y="188"/>
                    <a:pt x="30" y="188"/>
                    <a:pt x="30" y="189"/>
                  </a:cubicBezTo>
                  <a:close/>
                  <a:moveTo>
                    <a:pt x="26" y="190"/>
                  </a:moveTo>
                  <a:cubicBezTo>
                    <a:pt x="26" y="190"/>
                    <a:pt x="25" y="190"/>
                    <a:pt x="25" y="190"/>
                  </a:cubicBezTo>
                  <a:cubicBezTo>
                    <a:pt x="25" y="189"/>
                    <a:pt x="25" y="189"/>
                    <a:pt x="25" y="189"/>
                  </a:cubicBezTo>
                  <a:cubicBezTo>
                    <a:pt x="26" y="189"/>
                    <a:pt x="26" y="189"/>
                    <a:pt x="27" y="189"/>
                  </a:cubicBezTo>
                  <a:cubicBezTo>
                    <a:pt x="27" y="189"/>
                    <a:pt x="27" y="190"/>
                    <a:pt x="27" y="190"/>
                  </a:cubicBezTo>
                  <a:cubicBezTo>
                    <a:pt x="26" y="189"/>
                    <a:pt x="26" y="190"/>
                    <a:pt x="26" y="190"/>
                  </a:cubicBezTo>
                  <a:close/>
                  <a:moveTo>
                    <a:pt x="31" y="189"/>
                  </a:moveTo>
                  <a:cubicBezTo>
                    <a:pt x="31" y="189"/>
                    <a:pt x="31" y="189"/>
                    <a:pt x="31" y="189"/>
                  </a:cubicBezTo>
                  <a:cubicBezTo>
                    <a:pt x="31" y="189"/>
                    <a:pt x="31" y="189"/>
                    <a:pt x="30" y="189"/>
                  </a:cubicBezTo>
                  <a:cubicBezTo>
                    <a:pt x="31" y="189"/>
                    <a:pt x="31" y="189"/>
                    <a:pt x="31" y="189"/>
                  </a:cubicBezTo>
                  <a:cubicBezTo>
                    <a:pt x="31" y="189"/>
                    <a:pt x="31" y="189"/>
                    <a:pt x="31" y="189"/>
                  </a:cubicBezTo>
                  <a:close/>
                  <a:moveTo>
                    <a:pt x="23" y="189"/>
                  </a:moveTo>
                  <a:cubicBezTo>
                    <a:pt x="23" y="189"/>
                    <a:pt x="23" y="190"/>
                    <a:pt x="22" y="190"/>
                  </a:cubicBezTo>
                  <a:cubicBezTo>
                    <a:pt x="22" y="190"/>
                    <a:pt x="22" y="190"/>
                    <a:pt x="22" y="190"/>
                  </a:cubicBezTo>
                  <a:cubicBezTo>
                    <a:pt x="22" y="189"/>
                    <a:pt x="22" y="189"/>
                    <a:pt x="22" y="189"/>
                  </a:cubicBezTo>
                  <a:cubicBezTo>
                    <a:pt x="22" y="189"/>
                    <a:pt x="23" y="189"/>
                    <a:pt x="23" y="189"/>
                  </a:cubicBezTo>
                  <a:close/>
                  <a:moveTo>
                    <a:pt x="25" y="190"/>
                  </a:moveTo>
                  <a:cubicBezTo>
                    <a:pt x="24" y="190"/>
                    <a:pt x="24" y="190"/>
                    <a:pt x="24" y="190"/>
                  </a:cubicBezTo>
                  <a:cubicBezTo>
                    <a:pt x="24" y="190"/>
                    <a:pt x="24" y="190"/>
                    <a:pt x="24" y="190"/>
                  </a:cubicBezTo>
                  <a:cubicBezTo>
                    <a:pt x="24" y="189"/>
                    <a:pt x="24" y="189"/>
                    <a:pt x="24" y="189"/>
                  </a:cubicBezTo>
                  <a:cubicBezTo>
                    <a:pt x="24" y="189"/>
                    <a:pt x="25" y="189"/>
                    <a:pt x="25" y="190"/>
                  </a:cubicBezTo>
                  <a:close/>
                  <a:moveTo>
                    <a:pt x="38" y="189"/>
                  </a:moveTo>
                  <a:cubicBezTo>
                    <a:pt x="38" y="189"/>
                    <a:pt x="38" y="189"/>
                    <a:pt x="38" y="189"/>
                  </a:cubicBezTo>
                  <a:cubicBezTo>
                    <a:pt x="37" y="189"/>
                    <a:pt x="37" y="189"/>
                    <a:pt x="37" y="189"/>
                  </a:cubicBezTo>
                  <a:cubicBezTo>
                    <a:pt x="37" y="189"/>
                    <a:pt x="37" y="189"/>
                    <a:pt x="37" y="189"/>
                  </a:cubicBezTo>
                  <a:cubicBezTo>
                    <a:pt x="37" y="189"/>
                    <a:pt x="38" y="189"/>
                    <a:pt x="38" y="189"/>
                  </a:cubicBezTo>
                  <a:close/>
                  <a:moveTo>
                    <a:pt x="20" y="193"/>
                  </a:moveTo>
                  <a:cubicBezTo>
                    <a:pt x="20" y="192"/>
                    <a:pt x="20" y="192"/>
                    <a:pt x="20" y="192"/>
                  </a:cubicBezTo>
                  <a:cubicBezTo>
                    <a:pt x="19" y="192"/>
                    <a:pt x="19" y="191"/>
                    <a:pt x="19" y="191"/>
                  </a:cubicBezTo>
                  <a:cubicBezTo>
                    <a:pt x="20" y="191"/>
                    <a:pt x="20" y="191"/>
                    <a:pt x="20" y="192"/>
                  </a:cubicBezTo>
                  <a:cubicBezTo>
                    <a:pt x="21" y="192"/>
                    <a:pt x="21" y="192"/>
                    <a:pt x="22" y="192"/>
                  </a:cubicBezTo>
                  <a:cubicBezTo>
                    <a:pt x="22" y="193"/>
                    <a:pt x="21" y="193"/>
                    <a:pt x="20" y="193"/>
                  </a:cubicBezTo>
                  <a:close/>
                  <a:moveTo>
                    <a:pt x="28" y="190"/>
                  </a:moveTo>
                  <a:cubicBezTo>
                    <a:pt x="27" y="191"/>
                    <a:pt x="27" y="191"/>
                    <a:pt x="27" y="191"/>
                  </a:cubicBezTo>
                  <a:lnTo>
                    <a:pt x="26" y="191"/>
                  </a:lnTo>
                  <a:cubicBezTo>
                    <a:pt x="26" y="191"/>
                    <a:pt x="26" y="191"/>
                    <a:pt x="27" y="191"/>
                  </a:cubicBezTo>
                  <a:cubicBezTo>
                    <a:pt x="27" y="191"/>
                    <a:pt x="27" y="191"/>
                    <a:pt x="28" y="190"/>
                  </a:cubicBezTo>
                  <a:close/>
                  <a:moveTo>
                    <a:pt x="34" y="195"/>
                  </a:moveTo>
                  <a:cubicBezTo>
                    <a:pt x="35" y="195"/>
                    <a:pt x="35" y="195"/>
                    <a:pt x="36" y="194"/>
                  </a:cubicBezTo>
                  <a:cubicBezTo>
                    <a:pt x="36" y="194"/>
                    <a:pt x="36" y="193"/>
                    <a:pt x="36" y="192"/>
                  </a:cubicBezTo>
                  <a:cubicBezTo>
                    <a:pt x="37" y="192"/>
                    <a:pt x="37" y="192"/>
                    <a:pt x="37" y="193"/>
                  </a:cubicBezTo>
                  <a:cubicBezTo>
                    <a:pt x="37" y="194"/>
                    <a:pt x="37" y="194"/>
                    <a:pt x="38" y="194"/>
                  </a:cubicBezTo>
                  <a:cubicBezTo>
                    <a:pt x="37" y="194"/>
                    <a:pt x="37" y="194"/>
                    <a:pt x="37" y="195"/>
                  </a:cubicBezTo>
                  <a:cubicBezTo>
                    <a:pt x="36" y="195"/>
                    <a:pt x="36" y="195"/>
                    <a:pt x="36" y="195"/>
                  </a:cubicBezTo>
                  <a:cubicBezTo>
                    <a:pt x="36" y="195"/>
                    <a:pt x="36" y="195"/>
                    <a:pt x="36" y="195"/>
                  </a:cubicBezTo>
                  <a:cubicBezTo>
                    <a:pt x="37" y="195"/>
                    <a:pt x="37" y="196"/>
                    <a:pt x="38" y="196"/>
                  </a:cubicBezTo>
                  <a:cubicBezTo>
                    <a:pt x="38" y="196"/>
                    <a:pt x="38" y="196"/>
                    <a:pt x="37" y="196"/>
                  </a:cubicBezTo>
                  <a:cubicBezTo>
                    <a:pt x="37" y="196"/>
                    <a:pt x="37" y="196"/>
                    <a:pt x="36" y="196"/>
                  </a:cubicBezTo>
                  <a:cubicBezTo>
                    <a:pt x="36" y="196"/>
                    <a:pt x="36" y="196"/>
                    <a:pt x="35" y="196"/>
                  </a:cubicBezTo>
                  <a:cubicBezTo>
                    <a:pt x="35" y="196"/>
                    <a:pt x="35" y="196"/>
                    <a:pt x="35" y="196"/>
                  </a:cubicBezTo>
                  <a:cubicBezTo>
                    <a:pt x="35" y="196"/>
                    <a:pt x="34" y="196"/>
                    <a:pt x="34" y="196"/>
                  </a:cubicBezTo>
                  <a:cubicBezTo>
                    <a:pt x="34" y="197"/>
                    <a:pt x="34" y="197"/>
                    <a:pt x="33" y="197"/>
                  </a:cubicBezTo>
                  <a:cubicBezTo>
                    <a:pt x="33" y="196"/>
                    <a:pt x="34" y="196"/>
                    <a:pt x="34" y="195"/>
                  </a:cubicBezTo>
                  <a:close/>
                  <a:moveTo>
                    <a:pt x="19" y="194"/>
                  </a:moveTo>
                  <a:cubicBezTo>
                    <a:pt x="19" y="195"/>
                    <a:pt x="19" y="195"/>
                    <a:pt x="19" y="194"/>
                  </a:cubicBezTo>
                  <a:cubicBezTo>
                    <a:pt x="19" y="194"/>
                    <a:pt x="19" y="194"/>
                    <a:pt x="19" y="194"/>
                  </a:cubicBezTo>
                  <a:cubicBezTo>
                    <a:pt x="19" y="193"/>
                    <a:pt x="19" y="193"/>
                    <a:pt x="19" y="193"/>
                  </a:cubicBezTo>
                  <a:cubicBezTo>
                    <a:pt x="19" y="194"/>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4"/>
                    <a:pt x="23" y="194"/>
                  </a:cubicBezTo>
                  <a:close/>
                  <a:moveTo>
                    <a:pt x="16" y="194"/>
                  </a:moveTo>
                  <a:cubicBezTo>
                    <a:pt x="16" y="194"/>
                    <a:pt x="16" y="195"/>
                    <a:pt x="16" y="195"/>
                  </a:cubicBezTo>
                  <a:cubicBezTo>
                    <a:pt x="15" y="195"/>
                    <a:pt x="15" y="195"/>
                    <a:pt x="15" y="195"/>
                  </a:cubicBezTo>
                  <a:cubicBezTo>
                    <a:pt x="15" y="195"/>
                    <a:pt x="15" y="194"/>
                    <a:pt x="15" y="194"/>
                  </a:cubicBezTo>
                  <a:cubicBezTo>
                    <a:pt x="15" y="194"/>
                    <a:pt x="16" y="194"/>
                    <a:pt x="16" y="194"/>
                  </a:cubicBezTo>
                  <a:close/>
                  <a:moveTo>
                    <a:pt x="21" y="194"/>
                  </a:moveTo>
                  <a:cubicBezTo>
                    <a:pt x="21" y="194"/>
                    <a:pt x="21" y="195"/>
                    <a:pt x="21" y="195"/>
                  </a:cubicBezTo>
                  <a:cubicBezTo>
                    <a:pt x="21" y="195"/>
                    <a:pt x="21" y="195"/>
                    <a:pt x="21" y="195"/>
                  </a:cubicBezTo>
                  <a:cubicBezTo>
                    <a:pt x="21" y="195"/>
                    <a:pt x="21" y="194"/>
                    <a:pt x="21" y="194"/>
                  </a:cubicBezTo>
                  <a:cubicBezTo>
                    <a:pt x="21" y="194"/>
                    <a:pt x="21" y="194"/>
                    <a:pt x="21" y="194"/>
                  </a:cubicBezTo>
                  <a:close/>
                  <a:moveTo>
                    <a:pt x="12" y="196"/>
                  </a:moveTo>
                  <a:cubicBezTo>
                    <a:pt x="13" y="196"/>
                    <a:pt x="13" y="196"/>
                    <a:pt x="13" y="196"/>
                  </a:cubicBezTo>
                  <a:cubicBezTo>
                    <a:pt x="12" y="196"/>
                    <a:pt x="12" y="197"/>
                    <a:pt x="12" y="197"/>
                  </a:cubicBezTo>
                  <a:cubicBezTo>
                    <a:pt x="12" y="197"/>
                    <a:pt x="11" y="196"/>
                    <a:pt x="11" y="196"/>
                  </a:cubicBezTo>
                  <a:cubicBezTo>
                    <a:pt x="11" y="196"/>
                    <a:pt x="11" y="196"/>
                    <a:pt x="12" y="196"/>
                  </a:cubicBezTo>
                  <a:close/>
                  <a:moveTo>
                    <a:pt x="30" y="196"/>
                  </a:moveTo>
                  <a:cubicBezTo>
                    <a:pt x="30" y="196"/>
                    <a:pt x="30" y="196"/>
                    <a:pt x="30" y="196"/>
                  </a:cubicBezTo>
                  <a:cubicBezTo>
                    <a:pt x="30" y="196"/>
                    <a:pt x="30" y="196"/>
                    <a:pt x="30" y="196"/>
                  </a:cubicBezTo>
                  <a:cubicBezTo>
                    <a:pt x="29" y="196"/>
                    <a:pt x="29" y="196"/>
                    <a:pt x="30" y="196"/>
                  </a:cubicBezTo>
                  <a:cubicBezTo>
                    <a:pt x="30" y="195"/>
                    <a:pt x="30" y="195"/>
                    <a:pt x="30" y="196"/>
                  </a:cubicBezTo>
                  <a:close/>
                  <a:moveTo>
                    <a:pt x="46" y="196"/>
                  </a:moveTo>
                  <a:cubicBezTo>
                    <a:pt x="47" y="196"/>
                    <a:pt x="47" y="196"/>
                    <a:pt x="46" y="196"/>
                  </a:cubicBezTo>
                  <a:cubicBezTo>
                    <a:pt x="46" y="196"/>
                    <a:pt x="46" y="196"/>
                    <a:pt x="46" y="196"/>
                  </a:cubicBezTo>
                  <a:cubicBezTo>
                    <a:pt x="46" y="196"/>
                    <a:pt x="46" y="196"/>
                    <a:pt x="46" y="196"/>
                  </a:cubicBezTo>
                  <a:cubicBezTo>
                    <a:pt x="46" y="196"/>
                    <a:pt x="46" y="196"/>
                    <a:pt x="46" y="196"/>
                  </a:cubicBezTo>
                  <a:close/>
                  <a:moveTo>
                    <a:pt x="13" y="198"/>
                  </a:moveTo>
                  <a:cubicBezTo>
                    <a:pt x="13" y="197"/>
                    <a:pt x="13" y="197"/>
                    <a:pt x="13" y="197"/>
                  </a:cubicBezTo>
                  <a:cubicBezTo>
                    <a:pt x="13" y="197"/>
                    <a:pt x="13" y="197"/>
                    <a:pt x="13" y="197"/>
                  </a:cubicBezTo>
                  <a:lnTo>
                    <a:pt x="14" y="197"/>
                  </a:lnTo>
                  <a:cubicBezTo>
                    <a:pt x="14" y="197"/>
                    <a:pt x="14" y="197"/>
                    <a:pt x="14" y="197"/>
                  </a:cubicBezTo>
                  <a:cubicBezTo>
                    <a:pt x="14" y="198"/>
                    <a:pt x="13" y="198"/>
                    <a:pt x="13" y="198"/>
                  </a:cubicBezTo>
                  <a:close/>
                  <a:moveTo>
                    <a:pt x="30" y="197"/>
                  </a:moveTo>
                  <a:cubicBezTo>
                    <a:pt x="30" y="197"/>
                    <a:pt x="30" y="197"/>
                    <a:pt x="30" y="197"/>
                  </a:cubicBezTo>
                  <a:cubicBezTo>
                    <a:pt x="30" y="197"/>
                    <a:pt x="30" y="197"/>
                    <a:pt x="30" y="197"/>
                  </a:cubicBezTo>
                  <a:cubicBezTo>
                    <a:pt x="30" y="197"/>
                    <a:pt x="30" y="197"/>
                    <a:pt x="30" y="197"/>
                  </a:cubicBezTo>
                  <a:cubicBezTo>
                    <a:pt x="30" y="197"/>
                    <a:pt x="30" y="197"/>
                    <a:pt x="30" y="197"/>
                  </a:cubicBezTo>
                  <a:close/>
                  <a:moveTo>
                    <a:pt x="29" y="197"/>
                  </a:moveTo>
                  <a:cubicBezTo>
                    <a:pt x="29" y="197"/>
                    <a:pt x="29" y="198"/>
                    <a:pt x="29" y="198"/>
                  </a:cubicBezTo>
                  <a:cubicBezTo>
                    <a:pt x="28" y="198"/>
                    <a:pt x="28" y="198"/>
                    <a:pt x="28" y="198"/>
                  </a:cubicBezTo>
                  <a:cubicBezTo>
                    <a:pt x="28" y="197"/>
                    <a:pt x="28" y="197"/>
                    <a:pt x="28" y="197"/>
                  </a:cubicBezTo>
                  <a:cubicBezTo>
                    <a:pt x="29" y="197"/>
                    <a:pt x="29" y="197"/>
                    <a:pt x="29" y="197"/>
                  </a:cubicBezTo>
                  <a:close/>
                  <a:moveTo>
                    <a:pt x="12" y="200"/>
                  </a:moveTo>
                  <a:cubicBezTo>
                    <a:pt x="12" y="199"/>
                    <a:pt x="12" y="199"/>
                    <a:pt x="12" y="199"/>
                  </a:cubicBezTo>
                  <a:cubicBezTo>
                    <a:pt x="12" y="199"/>
                    <a:pt x="12" y="198"/>
                    <a:pt x="12" y="198"/>
                  </a:cubicBezTo>
                  <a:cubicBezTo>
                    <a:pt x="13" y="198"/>
                    <a:pt x="13" y="199"/>
                    <a:pt x="13" y="199"/>
                  </a:cubicBezTo>
                  <a:cubicBezTo>
                    <a:pt x="12" y="199"/>
                    <a:pt x="12" y="199"/>
                    <a:pt x="12" y="200"/>
                  </a:cubicBezTo>
                  <a:close/>
                  <a:moveTo>
                    <a:pt x="32" y="199"/>
                  </a:moveTo>
                  <a:cubicBezTo>
                    <a:pt x="32" y="199"/>
                    <a:pt x="32" y="199"/>
                    <a:pt x="32" y="199"/>
                  </a:cubicBezTo>
                  <a:cubicBezTo>
                    <a:pt x="32" y="199"/>
                    <a:pt x="32" y="199"/>
                    <a:pt x="32" y="199"/>
                  </a:cubicBezTo>
                  <a:cubicBezTo>
                    <a:pt x="32" y="198"/>
                    <a:pt x="32" y="198"/>
                    <a:pt x="32" y="198"/>
                  </a:cubicBezTo>
                  <a:cubicBezTo>
                    <a:pt x="32" y="198"/>
                    <a:pt x="32" y="199"/>
                    <a:pt x="32" y="199"/>
                  </a:cubicBezTo>
                  <a:close/>
                  <a:moveTo>
                    <a:pt x="41" y="202"/>
                  </a:moveTo>
                  <a:cubicBezTo>
                    <a:pt x="41" y="201"/>
                    <a:pt x="42" y="201"/>
                    <a:pt x="42" y="200"/>
                  </a:cubicBezTo>
                  <a:cubicBezTo>
                    <a:pt x="43" y="200"/>
                    <a:pt x="44" y="200"/>
                    <a:pt x="44" y="199"/>
                  </a:cubicBezTo>
                  <a:cubicBezTo>
                    <a:pt x="45" y="199"/>
                    <a:pt x="45" y="200"/>
                    <a:pt x="45" y="200"/>
                  </a:cubicBezTo>
                  <a:cubicBezTo>
                    <a:pt x="45" y="200"/>
                    <a:pt x="45" y="200"/>
                    <a:pt x="45" y="200"/>
                  </a:cubicBezTo>
                  <a:cubicBezTo>
                    <a:pt x="44" y="200"/>
                    <a:pt x="44" y="201"/>
                    <a:pt x="44" y="201"/>
                  </a:cubicBezTo>
                  <a:cubicBezTo>
                    <a:pt x="44" y="201"/>
                    <a:pt x="43" y="201"/>
                    <a:pt x="43" y="201"/>
                  </a:cubicBezTo>
                  <a:cubicBezTo>
                    <a:pt x="43" y="201"/>
                    <a:pt x="43" y="202"/>
                    <a:pt x="42" y="202"/>
                  </a:cubicBezTo>
                  <a:cubicBezTo>
                    <a:pt x="42" y="203"/>
                    <a:pt x="42" y="203"/>
                    <a:pt x="41" y="202"/>
                  </a:cubicBezTo>
                  <a:close/>
                  <a:moveTo>
                    <a:pt x="45" y="200"/>
                  </a:moveTo>
                  <a:cubicBezTo>
                    <a:pt x="46" y="200"/>
                    <a:pt x="46" y="200"/>
                    <a:pt x="46" y="200"/>
                  </a:cubicBezTo>
                  <a:cubicBezTo>
                    <a:pt x="46" y="200"/>
                    <a:pt x="46" y="200"/>
                    <a:pt x="46" y="200"/>
                  </a:cubicBezTo>
                  <a:cubicBezTo>
                    <a:pt x="46" y="200"/>
                    <a:pt x="46" y="200"/>
                    <a:pt x="46" y="201"/>
                  </a:cubicBezTo>
                  <a:cubicBezTo>
                    <a:pt x="46" y="201"/>
                    <a:pt x="46" y="201"/>
                    <a:pt x="46" y="201"/>
                  </a:cubicBezTo>
                  <a:cubicBezTo>
                    <a:pt x="46" y="201"/>
                    <a:pt x="46" y="201"/>
                    <a:pt x="45" y="201"/>
                  </a:cubicBezTo>
                  <a:lnTo>
                    <a:pt x="45" y="200"/>
                  </a:lnTo>
                  <a:close/>
                  <a:moveTo>
                    <a:pt x="7" y="204"/>
                  </a:moveTo>
                  <a:cubicBezTo>
                    <a:pt x="8" y="204"/>
                    <a:pt x="8" y="202"/>
                    <a:pt x="8" y="200"/>
                  </a:cubicBezTo>
                  <a:cubicBezTo>
                    <a:pt x="9" y="200"/>
                    <a:pt x="9" y="200"/>
                    <a:pt x="9" y="200"/>
                  </a:cubicBezTo>
                  <a:cubicBezTo>
                    <a:pt x="9" y="201"/>
                    <a:pt x="9" y="201"/>
                    <a:pt x="9" y="201"/>
                  </a:cubicBezTo>
                  <a:cubicBezTo>
                    <a:pt x="9" y="201"/>
                    <a:pt x="9" y="201"/>
                    <a:pt x="10" y="202"/>
                  </a:cubicBezTo>
                  <a:cubicBezTo>
                    <a:pt x="10" y="202"/>
                    <a:pt x="10" y="202"/>
                    <a:pt x="10" y="202"/>
                  </a:cubicBezTo>
                  <a:cubicBezTo>
                    <a:pt x="10" y="202"/>
                    <a:pt x="9" y="203"/>
                    <a:pt x="9" y="203"/>
                  </a:cubicBezTo>
                  <a:cubicBezTo>
                    <a:pt x="9" y="204"/>
                    <a:pt x="8" y="204"/>
                    <a:pt x="7" y="204"/>
                  </a:cubicBezTo>
                  <a:close/>
                  <a:moveTo>
                    <a:pt x="12" y="201"/>
                  </a:moveTo>
                  <a:cubicBezTo>
                    <a:pt x="12" y="201"/>
                    <a:pt x="12" y="201"/>
                    <a:pt x="12" y="201"/>
                  </a:cubicBezTo>
                  <a:cubicBezTo>
                    <a:pt x="12" y="201"/>
                    <a:pt x="12" y="201"/>
                    <a:pt x="12" y="201"/>
                  </a:cubicBezTo>
                  <a:cubicBezTo>
                    <a:pt x="11" y="201"/>
                    <a:pt x="11" y="201"/>
                    <a:pt x="12" y="201"/>
                  </a:cubicBezTo>
                  <a:cubicBezTo>
                    <a:pt x="12" y="201"/>
                    <a:pt x="12" y="201"/>
                    <a:pt x="12" y="201"/>
                  </a:cubicBezTo>
                  <a:close/>
                  <a:moveTo>
                    <a:pt x="47" y="202"/>
                  </a:moveTo>
                  <a:cubicBezTo>
                    <a:pt x="47" y="202"/>
                    <a:pt x="47" y="203"/>
                    <a:pt x="47" y="203"/>
                  </a:cubicBezTo>
                  <a:cubicBezTo>
                    <a:pt x="46" y="203"/>
                    <a:pt x="46" y="203"/>
                    <a:pt x="46" y="203"/>
                  </a:cubicBezTo>
                  <a:cubicBezTo>
                    <a:pt x="46" y="203"/>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6" y="206"/>
                    <a:pt x="15" y="206"/>
                  </a:cubicBezTo>
                  <a:close/>
                  <a:moveTo>
                    <a:pt x="17" y="205"/>
                  </a:moveTo>
                  <a:cubicBezTo>
                    <a:pt x="17" y="205"/>
                    <a:pt x="17" y="205"/>
                    <a:pt x="17" y="205"/>
                  </a:cubicBezTo>
                  <a:cubicBezTo>
                    <a:pt x="17" y="205"/>
                    <a:pt x="18" y="204"/>
                    <a:pt x="18" y="204"/>
                  </a:cubicBezTo>
                  <a:cubicBezTo>
                    <a:pt x="18" y="205"/>
                    <a:pt x="18" y="205"/>
                    <a:pt x="17" y="205"/>
                  </a:cubicBezTo>
                  <a:close/>
                  <a:moveTo>
                    <a:pt x="2" y="205"/>
                  </a:moveTo>
                  <a:cubicBezTo>
                    <a:pt x="2" y="205"/>
                    <a:pt x="2" y="206"/>
                    <a:pt x="2" y="206"/>
                  </a:cubicBezTo>
                  <a:cubicBezTo>
                    <a:pt x="2" y="206"/>
                    <a:pt x="1" y="206"/>
                    <a:pt x="1" y="206"/>
                  </a:cubicBezTo>
                  <a:cubicBezTo>
                    <a:pt x="1" y="206"/>
                    <a:pt x="1" y="205"/>
                    <a:pt x="1" y="205"/>
                  </a:cubicBezTo>
                  <a:cubicBezTo>
                    <a:pt x="2" y="205"/>
                    <a:pt x="2" y="205"/>
                    <a:pt x="2" y="205"/>
                  </a:cubicBezTo>
                  <a:close/>
                  <a:moveTo>
                    <a:pt x="5" y="205"/>
                  </a:moveTo>
                  <a:cubicBezTo>
                    <a:pt x="5" y="205"/>
                    <a:pt x="5" y="206"/>
                    <a:pt x="4" y="206"/>
                  </a:cubicBezTo>
                  <a:cubicBezTo>
                    <a:pt x="4" y="206"/>
                    <a:pt x="4" y="206"/>
                    <a:pt x="4" y="206"/>
                  </a:cubicBezTo>
                  <a:cubicBezTo>
                    <a:pt x="4" y="206"/>
                    <a:pt x="4" y="205"/>
                    <a:pt x="4" y="205"/>
                  </a:cubicBezTo>
                  <a:cubicBezTo>
                    <a:pt x="4" y="205"/>
                    <a:pt x="4" y="205"/>
                    <a:pt x="5" y="205"/>
                  </a:cubicBezTo>
                  <a:close/>
                  <a:moveTo>
                    <a:pt x="14" y="207"/>
                  </a:moveTo>
                  <a:cubicBezTo>
                    <a:pt x="14" y="207"/>
                    <a:pt x="14" y="207"/>
                    <a:pt x="14" y="207"/>
                  </a:cubicBezTo>
                  <a:cubicBezTo>
                    <a:pt x="14" y="207"/>
                    <a:pt x="14" y="207"/>
                    <a:pt x="14" y="207"/>
                  </a:cubicBezTo>
                  <a:cubicBezTo>
                    <a:pt x="14" y="206"/>
                    <a:pt x="14" y="206"/>
                    <a:pt x="14" y="206"/>
                  </a:cubicBezTo>
                  <a:cubicBezTo>
                    <a:pt x="14" y="207"/>
                    <a:pt x="14" y="207"/>
                    <a:pt x="14" y="207"/>
                  </a:cubicBezTo>
                  <a:close/>
                  <a:moveTo>
                    <a:pt x="84" y="208"/>
                  </a:moveTo>
                  <a:cubicBezTo>
                    <a:pt x="85" y="208"/>
                    <a:pt x="85" y="207"/>
                    <a:pt x="86" y="207"/>
                  </a:cubicBezTo>
                  <a:cubicBezTo>
                    <a:pt x="86" y="207"/>
                    <a:pt x="87" y="206"/>
                    <a:pt x="88" y="207"/>
                  </a:cubicBezTo>
                  <a:cubicBezTo>
                    <a:pt x="88" y="208"/>
                    <a:pt x="87" y="208"/>
                    <a:pt x="86" y="208"/>
                  </a:cubicBezTo>
                  <a:cubicBezTo>
                    <a:pt x="86" y="208"/>
                    <a:pt x="85" y="208"/>
                    <a:pt x="84" y="208"/>
                  </a:cubicBezTo>
                  <a:close/>
                  <a:moveTo>
                    <a:pt x="5" y="207"/>
                  </a:moveTo>
                  <a:cubicBezTo>
                    <a:pt x="5" y="207"/>
                    <a:pt x="6" y="207"/>
                    <a:pt x="6" y="207"/>
                  </a:cubicBezTo>
                  <a:cubicBezTo>
                    <a:pt x="6" y="207"/>
                    <a:pt x="7" y="207"/>
                    <a:pt x="7" y="207"/>
                  </a:cubicBezTo>
                  <a:cubicBezTo>
                    <a:pt x="7" y="207"/>
                    <a:pt x="7" y="207"/>
                    <a:pt x="7" y="208"/>
                  </a:cubicBezTo>
                  <a:cubicBezTo>
                    <a:pt x="6" y="208"/>
                    <a:pt x="6" y="208"/>
                    <a:pt x="5" y="207"/>
                  </a:cubicBezTo>
                  <a:close/>
                  <a:moveTo>
                    <a:pt x="15" y="211"/>
                  </a:moveTo>
                  <a:cubicBezTo>
                    <a:pt x="16" y="211"/>
                    <a:pt x="16" y="210"/>
                    <a:pt x="16" y="209"/>
                  </a:cubicBezTo>
                  <a:cubicBezTo>
                    <a:pt x="15" y="209"/>
                    <a:pt x="15" y="208"/>
                    <a:pt x="15" y="207"/>
                  </a:cubicBezTo>
                  <a:cubicBezTo>
                    <a:pt x="16" y="208"/>
                    <a:pt x="17" y="208"/>
                    <a:pt x="17" y="209"/>
                  </a:cubicBezTo>
                  <a:cubicBezTo>
                    <a:pt x="17" y="209"/>
                    <a:pt x="17" y="210"/>
                    <a:pt x="17" y="211"/>
                  </a:cubicBezTo>
                  <a:cubicBezTo>
                    <a:pt x="17" y="212"/>
                    <a:pt x="17" y="212"/>
                    <a:pt x="18" y="212"/>
                  </a:cubicBezTo>
                  <a:cubicBezTo>
                    <a:pt x="18" y="212"/>
                    <a:pt x="18" y="212"/>
                    <a:pt x="18" y="212"/>
                  </a:cubicBezTo>
                  <a:cubicBezTo>
                    <a:pt x="18" y="212"/>
                    <a:pt x="18" y="213"/>
                    <a:pt x="18" y="213"/>
                  </a:cubicBezTo>
                  <a:cubicBezTo>
                    <a:pt x="17" y="213"/>
                    <a:pt x="17" y="213"/>
                    <a:pt x="17" y="212"/>
                  </a:cubicBezTo>
                  <a:cubicBezTo>
                    <a:pt x="16" y="212"/>
                    <a:pt x="16" y="212"/>
                    <a:pt x="16" y="212"/>
                  </a:cubicBezTo>
                  <a:cubicBezTo>
                    <a:pt x="16" y="211"/>
                    <a:pt x="16" y="211"/>
                    <a:pt x="15" y="211"/>
                  </a:cubicBezTo>
                  <a:close/>
                  <a:moveTo>
                    <a:pt x="3" y="208"/>
                  </a:moveTo>
                  <a:cubicBezTo>
                    <a:pt x="3" y="209"/>
                    <a:pt x="3" y="209"/>
                    <a:pt x="3" y="209"/>
                  </a:cubicBezTo>
                  <a:cubicBezTo>
                    <a:pt x="3" y="209"/>
                    <a:pt x="3" y="209"/>
                    <a:pt x="3" y="208"/>
                  </a:cubicBezTo>
                  <a:cubicBezTo>
                    <a:pt x="3" y="208"/>
                    <a:pt x="3" y="208"/>
                    <a:pt x="3" y="208"/>
                  </a:cubicBezTo>
                  <a:cubicBezTo>
                    <a:pt x="3" y="208"/>
                    <a:pt x="3" y="208"/>
                    <a:pt x="3" y="208"/>
                  </a:cubicBezTo>
                  <a:close/>
                  <a:moveTo>
                    <a:pt x="8" y="211"/>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9" y="209"/>
                  </a:cubicBezTo>
                  <a:cubicBezTo>
                    <a:pt x="9" y="210"/>
                    <a:pt x="9" y="210"/>
                    <a:pt x="9" y="210"/>
                  </a:cubicBezTo>
                  <a:cubicBezTo>
                    <a:pt x="9" y="210"/>
                    <a:pt x="8" y="210"/>
                    <a:pt x="8" y="210"/>
                  </a:cubicBezTo>
                  <a:cubicBezTo>
                    <a:pt x="8" y="210"/>
                    <a:pt x="9" y="210"/>
                    <a:pt x="9" y="210"/>
                  </a:cubicBezTo>
                  <a:cubicBezTo>
                    <a:pt x="9" y="211"/>
                    <a:pt x="9" y="211"/>
                    <a:pt x="9" y="211"/>
                  </a:cubicBezTo>
                  <a:cubicBezTo>
                    <a:pt x="8" y="211"/>
                    <a:pt x="8" y="211"/>
                    <a:pt x="8" y="211"/>
                  </a:cubicBezTo>
                  <a:cubicBezTo>
                    <a:pt x="7" y="211"/>
                    <a:pt x="7" y="211"/>
                    <a:pt x="7" y="212"/>
                  </a:cubicBezTo>
                  <a:cubicBezTo>
                    <a:pt x="7" y="212"/>
                    <a:pt x="7" y="212"/>
                    <a:pt x="6" y="212"/>
                  </a:cubicBezTo>
                  <a:cubicBezTo>
                    <a:pt x="5" y="212"/>
                    <a:pt x="5" y="211"/>
                    <a:pt x="5" y="211"/>
                  </a:cubicBezTo>
                  <a:lnTo>
                    <a:pt x="8" y="211"/>
                  </a:lnTo>
                  <a:close/>
                  <a:moveTo>
                    <a:pt x="14" y="209"/>
                  </a:moveTo>
                  <a:cubicBezTo>
                    <a:pt x="14" y="210"/>
                    <a:pt x="14" y="210"/>
                    <a:pt x="13" y="210"/>
                  </a:cubicBezTo>
                  <a:cubicBezTo>
                    <a:pt x="13" y="210"/>
                    <a:pt x="13" y="210"/>
                    <a:pt x="13" y="210"/>
                  </a:cubicBezTo>
                  <a:cubicBezTo>
                    <a:pt x="13" y="210"/>
                    <a:pt x="13" y="209"/>
                    <a:pt x="13" y="209"/>
                  </a:cubicBezTo>
                  <a:cubicBezTo>
                    <a:pt x="13" y="209"/>
                    <a:pt x="14" y="209"/>
                    <a:pt x="14" y="209"/>
                  </a:cubicBezTo>
                  <a:close/>
                  <a:moveTo>
                    <a:pt x="86" y="210"/>
                  </a:moveTo>
                  <a:cubicBezTo>
                    <a:pt x="87" y="210"/>
                    <a:pt x="87" y="210"/>
                    <a:pt x="87" y="210"/>
                  </a:cubicBezTo>
                  <a:cubicBezTo>
                    <a:pt x="87" y="210"/>
                    <a:pt x="87" y="210"/>
                    <a:pt x="86" y="210"/>
                  </a:cubicBezTo>
                  <a:cubicBezTo>
                    <a:pt x="86" y="210"/>
                    <a:pt x="86" y="210"/>
                    <a:pt x="86" y="211"/>
                  </a:cubicBezTo>
                  <a:cubicBezTo>
                    <a:pt x="86" y="211"/>
                    <a:pt x="86" y="210"/>
                    <a:pt x="86" y="210"/>
                  </a:cubicBezTo>
                  <a:close/>
                  <a:moveTo>
                    <a:pt x="21" y="212"/>
                  </a:moveTo>
                  <a:cubicBezTo>
                    <a:pt x="21" y="213"/>
                    <a:pt x="21" y="213"/>
                    <a:pt x="21" y="213"/>
                  </a:cubicBezTo>
                  <a:cubicBezTo>
                    <a:pt x="21" y="213"/>
                    <a:pt x="20" y="213"/>
                    <a:pt x="20" y="212"/>
                  </a:cubicBezTo>
                  <a:cubicBezTo>
                    <a:pt x="20" y="212"/>
                    <a:pt x="20" y="212"/>
                    <a:pt x="20" y="211"/>
                  </a:cubicBezTo>
                  <a:cubicBezTo>
                    <a:pt x="20" y="211"/>
                    <a:pt x="20" y="211"/>
                    <a:pt x="20" y="211"/>
                  </a:cubicBezTo>
                  <a:lnTo>
                    <a:pt x="21" y="211"/>
                  </a:lnTo>
                  <a:cubicBezTo>
                    <a:pt x="21" y="211"/>
                    <a:pt x="21" y="211"/>
                    <a:pt x="21" y="212"/>
                  </a:cubicBezTo>
                  <a:cubicBezTo>
                    <a:pt x="21" y="212"/>
                    <a:pt x="21" y="212"/>
                    <a:pt x="21" y="212"/>
                  </a:cubicBezTo>
                  <a:close/>
                  <a:moveTo>
                    <a:pt x="14" y="211"/>
                  </a:moveTo>
                  <a:cubicBezTo>
                    <a:pt x="14" y="212"/>
                    <a:pt x="14" y="212"/>
                    <a:pt x="14" y="212"/>
                  </a:cubicBezTo>
                  <a:cubicBezTo>
                    <a:pt x="14" y="212"/>
                    <a:pt x="14" y="212"/>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3" y="211"/>
                    <a:pt x="34" y="211"/>
                  </a:cubicBezTo>
                  <a:cubicBezTo>
                    <a:pt x="34" y="212"/>
                    <a:pt x="34" y="213"/>
                    <a:pt x="33" y="212"/>
                  </a:cubicBezTo>
                  <a:close/>
                  <a:moveTo>
                    <a:pt x="7" y="213"/>
                  </a:moveTo>
                  <a:cubicBezTo>
                    <a:pt x="8" y="212"/>
                    <a:pt x="8" y="211"/>
                    <a:pt x="10" y="212"/>
                  </a:cubicBezTo>
                  <a:cubicBezTo>
                    <a:pt x="11" y="212"/>
                    <a:pt x="12" y="212"/>
                    <a:pt x="13" y="212"/>
                  </a:cubicBezTo>
                  <a:cubicBezTo>
                    <a:pt x="12" y="213"/>
                    <a:pt x="11" y="213"/>
                    <a:pt x="11" y="213"/>
                  </a:cubicBezTo>
                  <a:cubicBezTo>
                    <a:pt x="10" y="213"/>
                    <a:pt x="9" y="213"/>
                    <a:pt x="7" y="213"/>
                  </a:cubicBezTo>
                  <a:close/>
                  <a:moveTo>
                    <a:pt x="23" y="212"/>
                  </a:moveTo>
                  <a:cubicBezTo>
                    <a:pt x="23" y="212"/>
                    <a:pt x="23" y="212"/>
                    <a:pt x="23" y="212"/>
                  </a:cubicBezTo>
                  <a:cubicBezTo>
                    <a:pt x="23" y="212"/>
                    <a:pt x="23" y="212"/>
                    <a:pt x="23" y="212"/>
                  </a:cubicBezTo>
                  <a:cubicBezTo>
                    <a:pt x="23" y="212"/>
                    <a:pt x="23" y="212"/>
                    <a:pt x="23" y="212"/>
                  </a:cubicBezTo>
                  <a:cubicBezTo>
                    <a:pt x="23" y="212"/>
                    <a:pt x="23" y="212"/>
                    <a:pt x="23" y="212"/>
                  </a:cubicBezTo>
                  <a:close/>
                  <a:moveTo>
                    <a:pt x="24" y="211"/>
                  </a:moveTo>
                  <a:cubicBezTo>
                    <a:pt x="25" y="212"/>
                    <a:pt x="25" y="212"/>
                    <a:pt x="24" y="212"/>
                  </a:cubicBezTo>
                  <a:cubicBezTo>
                    <a:pt x="24" y="212"/>
                    <a:pt x="24" y="212"/>
                    <a:pt x="24" y="212"/>
                  </a:cubicBezTo>
                  <a:cubicBezTo>
                    <a:pt x="24" y="212"/>
                    <a:pt x="24" y="212"/>
                    <a:pt x="24" y="211"/>
                  </a:cubicBezTo>
                  <a:cubicBezTo>
                    <a:pt x="24" y="211"/>
                    <a:pt x="24" y="211"/>
                    <a:pt x="24" y="211"/>
                  </a:cubicBezTo>
                  <a:close/>
                  <a:moveTo>
                    <a:pt x="29" y="213"/>
                  </a:moveTo>
                  <a:cubicBezTo>
                    <a:pt x="28" y="212"/>
                    <a:pt x="29" y="212"/>
                    <a:pt x="30" y="212"/>
                  </a:cubicBezTo>
                  <a:cubicBezTo>
                    <a:pt x="30" y="212"/>
                    <a:pt x="31" y="212"/>
                    <a:pt x="31" y="213"/>
                  </a:cubicBezTo>
                  <a:lnTo>
                    <a:pt x="29" y="213"/>
                  </a:lnTo>
                  <a:close/>
                  <a:moveTo>
                    <a:pt x="41" y="213"/>
                  </a:moveTo>
                  <a:cubicBezTo>
                    <a:pt x="41" y="212"/>
                    <a:pt x="41" y="212"/>
                    <a:pt x="42" y="212"/>
                  </a:cubicBezTo>
                  <a:cubicBezTo>
                    <a:pt x="42" y="213"/>
                    <a:pt x="41" y="213"/>
                    <a:pt x="41" y="213"/>
                  </a:cubicBezTo>
                  <a:close/>
                  <a:moveTo>
                    <a:pt x="82" y="212"/>
                  </a:moveTo>
                  <a:cubicBezTo>
                    <a:pt x="82" y="213"/>
                    <a:pt x="82" y="213"/>
                    <a:pt x="82" y="213"/>
                  </a:cubicBezTo>
                  <a:cubicBezTo>
                    <a:pt x="81" y="213"/>
                    <a:pt x="81" y="213"/>
                    <a:pt x="81" y="213"/>
                  </a:cubicBezTo>
                  <a:cubicBezTo>
                    <a:pt x="81" y="213"/>
                    <a:pt x="81" y="213"/>
                    <a:pt x="81" y="213"/>
                  </a:cubicBezTo>
                  <a:cubicBezTo>
                    <a:pt x="81" y="212"/>
                    <a:pt x="82" y="212"/>
                    <a:pt x="82" y="212"/>
                  </a:cubicBezTo>
                  <a:close/>
                  <a:moveTo>
                    <a:pt x="111" y="9"/>
                  </a:moveTo>
                  <a:cubicBezTo>
                    <a:pt x="110" y="10"/>
                    <a:pt x="110" y="10"/>
                    <a:pt x="109" y="10"/>
                  </a:cubicBezTo>
                  <a:cubicBezTo>
                    <a:pt x="109" y="10"/>
                    <a:pt x="108" y="11"/>
                    <a:pt x="108" y="11"/>
                  </a:cubicBezTo>
                  <a:cubicBezTo>
                    <a:pt x="108" y="11"/>
                    <a:pt x="108" y="12"/>
                    <a:pt x="108" y="12"/>
                  </a:cubicBezTo>
                  <a:cubicBezTo>
                    <a:pt x="109" y="12"/>
                    <a:pt x="109" y="12"/>
                    <a:pt x="109" y="12"/>
                  </a:cubicBezTo>
                  <a:cubicBezTo>
                    <a:pt x="109" y="12"/>
                    <a:pt x="110" y="12"/>
                    <a:pt x="110" y="12"/>
                  </a:cubicBezTo>
                  <a:cubicBezTo>
                    <a:pt x="110" y="12"/>
                    <a:pt x="111" y="12"/>
                    <a:pt x="111" y="12"/>
                  </a:cubicBezTo>
                  <a:cubicBezTo>
                    <a:pt x="111" y="12"/>
                    <a:pt x="112" y="11"/>
                    <a:pt x="111" y="10"/>
                  </a:cubicBezTo>
                  <a:cubicBezTo>
                    <a:pt x="111" y="9"/>
                    <a:pt x="111" y="8"/>
                    <a:pt x="111" y="8"/>
                  </a:cubicBezTo>
                  <a:cubicBezTo>
                    <a:pt x="112" y="8"/>
                    <a:pt x="112" y="8"/>
                    <a:pt x="113" y="8"/>
                  </a:cubicBezTo>
                  <a:lnTo>
                    <a:pt x="115" y="8"/>
                  </a:lnTo>
                  <a:cubicBezTo>
                    <a:pt x="115" y="8"/>
                    <a:pt x="115" y="8"/>
                    <a:pt x="116" y="8"/>
                  </a:cubicBezTo>
                  <a:cubicBezTo>
                    <a:pt x="116" y="8"/>
                    <a:pt x="116" y="8"/>
                    <a:pt x="117" y="8"/>
                  </a:cubicBezTo>
                  <a:cubicBezTo>
                    <a:pt x="117" y="7"/>
                    <a:pt x="117" y="7"/>
                    <a:pt x="117" y="7"/>
                  </a:cubicBezTo>
                  <a:cubicBezTo>
                    <a:pt x="117" y="7"/>
                    <a:pt x="117" y="6"/>
                    <a:pt x="117" y="6"/>
                  </a:cubicBezTo>
                  <a:cubicBezTo>
                    <a:pt x="117" y="6"/>
                    <a:pt x="117" y="6"/>
                    <a:pt x="118" y="6"/>
                  </a:cubicBezTo>
                  <a:cubicBezTo>
                    <a:pt x="118" y="6"/>
                    <a:pt x="118" y="6"/>
                    <a:pt x="119" y="6"/>
                  </a:cubicBezTo>
                  <a:cubicBezTo>
                    <a:pt x="119" y="6"/>
                    <a:pt x="119" y="6"/>
                    <a:pt x="119" y="6"/>
                  </a:cubicBezTo>
                  <a:cubicBezTo>
                    <a:pt x="119" y="5"/>
                    <a:pt x="119" y="5"/>
                    <a:pt x="119" y="5"/>
                  </a:cubicBezTo>
                  <a:cubicBezTo>
                    <a:pt x="120" y="5"/>
                    <a:pt x="120" y="5"/>
                    <a:pt x="120" y="5"/>
                  </a:cubicBezTo>
                  <a:cubicBezTo>
                    <a:pt x="121" y="5"/>
                    <a:pt x="121" y="6"/>
                    <a:pt x="121" y="6"/>
                  </a:cubicBezTo>
                  <a:cubicBezTo>
                    <a:pt x="122" y="6"/>
                    <a:pt x="122" y="6"/>
                    <a:pt x="122" y="6"/>
                  </a:cubicBezTo>
                  <a:cubicBezTo>
                    <a:pt x="123" y="6"/>
                    <a:pt x="123" y="6"/>
                    <a:pt x="123" y="5"/>
                  </a:cubicBezTo>
                  <a:cubicBezTo>
                    <a:pt x="124" y="39"/>
                    <a:pt x="124" y="72"/>
                    <a:pt x="124" y="106"/>
                  </a:cubicBezTo>
                  <a:cubicBezTo>
                    <a:pt x="124" y="140"/>
                    <a:pt x="124" y="174"/>
                    <a:pt x="124" y="208"/>
                  </a:cubicBezTo>
                  <a:cubicBezTo>
                    <a:pt x="123" y="208"/>
                    <a:pt x="122" y="209"/>
                    <a:pt x="122" y="209"/>
                  </a:cubicBezTo>
                  <a:cubicBezTo>
                    <a:pt x="122" y="209"/>
                    <a:pt x="121" y="210"/>
                    <a:pt x="121" y="210"/>
                  </a:cubicBezTo>
                  <a:cubicBezTo>
                    <a:pt x="121" y="210"/>
                    <a:pt x="121" y="211"/>
                    <a:pt x="121" y="211"/>
                  </a:cubicBezTo>
                  <a:cubicBezTo>
                    <a:pt x="121" y="211"/>
                    <a:pt x="122" y="211"/>
                    <a:pt x="122" y="211"/>
                  </a:cubicBezTo>
                  <a:cubicBezTo>
                    <a:pt x="123" y="210"/>
                    <a:pt x="123" y="210"/>
                    <a:pt x="123" y="210"/>
                  </a:cubicBezTo>
                  <a:cubicBezTo>
                    <a:pt x="124" y="211"/>
                    <a:pt x="124" y="211"/>
                    <a:pt x="124" y="211"/>
                  </a:cubicBezTo>
                  <a:cubicBezTo>
                    <a:pt x="124" y="211"/>
                    <a:pt x="124" y="212"/>
                    <a:pt x="124" y="212"/>
                  </a:cubicBezTo>
                  <a:cubicBezTo>
                    <a:pt x="124" y="212"/>
                    <a:pt x="124" y="213"/>
                    <a:pt x="124" y="213"/>
                  </a:cubicBezTo>
                  <a:cubicBezTo>
                    <a:pt x="123" y="213"/>
                    <a:pt x="121" y="213"/>
                    <a:pt x="120" y="213"/>
                  </a:cubicBezTo>
                  <a:cubicBezTo>
                    <a:pt x="118" y="213"/>
                    <a:pt x="116" y="213"/>
                    <a:pt x="114"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3" y="212"/>
                    <a:pt x="103" y="212"/>
                    <a:pt x="103" y="213"/>
                  </a:cubicBezTo>
                  <a:cubicBezTo>
                    <a:pt x="103" y="213"/>
                    <a:pt x="103" y="213"/>
                    <a:pt x="103" y="213"/>
                  </a:cubicBezTo>
                  <a:cubicBezTo>
                    <a:pt x="102" y="213"/>
                    <a:pt x="102" y="213"/>
                    <a:pt x="102" y="213"/>
                  </a:cubicBezTo>
                  <a:cubicBezTo>
                    <a:pt x="102" y="213"/>
                    <a:pt x="102" y="212"/>
                    <a:pt x="102" y="212"/>
                  </a:cubicBezTo>
                  <a:cubicBezTo>
                    <a:pt x="102" y="212"/>
                    <a:pt x="103" y="212"/>
                    <a:pt x="103" y="211"/>
                  </a:cubicBezTo>
                  <a:cubicBezTo>
                    <a:pt x="103" y="211"/>
                    <a:pt x="103" y="211"/>
                    <a:pt x="102" y="211"/>
                  </a:cubicBezTo>
                  <a:cubicBezTo>
                    <a:pt x="102" y="210"/>
                    <a:pt x="101" y="211"/>
                    <a:pt x="101" y="211"/>
                  </a:cubicBezTo>
                  <a:cubicBezTo>
                    <a:pt x="101" y="211"/>
                    <a:pt x="101" y="211"/>
                    <a:pt x="101" y="212"/>
                  </a:cubicBezTo>
                  <a:cubicBezTo>
                    <a:pt x="101" y="212"/>
                    <a:pt x="101" y="212"/>
                    <a:pt x="101" y="213"/>
                  </a:cubicBezTo>
                  <a:cubicBezTo>
                    <a:pt x="101" y="213"/>
                    <a:pt x="100" y="213"/>
                    <a:pt x="100" y="213"/>
                  </a:cubicBezTo>
                  <a:cubicBezTo>
                    <a:pt x="99" y="213"/>
                    <a:pt x="98" y="213"/>
                    <a:pt x="97" y="212"/>
                  </a:cubicBezTo>
                  <a:cubicBezTo>
                    <a:pt x="97" y="212"/>
                    <a:pt x="96" y="212"/>
                    <a:pt x="95" y="211"/>
                  </a:cubicBezTo>
                  <a:cubicBezTo>
                    <a:pt x="95" y="211"/>
                    <a:pt x="95" y="210"/>
                    <a:pt x="96" y="210"/>
                  </a:cubicBezTo>
                  <a:cubicBezTo>
                    <a:pt x="96" y="210"/>
                    <a:pt x="97" y="209"/>
                    <a:pt x="97" y="209"/>
                  </a:cubicBezTo>
                  <a:cubicBezTo>
                    <a:pt x="97" y="208"/>
                    <a:pt x="96" y="208"/>
                    <a:pt x="96" y="208"/>
                  </a:cubicBezTo>
                  <a:cubicBezTo>
                    <a:pt x="96" y="208"/>
                    <a:pt x="95" y="208"/>
                    <a:pt x="95" y="208"/>
                  </a:cubicBezTo>
                  <a:cubicBezTo>
                    <a:pt x="94" y="208"/>
                    <a:pt x="94" y="208"/>
                    <a:pt x="93" y="208"/>
                  </a:cubicBezTo>
                  <a:cubicBezTo>
                    <a:pt x="93" y="208"/>
                    <a:pt x="93" y="207"/>
                    <a:pt x="92" y="207"/>
                  </a:cubicBezTo>
                  <a:cubicBezTo>
                    <a:pt x="92" y="207"/>
                    <a:pt x="91" y="208"/>
                    <a:pt x="91" y="209"/>
                  </a:cubicBezTo>
                  <a:cubicBezTo>
                    <a:pt x="91" y="209"/>
                    <a:pt x="90" y="210"/>
                    <a:pt x="89" y="210"/>
                  </a:cubicBezTo>
                  <a:cubicBezTo>
                    <a:pt x="89" y="209"/>
                    <a:pt x="89" y="209"/>
                    <a:pt x="90" y="208"/>
                  </a:cubicBezTo>
                  <a:cubicBezTo>
                    <a:pt x="90" y="208"/>
                    <a:pt x="90" y="208"/>
                    <a:pt x="91" y="208"/>
                  </a:cubicBezTo>
                  <a:cubicBezTo>
                    <a:pt x="91" y="207"/>
                    <a:pt x="90" y="207"/>
                    <a:pt x="90" y="206"/>
                  </a:cubicBezTo>
                  <a:cubicBezTo>
                    <a:pt x="89" y="206"/>
                    <a:pt x="89" y="206"/>
                    <a:pt x="88" y="206"/>
                  </a:cubicBezTo>
                  <a:cubicBezTo>
                    <a:pt x="87" y="206"/>
                    <a:pt x="87" y="206"/>
                    <a:pt x="86" y="206"/>
                  </a:cubicBezTo>
                  <a:cubicBezTo>
                    <a:pt x="85" y="205"/>
                    <a:pt x="85" y="205"/>
                    <a:pt x="84" y="205"/>
                  </a:cubicBezTo>
                  <a:cubicBezTo>
                    <a:pt x="84" y="205"/>
                    <a:pt x="84" y="205"/>
                    <a:pt x="84" y="206"/>
                  </a:cubicBezTo>
                  <a:cubicBezTo>
                    <a:pt x="84" y="206"/>
                    <a:pt x="84" y="207"/>
                    <a:pt x="84" y="207"/>
                  </a:cubicBezTo>
                  <a:cubicBezTo>
                    <a:pt x="84" y="207"/>
                    <a:pt x="84" y="208"/>
                    <a:pt x="84" y="208"/>
                  </a:cubicBezTo>
                  <a:cubicBezTo>
                    <a:pt x="84" y="209"/>
                    <a:pt x="84" y="209"/>
                    <a:pt x="84" y="209"/>
                  </a:cubicBezTo>
                  <a:cubicBezTo>
                    <a:pt x="82" y="209"/>
                    <a:pt x="80" y="209"/>
                    <a:pt x="79" y="210"/>
                  </a:cubicBezTo>
                  <a:cubicBezTo>
                    <a:pt x="78" y="211"/>
                    <a:pt x="77" y="211"/>
                    <a:pt x="76" y="212"/>
                  </a:cubicBezTo>
                  <a:cubicBezTo>
                    <a:pt x="75" y="212"/>
                    <a:pt x="75" y="212"/>
                    <a:pt x="74" y="211"/>
                  </a:cubicBezTo>
                  <a:cubicBezTo>
                    <a:pt x="74" y="210"/>
                    <a:pt x="74" y="209"/>
                    <a:pt x="75" y="208"/>
                  </a:cubicBezTo>
                  <a:cubicBezTo>
                    <a:pt x="75" y="208"/>
                    <a:pt x="75" y="208"/>
                    <a:pt x="75" y="208"/>
                  </a:cubicBezTo>
                  <a:cubicBezTo>
                    <a:pt x="76" y="208"/>
                    <a:pt x="76" y="209"/>
                    <a:pt x="75" y="209"/>
                  </a:cubicBezTo>
                  <a:cubicBezTo>
                    <a:pt x="75" y="209"/>
                    <a:pt x="75" y="209"/>
                    <a:pt x="75" y="210"/>
                  </a:cubicBezTo>
                  <a:cubicBezTo>
                    <a:pt x="75" y="210"/>
                    <a:pt x="75" y="210"/>
                    <a:pt x="75" y="211"/>
                  </a:cubicBezTo>
                  <a:cubicBezTo>
                    <a:pt x="76" y="211"/>
                    <a:pt x="76" y="210"/>
                    <a:pt x="76" y="210"/>
                  </a:cubicBezTo>
                  <a:cubicBezTo>
                    <a:pt x="77" y="210"/>
                    <a:pt x="77" y="209"/>
                    <a:pt x="77" y="209"/>
                  </a:cubicBezTo>
                  <a:cubicBezTo>
                    <a:pt x="78" y="209"/>
                    <a:pt x="78" y="208"/>
                    <a:pt x="78" y="208"/>
                  </a:cubicBezTo>
                  <a:cubicBezTo>
                    <a:pt x="78" y="208"/>
                    <a:pt x="79" y="208"/>
                    <a:pt x="80" y="208"/>
                  </a:cubicBezTo>
                  <a:cubicBezTo>
                    <a:pt x="79" y="207"/>
                    <a:pt x="78" y="207"/>
                    <a:pt x="78" y="207"/>
                  </a:cubicBezTo>
                  <a:cubicBezTo>
                    <a:pt x="77" y="207"/>
                    <a:pt x="76" y="207"/>
                    <a:pt x="76" y="207"/>
                  </a:cubicBezTo>
                  <a:cubicBezTo>
                    <a:pt x="75" y="207"/>
                    <a:pt x="75" y="206"/>
                    <a:pt x="75" y="206"/>
                  </a:cubicBezTo>
                  <a:cubicBezTo>
                    <a:pt x="75" y="206"/>
                    <a:pt x="74" y="206"/>
                    <a:pt x="73" y="206"/>
                  </a:cubicBezTo>
                  <a:cubicBezTo>
                    <a:pt x="72" y="202"/>
                    <a:pt x="71" y="198"/>
                    <a:pt x="70" y="195"/>
                  </a:cubicBezTo>
                  <a:cubicBezTo>
                    <a:pt x="69" y="191"/>
                    <a:pt x="68" y="187"/>
                    <a:pt x="66" y="184"/>
                  </a:cubicBezTo>
                  <a:cubicBezTo>
                    <a:pt x="66" y="183"/>
                    <a:pt x="66" y="183"/>
                    <a:pt x="67" y="183"/>
                  </a:cubicBezTo>
                  <a:cubicBezTo>
                    <a:pt x="67" y="183"/>
                    <a:pt x="67" y="183"/>
                    <a:pt x="68" y="182"/>
                  </a:cubicBezTo>
                  <a:cubicBezTo>
                    <a:pt x="68" y="181"/>
                    <a:pt x="68" y="179"/>
                    <a:pt x="67" y="177"/>
                  </a:cubicBezTo>
                  <a:cubicBezTo>
                    <a:pt x="66" y="176"/>
                    <a:pt x="66" y="175"/>
                    <a:pt x="65" y="174"/>
                  </a:cubicBezTo>
                  <a:cubicBezTo>
                    <a:pt x="65" y="173"/>
                    <a:pt x="65" y="173"/>
                    <a:pt x="65" y="172"/>
                  </a:cubicBezTo>
                  <a:cubicBezTo>
                    <a:pt x="66" y="172"/>
                    <a:pt x="66" y="171"/>
                    <a:pt x="66" y="171"/>
                  </a:cubicBezTo>
                  <a:cubicBezTo>
                    <a:pt x="66" y="169"/>
                    <a:pt x="66" y="168"/>
                    <a:pt x="66" y="166"/>
                  </a:cubicBezTo>
                  <a:cubicBezTo>
                    <a:pt x="65" y="165"/>
                    <a:pt x="65" y="163"/>
                    <a:pt x="65" y="161"/>
                  </a:cubicBezTo>
                  <a:cubicBezTo>
                    <a:pt x="65" y="162"/>
                    <a:pt x="64" y="162"/>
                    <a:pt x="64" y="163"/>
                  </a:cubicBezTo>
                  <a:cubicBezTo>
                    <a:pt x="64" y="164"/>
                    <a:pt x="64" y="164"/>
                    <a:pt x="64" y="165"/>
                  </a:cubicBezTo>
                  <a:cubicBezTo>
                    <a:pt x="64" y="166"/>
                    <a:pt x="64" y="166"/>
                    <a:pt x="63" y="167"/>
                  </a:cubicBezTo>
                  <a:cubicBezTo>
                    <a:pt x="63" y="167"/>
                    <a:pt x="63" y="168"/>
                    <a:pt x="62" y="168"/>
                  </a:cubicBezTo>
                  <a:cubicBezTo>
                    <a:pt x="62" y="167"/>
                    <a:pt x="61" y="165"/>
                    <a:pt x="61" y="164"/>
                  </a:cubicBezTo>
                  <a:cubicBezTo>
                    <a:pt x="60" y="163"/>
                    <a:pt x="60" y="161"/>
                    <a:pt x="60" y="160"/>
                  </a:cubicBezTo>
                  <a:cubicBezTo>
                    <a:pt x="60" y="159"/>
                    <a:pt x="59" y="158"/>
                    <a:pt x="59" y="157"/>
                  </a:cubicBezTo>
                  <a:cubicBezTo>
                    <a:pt x="58" y="156"/>
                    <a:pt x="58" y="155"/>
                    <a:pt x="58" y="154"/>
                  </a:cubicBezTo>
                  <a:cubicBezTo>
                    <a:pt x="57" y="152"/>
                    <a:pt x="56" y="150"/>
                    <a:pt x="56" y="147"/>
                  </a:cubicBezTo>
                  <a:cubicBezTo>
                    <a:pt x="55" y="145"/>
                    <a:pt x="54" y="143"/>
                    <a:pt x="54" y="141"/>
                  </a:cubicBezTo>
                  <a:cubicBezTo>
                    <a:pt x="53" y="140"/>
                    <a:pt x="53" y="138"/>
                    <a:pt x="53" y="137"/>
                  </a:cubicBezTo>
                  <a:cubicBezTo>
                    <a:pt x="53" y="136"/>
                    <a:pt x="52" y="135"/>
                    <a:pt x="52" y="134"/>
                  </a:cubicBezTo>
                  <a:cubicBezTo>
                    <a:pt x="52" y="133"/>
                    <a:pt x="52" y="133"/>
                    <a:pt x="51" y="132"/>
                  </a:cubicBezTo>
                  <a:cubicBezTo>
                    <a:pt x="51" y="132"/>
                    <a:pt x="51"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6" y="157"/>
                    <a:pt x="46" y="158"/>
                    <a:pt x="46" y="159"/>
                  </a:cubicBezTo>
                  <a:cubicBezTo>
                    <a:pt x="46" y="159"/>
                    <a:pt x="46" y="160"/>
                    <a:pt x="47" y="160"/>
                  </a:cubicBezTo>
                  <a:cubicBezTo>
                    <a:pt x="47" y="161"/>
                    <a:pt x="47" y="162"/>
                    <a:pt x="47" y="162"/>
                  </a:cubicBezTo>
                  <a:cubicBezTo>
                    <a:pt x="47" y="163"/>
                    <a:pt x="47" y="163"/>
                    <a:pt x="47" y="164"/>
                  </a:cubicBezTo>
                  <a:cubicBezTo>
                    <a:pt x="47" y="164"/>
                    <a:pt x="46" y="165"/>
                    <a:pt x="46" y="165"/>
                  </a:cubicBezTo>
                  <a:cubicBezTo>
                    <a:pt x="46" y="166"/>
                    <a:pt x="47" y="168"/>
                    <a:pt x="47" y="170"/>
                  </a:cubicBezTo>
                  <a:cubicBezTo>
                    <a:pt x="47" y="172"/>
                    <a:pt x="47" y="174"/>
                    <a:pt x="47" y="176"/>
                  </a:cubicBezTo>
                  <a:cubicBezTo>
                    <a:pt x="47" y="178"/>
                    <a:pt x="47" y="181"/>
                    <a:pt x="47" y="183"/>
                  </a:cubicBezTo>
                  <a:cubicBezTo>
                    <a:pt x="47" y="185"/>
                    <a:pt x="47" y="188"/>
                    <a:pt x="47" y="190"/>
                  </a:cubicBezTo>
                  <a:cubicBezTo>
                    <a:pt x="47" y="190"/>
                    <a:pt x="46" y="190"/>
                    <a:pt x="46" y="190"/>
                  </a:cubicBezTo>
                  <a:cubicBezTo>
                    <a:pt x="46" y="190"/>
                    <a:pt x="46" y="190"/>
                    <a:pt x="46" y="190"/>
                  </a:cubicBezTo>
                  <a:cubicBezTo>
                    <a:pt x="46" y="191"/>
                    <a:pt x="45" y="191"/>
                    <a:pt x="45" y="192"/>
                  </a:cubicBezTo>
                  <a:cubicBezTo>
                    <a:pt x="45" y="192"/>
                    <a:pt x="44" y="192"/>
                    <a:pt x="43" y="192"/>
                  </a:cubicBezTo>
                  <a:cubicBezTo>
                    <a:pt x="43" y="193"/>
                    <a:pt x="43" y="193"/>
                    <a:pt x="43" y="194"/>
                  </a:cubicBezTo>
                  <a:cubicBezTo>
                    <a:pt x="43" y="194"/>
                    <a:pt x="44" y="194"/>
                    <a:pt x="44" y="195"/>
                  </a:cubicBezTo>
                  <a:cubicBezTo>
                    <a:pt x="44" y="195"/>
                    <a:pt x="44" y="194"/>
                    <a:pt x="44" y="194"/>
                  </a:cubicBezTo>
                  <a:cubicBezTo>
                    <a:pt x="44" y="194"/>
                    <a:pt x="44" y="194"/>
                    <a:pt x="44" y="193"/>
                  </a:cubicBezTo>
                  <a:cubicBezTo>
                    <a:pt x="44" y="193"/>
                    <a:pt x="44" y="193"/>
                    <a:pt x="44" y="193"/>
                  </a:cubicBezTo>
                  <a:cubicBezTo>
                    <a:pt x="44" y="193"/>
                    <a:pt x="44" y="193"/>
                    <a:pt x="45" y="193"/>
                  </a:cubicBezTo>
                  <a:cubicBezTo>
                    <a:pt x="45" y="194"/>
                    <a:pt x="45" y="195"/>
                    <a:pt x="45" y="195"/>
                  </a:cubicBezTo>
                  <a:cubicBezTo>
                    <a:pt x="45" y="196"/>
                    <a:pt x="44" y="196"/>
                    <a:pt x="44" y="197"/>
                  </a:cubicBezTo>
                  <a:cubicBezTo>
                    <a:pt x="44" y="198"/>
                    <a:pt x="44" y="198"/>
                    <a:pt x="45" y="198"/>
                  </a:cubicBezTo>
                  <a:cubicBezTo>
                    <a:pt x="45" y="197"/>
                    <a:pt x="46" y="197"/>
                    <a:pt x="46" y="198"/>
                  </a:cubicBezTo>
                  <a:cubicBezTo>
                    <a:pt x="46" y="198"/>
                    <a:pt x="46" y="199"/>
                    <a:pt x="45" y="199"/>
                  </a:cubicBezTo>
                  <a:cubicBezTo>
                    <a:pt x="45" y="199"/>
                    <a:pt x="45" y="198"/>
                    <a:pt x="44" y="198"/>
                  </a:cubicBezTo>
                  <a:cubicBezTo>
                    <a:pt x="44" y="198"/>
                    <a:pt x="43" y="198"/>
                    <a:pt x="43" y="197"/>
                  </a:cubicBezTo>
                  <a:cubicBezTo>
                    <a:pt x="42" y="197"/>
                    <a:pt x="42" y="197"/>
                    <a:pt x="42" y="197"/>
                  </a:cubicBezTo>
                  <a:cubicBezTo>
                    <a:pt x="41" y="198"/>
                    <a:pt x="40" y="199"/>
                    <a:pt x="39" y="199"/>
                  </a:cubicBezTo>
                  <a:cubicBezTo>
                    <a:pt x="37" y="199"/>
                    <a:pt x="35" y="199"/>
                    <a:pt x="34" y="198"/>
                  </a:cubicBezTo>
                  <a:cubicBezTo>
                    <a:pt x="35" y="198"/>
                    <a:pt x="36" y="197"/>
                    <a:pt x="38" y="197"/>
                  </a:cubicBezTo>
                  <a:cubicBezTo>
                    <a:pt x="39" y="197"/>
                    <a:pt x="40" y="197"/>
                    <a:pt x="41" y="196"/>
                  </a:cubicBezTo>
                  <a:cubicBezTo>
                    <a:pt x="41" y="196"/>
                    <a:pt x="41" y="195"/>
                    <a:pt x="41" y="195"/>
                  </a:cubicBezTo>
                  <a:cubicBezTo>
                    <a:pt x="41" y="195"/>
                    <a:pt x="41" y="195"/>
                    <a:pt x="40" y="195"/>
                  </a:cubicBezTo>
                  <a:cubicBezTo>
                    <a:pt x="40" y="195"/>
                    <a:pt x="40" y="196"/>
                    <a:pt x="39" y="196"/>
                  </a:cubicBezTo>
                  <a:cubicBezTo>
                    <a:pt x="39" y="196"/>
                    <a:pt x="39" y="196"/>
                    <a:pt x="39" y="196"/>
                  </a:cubicBezTo>
                  <a:cubicBezTo>
                    <a:pt x="38" y="195"/>
                    <a:pt x="38" y="195"/>
                    <a:pt x="39" y="195"/>
                  </a:cubicBezTo>
                  <a:cubicBezTo>
                    <a:pt x="39" y="195"/>
                    <a:pt x="39" y="195"/>
                    <a:pt x="40" y="195"/>
                  </a:cubicBezTo>
                  <a:cubicBezTo>
                    <a:pt x="40" y="195"/>
                    <a:pt x="41" y="195"/>
                    <a:pt x="41" y="195"/>
                  </a:cubicBezTo>
                  <a:cubicBezTo>
                    <a:pt x="42" y="195"/>
                    <a:pt x="42" y="194"/>
                    <a:pt x="42" y="194"/>
                  </a:cubicBezTo>
                  <a:cubicBezTo>
                    <a:pt x="42" y="193"/>
                    <a:pt x="42" y="193"/>
                    <a:pt x="41" y="193"/>
                  </a:cubicBezTo>
                  <a:cubicBezTo>
                    <a:pt x="41" y="193"/>
                    <a:pt x="41" y="193"/>
                    <a:pt x="41" y="194"/>
                  </a:cubicBezTo>
                  <a:cubicBezTo>
                    <a:pt x="41" y="194"/>
                    <a:pt x="41" y="194"/>
                    <a:pt x="40" y="194"/>
                  </a:cubicBezTo>
                  <a:cubicBezTo>
                    <a:pt x="40" y="194"/>
                    <a:pt x="40" y="194"/>
                    <a:pt x="40" y="194"/>
                  </a:cubicBezTo>
                  <a:cubicBezTo>
                    <a:pt x="40" y="194"/>
                    <a:pt x="40" y="193"/>
                    <a:pt x="40" y="193"/>
                  </a:cubicBezTo>
                  <a:cubicBezTo>
                    <a:pt x="40" y="193"/>
                    <a:pt x="40" y="192"/>
                    <a:pt x="40" y="192"/>
                  </a:cubicBezTo>
                  <a:cubicBezTo>
                    <a:pt x="39" y="192"/>
                    <a:pt x="39" y="192"/>
                    <a:pt x="39" y="193"/>
                  </a:cubicBezTo>
                  <a:cubicBezTo>
                    <a:pt x="39" y="193"/>
                    <a:pt x="38" y="193"/>
                    <a:pt x="38" y="193"/>
                  </a:cubicBezTo>
                  <a:cubicBezTo>
                    <a:pt x="37" y="192"/>
                    <a:pt x="37" y="192"/>
                    <a:pt x="38" y="191"/>
                  </a:cubicBezTo>
                  <a:cubicBezTo>
                    <a:pt x="38" y="191"/>
                    <a:pt x="38" y="191"/>
                    <a:pt x="38" y="191"/>
                  </a:cubicBezTo>
                  <a:cubicBezTo>
                    <a:pt x="38" y="190"/>
                    <a:pt x="39" y="190"/>
                    <a:pt x="39" y="190"/>
                  </a:cubicBezTo>
                  <a:cubicBezTo>
                    <a:pt x="39" y="190"/>
                    <a:pt x="39" y="189"/>
                    <a:pt x="40" y="189"/>
                  </a:cubicBezTo>
                  <a:cubicBezTo>
                    <a:pt x="39" y="189"/>
                    <a:pt x="39" y="189"/>
                    <a:pt x="38" y="188"/>
                  </a:cubicBezTo>
                  <a:cubicBezTo>
                    <a:pt x="38" y="188"/>
                    <a:pt x="38" y="188"/>
                    <a:pt x="37" y="188"/>
                  </a:cubicBezTo>
                  <a:cubicBezTo>
                    <a:pt x="37" y="188"/>
                    <a:pt x="37" y="188"/>
                    <a:pt x="36" y="188"/>
                  </a:cubicBezTo>
                  <a:cubicBezTo>
                    <a:pt x="36" y="188"/>
                    <a:pt x="35" y="188"/>
                    <a:pt x="34" y="188"/>
                  </a:cubicBezTo>
                  <a:cubicBezTo>
                    <a:pt x="34" y="188"/>
                    <a:pt x="35" y="189"/>
                    <a:pt x="35" y="189"/>
                  </a:cubicBezTo>
                  <a:cubicBezTo>
                    <a:pt x="35" y="189"/>
                    <a:pt x="35" y="189"/>
                    <a:pt x="36" y="189"/>
                  </a:cubicBezTo>
                  <a:cubicBezTo>
                    <a:pt x="36" y="189"/>
                    <a:pt x="36" y="189"/>
                    <a:pt x="36" y="190"/>
                  </a:cubicBezTo>
                  <a:cubicBezTo>
                    <a:pt x="36" y="190"/>
                    <a:pt x="37" y="190"/>
                    <a:pt x="37" y="190"/>
                  </a:cubicBezTo>
                  <a:cubicBezTo>
                    <a:pt x="36" y="191"/>
                    <a:pt x="36" y="192"/>
                    <a:pt x="35" y="192"/>
                  </a:cubicBezTo>
                  <a:cubicBezTo>
                    <a:pt x="35" y="193"/>
                    <a:pt x="34" y="193"/>
                    <a:pt x="34" y="194"/>
                  </a:cubicBezTo>
                  <a:cubicBezTo>
                    <a:pt x="34" y="193"/>
                    <a:pt x="34" y="192"/>
                    <a:pt x="34" y="192"/>
                  </a:cubicBezTo>
                  <a:cubicBezTo>
                    <a:pt x="34" y="191"/>
                    <a:pt x="34" y="191"/>
                    <a:pt x="35" y="190"/>
                  </a:cubicBezTo>
                  <a:cubicBezTo>
                    <a:pt x="35" y="190"/>
                    <a:pt x="34" y="190"/>
                    <a:pt x="34" y="189"/>
                  </a:cubicBezTo>
                  <a:cubicBezTo>
                    <a:pt x="33" y="189"/>
                    <a:pt x="33" y="188"/>
                    <a:pt x="34" y="186"/>
                  </a:cubicBezTo>
                  <a:cubicBezTo>
                    <a:pt x="33" y="186"/>
                    <a:pt x="33" y="186"/>
                    <a:pt x="33" y="186"/>
                  </a:cubicBezTo>
                  <a:cubicBezTo>
                    <a:pt x="32" y="186"/>
                    <a:pt x="32" y="186"/>
                    <a:pt x="32" y="186"/>
                  </a:cubicBezTo>
                  <a:cubicBezTo>
                    <a:pt x="31" y="185"/>
                    <a:pt x="31" y="185"/>
                    <a:pt x="31" y="185"/>
                  </a:cubicBezTo>
                  <a:cubicBezTo>
                    <a:pt x="30" y="185"/>
                    <a:pt x="30" y="184"/>
                    <a:pt x="30" y="184"/>
                  </a:cubicBezTo>
                  <a:cubicBezTo>
                    <a:pt x="30" y="184"/>
                    <a:pt x="29" y="185"/>
                    <a:pt x="28" y="185"/>
                  </a:cubicBezTo>
                  <a:cubicBezTo>
                    <a:pt x="27" y="186"/>
                    <a:pt x="26" y="186"/>
                    <a:pt x="25" y="185"/>
                  </a:cubicBezTo>
                  <a:cubicBezTo>
                    <a:pt x="25" y="185"/>
                    <a:pt x="24" y="185"/>
                    <a:pt x="24" y="186"/>
                  </a:cubicBezTo>
                  <a:cubicBezTo>
                    <a:pt x="24" y="186"/>
                    <a:pt x="24" y="186"/>
                    <a:pt x="24" y="187"/>
                  </a:cubicBezTo>
                  <a:cubicBezTo>
                    <a:pt x="24" y="187"/>
                    <a:pt x="24" y="188"/>
                    <a:pt x="24" y="188"/>
                  </a:cubicBezTo>
                  <a:cubicBezTo>
                    <a:pt x="24" y="188"/>
                    <a:pt x="24" y="188"/>
                    <a:pt x="23" y="188"/>
                  </a:cubicBezTo>
                  <a:cubicBezTo>
                    <a:pt x="23" y="188"/>
                    <a:pt x="23" y="187"/>
                    <a:pt x="23" y="187"/>
                  </a:cubicBezTo>
                  <a:cubicBezTo>
                    <a:pt x="23" y="187"/>
                    <a:pt x="24" y="186"/>
                    <a:pt x="24" y="186"/>
                  </a:cubicBezTo>
                  <a:cubicBezTo>
                    <a:pt x="24" y="186"/>
                    <a:pt x="23" y="186"/>
                    <a:pt x="23" y="186"/>
                  </a:cubicBezTo>
                  <a:cubicBezTo>
                    <a:pt x="23" y="186"/>
                    <a:pt x="22" y="186"/>
                    <a:pt x="22" y="186"/>
                  </a:cubicBezTo>
                  <a:cubicBezTo>
                    <a:pt x="22" y="187"/>
                    <a:pt x="22" y="187"/>
                    <a:pt x="21" y="187"/>
                  </a:cubicBezTo>
                  <a:cubicBezTo>
                    <a:pt x="21" y="187"/>
                    <a:pt x="21" y="188"/>
                    <a:pt x="21" y="188"/>
                  </a:cubicBezTo>
                  <a:cubicBezTo>
                    <a:pt x="20" y="188"/>
                    <a:pt x="20" y="188"/>
                    <a:pt x="20" y="188"/>
                  </a:cubicBezTo>
                  <a:cubicBezTo>
                    <a:pt x="19" y="188"/>
                    <a:pt x="20" y="188"/>
                    <a:pt x="20" y="189"/>
                  </a:cubicBezTo>
                  <a:lnTo>
                    <a:pt x="17" y="189"/>
                  </a:lnTo>
                  <a:cubicBezTo>
                    <a:pt x="18" y="190"/>
                    <a:pt x="18" y="190"/>
                    <a:pt x="17" y="190"/>
                  </a:cubicBezTo>
                  <a:cubicBezTo>
                    <a:pt x="17" y="191"/>
                    <a:pt x="17" y="191"/>
                    <a:pt x="17" y="191"/>
                  </a:cubicBezTo>
                  <a:cubicBezTo>
                    <a:pt x="17" y="191"/>
                    <a:pt x="17" y="192"/>
                    <a:pt x="17" y="193"/>
                  </a:cubicBezTo>
                  <a:cubicBezTo>
                    <a:pt x="17" y="193"/>
                    <a:pt x="17" y="192"/>
                    <a:pt x="17" y="192"/>
                  </a:cubicBezTo>
                  <a:cubicBezTo>
                    <a:pt x="17" y="192"/>
                    <a:pt x="16" y="192"/>
                    <a:pt x="16" y="192"/>
                  </a:cubicBezTo>
                  <a:cubicBezTo>
                    <a:pt x="16" y="191"/>
                    <a:pt x="16" y="191"/>
                    <a:pt x="16" y="191"/>
                  </a:cubicBezTo>
                  <a:cubicBezTo>
                    <a:pt x="16" y="191"/>
                    <a:pt x="15" y="191"/>
                    <a:pt x="15" y="191"/>
                  </a:cubicBezTo>
                  <a:cubicBezTo>
                    <a:pt x="14" y="191"/>
                    <a:pt x="14" y="192"/>
                    <a:pt x="15" y="192"/>
                  </a:cubicBezTo>
                  <a:cubicBezTo>
                    <a:pt x="15" y="193"/>
                    <a:pt x="16" y="193"/>
                    <a:pt x="16" y="193"/>
                  </a:cubicBezTo>
                  <a:cubicBezTo>
                    <a:pt x="16" y="193"/>
                    <a:pt x="16" y="193"/>
                    <a:pt x="15" y="193"/>
                  </a:cubicBezTo>
                  <a:cubicBezTo>
                    <a:pt x="15" y="193"/>
                    <a:pt x="15" y="193"/>
                    <a:pt x="14" y="194"/>
                  </a:cubicBezTo>
                  <a:cubicBezTo>
                    <a:pt x="14" y="194"/>
                    <a:pt x="14" y="194"/>
                    <a:pt x="14" y="194"/>
                  </a:cubicBezTo>
                  <a:cubicBezTo>
                    <a:pt x="14" y="195"/>
                    <a:pt x="13" y="195"/>
                    <a:pt x="13" y="194"/>
                  </a:cubicBezTo>
                  <a:cubicBezTo>
                    <a:pt x="13" y="194"/>
                    <a:pt x="12" y="194"/>
                    <a:pt x="12" y="194"/>
                  </a:cubicBezTo>
                  <a:cubicBezTo>
                    <a:pt x="12" y="194"/>
                    <a:pt x="12" y="194"/>
                    <a:pt x="13" y="194"/>
                  </a:cubicBezTo>
                  <a:cubicBezTo>
                    <a:pt x="13" y="193"/>
                    <a:pt x="13" y="193"/>
                    <a:pt x="13" y="193"/>
                  </a:cubicBezTo>
                  <a:cubicBezTo>
                    <a:pt x="13" y="193"/>
                    <a:pt x="13" y="193"/>
                    <a:pt x="13" y="193"/>
                  </a:cubicBezTo>
                  <a:cubicBezTo>
                    <a:pt x="13" y="192"/>
                    <a:pt x="13" y="192"/>
                    <a:pt x="13" y="192"/>
                  </a:cubicBezTo>
                  <a:cubicBezTo>
                    <a:pt x="12" y="192"/>
                    <a:pt x="12" y="191"/>
                    <a:pt x="12" y="191"/>
                  </a:cubicBezTo>
                  <a:lnTo>
                    <a:pt x="14" y="191"/>
                  </a:lnTo>
                  <a:cubicBezTo>
                    <a:pt x="13" y="191"/>
                    <a:pt x="13" y="190"/>
                    <a:pt x="13" y="190"/>
                  </a:cubicBezTo>
                  <a:cubicBezTo>
                    <a:pt x="12" y="190"/>
                    <a:pt x="12" y="190"/>
                    <a:pt x="12" y="190"/>
                  </a:cubicBezTo>
                  <a:cubicBezTo>
                    <a:pt x="11" y="190"/>
                    <a:pt x="11" y="190"/>
                    <a:pt x="11" y="190"/>
                  </a:cubicBezTo>
                  <a:cubicBezTo>
                    <a:pt x="11" y="190"/>
                    <a:pt x="11" y="190"/>
                    <a:pt x="11" y="191"/>
                  </a:cubicBezTo>
                  <a:cubicBezTo>
                    <a:pt x="11" y="191"/>
                    <a:pt x="11" y="191"/>
                    <a:pt x="11" y="191"/>
                  </a:cubicBezTo>
                  <a:cubicBezTo>
                    <a:pt x="11" y="191"/>
                    <a:pt x="11" y="191"/>
                    <a:pt x="10" y="190"/>
                  </a:cubicBezTo>
                  <a:cubicBezTo>
                    <a:pt x="10" y="191"/>
                    <a:pt x="10" y="191"/>
                    <a:pt x="10" y="191"/>
                  </a:cubicBezTo>
                  <a:cubicBezTo>
                    <a:pt x="10" y="191"/>
                    <a:pt x="10" y="192"/>
                    <a:pt x="11" y="192"/>
                  </a:cubicBezTo>
                  <a:cubicBezTo>
                    <a:pt x="11" y="192"/>
                    <a:pt x="11" y="192"/>
                    <a:pt x="11" y="192"/>
                  </a:cubicBezTo>
                  <a:cubicBezTo>
                    <a:pt x="12" y="192"/>
                    <a:pt x="12" y="192"/>
                    <a:pt x="12" y="192"/>
                  </a:cubicBezTo>
                  <a:cubicBezTo>
                    <a:pt x="11" y="193"/>
                    <a:pt x="11" y="193"/>
                    <a:pt x="11" y="194"/>
                  </a:cubicBezTo>
                  <a:cubicBezTo>
                    <a:pt x="10" y="195"/>
                    <a:pt x="10" y="195"/>
                    <a:pt x="9" y="195"/>
                  </a:cubicBezTo>
                  <a:cubicBezTo>
                    <a:pt x="9" y="196"/>
                    <a:pt x="9" y="197"/>
                    <a:pt x="9" y="197"/>
                  </a:cubicBezTo>
                  <a:cubicBezTo>
                    <a:pt x="9" y="198"/>
                    <a:pt x="10" y="198"/>
                    <a:pt x="10" y="199"/>
                  </a:cubicBezTo>
                  <a:cubicBezTo>
                    <a:pt x="10" y="199"/>
                    <a:pt x="10" y="199"/>
                    <a:pt x="10" y="199"/>
                  </a:cubicBezTo>
                  <a:cubicBezTo>
                    <a:pt x="9" y="199"/>
                    <a:pt x="9" y="199"/>
                    <a:pt x="9" y="199"/>
                  </a:cubicBezTo>
                  <a:cubicBezTo>
                    <a:pt x="8" y="199"/>
                    <a:pt x="8" y="200"/>
                    <a:pt x="8" y="200"/>
                  </a:cubicBezTo>
                  <a:cubicBezTo>
                    <a:pt x="7" y="200"/>
                    <a:pt x="7" y="201"/>
                    <a:pt x="6" y="201"/>
                  </a:cubicBezTo>
                  <a:cubicBezTo>
                    <a:pt x="6" y="201"/>
                    <a:pt x="6" y="201"/>
                    <a:pt x="6" y="200"/>
                  </a:cubicBezTo>
                  <a:cubicBezTo>
                    <a:pt x="6" y="200"/>
                    <a:pt x="6" y="200"/>
                    <a:pt x="5" y="200"/>
                  </a:cubicBezTo>
                  <a:cubicBezTo>
                    <a:pt x="4" y="200"/>
                    <a:pt x="4" y="200"/>
                    <a:pt x="4" y="201"/>
                  </a:cubicBezTo>
                  <a:cubicBezTo>
                    <a:pt x="4" y="201"/>
                    <a:pt x="4" y="202"/>
                    <a:pt x="4" y="203"/>
                  </a:cubicBezTo>
                  <a:cubicBezTo>
                    <a:pt x="3" y="203"/>
                    <a:pt x="3" y="203"/>
                    <a:pt x="2" y="203"/>
                  </a:cubicBezTo>
                  <a:cubicBezTo>
                    <a:pt x="2" y="202"/>
                    <a:pt x="2" y="203"/>
                    <a:pt x="2" y="203"/>
                  </a:cubicBezTo>
                  <a:cubicBezTo>
                    <a:pt x="2" y="204"/>
                    <a:pt x="3" y="204"/>
                    <a:pt x="4" y="203"/>
                  </a:cubicBezTo>
                  <a:cubicBezTo>
                    <a:pt x="5" y="203"/>
                    <a:pt x="6" y="203"/>
                    <a:pt x="6" y="203"/>
                  </a:cubicBezTo>
                  <a:cubicBezTo>
                    <a:pt x="7" y="203"/>
                    <a:pt x="7" y="203"/>
                    <a:pt x="6" y="203"/>
                  </a:cubicBezTo>
                  <a:cubicBezTo>
                    <a:pt x="6" y="204"/>
                    <a:pt x="5" y="204"/>
                    <a:pt x="5" y="204"/>
                  </a:cubicBezTo>
                  <a:cubicBezTo>
                    <a:pt x="4" y="204"/>
                    <a:pt x="3" y="204"/>
                    <a:pt x="2" y="204"/>
                  </a:cubicBezTo>
                  <a:cubicBezTo>
                    <a:pt x="1" y="204"/>
                    <a:pt x="1" y="204"/>
                    <a:pt x="0" y="204"/>
                  </a:cubicBezTo>
                  <a:cubicBezTo>
                    <a:pt x="0" y="203"/>
                    <a:pt x="1" y="203"/>
                    <a:pt x="1" y="203"/>
                  </a:cubicBezTo>
                  <a:cubicBezTo>
                    <a:pt x="0" y="202"/>
                    <a:pt x="0" y="202"/>
                    <a:pt x="0" y="201"/>
                  </a:cubicBezTo>
                  <a:cubicBezTo>
                    <a:pt x="0" y="201"/>
                    <a:pt x="0" y="201"/>
                    <a:pt x="0" y="200"/>
                  </a:cubicBezTo>
                  <a:cubicBezTo>
                    <a:pt x="1" y="200"/>
                    <a:pt x="1" y="200"/>
                    <a:pt x="1" y="200"/>
                  </a:cubicBezTo>
                  <a:cubicBezTo>
                    <a:pt x="1" y="200"/>
                    <a:pt x="1" y="199"/>
                    <a:pt x="1" y="199"/>
                  </a:cubicBezTo>
                  <a:cubicBezTo>
                    <a:pt x="0" y="198"/>
                    <a:pt x="0" y="198"/>
                    <a:pt x="0" y="197"/>
                  </a:cubicBezTo>
                  <a:cubicBezTo>
                    <a:pt x="0" y="197"/>
                    <a:pt x="0" y="196"/>
                    <a:pt x="0" y="195"/>
                  </a:cubicBezTo>
                  <a:cubicBezTo>
                    <a:pt x="0" y="195"/>
                    <a:pt x="1" y="195"/>
                    <a:pt x="1" y="195"/>
                  </a:cubicBezTo>
                  <a:cubicBezTo>
                    <a:pt x="1" y="194"/>
                    <a:pt x="1" y="193"/>
                    <a:pt x="1" y="193"/>
                  </a:cubicBezTo>
                  <a:cubicBezTo>
                    <a:pt x="0" y="192"/>
                    <a:pt x="0" y="191"/>
                    <a:pt x="1" y="191"/>
                  </a:cubicBezTo>
                  <a:cubicBezTo>
                    <a:pt x="2" y="191"/>
                    <a:pt x="2" y="192"/>
                    <a:pt x="2" y="193"/>
                  </a:cubicBezTo>
                  <a:cubicBezTo>
                    <a:pt x="2" y="192"/>
                    <a:pt x="3" y="192"/>
                    <a:pt x="4" y="193"/>
                  </a:cubicBezTo>
                  <a:cubicBezTo>
                    <a:pt x="3" y="193"/>
                    <a:pt x="3" y="194"/>
                    <a:pt x="3" y="194"/>
                  </a:cubicBezTo>
                  <a:cubicBezTo>
                    <a:pt x="3" y="195"/>
                    <a:pt x="4" y="195"/>
                    <a:pt x="4" y="195"/>
                  </a:cubicBezTo>
                  <a:cubicBezTo>
                    <a:pt x="4" y="195"/>
                    <a:pt x="4" y="196"/>
                    <a:pt x="3" y="196"/>
                  </a:cubicBezTo>
                  <a:lnTo>
                    <a:pt x="3" y="196"/>
                  </a:lnTo>
                  <a:cubicBezTo>
                    <a:pt x="2" y="196"/>
                    <a:pt x="2" y="196"/>
                    <a:pt x="2" y="196"/>
                  </a:cubicBezTo>
                  <a:cubicBezTo>
                    <a:pt x="2" y="196"/>
                    <a:pt x="2" y="197"/>
                    <a:pt x="2" y="197"/>
                  </a:cubicBezTo>
                  <a:cubicBezTo>
                    <a:pt x="2" y="197"/>
                    <a:pt x="2" y="198"/>
                    <a:pt x="3" y="198"/>
                  </a:cubicBezTo>
                  <a:cubicBezTo>
                    <a:pt x="3" y="198"/>
                    <a:pt x="3" y="197"/>
                    <a:pt x="4" y="197"/>
                  </a:cubicBezTo>
                  <a:cubicBezTo>
                    <a:pt x="4" y="197"/>
                    <a:pt x="5" y="197"/>
                    <a:pt x="5" y="197"/>
                  </a:cubicBezTo>
                  <a:cubicBezTo>
                    <a:pt x="6" y="197"/>
                    <a:pt x="6" y="197"/>
                    <a:pt x="6" y="197"/>
                  </a:cubicBezTo>
                  <a:cubicBezTo>
                    <a:pt x="7" y="197"/>
                    <a:pt x="6" y="198"/>
                    <a:pt x="6" y="198"/>
                  </a:cubicBezTo>
                  <a:lnTo>
                    <a:pt x="5" y="198"/>
                  </a:lnTo>
                  <a:cubicBezTo>
                    <a:pt x="5" y="198"/>
                    <a:pt x="5" y="198"/>
                    <a:pt x="4" y="198"/>
                  </a:cubicBezTo>
                  <a:cubicBezTo>
                    <a:pt x="4" y="198"/>
                    <a:pt x="4" y="198"/>
                    <a:pt x="4" y="199"/>
                  </a:cubicBezTo>
                  <a:cubicBezTo>
                    <a:pt x="5" y="199"/>
                    <a:pt x="5" y="199"/>
                    <a:pt x="5" y="199"/>
                  </a:cubicBezTo>
                  <a:cubicBezTo>
                    <a:pt x="5" y="199"/>
                    <a:pt x="5" y="199"/>
                    <a:pt x="5" y="199"/>
                  </a:cubicBezTo>
                  <a:cubicBezTo>
                    <a:pt x="5" y="199"/>
                    <a:pt x="6" y="199"/>
                    <a:pt x="6" y="199"/>
                  </a:cubicBezTo>
                  <a:cubicBezTo>
                    <a:pt x="6" y="198"/>
                    <a:pt x="6" y="198"/>
                    <a:pt x="6" y="198"/>
                  </a:cubicBezTo>
                  <a:cubicBezTo>
                    <a:pt x="6" y="198"/>
                    <a:pt x="7" y="198"/>
                    <a:pt x="7" y="198"/>
                  </a:cubicBezTo>
                  <a:cubicBezTo>
                    <a:pt x="8" y="199"/>
                    <a:pt x="8" y="199"/>
                    <a:pt x="8" y="198"/>
                  </a:cubicBezTo>
                  <a:lnTo>
                    <a:pt x="8" y="195"/>
                  </a:lnTo>
                  <a:cubicBezTo>
                    <a:pt x="7" y="195"/>
                    <a:pt x="6" y="195"/>
                    <a:pt x="7" y="195"/>
                  </a:cubicBezTo>
                  <a:cubicBezTo>
                    <a:pt x="7" y="195"/>
                    <a:pt x="8" y="194"/>
                    <a:pt x="8" y="194"/>
                  </a:cubicBezTo>
                  <a:cubicBezTo>
                    <a:pt x="8" y="194"/>
                    <a:pt x="8" y="194"/>
                    <a:pt x="8" y="194"/>
                  </a:cubicBezTo>
                  <a:cubicBezTo>
                    <a:pt x="8" y="194"/>
                    <a:pt x="8" y="194"/>
                    <a:pt x="7" y="194"/>
                  </a:cubicBezTo>
                  <a:cubicBezTo>
                    <a:pt x="7" y="194"/>
                    <a:pt x="7" y="194"/>
                    <a:pt x="6" y="194"/>
                  </a:cubicBezTo>
                  <a:cubicBezTo>
                    <a:pt x="6" y="194"/>
                    <a:pt x="6" y="194"/>
                    <a:pt x="6" y="194"/>
                  </a:cubicBezTo>
                  <a:cubicBezTo>
                    <a:pt x="5" y="194"/>
                    <a:pt x="5" y="193"/>
                    <a:pt x="5" y="193"/>
                  </a:cubicBezTo>
                  <a:cubicBezTo>
                    <a:pt x="6" y="192"/>
                    <a:pt x="6" y="192"/>
                    <a:pt x="6" y="192"/>
                  </a:cubicBezTo>
                  <a:cubicBezTo>
                    <a:pt x="6" y="191"/>
                    <a:pt x="6" y="191"/>
                    <a:pt x="6" y="191"/>
                  </a:cubicBezTo>
                  <a:cubicBezTo>
                    <a:pt x="7" y="191"/>
                    <a:pt x="6" y="190"/>
                    <a:pt x="6" y="190"/>
                  </a:cubicBezTo>
                  <a:cubicBezTo>
                    <a:pt x="6" y="189"/>
                    <a:pt x="7" y="189"/>
                    <a:pt x="7" y="190"/>
                  </a:cubicBezTo>
                  <a:cubicBezTo>
                    <a:pt x="8" y="190"/>
                    <a:pt x="9" y="190"/>
                    <a:pt x="9" y="190"/>
                  </a:cubicBezTo>
                  <a:cubicBezTo>
                    <a:pt x="9" y="190"/>
                    <a:pt x="9" y="189"/>
                    <a:pt x="9" y="189"/>
                  </a:cubicBezTo>
                  <a:cubicBezTo>
                    <a:pt x="9" y="189"/>
                    <a:pt x="9" y="189"/>
                    <a:pt x="9" y="189"/>
                  </a:cubicBezTo>
                  <a:cubicBezTo>
                    <a:pt x="8" y="189"/>
                    <a:pt x="8" y="189"/>
                    <a:pt x="8" y="189"/>
                  </a:cubicBezTo>
                  <a:cubicBezTo>
                    <a:pt x="8" y="189"/>
                    <a:pt x="8" y="188"/>
                    <a:pt x="8" y="188"/>
                  </a:cubicBezTo>
                  <a:cubicBezTo>
                    <a:pt x="8" y="187"/>
                    <a:pt x="7" y="188"/>
                    <a:pt x="7" y="188"/>
                  </a:cubicBezTo>
                  <a:cubicBezTo>
                    <a:pt x="6" y="188"/>
                    <a:pt x="6" y="189"/>
                    <a:pt x="5" y="190"/>
                  </a:cubicBezTo>
                  <a:cubicBezTo>
                    <a:pt x="5" y="190"/>
                    <a:pt x="4" y="190"/>
                    <a:pt x="4" y="191"/>
                  </a:cubicBezTo>
                  <a:cubicBezTo>
                    <a:pt x="3" y="191"/>
                    <a:pt x="3" y="191"/>
                    <a:pt x="2" y="190"/>
                  </a:cubicBezTo>
                  <a:cubicBezTo>
                    <a:pt x="2" y="190"/>
                    <a:pt x="3" y="189"/>
                    <a:pt x="3" y="189"/>
                  </a:cubicBezTo>
                  <a:cubicBezTo>
                    <a:pt x="4" y="189"/>
                    <a:pt x="4" y="189"/>
                    <a:pt x="4" y="189"/>
                  </a:cubicBezTo>
                  <a:cubicBezTo>
                    <a:pt x="4" y="188"/>
                    <a:pt x="3" y="188"/>
                    <a:pt x="3" y="188"/>
                  </a:cubicBezTo>
                  <a:cubicBezTo>
                    <a:pt x="3" y="188"/>
                    <a:pt x="3" y="188"/>
                    <a:pt x="3" y="188"/>
                  </a:cubicBezTo>
                  <a:cubicBezTo>
                    <a:pt x="3" y="188"/>
                    <a:pt x="2" y="188"/>
                    <a:pt x="2" y="188"/>
                  </a:cubicBezTo>
                  <a:cubicBezTo>
                    <a:pt x="2" y="188"/>
                    <a:pt x="2" y="188"/>
                    <a:pt x="1" y="188"/>
                  </a:cubicBezTo>
                  <a:cubicBezTo>
                    <a:pt x="2" y="188"/>
                    <a:pt x="2" y="188"/>
                    <a:pt x="2" y="187"/>
                  </a:cubicBezTo>
                  <a:cubicBezTo>
                    <a:pt x="2" y="187"/>
                    <a:pt x="2" y="187"/>
                    <a:pt x="2" y="187"/>
                  </a:cubicBezTo>
                  <a:cubicBezTo>
                    <a:pt x="2" y="187"/>
                    <a:pt x="2" y="187"/>
                    <a:pt x="1" y="187"/>
                  </a:cubicBezTo>
                  <a:cubicBezTo>
                    <a:pt x="1" y="187"/>
                    <a:pt x="1" y="187"/>
                    <a:pt x="1" y="187"/>
                  </a:cubicBezTo>
                  <a:cubicBezTo>
                    <a:pt x="1" y="187"/>
                    <a:pt x="1" y="186"/>
                    <a:pt x="1" y="186"/>
                  </a:cubicBezTo>
                  <a:cubicBezTo>
                    <a:pt x="1" y="186"/>
                    <a:pt x="1" y="186"/>
                    <a:pt x="0" y="185"/>
                  </a:cubicBezTo>
                  <a:cubicBezTo>
                    <a:pt x="0" y="185"/>
                    <a:pt x="0" y="185"/>
                    <a:pt x="0" y="184"/>
                  </a:cubicBezTo>
                  <a:cubicBezTo>
                    <a:pt x="0" y="184"/>
                    <a:pt x="0" y="183"/>
                    <a:pt x="0" y="182"/>
                  </a:cubicBezTo>
                  <a:cubicBezTo>
                    <a:pt x="0" y="179"/>
                    <a:pt x="0" y="176"/>
                    <a:pt x="0" y="172"/>
                  </a:cubicBezTo>
                  <a:cubicBezTo>
                    <a:pt x="0" y="169"/>
                    <a:pt x="0" y="165"/>
                    <a:pt x="0" y="161"/>
                  </a:cubicBezTo>
                  <a:cubicBezTo>
                    <a:pt x="0" y="158"/>
                    <a:pt x="0" y="154"/>
                    <a:pt x="0" y="151"/>
                  </a:cubicBezTo>
                  <a:cubicBezTo>
                    <a:pt x="0" y="147"/>
                    <a:pt x="0" y="144"/>
                    <a:pt x="0" y="141"/>
                  </a:cubicBezTo>
                  <a:cubicBezTo>
                    <a:pt x="0" y="129"/>
                    <a:pt x="0" y="118"/>
                    <a:pt x="0" y="106"/>
                  </a:cubicBezTo>
                  <a:cubicBezTo>
                    <a:pt x="0" y="94"/>
                    <a:pt x="0" y="82"/>
                    <a:pt x="0" y="70"/>
                  </a:cubicBezTo>
                  <a:cubicBezTo>
                    <a:pt x="0" y="58"/>
                    <a:pt x="0" y="46"/>
                    <a:pt x="0" y="34"/>
                  </a:cubicBezTo>
                  <a:cubicBezTo>
                    <a:pt x="0" y="23"/>
                    <a:pt x="1" y="12"/>
                    <a:pt x="1" y="1"/>
                  </a:cubicBezTo>
                  <a:cubicBezTo>
                    <a:pt x="3" y="1"/>
                    <a:pt x="5" y="1"/>
                    <a:pt x="7" y="1"/>
                  </a:cubicBezTo>
                  <a:cubicBezTo>
                    <a:pt x="9" y="1"/>
                    <a:pt x="11" y="1"/>
                    <a:pt x="12" y="2"/>
                  </a:cubicBezTo>
                  <a:cubicBezTo>
                    <a:pt x="13" y="2"/>
                    <a:pt x="13" y="2"/>
                    <a:pt x="14" y="2"/>
                  </a:cubicBezTo>
                  <a:cubicBezTo>
                    <a:pt x="14" y="1"/>
                    <a:pt x="15" y="1"/>
                    <a:pt x="15" y="1"/>
                  </a:cubicBezTo>
                  <a:cubicBezTo>
                    <a:pt x="15" y="2"/>
                    <a:pt x="15" y="2"/>
                    <a:pt x="15" y="3"/>
                  </a:cubicBezTo>
                  <a:cubicBezTo>
                    <a:pt x="15" y="3"/>
                    <a:pt x="15" y="4"/>
                    <a:pt x="15" y="4"/>
                  </a:cubicBezTo>
                  <a:cubicBezTo>
                    <a:pt x="16" y="4"/>
                    <a:pt x="16" y="3"/>
                    <a:pt x="16" y="3"/>
                  </a:cubicBezTo>
                  <a:cubicBezTo>
                    <a:pt x="17" y="3"/>
                    <a:pt x="17" y="3"/>
                    <a:pt x="17" y="3"/>
                  </a:cubicBezTo>
                  <a:cubicBezTo>
                    <a:pt x="18" y="3"/>
                    <a:pt x="18" y="3"/>
                    <a:pt x="18" y="3"/>
                  </a:cubicBezTo>
                  <a:cubicBezTo>
                    <a:pt x="19" y="3"/>
                    <a:pt x="19" y="2"/>
                    <a:pt x="19" y="2"/>
                  </a:cubicBezTo>
                  <a:cubicBezTo>
                    <a:pt x="20" y="2"/>
                    <a:pt x="20" y="2"/>
                    <a:pt x="20" y="3"/>
                  </a:cubicBezTo>
                  <a:cubicBezTo>
                    <a:pt x="20" y="3"/>
                    <a:pt x="20" y="4"/>
                    <a:pt x="20" y="4"/>
                  </a:cubicBezTo>
                  <a:cubicBezTo>
                    <a:pt x="20" y="4"/>
                    <a:pt x="21" y="4"/>
                    <a:pt x="21" y="3"/>
                  </a:cubicBezTo>
                  <a:cubicBezTo>
                    <a:pt x="22" y="3"/>
                    <a:pt x="22" y="3"/>
                    <a:pt x="23" y="2"/>
                  </a:cubicBezTo>
                  <a:cubicBezTo>
                    <a:pt x="24" y="2"/>
                    <a:pt x="25" y="2"/>
                    <a:pt x="25" y="1"/>
                  </a:cubicBezTo>
                  <a:cubicBezTo>
                    <a:pt x="26" y="1"/>
                    <a:pt x="27" y="1"/>
                    <a:pt x="27" y="1"/>
                  </a:cubicBezTo>
                  <a:cubicBezTo>
                    <a:pt x="29" y="1"/>
                    <a:pt x="30" y="1"/>
                    <a:pt x="31" y="1"/>
                  </a:cubicBezTo>
                  <a:cubicBezTo>
                    <a:pt x="32" y="1"/>
                    <a:pt x="33" y="1"/>
                    <a:pt x="34" y="1"/>
                  </a:cubicBezTo>
                  <a:cubicBezTo>
                    <a:pt x="36" y="1"/>
                    <a:pt x="38" y="1"/>
                    <a:pt x="40" y="1"/>
                  </a:cubicBezTo>
                  <a:cubicBezTo>
                    <a:pt x="42" y="1"/>
                    <a:pt x="44" y="1"/>
                    <a:pt x="46" y="1"/>
                  </a:cubicBezTo>
                  <a:cubicBezTo>
                    <a:pt x="47" y="2"/>
                    <a:pt x="47" y="3"/>
                    <a:pt x="48" y="4"/>
                  </a:cubicBezTo>
                  <a:cubicBezTo>
                    <a:pt x="48" y="5"/>
                    <a:pt x="48" y="6"/>
                    <a:pt x="47" y="6"/>
                  </a:cubicBezTo>
                  <a:cubicBezTo>
                    <a:pt x="47" y="6"/>
                    <a:pt x="47" y="7"/>
                    <a:pt x="47" y="7"/>
                  </a:cubicBezTo>
                  <a:cubicBezTo>
                    <a:pt x="48" y="7"/>
                    <a:pt x="48" y="7"/>
                    <a:pt x="48" y="7"/>
                  </a:cubicBezTo>
                  <a:cubicBezTo>
                    <a:pt x="49" y="7"/>
                    <a:pt x="49" y="7"/>
                    <a:pt x="49" y="7"/>
                  </a:cubicBezTo>
                  <a:cubicBezTo>
                    <a:pt x="49" y="7"/>
                    <a:pt x="49" y="8"/>
                    <a:pt x="49" y="8"/>
                  </a:cubicBezTo>
                  <a:lnTo>
                    <a:pt x="47" y="8"/>
                  </a:lnTo>
                  <a:cubicBezTo>
                    <a:pt x="48" y="9"/>
                    <a:pt x="48" y="9"/>
                    <a:pt x="49" y="9"/>
                  </a:cubicBezTo>
                  <a:cubicBezTo>
                    <a:pt x="49" y="10"/>
                    <a:pt x="50" y="10"/>
                    <a:pt x="50" y="11"/>
                  </a:cubicBezTo>
                  <a:cubicBezTo>
                    <a:pt x="54" y="24"/>
                    <a:pt x="58" y="37"/>
                    <a:pt x="62" y="50"/>
                  </a:cubicBezTo>
                  <a:cubicBezTo>
                    <a:pt x="67" y="62"/>
                    <a:pt x="71" y="75"/>
                    <a:pt x="75" y="88"/>
                  </a:cubicBezTo>
                  <a:cubicBezTo>
                    <a:pt x="75" y="89"/>
                    <a:pt x="75" y="89"/>
                    <a:pt x="75" y="90"/>
                  </a:cubicBezTo>
                  <a:cubicBezTo>
                    <a:pt x="74" y="90"/>
                    <a:pt x="74" y="91"/>
                    <a:pt x="74" y="91"/>
                  </a:cubicBezTo>
                  <a:cubicBezTo>
                    <a:pt x="73" y="92"/>
                    <a:pt x="74" y="93"/>
                    <a:pt x="74" y="94"/>
                  </a:cubicBezTo>
                  <a:cubicBezTo>
                    <a:pt x="75" y="95"/>
                    <a:pt x="75" y="96"/>
                    <a:pt x="76" y="97"/>
                  </a:cubicBezTo>
                  <a:cubicBezTo>
                    <a:pt x="76" y="97"/>
                    <a:pt x="76" y="97"/>
                    <a:pt x="77" y="97"/>
                  </a:cubicBezTo>
                  <a:cubicBezTo>
                    <a:pt x="77" y="97"/>
                    <a:pt x="77" y="96"/>
                    <a:pt x="77" y="96"/>
                  </a:cubicBezTo>
                  <a:cubicBezTo>
                    <a:pt x="77" y="96"/>
                    <a:pt x="77" y="95"/>
                    <a:pt x="77" y="95"/>
                  </a:cubicBezTo>
                  <a:cubicBezTo>
                    <a:pt x="77" y="95"/>
                    <a:pt x="77" y="95"/>
                    <a:pt x="78" y="95"/>
                  </a:cubicBezTo>
                  <a:cubicBezTo>
                    <a:pt x="77" y="93"/>
                    <a:pt x="77" y="92"/>
                    <a:pt x="78" y="91"/>
                  </a:cubicBezTo>
                  <a:cubicBezTo>
                    <a:pt x="78" y="90"/>
                    <a:pt x="78" y="88"/>
                    <a:pt x="78" y="87"/>
                  </a:cubicBezTo>
                  <a:cubicBezTo>
                    <a:pt x="79" y="86"/>
                    <a:pt x="80" y="85"/>
                    <a:pt x="80" y="83"/>
                  </a:cubicBezTo>
                  <a:cubicBezTo>
                    <a:pt x="81" y="82"/>
                    <a:pt x="81" y="80"/>
                    <a:pt x="81" y="78"/>
                  </a:cubicBezTo>
                  <a:cubicBezTo>
                    <a:pt x="82" y="78"/>
                    <a:pt x="83" y="76"/>
                    <a:pt x="83" y="75"/>
                  </a:cubicBezTo>
                  <a:cubicBezTo>
                    <a:pt x="83" y="74"/>
                    <a:pt x="84" y="73"/>
                    <a:pt x="84" y="73"/>
                  </a:cubicBezTo>
                  <a:cubicBezTo>
                    <a:pt x="84" y="72"/>
                    <a:pt x="84" y="71"/>
                    <a:pt x="84" y="70"/>
                  </a:cubicBezTo>
                  <a:cubicBezTo>
                    <a:pt x="84" y="70"/>
                    <a:pt x="85" y="69"/>
                    <a:pt x="85" y="69"/>
                  </a:cubicBezTo>
                  <a:cubicBezTo>
                    <a:pt x="85" y="69"/>
                    <a:pt x="86" y="69"/>
                    <a:pt x="86" y="68"/>
                  </a:cubicBezTo>
                  <a:cubicBezTo>
                    <a:pt x="86" y="68"/>
                    <a:pt x="86" y="67"/>
                    <a:pt x="86" y="67"/>
                  </a:cubicBezTo>
                  <a:cubicBezTo>
                    <a:pt x="86" y="66"/>
                    <a:pt x="86" y="66"/>
                    <a:pt x="86" y="65"/>
                  </a:cubicBezTo>
                  <a:cubicBezTo>
                    <a:pt x="86" y="65"/>
                    <a:pt x="86" y="65"/>
                    <a:pt x="86" y="65"/>
                  </a:cubicBezTo>
                  <a:cubicBezTo>
                    <a:pt x="87" y="64"/>
                    <a:pt x="87" y="64"/>
                    <a:pt x="87" y="64"/>
                  </a:cubicBezTo>
                  <a:cubicBezTo>
                    <a:pt x="87" y="63"/>
                    <a:pt x="87" y="63"/>
                    <a:pt x="87" y="62"/>
                  </a:cubicBezTo>
                  <a:cubicBezTo>
                    <a:pt x="87" y="62"/>
                    <a:pt x="87" y="61"/>
                    <a:pt x="87" y="61"/>
                  </a:cubicBezTo>
                  <a:cubicBezTo>
                    <a:pt x="87" y="59"/>
                    <a:pt x="88" y="59"/>
                    <a:pt x="88" y="58"/>
                  </a:cubicBezTo>
                  <a:cubicBezTo>
                    <a:pt x="89" y="57"/>
                    <a:pt x="90" y="56"/>
                    <a:pt x="90" y="55"/>
                  </a:cubicBezTo>
                  <a:cubicBezTo>
                    <a:pt x="90" y="55"/>
                    <a:pt x="90" y="54"/>
                    <a:pt x="89" y="54"/>
                  </a:cubicBezTo>
                  <a:cubicBezTo>
                    <a:pt x="89" y="55"/>
                    <a:pt x="88" y="55"/>
                    <a:pt x="88" y="55"/>
                  </a:cubicBezTo>
                  <a:cubicBezTo>
                    <a:pt x="88" y="55"/>
                    <a:pt x="88" y="57"/>
                    <a:pt x="87" y="58"/>
                  </a:cubicBezTo>
                  <a:cubicBezTo>
                    <a:pt x="87" y="59"/>
                    <a:pt x="86" y="60"/>
                    <a:pt x="85" y="61"/>
                  </a:cubicBezTo>
                  <a:cubicBezTo>
                    <a:pt x="86" y="64"/>
                    <a:pt x="85" y="66"/>
                    <a:pt x="83" y="67"/>
                  </a:cubicBezTo>
                  <a:cubicBezTo>
                    <a:pt x="82" y="68"/>
                    <a:pt x="83" y="68"/>
                    <a:pt x="83" y="68"/>
                  </a:cubicBezTo>
                  <a:cubicBezTo>
                    <a:pt x="84" y="69"/>
                    <a:pt x="84" y="69"/>
                    <a:pt x="84" y="69"/>
                  </a:cubicBezTo>
                  <a:cubicBezTo>
                    <a:pt x="84" y="69"/>
                    <a:pt x="83" y="70"/>
                    <a:pt x="83" y="70"/>
                  </a:cubicBezTo>
                  <a:cubicBezTo>
                    <a:pt x="82" y="71"/>
                    <a:pt x="81" y="72"/>
                    <a:pt x="81" y="72"/>
                  </a:cubicBezTo>
                  <a:cubicBezTo>
                    <a:pt x="81" y="73"/>
                    <a:pt x="80" y="74"/>
                    <a:pt x="80" y="76"/>
                  </a:cubicBezTo>
                  <a:cubicBezTo>
                    <a:pt x="80" y="77"/>
                    <a:pt x="80" y="78"/>
                    <a:pt x="79" y="79"/>
                  </a:cubicBezTo>
                  <a:cubicBezTo>
                    <a:pt x="79" y="80"/>
                    <a:pt x="79" y="80"/>
                    <a:pt x="79" y="80"/>
                  </a:cubicBezTo>
                  <a:cubicBezTo>
                    <a:pt x="79" y="81"/>
                    <a:pt x="79" y="81"/>
                    <a:pt x="78" y="81"/>
                  </a:cubicBezTo>
                  <a:cubicBezTo>
                    <a:pt x="78" y="75"/>
                    <a:pt x="78" y="68"/>
                    <a:pt x="78" y="61"/>
                  </a:cubicBezTo>
                  <a:cubicBezTo>
                    <a:pt x="78" y="55"/>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5" y="1"/>
                    <a:pt x="86" y="1"/>
                  </a:cubicBezTo>
                  <a:cubicBezTo>
                    <a:pt x="87" y="0"/>
                    <a:pt x="88" y="1"/>
                    <a:pt x="89" y="1"/>
                  </a:cubicBezTo>
                  <a:lnTo>
                    <a:pt x="89" y="1"/>
                  </a:lnTo>
                  <a:cubicBezTo>
                    <a:pt x="89" y="1"/>
                    <a:pt x="89" y="1"/>
                    <a:pt x="89" y="1"/>
                  </a:cubicBezTo>
                  <a:lnTo>
                    <a:pt x="89" y="2"/>
                  </a:lnTo>
                  <a:cubicBezTo>
                    <a:pt x="90" y="2"/>
                    <a:pt x="90" y="2"/>
                    <a:pt x="90" y="2"/>
                  </a:cubicBezTo>
                  <a:cubicBezTo>
                    <a:pt x="91" y="1"/>
                    <a:pt x="91" y="1"/>
                    <a:pt x="91" y="1"/>
                  </a:cubicBezTo>
                  <a:cubicBezTo>
                    <a:pt x="92" y="1"/>
                    <a:pt x="93" y="1"/>
                    <a:pt x="94" y="1"/>
                  </a:cubicBezTo>
                  <a:cubicBezTo>
                    <a:pt x="95" y="1"/>
                    <a:pt x="96" y="1"/>
                    <a:pt x="97" y="1"/>
                  </a:cubicBezTo>
                  <a:cubicBezTo>
                    <a:pt x="97" y="2"/>
                    <a:pt x="97" y="2"/>
                    <a:pt x="97" y="2"/>
                  </a:cubicBezTo>
                  <a:cubicBezTo>
                    <a:pt x="96" y="2"/>
                    <a:pt x="96" y="2"/>
                    <a:pt x="95" y="2"/>
                  </a:cubicBezTo>
                  <a:cubicBezTo>
                    <a:pt x="95" y="2"/>
                    <a:pt x="95" y="3"/>
                    <a:pt x="96" y="3"/>
                  </a:cubicBezTo>
                  <a:cubicBezTo>
                    <a:pt x="96" y="3"/>
                    <a:pt x="96" y="3"/>
                    <a:pt x="96" y="3"/>
                  </a:cubicBezTo>
                  <a:cubicBezTo>
                    <a:pt x="96" y="3"/>
                    <a:pt x="97" y="3"/>
                    <a:pt x="97" y="3"/>
                  </a:cubicBezTo>
                  <a:cubicBezTo>
                    <a:pt x="97" y="3"/>
                    <a:pt x="97" y="4"/>
                    <a:pt x="97" y="4"/>
                  </a:cubicBezTo>
                  <a:cubicBezTo>
                    <a:pt x="97" y="4"/>
                    <a:pt x="98" y="5"/>
                    <a:pt x="99" y="5"/>
                  </a:cubicBezTo>
                  <a:cubicBezTo>
                    <a:pt x="99" y="5"/>
                    <a:pt x="100" y="6"/>
                    <a:pt x="100" y="6"/>
                  </a:cubicBezTo>
                  <a:cubicBezTo>
                    <a:pt x="100" y="7"/>
                    <a:pt x="100" y="7"/>
                    <a:pt x="100" y="7"/>
                  </a:cubicBezTo>
                  <a:cubicBezTo>
                    <a:pt x="100" y="7"/>
                    <a:pt x="99" y="7"/>
                    <a:pt x="99" y="7"/>
                  </a:cubicBezTo>
                  <a:cubicBezTo>
                    <a:pt x="99" y="8"/>
                    <a:pt x="99" y="8"/>
                    <a:pt x="98" y="8"/>
                  </a:cubicBezTo>
                  <a:cubicBezTo>
                    <a:pt x="98" y="8"/>
                    <a:pt x="98" y="8"/>
                    <a:pt x="98" y="9"/>
                  </a:cubicBezTo>
                  <a:cubicBezTo>
                    <a:pt x="99" y="9"/>
                    <a:pt x="99" y="10"/>
                    <a:pt x="99" y="10"/>
                  </a:cubicBezTo>
                  <a:cubicBezTo>
                    <a:pt x="100" y="10"/>
                    <a:pt x="100" y="9"/>
                    <a:pt x="101" y="9"/>
                  </a:cubicBezTo>
                  <a:cubicBezTo>
                    <a:pt x="101" y="9"/>
                    <a:pt x="101" y="9"/>
                    <a:pt x="102" y="10"/>
                  </a:cubicBezTo>
                  <a:cubicBezTo>
                    <a:pt x="102" y="10"/>
                    <a:pt x="102" y="10"/>
                    <a:pt x="103" y="11"/>
                  </a:cubicBezTo>
                  <a:cubicBezTo>
                    <a:pt x="103" y="10"/>
                    <a:pt x="104" y="10"/>
                    <a:pt x="104" y="9"/>
                  </a:cubicBezTo>
                  <a:cubicBezTo>
                    <a:pt x="104" y="8"/>
                    <a:pt x="105" y="8"/>
                    <a:pt x="106" y="8"/>
                  </a:cubicBezTo>
                  <a:cubicBezTo>
                    <a:pt x="106" y="8"/>
                    <a:pt x="106" y="9"/>
                    <a:pt x="105" y="9"/>
                  </a:cubicBezTo>
                  <a:cubicBezTo>
                    <a:pt x="105" y="9"/>
                    <a:pt x="105" y="9"/>
                    <a:pt x="105" y="10"/>
                  </a:cubicBezTo>
                  <a:cubicBezTo>
                    <a:pt x="105" y="10"/>
                    <a:pt x="105" y="10"/>
                    <a:pt x="106" y="11"/>
                  </a:cubicBezTo>
                  <a:cubicBezTo>
                    <a:pt x="106" y="11"/>
                    <a:pt x="106" y="11"/>
                    <a:pt x="107" y="11"/>
                  </a:cubicBezTo>
                  <a:cubicBezTo>
                    <a:pt x="107" y="11"/>
                    <a:pt x="107" y="11"/>
                    <a:pt x="108" y="11"/>
                  </a:cubicBezTo>
                  <a:cubicBezTo>
                    <a:pt x="108" y="10"/>
                    <a:pt x="108" y="10"/>
                    <a:pt x="108" y="10"/>
                  </a:cubicBezTo>
                  <a:cubicBezTo>
                    <a:pt x="108" y="9"/>
                    <a:pt x="109" y="9"/>
                    <a:pt x="109" y="9"/>
                  </a:cubicBezTo>
                  <a:cubicBezTo>
                    <a:pt x="109" y="9"/>
                    <a:pt x="110" y="9"/>
                    <a:pt x="111" y="9"/>
                  </a:cubicBezTo>
                  <a:close/>
                  <a:moveTo>
                    <a:pt x="7" y="199"/>
                  </a:moveTo>
                  <a:lnTo>
                    <a:pt x="6" y="199"/>
                  </a:lnTo>
                  <a:lnTo>
                    <a:pt x="6" y="200"/>
                  </a:lnTo>
                  <a:lnTo>
                    <a:pt x="7" y="200"/>
                  </a:lnTo>
                  <a:lnTo>
                    <a:pt x="7" y="199"/>
                  </a:lnTo>
                  <a:close/>
                  <a:moveTo>
                    <a:pt x="36" y="3"/>
                  </a:moveTo>
                  <a:cubicBezTo>
                    <a:pt x="36" y="3"/>
                    <a:pt x="36" y="3"/>
                    <a:pt x="36" y="2"/>
                  </a:cubicBezTo>
                  <a:cubicBezTo>
                    <a:pt x="36" y="2"/>
                    <a:pt x="36" y="2"/>
                    <a:pt x="36" y="2"/>
                  </a:cubicBezTo>
                  <a:cubicBezTo>
                    <a:pt x="36" y="2"/>
                    <a:pt x="36" y="2"/>
                    <a:pt x="36" y="2"/>
                  </a:cubicBezTo>
                  <a:cubicBezTo>
                    <a:pt x="35" y="2"/>
                    <a:pt x="35" y="2"/>
                    <a:pt x="36" y="3"/>
                  </a:cubicBezTo>
                  <a:close/>
                  <a:moveTo>
                    <a:pt x="3" y="3"/>
                  </a:moveTo>
                  <a:cubicBezTo>
                    <a:pt x="3" y="3"/>
                    <a:pt x="3" y="4"/>
                    <a:pt x="3" y="4"/>
                  </a:cubicBezTo>
                  <a:cubicBezTo>
                    <a:pt x="4" y="3"/>
                    <a:pt x="4" y="3"/>
                    <a:pt x="4" y="3"/>
                  </a:cubicBezTo>
                  <a:cubicBezTo>
                    <a:pt x="4" y="3"/>
                    <a:pt x="4" y="3"/>
                    <a:pt x="4" y="3"/>
                  </a:cubicBezTo>
                  <a:cubicBezTo>
                    <a:pt x="3" y="3"/>
                    <a:pt x="3" y="3"/>
                    <a:pt x="3" y="3"/>
                  </a:cubicBezTo>
                  <a:close/>
                  <a:moveTo>
                    <a:pt x="23" y="4"/>
                  </a:moveTo>
                  <a:cubicBezTo>
                    <a:pt x="23" y="4"/>
                    <a:pt x="23" y="4"/>
                    <a:pt x="24" y="4"/>
                  </a:cubicBezTo>
                  <a:cubicBezTo>
                    <a:pt x="24" y="4"/>
                    <a:pt x="24" y="4"/>
                    <a:pt x="24" y="4"/>
                  </a:cubicBezTo>
                  <a:cubicBezTo>
                    <a:pt x="24" y="4"/>
                    <a:pt x="24" y="4"/>
                    <a:pt x="24" y="4"/>
                  </a:cubicBezTo>
                  <a:cubicBezTo>
                    <a:pt x="24" y="4"/>
                    <a:pt x="24" y="4"/>
                    <a:pt x="23" y="4"/>
                  </a:cubicBezTo>
                  <a:close/>
                  <a:moveTo>
                    <a:pt x="5" y="5"/>
                  </a:moveTo>
                  <a:cubicBezTo>
                    <a:pt x="5" y="5"/>
                    <a:pt x="5" y="5"/>
                    <a:pt x="5" y="5"/>
                  </a:cubicBezTo>
                  <a:cubicBezTo>
                    <a:pt x="5" y="5"/>
                    <a:pt x="5" y="6"/>
                    <a:pt x="5" y="6"/>
                  </a:cubicBezTo>
                  <a:cubicBezTo>
                    <a:pt x="5" y="5"/>
                    <a:pt x="5" y="5"/>
                    <a:pt x="5" y="4"/>
                  </a:cubicBezTo>
                  <a:cubicBezTo>
                    <a:pt x="5" y="4"/>
                    <a:pt x="5" y="4"/>
                    <a:pt x="4" y="4"/>
                  </a:cubicBezTo>
                  <a:lnTo>
                    <a:pt x="5" y="5"/>
                  </a:lnTo>
                  <a:close/>
                  <a:moveTo>
                    <a:pt x="92" y="5"/>
                  </a:moveTo>
                  <a:cubicBezTo>
                    <a:pt x="92" y="5"/>
                    <a:pt x="92" y="5"/>
                    <a:pt x="92" y="5"/>
                  </a:cubicBezTo>
                  <a:cubicBezTo>
                    <a:pt x="92" y="6"/>
                    <a:pt x="92" y="5"/>
                    <a:pt x="92" y="5"/>
                  </a:cubicBezTo>
                  <a:cubicBezTo>
                    <a:pt x="92" y="5"/>
                    <a:pt x="92" y="5"/>
                    <a:pt x="92" y="5"/>
                  </a:cubicBezTo>
                  <a:cubicBezTo>
                    <a:pt x="92" y="5"/>
                    <a:pt x="92" y="5"/>
                    <a:pt x="92" y="5"/>
                  </a:cubicBezTo>
                  <a:close/>
                  <a:moveTo>
                    <a:pt x="94" y="5"/>
                  </a:moveTo>
                  <a:cubicBezTo>
                    <a:pt x="94" y="5"/>
                    <a:pt x="94" y="5"/>
                    <a:pt x="93" y="5"/>
                  </a:cubicBezTo>
                  <a:cubicBezTo>
                    <a:pt x="93" y="5"/>
                    <a:pt x="93" y="5"/>
                    <a:pt x="93" y="6"/>
                  </a:cubicBezTo>
                  <a:cubicBezTo>
                    <a:pt x="93" y="6"/>
                    <a:pt x="93" y="6"/>
                    <a:pt x="93" y="7"/>
                  </a:cubicBezTo>
                  <a:cubicBezTo>
                    <a:pt x="93" y="7"/>
                    <a:pt x="93" y="7"/>
                    <a:pt x="94" y="7"/>
                  </a:cubicBezTo>
                  <a:cubicBezTo>
                    <a:pt x="94" y="6"/>
                    <a:pt x="94" y="6"/>
                    <a:pt x="94" y="6"/>
                  </a:cubicBezTo>
                  <a:cubicBezTo>
                    <a:pt x="94" y="6"/>
                    <a:pt x="95" y="5"/>
                    <a:pt x="94" y="5"/>
                  </a:cubicBezTo>
                  <a:close/>
                  <a:moveTo>
                    <a:pt x="96" y="5"/>
                  </a:moveTo>
                  <a:cubicBezTo>
                    <a:pt x="96" y="5"/>
                    <a:pt x="96" y="5"/>
                    <a:pt x="96" y="6"/>
                  </a:cubicBezTo>
                  <a:cubicBezTo>
                    <a:pt x="96" y="6"/>
                    <a:pt x="95" y="6"/>
                    <a:pt x="95" y="6"/>
                  </a:cubicBezTo>
                  <a:cubicBezTo>
                    <a:pt x="96" y="6"/>
                    <a:pt x="96" y="6"/>
                    <a:pt x="96" y="6"/>
                  </a:cubicBezTo>
                  <a:cubicBezTo>
                    <a:pt x="96" y="7"/>
                    <a:pt x="96" y="7"/>
                    <a:pt x="97" y="7"/>
                  </a:cubicBezTo>
                  <a:cubicBezTo>
                    <a:pt x="97" y="6"/>
                    <a:pt x="97" y="5"/>
                    <a:pt x="96" y="5"/>
                  </a:cubicBezTo>
                  <a:close/>
                  <a:moveTo>
                    <a:pt x="45" y="7"/>
                  </a:moveTo>
                  <a:cubicBezTo>
                    <a:pt x="45" y="7"/>
                    <a:pt x="45" y="7"/>
                    <a:pt x="46" y="7"/>
                  </a:cubicBezTo>
                  <a:cubicBezTo>
                    <a:pt x="46" y="7"/>
                    <a:pt x="46" y="7"/>
                    <a:pt x="46" y="7"/>
                  </a:cubicBezTo>
                  <a:cubicBezTo>
                    <a:pt x="46" y="6"/>
                    <a:pt x="46" y="6"/>
                    <a:pt x="45" y="6"/>
                  </a:cubicBezTo>
                  <a:cubicBezTo>
                    <a:pt x="45" y="6"/>
                    <a:pt x="45" y="6"/>
                    <a:pt x="45" y="7"/>
                  </a:cubicBezTo>
                  <a:close/>
                  <a:moveTo>
                    <a:pt x="5" y="7"/>
                  </a:moveTo>
                  <a:cubicBezTo>
                    <a:pt x="5" y="7"/>
                    <a:pt x="4" y="7"/>
                    <a:pt x="4" y="7"/>
                  </a:cubicBezTo>
                  <a:cubicBezTo>
                    <a:pt x="4" y="7"/>
                    <a:pt x="4" y="7"/>
                    <a:pt x="4" y="7"/>
                  </a:cubicBezTo>
                  <a:cubicBezTo>
                    <a:pt x="4" y="7"/>
                    <a:pt x="4" y="8"/>
                    <a:pt x="4" y="8"/>
                  </a:cubicBezTo>
                  <a:cubicBezTo>
                    <a:pt x="4" y="8"/>
                    <a:pt x="5" y="8"/>
                    <a:pt x="5" y="7"/>
                  </a:cubicBezTo>
                  <a:close/>
                  <a:moveTo>
                    <a:pt x="95" y="7"/>
                  </a:moveTo>
                  <a:cubicBezTo>
                    <a:pt x="95" y="7"/>
                    <a:pt x="95" y="7"/>
                    <a:pt x="95" y="7"/>
                  </a:cubicBezTo>
                  <a:cubicBezTo>
                    <a:pt x="95" y="7"/>
                    <a:pt x="95" y="7"/>
                    <a:pt x="96" y="7"/>
                  </a:cubicBezTo>
                  <a:cubicBezTo>
                    <a:pt x="96" y="7"/>
                    <a:pt x="95"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8" y="7"/>
                    <a:pt x="118" y="8"/>
                  </a:cubicBezTo>
                  <a:cubicBezTo>
                    <a:pt x="118" y="8"/>
                    <a:pt x="118" y="9"/>
                    <a:pt x="117" y="9"/>
                  </a:cubicBezTo>
                  <a:cubicBezTo>
                    <a:pt x="117" y="9"/>
                    <a:pt x="116" y="9"/>
                    <a:pt x="116" y="9"/>
                  </a:cubicBezTo>
                  <a:cubicBezTo>
                    <a:pt x="116" y="9"/>
                    <a:pt x="115" y="9"/>
                    <a:pt x="115" y="10"/>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0" y="9"/>
                  </a:cubicBezTo>
                  <a:cubicBezTo>
                    <a:pt x="120" y="9"/>
                    <a:pt x="120" y="8"/>
                    <a:pt x="120" y="7"/>
                  </a:cubicBezTo>
                  <a:close/>
                  <a:moveTo>
                    <a:pt x="79" y="9"/>
                  </a:moveTo>
                  <a:lnTo>
                    <a:pt x="80" y="9"/>
                  </a:lnTo>
                  <a:lnTo>
                    <a:pt x="80" y="8"/>
                  </a:lnTo>
                  <a:lnTo>
                    <a:pt x="79" y="8"/>
                  </a:lnTo>
                  <a:lnTo>
                    <a:pt x="79" y="9"/>
                  </a:lnTo>
                  <a:close/>
                  <a:moveTo>
                    <a:pt x="89" y="9"/>
                  </a:moveTo>
                  <a:cubicBezTo>
                    <a:pt x="89" y="9"/>
                    <a:pt x="90" y="9"/>
                    <a:pt x="90" y="9"/>
                  </a:cubicBezTo>
                  <a:cubicBezTo>
                    <a:pt x="90" y="9"/>
                    <a:pt x="90" y="9"/>
                    <a:pt x="90" y="9"/>
                  </a:cubicBezTo>
                  <a:cubicBezTo>
                    <a:pt x="90" y="9"/>
                    <a:pt x="90" y="9"/>
                    <a:pt x="90" y="8"/>
                  </a:cubicBezTo>
                  <a:cubicBezTo>
                    <a:pt x="90" y="8"/>
                    <a:pt x="90" y="8"/>
                    <a:pt x="89" y="9"/>
                  </a:cubicBezTo>
                  <a:close/>
                  <a:moveTo>
                    <a:pt x="35" y="9"/>
                  </a:moveTo>
                  <a:cubicBezTo>
                    <a:pt x="34" y="9"/>
                    <a:pt x="34" y="9"/>
                    <a:pt x="33" y="9"/>
                  </a:cubicBezTo>
                  <a:cubicBezTo>
                    <a:pt x="33" y="9"/>
                    <a:pt x="33" y="9"/>
                    <a:pt x="33" y="10"/>
                  </a:cubicBezTo>
                  <a:cubicBezTo>
                    <a:pt x="34" y="10"/>
                    <a:pt x="34" y="10"/>
                    <a:pt x="35" y="9"/>
                  </a:cubicBezTo>
                  <a:close/>
                  <a:moveTo>
                    <a:pt x="7" y="11"/>
                  </a:moveTo>
                  <a:cubicBezTo>
                    <a:pt x="7" y="11"/>
                    <a:pt x="7" y="11"/>
                    <a:pt x="7" y="11"/>
                  </a:cubicBezTo>
                  <a:cubicBezTo>
                    <a:pt x="8" y="10"/>
                    <a:pt x="8" y="10"/>
                    <a:pt x="8" y="10"/>
                  </a:cubicBezTo>
                  <a:cubicBezTo>
                    <a:pt x="7" y="10"/>
                    <a:pt x="7" y="10"/>
                    <a:pt x="7" y="10"/>
                  </a:cubicBezTo>
                  <a:cubicBezTo>
                    <a:pt x="7" y="10"/>
                    <a:pt x="7" y="10"/>
                    <a:pt x="7" y="11"/>
                  </a:cubicBezTo>
                  <a:close/>
                  <a:moveTo>
                    <a:pt x="112" y="11"/>
                  </a:moveTo>
                  <a:cubicBezTo>
                    <a:pt x="112" y="11"/>
                    <a:pt x="112" y="11"/>
                    <a:pt x="112" y="11"/>
                  </a:cubicBezTo>
                  <a:cubicBezTo>
                    <a:pt x="112" y="11"/>
                    <a:pt x="113" y="12"/>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39" y="11"/>
                    <a:pt x="39" y="11"/>
                    <a:pt x="39" y="11"/>
                  </a:cubicBezTo>
                  <a:cubicBezTo>
                    <a:pt x="39" y="11"/>
                    <a:pt x="39" y="11"/>
                    <a:pt x="39" y="11"/>
                  </a:cubicBezTo>
                  <a:cubicBezTo>
                    <a:pt x="39" y="11"/>
                    <a:pt x="39" y="11"/>
                    <a:pt x="39" y="11"/>
                  </a:cubicBezTo>
                  <a:close/>
                  <a:moveTo>
                    <a:pt x="6" y="11"/>
                  </a:moveTo>
                  <a:cubicBezTo>
                    <a:pt x="6" y="12"/>
                    <a:pt x="6" y="12"/>
                    <a:pt x="6" y="12"/>
                  </a:cubicBezTo>
                  <a:lnTo>
                    <a:pt x="6" y="13"/>
                  </a:lnTo>
                  <a:cubicBezTo>
                    <a:pt x="6" y="13"/>
                    <a:pt x="6" y="13"/>
                    <a:pt x="6" y="13"/>
                  </a:cubicBezTo>
                  <a:cubicBezTo>
                    <a:pt x="7" y="13"/>
                    <a:pt x="7" y="12"/>
                    <a:pt x="7" y="12"/>
                  </a:cubicBezTo>
                  <a:cubicBezTo>
                    <a:pt x="7" y="12"/>
                    <a:pt x="7" y="12"/>
                    <a:pt x="7" y="11"/>
                  </a:cubicBezTo>
                  <a:cubicBezTo>
                    <a:pt x="7" y="11"/>
                    <a:pt x="6" y="11"/>
                    <a:pt x="6" y="11"/>
                  </a:cubicBezTo>
                  <a:close/>
                  <a:moveTo>
                    <a:pt x="37" y="15"/>
                  </a:moveTo>
                  <a:cubicBezTo>
                    <a:pt x="37" y="15"/>
                    <a:pt x="36" y="15"/>
                    <a:pt x="36" y="14"/>
                  </a:cubicBezTo>
                  <a:cubicBezTo>
                    <a:pt x="36" y="13"/>
                    <a:pt x="36" y="13"/>
                    <a:pt x="35" y="12"/>
                  </a:cubicBezTo>
                  <a:cubicBezTo>
                    <a:pt x="35" y="12"/>
                    <a:pt x="35" y="12"/>
                    <a:pt x="35" y="11"/>
                  </a:cubicBezTo>
                  <a:cubicBezTo>
                    <a:pt x="34" y="11"/>
                    <a:pt x="34" y="12"/>
                    <a:pt x="34" y="12"/>
                  </a:cubicBezTo>
                  <a:cubicBezTo>
                    <a:pt x="34" y="12"/>
                    <a:pt x="34" y="12"/>
                    <a:pt x="35" y="13"/>
                  </a:cubicBezTo>
                  <a:cubicBezTo>
                    <a:pt x="35" y="13"/>
                    <a:pt x="35" y="14"/>
                    <a:pt x="35" y="14"/>
                  </a:cubicBezTo>
                  <a:cubicBezTo>
                    <a:pt x="36" y="15"/>
                    <a:pt x="36" y="15"/>
                    <a:pt x="36" y="15"/>
                  </a:cubicBezTo>
                  <a:cubicBezTo>
                    <a:pt x="36" y="15"/>
                    <a:pt x="37" y="15"/>
                    <a:pt x="37" y="15"/>
                  </a:cubicBezTo>
                  <a:close/>
                  <a:moveTo>
                    <a:pt x="37" y="12"/>
                  </a:moveTo>
                  <a:cubicBezTo>
                    <a:pt x="37" y="12"/>
                    <a:pt x="37" y="12"/>
                    <a:pt x="38" y="12"/>
                  </a:cubicBezTo>
                  <a:cubicBezTo>
                    <a:pt x="38" y="12"/>
                    <a:pt x="38" y="12"/>
                    <a:pt x="38" y="12"/>
                  </a:cubicBezTo>
                  <a:cubicBezTo>
                    <a:pt x="38" y="12"/>
                    <a:pt x="38" y="12"/>
                    <a:pt x="37" y="12"/>
                  </a:cubicBezTo>
                  <a:cubicBezTo>
                    <a:pt x="37" y="12"/>
                    <a:pt x="37" y="12"/>
                    <a:pt x="37" y="12"/>
                  </a:cubicBezTo>
                  <a:close/>
                  <a:moveTo>
                    <a:pt x="47" y="13"/>
                  </a:moveTo>
                  <a:cubicBezTo>
                    <a:pt x="48" y="13"/>
                    <a:pt x="48" y="13"/>
                    <a:pt x="48" y="13"/>
                  </a:cubicBezTo>
                  <a:cubicBezTo>
                    <a:pt x="48" y="13"/>
                    <a:pt x="48" y="13"/>
                    <a:pt x="49" y="13"/>
                  </a:cubicBezTo>
                  <a:cubicBezTo>
                    <a:pt x="49" y="12"/>
                    <a:pt x="48" y="12"/>
                    <a:pt x="48" y="12"/>
                  </a:cubicBezTo>
                  <a:cubicBezTo>
                    <a:pt x="48" y="12"/>
                    <a:pt x="48" y="12"/>
                    <a:pt x="47" y="13"/>
                  </a:cubicBezTo>
                  <a:close/>
                  <a:moveTo>
                    <a:pt x="91" y="12"/>
                  </a:moveTo>
                  <a:cubicBezTo>
                    <a:pt x="90" y="12"/>
                    <a:pt x="89" y="13"/>
                    <a:pt x="89" y="14"/>
                  </a:cubicBezTo>
                  <a:cubicBezTo>
                    <a:pt x="90" y="14"/>
                    <a:pt x="91" y="14"/>
                    <a:pt x="91" y="14"/>
                  </a:cubicBezTo>
                  <a:cubicBezTo>
                    <a:pt x="91" y="13"/>
                    <a:pt x="91" y="13"/>
                    <a:pt x="91" y="12"/>
                  </a:cubicBezTo>
                  <a:close/>
                  <a:moveTo>
                    <a:pt x="93" y="13"/>
                  </a:moveTo>
                  <a:cubicBezTo>
                    <a:pt x="93" y="14"/>
                    <a:pt x="93" y="14"/>
                    <a:pt x="93" y="15"/>
                  </a:cubicBezTo>
                  <a:cubicBezTo>
                    <a:pt x="93" y="15"/>
                    <a:pt x="94" y="15"/>
                    <a:pt x="94" y="15"/>
                  </a:cubicBezTo>
                  <a:cubicBezTo>
                    <a:pt x="94" y="14"/>
                    <a:pt x="94" y="13"/>
                    <a:pt x="93" y="13"/>
                  </a:cubicBezTo>
                  <a:close/>
                  <a:moveTo>
                    <a:pt x="49" y="16"/>
                  </a:moveTo>
                  <a:cubicBezTo>
                    <a:pt x="50" y="16"/>
                    <a:pt x="50" y="16"/>
                    <a:pt x="50" y="16"/>
                  </a:cubicBezTo>
                  <a:cubicBezTo>
                    <a:pt x="50" y="16"/>
                    <a:pt x="50" y="15"/>
                    <a:pt x="50" y="15"/>
                  </a:cubicBezTo>
                  <a:cubicBezTo>
                    <a:pt x="50" y="15"/>
                    <a:pt x="50" y="15"/>
                    <a:pt x="49" y="15"/>
                  </a:cubicBezTo>
                  <a:cubicBezTo>
                    <a:pt x="49" y="15"/>
                    <a:pt x="49" y="16"/>
                    <a:pt x="49" y="16"/>
                  </a:cubicBezTo>
                  <a:close/>
                  <a:moveTo>
                    <a:pt x="44" y="18"/>
                  </a:moveTo>
                  <a:cubicBezTo>
                    <a:pt x="44" y="18"/>
                    <a:pt x="45" y="18"/>
                    <a:pt x="45" y="18"/>
                  </a:cubicBezTo>
                  <a:cubicBezTo>
                    <a:pt x="46" y="18"/>
                    <a:pt x="46" y="18"/>
                    <a:pt x="46" y="17"/>
                  </a:cubicBezTo>
                  <a:cubicBezTo>
                    <a:pt x="45"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20"/>
                    <a:pt x="80" y="20"/>
                  </a:cubicBezTo>
                  <a:cubicBezTo>
                    <a:pt x="80" y="19"/>
                    <a:pt x="80" y="20"/>
                    <a:pt x="80" y="20"/>
                  </a:cubicBezTo>
                  <a:close/>
                  <a:moveTo>
                    <a:pt x="97" y="38"/>
                  </a:moveTo>
                  <a:cubicBezTo>
                    <a:pt x="97" y="38"/>
                    <a:pt x="97" y="39"/>
                    <a:pt x="96" y="40"/>
                  </a:cubicBezTo>
                  <a:cubicBezTo>
                    <a:pt x="96" y="40"/>
                    <a:pt x="96" y="40"/>
                    <a:pt x="95" y="40"/>
                  </a:cubicBezTo>
                  <a:cubicBezTo>
                    <a:pt x="95" y="42"/>
                    <a:pt x="96" y="43"/>
                    <a:pt x="97" y="43"/>
                  </a:cubicBezTo>
                  <a:cubicBezTo>
                    <a:pt x="97" y="42"/>
                    <a:pt x="97" y="42"/>
                    <a:pt x="97" y="42"/>
                  </a:cubicBezTo>
                  <a:cubicBezTo>
                    <a:pt x="97" y="41"/>
                    <a:pt x="97" y="41"/>
                    <a:pt x="98" y="40"/>
                  </a:cubicBezTo>
                  <a:cubicBezTo>
                    <a:pt x="98" y="40"/>
                    <a:pt x="98" y="39"/>
                    <a:pt x="98" y="39"/>
                  </a:cubicBezTo>
                  <a:cubicBezTo>
                    <a:pt x="98" y="38"/>
                    <a:pt x="98" y="38"/>
                    <a:pt x="97" y="38"/>
                  </a:cubicBezTo>
                  <a:close/>
                  <a:moveTo>
                    <a:pt x="103" y="43"/>
                  </a:moveTo>
                  <a:cubicBezTo>
                    <a:pt x="103" y="43"/>
                    <a:pt x="103" y="43"/>
                    <a:pt x="104" y="43"/>
                  </a:cubicBezTo>
                  <a:cubicBezTo>
                    <a:pt x="104" y="42"/>
                    <a:pt x="104" y="42"/>
                    <a:pt x="104" y="42"/>
                  </a:cubicBezTo>
                  <a:cubicBezTo>
                    <a:pt x="104" y="42"/>
                    <a:pt x="103" y="42"/>
                    <a:pt x="103" y="42"/>
                  </a:cubicBezTo>
                  <a:cubicBezTo>
                    <a:pt x="103" y="42"/>
                    <a:pt x="103" y="42"/>
                    <a:pt x="103" y="43"/>
                  </a:cubicBezTo>
                  <a:close/>
                  <a:moveTo>
                    <a:pt x="29" y="43"/>
                  </a:moveTo>
                  <a:cubicBezTo>
                    <a:pt x="29" y="43"/>
                    <a:pt x="29" y="43"/>
                    <a:pt x="30" y="43"/>
                  </a:cubicBezTo>
                  <a:cubicBezTo>
                    <a:pt x="30" y="43"/>
                    <a:pt x="30" y="43"/>
                    <a:pt x="30" y="43"/>
                  </a:cubicBezTo>
                  <a:cubicBezTo>
                    <a:pt x="29" y="43"/>
                    <a:pt x="29" y="43"/>
                    <a:pt x="29" y="43"/>
                  </a:cubicBezTo>
                  <a:cubicBezTo>
                    <a:pt x="29" y="43"/>
                    <a:pt x="29" y="43"/>
                    <a:pt x="29" y="43"/>
                  </a:cubicBezTo>
                  <a:close/>
                  <a:moveTo>
                    <a:pt x="96" y="43"/>
                  </a:moveTo>
                  <a:cubicBezTo>
                    <a:pt x="95" y="43"/>
                    <a:pt x="95" y="43"/>
                    <a:pt x="95" y="44"/>
                  </a:cubicBezTo>
                  <a:cubicBezTo>
                    <a:pt x="94" y="44"/>
                    <a:pt x="94" y="44"/>
                    <a:pt x="94" y="45"/>
                  </a:cubicBezTo>
                  <a:cubicBezTo>
                    <a:pt x="94" y="45"/>
                    <a:pt x="94" y="46"/>
                    <a:pt x="94" y="46"/>
                  </a:cubicBezTo>
                  <a:cubicBezTo>
                    <a:pt x="94" y="47"/>
                    <a:pt x="94" y="47"/>
                    <a:pt x="94" y="47"/>
                  </a:cubicBezTo>
                  <a:cubicBezTo>
                    <a:pt x="95" y="47"/>
                    <a:pt x="95" y="46"/>
                    <a:pt x="95" y="45"/>
                  </a:cubicBezTo>
                  <a:cubicBezTo>
                    <a:pt x="95" y="45"/>
                    <a:pt x="95" y="44"/>
                    <a:pt x="96" y="43"/>
                  </a:cubicBezTo>
                  <a:close/>
                  <a:moveTo>
                    <a:pt x="89" y="44"/>
                  </a:moveTo>
                  <a:cubicBezTo>
                    <a:pt x="89" y="44"/>
                    <a:pt x="89" y="44"/>
                    <a:pt x="89" y="44"/>
                  </a:cubicBezTo>
                  <a:cubicBezTo>
                    <a:pt x="90" y="44"/>
                    <a:pt x="90" y="43"/>
                    <a:pt x="89" y="43"/>
                  </a:cubicBezTo>
                  <a:cubicBezTo>
                    <a:pt x="89" y="43"/>
                    <a:pt x="89" y="43"/>
                    <a:pt x="89" y="43"/>
                  </a:cubicBezTo>
                  <a:cubicBezTo>
                    <a:pt x="89" y="43"/>
                    <a:pt x="89" y="44"/>
                    <a:pt x="89" y="44"/>
                  </a:cubicBezTo>
                  <a:close/>
                  <a:moveTo>
                    <a:pt x="100" y="44"/>
                  </a:moveTo>
                  <a:cubicBezTo>
                    <a:pt x="100" y="44"/>
                    <a:pt x="100" y="44"/>
                    <a:pt x="100" y="44"/>
                  </a:cubicBezTo>
                  <a:cubicBezTo>
                    <a:pt x="100" y="44"/>
                    <a:pt x="100" y="44"/>
                    <a:pt x="100" y="44"/>
                  </a:cubicBezTo>
                  <a:cubicBezTo>
                    <a:pt x="100" y="44"/>
                    <a:pt x="101" y="44"/>
                    <a:pt x="101" y="44"/>
                  </a:cubicBezTo>
                  <a:cubicBezTo>
                    <a:pt x="101" y="43"/>
                    <a:pt x="101" y="43"/>
                    <a:pt x="100" y="44"/>
                  </a:cubicBezTo>
                  <a:close/>
                  <a:moveTo>
                    <a:pt x="102" y="45"/>
                  </a:moveTo>
                  <a:lnTo>
                    <a:pt x="104" y="45"/>
                  </a:lnTo>
                  <a:cubicBezTo>
                    <a:pt x="104" y="45"/>
                    <a:pt x="103" y="44"/>
                    <a:pt x="102" y="44"/>
                  </a:cubicBezTo>
                  <a:lnTo>
                    <a:pt x="102" y="45"/>
                  </a:lnTo>
                  <a:close/>
                  <a:moveTo>
                    <a:pt x="99" y="45"/>
                  </a:moveTo>
                  <a:cubicBezTo>
                    <a:pt x="99" y="46"/>
                    <a:pt x="98" y="46"/>
                    <a:pt x="99" y="46"/>
                  </a:cubicBezTo>
                  <a:cubicBezTo>
                    <a:pt x="99" y="46"/>
                    <a:pt x="99" y="47"/>
                    <a:pt x="99" y="47"/>
                  </a:cubicBezTo>
                  <a:cubicBezTo>
                    <a:pt x="99" y="47"/>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0" y="49"/>
                    <a:pt x="100" y="50"/>
                    <a:pt x="100" y="50"/>
                  </a:cubicBezTo>
                  <a:cubicBezTo>
                    <a:pt x="100" y="51"/>
                    <a:pt x="100" y="51"/>
                    <a:pt x="100" y="52"/>
                  </a:cubicBezTo>
                  <a:cubicBezTo>
                    <a:pt x="100" y="52"/>
                    <a:pt x="100" y="53"/>
                    <a:pt x="100" y="53"/>
                  </a:cubicBezTo>
                  <a:cubicBezTo>
                    <a:pt x="101" y="52"/>
                    <a:pt x="101" y="51"/>
                    <a:pt x="101" y="51"/>
                  </a:cubicBezTo>
                  <a:cubicBezTo>
                    <a:pt x="101" y="50"/>
                    <a:pt x="101" y="49"/>
                    <a:pt x="101" y="48"/>
                  </a:cubicBezTo>
                  <a:cubicBezTo>
                    <a:pt x="101" y="48"/>
                    <a:pt x="100" y="48"/>
                    <a:pt x="100" y="47"/>
                  </a:cubicBezTo>
                  <a:cubicBezTo>
                    <a:pt x="100" y="47"/>
                    <a:pt x="99" y="47"/>
                    <a:pt x="99" y="48"/>
                  </a:cubicBezTo>
                  <a:close/>
                  <a:moveTo>
                    <a:pt x="94" y="49"/>
                  </a:moveTo>
                  <a:cubicBezTo>
                    <a:pt x="94" y="50"/>
                    <a:pt x="94" y="50"/>
                    <a:pt x="94" y="51"/>
                  </a:cubicBezTo>
                  <a:cubicBezTo>
                    <a:pt x="93" y="51"/>
                    <a:pt x="93" y="51"/>
                    <a:pt x="94" y="50"/>
                  </a:cubicBezTo>
                  <a:cubicBezTo>
                    <a:pt x="94" y="51"/>
                    <a:pt x="94" y="50"/>
                    <a:pt x="95" y="50"/>
                  </a:cubicBezTo>
                  <a:cubicBezTo>
                    <a:pt x="95" y="50"/>
                    <a:pt x="95"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7" y="51"/>
                    <a:pt x="7" y="51"/>
                    <a:pt x="6" y="50"/>
                  </a:cubicBezTo>
                  <a:cubicBezTo>
                    <a:pt x="6" y="50"/>
                    <a:pt x="6" y="50"/>
                    <a:pt x="6" y="51"/>
                  </a:cubicBezTo>
                  <a:cubicBezTo>
                    <a:pt x="6" y="51"/>
                    <a:pt x="6" y="51"/>
                    <a:pt x="6" y="51"/>
                  </a:cubicBezTo>
                  <a:close/>
                  <a:moveTo>
                    <a:pt x="10" y="52"/>
                  </a:moveTo>
                  <a:lnTo>
                    <a:pt x="11" y="52"/>
                  </a:lnTo>
                  <a:lnTo>
                    <a:pt x="11" y="51"/>
                  </a:lnTo>
                  <a:lnTo>
                    <a:pt x="10" y="51"/>
                  </a:lnTo>
                  <a:lnTo>
                    <a:pt x="10" y="52"/>
                  </a:lnTo>
                  <a:close/>
                  <a:moveTo>
                    <a:pt x="91" y="51"/>
                  </a:moveTo>
                  <a:cubicBezTo>
                    <a:pt x="91" y="52"/>
                    <a:pt x="91" y="52"/>
                    <a:pt x="90" y="52"/>
                  </a:cubicBezTo>
                  <a:cubicBezTo>
                    <a:pt x="90" y="52"/>
                    <a:pt x="90" y="53"/>
                    <a:pt x="90" y="53"/>
                  </a:cubicBezTo>
                  <a:cubicBezTo>
                    <a:pt x="90" y="54"/>
                    <a:pt x="91" y="53"/>
                    <a:pt x="91" y="53"/>
                  </a:cubicBezTo>
                  <a:cubicBezTo>
                    <a:pt x="92" y="52"/>
                    <a:pt x="92" y="52"/>
                    <a:pt x="91" y="51"/>
                  </a:cubicBezTo>
                  <a:close/>
                  <a:moveTo>
                    <a:pt x="102" y="54"/>
                  </a:moveTo>
                  <a:cubicBezTo>
                    <a:pt x="102" y="54"/>
                    <a:pt x="103" y="54"/>
                    <a:pt x="103" y="54"/>
                  </a:cubicBezTo>
                  <a:cubicBezTo>
                    <a:pt x="103" y="54"/>
                    <a:pt x="103" y="54"/>
                    <a:pt x="103" y="53"/>
                  </a:cubicBezTo>
                  <a:cubicBezTo>
                    <a:pt x="103" y="54"/>
                    <a:pt x="103" y="54"/>
                    <a:pt x="103" y="54"/>
                  </a:cubicBezTo>
                  <a:cubicBezTo>
                    <a:pt x="102" y="54"/>
                    <a:pt x="102" y="54"/>
                    <a:pt x="102" y="54"/>
                  </a:cubicBezTo>
                  <a:close/>
                  <a:moveTo>
                    <a:pt x="94" y="55"/>
                  </a:moveTo>
                  <a:cubicBezTo>
                    <a:pt x="94" y="55"/>
                    <a:pt x="94" y="55"/>
                    <a:pt x="94" y="55"/>
                  </a:cubicBezTo>
                  <a:cubicBezTo>
                    <a:pt x="94" y="56"/>
                    <a:pt x="94" y="56"/>
                    <a:pt x="95" y="56"/>
                  </a:cubicBezTo>
                  <a:cubicBezTo>
                    <a:pt x="95" y="57"/>
                    <a:pt x="95" y="57"/>
                    <a:pt x="95" y="57"/>
                  </a:cubicBezTo>
                  <a:cubicBezTo>
                    <a:pt x="95" y="58"/>
                    <a:pt x="95" y="58"/>
                    <a:pt x="96" y="58"/>
                  </a:cubicBezTo>
                  <a:cubicBezTo>
                    <a:pt x="96" y="57"/>
                    <a:pt x="96" y="56"/>
                    <a:pt x="95" y="55"/>
                  </a:cubicBezTo>
                  <a:cubicBezTo>
                    <a:pt x="95" y="54"/>
                    <a:pt x="94" y="54"/>
                    <a:pt x="94" y="55"/>
                  </a:cubicBezTo>
                  <a:close/>
                  <a:moveTo>
                    <a:pt x="96" y="56"/>
                  </a:moveTo>
                  <a:cubicBezTo>
                    <a:pt x="97" y="57"/>
                    <a:pt x="98" y="58"/>
                    <a:pt x="97" y="60"/>
                  </a:cubicBezTo>
                  <a:cubicBezTo>
                    <a:pt x="97" y="60"/>
                    <a:pt x="97" y="61"/>
                    <a:pt x="96" y="61"/>
                  </a:cubicBezTo>
                  <a:cubicBezTo>
                    <a:pt x="96" y="62"/>
                    <a:pt x="96" y="62"/>
                    <a:pt x="96" y="63"/>
                  </a:cubicBezTo>
                  <a:cubicBezTo>
                    <a:pt x="97" y="64"/>
                    <a:pt x="97" y="63"/>
                    <a:pt x="98" y="62"/>
                  </a:cubicBezTo>
                  <a:cubicBezTo>
                    <a:pt x="98" y="62"/>
                    <a:pt x="98" y="61"/>
                    <a:pt x="98" y="59"/>
                  </a:cubicBezTo>
                  <a:cubicBezTo>
                    <a:pt x="98" y="58"/>
                    <a:pt x="98" y="57"/>
                    <a:pt x="98" y="57"/>
                  </a:cubicBezTo>
                  <a:cubicBezTo>
                    <a:pt x="97" y="56"/>
                    <a:pt x="97" y="56"/>
                    <a:pt x="96" y="56"/>
                  </a:cubicBezTo>
                  <a:close/>
                  <a:moveTo>
                    <a:pt x="100" y="57"/>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2" y="58"/>
                    <a:pt x="101" y="57"/>
                  </a:cubicBezTo>
                  <a:lnTo>
                    <a:pt x="100" y="57"/>
                  </a:lnTo>
                  <a:close/>
                  <a:moveTo>
                    <a:pt x="95" y="61"/>
                  </a:moveTo>
                  <a:cubicBezTo>
                    <a:pt x="94" y="61"/>
                    <a:pt x="94" y="61"/>
                    <a:pt x="93" y="61"/>
                  </a:cubicBezTo>
                  <a:cubicBezTo>
                    <a:pt x="93" y="61"/>
                    <a:pt x="93" y="60"/>
                    <a:pt x="93" y="60"/>
                  </a:cubicBezTo>
                  <a:cubicBezTo>
                    <a:pt x="92" y="59"/>
                    <a:pt x="92" y="59"/>
                    <a:pt x="92" y="59"/>
                  </a:cubicBezTo>
                  <a:cubicBezTo>
                    <a:pt x="91" y="58"/>
                    <a:pt x="91" y="58"/>
                    <a:pt x="90" y="58"/>
                  </a:cubicBezTo>
                  <a:cubicBezTo>
                    <a:pt x="89" y="59"/>
                    <a:pt x="89" y="60"/>
                    <a:pt x="88" y="61"/>
                  </a:cubicBezTo>
                  <a:cubicBezTo>
                    <a:pt x="88" y="62"/>
                    <a:pt x="88" y="63"/>
                    <a:pt x="88" y="63"/>
                  </a:cubicBezTo>
                  <a:cubicBezTo>
                    <a:pt x="88" y="64"/>
                    <a:pt x="89" y="65"/>
                    <a:pt x="89" y="66"/>
                  </a:cubicBezTo>
                  <a:cubicBezTo>
                    <a:pt x="90" y="66"/>
                    <a:pt x="91" y="67"/>
                    <a:pt x="91" y="66"/>
                  </a:cubicBezTo>
                  <a:cubicBezTo>
                    <a:pt x="92" y="65"/>
                    <a:pt x="91" y="65"/>
                    <a:pt x="91" y="64"/>
                  </a:cubicBezTo>
                  <a:cubicBezTo>
                    <a:pt x="90" y="64"/>
                    <a:pt x="90" y="63"/>
                    <a:pt x="89" y="63"/>
                  </a:cubicBezTo>
                  <a:cubicBezTo>
                    <a:pt x="89" y="62"/>
                    <a:pt x="90" y="61"/>
                    <a:pt x="90" y="61"/>
                  </a:cubicBezTo>
                  <a:cubicBezTo>
                    <a:pt x="90" y="60"/>
                    <a:pt x="91" y="60"/>
                    <a:pt x="91" y="60"/>
                  </a:cubicBezTo>
                  <a:cubicBezTo>
                    <a:pt x="92" y="60"/>
                    <a:pt x="92" y="60"/>
                    <a:pt x="92" y="61"/>
                  </a:cubicBezTo>
                  <a:cubicBezTo>
                    <a:pt x="92" y="61"/>
                    <a:pt x="92" y="62"/>
                    <a:pt x="92" y="62"/>
                  </a:cubicBezTo>
                  <a:cubicBezTo>
                    <a:pt x="92" y="63"/>
                    <a:pt x="92" y="63"/>
                    <a:pt x="92" y="64"/>
                  </a:cubicBezTo>
                  <a:cubicBezTo>
                    <a:pt x="92" y="64"/>
                    <a:pt x="93" y="65"/>
                    <a:pt x="93" y="65"/>
                  </a:cubicBezTo>
                  <a:cubicBezTo>
                    <a:pt x="93" y="64"/>
                    <a:pt x="93" y="63"/>
                    <a:pt x="94" y="63"/>
                  </a:cubicBezTo>
                  <a:cubicBezTo>
                    <a:pt x="94" y="63"/>
                    <a:pt x="95" y="62"/>
                    <a:pt x="95" y="61"/>
                  </a:cubicBezTo>
                  <a:close/>
                  <a:moveTo>
                    <a:pt x="3" y="59"/>
                  </a:moveTo>
                  <a:cubicBezTo>
                    <a:pt x="3" y="59"/>
                    <a:pt x="3" y="59"/>
                    <a:pt x="3" y="59"/>
                  </a:cubicBezTo>
                  <a:cubicBezTo>
                    <a:pt x="3" y="60"/>
                    <a:pt x="3" y="59"/>
                    <a:pt x="3" y="59"/>
                  </a:cubicBezTo>
                  <a:cubicBezTo>
                    <a:pt x="3" y="59"/>
                    <a:pt x="3"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5" y="60"/>
                  </a:cubicBezTo>
                  <a:cubicBezTo>
                    <a:pt x="95" y="60"/>
                    <a:pt x="95" y="60"/>
                    <a:pt x="95" y="60"/>
                  </a:cubicBezTo>
                  <a:close/>
                  <a:moveTo>
                    <a:pt x="49" y="63"/>
                  </a:moveTo>
                  <a:cubicBezTo>
                    <a:pt x="50" y="64"/>
                    <a:pt x="50" y="65"/>
                    <a:pt x="52" y="65"/>
                  </a:cubicBezTo>
                  <a:cubicBezTo>
                    <a:pt x="52" y="64"/>
                    <a:pt x="52" y="63"/>
                    <a:pt x="51" y="63"/>
                  </a:cubicBezTo>
                  <a:cubicBezTo>
                    <a:pt x="51" y="63"/>
                    <a:pt x="50" y="63"/>
                    <a:pt x="49" y="63"/>
                  </a:cubicBezTo>
                  <a:close/>
                  <a:moveTo>
                    <a:pt x="100" y="65"/>
                  </a:moveTo>
                  <a:cubicBezTo>
                    <a:pt x="100" y="65"/>
                    <a:pt x="100" y="65"/>
                    <a:pt x="99" y="65"/>
                  </a:cubicBezTo>
                  <a:cubicBezTo>
                    <a:pt x="99" y="66"/>
                    <a:pt x="99" y="66"/>
                    <a:pt x="99" y="66"/>
                  </a:cubicBezTo>
                  <a:cubicBezTo>
                    <a:pt x="99" y="66"/>
                    <a:pt x="100" y="67"/>
                    <a:pt x="100" y="67"/>
                  </a:cubicBezTo>
                  <a:cubicBezTo>
                    <a:pt x="100" y="67"/>
                    <a:pt x="100" y="68"/>
                    <a:pt x="99" y="68"/>
                  </a:cubicBezTo>
                  <a:cubicBezTo>
                    <a:pt x="99" y="69"/>
                    <a:pt x="99" y="70"/>
                    <a:pt x="99" y="70"/>
                  </a:cubicBezTo>
                  <a:cubicBezTo>
                    <a:pt x="99" y="71"/>
                    <a:pt x="99" y="71"/>
                    <a:pt x="100" y="72"/>
                  </a:cubicBezTo>
                  <a:cubicBezTo>
                    <a:pt x="101" y="72"/>
                    <a:pt x="101" y="71"/>
                    <a:pt x="101" y="69"/>
                  </a:cubicBezTo>
                  <a:cubicBezTo>
                    <a:pt x="102" y="69"/>
                    <a:pt x="102" y="68"/>
                    <a:pt x="103" y="68"/>
                  </a:cubicBezTo>
                  <a:cubicBezTo>
                    <a:pt x="103" y="68"/>
                    <a:pt x="103" y="68"/>
                    <a:pt x="103" y="67"/>
                  </a:cubicBezTo>
                  <a:cubicBezTo>
                    <a:pt x="103" y="67"/>
                    <a:pt x="102" y="66"/>
                    <a:pt x="102" y="66"/>
                  </a:cubicBezTo>
                  <a:cubicBezTo>
                    <a:pt x="102" y="65"/>
                    <a:pt x="101" y="65"/>
                    <a:pt x="100" y="65"/>
                  </a:cubicBezTo>
                  <a:close/>
                  <a:moveTo>
                    <a:pt x="103" y="72"/>
                  </a:moveTo>
                  <a:cubicBezTo>
                    <a:pt x="103" y="72"/>
                    <a:pt x="103" y="72"/>
                    <a:pt x="104" y="72"/>
                  </a:cubicBezTo>
                  <a:cubicBezTo>
                    <a:pt x="104" y="72"/>
                    <a:pt x="104" y="72"/>
                    <a:pt x="104" y="71"/>
                  </a:cubicBezTo>
                  <a:cubicBezTo>
                    <a:pt x="104" y="71"/>
                    <a:pt x="103" y="71"/>
                    <a:pt x="103" y="71"/>
                  </a:cubicBezTo>
                  <a:cubicBezTo>
                    <a:pt x="103" y="72"/>
                    <a:pt x="103" y="72"/>
                    <a:pt x="103" y="72"/>
                  </a:cubicBezTo>
                  <a:close/>
                  <a:moveTo>
                    <a:pt x="87" y="73"/>
                  </a:moveTo>
                  <a:cubicBezTo>
                    <a:pt x="87" y="74"/>
                    <a:pt x="87" y="74"/>
                    <a:pt x="87" y="75"/>
                  </a:cubicBezTo>
                  <a:cubicBezTo>
                    <a:pt x="87" y="75"/>
                    <a:pt x="87" y="75"/>
                    <a:pt x="88" y="75"/>
                  </a:cubicBezTo>
                  <a:cubicBezTo>
                    <a:pt x="88" y="74"/>
                    <a:pt x="88" y="74"/>
                    <a:pt x="87" y="73"/>
                  </a:cubicBezTo>
                  <a:close/>
                  <a:moveTo>
                    <a:pt x="17" y="74"/>
                  </a:moveTo>
                  <a:cubicBezTo>
                    <a:pt x="17" y="74"/>
                    <a:pt x="17" y="74"/>
                    <a:pt x="18" y="74"/>
                  </a:cubicBezTo>
                  <a:cubicBezTo>
                    <a:pt x="18" y="74"/>
                    <a:pt x="18" y="74"/>
                    <a:pt x="18" y="74"/>
                  </a:cubicBezTo>
                  <a:cubicBezTo>
                    <a:pt x="18" y="74"/>
                    <a:pt x="18" y="74"/>
                    <a:pt x="17" y="74"/>
                  </a:cubicBezTo>
                  <a:cubicBezTo>
                    <a:pt x="17" y="74"/>
                    <a:pt x="17" y="74"/>
                    <a:pt x="17" y="74"/>
                  </a:cubicBezTo>
                  <a:close/>
                  <a:moveTo>
                    <a:pt x="89" y="75"/>
                  </a:moveTo>
                  <a:cubicBezTo>
                    <a:pt x="89" y="76"/>
                    <a:pt x="90" y="76"/>
                    <a:pt x="90" y="76"/>
                  </a:cubicBezTo>
                  <a:cubicBezTo>
                    <a:pt x="90" y="77"/>
                    <a:pt x="91" y="77"/>
                    <a:pt x="91" y="77"/>
                  </a:cubicBezTo>
                  <a:cubicBezTo>
                    <a:pt x="92" y="76"/>
                    <a:pt x="92" y="76"/>
                    <a:pt x="91" y="76"/>
                  </a:cubicBezTo>
                  <a:cubicBezTo>
                    <a:pt x="91" y="75"/>
                    <a:pt x="91" y="75"/>
                    <a:pt x="91" y="75"/>
                  </a:cubicBezTo>
                  <a:cubicBezTo>
                    <a:pt x="90" y="75"/>
                    <a:pt x="90" y="75"/>
                    <a:pt x="90" y="75"/>
                  </a:cubicBezTo>
                  <a:cubicBezTo>
                    <a:pt x="89" y="75"/>
                    <a:pt x="89" y="75"/>
                    <a:pt x="89" y="75"/>
                  </a:cubicBezTo>
                  <a:close/>
                  <a:moveTo>
                    <a:pt x="37" y="76"/>
                  </a:moveTo>
                  <a:cubicBezTo>
                    <a:pt x="37" y="77"/>
                    <a:pt x="37" y="77"/>
                    <a:pt x="37" y="77"/>
                  </a:cubicBezTo>
                  <a:cubicBezTo>
                    <a:pt x="37" y="78"/>
                    <a:pt x="37" y="78"/>
                    <a:pt x="37" y="78"/>
                  </a:cubicBezTo>
                  <a:cubicBezTo>
                    <a:pt x="38" y="79"/>
                    <a:pt x="38" y="78"/>
                    <a:pt x="38" y="78"/>
                  </a:cubicBezTo>
                  <a:cubicBezTo>
                    <a:pt x="38" y="77"/>
                    <a:pt x="38" y="76"/>
                    <a:pt x="37" y="76"/>
                  </a:cubicBezTo>
                  <a:close/>
                  <a:moveTo>
                    <a:pt x="33" y="82"/>
                  </a:moveTo>
                  <a:lnTo>
                    <a:pt x="34" y="82"/>
                  </a:lnTo>
                  <a:lnTo>
                    <a:pt x="34" y="81"/>
                  </a:lnTo>
                  <a:lnTo>
                    <a:pt x="33" y="81"/>
                  </a:lnTo>
                  <a:lnTo>
                    <a:pt x="33" y="82"/>
                  </a:lnTo>
                  <a:close/>
                  <a:moveTo>
                    <a:pt x="85" y="84"/>
                  </a:moveTo>
                  <a:lnTo>
                    <a:pt x="86" y="84"/>
                  </a:lnTo>
                  <a:lnTo>
                    <a:pt x="86" y="82"/>
                  </a:lnTo>
                  <a:lnTo>
                    <a:pt x="85" y="82"/>
                  </a:lnTo>
                  <a:lnTo>
                    <a:pt x="85" y="84"/>
                  </a:lnTo>
                  <a:close/>
                  <a:moveTo>
                    <a:pt x="30" y="84"/>
                  </a:moveTo>
                  <a:cubicBezTo>
                    <a:pt x="29" y="83"/>
                    <a:pt x="28" y="83"/>
                    <a:pt x="28" y="83"/>
                  </a:cubicBezTo>
                  <a:cubicBezTo>
                    <a:pt x="27" y="83"/>
                    <a:pt x="26" y="84"/>
                    <a:pt x="26" y="85"/>
                  </a:cubicBezTo>
                  <a:cubicBezTo>
                    <a:pt x="26" y="85"/>
                    <a:pt x="25" y="86"/>
                    <a:pt x="26" y="87"/>
                  </a:cubicBezTo>
                  <a:cubicBezTo>
                    <a:pt x="26" y="88"/>
                    <a:pt x="26" y="89"/>
                    <a:pt x="27" y="89"/>
                  </a:cubicBezTo>
                  <a:cubicBezTo>
                    <a:pt x="28" y="89"/>
                    <a:pt x="30" y="88"/>
                    <a:pt x="31" y="88"/>
                  </a:cubicBezTo>
                  <a:cubicBezTo>
                    <a:pt x="31" y="87"/>
                    <a:pt x="31" y="86"/>
                    <a:pt x="30" y="86"/>
                  </a:cubicBezTo>
                  <a:cubicBezTo>
                    <a:pt x="30" y="86"/>
                    <a:pt x="30" y="85"/>
                    <a:pt x="30" y="84"/>
                  </a:cubicBezTo>
                  <a:close/>
                  <a:moveTo>
                    <a:pt x="47" y="84"/>
                  </a:moveTo>
                  <a:cubicBezTo>
                    <a:pt x="47" y="85"/>
                    <a:pt x="48" y="86"/>
                    <a:pt x="49" y="86"/>
                  </a:cubicBezTo>
                  <a:cubicBezTo>
                    <a:pt x="49" y="86"/>
                    <a:pt x="49" y="85"/>
                    <a:pt x="49" y="85"/>
                  </a:cubicBezTo>
                  <a:cubicBezTo>
                    <a:pt x="50" y="85"/>
                    <a:pt x="50" y="85"/>
                    <a:pt x="49" y="84"/>
                  </a:cubicBezTo>
                  <a:lnTo>
                    <a:pt x="47" y="84"/>
                  </a:lnTo>
                  <a:close/>
                  <a:moveTo>
                    <a:pt x="93" y="85"/>
                  </a:moveTo>
                  <a:cubicBezTo>
                    <a:pt x="94" y="85"/>
                    <a:pt x="94" y="85"/>
                    <a:pt x="94" y="85"/>
                  </a:cubicBezTo>
                  <a:cubicBezTo>
                    <a:pt x="94" y="84"/>
                    <a:pt x="94" y="84"/>
                    <a:pt x="94" y="84"/>
                  </a:cubicBezTo>
                  <a:cubicBezTo>
                    <a:pt x="94" y="84"/>
                    <a:pt x="94" y="84"/>
                    <a:pt x="94" y="84"/>
                  </a:cubicBezTo>
                  <a:cubicBezTo>
                    <a:pt x="93" y="84"/>
                    <a:pt x="93" y="84"/>
                    <a:pt x="93" y="85"/>
                  </a:cubicBezTo>
                  <a:close/>
                  <a:moveTo>
                    <a:pt x="39" y="86"/>
                  </a:moveTo>
                  <a:cubicBezTo>
                    <a:pt x="38" y="86"/>
                    <a:pt x="38" y="86"/>
                    <a:pt x="38" y="86"/>
                  </a:cubicBezTo>
                  <a:cubicBezTo>
                    <a:pt x="37" y="87"/>
                    <a:pt x="37" y="87"/>
                    <a:pt x="37" y="87"/>
                  </a:cubicBezTo>
                  <a:cubicBezTo>
                    <a:pt x="37" y="87"/>
                    <a:pt x="37" y="88"/>
                    <a:pt x="38" y="88"/>
                  </a:cubicBezTo>
                  <a:cubicBezTo>
                    <a:pt x="38" y="88"/>
                    <a:pt x="38" y="88"/>
                    <a:pt x="39" y="88"/>
                  </a:cubicBezTo>
                  <a:lnTo>
                    <a:pt x="39" y="86"/>
                  </a:lnTo>
                  <a:close/>
                  <a:moveTo>
                    <a:pt x="32" y="88"/>
                  </a:moveTo>
                  <a:cubicBezTo>
                    <a:pt x="32" y="88"/>
                    <a:pt x="32" y="88"/>
                    <a:pt x="32" y="88"/>
                  </a:cubicBezTo>
                  <a:cubicBezTo>
                    <a:pt x="32" y="88"/>
                    <a:pt x="32" y="88"/>
                    <a:pt x="32" y="88"/>
                  </a:cubicBezTo>
                  <a:cubicBezTo>
                    <a:pt x="32" y="87"/>
                    <a:pt x="32" y="87"/>
                    <a:pt x="32" y="87"/>
                  </a:cubicBezTo>
                  <a:cubicBezTo>
                    <a:pt x="32" y="87"/>
                    <a:pt x="32" y="87"/>
                    <a:pt x="32" y="88"/>
                  </a:cubicBezTo>
                  <a:close/>
                  <a:moveTo>
                    <a:pt x="102" y="88"/>
                  </a:moveTo>
                  <a:cubicBezTo>
                    <a:pt x="102" y="88"/>
                    <a:pt x="102" y="88"/>
                    <a:pt x="103" y="88"/>
                  </a:cubicBezTo>
                  <a:cubicBezTo>
                    <a:pt x="103" y="87"/>
                    <a:pt x="103" y="87"/>
                    <a:pt x="103" y="87"/>
                  </a:cubicBezTo>
                  <a:cubicBezTo>
                    <a:pt x="103" y="87"/>
                    <a:pt x="102" y="87"/>
                    <a:pt x="102" y="87"/>
                  </a:cubicBezTo>
                  <a:cubicBezTo>
                    <a:pt x="102" y="87"/>
                    <a:pt x="102" y="87"/>
                    <a:pt x="102" y="88"/>
                  </a:cubicBezTo>
                  <a:close/>
                  <a:moveTo>
                    <a:pt x="54" y="90"/>
                  </a:moveTo>
                  <a:lnTo>
                    <a:pt x="55" y="90"/>
                  </a:lnTo>
                  <a:lnTo>
                    <a:pt x="55" y="89"/>
                  </a:lnTo>
                  <a:lnTo>
                    <a:pt x="54" y="89"/>
                  </a:lnTo>
                  <a:lnTo>
                    <a:pt x="54" y="90"/>
                  </a:lnTo>
                  <a:close/>
                  <a:moveTo>
                    <a:pt x="29" y="94"/>
                  </a:moveTo>
                  <a:cubicBezTo>
                    <a:pt x="29" y="94"/>
                    <a:pt x="29" y="94"/>
                    <a:pt x="30" y="94"/>
                  </a:cubicBezTo>
                  <a:cubicBezTo>
                    <a:pt x="30" y="94"/>
                    <a:pt x="30" y="93"/>
                    <a:pt x="30" y="93"/>
                  </a:cubicBezTo>
                  <a:cubicBezTo>
                    <a:pt x="29" y="93"/>
                    <a:pt x="29" y="93"/>
                    <a:pt x="29" y="93"/>
                  </a:cubicBezTo>
                  <a:cubicBezTo>
                    <a:pt x="29" y="93"/>
                    <a:pt x="29" y="94"/>
                    <a:pt x="29" y="94"/>
                  </a:cubicBezTo>
                  <a:close/>
                  <a:moveTo>
                    <a:pt x="26" y="97"/>
                  </a:moveTo>
                  <a:lnTo>
                    <a:pt x="27" y="97"/>
                  </a:lnTo>
                  <a:cubicBezTo>
                    <a:pt x="27" y="97"/>
                    <a:pt x="27" y="97"/>
                    <a:pt x="27" y="97"/>
                  </a:cubicBezTo>
                  <a:cubicBezTo>
                    <a:pt x="27" y="97"/>
                    <a:pt x="27" y="97"/>
                    <a:pt x="27" y="96"/>
                  </a:cubicBezTo>
                  <a:cubicBezTo>
                    <a:pt x="27" y="96"/>
                    <a:pt x="27" y="96"/>
                    <a:pt x="27" y="96"/>
                  </a:cubicBezTo>
                  <a:cubicBezTo>
                    <a:pt x="27" y="96"/>
                    <a:pt x="26" y="96"/>
                    <a:pt x="26" y="96"/>
                  </a:cubicBezTo>
                  <a:lnTo>
                    <a:pt x="26" y="97"/>
                  </a:lnTo>
                  <a:close/>
                  <a:moveTo>
                    <a:pt x="97" y="96"/>
                  </a:moveTo>
                  <a:cubicBezTo>
                    <a:pt x="97" y="97"/>
                    <a:pt x="97" y="98"/>
                    <a:pt x="97" y="99"/>
                  </a:cubicBezTo>
                  <a:cubicBezTo>
                    <a:pt x="97" y="99"/>
                    <a:pt x="97" y="100"/>
                    <a:pt x="98" y="100"/>
                  </a:cubicBezTo>
                  <a:cubicBezTo>
                    <a:pt x="98" y="99"/>
                    <a:pt x="98" y="99"/>
                    <a:pt x="99" y="99"/>
                  </a:cubicBezTo>
                  <a:cubicBezTo>
                    <a:pt x="99" y="99"/>
                    <a:pt x="99" y="99"/>
                    <a:pt x="99" y="99"/>
                  </a:cubicBezTo>
                  <a:cubicBezTo>
                    <a:pt x="99" y="99"/>
                    <a:pt x="98" y="98"/>
                    <a:pt x="98" y="98"/>
                  </a:cubicBezTo>
                  <a:cubicBezTo>
                    <a:pt x="98" y="97"/>
                    <a:pt x="97" y="97"/>
                    <a:pt x="97" y="96"/>
                  </a:cubicBezTo>
                  <a:close/>
                  <a:moveTo>
                    <a:pt x="73" y="97"/>
                  </a:moveTo>
                  <a:cubicBezTo>
                    <a:pt x="72" y="98"/>
                    <a:pt x="71" y="99"/>
                    <a:pt x="71" y="100"/>
                  </a:cubicBezTo>
                  <a:cubicBezTo>
                    <a:pt x="71" y="100"/>
                    <a:pt x="71" y="102"/>
                    <a:pt x="71" y="103"/>
                  </a:cubicBezTo>
                  <a:cubicBezTo>
                    <a:pt x="71" y="104"/>
                    <a:pt x="70" y="104"/>
                    <a:pt x="70" y="105"/>
                  </a:cubicBezTo>
                  <a:cubicBezTo>
                    <a:pt x="69" y="105"/>
                    <a:pt x="70" y="106"/>
                    <a:pt x="71" y="106"/>
                  </a:cubicBezTo>
                  <a:cubicBezTo>
                    <a:pt x="71" y="106"/>
                    <a:pt x="71" y="105"/>
                    <a:pt x="71" y="104"/>
                  </a:cubicBezTo>
                  <a:cubicBezTo>
                    <a:pt x="71" y="104"/>
                    <a:pt x="72" y="103"/>
                    <a:pt x="72" y="102"/>
                  </a:cubicBezTo>
                  <a:cubicBezTo>
                    <a:pt x="72" y="102"/>
                    <a:pt x="73" y="102"/>
                    <a:pt x="73" y="102"/>
                  </a:cubicBezTo>
                  <a:cubicBezTo>
                    <a:pt x="74" y="101"/>
                    <a:pt x="74" y="102"/>
                    <a:pt x="75" y="102"/>
                  </a:cubicBezTo>
                  <a:cubicBezTo>
                    <a:pt x="74" y="101"/>
                    <a:pt x="74" y="101"/>
                    <a:pt x="74" y="100"/>
                  </a:cubicBezTo>
                  <a:cubicBezTo>
                    <a:pt x="74" y="99"/>
                    <a:pt x="74" y="98"/>
                    <a:pt x="74" y="97"/>
                  </a:cubicBezTo>
                  <a:lnTo>
                    <a:pt x="73" y="97"/>
                  </a:lnTo>
                  <a:close/>
                  <a:moveTo>
                    <a:pt x="88" y="100"/>
                  </a:moveTo>
                  <a:cubicBezTo>
                    <a:pt x="88" y="99"/>
                    <a:pt x="88" y="99"/>
                    <a:pt x="87" y="98"/>
                  </a:cubicBezTo>
                  <a:cubicBezTo>
                    <a:pt x="86" y="98"/>
                    <a:pt x="86" y="98"/>
                    <a:pt x="85" y="99"/>
                  </a:cubicBezTo>
                  <a:cubicBezTo>
                    <a:pt x="85" y="99"/>
                    <a:pt x="85" y="100"/>
                    <a:pt x="86" y="100"/>
                  </a:cubicBezTo>
                  <a:cubicBezTo>
                    <a:pt x="86" y="100"/>
                    <a:pt x="87" y="100"/>
                    <a:pt x="88" y="100"/>
                  </a:cubicBezTo>
                  <a:close/>
                  <a:moveTo>
                    <a:pt x="100" y="100"/>
                  </a:moveTo>
                  <a:cubicBezTo>
                    <a:pt x="100" y="100"/>
                    <a:pt x="100" y="100"/>
                    <a:pt x="101" y="100"/>
                  </a:cubicBezTo>
                  <a:cubicBezTo>
                    <a:pt x="101" y="100"/>
                    <a:pt x="101" y="100"/>
                    <a:pt x="101" y="100"/>
                  </a:cubicBezTo>
                  <a:cubicBezTo>
                    <a:pt x="101" y="100"/>
                    <a:pt x="100" y="100"/>
                    <a:pt x="100" y="100"/>
                  </a:cubicBezTo>
                  <a:cubicBezTo>
                    <a:pt x="100" y="100"/>
                    <a:pt x="100" y="100"/>
                    <a:pt x="100" y="100"/>
                  </a:cubicBezTo>
                  <a:close/>
                  <a:moveTo>
                    <a:pt x="2" y="102"/>
                  </a:moveTo>
                  <a:lnTo>
                    <a:pt x="4" y="102"/>
                  </a:lnTo>
                  <a:lnTo>
                    <a:pt x="3" y="101"/>
                  </a:lnTo>
                  <a:lnTo>
                    <a:pt x="2" y="101"/>
                  </a:lnTo>
                  <a:lnTo>
                    <a:pt x="2" y="102"/>
                  </a:lnTo>
                  <a:close/>
                  <a:moveTo>
                    <a:pt x="6" y="103"/>
                  </a:moveTo>
                  <a:lnTo>
                    <a:pt x="8" y="103"/>
                  </a:lnTo>
                  <a:lnTo>
                    <a:pt x="8" y="102"/>
                  </a:lnTo>
                  <a:lnTo>
                    <a:pt x="6" y="102"/>
                  </a:lnTo>
                  <a:lnTo>
                    <a:pt x="6" y="103"/>
                  </a:lnTo>
                  <a:close/>
                  <a:moveTo>
                    <a:pt x="97" y="105"/>
                  </a:moveTo>
                  <a:cubicBezTo>
                    <a:pt x="97" y="105"/>
                    <a:pt x="97" y="105"/>
                    <a:pt x="97" y="105"/>
                  </a:cubicBezTo>
                  <a:lnTo>
                    <a:pt x="98" y="105"/>
                  </a:lnTo>
                  <a:cubicBezTo>
                    <a:pt x="98" y="105"/>
                    <a:pt x="98" y="104"/>
                    <a:pt x="98" y="104"/>
                  </a:cubicBezTo>
                  <a:cubicBezTo>
                    <a:pt x="98" y="104"/>
                    <a:pt x="98" y="104"/>
                    <a:pt x="98" y="104"/>
                  </a:cubicBezTo>
                  <a:cubicBezTo>
                    <a:pt x="97" y="104"/>
                    <a:pt x="97" y="104"/>
                    <a:pt x="97" y="104"/>
                  </a:cubicBezTo>
                  <a:cubicBezTo>
                    <a:pt x="97" y="104"/>
                    <a:pt x="97" y="104"/>
                    <a:pt x="97" y="105"/>
                  </a:cubicBezTo>
                  <a:close/>
                  <a:moveTo>
                    <a:pt x="100" y="108"/>
                  </a:moveTo>
                  <a:lnTo>
                    <a:pt x="100" y="108"/>
                  </a:lnTo>
                  <a:lnTo>
                    <a:pt x="100" y="106"/>
                  </a:lnTo>
                  <a:lnTo>
                    <a:pt x="100" y="106"/>
                  </a:lnTo>
                  <a:lnTo>
                    <a:pt x="100" y="108"/>
                  </a:lnTo>
                  <a:close/>
                  <a:moveTo>
                    <a:pt x="1" y="109"/>
                  </a:moveTo>
                  <a:lnTo>
                    <a:pt x="2" y="109"/>
                  </a:lnTo>
                  <a:lnTo>
                    <a:pt x="2" y="108"/>
                  </a:lnTo>
                  <a:lnTo>
                    <a:pt x="1" y="108"/>
                  </a:lnTo>
                  <a:lnTo>
                    <a:pt x="1" y="109"/>
                  </a:lnTo>
                  <a:close/>
                  <a:moveTo>
                    <a:pt x="69" y="109"/>
                  </a:moveTo>
                  <a:cubicBezTo>
                    <a:pt x="69" y="109"/>
                    <a:pt x="69" y="109"/>
                    <a:pt x="69" y="109"/>
                  </a:cubicBezTo>
                  <a:cubicBezTo>
                    <a:pt x="70" y="109"/>
                    <a:pt x="70" y="110"/>
                    <a:pt x="70" y="111"/>
                  </a:cubicBezTo>
                  <a:cubicBezTo>
                    <a:pt x="70" y="111"/>
                    <a:pt x="70" y="112"/>
                    <a:pt x="70" y="113"/>
                  </a:cubicBezTo>
                  <a:cubicBezTo>
                    <a:pt x="70" y="113"/>
                    <a:pt x="70" y="114"/>
                    <a:pt x="71" y="114"/>
                  </a:cubicBezTo>
                  <a:cubicBezTo>
                    <a:pt x="71" y="113"/>
                    <a:pt x="71" y="112"/>
                    <a:pt x="71" y="111"/>
                  </a:cubicBezTo>
                  <a:cubicBezTo>
                    <a:pt x="71" y="110"/>
                    <a:pt x="70" y="109"/>
                    <a:pt x="69" y="109"/>
                  </a:cubicBezTo>
                  <a:close/>
                  <a:moveTo>
                    <a:pt x="54" y="112"/>
                  </a:moveTo>
                  <a:cubicBezTo>
                    <a:pt x="53" y="112"/>
                    <a:pt x="53" y="113"/>
                    <a:pt x="54" y="114"/>
                  </a:cubicBezTo>
                  <a:cubicBezTo>
                    <a:pt x="54" y="113"/>
                    <a:pt x="55" y="113"/>
                    <a:pt x="55" y="112"/>
                  </a:cubicBezTo>
                  <a:cubicBezTo>
                    <a:pt x="54" y="112"/>
                    <a:pt x="54" y="112"/>
                    <a:pt x="54" y="112"/>
                  </a:cubicBezTo>
                  <a:close/>
                  <a:moveTo>
                    <a:pt x="102" y="114"/>
                  </a:moveTo>
                  <a:cubicBezTo>
                    <a:pt x="102" y="114"/>
                    <a:pt x="102" y="115"/>
                    <a:pt x="103" y="115"/>
                  </a:cubicBezTo>
                  <a:cubicBezTo>
                    <a:pt x="103" y="115"/>
                    <a:pt x="103" y="115"/>
                    <a:pt x="104" y="116"/>
                  </a:cubicBezTo>
                  <a:cubicBezTo>
                    <a:pt x="104" y="114"/>
                    <a:pt x="103" y="114"/>
                    <a:pt x="102" y="114"/>
                  </a:cubicBezTo>
                  <a:close/>
                  <a:moveTo>
                    <a:pt x="68" y="120"/>
                  </a:moveTo>
                  <a:cubicBezTo>
                    <a:pt x="67" y="120"/>
                    <a:pt x="67" y="121"/>
                    <a:pt x="67" y="121"/>
                  </a:cubicBezTo>
                  <a:cubicBezTo>
                    <a:pt x="67" y="122"/>
                    <a:pt x="67" y="122"/>
                    <a:pt x="68" y="122"/>
                  </a:cubicBezTo>
                  <a:cubicBezTo>
                    <a:pt x="68" y="121"/>
                    <a:pt x="68" y="120"/>
                    <a:pt x="68" y="120"/>
                  </a:cubicBezTo>
                  <a:close/>
                  <a:moveTo>
                    <a:pt x="65" y="121"/>
                  </a:moveTo>
                  <a:cubicBezTo>
                    <a:pt x="65" y="121"/>
                    <a:pt x="64" y="121"/>
                    <a:pt x="64" y="122"/>
                  </a:cubicBezTo>
                  <a:cubicBezTo>
                    <a:pt x="64" y="122"/>
                    <a:pt x="64" y="123"/>
                    <a:pt x="64" y="123"/>
                  </a:cubicBezTo>
                  <a:cubicBezTo>
                    <a:pt x="64" y="122"/>
                    <a:pt x="65" y="122"/>
                    <a:pt x="65" y="122"/>
                  </a:cubicBezTo>
                  <a:cubicBezTo>
                    <a:pt x="65" y="122"/>
                    <a:pt x="66" y="121"/>
                    <a:pt x="65" y="121"/>
                  </a:cubicBezTo>
                  <a:close/>
                  <a:moveTo>
                    <a:pt x="33" y="123"/>
                  </a:moveTo>
                  <a:cubicBezTo>
                    <a:pt x="33" y="123"/>
                    <a:pt x="33" y="123"/>
                    <a:pt x="33" y="124"/>
                  </a:cubicBezTo>
                  <a:cubicBezTo>
                    <a:pt x="33" y="124"/>
                    <a:pt x="33" y="124"/>
                    <a:pt x="34" y="124"/>
                  </a:cubicBezTo>
                  <a:cubicBezTo>
                    <a:pt x="34" y="123"/>
                    <a:pt x="33" y="123"/>
                    <a:pt x="33" y="123"/>
                  </a:cubicBezTo>
                  <a:cubicBezTo>
                    <a:pt x="33"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9"/>
                    <a:pt x="62" y="129"/>
                    <a:pt x="62" y="129"/>
                  </a:cubicBezTo>
                  <a:cubicBezTo>
                    <a:pt x="63" y="129"/>
                    <a:pt x="63" y="129"/>
                    <a:pt x="63" y="128"/>
                  </a:cubicBezTo>
                  <a:cubicBezTo>
                    <a:pt x="63" y="128"/>
                    <a:pt x="63" y="127"/>
                    <a:pt x="64" y="127"/>
                  </a:cubicBezTo>
                  <a:cubicBezTo>
                    <a:pt x="64" y="126"/>
                    <a:pt x="64" y="125"/>
                    <a:pt x="64" y="125"/>
                  </a:cubicBezTo>
                  <a:cubicBezTo>
                    <a:pt x="64" y="124"/>
                    <a:pt x="64" y="124"/>
                    <a:pt x="63" y="123"/>
                  </a:cubicBezTo>
                  <a:close/>
                  <a:moveTo>
                    <a:pt x="51" y="127"/>
                  </a:moveTo>
                  <a:cubicBezTo>
                    <a:pt x="51" y="127"/>
                    <a:pt x="51" y="127"/>
                    <a:pt x="51" y="127"/>
                  </a:cubicBezTo>
                  <a:cubicBezTo>
                    <a:pt x="51" y="127"/>
                    <a:pt x="51" y="127"/>
                    <a:pt x="52" y="127"/>
                  </a:cubicBezTo>
                  <a:cubicBezTo>
                    <a:pt x="52" y="127"/>
                    <a:pt x="51" y="127"/>
                    <a:pt x="51" y="127"/>
                  </a:cubicBezTo>
                  <a:cubicBezTo>
                    <a:pt x="51" y="126"/>
                    <a:pt x="51" y="127"/>
                    <a:pt x="51" y="127"/>
                  </a:cubicBezTo>
                  <a:close/>
                  <a:moveTo>
                    <a:pt x="103" y="127"/>
                  </a:moveTo>
                  <a:cubicBezTo>
                    <a:pt x="103" y="127"/>
                    <a:pt x="103" y="127"/>
                    <a:pt x="104" y="127"/>
                  </a:cubicBezTo>
                  <a:cubicBezTo>
                    <a:pt x="104" y="127"/>
                    <a:pt x="104" y="127"/>
                    <a:pt x="104" y="126"/>
                  </a:cubicBezTo>
                  <a:cubicBezTo>
                    <a:pt x="104" y="126"/>
                    <a:pt x="103" y="126"/>
                    <a:pt x="103" y="126"/>
                  </a:cubicBezTo>
                  <a:cubicBezTo>
                    <a:pt x="103" y="127"/>
                    <a:pt x="103" y="127"/>
                    <a:pt x="103" y="127"/>
                  </a:cubicBezTo>
                  <a:close/>
                  <a:moveTo>
                    <a:pt x="43" y="128"/>
                  </a:moveTo>
                  <a:cubicBezTo>
                    <a:pt x="43" y="129"/>
                    <a:pt x="43" y="129"/>
                    <a:pt x="43" y="129"/>
                  </a:cubicBezTo>
                  <a:cubicBezTo>
                    <a:pt x="43" y="129"/>
                    <a:pt x="43" y="129"/>
                    <a:pt x="44" y="129"/>
                  </a:cubicBezTo>
                  <a:cubicBezTo>
                    <a:pt x="44" y="128"/>
                    <a:pt x="44" y="128"/>
                    <a:pt x="44" y="128"/>
                  </a:cubicBezTo>
                  <a:cubicBezTo>
                    <a:pt x="44" y="128"/>
                    <a:pt x="44" y="128"/>
                    <a:pt x="43" y="128"/>
                  </a:cubicBezTo>
                  <a:close/>
                  <a:moveTo>
                    <a:pt x="2" y="128"/>
                  </a:moveTo>
                  <a:cubicBezTo>
                    <a:pt x="1" y="129"/>
                    <a:pt x="1" y="129"/>
                    <a:pt x="1" y="130"/>
                  </a:cubicBezTo>
                  <a:cubicBezTo>
                    <a:pt x="1" y="130"/>
                    <a:pt x="2" y="131"/>
                    <a:pt x="3" y="130"/>
                  </a:cubicBezTo>
                  <a:cubicBezTo>
                    <a:pt x="3" y="129"/>
                    <a:pt x="2" y="128"/>
                    <a:pt x="2" y="128"/>
                  </a:cubicBezTo>
                  <a:close/>
                  <a:moveTo>
                    <a:pt x="29" y="130"/>
                  </a:moveTo>
                  <a:cubicBezTo>
                    <a:pt x="28" y="130"/>
                    <a:pt x="26" y="130"/>
                    <a:pt x="25" y="130"/>
                  </a:cubicBezTo>
                  <a:cubicBezTo>
                    <a:pt x="24" y="131"/>
                    <a:pt x="24" y="132"/>
                    <a:pt x="24" y="133"/>
                  </a:cubicBezTo>
                  <a:cubicBezTo>
                    <a:pt x="23" y="134"/>
                    <a:pt x="23" y="135"/>
                    <a:pt x="24" y="136"/>
                  </a:cubicBezTo>
                  <a:cubicBezTo>
                    <a:pt x="24" y="137"/>
                    <a:pt x="25" y="137"/>
                    <a:pt x="26" y="138"/>
                  </a:cubicBezTo>
                  <a:cubicBezTo>
                    <a:pt x="27" y="138"/>
                    <a:pt x="28" y="137"/>
                    <a:pt x="29" y="137"/>
                  </a:cubicBezTo>
                  <a:cubicBezTo>
                    <a:pt x="29" y="136"/>
                    <a:pt x="30" y="136"/>
                    <a:pt x="30" y="135"/>
                  </a:cubicBezTo>
                  <a:cubicBezTo>
                    <a:pt x="30" y="134"/>
                    <a:pt x="30" y="133"/>
                    <a:pt x="30" y="132"/>
                  </a:cubicBezTo>
                  <a:cubicBezTo>
                    <a:pt x="30" y="131"/>
                    <a:pt x="30" y="131"/>
                    <a:pt x="29" y="130"/>
                  </a:cubicBezTo>
                  <a:close/>
                  <a:moveTo>
                    <a:pt x="60" y="134"/>
                  </a:moveTo>
                  <a:cubicBezTo>
                    <a:pt x="61" y="134"/>
                    <a:pt x="61" y="135"/>
                    <a:pt x="61" y="135"/>
                  </a:cubicBezTo>
                  <a:cubicBezTo>
                    <a:pt x="61" y="136"/>
                    <a:pt x="61" y="136"/>
                    <a:pt x="62" y="137"/>
                  </a:cubicBezTo>
                  <a:cubicBezTo>
                    <a:pt x="62" y="137"/>
                    <a:pt x="61" y="137"/>
                    <a:pt x="61" y="138"/>
                  </a:cubicBezTo>
                  <a:cubicBezTo>
                    <a:pt x="61" y="139"/>
                    <a:pt x="61" y="139"/>
                    <a:pt x="61" y="139"/>
                  </a:cubicBezTo>
                  <a:cubicBezTo>
                    <a:pt x="61" y="139"/>
                    <a:pt x="61" y="138"/>
                    <a:pt x="61" y="138"/>
                  </a:cubicBezTo>
                  <a:cubicBezTo>
                    <a:pt x="62" y="138"/>
                    <a:pt x="62" y="138"/>
                    <a:pt x="62" y="137"/>
                  </a:cubicBezTo>
                  <a:cubicBezTo>
                    <a:pt x="62" y="137"/>
                    <a:pt x="62" y="137"/>
                    <a:pt x="63" y="137"/>
                  </a:cubicBezTo>
                  <a:cubicBezTo>
                    <a:pt x="63" y="137"/>
                    <a:pt x="63" y="136"/>
                    <a:pt x="63" y="136"/>
                  </a:cubicBezTo>
                  <a:cubicBezTo>
                    <a:pt x="62" y="136"/>
                    <a:pt x="62" y="135"/>
                    <a:pt x="62" y="135"/>
                  </a:cubicBezTo>
                  <a:cubicBezTo>
                    <a:pt x="62" y="134"/>
                    <a:pt x="62" y="134"/>
                    <a:pt x="62" y="133"/>
                  </a:cubicBezTo>
                  <a:cubicBezTo>
                    <a:pt x="62" y="133"/>
                    <a:pt x="62" y="132"/>
                    <a:pt x="62" y="131"/>
                  </a:cubicBezTo>
                  <a:cubicBezTo>
                    <a:pt x="62" y="131"/>
                    <a:pt x="62" y="130"/>
                    <a:pt x="61" y="130"/>
                  </a:cubicBezTo>
                  <a:cubicBezTo>
                    <a:pt x="61" y="131"/>
                    <a:pt x="61" y="132"/>
                    <a:pt x="61" y="132"/>
                  </a:cubicBezTo>
                  <a:cubicBezTo>
                    <a:pt x="61" y="133"/>
                    <a:pt x="60" y="133"/>
                    <a:pt x="60" y="134"/>
                  </a:cubicBezTo>
                  <a:close/>
                  <a:moveTo>
                    <a:pt x="99" y="132"/>
                  </a:moveTo>
                  <a:cubicBezTo>
                    <a:pt x="99" y="132"/>
                    <a:pt x="100" y="132"/>
                    <a:pt x="100" y="132"/>
                  </a:cubicBezTo>
                  <a:cubicBezTo>
                    <a:pt x="100" y="132"/>
                    <a:pt x="100" y="132"/>
                    <a:pt x="100" y="131"/>
                  </a:cubicBezTo>
                  <a:cubicBezTo>
                    <a:pt x="100" y="132"/>
                    <a:pt x="100" y="132"/>
                    <a:pt x="100" y="132"/>
                  </a:cubicBezTo>
                  <a:cubicBezTo>
                    <a:pt x="99" y="132"/>
                    <a:pt x="99" y="132"/>
                    <a:pt x="99" y="132"/>
                  </a:cubicBezTo>
                  <a:close/>
                  <a:moveTo>
                    <a:pt x="66" y="134"/>
                  </a:moveTo>
                  <a:cubicBezTo>
                    <a:pt x="66" y="134"/>
                    <a:pt x="66" y="134"/>
                    <a:pt x="66" y="133"/>
                  </a:cubicBezTo>
                  <a:cubicBezTo>
                    <a:pt x="67" y="133"/>
                    <a:pt x="67" y="133"/>
                    <a:pt x="66" y="133"/>
                  </a:cubicBezTo>
                  <a:cubicBezTo>
                    <a:pt x="66" y="133"/>
                    <a:pt x="66" y="133"/>
                    <a:pt x="66" y="133"/>
                  </a:cubicBezTo>
                  <a:cubicBezTo>
                    <a:pt x="66" y="133"/>
                    <a:pt x="66" y="133"/>
                    <a:pt x="66" y="134"/>
                  </a:cubicBezTo>
                  <a:close/>
                  <a:moveTo>
                    <a:pt x="45" y="140"/>
                  </a:moveTo>
                  <a:cubicBezTo>
                    <a:pt x="45" y="140"/>
                    <a:pt x="45" y="140"/>
                    <a:pt x="45" y="140"/>
                  </a:cubicBezTo>
                  <a:cubicBezTo>
                    <a:pt x="46" y="140"/>
                    <a:pt x="46" y="140"/>
                    <a:pt x="45" y="140"/>
                  </a:cubicBezTo>
                  <a:cubicBezTo>
                    <a:pt x="45" y="139"/>
                    <a:pt x="45" y="139"/>
                    <a:pt x="45" y="140"/>
                  </a:cubicBezTo>
                  <a:cubicBezTo>
                    <a:pt x="45" y="140"/>
                    <a:pt x="45" y="140"/>
                    <a:pt x="45" y="140"/>
                  </a:cubicBezTo>
                  <a:close/>
                  <a:moveTo>
                    <a:pt x="6" y="143"/>
                  </a:moveTo>
                  <a:cubicBezTo>
                    <a:pt x="6" y="143"/>
                    <a:pt x="6" y="143"/>
                    <a:pt x="6" y="143"/>
                  </a:cubicBezTo>
                  <a:cubicBezTo>
                    <a:pt x="6" y="143"/>
                    <a:pt x="6" y="143"/>
                    <a:pt x="6" y="143"/>
                  </a:cubicBezTo>
                  <a:cubicBezTo>
                    <a:pt x="6" y="142"/>
                    <a:pt x="6" y="142"/>
                    <a:pt x="6" y="142"/>
                  </a:cubicBezTo>
                  <a:cubicBezTo>
                    <a:pt x="6" y="142"/>
                    <a:pt x="6" y="142"/>
                    <a:pt x="6" y="143"/>
                  </a:cubicBezTo>
                  <a:close/>
                  <a:moveTo>
                    <a:pt x="38" y="143"/>
                  </a:moveTo>
                  <a:cubicBezTo>
                    <a:pt x="38" y="143"/>
                    <a:pt x="38" y="144"/>
                    <a:pt x="38" y="144"/>
                  </a:cubicBezTo>
                  <a:cubicBezTo>
                    <a:pt x="38" y="144"/>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5"/>
                    <a:pt x="5" y="145"/>
                    <a:pt x="5" y="145"/>
                  </a:cubicBezTo>
                  <a:cubicBezTo>
                    <a:pt x="4" y="145"/>
                    <a:pt x="4" y="145"/>
                    <a:pt x="4" y="145"/>
                  </a:cubicBezTo>
                  <a:lnTo>
                    <a:pt x="5" y="145"/>
                  </a:lnTo>
                  <a:close/>
                  <a:moveTo>
                    <a:pt x="65" y="145"/>
                  </a:moveTo>
                  <a:cubicBezTo>
                    <a:pt x="65" y="145"/>
                    <a:pt x="66" y="145"/>
                    <a:pt x="66" y="145"/>
                  </a:cubicBezTo>
                  <a:cubicBezTo>
                    <a:pt x="66" y="145"/>
                    <a:pt x="66" y="145"/>
                    <a:pt x="66" y="145"/>
                  </a:cubicBezTo>
                  <a:cubicBezTo>
                    <a:pt x="66" y="145"/>
                    <a:pt x="66" y="145"/>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20" y="148"/>
                  </a:cubicBezTo>
                  <a:cubicBezTo>
                    <a:pt x="20" y="147"/>
                    <a:pt x="19" y="147"/>
                    <a:pt x="19" y="148"/>
                  </a:cubicBezTo>
                  <a:close/>
                  <a:moveTo>
                    <a:pt x="62" y="148"/>
                  </a:moveTo>
                  <a:cubicBezTo>
                    <a:pt x="61" y="149"/>
                    <a:pt x="61" y="149"/>
                    <a:pt x="61" y="150"/>
                  </a:cubicBezTo>
                  <a:cubicBezTo>
                    <a:pt x="61" y="150"/>
                    <a:pt x="62" y="150"/>
                    <a:pt x="62" y="150"/>
                  </a:cubicBezTo>
                  <a:cubicBezTo>
                    <a:pt x="63" y="150"/>
                    <a:pt x="63" y="150"/>
                    <a:pt x="63" y="149"/>
                  </a:cubicBezTo>
                  <a:cubicBezTo>
                    <a:pt x="63" y="149"/>
                    <a:pt x="62" y="148"/>
                    <a:pt x="62" y="148"/>
                  </a:cubicBezTo>
                  <a:close/>
                  <a:moveTo>
                    <a:pt x="58" y="152"/>
                  </a:moveTo>
                  <a:cubicBezTo>
                    <a:pt x="58" y="152"/>
                    <a:pt x="58" y="152"/>
                    <a:pt x="58" y="152"/>
                  </a:cubicBezTo>
                  <a:cubicBezTo>
                    <a:pt x="59" y="152"/>
                    <a:pt x="59" y="152"/>
                    <a:pt x="59" y="151"/>
                  </a:cubicBezTo>
                  <a:cubicBezTo>
                    <a:pt x="59" y="151"/>
                    <a:pt x="58" y="152"/>
                    <a:pt x="58" y="152"/>
                  </a:cubicBezTo>
                  <a:cubicBezTo>
                    <a:pt x="58" y="152"/>
                    <a:pt x="58" y="152"/>
                    <a:pt x="58" y="152"/>
                  </a:cubicBezTo>
                  <a:close/>
                  <a:moveTo>
                    <a:pt x="32" y="152"/>
                  </a:moveTo>
                  <a:cubicBezTo>
                    <a:pt x="32" y="153"/>
                    <a:pt x="32" y="153"/>
                    <a:pt x="33" y="152"/>
                  </a:cubicBezTo>
                  <a:cubicBezTo>
                    <a:pt x="33" y="152"/>
                    <a:pt x="32" y="152"/>
                    <a:pt x="32" y="152"/>
                  </a:cubicBezTo>
                  <a:cubicBezTo>
                    <a:pt x="32" y="152"/>
                    <a:pt x="32" y="152"/>
                    <a:pt x="32" y="152"/>
                  </a:cubicBezTo>
                  <a:close/>
                  <a:moveTo>
                    <a:pt x="21" y="153"/>
                  </a:moveTo>
                  <a:cubicBezTo>
                    <a:pt x="21" y="154"/>
                    <a:pt x="21" y="155"/>
                    <a:pt x="21" y="156"/>
                  </a:cubicBezTo>
                  <a:cubicBezTo>
                    <a:pt x="21" y="157"/>
                    <a:pt x="22" y="157"/>
                    <a:pt x="23" y="157"/>
                  </a:cubicBezTo>
                  <a:cubicBezTo>
                    <a:pt x="23" y="157"/>
                    <a:pt x="23" y="156"/>
                    <a:pt x="23" y="156"/>
                  </a:cubicBezTo>
                  <a:cubicBezTo>
                    <a:pt x="23" y="155"/>
                    <a:pt x="23" y="155"/>
                    <a:pt x="23" y="154"/>
                  </a:cubicBezTo>
                  <a:cubicBezTo>
                    <a:pt x="23" y="154"/>
                    <a:pt x="23" y="154"/>
                    <a:pt x="23" y="154"/>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8" y="155"/>
                    <a:pt x="17" y="156"/>
                    <a:pt x="18" y="156"/>
                  </a:cubicBezTo>
                  <a:cubicBezTo>
                    <a:pt x="18" y="157"/>
                    <a:pt x="18" y="157"/>
                    <a:pt x="18" y="157"/>
                  </a:cubicBezTo>
                  <a:cubicBezTo>
                    <a:pt x="18" y="158"/>
                    <a:pt x="18" y="158"/>
                    <a:pt x="18" y="159"/>
                  </a:cubicBezTo>
                  <a:cubicBezTo>
                    <a:pt x="18" y="159"/>
                    <a:pt x="18" y="160"/>
                    <a:pt x="17" y="160"/>
                  </a:cubicBezTo>
                  <a:cubicBezTo>
                    <a:pt x="18" y="160"/>
                    <a:pt x="19" y="159"/>
                    <a:pt x="19" y="159"/>
                  </a:cubicBezTo>
                  <a:cubicBezTo>
                    <a:pt x="19" y="158"/>
                    <a:pt x="19" y="157"/>
                    <a:pt x="19" y="155"/>
                  </a:cubicBezTo>
                  <a:cubicBezTo>
                    <a:pt x="19" y="155"/>
                    <a:pt x="19" y="155"/>
                    <a:pt x="19" y="155"/>
                  </a:cubicBezTo>
                  <a:cubicBezTo>
                    <a:pt x="19" y="155"/>
                    <a:pt x="18" y="155"/>
                    <a:pt x="18" y="155"/>
                  </a:cubicBezTo>
                  <a:close/>
                  <a:moveTo>
                    <a:pt x="38" y="158"/>
                  </a:moveTo>
                  <a:cubicBezTo>
                    <a:pt x="38" y="158"/>
                    <a:pt x="38" y="158"/>
                    <a:pt x="38" y="158"/>
                  </a:cubicBezTo>
                  <a:cubicBezTo>
                    <a:pt x="38" y="158"/>
                    <a:pt x="38" y="158"/>
                    <a:pt x="38" y="157"/>
                  </a:cubicBezTo>
                  <a:cubicBezTo>
                    <a:pt x="38" y="157"/>
                    <a:pt x="38" y="157"/>
                    <a:pt x="38" y="157"/>
                  </a:cubicBezTo>
                  <a:cubicBezTo>
                    <a:pt x="38" y="158"/>
                    <a:pt x="38" y="158"/>
                    <a:pt x="38" y="158"/>
                  </a:cubicBezTo>
                  <a:close/>
                  <a:moveTo>
                    <a:pt x="31" y="163"/>
                  </a:moveTo>
                  <a:cubicBezTo>
                    <a:pt x="31" y="163"/>
                    <a:pt x="31" y="163"/>
                    <a:pt x="32" y="163"/>
                  </a:cubicBezTo>
                  <a:cubicBezTo>
                    <a:pt x="32" y="163"/>
                    <a:pt x="32" y="163"/>
                    <a:pt x="32" y="163"/>
                  </a:cubicBezTo>
                  <a:cubicBezTo>
                    <a:pt x="31" y="162"/>
                    <a:pt x="31" y="163"/>
                    <a:pt x="31" y="163"/>
                  </a:cubicBezTo>
                  <a:cubicBezTo>
                    <a:pt x="31" y="163"/>
                    <a:pt x="31" y="163"/>
                    <a:pt x="31" y="163"/>
                  </a:cubicBezTo>
                  <a:close/>
                  <a:moveTo>
                    <a:pt x="29" y="168"/>
                  </a:moveTo>
                  <a:lnTo>
                    <a:pt x="29" y="169"/>
                  </a:lnTo>
                  <a:cubicBezTo>
                    <a:pt x="29" y="169"/>
                    <a:pt x="30" y="169"/>
                    <a:pt x="31" y="169"/>
                  </a:cubicBezTo>
                  <a:cubicBezTo>
                    <a:pt x="31" y="169"/>
                    <a:pt x="31" y="169"/>
                    <a:pt x="31" y="168"/>
                  </a:cubicBezTo>
                  <a:lnTo>
                    <a:pt x="29" y="168"/>
                  </a:lnTo>
                  <a:close/>
                  <a:moveTo>
                    <a:pt x="32" y="164"/>
                  </a:moveTo>
                  <a:cubicBezTo>
                    <a:pt x="31" y="165"/>
                    <a:pt x="31" y="166"/>
                    <a:pt x="30" y="166"/>
                  </a:cubicBezTo>
                  <a:cubicBezTo>
                    <a:pt x="30" y="167"/>
                    <a:pt x="31" y="168"/>
                    <a:pt x="32" y="169"/>
                  </a:cubicBezTo>
                  <a:cubicBezTo>
                    <a:pt x="33" y="168"/>
                    <a:pt x="34" y="168"/>
                    <a:pt x="35" y="167"/>
                  </a:cubicBezTo>
                  <a:cubicBezTo>
                    <a:pt x="34" y="166"/>
                    <a:pt x="34" y="165"/>
                    <a:pt x="34" y="165"/>
                  </a:cubicBezTo>
                  <a:cubicBezTo>
                    <a:pt x="33" y="164"/>
                    <a:pt x="33" y="164"/>
                    <a:pt x="32" y="164"/>
                  </a:cubicBezTo>
                  <a:close/>
                  <a:moveTo>
                    <a:pt x="26" y="165"/>
                  </a:moveTo>
                  <a:cubicBezTo>
                    <a:pt x="26" y="165"/>
                    <a:pt x="25" y="166"/>
                    <a:pt x="25" y="167"/>
                  </a:cubicBezTo>
                  <a:cubicBezTo>
                    <a:pt x="25" y="168"/>
                    <a:pt x="26" y="168"/>
                    <a:pt x="26" y="168"/>
                  </a:cubicBezTo>
                  <a:cubicBezTo>
                    <a:pt x="27" y="168"/>
                    <a:pt x="27" y="167"/>
                    <a:pt x="27" y="167"/>
                  </a:cubicBezTo>
                  <a:cubicBezTo>
                    <a:pt x="28" y="166"/>
                    <a:pt x="28" y="166"/>
                    <a:pt x="28" y="165"/>
                  </a:cubicBezTo>
                  <a:lnTo>
                    <a:pt x="26" y="165"/>
                  </a:lnTo>
                  <a:close/>
                  <a:moveTo>
                    <a:pt x="35" y="165"/>
                  </a:moveTo>
                  <a:cubicBezTo>
                    <a:pt x="36" y="165"/>
                    <a:pt x="36" y="165"/>
                    <a:pt x="36" y="166"/>
                  </a:cubicBezTo>
                  <a:lnTo>
                    <a:pt x="37" y="166"/>
                  </a:lnTo>
                  <a:cubicBezTo>
                    <a:pt x="37" y="165"/>
                    <a:pt x="37" y="165"/>
                    <a:pt x="37" y="165"/>
                  </a:cubicBezTo>
                  <a:cubicBezTo>
                    <a:pt x="37" y="165"/>
                    <a:pt x="36" y="165"/>
                    <a:pt x="36" y="165"/>
                  </a:cubicBezTo>
                  <a:cubicBezTo>
                    <a:pt x="36" y="165"/>
                    <a:pt x="36"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8" y="172"/>
                    <a:pt x="28" y="171"/>
                    <a:pt x="28" y="171"/>
                  </a:cubicBezTo>
                  <a:cubicBezTo>
                    <a:pt x="27" y="171"/>
                    <a:pt x="27" y="171"/>
                    <a:pt x="27" y="171"/>
                  </a:cubicBezTo>
                  <a:cubicBezTo>
                    <a:pt x="27" y="171"/>
                    <a:pt x="27" y="172"/>
                    <a:pt x="27" y="172"/>
                  </a:cubicBezTo>
                  <a:close/>
                  <a:moveTo>
                    <a:pt x="3" y="172"/>
                  </a:moveTo>
                  <a:cubicBezTo>
                    <a:pt x="3" y="172"/>
                    <a:pt x="3" y="173"/>
                    <a:pt x="3" y="173"/>
                  </a:cubicBezTo>
                  <a:cubicBezTo>
                    <a:pt x="3" y="173"/>
                    <a:pt x="3" y="173"/>
                    <a:pt x="3" y="172"/>
                  </a:cubicBezTo>
                  <a:cubicBezTo>
                    <a:pt x="3" y="172"/>
                    <a:pt x="3" y="172"/>
                    <a:pt x="3" y="172"/>
                  </a:cubicBezTo>
                  <a:cubicBezTo>
                    <a:pt x="3" y="172"/>
                    <a:pt x="3" y="172"/>
                    <a:pt x="3" y="172"/>
                  </a:cubicBezTo>
                  <a:close/>
                  <a:moveTo>
                    <a:pt x="42" y="173"/>
                  </a:moveTo>
                  <a:cubicBezTo>
                    <a:pt x="42" y="173"/>
                    <a:pt x="42" y="173"/>
                    <a:pt x="42" y="173"/>
                  </a:cubicBezTo>
                  <a:cubicBezTo>
                    <a:pt x="43" y="173"/>
                    <a:pt x="43" y="173"/>
                    <a:pt x="43" y="173"/>
                  </a:cubicBezTo>
                  <a:cubicBezTo>
                    <a:pt x="43" y="173"/>
                    <a:pt x="42" y="173"/>
                    <a:pt x="42" y="173"/>
                  </a:cubicBezTo>
                  <a:cubicBezTo>
                    <a:pt x="42" y="173"/>
                    <a:pt x="42" y="173"/>
                    <a:pt x="42" y="173"/>
                  </a:cubicBezTo>
                  <a:close/>
                  <a:moveTo>
                    <a:pt x="2" y="173"/>
                  </a:moveTo>
                  <a:cubicBezTo>
                    <a:pt x="2" y="173"/>
                    <a:pt x="1" y="173"/>
                    <a:pt x="1" y="174"/>
                  </a:cubicBezTo>
                  <a:cubicBezTo>
                    <a:pt x="1" y="175"/>
                    <a:pt x="1" y="175"/>
                    <a:pt x="1" y="175"/>
                  </a:cubicBezTo>
                  <a:cubicBezTo>
                    <a:pt x="2" y="175"/>
                    <a:pt x="2" y="175"/>
                    <a:pt x="2" y="174"/>
                  </a:cubicBezTo>
                  <a:cubicBezTo>
                    <a:pt x="2" y="174"/>
                    <a:pt x="2" y="174"/>
                    <a:pt x="2" y="173"/>
                  </a:cubicBezTo>
                  <a:close/>
                  <a:moveTo>
                    <a:pt x="121" y="175"/>
                  </a:moveTo>
                  <a:cubicBezTo>
                    <a:pt x="120" y="175"/>
                    <a:pt x="120" y="176"/>
                    <a:pt x="120" y="177"/>
                  </a:cubicBezTo>
                  <a:cubicBezTo>
                    <a:pt x="120" y="177"/>
                    <a:pt x="119" y="178"/>
                    <a:pt x="119" y="179"/>
                  </a:cubicBezTo>
                  <a:cubicBezTo>
                    <a:pt x="120" y="179"/>
                    <a:pt x="120" y="179"/>
                    <a:pt x="120" y="178"/>
                  </a:cubicBezTo>
                  <a:cubicBezTo>
                    <a:pt x="120" y="178"/>
                    <a:pt x="121" y="178"/>
                    <a:pt x="121" y="177"/>
                  </a:cubicBezTo>
                  <a:cubicBezTo>
                    <a:pt x="121" y="177"/>
                    <a:pt x="121" y="176"/>
                    <a:pt x="121" y="176"/>
                  </a:cubicBezTo>
                  <a:cubicBezTo>
                    <a:pt x="121" y="175"/>
                    <a:pt x="121" y="175"/>
                    <a:pt x="121" y="175"/>
                  </a:cubicBezTo>
                  <a:close/>
                  <a:moveTo>
                    <a:pt x="22" y="180"/>
                  </a:moveTo>
                  <a:cubicBezTo>
                    <a:pt x="24" y="180"/>
                    <a:pt x="24" y="181"/>
                    <a:pt x="24" y="182"/>
                  </a:cubicBezTo>
                  <a:cubicBezTo>
                    <a:pt x="24" y="182"/>
                    <a:pt x="25" y="182"/>
                    <a:pt x="26" y="182"/>
                  </a:cubicBezTo>
                  <a:cubicBezTo>
                    <a:pt x="26" y="182"/>
                    <a:pt x="27" y="182"/>
                    <a:pt x="28" y="182"/>
                  </a:cubicBezTo>
                  <a:cubicBezTo>
                    <a:pt x="28" y="182"/>
                    <a:pt x="29" y="182"/>
                    <a:pt x="29" y="182"/>
                  </a:cubicBezTo>
                  <a:cubicBezTo>
                    <a:pt x="30" y="181"/>
                    <a:pt x="30" y="181"/>
                    <a:pt x="29" y="180"/>
                  </a:cubicBezTo>
                  <a:cubicBezTo>
                    <a:pt x="29" y="181"/>
                    <a:pt x="29" y="181"/>
                    <a:pt x="28" y="181"/>
                  </a:cubicBezTo>
                  <a:cubicBezTo>
                    <a:pt x="28" y="181"/>
                    <a:pt x="28" y="181"/>
                    <a:pt x="27" y="181"/>
                  </a:cubicBezTo>
                  <a:cubicBezTo>
                    <a:pt x="27" y="181"/>
                    <a:pt x="27" y="181"/>
                    <a:pt x="26" y="181"/>
                  </a:cubicBezTo>
                  <a:cubicBezTo>
                    <a:pt x="26" y="181"/>
                    <a:pt x="26" y="181"/>
                    <a:pt x="25" y="181"/>
                  </a:cubicBezTo>
                  <a:cubicBezTo>
                    <a:pt x="25" y="180"/>
                    <a:pt x="25" y="180"/>
                    <a:pt x="24" y="179"/>
                  </a:cubicBezTo>
                  <a:cubicBezTo>
                    <a:pt x="24" y="178"/>
                    <a:pt x="23" y="177"/>
                    <a:pt x="22" y="177"/>
                  </a:cubicBezTo>
                  <a:lnTo>
                    <a:pt x="22" y="180"/>
                  </a:lnTo>
                  <a:close/>
                  <a:moveTo>
                    <a:pt x="72" y="180"/>
                  </a:moveTo>
                  <a:cubicBezTo>
                    <a:pt x="72" y="181"/>
                    <a:pt x="72" y="180"/>
                    <a:pt x="72" y="180"/>
                  </a:cubicBezTo>
                  <a:cubicBezTo>
                    <a:pt x="73" y="180"/>
                    <a:pt x="73" y="180"/>
                    <a:pt x="72" y="180"/>
                  </a:cubicBezTo>
                  <a:cubicBezTo>
                    <a:pt x="72" y="180"/>
                    <a:pt x="72" y="180"/>
                    <a:pt x="72" y="180"/>
                  </a:cubicBezTo>
                  <a:cubicBezTo>
                    <a:pt x="72" y="180"/>
                    <a:pt x="72" y="180"/>
                    <a:pt x="72" y="180"/>
                  </a:cubicBezTo>
                  <a:close/>
                  <a:moveTo>
                    <a:pt x="14" y="181"/>
                  </a:moveTo>
                  <a:cubicBezTo>
                    <a:pt x="14" y="181"/>
                    <a:pt x="15" y="181"/>
                    <a:pt x="15" y="181"/>
                  </a:cubicBezTo>
                  <a:cubicBezTo>
                    <a:pt x="15" y="181"/>
                    <a:pt x="15" y="181"/>
                    <a:pt x="15" y="180"/>
                  </a:cubicBezTo>
                  <a:cubicBezTo>
                    <a:pt x="15" y="180"/>
                    <a:pt x="15" y="180"/>
                    <a:pt x="14" y="180"/>
                  </a:cubicBezTo>
                  <a:cubicBezTo>
                    <a:pt x="14" y="181"/>
                    <a:pt x="14" y="181"/>
                    <a:pt x="14" y="181"/>
                  </a:cubicBezTo>
                  <a:close/>
                  <a:moveTo>
                    <a:pt x="10" y="181"/>
                  </a:moveTo>
                  <a:cubicBezTo>
                    <a:pt x="10" y="181"/>
                    <a:pt x="10" y="182"/>
                    <a:pt x="10" y="182"/>
                  </a:cubicBezTo>
                  <a:cubicBezTo>
                    <a:pt x="9" y="182"/>
                    <a:pt x="9" y="182"/>
                    <a:pt x="9" y="182"/>
                  </a:cubicBezTo>
                  <a:cubicBezTo>
                    <a:pt x="9" y="182"/>
                    <a:pt x="8" y="182"/>
                    <a:pt x="8" y="182"/>
                  </a:cubicBezTo>
                  <a:cubicBezTo>
                    <a:pt x="8" y="182"/>
                    <a:pt x="8" y="182"/>
                    <a:pt x="8" y="183"/>
                  </a:cubicBezTo>
                  <a:cubicBezTo>
                    <a:pt x="9" y="183"/>
                    <a:pt x="9" y="183"/>
                    <a:pt x="9" y="183"/>
                  </a:cubicBezTo>
                  <a:cubicBezTo>
                    <a:pt x="10" y="183"/>
                    <a:pt x="10" y="183"/>
                    <a:pt x="10" y="182"/>
                  </a:cubicBezTo>
                  <a:cubicBezTo>
                    <a:pt x="10" y="182"/>
                    <a:pt x="10" y="182"/>
                    <a:pt x="10" y="182"/>
                  </a:cubicBezTo>
                  <a:cubicBezTo>
                    <a:pt x="10" y="181"/>
                    <a:pt x="10" y="181"/>
                    <a:pt x="10" y="181"/>
                  </a:cubicBezTo>
                  <a:close/>
                  <a:moveTo>
                    <a:pt x="21" y="182"/>
                  </a:moveTo>
                  <a:lnTo>
                    <a:pt x="22" y="182"/>
                  </a:lnTo>
                  <a:lnTo>
                    <a:pt x="22" y="182"/>
                  </a:lnTo>
                  <a:lnTo>
                    <a:pt x="21" y="182"/>
                  </a:lnTo>
                  <a:close/>
                  <a:moveTo>
                    <a:pt x="68" y="183"/>
                  </a:moveTo>
                  <a:cubicBezTo>
                    <a:pt x="68" y="183"/>
                    <a:pt x="69" y="183"/>
                    <a:pt x="69" y="183"/>
                  </a:cubicBezTo>
                  <a:cubicBezTo>
                    <a:pt x="69" y="183"/>
                    <a:pt x="69" y="183"/>
                    <a:pt x="69" y="183"/>
                  </a:cubicBezTo>
                  <a:cubicBezTo>
                    <a:pt x="69" y="183"/>
                    <a:pt x="69" y="183"/>
                    <a:pt x="69" y="182"/>
                  </a:cubicBezTo>
                  <a:cubicBezTo>
                    <a:pt x="69" y="182"/>
                    <a:pt x="69" y="182"/>
                    <a:pt x="68" y="183"/>
                  </a:cubicBezTo>
                  <a:close/>
                  <a:moveTo>
                    <a:pt x="22" y="183"/>
                  </a:moveTo>
                  <a:cubicBezTo>
                    <a:pt x="22" y="184"/>
                    <a:pt x="23" y="185"/>
                    <a:pt x="24" y="184"/>
                  </a:cubicBezTo>
                  <a:cubicBezTo>
                    <a:pt x="24" y="183"/>
                    <a:pt x="23" y="183"/>
                    <a:pt x="22" y="183"/>
                  </a:cubicBezTo>
                  <a:close/>
                  <a:moveTo>
                    <a:pt x="74" y="183"/>
                  </a:moveTo>
                  <a:cubicBezTo>
                    <a:pt x="74" y="183"/>
                    <a:pt x="74" y="184"/>
                    <a:pt x="75" y="184"/>
                  </a:cubicBezTo>
                  <a:cubicBezTo>
                    <a:pt x="75" y="185"/>
                    <a:pt x="75" y="185"/>
                    <a:pt x="76" y="184"/>
                  </a:cubicBezTo>
                  <a:cubicBezTo>
                    <a:pt x="75" y="184"/>
                    <a:pt x="75" y="184"/>
                    <a:pt x="75" y="183"/>
                  </a:cubicBezTo>
                  <a:cubicBezTo>
                    <a:pt x="75" y="183"/>
                    <a:pt x="74" y="183"/>
                    <a:pt x="74" y="183"/>
                  </a:cubicBezTo>
                  <a:close/>
                  <a:moveTo>
                    <a:pt x="14" y="184"/>
                  </a:moveTo>
                  <a:cubicBezTo>
                    <a:pt x="14" y="184"/>
                    <a:pt x="14" y="184"/>
                    <a:pt x="14" y="185"/>
                  </a:cubicBezTo>
                  <a:lnTo>
                    <a:pt x="15" y="185"/>
                  </a:lnTo>
                  <a:cubicBezTo>
                    <a:pt x="15" y="185"/>
                    <a:pt x="15" y="185"/>
                    <a:pt x="16" y="184"/>
                  </a:cubicBezTo>
                  <a:cubicBezTo>
                    <a:pt x="16" y="184"/>
                    <a:pt x="16" y="184"/>
                    <a:pt x="16" y="184"/>
                  </a:cubicBezTo>
                  <a:cubicBezTo>
                    <a:pt x="16" y="184"/>
                    <a:pt x="15" y="184"/>
                    <a:pt x="15" y="183"/>
                  </a:cubicBezTo>
                  <a:cubicBezTo>
                    <a:pt x="14" y="183"/>
                    <a:pt x="14" y="183"/>
                    <a:pt x="14" y="184"/>
                  </a:cubicBezTo>
                  <a:close/>
                  <a:moveTo>
                    <a:pt x="18" y="184"/>
                  </a:moveTo>
                  <a:cubicBezTo>
                    <a:pt x="18" y="184"/>
                    <a:pt x="19" y="184"/>
                    <a:pt x="19" y="184"/>
                  </a:cubicBezTo>
                  <a:cubicBezTo>
                    <a:pt x="19" y="184"/>
                    <a:pt x="19" y="184"/>
                    <a:pt x="19" y="183"/>
                  </a:cubicBezTo>
                  <a:cubicBezTo>
                    <a:pt x="19" y="183"/>
                    <a:pt x="18" y="184"/>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3" y="184"/>
                  </a:moveTo>
                  <a:cubicBezTo>
                    <a:pt x="72" y="184"/>
                    <a:pt x="71" y="184"/>
                    <a:pt x="71" y="184"/>
                  </a:cubicBezTo>
                  <a:cubicBezTo>
                    <a:pt x="70" y="185"/>
                    <a:pt x="70" y="185"/>
                    <a:pt x="69" y="186"/>
                  </a:cubicBezTo>
                  <a:cubicBezTo>
                    <a:pt x="70" y="186"/>
                    <a:pt x="70" y="186"/>
                    <a:pt x="70" y="186"/>
                  </a:cubicBezTo>
                  <a:cubicBezTo>
                    <a:pt x="71" y="185"/>
                    <a:pt x="71" y="185"/>
                    <a:pt x="71" y="185"/>
                  </a:cubicBezTo>
                  <a:cubicBezTo>
                    <a:pt x="71" y="186"/>
                    <a:pt x="71" y="186"/>
                    <a:pt x="72" y="185"/>
                  </a:cubicBezTo>
                  <a:cubicBezTo>
                    <a:pt x="73" y="185"/>
                    <a:pt x="73" y="185"/>
                    <a:pt x="73" y="184"/>
                  </a:cubicBezTo>
                  <a:close/>
                  <a:moveTo>
                    <a:pt x="2" y="186"/>
                  </a:moveTo>
                  <a:cubicBezTo>
                    <a:pt x="2" y="186"/>
                    <a:pt x="2" y="186"/>
                    <a:pt x="3" y="186"/>
                  </a:cubicBezTo>
                  <a:cubicBezTo>
                    <a:pt x="3" y="186"/>
                    <a:pt x="3" y="186"/>
                    <a:pt x="3" y="186"/>
                  </a:cubicBezTo>
                  <a:cubicBezTo>
                    <a:pt x="3" y="186"/>
                    <a:pt x="3"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20" y="186"/>
                  </a:cubicBezTo>
                  <a:cubicBezTo>
                    <a:pt x="20" y="185"/>
                    <a:pt x="19" y="186"/>
                    <a:pt x="19" y="186"/>
                  </a:cubicBezTo>
                  <a:close/>
                  <a:moveTo>
                    <a:pt x="74" y="186"/>
                  </a:moveTo>
                  <a:cubicBezTo>
                    <a:pt x="74" y="187"/>
                    <a:pt x="74" y="187"/>
                    <a:pt x="74" y="187"/>
                  </a:cubicBezTo>
                  <a:cubicBezTo>
                    <a:pt x="74" y="187"/>
                    <a:pt x="74" y="187"/>
                    <a:pt x="75" y="186"/>
                  </a:cubicBezTo>
                  <a:cubicBezTo>
                    <a:pt x="75" y="186"/>
                    <a:pt x="74" y="186"/>
                    <a:pt x="74" y="186"/>
                  </a:cubicBezTo>
                  <a:cubicBezTo>
                    <a:pt x="74" y="186"/>
                    <a:pt x="74" y="186"/>
                    <a:pt x="74" y="186"/>
                  </a:cubicBezTo>
                  <a:close/>
                  <a:moveTo>
                    <a:pt x="4" y="188"/>
                  </a:moveTo>
                  <a:cubicBezTo>
                    <a:pt x="4" y="188"/>
                    <a:pt x="5" y="188"/>
                    <a:pt x="5" y="188"/>
                  </a:cubicBezTo>
                  <a:cubicBezTo>
                    <a:pt x="6" y="188"/>
                    <a:pt x="6" y="188"/>
                    <a:pt x="6" y="188"/>
                  </a:cubicBezTo>
                  <a:cubicBezTo>
                    <a:pt x="6" y="187"/>
                    <a:pt x="6" y="187"/>
                    <a:pt x="5" y="187"/>
                  </a:cubicBezTo>
                  <a:cubicBezTo>
                    <a:pt x="5" y="187"/>
                    <a:pt x="4" y="187"/>
                    <a:pt x="4" y="188"/>
                  </a:cubicBezTo>
                  <a:close/>
                  <a:moveTo>
                    <a:pt x="35" y="188"/>
                  </a:moveTo>
                  <a:cubicBezTo>
                    <a:pt x="35" y="188"/>
                    <a:pt x="35" y="188"/>
                    <a:pt x="35" y="188"/>
                  </a:cubicBezTo>
                  <a:cubicBezTo>
                    <a:pt x="36" y="187"/>
                    <a:pt x="36" y="187"/>
                    <a:pt x="36" y="187"/>
                  </a:cubicBezTo>
                  <a:cubicBezTo>
                    <a:pt x="35" y="187"/>
                    <a:pt x="35" y="187"/>
                    <a:pt x="35" y="187"/>
                  </a:cubicBezTo>
                  <a:cubicBezTo>
                    <a:pt x="35" y="187"/>
                    <a:pt x="35" y="188"/>
                    <a:pt x="35" y="188"/>
                  </a:cubicBezTo>
                  <a:close/>
                  <a:moveTo>
                    <a:pt x="12" y="188"/>
                  </a:moveTo>
                  <a:cubicBezTo>
                    <a:pt x="12" y="188"/>
                    <a:pt x="12" y="188"/>
                    <a:pt x="12" y="188"/>
                  </a:cubicBezTo>
                  <a:cubicBezTo>
                    <a:pt x="12" y="188"/>
                    <a:pt x="12" y="188"/>
                    <a:pt x="12" y="188"/>
                  </a:cubicBezTo>
                  <a:cubicBezTo>
                    <a:pt x="12" y="187"/>
                    <a:pt x="12" y="187"/>
                    <a:pt x="12" y="188"/>
                  </a:cubicBezTo>
                  <a:cubicBezTo>
                    <a:pt x="11" y="188"/>
                    <a:pt x="11" y="188"/>
                    <a:pt x="12" y="188"/>
                  </a:cubicBezTo>
                  <a:close/>
                  <a:moveTo>
                    <a:pt x="40" y="189"/>
                  </a:moveTo>
                  <a:lnTo>
                    <a:pt x="41" y="189"/>
                  </a:lnTo>
                  <a:lnTo>
                    <a:pt x="41" y="188"/>
                  </a:lnTo>
                  <a:lnTo>
                    <a:pt x="40" y="188"/>
                  </a:lnTo>
                  <a:lnTo>
                    <a:pt x="40" y="189"/>
                  </a:lnTo>
                  <a:close/>
                  <a:moveTo>
                    <a:pt x="15" y="189"/>
                  </a:moveTo>
                  <a:cubicBezTo>
                    <a:pt x="15" y="189"/>
                    <a:pt x="15" y="189"/>
                    <a:pt x="16" y="189"/>
                  </a:cubicBezTo>
                  <a:cubicBezTo>
                    <a:pt x="16" y="189"/>
                    <a:pt x="16" y="189"/>
                    <a:pt x="16" y="189"/>
                  </a:cubicBezTo>
                  <a:cubicBezTo>
                    <a:pt x="16" y="188"/>
                    <a:pt x="15" y="189"/>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90"/>
                    <a:pt x="46" y="189"/>
                  </a:cubicBezTo>
                  <a:close/>
                  <a:moveTo>
                    <a:pt x="15" y="190"/>
                  </a:moveTo>
                  <a:lnTo>
                    <a:pt x="16" y="190"/>
                  </a:lnTo>
                  <a:lnTo>
                    <a:pt x="16" y="190"/>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0" y="193"/>
                    <a:pt x="10" y="193"/>
                  </a:cubicBezTo>
                  <a:cubicBezTo>
                    <a:pt x="10" y="193"/>
                    <a:pt x="10" y="193"/>
                    <a:pt x="10" y="193"/>
                  </a:cubicBezTo>
                  <a:cubicBezTo>
                    <a:pt x="9" y="193"/>
                    <a:pt x="9" y="193"/>
                    <a:pt x="10" y="193"/>
                  </a:cubicBezTo>
                  <a:close/>
                  <a:moveTo>
                    <a:pt x="2" y="195"/>
                  </a:moveTo>
                  <a:cubicBezTo>
                    <a:pt x="2" y="195"/>
                    <a:pt x="2" y="195"/>
                    <a:pt x="2" y="195"/>
                  </a:cubicBezTo>
                  <a:cubicBezTo>
                    <a:pt x="3" y="195"/>
                    <a:pt x="3" y="194"/>
                    <a:pt x="2" y="194"/>
                  </a:cubicBezTo>
                  <a:cubicBezTo>
                    <a:pt x="2" y="194"/>
                    <a:pt x="2" y="194"/>
                    <a:pt x="2" y="194"/>
                  </a:cubicBezTo>
                  <a:cubicBezTo>
                    <a:pt x="2" y="194"/>
                    <a:pt x="2" y="195"/>
                    <a:pt x="2" y="195"/>
                  </a:cubicBezTo>
                  <a:close/>
                  <a:moveTo>
                    <a:pt x="9" y="195"/>
                  </a:moveTo>
                  <a:cubicBezTo>
                    <a:pt x="9" y="195"/>
                    <a:pt x="9" y="195"/>
                    <a:pt x="10" y="195"/>
                  </a:cubicBezTo>
                  <a:cubicBezTo>
                    <a:pt x="10" y="195"/>
                    <a:pt x="10" y="194"/>
                    <a:pt x="10" y="194"/>
                  </a:cubicBezTo>
                  <a:cubicBezTo>
                    <a:pt x="10" y="194"/>
                    <a:pt x="9" y="194"/>
                    <a:pt x="9" y="194"/>
                  </a:cubicBezTo>
                  <a:cubicBezTo>
                    <a:pt x="9" y="194"/>
                    <a:pt x="9" y="195"/>
                    <a:pt x="9" y="195"/>
                  </a:cubicBezTo>
                  <a:close/>
                  <a:moveTo>
                    <a:pt x="115" y="198"/>
                  </a:moveTo>
                  <a:lnTo>
                    <a:pt x="116" y="198"/>
                  </a:lnTo>
                  <a:lnTo>
                    <a:pt x="116" y="197"/>
                  </a:lnTo>
                  <a:lnTo>
                    <a:pt x="115" y="197"/>
                  </a:lnTo>
                  <a:lnTo>
                    <a:pt x="115" y="198"/>
                  </a:lnTo>
                  <a:close/>
                  <a:moveTo>
                    <a:pt x="122" y="199"/>
                  </a:moveTo>
                  <a:cubicBezTo>
                    <a:pt x="122" y="199"/>
                    <a:pt x="122" y="199"/>
                    <a:pt x="122" y="199"/>
                  </a:cubicBezTo>
                  <a:cubicBezTo>
                    <a:pt x="123" y="199"/>
                    <a:pt x="123" y="198"/>
                    <a:pt x="123" y="198"/>
                  </a:cubicBezTo>
                  <a:cubicBezTo>
                    <a:pt x="122" y="198"/>
                    <a:pt x="122" y="198"/>
                    <a:pt x="122" y="198"/>
                  </a:cubicBezTo>
                  <a:cubicBezTo>
                    <a:pt x="122" y="198"/>
                    <a:pt x="122" y="199"/>
                    <a:pt x="122" y="199"/>
                  </a:cubicBezTo>
                  <a:close/>
                  <a:moveTo>
                    <a:pt x="4" y="199"/>
                  </a:moveTo>
                  <a:cubicBezTo>
                    <a:pt x="4" y="199"/>
                    <a:pt x="3" y="199"/>
                    <a:pt x="3" y="199"/>
                  </a:cubicBezTo>
                  <a:cubicBezTo>
                    <a:pt x="2" y="199"/>
                    <a:pt x="2" y="200"/>
                    <a:pt x="2" y="200"/>
                  </a:cubicBezTo>
                  <a:cubicBezTo>
                    <a:pt x="3" y="200"/>
                    <a:pt x="4" y="200"/>
                    <a:pt x="4" y="199"/>
                  </a:cubicBezTo>
                  <a:close/>
                  <a:moveTo>
                    <a:pt x="2" y="201"/>
                  </a:moveTo>
                  <a:cubicBezTo>
                    <a:pt x="2" y="201"/>
                    <a:pt x="2" y="201"/>
                    <a:pt x="2" y="201"/>
                  </a:cubicBezTo>
                  <a:cubicBezTo>
                    <a:pt x="3" y="201"/>
                    <a:pt x="3" y="201"/>
                    <a:pt x="2" y="201"/>
                  </a:cubicBezTo>
                  <a:cubicBezTo>
                    <a:pt x="2" y="201"/>
                    <a:pt x="2" y="201"/>
                    <a:pt x="2" y="201"/>
                  </a:cubicBezTo>
                  <a:cubicBezTo>
                    <a:pt x="2" y="201"/>
                    <a:pt x="2" y="201"/>
                    <a:pt x="2" y="201"/>
                  </a:cubicBezTo>
                  <a:close/>
                  <a:moveTo>
                    <a:pt x="101" y="203"/>
                  </a:moveTo>
                  <a:cubicBezTo>
                    <a:pt x="101" y="203"/>
                    <a:pt x="101" y="203"/>
                    <a:pt x="101" y="204"/>
                  </a:cubicBezTo>
                  <a:cubicBezTo>
                    <a:pt x="102" y="204"/>
                    <a:pt x="102" y="204"/>
                    <a:pt x="103" y="204"/>
                  </a:cubicBezTo>
                  <a:cubicBezTo>
                    <a:pt x="103" y="203"/>
                    <a:pt x="102" y="202"/>
                    <a:pt x="101" y="203"/>
                  </a:cubicBezTo>
                  <a:close/>
                  <a:moveTo>
                    <a:pt x="105" y="203"/>
                  </a:moveTo>
                  <a:cubicBezTo>
                    <a:pt x="105" y="204"/>
                    <a:pt x="104" y="204"/>
                    <a:pt x="104" y="204"/>
                  </a:cubicBezTo>
                  <a:cubicBezTo>
                    <a:pt x="104" y="204"/>
                    <a:pt x="104" y="204"/>
                    <a:pt x="104" y="205"/>
                  </a:cubicBezTo>
                  <a:lnTo>
                    <a:pt x="106" y="205"/>
                  </a:lnTo>
                  <a:lnTo>
                    <a:pt x="106" y="203"/>
                  </a:lnTo>
                  <a:lnTo>
                    <a:pt x="105" y="203"/>
                  </a:lnTo>
                  <a:close/>
                  <a:moveTo>
                    <a:pt x="119" y="205"/>
                  </a:moveTo>
                  <a:cubicBezTo>
                    <a:pt x="119" y="206"/>
                    <a:pt x="119" y="206"/>
                    <a:pt x="119" y="206"/>
                  </a:cubicBezTo>
                  <a:cubicBezTo>
                    <a:pt x="120" y="207"/>
                    <a:pt x="120" y="207"/>
                    <a:pt x="121" y="207"/>
                  </a:cubicBezTo>
                  <a:cubicBezTo>
                    <a:pt x="121" y="206"/>
                    <a:pt x="121" y="206"/>
                    <a:pt x="121" y="206"/>
                  </a:cubicBezTo>
                  <a:cubicBezTo>
                    <a:pt x="121" y="206"/>
                    <a:pt x="121" y="205"/>
                    <a:pt x="120" y="205"/>
                  </a:cubicBezTo>
                  <a:cubicBezTo>
                    <a:pt x="120" y="205"/>
                    <a:pt x="120" y="205"/>
                    <a:pt x="119"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9"/>
                    <a:pt x="116" y="209"/>
                    <a:pt x="116" y="209"/>
                  </a:cubicBezTo>
                  <a:cubicBezTo>
                    <a:pt x="116" y="209"/>
                    <a:pt x="116" y="209"/>
                    <a:pt x="116" y="208"/>
                  </a:cubicBezTo>
                  <a:cubicBezTo>
                    <a:pt x="116" y="208"/>
                    <a:pt x="116" y="208"/>
                    <a:pt x="116" y="208"/>
                  </a:cubicBezTo>
                  <a:cubicBezTo>
                    <a:pt x="116" y="208"/>
                    <a:pt x="116" y="208"/>
                    <a:pt x="115" y="208"/>
                  </a:cubicBezTo>
                  <a:close/>
                  <a:moveTo>
                    <a:pt x="100" y="210"/>
                  </a:moveTo>
                  <a:cubicBezTo>
                    <a:pt x="100" y="211"/>
                    <a:pt x="100" y="211"/>
                    <a:pt x="100" y="210"/>
                  </a:cubicBezTo>
                  <a:cubicBezTo>
                    <a:pt x="100" y="210"/>
                    <a:pt x="100" y="210"/>
                    <a:pt x="100" y="210"/>
                  </a:cubicBezTo>
                  <a:cubicBezTo>
                    <a:pt x="100" y="210"/>
                    <a:pt x="100" y="210"/>
                    <a:pt x="100" y="210"/>
                  </a:cubicBezTo>
                  <a:cubicBezTo>
                    <a:pt x="100" y="210"/>
                    <a:pt x="99" y="210"/>
                    <a:pt x="100" y="210"/>
                  </a:cubicBezTo>
                  <a:close/>
                  <a:moveTo>
                    <a:pt x="98" y="210"/>
                  </a:moveTo>
                  <a:cubicBezTo>
                    <a:pt x="98" y="211"/>
                    <a:pt x="98"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2"/>
                    <a:pt x="118" y="212"/>
                  </a:cubicBezTo>
                  <a:cubicBezTo>
                    <a:pt x="118" y="212"/>
                    <a:pt x="118" y="212"/>
                    <a:pt x="118" y="212"/>
                  </a:cubicBezTo>
                  <a:close/>
                  <a:moveTo>
                    <a:pt x="110" y="4"/>
                  </a:moveTo>
                  <a:cubicBezTo>
                    <a:pt x="110" y="4"/>
                    <a:pt x="110" y="4"/>
                    <a:pt x="110" y="4"/>
                  </a:cubicBezTo>
                  <a:cubicBezTo>
                    <a:pt x="110" y="4"/>
                    <a:pt x="110" y="4"/>
                    <a:pt x="109" y="4"/>
                  </a:cubicBezTo>
                  <a:cubicBezTo>
                    <a:pt x="109" y="4"/>
                    <a:pt x="109" y="3"/>
                    <a:pt x="109" y="3"/>
                  </a:cubicBezTo>
                  <a:cubicBezTo>
                    <a:pt x="109" y="3"/>
                    <a:pt x="109" y="3"/>
                    <a:pt x="109" y="3"/>
                  </a:cubicBezTo>
                  <a:cubicBezTo>
                    <a:pt x="109" y="2"/>
                    <a:pt x="110" y="2"/>
                    <a:pt x="110" y="3"/>
                  </a:cubicBezTo>
                  <a:cubicBezTo>
                    <a:pt x="110" y="3"/>
                    <a:pt x="110" y="4"/>
                    <a:pt x="110" y="4"/>
                  </a:cubicBezTo>
                  <a:close/>
                  <a:moveTo>
                    <a:pt x="32" y="202"/>
                  </a:moveTo>
                  <a:cubicBezTo>
                    <a:pt x="32" y="203"/>
                    <a:pt x="32" y="203"/>
                    <a:pt x="31" y="203"/>
                  </a:cubicBezTo>
                  <a:cubicBezTo>
                    <a:pt x="30" y="202"/>
                    <a:pt x="30" y="202"/>
                    <a:pt x="30" y="202"/>
                  </a:cubicBezTo>
                  <a:cubicBezTo>
                    <a:pt x="29" y="203"/>
                    <a:pt x="29" y="204"/>
                    <a:pt x="30" y="204"/>
                  </a:cubicBezTo>
                  <a:cubicBezTo>
                    <a:pt x="30" y="204"/>
                    <a:pt x="30" y="205"/>
                    <a:pt x="30" y="206"/>
                  </a:cubicBezTo>
                  <a:lnTo>
                    <a:pt x="31" y="206"/>
                  </a:lnTo>
                  <a:cubicBezTo>
                    <a:pt x="31" y="206"/>
                    <a:pt x="32" y="206"/>
                    <a:pt x="32" y="205"/>
                  </a:cubicBezTo>
                  <a:cubicBezTo>
                    <a:pt x="32" y="205"/>
                    <a:pt x="31" y="205"/>
                    <a:pt x="31"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5"/>
                    <a:pt x="33" y="204"/>
                  </a:cubicBezTo>
                  <a:cubicBezTo>
                    <a:pt x="33" y="204"/>
                    <a:pt x="33" y="204"/>
                    <a:pt x="33" y="204"/>
                  </a:cubicBezTo>
                  <a:cubicBezTo>
                    <a:pt x="34" y="204"/>
                    <a:pt x="34" y="204"/>
                    <a:pt x="34" y="204"/>
                  </a:cubicBezTo>
                  <a:cubicBezTo>
                    <a:pt x="34" y="204"/>
                    <a:pt x="33" y="203"/>
                    <a:pt x="33" y="203"/>
                  </a:cubicBezTo>
                  <a:cubicBezTo>
                    <a:pt x="33" y="202"/>
                    <a:pt x="33" y="202"/>
                    <a:pt x="32" y="201"/>
                  </a:cubicBezTo>
                  <a:cubicBezTo>
                    <a:pt x="32" y="201"/>
                    <a:pt x="32" y="200"/>
                    <a:pt x="33" y="200"/>
                  </a:cubicBezTo>
                  <a:cubicBezTo>
                    <a:pt x="33" y="200"/>
                    <a:pt x="33" y="200"/>
                    <a:pt x="33" y="199"/>
                  </a:cubicBezTo>
                  <a:cubicBezTo>
                    <a:pt x="34" y="199"/>
                    <a:pt x="34" y="199"/>
                    <a:pt x="34" y="199"/>
                  </a:cubicBezTo>
                  <a:cubicBezTo>
                    <a:pt x="34" y="200"/>
                    <a:pt x="35" y="200"/>
                    <a:pt x="35" y="200"/>
                  </a:cubicBezTo>
                  <a:cubicBezTo>
                    <a:pt x="35" y="200"/>
                    <a:pt x="35" y="200"/>
                    <a:pt x="36" y="200"/>
                  </a:cubicBezTo>
                  <a:cubicBezTo>
                    <a:pt x="36" y="200"/>
                    <a:pt x="36" y="200"/>
                    <a:pt x="36" y="199"/>
                  </a:cubicBezTo>
                  <a:cubicBezTo>
                    <a:pt x="36" y="199"/>
                    <a:pt x="36" y="199"/>
                    <a:pt x="36" y="199"/>
                  </a:cubicBezTo>
                  <a:cubicBezTo>
                    <a:pt x="36" y="199"/>
                    <a:pt x="37" y="199"/>
                    <a:pt x="37" y="200"/>
                  </a:cubicBezTo>
                  <a:cubicBezTo>
                    <a:pt x="38" y="200"/>
                    <a:pt x="38" y="200"/>
                    <a:pt x="38" y="200"/>
                  </a:cubicBezTo>
                  <a:cubicBezTo>
                    <a:pt x="38" y="200"/>
                    <a:pt x="38" y="200"/>
                    <a:pt x="38" y="201"/>
                  </a:cubicBezTo>
                  <a:cubicBezTo>
                    <a:pt x="37" y="201"/>
                    <a:pt x="36" y="201"/>
                    <a:pt x="36" y="201"/>
                  </a:cubicBezTo>
                  <a:cubicBezTo>
                    <a:pt x="35" y="201"/>
                    <a:pt x="34" y="201"/>
                    <a:pt x="33" y="201"/>
                  </a:cubicBezTo>
                  <a:cubicBezTo>
                    <a:pt x="34" y="201"/>
                    <a:pt x="34" y="202"/>
                    <a:pt x="35" y="203"/>
                  </a:cubicBezTo>
                  <a:cubicBezTo>
                    <a:pt x="36" y="204"/>
                    <a:pt x="37" y="204"/>
                    <a:pt x="37" y="205"/>
                  </a:cubicBezTo>
                  <a:cubicBezTo>
                    <a:pt x="38" y="206"/>
                    <a:pt x="38" y="205"/>
                    <a:pt x="38" y="205"/>
                  </a:cubicBezTo>
                  <a:cubicBezTo>
                    <a:pt x="38" y="205"/>
                    <a:pt x="38" y="206"/>
                    <a:pt x="38" y="206"/>
                  </a:cubicBezTo>
                  <a:cubicBezTo>
                    <a:pt x="39" y="207"/>
                    <a:pt x="39" y="207"/>
                    <a:pt x="39" y="208"/>
                  </a:cubicBezTo>
                  <a:cubicBezTo>
                    <a:pt x="39" y="208"/>
                    <a:pt x="40" y="208"/>
                    <a:pt x="40" y="208"/>
                  </a:cubicBezTo>
                  <a:cubicBezTo>
                    <a:pt x="40" y="207"/>
                    <a:pt x="40" y="207"/>
                    <a:pt x="40" y="207"/>
                  </a:cubicBezTo>
                  <a:cubicBezTo>
                    <a:pt x="40" y="207"/>
                    <a:pt x="40" y="206"/>
                    <a:pt x="39" y="206"/>
                  </a:cubicBezTo>
                  <a:cubicBezTo>
                    <a:pt x="39" y="206"/>
                    <a:pt x="39" y="206"/>
                    <a:pt x="39" y="206"/>
                  </a:cubicBezTo>
                  <a:cubicBezTo>
                    <a:pt x="39" y="206"/>
                    <a:pt x="39" y="206"/>
                    <a:pt x="39" y="206"/>
                  </a:cubicBezTo>
                  <a:cubicBezTo>
                    <a:pt x="40" y="206"/>
                    <a:pt x="40" y="206"/>
                    <a:pt x="40" y="206"/>
                  </a:cubicBezTo>
                  <a:cubicBezTo>
                    <a:pt x="41" y="206"/>
                    <a:pt x="41" y="206"/>
                    <a:pt x="41" y="206"/>
                  </a:cubicBezTo>
                  <a:cubicBezTo>
                    <a:pt x="42" y="206"/>
                    <a:pt x="44" y="206"/>
                    <a:pt x="45" y="206"/>
                  </a:cubicBezTo>
                  <a:cubicBezTo>
                    <a:pt x="45" y="206"/>
                    <a:pt x="45" y="206"/>
                    <a:pt x="45" y="205"/>
                  </a:cubicBezTo>
                  <a:cubicBezTo>
                    <a:pt x="45" y="205"/>
                    <a:pt x="45" y="205"/>
                    <a:pt x="45" y="205"/>
                  </a:cubicBezTo>
                  <a:cubicBezTo>
                    <a:pt x="45" y="204"/>
                    <a:pt x="44" y="204"/>
                    <a:pt x="44" y="204"/>
                  </a:cubicBezTo>
                  <a:cubicBezTo>
                    <a:pt x="44" y="204"/>
                    <a:pt x="44" y="203"/>
                    <a:pt x="44" y="203"/>
                  </a:cubicBezTo>
                  <a:cubicBezTo>
                    <a:pt x="45" y="203"/>
                    <a:pt x="46" y="204"/>
                    <a:pt x="46" y="205"/>
                  </a:cubicBezTo>
                  <a:cubicBezTo>
                    <a:pt x="46" y="205"/>
                    <a:pt x="47" y="206"/>
                    <a:pt x="47" y="207"/>
                  </a:cubicBezTo>
                  <a:cubicBezTo>
                    <a:pt x="47" y="208"/>
                    <a:pt x="46" y="209"/>
                    <a:pt x="46" y="209"/>
                  </a:cubicBezTo>
                  <a:cubicBezTo>
                    <a:pt x="46" y="210"/>
                    <a:pt x="47" y="211"/>
                    <a:pt x="47" y="212"/>
                  </a:cubicBezTo>
                  <a:cubicBezTo>
                    <a:pt x="47" y="213"/>
                    <a:pt x="46" y="213"/>
                    <a:pt x="46" y="213"/>
                  </a:cubicBezTo>
                  <a:cubicBezTo>
                    <a:pt x="46" y="213"/>
                    <a:pt x="46" y="213"/>
                    <a:pt x="45" y="213"/>
                  </a:cubicBezTo>
                  <a:cubicBezTo>
                    <a:pt x="45" y="213"/>
                    <a:pt x="45" y="212"/>
                    <a:pt x="45" y="212"/>
                  </a:cubicBezTo>
                  <a:cubicBezTo>
                    <a:pt x="44" y="212"/>
                    <a:pt x="44" y="213"/>
                    <a:pt x="44" y="213"/>
                  </a:cubicBezTo>
                  <a:cubicBezTo>
                    <a:pt x="43" y="213"/>
                    <a:pt x="43" y="212"/>
                    <a:pt x="43" y="211"/>
                  </a:cubicBezTo>
                  <a:cubicBezTo>
                    <a:pt x="43" y="211"/>
                    <a:pt x="43" y="211"/>
                    <a:pt x="43" y="211"/>
                  </a:cubicBezTo>
                  <a:cubicBezTo>
                    <a:pt x="43" y="211"/>
                    <a:pt x="43" y="211"/>
                    <a:pt x="42" y="211"/>
                  </a:cubicBezTo>
                  <a:cubicBezTo>
                    <a:pt x="42" y="211"/>
                    <a:pt x="42" y="211"/>
                    <a:pt x="42" y="211"/>
                  </a:cubicBezTo>
                  <a:cubicBezTo>
                    <a:pt x="42" y="211"/>
                    <a:pt x="42" y="211"/>
                    <a:pt x="42" y="210"/>
                  </a:cubicBezTo>
                  <a:cubicBezTo>
                    <a:pt x="42" y="210"/>
                    <a:pt x="42" y="209"/>
                    <a:pt x="42" y="209"/>
                  </a:cubicBezTo>
                  <a:cubicBezTo>
                    <a:pt x="42" y="209"/>
                    <a:pt x="43" y="209"/>
                    <a:pt x="43" y="209"/>
                  </a:cubicBezTo>
                  <a:cubicBezTo>
                    <a:pt x="43" y="209"/>
                    <a:pt x="42" y="209"/>
                    <a:pt x="42" y="208"/>
                  </a:cubicBezTo>
                  <a:cubicBezTo>
                    <a:pt x="41" y="208"/>
                    <a:pt x="41" y="208"/>
                    <a:pt x="40" y="208"/>
                  </a:cubicBezTo>
                  <a:cubicBezTo>
                    <a:pt x="40" y="209"/>
                    <a:pt x="39" y="209"/>
                    <a:pt x="38" y="209"/>
                  </a:cubicBezTo>
                  <a:cubicBezTo>
                    <a:pt x="38" y="209"/>
                    <a:pt x="37" y="209"/>
                    <a:pt x="36" y="208"/>
                  </a:cubicBezTo>
                  <a:cubicBezTo>
                    <a:pt x="36" y="209"/>
                    <a:pt x="36" y="209"/>
                    <a:pt x="37" y="209"/>
                  </a:cubicBezTo>
                  <a:cubicBezTo>
                    <a:pt x="37" y="209"/>
                    <a:pt x="37" y="209"/>
                    <a:pt x="37" y="209"/>
                  </a:cubicBezTo>
                  <a:cubicBezTo>
                    <a:pt x="38" y="209"/>
                    <a:pt x="38" y="209"/>
                    <a:pt x="38" y="209"/>
                  </a:cubicBezTo>
                  <a:cubicBezTo>
                    <a:pt x="38" y="209"/>
                    <a:pt x="38" y="210"/>
                    <a:pt x="38" y="210"/>
                  </a:cubicBezTo>
                  <a:cubicBezTo>
                    <a:pt x="37" y="210"/>
                    <a:pt x="36" y="210"/>
                    <a:pt x="35" y="210"/>
                  </a:cubicBezTo>
                  <a:cubicBezTo>
                    <a:pt x="34" y="210"/>
                    <a:pt x="33" y="210"/>
                    <a:pt x="32" y="209"/>
                  </a:cubicBezTo>
                  <a:cubicBezTo>
                    <a:pt x="32" y="209"/>
                    <a:pt x="32" y="209"/>
                    <a:pt x="32" y="209"/>
                  </a:cubicBezTo>
                  <a:cubicBezTo>
                    <a:pt x="32" y="209"/>
                    <a:pt x="32" y="208"/>
                    <a:pt x="32" y="208"/>
                  </a:cubicBezTo>
                  <a:cubicBezTo>
                    <a:pt x="32" y="208"/>
                    <a:pt x="31" y="208"/>
                    <a:pt x="31" y="208"/>
                  </a:cubicBezTo>
                  <a:cubicBezTo>
                    <a:pt x="30" y="208"/>
                    <a:pt x="30" y="208"/>
                    <a:pt x="30" y="207"/>
                  </a:cubicBezTo>
                  <a:cubicBezTo>
                    <a:pt x="30" y="207"/>
                    <a:pt x="29" y="207"/>
                    <a:pt x="29" y="207"/>
                  </a:cubicBezTo>
                  <a:cubicBezTo>
                    <a:pt x="28" y="207"/>
                    <a:pt x="27" y="207"/>
                    <a:pt x="27" y="207"/>
                  </a:cubicBezTo>
                  <a:cubicBezTo>
                    <a:pt x="26" y="206"/>
                    <a:pt x="26" y="206"/>
                    <a:pt x="26"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5" y="206"/>
                    <a:pt x="25" y="207"/>
                    <a:pt x="25" y="207"/>
                  </a:cubicBezTo>
                  <a:cubicBezTo>
                    <a:pt x="25" y="207"/>
                    <a:pt x="26" y="207"/>
                    <a:pt x="26" y="207"/>
                  </a:cubicBezTo>
                  <a:cubicBezTo>
                    <a:pt x="27" y="207"/>
                    <a:pt x="27" y="208"/>
                    <a:pt x="29" y="208"/>
                  </a:cubicBezTo>
                  <a:cubicBezTo>
                    <a:pt x="28" y="209"/>
                    <a:pt x="28" y="209"/>
                    <a:pt x="27" y="209"/>
                  </a:cubicBezTo>
                  <a:cubicBezTo>
                    <a:pt x="27" y="209"/>
                    <a:pt x="26" y="209"/>
                    <a:pt x="26" y="209"/>
                  </a:cubicBezTo>
                  <a:cubicBezTo>
                    <a:pt x="25" y="209"/>
                    <a:pt x="25" y="209"/>
                    <a:pt x="25" y="209"/>
                  </a:cubicBezTo>
                  <a:cubicBezTo>
                    <a:pt x="24" y="209"/>
                    <a:pt x="24" y="209"/>
                    <a:pt x="24" y="210"/>
                  </a:cubicBezTo>
                  <a:cubicBezTo>
                    <a:pt x="23" y="210"/>
                    <a:pt x="22" y="209"/>
                    <a:pt x="21" y="208"/>
                  </a:cubicBezTo>
                  <a:cubicBezTo>
                    <a:pt x="21" y="209"/>
                    <a:pt x="20" y="209"/>
                    <a:pt x="20" y="210"/>
                  </a:cubicBezTo>
                  <a:cubicBezTo>
                    <a:pt x="20" y="210"/>
                    <a:pt x="19" y="210"/>
                    <a:pt x="18" y="209"/>
                  </a:cubicBezTo>
                  <a:cubicBezTo>
                    <a:pt x="18" y="208"/>
                    <a:pt x="18" y="208"/>
                    <a:pt x="19" y="208"/>
                  </a:cubicBezTo>
                  <a:cubicBezTo>
                    <a:pt x="19" y="208"/>
                    <a:pt x="19" y="207"/>
                    <a:pt x="19" y="206"/>
                  </a:cubicBezTo>
                  <a:cubicBezTo>
                    <a:pt x="19" y="207"/>
                    <a:pt x="19" y="207"/>
                    <a:pt x="19" y="207"/>
                  </a:cubicBezTo>
                  <a:cubicBezTo>
                    <a:pt x="18" y="207"/>
                    <a:pt x="18" y="207"/>
                    <a:pt x="18" y="207"/>
                  </a:cubicBezTo>
                  <a:cubicBezTo>
                    <a:pt x="18" y="207"/>
                    <a:pt x="17" y="207"/>
                    <a:pt x="17" y="207"/>
                  </a:cubicBezTo>
                  <a:cubicBezTo>
                    <a:pt x="17" y="207"/>
                    <a:pt x="17" y="207"/>
                    <a:pt x="17" y="206"/>
                  </a:cubicBezTo>
                  <a:cubicBezTo>
                    <a:pt x="17" y="206"/>
                    <a:pt x="17" y="206"/>
                    <a:pt x="17" y="206"/>
                  </a:cubicBezTo>
                  <a:cubicBezTo>
                    <a:pt x="17" y="206"/>
                    <a:pt x="18" y="206"/>
                    <a:pt x="18" y="206"/>
                  </a:cubicBezTo>
                  <a:cubicBezTo>
                    <a:pt x="18" y="206"/>
                    <a:pt x="18" y="206"/>
                    <a:pt x="19" y="206"/>
                  </a:cubicBezTo>
                  <a:cubicBezTo>
                    <a:pt x="19" y="206"/>
                    <a:pt x="19" y="205"/>
                    <a:pt x="19" y="205"/>
                  </a:cubicBezTo>
                  <a:cubicBezTo>
                    <a:pt x="19" y="205"/>
                    <a:pt x="19" y="205"/>
                    <a:pt x="19" y="205"/>
                  </a:cubicBezTo>
                  <a:cubicBezTo>
                    <a:pt x="19" y="204"/>
                    <a:pt x="19" y="204"/>
                    <a:pt x="19" y="204"/>
                  </a:cubicBezTo>
                  <a:cubicBezTo>
                    <a:pt x="19" y="204"/>
                    <a:pt x="20" y="204"/>
                    <a:pt x="20" y="204"/>
                  </a:cubicBezTo>
                  <a:cubicBezTo>
                    <a:pt x="20" y="204"/>
                    <a:pt x="21" y="204"/>
                    <a:pt x="21" y="204"/>
                  </a:cubicBezTo>
                  <a:cubicBezTo>
                    <a:pt x="21" y="204"/>
                    <a:pt x="21" y="203"/>
                    <a:pt x="21" y="203"/>
                  </a:cubicBezTo>
                  <a:cubicBezTo>
                    <a:pt x="21" y="203"/>
                    <a:pt x="21" y="203"/>
                    <a:pt x="21" y="203"/>
                  </a:cubicBezTo>
                  <a:cubicBezTo>
                    <a:pt x="22" y="203"/>
                    <a:pt x="23" y="202"/>
                    <a:pt x="23" y="202"/>
                  </a:cubicBezTo>
                  <a:cubicBezTo>
                    <a:pt x="24" y="202"/>
                    <a:pt x="24" y="201"/>
                    <a:pt x="25" y="201"/>
                  </a:cubicBezTo>
                  <a:cubicBezTo>
                    <a:pt x="25" y="201"/>
                    <a:pt x="25" y="200"/>
                    <a:pt x="24" y="201"/>
                  </a:cubicBezTo>
                  <a:cubicBezTo>
                    <a:pt x="23" y="201"/>
                    <a:pt x="23" y="201"/>
                    <a:pt x="22" y="201"/>
                  </a:cubicBezTo>
                  <a:cubicBezTo>
                    <a:pt x="22" y="201"/>
                    <a:pt x="21" y="201"/>
                    <a:pt x="21" y="201"/>
                  </a:cubicBezTo>
                  <a:cubicBezTo>
                    <a:pt x="20" y="201"/>
                    <a:pt x="20" y="201"/>
                    <a:pt x="20" y="200"/>
                  </a:cubicBezTo>
                  <a:cubicBezTo>
                    <a:pt x="19" y="201"/>
                    <a:pt x="19" y="202"/>
                    <a:pt x="19" y="203"/>
                  </a:cubicBezTo>
                  <a:lnTo>
                    <a:pt x="17" y="203"/>
                  </a:lnTo>
                  <a:cubicBezTo>
                    <a:pt x="17" y="203"/>
                    <a:pt x="17" y="203"/>
                    <a:pt x="17" y="203"/>
                  </a:cubicBezTo>
                  <a:cubicBezTo>
                    <a:pt x="18" y="202"/>
                    <a:pt x="18" y="202"/>
                    <a:pt x="18" y="201"/>
                  </a:cubicBezTo>
                  <a:cubicBezTo>
                    <a:pt x="17" y="201"/>
                    <a:pt x="17" y="202"/>
                    <a:pt x="17" y="202"/>
                  </a:cubicBezTo>
                  <a:cubicBezTo>
                    <a:pt x="17" y="202"/>
                    <a:pt x="16" y="203"/>
                    <a:pt x="16" y="203"/>
                  </a:cubicBezTo>
                  <a:cubicBezTo>
                    <a:pt x="16" y="203"/>
                    <a:pt x="16" y="204"/>
                    <a:pt x="16" y="204"/>
                  </a:cubicBezTo>
                  <a:cubicBezTo>
                    <a:pt x="15" y="204"/>
                    <a:pt x="15" y="204"/>
                    <a:pt x="15" y="203"/>
                  </a:cubicBezTo>
                  <a:cubicBezTo>
                    <a:pt x="15" y="203"/>
                    <a:pt x="15" y="203"/>
                    <a:pt x="15" y="203"/>
                  </a:cubicBezTo>
                  <a:cubicBezTo>
                    <a:pt x="15" y="203"/>
                    <a:pt x="15" y="202"/>
                    <a:pt x="15" y="202"/>
                  </a:cubicBezTo>
                  <a:cubicBezTo>
                    <a:pt x="16" y="202"/>
                    <a:pt x="16" y="202"/>
                    <a:pt x="16" y="202"/>
                  </a:cubicBezTo>
                  <a:cubicBezTo>
                    <a:pt x="16" y="202"/>
                    <a:pt x="16" y="202"/>
                    <a:pt x="16" y="202"/>
                  </a:cubicBezTo>
                  <a:cubicBezTo>
                    <a:pt x="16" y="202"/>
                    <a:pt x="16" y="201"/>
                    <a:pt x="15" y="201"/>
                  </a:cubicBezTo>
                  <a:cubicBezTo>
                    <a:pt x="15" y="202"/>
                    <a:pt x="15" y="201"/>
                    <a:pt x="15" y="201"/>
                  </a:cubicBezTo>
                  <a:cubicBezTo>
                    <a:pt x="15" y="200"/>
                    <a:pt x="15" y="200"/>
                    <a:pt x="15" y="200"/>
                  </a:cubicBezTo>
                  <a:cubicBezTo>
                    <a:pt x="15" y="200"/>
                    <a:pt x="15" y="200"/>
                    <a:pt x="16" y="200"/>
                  </a:cubicBezTo>
                  <a:cubicBezTo>
                    <a:pt x="16" y="200"/>
                    <a:pt x="16" y="200"/>
                    <a:pt x="16" y="200"/>
                  </a:cubicBezTo>
                  <a:cubicBezTo>
                    <a:pt x="16" y="199"/>
                    <a:pt x="15" y="199"/>
                    <a:pt x="15" y="199"/>
                  </a:cubicBezTo>
                  <a:cubicBezTo>
                    <a:pt x="15" y="199"/>
                    <a:pt x="15" y="199"/>
                    <a:pt x="15" y="199"/>
                  </a:cubicBezTo>
                  <a:cubicBezTo>
                    <a:pt x="15" y="199"/>
                    <a:pt x="15" y="199"/>
                    <a:pt x="15" y="198"/>
                  </a:cubicBezTo>
                  <a:cubicBezTo>
                    <a:pt x="15" y="198"/>
                    <a:pt x="15" y="199"/>
                    <a:pt x="16" y="199"/>
                  </a:cubicBezTo>
                  <a:cubicBezTo>
                    <a:pt x="17" y="199"/>
                    <a:pt x="17" y="199"/>
                    <a:pt x="18" y="199"/>
                  </a:cubicBezTo>
                  <a:cubicBezTo>
                    <a:pt x="18" y="199"/>
                    <a:pt x="19" y="199"/>
                    <a:pt x="20" y="199"/>
                  </a:cubicBezTo>
                  <a:cubicBezTo>
                    <a:pt x="20" y="199"/>
                    <a:pt x="21" y="199"/>
                    <a:pt x="21" y="199"/>
                  </a:cubicBezTo>
                  <a:cubicBezTo>
                    <a:pt x="21" y="198"/>
                    <a:pt x="21" y="198"/>
                    <a:pt x="21" y="198"/>
                  </a:cubicBezTo>
                  <a:cubicBezTo>
                    <a:pt x="21" y="198"/>
                    <a:pt x="21" y="198"/>
                    <a:pt x="20" y="198"/>
                  </a:cubicBezTo>
                  <a:cubicBezTo>
                    <a:pt x="20" y="199"/>
                    <a:pt x="20" y="199"/>
                    <a:pt x="20" y="199"/>
                  </a:cubicBezTo>
                  <a:cubicBezTo>
                    <a:pt x="20" y="199"/>
                    <a:pt x="20" y="198"/>
                    <a:pt x="20" y="198"/>
                  </a:cubicBezTo>
                  <a:cubicBezTo>
                    <a:pt x="21" y="198"/>
                    <a:pt x="22" y="197"/>
                    <a:pt x="22" y="197"/>
                  </a:cubicBezTo>
                  <a:cubicBezTo>
                    <a:pt x="23" y="197"/>
                    <a:pt x="23" y="198"/>
                    <a:pt x="23" y="199"/>
                  </a:cubicBezTo>
                  <a:cubicBezTo>
                    <a:pt x="24" y="199"/>
                    <a:pt x="24" y="198"/>
                    <a:pt x="24" y="198"/>
                  </a:cubicBezTo>
                  <a:cubicBezTo>
                    <a:pt x="24" y="197"/>
                    <a:pt x="24" y="197"/>
                    <a:pt x="24" y="196"/>
                  </a:cubicBezTo>
                  <a:cubicBezTo>
                    <a:pt x="24" y="196"/>
                    <a:pt x="23" y="196"/>
                    <a:pt x="23" y="197"/>
                  </a:cubicBezTo>
                  <a:lnTo>
                    <a:pt x="23" y="198"/>
                  </a:lnTo>
                  <a:cubicBezTo>
                    <a:pt x="23" y="198"/>
                    <a:pt x="23" y="197"/>
                    <a:pt x="23" y="197"/>
                  </a:cubicBezTo>
                  <a:cubicBezTo>
                    <a:pt x="23" y="197"/>
                    <a:pt x="23" y="196"/>
                    <a:pt x="23" y="196"/>
                  </a:cubicBezTo>
                  <a:cubicBezTo>
                    <a:pt x="22" y="196"/>
                    <a:pt x="22" y="196"/>
                    <a:pt x="22" y="196"/>
                  </a:cubicBezTo>
                  <a:cubicBezTo>
                    <a:pt x="21" y="197"/>
                    <a:pt x="21" y="197"/>
                    <a:pt x="21" y="197"/>
                  </a:cubicBezTo>
                  <a:cubicBezTo>
                    <a:pt x="21" y="197"/>
                    <a:pt x="20" y="197"/>
                    <a:pt x="20" y="197"/>
                  </a:cubicBezTo>
                  <a:cubicBezTo>
                    <a:pt x="20" y="197"/>
                    <a:pt x="20" y="196"/>
                    <a:pt x="20" y="196"/>
                  </a:cubicBezTo>
                  <a:cubicBezTo>
                    <a:pt x="20" y="196"/>
                    <a:pt x="20" y="196"/>
                    <a:pt x="21" y="196"/>
                  </a:cubicBezTo>
                  <a:cubicBezTo>
                    <a:pt x="21" y="196"/>
                    <a:pt x="21" y="196"/>
                    <a:pt x="21" y="196"/>
                  </a:cubicBezTo>
                  <a:cubicBezTo>
                    <a:pt x="22" y="196"/>
                    <a:pt x="22" y="195"/>
                    <a:pt x="22" y="195"/>
                  </a:cubicBezTo>
                  <a:cubicBezTo>
                    <a:pt x="22" y="195"/>
                    <a:pt x="23" y="195"/>
                    <a:pt x="23" y="195"/>
                  </a:cubicBezTo>
                  <a:cubicBezTo>
                    <a:pt x="23" y="194"/>
                    <a:pt x="23" y="195"/>
                    <a:pt x="23" y="195"/>
                  </a:cubicBezTo>
                  <a:cubicBezTo>
                    <a:pt x="23" y="195"/>
                    <a:pt x="23" y="195"/>
                    <a:pt x="23" y="195"/>
                  </a:cubicBezTo>
                  <a:cubicBezTo>
                    <a:pt x="24" y="195"/>
                    <a:pt x="24" y="194"/>
                    <a:pt x="25" y="194"/>
                  </a:cubicBezTo>
                  <a:cubicBezTo>
                    <a:pt x="25" y="194"/>
                    <a:pt x="25" y="194"/>
                    <a:pt x="25" y="193"/>
                  </a:cubicBezTo>
                  <a:cubicBezTo>
                    <a:pt x="25" y="193"/>
                    <a:pt x="25" y="193"/>
                    <a:pt x="25" y="193"/>
                  </a:cubicBezTo>
                  <a:cubicBezTo>
                    <a:pt x="25" y="192"/>
                    <a:pt x="25" y="192"/>
                    <a:pt x="24" y="192"/>
                  </a:cubicBezTo>
                  <a:cubicBezTo>
                    <a:pt x="24" y="192"/>
                    <a:pt x="24" y="192"/>
                    <a:pt x="24" y="192"/>
                  </a:cubicBezTo>
                  <a:cubicBezTo>
                    <a:pt x="24" y="192"/>
                    <a:pt x="24" y="191"/>
                    <a:pt x="24" y="191"/>
                  </a:cubicBezTo>
                  <a:cubicBezTo>
                    <a:pt x="24" y="191"/>
                    <a:pt x="25" y="192"/>
                    <a:pt x="25" y="192"/>
                  </a:cubicBezTo>
                  <a:cubicBezTo>
                    <a:pt x="26" y="192"/>
                    <a:pt x="26" y="192"/>
                    <a:pt x="27" y="191"/>
                  </a:cubicBezTo>
                  <a:cubicBezTo>
                    <a:pt x="27" y="192"/>
                    <a:pt x="27" y="192"/>
                    <a:pt x="27" y="193"/>
                  </a:cubicBezTo>
                  <a:cubicBezTo>
                    <a:pt x="27" y="193"/>
                    <a:pt x="27" y="193"/>
                    <a:pt x="27" y="194"/>
                  </a:cubicBezTo>
                  <a:cubicBezTo>
                    <a:pt x="28" y="193"/>
                    <a:pt x="28" y="193"/>
                    <a:pt x="28" y="193"/>
                  </a:cubicBezTo>
                  <a:cubicBezTo>
                    <a:pt x="28" y="192"/>
                    <a:pt x="28" y="192"/>
                    <a:pt x="28" y="191"/>
                  </a:cubicBezTo>
                  <a:cubicBezTo>
                    <a:pt x="28" y="192"/>
                    <a:pt x="29" y="192"/>
                    <a:pt x="29" y="193"/>
                  </a:cubicBezTo>
                  <a:cubicBezTo>
                    <a:pt x="29" y="194"/>
                    <a:pt x="29" y="194"/>
                    <a:pt x="30" y="194"/>
                  </a:cubicBezTo>
                  <a:cubicBezTo>
                    <a:pt x="30" y="195"/>
                    <a:pt x="30" y="195"/>
                    <a:pt x="29" y="195"/>
                  </a:cubicBezTo>
                  <a:cubicBezTo>
                    <a:pt x="28" y="195"/>
                    <a:pt x="28" y="195"/>
                    <a:pt x="27" y="195"/>
                  </a:cubicBezTo>
                  <a:cubicBezTo>
                    <a:pt x="28" y="195"/>
                    <a:pt x="28" y="195"/>
                    <a:pt x="28" y="195"/>
                  </a:cubicBezTo>
                  <a:cubicBezTo>
                    <a:pt x="29" y="196"/>
                    <a:pt x="29" y="196"/>
                    <a:pt x="28" y="197"/>
                  </a:cubicBezTo>
                  <a:cubicBezTo>
                    <a:pt x="28" y="197"/>
                    <a:pt x="28" y="196"/>
                    <a:pt x="27" y="196"/>
                  </a:cubicBezTo>
                  <a:cubicBezTo>
                    <a:pt x="27" y="196"/>
                    <a:pt x="27" y="195"/>
                    <a:pt x="26" y="196"/>
                  </a:cubicBezTo>
                  <a:cubicBezTo>
                    <a:pt x="27" y="196"/>
                    <a:pt x="27" y="197"/>
                    <a:pt x="27" y="197"/>
                  </a:cubicBezTo>
                  <a:cubicBezTo>
                    <a:pt x="26" y="198"/>
                    <a:pt x="26" y="198"/>
                    <a:pt x="24" y="198"/>
                  </a:cubicBezTo>
                  <a:cubicBezTo>
                    <a:pt x="25" y="198"/>
                    <a:pt x="26" y="199"/>
                    <a:pt x="27" y="199"/>
                  </a:cubicBezTo>
                  <a:cubicBezTo>
                    <a:pt x="28" y="199"/>
                    <a:pt x="29" y="198"/>
                    <a:pt x="30" y="198"/>
                  </a:cubicBezTo>
                  <a:cubicBezTo>
                    <a:pt x="30" y="199"/>
                    <a:pt x="30" y="199"/>
                    <a:pt x="30" y="199"/>
                  </a:cubicBezTo>
                  <a:cubicBezTo>
                    <a:pt x="29" y="199"/>
                    <a:pt x="29" y="199"/>
                    <a:pt x="28" y="199"/>
                  </a:cubicBezTo>
                  <a:cubicBezTo>
                    <a:pt x="27" y="199"/>
                    <a:pt x="26" y="199"/>
                    <a:pt x="26" y="199"/>
                  </a:cubicBezTo>
                  <a:cubicBezTo>
                    <a:pt x="25" y="199"/>
                    <a:pt x="24" y="199"/>
                    <a:pt x="24" y="199"/>
                  </a:cubicBezTo>
                  <a:cubicBezTo>
                    <a:pt x="24" y="199"/>
                    <a:pt x="25" y="200"/>
                    <a:pt x="25" y="200"/>
                  </a:cubicBezTo>
                  <a:cubicBezTo>
                    <a:pt x="26" y="200"/>
                    <a:pt x="26" y="200"/>
                    <a:pt x="27" y="200"/>
                  </a:cubicBezTo>
                  <a:cubicBezTo>
                    <a:pt x="27" y="200"/>
                    <a:pt x="28" y="200"/>
                    <a:pt x="28" y="200"/>
                  </a:cubicBezTo>
                  <a:cubicBezTo>
                    <a:pt x="29" y="200"/>
                    <a:pt x="29" y="200"/>
                    <a:pt x="30" y="200"/>
                  </a:cubicBezTo>
                  <a:cubicBezTo>
                    <a:pt x="29" y="201"/>
                    <a:pt x="29" y="201"/>
                    <a:pt x="29" y="201"/>
                  </a:cubicBezTo>
                  <a:cubicBezTo>
                    <a:pt x="28" y="201"/>
                    <a:pt x="28" y="201"/>
                    <a:pt x="28" y="201"/>
                  </a:cubicBezTo>
                  <a:cubicBezTo>
                    <a:pt x="28" y="201"/>
                    <a:pt x="29" y="201"/>
                    <a:pt x="30" y="202"/>
                  </a:cubicBezTo>
                  <a:cubicBezTo>
                    <a:pt x="30" y="202"/>
                    <a:pt x="31" y="202"/>
                    <a:pt x="32" y="202"/>
                  </a:cubicBezTo>
                  <a:close/>
                  <a:moveTo>
                    <a:pt x="26" y="193"/>
                  </a:moveTo>
                  <a:cubicBezTo>
                    <a:pt x="26" y="194"/>
                    <a:pt x="26" y="194"/>
                    <a:pt x="26" y="195"/>
                  </a:cubicBezTo>
                  <a:cubicBezTo>
                    <a:pt x="27" y="195"/>
                    <a:pt x="27" y="195"/>
                    <a:pt x="27" y="194"/>
                  </a:cubicBezTo>
                  <a:cubicBezTo>
                    <a:pt x="27" y="194"/>
                    <a:pt x="26" y="194"/>
                    <a:pt x="26" y="194"/>
                  </a:cubicBezTo>
                  <a:cubicBezTo>
                    <a:pt x="26" y="193"/>
                    <a:pt x="26" y="193"/>
                    <a:pt x="26" y="193"/>
                  </a:cubicBezTo>
                  <a:close/>
                  <a:moveTo>
                    <a:pt x="25" y="195"/>
                  </a:moveTo>
                  <a:cubicBezTo>
                    <a:pt x="25" y="195"/>
                    <a:pt x="25" y="195"/>
                    <a:pt x="25" y="195"/>
                  </a:cubicBezTo>
                  <a:cubicBezTo>
                    <a:pt x="26" y="195"/>
                    <a:pt x="26" y="195"/>
                    <a:pt x="25" y="195"/>
                  </a:cubicBezTo>
                  <a:cubicBezTo>
                    <a:pt x="25" y="195"/>
                    <a:pt x="25" y="195"/>
                    <a:pt x="25" y="195"/>
                  </a:cubicBezTo>
                  <a:cubicBezTo>
                    <a:pt x="25" y="195"/>
                    <a:pt x="25" y="195"/>
                    <a:pt x="25" y="195"/>
                  </a:cubicBezTo>
                  <a:close/>
                  <a:moveTo>
                    <a:pt x="24" y="197"/>
                  </a:moveTo>
                  <a:cubicBezTo>
                    <a:pt x="25" y="197"/>
                    <a:pt x="25" y="197"/>
                    <a:pt x="25" y="197"/>
                  </a:cubicBezTo>
                  <a:cubicBezTo>
                    <a:pt x="25" y="197"/>
                    <a:pt x="25" y="196"/>
                    <a:pt x="25" y="196"/>
                  </a:cubicBezTo>
                  <a:cubicBezTo>
                    <a:pt x="25" y="196"/>
                    <a:pt x="25" y="196"/>
                    <a:pt x="25" y="196"/>
                  </a:cubicBezTo>
                  <a:cubicBezTo>
                    <a:pt x="25" y="196"/>
                    <a:pt x="24" y="196"/>
                    <a:pt x="24" y="197"/>
                  </a:cubicBezTo>
                  <a:close/>
                  <a:moveTo>
                    <a:pt x="22" y="200"/>
                  </a:moveTo>
                  <a:cubicBezTo>
                    <a:pt x="22" y="200"/>
                    <a:pt x="23" y="200"/>
                    <a:pt x="23" y="200"/>
                  </a:cubicBezTo>
                  <a:cubicBezTo>
                    <a:pt x="23" y="199"/>
                    <a:pt x="23" y="199"/>
                    <a:pt x="23" y="199"/>
                  </a:cubicBezTo>
                  <a:cubicBezTo>
                    <a:pt x="23" y="199"/>
                    <a:pt x="22" y="199"/>
                    <a:pt x="22" y="200"/>
                  </a:cubicBezTo>
                  <a:close/>
                  <a:moveTo>
                    <a:pt x="16" y="200"/>
                  </a:moveTo>
                  <a:cubicBezTo>
                    <a:pt x="16" y="200"/>
                    <a:pt x="16" y="200"/>
                    <a:pt x="16" y="200"/>
                  </a:cubicBezTo>
                  <a:cubicBezTo>
                    <a:pt x="16" y="201"/>
                    <a:pt x="16" y="201"/>
                    <a:pt x="17" y="201"/>
                  </a:cubicBezTo>
                  <a:cubicBezTo>
                    <a:pt x="17" y="201"/>
                    <a:pt x="17" y="201"/>
                    <a:pt x="18" y="201"/>
                  </a:cubicBezTo>
                  <a:cubicBezTo>
                    <a:pt x="18" y="200"/>
                    <a:pt x="18" y="200"/>
                    <a:pt x="18" y="200"/>
                  </a:cubicBezTo>
                  <a:cubicBezTo>
                    <a:pt x="17" y="200"/>
                    <a:pt x="17" y="200"/>
                    <a:pt x="17" y="200"/>
                  </a:cubicBezTo>
                  <a:cubicBezTo>
                    <a:pt x="17" y="200"/>
                    <a:pt x="17" y="199"/>
                    <a:pt x="16" y="200"/>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7" y="201"/>
                  </a:cubicBezTo>
                  <a:cubicBezTo>
                    <a:pt x="26" y="201"/>
                    <a:pt x="26" y="201"/>
                    <a:pt x="26" y="201"/>
                  </a:cubicBezTo>
                  <a:close/>
                  <a:moveTo>
                    <a:pt x="27" y="203"/>
                  </a:moveTo>
                  <a:cubicBezTo>
                    <a:pt x="27" y="203"/>
                    <a:pt x="26" y="204"/>
                    <a:pt x="27" y="204"/>
                  </a:cubicBezTo>
                  <a:cubicBezTo>
                    <a:pt x="27" y="204"/>
                    <a:pt x="27" y="204"/>
                    <a:pt x="27" y="204"/>
                  </a:cubicBezTo>
                  <a:cubicBezTo>
                    <a:pt x="27" y="204"/>
                    <a:pt x="27" y="204"/>
                    <a:pt x="28" y="204"/>
                  </a:cubicBezTo>
                  <a:cubicBezTo>
                    <a:pt x="28" y="204"/>
                    <a:pt x="27" y="203"/>
                    <a:pt x="27" y="203"/>
                  </a:cubicBezTo>
                  <a:close/>
                  <a:moveTo>
                    <a:pt x="23" y="205"/>
                  </a:moveTo>
                  <a:cubicBezTo>
                    <a:pt x="23" y="205"/>
                    <a:pt x="23" y="205"/>
                    <a:pt x="23" y="205"/>
                  </a:cubicBezTo>
                  <a:cubicBezTo>
                    <a:pt x="23" y="205"/>
                    <a:pt x="23" y="205"/>
                    <a:pt x="23" y="205"/>
                  </a:cubicBezTo>
                  <a:cubicBezTo>
                    <a:pt x="23" y="205"/>
                    <a:pt x="23" y="205"/>
                    <a:pt x="23" y="205"/>
                  </a:cubicBezTo>
                  <a:cubicBezTo>
                    <a:pt x="23" y="204"/>
                    <a:pt x="23" y="205"/>
                    <a:pt x="23" y="205"/>
                  </a:cubicBezTo>
                  <a:close/>
                  <a:moveTo>
                    <a:pt x="28" y="205"/>
                  </a:moveTo>
                  <a:cubicBezTo>
                    <a:pt x="28" y="205"/>
                    <a:pt x="28" y="205"/>
                    <a:pt x="28" y="205"/>
                  </a:cubicBezTo>
                  <a:cubicBezTo>
                    <a:pt x="29" y="205"/>
                    <a:pt x="29" y="205"/>
                    <a:pt x="29" y="204"/>
                  </a:cubicBezTo>
                  <a:cubicBezTo>
                    <a:pt x="28" y="204"/>
                    <a:pt x="28" y="204"/>
                    <a:pt x="28" y="204"/>
                  </a:cubicBezTo>
                  <a:cubicBezTo>
                    <a:pt x="28" y="205"/>
                    <a:pt x="28" y="205"/>
                    <a:pt x="28" y="205"/>
                  </a:cubicBezTo>
                  <a:close/>
                  <a:moveTo>
                    <a:pt x="20" y="205"/>
                  </a:moveTo>
                  <a:cubicBezTo>
                    <a:pt x="20" y="205"/>
                    <a:pt x="20" y="206"/>
                    <a:pt x="20" y="206"/>
                  </a:cubicBezTo>
                  <a:cubicBezTo>
                    <a:pt x="20" y="207"/>
                    <a:pt x="20" y="207"/>
                    <a:pt x="20" y="207"/>
                  </a:cubicBezTo>
                  <a:cubicBezTo>
                    <a:pt x="20" y="207"/>
                    <a:pt x="20" y="206"/>
                    <a:pt x="21" y="206"/>
                  </a:cubicBezTo>
                  <a:cubicBezTo>
                    <a:pt x="21" y="207"/>
                    <a:pt x="21" y="207"/>
                    <a:pt x="21" y="207"/>
                  </a:cubicBezTo>
                  <a:cubicBezTo>
                    <a:pt x="22" y="206"/>
                    <a:pt x="22" y="206"/>
                    <a:pt x="22" y="205"/>
                  </a:cubicBezTo>
                  <a:cubicBezTo>
                    <a:pt x="21" y="205"/>
                    <a:pt x="20" y="205"/>
                    <a:pt x="20" y="205"/>
                  </a:cubicBezTo>
                  <a:close/>
                  <a:moveTo>
                    <a:pt x="36" y="206"/>
                  </a:moveTo>
                  <a:cubicBezTo>
                    <a:pt x="36" y="206"/>
                    <a:pt x="36" y="206"/>
                    <a:pt x="36" y="207"/>
                  </a:cubicBezTo>
                  <a:cubicBezTo>
                    <a:pt x="36" y="207"/>
                    <a:pt x="37" y="208"/>
                    <a:pt x="37" y="207"/>
                  </a:cubicBezTo>
                  <a:cubicBezTo>
                    <a:pt x="37" y="207"/>
                    <a:pt x="37" y="207"/>
                    <a:pt x="37" y="206"/>
                  </a:cubicBezTo>
                  <a:cubicBezTo>
                    <a:pt x="37" y="206"/>
                    <a:pt x="37" y="206"/>
                    <a:pt x="37" y="206"/>
                  </a:cubicBezTo>
                  <a:cubicBezTo>
                    <a:pt x="37" y="206"/>
                    <a:pt x="36" y="206"/>
                    <a:pt x="36" y="206"/>
                  </a:cubicBezTo>
                  <a:cubicBezTo>
                    <a:pt x="36" y="206"/>
                    <a:pt x="36" y="206"/>
                    <a:pt x="36" y="206"/>
                  </a:cubicBezTo>
                  <a:close/>
                  <a:moveTo>
                    <a:pt x="29" y="206"/>
                  </a:moveTo>
                  <a:cubicBezTo>
                    <a:pt x="29" y="207"/>
                    <a:pt x="29" y="206"/>
                    <a:pt x="30" y="206"/>
                  </a:cubicBezTo>
                  <a:cubicBezTo>
                    <a:pt x="30" y="206"/>
                    <a:pt x="30" y="206"/>
                    <a:pt x="30" y="206"/>
                  </a:cubicBezTo>
                  <a:cubicBezTo>
                    <a:pt x="29" y="206"/>
                    <a:pt x="29" y="206"/>
                    <a:pt x="29" y="206"/>
                  </a:cubicBezTo>
                  <a:cubicBezTo>
                    <a:pt x="29" y="206"/>
                    <a:pt x="29" y="206"/>
                    <a:pt x="29" y="206"/>
                  </a:cubicBezTo>
                  <a:close/>
                  <a:moveTo>
                    <a:pt x="34" y="206"/>
                  </a:moveTo>
                  <a:cubicBezTo>
                    <a:pt x="34" y="206"/>
                    <a:pt x="34" y="207"/>
                    <a:pt x="34" y="207"/>
                  </a:cubicBezTo>
                  <a:cubicBezTo>
                    <a:pt x="34" y="208"/>
                    <a:pt x="34" y="208"/>
                    <a:pt x="34" y="208"/>
                  </a:cubicBezTo>
                  <a:cubicBezTo>
                    <a:pt x="35" y="208"/>
                    <a:pt x="35" y="207"/>
                    <a:pt x="35" y="207"/>
                  </a:cubicBezTo>
                  <a:cubicBezTo>
                    <a:pt x="35" y="206"/>
                    <a:pt x="34" y="206"/>
                    <a:pt x="34" y="206"/>
                  </a:cubicBezTo>
                  <a:close/>
                  <a:moveTo>
                    <a:pt x="22" y="208"/>
                  </a:moveTo>
                  <a:cubicBezTo>
                    <a:pt x="22" y="208"/>
                    <a:pt x="23" y="208"/>
                    <a:pt x="23" y="208"/>
                  </a:cubicBezTo>
                  <a:cubicBezTo>
                    <a:pt x="23" y="208"/>
                    <a:pt x="23" y="208"/>
                    <a:pt x="23" y="207"/>
                  </a:cubicBezTo>
                  <a:cubicBezTo>
                    <a:pt x="23" y="207"/>
                    <a:pt x="23" y="207"/>
                    <a:pt x="22" y="207"/>
                  </a:cubicBezTo>
                  <a:cubicBezTo>
                    <a:pt x="22" y="208"/>
                    <a:pt x="22" y="208"/>
                    <a:pt x="22" y="208"/>
                  </a:cubicBezTo>
                  <a:close/>
                  <a:moveTo>
                    <a:pt x="32" y="208"/>
                  </a:moveTo>
                  <a:cubicBezTo>
                    <a:pt x="32" y="208"/>
                    <a:pt x="32" y="208"/>
                    <a:pt x="33" y="208"/>
                  </a:cubicBezTo>
                  <a:cubicBezTo>
                    <a:pt x="33" y="208"/>
                    <a:pt x="33" y="208"/>
                    <a:pt x="33" y="207"/>
                  </a:cubicBezTo>
                  <a:cubicBezTo>
                    <a:pt x="33" y="207"/>
                    <a:pt x="33" y="208"/>
                    <a:pt x="32" y="208"/>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5" y="208"/>
                    <a:pt x="44" y="208"/>
                  </a:cubicBezTo>
                  <a:cubicBezTo>
                    <a:pt x="44" y="208"/>
                    <a:pt x="44" y="208"/>
                    <a:pt x="43" y="208"/>
                  </a:cubicBezTo>
                  <a:cubicBezTo>
                    <a:pt x="43" y="208"/>
                    <a:pt x="43" y="208"/>
                    <a:pt x="43" y="208"/>
                  </a:cubicBezTo>
                  <a:close/>
                  <a:moveTo>
                    <a:pt x="44" y="209"/>
                  </a:moveTo>
                  <a:cubicBezTo>
                    <a:pt x="45" y="209"/>
                    <a:pt x="45" y="209"/>
                    <a:pt x="45" y="210"/>
                  </a:cubicBezTo>
                  <a:cubicBezTo>
                    <a:pt x="45" y="210"/>
                    <a:pt x="45" y="210"/>
                    <a:pt x="45" y="210"/>
                  </a:cubicBezTo>
                  <a:cubicBezTo>
                    <a:pt x="45" y="210"/>
                    <a:pt x="45" y="210"/>
                    <a:pt x="46" y="210"/>
                  </a:cubicBezTo>
                  <a:cubicBezTo>
                    <a:pt x="46" y="209"/>
                    <a:pt x="46" y="209"/>
                    <a:pt x="46" y="209"/>
                  </a:cubicBezTo>
                  <a:cubicBezTo>
                    <a:pt x="46" y="209"/>
                    <a:pt x="45" y="209"/>
                    <a:pt x="45" y="209"/>
                  </a:cubicBezTo>
                  <a:cubicBezTo>
                    <a:pt x="44" y="209"/>
                    <a:pt x="44" y="209"/>
                    <a:pt x="44" y="209"/>
                  </a:cubicBezTo>
                  <a:close/>
                  <a:moveTo>
                    <a:pt x="44" y="211"/>
                  </a:moveTo>
                  <a:cubicBezTo>
                    <a:pt x="44" y="212"/>
                    <a:pt x="45" y="212"/>
                    <a:pt x="45" y="211"/>
                  </a:cubicBezTo>
                  <a:cubicBezTo>
                    <a:pt x="45" y="211"/>
                    <a:pt x="45" y="211"/>
                    <a:pt x="45" y="211"/>
                  </a:cubicBezTo>
                  <a:cubicBezTo>
                    <a:pt x="45" y="211"/>
                    <a:pt x="45" y="211"/>
                    <a:pt x="44" y="211"/>
                  </a:cubicBezTo>
                  <a:cubicBezTo>
                    <a:pt x="44" y="211"/>
                    <a:pt x="44" y="211"/>
                    <a:pt x="44" y="211"/>
                  </a:cubicBezTo>
                  <a:close/>
                  <a:moveTo>
                    <a:pt x="44" y="203"/>
                  </a:moveTo>
                  <a:cubicBezTo>
                    <a:pt x="44" y="203"/>
                    <a:pt x="43" y="204"/>
                    <a:pt x="42" y="204"/>
                  </a:cubicBezTo>
                  <a:cubicBezTo>
                    <a:pt x="42" y="204"/>
                    <a:pt x="41" y="205"/>
                    <a:pt x="41" y="205"/>
                  </a:cubicBezTo>
                  <a:cubicBezTo>
                    <a:pt x="41" y="205"/>
                    <a:pt x="40" y="204"/>
                    <a:pt x="39" y="204"/>
                  </a:cubicBezTo>
                  <a:cubicBezTo>
                    <a:pt x="38" y="204"/>
                    <a:pt x="37" y="204"/>
                    <a:pt x="36" y="203"/>
                  </a:cubicBezTo>
                  <a:cubicBezTo>
                    <a:pt x="36" y="203"/>
                    <a:pt x="36" y="203"/>
                    <a:pt x="37" y="203"/>
                  </a:cubicBezTo>
                  <a:cubicBezTo>
                    <a:pt x="37" y="203"/>
                    <a:pt x="37" y="203"/>
                    <a:pt x="38" y="202"/>
                  </a:cubicBezTo>
                  <a:cubicBezTo>
                    <a:pt x="38" y="202"/>
                    <a:pt x="38" y="202"/>
                    <a:pt x="38" y="202"/>
                  </a:cubicBezTo>
                  <a:cubicBezTo>
                    <a:pt x="38" y="201"/>
                    <a:pt x="38" y="201"/>
                    <a:pt x="38" y="201"/>
                  </a:cubicBezTo>
                  <a:cubicBezTo>
                    <a:pt x="38" y="201"/>
                    <a:pt x="39" y="200"/>
                    <a:pt x="40" y="200"/>
                  </a:cubicBezTo>
                  <a:cubicBezTo>
                    <a:pt x="41" y="200"/>
                    <a:pt x="41" y="199"/>
                    <a:pt x="41" y="198"/>
                  </a:cubicBezTo>
                  <a:cubicBezTo>
                    <a:pt x="42" y="198"/>
                    <a:pt x="42" y="199"/>
                    <a:pt x="42" y="199"/>
                  </a:cubicBezTo>
                  <a:cubicBezTo>
                    <a:pt x="42" y="199"/>
                    <a:pt x="42" y="199"/>
                    <a:pt x="42" y="199"/>
                  </a:cubicBezTo>
                  <a:cubicBezTo>
                    <a:pt x="42" y="200"/>
                    <a:pt x="41" y="200"/>
                    <a:pt x="41" y="201"/>
                  </a:cubicBezTo>
                  <a:cubicBezTo>
                    <a:pt x="40" y="201"/>
                    <a:pt x="40" y="202"/>
                    <a:pt x="39" y="202"/>
                  </a:cubicBezTo>
                  <a:cubicBezTo>
                    <a:pt x="39" y="202"/>
                    <a:pt x="39" y="203"/>
                    <a:pt x="40" y="203"/>
                  </a:cubicBezTo>
                  <a:cubicBezTo>
                    <a:pt x="40" y="203"/>
                    <a:pt x="40" y="203"/>
                    <a:pt x="40" y="204"/>
                  </a:cubicBezTo>
                  <a:cubicBezTo>
                    <a:pt x="41" y="204"/>
                    <a:pt x="42" y="204"/>
                    <a:pt x="42" y="203"/>
                  </a:cubicBezTo>
                  <a:cubicBezTo>
                    <a:pt x="43" y="203"/>
                    <a:pt x="43" y="202"/>
                    <a:pt x="44"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3" y="195"/>
                  </a:cubicBezTo>
                  <a:cubicBezTo>
                    <a:pt x="32" y="195"/>
                    <a:pt x="32" y="195"/>
                    <a:pt x="32" y="195"/>
                  </a:cubicBezTo>
                  <a:cubicBezTo>
                    <a:pt x="32" y="195"/>
                    <a:pt x="32" y="195"/>
                    <a:pt x="32" y="195"/>
                  </a:cubicBezTo>
                  <a:cubicBezTo>
                    <a:pt x="32" y="195"/>
                    <a:pt x="33" y="195"/>
                    <a:pt x="33" y="196"/>
                  </a:cubicBezTo>
                  <a:cubicBezTo>
                    <a:pt x="33" y="196"/>
                    <a:pt x="32" y="196"/>
                    <a:pt x="32" y="196"/>
                  </a:cubicBezTo>
                  <a:cubicBezTo>
                    <a:pt x="32" y="196"/>
                    <a:pt x="31" y="197"/>
                    <a:pt x="32" y="197"/>
                  </a:cubicBezTo>
                  <a:cubicBezTo>
                    <a:pt x="31" y="197"/>
                    <a:pt x="31" y="197"/>
                    <a:pt x="31" y="196"/>
                  </a:cubicBezTo>
                  <a:cubicBezTo>
                    <a:pt x="31" y="195"/>
                    <a:pt x="31" y="195"/>
                    <a:pt x="31" y="195"/>
                  </a:cubicBezTo>
                  <a:lnTo>
                    <a:pt x="32" y="195"/>
                  </a:lnTo>
                  <a:close/>
                  <a:moveTo>
                    <a:pt x="17" y="198"/>
                  </a:moveTo>
                  <a:cubicBezTo>
                    <a:pt x="18" y="198"/>
                    <a:pt x="19" y="197"/>
                    <a:pt x="18" y="196"/>
                  </a:cubicBezTo>
                  <a:cubicBezTo>
                    <a:pt x="18" y="195"/>
                    <a:pt x="17" y="195"/>
                    <a:pt x="17" y="195"/>
                  </a:cubicBezTo>
                  <a:cubicBezTo>
                    <a:pt x="17" y="194"/>
                    <a:pt x="17" y="194"/>
                    <a:pt x="17" y="194"/>
                  </a:cubicBezTo>
                  <a:cubicBezTo>
                    <a:pt x="18" y="194"/>
                    <a:pt x="18" y="194"/>
                    <a:pt x="18" y="195"/>
                  </a:cubicBezTo>
                  <a:cubicBezTo>
                    <a:pt x="18" y="195"/>
                    <a:pt x="18" y="195"/>
                    <a:pt x="19" y="195"/>
                  </a:cubicBezTo>
                  <a:cubicBezTo>
                    <a:pt x="19" y="196"/>
                    <a:pt x="19" y="196"/>
                    <a:pt x="19" y="196"/>
                  </a:cubicBezTo>
                  <a:lnTo>
                    <a:pt x="19" y="198"/>
                  </a:lnTo>
                  <a:lnTo>
                    <a:pt x="17" y="198"/>
                  </a:lnTo>
                  <a:close/>
                  <a:moveTo>
                    <a:pt x="16" y="198"/>
                  </a:moveTo>
                  <a:cubicBezTo>
                    <a:pt x="16" y="198"/>
                    <a:pt x="15" y="198"/>
                    <a:pt x="15" y="198"/>
                  </a:cubicBezTo>
                  <a:cubicBezTo>
                    <a:pt x="15" y="198"/>
                    <a:pt x="16" y="197"/>
                    <a:pt x="16" y="197"/>
                  </a:cubicBezTo>
                  <a:cubicBezTo>
                    <a:pt x="16" y="197"/>
                    <a:pt x="16" y="197"/>
                    <a:pt x="16" y="196"/>
                  </a:cubicBezTo>
                  <a:cubicBezTo>
                    <a:pt x="16" y="196"/>
                    <a:pt x="16" y="197"/>
                    <a:pt x="15" y="197"/>
                  </a:cubicBezTo>
                  <a:cubicBezTo>
                    <a:pt x="15" y="197"/>
                    <a:pt x="15" y="196"/>
                    <a:pt x="15" y="196"/>
                  </a:cubicBezTo>
                  <a:cubicBezTo>
                    <a:pt x="15" y="196"/>
                    <a:pt x="15" y="196"/>
                    <a:pt x="15" y="196"/>
                  </a:cubicBezTo>
                  <a:cubicBezTo>
                    <a:pt x="16" y="196"/>
                    <a:pt x="16" y="196"/>
                    <a:pt x="16" y="196"/>
                  </a:cubicBezTo>
                  <a:cubicBezTo>
                    <a:pt x="17" y="196"/>
                    <a:pt x="17" y="196"/>
                    <a:pt x="17" y="196"/>
                  </a:cubicBezTo>
                  <a:cubicBezTo>
                    <a:pt x="17" y="197"/>
                    <a:pt x="17" y="197"/>
                    <a:pt x="17" y="197"/>
                  </a:cubicBezTo>
                  <a:cubicBezTo>
                    <a:pt x="17" y="197"/>
                    <a:pt x="17" y="197"/>
                    <a:pt x="17" y="197"/>
                  </a:cubicBezTo>
                  <a:cubicBezTo>
                    <a:pt x="17" y="198"/>
                    <a:pt x="16" y="198"/>
                    <a:pt x="16" y="198"/>
                  </a:cubicBezTo>
                  <a:cubicBezTo>
                    <a:pt x="16" y="198"/>
                    <a:pt x="16" y="198"/>
                    <a:pt x="16" y="198"/>
                  </a:cubicBezTo>
                  <a:close/>
                  <a:moveTo>
                    <a:pt x="11" y="207"/>
                  </a:moveTo>
                  <a:cubicBezTo>
                    <a:pt x="11" y="206"/>
                    <a:pt x="10" y="206"/>
                    <a:pt x="10" y="206"/>
                  </a:cubicBezTo>
                  <a:cubicBezTo>
                    <a:pt x="10" y="205"/>
                    <a:pt x="9" y="205"/>
                    <a:pt x="9" y="204"/>
                  </a:cubicBezTo>
                  <a:cubicBezTo>
                    <a:pt x="9" y="204"/>
                    <a:pt x="9" y="204"/>
                    <a:pt x="10" y="204"/>
                  </a:cubicBezTo>
                  <a:cubicBezTo>
                    <a:pt x="10" y="204"/>
                    <a:pt x="11" y="204"/>
                    <a:pt x="11" y="204"/>
                  </a:cubicBezTo>
                  <a:cubicBezTo>
                    <a:pt x="11" y="205"/>
                    <a:pt x="11" y="206"/>
                    <a:pt x="11" y="206"/>
                  </a:cubicBezTo>
                  <a:cubicBezTo>
                    <a:pt x="11" y="207"/>
                    <a:pt x="11" y="207"/>
                    <a:pt x="11" y="208"/>
                  </a:cubicBezTo>
                  <a:cubicBezTo>
                    <a:pt x="10" y="208"/>
                    <a:pt x="10" y="208"/>
                    <a:pt x="11" y="207"/>
                  </a:cubicBezTo>
                  <a:cubicBezTo>
                    <a:pt x="11" y="207"/>
                    <a:pt x="11" y="207"/>
                    <a:pt x="11" y="207"/>
                  </a:cubicBezTo>
                  <a:close/>
                  <a:moveTo>
                    <a:pt x="35" y="211"/>
                  </a:moveTo>
                  <a:cubicBezTo>
                    <a:pt x="36" y="211"/>
                    <a:pt x="37" y="211"/>
                    <a:pt x="38" y="211"/>
                  </a:cubicBezTo>
                  <a:cubicBezTo>
                    <a:pt x="39" y="210"/>
                    <a:pt x="40" y="210"/>
                    <a:pt x="41" y="211"/>
                  </a:cubicBezTo>
                  <a:cubicBezTo>
                    <a:pt x="41" y="212"/>
                    <a:pt x="40" y="212"/>
                    <a:pt x="40" y="212"/>
                  </a:cubicBezTo>
                  <a:cubicBezTo>
                    <a:pt x="40" y="212"/>
                    <a:pt x="39" y="212"/>
                    <a:pt x="39" y="211"/>
                  </a:cubicBezTo>
                  <a:cubicBezTo>
                    <a:pt x="39" y="211"/>
                    <a:pt x="38" y="211"/>
                    <a:pt x="38" y="212"/>
                  </a:cubicBezTo>
                  <a:cubicBezTo>
                    <a:pt x="38" y="212"/>
                    <a:pt x="38" y="212"/>
                    <a:pt x="37" y="212"/>
                  </a:cubicBezTo>
                  <a:cubicBezTo>
                    <a:pt x="37" y="212"/>
                    <a:pt x="38" y="213"/>
                    <a:pt x="38" y="213"/>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6" y="213"/>
                  </a:cubicBezTo>
                  <a:cubicBezTo>
                    <a:pt x="36" y="213"/>
                    <a:pt x="36"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52">
              <a:extLst>
                <a:ext uri="{FF2B5EF4-FFF2-40B4-BE49-F238E27FC236}">
                  <a16:creationId xmlns:a16="http://schemas.microsoft.com/office/drawing/2014/main" id="{9CDFDE68-0704-4DD3-B54E-CE0786E3FB93}"/>
                </a:ext>
              </a:extLst>
            </p:cNvPr>
            <p:cNvSpPr>
              <a:spLocks noEditPoints="1"/>
            </p:cNvSpPr>
            <p:nvPr/>
          </p:nvSpPr>
          <p:spPr bwMode="auto">
            <a:xfrm>
              <a:off x="4953698"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1"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3" y="213"/>
                  </a:cubicBezTo>
                  <a:cubicBezTo>
                    <a:pt x="63"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8" y="219"/>
                  </a:cubicBezTo>
                  <a:cubicBezTo>
                    <a:pt x="49" y="219"/>
                    <a:pt x="50" y="219"/>
                    <a:pt x="50" y="219"/>
                  </a:cubicBezTo>
                  <a:cubicBezTo>
                    <a:pt x="51" y="218"/>
                    <a:pt x="52" y="218"/>
                    <a:pt x="52" y="218"/>
                  </a:cubicBezTo>
                  <a:cubicBezTo>
                    <a:pt x="53" y="218"/>
                    <a:pt x="54" y="218"/>
                    <a:pt x="55" y="218"/>
                  </a:cubicBezTo>
                  <a:close/>
                  <a:moveTo>
                    <a:pt x="82" y="220"/>
                  </a:moveTo>
                  <a:cubicBezTo>
                    <a:pt x="82" y="220"/>
                    <a:pt x="82" y="220"/>
                    <a:pt x="81" y="221"/>
                  </a:cubicBezTo>
                  <a:cubicBezTo>
                    <a:pt x="80" y="221"/>
                    <a:pt x="80" y="221"/>
                    <a:pt x="80" y="221"/>
                  </a:cubicBezTo>
                  <a:cubicBezTo>
                    <a:pt x="80" y="220"/>
                    <a:pt x="80" y="219"/>
                    <a:pt x="80" y="220"/>
                  </a:cubicBezTo>
                  <a:cubicBezTo>
                    <a:pt x="81"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6" y="209"/>
                    <a:pt x="36" y="210"/>
                  </a:cubicBezTo>
                  <a:cubicBezTo>
                    <a:pt x="36" y="210"/>
                    <a:pt x="36" y="210"/>
                    <a:pt x="37"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5" y="208"/>
                  </a:moveTo>
                  <a:cubicBezTo>
                    <a:pt x="105" y="207"/>
                    <a:pt x="104" y="207"/>
                    <a:pt x="104" y="207"/>
                  </a:cubicBezTo>
                  <a:cubicBezTo>
                    <a:pt x="104" y="207"/>
                    <a:pt x="104" y="207"/>
                    <a:pt x="104" y="208"/>
                  </a:cubicBezTo>
                  <a:cubicBezTo>
                    <a:pt x="104" y="208"/>
                    <a:pt x="104" y="208"/>
                    <a:pt x="104" y="208"/>
                  </a:cubicBezTo>
                  <a:cubicBezTo>
                    <a:pt x="104" y="208"/>
                    <a:pt x="104"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6" y="207"/>
                    <a:pt x="107" y="207"/>
                  </a:cubicBezTo>
                  <a:cubicBezTo>
                    <a:pt x="107" y="207"/>
                    <a:pt x="107" y="207"/>
                    <a:pt x="108"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3" y="205"/>
                  </a:cubicBezTo>
                  <a:cubicBezTo>
                    <a:pt x="62" y="205"/>
                    <a:pt x="62" y="205"/>
                    <a:pt x="62" y="206"/>
                  </a:cubicBezTo>
                  <a:cubicBezTo>
                    <a:pt x="62" y="206"/>
                    <a:pt x="62" y="206"/>
                    <a:pt x="63"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1"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7"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6"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5" y="25"/>
                  </a:cubicBezTo>
                  <a:lnTo>
                    <a:pt x="27" y="25"/>
                  </a:lnTo>
                  <a:close/>
                  <a:moveTo>
                    <a:pt x="63" y="23"/>
                  </a:moveTo>
                  <a:cubicBezTo>
                    <a:pt x="63" y="24"/>
                    <a:pt x="63" y="24"/>
                    <a:pt x="63" y="24"/>
                  </a:cubicBezTo>
                  <a:cubicBezTo>
                    <a:pt x="63" y="24"/>
                    <a:pt x="63" y="24"/>
                    <a:pt x="63" y="24"/>
                  </a:cubicBezTo>
                  <a:cubicBezTo>
                    <a:pt x="63" y="23"/>
                    <a:pt x="63" y="23"/>
                    <a:pt x="64" y="23"/>
                  </a:cubicBezTo>
                  <a:cubicBezTo>
                    <a:pt x="64" y="23"/>
                    <a:pt x="63" y="23"/>
                    <a:pt x="63" y="23"/>
                  </a:cubicBezTo>
                  <a:close/>
                  <a:moveTo>
                    <a:pt x="60" y="22"/>
                  </a:moveTo>
                  <a:cubicBezTo>
                    <a:pt x="60" y="22"/>
                    <a:pt x="60" y="21"/>
                    <a:pt x="59" y="21"/>
                  </a:cubicBezTo>
                  <a:cubicBezTo>
                    <a:pt x="60" y="21"/>
                    <a:pt x="59" y="22"/>
                    <a:pt x="59" y="22"/>
                  </a:cubicBezTo>
                  <a:lnTo>
                    <a:pt x="60"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6" y="15"/>
                    <a:pt x="46" y="15"/>
                  </a:cubicBezTo>
                  <a:cubicBezTo>
                    <a:pt x="46" y="15"/>
                    <a:pt x="45" y="14"/>
                    <a:pt x="45" y="14"/>
                  </a:cubicBezTo>
                  <a:cubicBezTo>
                    <a:pt x="45" y="15"/>
                    <a:pt x="45" y="15"/>
                    <a:pt x="45" y="15"/>
                  </a:cubicBezTo>
                  <a:cubicBezTo>
                    <a:pt x="45" y="15"/>
                    <a:pt x="45" y="15"/>
                    <a:pt x="44" y="15"/>
                  </a:cubicBezTo>
                  <a:cubicBezTo>
                    <a:pt x="44" y="15"/>
                    <a:pt x="44" y="15"/>
                    <a:pt x="44" y="16"/>
                  </a:cubicBezTo>
                  <a:cubicBezTo>
                    <a:pt x="44"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7" y="13"/>
                  </a:moveTo>
                  <a:lnTo>
                    <a:pt x="59" y="13"/>
                  </a:lnTo>
                  <a:lnTo>
                    <a:pt x="59" y="12"/>
                  </a:lnTo>
                  <a:lnTo>
                    <a:pt x="57" y="12"/>
                  </a:lnTo>
                  <a:lnTo>
                    <a:pt x="57" y="13"/>
                  </a:lnTo>
                  <a:close/>
                  <a:moveTo>
                    <a:pt x="98" y="11"/>
                  </a:moveTo>
                  <a:cubicBezTo>
                    <a:pt x="98" y="12"/>
                    <a:pt x="98"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1" y="5"/>
                  </a:cubicBezTo>
                  <a:cubicBezTo>
                    <a:pt x="41" y="4"/>
                    <a:pt x="41" y="4"/>
                    <a:pt x="41" y="4"/>
                  </a:cubicBezTo>
                  <a:lnTo>
                    <a:pt x="41"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7"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2"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09" y="208"/>
                  </a:cubicBezTo>
                  <a:cubicBezTo>
                    <a:pt x="109" y="209"/>
                    <a:pt x="109"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3"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1"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9" y="216"/>
                  </a:cubicBezTo>
                  <a:cubicBezTo>
                    <a:pt x="59" y="217"/>
                    <a:pt x="60" y="217"/>
                    <a:pt x="60" y="218"/>
                  </a:cubicBezTo>
                  <a:cubicBezTo>
                    <a:pt x="60" y="217"/>
                    <a:pt x="61" y="217"/>
                    <a:pt x="62" y="217"/>
                  </a:cubicBezTo>
                  <a:cubicBezTo>
                    <a:pt x="63" y="216"/>
                    <a:pt x="64" y="216"/>
                    <a:pt x="65" y="217"/>
                  </a:cubicBezTo>
                  <a:cubicBezTo>
                    <a:pt x="66" y="217"/>
                    <a:pt x="67" y="217"/>
                    <a:pt x="68" y="217"/>
                  </a:cubicBezTo>
                  <a:cubicBezTo>
                    <a:pt x="68" y="217"/>
                    <a:pt x="69" y="216"/>
                    <a:pt x="70" y="216"/>
                  </a:cubicBezTo>
                  <a:cubicBezTo>
                    <a:pt x="70" y="216"/>
                    <a:pt x="71" y="216"/>
                    <a:pt x="72"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2" y="213"/>
                    <a:pt x="72" y="214"/>
                  </a:cubicBezTo>
                  <a:cubicBezTo>
                    <a:pt x="72" y="214"/>
                    <a:pt x="72"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3" y="214"/>
                    <a:pt x="53" y="214"/>
                    <a:pt x="53" y="213"/>
                  </a:cubicBezTo>
                  <a:cubicBezTo>
                    <a:pt x="53" y="213"/>
                    <a:pt x="53" y="213"/>
                    <a:pt x="53" y="213"/>
                  </a:cubicBezTo>
                  <a:cubicBezTo>
                    <a:pt x="52" y="213"/>
                    <a:pt x="52" y="213"/>
                    <a:pt x="52" y="214"/>
                  </a:cubicBezTo>
                  <a:cubicBezTo>
                    <a:pt x="52" y="213"/>
                    <a:pt x="51" y="213"/>
                    <a:pt x="51" y="213"/>
                  </a:cubicBezTo>
                  <a:cubicBezTo>
                    <a:pt x="52"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9"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6"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7"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1" y="14"/>
                  </a:cubicBezTo>
                  <a:cubicBezTo>
                    <a:pt x="22" y="13"/>
                    <a:pt x="22" y="12"/>
                    <a:pt x="23" y="12"/>
                  </a:cubicBezTo>
                  <a:cubicBezTo>
                    <a:pt x="28" y="8"/>
                    <a:pt x="34" y="6"/>
                    <a:pt x="41" y="4"/>
                  </a:cubicBezTo>
                  <a:cubicBezTo>
                    <a:pt x="46" y="2"/>
                    <a:pt x="50" y="1"/>
                    <a:pt x="56" y="1"/>
                  </a:cubicBezTo>
                  <a:cubicBezTo>
                    <a:pt x="61" y="0"/>
                    <a:pt x="67" y="0"/>
                    <a:pt x="73" y="0"/>
                  </a:cubicBezTo>
                  <a:cubicBezTo>
                    <a:pt x="79" y="1"/>
                    <a:pt x="86" y="2"/>
                    <a:pt x="91" y="4"/>
                  </a:cubicBezTo>
                  <a:cubicBezTo>
                    <a:pt x="97" y="6"/>
                    <a:pt x="103" y="8"/>
                    <a:pt x="107" y="11"/>
                  </a:cubicBezTo>
                  <a:cubicBezTo>
                    <a:pt x="107" y="11"/>
                    <a:pt x="107" y="11"/>
                    <a:pt x="107" y="11"/>
                  </a:cubicBezTo>
                  <a:cubicBezTo>
                    <a:pt x="107" y="11"/>
                    <a:pt x="107"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5" y="215"/>
                    <a:pt x="65" y="215"/>
                  </a:cubicBezTo>
                  <a:cubicBezTo>
                    <a:pt x="65" y="214"/>
                    <a:pt x="65" y="214"/>
                    <a:pt x="65"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53">
              <a:extLst>
                <a:ext uri="{FF2B5EF4-FFF2-40B4-BE49-F238E27FC236}">
                  <a16:creationId xmlns:a16="http://schemas.microsoft.com/office/drawing/2014/main" id="{43AB33CF-7932-47A8-9B3E-6DB704CE1386}"/>
                </a:ext>
              </a:extLst>
            </p:cNvPr>
            <p:cNvSpPr>
              <a:spLocks noEditPoints="1"/>
            </p:cNvSpPr>
            <p:nvPr/>
          </p:nvSpPr>
          <p:spPr bwMode="auto">
            <a:xfrm>
              <a:off x="5067976" y="4491909"/>
              <a:ext cx="110047" cy="173536"/>
            </a:xfrm>
            <a:custGeom>
              <a:avLst/>
              <a:gdLst>
                <a:gd name="T0" fmla="*/ 99 w 131"/>
                <a:gd name="T1" fmla="*/ 1 h 213"/>
                <a:gd name="T2" fmla="*/ 40 w 131"/>
                <a:gd name="T3" fmla="*/ 203 h 213"/>
                <a:gd name="T4" fmla="*/ 74 w 131"/>
                <a:gd name="T5" fmla="*/ 202 h 213"/>
                <a:gd name="T6" fmla="*/ 43 w 131"/>
                <a:gd name="T7" fmla="*/ 205 h 213"/>
                <a:gd name="T8" fmla="*/ 45 w 131"/>
                <a:gd name="T9" fmla="*/ 206 h 213"/>
                <a:gd name="T10" fmla="*/ 47 w 131"/>
                <a:gd name="T11" fmla="*/ 207 h 213"/>
                <a:gd name="T12" fmla="*/ 70 w 131"/>
                <a:gd name="T13" fmla="*/ 207 h 213"/>
                <a:gd name="T14" fmla="*/ 57 w 131"/>
                <a:gd name="T15" fmla="*/ 207 h 213"/>
                <a:gd name="T16" fmla="*/ 43 w 131"/>
                <a:gd name="T17" fmla="*/ 206 h 213"/>
                <a:gd name="T18" fmla="*/ 59 w 131"/>
                <a:gd name="T19" fmla="*/ 205 h 213"/>
                <a:gd name="T20" fmla="*/ 61 w 131"/>
                <a:gd name="T21" fmla="*/ 204 h 213"/>
                <a:gd name="T22" fmla="*/ 53 w 131"/>
                <a:gd name="T23" fmla="*/ 202 h 213"/>
                <a:gd name="T24" fmla="*/ 73 w 131"/>
                <a:gd name="T25" fmla="*/ 124 h 213"/>
                <a:gd name="T26" fmla="*/ 62 w 131"/>
                <a:gd name="T27" fmla="*/ 69 h 213"/>
                <a:gd name="T28" fmla="*/ 38 w 131"/>
                <a:gd name="T29" fmla="*/ 69 h 213"/>
                <a:gd name="T30" fmla="*/ 34 w 131"/>
                <a:gd name="T31" fmla="*/ 68 h 213"/>
                <a:gd name="T32" fmla="*/ 45 w 131"/>
                <a:gd name="T33" fmla="*/ 59 h 213"/>
                <a:gd name="T34" fmla="*/ 59 w 131"/>
                <a:gd name="T35" fmla="*/ 51 h 213"/>
                <a:gd name="T36" fmla="*/ 25 w 131"/>
                <a:gd name="T37" fmla="*/ 38 h 213"/>
                <a:gd name="T38" fmla="*/ 20 w 131"/>
                <a:gd name="T39" fmla="*/ 26 h 213"/>
                <a:gd name="T40" fmla="*/ 23 w 131"/>
                <a:gd name="T41" fmla="*/ 26 h 213"/>
                <a:gd name="T42" fmla="*/ 43 w 131"/>
                <a:gd name="T43" fmla="*/ 16 h 213"/>
                <a:gd name="T44" fmla="*/ 52 w 131"/>
                <a:gd name="T45" fmla="*/ 8 h 213"/>
                <a:gd name="T46" fmla="*/ 48 w 131"/>
                <a:gd name="T47" fmla="*/ 6 h 213"/>
                <a:gd name="T48" fmla="*/ 42 w 131"/>
                <a:gd name="T49" fmla="*/ 3 h 213"/>
                <a:gd name="T50" fmla="*/ 38 w 131"/>
                <a:gd name="T51" fmla="*/ 2 h 213"/>
                <a:gd name="T52" fmla="*/ 44 w 131"/>
                <a:gd name="T53" fmla="*/ 3 h 213"/>
                <a:gd name="T54" fmla="*/ 52 w 131"/>
                <a:gd name="T55" fmla="*/ 1 h 213"/>
                <a:gd name="T56" fmla="*/ 56 w 131"/>
                <a:gd name="T57" fmla="*/ 23 h 213"/>
                <a:gd name="T58" fmla="*/ 57 w 131"/>
                <a:gd name="T59" fmla="*/ 33 h 213"/>
                <a:gd name="T60" fmla="*/ 58 w 131"/>
                <a:gd name="T61" fmla="*/ 40 h 213"/>
                <a:gd name="T62" fmla="*/ 60 w 131"/>
                <a:gd name="T63" fmla="*/ 52 h 213"/>
                <a:gd name="T64" fmla="*/ 74 w 131"/>
                <a:gd name="T65" fmla="*/ 31 h 213"/>
                <a:gd name="T66" fmla="*/ 84 w 131"/>
                <a:gd name="T67" fmla="*/ 3 h 213"/>
                <a:gd name="T68" fmla="*/ 100 w 131"/>
                <a:gd name="T69" fmla="*/ 4 h 213"/>
                <a:gd name="T70" fmla="*/ 106 w 131"/>
                <a:gd name="T71" fmla="*/ 1 h 213"/>
                <a:gd name="T72" fmla="*/ 112 w 131"/>
                <a:gd name="T73" fmla="*/ 7 h 213"/>
                <a:gd name="T74" fmla="*/ 117 w 131"/>
                <a:gd name="T75" fmla="*/ 1 h 213"/>
                <a:gd name="T76" fmla="*/ 122 w 131"/>
                <a:gd name="T77" fmla="*/ 1 h 213"/>
                <a:gd name="T78" fmla="*/ 127 w 131"/>
                <a:gd name="T79" fmla="*/ 5 h 213"/>
                <a:gd name="T80" fmla="*/ 129 w 131"/>
                <a:gd name="T81" fmla="*/ 8 h 213"/>
                <a:gd name="T82" fmla="*/ 118 w 131"/>
                <a:gd name="T83" fmla="*/ 45 h 213"/>
                <a:gd name="T84" fmla="*/ 98 w 131"/>
                <a:gd name="T85" fmla="*/ 112 h 213"/>
                <a:gd name="T86" fmla="*/ 89 w 131"/>
                <a:gd name="T87" fmla="*/ 182 h 213"/>
                <a:gd name="T88" fmla="*/ 91 w 131"/>
                <a:gd name="T89" fmla="*/ 213 h 213"/>
                <a:gd name="T90" fmla="*/ 85 w 131"/>
                <a:gd name="T91" fmla="*/ 210 h 213"/>
                <a:gd name="T92" fmla="*/ 78 w 131"/>
                <a:gd name="T93" fmla="*/ 209 h 213"/>
                <a:gd name="T94" fmla="*/ 73 w 131"/>
                <a:gd name="T95" fmla="*/ 207 h 213"/>
                <a:gd name="T96" fmla="*/ 68 w 131"/>
                <a:gd name="T97" fmla="*/ 209 h 213"/>
                <a:gd name="T98" fmla="*/ 62 w 131"/>
                <a:gd name="T99" fmla="*/ 207 h 213"/>
                <a:gd name="T100" fmla="*/ 57 w 131"/>
                <a:gd name="T101" fmla="*/ 210 h 213"/>
                <a:gd name="T102" fmla="*/ 51 w 131"/>
                <a:gd name="T103" fmla="*/ 206 h 213"/>
                <a:gd name="T104" fmla="*/ 46 w 131"/>
                <a:gd name="T105" fmla="*/ 208 h 213"/>
                <a:gd name="T106" fmla="*/ 42 w 131"/>
                <a:gd name="T107" fmla="*/ 210 h 213"/>
                <a:gd name="T108" fmla="*/ 41 w 131"/>
                <a:gd name="T109" fmla="*/ 142 h 213"/>
                <a:gd name="T110" fmla="*/ 27 w 131"/>
                <a:gd name="T111" fmla="*/ 94 h 213"/>
                <a:gd name="T112" fmla="*/ 9 w 131"/>
                <a:gd name="T113" fmla="*/ 32 h 213"/>
                <a:gd name="T114" fmla="*/ 4 w 131"/>
                <a:gd name="T115"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2"/>
                    <a:pt x="96" y="2"/>
                    <a:pt x="95" y="2"/>
                  </a:cubicBezTo>
                  <a:cubicBezTo>
                    <a:pt x="95" y="3"/>
                    <a:pt x="94" y="3"/>
                    <a:pt x="94" y="3"/>
                  </a:cubicBezTo>
                  <a:cubicBezTo>
                    <a:pt x="93" y="3"/>
                    <a:pt x="93" y="3"/>
                    <a:pt x="93" y="2"/>
                  </a:cubicBezTo>
                  <a:cubicBezTo>
                    <a:pt x="93" y="2"/>
                    <a:pt x="92" y="2"/>
                    <a:pt x="91" y="2"/>
                  </a:cubicBezTo>
                  <a:cubicBezTo>
                    <a:pt x="92" y="1"/>
                    <a:pt x="92" y="1"/>
                    <a:pt x="92" y="1"/>
                  </a:cubicBezTo>
                  <a:cubicBezTo>
                    <a:pt x="93" y="1"/>
                    <a:pt x="93" y="1"/>
                    <a:pt x="94" y="1"/>
                  </a:cubicBezTo>
                  <a:cubicBezTo>
                    <a:pt x="95" y="1"/>
                    <a:pt x="96" y="1"/>
                    <a:pt x="97" y="1"/>
                  </a:cubicBezTo>
                  <a:cubicBezTo>
                    <a:pt x="98" y="1"/>
                    <a:pt x="99" y="1"/>
                    <a:pt x="99" y="1"/>
                  </a:cubicBezTo>
                  <a:close/>
                  <a:moveTo>
                    <a:pt x="113" y="4"/>
                  </a:moveTo>
                  <a:cubicBezTo>
                    <a:pt x="113" y="4"/>
                    <a:pt x="113" y="5"/>
                    <a:pt x="113" y="5"/>
                  </a:cubicBezTo>
                  <a:cubicBezTo>
                    <a:pt x="113" y="5"/>
                    <a:pt x="113" y="5"/>
                    <a:pt x="113" y="5"/>
                  </a:cubicBezTo>
                  <a:cubicBezTo>
                    <a:pt x="112" y="5"/>
                    <a:pt x="112" y="5"/>
                    <a:pt x="112" y="5"/>
                  </a:cubicBezTo>
                  <a:cubicBezTo>
                    <a:pt x="111" y="6"/>
                    <a:pt x="111" y="6"/>
                    <a:pt x="111" y="6"/>
                  </a:cubicBezTo>
                  <a:cubicBezTo>
                    <a:pt x="110" y="5"/>
                    <a:pt x="110" y="4"/>
                    <a:pt x="111" y="4"/>
                  </a:cubicBezTo>
                  <a:cubicBezTo>
                    <a:pt x="112" y="4"/>
                    <a:pt x="112" y="4"/>
                    <a:pt x="113" y="4"/>
                  </a:cubicBezTo>
                  <a:close/>
                  <a:moveTo>
                    <a:pt x="41" y="202"/>
                  </a:moveTo>
                  <a:cubicBezTo>
                    <a:pt x="41" y="202"/>
                    <a:pt x="41" y="203"/>
                    <a:pt x="40" y="203"/>
                  </a:cubicBezTo>
                  <a:cubicBezTo>
                    <a:pt x="40" y="203"/>
                    <a:pt x="40" y="203"/>
                    <a:pt x="40" y="203"/>
                  </a:cubicBezTo>
                  <a:cubicBezTo>
                    <a:pt x="40" y="204"/>
                    <a:pt x="40" y="204"/>
                    <a:pt x="40" y="204"/>
                  </a:cubicBezTo>
                  <a:cubicBezTo>
                    <a:pt x="40" y="205"/>
                    <a:pt x="40" y="205"/>
                    <a:pt x="40" y="205"/>
                  </a:cubicBezTo>
                  <a:cubicBezTo>
                    <a:pt x="40" y="205"/>
                    <a:pt x="39" y="204"/>
                    <a:pt x="39" y="204"/>
                  </a:cubicBezTo>
                  <a:cubicBezTo>
                    <a:pt x="39" y="204"/>
                    <a:pt x="39" y="203"/>
                    <a:pt x="39" y="203"/>
                  </a:cubicBezTo>
                  <a:cubicBezTo>
                    <a:pt x="39" y="202"/>
                    <a:pt x="39" y="202"/>
                    <a:pt x="40" y="202"/>
                  </a:cubicBezTo>
                  <a:cubicBezTo>
                    <a:pt x="40" y="202"/>
                    <a:pt x="40" y="202"/>
                    <a:pt x="41" y="202"/>
                  </a:cubicBezTo>
                  <a:close/>
                  <a:moveTo>
                    <a:pt x="75" y="202"/>
                  </a:moveTo>
                  <a:cubicBezTo>
                    <a:pt x="75" y="202"/>
                    <a:pt x="75" y="202"/>
                    <a:pt x="75" y="202"/>
                  </a:cubicBezTo>
                  <a:cubicBezTo>
                    <a:pt x="75" y="203"/>
                    <a:pt x="75" y="203"/>
                    <a:pt x="75" y="203"/>
                  </a:cubicBezTo>
                  <a:cubicBezTo>
                    <a:pt x="74" y="203"/>
                    <a:pt x="74" y="202"/>
                    <a:pt x="74" y="202"/>
                  </a:cubicBezTo>
                  <a:lnTo>
                    <a:pt x="75" y="202"/>
                  </a:lnTo>
                  <a:close/>
                  <a:moveTo>
                    <a:pt x="48" y="203"/>
                  </a:moveTo>
                  <a:cubicBezTo>
                    <a:pt x="48" y="202"/>
                    <a:pt x="48" y="202"/>
                    <a:pt x="49" y="203"/>
                  </a:cubicBezTo>
                  <a:cubicBezTo>
                    <a:pt x="50" y="203"/>
                    <a:pt x="50" y="204"/>
                    <a:pt x="50" y="204"/>
                  </a:cubicBezTo>
                  <a:cubicBezTo>
                    <a:pt x="50" y="205"/>
                    <a:pt x="50" y="205"/>
                    <a:pt x="49" y="205"/>
                  </a:cubicBezTo>
                  <a:cubicBezTo>
                    <a:pt x="49" y="205"/>
                    <a:pt x="48" y="204"/>
                    <a:pt x="48" y="204"/>
                  </a:cubicBezTo>
                  <a:cubicBezTo>
                    <a:pt x="48" y="203"/>
                    <a:pt x="48" y="203"/>
                    <a:pt x="48" y="203"/>
                  </a:cubicBezTo>
                  <a:close/>
                  <a:moveTo>
                    <a:pt x="42" y="203"/>
                  </a:moveTo>
                  <a:cubicBezTo>
                    <a:pt x="42" y="203"/>
                    <a:pt x="43" y="204"/>
                    <a:pt x="43" y="204"/>
                  </a:cubicBezTo>
                  <a:cubicBezTo>
                    <a:pt x="43" y="204"/>
                    <a:pt x="43" y="205"/>
                    <a:pt x="43" y="205"/>
                  </a:cubicBezTo>
                  <a:cubicBezTo>
                    <a:pt x="42" y="205"/>
                    <a:pt x="42" y="205"/>
                    <a:pt x="42" y="204"/>
                  </a:cubicBezTo>
                  <a:cubicBezTo>
                    <a:pt x="41" y="204"/>
                    <a:pt x="42" y="203"/>
                    <a:pt x="42" y="203"/>
                  </a:cubicBezTo>
                  <a:close/>
                  <a:moveTo>
                    <a:pt x="80" y="203"/>
                  </a:moveTo>
                  <a:cubicBezTo>
                    <a:pt x="80" y="204"/>
                    <a:pt x="80" y="204"/>
                    <a:pt x="80" y="204"/>
                  </a:cubicBezTo>
                  <a:cubicBezTo>
                    <a:pt x="79" y="205"/>
                    <a:pt x="79" y="205"/>
                    <a:pt x="79" y="204"/>
                  </a:cubicBezTo>
                  <a:cubicBezTo>
                    <a:pt x="79" y="203"/>
                    <a:pt x="79" y="203"/>
                    <a:pt x="80" y="203"/>
                  </a:cubicBezTo>
                  <a:close/>
                  <a:moveTo>
                    <a:pt x="47" y="204"/>
                  </a:moveTo>
                  <a:cubicBezTo>
                    <a:pt x="47" y="204"/>
                    <a:pt x="47" y="205"/>
                    <a:pt x="47" y="205"/>
                  </a:cubicBezTo>
                  <a:cubicBezTo>
                    <a:pt x="47" y="206"/>
                    <a:pt x="46" y="207"/>
                    <a:pt x="46" y="207"/>
                  </a:cubicBezTo>
                  <a:cubicBezTo>
                    <a:pt x="46" y="207"/>
                    <a:pt x="45" y="206"/>
                    <a:pt x="45" y="206"/>
                  </a:cubicBezTo>
                  <a:cubicBezTo>
                    <a:pt x="45" y="206"/>
                    <a:pt x="45" y="205"/>
                    <a:pt x="45" y="205"/>
                  </a:cubicBezTo>
                  <a:cubicBezTo>
                    <a:pt x="45" y="205"/>
                    <a:pt x="46" y="204"/>
                    <a:pt x="46" y="204"/>
                  </a:cubicBezTo>
                  <a:cubicBezTo>
                    <a:pt x="46" y="204"/>
                    <a:pt x="46" y="204"/>
                    <a:pt x="47" y="204"/>
                  </a:cubicBezTo>
                  <a:close/>
                  <a:moveTo>
                    <a:pt x="81" y="205"/>
                  </a:moveTo>
                  <a:cubicBezTo>
                    <a:pt x="81" y="206"/>
                    <a:pt x="81" y="206"/>
                    <a:pt x="81" y="206"/>
                  </a:cubicBezTo>
                  <a:cubicBezTo>
                    <a:pt x="80" y="206"/>
                    <a:pt x="80" y="206"/>
                    <a:pt x="80" y="205"/>
                  </a:cubicBezTo>
                  <a:cubicBezTo>
                    <a:pt x="80" y="204"/>
                    <a:pt x="81" y="204"/>
                    <a:pt x="81" y="205"/>
                  </a:cubicBezTo>
                  <a:close/>
                  <a:moveTo>
                    <a:pt x="49" y="208"/>
                  </a:moveTo>
                  <a:cubicBezTo>
                    <a:pt x="49" y="208"/>
                    <a:pt x="48" y="208"/>
                    <a:pt x="48" y="208"/>
                  </a:cubicBezTo>
                  <a:cubicBezTo>
                    <a:pt x="48" y="208"/>
                    <a:pt x="47" y="208"/>
                    <a:pt x="47" y="207"/>
                  </a:cubicBezTo>
                  <a:cubicBezTo>
                    <a:pt x="47" y="207"/>
                    <a:pt x="48" y="206"/>
                    <a:pt x="48" y="207"/>
                  </a:cubicBezTo>
                  <a:cubicBezTo>
                    <a:pt x="49" y="207"/>
                    <a:pt x="49" y="207"/>
                    <a:pt x="49" y="208"/>
                  </a:cubicBezTo>
                  <a:close/>
                  <a:moveTo>
                    <a:pt x="56" y="208"/>
                  </a:moveTo>
                  <a:cubicBezTo>
                    <a:pt x="56" y="209"/>
                    <a:pt x="56" y="208"/>
                    <a:pt x="56" y="208"/>
                  </a:cubicBezTo>
                  <a:cubicBezTo>
                    <a:pt x="57" y="208"/>
                    <a:pt x="57" y="208"/>
                    <a:pt x="57" y="208"/>
                  </a:cubicBezTo>
                  <a:cubicBezTo>
                    <a:pt x="56" y="208"/>
                    <a:pt x="56" y="208"/>
                    <a:pt x="56" y="208"/>
                  </a:cubicBezTo>
                  <a:close/>
                  <a:moveTo>
                    <a:pt x="70" y="208"/>
                  </a:moveTo>
                  <a:cubicBezTo>
                    <a:pt x="70" y="208"/>
                    <a:pt x="70" y="208"/>
                    <a:pt x="71" y="208"/>
                  </a:cubicBezTo>
                  <a:cubicBezTo>
                    <a:pt x="70" y="208"/>
                    <a:pt x="70" y="207"/>
                    <a:pt x="71" y="207"/>
                  </a:cubicBezTo>
                  <a:cubicBezTo>
                    <a:pt x="71" y="207"/>
                    <a:pt x="70" y="207"/>
                    <a:pt x="70" y="207"/>
                  </a:cubicBezTo>
                  <a:cubicBezTo>
                    <a:pt x="70" y="207"/>
                    <a:pt x="70" y="207"/>
                    <a:pt x="70" y="207"/>
                  </a:cubicBezTo>
                  <a:cubicBezTo>
                    <a:pt x="70" y="207"/>
                    <a:pt x="70" y="208"/>
                    <a:pt x="70" y="208"/>
                  </a:cubicBezTo>
                  <a:close/>
                  <a:moveTo>
                    <a:pt x="58" y="209"/>
                  </a:moveTo>
                  <a:cubicBezTo>
                    <a:pt x="59" y="209"/>
                    <a:pt x="59" y="209"/>
                    <a:pt x="59" y="208"/>
                  </a:cubicBezTo>
                  <a:cubicBezTo>
                    <a:pt x="59" y="207"/>
                    <a:pt x="59" y="207"/>
                    <a:pt x="58" y="207"/>
                  </a:cubicBezTo>
                  <a:cubicBezTo>
                    <a:pt x="58" y="207"/>
                    <a:pt x="58" y="207"/>
                    <a:pt x="58" y="208"/>
                  </a:cubicBezTo>
                  <a:cubicBezTo>
                    <a:pt x="58" y="208"/>
                    <a:pt x="58" y="209"/>
                    <a:pt x="58" y="209"/>
                  </a:cubicBezTo>
                  <a:close/>
                  <a:moveTo>
                    <a:pt x="56" y="206"/>
                  </a:moveTo>
                  <a:cubicBezTo>
                    <a:pt x="56" y="206"/>
                    <a:pt x="56" y="206"/>
                    <a:pt x="56" y="207"/>
                  </a:cubicBezTo>
                  <a:cubicBezTo>
                    <a:pt x="56" y="207"/>
                    <a:pt x="57" y="207"/>
                    <a:pt x="57" y="207"/>
                  </a:cubicBezTo>
                  <a:cubicBezTo>
                    <a:pt x="57" y="207"/>
                    <a:pt x="57" y="206"/>
                    <a:pt x="57" y="206"/>
                  </a:cubicBezTo>
                  <a:cubicBezTo>
                    <a:pt x="56" y="206"/>
                    <a:pt x="56" y="206"/>
                    <a:pt x="56" y="206"/>
                  </a:cubicBezTo>
                  <a:close/>
                  <a:moveTo>
                    <a:pt x="42" y="206"/>
                  </a:moveTo>
                  <a:cubicBezTo>
                    <a:pt x="42" y="207"/>
                    <a:pt x="42" y="207"/>
                    <a:pt x="43" y="207"/>
                  </a:cubicBezTo>
                  <a:cubicBezTo>
                    <a:pt x="43" y="207"/>
                    <a:pt x="43" y="207"/>
                    <a:pt x="43" y="207"/>
                  </a:cubicBezTo>
                  <a:cubicBezTo>
                    <a:pt x="43" y="207"/>
                    <a:pt x="44" y="207"/>
                    <a:pt x="44" y="207"/>
                  </a:cubicBezTo>
                  <a:cubicBezTo>
                    <a:pt x="44" y="208"/>
                    <a:pt x="44" y="208"/>
                    <a:pt x="44" y="208"/>
                  </a:cubicBezTo>
                  <a:cubicBezTo>
                    <a:pt x="44" y="207"/>
                    <a:pt x="44" y="207"/>
                    <a:pt x="44" y="207"/>
                  </a:cubicBezTo>
                  <a:cubicBezTo>
                    <a:pt x="44" y="206"/>
                    <a:pt x="44" y="206"/>
                    <a:pt x="43" y="206"/>
                  </a:cubicBezTo>
                  <a:cubicBezTo>
                    <a:pt x="43" y="206"/>
                    <a:pt x="43" y="206"/>
                    <a:pt x="43" y="206"/>
                  </a:cubicBezTo>
                  <a:cubicBezTo>
                    <a:pt x="42" y="206"/>
                    <a:pt x="42" y="206"/>
                    <a:pt x="42" y="206"/>
                  </a:cubicBezTo>
                  <a:close/>
                  <a:moveTo>
                    <a:pt x="40" y="207"/>
                  </a:moveTo>
                  <a:cubicBezTo>
                    <a:pt x="40" y="207"/>
                    <a:pt x="40" y="207"/>
                    <a:pt x="40" y="206"/>
                  </a:cubicBezTo>
                  <a:cubicBezTo>
                    <a:pt x="41" y="206"/>
                    <a:pt x="40" y="206"/>
                    <a:pt x="40" y="206"/>
                  </a:cubicBezTo>
                  <a:cubicBezTo>
                    <a:pt x="40" y="206"/>
                    <a:pt x="40" y="206"/>
                    <a:pt x="40" y="207"/>
                  </a:cubicBezTo>
                  <a:close/>
                  <a:moveTo>
                    <a:pt x="59" y="205"/>
                  </a:moveTo>
                  <a:cubicBezTo>
                    <a:pt x="59" y="206"/>
                    <a:pt x="59" y="206"/>
                    <a:pt x="59" y="207"/>
                  </a:cubicBezTo>
                  <a:cubicBezTo>
                    <a:pt x="59" y="206"/>
                    <a:pt x="59" y="206"/>
                    <a:pt x="60" y="206"/>
                  </a:cubicBezTo>
                  <a:cubicBezTo>
                    <a:pt x="60" y="206"/>
                    <a:pt x="60" y="206"/>
                    <a:pt x="60" y="206"/>
                  </a:cubicBezTo>
                  <a:cubicBezTo>
                    <a:pt x="60" y="205"/>
                    <a:pt x="60" y="205"/>
                    <a:pt x="59" y="205"/>
                  </a:cubicBezTo>
                  <a:cubicBezTo>
                    <a:pt x="59" y="205"/>
                    <a:pt x="59" y="205"/>
                    <a:pt x="59" y="205"/>
                  </a:cubicBezTo>
                  <a:close/>
                  <a:moveTo>
                    <a:pt x="61" y="205"/>
                  </a:moveTo>
                  <a:cubicBezTo>
                    <a:pt x="61" y="205"/>
                    <a:pt x="61" y="205"/>
                    <a:pt x="62" y="205"/>
                  </a:cubicBezTo>
                  <a:cubicBezTo>
                    <a:pt x="62" y="205"/>
                    <a:pt x="61" y="205"/>
                    <a:pt x="61" y="205"/>
                  </a:cubicBezTo>
                  <a:cubicBezTo>
                    <a:pt x="61" y="205"/>
                    <a:pt x="61" y="205"/>
                    <a:pt x="61" y="205"/>
                  </a:cubicBezTo>
                  <a:close/>
                  <a:moveTo>
                    <a:pt x="57" y="205"/>
                  </a:moveTo>
                  <a:cubicBezTo>
                    <a:pt x="57" y="204"/>
                    <a:pt x="57" y="204"/>
                    <a:pt x="57" y="204"/>
                  </a:cubicBezTo>
                  <a:cubicBezTo>
                    <a:pt x="56" y="204"/>
                    <a:pt x="56" y="204"/>
                    <a:pt x="56" y="204"/>
                  </a:cubicBezTo>
                  <a:cubicBezTo>
                    <a:pt x="56" y="205"/>
                    <a:pt x="56" y="205"/>
                    <a:pt x="57" y="205"/>
                  </a:cubicBezTo>
                  <a:close/>
                  <a:moveTo>
                    <a:pt x="61" y="204"/>
                  </a:moveTo>
                  <a:cubicBezTo>
                    <a:pt x="61" y="203"/>
                    <a:pt x="61" y="203"/>
                    <a:pt x="61" y="203"/>
                  </a:cubicBezTo>
                  <a:cubicBezTo>
                    <a:pt x="60" y="203"/>
                    <a:pt x="60" y="203"/>
                    <a:pt x="60" y="203"/>
                  </a:cubicBezTo>
                  <a:cubicBezTo>
                    <a:pt x="60" y="203"/>
                    <a:pt x="60" y="203"/>
                    <a:pt x="60" y="204"/>
                  </a:cubicBezTo>
                  <a:cubicBezTo>
                    <a:pt x="60" y="204"/>
                    <a:pt x="60" y="204"/>
                    <a:pt x="60" y="204"/>
                  </a:cubicBezTo>
                  <a:cubicBezTo>
                    <a:pt x="60" y="204"/>
                    <a:pt x="61" y="204"/>
                    <a:pt x="61" y="204"/>
                  </a:cubicBezTo>
                  <a:close/>
                  <a:moveTo>
                    <a:pt x="53" y="203"/>
                  </a:moveTo>
                  <a:cubicBezTo>
                    <a:pt x="53" y="203"/>
                    <a:pt x="53" y="203"/>
                    <a:pt x="53" y="203"/>
                  </a:cubicBezTo>
                  <a:cubicBezTo>
                    <a:pt x="54" y="203"/>
                    <a:pt x="54" y="203"/>
                    <a:pt x="54" y="203"/>
                  </a:cubicBezTo>
                  <a:cubicBezTo>
                    <a:pt x="54" y="203"/>
                    <a:pt x="54" y="202"/>
                    <a:pt x="54" y="202"/>
                  </a:cubicBezTo>
                  <a:cubicBezTo>
                    <a:pt x="53" y="202"/>
                    <a:pt x="53" y="202"/>
                    <a:pt x="53" y="202"/>
                  </a:cubicBezTo>
                  <a:cubicBezTo>
                    <a:pt x="53" y="203"/>
                    <a:pt x="53" y="203"/>
                    <a:pt x="53" y="203"/>
                  </a:cubicBezTo>
                  <a:close/>
                  <a:moveTo>
                    <a:pt x="56" y="201"/>
                  </a:moveTo>
                  <a:cubicBezTo>
                    <a:pt x="56" y="201"/>
                    <a:pt x="56" y="201"/>
                    <a:pt x="56" y="201"/>
                  </a:cubicBezTo>
                  <a:cubicBezTo>
                    <a:pt x="56" y="201"/>
                    <a:pt x="56" y="201"/>
                    <a:pt x="56" y="201"/>
                  </a:cubicBezTo>
                  <a:close/>
                  <a:moveTo>
                    <a:pt x="45" y="143"/>
                  </a:moveTo>
                  <a:cubicBezTo>
                    <a:pt x="45" y="143"/>
                    <a:pt x="46" y="143"/>
                    <a:pt x="46" y="142"/>
                  </a:cubicBezTo>
                  <a:cubicBezTo>
                    <a:pt x="46" y="142"/>
                    <a:pt x="46" y="142"/>
                    <a:pt x="45" y="141"/>
                  </a:cubicBezTo>
                  <a:cubicBezTo>
                    <a:pt x="45" y="141"/>
                    <a:pt x="45" y="141"/>
                    <a:pt x="45" y="142"/>
                  </a:cubicBezTo>
                  <a:cubicBezTo>
                    <a:pt x="45" y="142"/>
                    <a:pt x="45" y="143"/>
                    <a:pt x="45" y="143"/>
                  </a:cubicBezTo>
                  <a:close/>
                  <a:moveTo>
                    <a:pt x="73" y="124"/>
                  </a:moveTo>
                  <a:cubicBezTo>
                    <a:pt x="72" y="123"/>
                    <a:pt x="72" y="123"/>
                    <a:pt x="72" y="123"/>
                  </a:cubicBezTo>
                  <a:cubicBezTo>
                    <a:pt x="72" y="124"/>
                    <a:pt x="71" y="124"/>
                    <a:pt x="71" y="124"/>
                  </a:cubicBezTo>
                  <a:cubicBezTo>
                    <a:pt x="71" y="125"/>
                    <a:pt x="71" y="125"/>
                    <a:pt x="71" y="126"/>
                  </a:cubicBezTo>
                  <a:cubicBezTo>
                    <a:pt x="70" y="126"/>
                    <a:pt x="70" y="127"/>
                    <a:pt x="70" y="127"/>
                  </a:cubicBezTo>
                  <a:cubicBezTo>
                    <a:pt x="71" y="128"/>
                    <a:pt x="71" y="128"/>
                    <a:pt x="72" y="128"/>
                  </a:cubicBezTo>
                  <a:cubicBezTo>
                    <a:pt x="72" y="128"/>
                    <a:pt x="73" y="127"/>
                    <a:pt x="73" y="127"/>
                  </a:cubicBezTo>
                  <a:cubicBezTo>
                    <a:pt x="73" y="126"/>
                    <a:pt x="73" y="126"/>
                    <a:pt x="73" y="125"/>
                  </a:cubicBezTo>
                  <a:cubicBezTo>
                    <a:pt x="73" y="124"/>
                    <a:pt x="73" y="124"/>
                    <a:pt x="73" y="124"/>
                  </a:cubicBezTo>
                  <a:close/>
                  <a:moveTo>
                    <a:pt x="62" y="70"/>
                  </a:moveTo>
                  <a:cubicBezTo>
                    <a:pt x="62" y="70"/>
                    <a:pt x="62" y="70"/>
                    <a:pt x="62" y="69"/>
                  </a:cubicBezTo>
                  <a:cubicBezTo>
                    <a:pt x="62" y="68"/>
                    <a:pt x="62" y="68"/>
                    <a:pt x="62" y="67"/>
                  </a:cubicBezTo>
                  <a:cubicBezTo>
                    <a:pt x="61" y="67"/>
                    <a:pt x="61" y="68"/>
                    <a:pt x="61" y="69"/>
                  </a:cubicBezTo>
                  <a:cubicBezTo>
                    <a:pt x="61" y="70"/>
                    <a:pt x="61" y="70"/>
                    <a:pt x="62" y="70"/>
                  </a:cubicBezTo>
                  <a:close/>
                  <a:moveTo>
                    <a:pt x="34" y="68"/>
                  </a:moveTo>
                  <a:cubicBezTo>
                    <a:pt x="34" y="69"/>
                    <a:pt x="35" y="69"/>
                    <a:pt x="35" y="69"/>
                  </a:cubicBezTo>
                  <a:cubicBezTo>
                    <a:pt x="36" y="70"/>
                    <a:pt x="36" y="70"/>
                    <a:pt x="36" y="71"/>
                  </a:cubicBezTo>
                  <a:cubicBezTo>
                    <a:pt x="36" y="71"/>
                    <a:pt x="36" y="72"/>
                    <a:pt x="37" y="72"/>
                  </a:cubicBezTo>
                  <a:cubicBezTo>
                    <a:pt x="37" y="72"/>
                    <a:pt x="37" y="71"/>
                    <a:pt x="37" y="71"/>
                  </a:cubicBezTo>
                  <a:cubicBezTo>
                    <a:pt x="37" y="71"/>
                    <a:pt x="37" y="70"/>
                    <a:pt x="37" y="70"/>
                  </a:cubicBezTo>
                  <a:cubicBezTo>
                    <a:pt x="37" y="69"/>
                    <a:pt x="38" y="69"/>
                    <a:pt x="38" y="69"/>
                  </a:cubicBezTo>
                  <a:cubicBezTo>
                    <a:pt x="38" y="69"/>
                    <a:pt x="38" y="69"/>
                    <a:pt x="38" y="69"/>
                  </a:cubicBezTo>
                  <a:cubicBezTo>
                    <a:pt x="38" y="68"/>
                    <a:pt x="38" y="68"/>
                    <a:pt x="38" y="68"/>
                  </a:cubicBezTo>
                  <a:cubicBezTo>
                    <a:pt x="37" y="68"/>
                    <a:pt x="37" y="68"/>
                    <a:pt x="37" y="68"/>
                  </a:cubicBezTo>
                  <a:cubicBezTo>
                    <a:pt x="36" y="68"/>
                    <a:pt x="36" y="68"/>
                    <a:pt x="35" y="68"/>
                  </a:cubicBezTo>
                  <a:cubicBezTo>
                    <a:pt x="35" y="68"/>
                    <a:pt x="35" y="68"/>
                    <a:pt x="35" y="68"/>
                  </a:cubicBezTo>
                  <a:cubicBezTo>
                    <a:pt x="35" y="67"/>
                    <a:pt x="36" y="67"/>
                    <a:pt x="36" y="67"/>
                  </a:cubicBezTo>
                  <a:cubicBezTo>
                    <a:pt x="35" y="67"/>
                    <a:pt x="35" y="67"/>
                    <a:pt x="35" y="67"/>
                  </a:cubicBezTo>
                  <a:cubicBezTo>
                    <a:pt x="35" y="67"/>
                    <a:pt x="35" y="67"/>
                    <a:pt x="35" y="67"/>
                  </a:cubicBezTo>
                  <a:cubicBezTo>
                    <a:pt x="35" y="67"/>
                    <a:pt x="35" y="67"/>
                    <a:pt x="34" y="68"/>
                  </a:cubicBezTo>
                  <a:cubicBezTo>
                    <a:pt x="34" y="68"/>
                    <a:pt x="34" y="68"/>
                    <a:pt x="34" y="68"/>
                  </a:cubicBezTo>
                  <a:close/>
                  <a:moveTo>
                    <a:pt x="44" y="61"/>
                  </a:moveTo>
                  <a:cubicBezTo>
                    <a:pt x="45" y="60"/>
                    <a:pt x="45" y="60"/>
                    <a:pt x="44" y="60"/>
                  </a:cubicBezTo>
                  <a:cubicBezTo>
                    <a:pt x="44" y="60"/>
                    <a:pt x="44" y="60"/>
                    <a:pt x="44" y="60"/>
                  </a:cubicBezTo>
                  <a:cubicBezTo>
                    <a:pt x="44" y="61"/>
                    <a:pt x="44" y="61"/>
                    <a:pt x="44" y="61"/>
                  </a:cubicBezTo>
                  <a:lnTo>
                    <a:pt x="44" y="61"/>
                  </a:lnTo>
                  <a:close/>
                  <a:moveTo>
                    <a:pt x="45" y="59"/>
                  </a:moveTo>
                  <a:cubicBezTo>
                    <a:pt x="45" y="59"/>
                    <a:pt x="46" y="58"/>
                    <a:pt x="46" y="58"/>
                  </a:cubicBezTo>
                  <a:cubicBezTo>
                    <a:pt x="46" y="57"/>
                    <a:pt x="46" y="57"/>
                    <a:pt x="45" y="56"/>
                  </a:cubicBezTo>
                  <a:cubicBezTo>
                    <a:pt x="44" y="56"/>
                    <a:pt x="44" y="56"/>
                    <a:pt x="44" y="57"/>
                  </a:cubicBezTo>
                  <a:cubicBezTo>
                    <a:pt x="44" y="58"/>
                    <a:pt x="44" y="58"/>
                    <a:pt x="45" y="59"/>
                  </a:cubicBezTo>
                  <a:close/>
                  <a:moveTo>
                    <a:pt x="47" y="52"/>
                  </a:moveTo>
                  <a:cubicBezTo>
                    <a:pt x="46" y="51"/>
                    <a:pt x="46" y="51"/>
                    <a:pt x="46" y="51"/>
                  </a:cubicBezTo>
                  <a:cubicBezTo>
                    <a:pt x="46" y="52"/>
                    <a:pt x="46" y="52"/>
                    <a:pt x="46" y="52"/>
                  </a:cubicBezTo>
                  <a:cubicBezTo>
                    <a:pt x="46" y="52"/>
                    <a:pt x="47" y="52"/>
                    <a:pt x="47" y="52"/>
                  </a:cubicBezTo>
                  <a:close/>
                  <a:moveTo>
                    <a:pt x="58" y="51"/>
                  </a:moveTo>
                  <a:cubicBezTo>
                    <a:pt x="58" y="52"/>
                    <a:pt x="58" y="52"/>
                    <a:pt x="58" y="52"/>
                  </a:cubicBezTo>
                  <a:cubicBezTo>
                    <a:pt x="59" y="52"/>
                    <a:pt x="59" y="53"/>
                    <a:pt x="59" y="53"/>
                  </a:cubicBezTo>
                  <a:cubicBezTo>
                    <a:pt x="60" y="52"/>
                    <a:pt x="60" y="52"/>
                    <a:pt x="60" y="52"/>
                  </a:cubicBezTo>
                  <a:cubicBezTo>
                    <a:pt x="60" y="52"/>
                    <a:pt x="59" y="51"/>
                    <a:pt x="59" y="51"/>
                  </a:cubicBezTo>
                  <a:cubicBezTo>
                    <a:pt x="59" y="51"/>
                    <a:pt x="59" y="51"/>
                    <a:pt x="59" y="51"/>
                  </a:cubicBezTo>
                  <a:cubicBezTo>
                    <a:pt x="58" y="51"/>
                    <a:pt x="58" y="51"/>
                    <a:pt x="58" y="51"/>
                  </a:cubicBezTo>
                  <a:close/>
                  <a:moveTo>
                    <a:pt x="82" y="39"/>
                  </a:moveTo>
                  <a:cubicBezTo>
                    <a:pt x="81" y="39"/>
                    <a:pt x="81" y="40"/>
                    <a:pt x="82" y="40"/>
                  </a:cubicBezTo>
                  <a:cubicBezTo>
                    <a:pt x="82" y="40"/>
                    <a:pt x="82" y="41"/>
                    <a:pt x="83" y="41"/>
                  </a:cubicBezTo>
                  <a:cubicBezTo>
                    <a:pt x="83" y="40"/>
                    <a:pt x="83" y="40"/>
                    <a:pt x="83" y="40"/>
                  </a:cubicBezTo>
                  <a:cubicBezTo>
                    <a:pt x="82" y="39"/>
                    <a:pt x="82" y="39"/>
                    <a:pt x="82" y="39"/>
                  </a:cubicBezTo>
                  <a:close/>
                  <a:moveTo>
                    <a:pt x="24" y="39"/>
                  </a:moveTo>
                  <a:cubicBezTo>
                    <a:pt x="24" y="39"/>
                    <a:pt x="24" y="39"/>
                    <a:pt x="25" y="39"/>
                  </a:cubicBezTo>
                  <a:cubicBezTo>
                    <a:pt x="25" y="39"/>
                    <a:pt x="26" y="39"/>
                    <a:pt x="26" y="38"/>
                  </a:cubicBezTo>
                  <a:cubicBezTo>
                    <a:pt x="25" y="38"/>
                    <a:pt x="25" y="38"/>
                    <a:pt x="25" y="38"/>
                  </a:cubicBezTo>
                  <a:cubicBezTo>
                    <a:pt x="24" y="38"/>
                    <a:pt x="24" y="38"/>
                    <a:pt x="24" y="39"/>
                  </a:cubicBezTo>
                  <a:close/>
                  <a:moveTo>
                    <a:pt x="55" y="32"/>
                  </a:moveTo>
                  <a:cubicBezTo>
                    <a:pt x="55" y="32"/>
                    <a:pt x="55" y="32"/>
                    <a:pt x="55" y="32"/>
                  </a:cubicBezTo>
                  <a:cubicBezTo>
                    <a:pt x="56" y="31"/>
                    <a:pt x="56" y="31"/>
                    <a:pt x="55" y="31"/>
                  </a:cubicBezTo>
                  <a:cubicBezTo>
                    <a:pt x="55" y="31"/>
                    <a:pt x="55" y="31"/>
                    <a:pt x="55" y="31"/>
                  </a:cubicBezTo>
                  <a:cubicBezTo>
                    <a:pt x="54" y="32"/>
                    <a:pt x="55" y="32"/>
                    <a:pt x="55" y="32"/>
                  </a:cubicBezTo>
                  <a:close/>
                  <a:moveTo>
                    <a:pt x="21" y="23"/>
                  </a:moveTo>
                  <a:cubicBezTo>
                    <a:pt x="21" y="23"/>
                    <a:pt x="21" y="23"/>
                    <a:pt x="21" y="24"/>
                  </a:cubicBezTo>
                  <a:cubicBezTo>
                    <a:pt x="20" y="24"/>
                    <a:pt x="20" y="24"/>
                    <a:pt x="20" y="24"/>
                  </a:cubicBezTo>
                  <a:cubicBezTo>
                    <a:pt x="20" y="25"/>
                    <a:pt x="20" y="25"/>
                    <a:pt x="20" y="26"/>
                  </a:cubicBezTo>
                  <a:cubicBezTo>
                    <a:pt x="20" y="26"/>
                    <a:pt x="21" y="27"/>
                    <a:pt x="20" y="27"/>
                  </a:cubicBezTo>
                  <a:cubicBezTo>
                    <a:pt x="20" y="28"/>
                    <a:pt x="20" y="28"/>
                    <a:pt x="20" y="28"/>
                  </a:cubicBezTo>
                  <a:cubicBezTo>
                    <a:pt x="20" y="28"/>
                    <a:pt x="19" y="28"/>
                    <a:pt x="19" y="28"/>
                  </a:cubicBezTo>
                  <a:cubicBezTo>
                    <a:pt x="19" y="29"/>
                    <a:pt x="19" y="29"/>
                    <a:pt x="19" y="29"/>
                  </a:cubicBezTo>
                  <a:cubicBezTo>
                    <a:pt x="20" y="30"/>
                    <a:pt x="20" y="30"/>
                    <a:pt x="20" y="30"/>
                  </a:cubicBezTo>
                  <a:cubicBezTo>
                    <a:pt x="21" y="29"/>
                    <a:pt x="21" y="29"/>
                    <a:pt x="21" y="29"/>
                  </a:cubicBezTo>
                  <a:cubicBezTo>
                    <a:pt x="21" y="29"/>
                    <a:pt x="21" y="29"/>
                    <a:pt x="21" y="28"/>
                  </a:cubicBezTo>
                  <a:cubicBezTo>
                    <a:pt x="21" y="28"/>
                    <a:pt x="22" y="28"/>
                    <a:pt x="22" y="27"/>
                  </a:cubicBezTo>
                  <a:cubicBezTo>
                    <a:pt x="23" y="27"/>
                    <a:pt x="23" y="27"/>
                    <a:pt x="23" y="27"/>
                  </a:cubicBezTo>
                  <a:cubicBezTo>
                    <a:pt x="23" y="27"/>
                    <a:pt x="23" y="26"/>
                    <a:pt x="23" y="26"/>
                  </a:cubicBezTo>
                  <a:cubicBezTo>
                    <a:pt x="23" y="26"/>
                    <a:pt x="23" y="26"/>
                    <a:pt x="23" y="25"/>
                  </a:cubicBezTo>
                  <a:cubicBezTo>
                    <a:pt x="23" y="25"/>
                    <a:pt x="23" y="24"/>
                    <a:pt x="23" y="23"/>
                  </a:cubicBezTo>
                  <a:cubicBezTo>
                    <a:pt x="23" y="22"/>
                    <a:pt x="22" y="22"/>
                    <a:pt x="22" y="21"/>
                  </a:cubicBezTo>
                  <a:cubicBezTo>
                    <a:pt x="22" y="22"/>
                    <a:pt x="22" y="22"/>
                    <a:pt x="22" y="22"/>
                  </a:cubicBezTo>
                  <a:cubicBezTo>
                    <a:pt x="22" y="23"/>
                    <a:pt x="22" y="23"/>
                    <a:pt x="21" y="23"/>
                  </a:cubicBezTo>
                  <a:close/>
                  <a:moveTo>
                    <a:pt x="44" y="16"/>
                  </a:moveTo>
                  <a:cubicBezTo>
                    <a:pt x="44" y="15"/>
                    <a:pt x="44" y="14"/>
                    <a:pt x="43" y="14"/>
                  </a:cubicBezTo>
                  <a:cubicBezTo>
                    <a:pt x="43" y="14"/>
                    <a:pt x="43" y="15"/>
                    <a:pt x="43" y="15"/>
                  </a:cubicBezTo>
                  <a:cubicBezTo>
                    <a:pt x="43" y="15"/>
                    <a:pt x="43" y="16"/>
                    <a:pt x="43" y="16"/>
                  </a:cubicBezTo>
                  <a:cubicBezTo>
                    <a:pt x="43" y="16"/>
                    <a:pt x="43" y="16"/>
                    <a:pt x="43" y="16"/>
                  </a:cubicBezTo>
                  <a:lnTo>
                    <a:pt x="44" y="16"/>
                  </a:lnTo>
                  <a:close/>
                  <a:moveTo>
                    <a:pt x="42" y="6"/>
                  </a:moveTo>
                  <a:cubicBezTo>
                    <a:pt x="42" y="7"/>
                    <a:pt x="41" y="7"/>
                    <a:pt x="42" y="8"/>
                  </a:cubicBezTo>
                  <a:cubicBezTo>
                    <a:pt x="42" y="8"/>
                    <a:pt x="42" y="8"/>
                    <a:pt x="42" y="9"/>
                  </a:cubicBezTo>
                  <a:cubicBezTo>
                    <a:pt x="43" y="8"/>
                    <a:pt x="43" y="8"/>
                    <a:pt x="43" y="8"/>
                  </a:cubicBezTo>
                  <a:cubicBezTo>
                    <a:pt x="44" y="7"/>
                    <a:pt x="44" y="7"/>
                    <a:pt x="44" y="6"/>
                  </a:cubicBezTo>
                  <a:cubicBezTo>
                    <a:pt x="43" y="6"/>
                    <a:pt x="43" y="6"/>
                    <a:pt x="43" y="6"/>
                  </a:cubicBezTo>
                  <a:cubicBezTo>
                    <a:pt x="42" y="6"/>
                    <a:pt x="42" y="6"/>
                    <a:pt x="42" y="6"/>
                  </a:cubicBezTo>
                  <a:close/>
                  <a:moveTo>
                    <a:pt x="51" y="9"/>
                  </a:moveTo>
                  <a:cubicBezTo>
                    <a:pt x="51" y="9"/>
                    <a:pt x="52" y="8"/>
                    <a:pt x="52" y="8"/>
                  </a:cubicBezTo>
                  <a:cubicBezTo>
                    <a:pt x="52" y="7"/>
                    <a:pt x="51" y="6"/>
                    <a:pt x="51" y="6"/>
                  </a:cubicBezTo>
                  <a:cubicBezTo>
                    <a:pt x="51" y="6"/>
                    <a:pt x="50" y="7"/>
                    <a:pt x="50" y="8"/>
                  </a:cubicBezTo>
                  <a:cubicBezTo>
                    <a:pt x="50" y="8"/>
                    <a:pt x="50" y="9"/>
                    <a:pt x="51" y="9"/>
                  </a:cubicBezTo>
                  <a:close/>
                  <a:moveTo>
                    <a:pt x="47" y="4"/>
                  </a:moveTo>
                  <a:cubicBezTo>
                    <a:pt x="46" y="4"/>
                    <a:pt x="46" y="4"/>
                    <a:pt x="46" y="5"/>
                  </a:cubicBezTo>
                  <a:cubicBezTo>
                    <a:pt x="46" y="5"/>
                    <a:pt x="46" y="6"/>
                    <a:pt x="46" y="6"/>
                  </a:cubicBezTo>
                  <a:cubicBezTo>
                    <a:pt x="46" y="7"/>
                    <a:pt x="46" y="7"/>
                    <a:pt x="45" y="8"/>
                  </a:cubicBezTo>
                  <a:cubicBezTo>
                    <a:pt x="45" y="8"/>
                    <a:pt x="45" y="8"/>
                    <a:pt x="45" y="9"/>
                  </a:cubicBezTo>
                  <a:cubicBezTo>
                    <a:pt x="46" y="9"/>
                    <a:pt x="47" y="8"/>
                    <a:pt x="47" y="8"/>
                  </a:cubicBezTo>
                  <a:cubicBezTo>
                    <a:pt x="47" y="7"/>
                    <a:pt x="48" y="6"/>
                    <a:pt x="48" y="6"/>
                  </a:cubicBezTo>
                  <a:cubicBezTo>
                    <a:pt x="48" y="5"/>
                    <a:pt x="47" y="5"/>
                    <a:pt x="47" y="5"/>
                  </a:cubicBezTo>
                  <a:cubicBezTo>
                    <a:pt x="47" y="5"/>
                    <a:pt x="47" y="4"/>
                    <a:pt x="47" y="4"/>
                  </a:cubicBezTo>
                  <a:close/>
                  <a:moveTo>
                    <a:pt x="120" y="6"/>
                  </a:moveTo>
                  <a:cubicBezTo>
                    <a:pt x="120" y="6"/>
                    <a:pt x="120" y="6"/>
                    <a:pt x="120" y="6"/>
                  </a:cubicBezTo>
                  <a:cubicBezTo>
                    <a:pt x="121" y="6"/>
                    <a:pt x="121" y="6"/>
                    <a:pt x="121" y="6"/>
                  </a:cubicBezTo>
                  <a:cubicBezTo>
                    <a:pt x="121" y="5"/>
                    <a:pt x="121" y="4"/>
                    <a:pt x="121" y="4"/>
                  </a:cubicBezTo>
                  <a:cubicBezTo>
                    <a:pt x="121" y="4"/>
                    <a:pt x="121" y="4"/>
                    <a:pt x="120" y="4"/>
                  </a:cubicBezTo>
                  <a:cubicBezTo>
                    <a:pt x="120" y="4"/>
                    <a:pt x="120" y="4"/>
                    <a:pt x="120" y="4"/>
                  </a:cubicBezTo>
                  <a:cubicBezTo>
                    <a:pt x="119" y="5"/>
                    <a:pt x="119" y="5"/>
                    <a:pt x="120" y="6"/>
                  </a:cubicBezTo>
                  <a:close/>
                  <a:moveTo>
                    <a:pt x="42" y="3"/>
                  </a:moveTo>
                  <a:cubicBezTo>
                    <a:pt x="42" y="3"/>
                    <a:pt x="42" y="4"/>
                    <a:pt x="43" y="4"/>
                  </a:cubicBezTo>
                  <a:cubicBezTo>
                    <a:pt x="43" y="4"/>
                    <a:pt x="43" y="4"/>
                    <a:pt x="43" y="4"/>
                  </a:cubicBezTo>
                  <a:cubicBezTo>
                    <a:pt x="43" y="4"/>
                    <a:pt x="44" y="4"/>
                    <a:pt x="44" y="3"/>
                  </a:cubicBezTo>
                  <a:cubicBezTo>
                    <a:pt x="44" y="3"/>
                    <a:pt x="44" y="3"/>
                    <a:pt x="43" y="3"/>
                  </a:cubicBezTo>
                  <a:cubicBezTo>
                    <a:pt x="43" y="2"/>
                    <a:pt x="43" y="3"/>
                    <a:pt x="42" y="3"/>
                  </a:cubicBezTo>
                  <a:close/>
                  <a:moveTo>
                    <a:pt x="38" y="3"/>
                  </a:moveTo>
                  <a:cubicBezTo>
                    <a:pt x="38" y="3"/>
                    <a:pt x="38" y="4"/>
                    <a:pt x="39" y="4"/>
                  </a:cubicBezTo>
                  <a:cubicBezTo>
                    <a:pt x="39" y="3"/>
                    <a:pt x="39" y="3"/>
                    <a:pt x="39" y="3"/>
                  </a:cubicBezTo>
                  <a:cubicBezTo>
                    <a:pt x="39" y="2"/>
                    <a:pt x="39" y="2"/>
                    <a:pt x="39" y="2"/>
                  </a:cubicBezTo>
                  <a:cubicBezTo>
                    <a:pt x="39" y="2"/>
                    <a:pt x="38" y="2"/>
                    <a:pt x="38" y="2"/>
                  </a:cubicBezTo>
                  <a:cubicBezTo>
                    <a:pt x="38" y="2"/>
                    <a:pt x="38" y="2"/>
                    <a:pt x="38" y="3"/>
                  </a:cubicBezTo>
                  <a:close/>
                  <a:moveTo>
                    <a:pt x="4" y="2"/>
                  </a:moveTo>
                  <a:cubicBezTo>
                    <a:pt x="4" y="2"/>
                    <a:pt x="4" y="2"/>
                    <a:pt x="4" y="1"/>
                  </a:cubicBezTo>
                  <a:cubicBezTo>
                    <a:pt x="4" y="1"/>
                    <a:pt x="5" y="1"/>
                    <a:pt x="5" y="1"/>
                  </a:cubicBezTo>
                  <a:cubicBezTo>
                    <a:pt x="6" y="1"/>
                    <a:pt x="7" y="1"/>
                    <a:pt x="8" y="1"/>
                  </a:cubicBezTo>
                  <a:lnTo>
                    <a:pt x="11" y="1"/>
                  </a:lnTo>
                  <a:cubicBezTo>
                    <a:pt x="16" y="1"/>
                    <a:pt x="21" y="1"/>
                    <a:pt x="27" y="1"/>
                  </a:cubicBezTo>
                  <a:cubicBezTo>
                    <a:pt x="32" y="1"/>
                    <a:pt x="38" y="1"/>
                    <a:pt x="43" y="1"/>
                  </a:cubicBezTo>
                  <a:cubicBezTo>
                    <a:pt x="43" y="1"/>
                    <a:pt x="44" y="1"/>
                    <a:pt x="44" y="2"/>
                  </a:cubicBezTo>
                  <a:cubicBezTo>
                    <a:pt x="44" y="2"/>
                    <a:pt x="44" y="2"/>
                    <a:pt x="44" y="3"/>
                  </a:cubicBezTo>
                  <a:cubicBezTo>
                    <a:pt x="44" y="3"/>
                    <a:pt x="45" y="2"/>
                    <a:pt x="45" y="2"/>
                  </a:cubicBezTo>
                  <a:cubicBezTo>
                    <a:pt x="45" y="2"/>
                    <a:pt x="45" y="1"/>
                    <a:pt x="45" y="1"/>
                  </a:cubicBezTo>
                  <a:cubicBezTo>
                    <a:pt x="46" y="1"/>
                    <a:pt x="46" y="1"/>
                    <a:pt x="47" y="1"/>
                  </a:cubicBezTo>
                  <a:cubicBezTo>
                    <a:pt x="47" y="1"/>
                    <a:pt x="47" y="2"/>
                    <a:pt x="46" y="3"/>
                  </a:cubicBezTo>
                  <a:cubicBezTo>
                    <a:pt x="47" y="3"/>
                    <a:pt x="47" y="3"/>
                    <a:pt x="48" y="3"/>
                  </a:cubicBezTo>
                  <a:cubicBezTo>
                    <a:pt x="48" y="3"/>
                    <a:pt x="49" y="3"/>
                    <a:pt x="50" y="3"/>
                  </a:cubicBezTo>
                  <a:cubicBezTo>
                    <a:pt x="49" y="2"/>
                    <a:pt x="49" y="2"/>
                    <a:pt x="49" y="2"/>
                  </a:cubicBezTo>
                  <a:cubicBezTo>
                    <a:pt x="49" y="2"/>
                    <a:pt x="49" y="2"/>
                    <a:pt x="49" y="1"/>
                  </a:cubicBezTo>
                  <a:cubicBezTo>
                    <a:pt x="49" y="1"/>
                    <a:pt x="49" y="1"/>
                    <a:pt x="50" y="1"/>
                  </a:cubicBezTo>
                  <a:lnTo>
                    <a:pt x="52" y="1"/>
                  </a:lnTo>
                  <a:lnTo>
                    <a:pt x="53" y="6"/>
                  </a:lnTo>
                  <a:cubicBezTo>
                    <a:pt x="53" y="7"/>
                    <a:pt x="53" y="8"/>
                    <a:pt x="53" y="8"/>
                  </a:cubicBezTo>
                  <a:cubicBezTo>
                    <a:pt x="53" y="9"/>
                    <a:pt x="53" y="9"/>
                    <a:pt x="53" y="10"/>
                  </a:cubicBezTo>
                  <a:cubicBezTo>
                    <a:pt x="53" y="11"/>
                    <a:pt x="53" y="11"/>
                    <a:pt x="53" y="12"/>
                  </a:cubicBezTo>
                  <a:cubicBezTo>
                    <a:pt x="54" y="12"/>
                    <a:pt x="54" y="13"/>
                    <a:pt x="54" y="14"/>
                  </a:cubicBezTo>
                  <a:cubicBezTo>
                    <a:pt x="54" y="14"/>
                    <a:pt x="54" y="15"/>
                    <a:pt x="54" y="15"/>
                  </a:cubicBezTo>
                  <a:cubicBezTo>
                    <a:pt x="54" y="16"/>
                    <a:pt x="54" y="16"/>
                    <a:pt x="54" y="17"/>
                  </a:cubicBezTo>
                  <a:lnTo>
                    <a:pt x="54" y="18"/>
                  </a:lnTo>
                  <a:cubicBezTo>
                    <a:pt x="55" y="18"/>
                    <a:pt x="55" y="19"/>
                    <a:pt x="55" y="20"/>
                  </a:cubicBezTo>
                  <a:cubicBezTo>
                    <a:pt x="55" y="21"/>
                    <a:pt x="55" y="22"/>
                    <a:pt x="56" y="23"/>
                  </a:cubicBezTo>
                  <a:cubicBezTo>
                    <a:pt x="56" y="24"/>
                    <a:pt x="56" y="24"/>
                    <a:pt x="56" y="25"/>
                  </a:cubicBezTo>
                  <a:cubicBezTo>
                    <a:pt x="56" y="25"/>
                    <a:pt x="56" y="26"/>
                    <a:pt x="56" y="27"/>
                  </a:cubicBezTo>
                  <a:cubicBezTo>
                    <a:pt x="56" y="27"/>
                    <a:pt x="56" y="27"/>
                    <a:pt x="56" y="27"/>
                  </a:cubicBezTo>
                  <a:cubicBezTo>
                    <a:pt x="56" y="27"/>
                    <a:pt x="56" y="27"/>
                    <a:pt x="56" y="28"/>
                  </a:cubicBezTo>
                  <a:cubicBezTo>
                    <a:pt x="56" y="28"/>
                    <a:pt x="56" y="28"/>
                    <a:pt x="56" y="29"/>
                  </a:cubicBezTo>
                  <a:cubicBezTo>
                    <a:pt x="56" y="29"/>
                    <a:pt x="56" y="29"/>
                    <a:pt x="56" y="29"/>
                  </a:cubicBezTo>
                  <a:cubicBezTo>
                    <a:pt x="56" y="30"/>
                    <a:pt x="56" y="30"/>
                    <a:pt x="56" y="30"/>
                  </a:cubicBezTo>
                  <a:cubicBezTo>
                    <a:pt x="57" y="30"/>
                    <a:pt x="57" y="30"/>
                    <a:pt x="57" y="30"/>
                  </a:cubicBezTo>
                  <a:cubicBezTo>
                    <a:pt x="57" y="30"/>
                    <a:pt x="57" y="31"/>
                    <a:pt x="57" y="31"/>
                  </a:cubicBezTo>
                  <a:cubicBezTo>
                    <a:pt x="57" y="32"/>
                    <a:pt x="57" y="33"/>
                    <a:pt x="57" y="33"/>
                  </a:cubicBezTo>
                  <a:cubicBezTo>
                    <a:pt x="57" y="33"/>
                    <a:pt x="57" y="34"/>
                    <a:pt x="57" y="34"/>
                  </a:cubicBezTo>
                  <a:cubicBezTo>
                    <a:pt x="57" y="34"/>
                    <a:pt x="58" y="34"/>
                    <a:pt x="58" y="34"/>
                  </a:cubicBezTo>
                  <a:cubicBezTo>
                    <a:pt x="57" y="35"/>
                    <a:pt x="57" y="35"/>
                    <a:pt x="57" y="36"/>
                  </a:cubicBezTo>
                  <a:cubicBezTo>
                    <a:pt x="56" y="36"/>
                    <a:pt x="56" y="37"/>
                    <a:pt x="56" y="37"/>
                  </a:cubicBezTo>
                  <a:cubicBezTo>
                    <a:pt x="56" y="38"/>
                    <a:pt x="56" y="39"/>
                    <a:pt x="56" y="40"/>
                  </a:cubicBezTo>
                  <a:cubicBezTo>
                    <a:pt x="56" y="40"/>
                    <a:pt x="57" y="40"/>
                    <a:pt x="57" y="39"/>
                  </a:cubicBezTo>
                  <a:cubicBezTo>
                    <a:pt x="57" y="38"/>
                    <a:pt x="57" y="38"/>
                    <a:pt x="57" y="37"/>
                  </a:cubicBezTo>
                  <a:cubicBezTo>
                    <a:pt x="58" y="37"/>
                    <a:pt x="58" y="38"/>
                    <a:pt x="58" y="38"/>
                  </a:cubicBezTo>
                  <a:cubicBezTo>
                    <a:pt x="58" y="39"/>
                    <a:pt x="58" y="39"/>
                    <a:pt x="58" y="40"/>
                  </a:cubicBezTo>
                  <a:cubicBezTo>
                    <a:pt x="58" y="40"/>
                    <a:pt x="58" y="40"/>
                    <a:pt x="58" y="40"/>
                  </a:cubicBezTo>
                  <a:lnTo>
                    <a:pt x="56" y="41"/>
                  </a:lnTo>
                  <a:cubicBezTo>
                    <a:pt x="56" y="42"/>
                    <a:pt x="56" y="42"/>
                    <a:pt x="56" y="43"/>
                  </a:cubicBezTo>
                  <a:cubicBezTo>
                    <a:pt x="56" y="44"/>
                    <a:pt x="56" y="44"/>
                    <a:pt x="56" y="45"/>
                  </a:cubicBezTo>
                  <a:cubicBezTo>
                    <a:pt x="56" y="45"/>
                    <a:pt x="56" y="46"/>
                    <a:pt x="57" y="46"/>
                  </a:cubicBezTo>
                  <a:cubicBezTo>
                    <a:pt x="57" y="47"/>
                    <a:pt x="57" y="47"/>
                    <a:pt x="57" y="47"/>
                  </a:cubicBezTo>
                  <a:cubicBezTo>
                    <a:pt x="58" y="47"/>
                    <a:pt x="58" y="47"/>
                    <a:pt x="58" y="46"/>
                  </a:cubicBezTo>
                  <a:cubicBezTo>
                    <a:pt x="59" y="46"/>
                    <a:pt x="59" y="46"/>
                    <a:pt x="59" y="45"/>
                  </a:cubicBezTo>
                  <a:cubicBezTo>
                    <a:pt x="59" y="45"/>
                    <a:pt x="59" y="46"/>
                    <a:pt x="59" y="46"/>
                  </a:cubicBezTo>
                  <a:cubicBezTo>
                    <a:pt x="59" y="46"/>
                    <a:pt x="59" y="47"/>
                    <a:pt x="59" y="47"/>
                  </a:cubicBezTo>
                  <a:cubicBezTo>
                    <a:pt x="60" y="48"/>
                    <a:pt x="60" y="50"/>
                    <a:pt x="60" y="52"/>
                  </a:cubicBezTo>
                  <a:cubicBezTo>
                    <a:pt x="61" y="57"/>
                    <a:pt x="62" y="62"/>
                    <a:pt x="63" y="68"/>
                  </a:cubicBezTo>
                  <a:cubicBezTo>
                    <a:pt x="63" y="73"/>
                    <a:pt x="64" y="78"/>
                    <a:pt x="64" y="84"/>
                  </a:cubicBezTo>
                  <a:cubicBezTo>
                    <a:pt x="65" y="82"/>
                    <a:pt x="65" y="80"/>
                    <a:pt x="66" y="78"/>
                  </a:cubicBezTo>
                  <a:cubicBezTo>
                    <a:pt x="66" y="76"/>
                    <a:pt x="66" y="74"/>
                    <a:pt x="66" y="73"/>
                  </a:cubicBezTo>
                  <a:cubicBezTo>
                    <a:pt x="67" y="70"/>
                    <a:pt x="67" y="68"/>
                    <a:pt x="68" y="65"/>
                  </a:cubicBezTo>
                  <a:cubicBezTo>
                    <a:pt x="68" y="63"/>
                    <a:pt x="68" y="61"/>
                    <a:pt x="69" y="58"/>
                  </a:cubicBezTo>
                  <a:lnTo>
                    <a:pt x="70" y="50"/>
                  </a:lnTo>
                  <a:cubicBezTo>
                    <a:pt x="70" y="49"/>
                    <a:pt x="71" y="47"/>
                    <a:pt x="71" y="46"/>
                  </a:cubicBezTo>
                  <a:cubicBezTo>
                    <a:pt x="71" y="44"/>
                    <a:pt x="71" y="42"/>
                    <a:pt x="72" y="41"/>
                  </a:cubicBezTo>
                  <a:lnTo>
                    <a:pt x="74" y="31"/>
                  </a:lnTo>
                  <a:cubicBezTo>
                    <a:pt x="74" y="30"/>
                    <a:pt x="74" y="29"/>
                    <a:pt x="75" y="28"/>
                  </a:cubicBezTo>
                  <a:cubicBezTo>
                    <a:pt x="75" y="27"/>
                    <a:pt x="75" y="25"/>
                    <a:pt x="75" y="24"/>
                  </a:cubicBezTo>
                  <a:cubicBezTo>
                    <a:pt x="75" y="22"/>
                    <a:pt x="76" y="21"/>
                    <a:pt x="76" y="19"/>
                  </a:cubicBezTo>
                  <a:cubicBezTo>
                    <a:pt x="77" y="16"/>
                    <a:pt x="77" y="13"/>
                    <a:pt x="78" y="10"/>
                  </a:cubicBezTo>
                  <a:cubicBezTo>
                    <a:pt x="79" y="7"/>
                    <a:pt x="79" y="4"/>
                    <a:pt x="80" y="1"/>
                  </a:cubicBezTo>
                  <a:cubicBezTo>
                    <a:pt x="81" y="1"/>
                    <a:pt x="81" y="1"/>
                    <a:pt x="82" y="1"/>
                  </a:cubicBezTo>
                  <a:cubicBezTo>
                    <a:pt x="82" y="1"/>
                    <a:pt x="83" y="1"/>
                    <a:pt x="83" y="1"/>
                  </a:cubicBezTo>
                  <a:cubicBezTo>
                    <a:pt x="83" y="1"/>
                    <a:pt x="83" y="1"/>
                    <a:pt x="83" y="2"/>
                  </a:cubicBezTo>
                  <a:cubicBezTo>
                    <a:pt x="82" y="2"/>
                    <a:pt x="82" y="2"/>
                    <a:pt x="82" y="3"/>
                  </a:cubicBezTo>
                  <a:cubicBezTo>
                    <a:pt x="83" y="3"/>
                    <a:pt x="83" y="3"/>
                    <a:pt x="84" y="3"/>
                  </a:cubicBezTo>
                  <a:cubicBezTo>
                    <a:pt x="84" y="3"/>
                    <a:pt x="85" y="3"/>
                    <a:pt x="85" y="3"/>
                  </a:cubicBezTo>
                  <a:cubicBezTo>
                    <a:pt x="85" y="3"/>
                    <a:pt x="86" y="3"/>
                    <a:pt x="86" y="3"/>
                  </a:cubicBezTo>
                  <a:cubicBezTo>
                    <a:pt x="87" y="3"/>
                    <a:pt x="87" y="3"/>
                    <a:pt x="87" y="2"/>
                  </a:cubicBezTo>
                  <a:cubicBezTo>
                    <a:pt x="87" y="2"/>
                    <a:pt x="88" y="1"/>
                    <a:pt x="88" y="1"/>
                  </a:cubicBezTo>
                  <a:cubicBezTo>
                    <a:pt x="89" y="0"/>
                    <a:pt x="90" y="1"/>
                    <a:pt x="91" y="1"/>
                  </a:cubicBezTo>
                  <a:cubicBezTo>
                    <a:pt x="91" y="3"/>
                    <a:pt x="92" y="3"/>
                    <a:pt x="93" y="3"/>
                  </a:cubicBezTo>
                  <a:cubicBezTo>
                    <a:pt x="93" y="4"/>
                    <a:pt x="94" y="4"/>
                    <a:pt x="94" y="4"/>
                  </a:cubicBezTo>
                  <a:cubicBezTo>
                    <a:pt x="95" y="4"/>
                    <a:pt x="95" y="4"/>
                    <a:pt x="95" y="3"/>
                  </a:cubicBezTo>
                  <a:cubicBezTo>
                    <a:pt x="96" y="3"/>
                    <a:pt x="97" y="3"/>
                    <a:pt x="98" y="3"/>
                  </a:cubicBezTo>
                  <a:cubicBezTo>
                    <a:pt x="98" y="4"/>
                    <a:pt x="99" y="4"/>
                    <a:pt x="100" y="4"/>
                  </a:cubicBezTo>
                  <a:cubicBezTo>
                    <a:pt x="100" y="4"/>
                    <a:pt x="100" y="4"/>
                    <a:pt x="101" y="3"/>
                  </a:cubicBezTo>
                  <a:cubicBezTo>
                    <a:pt x="102" y="3"/>
                    <a:pt x="103" y="3"/>
                    <a:pt x="104" y="3"/>
                  </a:cubicBezTo>
                  <a:cubicBezTo>
                    <a:pt x="105" y="3"/>
                    <a:pt x="105" y="3"/>
                    <a:pt x="105" y="2"/>
                  </a:cubicBezTo>
                  <a:cubicBezTo>
                    <a:pt x="105" y="2"/>
                    <a:pt x="104" y="1"/>
                    <a:pt x="104" y="2"/>
                  </a:cubicBezTo>
                  <a:cubicBezTo>
                    <a:pt x="103" y="2"/>
                    <a:pt x="103" y="2"/>
                    <a:pt x="102" y="2"/>
                  </a:cubicBezTo>
                  <a:cubicBezTo>
                    <a:pt x="102" y="2"/>
                    <a:pt x="101" y="2"/>
                    <a:pt x="101" y="2"/>
                  </a:cubicBezTo>
                  <a:cubicBezTo>
                    <a:pt x="101" y="2"/>
                    <a:pt x="100" y="1"/>
                    <a:pt x="100" y="1"/>
                  </a:cubicBezTo>
                  <a:cubicBezTo>
                    <a:pt x="101" y="1"/>
                    <a:pt x="101" y="0"/>
                    <a:pt x="103" y="0"/>
                  </a:cubicBezTo>
                  <a:cubicBezTo>
                    <a:pt x="104" y="0"/>
                    <a:pt x="105" y="0"/>
                    <a:pt x="105" y="1"/>
                  </a:cubicBezTo>
                  <a:cubicBezTo>
                    <a:pt x="105" y="1"/>
                    <a:pt x="106" y="1"/>
                    <a:pt x="106" y="1"/>
                  </a:cubicBezTo>
                  <a:cubicBezTo>
                    <a:pt x="106" y="0"/>
                    <a:pt x="106" y="0"/>
                    <a:pt x="107" y="1"/>
                  </a:cubicBezTo>
                  <a:cubicBezTo>
                    <a:pt x="107" y="1"/>
                    <a:pt x="107" y="1"/>
                    <a:pt x="107" y="2"/>
                  </a:cubicBezTo>
                  <a:cubicBezTo>
                    <a:pt x="107" y="2"/>
                    <a:pt x="107" y="2"/>
                    <a:pt x="107" y="3"/>
                  </a:cubicBezTo>
                  <a:cubicBezTo>
                    <a:pt x="107" y="3"/>
                    <a:pt x="107" y="3"/>
                    <a:pt x="107" y="3"/>
                  </a:cubicBezTo>
                  <a:cubicBezTo>
                    <a:pt x="107" y="4"/>
                    <a:pt x="107" y="4"/>
                    <a:pt x="107" y="4"/>
                  </a:cubicBezTo>
                  <a:cubicBezTo>
                    <a:pt x="107" y="5"/>
                    <a:pt x="107" y="5"/>
                    <a:pt x="107" y="6"/>
                  </a:cubicBezTo>
                  <a:cubicBezTo>
                    <a:pt x="107" y="6"/>
                    <a:pt x="108" y="7"/>
                    <a:pt x="108" y="7"/>
                  </a:cubicBezTo>
                  <a:cubicBezTo>
                    <a:pt x="108" y="7"/>
                    <a:pt x="109" y="7"/>
                    <a:pt x="109" y="7"/>
                  </a:cubicBezTo>
                  <a:cubicBezTo>
                    <a:pt x="110" y="6"/>
                    <a:pt x="110" y="6"/>
                    <a:pt x="111" y="7"/>
                  </a:cubicBezTo>
                  <a:cubicBezTo>
                    <a:pt x="111" y="7"/>
                    <a:pt x="112" y="7"/>
                    <a:pt x="112" y="7"/>
                  </a:cubicBezTo>
                  <a:cubicBezTo>
                    <a:pt x="112" y="8"/>
                    <a:pt x="112" y="8"/>
                    <a:pt x="113" y="8"/>
                  </a:cubicBezTo>
                  <a:cubicBezTo>
                    <a:pt x="114" y="8"/>
                    <a:pt x="114" y="7"/>
                    <a:pt x="115" y="7"/>
                  </a:cubicBezTo>
                  <a:cubicBezTo>
                    <a:pt x="115" y="6"/>
                    <a:pt x="116" y="6"/>
                    <a:pt x="116" y="5"/>
                  </a:cubicBezTo>
                  <a:cubicBezTo>
                    <a:pt x="116" y="5"/>
                    <a:pt x="116" y="4"/>
                    <a:pt x="115" y="4"/>
                  </a:cubicBezTo>
                  <a:cubicBezTo>
                    <a:pt x="115" y="4"/>
                    <a:pt x="114" y="4"/>
                    <a:pt x="114" y="3"/>
                  </a:cubicBezTo>
                  <a:cubicBezTo>
                    <a:pt x="114" y="3"/>
                    <a:pt x="114" y="3"/>
                    <a:pt x="115" y="3"/>
                  </a:cubicBezTo>
                  <a:cubicBezTo>
                    <a:pt x="115" y="4"/>
                    <a:pt x="115" y="4"/>
                    <a:pt x="115" y="4"/>
                  </a:cubicBezTo>
                  <a:cubicBezTo>
                    <a:pt x="115" y="3"/>
                    <a:pt x="116" y="3"/>
                    <a:pt x="116" y="3"/>
                  </a:cubicBezTo>
                  <a:cubicBezTo>
                    <a:pt x="116" y="2"/>
                    <a:pt x="116" y="2"/>
                    <a:pt x="116" y="2"/>
                  </a:cubicBezTo>
                  <a:cubicBezTo>
                    <a:pt x="116" y="1"/>
                    <a:pt x="117" y="1"/>
                    <a:pt x="117" y="1"/>
                  </a:cubicBezTo>
                  <a:cubicBezTo>
                    <a:pt x="117" y="1"/>
                    <a:pt x="118" y="1"/>
                    <a:pt x="118" y="1"/>
                  </a:cubicBezTo>
                  <a:cubicBezTo>
                    <a:pt x="118" y="1"/>
                    <a:pt x="118" y="1"/>
                    <a:pt x="118" y="1"/>
                  </a:cubicBezTo>
                  <a:cubicBezTo>
                    <a:pt x="118" y="2"/>
                    <a:pt x="118" y="2"/>
                    <a:pt x="118" y="2"/>
                  </a:cubicBezTo>
                  <a:cubicBezTo>
                    <a:pt x="117" y="2"/>
                    <a:pt x="117" y="3"/>
                    <a:pt x="117" y="4"/>
                  </a:cubicBezTo>
                  <a:cubicBezTo>
                    <a:pt x="117" y="5"/>
                    <a:pt x="118" y="5"/>
                    <a:pt x="118" y="5"/>
                  </a:cubicBezTo>
                  <a:cubicBezTo>
                    <a:pt x="118" y="5"/>
                    <a:pt x="118" y="5"/>
                    <a:pt x="118" y="5"/>
                  </a:cubicBezTo>
                  <a:cubicBezTo>
                    <a:pt x="118" y="5"/>
                    <a:pt x="118" y="5"/>
                    <a:pt x="118" y="4"/>
                  </a:cubicBezTo>
                  <a:cubicBezTo>
                    <a:pt x="119" y="4"/>
                    <a:pt x="119" y="3"/>
                    <a:pt x="119" y="1"/>
                  </a:cubicBezTo>
                  <a:cubicBezTo>
                    <a:pt x="119" y="1"/>
                    <a:pt x="120" y="1"/>
                    <a:pt x="120" y="1"/>
                  </a:cubicBezTo>
                  <a:cubicBezTo>
                    <a:pt x="121" y="0"/>
                    <a:pt x="121" y="1"/>
                    <a:pt x="122" y="1"/>
                  </a:cubicBezTo>
                  <a:cubicBezTo>
                    <a:pt x="122" y="2"/>
                    <a:pt x="122" y="3"/>
                    <a:pt x="122" y="4"/>
                  </a:cubicBezTo>
                  <a:cubicBezTo>
                    <a:pt x="122" y="5"/>
                    <a:pt x="122" y="6"/>
                    <a:pt x="123" y="6"/>
                  </a:cubicBezTo>
                  <a:cubicBezTo>
                    <a:pt x="123" y="6"/>
                    <a:pt x="124" y="6"/>
                    <a:pt x="124" y="5"/>
                  </a:cubicBezTo>
                  <a:cubicBezTo>
                    <a:pt x="124" y="5"/>
                    <a:pt x="124" y="4"/>
                    <a:pt x="124" y="4"/>
                  </a:cubicBezTo>
                  <a:lnTo>
                    <a:pt x="124" y="2"/>
                  </a:lnTo>
                  <a:cubicBezTo>
                    <a:pt x="124" y="2"/>
                    <a:pt x="124" y="2"/>
                    <a:pt x="124" y="1"/>
                  </a:cubicBezTo>
                  <a:cubicBezTo>
                    <a:pt x="125" y="2"/>
                    <a:pt x="125" y="2"/>
                    <a:pt x="125" y="3"/>
                  </a:cubicBezTo>
                  <a:cubicBezTo>
                    <a:pt x="125" y="4"/>
                    <a:pt x="125" y="5"/>
                    <a:pt x="125" y="6"/>
                  </a:cubicBezTo>
                  <a:cubicBezTo>
                    <a:pt x="125" y="6"/>
                    <a:pt x="126" y="6"/>
                    <a:pt x="126" y="5"/>
                  </a:cubicBezTo>
                  <a:cubicBezTo>
                    <a:pt x="126" y="5"/>
                    <a:pt x="127" y="5"/>
                    <a:pt x="127" y="5"/>
                  </a:cubicBezTo>
                  <a:cubicBezTo>
                    <a:pt x="127" y="5"/>
                    <a:pt x="128" y="5"/>
                    <a:pt x="128" y="5"/>
                  </a:cubicBezTo>
                  <a:cubicBezTo>
                    <a:pt x="128" y="5"/>
                    <a:pt x="129" y="5"/>
                    <a:pt x="129" y="4"/>
                  </a:cubicBezTo>
                  <a:cubicBezTo>
                    <a:pt x="129" y="4"/>
                    <a:pt x="129" y="3"/>
                    <a:pt x="128" y="3"/>
                  </a:cubicBezTo>
                  <a:cubicBezTo>
                    <a:pt x="128" y="3"/>
                    <a:pt x="128" y="2"/>
                    <a:pt x="128" y="2"/>
                  </a:cubicBezTo>
                  <a:cubicBezTo>
                    <a:pt x="128" y="2"/>
                    <a:pt x="129" y="1"/>
                    <a:pt x="129" y="1"/>
                  </a:cubicBezTo>
                  <a:cubicBezTo>
                    <a:pt x="129" y="1"/>
                    <a:pt x="129" y="1"/>
                    <a:pt x="130" y="1"/>
                  </a:cubicBezTo>
                  <a:cubicBezTo>
                    <a:pt x="130" y="1"/>
                    <a:pt x="130" y="0"/>
                    <a:pt x="131" y="1"/>
                  </a:cubicBezTo>
                  <a:cubicBezTo>
                    <a:pt x="131" y="1"/>
                    <a:pt x="131" y="2"/>
                    <a:pt x="131" y="2"/>
                  </a:cubicBezTo>
                  <a:cubicBezTo>
                    <a:pt x="131" y="3"/>
                    <a:pt x="130" y="3"/>
                    <a:pt x="130" y="3"/>
                  </a:cubicBezTo>
                  <a:cubicBezTo>
                    <a:pt x="130" y="5"/>
                    <a:pt x="130" y="6"/>
                    <a:pt x="129" y="8"/>
                  </a:cubicBezTo>
                  <a:cubicBezTo>
                    <a:pt x="129" y="9"/>
                    <a:pt x="128" y="10"/>
                    <a:pt x="128" y="11"/>
                  </a:cubicBezTo>
                  <a:cubicBezTo>
                    <a:pt x="127" y="14"/>
                    <a:pt x="126" y="16"/>
                    <a:pt x="126" y="18"/>
                  </a:cubicBezTo>
                  <a:cubicBezTo>
                    <a:pt x="125" y="20"/>
                    <a:pt x="124" y="23"/>
                    <a:pt x="124" y="25"/>
                  </a:cubicBezTo>
                  <a:cubicBezTo>
                    <a:pt x="124" y="25"/>
                    <a:pt x="124" y="26"/>
                    <a:pt x="123" y="26"/>
                  </a:cubicBezTo>
                  <a:cubicBezTo>
                    <a:pt x="123" y="26"/>
                    <a:pt x="123" y="27"/>
                    <a:pt x="123" y="28"/>
                  </a:cubicBezTo>
                  <a:cubicBezTo>
                    <a:pt x="123" y="28"/>
                    <a:pt x="122" y="29"/>
                    <a:pt x="122" y="30"/>
                  </a:cubicBezTo>
                  <a:lnTo>
                    <a:pt x="122" y="30"/>
                  </a:lnTo>
                  <a:cubicBezTo>
                    <a:pt x="122" y="32"/>
                    <a:pt x="121" y="33"/>
                    <a:pt x="121" y="35"/>
                  </a:cubicBezTo>
                  <a:cubicBezTo>
                    <a:pt x="120" y="37"/>
                    <a:pt x="120" y="38"/>
                    <a:pt x="119" y="40"/>
                  </a:cubicBezTo>
                  <a:cubicBezTo>
                    <a:pt x="119" y="42"/>
                    <a:pt x="118" y="44"/>
                    <a:pt x="118" y="45"/>
                  </a:cubicBezTo>
                  <a:cubicBezTo>
                    <a:pt x="117" y="47"/>
                    <a:pt x="117" y="49"/>
                    <a:pt x="116" y="51"/>
                  </a:cubicBezTo>
                  <a:cubicBezTo>
                    <a:pt x="115" y="53"/>
                    <a:pt x="115" y="55"/>
                    <a:pt x="114" y="56"/>
                  </a:cubicBezTo>
                  <a:cubicBezTo>
                    <a:pt x="114" y="58"/>
                    <a:pt x="113" y="60"/>
                    <a:pt x="113" y="62"/>
                  </a:cubicBezTo>
                  <a:cubicBezTo>
                    <a:pt x="113" y="62"/>
                    <a:pt x="113" y="63"/>
                    <a:pt x="112" y="64"/>
                  </a:cubicBezTo>
                  <a:cubicBezTo>
                    <a:pt x="112" y="64"/>
                    <a:pt x="112" y="65"/>
                    <a:pt x="112" y="65"/>
                  </a:cubicBezTo>
                  <a:lnTo>
                    <a:pt x="112" y="66"/>
                  </a:lnTo>
                  <a:cubicBezTo>
                    <a:pt x="110" y="72"/>
                    <a:pt x="108" y="79"/>
                    <a:pt x="106" y="85"/>
                  </a:cubicBezTo>
                  <a:cubicBezTo>
                    <a:pt x="104" y="92"/>
                    <a:pt x="102" y="98"/>
                    <a:pt x="100" y="104"/>
                  </a:cubicBezTo>
                  <a:lnTo>
                    <a:pt x="100" y="105"/>
                  </a:lnTo>
                  <a:cubicBezTo>
                    <a:pt x="99" y="107"/>
                    <a:pt x="99" y="110"/>
                    <a:pt x="98" y="112"/>
                  </a:cubicBezTo>
                  <a:cubicBezTo>
                    <a:pt x="97" y="114"/>
                    <a:pt x="97" y="117"/>
                    <a:pt x="96" y="119"/>
                  </a:cubicBezTo>
                  <a:cubicBezTo>
                    <a:pt x="96" y="120"/>
                    <a:pt x="95" y="121"/>
                    <a:pt x="95" y="123"/>
                  </a:cubicBezTo>
                  <a:cubicBezTo>
                    <a:pt x="94" y="124"/>
                    <a:pt x="94" y="126"/>
                    <a:pt x="93" y="128"/>
                  </a:cubicBezTo>
                  <a:lnTo>
                    <a:pt x="92" y="132"/>
                  </a:lnTo>
                  <a:cubicBezTo>
                    <a:pt x="92" y="132"/>
                    <a:pt x="92" y="133"/>
                    <a:pt x="91" y="134"/>
                  </a:cubicBezTo>
                  <a:cubicBezTo>
                    <a:pt x="91" y="135"/>
                    <a:pt x="91" y="136"/>
                    <a:pt x="91" y="137"/>
                  </a:cubicBezTo>
                  <a:cubicBezTo>
                    <a:pt x="91" y="145"/>
                    <a:pt x="91" y="152"/>
                    <a:pt x="91" y="160"/>
                  </a:cubicBezTo>
                  <a:cubicBezTo>
                    <a:pt x="91" y="168"/>
                    <a:pt x="91" y="175"/>
                    <a:pt x="91" y="183"/>
                  </a:cubicBezTo>
                  <a:cubicBezTo>
                    <a:pt x="90" y="183"/>
                    <a:pt x="90" y="183"/>
                    <a:pt x="90" y="182"/>
                  </a:cubicBezTo>
                  <a:cubicBezTo>
                    <a:pt x="90" y="182"/>
                    <a:pt x="90" y="182"/>
                    <a:pt x="89" y="182"/>
                  </a:cubicBezTo>
                  <a:cubicBezTo>
                    <a:pt x="89" y="182"/>
                    <a:pt x="89" y="182"/>
                    <a:pt x="88" y="183"/>
                  </a:cubicBezTo>
                  <a:cubicBezTo>
                    <a:pt x="88" y="183"/>
                    <a:pt x="88" y="183"/>
                    <a:pt x="88" y="184"/>
                  </a:cubicBezTo>
                  <a:cubicBezTo>
                    <a:pt x="88" y="184"/>
                    <a:pt x="88" y="184"/>
                    <a:pt x="88" y="184"/>
                  </a:cubicBezTo>
                  <a:cubicBezTo>
                    <a:pt x="89" y="184"/>
                    <a:pt x="89" y="184"/>
                    <a:pt x="89" y="184"/>
                  </a:cubicBezTo>
                  <a:cubicBezTo>
                    <a:pt x="90" y="184"/>
                    <a:pt x="90" y="184"/>
                    <a:pt x="90" y="184"/>
                  </a:cubicBezTo>
                  <a:cubicBezTo>
                    <a:pt x="90" y="184"/>
                    <a:pt x="91" y="185"/>
                    <a:pt x="91" y="185"/>
                  </a:cubicBezTo>
                  <a:cubicBezTo>
                    <a:pt x="91" y="186"/>
                    <a:pt x="91" y="186"/>
                    <a:pt x="91" y="187"/>
                  </a:cubicBezTo>
                  <a:cubicBezTo>
                    <a:pt x="91" y="188"/>
                    <a:pt x="91" y="189"/>
                    <a:pt x="91" y="190"/>
                  </a:cubicBezTo>
                  <a:cubicBezTo>
                    <a:pt x="91" y="194"/>
                    <a:pt x="91" y="198"/>
                    <a:pt x="91" y="202"/>
                  </a:cubicBezTo>
                  <a:cubicBezTo>
                    <a:pt x="91" y="206"/>
                    <a:pt x="91" y="210"/>
                    <a:pt x="91" y="213"/>
                  </a:cubicBezTo>
                  <a:cubicBezTo>
                    <a:pt x="90" y="213"/>
                    <a:pt x="90" y="213"/>
                    <a:pt x="89" y="213"/>
                  </a:cubicBezTo>
                  <a:cubicBezTo>
                    <a:pt x="89" y="212"/>
                    <a:pt x="89" y="212"/>
                    <a:pt x="89" y="212"/>
                  </a:cubicBezTo>
                  <a:cubicBezTo>
                    <a:pt x="88" y="211"/>
                    <a:pt x="87" y="211"/>
                    <a:pt x="87" y="212"/>
                  </a:cubicBezTo>
                  <a:cubicBezTo>
                    <a:pt x="87" y="212"/>
                    <a:pt x="87" y="211"/>
                    <a:pt x="87" y="211"/>
                  </a:cubicBezTo>
                  <a:cubicBezTo>
                    <a:pt x="87" y="211"/>
                    <a:pt x="88" y="210"/>
                    <a:pt x="88" y="210"/>
                  </a:cubicBezTo>
                  <a:cubicBezTo>
                    <a:pt x="88" y="210"/>
                    <a:pt x="88" y="210"/>
                    <a:pt x="88" y="210"/>
                  </a:cubicBezTo>
                  <a:cubicBezTo>
                    <a:pt x="89" y="209"/>
                    <a:pt x="88" y="209"/>
                    <a:pt x="88" y="209"/>
                  </a:cubicBezTo>
                  <a:cubicBezTo>
                    <a:pt x="88" y="209"/>
                    <a:pt x="87" y="209"/>
                    <a:pt x="87" y="209"/>
                  </a:cubicBezTo>
                  <a:cubicBezTo>
                    <a:pt x="87" y="210"/>
                    <a:pt x="87" y="210"/>
                    <a:pt x="87" y="210"/>
                  </a:cubicBezTo>
                  <a:cubicBezTo>
                    <a:pt x="86" y="210"/>
                    <a:pt x="85" y="211"/>
                    <a:pt x="85" y="210"/>
                  </a:cubicBezTo>
                  <a:cubicBezTo>
                    <a:pt x="84" y="210"/>
                    <a:pt x="84" y="210"/>
                    <a:pt x="83" y="211"/>
                  </a:cubicBezTo>
                  <a:cubicBezTo>
                    <a:pt x="83" y="211"/>
                    <a:pt x="83" y="211"/>
                    <a:pt x="82" y="211"/>
                  </a:cubicBezTo>
                  <a:cubicBezTo>
                    <a:pt x="82" y="211"/>
                    <a:pt x="82" y="211"/>
                    <a:pt x="82" y="211"/>
                  </a:cubicBezTo>
                  <a:cubicBezTo>
                    <a:pt x="81" y="211"/>
                    <a:pt x="81" y="211"/>
                    <a:pt x="81" y="210"/>
                  </a:cubicBezTo>
                  <a:cubicBezTo>
                    <a:pt x="81" y="210"/>
                    <a:pt x="82" y="210"/>
                    <a:pt x="81" y="209"/>
                  </a:cubicBezTo>
                  <a:cubicBezTo>
                    <a:pt x="81" y="209"/>
                    <a:pt x="81" y="209"/>
                    <a:pt x="81" y="209"/>
                  </a:cubicBezTo>
                  <a:cubicBezTo>
                    <a:pt x="81" y="209"/>
                    <a:pt x="80" y="209"/>
                    <a:pt x="80" y="209"/>
                  </a:cubicBezTo>
                  <a:cubicBezTo>
                    <a:pt x="80" y="209"/>
                    <a:pt x="79" y="209"/>
                    <a:pt x="79" y="209"/>
                  </a:cubicBezTo>
                  <a:cubicBezTo>
                    <a:pt x="79" y="209"/>
                    <a:pt x="79" y="208"/>
                    <a:pt x="78" y="208"/>
                  </a:cubicBezTo>
                  <a:cubicBezTo>
                    <a:pt x="78" y="208"/>
                    <a:pt x="78" y="208"/>
                    <a:pt x="78" y="209"/>
                  </a:cubicBezTo>
                  <a:cubicBezTo>
                    <a:pt x="78" y="209"/>
                    <a:pt x="77" y="209"/>
                    <a:pt x="77" y="209"/>
                  </a:cubicBezTo>
                  <a:cubicBezTo>
                    <a:pt x="76" y="209"/>
                    <a:pt x="76" y="208"/>
                    <a:pt x="76" y="208"/>
                  </a:cubicBezTo>
                  <a:cubicBezTo>
                    <a:pt x="76" y="207"/>
                    <a:pt x="76" y="207"/>
                    <a:pt x="77" y="207"/>
                  </a:cubicBezTo>
                  <a:cubicBezTo>
                    <a:pt x="77" y="207"/>
                    <a:pt x="77" y="207"/>
                    <a:pt x="77" y="207"/>
                  </a:cubicBezTo>
                  <a:cubicBezTo>
                    <a:pt x="76" y="207"/>
                    <a:pt x="76" y="207"/>
                    <a:pt x="76" y="207"/>
                  </a:cubicBezTo>
                  <a:cubicBezTo>
                    <a:pt x="76" y="207"/>
                    <a:pt x="76" y="207"/>
                    <a:pt x="76" y="208"/>
                  </a:cubicBezTo>
                  <a:cubicBezTo>
                    <a:pt x="75" y="207"/>
                    <a:pt x="75" y="207"/>
                    <a:pt x="75" y="208"/>
                  </a:cubicBezTo>
                  <a:cubicBezTo>
                    <a:pt x="75" y="208"/>
                    <a:pt x="74" y="208"/>
                    <a:pt x="74" y="208"/>
                  </a:cubicBezTo>
                  <a:cubicBezTo>
                    <a:pt x="74" y="208"/>
                    <a:pt x="73" y="207"/>
                    <a:pt x="73" y="207"/>
                  </a:cubicBezTo>
                  <a:cubicBezTo>
                    <a:pt x="73" y="207"/>
                    <a:pt x="73" y="207"/>
                    <a:pt x="73" y="207"/>
                  </a:cubicBezTo>
                  <a:cubicBezTo>
                    <a:pt x="72" y="207"/>
                    <a:pt x="72" y="207"/>
                    <a:pt x="72" y="208"/>
                  </a:cubicBezTo>
                  <a:cubicBezTo>
                    <a:pt x="72" y="208"/>
                    <a:pt x="72" y="208"/>
                    <a:pt x="71" y="208"/>
                  </a:cubicBezTo>
                  <a:cubicBezTo>
                    <a:pt x="71" y="209"/>
                    <a:pt x="71" y="209"/>
                    <a:pt x="72" y="210"/>
                  </a:cubicBezTo>
                  <a:cubicBezTo>
                    <a:pt x="72" y="210"/>
                    <a:pt x="72" y="211"/>
                    <a:pt x="71" y="211"/>
                  </a:cubicBezTo>
                  <a:cubicBezTo>
                    <a:pt x="71" y="211"/>
                    <a:pt x="70" y="211"/>
                    <a:pt x="70" y="211"/>
                  </a:cubicBezTo>
                  <a:cubicBezTo>
                    <a:pt x="70" y="210"/>
                    <a:pt x="70" y="210"/>
                    <a:pt x="70" y="209"/>
                  </a:cubicBezTo>
                  <a:lnTo>
                    <a:pt x="69" y="209"/>
                  </a:lnTo>
                  <a:cubicBezTo>
                    <a:pt x="69" y="208"/>
                    <a:pt x="69" y="208"/>
                    <a:pt x="68" y="208"/>
                  </a:cubicBezTo>
                  <a:cubicBezTo>
                    <a:pt x="68" y="207"/>
                    <a:pt x="68" y="207"/>
                    <a:pt x="68" y="208"/>
                  </a:cubicBezTo>
                  <a:cubicBezTo>
                    <a:pt x="68" y="208"/>
                    <a:pt x="68" y="208"/>
                    <a:pt x="68" y="209"/>
                  </a:cubicBezTo>
                  <a:cubicBezTo>
                    <a:pt x="68" y="209"/>
                    <a:pt x="68" y="209"/>
                    <a:pt x="69" y="209"/>
                  </a:cubicBezTo>
                  <a:cubicBezTo>
                    <a:pt x="69" y="210"/>
                    <a:pt x="69" y="210"/>
                    <a:pt x="69" y="210"/>
                  </a:cubicBezTo>
                  <a:cubicBezTo>
                    <a:pt x="69" y="211"/>
                    <a:pt x="69" y="211"/>
                    <a:pt x="69" y="212"/>
                  </a:cubicBezTo>
                  <a:cubicBezTo>
                    <a:pt x="68" y="211"/>
                    <a:pt x="68" y="211"/>
                    <a:pt x="67" y="210"/>
                  </a:cubicBezTo>
                  <a:cubicBezTo>
                    <a:pt x="67" y="209"/>
                    <a:pt x="66" y="209"/>
                    <a:pt x="66" y="208"/>
                  </a:cubicBezTo>
                  <a:cubicBezTo>
                    <a:pt x="65" y="208"/>
                    <a:pt x="65" y="208"/>
                    <a:pt x="65" y="209"/>
                  </a:cubicBezTo>
                  <a:cubicBezTo>
                    <a:pt x="64" y="209"/>
                    <a:pt x="64" y="210"/>
                    <a:pt x="64" y="210"/>
                  </a:cubicBezTo>
                  <a:cubicBezTo>
                    <a:pt x="63" y="210"/>
                    <a:pt x="63" y="209"/>
                    <a:pt x="63" y="209"/>
                  </a:cubicBezTo>
                  <a:cubicBezTo>
                    <a:pt x="62" y="208"/>
                    <a:pt x="62" y="208"/>
                    <a:pt x="63" y="207"/>
                  </a:cubicBezTo>
                  <a:cubicBezTo>
                    <a:pt x="63" y="207"/>
                    <a:pt x="62" y="207"/>
                    <a:pt x="62" y="207"/>
                  </a:cubicBezTo>
                  <a:cubicBezTo>
                    <a:pt x="62" y="207"/>
                    <a:pt x="62" y="207"/>
                    <a:pt x="62" y="207"/>
                  </a:cubicBezTo>
                  <a:cubicBezTo>
                    <a:pt x="61" y="208"/>
                    <a:pt x="61" y="208"/>
                    <a:pt x="60" y="208"/>
                  </a:cubicBezTo>
                  <a:cubicBezTo>
                    <a:pt x="60" y="208"/>
                    <a:pt x="60" y="208"/>
                    <a:pt x="60" y="209"/>
                  </a:cubicBezTo>
                  <a:cubicBezTo>
                    <a:pt x="59" y="209"/>
                    <a:pt x="60" y="209"/>
                    <a:pt x="60" y="209"/>
                  </a:cubicBezTo>
                  <a:cubicBezTo>
                    <a:pt x="60" y="209"/>
                    <a:pt x="60" y="209"/>
                    <a:pt x="60" y="210"/>
                  </a:cubicBezTo>
                  <a:cubicBezTo>
                    <a:pt x="60" y="211"/>
                    <a:pt x="59" y="211"/>
                    <a:pt x="58" y="211"/>
                  </a:cubicBezTo>
                  <a:cubicBezTo>
                    <a:pt x="58" y="211"/>
                    <a:pt x="58" y="211"/>
                    <a:pt x="58" y="211"/>
                  </a:cubicBezTo>
                  <a:cubicBezTo>
                    <a:pt x="58" y="210"/>
                    <a:pt x="58" y="210"/>
                    <a:pt x="58" y="210"/>
                  </a:cubicBezTo>
                  <a:cubicBezTo>
                    <a:pt x="57" y="210"/>
                    <a:pt x="57" y="210"/>
                    <a:pt x="57" y="210"/>
                  </a:cubicBezTo>
                  <a:cubicBezTo>
                    <a:pt x="57" y="210"/>
                    <a:pt x="57" y="210"/>
                    <a:pt x="57" y="210"/>
                  </a:cubicBezTo>
                  <a:cubicBezTo>
                    <a:pt x="56" y="210"/>
                    <a:pt x="56" y="210"/>
                    <a:pt x="56" y="209"/>
                  </a:cubicBezTo>
                  <a:cubicBezTo>
                    <a:pt x="56" y="209"/>
                    <a:pt x="56" y="209"/>
                    <a:pt x="55" y="209"/>
                  </a:cubicBezTo>
                  <a:cubicBezTo>
                    <a:pt x="55" y="209"/>
                    <a:pt x="55" y="209"/>
                    <a:pt x="55" y="209"/>
                  </a:cubicBezTo>
                  <a:cubicBezTo>
                    <a:pt x="55" y="210"/>
                    <a:pt x="55" y="210"/>
                    <a:pt x="54" y="211"/>
                  </a:cubicBezTo>
                  <a:cubicBezTo>
                    <a:pt x="54" y="211"/>
                    <a:pt x="54" y="210"/>
                    <a:pt x="54" y="210"/>
                  </a:cubicBezTo>
                  <a:cubicBezTo>
                    <a:pt x="54" y="210"/>
                    <a:pt x="53" y="210"/>
                    <a:pt x="53" y="210"/>
                  </a:cubicBezTo>
                  <a:lnTo>
                    <a:pt x="52" y="209"/>
                  </a:lnTo>
                  <a:cubicBezTo>
                    <a:pt x="52" y="208"/>
                    <a:pt x="52" y="208"/>
                    <a:pt x="52" y="207"/>
                  </a:cubicBezTo>
                  <a:cubicBezTo>
                    <a:pt x="52" y="207"/>
                    <a:pt x="52" y="207"/>
                    <a:pt x="52" y="207"/>
                  </a:cubicBezTo>
                  <a:cubicBezTo>
                    <a:pt x="51" y="206"/>
                    <a:pt x="51" y="206"/>
                    <a:pt x="51" y="206"/>
                  </a:cubicBezTo>
                  <a:cubicBezTo>
                    <a:pt x="50" y="206"/>
                    <a:pt x="50" y="207"/>
                    <a:pt x="49" y="207"/>
                  </a:cubicBezTo>
                  <a:cubicBezTo>
                    <a:pt x="49" y="206"/>
                    <a:pt x="49" y="206"/>
                    <a:pt x="49" y="206"/>
                  </a:cubicBezTo>
                  <a:cubicBezTo>
                    <a:pt x="49" y="206"/>
                    <a:pt x="49" y="206"/>
                    <a:pt x="49" y="205"/>
                  </a:cubicBezTo>
                  <a:cubicBezTo>
                    <a:pt x="48" y="205"/>
                    <a:pt x="48" y="205"/>
                    <a:pt x="47" y="206"/>
                  </a:cubicBezTo>
                  <a:cubicBezTo>
                    <a:pt x="47" y="206"/>
                    <a:pt x="47" y="207"/>
                    <a:pt x="47" y="207"/>
                  </a:cubicBezTo>
                  <a:cubicBezTo>
                    <a:pt x="46" y="206"/>
                    <a:pt x="46" y="206"/>
                    <a:pt x="46" y="206"/>
                  </a:cubicBezTo>
                  <a:cubicBezTo>
                    <a:pt x="46" y="206"/>
                    <a:pt x="46" y="206"/>
                    <a:pt x="46" y="205"/>
                  </a:cubicBezTo>
                  <a:cubicBezTo>
                    <a:pt x="45" y="206"/>
                    <a:pt x="45" y="206"/>
                    <a:pt x="45" y="206"/>
                  </a:cubicBezTo>
                  <a:cubicBezTo>
                    <a:pt x="45" y="207"/>
                    <a:pt x="45" y="207"/>
                    <a:pt x="45" y="208"/>
                  </a:cubicBezTo>
                  <a:cubicBezTo>
                    <a:pt x="45" y="208"/>
                    <a:pt x="46" y="208"/>
                    <a:pt x="46" y="208"/>
                  </a:cubicBezTo>
                  <a:cubicBezTo>
                    <a:pt x="47" y="208"/>
                    <a:pt x="47" y="208"/>
                    <a:pt x="47" y="209"/>
                  </a:cubicBezTo>
                  <a:cubicBezTo>
                    <a:pt x="47" y="209"/>
                    <a:pt x="46" y="209"/>
                    <a:pt x="46" y="209"/>
                  </a:cubicBezTo>
                  <a:cubicBezTo>
                    <a:pt x="46" y="209"/>
                    <a:pt x="45" y="209"/>
                    <a:pt x="45" y="210"/>
                  </a:cubicBezTo>
                  <a:cubicBezTo>
                    <a:pt x="45" y="210"/>
                    <a:pt x="44" y="210"/>
                    <a:pt x="44" y="211"/>
                  </a:cubicBezTo>
                  <a:cubicBezTo>
                    <a:pt x="44" y="211"/>
                    <a:pt x="44" y="211"/>
                    <a:pt x="44" y="211"/>
                  </a:cubicBezTo>
                  <a:cubicBezTo>
                    <a:pt x="43" y="211"/>
                    <a:pt x="43" y="210"/>
                    <a:pt x="44" y="210"/>
                  </a:cubicBezTo>
                  <a:cubicBezTo>
                    <a:pt x="44" y="210"/>
                    <a:pt x="44" y="210"/>
                    <a:pt x="44" y="209"/>
                  </a:cubicBezTo>
                  <a:cubicBezTo>
                    <a:pt x="44" y="209"/>
                    <a:pt x="44" y="208"/>
                    <a:pt x="44" y="208"/>
                  </a:cubicBezTo>
                  <a:cubicBezTo>
                    <a:pt x="44" y="208"/>
                    <a:pt x="43" y="209"/>
                    <a:pt x="43" y="209"/>
                  </a:cubicBezTo>
                  <a:cubicBezTo>
                    <a:pt x="43" y="210"/>
                    <a:pt x="43" y="210"/>
                    <a:pt x="42" y="210"/>
                  </a:cubicBezTo>
                  <a:cubicBezTo>
                    <a:pt x="42" y="210"/>
                    <a:pt x="42" y="209"/>
                    <a:pt x="42" y="208"/>
                  </a:cubicBezTo>
                  <a:cubicBezTo>
                    <a:pt x="42" y="208"/>
                    <a:pt x="42" y="208"/>
                    <a:pt x="41" y="208"/>
                  </a:cubicBezTo>
                  <a:cubicBezTo>
                    <a:pt x="41" y="207"/>
                    <a:pt x="41" y="207"/>
                    <a:pt x="40" y="208"/>
                  </a:cubicBezTo>
                  <a:cubicBezTo>
                    <a:pt x="40" y="208"/>
                    <a:pt x="40" y="208"/>
                    <a:pt x="39" y="208"/>
                  </a:cubicBezTo>
                  <a:cubicBezTo>
                    <a:pt x="39" y="207"/>
                    <a:pt x="39" y="205"/>
                    <a:pt x="39" y="204"/>
                  </a:cubicBezTo>
                  <a:cubicBezTo>
                    <a:pt x="39" y="202"/>
                    <a:pt x="39" y="201"/>
                    <a:pt x="39" y="199"/>
                  </a:cubicBezTo>
                  <a:cubicBezTo>
                    <a:pt x="39" y="189"/>
                    <a:pt x="39" y="180"/>
                    <a:pt x="39" y="170"/>
                  </a:cubicBezTo>
                  <a:cubicBezTo>
                    <a:pt x="39" y="161"/>
                    <a:pt x="39" y="151"/>
                    <a:pt x="39" y="142"/>
                  </a:cubicBezTo>
                  <a:cubicBezTo>
                    <a:pt x="39" y="142"/>
                    <a:pt x="40" y="142"/>
                    <a:pt x="40" y="142"/>
                  </a:cubicBezTo>
                  <a:cubicBezTo>
                    <a:pt x="41" y="142"/>
                    <a:pt x="41" y="142"/>
                    <a:pt x="41" y="142"/>
                  </a:cubicBezTo>
                  <a:cubicBezTo>
                    <a:pt x="41" y="141"/>
                    <a:pt x="41" y="141"/>
                    <a:pt x="40" y="141"/>
                  </a:cubicBezTo>
                  <a:cubicBezTo>
                    <a:pt x="40" y="141"/>
                    <a:pt x="40" y="141"/>
                    <a:pt x="39" y="140"/>
                  </a:cubicBezTo>
                  <a:cubicBezTo>
                    <a:pt x="39" y="140"/>
                    <a:pt x="39" y="140"/>
                    <a:pt x="39" y="139"/>
                  </a:cubicBezTo>
                  <a:cubicBezTo>
                    <a:pt x="39" y="138"/>
                    <a:pt x="39" y="138"/>
                    <a:pt x="39" y="137"/>
                  </a:cubicBezTo>
                  <a:cubicBezTo>
                    <a:pt x="39" y="137"/>
                    <a:pt x="39" y="136"/>
                    <a:pt x="39" y="136"/>
                  </a:cubicBezTo>
                  <a:cubicBezTo>
                    <a:pt x="38" y="136"/>
                    <a:pt x="38" y="135"/>
                    <a:pt x="38" y="135"/>
                  </a:cubicBezTo>
                  <a:cubicBezTo>
                    <a:pt x="38" y="135"/>
                    <a:pt x="38" y="134"/>
                    <a:pt x="38" y="134"/>
                  </a:cubicBezTo>
                  <a:cubicBezTo>
                    <a:pt x="38" y="134"/>
                    <a:pt x="38" y="134"/>
                    <a:pt x="38" y="134"/>
                  </a:cubicBezTo>
                  <a:cubicBezTo>
                    <a:pt x="36" y="127"/>
                    <a:pt x="34" y="120"/>
                    <a:pt x="32" y="114"/>
                  </a:cubicBezTo>
                  <a:cubicBezTo>
                    <a:pt x="31" y="107"/>
                    <a:pt x="29" y="101"/>
                    <a:pt x="27" y="94"/>
                  </a:cubicBezTo>
                  <a:lnTo>
                    <a:pt x="21" y="73"/>
                  </a:lnTo>
                  <a:cubicBezTo>
                    <a:pt x="21" y="73"/>
                    <a:pt x="21" y="73"/>
                    <a:pt x="21" y="73"/>
                  </a:cubicBezTo>
                  <a:cubicBezTo>
                    <a:pt x="21" y="73"/>
                    <a:pt x="21" y="73"/>
                    <a:pt x="21" y="72"/>
                  </a:cubicBezTo>
                  <a:cubicBezTo>
                    <a:pt x="20" y="71"/>
                    <a:pt x="20" y="70"/>
                    <a:pt x="19" y="69"/>
                  </a:cubicBezTo>
                  <a:cubicBezTo>
                    <a:pt x="19" y="68"/>
                    <a:pt x="19" y="67"/>
                    <a:pt x="19" y="66"/>
                  </a:cubicBezTo>
                  <a:cubicBezTo>
                    <a:pt x="19" y="65"/>
                    <a:pt x="19" y="65"/>
                    <a:pt x="19" y="65"/>
                  </a:cubicBezTo>
                  <a:cubicBezTo>
                    <a:pt x="19" y="65"/>
                    <a:pt x="20" y="65"/>
                    <a:pt x="20" y="65"/>
                  </a:cubicBezTo>
                  <a:cubicBezTo>
                    <a:pt x="19" y="65"/>
                    <a:pt x="19" y="64"/>
                    <a:pt x="19" y="64"/>
                  </a:cubicBezTo>
                  <a:cubicBezTo>
                    <a:pt x="18" y="63"/>
                    <a:pt x="18" y="63"/>
                    <a:pt x="18" y="62"/>
                  </a:cubicBezTo>
                  <a:cubicBezTo>
                    <a:pt x="15" y="52"/>
                    <a:pt x="12" y="42"/>
                    <a:pt x="9" y="32"/>
                  </a:cubicBezTo>
                  <a:cubicBezTo>
                    <a:pt x="6" y="22"/>
                    <a:pt x="3" y="12"/>
                    <a:pt x="1" y="2"/>
                  </a:cubicBezTo>
                  <a:cubicBezTo>
                    <a:pt x="1" y="2"/>
                    <a:pt x="1" y="2"/>
                    <a:pt x="1" y="2"/>
                  </a:cubicBezTo>
                  <a:cubicBezTo>
                    <a:pt x="1" y="2"/>
                    <a:pt x="1" y="2"/>
                    <a:pt x="1" y="2"/>
                  </a:cubicBezTo>
                  <a:cubicBezTo>
                    <a:pt x="1" y="2"/>
                    <a:pt x="1" y="1"/>
                    <a:pt x="1" y="1"/>
                  </a:cubicBezTo>
                  <a:cubicBezTo>
                    <a:pt x="0" y="2"/>
                    <a:pt x="0" y="1"/>
                    <a:pt x="0" y="1"/>
                  </a:cubicBezTo>
                  <a:cubicBezTo>
                    <a:pt x="0" y="1"/>
                    <a:pt x="0" y="1"/>
                    <a:pt x="0" y="1"/>
                  </a:cubicBezTo>
                  <a:cubicBezTo>
                    <a:pt x="1" y="1"/>
                    <a:pt x="1" y="1"/>
                    <a:pt x="2" y="1"/>
                  </a:cubicBezTo>
                  <a:cubicBezTo>
                    <a:pt x="2" y="1"/>
                    <a:pt x="2" y="1"/>
                    <a:pt x="3" y="1"/>
                  </a:cubicBezTo>
                  <a:cubicBezTo>
                    <a:pt x="3" y="1"/>
                    <a:pt x="3" y="1"/>
                    <a:pt x="3" y="1"/>
                  </a:cubicBezTo>
                  <a:cubicBezTo>
                    <a:pt x="3" y="1"/>
                    <a:pt x="4" y="2"/>
                    <a:pt x="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6" name="Group 55">
            <a:extLst>
              <a:ext uri="{FF2B5EF4-FFF2-40B4-BE49-F238E27FC236}">
                <a16:creationId xmlns:a16="http://schemas.microsoft.com/office/drawing/2014/main" id="{F75B3D84-A632-42E4-9F31-BA19FEEA9A92}"/>
              </a:ext>
            </a:extLst>
          </p:cNvPr>
          <p:cNvGrpSpPr/>
          <p:nvPr/>
        </p:nvGrpSpPr>
        <p:grpSpPr>
          <a:xfrm>
            <a:off x="6851540" y="5019753"/>
            <a:ext cx="1341720" cy="186235"/>
            <a:chOff x="5148396" y="5524653"/>
            <a:chExt cx="1341720" cy="186235"/>
          </a:xfrm>
        </p:grpSpPr>
        <p:sp>
          <p:nvSpPr>
            <p:cNvPr id="57" name="Freeform 54">
              <a:extLst>
                <a:ext uri="{FF2B5EF4-FFF2-40B4-BE49-F238E27FC236}">
                  <a16:creationId xmlns:a16="http://schemas.microsoft.com/office/drawing/2014/main" id="{6B1DAEDF-9B07-4CDD-99AB-41369360F238}"/>
                </a:ext>
              </a:extLst>
            </p:cNvPr>
            <p:cNvSpPr>
              <a:spLocks noEditPoints="1"/>
            </p:cNvSpPr>
            <p:nvPr/>
          </p:nvSpPr>
          <p:spPr bwMode="auto">
            <a:xfrm>
              <a:off x="5148396" y="5528887"/>
              <a:ext cx="110047" cy="177767"/>
            </a:xfrm>
            <a:custGeom>
              <a:avLst/>
              <a:gdLst>
                <a:gd name="T0" fmla="*/ 89 w 132"/>
                <a:gd name="T1" fmla="*/ 212 h 213"/>
                <a:gd name="T2" fmla="*/ 77 w 132"/>
                <a:gd name="T3" fmla="*/ 209 h 213"/>
                <a:gd name="T4" fmla="*/ 104 w 132"/>
                <a:gd name="T5" fmla="*/ 207 h 213"/>
                <a:gd name="T6" fmla="*/ 99 w 132"/>
                <a:gd name="T7" fmla="*/ 211 h 213"/>
                <a:gd name="T8" fmla="*/ 90 w 132"/>
                <a:gd name="T9" fmla="*/ 207 h 213"/>
                <a:gd name="T10" fmla="*/ 81 w 132"/>
                <a:gd name="T11" fmla="*/ 207 h 213"/>
                <a:gd name="T12" fmla="*/ 95 w 132"/>
                <a:gd name="T13" fmla="*/ 202 h 213"/>
                <a:gd name="T14" fmla="*/ 78 w 132"/>
                <a:gd name="T15" fmla="*/ 202 h 213"/>
                <a:gd name="T16" fmla="*/ 97 w 132"/>
                <a:gd name="T17" fmla="*/ 201 h 213"/>
                <a:gd name="T18" fmla="*/ 104 w 132"/>
                <a:gd name="T19" fmla="*/ 198 h 213"/>
                <a:gd name="T20" fmla="*/ 82 w 132"/>
                <a:gd name="T21" fmla="*/ 198 h 213"/>
                <a:gd name="T22" fmla="*/ 88 w 132"/>
                <a:gd name="T23" fmla="*/ 197 h 213"/>
                <a:gd name="T24" fmla="*/ 96 w 132"/>
                <a:gd name="T25" fmla="*/ 200 h 213"/>
                <a:gd name="T26" fmla="*/ 81 w 132"/>
                <a:gd name="T27" fmla="*/ 195 h 213"/>
                <a:gd name="T28" fmla="*/ 111 w 132"/>
                <a:gd name="T29" fmla="*/ 191 h 213"/>
                <a:gd name="T30" fmla="*/ 90 w 132"/>
                <a:gd name="T31" fmla="*/ 187 h 213"/>
                <a:gd name="T32" fmla="*/ 84 w 132"/>
                <a:gd name="T33" fmla="*/ 188 h 213"/>
                <a:gd name="T34" fmla="*/ 126 w 132"/>
                <a:gd name="T35" fmla="*/ 169 h 213"/>
                <a:gd name="T36" fmla="*/ 13 w 132"/>
                <a:gd name="T37" fmla="*/ 164 h 213"/>
                <a:gd name="T38" fmla="*/ 35 w 132"/>
                <a:gd name="T39" fmla="*/ 155 h 213"/>
                <a:gd name="T40" fmla="*/ 112 w 132"/>
                <a:gd name="T41" fmla="*/ 137 h 213"/>
                <a:gd name="T42" fmla="*/ 112 w 132"/>
                <a:gd name="T43" fmla="*/ 134 h 213"/>
                <a:gd name="T44" fmla="*/ 91 w 132"/>
                <a:gd name="T45" fmla="*/ 134 h 213"/>
                <a:gd name="T46" fmla="*/ 100 w 132"/>
                <a:gd name="T47" fmla="*/ 128 h 213"/>
                <a:gd name="T48" fmla="*/ 113 w 132"/>
                <a:gd name="T49" fmla="*/ 127 h 213"/>
                <a:gd name="T50" fmla="*/ 19 w 132"/>
                <a:gd name="T51" fmla="*/ 127 h 213"/>
                <a:gd name="T52" fmla="*/ 30 w 132"/>
                <a:gd name="T53" fmla="*/ 125 h 213"/>
                <a:gd name="T54" fmla="*/ 15 w 132"/>
                <a:gd name="T55" fmla="*/ 123 h 213"/>
                <a:gd name="T56" fmla="*/ 92 w 132"/>
                <a:gd name="T57" fmla="*/ 121 h 213"/>
                <a:gd name="T58" fmla="*/ 111 w 132"/>
                <a:gd name="T59" fmla="*/ 117 h 213"/>
                <a:gd name="T60" fmla="*/ 103 w 132"/>
                <a:gd name="T61" fmla="*/ 117 h 213"/>
                <a:gd name="T62" fmla="*/ 110 w 132"/>
                <a:gd name="T63" fmla="*/ 116 h 213"/>
                <a:gd name="T64" fmla="*/ 99 w 132"/>
                <a:gd name="T65" fmla="*/ 118 h 213"/>
                <a:gd name="T66" fmla="*/ 99 w 132"/>
                <a:gd name="T67" fmla="*/ 115 h 213"/>
                <a:gd name="T68" fmla="*/ 94 w 132"/>
                <a:gd name="T69" fmla="*/ 109 h 213"/>
                <a:gd name="T70" fmla="*/ 32 w 132"/>
                <a:gd name="T71" fmla="*/ 104 h 213"/>
                <a:gd name="T72" fmla="*/ 102 w 132"/>
                <a:gd name="T73" fmla="*/ 98 h 213"/>
                <a:gd name="T74" fmla="*/ 94 w 132"/>
                <a:gd name="T75" fmla="*/ 102 h 213"/>
                <a:gd name="T76" fmla="*/ 70 w 132"/>
                <a:gd name="T77" fmla="*/ 71 h 213"/>
                <a:gd name="T78" fmla="*/ 53 w 132"/>
                <a:gd name="T79" fmla="*/ 60 h 213"/>
                <a:gd name="T80" fmla="*/ 71 w 132"/>
                <a:gd name="T81" fmla="*/ 55 h 213"/>
                <a:gd name="T82" fmla="*/ 62 w 132"/>
                <a:gd name="T83" fmla="*/ 54 h 213"/>
                <a:gd name="T84" fmla="*/ 102 w 132"/>
                <a:gd name="T85" fmla="*/ 55 h 213"/>
                <a:gd name="T86" fmla="*/ 86 w 132"/>
                <a:gd name="T87" fmla="*/ 51 h 213"/>
                <a:gd name="T88" fmla="*/ 67 w 132"/>
                <a:gd name="T89" fmla="*/ 11 h 213"/>
                <a:gd name="T90" fmla="*/ 90 w 132"/>
                <a:gd name="T91" fmla="*/ 6 h 213"/>
                <a:gd name="T92" fmla="*/ 112 w 132"/>
                <a:gd name="T93" fmla="*/ 4 h 213"/>
                <a:gd name="T94" fmla="*/ 89 w 132"/>
                <a:gd name="T95" fmla="*/ 2 h 213"/>
                <a:gd name="T96" fmla="*/ 77 w 132"/>
                <a:gd name="T97" fmla="*/ 1 h 213"/>
                <a:gd name="T98" fmla="*/ 96 w 132"/>
                <a:gd name="T99" fmla="*/ 2 h 213"/>
                <a:gd name="T100" fmla="*/ 116 w 132"/>
                <a:gd name="T101" fmla="*/ 0 h 213"/>
                <a:gd name="T102" fmla="*/ 117 w 132"/>
                <a:gd name="T103" fmla="*/ 138 h 213"/>
                <a:gd name="T104" fmla="*/ 114 w 132"/>
                <a:gd name="T105" fmla="*/ 196 h 213"/>
                <a:gd name="T106" fmla="*/ 108 w 132"/>
                <a:gd name="T107" fmla="*/ 204 h 213"/>
                <a:gd name="T108" fmla="*/ 116 w 132"/>
                <a:gd name="T109" fmla="*/ 199 h 213"/>
                <a:gd name="T110" fmla="*/ 114 w 132"/>
                <a:gd name="T111" fmla="*/ 209 h 213"/>
                <a:gd name="T112" fmla="*/ 97 w 132"/>
                <a:gd name="T113" fmla="*/ 213 h 213"/>
                <a:gd name="T114" fmla="*/ 78 w 132"/>
                <a:gd name="T115" fmla="*/ 209 h 213"/>
                <a:gd name="T116" fmla="*/ 64 w 132"/>
                <a:gd name="T117" fmla="*/ 206 h 213"/>
                <a:gd name="T118" fmla="*/ 0 w 132"/>
                <a:gd name="T119" fmla="*/ 148 h 213"/>
                <a:gd name="T120" fmla="*/ 44 w 132"/>
                <a:gd name="T121" fmla="*/ 8 h 213"/>
                <a:gd name="T122" fmla="*/ 48 w 132"/>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213">
                  <a:moveTo>
                    <a:pt x="107" y="2"/>
                  </a:moveTo>
                  <a:cubicBezTo>
                    <a:pt x="107" y="3"/>
                    <a:pt x="107" y="3"/>
                    <a:pt x="106" y="3"/>
                  </a:cubicBezTo>
                  <a:cubicBezTo>
                    <a:pt x="106" y="2"/>
                    <a:pt x="106" y="2"/>
                    <a:pt x="107" y="2"/>
                  </a:cubicBezTo>
                  <a:close/>
                  <a:moveTo>
                    <a:pt x="69" y="209"/>
                  </a:moveTo>
                  <a:cubicBezTo>
                    <a:pt x="69" y="209"/>
                    <a:pt x="69" y="209"/>
                    <a:pt x="69" y="210"/>
                  </a:cubicBezTo>
                  <a:cubicBezTo>
                    <a:pt x="70" y="210"/>
                    <a:pt x="70" y="210"/>
                    <a:pt x="70" y="210"/>
                  </a:cubicBezTo>
                  <a:cubicBezTo>
                    <a:pt x="70" y="210"/>
                    <a:pt x="70" y="210"/>
                    <a:pt x="70" y="211"/>
                  </a:cubicBezTo>
                  <a:cubicBezTo>
                    <a:pt x="70" y="211"/>
                    <a:pt x="70" y="211"/>
                    <a:pt x="71" y="211"/>
                  </a:cubicBezTo>
                  <a:cubicBezTo>
                    <a:pt x="71" y="212"/>
                    <a:pt x="70" y="212"/>
                    <a:pt x="70" y="212"/>
                  </a:cubicBezTo>
                  <a:cubicBezTo>
                    <a:pt x="69" y="212"/>
                    <a:pt x="69" y="212"/>
                    <a:pt x="68" y="212"/>
                  </a:cubicBezTo>
                  <a:cubicBezTo>
                    <a:pt x="68" y="212"/>
                    <a:pt x="69" y="211"/>
                    <a:pt x="69" y="211"/>
                  </a:cubicBezTo>
                  <a:cubicBezTo>
                    <a:pt x="69" y="210"/>
                    <a:pt x="69" y="210"/>
                    <a:pt x="69" y="209"/>
                  </a:cubicBezTo>
                  <a:close/>
                  <a:moveTo>
                    <a:pt x="88" y="212"/>
                  </a:moveTo>
                  <a:cubicBezTo>
                    <a:pt x="88" y="212"/>
                    <a:pt x="89" y="212"/>
                    <a:pt x="89" y="212"/>
                  </a:cubicBezTo>
                  <a:cubicBezTo>
                    <a:pt x="89" y="212"/>
                    <a:pt x="90" y="212"/>
                    <a:pt x="90" y="212"/>
                  </a:cubicBezTo>
                  <a:cubicBezTo>
                    <a:pt x="90" y="211"/>
                    <a:pt x="90" y="210"/>
                    <a:pt x="89" y="210"/>
                  </a:cubicBezTo>
                  <a:cubicBezTo>
                    <a:pt x="89" y="209"/>
                    <a:pt x="88" y="209"/>
                    <a:pt x="88" y="209"/>
                  </a:cubicBezTo>
                  <a:cubicBezTo>
                    <a:pt x="88" y="209"/>
                    <a:pt x="88" y="210"/>
                    <a:pt x="88" y="210"/>
                  </a:cubicBezTo>
                  <a:cubicBezTo>
                    <a:pt x="88" y="210"/>
                    <a:pt x="88" y="211"/>
                    <a:pt x="88" y="212"/>
                  </a:cubicBezTo>
                  <a:close/>
                  <a:moveTo>
                    <a:pt x="72" y="209"/>
                  </a:moveTo>
                  <a:cubicBezTo>
                    <a:pt x="73" y="210"/>
                    <a:pt x="73" y="210"/>
                    <a:pt x="74" y="209"/>
                  </a:cubicBezTo>
                  <a:cubicBezTo>
                    <a:pt x="74" y="209"/>
                    <a:pt x="74" y="208"/>
                    <a:pt x="72" y="208"/>
                  </a:cubicBezTo>
                  <a:cubicBezTo>
                    <a:pt x="72" y="209"/>
                    <a:pt x="72" y="209"/>
                    <a:pt x="72" y="209"/>
                  </a:cubicBezTo>
                  <a:close/>
                  <a:moveTo>
                    <a:pt x="110" y="210"/>
                  </a:moveTo>
                  <a:cubicBezTo>
                    <a:pt x="110" y="208"/>
                    <a:pt x="110" y="207"/>
                    <a:pt x="108" y="207"/>
                  </a:cubicBezTo>
                  <a:cubicBezTo>
                    <a:pt x="108" y="208"/>
                    <a:pt x="108" y="209"/>
                    <a:pt x="109" y="209"/>
                  </a:cubicBezTo>
                  <a:cubicBezTo>
                    <a:pt x="109" y="209"/>
                    <a:pt x="109" y="210"/>
                    <a:pt x="110" y="210"/>
                  </a:cubicBezTo>
                  <a:close/>
                  <a:moveTo>
                    <a:pt x="77" y="209"/>
                  </a:moveTo>
                  <a:cubicBezTo>
                    <a:pt x="77" y="209"/>
                    <a:pt x="77" y="208"/>
                    <a:pt x="77" y="207"/>
                  </a:cubicBezTo>
                  <a:cubicBezTo>
                    <a:pt x="77" y="207"/>
                    <a:pt x="77" y="206"/>
                    <a:pt x="76" y="206"/>
                  </a:cubicBezTo>
                  <a:cubicBezTo>
                    <a:pt x="76" y="207"/>
                    <a:pt x="76" y="207"/>
                    <a:pt x="76" y="208"/>
                  </a:cubicBezTo>
                  <a:cubicBezTo>
                    <a:pt x="76" y="209"/>
                    <a:pt x="76" y="209"/>
                    <a:pt x="77" y="209"/>
                  </a:cubicBezTo>
                  <a:close/>
                  <a:moveTo>
                    <a:pt x="91" y="209"/>
                  </a:moveTo>
                  <a:lnTo>
                    <a:pt x="93" y="209"/>
                  </a:lnTo>
                  <a:cubicBezTo>
                    <a:pt x="93" y="208"/>
                    <a:pt x="93" y="208"/>
                    <a:pt x="93" y="207"/>
                  </a:cubicBezTo>
                  <a:cubicBezTo>
                    <a:pt x="92" y="206"/>
                    <a:pt x="92" y="206"/>
                    <a:pt x="91" y="206"/>
                  </a:cubicBezTo>
                  <a:lnTo>
                    <a:pt x="91" y="209"/>
                  </a:lnTo>
                  <a:close/>
                  <a:moveTo>
                    <a:pt x="103" y="206"/>
                  </a:moveTo>
                  <a:cubicBezTo>
                    <a:pt x="103" y="207"/>
                    <a:pt x="103" y="207"/>
                    <a:pt x="104" y="208"/>
                  </a:cubicBezTo>
                  <a:cubicBezTo>
                    <a:pt x="104" y="209"/>
                    <a:pt x="105" y="209"/>
                    <a:pt x="106" y="209"/>
                  </a:cubicBezTo>
                  <a:cubicBezTo>
                    <a:pt x="106" y="208"/>
                    <a:pt x="106" y="208"/>
                    <a:pt x="105" y="208"/>
                  </a:cubicBezTo>
                  <a:cubicBezTo>
                    <a:pt x="105" y="208"/>
                    <a:pt x="104" y="208"/>
                    <a:pt x="104" y="207"/>
                  </a:cubicBezTo>
                  <a:cubicBezTo>
                    <a:pt x="104" y="206"/>
                    <a:pt x="105" y="206"/>
                    <a:pt x="107" y="206"/>
                  </a:cubicBezTo>
                  <a:cubicBezTo>
                    <a:pt x="107" y="205"/>
                    <a:pt x="106" y="205"/>
                    <a:pt x="106" y="205"/>
                  </a:cubicBezTo>
                  <a:cubicBezTo>
                    <a:pt x="106" y="205"/>
                    <a:pt x="105" y="205"/>
                    <a:pt x="105" y="205"/>
                  </a:cubicBezTo>
                  <a:cubicBezTo>
                    <a:pt x="104" y="205"/>
                    <a:pt x="104" y="205"/>
                    <a:pt x="104" y="205"/>
                  </a:cubicBezTo>
                  <a:cubicBezTo>
                    <a:pt x="103" y="205"/>
                    <a:pt x="103" y="206"/>
                    <a:pt x="103" y="206"/>
                  </a:cubicBezTo>
                  <a:close/>
                  <a:moveTo>
                    <a:pt x="98" y="208"/>
                  </a:moveTo>
                  <a:cubicBezTo>
                    <a:pt x="98" y="208"/>
                    <a:pt x="98" y="207"/>
                    <a:pt x="98" y="207"/>
                  </a:cubicBezTo>
                  <a:cubicBezTo>
                    <a:pt x="98" y="206"/>
                    <a:pt x="97" y="206"/>
                    <a:pt x="97" y="206"/>
                  </a:cubicBezTo>
                  <a:cubicBezTo>
                    <a:pt x="97" y="206"/>
                    <a:pt x="96" y="206"/>
                    <a:pt x="95" y="206"/>
                  </a:cubicBezTo>
                  <a:cubicBezTo>
                    <a:pt x="95" y="206"/>
                    <a:pt x="95" y="206"/>
                    <a:pt x="95" y="207"/>
                  </a:cubicBezTo>
                  <a:cubicBezTo>
                    <a:pt x="95" y="207"/>
                    <a:pt x="96" y="207"/>
                    <a:pt x="96" y="208"/>
                  </a:cubicBezTo>
                  <a:cubicBezTo>
                    <a:pt x="96" y="208"/>
                    <a:pt x="97" y="208"/>
                    <a:pt x="97" y="209"/>
                  </a:cubicBezTo>
                  <a:cubicBezTo>
                    <a:pt x="97" y="209"/>
                    <a:pt x="97" y="210"/>
                    <a:pt x="98" y="210"/>
                  </a:cubicBezTo>
                  <a:cubicBezTo>
                    <a:pt x="98" y="211"/>
                    <a:pt x="99" y="211"/>
                    <a:pt x="99" y="211"/>
                  </a:cubicBezTo>
                  <a:cubicBezTo>
                    <a:pt x="99" y="210"/>
                    <a:pt x="99" y="209"/>
                    <a:pt x="100" y="208"/>
                  </a:cubicBezTo>
                  <a:cubicBezTo>
                    <a:pt x="101" y="207"/>
                    <a:pt x="101" y="206"/>
                    <a:pt x="102" y="205"/>
                  </a:cubicBezTo>
                  <a:lnTo>
                    <a:pt x="100" y="205"/>
                  </a:lnTo>
                  <a:cubicBezTo>
                    <a:pt x="100" y="206"/>
                    <a:pt x="100" y="206"/>
                    <a:pt x="99" y="207"/>
                  </a:cubicBezTo>
                  <a:cubicBezTo>
                    <a:pt x="99" y="207"/>
                    <a:pt x="99" y="208"/>
                    <a:pt x="98" y="208"/>
                  </a:cubicBezTo>
                  <a:close/>
                  <a:moveTo>
                    <a:pt x="69" y="205"/>
                  </a:moveTo>
                  <a:cubicBezTo>
                    <a:pt x="69" y="205"/>
                    <a:pt x="70" y="206"/>
                    <a:pt x="70" y="205"/>
                  </a:cubicBezTo>
                  <a:cubicBezTo>
                    <a:pt x="71" y="205"/>
                    <a:pt x="71" y="205"/>
                    <a:pt x="72" y="206"/>
                  </a:cubicBezTo>
                  <a:lnTo>
                    <a:pt x="72" y="204"/>
                  </a:lnTo>
                  <a:cubicBezTo>
                    <a:pt x="71" y="204"/>
                    <a:pt x="71" y="204"/>
                    <a:pt x="70" y="204"/>
                  </a:cubicBezTo>
                  <a:cubicBezTo>
                    <a:pt x="70" y="204"/>
                    <a:pt x="69" y="205"/>
                    <a:pt x="69" y="205"/>
                  </a:cubicBezTo>
                  <a:close/>
                  <a:moveTo>
                    <a:pt x="87" y="204"/>
                  </a:moveTo>
                  <a:cubicBezTo>
                    <a:pt x="87" y="205"/>
                    <a:pt x="88" y="205"/>
                    <a:pt x="88" y="206"/>
                  </a:cubicBezTo>
                  <a:cubicBezTo>
                    <a:pt x="89" y="207"/>
                    <a:pt x="89" y="207"/>
                    <a:pt x="90" y="207"/>
                  </a:cubicBezTo>
                  <a:cubicBezTo>
                    <a:pt x="90" y="207"/>
                    <a:pt x="90" y="206"/>
                    <a:pt x="90" y="206"/>
                  </a:cubicBezTo>
                  <a:cubicBezTo>
                    <a:pt x="90" y="206"/>
                    <a:pt x="90" y="206"/>
                    <a:pt x="90" y="206"/>
                  </a:cubicBezTo>
                  <a:cubicBezTo>
                    <a:pt x="89" y="206"/>
                    <a:pt x="89" y="206"/>
                    <a:pt x="89" y="206"/>
                  </a:cubicBezTo>
                  <a:cubicBezTo>
                    <a:pt x="89" y="206"/>
                    <a:pt x="89" y="206"/>
                    <a:pt x="89" y="205"/>
                  </a:cubicBezTo>
                  <a:cubicBezTo>
                    <a:pt x="88" y="204"/>
                    <a:pt x="89" y="204"/>
                    <a:pt x="91" y="204"/>
                  </a:cubicBezTo>
                  <a:cubicBezTo>
                    <a:pt x="91" y="203"/>
                    <a:pt x="90" y="203"/>
                    <a:pt x="89" y="203"/>
                  </a:cubicBezTo>
                  <a:cubicBezTo>
                    <a:pt x="88" y="203"/>
                    <a:pt x="87" y="203"/>
                    <a:pt x="87" y="204"/>
                  </a:cubicBezTo>
                  <a:close/>
                  <a:moveTo>
                    <a:pt x="82" y="206"/>
                  </a:moveTo>
                  <a:cubicBezTo>
                    <a:pt x="82" y="206"/>
                    <a:pt x="82" y="205"/>
                    <a:pt x="82" y="205"/>
                  </a:cubicBezTo>
                  <a:cubicBezTo>
                    <a:pt x="82" y="204"/>
                    <a:pt x="82" y="204"/>
                    <a:pt x="81" y="204"/>
                  </a:cubicBezTo>
                  <a:cubicBezTo>
                    <a:pt x="81" y="204"/>
                    <a:pt x="80" y="204"/>
                    <a:pt x="80" y="204"/>
                  </a:cubicBezTo>
                  <a:cubicBezTo>
                    <a:pt x="79" y="204"/>
                    <a:pt x="79" y="204"/>
                    <a:pt x="79" y="205"/>
                  </a:cubicBezTo>
                  <a:cubicBezTo>
                    <a:pt x="79" y="205"/>
                    <a:pt x="80" y="205"/>
                    <a:pt x="80" y="206"/>
                  </a:cubicBezTo>
                  <a:cubicBezTo>
                    <a:pt x="80" y="206"/>
                    <a:pt x="81" y="207"/>
                    <a:pt x="81" y="207"/>
                  </a:cubicBezTo>
                  <a:cubicBezTo>
                    <a:pt x="81" y="208"/>
                    <a:pt x="82" y="208"/>
                    <a:pt x="82" y="208"/>
                  </a:cubicBezTo>
                  <a:cubicBezTo>
                    <a:pt x="82" y="209"/>
                    <a:pt x="83" y="209"/>
                    <a:pt x="84" y="209"/>
                  </a:cubicBezTo>
                  <a:cubicBezTo>
                    <a:pt x="83" y="208"/>
                    <a:pt x="83" y="208"/>
                    <a:pt x="84" y="207"/>
                  </a:cubicBezTo>
                  <a:cubicBezTo>
                    <a:pt x="84" y="207"/>
                    <a:pt x="84" y="206"/>
                    <a:pt x="84" y="206"/>
                  </a:cubicBezTo>
                  <a:cubicBezTo>
                    <a:pt x="84" y="205"/>
                    <a:pt x="85" y="205"/>
                    <a:pt x="85" y="204"/>
                  </a:cubicBezTo>
                  <a:cubicBezTo>
                    <a:pt x="85" y="204"/>
                    <a:pt x="86" y="203"/>
                    <a:pt x="86" y="203"/>
                  </a:cubicBezTo>
                  <a:lnTo>
                    <a:pt x="84" y="203"/>
                  </a:lnTo>
                  <a:cubicBezTo>
                    <a:pt x="84" y="204"/>
                    <a:pt x="84" y="205"/>
                    <a:pt x="84" y="205"/>
                  </a:cubicBezTo>
                  <a:cubicBezTo>
                    <a:pt x="83" y="205"/>
                    <a:pt x="83" y="206"/>
                    <a:pt x="82" y="206"/>
                  </a:cubicBezTo>
                  <a:close/>
                  <a:moveTo>
                    <a:pt x="94" y="204"/>
                  </a:moveTo>
                  <a:cubicBezTo>
                    <a:pt x="94" y="205"/>
                    <a:pt x="94" y="205"/>
                    <a:pt x="95" y="205"/>
                  </a:cubicBezTo>
                  <a:cubicBezTo>
                    <a:pt x="96" y="205"/>
                    <a:pt x="96" y="205"/>
                    <a:pt x="96" y="204"/>
                  </a:cubicBezTo>
                  <a:cubicBezTo>
                    <a:pt x="96" y="204"/>
                    <a:pt x="96" y="203"/>
                    <a:pt x="96" y="203"/>
                  </a:cubicBezTo>
                  <a:cubicBezTo>
                    <a:pt x="95" y="203"/>
                    <a:pt x="95" y="202"/>
                    <a:pt x="95" y="202"/>
                  </a:cubicBezTo>
                  <a:cubicBezTo>
                    <a:pt x="95" y="202"/>
                    <a:pt x="94" y="203"/>
                    <a:pt x="94" y="203"/>
                  </a:cubicBezTo>
                  <a:cubicBezTo>
                    <a:pt x="94" y="203"/>
                    <a:pt x="94" y="204"/>
                    <a:pt x="94" y="204"/>
                  </a:cubicBezTo>
                  <a:close/>
                  <a:moveTo>
                    <a:pt x="113" y="203"/>
                  </a:moveTo>
                  <a:cubicBezTo>
                    <a:pt x="114" y="203"/>
                    <a:pt x="114" y="203"/>
                    <a:pt x="114" y="202"/>
                  </a:cubicBezTo>
                  <a:cubicBezTo>
                    <a:pt x="115" y="202"/>
                    <a:pt x="115" y="202"/>
                    <a:pt x="114" y="201"/>
                  </a:cubicBezTo>
                  <a:cubicBezTo>
                    <a:pt x="114" y="201"/>
                    <a:pt x="114" y="201"/>
                    <a:pt x="113" y="202"/>
                  </a:cubicBezTo>
                  <a:cubicBezTo>
                    <a:pt x="113" y="203"/>
                    <a:pt x="113" y="203"/>
                    <a:pt x="113" y="203"/>
                  </a:cubicBezTo>
                  <a:close/>
                  <a:moveTo>
                    <a:pt x="78" y="202"/>
                  </a:moveTo>
                  <a:cubicBezTo>
                    <a:pt x="78" y="203"/>
                    <a:pt x="79" y="203"/>
                    <a:pt x="79" y="203"/>
                  </a:cubicBezTo>
                  <a:cubicBezTo>
                    <a:pt x="80" y="203"/>
                    <a:pt x="80" y="203"/>
                    <a:pt x="80" y="202"/>
                  </a:cubicBezTo>
                  <a:cubicBezTo>
                    <a:pt x="81" y="202"/>
                    <a:pt x="80" y="201"/>
                    <a:pt x="80" y="201"/>
                  </a:cubicBezTo>
                  <a:cubicBezTo>
                    <a:pt x="80" y="201"/>
                    <a:pt x="79" y="200"/>
                    <a:pt x="79" y="200"/>
                  </a:cubicBezTo>
                  <a:cubicBezTo>
                    <a:pt x="79" y="201"/>
                    <a:pt x="79" y="201"/>
                    <a:pt x="78" y="201"/>
                  </a:cubicBezTo>
                  <a:cubicBezTo>
                    <a:pt x="78" y="201"/>
                    <a:pt x="78" y="202"/>
                    <a:pt x="78" y="202"/>
                  </a:cubicBezTo>
                  <a:close/>
                  <a:moveTo>
                    <a:pt x="101" y="204"/>
                  </a:moveTo>
                  <a:cubicBezTo>
                    <a:pt x="102" y="204"/>
                    <a:pt x="103" y="204"/>
                    <a:pt x="103" y="204"/>
                  </a:cubicBezTo>
                  <a:cubicBezTo>
                    <a:pt x="104" y="204"/>
                    <a:pt x="104" y="204"/>
                    <a:pt x="105" y="203"/>
                  </a:cubicBezTo>
                  <a:cubicBezTo>
                    <a:pt x="104" y="203"/>
                    <a:pt x="103" y="203"/>
                    <a:pt x="103" y="202"/>
                  </a:cubicBezTo>
                  <a:cubicBezTo>
                    <a:pt x="102" y="202"/>
                    <a:pt x="102" y="202"/>
                    <a:pt x="102" y="201"/>
                  </a:cubicBezTo>
                  <a:cubicBezTo>
                    <a:pt x="102" y="201"/>
                    <a:pt x="102" y="201"/>
                    <a:pt x="102" y="201"/>
                  </a:cubicBezTo>
                  <a:cubicBezTo>
                    <a:pt x="102" y="201"/>
                    <a:pt x="103" y="200"/>
                    <a:pt x="102" y="200"/>
                  </a:cubicBezTo>
                  <a:cubicBezTo>
                    <a:pt x="102" y="200"/>
                    <a:pt x="102" y="200"/>
                    <a:pt x="102" y="199"/>
                  </a:cubicBezTo>
                  <a:cubicBezTo>
                    <a:pt x="102" y="199"/>
                    <a:pt x="102" y="199"/>
                    <a:pt x="101" y="200"/>
                  </a:cubicBezTo>
                  <a:cubicBezTo>
                    <a:pt x="101" y="201"/>
                    <a:pt x="101" y="201"/>
                    <a:pt x="101" y="202"/>
                  </a:cubicBezTo>
                  <a:cubicBezTo>
                    <a:pt x="101" y="202"/>
                    <a:pt x="101" y="203"/>
                    <a:pt x="101" y="204"/>
                  </a:cubicBezTo>
                  <a:close/>
                  <a:moveTo>
                    <a:pt x="98" y="199"/>
                  </a:moveTo>
                  <a:cubicBezTo>
                    <a:pt x="98" y="200"/>
                    <a:pt x="98" y="200"/>
                    <a:pt x="97" y="200"/>
                  </a:cubicBezTo>
                  <a:cubicBezTo>
                    <a:pt x="97" y="200"/>
                    <a:pt x="97" y="201"/>
                    <a:pt x="97" y="201"/>
                  </a:cubicBezTo>
                  <a:cubicBezTo>
                    <a:pt x="97" y="201"/>
                    <a:pt x="98" y="201"/>
                    <a:pt x="98" y="202"/>
                  </a:cubicBezTo>
                  <a:cubicBezTo>
                    <a:pt x="98" y="203"/>
                    <a:pt x="98" y="203"/>
                    <a:pt x="99" y="203"/>
                  </a:cubicBezTo>
                  <a:cubicBezTo>
                    <a:pt x="99" y="202"/>
                    <a:pt x="99" y="202"/>
                    <a:pt x="100" y="202"/>
                  </a:cubicBezTo>
                  <a:cubicBezTo>
                    <a:pt x="100" y="201"/>
                    <a:pt x="100" y="201"/>
                    <a:pt x="100" y="201"/>
                  </a:cubicBezTo>
                  <a:cubicBezTo>
                    <a:pt x="99" y="201"/>
                    <a:pt x="99" y="200"/>
                    <a:pt x="99" y="201"/>
                  </a:cubicBezTo>
                  <a:cubicBezTo>
                    <a:pt x="99" y="201"/>
                    <a:pt x="99" y="201"/>
                    <a:pt x="98" y="201"/>
                  </a:cubicBezTo>
                  <a:cubicBezTo>
                    <a:pt x="98" y="201"/>
                    <a:pt x="98" y="201"/>
                    <a:pt x="98" y="201"/>
                  </a:cubicBezTo>
                  <a:cubicBezTo>
                    <a:pt x="98" y="201"/>
                    <a:pt x="98" y="201"/>
                    <a:pt x="98" y="201"/>
                  </a:cubicBezTo>
                  <a:cubicBezTo>
                    <a:pt x="98" y="201"/>
                    <a:pt x="98" y="200"/>
                    <a:pt x="98" y="200"/>
                  </a:cubicBezTo>
                  <a:cubicBezTo>
                    <a:pt x="98" y="200"/>
                    <a:pt x="98" y="199"/>
                    <a:pt x="98" y="199"/>
                  </a:cubicBezTo>
                  <a:close/>
                  <a:moveTo>
                    <a:pt x="102" y="199"/>
                  </a:moveTo>
                  <a:cubicBezTo>
                    <a:pt x="103" y="199"/>
                    <a:pt x="103" y="199"/>
                    <a:pt x="103" y="199"/>
                  </a:cubicBezTo>
                  <a:cubicBezTo>
                    <a:pt x="103" y="200"/>
                    <a:pt x="104" y="200"/>
                    <a:pt x="104" y="200"/>
                  </a:cubicBezTo>
                  <a:lnTo>
                    <a:pt x="104" y="198"/>
                  </a:lnTo>
                  <a:cubicBezTo>
                    <a:pt x="103" y="198"/>
                    <a:pt x="103" y="198"/>
                    <a:pt x="103" y="198"/>
                  </a:cubicBezTo>
                  <a:cubicBezTo>
                    <a:pt x="102" y="198"/>
                    <a:pt x="102" y="199"/>
                    <a:pt x="102" y="199"/>
                  </a:cubicBezTo>
                  <a:close/>
                  <a:moveTo>
                    <a:pt x="85" y="202"/>
                  </a:moveTo>
                  <a:cubicBezTo>
                    <a:pt x="86" y="202"/>
                    <a:pt x="87" y="202"/>
                    <a:pt x="88" y="202"/>
                  </a:cubicBezTo>
                  <a:cubicBezTo>
                    <a:pt x="88" y="202"/>
                    <a:pt x="89" y="202"/>
                    <a:pt x="89" y="201"/>
                  </a:cubicBezTo>
                  <a:cubicBezTo>
                    <a:pt x="88" y="201"/>
                    <a:pt x="87" y="200"/>
                    <a:pt x="86" y="199"/>
                  </a:cubicBezTo>
                  <a:cubicBezTo>
                    <a:pt x="86" y="199"/>
                    <a:pt x="86" y="199"/>
                    <a:pt x="86" y="199"/>
                  </a:cubicBezTo>
                  <a:cubicBezTo>
                    <a:pt x="87" y="199"/>
                    <a:pt x="87" y="198"/>
                    <a:pt x="86" y="198"/>
                  </a:cubicBezTo>
                  <a:cubicBezTo>
                    <a:pt x="86" y="198"/>
                    <a:pt x="86" y="198"/>
                    <a:pt x="86" y="198"/>
                  </a:cubicBezTo>
                  <a:cubicBezTo>
                    <a:pt x="86" y="197"/>
                    <a:pt x="86" y="197"/>
                    <a:pt x="85" y="197"/>
                  </a:cubicBezTo>
                  <a:cubicBezTo>
                    <a:pt x="85" y="199"/>
                    <a:pt x="85" y="199"/>
                    <a:pt x="85" y="200"/>
                  </a:cubicBezTo>
                  <a:cubicBezTo>
                    <a:pt x="85" y="200"/>
                    <a:pt x="85" y="201"/>
                    <a:pt x="85" y="202"/>
                  </a:cubicBezTo>
                  <a:close/>
                  <a:moveTo>
                    <a:pt x="82" y="197"/>
                  </a:moveTo>
                  <a:cubicBezTo>
                    <a:pt x="82" y="198"/>
                    <a:pt x="82" y="198"/>
                    <a:pt x="82" y="198"/>
                  </a:cubicBezTo>
                  <a:cubicBezTo>
                    <a:pt x="81" y="198"/>
                    <a:pt x="81" y="199"/>
                    <a:pt x="81" y="199"/>
                  </a:cubicBezTo>
                  <a:cubicBezTo>
                    <a:pt x="81" y="199"/>
                    <a:pt x="82" y="200"/>
                    <a:pt x="82" y="200"/>
                  </a:cubicBezTo>
                  <a:cubicBezTo>
                    <a:pt x="82" y="201"/>
                    <a:pt x="82" y="201"/>
                    <a:pt x="83" y="201"/>
                  </a:cubicBezTo>
                  <a:cubicBezTo>
                    <a:pt x="83" y="200"/>
                    <a:pt x="83" y="200"/>
                    <a:pt x="84" y="200"/>
                  </a:cubicBezTo>
                  <a:cubicBezTo>
                    <a:pt x="84" y="200"/>
                    <a:pt x="84" y="199"/>
                    <a:pt x="84" y="199"/>
                  </a:cubicBezTo>
                  <a:cubicBezTo>
                    <a:pt x="84" y="198"/>
                    <a:pt x="83" y="198"/>
                    <a:pt x="83" y="198"/>
                  </a:cubicBezTo>
                  <a:cubicBezTo>
                    <a:pt x="83" y="199"/>
                    <a:pt x="83" y="199"/>
                    <a:pt x="83" y="199"/>
                  </a:cubicBezTo>
                  <a:cubicBezTo>
                    <a:pt x="83" y="199"/>
                    <a:pt x="82" y="199"/>
                    <a:pt x="82" y="199"/>
                  </a:cubicBezTo>
                  <a:cubicBezTo>
                    <a:pt x="82" y="199"/>
                    <a:pt x="82" y="199"/>
                    <a:pt x="82" y="199"/>
                  </a:cubicBezTo>
                  <a:cubicBezTo>
                    <a:pt x="82" y="199"/>
                    <a:pt x="83" y="198"/>
                    <a:pt x="83" y="198"/>
                  </a:cubicBezTo>
                  <a:cubicBezTo>
                    <a:pt x="83" y="198"/>
                    <a:pt x="82" y="197"/>
                    <a:pt x="82" y="197"/>
                  </a:cubicBezTo>
                  <a:close/>
                  <a:moveTo>
                    <a:pt x="86" y="197"/>
                  </a:moveTo>
                  <a:cubicBezTo>
                    <a:pt x="87" y="197"/>
                    <a:pt x="87" y="197"/>
                    <a:pt x="87" y="197"/>
                  </a:cubicBezTo>
                  <a:cubicBezTo>
                    <a:pt x="87" y="197"/>
                    <a:pt x="88" y="198"/>
                    <a:pt x="88" y="197"/>
                  </a:cubicBezTo>
                  <a:lnTo>
                    <a:pt x="88" y="196"/>
                  </a:lnTo>
                  <a:cubicBezTo>
                    <a:pt x="88" y="196"/>
                    <a:pt x="87" y="196"/>
                    <a:pt x="87" y="196"/>
                  </a:cubicBezTo>
                  <a:cubicBezTo>
                    <a:pt x="87" y="197"/>
                    <a:pt x="86" y="197"/>
                    <a:pt x="86" y="197"/>
                  </a:cubicBezTo>
                  <a:close/>
                  <a:moveTo>
                    <a:pt x="107" y="197"/>
                  </a:moveTo>
                  <a:cubicBezTo>
                    <a:pt x="107" y="197"/>
                    <a:pt x="108" y="197"/>
                    <a:pt x="109" y="198"/>
                  </a:cubicBezTo>
                  <a:cubicBezTo>
                    <a:pt x="110" y="198"/>
                    <a:pt x="110" y="197"/>
                    <a:pt x="111" y="196"/>
                  </a:cubicBezTo>
                  <a:cubicBezTo>
                    <a:pt x="110" y="196"/>
                    <a:pt x="109" y="196"/>
                    <a:pt x="109" y="196"/>
                  </a:cubicBezTo>
                  <a:cubicBezTo>
                    <a:pt x="108" y="196"/>
                    <a:pt x="107" y="196"/>
                    <a:pt x="106" y="196"/>
                  </a:cubicBezTo>
                  <a:lnTo>
                    <a:pt x="107" y="197"/>
                  </a:lnTo>
                  <a:close/>
                  <a:moveTo>
                    <a:pt x="95" y="196"/>
                  </a:moveTo>
                  <a:cubicBezTo>
                    <a:pt x="95" y="197"/>
                    <a:pt x="95" y="197"/>
                    <a:pt x="95" y="197"/>
                  </a:cubicBezTo>
                  <a:cubicBezTo>
                    <a:pt x="94" y="197"/>
                    <a:pt x="94" y="198"/>
                    <a:pt x="94" y="199"/>
                  </a:cubicBezTo>
                  <a:cubicBezTo>
                    <a:pt x="95" y="199"/>
                    <a:pt x="95" y="199"/>
                    <a:pt x="95" y="199"/>
                  </a:cubicBezTo>
                  <a:cubicBezTo>
                    <a:pt x="95" y="200"/>
                    <a:pt x="95" y="200"/>
                    <a:pt x="96" y="200"/>
                  </a:cubicBezTo>
                  <a:cubicBezTo>
                    <a:pt x="96" y="199"/>
                    <a:pt x="96" y="199"/>
                    <a:pt x="96" y="199"/>
                  </a:cubicBezTo>
                  <a:cubicBezTo>
                    <a:pt x="96" y="198"/>
                    <a:pt x="96" y="198"/>
                    <a:pt x="96" y="198"/>
                  </a:cubicBezTo>
                  <a:cubicBezTo>
                    <a:pt x="97" y="197"/>
                    <a:pt x="97" y="197"/>
                    <a:pt x="97" y="197"/>
                  </a:cubicBezTo>
                  <a:cubicBezTo>
                    <a:pt x="97" y="197"/>
                    <a:pt x="98" y="196"/>
                    <a:pt x="98" y="196"/>
                  </a:cubicBezTo>
                  <a:cubicBezTo>
                    <a:pt x="97" y="195"/>
                    <a:pt x="97" y="195"/>
                    <a:pt x="96" y="196"/>
                  </a:cubicBezTo>
                  <a:cubicBezTo>
                    <a:pt x="96" y="196"/>
                    <a:pt x="95" y="196"/>
                    <a:pt x="95" y="196"/>
                  </a:cubicBezTo>
                  <a:close/>
                  <a:moveTo>
                    <a:pt x="79" y="194"/>
                  </a:moveTo>
                  <a:cubicBezTo>
                    <a:pt x="79" y="194"/>
                    <a:pt x="79" y="195"/>
                    <a:pt x="79" y="195"/>
                  </a:cubicBezTo>
                  <a:cubicBezTo>
                    <a:pt x="78" y="195"/>
                    <a:pt x="78" y="196"/>
                    <a:pt x="78" y="197"/>
                  </a:cubicBezTo>
                  <a:cubicBezTo>
                    <a:pt x="79" y="197"/>
                    <a:pt x="79" y="197"/>
                    <a:pt x="79" y="197"/>
                  </a:cubicBezTo>
                  <a:cubicBezTo>
                    <a:pt x="79" y="198"/>
                    <a:pt x="80" y="198"/>
                    <a:pt x="80" y="198"/>
                  </a:cubicBezTo>
                  <a:cubicBezTo>
                    <a:pt x="80" y="197"/>
                    <a:pt x="80" y="197"/>
                    <a:pt x="80" y="197"/>
                  </a:cubicBezTo>
                  <a:cubicBezTo>
                    <a:pt x="80" y="196"/>
                    <a:pt x="80" y="196"/>
                    <a:pt x="81" y="196"/>
                  </a:cubicBezTo>
                  <a:cubicBezTo>
                    <a:pt x="81" y="195"/>
                    <a:pt x="81" y="195"/>
                    <a:pt x="81" y="195"/>
                  </a:cubicBezTo>
                  <a:cubicBezTo>
                    <a:pt x="82" y="195"/>
                    <a:pt x="82" y="194"/>
                    <a:pt x="82" y="194"/>
                  </a:cubicBezTo>
                  <a:cubicBezTo>
                    <a:pt x="81" y="193"/>
                    <a:pt x="81" y="193"/>
                    <a:pt x="80" y="193"/>
                  </a:cubicBezTo>
                  <a:cubicBezTo>
                    <a:pt x="80" y="194"/>
                    <a:pt x="80" y="194"/>
                    <a:pt x="79" y="194"/>
                  </a:cubicBezTo>
                  <a:close/>
                  <a:moveTo>
                    <a:pt x="102" y="192"/>
                  </a:moveTo>
                  <a:cubicBezTo>
                    <a:pt x="103" y="192"/>
                    <a:pt x="104" y="192"/>
                    <a:pt x="104" y="192"/>
                  </a:cubicBezTo>
                  <a:cubicBezTo>
                    <a:pt x="103" y="192"/>
                    <a:pt x="103" y="191"/>
                    <a:pt x="103" y="191"/>
                  </a:cubicBezTo>
                  <a:cubicBezTo>
                    <a:pt x="103" y="191"/>
                    <a:pt x="103" y="191"/>
                    <a:pt x="103" y="191"/>
                  </a:cubicBezTo>
                  <a:cubicBezTo>
                    <a:pt x="103" y="191"/>
                    <a:pt x="103" y="191"/>
                    <a:pt x="102" y="191"/>
                  </a:cubicBezTo>
                  <a:cubicBezTo>
                    <a:pt x="102" y="191"/>
                    <a:pt x="102" y="192"/>
                    <a:pt x="102" y="192"/>
                  </a:cubicBezTo>
                  <a:close/>
                  <a:moveTo>
                    <a:pt x="111" y="190"/>
                  </a:moveTo>
                  <a:cubicBezTo>
                    <a:pt x="110" y="190"/>
                    <a:pt x="109" y="190"/>
                    <a:pt x="109" y="190"/>
                  </a:cubicBezTo>
                  <a:cubicBezTo>
                    <a:pt x="109" y="190"/>
                    <a:pt x="109" y="191"/>
                    <a:pt x="109" y="191"/>
                  </a:cubicBezTo>
                  <a:cubicBezTo>
                    <a:pt x="109" y="191"/>
                    <a:pt x="110" y="191"/>
                    <a:pt x="110" y="191"/>
                  </a:cubicBezTo>
                  <a:cubicBezTo>
                    <a:pt x="110" y="191"/>
                    <a:pt x="110" y="191"/>
                    <a:pt x="111" y="191"/>
                  </a:cubicBezTo>
                  <a:cubicBezTo>
                    <a:pt x="111" y="191"/>
                    <a:pt x="111" y="191"/>
                    <a:pt x="111" y="190"/>
                  </a:cubicBezTo>
                  <a:close/>
                  <a:moveTo>
                    <a:pt x="107" y="191"/>
                  </a:moveTo>
                  <a:cubicBezTo>
                    <a:pt x="107" y="191"/>
                    <a:pt x="107" y="190"/>
                    <a:pt x="106" y="190"/>
                  </a:cubicBezTo>
                  <a:cubicBezTo>
                    <a:pt x="106" y="190"/>
                    <a:pt x="106" y="189"/>
                    <a:pt x="105" y="189"/>
                  </a:cubicBezTo>
                  <a:cubicBezTo>
                    <a:pt x="105" y="191"/>
                    <a:pt x="105" y="191"/>
                    <a:pt x="107" y="191"/>
                  </a:cubicBezTo>
                  <a:close/>
                  <a:moveTo>
                    <a:pt x="86" y="191"/>
                  </a:moveTo>
                  <a:cubicBezTo>
                    <a:pt x="87" y="191"/>
                    <a:pt x="88" y="190"/>
                    <a:pt x="88" y="190"/>
                  </a:cubicBezTo>
                  <a:cubicBezTo>
                    <a:pt x="88" y="190"/>
                    <a:pt x="87" y="190"/>
                    <a:pt x="87" y="190"/>
                  </a:cubicBezTo>
                  <a:cubicBezTo>
                    <a:pt x="87" y="189"/>
                    <a:pt x="87" y="189"/>
                    <a:pt x="87" y="189"/>
                  </a:cubicBezTo>
                  <a:cubicBezTo>
                    <a:pt x="87" y="190"/>
                    <a:pt x="87" y="190"/>
                    <a:pt x="86" y="190"/>
                  </a:cubicBezTo>
                  <a:cubicBezTo>
                    <a:pt x="86" y="190"/>
                    <a:pt x="86" y="190"/>
                    <a:pt x="86" y="191"/>
                  </a:cubicBezTo>
                  <a:close/>
                  <a:moveTo>
                    <a:pt x="91" y="189"/>
                  </a:moveTo>
                  <a:cubicBezTo>
                    <a:pt x="91" y="189"/>
                    <a:pt x="91" y="188"/>
                    <a:pt x="91" y="188"/>
                  </a:cubicBezTo>
                  <a:cubicBezTo>
                    <a:pt x="91" y="188"/>
                    <a:pt x="90" y="187"/>
                    <a:pt x="90" y="187"/>
                  </a:cubicBezTo>
                  <a:cubicBezTo>
                    <a:pt x="89" y="189"/>
                    <a:pt x="89" y="189"/>
                    <a:pt x="91" y="189"/>
                  </a:cubicBezTo>
                  <a:close/>
                  <a:moveTo>
                    <a:pt x="98" y="192"/>
                  </a:moveTo>
                  <a:cubicBezTo>
                    <a:pt x="99" y="192"/>
                    <a:pt x="99" y="191"/>
                    <a:pt x="99" y="191"/>
                  </a:cubicBezTo>
                  <a:cubicBezTo>
                    <a:pt x="100" y="191"/>
                    <a:pt x="100" y="191"/>
                    <a:pt x="100" y="190"/>
                  </a:cubicBezTo>
                  <a:cubicBezTo>
                    <a:pt x="100" y="190"/>
                    <a:pt x="101" y="190"/>
                    <a:pt x="101" y="189"/>
                  </a:cubicBezTo>
                  <a:cubicBezTo>
                    <a:pt x="101" y="189"/>
                    <a:pt x="101" y="188"/>
                    <a:pt x="101" y="188"/>
                  </a:cubicBezTo>
                  <a:cubicBezTo>
                    <a:pt x="101" y="188"/>
                    <a:pt x="100" y="188"/>
                    <a:pt x="100" y="188"/>
                  </a:cubicBezTo>
                  <a:cubicBezTo>
                    <a:pt x="99" y="188"/>
                    <a:pt x="99" y="188"/>
                    <a:pt x="98" y="188"/>
                  </a:cubicBezTo>
                  <a:cubicBezTo>
                    <a:pt x="98" y="188"/>
                    <a:pt x="97" y="187"/>
                    <a:pt x="97" y="187"/>
                  </a:cubicBezTo>
                  <a:cubicBezTo>
                    <a:pt x="97" y="187"/>
                    <a:pt x="96" y="187"/>
                    <a:pt x="96" y="187"/>
                  </a:cubicBezTo>
                  <a:cubicBezTo>
                    <a:pt x="96" y="188"/>
                    <a:pt x="97" y="189"/>
                    <a:pt x="98" y="189"/>
                  </a:cubicBezTo>
                  <a:cubicBezTo>
                    <a:pt x="98" y="190"/>
                    <a:pt x="98" y="191"/>
                    <a:pt x="98" y="192"/>
                  </a:cubicBezTo>
                  <a:close/>
                  <a:moveTo>
                    <a:pt x="82" y="190"/>
                  </a:moveTo>
                  <a:cubicBezTo>
                    <a:pt x="84" y="190"/>
                    <a:pt x="84" y="189"/>
                    <a:pt x="84" y="188"/>
                  </a:cubicBezTo>
                  <a:cubicBezTo>
                    <a:pt x="85" y="188"/>
                    <a:pt x="85" y="187"/>
                    <a:pt x="85" y="186"/>
                  </a:cubicBezTo>
                  <a:cubicBezTo>
                    <a:pt x="85" y="186"/>
                    <a:pt x="84" y="186"/>
                    <a:pt x="84" y="186"/>
                  </a:cubicBezTo>
                  <a:cubicBezTo>
                    <a:pt x="83" y="186"/>
                    <a:pt x="83" y="186"/>
                    <a:pt x="83" y="186"/>
                  </a:cubicBezTo>
                  <a:cubicBezTo>
                    <a:pt x="82" y="186"/>
                    <a:pt x="82" y="186"/>
                    <a:pt x="81" y="185"/>
                  </a:cubicBezTo>
                  <a:cubicBezTo>
                    <a:pt x="81" y="185"/>
                    <a:pt x="81" y="185"/>
                    <a:pt x="80" y="186"/>
                  </a:cubicBezTo>
                  <a:cubicBezTo>
                    <a:pt x="81" y="186"/>
                    <a:pt x="81" y="187"/>
                    <a:pt x="82" y="188"/>
                  </a:cubicBezTo>
                  <a:cubicBezTo>
                    <a:pt x="82" y="188"/>
                    <a:pt x="82" y="189"/>
                    <a:pt x="82" y="190"/>
                  </a:cubicBezTo>
                  <a:close/>
                  <a:moveTo>
                    <a:pt x="51" y="174"/>
                  </a:moveTo>
                  <a:cubicBezTo>
                    <a:pt x="51" y="172"/>
                    <a:pt x="50" y="171"/>
                    <a:pt x="48" y="171"/>
                  </a:cubicBezTo>
                  <a:cubicBezTo>
                    <a:pt x="48" y="172"/>
                    <a:pt x="48" y="173"/>
                    <a:pt x="49" y="173"/>
                  </a:cubicBezTo>
                  <a:cubicBezTo>
                    <a:pt x="49" y="173"/>
                    <a:pt x="50" y="174"/>
                    <a:pt x="51" y="174"/>
                  </a:cubicBezTo>
                  <a:close/>
                  <a:moveTo>
                    <a:pt x="126" y="169"/>
                  </a:moveTo>
                  <a:cubicBezTo>
                    <a:pt x="126" y="170"/>
                    <a:pt x="126" y="170"/>
                    <a:pt x="127" y="170"/>
                  </a:cubicBezTo>
                  <a:cubicBezTo>
                    <a:pt x="127" y="169"/>
                    <a:pt x="127" y="169"/>
                    <a:pt x="126" y="169"/>
                  </a:cubicBezTo>
                  <a:cubicBezTo>
                    <a:pt x="126" y="169"/>
                    <a:pt x="126" y="169"/>
                    <a:pt x="126" y="169"/>
                  </a:cubicBezTo>
                  <a:close/>
                  <a:moveTo>
                    <a:pt x="33" y="167"/>
                  </a:moveTo>
                  <a:cubicBezTo>
                    <a:pt x="33" y="167"/>
                    <a:pt x="34" y="167"/>
                    <a:pt x="34" y="167"/>
                  </a:cubicBezTo>
                  <a:cubicBezTo>
                    <a:pt x="34" y="166"/>
                    <a:pt x="34" y="166"/>
                    <a:pt x="34" y="166"/>
                  </a:cubicBezTo>
                  <a:cubicBezTo>
                    <a:pt x="34" y="166"/>
                    <a:pt x="34" y="166"/>
                    <a:pt x="34" y="166"/>
                  </a:cubicBezTo>
                  <a:cubicBezTo>
                    <a:pt x="33" y="166"/>
                    <a:pt x="33" y="166"/>
                    <a:pt x="33" y="165"/>
                  </a:cubicBezTo>
                  <a:cubicBezTo>
                    <a:pt x="33" y="165"/>
                    <a:pt x="33" y="165"/>
                    <a:pt x="33" y="165"/>
                  </a:cubicBezTo>
                  <a:cubicBezTo>
                    <a:pt x="33" y="165"/>
                    <a:pt x="32" y="165"/>
                    <a:pt x="32" y="165"/>
                  </a:cubicBezTo>
                  <a:cubicBezTo>
                    <a:pt x="32" y="165"/>
                    <a:pt x="32" y="166"/>
                    <a:pt x="32" y="166"/>
                  </a:cubicBezTo>
                  <a:cubicBezTo>
                    <a:pt x="32" y="166"/>
                    <a:pt x="33" y="167"/>
                    <a:pt x="33" y="167"/>
                  </a:cubicBezTo>
                  <a:close/>
                  <a:moveTo>
                    <a:pt x="14" y="165"/>
                  </a:moveTo>
                  <a:cubicBezTo>
                    <a:pt x="14" y="165"/>
                    <a:pt x="14" y="165"/>
                    <a:pt x="15" y="165"/>
                  </a:cubicBezTo>
                  <a:cubicBezTo>
                    <a:pt x="15" y="164"/>
                    <a:pt x="15" y="164"/>
                    <a:pt x="15" y="164"/>
                  </a:cubicBezTo>
                  <a:lnTo>
                    <a:pt x="13" y="164"/>
                  </a:lnTo>
                  <a:cubicBezTo>
                    <a:pt x="13" y="164"/>
                    <a:pt x="13" y="165"/>
                    <a:pt x="13" y="165"/>
                  </a:cubicBezTo>
                  <a:cubicBezTo>
                    <a:pt x="14" y="165"/>
                    <a:pt x="14" y="165"/>
                    <a:pt x="14" y="165"/>
                  </a:cubicBezTo>
                  <a:close/>
                  <a:moveTo>
                    <a:pt x="68" y="164"/>
                  </a:moveTo>
                  <a:lnTo>
                    <a:pt x="69" y="164"/>
                  </a:lnTo>
                  <a:cubicBezTo>
                    <a:pt x="69" y="163"/>
                    <a:pt x="69" y="163"/>
                    <a:pt x="68" y="162"/>
                  </a:cubicBezTo>
                  <a:lnTo>
                    <a:pt x="68" y="164"/>
                  </a:lnTo>
                  <a:close/>
                  <a:moveTo>
                    <a:pt x="70" y="164"/>
                  </a:moveTo>
                  <a:cubicBezTo>
                    <a:pt x="70" y="164"/>
                    <a:pt x="70" y="164"/>
                    <a:pt x="70" y="164"/>
                  </a:cubicBezTo>
                  <a:cubicBezTo>
                    <a:pt x="71" y="163"/>
                    <a:pt x="71" y="163"/>
                    <a:pt x="71" y="163"/>
                  </a:cubicBezTo>
                  <a:cubicBezTo>
                    <a:pt x="71" y="162"/>
                    <a:pt x="71" y="162"/>
                    <a:pt x="70" y="162"/>
                  </a:cubicBezTo>
                  <a:cubicBezTo>
                    <a:pt x="70" y="162"/>
                    <a:pt x="70" y="162"/>
                    <a:pt x="70" y="162"/>
                  </a:cubicBezTo>
                  <a:cubicBezTo>
                    <a:pt x="70" y="162"/>
                    <a:pt x="70" y="163"/>
                    <a:pt x="70" y="164"/>
                  </a:cubicBezTo>
                  <a:cubicBezTo>
                    <a:pt x="70" y="164"/>
                    <a:pt x="70" y="164"/>
                    <a:pt x="70" y="164"/>
                  </a:cubicBezTo>
                  <a:close/>
                  <a:moveTo>
                    <a:pt x="35" y="155"/>
                  </a:moveTo>
                  <a:cubicBezTo>
                    <a:pt x="36" y="154"/>
                    <a:pt x="35" y="153"/>
                    <a:pt x="34" y="153"/>
                  </a:cubicBezTo>
                  <a:cubicBezTo>
                    <a:pt x="34" y="153"/>
                    <a:pt x="34" y="154"/>
                    <a:pt x="34" y="154"/>
                  </a:cubicBezTo>
                  <a:cubicBezTo>
                    <a:pt x="34" y="155"/>
                    <a:pt x="35" y="155"/>
                    <a:pt x="35" y="155"/>
                  </a:cubicBezTo>
                  <a:close/>
                  <a:moveTo>
                    <a:pt x="113" y="139"/>
                  </a:moveTo>
                  <a:cubicBezTo>
                    <a:pt x="113" y="140"/>
                    <a:pt x="114" y="140"/>
                    <a:pt x="114" y="139"/>
                  </a:cubicBezTo>
                  <a:cubicBezTo>
                    <a:pt x="115" y="139"/>
                    <a:pt x="114" y="138"/>
                    <a:pt x="114" y="138"/>
                  </a:cubicBezTo>
                  <a:cubicBezTo>
                    <a:pt x="113" y="138"/>
                    <a:pt x="113" y="139"/>
                    <a:pt x="113" y="139"/>
                  </a:cubicBezTo>
                  <a:close/>
                  <a:moveTo>
                    <a:pt x="110" y="138"/>
                  </a:moveTo>
                  <a:cubicBezTo>
                    <a:pt x="110" y="138"/>
                    <a:pt x="110" y="138"/>
                    <a:pt x="110" y="138"/>
                  </a:cubicBezTo>
                  <a:cubicBezTo>
                    <a:pt x="110" y="139"/>
                    <a:pt x="110" y="139"/>
                    <a:pt x="110" y="139"/>
                  </a:cubicBezTo>
                  <a:cubicBezTo>
                    <a:pt x="110" y="139"/>
                    <a:pt x="110" y="139"/>
                    <a:pt x="110" y="139"/>
                  </a:cubicBezTo>
                  <a:cubicBezTo>
                    <a:pt x="110" y="140"/>
                    <a:pt x="111" y="140"/>
                    <a:pt x="111" y="140"/>
                  </a:cubicBezTo>
                  <a:cubicBezTo>
                    <a:pt x="112" y="139"/>
                    <a:pt x="112" y="139"/>
                    <a:pt x="111" y="138"/>
                  </a:cubicBezTo>
                  <a:cubicBezTo>
                    <a:pt x="111" y="138"/>
                    <a:pt x="111" y="137"/>
                    <a:pt x="112" y="137"/>
                  </a:cubicBezTo>
                  <a:lnTo>
                    <a:pt x="110" y="137"/>
                  </a:lnTo>
                  <a:cubicBezTo>
                    <a:pt x="110" y="137"/>
                    <a:pt x="110" y="137"/>
                    <a:pt x="110" y="137"/>
                  </a:cubicBezTo>
                  <a:cubicBezTo>
                    <a:pt x="110" y="137"/>
                    <a:pt x="110" y="138"/>
                    <a:pt x="110" y="138"/>
                  </a:cubicBezTo>
                  <a:close/>
                  <a:moveTo>
                    <a:pt x="6" y="138"/>
                  </a:moveTo>
                  <a:cubicBezTo>
                    <a:pt x="7" y="139"/>
                    <a:pt x="7" y="139"/>
                    <a:pt x="8" y="139"/>
                  </a:cubicBezTo>
                  <a:lnTo>
                    <a:pt x="8" y="137"/>
                  </a:lnTo>
                  <a:cubicBezTo>
                    <a:pt x="7" y="136"/>
                    <a:pt x="6" y="137"/>
                    <a:pt x="6" y="138"/>
                  </a:cubicBezTo>
                  <a:close/>
                  <a:moveTo>
                    <a:pt x="10" y="136"/>
                  </a:moveTo>
                  <a:cubicBezTo>
                    <a:pt x="10" y="135"/>
                    <a:pt x="10" y="135"/>
                    <a:pt x="10" y="135"/>
                  </a:cubicBezTo>
                  <a:cubicBezTo>
                    <a:pt x="11" y="135"/>
                    <a:pt x="11" y="134"/>
                    <a:pt x="10" y="134"/>
                  </a:cubicBezTo>
                  <a:lnTo>
                    <a:pt x="9" y="134"/>
                  </a:lnTo>
                  <a:cubicBezTo>
                    <a:pt x="9" y="135"/>
                    <a:pt x="9" y="135"/>
                    <a:pt x="10" y="136"/>
                  </a:cubicBezTo>
                  <a:close/>
                  <a:moveTo>
                    <a:pt x="111" y="134"/>
                  </a:moveTo>
                  <a:cubicBezTo>
                    <a:pt x="111" y="134"/>
                    <a:pt x="111" y="134"/>
                    <a:pt x="112" y="134"/>
                  </a:cubicBezTo>
                  <a:cubicBezTo>
                    <a:pt x="112" y="133"/>
                    <a:pt x="112" y="133"/>
                    <a:pt x="112" y="133"/>
                  </a:cubicBezTo>
                  <a:cubicBezTo>
                    <a:pt x="112" y="133"/>
                    <a:pt x="112" y="133"/>
                    <a:pt x="112" y="132"/>
                  </a:cubicBezTo>
                  <a:cubicBezTo>
                    <a:pt x="112" y="132"/>
                    <a:pt x="112" y="132"/>
                    <a:pt x="112" y="132"/>
                  </a:cubicBezTo>
                  <a:cubicBezTo>
                    <a:pt x="112" y="132"/>
                    <a:pt x="111" y="133"/>
                    <a:pt x="111" y="133"/>
                  </a:cubicBezTo>
                  <a:cubicBezTo>
                    <a:pt x="111" y="133"/>
                    <a:pt x="111" y="134"/>
                    <a:pt x="111" y="134"/>
                  </a:cubicBezTo>
                  <a:close/>
                  <a:moveTo>
                    <a:pt x="97" y="131"/>
                  </a:moveTo>
                  <a:cubicBezTo>
                    <a:pt x="97" y="131"/>
                    <a:pt x="97" y="131"/>
                    <a:pt x="97" y="131"/>
                  </a:cubicBezTo>
                  <a:cubicBezTo>
                    <a:pt x="97" y="131"/>
                    <a:pt x="97" y="131"/>
                    <a:pt x="97" y="131"/>
                  </a:cubicBezTo>
                  <a:lnTo>
                    <a:pt x="98" y="131"/>
                  </a:lnTo>
                  <a:cubicBezTo>
                    <a:pt x="98" y="131"/>
                    <a:pt x="99" y="132"/>
                    <a:pt x="99" y="132"/>
                  </a:cubicBezTo>
                  <a:lnTo>
                    <a:pt x="99" y="130"/>
                  </a:lnTo>
                  <a:cubicBezTo>
                    <a:pt x="98" y="130"/>
                    <a:pt x="97" y="130"/>
                    <a:pt x="97" y="131"/>
                  </a:cubicBezTo>
                  <a:close/>
                  <a:moveTo>
                    <a:pt x="89" y="134"/>
                  </a:moveTo>
                  <a:cubicBezTo>
                    <a:pt x="90" y="134"/>
                    <a:pt x="90" y="134"/>
                    <a:pt x="91" y="134"/>
                  </a:cubicBezTo>
                  <a:cubicBezTo>
                    <a:pt x="91" y="134"/>
                    <a:pt x="91" y="133"/>
                    <a:pt x="91" y="133"/>
                  </a:cubicBezTo>
                  <a:cubicBezTo>
                    <a:pt x="91" y="132"/>
                    <a:pt x="91" y="132"/>
                    <a:pt x="91" y="131"/>
                  </a:cubicBezTo>
                  <a:cubicBezTo>
                    <a:pt x="91" y="131"/>
                    <a:pt x="91" y="130"/>
                    <a:pt x="91" y="130"/>
                  </a:cubicBezTo>
                  <a:cubicBezTo>
                    <a:pt x="90" y="131"/>
                    <a:pt x="89" y="133"/>
                    <a:pt x="89" y="134"/>
                  </a:cubicBezTo>
                  <a:close/>
                  <a:moveTo>
                    <a:pt x="36" y="131"/>
                  </a:moveTo>
                  <a:cubicBezTo>
                    <a:pt x="36" y="130"/>
                    <a:pt x="36" y="130"/>
                    <a:pt x="36" y="130"/>
                  </a:cubicBezTo>
                  <a:cubicBezTo>
                    <a:pt x="35" y="130"/>
                    <a:pt x="35" y="129"/>
                    <a:pt x="35" y="129"/>
                  </a:cubicBezTo>
                  <a:cubicBezTo>
                    <a:pt x="34" y="129"/>
                    <a:pt x="34" y="130"/>
                    <a:pt x="34" y="130"/>
                  </a:cubicBezTo>
                  <a:cubicBezTo>
                    <a:pt x="34" y="131"/>
                    <a:pt x="35" y="131"/>
                    <a:pt x="36" y="131"/>
                  </a:cubicBezTo>
                  <a:close/>
                  <a:moveTo>
                    <a:pt x="100" y="130"/>
                  </a:moveTo>
                  <a:lnTo>
                    <a:pt x="101" y="130"/>
                  </a:lnTo>
                  <a:cubicBezTo>
                    <a:pt x="101" y="130"/>
                    <a:pt x="101" y="130"/>
                    <a:pt x="102" y="129"/>
                  </a:cubicBezTo>
                  <a:cubicBezTo>
                    <a:pt x="101" y="129"/>
                    <a:pt x="101" y="129"/>
                    <a:pt x="101" y="129"/>
                  </a:cubicBezTo>
                  <a:cubicBezTo>
                    <a:pt x="101" y="128"/>
                    <a:pt x="101" y="128"/>
                    <a:pt x="100" y="128"/>
                  </a:cubicBezTo>
                  <a:cubicBezTo>
                    <a:pt x="100" y="128"/>
                    <a:pt x="100" y="129"/>
                    <a:pt x="100" y="129"/>
                  </a:cubicBezTo>
                  <a:cubicBezTo>
                    <a:pt x="100" y="129"/>
                    <a:pt x="100" y="129"/>
                    <a:pt x="100" y="130"/>
                  </a:cubicBezTo>
                  <a:close/>
                  <a:moveTo>
                    <a:pt x="13" y="128"/>
                  </a:moveTo>
                  <a:cubicBezTo>
                    <a:pt x="12" y="128"/>
                    <a:pt x="12" y="128"/>
                    <a:pt x="12" y="129"/>
                  </a:cubicBezTo>
                  <a:cubicBezTo>
                    <a:pt x="12" y="129"/>
                    <a:pt x="12" y="130"/>
                    <a:pt x="13" y="130"/>
                  </a:cubicBezTo>
                  <a:lnTo>
                    <a:pt x="13" y="128"/>
                  </a:lnTo>
                  <a:close/>
                  <a:moveTo>
                    <a:pt x="111" y="128"/>
                  </a:moveTo>
                  <a:cubicBezTo>
                    <a:pt x="111" y="128"/>
                    <a:pt x="111" y="128"/>
                    <a:pt x="111" y="128"/>
                  </a:cubicBezTo>
                  <a:lnTo>
                    <a:pt x="111" y="129"/>
                  </a:lnTo>
                  <a:lnTo>
                    <a:pt x="111" y="130"/>
                  </a:lnTo>
                  <a:cubicBezTo>
                    <a:pt x="111" y="131"/>
                    <a:pt x="111" y="131"/>
                    <a:pt x="112" y="131"/>
                  </a:cubicBezTo>
                  <a:cubicBezTo>
                    <a:pt x="112" y="129"/>
                    <a:pt x="112" y="128"/>
                    <a:pt x="114" y="129"/>
                  </a:cubicBezTo>
                  <a:cubicBezTo>
                    <a:pt x="114" y="128"/>
                    <a:pt x="114" y="128"/>
                    <a:pt x="114" y="128"/>
                  </a:cubicBezTo>
                  <a:cubicBezTo>
                    <a:pt x="113" y="128"/>
                    <a:pt x="113" y="128"/>
                    <a:pt x="113" y="127"/>
                  </a:cubicBezTo>
                  <a:cubicBezTo>
                    <a:pt x="113" y="127"/>
                    <a:pt x="112" y="127"/>
                    <a:pt x="112" y="127"/>
                  </a:cubicBezTo>
                  <a:cubicBezTo>
                    <a:pt x="111" y="127"/>
                    <a:pt x="111" y="128"/>
                    <a:pt x="111" y="128"/>
                  </a:cubicBezTo>
                  <a:close/>
                  <a:moveTo>
                    <a:pt x="92" y="129"/>
                  </a:moveTo>
                  <a:cubicBezTo>
                    <a:pt x="92" y="129"/>
                    <a:pt x="93" y="129"/>
                    <a:pt x="93" y="129"/>
                  </a:cubicBezTo>
                  <a:cubicBezTo>
                    <a:pt x="93" y="129"/>
                    <a:pt x="93" y="128"/>
                    <a:pt x="93" y="128"/>
                  </a:cubicBezTo>
                  <a:cubicBezTo>
                    <a:pt x="93" y="128"/>
                    <a:pt x="93" y="128"/>
                    <a:pt x="93" y="127"/>
                  </a:cubicBezTo>
                  <a:cubicBezTo>
                    <a:pt x="93" y="127"/>
                    <a:pt x="93" y="127"/>
                    <a:pt x="93" y="127"/>
                  </a:cubicBezTo>
                  <a:cubicBezTo>
                    <a:pt x="93" y="127"/>
                    <a:pt x="93" y="128"/>
                    <a:pt x="93" y="128"/>
                  </a:cubicBezTo>
                  <a:cubicBezTo>
                    <a:pt x="92" y="128"/>
                    <a:pt x="92" y="128"/>
                    <a:pt x="92" y="128"/>
                  </a:cubicBezTo>
                  <a:cubicBezTo>
                    <a:pt x="92" y="129"/>
                    <a:pt x="92" y="129"/>
                    <a:pt x="92" y="129"/>
                  </a:cubicBezTo>
                  <a:cubicBezTo>
                    <a:pt x="92" y="129"/>
                    <a:pt x="92" y="129"/>
                    <a:pt x="92" y="129"/>
                  </a:cubicBezTo>
                  <a:close/>
                  <a:moveTo>
                    <a:pt x="19" y="130"/>
                  </a:moveTo>
                  <a:cubicBezTo>
                    <a:pt x="20" y="129"/>
                    <a:pt x="20" y="129"/>
                    <a:pt x="20" y="128"/>
                  </a:cubicBezTo>
                  <a:cubicBezTo>
                    <a:pt x="20" y="127"/>
                    <a:pt x="19" y="127"/>
                    <a:pt x="19" y="127"/>
                  </a:cubicBezTo>
                  <a:cubicBezTo>
                    <a:pt x="18" y="127"/>
                    <a:pt x="18" y="128"/>
                    <a:pt x="18" y="128"/>
                  </a:cubicBezTo>
                  <a:cubicBezTo>
                    <a:pt x="18" y="129"/>
                    <a:pt x="19" y="129"/>
                    <a:pt x="19" y="130"/>
                  </a:cubicBezTo>
                  <a:close/>
                  <a:moveTo>
                    <a:pt x="95" y="130"/>
                  </a:moveTo>
                  <a:cubicBezTo>
                    <a:pt x="96" y="129"/>
                    <a:pt x="97" y="129"/>
                    <a:pt x="97" y="129"/>
                  </a:cubicBezTo>
                  <a:cubicBezTo>
                    <a:pt x="97" y="129"/>
                    <a:pt x="98" y="129"/>
                    <a:pt x="99" y="130"/>
                  </a:cubicBezTo>
                  <a:cubicBezTo>
                    <a:pt x="99" y="129"/>
                    <a:pt x="99" y="128"/>
                    <a:pt x="99" y="128"/>
                  </a:cubicBezTo>
                  <a:cubicBezTo>
                    <a:pt x="99" y="127"/>
                    <a:pt x="99" y="127"/>
                    <a:pt x="98" y="126"/>
                  </a:cubicBezTo>
                  <a:cubicBezTo>
                    <a:pt x="98" y="127"/>
                    <a:pt x="98" y="128"/>
                    <a:pt x="98" y="128"/>
                  </a:cubicBezTo>
                  <a:cubicBezTo>
                    <a:pt x="97" y="128"/>
                    <a:pt x="97" y="128"/>
                    <a:pt x="97" y="129"/>
                  </a:cubicBezTo>
                  <a:cubicBezTo>
                    <a:pt x="96" y="129"/>
                    <a:pt x="96" y="129"/>
                    <a:pt x="96" y="129"/>
                  </a:cubicBezTo>
                  <a:cubicBezTo>
                    <a:pt x="96" y="129"/>
                    <a:pt x="95" y="129"/>
                    <a:pt x="95" y="130"/>
                  </a:cubicBezTo>
                  <a:close/>
                  <a:moveTo>
                    <a:pt x="29" y="128"/>
                  </a:moveTo>
                  <a:cubicBezTo>
                    <a:pt x="30" y="127"/>
                    <a:pt x="30" y="127"/>
                    <a:pt x="30" y="127"/>
                  </a:cubicBezTo>
                  <a:cubicBezTo>
                    <a:pt x="31" y="126"/>
                    <a:pt x="31" y="125"/>
                    <a:pt x="30" y="125"/>
                  </a:cubicBezTo>
                  <a:lnTo>
                    <a:pt x="29" y="125"/>
                  </a:lnTo>
                  <a:cubicBezTo>
                    <a:pt x="28" y="125"/>
                    <a:pt x="28" y="126"/>
                    <a:pt x="28" y="127"/>
                  </a:cubicBezTo>
                  <a:cubicBezTo>
                    <a:pt x="28" y="127"/>
                    <a:pt x="29" y="128"/>
                    <a:pt x="29" y="128"/>
                  </a:cubicBezTo>
                  <a:close/>
                  <a:moveTo>
                    <a:pt x="12" y="128"/>
                  </a:moveTo>
                  <a:cubicBezTo>
                    <a:pt x="11" y="127"/>
                    <a:pt x="11" y="125"/>
                    <a:pt x="11" y="124"/>
                  </a:cubicBezTo>
                  <a:cubicBezTo>
                    <a:pt x="9" y="124"/>
                    <a:pt x="7" y="124"/>
                    <a:pt x="7" y="125"/>
                  </a:cubicBezTo>
                  <a:cubicBezTo>
                    <a:pt x="7" y="126"/>
                    <a:pt x="6" y="127"/>
                    <a:pt x="7" y="128"/>
                  </a:cubicBezTo>
                  <a:cubicBezTo>
                    <a:pt x="7" y="129"/>
                    <a:pt x="8" y="130"/>
                    <a:pt x="9" y="130"/>
                  </a:cubicBezTo>
                  <a:cubicBezTo>
                    <a:pt x="10" y="131"/>
                    <a:pt x="11" y="130"/>
                    <a:pt x="12" y="128"/>
                  </a:cubicBezTo>
                  <a:close/>
                  <a:moveTo>
                    <a:pt x="15" y="121"/>
                  </a:moveTo>
                  <a:cubicBezTo>
                    <a:pt x="15" y="121"/>
                    <a:pt x="14" y="121"/>
                    <a:pt x="14" y="122"/>
                  </a:cubicBezTo>
                  <a:cubicBezTo>
                    <a:pt x="14" y="122"/>
                    <a:pt x="14" y="122"/>
                    <a:pt x="14" y="122"/>
                  </a:cubicBezTo>
                  <a:cubicBezTo>
                    <a:pt x="14" y="122"/>
                    <a:pt x="14" y="123"/>
                    <a:pt x="14" y="123"/>
                  </a:cubicBezTo>
                  <a:cubicBezTo>
                    <a:pt x="14" y="123"/>
                    <a:pt x="15" y="123"/>
                    <a:pt x="15" y="123"/>
                  </a:cubicBezTo>
                  <a:lnTo>
                    <a:pt x="15" y="121"/>
                  </a:lnTo>
                  <a:close/>
                  <a:moveTo>
                    <a:pt x="110" y="122"/>
                  </a:moveTo>
                  <a:cubicBezTo>
                    <a:pt x="111" y="122"/>
                    <a:pt x="112" y="122"/>
                    <a:pt x="112" y="120"/>
                  </a:cubicBezTo>
                  <a:cubicBezTo>
                    <a:pt x="111" y="120"/>
                    <a:pt x="110" y="120"/>
                    <a:pt x="110" y="121"/>
                  </a:cubicBezTo>
                  <a:cubicBezTo>
                    <a:pt x="110" y="121"/>
                    <a:pt x="110" y="122"/>
                    <a:pt x="110" y="122"/>
                  </a:cubicBezTo>
                  <a:close/>
                  <a:moveTo>
                    <a:pt x="94" y="120"/>
                  </a:moveTo>
                  <a:cubicBezTo>
                    <a:pt x="94" y="120"/>
                    <a:pt x="94" y="121"/>
                    <a:pt x="95" y="121"/>
                  </a:cubicBezTo>
                  <a:cubicBezTo>
                    <a:pt x="95" y="121"/>
                    <a:pt x="96" y="121"/>
                    <a:pt x="96" y="121"/>
                  </a:cubicBezTo>
                  <a:cubicBezTo>
                    <a:pt x="96" y="120"/>
                    <a:pt x="96" y="120"/>
                    <a:pt x="96" y="119"/>
                  </a:cubicBezTo>
                  <a:cubicBezTo>
                    <a:pt x="96" y="119"/>
                    <a:pt x="95" y="119"/>
                    <a:pt x="94" y="120"/>
                  </a:cubicBezTo>
                  <a:close/>
                  <a:moveTo>
                    <a:pt x="90" y="121"/>
                  </a:moveTo>
                  <a:cubicBezTo>
                    <a:pt x="90" y="121"/>
                    <a:pt x="91" y="121"/>
                    <a:pt x="91" y="122"/>
                  </a:cubicBezTo>
                  <a:cubicBezTo>
                    <a:pt x="91" y="122"/>
                    <a:pt x="91" y="122"/>
                    <a:pt x="92" y="122"/>
                  </a:cubicBezTo>
                  <a:cubicBezTo>
                    <a:pt x="91" y="122"/>
                    <a:pt x="91" y="121"/>
                    <a:pt x="92" y="121"/>
                  </a:cubicBezTo>
                  <a:cubicBezTo>
                    <a:pt x="92" y="121"/>
                    <a:pt x="92" y="120"/>
                    <a:pt x="92" y="120"/>
                  </a:cubicBezTo>
                  <a:cubicBezTo>
                    <a:pt x="92" y="120"/>
                    <a:pt x="92" y="120"/>
                    <a:pt x="92" y="119"/>
                  </a:cubicBezTo>
                  <a:cubicBezTo>
                    <a:pt x="92" y="119"/>
                    <a:pt x="92" y="119"/>
                    <a:pt x="92" y="119"/>
                  </a:cubicBezTo>
                  <a:cubicBezTo>
                    <a:pt x="92" y="119"/>
                    <a:pt x="92" y="120"/>
                    <a:pt x="92" y="120"/>
                  </a:cubicBezTo>
                  <a:cubicBezTo>
                    <a:pt x="91" y="120"/>
                    <a:pt x="91" y="120"/>
                    <a:pt x="91" y="120"/>
                  </a:cubicBezTo>
                  <a:cubicBezTo>
                    <a:pt x="91" y="120"/>
                    <a:pt x="91" y="120"/>
                    <a:pt x="90" y="121"/>
                  </a:cubicBezTo>
                  <a:cubicBezTo>
                    <a:pt x="90" y="121"/>
                    <a:pt x="90" y="121"/>
                    <a:pt x="90" y="121"/>
                  </a:cubicBezTo>
                  <a:close/>
                  <a:moveTo>
                    <a:pt x="17" y="120"/>
                  </a:moveTo>
                  <a:cubicBezTo>
                    <a:pt x="18" y="120"/>
                    <a:pt x="19" y="120"/>
                    <a:pt x="19" y="119"/>
                  </a:cubicBezTo>
                  <a:cubicBezTo>
                    <a:pt x="19" y="119"/>
                    <a:pt x="19" y="118"/>
                    <a:pt x="19" y="118"/>
                  </a:cubicBezTo>
                  <a:cubicBezTo>
                    <a:pt x="19" y="118"/>
                    <a:pt x="19" y="117"/>
                    <a:pt x="18" y="117"/>
                  </a:cubicBezTo>
                  <a:cubicBezTo>
                    <a:pt x="18" y="118"/>
                    <a:pt x="18" y="118"/>
                    <a:pt x="17" y="118"/>
                  </a:cubicBezTo>
                  <a:cubicBezTo>
                    <a:pt x="17" y="118"/>
                    <a:pt x="17" y="119"/>
                    <a:pt x="17" y="120"/>
                  </a:cubicBezTo>
                  <a:close/>
                  <a:moveTo>
                    <a:pt x="111" y="117"/>
                  </a:moveTo>
                  <a:cubicBezTo>
                    <a:pt x="110" y="118"/>
                    <a:pt x="111" y="119"/>
                    <a:pt x="112" y="119"/>
                  </a:cubicBezTo>
                  <a:cubicBezTo>
                    <a:pt x="112" y="119"/>
                    <a:pt x="113" y="120"/>
                    <a:pt x="114" y="120"/>
                  </a:cubicBezTo>
                  <a:cubicBezTo>
                    <a:pt x="115" y="119"/>
                    <a:pt x="115" y="118"/>
                    <a:pt x="115" y="117"/>
                  </a:cubicBezTo>
                  <a:cubicBezTo>
                    <a:pt x="114" y="116"/>
                    <a:pt x="113" y="116"/>
                    <a:pt x="111" y="117"/>
                  </a:cubicBezTo>
                  <a:close/>
                  <a:moveTo>
                    <a:pt x="109" y="114"/>
                  </a:moveTo>
                  <a:cubicBezTo>
                    <a:pt x="109" y="114"/>
                    <a:pt x="109" y="114"/>
                    <a:pt x="109" y="114"/>
                  </a:cubicBezTo>
                  <a:cubicBezTo>
                    <a:pt x="109" y="114"/>
                    <a:pt x="109" y="114"/>
                    <a:pt x="109" y="114"/>
                  </a:cubicBezTo>
                  <a:cubicBezTo>
                    <a:pt x="108" y="114"/>
                    <a:pt x="108" y="113"/>
                    <a:pt x="107" y="112"/>
                  </a:cubicBezTo>
                  <a:cubicBezTo>
                    <a:pt x="106" y="112"/>
                    <a:pt x="106" y="112"/>
                    <a:pt x="105" y="112"/>
                  </a:cubicBezTo>
                  <a:cubicBezTo>
                    <a:pt x="106" y="112"/>
                    <a:pt x="106" y="113"/>
                    <a:pt x="106" y="113"/>
                  </a:cubicBezTo>
                  <a:cubicBezTo>
                    <a:pt x="106" y="114"/>
                    <a:pt x="106" y="114"/>
                    <a:pt x="106" y="115"/>
                  </a:cubicBezTo>
                  <a:cubicBezTo>
                    <a:pt x="106" y="115"/>
                    <a:pt x="106" y="116"/>
                    <a:pt x="105" y="116"/>
                  </a:cubicBezTo>
                  <a:cubicBezTo>
                    <a:pt x="104" y="116"/>
                    <a:pt x="104" y="116"/>
                    <a:pt x="103" y="116"/>
                  </a:cubicBezTo>
                  <a:cubicBezTo>
                    <a:pt x="103" y="117"/>
                    <a:pt x="103" y="117"/>
                    <a:pt x="103" y="117"/>
                  </a:cubicBezTo>
                  <a:cubicBezTo>
                    <a:pt x="103" y="117"/>
                    <a:pt x="103" y="117"/>
                    <a:pt x="104" y="117"/>
                  </a:cubicBezTo>
                  <a:lnTo>
                    <a:pt x="104" y="117"/>
                  </a:lnTo>
                  <a:cubicBezTo>
                    <a:pt x="104" y="117"/>
                    <a:pt x="105" y="117"/>
                    <a:pt x="105" y="117"/>
                  </a:cubicBezTo>
                  <a:cubicBezTo>
                    <a:pt x="104" y="118"/>
                    <a:pt x="104" y="118"/>
                    <a:pt x="104" y="118"/>
                  </a:cubicBezTo>
                  <a:cubicBezTo>
                    <a:pt x="103" y="118"/>
                    <a:pt x="103" y="118"/>
                    <a:pt x="103" y="118"/>
                  </a:cubicBezTo>
                  <a:cubicBezTo>
                    <a:pt x="102" y="118"/>
                    <a:pt x="102" y="117"/>
                    <a:pt x="101" y="118"/>
                  </a:cubicBezTo>
                  <a:cubicBezTo>
                    <a:pt x="101" y="118"/>
                    <a:pt x="101" y="119"/>
                    <a:pt x="102" y="119"/>
                  </a:cubicBezTo>
                  <a:cubicBezTo>
                    <a:pt x="102" y="119"/>
                    <a:pt x="102" y="119"/>
                    <a:pt x="103" y="120"/>
                  </a:cubicBezTo>
                  <a:cubicBezTo>
                    <a:pt x="103" y="120"/>
                    <a:pt x="103" y="120"/>
                    <a:pt x="104" y="120"/>
                  </a:cubicBezTo>
                  <a:cubicBezTo>
                    <a:pt x="104" y="120"/>
                    <a:pt x="104" y="121"/>
                    <a:pt x="104" y="121"/>
                  </a:cubicBezTo>
                  <a:cubicBezTo>
                    <a:pt x="104" y="120"/>
                    <a:pt x="105" y="119"/>
                    <a:pt x="106" y="118"/>
                  </a:cubicBezTo>
                  <a:cubicBezTo>
                    <a:pt x="107" y="117"/>
                    <a:pt x="108" y="117"/>
                    <a:pt x="109" y="118"/>
                  </a:cubicBezTo>
                  <a:cubicBezTo>
                    <a:pt x="109" y="117"/>
                    <a:pt x="109" y="117"/>
                    <a:pt x="109" y="116"/>
                  </a:cubicBezTo>
                  <a:cubicBezTo>
                    <a:pt x="109" y="116"/>
                    <a:pt x="109" y="116"/>
                    <a:pt x="110" y="116"/>
                  </a:cubicBezTo>
                  <a:cubicBezTo>
                    <a:pt x="109" y="115"/>
                    <a:pt x="109" y="115"/>
                    <a:pt x="109" y="116"/>
                  </a:cubicBezTo>
                  <a:cubicBezTo>
                    <a:pt x="109" y="116"/>
                    <a:pt x="108" y="116"/>
                    <a:pt x="108" y="116"/>
                  </a:cubicBezTo>
                  <a:cubicBezTo>
                    <a:pt x="108" y="116"/>
                    <a:pt x="108" y="116"/>
                    <a:pt x="107" y="116"/>
                  </a:cubicBezTo>
                  <a:cubicBezTo>
                    <a:pt x="107" y="116"/>
                    <a:pt x="107" y="116"/>
                    <a:pt x="107" y="116"/>
                  </a:cubicBezTo>
                  <a:cubicBezTo>
                    <a:pt x="107" y="115"/>
                    <a:pt x="108" y="115"/>
                    <a:pt x="108" y="115"/>
                  </a:cubicBezTo>
                  <a:cubicBezTo>
                    <a:pt x="109" y="114"/>
                    <a:pt x="109" y="114"/>
                    <a:pt x="110" y="115"/>
                  </a:cubicBezTo>
                  <a:cubicBezTo>
                    <a:pt x="110" y="114"/>
                    <a:pt x="111" y="114"/>
                    <a:pt x="111" y="113"/>
                  </a:cubicBezTo>
                  <a:cubicBezTo>
                    <a:pt x="110" y="113"/>
                    <a:pt x="110" y="113"/>
                    <a:pt x="110" y="112"/>
                  </a:cubicBezTo>
                  <a:cubicBezTo>
                    <a:pt x="110" y="112"/>
                    <a:pt x="110" y="112"/>
                    <a:pt x="110" y="112"/>
                  </a:cubicBezTo>
                  <a:cubicBezTo>
                    <a:pt x="111" y="111"/>
                    <a:pt x="111" y="111"/>
                    <a:pt x="111" y="111"/>
                  </a:cubicBezTo>
                  <a:cubicBezTo>
                    <a:pt x="110" y="111"/>
                    <a:pt x="110" y="111"/>
                    <a:pt x="110" y="111"/>
                  </a:cubicBezTo>
                  <a:cubicBezTo>
                    <a:pt x="110" y="111"/>
                    <a:pt x="110" y="112"/>
                    <a:pt x="110" y="112"/>
                  </a:cubicBezTo>
                  <a:cubicBezTo>
                    <a:pt x="110" y="113"/>
                    <a:pt x="110" y="114"/>
                    <a:pt x="109" y="114"/>
                  </a:cubicBezTo>
                  <a:close/>
                  <a:moveTo>
                    <a:pt x="99" y="118"/>
                  </a:moveTo>
                  <a:cubicBezTo>
                    <a:pt x="100" y="117"/>
                    <a:pt x="100" y="117"/>
                    <a:pt x="101" y="117"/>
                  </a:cubicBezTo>
                  <a:cubicBezTo>
                    <a:pt x="101" y="117"/>
                    <a:pt x="102" y="116"/>
                    <a:pt x="103" y="116"/>
                  </a:cubicBezTo>
                  <a:cubicBezTo>
                    <a:pt x="103" y="115"/>
                    <a:pt x="103" y="114"/>
                    <a:pt x="102" y="114"/>
                  </a:cubicBezTo>
                  <a:cubicBezTo>
                    <a:pt x="102" y="113"/>
                    <a:pt x="101" y="113"/>
                    <a:pt x="101" y="112"/>
                  </a:cubicBezTo>
                  <a:cubicBezTo>
                    <a:pt x="101" y="111"/>
                    <a:pt x="101" y="111"/>
                    <a:pt x="102" y="111"/>
                  </a:cubicBezTo>
                  <a:cubicBezTo>
                    <a:pt x="102" y="111"/>
                    <a:pt x="102" y="111"/>
                    <a:pt x="102" y="110"/>
                  </a:cubicBezTo>
                  <a:cubicBezTo>
                    <a:pt x="102" y="110"/>
                    <a:pt x="101" y="109"/>
                    <a:pt x="99" y="109"/>
                  </a:cubicBezTo>
                  <a:cubicBezTo>
                    <a:pt x="99" y="110"/>
                    <a:pt x="99" y="110"/>
                    <a:pt x="99" y="110"/>
                  </a:cubicBezTo>
                  <a:cubicBezTo>
                    <a:pt x="98" y="110"/>
                    <a:pt x="98" y="111"/>
                    <a:pt x="98" y="111"/>
                  </a:cubicBezTo>
                  <a:cubicBezTo>
                    <a:pt x="98" y="111"/>
                    <a:pt x="99" y="111"/>
                    <a:pt x="99" y="111"/>
                  </a:cubicBezTo>
                  <a:cubicBezTo>
                    <a:pt x="100" y="110"/>
                    <a:pt x="100" y="111"/>
                    <a:pt x="100" y="111"/>
                  </a:cubicBezTo>
                  <a:cubicBezTo>
                    <a:pt x="100" y="112"/>
                    <a:pt x="99" y="113"/>
                    <a:pt x="99" y="113"/>
                  </a:cubicBezTo>
                  <a:cubicBezTo>
                    <a:pt x="98" y="114"/>
                    <a:pt x="98" y="115"/>
                    <a:pt x="97" y="115"/>
                  </a:cubicBezTo>
                  <a:lnTo>
                    <a:pt x="99" y="115"/>
                  </a:lnTo>
                  <a:cubicBezTo>
                    <a:pt x="99" y="115"/>
                    <a:pt x="99" y="114"/>
                    <a:pt x="99" y="114"/>
                  </a:cubicBezTo>
                  <a:cubicBezTo>
                    <a:pt x="99" y="114"/>
                    <a:pt x="100" y="113"/>
                    <a:pt x="100" y="113"/>
                  </a:cubicBezTo>
                  <a:cubicBezTo>
                    <a:pt x="100" y="113"/>
                    <a:pt x="101" y="113"/>
                    <a:pt x="101" y="114"/>
                  </a:cubicBezTo>
                  <a:cubicBezTo>
                    <a:pt x="101" y="115"/>
                    <a:pt x="100" y="115"/>
                    <a:pt x="100" y="116"/>
                  </a:cubicBezTo>
                  <a:cubicBezTo>
                    <a:pt x="99" y="117"/>
                    <a:pt x="99" y="117"/>
                    <a:pt x="99" y="118"/>
                  </a:cubicBezTo>
                  <a:close/>
                  <a:moveTo>
                    <a:pt x="89" y="110"/>
                  </a:moveTo>
                  <a:cubicBezTo>
                    <a:pt x="89" y="109"/>
                    <a:pt x="89" y="109"/>
                    <a:pt x="88" y="109"/>
                  </a:cubicBezTo>
                  <a:cubicBezTo>
                    <a:pt x="88" y="108"/>
                    <a:pt x="88" y="108"/>
                    <a:pt x="87" y="108"/>
                  </a:cubicBezTo>
                  <a:cubicBezTo>
                    <a:pt x="87" y="108"/>
                    <a:pt x="87" y="109"/>
                    <a:pt x="87" y="109"/>
                  </a:cubicBezTo>
                  <a:cubicBezTo>
                    <a:pt x="88" y="110"/>
                    <a:pt x="88" y="110"/>
                    <a:pt x="89" y="110"/>
                  </a:cubicBezTo>
                  <a:close/>
                  <a:moveTo>
                    <a:pt x="91" y="108"/>
                  </a:moveTo>
                  <a:cubicBezTo>
                    <a:pt x="92" y="108"/>
                    <a:pt x="92" y="108"/>
                    <a:pt x="93" y="108"/>
                  </a:cubicBezTo>
                  <a:cubicBezTo>
                    <a:pt x="93" y="108"/>
                    <a:pt x="93" y="108"/>
                    <a:pt x="93" y="109"/>
                  </a:cubicBezTo>
                  <a:cubicBezTo>
                    <a:pt x="94" y="109"/>
                    <a:pt x="94" y="109"/>
                    <a:pt x="94" y="109"/>
                  </a:cubicBezTo>
                  <a:cubicBezTo>
                    <a:pt x="94" y="109"/>
                    <a:pt x="95" y="109"/>
                    <a:pt x="95" y="109"/>
                  </a:cubicBezTo>
                  <a:cubicBezTo>
                    <a:pt x="95" y="109"/>
                    <a:pt x="95" y="108"/>
                    <a:pt x="95" y="108"/>
                  </a:cubicBezTo>
                  <a:cubicBezTo>
                    <a:pt x="95" y="107"/>
                    <a:pt x="95" y="107"/>
                    <a:pt x="95" y="107"/>
                  </a:cubicBezTo>
                  <a:cubicBezTo>
                    <a:pt x="94" y="107"/>
                    <a:pt x="94" y="107"/>
                    <a:pt x="93" y="107"/>
                  </a:cubicBezTo>
                  <a:cubicBezTo>
                    <a:pt x="92" y="107"/>
                    <a:pt x="92" y="107"/>
                    <a:pt x="91" y="108"/>
                  </a:cubicBezTo>
                  <a:close/>
                  <a:moveTo>
                    <a:pt x="94" y="105"/>
                  </a:moveTo>
                  <a:cubicBezTo>
                    <a:pt x="94" y="105"/>
                    <a:pt x="95" y="105"/>
                    <a:pt x="95" y="105"/>
                  </a:cubicBezTo>
                  <a:cubicBezTo>
                    <a:pt x="95" y="105"/>
                    <a:pt x="96" y="105"/>
                    <a:pt x="96" y="105"/>
                  </a:cubicBezTo>
                  <a:cubicBezTo>
                    <a:pt x="96" y="104"/>
                    <a:pt x="96" y="104"/>
                    <a:pt x="96" y="104"/>
                  </a:cubicBezTo>
                  <a:cubicBezTo>
                    <a:pt x="96" y="104"/>
                    <a:pt x="95" y="104"/>
                    <a:pt x="95" y="104"/>
                  </a:cubicBezTo>
                  <a:cubicBezTo>
                    <a:pt x="95" y="104"/>
                    <a:pt x="95" y="104"/>
                    <a:pt x="94" y="104"/>
                  </a:cubicBezTo>
                  <a:cubicBezTo>
                    <a:pt x="94" y="104"/>
                    <a:pt x="94" y="105"/>
                    <a:pt x="94" y="105"/>
                  </a:cubicBezTo>
                  <a:close/>
                  <a:moveTo>
                    <a:pt x="33" y="106"/>
                  </a:moveTo>
                  <a:cubicBezTo>
                    <a:pt x="33" y="105"/>
                    <a:pt x="33" y="104"/>
                    <a:pt x="32" y="104"/>
                  </a:cubicBezTo>
                  <a:cubicBezTo>
                    <a:pt x="32" y="104"/>
                    <a:pt x="31" y="104"/>
                    <a:pt x="31" y="103"/>
                  </a:cubicBezTo>
                  <a:cubicBezTo>
                    <a:pt x="30" y="104"/>
                    <a:pt x="31" y="105"/>
                    <a:pt x="31" y="106"/>
                  </a:cubicBezTo>
                  <a:cubicBezTo>
                    <a:pt x="32" y="106"/>
                    <a:pt x="32" y="106"/>
                    <a:pt x="33" y="106"/>
                  </a:cubicBezTo>
                  <a:close/>
                  <a:moveTo>
                    <a:pt x="103" y="105"/>
                  </a:moveTo>
                  <a:cubicBezTo>
                    <a:pt x="104" y="105"/>
                    <a:pt x="104" y="105"/>
                    <a:pt x="104" y="104"/>
                  </a:cubicBezTo>
                  <a:cubicBezTo>
                    <a:pt x="105" y="104"/>
                    <a:pt x="105" y="103"/>
                    <a:pt x="105" y="103"/>
                  </a:cubicBezTo>
                  <a:cubicBezTo>
                    <a:pt x="104" y="103"/>
                    <a:pt x="103" y="103"/>
                    <a:pt x="103" y="105"/>
                  </a:cubicBezTo>
                  <a:close/>
                  <a:moveTo>
                    <a:pt x="100" y="100"/>
                  </a:moveTo>
                  <a:cubicBezTo>
                    <a:pt x="100" y="99"/>
                    <a:pt x="100" y="98"/>
                    <a:pt x="99" y="98"/>
                  </a:cubicBezTo>
                  <a:cubicBezTo>
                    <a:pt x="99" y="99"/>
                    <a:pt x="99" y="100"/>
                    <a:pt x="99" y="100"/>
                  </a:cubicBezTo>
                  <a:cubicBezTo>
                    <a:pt x="100" y="100"/>
                    <a:pt x="100" y="100"/>
                    <a:pt x="100" y="101"/>
                  </a:cubicBezTo>
                  <a:lnTo>
                    <a:pt x="101" y="101"/>
                  </a:lnTo>
                  <a:cubicBezTo>
                    <a:pt x="101" y="101"/>
                    <a:pt x="101" y="100"/>
                    <a:pt x="102" y="100"/>
                  </a:cubicBezTo>
                  <a:cubicBezTo>
                    <a:pt x="102" y="99"/>
                    <a:pt x="102" y="99"/>
                    <a:pt x="102" y="98"/>
                  </a:cubicBezTo>
                  <a:cubicBezTo>
                    <a:pt x="101" y="98"/>
                    <a:pt x="101" y="98"/>
                    <a:pt x="101" y="98"/>
                  </a:cubicBezTo>
                  <a:cubicBezTo>
                    <a:pt x="100" y="97"/>
                    <a:pt x="100" y="97"/>
                    <a:pt x="100" y="98"/>
                  </a:cubicBezTo>
                  <a:cubicBezTo>
                    <a:pt x="100" y="98"/>
                    <a:pt x="100" y="98"/>
                    <a:pt x="100" y="99"/>
                  </a:cubicBezTo>
                  <a:cubicBezTo>
                    <a:pt x="100" y="100"/>
                    <a:pt x="100" y="100"/>
                    <a:pt x="100" y="100"/>
                  </a:cubicBezTo>
                  <a:close/>
                  <a:moveTo>
                    <a:pt x="94" y="102"/>
                  </a:moveTo>
                  <a:cubicBezTo>
                    <a:pt x="95" y="101"/>
                    <a:pt x="96" y="100"/>
                    <a:pt x="96" y="99"/>
                  </a:cubicBezTo>
                  <a:cubicBezTo>
                    <a:pt x="96" y="99"/>
                    <a:pt x="95" y="99"/>
                    <a:pt x="95" y="98"/>
                  </a:cubicBezTo>
                  <a:cubicBezTo>
                    <a:pt x="95" y="98"/>
                    <a:pt x="95" y="98"/>
                    <a:pt x="95" y="98"/>
                  </a:cubicBezTo>
                  <a:cubicBezTo>
                    <a:pt x="95" y="98"/>
                    <a:pt x="95" y="98"/>
                    <a:pt x="94" y="98"/>
                  </a:cubicBezTo>
                  <a:cubicBezTo>
                    <a:pt x="94" y="98"/>
                    <a:pt x="94" y="98"/>
                    <a:pt x="94" y="98"/>
                  </a:cubicBezTo>
                  <a:cubicBezTo>
                    <a:pt x="95" y="99"/>
                    <a:pt x="95" y="99"/>
                    <a:pt x="95" y="99"/>
                  </a:cubicBezTo>
                  <a:cubicBezTo>
                    <a:pt x="95" y="99"/>
                    <a:pt x="95" y="100"/>
                    <a:pt x="95" y="100"/>
                  </a:cubicBezTo>
                  <a:cubicBezTo>
                    <a:pt x="94" y="100"/>
                    <a:pt x="94" y="100"/>
                    <a:pt x="94" y="101"/>
                  </a:cubicBezTo>
                  <a:cubicBezTo>
                    <a:pt x="94" y="101"/>
                    <a:pt x="94" y="101"/>
                    <a:pt x="94" y="102"/>
                  </a:cubicBezTo>
                  <a:close/>
                  <a:moveTo>
                    <a:pt x="80" y="81"/>
                  </a:moveTo>
                  <a:cubicBezTo>
                    <a:pt x="81" y="81"/>
                    <a:pt x="81" y="81"/>
                    <a:pt x="81" y="81"/>
                  </a:cubicBezTo>
                  <a:cubicBezTo>
                    <a:pt x="82" y="81"/>
                    <a:pt x="82" y="81"/>
                    <a:pt x="82" y="80"/>
                  </a:cubicBezTo>
                  <a:cubicBezTo>
                    <a:pt x="82" y="80"/>
                    <a:pt x="82" y="80"/>
                    <a:pt x="82" y="79"/>
                  </a:cubicBezTo>
                  <a:cubicBezTo>
                    <a:pt x="82" y="79"/>
                    <a:pt x="81" y="79"/>
                    <a:pt x="81" y="79"/>
                  </a:cubicBezTo>
                  <a:cubicBezTo>
                    <a:pt x="80" y="80"/>
                    <a:pt x="80" y="80"/>
                    <a:pt x="80" y="81"/>
                  </a:cubicBezTo>
                  <a:close/>
                  <a:moveTo>
                    <a:pt x="69" y="75"/>
                  </a:moveTo>
                  <a:cubicBezTo>
                    <a:pt x="69" y="76"/>
                    <a:pt x="69" y="76"/>
                    <a:pt x="70" y="76"/>
                  </a:cubicBezTo>
                  <a:cubicBezTo>
                    <a:pt x="70" y="76"/>
                    <a:pt x="70" y="76"/>
                    <a:pt x="70" y="75"/>
                  </a:cubicBezTo>
                  <a:cubicBezTo>
                    <a:pt x="70" y="75"/>
                    <a:pt x="70" y="74"/>
                    <a:pt x="70" y="74"/>
                  </a:cubicBezTo>
                  <a:cubicBezTo>
                    <a:pt x="69" y="75"/>
                    <a:pt x="69" y="75"/>
                    <a:pt x="69" y="75"/>
                  </a:cubicBezTo>
                  <a:close/>
                  <a:moveTo>
                    <a:pt x="68" y="69"/>
                  </a:moveTo>
                  <a:cubicBezTo>
                    <a:pt x="68" y="69"/>
                    <a:pt x="69" y="69"/>
                    <a:pt x="69" y="70"/>
                  </a:cubicBezTo>
                  <a:cubicBezTo>
                    <a:pt x="69" y="71"/>
                    <a:pt x="70" y="71"/>
                    <a:pt x="70" y="71"/>
                  </a:cubicBezTo>
                  <a:cubicBezTo>
                    <a:pt x="71" y="71"/>
                    <a:pt x="71" y="71"/>
                    <a:pt x="71" y="70"/>
                  </a:cubicBezTo>
                  <a:cubicBezTo>
                    <a:pt x="71" y="69"/>
                    <a:pt x="72" y="69"/>
                    <a:pt x="72" y="68"/>
                  </a:cubicBezTo>
                  <a:cubicBezTo>
                    <a:pt x="72" y="67"/>
                    <a:pt x="71" y="67"/>
                    <a:pt x="71" y="66"/>
                  </a:cubicBezTo>
                  <a:cubicBezTo>
                    <a:pt x="71" y="66"/>
                    <a:pt x="70" y="66"/>
                    <a:pt x="70" y="66"/>
                  </a:cubicBezTo>
                  <a:cubicBezTo>
                    <a:pt x="69" y="66"/>
                    <a:pt x="69" y="66"/>
                    <a:pt x="68" y="67"/>
                  </a:cubicBezTo>
                  <a:cubicBezTo>
                    <a:pt x="68" y="67"/>
                    <a:pt x="68" y="68"/>
                    <a:pt x="68" y="69"/>
                  </a:cubicBezTo>
                  <a:close/>
                  <a:moveTo>
                    <a:pt x="95" y="64"/>
                  </a:moveTo>
                  <a:cubicBezTo>
                    <a:pt x="95" y="63"/>
                    <a:pt x="94" y="63"/>
                    <a:pt x="93" y="63"/>
                  </a:cubicBezTo>
                  <a:cubicBezTo>
                    <a:pt x="93" y="64"/>
                    <a:pt x="93" y="64"/>
                    <a:pt x="93" y="65"/>
                  </a:cubicBezTo>
                  <a:cubicBezTo>
                    <a:pt x="94" y="65"/>
                    <a:pt x="94" y="65"/>
                    <a:pt x="95" y="64"/>
                  </a:cubicBezTo>
                  <a:close/>
                  <a:moveTo>
                    <a:pt x="53" y="60"/>
                  </a:moveTo>
                  <a:cubicBezTo>
                    <a:pt x="54" y="61"/>
                    <a:pt x="54" y="61"/>
                    <a:pt x="54" y="60"/>
                  </a:cubicBezTo>
                  <a:cubicBezTo>
                    <a:pt x="55" y="60"/>
                    <a:pt x="55" y="60"/>
                    <a:pt x="55" y="59"/>
                  </a:cubicBezTo>
                  <a:cubicBezTo>
                    <a:pt x="54" y="59"/>
                    <a:pt x="53" y="59"/>
                    <a:pt x="53" y="60"/>
                  </a:cubicBezTo>
                  <a:close/>
                  <a:moveTo>
                    <a:pt x="50" y="59"/>
                  </a:moveTo>
                  <a:cubicBezTo>
                    <a:pt x="50" y="59"/>
                    <a:pt x="51" y="59"/>
                    <a:pt x="51" y="59"/>
                  </a:cubicBezTo>
                  <a:cubicBezTo>
                    <a:pt x="51" y="59"/>
                    <a:pt x="51" y="59"/>
                    <a:pt x="52" y="59"/>
                  </a:cubicBezTo>
                  <a:cubicBezTo>
                    <a:pt x="52" y="57"/>
                    <a:pt x="51" y="57"/>
                    <a:pt x="50" y="57"/>
                  </a:cubicBezTo>
                  <a:cubicBezTo>
                    <a:pt x="51" y="58"/>
                    <a:pt x="51" y="58"/>
                    <a:pt x="50" y="58"/>
                  </a:cubicBezTo>
                  <a:cubicBezTo>
                    <a:pt x="50" y="58"/>
                    <a:pt x="50" y="59"/>
                    <a:pt x="50" y="59"/>
                  </a:cubicBezTo>
                  <a:close/>
                  <a:moveTo>
                    <a:pt x="35" y="57"/>
                  </a:moveTo>
                  <a:cubicBezTo>
                    <a:pt x="36" y="57"/>
                    <a:pt x="36" y="57"/>
                    <a:pt x="36" y="57"/>
                  </a:cubicBezTo>
                  <a:cubicBezTo>
                    <a:pt x="36" y="57"/>
                    <a:pt x="36" y="58"/>
                    <a:pt x="37" y="57"/>
                  </a:cubicBezTo>
                  <a:cubicBezTo>
                    <a:pt x="37" y="57"/>
                    <a:pt x="38" y="56"/>
                    <a:pt x="37" y="56"/>
                  </a:cubicBezTo>
                  <a:cubicBezTo>
                    <a:pt x="36" y="56"/>
                    <a:pt x="35" y="56"/>
                    <a:pt x="35" y="57"/>
                  </a:cubicBezTo>
                  <a:close/>
                  <a:moveTo>
                    <a:pt x="71" y="57"/>
                  </a:moveTo>
                  <a:cubicBezTo>
                    <a:pt x="72" y="56"/>
                    <a:pt x="72" y="56"/>
                    <a:pt x="72" y="55"/>
                  </a:cubicBezTo>
                  <a:cubicBezTo>
                    <a:pt x="72" y="55"/>
                    <a:pt x="71" y="55"/>
                    <a:pt x="71" y="55"/>
                  </a:cubicBezTo>
                  <a:cubicBezTo>
                    <a:pt x="71" y="55"/>
                    <a:pt x="71" y="56"/>
                    <a:pt x="71" y="56"/>
                  </a:cubicBezTo>
                  <a:cubicBezTo>
                    <a:pt x="71" y="56"/>
                    <a:pt x="71" y="57"/>
                    <a:pt x="71" y="57"/>
                  </a:cubicBezTo>
                  <a:close/>
                  <a:moveTo>
                    <a:pt x="33" y="54"/>
                  </a:moveTo>
                  <a:cubicBezTo>
                    <a:pt x="33" y="54"/>
                    <a:pt x="33" y="54"/>
                    <a:pt x="33" y="54"/>
                  </a:cubicBezTo>
                  <a:cubicBezTo>
                    <a:pt x="33" y="53"/>
                    <a:pt x="33" y="53"/>
                    <a:pt x="33" y="53"/>
                  </a:cubicBezTo>
                  <a:cubicBezTo>
                    <a:pt x="33" y="53"/>
                    <a:pt x="32" y="53"/>
                    <a:pt x="32" y="53"/>
                  </a:cubicBezTo>
                  <a:cubicBezTo>
                    <a:pt x="32" y="52"/>
                    <a:pt x="32" y="52"/>
                    <a:pt x="31" y="52"/>
                  </a:cubicBezTo>
                  <a:cubicBezTo>
                    <a:pt x="31" y="52"/>
                    <a:pt x="31" y="53"/>
                    <a:pt x="31" y="54"/>
                  </a:cubicBezTo>
                  <a:cubicBezTo>
                    <a:pt x="32" y="54"/>
                    <a:pt x="32" y="54"/>
                    <a:pt x="33" y="54"/>
                  </a:cubicBezTo>
                  <a:close/>
                  <a:moveTo>
                    <a:pt x="62" y="52"/>
                  </a:moveTo>
                  <a:cubicBezTo>
                    <a:pt x="61" y="52"/>
                    <a:pt x="61" y="52"/>
                    <a:pt x="61" y="53"/>
                  </a:cubicBezTo>
                  <a:cubicBezTo>
                    <a:pt x="62" y="53"/>
                    <a:pt x="62" y="53"/>
                    <a:pt x="62" y="53"/>
                  </a:cubicBezTo>
                  <a:cubicBezTo>
                    <a:pt x="62" y="53"/>
                    <a:pt x="62" y="53"/>
                    <a:pt x="62" y="54"/>
                  </a:cubicBezTo>
                  <a:cubicBezTo>
                    <a:pt x="63" y="54"/>
                    <a:pt x="63" y="54"/>
                    <a:pt x="62" y="54"/>
                  </a:cubicBezTo>
                  <a:cubicBezTo>
                    <a:pt x="59" y="69"/>
                    <a:pt x="55" y="83"/>
                    <a:pt x="51" y="96"/>
                  </a:cubicBezTo>
                  <a:cubicBezTo>
                    <a:pt x="48" y="110"/>
                    <a:pt x="44" y="125"/>
                    <a:pt x="41" y="139"/>
                  </a:cubicBezTo>
                  <a:lnTo>
                    <a:pt x="64" y="139"/>
                  </a:lnTo>
                  <a:cubicBezTo>
                    <a:pt x="63" y="124"/>
                    <a:pt x="64" y="109"/>
                    <a:pt x="64" y="94"/>
                  </a:cubicBezTo>
                  <a:cubicBezTo>
                    <a:pt x="64" y="79"/>
                    <a:pt x="64" y="64"/>
                    <a:pt x="63" y="50"/>
                  </a:cubicBezTo>
                  <a:cubicBezTo>
                    <a:pt x="63" y="51"/>
                    <a:pt x="63" y="52"/>
                    <a:pt x="63" y="52"/>
                  </a:cubicBezTo>
                  <a:cubicBezTo>
                    <a:pt x="63" y="53"/>
                    <a:pt x="62" y="52"/>
                    <a:pt x="62" y="52"/>
                  </a:cubicBezTo>
                  <a:close/>
                  <a:moveTo>
                    <a:pt x="35" y="53"/>
                  </a:moveTo>
                  <a:cubicBezTo>
                    <a:pt x="36" y="53"/>
                    <a:pt x="36" y="53"/>
                    <a:pt x="37" y="52"/>
                  </a:cubicBezTo>
                  <a:cubicBezTo>
                    <a:pt x="37" y="51"/>
                    <a:pt x="37" y="51"/>
                    <a:pt x="37" y="50"/>
                  </a:cubicBezTo>
                  <a:cubicBezTo>
                    <a:pt x="37" y="51"/>
                    <a:pt x="36" y="51"/>
                    <a:pt x="36" y="51"/>
                  </a:cubicBezTo>
                  <a:cubicBezTo>
                    <a:pt x="35" y="52"/>
                    <a:pt x="35" y="52"/>
                    <a:pt x="35" y="53"/>
                  </a:cubicBezTo>
                  <a:close/>
                  <a:moveTo>
                    <a:pt x="100" y="54"/>
                  </a:moveTo>
                  <a:cubicBezTo>
                    <a:pt x="101" y="54"/>
                    <a:pt x="102" y="55"/>
                    <a:pt x="102" y="55"/>
                  </a:cubicBezTo>
                  <a:cubicBezTo>
                    <a:pt x="102" y="56"/>
                    <a:pt x="102" y="56"/>
                    <a:pt x="103" y="56"/>
                  </a:cubicBezTo>
                  <a:cubicBezTo>
                    <a:pt x="103" y="55"/>
                    <a:pt x="103" y="54"/>
                    <a:pt x="103" y="52"/>
                  </a:cubicBezTo>
                  <a:cubicBezTo>
                    <a:pt x="103" y="51"/>
                    <a:pt x="102" y="50"/>
                    <a:pt x="101" y="50"/>
                  </a:cubicBezTo>
                  <a:cubicBezTo>
                    <a:pt x="100" y="50"/>
                    <a:pt x="100" y="51"/>
                    <a:pt x="100" y="52"/>
                  </a:cubicBezTo>
                  <a:cubicBezTo>
                    <a:pt x="101" y="52"/>
                    <a:pt x="101" y="53"/>
                    <a:pt x="100" y="54"/>
                  </a:cubicBezTo>
                  <a:close/>
                  <a:moveTo>
                    <a:pt x="86" y="51"/>
                  </a:moveTo>
                  <a:cubicBezTo>
                    <a:pt x="87" y="51"/>
                    <a:pt x="87" y="50"/>
                    <a:pt x="87" y="50"/>
                  </a:cubicBezTo>
                  <a:cubicBezTo>
                    <a:pt x="87" y="50"/>
                    <a:pt x="87" y="50"/>
                    <a:pt x="88" y="50"/>
                  </a:cubicBezTo>
                  <a:cubicBezTo>
                    <a:pt x="88" y="50"/>
                    <a:pt x="88" y="49"/>
                    <a:pt x="88" y="49"/>
                  </a:cubicBezTo>
                  <a:cubicBezTo>
                    <a:pt x="88" y="49"/>
                    <a:pt x="89" y="49"/>
                    <a:pt x="89" y="50"/>
                  </a:cubicBezTo>
                  <a:cubicBezTo>
                    <a:pt x="89" y="49"/>
                    <a:pt x="89" y="49"/>
                    <a:pt x="89" y="49"/>
                  </a:cubicBezTo>
                  <a:cubicBezTo>
                    <a:pt x="89" y="49"/>
                    <a:pt x="89" y="48"/>
                    <a:pt x="89" y="48"/>
                  </a:cubicBezTo>
                  <a:cubicBezTo>
                    <a:pt x="88" y="48"/>
                    <a:pt x="88" y="48"/>
                    <a:pt x="87" y="49"/>
                  </a:cubicBezTo>
                  <a:cubicBezTo>
                    <a:pt x="87" y="49"/>
                    <a:pt x="86" y="50"/>
                    <a:pt x="86" y="51"/>
                  </a:cubicBezTo>
                  <a:close/>
                  <a:moveTo>
                    <a:pt x="48" y="49"/>
                  </a:moveTo>
                  <a:cubicBezTo>
                    <a:pt x="49" y="49"/>
                    <a:pt x="49" y="49"/>
                    <a:pt x="49" y="49"/>
                  </a:cubicBezTo>
                  <a:cubicBezTo>
                    <a:pt x="49" y="49"/>
                    <a:pt x="49" y="49"/>
                    <a:pt x="50" y="49"/>
                  </a:cubicBezTo>
                  <a:cubicBezTo>
                    <a:pt x="50" y="48"/>
                    <a:pt x="50" y="48"/>
                    <a:pt x="49" y="48"/>
                  </a:cubicBezTo>
                  <a:cubicBezTo>
                    <a:pt x="48" y="48"/>
                    <a:pt x="48" y="48"/>
                    <a:pt x="48" y="49"/>
                  </a:cubicBezTo>
                  <a:close/>
                  <a:moveTo>
                    <a:pt x="77" y="13"/>
                  </a:moveTo>
                  <a:lnTo>
                    <a:pt x="78" y="13"/>
                  </a:lnTo>
                  <a:cubicBezTo>
                    <a:pt x="79" y="12"/>
                    <a:pt x="78" y="12"/>
                    <a:pt x="77" y="12"/>
                  </a:cubicBezTo>
                  <a:lnTo>
                    <a:pt x="77" y="13"/>
                  </a:lnTo>
                  <a:close/>
                  <a:moveTo>
                    <a:pt x="70" y="12"/>
                  </a:moveTo>
                  <a:cubicBezTo>
                    <a:pt x="71" y="13"/>
                    <a:pt x="71" y="13"/>
                    <a:pt x="71" y="12"/>
                  </a:cubicBezTo>
                  <a:cubicBezTo>
                    <a:pt x="72" y="12"/>
                    <a:pt x="72" y="12"/>
                    <a:pt x="72" y="11"/>
                  </a:cubicBezTo>
                  <a:cubicBezTo>
                    <a:pt x="71" y="11"/>
                    <a:pt x="70" y="12"/>
                    <a:pt x="70" y="12"/>
                  </a:cubicBezTo>
                  <a:close/>
                  <a:moveTo>
                    <a:pt x="67" y="11"/>
                  </a:moveTo>
                  <a:cubicBezTo>
                    <a:pt x="68" y="11"/>
                    <a:pt x="68" y="11"/>
                    <a:pt x="68" y="11"/>
                  </a:cubicBezTo>
                  <a:cubicBezTo>
                    <a:pt x="68" y="11"/>
                    <a:pt x="68" y="11"/>
                    <a:pt x="69" y="11"/>
                  </a:cubicBezTo>
                  <a:cubicBezTo>
                    <a:pt x="69" y="10"/>
                    <a:pt x="68" y="9"/>
                    <a:pt x="68" y="9"/>
                  </a:cubicBezTo>
                  <a:cubicBezTo>
                    <a:pt x="68" y="10"/>
                    <a:pt x="68" y="10"/>
                    <a:pt x="67" y="10"/>
                  </a:cubicBezTo>
                  <a:cubicBezTo>
                    <a:pt x="67" y="10"/>
                    <a:pt x="67" y="11"/>
                    <a:pt x="67" y="11"/>
                  </a:cubicBezTo>
                  <a:close/>
                  <a:moveTo>
                    <a:pt x="52" y="8"/>
                  </a:moveTo>
                  <a:cubicBezTo>
                    <a:pt x="52" y="9"/>
                    <a:pt x="53" y="9"/>
                    <a:pt x="53" y="9"/>
                  </a:cubicBezTo>
                  <a:cubicBezTo>
                    <a:pt x="53" y="9"/>
                    <a:pt x="53" y="9"/>
                    <a:pt x="54" y="9"/>
                  </a:cubicBezTo>
                  <a:cubicBezTo>
                    <a:pt x="54" y="9"/>
                    <a:pt x="55" y="8"/>
                    <a:pt x="54" y="7"/>
                  </a:cubicBezTo>
                  <a:cubicBezTo>
                    <a:pt x="53" y="7"/>
                    <a:pt x="52" y="8"/>
                    <a:pt x="52" y="8"/>
                  </a:cubicBezTo>
                  <a:close/>
                  <a:moveTo>
                    <a:pt x="92" y="8"/>
                  </a:moveTo>
                  <a:cubicBezTo>
                    <a:pt x="92" y="8"/>
                    <a:pt x="92" y="7"/>
                    <a:pt x="92" y="7"/>
                  </a:cubicBezTo>
                  <a:cubicBezTo>
                    <a:pt x="92" y="7"/>
                    <a:pt x="91" y="7"/>
                    <a:pt x="92" y="6"/>
                  </a:cubicBezTo>
                  <a:lnTo>
                    <a:pt x="90" y="6"/>
                  </a:lnTo>
                  <a:cubicBezTo>
                    <a:pt x="90" y="7"/>
                    <a:pt x="91" y="8"/>
                    <a:pt x="92" y="8"/>
                  </a:cubicBezTo>
                  <a:close/>
                  <a:moveTo>
                    <a:pt x="87" y="7"/>
                  </a:moveTo>
                  <a:cubicBezTo>
                    <a:pt x="89" y="7"/>
                    <a:pt x="89" y="7"/>
                    <a:pt x="90" y="5"/>
                  </a:cubicBezTo>
                  <a:cubicBezTo>
                    <a:pt x="89" y="5"/>
                    <a:pt x="88" y="5"/>
                    <a:pt x="88" y="5"/>
                  </a:cubicBezTo>
                  <a:cubicBezTo>
                    <a:pt x="87" y="6"/>
                    <a:pt x="87" y="6"/>
                    <a:pt x="87" y="7"/>
                  </a:cubicBezTo>
                  <a:close/>
                  <a:moveTo>
                    <a:pt x="50" y="6"/>
                  </a:moveTo>
                  <a:cubicBezTo>
                    <a:pt x="50" y="6"/>
                    <a:pt x="50" y="6"/>
                    <a:pt x="50" y="5"/>
                  </a:cubicBezTo>
                  <a:cubicBezTo>
                    <a:pt x="50" y="5"/>
                    <a:pt x="49" y="5"/>
                    <a:pt x="49" y="5"/>
                  </a:cubicBezTo>
                  <a:cubicBezTo>
                    <a:pt x="49" y="4"/>
                    <a:pt x="48" y="4"/>
                    <a:pt x="48" y="4"/>
                  </a:cubicBezTo>
                  <a:cubicBezTo>
                    <a:pt x="48" y="4"/>
                    <a:pt x="48" y="5"/>
                    <a:pt x="48" y="6"/>
                  </a:cubicBezTo>
                  <a:cubicBezTo>
                    <a:pt x="48" y="6"/>
                    <a:pt x="49" y="6"/>
                    <a:pt x="50" y="6"/>
                  </a:cubicBezTo>
                  <a:close/>
                  <a:moveTo>
                    <a:pt x="110" y="4"/>
                  </a:moveTo>
                  <a:cubicBezTo>
                    <a:pt x="110" y="4"/>
                    <a:pt x="110" y="4"/>
                    <a:pt x="111" y="4"/>
                  </a:cubicBezTo>
                  <a:cubicBezTo>
                    <a:pt x="111" y="4"/>
                    <a:pt x="111" y="4"/>
                    <a:pt x="112" y="4"/>
                  </a:cubicBezTo>
                  <a:cubicBezTo>
                    <a:pt x="112" y="4"/>
                    <a:pt x="112" y="4"/>
                    <a:pt x="112" y="4"/>
                  </a:cubicBezTo>
                  <a:cubicBezTo>
                    <a:pt x="113" y="4"/>
                    <a:pt x="112" y="3"/>
                    <a:pt x="112" y="3"/>
                  </a:cubicBezTo>
                  <a:cubicBezTo>
                    <a:pt x="112" y="4"/>
                    <a:pt x="111" y="4"/>
                    <a:pt x="111" y="3"/>
                  </a:cubicBezTo>
                  <a:cubicBezTo>
                    <a:pt x="111" y="3"/>
                    <a:pt x="111" y="3"/>
                    <a:pt x="110" y="3"/>
                  </a:cubicBezTo>
                  <a:lnTo>
                    <a:pt x="110" y="4"/>
                  </a:lnTo>
                  <a:close/>
                  <a:moveTo>
                    <a:pt x="52" y="5"/>
                  </a:moveTo>
                  <a:cubicBezTo>
                    <a:pt x="52" y="5"/>
                    <a:pt x="53" y="5"/>
                    <a:pt x="53" y="4"/>
                  </a:cubicBezTo>
                  <a:cubicBezTo>
                    <a:pt x="54" y="3"/>
                    <a:pt x="54" y="2"/>
                    <a:pt x="53" y="2"/>
                  </a:cubicBezTo>
                  <a:cubicBezTo>
                    <a:pt x="53" y="3"/>
                    <a:pt x="53" y="3"/>
                    <a:pt x="52" y="3"/>
                  </a:cubicBezTo>
                  <a:cubicBezTo>
                    <a:pt x="52" y="3"/>
                    <a:pt x="52" y="4"/>
                    <a:pt x="52" y="5"/>
                  </a:cubicBezTo>
                  <a:close/>
                  <a:moveTo>
                    <a:pt x="89" y="2"/>
                  </a:moveTo>
                  <a:cubicBezTo>
                    <a:pt x="88" y="1"/>
                    <a:pt x="88" y="0"/>
                    <a:pt x="87" y="0"/>
                  </a:cubicBezTo>
                  <a:cubicBezTo>
                    <a:pt x="87" y="1"/>
                    <a:pt x="87" y="1"/>
                    <a:pt x="87" y="2"/>
                  </a:cubicBezTo>
                  <a:cubicBezTo>
                    <a:pt x="88" y="2"/>
                    <a:pt x="88" y="2"/>
                    <a:pt x="89" y="2"/>
                  </a:cubicBezTo>
                  <a:close/>
                  <a:moveTo>
                    <a:pt x="75" y="3"/>
                  </a:moveTo>
                  <a:cubicBezTo>
                    <a:pt x="74" y="3"/>
                    <a:pt x="74" y="3"/>
                    <a:pt x="74" y="3"/>
                  </a:cubicBezTo>
                  <a:cubicBezTo>
                    <a:pt x="73" y="3"/>
                    <a:pt x="73" y="3"/>
                    <a:pt x="73" y="3"/>
                  </a:cubicBezTo>
                  <a:cubicBezTo>
                    <a:pt x="72" y="3"/>
                    <a:pt x="72" y="3"/>
                    <a:pt x="72" y="3"/>
                  </a:cubicBezTo>
                  <a:cubicBezTo>
                    <a:pt x="72" y="4"/>
                    <a:pt x="71" y="4"/>
                    <a:pt x="71" y="4"/>
                  </a:cubicBezTo>
                  <a:cubicBezTo>
                    <a:pt x="70" y="4"/>
                    <a:pt x="71" y="5"/>
                    <a:pt x="71" y="5"/>
                  </a:cubicBezTo>
                  <a:cubicBezTo>
                    <a:pt x="71" y="5"/>
                    <a:pt x="72" y="5"/>
                    <a:pt x="71" y="6"/>
                  </a:cubicBezTo>
                  <a:cubicBezTo>
                    <a:pt x="72" y="5"/>
                    <a:pt x="72" y="5"/>
                    <a:pt x="73" y="5"/>
                  </a:cubicBezTo>
                  <a:cubicBezTo>
                    <a:pt x="74" y="5"/>
                    <a:pt x="74" y="5"/>
                    <a:pt x="75" y="6"/>
                  </a:cubicBezTo>
                  <a:cubicBezTo>
                    <a:pt x="75" y="5"/>
                    <a:pt x="75" y="5"/>
                    <a:pt x="75" y="4"/>
                  </a:cubicBezTo>
                  <a:cubicBezTo>
                    <a:pt x="75" y="4"/>
                    <a:pt x="76" y="4"/>
                    <a:pt x="76" y="3"/>
                  </a:cubicBezTo>
                  <a:cubicBezTo>
                    <a:pt x="77" y="3"/>
                    <a:pt x="77" y="3"/>
                    <a:pt x="77" y="2"/>
                  </a:cubicBezTo>
                  <a:cubicBezTo>
                    <a:pt x="78" y="2"/>
                    <a:pt x="78" y="1"/>
                    <a:pt x="78" y="1"/>
                  </a:cubicBezTo>
                  <a:cubicBezTo>
                    <a:pt x="77" y="1"/>
                    <a:pt x="77" y="1"/>
                    <a:pt x="77" y="1"/>
                  </a:cubicBezTo>
                  <a:cubicBezTo>
                    <a:pt x="77" y="2"/>
                    <a:pt x="76" y="2"/>
                    <a:pt x="76" y="2"/>
                  </a:cubicBezTo>
                  <a:cubicBezTo>
                    <a:pt x="76" y="2"/>
                    <a:pt x="75" y="2"/>
                    <a:pt x="75" y="1"/>
                  </a:cubicBezTo>
                  <a:cubicBezTo>
                    <a:pt x="75" y="1"/>
                    <a:pt x="75" y="1"/>
                    <a:pt x="74" y="0"/>
                  </a:cubicBezTo>
                  <a:cubicBezTo>
                    <a:pt x="74" y="1"/>
                    <a:pt x="74" y="1"/>
                    <a:pt x="75" y="2"/>
                  </a:cubicBezTo>
                  <a:cubicBezTo>
                    <a:pt x="75" y="2"/>
                    <a:pt x="75" y="3"/>
                    <a:pt x="75" y="3"/>
                  </a:cubicBezTo>
                  <a:close/>
                  <a:moveTo>
                    <a:pt x="66" y="1"/>
                  </a:moveTo>
                  <a:cubicBezTo>
                    <a:pt x="66" y="0"/>
                    <a:pt x="67" y="0"/>
                    <a:pt x="68" y="0"/>
                  </a:cubicBezTo>
                  <a:cubicBezTo>
                    <a:pt x="69" y="1"/>
                    <a:pt x="70" y="1"/>
                    <a:pt x="70" y="2"/>
                  </a:cubicBezTo>
                  <a:cubicBezTo>
                    <a:pt x="72" y="1"/>
                    <a:pt x="74" y="1"/>
                    <a:pt x="76" y="0"/>
                  </a:cubicBezTo>
                  <a:cubicBezTo>
                    <a:pt x="78" y="0"/>
                    <a:pt x="80" y="0"/>
                    <a:pt x="83" y="0"/>
                  </a:cubicBezTo>
                  <a:cubicBezTo>
                    <a:pt x="85" y="0"/>
                    <a:pt x="87" y="0"/>
                    <a:pt x="90" y="0"/>
                  </a:cubicBezTo>
                  <a:cubicBezTo>
                    <a:pt x="92" y="1"/>
                    <a:pt x="94" y="0"/>
                    <a:pt x="96" y="0"/>
                  </a:cubicBezTo>
                  <a:cubicBezTo>
                    <a:pt x="96" y="0"/>
                    <a:pt x="96" y="1"/>
                    <a:pt x="96" y="1"/>
                  </a:cubicBezTo>
                  <a:cubicBezTo>
                    <a:pt x="96" y="1"/>
                    <a:pt x="96" y="2"/>
                    <a:pt x="96" y="2"/>
                  </a:cubicBezTo>
                  <a:cubicBezTo>
                    <a:pt x="97" y="2"/>
                    <a:pt x="98" y="2"/>
                    <a:pt x="99" y="2"/>
                  </a:cubicBezTo>
                  <a:cubicBezTo>
                    <a:pt x="99" y="2"/>
                    <a:pt x="100" y="2"/>
                    <a:pt x="101" y="3"/>
                  </a:cubicBezTo>
                  <a:cubicBezTo>
                    <a:pt x="101" y="3"/>
                    <a:pt x="101" y="3"/>
                    <a:pt x="101" y="2"/>
                  </a:cubicBezTo>
                  <a:cubicBezTo>
                    <a:pt x="102" y="2"/>
                    <a:pt x="102" y="2"/>
                    <a:pt x="102" y="2"/>
                  </a:cubicBezTo>
                  <a:cubicBezTo>
                    <a:pt x="102" y="1"/>
                    <a:pt x="102" y="1"/>
                    <a:pt x="102" y="1"/>
                  </a:cubicBezTo>
                  <a:cubicBezTo>
                    <a:pt x="103" y="1"/>
                    <a:pt x="103" y="0"/>
                    <a:pt x="103" y="0"/>
                  </a:cubicBezTo>
                  <a:cubicBezTo>
                    <a:pt x="103" y="1"/>
                    <a:pt x="103" y="1"/>
                    <a:pt x="103" y="2"/>
                  </a:cubicBezTo>
                  <a:cubicBezTo>
                    <a:pt x="102" y="2"/>
                    <a:pt x="102" y="2"/>
                    <a:pt x="102" y="3"/>
                  </a:cubicBezTo>
                  <a:cubicBezTo>
                    <a:pt x="103" y="4"/>
                    <a:pt x="105" y="4"/>
                    <a:pt x="106" y="4"/>
                  </a:cubicBezTo>
                  <a:cubicBezTo>
                    <a:pt x="107" y="4"/>
                    <a:pt x="108" y="5"/>
                    <a:pt x="109" y="5"/>
                  </a:cubicBezTo>
                  <a:cubicBezTo>
                    <a:pt x="110" y="5"/>
                    <a:pt x="110" y="4"/>
                    <a:pt x="110" y="3"/>
                  </a:cubicBezTo>
                  <a:cubicBezTo>
                    <a:pt x="109" y="2"/>
                    <a:pt x="109" y="2"/>
                    <a:pt x="109" y="1"/>
                  </a:cubicBezTo>
                  <a:cubicBezTo>
                    <a:pt x="110" y="1"/>
                    <a:pt x="111" y="1"/>
                    <a:pt x="113" y="1"/>
                  </a:cubicBezTo>
                  <a:cubicBezTo>
                    <a:pt x="114" y="1"/>
                    <a:pt x="115" y="0"/>
                    <a:pt x="116" y="0"/>
                  </a:cubicBezTo>
                  <a:cubicBezTo>
                    <a:pt x="116" y="1"/>
                    <a:pt x="115" y="1"/>
                    <a:pt x="115" y="2"/>
                  </a:cubicBezTo>
                  <a:cubicBezTo>
                    <a:pt x="115" y="2"/>
                    <a:pt x="114" y="2"/>
                    <a:pt x="113" y="2"/>
                  </a:cubicBezTo>
                  <a:cubicBezTo>
                    <a:pt x="113" y="3"/>
                    <a:pt x="114" y="3"/>
                    <a:pt x="115" y="3"/>
                  </a:cubicBezTo>
                  <a:cubicBezTo>
                    <a:pt x="115" y="3"/>
                    <a:pt x="116" y="3"/>
                    <a:pt x="117" y="3"/>
                  </a:cubicBezTo>
                  <a:lnTo>
                    <a:pt x="117" y="84"/>
                  </a:lnTo>
                  <a:lnTo>
                    <a:pt x="117" y="105"/>
                  </a:lnTo>
                  <a:cubicBezTo>
                    <a:pt x="117" y="111"/>
                    <a:pt x="117" y="117"/>
                    <a:pt x="116" y="121"/>
                  </a:cubicBezTo>
                  <a:cubicBezTo>
                    <a:pt x="117" y="123"/>
                    <a:pt x="117" y="124"/>
                    <a:pt x="117" y="126"/>
                  </a:cubicBezTo>
                  <a:cubicBezTo>
                    <a:pt x="117" y="128"/>
                    <a:pt x="117" y="130"/>
                    <a:pt x="117" y="131"/>
                  </a:cubicBezTo>
                  <a:cubicBezTo>
                    <a:pt x="116" y="131"/>
                    <a:pt x="115" y="131"/>
                    <a:pt x="114" y="131"/>
                  </a:cubicBezTo>
                  <a:cubicBezTo>
                    <a:pt x="114" y="132"/>
                    <a:pt x="113" y="133"/>
                    <a:pt x="113" y="134"/>
                  </a:cubicBezTo>
                  <a:cubicBezTo>
                    <a:pt x="113" y="134"/>
                    <a:pt x="114" y="135"/>
                    <a:pt x="114" y="136"/>
                  </a:cubicBezTo>
                  <a:cubicBezTo>
                    <a:pt x="115" y="137"/>
                    <a:pt x="116" y="137"/>
                    <a:pt x="117" y="137"/>
                  </a:cubicBezTo>
                  <a:cubicBezTo>
                    <a:pt x="117" y="137"/>
                    <a:pt x="117" y="138"/>
                    <a:pt x="117" y="138"/>
                  </a:cubicBezTo>
                  <a:cubicBezTo>
                    <a:pt x="116" y="138"/>
                    <a:pt x="116" y="139"/>
                    <a:pt x="116" y="139"/>
                  </a:cubicBezTo>
                  <a:cubicBezTo>
                    <a:pt x="117" y="139"/>
                    <a:pt x="118" y="139"/>
                    <a:pt x="120" y="139"/>
                  </a:cubicBezTo>
                  <a:cubicBezTo>
                    <a:pt x="121" y="139"/>
                    <a:pt x="123" y="139"/>
                    <a:pt x="124" y="139"/>
                  </a:cubicBezTo>
                  <a:lnTo>
                    <a:pt x="124" y="141"/>
                  </a:lnTo>
                  <a:cubicBezTo>
                    <a:pt x="125" y="141"/>
                    <a:pt x="125" y="141"/>
                    <a:pt x="126" y="141"/>
                  </a:cubicBezTo>
                  <a:cubicBezTo>
                    <a:pt x="126" y="141"/>
                    <a:pt x="127" y="141"/>
                    <a:pt x="128" y="141"/>
                  </a:cubicBezTo>
                  <a:cubicBezTo>
                    <a:pt x="128" y="141"/>
                    <a:pt x="129" y="140"/>
                    <a:pt x="128" y="139"/>
                  </a:cubicBezTo>
                  <a:lnTo>
                    <a:pt x="132" y="139"/>
                  </a:lnTo>
                  <a:lnTo>
                    <a:pt x="132" y="175"/>
                  </a:lnTo>
                  <a:lnTo>
                    <a:pt x="117" y="175"/>
                  </a:lnTo>
                  <a:cubicBezTo>
                    <a:pt x="117" y="179"/>
                    <a:pt x="117" y="183"/>
                    <a:pt x="117" y="187"/>
                  </a:cubicBezTo>
                  <a:cubicBezTo>
                    <a:pt x="117" y="191"/>
                    <a:pt x="117" y="194"/>
                    <a:pt x="117" y="197"/>
                  </a:cubicBezTo>
                  <a:cubicBezTo>
                    <a:pt x="117" y="198"/>
                    <a:pt x="116" y="198"/>
                    <a:pt x="115" y="197"/>
                  </a:cubicBezTo>
                  <a:cubicBezTo>
                    <a:pt x="115" y="197"/>
                    <a:pt x="114" y="197"/>
                    <a:pt x="114" y="196"/>
                  </a:cubicBezTo>
                  <a:cubicBezTo>
                    <a:pt x="114" y="196"/>
                    <a:pt x="114" y="197"/>
                    <a:pt x="114" y="197"/>
                  </a:cubicBezTo>
                  <a:cubicBezTo>
                    <a:pt x="114" y="198"/>
                    <a:pt x="114" y="198"/>
                    <a:pt x="114" y="199"/>
                  </a:cubicBezTo>
                  <a:cubicBezTo>
                    <a:pt x="113" y="199"/>
                    <a:pt x="113" y="199"/>
                    <a:pt x="112" y="199"/>
                  </a:cubicBezTo>
                  <a:cubicBezTo>
                    <a:pt x="112" y="199"/>
                    <a:pt x="112" y="200"/>
                    <a:pt x="111" y="201"/>
                  </a:cubicBezTo>
                  <a:cubicBezTo>
                    <a:pt x="111" y="200"/>
                    <a:pt x="110" y="199"/>
                    <a:pt x="110" y="199"/>
                  </a:cubicBezTo>
                  <a:cubicBezTo>
                    <a:pt x="109" y="199"/>
                    <a:pt x="108" y="199"/>
                    <a:pt x="107" y="198"/>
                  </a:cubicBezTo>
                  <a:cubicBezTo>
                    <a:pt x="107" y="199"/>
                    <a:pt x="107" y="199"/>
                    <a:pt x="107" y="200"/>
                  </a:cubicBezTo>
                  <a:cubicBezTo>
                    <a:pt x="107" y="200"/>
                    <a:pt x="107" y="201"/>
                    <a:pt x="107" y="202"/>
                  </a:cubicBezTo>
                  <a:cubicBezTo>
                    <a:pt x="107" y="202"/>
                    <a:pt x="108" y="202"/>
                    <a:pt x="108" y="202"/>
                  </a:cubicBezTo>
                  <a:cubicBezTo>
                    <a:pt x="108" y="201"/>
                    <a:pt x="109" y="201"/>
                    <a:pt x="109" y="201"/>
                  </a:cubicBezTo>
                  <a:cubicBezTo>
                    <a:pt x="110" y="202"/>
                    <a:pt x="110" y="202"/>
                    <a:pt x="109" y="202"/>
                  </a:cubicBezTo>
                  <a:cubicBezTo>
                    <a:pt x="109" y="202"/>
                    <a:pt x="109" y="202"/>
                    <a:pt x="109" y="203"/>
                  </a:cubicBezTo>
                  <a:cubicBezTo>
                    <a:pt x="109" y="203"/>
                    <a:pt x="109" y="203"/>
                    <a:pt x="109" y="203"/>
                  </a:cubicBezTo>
                  <a:cubicBezTo>
                    <a:pt x="108" y="203"/>
                    <a:pt x="108" y="203"/>
                    <a:pt x="108" y="204"/>
                  </a:cubicBezTo>
                  <a:cubicBezTo>
                    <a:pt x="110" y="204"/>
                    <a:pt x="110" y="205"/>
                    <a:pt x="111" y="207"/>
                  </a:cubicBezTo>
                  <a:cubicBezTo>
                    <a:pt x="111" y="207"/>
                    <a:pt x="112" y="207"/>
                    <a:pt x="112" y="206"/>
                  </a:cubicBezTo>
                  <a:cubicBezTo>
                    <a:pt x="112" y="206"/>
                    <a:pt x="113" y="206"/>
                    <a:pt x="114" y="206"/>
                  </a:cubicBezTo>
                  <a:cubicBezTo>
                    <a:pt x="113" y="205"/>
                    <a:pt x="113" y="204"/>
                    <a:pt x="112" y="204"/>
                  </a:cubicBezTo>
                  <a:cubicBezTo>
                    <a:pt x="112" y="204"/>
                    <a:pt x="111" y="204"/>
                    <a:pt x="111" y="204"/>
                  </a:cubicBezTo>
                  <a:cubicBezTo>
                    <a:pt x="112" y="203"/>
                    <a:pt x="112" y="202"/>
                    <a:pt x="112" y="201"/>
                  </a:cubicBezTo>
                  <a:cubicBezTo>
                    <a:pt x="112" y="200"/>
                    <a:pt x="113" y="200"/>
                    <a:pt x="114" y="199"/>
                  </a:cubicBezTo>
                  <a:cubicBezTo>
                    <a:pt x="114" y="199"/>
                    <a:pt x="114" y="199"/>
                    <a:pt x="114" y="199"/>
                  </a:cubicBezTo>
                  <a:cubicBezTo>
                    <a:pt x="114" y="199"/>
                    <a:pt x="114" y="199"/>
                    <a:pt x="114" y="199"/>
                  </a:cubicBezTo>
                  <a:lnTo>
                    <a:pt x="114" y="200"/>
                  </a:lnTo>
                  <a:cubicBezTo>
                    <a:pt x="114" y="200"/>
                    <a:pt x="114" y="201"/>
                    <a:pt x="115" y="201"/>
                  </a:cubicBezTo>
                  <a:cubicBezTo>
                    <a:pt x="115" y="201"/>
                    <a:pt x="115" y="201"/>
                    <a:pt x="115" y="200"/>
                  </a:cubicBezTo>
                  <a:cubicBezTo>
                    <a:pt x="115" y="200"/>
                    <a:pt x="115" y="200"/>
                    <a:pt x="115" y="200"/>
                  </a:cubicBezTo>
                  <a:cubicBezTo>
                    <a:pt x="116" y="200"/>
                    <a:pt x="116" y="200"/>
                    <a:pt x="116" y="199"/>
                  </a:cubicBezTo>
                  <a:cubicBezTo>
                    <a:pt x="116" y="199"/>
                    <a:pt x="116" y="199"/>
                    <a:pt x="117" y="199"/>
                  </a:cubicBezTo>
                  <a:cubicBezTo>
                    <a:pt x="117" y="200"/>
                    <a:pt x="117" y="201"/>
                    <a:pt x="117" y="203"/>
                  </a:cubicBezTo>
                  <a:cubicBezTo>
                    <a:pt x="117" y="204"/>
                    <a:pt x="117" y="205"/>
                    <a:pt x="116" y="206"/>
                  </a:cubicBezTo>
                  <a:cubicBezTo>
                    <a:pt x="116" y="207"/>
                    <a:pt x="117" y="207"/>
                    <a:pt x="117" y="208"/>
                  </a:cubicBezTo>
                  <a:cubicBezTo>
                    <a:pt x="117" y="208"/>
                    <a:pt x="117" y="209"/>
                    <a:pt x="117" y="210"/>
                  </a:cubicBezTo>
                  <a:cubicBezTo>
                    <a:pt x="116" y="210"/>
                    <a:pt x="116" y="211"/>
                    <a:pt x="116" y="211"/>
                  </a:cubicBezTo>
                  <a:cubicBezTo>
                    <a:pt x="116" y="212"/>
                    <a:pt x="116" y="212"/>
                    <a:pt x="117" y="213"/>
                  </a:cubicBezTo>
                  <a:cubicBezTo>
                    <a:pt x="116" y="213"/>
                    <a:pt x="115" y="212"/>
                    <a:pt x="115" y="211"/>
                  </a:cubicBezTo>
                  <a:cubicBezTo>
                    <a:pt x="115" y="210"/>
                    <a:pt x="115" y="209"/>
                    <a:pt x="115" y="208"/>
                  </a:cubicBezTo>
                  <a:cubicBezTo>
                    <a:pt x="115" y="208"/>
                    <a:pt x="115" y="208"/>
                    <a:pt x="114" y="208"/>
                  </a:cubicBezTo>
                  <a:cubicBezTo>
                    <a:pt x="114" y="208"/>
                    <a:pt x="113" y="208"/>
                    <a:pt x="113" y="207"/>
                  </a:cubicBezTo>
                  <a:cubicBezTo>
                    <a:pt x="113" y="208"/>
                    <a:pt x="113" y="208"/>
                    <a:pt x="113" y="208"/>
                  </a:cubicBezTo>
                  <a:cubicBezTo>
                    <a:pt x="113" y="208"/>
                    <a:pt x="113" y="208"/>
                    <a:pt x="113" y="209"/>
                  </a:cubicBezTo>
                  <a:cubicBezTo>
                    <a:pt x="113" y="209"/>
                    <a:pt x="114" y="209"/>
                    <a:pt x="114" y="209"/>
                  </a:cubicBezTo>
                  <a:cubicBezTo>
                    <a:pt x="114" y="209"/>
                    <a:pt x="114" y="210"/>
                    <a:pt x="114" y="210"/>
                  </a:cubicBezTo>
                  <a:cubicBezTo>
                    <a:pt x="113" y="210"/>
                    <a:pt x="113" y="210"/>
                    <a:pt x="113" y="210"/>
                  </a:cubicBezTo>
                  <a:cubicBezTo>
                    <a:pt x="113" y="210"/>
                    <a:pt x="113" y="210"/>
                    <a:pt x="112" y="210"/>
                  </a:cubicBezTo>
                  <a:cubicBezTo>
                    <a:pt x="112" y="210"/>
                    <a:pt x="112" y="210"/>
                    <a:pt x="112" y="210"/>
                  </a:cubicBezTo>
                  <a:cubicBezTo>
                    <a:pt x="112" y="210"/>
                    <a:pt x="111" y="210"/>
                    <a:pt x="111" y="210"/>
                  </a:cubicBezTo>
                  <a:cubicBezTo>
                    <a:pt x="112" y="211"/>
                    <a:pt x="113" y="212"/>
                    <a:pt x="114" y="213"/>
                  </a:cubicBezTo>
                  <a:cubicBezTo>
                    <a:pt x="114" y="212"/>
                    <a:pt x="113" y="212"/>
                    <a:pt x="112" y="213"/>
                  </a:cubicBezTo>
                  <a:cubicBezTo>
                    <a:pt x="111" y="213"/>
                    <a:pt x="110" y="213"/>
                    <a:pt x="109" y="213"/>
                  </a:cubicBezTo>
                  <a:cubicBezTo>
                    <a:pt x="108" y="213"/>
                    <a:pt x="107" y="213"/>
                    <a:pt x="106" y="212"/>
                  </a:cubicBezTo>
                  <a:cubicBezTo>
                    <a:pt x="105" y="212"/>
                    <a:pt x="104" y="211"/>
                    <a:pt x="104" y="211"/>
                  </a:cubicBezTo>
                  <a:cubicBezTo>
                    <a:pt x="104" y="211"/>
                    <a:pt x="103" y="211"/>
                    <a:pt x="104" y="212"/>
                  </a:cubicBezTo>
                  <a:cubicBezTo>
                    <a:pt x="104" y="212"/>
                    <a:pt x="104" y="212"/>
                    <a:pt x="103" y="213"/>
                  </a:cubicBezTo>
                  <a:cubicBezTo>
                    <a:pt x="102" y="213"/>
                    <a:pt x="101" y="213"/>
                    <a:pt x="100" y="213"/>
                  </a:cubicBezTo>
                  <a:cubicBezTo>
                    <a:pt x="100" y="213"/>
                    <a:pt x="99" y="213"/>
                    <a:pt x="97" y="213"/>
                  </a:cubicBezTo>
                  <a:cubicBezTo>
                    <a:pt x="98" y="212"/>
                    <a:pt x="98" y="212"/>
                    <a:pt x="97" y="212"/>
                  </a:cubicBezTo>
                  <a:cubicBezTo>
                    <a:pt x="97" y="211"/>
                    <a:pt x="97" y="211"/>
                    <a:pt x="97" y="210"/>
                  </a:cubicBezTo>
                  <a:cubicBezTo>
                    <a:pt x="96" y="210"/>
                    <a:pt x="95" y="210"/>
                    <a:pt x="93" y="209"/>
                  </a:cubicBezTo>
                  <a:cubicBezTo>
                    <a:pt x="93" y="210"/>
                    <a:pt x="93" y="210"/>
                    <a:pt x="93" y="211"/>
                  </a:cubicBezTo>
                  <a:cubicBezTo>
                    <a:pt x="93" y="211"/>
                    <a:pt x="93" y="212"/>
                    <a:pt x="92" y="213"/>
                  </a:cubicBezTo>
                  <a:cubicBezTo>
                    <a:pt x="91" y="213"/>
                    <a:pt x="89" y="213"/>
                    <a:pt x="87" y="213"/>
                  </a:cubicBezTo>
                  <a:cubicBezTo>
                    <a:pt x="85" y="213"/>
                    <a:pt x="83" y="213"/>
                    <a:pt x="80" y="213"/>
                  </a:cubicBezTo>
                  <a:cubicBezTo>
                    <a:pt x="80" y="212"/>
                    <a:pt x="81" y="211"/>
                    <a:pt x="81" y="211"/>
                  </a:cubicBezTo>
                  <a:cubicBezTo>
                    <a:pt x="82" y="210"/>
                    <a:pt x="82" y="210"/>
                    <a:pt x="81" y="209"/>
                  </a:cubicBezTo>
                  <a:cubicBezTo>
                    <a:pt x="81" y="209"/>
                    <a:pt x="81" y="208"/>
                    <a:pt x="81" y="208"/>
                  </a:cubicBezTo>
                  <a:lnTo>
                    <a:pt x="80" y="208"/>
                  </a:lnTo>
                  <a:cubicBezTo>
                    <a:pt x="80" y="208"/>
                    <a:pt x="79" y="208"/>
                    <a:pt x="79" y="208"/>
                  </a:cubicBezTo>
                  <a:cubicBezTo>
                    <a:pt x="79" y="208"/>
                    <a:pt x="79" y="208"/>
                    <a:pt x="78" y="208"/>
                  </a:cubicBezTo>
                  <a:cubicBezTo>
                    <a:pt x="78" y="208"/>
                    <a:pt x="78" y="208"/>
                    <a:pt x="78" y="209"/>
                  </a:cubicBezTo>
                  <a:cubicBezTo>
                    <a:pt x="79" y="210"/>
                    <a:pt x="78" y="211"/>
                    <a:pt x="78" y="211"/>
                  </a:cubicBezTo>
                  <a:cubicBezTo>
                    <a:pt x="78" y="211"/>
                    <a:pt x="77" y="211"/>
                    <a:pt x="77" y="211"/>
                  </a:cubicBezTo>
                  <a:cubicBezTo>
                    <a:pt x="76" y="211"/>
                    <a:pt x="76" y="211"/>
                    <a:pt x="76" y="211"/>
                  </a:cubicBezTo>
                  <a:cubicBezTo>
                    <a:pt x="75" y="212"/>
                    <a:pt x="75" y="212"/>
                    <a:pt x="74" y="212"/>
                  </a:cubicBezTo>
                  <a:cubicBezTo>
                    <a:pt x="74" y="212"/>
                    <a:pt x="73" y="212"/>
                    <a:pt x="72" y="212"/>
                  </a:cubicBezTo>
                  <a:cubicBezTo>
                    <a:pt x="72" y="211"/>
                    <a:pt x="72" y="211"/>
                    <a:pt x="71" y="210"/>
                  </a:cubicBezTo>
                  <a:cubicBezTo>
                    <a:pt x="71" y="210"/>
                    <a:pt x="71" y="209"/>
                    <a:pt x="71" y="207"/>
                  </a:cubicBezTo>
                  <a:cubicBezTo>
                    <a:pt x="69" y="207"/>
                    <a:pt x="68" y="208"/>
                    <a:pt x="68" y="208"/>
                  </a:cubicBezTo>
                  <a:cubicBezTo>
                    <a:pt x="67" y="209"/>
                    <a:pt x="66" y="209"/>
                    <a:pt x="65" y="210"/>
                  </a:cubicBezTo>
                  <a:cubicBezTo>
                    <a:pt x="65" y="209"/>
                    <a:pt x="65" y="209"/>
                    <a:pt x="65" y="209"/>
                  </a:cubicBezTo>
                  <a:cubicBezTo>
                    <a:pt x="65" y="209"/>
                    <a:pt x="65" y="208"/>
                    <a:pt x="66" y="208"/>
                  </a:cubicBezTo>
                  <a:cubicBezTo>
                    <a:pt x="65" y="208"/>
                    <a:pt x="65" y="208"/>
                    <a:pt x="65" y="208"/>
                  </a:cubicBezTo>
                  <a:cubicBezTo>
                    <a:pt x="64" y="208"/>
                    <a:pt x="64" y="208"/>
                    <a:pt x="64" y="208"/>
                  </a:cubicBezTo>
                  <a:lnTo>
                    <a:pt x="64" y="206"/>
                  </a:lnTo>
                  <a:cubicBezTo>
                    <a:pt x="64" y="205"/>
                    <a:pt x="65" y="205"/>
                    <a:pt x="65" y="205"/>
                  </a:cubicBezTo>
                  <a:cubicBezTo>
                    <a:pt x="66" y="205"/>
                    <a:pt x="66" y="205"/>
                    <a:pt x="67" y="204"/>
                  </a:cubicBezTo>
                  <a:cubicBezTo>
                    <a:pt x="66" y="204"/>
                    <a:pt x="66" y="204"/>
                    <a:pt x="66" y="204"/>
                  </a:cubicBezTo>
                  <a:cubicBezTo>
                    <a:pt x="65" y="204"/>
                    <a:pt x="65" y="204"/>
                    <a:pt x="64" y="204"/>
                  </a:cubicBezTo>
                  <a:lnTo>
                    <a:pt x="64" y="175"/>
                  </a:lnTo>
                  <a:lnTo>
                    <a:pt x="11" y="175"/>
                  </a:lnTo>
                  <a:cubicBezTo>
                    <a:pt x="12" y="174"/>
                    <a:pt x="12" y="173"/>
                    <a:pt x="11" y="173"/>
                  </a:cubicBezTo>
                  <a:cubicBezTo>
                    <a:pt x="11" y="172"/>
                    <a:pt x="10" y="172"/>
                    <a:pt x="10" y="171"/>
                  </a:cubicBezTo>
                  <a:cubicBezTo>
                    <a:pt x="8" y="171"/>
                    <a:pt x="7" y="171"/>
                    <a:pt x="6" y="172"/>
                  </a:cubicBezTo>
                  <a:cubicBezTo>
                    <a:pt x="5" y="173"/>
                    <a:pt x="4" y="174"/>
                    <a:pt x="4" y="175"/>
                  </a:cubicBezTo>
                  <a:lnTo>
                    <a:pt x="1" y="175"/>
                  </a:lnTo>
                  <a:cubicBezTo>
                    <a:pt x="1" y="172"/>
                    <a:pt x="1" y="169"/>
                    <a:pt x="1" y="166"/>
                  </a:cubicBezTo>
                  <a:cubicBezTo>
                    <a:pt x="1" y="163"/>
                    <a:pt x="1" y="160"/>
                    <a:pt x="0" y="157"/>
                  </a:cubicBezTo>
                  <a:cubicBezTo>
                    <a:pt x="0" y="154"/>
                    <a:pt x="0" y="151"/>
                    <a:pt x="0" y="148"/>
                  </a:cubicBezTo>
                  <a:cubicBezTo>
                    <a:pt x="0" y="146"/>
                    <a:pt x="0" y="143"/>
                    <a:pt x="1" y="140"/>
                  </a:cubicBezTo>
                  <a:cubicBezTo>
                    <a:pt x="1" y="136"/>
                    <a:pt x="2" y="133"/>
                    <a:pt x="4" y="129"/>
                  </a:cubicBezTo>
                  <a:cubicBezTo>
                    <a:pt x="5" y="125"/>
                    <a:pt x="6" y="122"/>
                    <a:pt x="8" y="118"/>
                  </a:cubicBezTo>
                  <a:cubicBezTo>
                    <a:pt x="11" y="107"/>
                    <a:pt x="15" y="97"/>
                    <a:pt x="18" y="87"/>
                  </a:cubicBezTo>
                  <a:cubicBezTo>
                    <a:pt x="21" y="76"/>
                    <a:pt x="25" y="66"/>
                    <a:pt x="29" y="55"/>
                  </a:cubicBezTo>
                  <a:cubicBezTo>
                    <a:pt x="29" y="54"/>
                    <a:pt x="29" y="54"/>
                    <a:pt x="29" y="54"/>
                  </a:cubicBezTo>
                  <a:cubicBezTo>
                    <a:pt x="29" y="55"/>
                    <a:pt x="29" y="55"/>
                    <a:pt x="30" y="55"/>
                  </a:cubicBezTo>
                  <a:cubicBezTo>
                    <a:pt x="30" y="54"/>
                    <a:pt x="30" y="54"/>
                    <a:pt x="30" y="53"/>
                  </a:cubicBezTo>
                  <a:cubicBezTo>
                    <a:pt x="29" y="53"/>
                    <a:pt x="29" y="52"/>
                    <a:pt x="29" y="52"/>
                  </a:cubicBezTo>
                  <a:cubicBezTo>
                    <a:pt x="29" y="52"/>
                    <a:pt x="30" y="51"/>
                    <a:pt x="30" y="51"/>
                  </a:cubicBezTo>
                  <a:cubicBezTo>
                    <a:pt x="30" y="51"/>
                    <a:pt x="30" y="51"/>
                    <a:pt x="31" y="51"/>
                  </a:cubicBezTo>
                  <a:cubicBezTo>
                    <a:pt x="32" y="44"/>
                    <a:pt x="34" y="38"/>
                    <a:pt x="36" y="31"/>
                  </a:cubicBezTo>
                  <a:cubicBezTo>
                    <a:pt x="39" y="24"/>
                    <a:pt x="41" y="17"/>
                    <a:pt x="44" y="11"/>
                  </a:cubicBezTo>
                  <a:cubicBezTo>
                    <a:pt x="43" y="10"/>
                    <a:pt x="44" y="9"/>
                    <a:pt x="44" y="8"/>
                  </a:cubicBezTo>
                  <a:cubicBezTo>
                    <a:pt x="44" y="7"/>
                    <a:pt x="45" y="6"/>
                    <a:pt x="45" y="5"/>
                  </a:cubicBezTo>
                  <a:cubicBezTo>
                    <a:pt x="45" y="5"/>
                    <a:pt x="45" y="5"/>
                    <a:pt x="45" y="5"/>
                  </a:cubicBezTo>
                  <a:cubicBezTo>
                    <a:pt x="45" y="6"/>
                    <a:pt x="45" y="6"/>
                    <a:pt x="46" y="6"/>
                  </a:cubicBezTo>
                  <a:cubicBezTo>
                    <a:pt x="46" y="6"/>
                    <a:pt x="46" y="6"/>
                    <a:pt x="46" y="7"/>
                  </a:cubicBezTo>
                  <a:cubicBezTo>
                    <a:pt x="46" y="7"/>
                    <a:pt x="46" y="7"/>
                    <a:pt x="47" y="7"/>
                  </a:cubicBezTo>
                  <a:cubicBezTo>
                    <a:pt x="47" y="6"/>
                    <a:pt x="47" y="5"/>
                    <a:pt x="47" y="5"/>
                  </a:cubicBezTo>
                  <a:cubicBezTo>
                    <a:pt x="46" y="5"/>
                    <a:pt x="46" y="5"/>
                    <a:pt x="46" y="4"/>
                  </a:cubicBezTo>
                  <a:cubicBezTo>
                    <a:pt x="46" y="4"/>
                    <a:pt x="46" y="4"/>
                    <a:pt x="45" y="4"/>
                  </a:cubicBezTo>
                  <a:cubicBezTo>
                    <a:pt x="45" y="4"/>
                    <a:pt x="45" y="3"/>
                    <a:pt x="46" y="3"/>
                  </a:cubicBezTo>
                  <a:cubicBezTo>
                    <a:pt x="46" y="3"/>
                    <a:pt x="46" y="2"/>
                    <a:pt x="46" y="2"/>
                  </a:cubicBezTo>
                  <a:cubicBezTo>
                    <a:pt x="46" y="2"/>
                    <a:pt x="46" y="2"/>
                    <a:pt x="46" y="3"/>
                  </a:cubicBezTo>
                  <a:cubicBezTo>
                    <a:pt x="46" y="3"/>
                    <a:pt x="46" y="3"/>
                    <a:pt x="46" y="3"/>
                  </a:cubicBezTo>
                  <a:cubicBezTo>
                    <a:pt x="46" y="3"/>
                    <a:pt x="47" y="3"/>
                    <a:pt x="47" y="3"/>
                  </a:cubicBezTo>
                  <a:cubicBezTo>
                    <a:pt x="47" y="3"/>
                    <a:pt x="48" y="2"/>
                    <a:pt x="48" y="2"/>
                  </a:cubicBezTo>
                  <a:cubicBezTo>
                    <a:pt x="48" y="1"/>
                    <a:pt x="48" y="1"/>
                    <a:pt x="47" y="0"/>
                  </a:cubicBezTo>
                  <a:cubicBezTo>
                    <a:pt x="47" y="0"/>
                    <a:pt x="47" y="1"/>
                    <a:pt x="47" y="1"/>
                  </a:cubicBezTo>
                  <a:cubicBezTo>
                    <a:pt x="47" y="1"/>
                    <a:pt x="49" y="0"/>
                    <a:pt x="50" y="0"/>
                  </a:cubicBezTo>
                  <a:cubicBezTo>
                    <a:pt x="51" y="0"/>
                    <a:pt x="53" y="0"/>
                    <a:pt x="55" y="0"/>
                  </a:cubicBezTo>
                  <a:cubicBezTo>
                    <a:pt x="56" y="0"/>
                    <a:pt x="58" y="0"/>
                    <a:pt x="60" y="0"/>
                  </a:cubicBezTo>
                  <a:cubicBezTo>
                    <a:pt x="61" y="0"/>
                    <a:pt x="63" y="0"/>
                    <a:pt x="64" y="0"/>
                  </a:cubicBezTo>
                  <a:cubicBezTo>
                    <a:pt x="65" y="0"/>
                    <a:pt x="65" y="0"/>
                    <a:pt x="65" y="1"/>
                  </a:cubicBezTo>
                  <a:cubicBezTo>
                    <a:pt x="65" y="1"/>
                    <a:pt x="66" y="1"/>
                    <a:pt x="66"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55">
              <a:extLst>
                <a:ext uri="{FF2B5EF4-FFF2-40B4-BE49-F238E27FC236}">
                  <a16:creationId xmlns:a16="http://schemas.microsoft.com/office/drawing/2014/main" id="{BF74233C-4FF9-4B4E-A0E7-0395A8C4CF65}"/>
                </a:ext>
              </a:extLst>
            </p:cNvPr>
            <p:cNvSpPr>
              <a:spLocks noEditPoints="1"/>
            </p:cNvSpPr>
            <p:nvPr/>
          </p:nvSpPr>
          <p:spPr bwMode="auto">
            <a:xfrm>
              <a:off x="5262673" y="5668560"/>
              <a:ext cx="33860" cy="38094"/>
            </a:xfrm>
            <a:custGeom>
              <a:avLst/>
              <a:gdLst>
                <a:gd name="T0" fmla="*/ 3 w 40"/>
                <a:gd name="T1" fmla="*/ 44 h 44"/>
                <a:gd name="T2" fmla="*/ 1 w 40"/>
                <a:gd name="T3" fmla="*/ 41 h 44"/>
                <a:gd name="T4" fmla="*/ 7 w 40"/>
                <a:gd name="T5" fmla="*/ 42 h 44"/>
                <a:gd name="T6" fmla="*/ 7 w 40"/>
                <a:gd name="T7" fmla="*/ 44 h 44"/>
                <a:gd name="T8" fmla="*/ 6 w 40"/>
                <a:gd name="T9" fmla="*/ 42 h 44"/>
                <a:gd name="T10" fmla="*/ 10 w 40"/>
                <a:gd name="T11" fmla="*/ 44 h 44"/>
                <a:gd name="T12" fmla="*/ 12 w 40"/>
                <a:gd name="T13" fmla="*/ 41 h 44"/>
                <a:gd name="T14" fmla="*/ 10 w 40"/>
                <a:gd name="T15" fmla="*/ 44 h 44"/>
                <a:gd name="T16" fmla="*/ 22 w 40"/>
                <a:gd name="T17" fmla="*/ 41 h 44"/>
                <a:gd name="T18" fmla="*/ 18 w 40"/>
                <a:gd name="T19" fmla="*/ 42 h 44"/>
                <a:gd name="T20" fmla="*/ 13 w 40"/>
                <a:gd name="T21" fmla="*/ 39 h 44"/>
                <a:gd name="T22" fmla="*/ 15 w 40"/>
                <a:gd name="T23" fmla="*/ 41 h 44"/>
                <a:gd name="T24" fmla="*/ 10 w 40"/>
                <a:gd name="T25" fmla="*/ 39 h 44"/>
                <a:gd name="T26" fmla="*/ 10 w 40"/>
                <a:gd name="T27" fmla="*/ 37 h 44"/>
                <a:gd name="T28" fmla="*/ 39 w 40"/>
                <a:gd name="T29" fmla="*/ 38 h 44"/>
                <a:gd name="T30" fmla="*/ 39 w 40"/>
                <a:gd name="T31" fmla="*/ 38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20 w 40"/>
                <a:gd name="T45" fmla="*/ 10 h 44"/>
                <a:gd name="T46" fmla="*/ 28 w 40"/>
                <a:gd name="T47" fmla="*/ 8 h 44"/>
                <a:gd name="T48" fmla="*/ 19 w 40"/>
                <a:gd name="T49" fmla="*/ 8 h 44"/>
                <a:gd name="T50" fmla="*/ 19 w 40"/>
                <a:gd name="T51" fmla="*/ 9 h 44"/>
                <a:gd name="T52" fmla="*/ 30 w 40"/>
                <a:gd name="T53" fmla="*/ 6 h 44"/>
                <a:gd name="T54" fmla="*/ 26 w 40"/>
                <a:gd name="T55" fmla="*/ 8 h 44"/>
                <a:gd name="T56" fmla="*/ 26 w 40"/>
                <a:gd name="T57" fmla="*/ 9 h 44"/>
                <a:gd name="T58" fmla="*/ 26 w 40"/>
                <a:gd name="T59" fmla="*/ 6 h 44"/>
                <a:gd name="T60" fmla="*/ 25 w 40"/>
                <a:gd name="T61" fmla="*/ 6 h 44"/>
                <a:gd name="T62" fmla="*/ 18 w 40"/>
                <a:gd name="T63" fmla="*/ 7 h 44"/>
                <a:gd name="T64" fmla="*/ 17 w 40"/>
                <a:gd name="T65" fmla="*/ 6 h 44"/>
                <a:gd name="T66" fmla="*/ 6 w 40"/>
                <a:gd name="T67" fmla="*/ 6 h 44"/>
                <a:gd name="T68" fmla="*/ 7 w 40"/>
                <a:gd name="T69" fmla="*/ 5 h 44"/>
                <a:gd name="T70" fmla="*/ 35 w 40"/>
                <a:gd name="T71" fmla="*/ 5 h 44"/>
                <a:gd name="T72" fmla="*/ 35 w 40"/>
                <a:gd name="T73" fmla="*/ 6 h 44"/>
                <a:gd name="T74" fmla="*/ 13 w 40"/>
                <a:gd name="T75" fmla="*/ 3 h 44"/>
                <a:gd name="T76" fmla="*/ 13 w 40"/>
                <a:gd name="T77" fmla="*/ 1 h 44"/>
                <a:gd name="T78" fmla="*/ 5 w 40"/>
                <a:gd name="T79" fmla="*/ 39 h 44"/>
                <a:gd name="T80" fmla="*/ 7 w 40"/>
                <a:gd name="T81" fmla="*/ 41 h 44"/>
                <a:gd name="T82" fmla="*/ 4 w 40"/>
                <a:gd name="T83" fmla="*/ 42 h 44"/>
                <a:gd name="T84" fmla="*/ 5 w 40"/>
                <a:gd name="T85" fmla="*/ 41 h 44"/>
                <a:gd name="T86" fmla="*/ 0 w 40"/>
                <a:gd name="T87" fmla="*/ 3 h 44"/>
                <a:gd name="T88" fmla="*/ 1 w 40"/>
                <a:gd name="T89" fmla="*/ 2 h 44"/>
                <a:gd name="T90" fmla="*/ 16 w 40"/>
                <a:gd name="T91" fmla="*/ 1 h 44"/>
                <a:gd name="T92" fmla="*/ 21 w 40"/>
                <a:gd name="T93" fmla="*/ 0 h 44"/>
                <a:gd name="T94" fmla="*/ 23 w 40"/>
                <a:gd name="T95" fmla="*/ 4 h 44"/>
                <a:gd name="T96" fmla="*/ 30 w 40"/>
                <a:gd name="T97" fmla="*/ 2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40 w 40"/>
                <a:gd name="T115" fmla="*/ 44 h 44"/>
                <a:gd name="T116" fmla="*/ 38 w 40"/>
                <a:gd name="T117" fmla="*/ 42 h 44"/>
                <a:gd name="T118" fmla="*/ 24 w 40"/>
                <a:gd name="T119" fmla="*/ 44 h 44"/>
                <a:gd name="T120" fmla="*/ 16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3" y="41"/>
                  </a:moveTo>
                  <a:cubicBezTo>
                    <a:pt x="3" y="42"/>
                    <a:pt x="3" y="42"/>
                    <a:pt x="2" y="43"/>
                  </a:cubicBezTo>
                  <a:cubicBezTo>
                    <a:pt x="2" y="43"/>
                    <a:pt x="2" y="43"/>
                    <a:pt x="3" y="44"/>
                  </a:cubicBezTo>
                  <a:cubicBezTo>
                    <a:pt x="2" y="44"/>
                    <a:pt x="2" y="44"/>
                    <a:pt x="1" y="44"/>
                  </a:cubicBezTo>
                  <a:cubicBezTo>
                    <a:pt x="0" y="43"/>
                    <a:pt x="0" y="42"/>
                    <a:pt x="0" y="41"/>
                  </a:cubicBezTo>
                  <a:cubicBezTo>
                    <a:pt x="0" y="41"/>
                    <a:pt x="1" y="41"/>
                    <a:pt x="1" y="41"/>
                  </a:cubicBezTo>
                  <a:cubicBezTo>
                    <a:pt x="2" y="41"/>
                    <a:pt x="2" y="41"/>
                    <a:pt x="3" y="41"/>
                  </a:cubicBezTo>
                  <a:close/>
                  <a:moveTo>
                    <a:pt x="7" y="41"/>
                  </a:moveTo>
                  <a:cubicBezTo>
                    <a:pt x="7" y="41"/>
                    <a:pt x="7" y="41"/>
                    <a:pt x="7" y="42"/>
                  </a:cubicBezTo>
                  <a:cubicBezTo>
                    <a:pt x="7" y="42"/>
                    <a:pt x="7" y="42"/>
                    <a:pt x="7" y="42"/>
                  </a:cubicBezTo>
                  <a:cubicBezTo>
                    <a:pt x="7" y="42"/>
                    <a:pt x="7" y="42"/>
                    <a:pt x="7" y="43"/>
                  </a:cubicBezTo>
                  <a:cubicBezTo>
                    <a:pt x="6" y="43"/>
                    <a:pt x="6" y="43"/>
                    <a:pt x="7" y="44"/>
                  </a:cubicBezTo>
                  <a:lnTo>
                    <a:pt x="5" y="44"/>
                  </a:lnTo>
                  <a:cubicBezTo>
                    <a:pt x="5" y="43"/>
                    <a:pt x="5" y="43"/>
                    <a:pt x="5" y="43"/>
                  </a:cubicBezTo>
                  <a:cubicBezTo>
                    <a:pt x="5" y="43"/>
                    <a:pt x="6" y="43"/>
                    <a:pt x="6" y="42"/>
                  </a:cubicBezTo>
                  <a:cubicBezTo>
                    <a:pt x="6" y="42"/>
                    <a:pt x="6" y="42"/>
                    <a:pt x="6" y="42"/>
                  </a:cubicBezTo>
                  <a:cubicBezTo>
                    <a:pt x="7" y="42"/>
                    <a:pt x="7" y="41"/>
                    <a:pt x="7" y="41"/>
                  </a:cubicBezTo>
                  <a:close/>
                  <a:moveTo>
                    <a:pt x="10" y="44"/>
                  </a:moveTo>
                  <a:cubicBezTo>
                    <a:pt x="10" y="44"/>
                    <a:pt x="10" y="44"/>
                    <a:pt x="11" y="43"/>
                  </a:cubicBezTo>
                  <a:cubicBezTo>
                    <a:pt x="11" y="43"/>
                    <a:pt x="12" y="43"/>
                    <a:pt x="12" y="42"/>
                  </a:cubicBezTo>
                  <a:cubicBezTo>
                    <a:pt x="12" y="42"/>
                    <a:pt x="12" y="42"/>
                    <a:pt x="12" y="41"/>
                  </a:cubicBezTo>
                  <a:cubicBezTo>
                    <a:pt x="12" y="41"/>
                    <a:pt x="11" y="41"/>
                    <a:pt x="11" y="41"/>
                  </a:cubicBezTo>
                  <a:cubicBezTo>
                    <a:pt x="11" y="41"/>
                    <a:pt x="10" y="42"/>
                    <a:pt x="10" y="42"/>
                  </a:cubicBezTo>
                  <a:cubicBezTo>
                    <a:pt x="10" y="42"/>
                    <a:pt x="10" y="43"/>
                    <a:pt x="10" y="44"/>
                  </a:cubicBezTo>
                  <a:close/>
                  <a:moveTo>
                    <a:pt x="18" y="42"/>
                  </a:moveTo>
                  <a:cubicBezTo>
                    <a:pt x="19" y="42"/>
                    <a:pt x="19" y="42"/>
                    <a:pt x="20" y="42"/>
                  </a:cubicBezTo>
                  <a:cubicBezTo>
                    <a:pt x="21" y="42"/>
                    <a:pt x="21" y="42"/>
                    <a:pt x="22" y="41"/>
                  </a:cubicBezTo>
                  <a:cubicBezTo>
                    <a:pt x="21" y="41"/>
                    <a:pt x="20" y="41"/>
                    <a:pt x="20" y="41"/>
                  </a:cubicBezTo>
                  <a:cubicBezTo>
                    <a:pt x="19" y="40"/>
                    <a:pt x="19" y="40"/>
                    <a:pt x="18" y="40"/>
                  </a:cubicBezTo>
                  <a:lnTo>
                    <a:pt x="18" y="42"/>
                  </a:lnTo>
                  <a:close/>
                  <a:moveTo>
                    <a:pt x="15" y="40"/>
                  </a:moveTo>
                  <a:cubicBezTo>
                    <a:pt x="14" y="40"/>
                    <a:pt x="14" y="40"/>
                    <a:pt x="14" y="40"/>
                  </a:cubicBezTo>
                  <a:cubicBezTo>
                    <a:pt x="14" y="39"/>
                    <a:pt x="13" y="39"/>
                    <a:pt x="13" y="39"/>
                  </a:cubicBezTo>
                  <a:cubicBezTo>
                    <a:pt x="12" y="40"/>
                    <a:pt x="13" y="40"/>
                    <a:pt x="13" y="40"/>
                  </a:cubicBezTo>
                  <a:cubicBezTo>
                    <a:pt x="13" y="41"/>
                    <a:pt x="13" y="41"/>
                    <a:pt x="14" y="41"/>
                  </a:cubicBezTo>
                  <a:cubicBezTo>
                    <a:pt x="14" y="41"/>
                    <a:pt x="14" y="41"/>
                    <a:pt x="15" y="41"/>
                  </a:cubicBezTo>
                  <a:cubicBezTo>
                    <a:pt x="15" y="41"/>
                    <a:pt x="15" y="40"/>
                    <a:pt x="15" y="40"/>
                  </a:cubicBezTo>
                  <a:close/>
                  <a:moveTo>
                    <a:pt x="9" y="38"/>
                  </a:moveTo>
                  <a:cubicBezTo>
                    <a:pt x="9" y="39"/>
                    <a:pt x="9" y="39"/>
                    <a:pt x="10" y="39"/>
                  </a:cubicBezTo>
                  <a:cubicBezTo>
                    <a:pt x="10" y="39"/>
                    <a:pt x="11" y="39"/>
                    <a:pt x="11" y="38"/>
                  </a:cubicBezTo>
                  <a:cubicBezTo>
                    <a:pt x="11" y="38"/>
                    <a:pt x="11" y="37"/>
                    <a:pt x="11" y="37"/>
                  </a:cubicBezTo>
                  <a:cubicBezTo>
                    <a:pt x="11" y="37"/>
                    <a:pt x="10" y="37"/>
                    <a:pt x="10" y="37"/>
                  </a:cubicBezTo>
                  <a:cubicBezTo>
                    <a:pt x="10" y="37"/>
                    <a:pt x="9" y="37"/>
                    <a:pt x="9" y="37"/>
                  </a:cubicBezTo>
                  <a:cubicBezTo>
                    <a:pt x="9" y="38"/>
                    <a:pt x="9" y="38"/>
                    <a:pt x="9" y="38"/>
                  </a:cubicBezTo>
                  <a:close/>
                  <a:moveTo>
                    <a:pt x="39" y="38"/>
                  </a:moveTo>
                  <a:cubicBezTo>
                    <a:pt x="39" y="37"/>
                    <a:pt x="40" y="37"/>
                    <a:pt x="39" y="37"/>
                  </a:cubicBezTo>
                  <a:cubicBezTo>
                    <a:pt x="39" y="36"/>
                    <a:pt x="39" y="36"/>
                    <a:pt x="38" y="36"/>
                  </a:cubicBezTo>
                  <a:cubicBezTo>
                    <a:pt x="38" y="37"/>
                    <a:pt x="38" y="38"/>
                    <a:pt x="39" y="38"/>
                  </a:cubicBezTo>
                  <a:close/>
                  <a:moveTo>
                    <a:pt x="1" y="38"/>
                  </a:moveTo>
                  <a:cubicBezTo>
                    <a:pt x="2" y="39"/>
                    <a:pt x="2" y="39"/>
                    <a:pt x="2" y="39"/>
                  </a:cubicBezTo>
                  <a:cubicBezTo>
                    <a:pt x="2" y="39"/>
                    <a:pt x="3" y="38"/>
                    <a:pt x="3" y="38"/>
                  </a:cubicBezTo>
                  <a:cubicBezTo>
                    <a:pt x="3" y="38"/>
                    <a:pt x="3" y="37"/>
                    <a:pt x="4" y="37"/>
                  </a:cubicBezTo>
                  <a:cubicBezTo>
                    <a:pt x="4" y="36"/>
                    <a:pt x="4" y="36"/>
                    <a:pt x="5" y="36"/>
                  </a:cubicBezTo>
                  <a:cubicBezTo>
                    <a:pt x="5" y="36"/>
                    <a:pt x="5" y="35"/>
                    <a:pt x="4" y="35"/>
                  </a:cubicBezTo>
                  <a:cubicBezTo>
                    <a:pt x="4" y="35"/>
                    <a:pt x="3" y="35"/>
                    <a:pt x="3" y="35"/>
                  </a:cubicBezTo>
                  <a:cubicBezTo>
                    <a:pt x="3" y="36"/>
                    <a:pt x="3" y="36"/>
                    <a:pt x="3" y="36"/>
                  </a:cubicBezTo>
                  <a:cubicBezTo>
                    <a:pt x="2" y="37"/>
                    <a:pt x="2" y="37"/>
                    <a:pt x="2" y="37"/>
                  </a:cubicBezTo>
                  <a:cubicBezTo>
                    <a:pt x="2" y="37"/>
                    <a:pt x="2" y="37"/>
                    <a:pt x="1" y="37"/>
                  </a:cubicBezTo>
                  <a:cubicBezTo>
                    <a:pt x="1" y="38"/>
                    <a:pt x="1" y="38"/>
                    <a:pt x="1" y="38"/>
                  </a:cubicBezTo>
                  <a:close/>
                  <a:moveTo>
                    <a:pt x="11" y="10"/>
                  </a:moveTo>
                  <a:cubicBezTo>
                    <a:pt x="12" y="11"/>
                    <a:pt x="12" y="11"/>
                    <a:pt x="13" y="11"/>
                  </a:cubicBezTo>
                  <a:cubicBezTo>
                    <a:pt x="13" y="10"/>
                    <a:pt x="14" y="10"/>
                    <a:pt x="13" y="9"/>
                  </a:cubicBezTo>
                  <a:cubicBezTo>
                    <a:pt x="13" y="9"/>
                    <a:pt x="12" y="9"/>
                    <a:pt x="12" y="10"/>
                  </a:cubicBezTo>
                  <a:cubicBezTo>
                    <a:pt x="12" y="10"/>
                    <a:pt x="12" y="10"/>
                    <a:pt x="11" y="10"/>
                  </a:cubicBezTo>
                  <a:close/>
                  <a:moveTo>
                    <a:pt x="20" y="10"/>
                  </a:moveTo>
                  <a:cubicBezTo>
                    <a:pt x="20" y="10"/>
                    <a:pt x="21" y="10"/>
                    <a:pt x="21" y="10"/>
                  </a:cubicBezTo>
                  <a:cubicBezTo>
                    <a:pt x="21" y="9"/>
                    <a:pt x="21" y="9"/>
                    <a:pt x="22" y="9"/>
                  </a:cubicBezTo>
                  <a:cubicBezTo>
                    <a:pt x="21" y="8"/>
                    <a:pt x="20" y="8"/>
                    <a:pt x="20" y="9"/>
                  </a:cubicBezTo>
                  <a:cubicBezTo>
                    <a:pt x="20" y="9"/>
                    <a:pt x="20" y="9"/>
                    <a:pt x="20" y="10"/>
                  </a:cubicBezTo>
                  <a:close/>
                  <a:moveTo>
                    <a:pt x="31" y="10"/>
                  </a:moveTo>
                  <a:cubicBezTo>
                    <a:pt x="31" y="9"/>
                    <a:pt x="31" y="9"/>
                    <a:pt x="30" y="8"/>
                  </a:cubicBezTo>
                  <a:cubicBezTo>
                    <a:pt x="30" y="8"/>
                    <a:pt x="29" y="8"/>
                    <a:pt x="28" y="8"/>
                  </a:cubicBezTo>
                  <a:cubicBezTo>
                    <a:pt x="28" y="9"/>
                    <a:pt x="29" y="10"/>
                    <a:pt x="31" y="10"/>
                  </a:cubicBezTo>
                  <a:close/>
                  <a:moveTo>
                    <a:pt x="19" y="9"/>
                  </a:moveTo>
                  <a:cubicBezTo>
                    <a:pt x="19" y="9"/>
                    <a:pt x="19" y="8"/>
                    <a:pt x="19" y="8"/>
                  </a:cubicBezTo>
                  <a:cubicBezTo>
                    <a:pt x="19" y="7"/>
                    <a:pt x="19" y="7"/>
                    <a:pt x="18" y="7"/>
                  </a:cubicBezTo>
                  <a:cubicBezTo>
                    <a:pt x="18" y="7"/>
                    <a:pt x="18" y="8"/>
                    <a:pt x="18" y="8"/>
                  </a:cubicBezTo>
                  <a:cubicBezTo>
                    <a:pt x="18" y="9"/>
                    <a:pt x="19" y="9"/>
                    <a:pt x="19" y="9"/>
                  </a:cubicBezTo>
                  <a:close/>
                  <a:moveTo>
                    <a:pt x="32" y="7"/>
                  </a:moveTo>
                  <a:cubicBezTo>
                    <a:pt x="32" y="6"/>
                    <a:pt x="31" y="6"/>
                    <a:pt x="31" y="6"/>
                  </a:cubicBezTo>
                  <a:cubicBezTo>
                    <a:pt x="31" y="6"/>
                    <a:pt x="30" y="6"/>
                    <a:pt x="30" y="6"/>
                  </a:cubicBezTo>
                  <a:cubicBezTo>
                    <a:pt x="29" y="7"/>
                    <a:pt x="30" y="7"/>
                    <a:pt x="30" y="7"/>
                  </a:cubicBezTo>
                  <a:cubicBezTo>
                    <a:pt x="31" y="8"/>
                    <a:pt x="31" y="7"/>
                    <a:pt x="32" y="7"/>
                  </a:cubicBezTo>
                  <a:close/>
                  <a:moveTo>
                    <a:pt x="26" y="8"/>
                  </a:moveTo>
                  <a:cubicBezTo>
                    <a:pt x="26" y="8"/>
                    <a:pt x="25" y="9"/>
                    <a:pt x="24" y="9"/>
                  </a:cubicBezTo>
                  <a:cubicBezTo>
                    <a:pt x="24" y="9"/>
                    <a:pt x="24" y="9"/>
                    <a:pt x="25" y="10"/>
                  </a:cubicBezTo>
                  <a:cubicBezTo>
                    <a:pt x="25" y="10"/>
                    <a:pt x="25" y="10"/>
                    <a:pt x="26" y="9"/>
                  </a:cubicBezTo>
                  <a:cubicBezTo>
                    <a:pt x="26" y="9"/>
                    <a:pt x="26" y="9"/>
                    <a:pt x="26" y="9"/>
                  </a:cubicBezTo>
                  <a:cubicBezTo>
                    <a:pt x="27" y="9"/>
                    <a:pt x="27" y="8"/>
                    <a:pt x="27" y="8"/>
                  </a:cubicBezTo>
                  <a:cubicBezTo>
                    <a:pt x="27" y="7"/>
                    <a:pt x="27" y="7"/>
                    <a:pt x="26" y="6"/>
                  </a:cubicBezTo>
                  <a:cubicBezTo>
                    <a:pt x="26" y="6"/>
                    <a:pt x="26" y="5"/>
                    <a:pt x="25" y="5"/>
                  </a:cubicBezTo>
                  <a:cubicBezTo>
                    <a:pt x="25" y="5"/>
                    <a:pt x="25" y="5"/>
                    <a:pt x="25" y="6"/>
                  </a:cubicBezTo>
                  <a:cubicBezTo>
                    <a:pt x="25" y="6"/>
                    <a:pt x="25" y="6"/>
                    <a:pt x="25" y="6"/>
                  </a:cubicBezTo>
                  <a:cubicBezTo>
                    <a:pt x="25" y="7"/>
                    <a:pt x="26" y="7"/>
                    <a:pt x="26" y="7"/>
                  </a:cubicBezTo>
                  <a:cubicBezTo>
                    <a:pt x="26" y="7"/>
                    <a:pt x="26" y="8"/>
                    <a:pt x="26" y="8"/>
                  </a:cubicBezTo>
                  <a:close/>
                  <a:moveTo>
                    <a:pt x="18" y="7"/>
                  </a:moveTo>
                  <a:cubicBezTo>
                    <a:pt x="18" y="6"/>
                    <a:pt x="18" y="6"/>
                    <a:pt x="18" y="5"/>
                  </a:cubicBezTo>
                  <a:cubicBezTo>
                    <a:pt x="18" y="5"/>
                    <a:pt x="18" y="5"/>
                    <a:pt x="17" y="5"/>
                  </a:cubicBezTo>
                  <a:cubicBezTo>
                    <a:pt x="17" y="5"/>
                    <a:pt x="16" y="5"/>
                    <a:pt x="17" y="6"/>
                  </a:cubicBezTo>
                  <a:cubicBezTo>
                    <a:pt x="17" y="7"/>
                    <a:pt x="17" y="7"/>
                    <a:pt x="18" y="7"/>
                  </a:cubicBezTo>
                  <a:close/>
                  <a:moveTo>
                    <a:pt x="5" y="5"/>
                  </a:moveTo>
                  <a:cubicBezTo>
                    <a:pt x="5" y="5"/>
                    <a:pt x="6" y="6"/>
                    <a:pt x="6" y="6"/>
                  </a:cubicBezTo>
                  <a:cubicBezTo>
                    <a:pt x="6" y="6"/>
                    <a:pt x="6" y="6"/>
                    <a:pt x="7" y="6"/>
                  </a:cubicBezTo>
                  <a:cubicBezTo>
                    <a:pt x="7" y="6"/>
                    <a:pt x="7" y="6"/>
                    <a:pt x="7" y="6"/>
                  </a:cubicBezTo>
                  <a:cubicBezTo>
                    <a:pt x="7" y="6"/>
                    <a:pt x="7" y="5"/>
                    <a:pt x="7" y="5"/>
                  </a:cubicBezTo>
                  <a:lnTo>
                    <a:pt x="5" y="5"/>
                  </a:lnTo>
                  <a:close/>
                  <a:moveTo>
                    <a:pt x="35" y="6"/>
                  </a:moveTo>
                  <a:cubicBezTo>
                    <a:pt x="35" y="6"/>
                    <a:pt x="35" y="5"/>
                    <a:pt x="35" y="5"/>
                  </a:cubicBezTo>
                  <a:cubicBezTo>
                    <a:pt x="35" y="4"/>
                    <a:pt x="35" y="4"/>
                    <a:pt x="34" y="4"/>
                  </a:cubicBezTo>
                  <a:cubicBezTo>
                    <a:pt x="34" y="4"/>
                    <a:pt x="34" y="5"/>
                    <a:pt x="34" y="5"/>
                  </a:cubicBezTo>
                  <a:cubicBezTo>
                    <a:pt x="34" y="6"/>
                    <a:pt x="34" y="6"/>
                    <a:pt x="35" y="6"/>
                  </a:cubicBezTo>
                  <a:close/>
                  <a:moveTo>
                    <a:pt x="11" y="1"/>
                  </a:moveTo>
                  <a:cubicBezTo>
                    <a:pt x="11" y="2"/>
                    <a:pt x="11" y="2"/>
                    <a:pt x="12" y="3"/>
                  </a:cubicBezTo>
                  <a:cubicBezTo>
                    <a:pt x="12" y="3"/>
                    <a:pt x="13" y="3"/>
                    <a:pt x="13" y="3"/>
                  </a:cubicBezTo>
                  <a:cubicBezTo>
                    <a:pt x="14" y="3"/>
                    <a:pt x="14" y="3"/>
                    <a:pt x="15" y="3"/>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6" y="39"/>
                  </a:cubicBezTo>
                  <a:cubicBezTo>
                    <a:pt x="6" y="40"/>
                    <a:pt x="6" y="40"/>
                    <a:pt x="6" y="40"/>
                  </a:cubicBezTo>
                  <a:cubicBezTo>
                    <a:pt x="7" y="40"/>
                    <a:pt x="7" y="40"/>
                    <a:pt x="7" y="41"/>
                  </a:cubicBezTo>
                  <a:cubicBezTo>
                    <a:pt x="6" y="41"/>
                    <a:pt x="6" y="41"/>
                    <a:pt x="5" y="41"/>
                  </a:cubicBezTo>
                  <a:cubicBezTo>
                    <a:pt x="5" y="41"/>
                    <a:pt x="5" y="41"/>
                    <a:pt x="5" y="42"/>
                  </a:cubicBezTo>
                  <a:cubicBezTo>
                    <a:pt x="4" y="42"/>
                    <a:pt x="4" y="42"/>
                    <a:pt x="4" y="42"/>
                  </a:cubicBezTo>
                  <a:cubicBezTo>
                    <a:pt x="4" y="42"/>
                    <a:pt x="3" y="42"/>
                    <a:pt x="3" y="42"/>
                  </a:cubicBezTo>
                  <a:cubicBezTo>
                    <a:pt x="3" y="41"/>
                    <a:pt x="3" y="41"/>
                    <a:pt x="3" y="41"/>
                  </a:cubicBezTo>
                  <a:cubicBezTo>
                    <a:pt x="4" y="41"/>
                    <a:pt x="4" y="41"/>
                    <a:pt x="5" y="41"/>
                  </a:cubicBezTo>
                  <a:cubicBezTo>
                    <a:pt x="4" y="40"/>
                    <a:pt x="4" y="40"/>
                    <a:pt x="3" y="40"/>
                  </a:cubicBezTo>
                  <a:cubicBezTo>
                    <a:pt x="2" y="40"/>
                    <a:pt x="1" y="40"/>
                    <a:pt x="0" y="40"/>
                  </a:cubicBezTo>
                  <a:lnTo>
                    <a:pt x="0" y="3"/>
                  </a:lnTo>
                  <a:cubicBezTo>
                    <a:pt x="1" y="3"/>
                    <a:pt x="1" y="3"/>
                    <a:pt x="1" y="3"/>
                  </a:cubicBezTo>
                  <a:cubicBezTo>
                    <a:pt x="1" y="4"/>
                    <a:pt x="1" y="4"/>
                    <a:pt x="2" y="3"/>
                  </a:cubicBezTo>
                  <a:cubicBezTo>
                    <a:pt x="2" y="2"/>
                    <a:pt x="2" y="2"/>
                    <a:pt x="1" y="2"/>
                  </a:cubicBezTo>
                  <a:cubicBezTo>
                    <a:pt x="1" y="2"/>
                    <a:pt x="0" y="1"/>
                    <a:pt x="0" y="0"/>
                  </a:cubicBezTo>
                  <a:lnTo>
                    <a:pt x="17" y="0"/>
                  </a:lnTo>
                  <a:cubicBezTo>
                    <a:pt x="17" y="1"/>
                    <a:pt x="17" y="1"/>
                    <a:pt x="16" y="1"/>
                  </a:cubicBezTo>
                  <a:cubicBezTo>
                    <a:pt x="16" y="1"/>
                    <a:pt x="16" y="1"/>
                    <a:pt x="16" y="2"/>
                  </a:cubicBezTo>
                  <a:cubicBezTo>
                    <a:pt x="17" y="2"/>
                    <a:pt x="18" y="2"/>
                    <a:pt x="19" y="2"/>
                  </a:cubicBezTo>
                  <a:cubicBezTo>
                    <a:pt x="19" y="1"/>
                    <a:pt x="20" y="1"/>
                    <a:pt x="21" y="0"/>
                  </a:cubicBezTo>
                  <a:cubicBezTo>
                    <a:pt x="21" y="1"/>
                    <a:pt x="21" y="1"/>
                    <a:pt x="22" y="2"/>
                  </a:cubicBezTo>
                  <a:cubicBezTo>
                    <a:pt x="22" y="3"/>
                    <a:pt x="22" y="4"/>
                    <a:pt x="22" y="5"/>
                  </a:cubicBezTo>
                  <a:cubicBezTo>
                    <a:pt x="23" y="5"/>
                    <a:pt x="24" y="5"/>
                    <a:pt x="23" y="4"/>
                  </a:cubicBezTo>
                  <a:cubicBezTo>
                    <a:pt x="23" y="3"/>
                    <a:pt x="23" y="3"/>
                    <a:pt x="23" y="2"/>
                  </a:cubicBezTo>
                  <a:cubicBezTo>
                    <a:pt x="24" y="1"/>
                    <a:pt x="27" y="0"/>
                    <a:pt x="30" y="0"/>
                  </a:cubicBezTo>
                  <a:cubicBezTo>
                    <a:pt x="30" y="1"/>
                    <a:pt x="30" y="1"/>
                    <a:pt x="30" y="2"/>
                  </a:cubicBezTo>
                  <a:cubicBezTo>
                    <a:pt x="30" y="2"/>
                    <a:pt x="30" y="2"/>
                    <a:pt x="30" y="2"/>
                  </a:cubicBezTo>
                  <a:cubicBezTo>
                    <a:pt x="31" y="2"/>
                    <a:pt x="32" y="2"/>
                    <a:pt x="31" y="2"/>
                  </a:cubicBezTo>
                  <a:cubicBezTo>
                    <a:pt x="31" y="1"/>
                    <a:pt x="31" y="1"/>
                    <a:pt x="31" y="0"/>
                  </a:cubicBezTo>
                  <a:lnTo>
                    <a:pt x="40" y="0"/>
                  </a:lnTo>
                  <a:cubicBezTo>
                    <a:pt x="40" y="2"/>
                    <a:pt x="40" y="3"/>
                    <a:pt x="40" y="4"/>
                  </a:cubicBezTo>
                  <a:cubicBezTo>
                    <a:pt x="40" y="4"/>
                    <a:pt x="40" y="5"/>
                    <a:pt x="40" y="6"/>
                  </a:cubicBezTo>
                  <a:cubicBezTo>
                    <a:pt x="40" y="6"/>
                    <a:pt x="40" y="6"/>
                    <a:pt x="39" y="6"/>
                  </a:cubicBezTo>
                  <a:cubicBezTo>
                    <a:pt x="39" y="6"/>
                    <a:pt x="38" y="6"/>
                    <a:pt x="37" y="6"/>
                  </a:cubicBezTo>
                  <a:cubicBezTo>
                    <a:pt x="37" y="5"/>
                    <a:pt x="37" y="5"/>
                    <a:pt x="37" y="5"/>
                  </a:cubicBezTo>
                  <a:cubicBezTo>
                    <a:pt x="37" y="5"/>
                    <a:pt x="37" y="5"/>
                    <a:pt x="37" y="4"/>
                  </a:cubicBezTo>
                  <a:cubicBezTo>
                    <a:pt x="37" y="4"/>
                    <a:pt x="38" y="4"/>
                    <a:pt x="38" y="4"/>
                  </a:cubicBezTo>
                  <a:cubicBezTo>
                    <a:pt x="38" y="4"/>
                    <a:pt x="38" y="3"/>
                    <a:pt x="37" y="3"/>
                  </a:cubicBezTo>
                  <a:cubicBezTo>
                    <a:pt x="36" y="3"/>
                    <a:pt x="36" y="4"/>
                    <a:pt x="36" y="5"/>
                  </a:cubicBezTo>
                  <a:cubicBezTo>
                    <a:pt x="36" y="6"/>
                    <a:pt x="35" y="6"/>
                    <a:pt x="35" y="7"/>
                  </a:cubicBezTo>
                  <a:cubicBezTo>
                    <a:pt x="35" y="7"/>
                    <a:pt x="36" y="7"/>
                    <a:pt x="36" y="7"/>
                  </a:cubicBezTo>
                  <a:cubicBezTo>
                    <a:pt x="36" y="7"/>
                    <a:pt x="36" y="6"/>
                    <a:pt x="37" y="6"/>
                  </a:cubicBezTo>
                  <a:cubicBezTo>
                    <a:pt x="37" y="6"/>
                    <a:pt x="37" y="7"/>
                    <a:pt x="38" y="8"/>
                  </a:cubicBezTo>
                  <a:cubicBezTo>
                    <a:pt x="38" y="8"/>
                    <a:pt x="38" y="9"/>
                    <a:pt x="38" y="9"/>
                  </a:cubicBezTo>
                  <a:cubicBezTo>
                    <a:pt x="39" y="9"/>
                    <a:pt x="39" y="9"/>
                    <a:pt x="39" y="9"/>
                  </a:cubicBezTo>
                  <a:cubicBezTo>
                    <a:pt x="39" y="9"/>
                    <a:pt x="40" y="9"/>
                    <a:pt x="40" y="9"/>
                  </a:cubicBezTo>
                  <a:cubicBezTo>
                    <a:pt x="40" y="8"/>
                    <a:pt x="40" y="8"/>
                    <a:pt x="40" y="8"/>
                  </a:cubicBezTo>
                  <a:cubicBezTo>
                    <a:pt x="40" y="8"/>
                    <a:pt x="40" y="8"/>
                    <a:pt x="40" y="8"/>
                  </a:cubicBezTo>
                  <a:lnTo>
                    <a:pt x="40" y="38"/>
                  </a:lnTo>
                  <a:cubicBezTo>
                    <a:pt x="40" y="38"/>
                    <a:pt x="40" y="38"/>
                    <a:pt x="39" y="38"/>
                  </a:cubicBezTo>
                  <a:cubicBezTo>
                    <a:pt x="39" y="39"/>
                    <a:pt x="39" y="39"/>
                    <a:pt x="39" y="39"/>
                  </a:cubicBezTo>
                  <a:cubicBezTo>
                    <a:pt x="39" y="40"/>
                    <a:pt x="39" y="41"/>
                    <a:pt x="40" y="41"/>
                  </a:cubicBezTo>
                  <a:cubicBezTo>
                    <a:pt x="40" y="42"/>
                    <a:pt x="40" y="43"/>
                    <a:pt x="40" y="44"/>
                  </a:cubicBezTo>
                  <a:lnTo>
                    <a:pt x="37" y="44"/>
                  </a:lnTo>
                  <a:cubicBezTo>
                    <a:pt x="37" y="43"/>
                    <a:pt x="37" y="43"/>
                    <a:pt x="38" y="43"/>
                  </a:cubicBezTo>
                  <a:cubicBezTo>
                    <a:pt x="38" y="43"/>
                    <a:pt x="38" y="43"/>
                    <a:pt x="38" y="42"/>
                  </a:cubicBezTo>
                  <a:cubicBezTo>
                    <a:pt x="36" y="42"/>
                    <a:pt x="36" y="43"/>
                    <a:pt x="36" y="44"/>
                  </a:cubicBezTo>
                  <a:cubicBezTo>
                    <a:pt x="34" y="44"/>
                    <a:pt x="32" y="44"/>
                    <a:pt x="29" y="44"/>
                  </a:cubicBezTo>
                  <a:cubicBezTo>
                    <a:pt x="27" y="43"/>
                    <a:pt x="25" y="43"/>
                    <a:pt x="24" y="44"/>
                  </a:cubicBezTo>
                  <a:cubicBezTo>
                    <a:pt x="23" y="43"/>
                    <a:pt x="23" y="43"/>
                    <a:pt x="22" y="43"/>
                  </a:cubicBezTo>
                  <a:cubicBezTo>
                    <a:pt x="21" y="43"/>
                    <a:pt x="20" y="43"/>
                    <a:pt x="19" y="44"/>
                  </a:cubicBezTo>
                  <a:cubicBezTo>
                    <a:pt x="18" y="44"/>
                    <a:pt x="17" y="44"/>
                    <a:pt x="16" y="44"/>
                  </a:cubicBezTo>
                  <a:cubicBezTo>
                    <a:pt x="15" y="44"/>
                    <a:pt x="14" y="43"/>
                    <a:pt x="14" y="42"/>
                  </a:cubicBezTo>
                  <a:cubicBezTo>
                    <a:pt x="13" y="44"/>
                    <a:pt x="11" y="44"/>
                    <a:pt x="8" y="44"/>
                  </a:cubicBezTo>
                  <a:cubicBezTo>
                    <a:pt x="9" y="43"/>
                    <a:pt x="9" y="42"/>
                    <a:pt x="9" y="42"/>
                  </a:cubicBezTo>
                  <a:cubicBezTo>
                    <a:pt x="9" y="41"/>
                    <a:pt x="8" y="41"/>
                    <a:pt x="8" y="40"/>
                  </a:cubicBezTo>
                  <a:cubicBezTo>
                    <a:pt x="8" y="40"/>
                    <a:pt x="7" y="40"/>
                    <a:pt x="7" y="39"/>
                  </a:cubicBezTo>
                  <a:cubicBezTo>
                    <a:pt x="6" y="39"/>
                    <a:pt x="6" y="39"/>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Freeform 56">
              <a:extLst>
                <a:ext uri="{FF2B5EF4-FFF2-40B4-BE49-F238E27FC236}">
                  <a16:creationId xmlns:a16="http://schemas.microsoft.com/office/drawing/2014/main" id="{BC920CE8-673C-4CA8-A88D-886612CD3CE2}"/>
                </a:ext>
              </a:extLst>
            </p:cNvPr>
            <p:cNvSpPr>
              <a:spLocks noEditPoints="1"/>
            </p:cNvSpPr>
            <p:nvPr/>
          </p:nvSpPr>
          <p:spPr bwMode="auto">
            <a:xfrm>
              <a:off x="5347324" y="5524653"/>
              <a:ext cx="110047" cy="186233"/>
            </a:xfrm>
            <a:custGeom>
              <a:avLst/>
              <a:gdLst>
                <a:gd name="T0" fmla="*/ 68 w 131"/>
                <a:gd name="T1" fmla="*/ 214 h 222"/>
                <a:gd name="T2" fmla="*/ 44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2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1 h 222"/>
                <a:gd name="T46" fmla="*/ 105 w 131"/>
                <a:gd name="T47" fmla="*/ 188 h 222"/>
                <a:gd name="T48" fmla="*/ 107 w 131"/>
                <a:gd name="T49" fmla="*/ 164 h 222"/>
                <a:gd name="T50" fmla="*/ 97 w 131"/>
                <a:gd name="T51" fmla="*/ 137 h 222"/>
                <a:gd name="T52" fmla="*/ 111 w 131"/>
                <a:gd name="T53" fmla="*/ 79 h 222"/>
                <a:gd name="T54" fmla="*/ 16 w 131"/>
                <a:gd name="T55" fmla="*/ 53 h 222"/>
                <a:gd name="T56" fmla="*/ 17 w 131"/>
                <a:gd name="T57" fmla="*/ 45 h 222"/>
                <a:gd name="T58" fmla="*/ 26 w 131"/>
                <a:gd name="T59" fmla="*/ 41 h 222"/>
                <a:gd name="T60" fmla="*/ 33 w 131"/>
                <a:gd name="T61" fmla="*/ 31 h 222"/>
                <a:gd name="T62" fmla="*/ 25 w 131"/>
                <a:gd name="T63" fmla="*/ 28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7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2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0" y="213"/>
                    <a:pt x="40" y="213"/>
                    <a:pt x="40" y="213"/>
                  </a:cubicBezTo>
                  <a:close/>
                  <a:moveTo>
                    <a:pt x="44" y="213"/>
                  </a:moveTo>
                  <a:cubicBezTo>
                    <a:pt x="45" y="213"/>
                    <a:pt x="45" y="213"/>
                    <a:pt x="45" y="214"/>
                  </a:cubicBezTo>
                  <a:cubicBezTo>
                    <a:pt x="45" y="214"/>
                    <a:pt x="45" y="214"/>
                    <a:pt x="45" y="214"/>
                  </a:cubicBezTo>
                  <a:cubicBezTo>
                    <a:pt x="44" y="214"/>
                    <a:pt x="44" y="214"/>
                    <a:pt x="44" y="214"/>
                  </a:cubicBezTo>
                  <a:cubicBezTo>
                    <a:pt x="44" y="213"/>
                    <a:pt x="44" y="213"/>
                    <a:pt x="44" y="213"/>
                  </a:cubicBezTo>
                  <a:close/>
                  <a:moveTo>
                    <a:pt x="68" y="214"/>
                  </a:moveTo>
                  <a:cubicBezTo>
                    <a:pt x="68" y="213"/>
                    <a:pt x="68" y="213"/>
                    <a:pt x="69" y="213"/>
                  </a:cubicBezTo>
                  <a:cubicBezTo>
                    <a:pt x="69" y="213"/>
                    <a:pt x="70" y="213"/>
                    <a:pt x="69" y="214"/>
                  </a:cubicBezTo>
                  <a:lnTo>
                    <a:pt x="68" y="214"/>
                  </a:lnTo>
                  <a:close/>
                  <a:moveTo>
                    <a:pt x="61" y="214"/>
                  </a:moveTo>
                  <a:cubicBezTo>
                    <a:pt x="61" y="214"/>
                    <a:pt x="61"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3" y="220"/>
                    <a:pt x="53" y="220"/>
                  </a:cubicBezTo>
                  <a:cubicBezTo>
                    <a:pt x="52" y="220"/>
                    <a:pt x="52" y="220"/>
                    <a:pt x="52" y="220"/>
                  </a:cubicBezTo>
                  <a:cubicBezTo>
                    <a:pt x="51" y="220"/>
                    <a:pt x="51" y="221"/>
                    <a:pt x="52" y="221"/>
                  </a:cubicBezTo>
                  <a:cubicBezTo>
                    <a:pt x="51" y="221"/>
                    <a:pt x="50" y="221"/>
                    <a:pt x="50" y="221"/>
                  </a:cubicBezTo>
                  <a:cubicBezTo>
                    <a:pt x="49" y="221"/>
                    <a:pt x="48" y="221"/>
                    <a:pt x="48" y="221"/>
                  </a:cubicBezTo>
                  <a:cubicBezTo>
                    <a:pt x="47" y="221"/>
                    <a:pt x="46" y="220"/>
                    <a:pt x="46" y="220"/>
                  </a:cubicBezTo>
                  <a:cubicBezTo>
                    <a:pt x="45" y="220"/>
                    <a:pt x="45" y="220"/>
                    <a:pt x="44" y="219"/>
                  </a:cubicBezTo>
                  <a:cubicBezTo>
                    <a:pt x="45" y="219"/>
                    <a:pt x="46" y="219"/>
                    <a:pt x="47" y="219"/>
                  </a:cubicBezTo>
                  <a:cubicBezTo>
                    <a:pt x="48"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0" y="221"/>
                    <a:pt x="61" y="221"/>
                    <a:pt x="61" y="221"/>
                  </a:cubicBezTo>
                  <a:cubicBezTo>
                    <a:pt x="62" y="221"/>
                    <a:pt x="62" y="220"/>
                    <a:pt x="61" y="219"/>
                  </a:cubicBezTo>
                  <a:cubicBezTo>
                    <a:pt x="61" y="219"/>
                    <a:pt x="60" y="219"/>
                    <a:pt x="60" y="220"/>
                  </a:cubicBezTo>
                  <a:cubicBezTo>
                    <a:pt x="60" y="221"/>
                    <a:pt x="60" y="221"/>
                    <a:pt x="60" y="221"/>
                  </a:cubicBezTo>
                  <a:close/>
                  <a:moveTo>
                    <a:pt x="70" y="219"/>
                  </a:moveTo>
                  <a:cubicBezTo>
                    <a:pt x="70" y="219"/>
                    <a:pt x="70" y="219"/>
                    <a:pt x="70" y="219"/>
                  </a:cubicBezTo>
                  <a:cubicBezTo>
                    <a:pt x="70" y="219"/>
                    <a:pt x="70" y="219"/>
                    <a:pt x="70" y="219"/>
                  </a:cubicBezTo>
                  <a:cubicBezTo>
                    <a:pt x="70" y="219"/>
                    <a:pt x="70" y="219"/>
                    <a:pt x="70" y="219"/>
                  </a:cubicBezTo>
                  <a:cubicBezTo>
                    <a:pt x="70" y="219"/>
                    <a:pt x="70" y="219"/>
                    <a:pt x="70" y="219"/>
                  </a:cubicBezTo>
                  <a:close/>
                  <a:moveTo>
                    <a:pt x="68" y="219"/>
                  </a:moveTo>
                  <a:cubicBezTo>
                    <a:pt x="68" y="220"/>
                    <a:pt x="69" y="220"/>
                    <a:pt x="69" y="219"/>
                  </a:cubicBezTo>
                  <a:cubicBezTo>
                    <a:pt x="69" y="219"/>
                    <a:pt x="69" y="219"/>
                    <a:pt x="69" y="219"/>
                  </a:cubicBezTo>
                  <a:cubicBezTo>
                    <a:pt x="69" y="218"/>
                    <a:pt x="69" y="218"/>
                    <a:pt x="69" y="218"/>
                  </a:cubicBezTo>
                  <a:cubicBezTo>
                    <a:pt x="69" y="218"/>
                    <a:pt x="68" y="218"/>
                    <a:pt x="68" y="218"/>
                  </a:cubicBezTo>
                  <a:lnTo>
                    <a:pt x="68" y="219"/>
                  </a:lnTo>
                  <a:close/>
                  <a:moveTo>
                    <a:pt x="64" y="220"/>
                  </a:moveTo>
                  <a:cubicBezTo>
                    <a:pt x="64" y="220"/>
                    <a:pt x="64" y="220"/>
                    <a:pt x="65" y="220"/>
                  </a:cubicBezTo>
                  <a:cubicBezTo>
                    <a:pt x="65" y="219"/>
                    <a:pt x="66" y="219"/>
                    <a:pt x="65" y="218"/>
                  </a:cubicBezTo>
                  <a:cubicBezTo>
                    <a:pt x="65" y="218"/>
                    <a:pt x="65" y="218"/>
                    <a:pt x="64" y="218"/>
                  </a:cubicBezTo>
                  <a:cubicBezTo>
                    <a:pt x="64" y="218"/>
                    <a:pt x="64" y="218"/>
                    <a:pt x="63" y="219"/>
                  </a:cubicBezTo>
                  <a:cubicBezTo>
                    <a:pt x="63" y="219"/>
                    <a:pt x="63" y="219"/>
                    <a:pt x="63" y="220"/>
                  </a:cubicBezTo>
                  <a:cubicBezTo>
                    <a:pt x="63" y="220"/>
                    <a:pt x="63"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0" y="216"/>
                    <a:pt x="80" y="217"/>
                    <a:pt x="80" y="217"/>
                  </a:cubicBezTo>
                  <a:cubicBezTo>
                    <a:pt x="80" y="217"/>
                    <a:pt x="80" y="217"/>
                    <a:pt x="81" y="217"/>
                  </a:cubicBezTo>
                  <a:cubicBezTo>
                    <a:pt x="81" y="217"/>
                    <a:pt x="81" y="217"/>
                    <a:pt x="81" y="217"/>
                  </a:cubicBezTo>
                  <a:cubicBezTo>
                    <a:pt x="81" y="217"/>
                    <a:pt x="81" y="217"/>
                    <a:pt x="82" y="216"/>
                  </a:cubicBezTo>
                  <a:cubicBezTo>
                    <a:pt x="82" y="216"/>
                    <a:pt x="82" y="216"/>
                    <a:pt x="82" y="216"/>
                  </a:cubicBezTo>
                  <a:cubicBezTo>
                    <a:pt x="82" y="216"/>
                    <a:pt x="82" y="216"/>
                    <a:pt x="83" y="216"/>
                  </a:cubicBezTo>
                  <a:cubicBezTo>
                    <a:pt x="83" y="214"/>
                    <a:pt x="82" y="213"/>
                    <a:pt x="81" y="213"/>
                  </a:cubicBezTo>
                  <a:cubicBezTo>
                    <a:pt x="81" y="213"/>
                    <a:pt x="80" y="214"/>
                    <a:pt x="80" y="214"/>
                  </a:cubicBezTo>
                  <a:cubicBezTo>
                    <a:pt x="79" y="213"/>
                    <a:pt x="79" y="213"/>
                    <a:pt x="78" y="213"/>
                  </a:cubicBezTo>
                  <a:close/>
                  <a:moveTo>
                    <a:pt x="76" y="212"/>
                  </a:moveTo>
                  <a:cubicBezTo>
                    <a:pt x="76" y="212"/>
                    <a:pt x="76" y="212"/>
                    <a:pt x="76" y="212"/>
                  </a:cubicBezTo>
                  <a:cubicBezTo>
                    <a:pt x="76" y="212"/>
                    <a:pt x="76" y="212"/>
                    <a:pt x="76"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8"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4" y="210"/>
                  </a:cubicBezTo>
                  <a:cubicBezTo>
                    <a:pt x="24" y="210"/>
                    <a:pt x="24" y="211"/>
                    <a:pt x="24" y="211"/>
                  </a:cubicBezTo>
                  <a:cubicBezTo>
                    <a:pt x="24" y="211"/>
                    <a:pt x="25" y="211"/>
                    <a:pt x="25" y="211"/>
                  </a:cubicBezTo>
                  <a:cubicBezTo>
                    <a:pt x="25" y="210"/>
                    <a:pt x="25" y="210"/>
                    <a:pt x="25" y="210"/>
                  </a:cubicBezTo>
                  <a:close/>
                  <a:moveTo>
                    <a:pt x="94" y="209"/>
                  </a:moveTo>
                  <a:cubicBezTo>
                    <a:pt x="94" y="209"/>
                    <a:pt x="94" y="209"/>
                    <a:pt x="94" y="210"/>
                  </a:cubicBezTo>
                  <a:cubicBezTo>
                    <a:pt x="93" y="210"/>
                    <a:pt x="93" y="210"/>
                    <a:pt x="94" y="210"/>
                  </a:cubicBezTo>
                  <a:cubicBezTo>
                    <a:pt x="94" y="210"/>
                    <a:pt x="94" y="210"/>
                    <a:pt x="94" y="210"/>
                  </a:cubicBezTo>
                  <a:cubicBezTo>
                    <a:pt x="94" y="210"/>
                    <a:pt x="94" y="210"/>
                    <a:pt x="94" y="209"/>
                  </a:cubicBezTo>
                  <a:close/>
                  <a:moveTo>
                    <a:pt x="73" y="210"/>
                  </a:moveTo>
                  <a:cubicBezTo>
                    <a:pt x="73" y="210"/>
                    <a:pt x="73" y="210"/>
                    <a:pt x="72" y="210"/>
                  </a:cubicBezTo>
                  <a:cubicBezTo>
                    <a:pt x="72" y="210"/>
                    <a:pt x="72" y="210"/>
                    <a:pt x="72" y="210"/>
                  </a:cubicBezTo>
                  <a:cubicBezTo>
                    <a:pt x="72" y="210"/>
                    <a:pt x="72" y="210"/>
                    <a:pt x="73" y="210"/>
                  </a:cubicBezTo>
                  <a:cubicBezTo>
                    <a:pt x="73" y="210"/>
                    <a:pt x="73" y="210"/>
                    <a:pt x="73" y="210"/>
                  </a:cubicBezTo>
                  <a:close/>
                  <a:moveTo>
                    <a:pt x="37" y="210"/>
                  </a:moveTo>
                  <a:cubicBezTo>
                    <a:pt x="37" y="210"/>
                    <a:pt x="37" y="210"/>
                    <a:pt x="36" y="210"/>
                  </a:cubicBezTo>
                  <a:cubicBezTo>
                    <a:pt x="36" y="210"/>
                    <a:pt x="36" y="210"/>
                    <a:pt x="36" y="210"/>
                  </a:cubicBezTo>
                  <a:cubicBezTo>
                    <a:pt x="36" y="210"/>
                    <a:pt x="36" y="210"/>
                    <a:pt x="36" y="210"/>
                  </a:cubicBezTo>
                  <a:cubicBezTo>
                    <a:pt x="36" y="211"/>
                    <a:pt x="37" y="210"/>
                    <a:pt x="37" y="210"/>
                  </a:cubicBezTo>
                  <a:close/>
                  <a:moveTo>
                    <a:pt x="26" y="210"/>
                  </a:moveTo>
                  <a:cubicBezTo>
                    <a:pt x="26" y="210"/>
                    <a:pt x="26" y="211"/>
                    <a:pt x="26" y="211"/>
                  </a:cubicBezTo>
                  <a:cubicBezTo>
                    <a:pt x="26" y="211"/>
                    <a:pt x="26" y="211"/>
                    <a:pt x="27" y="211"/>
                  </a:cubicBezTo>
                  <a:cubicBezTo>
                    <a:pt x="27" y="211"/>
                    <a:pt x="27" y="211"/>
                    <a:pt x="27" y="210"/>
                  </a:cubicBezTo>
                  <a:cubicBezTo>
                    <a:pt x="27" y="210"/>
                    <a:pt x="26" y="210"/>
                    <a:pt x="26" y="210"/>
                  </a:cubicBezTo>
                  <a:close/>
                  <a:moveTo>
                    <a:pt x="108" y="209"/>
                  </a:moveTo>
                  <a:cubicBezTo>
                    <a:pt x="108" y="209"/>
                    <a:pt x="108" y="209"/>
                    <a:pt x="108" y="209"/>
                  </a:cubicBezTo>
                  <a:cubicBezTo>
                    <a:pt x="108" y="209"/>
                    <a:pt x="107" y="209"/>
                    <a:pt x="107" y="209"/>
                  </a:cubicBezTo>
                  <a:cubicBezTo>
                    <a:pt x="107" y="209"/>
                    <a:pt x="107"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99"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7" y="209"/>
                  </a:moveTo>
                  <a:cubicBezTo>
                    <a:pt x="27" y="209"/>
                    <a:pt x="27" y="209"/>
                    <a:pt x="27" y="209"/>
                  </a:cubicBezTo>
                  <a:cubicBezTo>
                    <a:pt x="27" y="209"/>
                    <a:pt x="27" y="209"/>
                    <a:pt x="27" y="209"/>
                  </a:cubicBezTo>
                  <a:cubicBezTo>
                    <a:pt x="27" y="209"/>
                    <a:pt x="27" y="209"/>
                    <a:pt x="27" y="209"/>
                  </a:cubicBezTo>
                  <a:cubicBezTo>
                    <a:pt x="28" y="209"/>
                    <a:pt x="28" y="209"/>
                    <a:pt x="27" y="209"/>
                  </a:cubicBezTo>
                  <a:close/>
                  <a:moveTo>
                    <a:pt x="93" y="208"/>
                  </a:moveTo>
                  <a:cubicBezTo>
                    <a:pt x="92" y="208"/>
                    <a:pt x="92" y="208"/>
                    <a:pt x="92" y="208"/>
                  </a:cubicBezTo>
                  <a:cubicBezTo>
                    <a:pt x="92" y="208"/>
                    <a:pt x="92" y="208"/>
                    <a:pt x="92" y="209"/>
                  </a:cubicBezTo>
                  <a:cubicBezTo>
                    <a:pt x="92" y="209"/>
                    <a:pt x="92" y="209"/>
                    <a:pt x="92"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89" y="208"/>
                    <a:pt x="89" y="208"/>
                  </a:cubicBezTo>
                  <a:cubicBezTo>
                    <a:pt x="89"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6" y="207"/>
                    <a:pt x="76" y="207"/>
                    <a:pt x="76" y="207"/>
                  </a:cubicBezTo>
                  <a:cubicBezTo>
                    <a:pt x="76" y="207"/>
                    <a:pt x="77" y="207"/>
                    <a:pt x="77" y="207"/>
                  </a:cubicBezTo>
                  <a:close/>
                  <a:moveTo>
                    <a:pt x="28" y="207"/>
                  </a:moveTo>
                  <a:cubicBezTo>
                    <a:pt x="28" y="207"/>
                    <a:pt x="27" y="207"/>
                    <a:pt x="27"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5"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8" y="209"/>
                  </a:cubicBezTo>
                  <a:cubicBezTo>
                    <a:pt x="69" y="208"/>
                    <a:pt x="69" y="208"/>
                    <a:pt x="69" y="207"/>
                  </a:cubicBezTo>
                  <a:cubicBezTo>
                    <a:pt x="69" y="207"/>
                    <a:pt x="69" y="206"/>
                    <a:pt x="69" y="206"/>
                  </a:cubicBezTo>
                  <a:cubicBezTo>
                    <a:pt x="68" y="206"/>
                    <a:pt x="68" y="205"/>
                    <a:pt x="68" y="205"/>
                  </a:cubicBezTo>
                  <a:cubicBezTo>
                    <a:pt x="68" y="206"/>
                    <a:pt x="67"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3" y="205"/>
                    <a:pt x="104" y="205"/>
                    <a:pt x="103" y="205"/>
                  </a:cubicBezTo>
                  <a:close/>
                  <a:moveTo>
                    <a:pt x="111" y="206"/>
                  </a:moveTo>
                  <a:cubicBezTo>
                    <a:pt x="112" y="206"/>
                    <a:pt x="113" y="205"/>
                    <a:pt x="113" y="205"/>
                  </a:cubicBezTo>
                  <a:cubicBezTo>
                    <a:pt x="113" y="205"/>
                    <a:pt x="112" y="205"/>
                    <a:pt x="112" y="205"/>
                  </a:cubicBezTo>
                  <a:cubicBezTo>
                    <a:pt x="111" y="205"/>
                    <a:pt x="111" y="205"/>
                    <a:pt x="111" y="206"/>
                  </a:cubicBezTo>
                  <a:close/>
                  <a:moveTo>
                    <a:pt x="91" y="205"/>
                  </a:moveTo>
                  <a:cubicBezTo>
                    <a:pt x="90" y="205"/>
                    <a:pt x="90" y="205"/>
                    <a:pt x="90" y="205"/>
                  </a:cubicBezTo>
                  <a:cubicBezTo>
                    <a:pt x="90" y="205"/>
                    <a:pt x="90" y="205"/>
                    <a:pt x="90" y="205"/>
                  </a:cubicBezTo>
                  <a:cubicBezTo>
                    <a:pt x="90" y="205"/>
                    <a:pt x="90" y="205"/>
                    <a:pt x="90" y="206"/>
                  </a:cubicBezTo>
                  <a:cubicBezTo>
                    <a:pt x="90" y="206"/>
                    <a:pt x="91" y="205"/>
                    <a:pt x="91" y="205"/>
                  </a:cubicBezTo>
                  <a:close/>
                  <a:moveTo>
                    <a:pt x="84" y="205"/>
                  </a:moveTo>
                  <a:cubicBezTo>
                    <a:pt x="84" y="205"/>
                    <a:pt x="84" y="205"/>
                    <a:pt x="84" y="205"/>
                  </a:cubicBezTo>
                  <a:cubicBezTo>
                    <a:pt x="83" y="205"/>
                    <a:pt x="83" y="205"/>
                    <a:pt x="83" y="205"/>
                  </a:cubicBezTo>
                  <a:cubicBezTo>
                    <a:pt x="83" y="205"/>
                    <a:pt x="83" y="205"/>
                    <a:pt x="84" y="205"/>
                  </a:cubicBezTo>
                  <a:cubicBezTo>
                    <a:pt x="84" y="205"/>
                    <a:pt x="84" y="205"/>
                    <a:pt x="84" y="205"/>
                  </a:cubicBezTo>
                  <a:close/>
                  <a:moveTo>
                    <a:pt x="109" y="205"/>
                  </a:moveTo>
                  <a:cubicBezTo>
                    <a:pt x="109" y="205"/>
                    <a:pt x="110" y="205"/>
                    <a:pt x="110" y="205"/>
                  </a:cubicBezTo>
                  <a:cubicBezTo>
                    <a:pt x="111" y="205"/>
                    <a:pt x="111" y="205"/>
                    <a:pt x="111" y="205"/>
                  </a:cubicBezTo>
                  <a:cubicBezTo>
                    <a:pt x="110"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99" y="205"/>
                    <a:pt x="100" y="205"/>
                    <a:pt x="100" y="204"/>
                  </a:cubicBezTo>
                  <a:cubicBezTo>
                    <a:pt x="99" y="204"/>
                    <a:pt x="98" y="204"/>
                    <a:pt x="98"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4" y="201"/>
                    <a:pt x="105" y="200"/>
                  </a:cubicBezTo>
                  <a:cubicBezTo>
                    <a:pt x="105" y="200"/>
                    <a:pt x="105" y="200"/>
                    <a:pt x="105" y="200"/>
                  </a:cubicBezTo>
                  <a:cubicBezTo>
                    <a:pt x="105" y="200"/>
                    <a:pt x="105" y="200"/>
                    <a:pt x="105"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7"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0" y="199"/>
                  </a:cubicBezTo>
                  <a:cubicBezTo>
                    <a:pt x="100" y="199"/>
                    <a:pt x="101" y="200"/>
                    <a:pt x="101" y="200"/>
                  </a:cubicBezTo>
                  <a:cubicBezTo>
                    <a:pt x="101" y="200"/>
                    <a:pt x="102" y="200"/>
                    <a:pt x="102" y="200"/>
                  </a:cubicBezTo>
                  <a:cubicBezTo>
                    <a:pt x="102" y="199"/>
                    <a:pt x="102" y="199"/>
                    <a:pt x="102" y="198"/>
                  </a:cubicBezTo>
                  <a:cubicBezTo>
                    <a:pt x="103" y="198"/>
                    <a:pt x="103" y="198"/>
                    <a:pt x="103" y="197"/>
                  </a:cubicBezTo>
                  <a:cubicBezTo>
                    <a:pt x="103" y="197"/>
                    <a:pt x="103" y="196"/>
                    <a:pt x="103" y="196"/>
                  </a:cubicBezTo>
                  <a:cubicBezTo>
                    <a:pt x="103" y="195"/>
                    <a:pt x="103" y="194"/>
                    <a:pt x="102" y="193"/>
                  </a:cubicBezTo>
                  <a:cubicBezTo>
                    <a:pt x="101" y="193"/>
                    <a:pt x="100" y="193"/>
                    <a:pt x="100" y="193"/>
                  </a:cubicBezTo>
                  <a:cubicBezTo>
                    <a:pt x="100" y="194"/>
                    <a:pt x="101" y="194"/>
                    <a:pt x="101" y="194"/>
                  </a:cubicBezTo>
                  <a:cubicBezTo>
                    <a:pt x="102" y="195"/>
                    <a:pt x="103" y="195"/>
                    <a:pt x="103" y="196"/>
                  </a:cubicBezTo>
                  <a:close/>
                  <a:moveTo>
                    <a:pt x="93" y="192"/>
                  </a:moveTo>
                  <a:cubicBezTo>
                    <a:pt x="92" y="192"/>
                    <a:pt x="92" y="192"/>
                    <a:pt x="92" y="192"/>
                  </a:cubicBezTo>
                  <a:cubicBezTo>
                    <a:pt x="92" y="192"/>
                    <a:pt x="91" y="193"/>
                    <a:pt x="91" y="193"/>
                  </a:cubicBezTo>
                  <a:cubicBezTo>
                    <a:pt x="92" y="193"/>
                    <a:pt x="92" y="193"/>
                    <a:pt x="92" y="193"/>
                  </a:cubicBezTo>
                  <a:cubicBezTo>
                    <a:pt x="92" y="193"/>
                    <a:pt x="93" y="192"/>
                    <a:pt x="93" y="192"/>
                  </a:cubicBezTo>
                  <a:close/>
                  <a:moveTo>
                    <a:pt x="110"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0"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2" y="192"/>
                  </a:moveTo>
                  <a:cubicBezTo>
                    <a:pt x="112" y="191"/>
                    <a:pt x="113" y="190"/>
                    <a:pt x="113" y="190"/>
                  </a:cubicBezTo>
                  <a:cubicBezTo>
                    <a:pt x="112" y="189"/>
                    <a:pt x="112" y="190"/>
                    <a:pt x="112" y="190"/>
                  </a:cubicBezTo>
                  <a:cubicBezTo>
                    <a:pt x="112" y="191"/>
                    <a:pt x="112" y="192"/>
                    <a:pt x="112" y="192"/>
                  </a:cubicBezTo>
                  <a:close/>
                  <a:moveTo>
                    <a:pt x="57" y="190"/>
                  </a:moveTo>
                  <a:cubicBezTo>
                    <a:pt x="57" y="190"/>
                    <a:pt x="56" y="190"/>
                    <a:pt x="56" y="190"/>
                  </a:cubicBezTo>
                  <a:cubicBezTo>
                    <a:pt x="56" y="190"/>
                    <a:pt x="56" y="190"/>
                    <a:pt x="56" y="190"/>
                  </a:cubicBezTo>
                  <a:cubicBezTo>
                    <a:pt x="56" y="190"/>
                    <a:pt x="56" y="190"/>
                    <a:pt x="57" y="190"/>
                  </a:cubicBezTo>
                  <a:cubicBezTo>
                    <a:pt x="57" y="190"/>
                    <a:pt x="57" y="190"/>
                    <a:pt x="57" y="190"/>
                  </a:cubicBezTo>
                  <a:close/>
                  <a:moveTo>
                    <a:pt x="96" y="189"/>
                  </a:moveTo>
                  <a:cubicBezTo>
                    <a:pt x="95"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8"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4" y="191"/>
                    <a:pt x="105" y="191"/>
                    <a:pt x="105" y="190"/>
                  </a:cubicBezTo>
                  <a:cubicBezTo>
                    <a:pt x="105" y="190"/>
                    <a:pt x="105" y="190"/>
                    <a:pt x="105" y="189"/>
                  </a:cubicBezTo>
                  <a:cubicBezTo>
                    <a:pt x="105" y="189"/>
                    <a:pt x="105" y="188"/>
                    <a:pt x="105" y="188"/>
                  </a:cubicBezTo>
                  <a:cubicBezTo>
                    <a:pt x="105" y="188"/>
                    <a:pt x="105" y="187"/>
                    <a:pt x="104" y="187"/>
                  </a:cubicBezTo>
                  <a:cubicBezTo>
                    <a:pt x="105" y="188"/>
                    <a:pt x="104"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9" y="141"/>
                  </a:moveTo>
                  <a:cubicBezTo>
                    <a:pt x="10" y="140"/>
                    <a:pt x="10" y="140"/>
                    <a:pt x="11" y="141"/>
                  </a:cubicBezTo>
                  <a:cubicBezTo>
                    <a:pt x="12" y="141"/>
                    <a:pt x="12" y="140"/>
                    <a:pt x="12" y="139"/>
                  </a:cubicBezTo>
                  <a:lnTo>
                    <a:pt x="9" y="139"/>
                  </a:lnTo>
                  <a:lnTo>
                    <a:pt x="9"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7"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7" y="126"/>
                    <a:pt x="37" y="126"/>
                    <a:pt x="37" y="127"/>
                  </a:cubicBezTo>
                  <a:cubicBezTo>
                    <a:pt x="37" y="127"/>
                    <a:pt x="37" y="127"/>
                    <a:pt x="37" y="127"/>
                  </a:cubicBezTo>
                  <a:cubicBezTo>
                    <a:pt x="37" y="128"/>
                    <a:pt x="37" y="128"/>
                    <a:pt x="37" y="128"/>
                  </a:cubicBezTo>
                  <a:close/>
                  <a:moveTo>
                    <a:pt x="112" y="81"/>
                  </a:moveTo>
                  <a:cubicBezTo>
                    <a:pt x="113" y="80"/>
                    <a:pt x="113" y="80"/>
                    <a:pt x="113" y="79"/>
                  </a:cubicBezTo>
                  <a:cubicBezTo>
                    <a:pt x="113" y="79"/>
                    <a:pt x="112" y="79"/>
                    <a:pt x="111" y="79"/>
                  </a:cubicBezTo>
                  <a:cubicBezTo>
                    <a:pt x="111" y="80"/>
                    <a:pt x="112" y="81"/>
                    <a:pt x="112"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7" y="59"/>
                    <a:pt x="7" y="59"/>
                  </a:cubicBezTo>
                  <a:cubicBezTo>
                    <a:pt x="7" y="59"/>
                    <a:pt x="7" y="59"/>
                    <a:pt x="6" y="59"/>
                  </a:cubicBezTo>
                  <a:cubicBezTo>
                    <a:pt x="7" y="59"/>
                    <a:pt x="8" y="60"/>
                    <a:pt x="8" y="60"/>
                  </a:cubicBezTo>
                  <a:cubicBezTo>
                    <a:pt x="8" y="61"/>
                    <a:pt x="9" y="61"/>
                    <a:pt x="9" y="62"/>
                  </a:cubicBezTo>
                  <a:close/>
                  <a:moveTo>
                    <a:pt x="16" y="52"/>
                  </a:moveTo>
                  <a:cubicBezTo>
                    <a:pt x="16" y="52"/>
                    <a:pt x="15"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6" y="41"/>
                  </a:moveTo>
                  <a:cubicBezTo>
                    <a:pt x="27" y="41"/>
                    <a:pt x="28" y="40"/>
                    <a:pt x="28" y="40"/>
                  </a:cubicBezTo>
                  <a:cubicBezTo>
                    <a:pt x="29" y="39"/>
                    <a:pt x="29" y="38"/>
                    <a:pt x="29" y="38"/>
                  </a:cubicBezTo>
                  <a:cubicBezTo>
                    <a:pt x="29" y="37"/>
                    <a:pt x="29" y="37"/>
                    <a:pt x="28" y="36"/>
                  </a:cubicBezTo>
                  <a:cubicBezTo>
                    <a:pt x="28" y="36"/>
                    <a:pt x="28" y="35"/>
                    <a:pt x="27" y="35"/>
                  </a:cubicBezTo>
                  <a:cubicBezTo>
                    <a:pt x="26" y="36"/>
                    <a:pt x="26" y="36"/>
                    <a:pt x="26" y="38"/>
                  </a:cubicBezTo>
                  <a:cubicBezTo>
                    <a:pt x="26" y="39"/>
                    <a:pt x="26" y="40"/>
                    <a:pt x="26" y="41"/>
                  </a:cubicBezTo>
                  <a:close/>
                  <a:moveTo>
                    <a:pt x="102" y="32"/>
                  </a:moveTo>
                  <a:cubicBezTo>
                    <a:pt x="101" y="32"/>
                    <a:pt x="101" y="31"/>
                    <a:pt x="101" y="31"/>
                  </a:cubicBezTo>
                  <a:cubicBezTo>
                    <a:pt x="101" y="31"/>
                    <a:pt x="101" y="31"/>
                    <a:pt x="100" y="31"/>
                  </a:cubicBezTo>
                  <a:cubicBezTo>
                    <a:pt x="100" y="31"/>
                    <a:pt x="100" y="32"/>
                    <a:pt x="100" y="32"/>
                  </a:cubicBezTo>
                  <a:cubicBezTo>
                    <a:pt x="100" y="32"/>
                    <a:pt x="100" y="32"/>
                    <a:pt x="101" y="32"/>
                  </a:cubicBezTo>
                  <a:cubicBezTo>
                    <a:pt x="101" y="32"/>
                    <a:pt x="101" y="32"/>
                    <a:pt x="101"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0" y="28"/>
                  </a:moveTo>
                  <a:cubicBezTo>
                    <a:pt x="90" y="28"/>
                    <a:pt x="90" y="28"/>
                    <a:pt x="89" y="28"/>
                  </a:cubicBezTo>
                  <a:cubicBezTo>
                    <a:pt x="89" y="28"/>
                    <a:pt x="89" y="28"/>
                    <a:pt x="89" y="28"/>
                  </a:cubicBezTo>
                  <a:cubicBezTo>
                    <a:pt x="89" y="29"/>
                    <a:pt x="90" y="29"/>
                    <a:pt x="90" y="29"/>
                  </a:cubicBezTo>
                  <a:cubicBezTo>
                    <a:pt x="90" y="29"/>
                    <a:pt x="90" y="29"/>
                    <a:pt x="90" y="28"/>
                  </a:cubicBezTo>
                  <a:close/>
                  <a:moveTo>
                    <a:pt x="25" y="28"/>
                  </a:moveTo>
                  <a:cubicBezTo>
                    <a:pt x="25" y="27"/>
                    <a:pt x="25" y="27"/>
                    <a:pt x="25" y="27"/>
                  </a:cubicBezTo>
                  <a:cubicBezTo>
                    <a:pt x="25" y="27"/>
                    <a:pt x="24" y="27"/>
                    <a:pt x="24" y="28"/>
                  </a:cubicBezTo>
                  <a:cubicBezTo>
                    <a:pt x="24" y="28"/>
                    <a:pt x="24"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3"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0" y="21"/>
                    <a:pt x="40" y="20"/>
                    <a:pt x="40" y="20"/>
                  </a:cubicBezTo>
                  <a:close/>
                  <a:moveTo>
                    <a:pt x="46" y="21"/>
                  </a:moveTo>
                  <a:lnTo>
                    <a:pt x="46" y="20"/>
                  </a:lnTo>
                  <a:lnTo>
                    <a:pt x="45" y="20"/>
                  </a:lnTo>
                  <a:cubicBezTo>
                    <a:pt x="45" y="20"/>
                    <a:pt x="45" y="20"/>
                    <a:pt x="45" y="20"/>
                  </a:cubicBezTo>
                  <a:cubicBezTo>
                    <a:pt x="44" y="21"/>
                    <a:pt x="44" y="21"/>
                    <a:pt x="44" y="21"/>
                  </a:cubicBezTo>
                  <a:lnTo>
                    <a:pt x="46" y="21"/>
                  </a:lnTo>
                  <a:close/>
                  <a:moveTo>
                    <a:pt x="41" y="19"/>
                  </a:moveTo>
                  <a:cubicBezTo>
                    <a:pt x="42" y="17"/>
                    <a:pt x="41" y="17"/>
                    <a:pt x="40" y="17"/>
                  </a:cubicBezTo>
                  <a:cubicBezTo>
                    <a:pt x="40" y="17"/>
                    <a:pt x="40" y="18"/>
                    <a:pt x="40" y="18"/>
                  </a:cubicBezTo>
                  <a:cubicBezTo>
                    <a:pt x="41" y="18"/>
                    <a:pt x="41" y="19"/>
                    <a:pt x="41" y="19"/>
                  </a:cubicBezTo>
                  <a:close/>
                  <a:moveTo>
                    <a:pt x="63" y="18"/>
                  </a:moveTo>
                  <a:cubicBezTo>
                    <a:pt x="64" y="18"/>
                    <a:pt x="64" y="17"/>
                    <a:pt x="65" y="17"/>
                  </a:cubicBezTo>
                  <a:cubicBezTo>
                    <a:pt x="65" y="17"/>
                    <a:pt x="66" y="17"/>
                    <a:pt x="66" y="18"/>
                  </a:cubicBezTo>
                  <a:lnTo>
                    <a:pt x="66"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4" y="15"/>
                  </a:cubicBezTo>
                  <a:cubicBezTo>
                    <a:pt x="64" y="16"/>
                    <a:pt x="64" y="16"/>
                    <a:pt x="64" y="16"/>
                  </a:cubicBezTo>
                  <a:cubicBezTo>
                    <a:pt x="63" y="17"/>
                    <a:pt x="63" y="17"/>
                    <a:pt x="63" y="18"/>
                  </a:cubicBezTo>
                  <a:close/>
                  <a:moveTo>
                    <a:pt x="35" y="15"/>
                  </a:moveTo>
                  <a:cubicBezTo>
                    <a:pt x="35" y="15"/>
                    <a:pt x="35" y="15"/>
                    <a:pt x="34" y="15"/>
                  </a:cubicBezTo>
                  <a:cubicBezTo>
                    <a:pt x="34" y="15"/>
                    <a:pt x="34" y="15"/>
                    <a:pt x="34" y="16"/>
                  </a:cubicBezTo>
                  <a:cubicBezTo>
                    <a:pt x="34" y="16"/>
                    <a:pt x="34" y="16"/>
                    <a:pt x="35" y="16"/>
                  </a:cubicBezTo>
                  <a:cubicBezTo>
                    <a:pt x="35" y="16"/>
                    <a:pt x="35" y="15"/>
                    <a:pt x="35" y="15"/>
                  </a:cubicBezTo>
                  <a:close/>
                  <a:moveTo>
                    <a:pt x="43" y="17"/>
                  </a:moveTo>
                  <a:cubicBezTo>
                    <a:pt x="44" y="17"/>
                    <a:pt x="44" y="17"/>
                    <a:pt x="44" y="17"/>
                  </a:cubicBezTo>
                  <a:cubicBezTo>
                    <a:pt x="44" y="17"/>
                    <a:pt x="45" y="17"/>
                    <a:pt x="45" y="16"/>
                  </a:cubicBezTo>
                  <a:cubicBezTo>
                    <a:pt x="45" y="16"/>
                    <a:pt x="45" y="16"/>
                    <a:pt x="45" y="16"/>
                  </a:cubicBezTo>
                  <a:cubicBezTo>
                    <a:pt x="45" y="15"/>
                    <a:pt x="45" y="15"/>
                    <a:pt x="45" y="15"/>
                  </a:cubicBezTo>
                  <a:cubicBezTo>
                    <a:pt x="45" y="15"/>
                    <a:pt x="45" y="15"/>
                    <a:pt x="45" y="16"/>
                  </a:cubicBezTo>
                  <a:cubicBezTo>
                    <a:pt x="45" y="16"/>
                    <a:pt x="44" y="16"/>
                    <a:pt x="44" y="16"/>
                  </a:cubicBezTo>
                  <a:cubicBezTo>
                    <a:pt x="44" y="16"/>
                    <a:pt x="44" y="16"/>
                    <a:pt x="44" y="16"/>
                  </a:cubicBezTo>
                  <a:cubicBezTo>
                    <a:pt x="43" y="16"/>
                    <a:pt x="43" y="16"/>
                    <a:pt x="43" y="17"/>
                  </a:cubicBezTo>
                  <a:close/>
                  <a:moveTo>
                    <a:pt x="109" y="15"/>
                  </a:moveTo>
                  <a:cubicBezTo>
                    <a:pt x="109" y="15"/>
                    <a:pt x="109" y="15"/>
                    <a:pt x="109" y="15"/>
                  </a:cubicBezTo>
                  <a:cubicBezTo>
                    <a:pt x="109" y="15"/>
                    <a:pt x="109" y="15"/>
                    <a:pt x="109" y="15"/>
                  </a:cubicBezTo>
                  <a:cubicBezTo>
                    <a:pt x="109" y="15"/>
                    <a:pt x="109" y="15"/>
                    <a:pt x="110" y="14"/>
                  </a:cubicBezTo>
                  <a:cubicBezTo>
                    <a:pt x="110" y="14"/>
                    <a:pt x="109"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69" y="14"/>
                    <a:pt x="70" y="14"/>
                  </a:cubicBezTo>
                  <a:cubicBezTo>
                    <a:pt x="70" y="14"/>
                    <a:pt x="70" y="14"/>
                    <a:pt x="70" y="13"/>
                  </a:cubicBezTo>
                  <a:lnTo>
                    <a:pt x="69" y="13"/>
                  </a:lnTo>
                  <a:cubicBezTo>
                    <a:pt x="69" y="13"/>
                    <a:pt x="69" y="14"/>
                    <a:pt x="69" y="14"/>
                  </a:cubicBezTo>
                  <a:cubicBezTo>
                    <a:pt x="69" y="14"/>
                    <a:pt x="69" y="14"/>
                    <a:pt x="69" y="14"/>
                  </a:cubicBezTo>
                  <a:close/>
                  <a:moveTo>
                    <a:pt x="66" y="13"/>
                  </a:moveTo>
                  <a:cubicBezTo>
                    <a:pt x="66" y="13"/>
                    <a:pt x="66" y="13"/>
                    <a:pt x="66" y="13"/>
                  </a:cubicBezTo>
                  <a:cubicBezTo>
                    <a:pt x="66" y="13"/>
                    <a:pt x="66" y="14"/>
                    <a:pt x="66" y="14"/>
                  </a:cubicBezTo>
                  <a:cubicBezTo>
                    <a:pt x="66" y="14"/>
                    <a:pt x="66" y="14"/>
                    <a:pt x="66" y="14"/>
                  </a:cubicBezTo>
                  <a:cubicBezTo>
                    <a:pt x="67" y="14"/>
                    <a:pt x="67" y="13"/>
                    <a:pt x="66" y="13"/>
                  </a:cubicBezTo>
                  <a:close/>
                  <a:moveTo>
                    <a:pt x="57" y="13"/>
                  </a:moveTo>
                  <a:lnTo>
                    <a:pt x="58" y="13"/>
                  </a:lnTo>
                  <a:lnTo>
                    <a:pt x="58" y="12"/>
                  </a:lnTo>
                  <a:lnTo>
                    <a:pt x="57" y="12"/>
                  </a:lnTo>
                  <a:lnTo>
                    <a:pt x="57" y="13"/>
                  </a:lnTo>
                  <a:close/>
                  <a:moveTo>
                    <a:pt x="98" y="12"/>
                  </a:moveTo>
                  <a:cubicBezTo>
                    <a:pt x="97" y="12"/>
                    <a:pt x="97" y="12"/>
                    <a:pt x="97" y="12"/>
                  </a:cubicBezTo>
                  <a:cubicBezTo>
                    <a:pt x="98" y="12"/>
                    <a:pt x="98" y="12"/>
                    <a:pt x="98" y="12"/>
                  </a:cubicBezTo>
                  <a:cubicBezTo>
                    <a:pt x="98" y="12"/>
                    <a:pt x="98" y="12"/>
                    <a:pt x="98" y="11"/>
                  </a:cubicBezTo>
                  <a:cubicBezTo>
                    <a:pt x="98" y="11"/>
                    <a:pt x="98" y="11"/>
                    <a:pt x="98" y="12"/>
                  </a:cubicBezTo>
                  <a:close/>
                  <a:moveTo>
                    <a:pt x="62" y="14"/>
                  </a:moveTo>
                  <a:cubicBezTo>
                    <a:pt x="62" y="14"/>
                    <a:pt x="63" y="14"/>
                    <a:pt x="63" y="13"/>
                  </a:cubicBezTo>
                  <a:cubicBezTo>
                    <a:pt x="63" y="13"/>
                    <a:pt x="63" y="13"/>
                    <a:pt x="64" y="13"/>
                  </a:cubicBezTo>
                  <a:cubicBezTo>
                    <a:pt x="64" y="13"/>
                    <a:pt x="64" y="13"/>
                    <a:pt x="64" y="13"/>
                  </a:cubicBezTo>
                  <a:cubicBezTo>
                    <a:pt x="64" y="13"/>
                    <a:pt x="64" y="13"/>
                    <a:pt x="64" y="12"/>
                  </a:cubicBezTo>
                  <a:cubicBezTo>
                    <a:pt x="63" y="12"/>
                    <a:pt x="63" y="12"/>
                    <a:pt x="62" y="12"/>
                  </a:cubicBezTo>
                  <a:cubicBezTo>
                    <a:pt x="62" y="12"/>
                    <a:pt x="62" y="12"/>
                    <a:pt x="61" y="12"/>
                  </a:cubicBezTo>
                  <a:cubicBezTo>
                    <a:pt x="61" y="11"/>
                    <a:pt x="60" y="11"/>
                    <a:pt x="60" y="11"/>
                  </a:cubicBezTo>
                  <a:cubicBezTo>
                    <a:pt x="60" y="12"/>
                    <a:pt x="60" y="12"/>
                    <a:pt x="61" y="13"/>
                  </a:cubicBezTo>
                  <a:cubicBezTo>
                    <a:pt x="61" y="14"/>
                    <a:pt x="61" y="14"/>
                    <a:pt x="62"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6" y="11"/>
                    <a:pt x="97" y="10"/>
                    <a:pt x="97" y="10"/>
                  </a:cubicBezTo>
                  <a:cubicBezTo>
                    <a:pt x="97" y="9"/>
                    <a:pt x="96" y="9"/>
                    <a:pt x="96" y="9"/>
                  </a:cubicBezTo>
                  <a:cubicBezTo>
                    <a:pt x="95" y="10"/>
                    <a:pt x="95" y="10"/>
                    <a:pt x="96" y="11"/>
                  </a:cubicBezTo>
                  <a:close/>
                  <a:moveTo>
                    <a:pt x="77" y="8"/>
                  </a:moveTo>
                  <a:cubicBezTo>
                    <a:pt x="77" y="7"/>
                    <a:pt x="76"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2" y="6"/>
                    <a:pt x="63" y="6"/>
                    <a:pt x="62" y="6"/>
                  </a:cubicBezTo>
                  <a:close/>
                  <a:moveTo>
                    <a:pt x="59" y="5"/>
                  </a:moveTo>
                  <a:cubicBezTo>
                    <a:pt x="59" y="5"/>
                    <a:pt x="58" y="5"/>
                    <a:pt x="58" y="5"/>
                  </a:cubicBezTo>
                  <a:cubicBezTo>
                    <a:pt x="58" y="5"/>
                    <a:pt x="58" y="5"/>
                    <a:pt x="58" y="5"/>
                  </a:cubicBezTo>
                  <a:cubicBezTo>
                    <a:pt x="58" y="6"/>
                    <a:pt x="58" y="5"/>
                    <a:pt x="59" y="5"/>
                  </a:cubicBezTo>
                  <a:cubicBezTo>
                    <a:pt x="59" y="5"/>
                    <a:pt x="59" y="5"/>
                    <a:pt x="59" y="5"/>
                  </a:cubicBezTo>
                  <a:close/>
                  <a:moveTo>
                    <a:pt x="40" y="7"/>
                  </a:moveTo>
                  <a:lnTo>
                    <a:pt x="41" y="7"/>
                  </a:lnTo>
                  <a:cubicBezTo>
                    <a:pt x="41" y="6"/>
                    <a:pt x="42" y="6"/>
                    <a:pt x="42" y="6"/>
                  </a:cubicBezTo>
                  <a:cubicBezTo>
                    <a:pt x="42" y="6"/>
                    <a:pt x="42" y="6"/>
                    <a:pt x="42" y="5"/>
                  </a:cubicBezTo>
                  <a:cubicBezTo>
                    <a:pt x="42" y="5"/>
                    <a:pt x="41" y="5"/>
                    <a:pt x="41" y="5"/>
                  </a:cubicBezTo>
                  <a:cubicBezTo>
                    <a:pt x="41" y="5"/>
                    <a:pt x="41" y="5"/>
                    <a:pt x="40" y="5"/>
                  </a:cubicBezTo>
                  <a:lnTo>
                    <a:pt x="40" y="7"/>
                  </a:lnTo>
                  <a:close/>
                  <a:moveTo>
                    <a:pt x="64" y="6"/>
                  </a:moveTo>
                  <a:cubicBezTo>
                    <a:pt x="65" y="6"/>
                    <a:pt x="65" y="6"/>
                    <a:pt x="65" y="5"/>
                  </a:cubicBezTo>
                  <a:cubicBezTo>
                    <a:pt x="65" y="5"/>
                    <a:pt x="65" y="5"/>
                    <a:pt x="65" y="4"/>
                  </a:cubicBezTo>
                  <a:cubicBezTo>
                    <a:pt x="64" y="4"/>
                    <a:pt x="64" y="4"/>
                    <a:pt x="64" y="6"/>
                  </a:cubicBezTo>
                  <a:close/>
                  <a:moveTo>
                    <a:pt x="80" y="4"/>
                  </a:moveTo>
                  <a:cubicBezTo>
                    <a:pt x="79" y="4"/>
                    <a:pt x="79" y="4"/>
                    <a:pt x="79" y="4"/>
                  </a:cubicBezTo>
                  <a:cubicBezTo>
                    <a:pt x="78" y="3"/>
                    <a:pt x="78" y="4"/>
                    <a:pt x="78" y="4"/>
                  </a:cubicBezTo>
                  <a:cubicBezTo>
                    <a:pt x="78" y="4"/>
                    <a:pt x="78" y="5"/>
                    <a:pt x="79" y="5"/>
                  </a:cubicBezTo>
                  <a:cubicBezTo>
                    <a:pt x="79" y="5"/>
                    <a:pt x="80" y="4"/>
                    <a:pt x="80" y="4"/>
                  </a:cubicBezTo>
                  <a:close/>
                  <a:moveTo>
                    <a:pt x="107" y="12"/>
                  </a:moveTo>
                  <a:cubicBezTo>
                    <a:pt x="107" y="12"/>
                    <a:pt x="106" y="13"/>
                    <a:pt x="106" y="13"/>
                  </a:cubicBezTo>
                  <a:cubicBezTo>
                    <a:pt x="106" y="14"/>
                    <a:pt x="107" y="14"/>
                    <a:pt x="107" y="14"/>
                  </a:cubicBezTo>
                  <a:cubicBezTo>
                    <a:pt x="108"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1" y="96"/>
                    <a:pt x="111" y="97"/>
                  </a:cubicBezTo>
                  <a:cubicBezTo>
                    <a:pt x="110" y="97"/>
                    <a:pt x="110" y="97"/>
                    <a:pt x="110" y="97"/>
                  </a:cubicBezTo>
                  <a:cubicBezTo>
                    <a:pt x="110" y="97"/>
                    <a:pt x="110" y="97"/>
                    <a:pt x="110" y="98"/>
                  </a:cubicBezTo>
                  <a:cubicBezTo>
                    <a:pt x="110" y="98"/>
                    <a:pt x="110" y="98"/>
                    <a:pt x="109" y="98"/>
                  </a:cubicBezTo>
                  <a:lnTo>
                    <a:pt x="76" y="98"/>
                  </a:lnTo>
                  <a:cubicBezTo>
                    <a:pt x="75" y="95"/>
                    <a:pt x="75" y="91"/>
                    <a:pt x="75" y="87"/>
                  </a:cubicBezTo>
                  <a:cubicBezTo>
                    <a:pt x="75" y="83"/>
                    <a:pt x="76" y="79"/>
                    <a:pt x="76" y="75"/>
                  </a:cubicBezTo>
                  <a:cubicBezTo>
                    <a:pt x="76" y="71"/>
                    <a:pt x="76" y="67"/>
                    <a:pt x="76" y="63"/>
                  </a:cubicBezTo>
                  <a:cubicBezTo>
                    <a:pt x="76" y="58"/>
                    <a:pt x="76" y="55"/>
                    <a:pt x="76" y="51"/>
                  </a:cubicBezTo>
                  <a:cubicBezTo>
                    <a:pt x="76" y="49"/>
                    <a:pt x="75" y="47"/>
                    <a:pt x="75" y="46"/>
                  </a:cubicBezTo>
                  <a:cubicBezTo>
                    <a:pt x="75" y="44"/>
                    <a:pt x="74" y="42"/>
                    <a:pt x="74" y="41"/>
                  </a:cubicBezTo>
                  <a:cubicBezTo>
                    <a:pt x="73" y="39"/>
                    <a:pt x="72" y="38"/>
                    <a:pt x="71" y="38"/>
                  </a:cubicBezTo>
                  <a:cubicBezTo>
                    <a:pt x="69" y="37"/>
                    <a:pt x="67" y="36"/>
                    <a:pt x="65" y="37"/>
                  </a:cubicBezTo>
                  <a:cubicBezTo>
                    <a:pt x="63" y="37"/>
                    <a:pt x="61" y="37"/>
                    <a:pt x="60" y="38"/>
                  </a:cubicBezTo>
                  <a:cubicBezTo>
                    <a:pt x="59" y="39"/>
                    <a:pt x="58" y="41"/>
                    <a:pt x="57" y="42"/>
                  </a:cubicBezTo>
                  <a:cubicBezTo>
                    <a:pt x="57" y="44"/>
                    <a:pt x="56" y="45"/>
                    <a:pt x="56" y="47"/>
                  </a:cubicBezTo>
                  <a:cubicBezTo>
                    <a:pt x="56" y="49"/>
                    <a:pt x="56" y="51"/>
                    <a:pt x="56" y="54"/>
                  </a:cubicBezTo>
                  <a:cubicBezTo>
                    <a:pt x="55" y="61"/>
                    <a:pt x="55" y="70"/>
                    <a:pt x="55"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6"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5" y="145"/>
                    <a:pt x="75" y="142"/>
                  </a:cubicBezTo>
                  <a:cubicBezTo>
                    <a:pt x="75" y="139"/>
                    <a:pt x="75" y="136"/>
                    <a:pt x="76" y="133"/>
                  </a:cubicBezTo>
                  <a:lnTo>
                    <a:pt x="131" y="133"/>
                  </a:lnTo>
                  <a:lnTo>
                    <a:pt x="131" y="145"/>
                  </a:lnTo>
                  <a:cubicBezTo>
                    <a:pt x="131" y="149"/>
                    <a:pt x="131" y="154"/>
                    <a:pt x="131" y="158"/>
                  </a:cubicBezTo>
                  <a:cubicBezTo>
                    <a:pt x="130" y="162"/>
                    <a:pt x="130" y="166"/>
                    <a:pt x="130" y="169"/>
                  </a:cubicBezTo>
                  <a:cubicBezTo>
                    <a:pt x="130" y="173"/>
                    <a:pt x="129" y="177"/>
                    <a:pt x="128" y="181"/>
                  </a:cubicBezTo>
                  <a:cubicBezTo>
                    <a:pt x="128" y="183"/>
                    <a:pt x="127" y="185"/>
                    <a:pt x="126" y="188"/>
                  </a:cubicBezTo>
                  <a:cubicBezTo>
                    <a:pt x="126" y="190"/>
                    <a:pt x="125" y="192"/>
                    <a:pt x="124" y="194"/>
                  </a:cubicBezTo>
                  <a:cubicBezTo>
                    <a:pt x="124" y="194"/>
                    <a:pt x="123" y="195"/>
                    <a:pt x="123" y="195"/>
                  </a:cubicBezTo>
                  <a:cubicBezTo>
                    <a:pt x="123" y="195"/>
                    <a:pt x="123" y="196"/>
                    <a:pt x="123" y="196"/>
                  </a:cubicBezTo>
                  <a:cubicBezTo>
                    <a:pt x="123" y="196"/>
                    <a:pt x="122"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2" y="207"/>
                  </a:cubicBezTo>
                  <a:cubicBezTo>
                    <a:pt x="112" y="207"/>
                    <a:pt x="111" y="207"/>
                    <a:pt x="111" y="207"/>
                  </a:cubicBezTo>
                  <a:cubicBezTo>
                    <a:pt x="111" y="207"/>
                    <a:pt x="111" y="207"/>
                    <a:pt x="110" y="207"/>
                  </a:cubicBezTo>
                  <a:cubicBezTo>
                    <a:pt x="110" y="207"/>
                    <a:pt x="110" y="208"/>
                    <a:pt x="109" y="209"/>
                  </a:cubicBezTo>
                  <a:cubicBezTo>
                    <a:pt x="109" y="210"/>
                    <a:pt x="108" y="210"/>
                    <a:pt x="107" y="211"/>
                  </a:cubicBezTo>
                  <a:cubicBezTo>
                    <a:pt x="107" y="211"/>
                    <a:pt x="107" y="211"/>
                    <a:pt x="106"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3" y="212"/>
                    <a:pt x="104" y="212"/>
                    <a:pt x="104"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5" y="217"/>
                    <a:pt x="93" y="218"/>
                    <a:pt x="92" y="218"/>
                  </a:cubicBezTo>
                  <a:cubicBezTo>
                    <a:pt x="92" y="218"/>
                    <a:pt x="92" y="217"/>
                    <a:pt x="93" y="217"/>
                  </a:cubicBezTo>
                  <a:cubicBezTo>
                    <a:pt x="93" y="217"/>
                    <a:pt x="93" y="217"/>
                    <a:pt x="93"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0"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8" y="217"/>
                  </a:cubicBezTo>
                  <a:cubicBezTo>
                    <a:pt x="88" y="218"/>
                    <a:pt x="88" y="218"/>
                    <a:pt x="87" y="218"/>
                  </a:cubicBezTo>
                  <a:lnTo>
                    <a:pt x="87" y="216"/>
                  </a:lnTo>
                  <a:cubicBezTo>
                    <a:pt x="86" y="217"/>
                    <a:pt x="86" y="217"/>
                    <a:pt x="85" y="217"/>
                  </a:cubicBezTo>
                  <a:cubicBezTo>
                    <a:pt x="84" y="218"/>
                    <a:pt x="84" y="218"/>
                    <a:pt x="83" y="219"/>
                  </a:cubicBezTo>
                  <a:cubicBezTo>
                    <a:pt x="83" y="219"/>
                    <a:pt x="82" y="219"/>
                    <a:pt x="82" y="219"/>
                  </a:cubicBezTo>
                  <a:cubicBezTo>
                    <a:pt x="81" y="219"/>
                    <a:pt x="80" y="219"/>
                    <a:pt x="79" y="219"/>
                  </a:cubicBezTo>
                  <a:cubicBezTo>
                    <a:pt x="79" y="219"/>
                    <a:pt x="78" y="220"/>
                    <a:pt x="78" y="220"/>
                  </a:cubicBezTo>
                  <a:cubicBezTo>
                    <a:pt x="77" y="221"/>
                    <a:pt x="77" y="221"/>
                    <a:pt x="76" y="222"/>
                  </a:cubicBezTo>
                  <a:lnTo>
                    <a:pt x="60" y="222"/>
                  </a:lnTo>
                  <a:cubicBezTo>
                    <a:pt x="60" y="222"/>
                    <a:pt x="59" y="221"/>
                    <a:pt x="58" y="221"/>
                  </a:cubicBezTo>
                  <a:cubicBezTo>
                    <a:pt x="58" y="221"/>
                    <a:pt x="57" y="220"/>
                    <a:pt x="57" y="219"/>
                  </a:cubicBezTo>
                  <a:cubicBezTo>
                    <a:pt x="57" y="219"/>
                    <a:pt x="56" y="220"/>
                    <a:pt x="56" y="220"/>
                  </a:cubicBezTo>
                  <a:cubicBezTo>
                    <a:pt x="56" y="220"/>
                    <a:pt x="56" y="220"/>
                    <a:pt x="56"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5" y="220"/>
                    <a:pt x="56" y="220"/>
                    <a:pt x="56" y="220"/>
                  </a:cubicBezTo>
                  <a:cubicBezTo>
                    <a:pt x="56" y="220"/>
                    <a:pt x="56" y="219"/>
                    <a:pt x="56" y="219"/>
                  </a:cubicBezTo>
                  <a:cubicBezTo>
                    <a:pt x="56" y="219"/>
                    <a:pt x="57" y="218"/>
                    <a:pt x="57" y="218"/>
                  </a:cubicBezTo>
                  <a:cubicBezTo>
                    <a:pt x="58" y="218"/>
                    <a:pt x="58" y="217"/>
                    <a:pt x="58" y="217"/>
                  </a:cubicBezTo>
                  <a:cubicBezTo>
                    <a:pt x="59" y="217"/>
                    <a:pt x="60" y="218"/>
                    <a:pt x="60" y="218"/>
                  </a:cubicBezTo>
                  <a:cubicBezTo>
                    <a:pt x="60" y="218"/>
                    <a:pt x="61" y="217"/>
                    <a:pt x="62" y="217"/>
                  </a:cubicBezTo>
                  <a:cubicBezTo>
                    <a:pt x="63" y="217"/>
                    <a:pt x="63" y="217"/>
                    <a:pt x="64" y="217"/>
                  </a:cubicBezTo>
                  <a:cubicBezTo>
                    <a:pt x="65" y="217"/>
                    <a:pt x="66"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5"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1" y="214"/>
                  </a:cubicBezTo>
                  <a:cubicBezTo>
                    <a:pt x="71" y="214"/>
                    <a:pt x="71" y="214"/>
                    <a:pt x="71" y="214"/>
                  </a:cubicBezTo>
                  <a:cubicBezTo>
                    <a:pt x="70" y="214"/>
                    <a:pt x="70" y="213"/>
                    <a:pt x="69" y="213"/>
                  </a:cubicBezTo>
                  <a:cubicBezTo>
                    <a:pt x="69" y="212"/>
                    <a:pt x="68" y="211"/>
                    <a:pt x="67" y="211"/>
                  </a:cubicBezTo>
                  <a:cubicBezTo>
                    <a:pt x="66" y="211"/>
                    <a:pt x="66" y="212"/>
                    <a:pt x="66" y="212"/>
                  </a:cubicBezTo>
                  <a:cubicBezTo>
                    <a:pt x="66" y="212"/>
                    <a:pt x="66" y="213"/>
                    <a:pt x="67" y="213"/>
                  </a:cubicBezTo>
                  <a:cubicBezTo>
                    <a:pt x="67" y="213"/>
                    <a:pt x="67" y="213"/>
                    <a:pt x="67" y="213"/>
                  </a:cubicBezTo>
                  <a:cubicBezTo>
                    <a:pt x="66" y="213"/>
                    <a:pt x="66" y="213"/>
                    <a:pt x="66" y="213"/>
                  </a:cubicBezTo>
                  <a:cubicBezTo>
                    <a:pt x="65" y="213"/>
                    <a:pt x="65" y="213"/>
                    <a:pt x="65" y="212"/>
                  </a:cubicBezTo>
                  <a:cubicBezTo>
                    <a:pt x="65" y="212"/>
                    <a:pt x="64" y="212"/>
                    <a:pt x="64" y="212"/>
                  </a:cubicBezTo>
                  <a:cubicBezTo>
                    <a:pt x="64" y="213"/>
                    <a:pt x="63" y="213"/>
                    <a:pt x="63" y="213"/>
                  </a:cubicBezTo>
                  <a:cubicBezTo>
                    <a:pt x="62" y="213"/>
                    <a:pt x="61" y="213"/>
                    <a:pt x="60" y="213"/>
                  </a:cubicBezTo>
                  <a:cubicBezTo>
                    <a:pt x="60" y="213"/>
                    <a:pt x="59"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3" y="215"/>
                  </a:cubicBezTo>
                  <a:cubicBezTo>
                    <a:pt x="53" y="215"/>
                    <a:pt x="53" y="214"/>
                    <a:pt x="53" y="214"/>
                  </a:cubicBezTo>
                  <a:cubicBezTo>
                    <a:pt x="53" y="214"/>
                    <a:pt x="53" y="214"/>
                    <a:pt x="52" y="214"/>
                  </a:cubicBezTo>
                  <a:cubicBezTo>
                    <a:pt x="52" y="213"/>
                    <a:pt x="52" y="214"/>
                    <a:pt x="52" y="214"/>
                  </a:cubicBezTo>
                  <a:cubicBezTo>
                    <a:pt x="51" y="214"/>
                    <a:pt x="51" y="214"/>
                    <a:pt x="51" y="214"/>
                  </a:cubicBezTo>
                  <a:cubicBezTo>
                    <a:pt x="51" y="213"/>
                    <a:pt x="52" y="213"/>
                    <a:pt x="52" y="213"/>
                  </a:cubicBezTo>
                  <a:cubicBezTo>
                    <a:pt x="52" y="213"/>
                    <a:pt x="52" y="212"/>
                    <a:pt x="52" y="212"/>
                  </a:cubicBezTo>
                  <a:cubicBezTo>
                    <a:pt x="53" y="212"/>
                    <a:pt x="53" y="212"/>
                    <a:pt x="53" y="211"/>
                  </a:cubicBezTo>
                  <a:cubicBezTo>
                    <a:pt x="52" y="212"/>
                    <a:pt x="52" y="212"/>
                    <a:pt x="51" y="212"/>
                  </a:cubicBezTo>
                  <a:cubicBezTo>
                    <a:pt x="51" y="213"/>
                    <a:pt x="50" y="213"/>
                    <a:pt x="49" y="213"/>
                  </a:cubicBezTo>
                  <a:cubicBezTo>
                    <a:pt x="48" y="213"/>
                    <a:pt x="48" y="213"/>
                    <a:pt x="47" y="213"/>
                  </a:cubicBezTo>
                  <a:cubicBezTo>
                    <a:pt x="47" y="214"/>
                    <a:pt x="46"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3" y="211"/>
                    <a:pt x="43" y="212"/>
                  </a:cubicBezTo>
                  <a:cubicBezTo>
                    <a:pt x="43" y="211"/>
                    <a:pt x="42" y="211"/>
                    <a:pt x="42" y="211"/>
                  </a:cubicBezTo>
                  <a:cubicBezTo>
                    <a:pt x="42" y="210"/>
                    <a:pt x="42" y="210"/>
                    <a:pt x="41" y="210"/>
                  </a:cubicBezTo>
                  <a:cubicBezTo>
                    <a:pt x="41" y="210"/>
                    <a:pt x="40" y="210"/>
                    <a:pt x="40" y="210"/>
                  </a:cubicBezTo>
                  <a:cubicBezTo>
                    <a:pt x="40" y="210"/>
                    <a:pt x="39" y="210"/>
                    <a:pt x="39" y="210"/>
                  </a:cubicBezTo>
                  <a:cubicBezTo>
                    <a:pt x="39" y="210"/>
                    <a:pt x="38"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5" y="212"/>
                  </a:cubicBezTo>
                  <a:cubicBezTo>
                    <a:pt x="36" y="212"/>
                    <a:pt x="36" y="213"/>
                    <a:pt x="36" y="214"/>
                  </a:cubicBezTo>
                  <a:cubicBezTo>
                    <a:pt x="35" y="214"/>
                    <a:pt x="35" y="213"/>
                    <a:pt x="34" y="213"/>
                  </a:cubicBezTo>
                  <a:cubicBezTo>
                    <a:pt x="34" y="212"/>
                    <a:pt x="33" y="211"/>
                    <a:pt x="33" y="211"/>
                  </a:cubicBezTo>
                  <a:cubicBezTo>
                    <a:pt x="33" y="211"/>
                    <a:pt x="32" y="211"/>
                    <a:pt x="32" y="211"/>
                  </a:cubicBezTo>
                  <a:cubicBezTo>
                    <a:pt x="31" y="211"/>
                    <a:pt x="31" y="212"/>
                    <a:pt x="31" y="213"/>
                  </a:cubicBezTo>
                  <a:cubicBezTo>
                    <a:pt x="31" y="212"/>
                    <a:pt x="30" y="212"/>
                    <a:pt x="30" y="211"/>
                  </a:cubicBezTo>
                  <a:cubicBezTo>
                    <a:pt x="30" y="211"/>
                    <a:pt x="30" y="210"/>
                    <a:pt x="30" y="210"/>
                  </a:cubicBezTo>
                  <a:cubicBezTo>
                    <a:pt x="30" y="210"/>
                    <a:pt x="29" y="210"/>
                    <a:pt x="28" y="210"/>
                  </a:cubicBezTo>
                  <a:cubicBezTo>
                    <a:pt x="28" y="210"/>
                    <a:pt x="28" y="211"/>
                    <a:pt x="27" y="211"/>
                  </a:cubicBezTo>
                  <a:cubicBezTo>
                    <a:pt x="27" y="211"/>
                    <a:pt x="27" y="212"/>
                    <a:pt x="28" y="212"/>
                  </a:cubicBezTo>
                  <a:cubicBezTo>
                    <a:pt x="28" y="212"/>
                    <a:pt x="28" y="212"/>
                    <a:pt x="28" y="212"/>
                  </a:cubicBezTo>
                  <a:cubicBezTo>
                    <a:pt x="28" y="212"/>
                    <a:pt x="28" y="213"/>
                    <a:pt x="28" y="213"/>
                  </a:cubicBezTo>
                  <a:cubicBezTo>
                    <a:pt x="28" y="213"/>
                    <a:pt x="28" y="213"/>
                    <a:pt x="27"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6" y="206"/>
                    <a:pt x="15" y="205"/>
                  </a:cubicBezTo>
                  <a:cubicBezTo>
                    <a:pt x="14" y="204"/>
                    <a:pt x="12" y="203"/>
                    <a:pt x="12" y="202"/>
                  </a:cubicBezTo>
                  <a:cubicBezTo>
                    <a:pt x="11" y="201"/>
                    <a:pt x="11" y="201"/>
                    <a:pt x="11" y="201"/>
                  </a:cubicBezTo>
                  <a:cubicBezTo>
                    <a:pt x="11" y="200"/>
                    <a:pt x="11" y="200"/>
                    <a:pt x="11" y="199"/>
                  </a:cubicBezTo>
                  <a:cubicBezTo>
                    <a:pt x="8" y="196"/>
                    <a:pt x="6" y="191"/>
                    <a:pt x="4" y="186"/>
                  </a:cubicBezTo>
                  <a:cubicBezTo>
                    <a:pt x="3" y="181"/>
                    <a:pt x="2" y="175"/>
                    <a:pt x="1" y="169"/>
                  </a:cubicBezTo>
                  <a:cubicBezTo>
                    <a:pt x="0" y="160"/>
                    <a:pt x="0" y="151"/>
                    <a:pt x="0" y="141"/>
                  </a:cubicBezTo>
                  <a:cubicBezTo>
                    <a:pt x="0" y="130"/>
                    <a:pt x="0" y="120"/>
                    <a:pt x="0" y="109"/>
                  </a:cubicBezTo>
                  <a:cubicBezTo>
                    <a:pt x="0" y="98"/>
                    <a:pt x="0" y="88"/>
                    <a:pt x="0" y="78"/>
                  </a:cubicBezTo>
                  <a:cubicBezTo>
                    <a:pt x="0" y="68"/>
                    <a:pt x="0" y="59"/>
                    <a:pt x="1" y="49"/>
                  </a:cubicBezTo>
                  <a:cubicBezTo>
                    <a:pt x="2" y="42"/>
                    <a:pt x="4" y="36"/>
                    <a:pt x="7" y="30"/>
                  </a:cubicBezTo>
                  <a:cubicBezTo>
                    <a:pt x="10" y="25"/>
                    <a:pt x="14" y="20"/>
                    <a:pt x="18" y="16"/>
                  </a:cubicBezTo>
                  <a:cubicBezTo>
                    <a:pt x="19" y="16"/>
                    <a:pt x="19" y="15"/>
                    <a:pt x="20" y="14"/>
                  </a:cubicBezTo>
                  <a:cubicBezTo>
                    <a:pt x="21" y="14"/>
                    <a:pt x="22" y="13"/>
                    <a:pt x="23" y="12"/>
                  </a:cubicBezTo>
                  <a:cubicBezTo>
                    <a:pt x="28" y="9"/>
                    <a:pt x="34" y="6"/>
                    <a:pt x="41" y="4"/>
                  </a:cubicBezTo>
                  <a:cubicBezTo>
                    <a:pt x="46" y="3"/>
                    <a:pt x="50" y="2"/>
                    <a:pt x="56" y="1"/>
                  </a:cubicBezTo>
                  <a:cubicBezTo>
                    <a:pt x="61" y="1"/>
                    <a:pt x="66" y="0"/>
                    <a:pt x="73" y="1"/>
                  </a:cubicBezTo>
                  <a:cubicBezTo>
                    <a:pt x="79" y="1"/>
                    <a:pt x="85"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1"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5"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4"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0" name="Freeform 57">
              <a:extLst>
                <a:ext uri="{FF2B5EF4-FFF2-40B4-BE49-F238E27FC236}">
                  <a16:creationId xmlns:a16="http://schemas.microsoft.com/office/drawing/2014/main" id="{3F91DBCE-ADE6-49D0-A54E-DC5A7EFDE616}"/>
                </a:ext>
              </a:extLst>
            </p:cNvPr>
            <p:cNvSpPr>
              <a:spLocks noEditPoints="1"/>
            </p:cNvSpPr>
            <p:nvPr/>
          </p:nvSpPr>
          <p:spPr bwMode="auto">
            <a:xfrm>
              <a:off x="5474301" y="5528887"/>
              <a:ext cx="101581" cy="182001"/>
            </a:xfrm>
            <a:custGeom>
              <a:avLst/>
              <a:gdLst>
                <a:gd name="T0" fmla="*/ 66 w 127"/>
                <a:gd name="T1" fmla="*/ 1 h 219"/>
                <a:gd name="T2" fmla="*/ 72 w 127"/>
                <a:gd name="T3" fmla="*/ 2 h 219"/>
                <a:gd name="T4" fmla="*/ 29 w 127"/>
                <a:gd name="T5" fmla="*/ 5 h 219"/>
                <a:gd name="T6" fmla="*/ 27 w 127"/>
                <a:gd name="T7" fmla="*/ 6 h 219"/>
                <a:gd name="T8" fmla="*/ 44 w 127"/>
                <a:gd name="T9" fmla="*/ 9 h 219"/>
                <a:gd name="T10" fmla="*/ 31 w 127"/>
                <a:gd name="T11" fmla="*/ 15 h 219"/>
                <a:gd name="T12" fmla="*/ 37 w 127"/>
                <a:gd name="T13" fmla="*/ 213 h 219"/>
                <a:gd name="T14" fmla="*/ 14 w 127"/>
                <a:gd name="T15" fmla="*/ 188 h 219"/>
                <a:gd name="T16" fmla="*/ 6 w 127"/>
                <a:gd name="T17" fmla="*/ 182 h 219"/>
                <a:gd name="T18" fmla="*/ 38 w 127"/>
                <a:gd name="T19" fmla="*/ 177 h 219"/>
                <a:gd name="T20" fmla="*/ 23 w 127"/>
                <a:gd name="T21" fmla="*/ 150 h 219"/>
                <a:gd name="T22" fmla="*/ 9 w 127"/>
                <a:gd name="T23" fmla="*/ 104 h 219"/>
                <a:gd name="T24" fmla="*/ 25 w 127"/>
                <a:gd name="T25" fmla="*/ 96 h 219"/>
                <a:gd name="T26" fmla="*/ 23 w 127"/>
                <a:gd name="T27" fmla="*/ 84 h 219"/>
                <a:gd name="T28" fmla="*/ 30 w 127"/>
                <a:gd name="T29" fmla="*/ 79 h 219"/>
                <a:gd name="T30" fmla="*/ 20 w 127"/>
                <a:gd name="T31" fmla="*/ 76 h 219"/>
                <a:gd name="T32" fmla="*/ 22 w 127"/>
                <a:gd name="T33" fmla="*/ 73 h 219"/>
                <a:gd name="T34" fmla="*/ 32 w 127"/>
                <a:gd name="T35" fmla="*/ 67 h 219"/>
                <a:gd name="T36" fmla="*/ 53 w 127"/>
                <a:gd name="T37" fmla="*/ 69 h 219"/>
                <a:gd name="T38" fmla="*/ 105 w 127"/>
                <a:gd name="T39" fmla="*/ 64 h 219"/>
                <a:gd name="T40" fmla="*/ 14 w 127"/>
                <a:gd name="T41" fmla="*/ 44 h 219"/>
                <a:gd name="T42" fmla="*/ 10 w 127"/>
                <a:gd name="T43" fmla="*/ 40 h 219"/>
                <a:gd name="T44" fmla="*/ 72 w 127"/>
                <a:gd name="T45" fmla="*/ 48 h 219"/>
                <a:gd name="T46" fmla="*/ 55 w 127"/>
                <a:gd name="T47" fmla="*/ 171 h 219"/>
                <a:gd name="T48" fmla="*/ 11 w 127"/>
                <a:gd name="T49" fmla="*/ 36 h 219"/>
                <a:gd name="T50" fmla="*/ 14 w 127"/>
                <a:gd name="T51" fmla="*/ 35 h 219"/>
                <a:gd name="T52" fmla="*/ 9 w 127"/>
                <a:gd name="T53" fmla="*/ 32 h 219"/>
                <a:gd name="T54" fmla="*/ 22 w 127"/>
                <a:gd name="T55" fmla="*/ 29 h 219"/>
                <a:gd name="T56" fmla="*/ 12 w 127"/>
                <a:gd name="T57" fmla="*/ 29 h 219"/>
                <a:gd name="T58" fmla="*/ 16 w 127"/>
                <a:gd name="T59" fmla="*/ 29 h 219"/>
                <a:gd name="T60" fmla="*/ 79 w 127"/>
                <a:gd name="T61" fmla="*/ 27 h 219"/>
                <a:gd name="T62" fmla="*/ 19 w 127"/>
                <a:gd name="T63" fmla="*/ 27 h 219"/>
                <a:gd name="T64" fmla="*/ 54 w 127"/>
                <a:gd name="T65" fmla="*/ 13 h 219"/>
                <a:gd name="T66" fmla="*/ 58 w 127"/>
                <a:gd name="T67" fmla="*/ 11 h 219"/>
                <a:gd name="T68" fmla="*/ 83 w 127"/>
                <a:gd name="T69" fmla="*/ 9 h 219"/>
                <a:gd name="T70" fmla="*/ 80 w 127"/>
                <a:gd name="T71" fmla="*/ 2 h 219"/>
                <a:gd name="T72" fmla="*/ 92 w 127"/>
                <a:gd name="T73" fmla="*/ 5 h 219"/>
                <a:gd name="T74" fmla="*/ 96 w 127"/>
                <a:gd name="T75" fmla="*/ 6 h 219"/>
                <a:gd name="T76" fmla="*/ 92 w 127"/>
                <a:gd name="T77" fmla="*/ 10 h 219"/>
                <a:gd name="T78" fmla="*/ 96 w 127"/>
                <a:gd name="T79" fmla="*/ 10 h 219"/>
                <a:gd name="T80" fmla="*/ 106 w 127"/>
                <a:gd name="T81" fmla="*/ 11 h 219"/>
                <a:gd name="T82" fmla="*/ 127 w 127"/>
                <a:gd name="T83" fmla="*/ 70 h 219"/>
                <a:gd name="T84" fmla="*/ 122 w 127"/>
                <a:gd name="T85" fmla="*/ 187 h 219"/>
                <a:gd name="T86" fmla="*/ 13 w 127"/>
                <a:gd name="T87" fmla="*/ 199 h 219"/>
                <a:gd name="T88" fmla="*/ 5 w 127"/>
                <a:gd name="T89" fmla="*/ 186 h 219"/>
                <a:gd name="T90" fmla="*/ 1 w 127"/>
                <a:gd name="T91" fmla="*/ 118 h 219"/>
                <a:gd name="T92" fmla="*/ 0 w 127"/>
                <a:gd name="T93" fmla="*/ 52 h 219"/>
                <a:gd name="T94" fmla="*/ 10 w 127"/>
                <a:gd name="T95" fmla="*/ 26 h 219"/>
                <a:gd name="T96" fmla="*/ 10 w 127"/>
                <a:gd name="T97" fmla="*/ 26 h 219"/>
                <a:gd name="T98" fmla="*/ 27 w 127"/>
                <a:gd name="T99" fmla="*/ 8 h 219"/>
                <a:gd name="T100" fmla="*/ 29 w 127"/>
                <a:gd name="T101" fmla="*/ 13 h 219"/>
                <a:gd name="T102" fmla="*/ 29 w 127"/>
                <a:gd name="T103" fmla="*/ 21 h 219"/>
                <a:gd name="T104" fmla="*/ 37 w 127"/>
                <a:gd name="T105" fmla="*/ 19 h 219"/>
                <a:gd name="T106" fmla="*/ 42 w 127"/>
                <a:gd name="T107" fmla="*/ 13 h 219"/>
                <a:gd name="T108" fmla="*/ 51 w 127"/>
                <a:gd name="T109" fmla="*/ 9 h 219"/>
                <a:gd name="T110" fmla="*/ 55 w 127"/>
                <a:gd name="T111" fmla="*/ 9 h 219"/>
                <a:gd name="T112" fmla="*/ 59 w 127"/>
                <a:gd name="T113" fmla="*/ 3 h 219"/>
                <a:gd name="T114" fmla="*/ 63 w 127"/>
                <a:gd name="T115" fmla="*/ 3 h 219"/>
                <a:gd name="T116" fmla="*/ 69 w 127"/>
                <a:gd name="T117" fmla="*/ 1 h 219"/>
                <a:gd name="T118" fmla="*/ 77 w 127"/>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19">
                  <a:moveTo>
                    <a:pt x="86" y="1"/>
                  </a:moveTo>
                  <a:cubicBezTo>
                    <a:pt x="87" y="1"/>
                    <a:pt x="87" y="1"/>
                    <a:pt x="87" y="2"/>
                  </a:cubicBezTo>
                  <a:cubicBezTo>
                    <a:pt x="87" y="2"/>
                    <a:pt x="87" y="3"/>
                    <a:pt x="86" y="3"/>
                  </a:cubicBezTo>
                  <a:cubicBezTo>
                    <a:pt x="85" y="3"/>
                    <a:pt x="85" y="3"/>
                    <a:pt x="85" y="2"/>
                  </a:cubicBezTo>
                  <a:cubicBezTo>
                    <a:pt x="84" y="1"/>
                    <a:pt x="84" y="1"/>
                    <a:pt x="84" y="0"/>
                  </a:cubicBezTo>
                  <a:cubicBezTo>
                    <a:pt x="84" y="0"/>
                    <a:pt x="85" y="0"/>
                    <a:pt x="85" y="0"/>
                  </a:cubicBezTo>
                  <a:cubicBezTo>
                    <a:pt x="85" y="1"/>
                    <a:pt x="86" y="1"/>
                    <a:pt x="86" y="1"/>
                  </a:cubicBezTo>
                  <a:close/>
                  <a:moveTo>
                    <a:pt x="66" y="1"/>
                  </a:moveTo>
                  <a:cubicBezTo>
                    <a:pt x="66" y="1"/>
                    <a:pt x="66" y="1"/>
                    <a:pt x="66" y="1"/>
                  </a:cubicBezTo>
                  <a:cubicBezTo>
                    <a:pt x="66" y="1"/>
                    <a:pt x="65" y="1"/>
                    <a:pt x="65" y="1"/>
                  </a:cubicBezTo>
                  <a:cubicBezTo>
                    <a:pt x="65" y="1"/>
                    <a:pt x="65" y="1"/>
                    <a:pt x="65" y="1"/>
                  </a:cubicBezTo>
                  <a:cubicBezTo>
                    <a:pt x="66" y="1"/>
                    <a:pt x="66" y="1"/>
                    <a:pt x="66" y="1"/>
                  </a:cubicBezTo>
                  <a:close/>
                  <a:moveTo>
                    <a:pt x="56" y="1"/>
                  </a:moveTo>
                  <a:cubicBezTo>
                    <a:pt x="56" y="2"/>
                    <a:pt x="56" y="2"/>
                    <a:pt x="56" y="2"/>
                  </a:cubicBezTo>
                  <a:cubicBezTo>
                    <a:pt x="55" y="2"/>
                    <a:pt x="55" y="1"/>
                    <a:pt x="55" y="1"/>
                  </a:cubicBezTo>
                  <a:cubicBezTo>
                    <a:pt x="55" y="1"/>
                    <a:pt x="55" y="1"/>
                    <a:pt x="56" y="1"/>
                  </a:cubicBezTo>
                  <a:close/>
                  <a:moveTo>
                    <a:pt x="53" y="2"/>
                  </a:moveTo>
                  <a:cubicBezTo>
                    <a:pt x="53" y="2"/>
                    <a:pt x="53" y="3"/>
                    <a:pt x="53" y="3"/>
                  </a:cubicBezTo>
                  <a:cubicBezTo>
                    <a:pt x="52" y="3"/>
                    <a:pt x="52" y="2"/>
                    <a:pt x="52" y="2"/>
                  </a:cubicBezTo>
                  <a:cubicBezTo>
                    <a:pt x="52" y="2"/>
                    <a:pt x="52" y="2"/>
                    <a:pt x="53" y="2"/>
                  </a:cubicBezTo>
                  <a:cubicBezTo>
                    <a:pt x="53" y="2"/>
                    <a:pt x="53" y="2"/>
                    <a:pt x="53" y="2"/>
                  </a:cubicBezTo>
                  <a:close/>
                  <a:moveTo>
                    <a:pt x="72" y="2"/>
                  </a:moveTo>
                  <a:cubicBezTo>
                    <a:pt x="72" y="3"/>
                    <a:pt x="72" y="3"/>
                    <a:pt x="72" y="3"/>
                  </a:cubicBezTo>
                  <a:cubicBezTo>
                    <a:pt x="72" y="3"/>
                    <a:pt x="72" y="3"/>
                    <a:pt x="72" y="2"/>
                  </a:cubicBezTo>
                  <a:close/>
                  <a:moveTo>
                    <a:pt x="53" y="4"/>
                  </a:moveTo>
                  <a:cubicBezTo>
                    <a:pt x="53" y="3"/>
                    <a:pt x="54" y="4"/>
                    <a:pt x="54" y="4"/>
                  </a:cubicBezTo>
                  <a:cubicBezTo>
                    <a:pt x="53" y="5"/>
                    <a:pt x="53" y="5"/>
                    <a:pt x="53" y="4"/>
                  </a:cubicBezTo>
                  <a:close/>
                  <a:moveTo>
                    <a:pt x="56" y="5"/>
                  </a:moveTo>
                  <a:cubicBezTo>
                    <a:pt x="56" y="5"/>
                    <a:pt x="56" y="5"/>
                    <a:pt x="56" y="5"/>
                  </a:cubicBezTo>
                  <a:cubicBezTo>
                    <a:pt x="57" y="5"/>
                    <a:pt x="57" y="5"/>
                    <a:pt x="57" y="6"/>
                  </a:cubicBezTo>
                  <a:cubicBezTo>
                    <a:pt x="56" y="6"/>
                    <a:pt x="55" y="6"/>
                    <a:pt x="55" y="6"/>
                  </a:cubicBezTo>
                  <a:cubicBezTo>
                    <a:pt x="55" y="7"/>
                    <a:pt x="54" y="7"/>
                    <a:pt x="54" y="7"/>
                  </a:cubicBezTo>
                  <a:cubicBezTo>
                    <a:pt x="54" y="6"/>
                    <a:pt x="54" y="6"/>
                    <a:pt x="54" y="6"/>
                  </a:cubicBezTo>
                  <a:cubicBezTo>
                    <a:pt x="54" y="5"/>
                    <a:pt x="54" y="5"/>
                    <a:pt x="54" y="5"/>
                  </a:cubicBezTo>
                  <a:lnTo>
                    <a:pt x="56" y="5"/>
                  </a:lnTo>
                  <a:close/>
                  <a:moveTo>
                    <a:pt x="29" y="5"/>
                  </a:moveTo>
                  <a:cubicBezTo>
                    <a:pt x="29" y="6"/>
                    <a:pt x="29" y="6"/>
                    <a:pt x="28" y="6"/>
                  </a:cubicBezTo>
                  <a:cubicBezTo>
                    <a:pt x="28" y="5"/>
                    <a:pt x="28" y="5"/>
                    <a:pt x="29" y="5"/>
                  </a:cubicBezTo>
                  <a:close/>
                  <a:moveTo>
                    <a:pt x="57" y="6"/>
                  </a:moveTo>
                  <a:cubicBezTo>
                    <a:pt x="57" y="6"/>
                    <a:pt x="58" y="6"/>
                    <a:pt x="57" y="6"/>
                  </a:cubicBezTo>
                  <a:cubicBezTo>
                    <a:pt x="57" y="6"/>
                    <a:pt x="57" y="6"/>
                    <a:pt x="57" y="6"/>
                  </a:cubicBezTo>
                  <a:close/>
                  <a:moveTo>
                    <a:pt x="27" y="6"/>
                  </a:moveTo>
                  <a:cubicBezTo>
                    <a:pt x="27" y="7"/>
                    <a:pt x="27" y="7"/>
                    <a:pt x="27" y="7"/>
                  </a:cubicBezTo>
                  <a:cubicBezTo>
                    <a:pt x="27" y="7"/>
                    <a:pt x="27" y="7"/>
                    <a:pt x="27" y="7"/>
                  </a:cubicBezTo>
                  <a:cubicBezTo>
                    <a:pt x="27" y="7"/>
                    <a:pt x="26" y="7"/>
                    <a:pt x="26" y="7"/>
                  </a:cubicBezTo>
                  <a:cubicBezTo>
                    <a:pt x="26" y="7"/>
                    <a:pt x="26" y="7"/>
                    <a:pt x="26" y="7"/>
                  </a:cubicBezTo>
                  <a:cubicBezTo>
                    <a:pt x="26" y="7"/>
                    <a:pt x="26" y="7"/>
                    <a:pt x="26" y="7"/>
                  </a:cubicBezTo>
                  <a:cubicBezTo>
                    <a:pt x="27" y="6"/>
                    <a:pt x="27" y="6"/>
                    <a:pt x="27" y="6"/>
                  </a:cubicBezTo>
                  <a:close/>
                  <a:moveTo>
                    <a:pt x="48" y="9"/>
                  </a:moveTo>
                  <a:cubicBezTo>
                    <a:pt x="48" y="9"/>
                    <a:pt x="47" y="9"/>
                    <a:pt x="47" y="9"/>
                  </a:cubicBezTo>
                  <a:cubicBezTo>
                    <a:pt x="47" y="9"/>
                    <a:pt x="46" y="8"/>
                    <a:pt x="47" y="8"/>
                  </a:cubicBezTo>
                  <a:cubicBezTo>
                    <a:pt x="47" y="8"/>
                    <a:pt x="48" y="8"/>
                    <a:pt x="48" y="9"/>
                  </a:cubicBezTo>
                  <a:close/>
                  <a:moveTo>
                    <a:pt x="45" y="8"/>
                  </a:moveTo>
                  <a:cubicBezTo>
                    <a:pt x="45" y="8"/>
                    <a:pt x="45" y="8"/>
                    <a:pt x="45" y="8"/>
                  </a:cubicBezTo>
                  <a:cubicBezTo>
                    <a:pt x="45" y="9"/>
                    <a:pt x="44" y="9"/>
                    <a:pt x="44" y="10"/>
                  </a:cubicBezTo>
                  <a:cubicBezTo>
                    <a:pt x="44" y="10"/>
                    <a:pt x="44" y="11"/>
                    <a:pt x="44" y="11"/>
                  </a:cubicBezTo>
                  <a:cubicBezTo>
                    <a:pt x="43" y="11"/>
                    <a:pt x="43" y="11"/>
                    <a:pt x="43" y="11"/>
                  </a:cubicBezTo>
                  <a:cubicBezTo>
                    <a:pt x="43" y="11"/>
                    <a:pt x="42" y="11"/>
                    <a:pt x="42" y="11"/>
                  </a:cubicBezTo>
                  <a:cubicBezTo>
                    <a:pt x="42" y="10"/>
                    <a:pt x="42" y="10"/>
                    <a:pt x="43" y="10"/>
                  </a:cubicBezTo>
                  <a:cubicBezTo>
                    <a:pt x="43" y="10"/>
                    <a:pt x="43" y="9"/>
                    <a:pt x="44" y="9"/>
                  </a:cubicBezTo>
                  <a:cubicBezTo>
                    <a:pt x="44" y="9"/>
                    <a:pt x="44" y="9"/>
                    <a:pt x="44" y="9"/>
                  </a:cubicBezTo>
                  <a:cubicBezTo>
                    <a:pt x="44" y="8"/>
                    <a:pt x="44" y="8"/>
                    <a:pt x="45" y="8"/>
                  </a:cubicBezTo>
                  <a:close/>
                  <a:moveTo>
                    <a:pt x="41" y="13"/>
                  </a:moveTo>
                  <a:cubicBezTo>
                    <a:pt x="41" y="13"/>
                    <a:pt x="40" y="13"/>
                    <a:pt x="39" y="12"/>
                  </a:cubicBezTo>
                  <a:cubicBezTo>
                    <a:pt x="39" y="12"/>
                    <a:pt x="38" y="12"/>
                    <a:pt x="39" y="11"/>
                  </a:cubicBezTo>
                  <a:cubicBezTo>
                    <a:pt x="39" y="11"/>
                    <a:pt x="40" y="11"/>
                    <a:pt x="40" y="11"/>
                  </a:cubicBezTo>
                  <a:cubicBezTo>
                    <a:pt x="41" y="11"/>
                    <a:pt x="41" y="11"/>
                    <a:pt x="42" y="11"/>
                  </a:cubicBezTo>
                  <a:cubicBezTo>
                    <a:pt x="42" y="12"/>
                    <a:pt x="42" y="12"/>
                    <a:pt x="41" y="13"/>
                  </a:cubicBezTo>
                  <a:close/>
                  <a:moveTo>
                    <a:pt x="34" y="15"/>
                  </a:moveTo>
                  <a:cubicBezTo>
                    <a:pt x="34" y="15"/>
                    <a:pt x="34" y="15"/>
                    <a:pt x="33" y="15"/>
                  </a:cubicBezTo>
                  <a:cubicBezTo>
                    <a:pt x="33" y="15"/>
                    <a:pt x="33" y="15"/>
                    <a:pt x="32" y="15"/>
                  </a:cubicBezTo>
                  <a:cubicBezTo>
                    <a:pt x="32" y="15"/>
                    <a:pt x="31" y="15"/>
                    <a:pt x="31" y="15"/>
                  </a:cubicBezTo>
                  <a:cubicBezTo>
                    <a:pt x="31" y="15"/>
                    <a:pt x="31" y="15"/>
                    <a:pt x="31" y="15"/>
                  </a:cubicBezTo>
                  <a:cubicBezTo>
                    <a:pt x="31" y="14"/>
                    <a:pt x="32" y="14"/>
                    <a:pt x="33" y="14"/>
                  </a:cubicBezTo>
                  <a:cubicBezTo>
                    <a:pt x="33" y="15"/>
                    <a:pt x="34" y="15"/>
                    <a:pt x="34" y="15"/>
                  </a:cubicBezTo>
                  <a:close/>
                  <a:moveTo>
                    <a:pt x="28" y="17"/>
                  </a:moveTo>
                  <a:cubicBezTo>
                    <a:pt x="28" y="17"/>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1"/>
                  </a:cubicBezTo>
                  <a:cubicBezTo>
                    <a:pt x="36" y="212"/>
                    <a:pt x="36" y="212"/>
                    <a:pt x="37" y="213"/>
                  </a:cubicBezTo>
                  <a:close/>
                  <a:moveTo>
                    <a:pt x="58" y="198"/>
                  </a:moveTo>
                  <a:cubicBezTo>
                    <a:pt x="59" y="198"/>
                    <a:pt x="59" y="197"/>
                    <a:pt x="58" y="197"/>
                  </a:cubicBezTo>
                  <a:cubicBezTo>
                    <a:pt x="58" y="196"/>
                    <a:pt x="57" y="197"/>
                    <a:pt x="57" y="197"/>
                  </a:cubicBezTo>
                  <a:cubicBezTo>
                    <a:pt x="57" y="198"/>
                    <a:pt x="58" y="198"/>
                    <a:pt x="58" y="198"/>
                  </a:cubicBezTo>
                  <a:close/>
                  <a:moveTo>
                    <a:pt x="32" y="193"/>
                  </a:moveTo>
                  <a:cubicBezTo>
                    <a:pt x="32" y="193"/>
                    <a:pt x="32" y="193"/>
                    <a:pt x="31" y="193"/>
                  </a:cubicBezTo>
                  <a:cubicBezTo>
                    <a:pt x="31" y="194"/>
                    <a:pt x="31" y="194"/>
                    <a:pt x="31" y="195"/>
                  </a:cubicBezTo>
                  <a:cubicBezTo>
                    <a:pt x="31" y="195"/>
                    <a:pt x="32" y="195"/>
                    <a:pt x="32" y="194"/>
                  </a:cubicBezTo>
                  <a:cubicBezTo>
                    <a:pt x="32" y="194"/>
                    <a:pt x="32" y="194"/>
                    <a:pt x="32" y="193"/>
                  </a:cubicBezTo>
                  <a:close/>
                  <a:moveTo>
                    <a:pt x="14" y="187"/>
                  </a:moveTo>
                  <a:cubicBezTo>
                    <a:pt x="13" y="188"/>
                    <a:pt x="13" y="188"/>
                    <a:pt x="14" y="188"/>
                  </a:cubicBezTo>
                  <a:cubicBezTo>
                    <a:pt x="15" y="188"/>
                    <a:pt x="15" y="188"/>
                    <a:pt x="14" y="188"/>
                  </a:cubicBezTo>
                  <a:cubicBezTo>
                    <a:pt x="14" y="187"/>
                    <a:pt x="14" y="187"/>
                    <a:pt x="14" y="187"/>
                  </a:cubicBezTo>
                  <a:close/>
                  <a:moveTo>
                    <a:pt x="83" y="184"/>
                  </a:moveTo>
                  <a:cubicBezTo>
                    <a:pt x="82" y="185"/>
                    <a:pt x="82" y="185"/>
                    <a:pt x="83" y="185"/>
                  </a:cubicBezTo>
                  <a:cubicBezTo>
                    <a:pt x="83" y="186"/>
                    <a:pt x="83" y="186"/>
                    <a:pt x="84" y="186"/>
                  </a:cubicBezTo>
                  <a:cubicBezTo>
                    <a:pt x="84" y="187"/>
                    <a:pt x="84" y="187"/>
                    <a:pt x="85" y="187"/>
                  </a:cubicBezTo>
                  <a:cubicBezTo>
                    <a:pt x="85" y="187"/>
                    <a:pt x="86" y="188"/>
                    <a:pt x="86" y="187"/>
                  </a:cubicBezTo>
                  <a:cubicBezTo>
                    <a:pt x="86" y="186"/>
                    <a:pt x="86" y="186"/>
                    <a:pt x="85" y="185"/>
                  </a:cubicBezTo>
                  <a:cubicBezTo>
                    <a:pt x="84" y="185"/>
                    <a:pt x="83" y="184"/>
                    <a:pt x="83" y="184"/>
                  </a:cubicBezTo>
                  <a:close/>
                  <a:moveTo>
                    <a:pt x="8" y="181"/>
                  </a:moveTo>
                  <a:cubicBezTo>
                    <a:pt x="8" y="181"/>
                    <a:pt x="7" y="180"/>
                    <a:pt x="7" y="180"/>
                  </a:cubicBezTo>
                  <a:cubicBezTo>
                    <a:pt x="7" y="180"/>
                    <a:pt x="7" y="181"/>
                    <a:pt x="7" y="181"/>
                  </a:cubicBezTo>
                  <a:cubicBezTo>
                    <a:pt x="6" y="181"/>
                    <a:pt x="6" y="181"/>
                    <a:pt x="6" y="182"/>
                  </a:cubicBezTo>
                  <a:cubicBezTo>
                    <a:pt x="6" y="182"/>
                    <a:pt x="6" y="182"/>
                    <a:pt x="6" y="182"/>
                  </a:cubicBezTo>
                  <a:cubicBezTo>
                    <a:pt x="7" y="182"/>
                    <a:pt x="7" y="182"/>
                    <a:pt x="7" y="182"/>
                  </a:cubicBezTo>
                  <a:cubicBezTo>
                    <a:pt x="8" y="182"/>
                    <a:pt x="8" y="181"/>
                    <a:pt x="8" y="181"/>
                  </a:cubicBezTo>
                  <a:close/>
                  <a:moveTo>
                    <a:pt x="19" y="179"/>
                  </a:moveTo>
                  <a:cubicBezTo>
                    <a:pt x="19" y="178"/>
                    <a:pt x="18" y="178"/>
                    <a:pt x="18" y="178"/>
                  </a:cubicBezTo>
                  <a:cubicBezTo>
                    <a:pt x="18" y="178"/>
                    <a:pt x="18" y="178"/>
                    <a:pt x="18" y="179"/>
                  </a:cubicBezTo>
                  <a:cubicBezTo>
                    <a:pt x="18" y="179"/>
                    <a:pt x="18" y="179"/>
                    <a:pt x="18" y="179"/>
                  </a:cubicBezTo>
                  <a:lnTo>
                    <a:pt x="19" y="179"/>
                  </a:lnTo>
                  <a:close/>
                  <a:moveTo>
                    <a:pt x="38" y="172"/>
                  </a:moveTo>
                  <a:cubicBezTo>
                    <a:pt x="38" y="173"/>
                    <a:pt x="37" y="173"/>
                    <a:pt x="37" y="174"/>
                  </a:cubicBezTo>
                  <a:cubicBezTo>
                    <a:pt x="36" y="175"/>
                    <a:pt x="36" y="176"/>
                    <a:pt x="36" y="176"/>
                  </a:cubicBezTo>
                  <a:cubicBezTo>
                    <a:pt x="36" y="177"/>
                    <a:pt x="37" y="177"/>
                    <a:pt x="38" y="177"/>
                  </a:cubicBezTo>
                  <a:cubicBezTo>
                    <a:pt x="38" y="177"/>
                    <a:pt x="39" y="177"/>
                    <a:pt x="39" y="176"/>
                  </a:cubicBezTo>
                  <a:cubicBezTo>
                    <a:pt x="39" y="175"/>
                    <a:pt x="39" y="174"/>
                    <a:pt x="39" y="173"/>
                  </a:cubicBezTo>
                  <a:cubicBezTo>
                    <a:pt x="39" y="173"/>
                    <a:pt x="39" y="172"/>
                    <a:pt x="38" y="172"/>
                  </a:cubicBezTo>
                  <a:close/>
                  <a:moveTo>
                    <a:pt x="72" y="162"/>
                  </a:moveTo>
                  <a:cubicBezTo>
                    <a:pt x="72" y="163"/>
                    <a:pt x="73" y="163"/>
                    <a:pt x="73" y="163"/>
                  </a:cubicBezTo>
                  <a:cubicBezTo>
                    <a:pt x="74" y="163"/>
                    <a:pt x="75" y="163"/>
                    <a:pt x="75" y="162"/>
                  </a:cubicBezTo>
                  <a:cubicBezTo>
                    <a:pt x="75" y="162"/>
                    <a:pt x="74" y="162"/>
                    <a:pt x="74" y="162"/>
                  </a:cubicBezTo>
                  <a:cubicBezTo>
                    <a:pt x="73" y="162"/>
                    <a:pt x="73" y="162"/>
                    <a:pt x="72" y="162"/>
                  </a:cubicBezTo>
                  <a:close/>
                  <a:moveTo>
                    <a:pt x="23" y="151"/>
                  </a:moveTo>
                  <a:cubicBezTo>
                    <a:pt x="24" y="151"/>
                    <a:pt x="24" y="151"/>
                    <a:pt x="24" y="151"/>
                  </a:cubicBezTo>
                  <a:cubicBezTo>
                    <a:pt x="24" y="150"/>
                    <a:pt x="24" y="150"/>
                    <a:pt x="23" y="150"/>
                  </a:cubicBezTo>
                  <a:cubicBezTo>
                    <a:pt x="23" y="150"/>
                    <a:pt x="23" y="150"/>
                    <a:pt x="23" y="150"/>
                  </a:cubicBezTo>
                  <a:cubicBezTo>
                    <a:pt x="23" y="151"/>
                    <a:pt x="23" y="151"/>
                    <a:pt x="23" y="151"/>
                  </a:cubicBezTo>
                  <a:close/>
                  <a:moveTo>
                    <a:pt x="9" y="106"/>
                  </a:moveTo>
                  <a:cubicBezTo>
                    <a:pt x="9" y="106"/>
                    <a:pt x="9" y="105"/>
                    <a:pt x="9" y="105"/>
                  </a:cubicBezTo>
                  <a:cubicBezTo>
                    <a:pt x="9" y="105"/>
                    <a:pt x="9" y="105"/>
                    <a:pt x="8" y="105"/>
                  </a:cubicBezTo>
                  <a:cubicBezTo>
                    <a:pt x="8" y="105"/>
                    <a:pt x="8" y="105"/>
                    <a:pt x="8" y="105"/>
                  </a:cubicBezTo>
                  <a:cubicBezTo>
                    <a:pt x="8" y="106"/>
                    <a:pt x="8" y="106"/>
                    <a:pt x="9" y="106"/>
                  </a:cubicBezTo>
                  <a:close/>
                  <a:moveTo>
                    <a:pt x="114" y="106"/>
                  </a:moveTo>
                  <a:cubicBezTo>
                    <a:pt x="115" y="106"/>
                    <a:pt x="116" y="106"/>
                    <a:pt x="116" y="106"/>
                  </a:cubicBezTo>
                  <a:cubicBezTo>
                    <a:pt x="116" y="105"/>
                    <a:pt x="116" y="104"/>
                    <a:pt x="116" y="104"/>
                  </a:cubicBezTo>
                  <a:cubicBezTo>
                    <a:pt x="115" y="104"/>
                    <a:pt x="115" y="104"/>
                    <a:pt x="115" y="104"/>
                  </a:cubicBezTo>
                  <a:cubicBezTo>
                    <a:pt x="114" y="105"/>
                    <a:pt x="114" y="105"/>
                    <a:pt x="114" y="106"/>
                  </a:cubicBezTo>
                  <a:close/>
                  <a:moveTo>
                    <a:pt x="9" y="104"/>
                  </a:moveTo>
                  <a:cubicBezTo>
                    <a:pt x="10" y="104"/>
                    <a:pt x="10" y="103"/>
                    <a:pt x="10" y="103"/>
                  </a:cubicBezTo>
                  <a:cubicBezTo>
                    <a:pt x="10" y="102"/>
                    <a:pt x="10" y="101"/>
                    <a:pt x="9" y="101"/>
                  </a:cubicBezTo>
                  <a:cubicBezTo>
                    <a:pt x="9" y="101"/>
                    <a:pt x="8" y="102"/>
                    <a:pt x="8" y="102"/>
                  </a:cubicBezTo>
                  <a:cubicBezTo>
                    <a:pt x="8" y="103"/>
                    <a:pt x="9" y="104"/>
                    <a:pt x="9" y="104"/>
                  </a:cubicBezTo>
                  <a:close/>
                  <a:moveTo>
                    <a:pt x="11" y="97"/>
                  </a:moveTo>
                  <a:cubicBezTo>
                    <a:pt x="11" y="97"/>
                    <a:pt x="11" y="96"/>
                    <a:pt x="11" y="96"/>
                  </a:cubicBezTo>
                  <a:cubicBezTo>
                    <a:pt x="10" y="96"/>
                    <a:pt x="10" y="96"/>
                    <a:pt x="10" y="96"/>
                  </a:cubicBezTo>
                  <a:cubicBezTo>
                    <a:pt x="10" y="97"/>
                    <a:pt x="10" y="97"/>
                    <a:pt x="11" y="97"/>
                  </a:cubicBezTo>
                  <a:close/>
                  <a:moveTo>
                    <a:pt x="24" y="95"/>
                  </a:moveTo>
                  <a:cubicBezTo>
                    <a:pt x="23" y="95"/>
                    <a:pt x="23" y="96"/>
                    <a:pt x="23" y="96"/>
                  </a:cubicBezTo>
                  <a:cubicBezTo>
                    <a:pt x="24" y="97"/>
                    <a:pt x="24" y="97"/>
                    <a:pt x="24" y="97"/>
                  </a:cubicBezTo>
                  <a:cubicBezTo>
                    <a:pt x="25" y="97"/>
                    <a:pt x="25" y="96"/>
                    <a:pt x="25" y="96"/>
                  </a:cubicBezTo>
                  <a:cubicBezTo>
                    <a:pt x="24" y="95"/>
                    <a:pt x="24" y="95"/>
                    <a:pt x="24" y="95"/>
                  </a:cubicBezTo>
                  <a:close/>
                  <a:moveTo>
                    <a:pt x="30" y="89"/>
                  </a:moveTo>
                  <a:cubicBezTo>
                    <a:pt x="30" y="90"/>
                    <a:pt x="31" y="90"/>
                    <a:pt x="31" y="91"/>
                  </a:cubicBezTo>
                  <a:cubicBezTo>
                    <a:pt x="32" y="90"/>
                    <a:pt x="32" y="90"/>
                    <a:pt x="31" y="89"/>
                  </a:cubicBezTo>
                  <a:cubicBezTo>
                    <a:pt x="31" y="89"/>
                    <a:pt x="31" y="89"/>
                    <a:pt x="30" y="89"/>
                  </a:cubicBezTo>
                  <a:close/>
                  <a:moveTo>
                    <a:pt x="23" y="91"/>
                  </a:moveTo>
                  <a:cubicBezTo>
                    <a:pt x="23" y="91"/>
                    <a:pt x="23" y="91"/>
                    <a:pt x="23" y="91"/>
                  </a:cubicBezTo>
                  <a:cubicBezTo>
                    <a:pt x="24" y="90"/>
                    <a:pt x="24" y="90"/>
                    <a:pt x="24" y="90"/>
                  </a:cubicBezTo>
                  <a:cubicBezTo>
                    <a:pt x="24" y="89"/>
                    <a:pt x="24" y="89"/>
                    <a:pt x="25" y="89"/>
                  </a:cubicBezTo>
                  <a:cubicBezTo>
                    <a:pt x="25" y="89"/>
                    <a:pt x="25" y="89"/>
                    <a:pt x="25" y="89"/>
                  </a:cubicBezTo>
                  <a:cubicBezTo>
                    <a:pt x="26" y="88"/>
                    <a:pt x="26" y="87"/>
                    <a:pt x="25" y="86"/>
                  </a:cubicBezTo>
                  <a:cubicBezTo>
                    <a:pt x="24" y="85"/>
                    <a:pt x="24" y="84"/>
                    <a:pt x="23" y="84"/>
                  </a:cubicBezTo>
                  <a:cubicBezTo>
                    <a:pt x="23" y="84"/>
                    <a:pt x="23" y="84"/>
                    <a:pt x="22" y="85"/>
                  </a:cubicBezTo>
                  <a:cubicBezTo>
                    <a:pt x="22" y="85"/>
                    <a:pt x="22" y="85"/>
                    <a:pt x="22" y="85"/>
                  </a:cubicBezTo>
                  <a:cubicBezTo>
                    <a:pt x="21" y="86"/>
                    <a:pt x="21" y="86"/>
                    <a:pt x="21" y="87"/>
                  </a:cubicBezTo>
                  <a:cubicBezTo>
                    <a:pt x="21" y="87"/>
                    <a:pt x="21" y="88"/>
                    <a:pt x="21" y="89"/>
                  </a:cubicBezTo>
                  <a:cubicBezTo>
                    <a:pt x="21" y="90"/>
                    <a:pt x="22" y="90"/>
                    <a:pt x="22" y="91"/>
                  </a:cubicBezTo>
                  <a:cubicBezTo>
                    <a:pt x="22" y="91"/>
                    <a:pt x="22" y="91"/>
                    <a:pt x="23" y="91"/>
                  </a:cubicBezTo>
                  <a:close/>
                  <a:moveTo>
                    <a:pt x="49" y="84"/>
                  </a:moveTo>
                  <a:cubicBezTo>
                    <a:pt x="50" y="83"/>
                    <a:pt x="49" y="83"/>
                    <a:pt x="48" y="82"/>
                  </a:cubicBezTo>
                  <a:cubicBezTo>
                    <a:pt x="48" y="83"/>
                    <a:pt x="48" y="83"/>
                    <a:pt x="48" y="84"/>
                  </a:cubicBezTo>
                  <a:cubicBezTo>
                    <a:pt x="49" y="84"/>
                    <a:pt x="49" y="84"/>
                    <a:pt x="49" y="84"/>
                  </a:cubicBezTo>
                  <a:close/>
                  <a:moveTo>
                    <a:pt x="30" y="80"/>
                  </a:moveTo>
                  <a:cubicBezTo>
                    <a:pt x="30" y="80"/>
                    <a:pt x="30" y="80"/>
                    <a:pt x="30" y="79"/>
                  </a:cubicBezTo>
                  <a:cubicBezTo>
                    <a:pt x="31" y="79"/>
                    <a:pt x="30" y="79"/>
                    <a:pt x="30" y="78"/>
                  </a:cubicBezTo>
                  <a:cubicBezTo>
                    <a:pt x="30" y="78"/>
                    <a:pt x="30" y="78"/>
                    <a:pt x="30" y="78"/>
                  </a:cubicBezTo>
                  <a:cubicBezTo>
                    <a:pt x="29" y="78"/>
                    <a:pt x="29" y="79"/>
                    <a:pt x="29" y="79"/>
                  </a:cubicBezTo>
                  <a:cubicBezTo>
                    <a:pt x="29" y="79"/>
                    <a:pt x="29" y="79"/>
                    <a:pt x="29" y="80"/>
                  </a:cubicBezTo>
                  <a:cubicBezTo>
                    <a:pt x="29" y="80"/>
                    <a:pt x="30" y="80"/>
                    <a:pt x="30" y="80"/>
                  </a:cubicBezTo>
                  <a:close/>
                  <a:moveTo>
                    <a:pt x="20" y="76"/>
                  </a:moveTo>
                  <a:cubicBezTo>
                    <a:pt x="20" y="76"/>
                    <a:pt x="20" y="76"/>
                    <a:pt x="20" y="75"/>
                  </a:cubicBezTo>
                  <a:cubicBezTo>
                    <a:pt x="20" y="75"/>
                    <a:pt x="20" y="75"/>
                    <a:pt x="20" y="75"/>
                  </a:cubicBezTo>
                  <a:cubicBezTo>
                    <a:pt x="20" y="75"/>
                    <a:pt x="20" y="75"/>
                    <a:pt x="21" y="75"/>
                  </a:cubicBezTo>
                  <a:cubicBezTo>
                    <a:pt x="21" y="74"/>
                    <a:pt x="21" y="74"/>
                    <a:pt x="20" y="74"/>
                  </a:cubicBezTo>
                  <a:cubicBezTo>
                    <a:pt x="20" y="74"/>
                    <a:pt x="20" y="74"/>
                    <a:pt x="20" y="75"/>
                  </a:cubicBezTo>
                  <a:cubicBezTo>
                    <a:pt x="19" y="75"/>
                    <a:pt x="19" y="75"/>
                    <a:pt x="20" y="76"/>
                  </a:cubicBezTo>
                  <a:close/>
                  <a:moveTo>
                    <a:pt x="7" y="72"/>
                  </a:moveTo>
                  <a:cubicBezTo>
                    <a:pt x="7" y="72"/>
                    <a:pt x="7" y="73"/>
                    <a:pt x="8" y="73"/>
                  </a:cubicBezTo>
                  <a:cubicBezTo>
                    <a:pt x="9" y="73"/>
                    <a:pt x="9" y="72"/>
                    <a:pt x="9" y="72"/>
                  </a:cubicBezTo>
                  <a:cubicBezTo>
                    <a:pt x="9" y="72"/>
                    <a:pt x="8" y="71"/>
                    <a:pt x="8" y="71"/>
                  </a:cubicBezTo>
                  <a:cubicBezTo>
                    <a:pt x="8" y="71"/>
                    <a:pt x="8" y="71"/>
                    <a:pt x="7" y="71"/>
                  </a:cubicBezTo>
                  <a:cubicBezTo>
                    <a:pt x="7" y="71"/>
                    <a:pt x="7" y="72"/>
                    <a:pt x="7" y="72"/>
                  </a:cubicBezTo>
                  <a:close/>
                  <a:moveTo>
                    <a:pt x="6" y="74"/>
                  </a:moveTo>
                  <a:cubicBezTo>
                    <a:pt x="6" y="74"/>
                    <a:pt x="6" y="73"/>
                    <a:pt x="6" y="72"/>
                  </a:cubicBezTo>
                  <a:cubicBezTo>
                    <a:pt x="6" y="72"/>
                    <a:pt x="6" y="71"/>
                    <a:pt x="5" y="71"/>
                  </a:cubicBezTo>
                  <a:cubicBezTo>
                    <a:pt x="5" y="71"/>
                    <a:pt x="5" y="72"/>
                    <a:pt x="5" y="73"/>
                  </a:cubicBezTo>
                  <a:cubicBezTo>
                    <a:pt x="5" y="73"/>
                    <a:pt x="5" y="74"/>
                    <a:pt x="6" y="74"/>
                  </a:cubicBezTo>
                  <a:close/>
                  <a:moveTo>
                    <a:pt x="22" y="73"/>
                  </a:moveTo>
                  <a:cubicBezTo>
                    <a:pt x="22" y="73"/>
                    <a:pt x="22" y="73"/>
                    <a:pt x="22" y="72"/>
                  </a:cubicBezTo>
                  <a:cubicBezTo>
                    <a:pt x="22" y="72"/>
                    <a:pt x="22" y="72"/>
                    <a:pt x="22" y="71"/>
                  </a:cubicBezTo>
                  <a:cubicBezTo>
                    <a:pt x="22" y="71"/>
                    <a:pt x="21" y="71"/>
                    <a:pt x="21" y="71"/>
                  </a:cubicBezTo>
                  <a:cubicBezTo>
                    <a:pt x="21" y="72"/>
                    <a:pt x="21" y="73"/>
                    <a:pt x="21" y="73"/>
                  </a:cubicBezTo>
                  <a:lnTo>
                    <a:pt x="22" y="73"/>
                  </a:lnTo>
                  <a:close/>
                  <a:moveTo>
                    <a:pt x="32" y="67"/>
                  </a:moveTo>
                  <a:cubicBezTo>
                    <a:pt x="32" y="67"/>
                    <a:pt x="32" y="68"/>
                    <a:pt x="32" y="68"/>
                  </a:cubicBezTo>
                  <a:cubicBezTo>
                    <a:pt x="32" y="69"/>
                    <a:pt x="33" y="69"/>
                    <a:pt x="33" y="69"/>
                  </a:cubicBezTo>
                  <a:cubicBezTo>
                    <a:pt x="33" y="69"/>
                    <a:pt x="33" y="69"/>
                    <a:pt x="34" y="68"/>
                  </a:cubicBezTo>
                  <a:cubicBezTo>
                    <a:pt x="34" y="68"/>
                    <a:pt x="34" y="68"/>
                    <a:pt x="34" y="67"/>
                  </a:cubicBezTo>
                  <a:cubicBezTo>
                    <a:pt x="33" y="67"/>
                    <a:pt x="33" y="67"/>
                    <a:pt x="33" y="67"/>
                  </a:cubicBezTo>
                  <a:cubicBezTo>
                    <a:pt x="33" y="67"/>
                    <a:pt x="33" y="67"/>
                    <a:pt x="32" y="67"/>
                  </a:cubicBezTo>
                  <a:close/>
                  <a:moveTo>
                    <a:pt x="52" y="66"/>
                  </a:moveTo>
                  <a:cubicBezTo>
                    <a:pt x="52" y="66"/>
                    <a:pt x="52" y="66"/>
                    <a:pt x="52" y="66"/>
                  </a:cubicBezTo>
                  <a:cubicBezTo>
                    <a:pt x="52" y="66"/>
                    <a:pt x="52" y="66"/>
                    <a:pt x="52" y="66"/>
                  </a:cubicBezTo>
                  <a:cubicBezTo>
                    <a:pt x="52" y="66"/>
                    <a:pt x="52" y="66"/>
                    <a:pt x="52" y="66"/>
                  </a:cubicBezTo>
                  <a:cubicBezTo>
                    <a:pt x="52" y="66"/>
                    <a:pt x="52" y="66"/>
                    <a:pt x="52" y="66"/>
                  </a:cubicBezTo>
                  <a:cubicBezTo>
                    <a:pt x="52" y="67"/>
                    <a:pt x="51" y="67"/>
                    <a:pt x="51" y="68"/>
                  </a:cubicBezTo>
                  <a:cubicBezTo>
                    <a:pt x="51" y="68"/>
                    <a:pt x="50" y="68"/>
                    <a:pt x="50" y="69"/>
                  </a:cubicBezTo>
                  <a:cubicBezTo>
                    <a:pt x="50" y="69"/>
                    <a:pt x="50" y="69"/>
                    <a:pt x="51" y="69"/>
                  </a:cubicBezTo>
                  <a:cubicBezTo>
                    <a:pt x="51" y="69"/>
                    <a:pt x="51" y="69"/>
                    <a:pt x="51" y="69"/>
                  </a:cubicBezTo>
                  <a:cubicBezTo>
                    <a:pt x="52" y="69"/>
                    <a:pt x="52" y="69"/>
                    <a:pt x="52" y="70"/>
                  </a:cubicBezTo>
                  <a:cubicBezTo>
                    <a:pt x="52" y="70"/>
                    <a:pt x="52" y="70"/>
                    <a:pt x="52" y="70"/>
                  </a:cubicBezTo>
                  <a:cubicBezTo>
                    <a:pt x="52" y="70"/>
                    <a:pt x="53" y="70"/>
                    <a:pt x="53" y="69"/>
                  </a:cubicBezTo>
                  <a:lnTo>
                    <a:pt x="53" y="68"/>
                  </a:lnTo>
                  <a:cubicBezTo>
                    <a:pt x="53" y="68"/>
                    <a:pt x="53" y="68"/>
                    <a:pt x="53" y="67"/>
                  </a:cubicBezTo>
                  <a:cubicBezTo>
                    <a:pt x="53" y="67"/>
                    <a:pt x="53" y="67"/>
                    <a:pt x="54" y="67"/>
                  </a:cubicBezTo>
                  <a:cubicBezTo>
                    <a:pt x="53" y="66"/>
                    <a:pt x="53" y="66"/>
                    <a:pt x="52" y="66"/>
                  </a:cubicBezTo>
                  <a:close/>
                  <a:moveTo>
                    <a:pt x="32" y="60"/>
                  </a:moveTo>
                  <a:cubicBezTo>
                    <a:pt x="32" y="60"/>
                    <a:pt x="33" y="60"/>
                    <a:pt x="33" y="60"/>
                  </a:cubicBezTo>
                  <a:cubicBezTo>
                    <a:pt x="33" y="59"/>
                    <a:pt x="33" y="59"/>
                    <a:pt x="33" y="59"/>
                  </a:cubicBezTo>
                  <a:lnTo>
                    <a:pt x="32" y="59"/>
                  </a:lnTo>
                  <a:cubicBezTo>
                    <a:pt x="32" y="59"/>
                    <a:pt x="32" y="59"/>
                    <a:pt x="32" y="60"/>
                  </a:cubicBezTo>
                  <a:cubicBezTo>
                    <a:pt x="32" y="60"/>
                    <a:pt x="32" y="60"/>
                    <a:pt x="32" y="60"/>
                  </a:cubicBezTo>
                  <a:close/>
                  <a:moveTo>
                    <a:pt x="104" y="64"/>
                  </a:moveTo>
                  <a:cubicBezTo>
                    <a:pt x="104" y="64"/>
                    <a:pt x="104" y="64"/>
                    <a:pt x="105" y="64"/>
                  </a:cubicBezTo>
                  <a:cubicBezTo>
                    <a:pt x="105" y="63"/>
                    <a:pt x="105" y="63"/>
                    <a:pt x="106" y="62"/>
                  </a:cubicBezTo>
                  <a:cubicBezTo>
                    <a:pt x="106" y="61"/>
                    <a:pt x="106" y="61"/>
                    <a:pt x="106" y="60"/>
                  </a:cubicBezTo>
                  <a:cubicBezTo>
                    <a:pt x="106" y="60"/>
                    <a:pt x="106" y="59"/>
                    <a:pt x="106" y="58"/>
                  </a:cubicBezTo>
                  <a:cubicBezTo>
                    <a:pt x="105" y="59"/>
                    <a:pt x="105" y="59"/>
                    <a:pt x="104" y="61"/>
                  </a:cubicBezTo>
                  <a:cubicBezTo>
                    <a:pt x="104" y="62"/>
                    <a:pt x="104" y="63"/>
                    <a:pt x="104" y="64"/>
                  </a:cubicBezTo>
                  <a:close/>
                  <a:moveTo>
                    <a:pt x="7" y="58"/>
                  </a:moveTo>
                  <a:cubicBezTo>
                    <a:pt x="8" y="58"/>
                    <a:pt x="8" y="58"/>
                    <a:pt x="8" y="57"/>
                  </a:cubicBezTo>
                  <a:cubicBezTo>
                    <a:pt x="8" y="57"/>
                    <a:pt x="8" y="56"/>
                    <a:pt x="7" y="56"/>
                  </a:cubicBezTo>
                  <a:cubicBezTo>
                    <a:pt x="7" y="56"/>
                    <a:pt x="7" y="57"/>
                    <a:pt x="7" y="57"/>
                  </a:cubicBezTo>
                  <a:cubicBezTo>
                    <a:pt x="7" y="58"/>
                    <a:pt x="7" y="58"/>
                    <a:pt x="7" y="58"/>
                  </a:cubicBezTo>
                  <a:close/>
                  <a:moveTo>
                    <a:pt x="14" y="44"/>
                  </a:moveTo>
                  <a:cubicBezTo>
                    <a:pt x="14" y="45"/>
                    <a:pt x="14" y="44"/>
                    <a:pt x="14" y="44"/>
                  </a:cubicBezTo>
                  <a:cubicBezTo>
                    <a:pt x="14" y="44"/>
                    <a:pt x="14" y="44"/>
                    <a:pt x="14" y="44"/>
                  </a:cubicBezTo>
                  <a:cubicBezTo>
                    <a:pt x="13" y="44"/>
                    <a:pt x="13" y="44"/>
                    <a:pt x="14" y="44"/>
                  </a:cubicBezTo>
                  <a:close/>
                  <a:moveTo>
                    <a:pt x="13" y="41"/>
                  </a:moveTo>
                  <a:lnTo>
                    <a:pt x="13" y="41"/>
                  </a:lnTo>
                  <a:cubicBezTo>
                    <a:pt x="13" y="40"/>
                    <a:pt x="13" y="40"/>
                    <a:pt x="13" y="40"/>
                  </a:cubicBezTo>
                  <a:lnTo>
                    <a:pt x="13" y="41"/>
                  </a:lnTo>
                  <a:close/>
                  <a:moveTo>
                    <a:pt x="4" y="37"/>
                  </a:moveTo>
                  <a:cubicBezTo>
                    <a:pt x="4" y="37"/>
                    <a:pt x="4" y="37"/>
                    <a:pt x="3" y="37"/>
                  </a:cubicBezTo>
                  <a:cubicBezTo>
                    <a:pt x="3" y="37"/>
                    <a:pt x="4" y="37"/>
                    <a:pt x="4" y="37"/>
                  </a:cubicBezTo>
                  <a:close/>
                  <a:moveTo>
                    <a:pt x="12" y="35"/>
                  </a:moveTo>
                  <a:cubicBezTo>
                    <a:pt x="12" y="36"/>
                    <a:pt x="11" y="37"/>
                    <a:pt x="11" y="37"/>
                  </a:cubicBezTo>
                  <a:cubicBezTo>
                    <a:pt x="10" y="38"/>
                    <a:pt x="10" y="39"/>
                    <a:pt x="10" y="40"/>
                  </a:cubicBezTo>
                  <a:cubicBezTo>
                    <a:pt x="10" y="40"/>
                    <a:pt x="11" y="40"/>
                    <a:pt x="12" y="40"/>
                  </a:cubicBezTo>
                  <a:cubicBezTo>
                    <a:pt x="12" y="39"/>
                    <a:pt x="12" y="39"/>
                    <a:pt x="12" y="39"/>
                  </a:cubicBezTo>
                  <a:cubicBezTo>
                    <a:pt x="12" y="38"/>
                    <a:pt x="12" y="38"/>
                    <a:pt x="12" y="38"/>
                  </a:cubicBezTo>
                  <a:cubicBezTo>
                    <a:pt x="12" y="38"/>
                    <a:pt x="12" y="38"/>
                    <a:pt x="13" y="38"/>
                  </a:cubicBezTo>
                  <a:cubicBezTo>
                    <a:pt x="13" y="39"/>
                    <a:pt x="13" y="39"/>
                    <a:pt x="13" y="39"/>
                  </a:cubicBezTo>
                  <a:cubicBezTo>
                    <a:pt x="13" y="38"/>
                    <a:pt x="13" y="37"/>
                    <a:pt x="13" y="37"/>
                  </a:cubicBezTo>
                  <a:cubicBezTo>
                    <a:pt x="13" y="36"/>
                    <a:pt x="13" y="36"/>
                    <a:pt x="13" y="35"/>
                  </a:cubicBezTo>
                  <a:lnTo>
                    <a:pt x="12" y="35"/>
                  </a:lnTo>
                  <a:close/>
                  <a:moveTo>
                    <a:pt x="72" y="71"/>
                  </a:moveTo>
                  <a:cubicBezTo>
                    <a:pt x="72" y="68"/>
                    <a:pt x="72" y="65"/>
                    <a:pt x="72" y="62"/>
                  </a:cubicBezTo>
                  <a:cubicBezTo>
                    <a:pt x="72" y="59"/>
                    <a:pt x="72" y="56"/>
                    <a:pt x="72" y="52"/>
                  </a:cubicBezTo>
                  <a:cubicBezTo>
                    <a:pt x="72" y="51"/>
                    <a:pt x="72" y="50"/>
                    <a:pt x="72" y="48"/>
                  </a:cubicBezTo>
                  <a:cubicBezTo>
                    <a:pt x="72" y="46"/>
                    <a:pt x="72" y="45"/>
                    <a:pt x="71" y="44"/>
                  </a:cubicBezTo>
                  <a:cubicBezTo>
                    <a:pt x="71" y="42"/>
                    <a:pt x="71" y="41"/>
                    <a:pt x="71" y="39"/>
                  </a:cubicBezTo>
                  <a:cubicBezTo>
                    <a:pt x="71" y="38"/>
                    <a:pt x="70" y="37"/>
                    <a:pt x="70" y="36"/>
                  </a:cubicBezTo>
                  <a:cubicBezTo>
                    <a:pt x="69" y="36"/>
                    <a:pt x="68" y="35"/>
                    <a:pt x="67" y="34"/>
                  </a:cubicBezTo>
                  <a:cubicBezTo>
                    <a:pt x="66" y="34"/>
                    <a:pt x="65" y="33"/>
                    <a:pt x="63" y="33"/>
                  </a:cubicBezTo>
                  <a:cubicBezTo>
                    <a:pt x="60" y="34"/>
                    <a:pt x="58" y="35"/>
                    <a:pt x="57" y="37"/>
                  </a:cubicBezTo>
                  <a:cubicBezTo>
                    <a:pt x="56" y="39"/>
                    <a:pt x="55" y="41"/>
                    <a:pt x="55" y="44"/>
                  </a:cubicBezTo>
                  <a:cubicBezTo>
                    <a:pt x="55" y="46"/>
                    <a:pt x="55" y="47"/>
                    <a:pt x="55" y="49"/>
                  </a:cubicBezTo>
                  <a:cubicBezTo>
                    <a:pt x="55" y="50"/>
                    <a:pt x="55" y="52"/>
                    <a:pt x="55" y="53"/>
                  </a:cubicBezTo>
                  <a:lnTo>
                    <a:pt x="55" y="145"/>
                  </a:lnTo>
                  <a:cubicBezTo>
                    <a:pt x="55" y="149"/>
                    <a:pt x="55" y="154"/>
                    <a:pt x="55" y="158"/>
                  </a:cubicBezTo>
                  <a:cubicBezTo>
                    <a:pt x="54" y="163"/>
                    <a:pt x="55" y="167"/>
                    <a:pt x="55" y="171"/>
                  </a:cubicBezTo>
                  <a:cubicBezTo>
                    <a:pt x="55" y="173"/>
                    <a:pt x="56" y="174"/>
                    <a:pt x="56" y="176"/>
                  </a:cubicBezTo>
                  <a:cubicBezTo>
                    <a:pt x="56" y="177"/>
                    <a:pt x="56" y="178"/>
                    <a:pt x="57" y="179"/>
                  </a:cubicBezTo>
                  <a:cubicBezTo>
                    <a:pt x="58" y="182"/>
                    <a:pt x="60" y="183"/>
                    <a:pt x="64" y="183"/>
                  </a:cubicBezTo>
                  <a:cubicBezTo>
                    <a:pt x="65" y="183"/>
                    <a:pt x="67" y="182"/>
                    <a:pt x="68" y="182"/>
                  </a:cubicBezTo>
                  <a:cubicBezTo>
                    <a:pt x="69" y="181"/>
                    <a:pt x="70" y="180"/>
                    <a:pt x="70" y="179"/>
                  </a:cubicBezTo>
                  <a:cubicBezTo>
                    <a:pt x="71" y="174"/>
                    <a:pt x="72" y="168"/>
                    <a:pt x="72" y="162"/>
                  </a:cubicBezTo>
                  <a:cubicBezTo>
                    <a:pt x="72" y="156"/>
                    <a:pt x="72" y="150"/>
                    <a:pt x="72" y="144"/>
                  </a:cubicBezTo>
                  <a:lnTo>
                    <a:pt x="72" y="71"/>
                  </a:lnTo>
                  <a:close/>
                  <a:moveTo>
                    <a:pt x="9" y="34"/>
                  </a:moveTo>
                  <a:cubicBezTo>
                    <a:pt x="9" y="35"/>
                    <a:pt x="9" y="35"/>
                    <a:pt x="9" y="36"/>
                  </a:cubicBezTo>
                  <a:cubicBezTo>
                    <a:pt x="9" y="36"/>
                    <a:pt x="9" y="36"/>
                    <a:pt x="9" y="37"/>
                  </a:cubicBezTo>
                  <a:cubicBezTo>
                    <a:pt x="10" y="37"/>
                    <a:pt x="10" y="36"/>
                    <a:pt x="11" y="36"/>
                  </a:cubicBezTo>
                  <a:cubicBezTo>
                    <a:pt x="11" y="35"/>
                    <a:pt x="11" y="34"/>
                    <a:pt x="12" y="34"/>
                  </a:cubicBezTo>
                  <a:cubicBezTo>
                    <a:pt x="11" y="33"/>
                    <a:pt x="11" y="33"/>
                    <a:pt x="11" y="33"/>
                  </a:cubicBezTo>
                  <a:cubicBezTo>
                    <a:pt x="10" y="34"/>
                    <a:pt x="10" y="34"/>
                    <a:pt x="9" y="34"/>
                  </a:cubicBezTo>
                  <a:close/>
                  <a:moveTo>
                    <a:pt x="31" y="33"/>
                  </a:moveTo>
                  <a:cubicBezTo>
                    <a:pt x="31" y="33"/>
                    <a:pt x="31" y="33"/>
                    <a:pt x="31" y="33"/>
                  </a:cubicBezTo>
                  <a:cubicBezTo>
                    <a:pt x="32" y="33"/>
                    <a:pt x="32" y="33"/>
                    <a:pt x="32" y="33"/>
                  </a:cubicBezTo>
                  <a:cubicBezTo>
                    <a:pt x="32" y="33"/>
                    <a:pt x="33" y="33"/>
                    <a:pt x="32" y="32"/>
                  </a:cubicBezTo>
                  <a:cubicBezTo>
                    <a:pt x="32" y="32"/>
                    <a:pt x="32" y="32"/>
                    <a:pt x="32" y="32"/>
                  </a:cubicBezTo>
                  <a:cubicBezTo>
                    <a:pt x="31" y="32"/>
                    <a:pt x="31" y="32"/>
                    <a:pt x="31" y="33"/>
                  </a:cubicBezTo>
                  <a:close/>
                  <a:moveTo>
                    <a:pt x="14" y="32"/>
                  </a:moveTo>
                  <a:cubicBezTo>
                    <a:pt x="14" y="33"/>
                    <a:pt x="15" y="33"/>
                    <a:pt x="14" y="34"/>
                  </a:cubicBezTo>
                  <a:cubicBezTo>
                    <a:pt x="14" y="34"/>
                    <a:pt x="14" y="35"/>
                    <a:pt x="14" y="35"/>
                  </a:cubicBezTo>
                  <a:cubicBezTo>
                    <a:pt x="15" y="36"/>
                    <a:pt x="15" y="36"/>
                    <a:pt x="15" y="36"/>
                  </a:cubicBezTo>
                  <a:cubicBezTo>
                    <a:pt x="16" y="36"/>
                    <a:pt x="16" y="35"/>
                    <a:pt x="16" y="35"/>
                  </a:cubicBezTo>
                  <a:cubicBezTo>
                    <a:pt x="16" y="34"/>
                    <a:pt x="16" y="34"/>
                    <a:pt x="16" y="33"/>
                  </a:cubicBezTo>
                  <a:lnTo>
                    <a:pt x="16" y="32"/>
                  </a:lnTo>
                  <a:cubicBezTo>
                    <a:pt x="16" y="32"/>
                    <a:pt x="15" y="32"/>
                    <a:pt x="15" y="32"/>
                  </a:cubicBezTo>
                  <a:cubicBezTo>
                    <a:pt x="15" y="32"/>
                    <a:pt x="14" y="32"/>
                    <a:pt x="14" y="32"/>
                  </a:cubicBezTo>
                  <a:close/>
                  <a:moveTo>
                    <a:pt x="9" y="32"/>
                  </a:moveTo>
                  <a:cubicBezTo>
                    <a:pt x="10" y="32"/>
                    <a:pt x="10" y="32"/>
                    <a:pt x="10" y="32"/>
                  </a:cubicBezTo>
                  <a:cubicBezTo>
                    <a:pt x="10" y="32"/>
                    <a:pt x="10" y="32"/>
                    <a:pt x="11" y="32"/>
                  </a:cubicBezTo>
                  <a:cubicBezTo>
                    <a:pt x="11" y="32"/>
                    <a:pt x="11" y="32"/>
                    <a:pt x="11" y="31"/>
                  </a:cubicBezTo>
                  <a:cubicBezTo>
                    <a:pt x="11" y="31"/>
                    <a:pt x="10" y="31"/>
                    <a:pt x="10" y="31"/>
                  </a:cubicBezTo>
                  <a:cubicBezTo>
                    <a:pt x="10" y="31"/>
                    <a:pt x="9" y="32"/>
                    <a:pt x="9" y="32"/>
                  </a:cubicBezTo>
                  <a:close/>
                  <a:moveTo>
                    <a:pt x="7" y="31"/>
                  </a:moveTo>
                  <a:cubicBezTo>
                    <a:pt x="7" y="31"/>
                    <a:pt x="7" y="31"/>
                    <a:pt x="7" y="31"/>
                  </a:cubicBezTo>
                  <a:cubicBezTo>
                    <a:pt x="7" y="31"/>
                    <a:pt x="8" y="31"/>
                    <a:pt x="8" y="31"/>
                  </a:cubicBezTo>
                  <a:lnTo>
                    <a:pt x="8" y="31"/>
                  </a:lnTo>
                  <a:cubicBezTo>
                    <a:pt x="7" y="31"/>
                    <a:pt x="7" y="31"/>
                    <a:pt x="7" y="31"/>
                  </a:cubicBezTo>
                  <a:cubicBezTo>
                    <a:pt x="7" y="30"/>
                    <a:pt x="7" y="31"/>
                    <a:pt x="7" y="31"/>
                  </a:cubicBezTo>
                  <a:close/>
                  <a:moveTo>
                    <a:pt x="6" y="30"/>
                  </a:moveTo>
                  <a:cubicBezTo>
                    <a:pt x="7" y="30"/>
                    <a:pt x="7" y="30"/>
                    <a:pt x="7" y="29"/>
                  </a:cubicBezTo>
                  <a:cubicBezTo>
                    <a:pt x="7" y="29"/>
                    <a:pt x="6" y="29"/>
                    <a:pt x="6" y="29"/>
                  </a:cubicBezTo>
                  <a:cubicBezTo>
                    <a:pt x="6" y="29"/>
                    <a:pt x="6" y="29"/>
                    <a:pt x="6" y="30"/>
                  </a:cubicBezTo>
                  <a:cubicBezTo>
                    <a:pt x="6" y="30"/>
                    <a:pt x="6" y="30"/>
                    <a:pt x="6" y="30"/>
                  </a:cubicBezTo>
                  <a:close/>
                  <a:moveTo>
                    <a:pt x="22" y="29"/>
                  </a:moveTo>
                  <a:cubicBezTo>
                    <a:pt x="22" y="29"/>
                    <a:pt x="23" y="29"/>
                    <a:pt x="23" y="29"/>
                  </a:cubicBezTo>
                  <a:cubicBezTo>
                    <a:pt x="24" y="29"/>
                    <a:pt x="24" y="29"/>
                    <a:pt x="23" y="29"/>
                  </a:cubicBezTo>
                  <a:cubicBezTo>
                    <a:pt x="23" y="28"/>
                    <a:pt x="23" y="28"/>
                    <a:pt x="23" y="28"/>
                  </a:cubicBezTo>
                  <a:cubicBezTo>
                    <a:pt x="23" y="28"/>
                    <a:pt x="22" y="28"/>
                    <a:pt x="22" y="29"/>
                  </a:cubicBezTo>
                  <a:close/>
                  <a:moveTo>
                    <a:pt x="9" y="29"/>
                  </a:moveTo>
                  <a:cubicBezTo>
                    <a:pt x="9" y="29"/>
                    <a:pt x="9" y="29"/>
                    <a:pt x="10" y="30"/>
                  </a:cubicBezTo>
                  <a:cubicBezTo>
                    <a:pt x="10" y="30"/>
                    <a:pt x="11" y="30"/>
                    <a:pt x="11" y="29"/>
                  </a:cubicBezTo>
                  <a:cubicBezTo>
                    <a:pt x="11" y="29"/>
                    <a:pt x="11" y="29"/>
                    <a:pt x="10" y="28"/>
                  </a:cubicBezTo>
                  <a:cubicBezTo>
                    <a:pt x="10" y="28"/>
                    <a:pt x="10" y="28"/>
                    <a:pt x="9" y="29"/>
                  </a:cubicBezTo>
                  <a:close/>
                  <a:moveTo>
                    <a:pt x="13" y="28"/>
                  </a:moveTo>
                  <a:cubicBezTo>
                    <a:pt x="13" y="28"/>
                    <a:pt x="13" y="28"/>
                    <a:pt x="13" y="28"/>
                  </a:cubicBezTo>
                  <a:cubicBezTo>
                    <a:pt x="13" y="28"/>
                    <a:pt x="12" y="28"/>
                    <a:pt x="12" y="29"/>
                  </a:cubicBezTo>
                  <a:cubicBezTo>
                    <a:pt x="13" y="29"/>
                    <a:pt x="13" y="30"/>
                    <a:pt x="12" y="31"/>
                  </a:cubicBezTo>
                  <a:cubicBezTo>
                    <a:pt x="12" y="31"/>
                    <a:pt x="12" y="31"/>
                    <a:pt x="13" y="31"/>
                  </a:cubicBezTo>
                  <a:cubicBezTo>
                    <a:pt x="13" y="31"/>
                    <a:pt x="13" y="31"/>
                    <a:pt x="13" y="32"/>
                  </a:cubicBezTo>
                  <a:cubicBezTo>
                    <a:pt x="13" y="32"/>
                    <a:pt x="13" y="33"/>
                    <a:pt x="13" y="33"/>
                  </a:cubicBezTo>
                  <a:cubicBezTo>
                    <a:pt x="13" y="34"/>
                    <a:pt x="13" y="35"/>
                    <a:pt x="13" y="35"/>
                  </a:cubicBezTo>
                  <a:cubicBezTo>
                    <a:pt x="13" y="34"/>
                    <a:pt x="13" y="33"/>
                    <a:pt x="13" y="32"/>
                  </a:cubicBezTo>
                  <a:cubicBezTo>
                    <a:pt x="14" y="31"/>
                    <a:pt x="14" y="30"/>
                    <a:pt x="14" y="29"/>
                  </a:cubicBezTo>
                  <a:cubicBezTo>
                    <a:pt x="14" y="30"/>
                    <a:pt x="14" y="30"/>
                    <a:pt x="15" y="30"/>
                  </a:cubicBezTo>
                  <a:cubicBezTo>
                    <a:pt x="15" y="30"/>
                    <a:pt x="15" y="31"/>
                    <a:pt x="15" y="31"/>
                  </a:cubicBezTo>
                  <a:cubicBezTo>
                    <a:pt x="16" y="31"/>
                    <a:pt x="16" y="31"/>
                    <a:pt x="16" y="32"/>
                  </a:cubicBezTo>
                  <a:cubicBezTo>
                    <a:pt x="16" y="32"/>
                    <a:pt x="17" y="32"/>
                    <a:pt x="17" y="32"/>
                  </a:cubicBezTo>
                  <a:cubicBezTo>
                    <a:pt x="17" y="31"/>
                    <a:pt x="16" y="30"/>
                    <a:pt x="16" y="29"/>
                  </a:cubicBezTo>
                  <a:cubicBezTo>
                    <a:pt x="15" y="29"/>
                    <a:pt x="14" y="28"/>
                    <a:pt x="13" y="28"/>
                  </a:cubicBezTo>
                  <a:close/>
                  <a:moveTo>
                    <a:pt x="30" y="28"/>
                  </a:moveTo>
                  <a:cubicBezTo>
                    <a:pt x="30" y="28"/>
                    <a:pt x="31" y="28"/>
                    <a:pt x="31" y="28"/>
                  </a:cubicBezTo>
                  <a:cubicBezTo>
                    <a:pt x="31" y="28"/>
                    <a:pt x="31" y="28"/>
                    <a:pt x="31" y="28"/>
                  </a:cubicBezTo>
                  <a:cubicBezTo>
                    <a:pt x="31" y="27"/>
                    <a:pt x="31" y="27"/>
                    <a:pt x="32" y="27"/>
                  </a:cubicBezTo>
                  <a:cubicBezTo>
                    <a:pt x="31" y="27"/>
                    <a:pt x="31" y="27"/>
                    <a:pt x="31" y="27"/>
                  </a:cubicBezTo>
                  <a:cubicBezTo>
                    <a:pt x="30" y="27"/>
                    <a:pt x="30" y="28"/>
                    <a:pt x="30" y="28"/>
                  </a:cubicBezTo>
                  <a:close/>
                  <a:moveTo>
                    <a:pt x="16" y="27"/>
                  </a:moveTo>
                  <a:cubicBezTo>
                    <a:pt x="16" y="27"/>
                    <a:pt x="16" y="27"/>
                    <a:pt x="15" y="27"/>
                  </a:cubicBezTo>
                  <a:cubicBezTo>
                    <a:pt x="15" y="27"/>
                    <a:pt x="16" y="27"/>
                    <a:pt x="16" y="27"/>
                  </a:cubicBezTo>
                  <a:close/>
                  <a:moveTo>
                    <a:pt x="79" y="27"/>
                  </a:moveTo>
                  <a:cubicBezTo>
                    <a:pt x="79" y="27"/>
                    <a:pt x="79" y="27"/>
                    <a:pt x="79" y="27"/>
                  </a:cubicBezTo>
                  <a:cubicBezTo>
                    <a:pt x="80" y="27"/>
                    <a:pt x="80" y="27"/>
                    <a:pt x="80" y="27"/>
                  </a:cubicBezTo>
                  <a:cubicBezTo>
                    <a:pt x="80" y="27"/>
                    <a:pt x="80" y="27"/>
                    <a:pt x="79" y="27"/>
                  </a:cubicBezTo>
                  <a:cubicBezTo>
                    <a:pt x="79" y="26"/>
                    <a:pt x="79" y="27"/>
                    <a:pt x="79" y="27"/>
                  </a:cubicBezTo>
                  <a:close/>
                  <a:moveTo>
                    <a:pt x="33" y="28"/>
                  </a:moveTo>
                  <a:cubicBezTo>
                    <a:pt x="33" y="29"/>
                    <a:pt x="33" y="29"/>
                    <a:pt x="34" y="29"/>
                  </a:cubicBezTo>
                  <a:cubicBezTo>
                    <a:pt x="34" y="28"/>
                    <a:pt x="35" y="28"/>
                    <a:pt x="35" y="28"/>
                  </a:cubicBezTo>
                  <a:cubicBezTo>
                    <a:pt x="36" y="28"/>
                    <a:pt x="36" y="27"/>
                    <a:pt x="36" y="27"/>
                  </a:cubicBezTo>
                  <a:cubicBezTo>
                    <a:pt x="35" y="26"/>
                    <a:pt x="35" y="26"/>
                    <a:pt x="34" y="26"/>
                  </a:cubicBezTo>
                  <a:cubicBezTo>
                    <a:pt x="33" y="27"/>
                    <a:pt x="32" y="27"/>
                    <a:pt x="33" y="28"/>
                  </a:cubicBezTo>
                  <a:close/>
                  <a:moveTo>
                    <a:pt x="17" y="27"/>
                  </a:moveTo>
                  <a:cubicBezTo>
                    <a:pt x="18" y="27"/>
                    <a:pt x="18" y="27"/>
                    <a:pt x="18" y="27"/>
                  </a:cubicBezTo>
                  <a:cubicBezTo>
                    <a:pt x="19" y="27"/>
                    <a:pt x="19" y="27"/>
                    <a:pt x="19" y="27"/>
                  </a:cubicBezTo>
                  <a:cubicBezTo>
                    <a:pt x="19" y="26"/>
                    <a:pt x="19" y="25"/>
                    <a:pt x="18" y="26"/>
                  </a:cubicBezTo>
                  <a:cubicBezTo>
                    <a:pt x="18" y="26"/>
                    <a:pt x="18" y="26"/>
                    <a:pt x="18" y="26"/>
                  </a:cubicBezTo>
                  <a:cubicBezTo>
                    <a:pt x="17" y="26"/>
                    <a:pt x="17" y="27"/>
                    <a:pt x="17" y="27"/>
                  </a:cubicBezTo>
                  <a:close/>
                  <a:moveTo>
                    <a:pt x="45" y="14"/>
                  </a:moveTo>
                  <a:cubicBezTo>
                    <a:pt x="46" y="14"/>
                    <a:pt x="46" y="14"/>
                    <a:pt x="46" y="14"/>
                  </a:cubicBezTo>
                  <a:cubicBezTo>
                    <a:pt x="46" y="13"/>
                    <a:pt x="46" y="13"/>
                    <a:pt x="45" y="14"/>
                  </a:cubicBezTo>
                  <a:cubicBezTo>
                    <a:pt x="45" y="14"/>
                    <a:pt x="45" y="14"/>
                    <a:pt x="45" y="14"/>
                  </a:cubicBezTo>
                  <a:close/>
                  <a:moveTo>
                    <a:pt x="83" y="14"/>
                  </a:moveTo>
                  <a:cubicBezTo>
                    <a:pt x="83" y="14"/>
                    <a:pt x="84" y="14"/>
                    <a:pt x="84" y="14"/>
                  </a:cubicBezTo>
                  <a:cubicBezTo>
                    <a:pt x="84" y="14"/>
                    <a:pt x="84" y="13"/>
                    <a:pt x="84" y="13"/>
                  </a:cubicBezTo>
                  <a:cubicBezTo>
                    <a:pt x="83" y="13"/>
                    <a:pt x="83" y="13"/>
                    <a:pt x="83" y="14"/>
                  </a:cubicBezTo>
                  <a:close/>
                  <a:moveTo>
                    <a:pt x="54" y="13"/>
                  </a:moveTo>
                  <a:cubicBezTo>
                    <a:pt x="54" y="12"/>
                    <a:pt x="54" y="12"/>
                    <a:pt x="54" y="11"/>
                  </a:cubicBezTo>
                  <a:cubicBezTo>
                    <a:pt x="54" y="11"/>
                    <a:pt x="53" y="11"/>
                    <a:pt x="53" y="11"/>
                  </a:cubicBezTo>
                  <a:cubicBezTo>
                    <a:pt x="53" y="11"/>
                    <a:pt x="53" y="11"/>
                    <a:pt x="52" y="12"/>
                  </a:cubicBezTo>
                  <a:cubicBezTo>
                    <a:pt x="52" y="12"/>
                    <a:pt x="52" y="12"/>
                    <a:pt x="53" y="13"/>
                  </a:cubicBezTo>
                  <a:lnTo>
                    <a:pt x="54" y="13"/>
                  </a:lnTo>
                  <a:close/>
                  <a:moveTo>
                    <a:pt x="58" y="10"/>
                  </a:moveTo>
                  <a:cubicBezTo>
                    <a:pt x="57" y="10"/>
                    <a:pt x="57" y="10"/>
                    <a:pt x="57" y="10"/>
                  </a:cubicBezTo>
                  <a:cubicBezTo>
                    <a:pt x="57" y="10"/>
                    <a:pt x="56" y="10"/>
                    <a:pt x="56" y="11"/>
                  </a:cubicBezTo>
                  <a:cubicBezTo>
                    <a:pt x="56" y="11"/>
                    <a:pt x="56" y="12"/>
                    <a:pt x="57" y="12"/>
                  </a:cubicBezTo>
                  <a:cubicBezTo>
                    <a:pt x="57" y="12"/>
                    <a:pt x="57" y="12"/>
                    <a:pt x="57" y="12"/>
                  </a:cubicBezTo>
                  <a:cubicBezTo>
                    <a:pt x="57" y="12"/>
                    <a:pt x="57" y="12"/>
                    <a:pt x="58" y="12"/>
                  </a:cubicBezTo>
                  <a:cubicBezTo>
                    <a:pt x="58" y="11"/>
                    <a:pt x="58" y="11"/>
                    <a:pt x="58" y="11"/>
                  </a:cubicBezTo>
                  <a:cubicBezTo>
                    <a:pt x="58" y="11"/>
                    <a:pt x="58" y="11"/>
                    <a:pt x="58" y="11"/>
                  </a:cubicBezTo>
                  <a:cubicBezTo>
                    <a:pt x="59" y="11"/>
                    <a:pt x="59" y="11"/>
                    <a:pt x="59" y="11"/>
                  </a:cubicBezTo>
                  <a:cubicBezTo>
                    <a:pt x="59" y="12"/>
                    <a:pt x="59" y="12"/>
                    <a:pt x="60" y="12"/>
                  </a:cubicBezTo>
                  <a:cubicBezTo>
                    <a:pt x="60" y="12"/>
                    <a:pt x="61" y="11"/>
                    <a:pt x="61" y="11"/>
                  </a:cubicBezTo>
                  <a:cubicBezTo>
                    <a:pt x="60" y="10"/>
                    <a:pt x="60" y="10"/>
                    <a:pt x="59" y="10"/>
                  </a:cubicBezTo>
                  <a:cubicBezTo>
                    <a:pt x="58" y="10"/>
                    <a:pt x="58" y="10"/>
                    <a:pt x="58" y="10"/>
                  </a:cubicBezTo>
                  <a:close/>
                  <a:moveTo>
                    <a:pt x="83" y="9"/>
                  </a:moveTo>
                  <a:cubicBezTo>
                    <a:pt x="83" y="9"/>
                    <a:pt x="83" y="10"/>
                    <a:pt x="83" y="10"/>
                  </a:cubicBezTo>
                  <a:cubicBezTo>
                    <a:pt x="84" y="10"/>
                    <a:pt x="84" y="10"/>
                    <a:pt x="85" y="10"/>
                  </a:cubicBezTo>
                  <a:cubicBezTo>
                    <a:pt x="86" y="9"/>
                    <a:pt x="86" y="9"/>
                    <a:pt x="86" y="8"/>
                  </a:cubicBezTo>
                  <a:cubicBezTo>
                    <a:pt x="86" y="8"/>
                    <a:pt x="85" y="8"/>
                    <a:pt x="84" y="8"/>
                  </a:cubicBezTo>
                  <a:cubicBezTo>
                    <a:pt x="83" y="8"/>
                    <a:pt x="83" y="8"/>
                    <a:pt x="83" y="9"/>
                  </a:cubicBezTo>
                  <a:close/>
                  <a:moveTo>
                    <a:pt x="77" y="7"/>
                  </a:moveTo>
                  <a:cubicBezTo>
                    <a:pt x="77" y="6"/>
                    <a:pt x="77" y="6"/>
                    <a:pt x="77" y="5"/>
                  </a:cubicBezTo>
                  <a:cubicBezTo>
                    <a:pt x="77" y="5"/>
                    <a:pt x="77" y="4"/>
                    <a:pt x="77" y="4"/>
                  </a:cubicBezTo>
                  <a:lnTo>
                    <a:pt x="76" y="4"/>
                  </a:lnTo>
                  <a:cubicBezTo>
                    <a:pt x="76" y="4"/>
                    <a:pt x="76" y="5"/>
                    <a:pt x="76" y="5"/>
                  </a:cubicBezTo>
                  <a:cubicBezTo>
                    <a:pt x="76" y="6"/>
                    <a:pt x="76" y="7"/>
                    <a:pt x="77" y="7"/>
                  </a:cubicBezTo>
                  <a:close/>
                  <a:moveTo>
                    <a:pt x="80" y="4"/>
                  </a:moveTo>
                  <a:cubicBezTo>
                    <a:pt x="81" y="5"/>
                    <a:pt x="81" y="5"/>
                    <a:pt x="82" y="4"/>
                  </a:cubicBezTo>
                  <a:cubicBezTo>
                    <a:pt x="82" y="4"/>
                    <a:pt x="82" y="3"/>
                    <a:pt x="82" y="3"/>
                  </a:cubicBezTo>
                  <a:cubicBezTo>
                    <a:pt x="81" y="2"/>
                    <a:pt x="81" y="2"/>
                    <a:pt x="80" y="3"/>
                  </a:cubicBezTo>
                  <a:cubicBezTo>
                    <a:pt x="80" y="3"/>
                    <a:pt x="80" y="3"/>
                    <a:pt x="80" y="4"/>
                  </a:cubicBezTo>
                  <a:close/>
                  <a:moveTo>
                    <a:pt x="80" y="2"/>
                  </a:moveTo>
                  <a:cubicBezTo>
                    <a:pt x="81" y="2"/>
                    <a:pt x="81" y="1"/>
                    <a:pt x="81" y="1"/>
                  </a:cubicBezTo>
                  <a:cubicBezTo>
                    <a:pt x="81" y="1"/>
                    <a:pt x="80" y="1"/>
                    <a:pt x="80" y="1"/>
                  </a:cubicBezTo>
                  <a:cubicBezTo>
                    <a:pt x="80" y="1"/>
                    <a:pt x="80" y="1"/>
                    <a:pt x="80" y="2"/>
                  </a:cubicBezTo>
                  <a:close/>
                  <a:moveTo>
                    <a:pt x="84" y="5"/>
                  </a:moveTo>
                  <a:cubicBezTo>
                    <a:pt x="85" y="5"/>
                    <a:pt x="85" y="5"/>
                    <a:pt x="86" y="5"/>
                  </a:cubicBezTo>
                  <a:cubicBezTo>
                    <a:pt x="86" y="5"/>
                    <a:pt x="87" y="5"/>
                    <a:pt x="88" y="5"/>
                  </a:cubicBezTo>
                  <a:cubicBezTo>
                    <a:pt x="88" y="5"/>
                    <a:pt x="89" y="4"/>
                    <a:pt x="89" y="4"/>
                  </a:cubicBezTo>
                  <a:cubicBezTo>
                    <a:pt x="89" y="4"/>
                    <a:pt x="90" y="3"/>
                    <a:pt x="90" y="3"/>
                  </a:cubicBezTo>
                  <a:cubicBezTo>
                    <a:pt x="90" y="3"/>
                    <a:pt x="91" y="3"/>
                    <a:pt x="91" y="3"/>
                  </a:cubicBezTo>
                  <a:cubicBezTo>
                    <a:pt x="91" y="3"/>
                    <a:pt x="91" y="4"/>
                    <a:pt x="91" y="4"/>
                  </a:cubicBezTo>
                  <a:cubicBezTo>
                    <a:pt x="91" y="4"/>
                    <a:pt x="91" y="5"/>
                    <a:pt x="91" y="5"/>
                  </a:cubicBezTo>
                  <a:cubicBezTo>
                    <a:pt x="91" y="5"/>
                    <a:pt x="92" y="5"/>
                    <a:pt x="92" y="5"/>
                  </a:cubicBezTo>
                  <a:cubicBezTo>
                    <a:pt x="93" y="4"/>
                    <a:pt x="93" y="4"/>
                    <a:pt x="93" y="3"/>
                  </a:cubicBezTo>
                  <a:cubicBezTo>
                    <a:pt x="94" y="3"/>
                    <a:pt x="94" y="3"/>
                    <a:pt x="94" y="4"/>
                  </a:cubicBezTo>
                  <a:cubicBezTo>
                    <a:pt x="94" y="4"/>
                    <a:pt x="94" y="4"/>
                    <a:pt x="94" y="4"/>
                  </a:cubicBezTo>
                  <a:cubicBezTo>
                    <a:pt x="95" y="4"/>
                    <a:pt x="96" y="4"/>
                    <a:pt x="97" y="5"/>
                  </a:cubicBezTo>
                  <a:cubicBezTo>
                    <a:pt x="98" y="5"/>
                    <a:pt x="99" y="5"/>
                    <a:pt x="99" y="6"/>
                  </a:cubicBezTo>
                  <a:cubicBezTo>
                    <a:pt x="99" y="6"/>
                    <a:pt x="99" y="6"/>
                    <a:pt x="99" y="7"/>
                  </a:cubicBezTo>
                  <a:cubicBezTo>
                    <a:pt x="99" y="7"/>
                    <a:pt x="98" y="7"/>
                    <a:pt x="98" y="8"/>
                  </a:cubicBezTo>
                  <a:cubicBezTo>
                    <a:pt x="98" y="8"/>
                    <a:pt x="98" y="8"/>
                    <a:pt x="98" y="9"/>
                  </a:cubicBezTo>
                  <a:cubicBezTo>
                    <a:pt x="98" y="9"/>
                    <a:pt x="98" y="9"/>
                    <a:pt x="97" y="9"/>
                  </a:cubicBezTo>
                  <a:cubicBezTo>
                    <a:pt x="97" y="9"/>
                    <a:pt x="97" y="9"/>
                    <a:pt x="97" y="8"/>
                  </a:cubicBezTo>
                  <a:cubicBezTo>
                    <a:pt x="97" y="8"/>
                    <a:pt x="97" y="8"/>
                    <a:pt x="97" y="7"/>
                  </a:cubicBezTo>
                  <a:cubicBezTo>
                    <a:pt x="96" y="7"/>
                    <a:pt x="96" y="6"/>
                    <a:pt x="96" y="6"/>
                  </a:cubicBezTo>
                  <a:cubicBezTo>
                    <a:pt x="96" y="6"/>
                    <a:pt x="95" y="5"/>
                    <a:pt x="95" y="5"/>
                  </a:cubicBezTo>
                  <a:cubicBezTo>
                    <a:pt x="94" y="5"/>
                    <a:pt x="94" y="5"/>
                    <a:pt x="94" y="6"/>
                  </a:cubicBezTo>
                  <a:cubicBezTo>
                    <a:pt x="94" y="7"/>
                    <a:pt x="94" y="7"/>
                    <a:pt x="94" y="8"/>
                  </a:cubicBezTo>
                  <a:cubicBezTo>
                    <a:pt x="94" y="8"/>
                    <a:pt x="93" y="8"/>
                    <a:pt x="93" y="8"/>
                  </a:cubicBezTo>
                  <a:cubicBezTo>
                    <a:pt x="92" y="8"/>
                    <a:pt x="91" y="8"/>
                    <a:pt x="91" y="8"/>
                  </a:cubicBezTo>
                  <a:cubicBezTo>
                    <a:pt x="90" y="9"/>
                    <a:pt x="90" y="9"/>
                    <a:pt x="90" y="9"/>
                  </a:cubicBezTo>
                  <a:cubicBezTo>
                    <a:pt x="89" y="9"/>
                    <a:pt x="89" y="9"/>
                    <a:pt x="89" y="10"/>
                  </a:cubicBezTo>
                  <a:cubicBezTo>
                    <a:pt x="89" y="10"/>
                    <a:pt x="89" y="10"/>
                    <a:pt x="89" y="10"/>
                  </a:cubicBezTo>
                  <a:cubicBezTo>
                    <a:pt x="89" y="10"/>
                    <a:pt x="89" y="10"/>
                    <a:pt x="89" y="10"/>
                  </a:cubicBezTo>
                  <a:cubicBezTo>
                    <a:pt x="90" y="10"/>
                    <a:pt x="90" y="10"/>
                    <a:pt x="90" y="10"/>
                  </a:cubicBezTo>
                  <a:cubicBezTo>
                    <a:pt x="90" y="9"/>
                    <a:pt x="90" y="9"/>
                    <a:pt x="90" y="9"/>
                  </a:cubicBezTo>
                  <a:cubicBezTo>
                    <a:pt x="91" y="10"/>
                    <a:pt x="91" y="10"/>
                    <a:pt x="92" y="10"/>
                  </a:cubicBezTo>
                  <a:cubicBezTo>
                    <a:pt x="92" y="10"/>
                    <a:pt x="93" y="10"/>
                    <a:pt x="93" y="10"/>
                  </a:cubicBezTo>
                  <a:cubicBezTo>
                    <a:pt x="93" y="9"/>
                    <a:pt x="93" y="9"/>
                    <a:pt x="94" y="9"/>
                  </a:cubicBezTo>
                  <a:cubicBezTo>
                    <a:pt x="94" y="9"/>
                    <a:pt x="95" y="10"/>
                    <a:pt x="95" y="10"/>
                  </a:cubicBezTo>
                  <a:cubicBezTo>
                    <a:pt x="95" y="11"/>
                    <a:pt x="95" y="11"/>
                    <a:pt x="95" y="12"/>
                  </a:cubicBezTo>
                  <a:cubicBezTo>
                    <a:pt x="94" y="12"/>
                    <a:pt x="94" y="12"/>
                    <a:pt x="94" y="12"/>
                  </a:cubicBezTo>
                  <a:cubicBezTo>
                    <a:pt x="94" y="12"/>
                    <a:pt x="93" y="12"/>
                    <a:pt x="93" y="12"/>
                  </a:cubicBezTo>
                  <a:cubicBezTo>
                    <a:pt x="93" y="12"/>
                    <a:pt x="93" y="12"/>
                    <a:pt x="93" y="13"/>
                  </a:cubicBezTo>
                  <a:cubicBezTo>
                    <a:pt x="93" y="13"/>
                    <a:pt x="93" y="13"/>
                    <a:pt x="93" y="13"/>
                  </a:cubicBezTo>
                  <a:cubicBezTo>
                    <a:pt x="94" y="13"/>
                    <a:pt x="94" y="13"/>
                    <a:pt x="94" y="13"/>
                  </a:cubicBezTo>
                  <a:cubicBezTo>
                    <a:pt x="94" y="12"/>
                    <a:pt x="95" y="12"/>
                    <a:pt x="95" y="12"/>
                  </a:cubicBezTo>
                  <a:cubicBezTo>
                    <a:pt x="95" y="12"/>
                    <a:pt x="95" y="12"/>
                    <a:pt x="96" y="11"/>
                  </a:cubicBezTo>
                  <a:cubicBezTo>
                    <a:pt x="96" y="11"/>
                    <a:pt x="96" y="10"/>
                    <a:pt x="96" y="10"/>
                  </a:cubicBezTo>
                  <a:cubicBezTo>
                    <a:pt x="97" y="10"/>
                    <a:pt x="97" y="10"/>
                    <a:pt x="97" y="10"/>
                  </a:cubicBezTo>
                  <a:cubicBezTo>
                    <a:pt x="98" y="10"/>
                    <a:pt x="98" y="10"/>
                    <a:pt x="99" y="10"/>
                  </a:cubicBezTo>
                  <a:cubicBezTo>
                    <a:pt x="99" y="10"/>
                    <a:pt x="100" y="10"/>
                    <a:pt x="100" y="11"/>
                  </a:cubicBezTo>
                  <a:cubicBezTo>
                    <a:pt x="100" y="11"/>
                    <a:pt x="100" y="12"/>
                    <a:pt x="101" y="12"/>
                  </a:cubicBezTo>
                  <a:cubicBezTo>
                    <a:pt x="101" y="12"/>
                    <a:pt x="101" y="12"/>
                    <a:pt x="101" y="11"/>
                  </a:cubicBezTo>
                  <a:cubicBezTo>
                    <a:pt x="101" y="11"/>
                    <a:pt x="102" y="11"/>
                    <a:pt x="102" y="11"/>
                  </a:cubicBezTo>
                  <a:cubicBezTo>
                    <a:pt x="102" y="11"/>
                    <a:pt x="103" y="11"/>
                    <a:pt x="103" y="11"/>
                  </a:cubicBezTo>
                  <a:cubicBezTo>
                    <a:pt x="103" y="11"/>
                    <a:pt x="103" y="11"/>
                    <a:pt x="104" y="11"/>
                  </a:cubicBezTo>
                  <a:cubicBezTo>
                    <a:pt x="104" y="10"/>
                    <a:pt x="104" y="10"/>
                    <a:pt x="103" y="9"/>
                  </a:cubicBezTo>
                  <a:cubicBezTo>
                    <a:pt x="102" y="9"/>
                    <a:pt x="102" y="8"/>
                    <a:pt x="102" y="8"/>
                  </a:cubicBezTo>
                  <a:cubicBezTo>
                    <a:pt x="103" y="8"/>
                    <a:pt x="104" y="8"/>
                    <a:pt x="104" y="9"/>
                  </a:cubicBezTo>
                  <a:cubicBezTo>
                    <a:pt x="105" y="9"/>
                    <a:pt x="105" y="10"/>
                    <a:pt x="106" y="11"/>
                  </a:cubicBezTo>
                  <a:cubicBezTo>
                    <a:pt x="106" y="11"/>
                    <a:pt x="107" y="11"/>
                    <a:pt x="107" y="11"/>
                  </a:cubicBezTo>
                  <a:cubicBezTo>
                    <a:pt x="111" y="14"/>
                    <a:pt x="115" y="18"/>
                    <a:pt x="118" y="23"/>
                  </a:cubicBezTo>
                  <a:cubicBezTo>
                    <a:pt x="121" y="28"/>
                    <a:pt x="124" y="33"/>
                    <a:pt x="125" y="39"/>
                  </a:cubicBezTo>
                  <a:cubicBezTo>
                    <a:pt x="125" y="41"/>
                    <a:pt x="126" y="42"/>
                    <a:pt x="126" y="44"/>
                  </a:cubicBezTo>
                  <a:cubicBezTo>
                    <a:pt x="126" y="45"/>
                    <a:pt x="126" y="47"/>
                    <a:pt x="126" y="49"/>
                  </a:cubicBezTo>
                  <a:cubicBezTo>
                    <a:pt x="126" y="49"/>
                    <a:pt x="126" y="50"/>
                    <a:pt x="126" y="51"/>
                  </a:cubicBezTo>
                  <a:cubicBezTo>
                    <a:pt x="126" y="52"/>
                    <a:pt x="126" y="53"/>
                    <a:pt x="126" y="54"/>
                  </a:cubicBezTo>
                  <a:cubicBezTo>
                    <a:pt x="126" y="54"/>
                    <a:pt x="126" y="54"/>
                    <a:pt x="127" y="54"/>
                  </a:cubicBezTo>
                  <a:cubicBezTo>
                    <a:pt x="127" y="54"/>
                    <a:pt x="127" y="55"/>
                    <a:pt x="127" y="55"/>
                  </a:cubicBezTo>
                  <a:cubicBezTo>
                    <a:pt x="127" y="56"/>
                    <a:pt x="127" y="58"/>
                    <a:pt x="127" y="60"/>
                  </a:cubicBezTo>
                  <a:cubicBezTo>
                    <a:pt x="127" y="62"/>
                    <a:pt x="127" y="64"/>
                    <a:pt x="127" y="65"/>
                  </a:cubicBezTo>
                  <a:cubicBezTo>
                    <a:pt x="127" y="67"/>
                    <a:pt x="127" y="68"/>
                    <a:pt x="127" y="70"/>
                  </a:cubicBezTo>
                  <a:cubicBezTo>
                    <a:pt x="127" y="72"/>
                    <a:pt x="127" y="74"/>
                    <a:pt x="127" y="76"/>
                  </a:cubicBezTo>
                  <a:cubicBezTo>
                    <a:pt x="127" y="81"/>
                    <a:pt x="127" y="86"/>
                    <a:pt x="127" y="92"/>
                  </a:cubicBezTo>
                  <a:cubicBezTo>
                    <a:pt x="127" y="97"/>
                    <a:pt x="127" y="103"/>
                    <a:pt x="127" y="108"/>
                  </a:cubicBezTo>
                  <a:cubicBezTo>
                    <a:pt x="127" y="114"/>
                    <a:pt x="127" y="120"/>
                    <a:pt x="127" y="125"/>
                  </a:cubicBezTo>
                  <a:cubicBezTo>
                    <a:pt x="127" y="131"/>
                    <a:pt x="127" y="136"/>
                    <a:pt x="127" y="141"/>
                  </a:cubicBezTo>
                  <a:cubicBezTo>
                    <a:pt x="127" y="143"/>
                    <a:pt x="127" y="145"/>
                    <a:pt x="127" y="147"/>
                  </a:cubicBezTo>
                  <a:cubicBezTo>
                    <a:pt x="127" y="149"/>
                    <a:pt x="127" y="151"/>
                    <a:pt x="127" y="152"/>
                  </a:cubicBezTo>
                  <a:cubicBezTo>
                    <a:pt x="127" y="154"/>
                    <a:pt x="127" y="156"/>
                    <a:pt x="127" y="157"/>
                  </a:cubicBezTo>
                  <a:cubicBezTo>
                    <a:pt x="127" y="159"/>
                    <a:pt x="127" y="160"/>
                    <a:pt x="127" y="162"/>
                  </a:cubicBezTo>
                  <a:cubicBezTo>
                    <a:pt x="126" y="166"/>
                    <a:pt x="126" y="169"/>
                    <a:pt x="125" y="173"/>
                  </a:cubicBezTo>
                  <a:cubicBezTo>
                    <a:pt x="125" y="176"/>
                    <a:pt x="124" y="179"/>
                    <a:pt x="124" y="182"/>
                  </a:cubicBezTo>
                  <a:cubicBezTo>
                    <a:pt x="123" y="184"/>
                    <a:pt x="122" y="185"/>
                    <a:pt x="122" y="187"/>
                  </a:cubicBezTo>
                  <a:cubicBezTo>
                    <a:pt x="121" y="189"/>
                    <a:pt x="120" y="190"/>
                    <a:pt x="119" y="192"/>
                  </a:cubicBezTo>
                  <a:cubicBezTo>
                    <a:pt x="117" y="196"/>
                    <a:pt x="113" y="201"/>
                    <a:pt x="109" y="204"/>
                  </a:cubicBezTo>
                  <a:cubicBezTo>
                    <a:pt x="104" y="208"/>
                    <a:pt x="100" y="211"/>
                    <a:pt x="94" y="213"/>
                  </a:cubicBezTo>
                  <a:cubicBezTo>
                    <a:pt x="92" y="214"/>
                    <a:pt x="90" y="215"/>
                    <a:pt x="88" y="216"/>
                  </a:cubicBezTo>
                  <a:cubicBezTo>
                    <a:pt x="86" y="216"/>
                    <a:pt x="84" y="217"/>
                    <a:pt x="82" y="217"/>
                  </a:cubicBezTo>
                  <a:cubicBezTo>
                    <a:pt x="81" y="217"/>
                    <a:pt x="81" y="217"/>
                    <a:pt x="81" y="217"/>
                  </a:cubicBezTo>
                  <a:lnTo>
                    <a:pt x="80" y="217"/>
                  </a:lnTo>
                  <a:cubicBezTo>
                    <a:pt x="79" y="218"/>
                    <a:pt x="78" y="218"/>
                    <a:pt x="77" y="218"/>
                  </a:cubicBezTo>
                  <a:cubicBezTo>
                    <a:pt x="71" y="219"/>
                    <a:pt x="66" y="219"/>
                    <a:pt x="61" y="219"/>
                  </a:cubicBezTo>
                  <a:cubicBezTo>
                    <a:pt x="55" y="219"/>
                    <a:pt x="50" y="218"/>
                    <a:pt x="46" y="217"/>
                  </a:cubicBezTo>
                  <a:cubicBezTo>
                    <a:pt x="39" y="216"/>
                    <a:pt x="33" y="214"/>
                    <a:pt x="27" y="211"/>
                  </a:cubicBezTo>
                  <a:cubicBezTo>
                    <a:pt x="22" y="208"/>
                    <a:pt x="17" y="204"/>
                    <a:pt x="13" y="199"/>
                  </a:cubicBezTo>
                  <a:cubicBezTo>
                    <a:pt x="13" y="199"/>
                    <a:pt x="13" y="198"/>
                    <a:pt x="13" y="198"/>
                  </a:cubicBezTo>
                  <a:cubicBezTo>
                    <a:pt x="13" y="197"/>
                    <a:pt x="13" y="197"/>
                    <a:pt x="13" y="198"/>
                  </a:cubicBezTo>
                  <a:cubicBezTo>
                    <a:pt x="12" y="198"/>
                    <a:pt x="12" y="198"/>
                    <a:pt x="12" y="198"/>
                  </a:cubicBezTo>
                  <a:cubicBezTo>
                    <a:pt x="12" y="197"/>
                    <a:pt x="11" y="197"/>
                    <a:pt x="11" y="196"/>
                  </a:cubicBezTo>
                  <a:cubicBezTo>
                    <a:pt x="11" y="196"/>
                    <a:pt x="10" y="196"/>
                    <a:pt x="10" y="195"/>
                  </a:cubicBezTo>
                  <a:cubicBezTo>
                    <a:pt x="9" y="195"/>
                    <a:pt x="9" y="194"/>
                    <a:pt x="9" y="193"/>
                  </a:cubicBezTo>
                  <a:cubicBezTo>
                    <a:pt x="8" y="193"/>
                    <a:pt x="8" y="192"/>
                    <a:pt x="8" y="192"/>
                  </a:cubicBezTo>
                  <a:cubicBezTo>
                    <a:pt x="8" y="192"/>
                    <a:pt x="8" y="191"/>
                    <a:pt x="8" y="191"/>
                  </a:cubicBezTo>
                  <a:cubicBezTo>
                    <a:pt x="8" y="191"/>
                    <a:pt x="8" y="191"/>
                    <a:pt x="8" y="190"/>
                  </a:cubicBezTo>
                  <a:cubicBezTo>
                    <a:pt x="9" y="189"/>
                    <a:pt x="8" y="189"/>
                    <a:pt x="8" y="188"/>
                  </a:cubicBezTo>
                  <a:cubicBezTo>
                    <a:pt x="7" y="188"/>
                    <a:pt x="6" y="187"/>
                    <a:pt x="6" y="186"/>
                  </a:cubicBezTo>
                  <a:cubicBezTo>
                    <a:pt x="5" y="186"/>
                    <a:pt x="5" y="186"/>
                    <a:pt x="5" y="186"/>
                  </a:cubicBezTo>
                  <a:cubicBezTo>
                    <a:pt x="4" y="185"/>
                    <a:pt x="4" y="183"/>
                    <a:pt x="3" y="181"/>
                  </a:cubicBezTo>
                  <a:cubicBezTo>
                    <a:pt x="3" y="180"/>
                    <a:pt x="2" y="178"/>
                    <a:pt x="2" y="176"/>
                  </a:cubicBezTo>
                  <a:cubicBezTo>
                    <a:pt x="2" y="175"/>
                    <a:pt x="2" y="174"/>
                    <a:pt x="1" y="173"/>
                  </a:cubicBezTo>
                  <a:cubicBezTo>
                    <a:pt x="1" y="172"/>
                    <a:pt x="1" y="171"/>
                    <a:pt x="1" y="170"/>
                  </a:cubicBezTo>
                  <a:cubicBezTo>
                    <a:pt x="0" y="166"/>
                    <a:pt x="0" y="163"/>
                    <a:pt x="0" y="159"/>
                  </a:cubicBezTo>
                  <a:cubicBezTo>
                    <a:pt x="0" y="156"/>
                    <a:pt x="0" y="152"/>
                    <a:pt x="0" y="149"/>
                  </a:cubicBezTo>
                  <a:cubicBezTo>
                    <a:pt x="0" y="144"/>
                    <a:pt x="0" y="139"/>
                    <a:pt x="0" y="135"/>
                  </a:cubicBezTo>
                  <a:cubicBezTo>
                    <a:pt x="0" y="130"/>
                    <a:pt x="0" y="125"/>
                    <a:pt x="0" y="120"/>
                  </a:cubicBezTo>
                  <a:cubicBezTo>
                    <a:pt x="0" y="120"/>
                    <a:pt x="0" y="119"/>
                    <a:pt x="0" y="119"/>
                  </a:cubicBezTo>
                  <a:cubicBezTo>
                    <a:pt x="0" y="118"/>
                    <a:pt x="0" y="118"/>
                    <a:pt x="0" y="117"/>
                  </a:cubicBezTo>
                  <a:cubicBezTo>
                    <a:pt x="0" y="117"/>
                    <a:pt x="0" y="117"/>
                    <a:pt x="0" y="118"/>
                  </a:cubicBezTo>
                  <a:cubicBezTo>
                    <a:pt x="0" y="118"/>
                    <a:pt x="0" y="118"/>
                    <a:pt x="1" y="118"/>
                  </a:cubicBezTo>
                  <a:cubicBezTo>
                    <a:pt x="1" y="118"/>
                    <a:pt x="1" y="117"/>
                    <a:pt x="1" y="117"/>
                  </a:cubicBezTo>
                  <a:cubicBezTo>
                    <a:pt x="1" y="116"/>
                    <a:pt x="1" y="116"/>
                    <a:pt x="1" y="115"/>
                  </a:cubicBezTo>
                  <a:cubicBezTo>
                    <a:pt x="1" y="115"/>
                    <a:pt x="2" y="115"/>
                    <a:pt x="2" y="115"/>
                  </a:cubicBezTo>
                  <a:cubicBezTo>
                    <a:pt x="2" y="114"/>
                    <a:pt x="2" y="114"/>
                    <a:pt x="2" y="114"/>
                  </a:cubicBezTo>
                  <a:cubicBezTo>
                    <a:pt x="1" y="114"/>
                    <a:pt x="1" y="113"/>
                    <a:pt x="1" y="113"/>
                  </a:cubicBezTo>
                  <a:cubicBezTo>
                    <a:pt x="1" y="113"/>
                    <a:pt x="0" y="114"/>
                    <a:pt x="0" y="114"/>
                  </a:cubicBezTo>
                  <a:cubicBezTo>
                    <a:pt x="0" y="114"/>
                    <a:pt x="0" y="113"/>
                    <a:pt x="0" y="112"/>
                  </a:cubicBezTo>
                  <a:cubicBezTo>
                    <a:pt x="0" y="111"/>
                    <a:pt x="0" y="110"/>
                    <a:pt x="0" y="108"/>
                  </a:cubicBezTo>
                  <a:cubicBezTo>
                    <a:pt x="0" y="102"/>
                    <a:pt x="0" y="95"/>
                    <a:pt x="0" y="88"/>
                  </a:cubicBezTo>
                  <a:cubicBezTo>
                    <a:pt x="0" y="81"/>
                    <a:pt x="0" y="75"/>
                    <a:pt x="0" y="68"/>
                  </a:cubicBezTo>
                  <a:lnTo>
                    <a:pt x="0" y="61"/>
                  </a:lnTo>
                  <a:cubicBezTo>
                    <a:pt x="0" y="58"/>
                    <a:pt x="0" y="55"/>
                    <a:pt x="0" y="52"/>
                  </a:cubicBezTo>
                  <a:cubicBezTo>
                    <a:pt x="0" y="49"/>
                    <a:pt x="1" y="46"/>
                    <a:pt x="1" y="43"/>
                  </a:cubicBezTo>
                  <a:lnTo>
                    <a:pt x="2" y="41"/>
                  </a:lnTo>
                  <a:cubicBezTo>
                    <a:pt x="2" y="39"/>
                    <a:pt x="2" y="38"/>
                    <a:pt x="3" y="37"/>
                  </a:cubicBezTo>
                  <a:lnTo>
                    <a:pt x="3" y="36"/>
                  </a:lnTo>
                  <a:cubicBezTo>
                    <a:pt x="3" y="35"/>
                    <a:pt x="4" y="34"/>
                    <a:pt x="4" y="33"/>
                  </a:cubicBezTo>
                  <a:cubicBezTo>
                    <a:pt x="5" y="32"/>
                    <a:pt x="5" y="31"/>
                    <a:pt x="5" y="30"/>
                  </a:cubicBezTo>
                  <a:cubicBezTo>
                    <a:pt x="6" y="29"/>
                    <a:pt x="6" y="29"/>
                    <a:pt x="6" y="28"/>
                  </a:cubicBezTo>
                  <a:cubicBezTo>
                    <a:pt x="7" y="27"/>
                    <a:pt x="7" y="27"/>
                    <a:pt x="7" y="26"/>
                  </a:cubicBezTo>
                  <a:cubicBezTo>
                    <a:pt x="7" y="26"/>
                    <a:pt x="8" y="26"/>
                    <a:pt x="8" y="27"/>
                  </a:cubicBezTo>
                  <a:cubicBezTo>
                    <a:pt x="8" y="27"/>
                    <a:pt x="9" y="27"/>
                    <a:pt x="9" y="27"/>
                  </a:cubicBezTo>
                  <a:cubicBezTo>
                    <a:pt x="9" y="28"/>
                    <a:pt x="9" y="28"/>
                    <a:pt x="10" y="27"/>
                  </a:cubicBezTo>
                  <a:cubicBezTo>
                    <a:pt x="10" y="27"/>
                    <a:pt x="10" y="27"/>
                    <a:pt x="10" y="26"/>
                  </a:cubicBezTo>
                  <a:cubicBezTo>
                    <a:pt x="11" y="26"/>
                    <a:pt x="11" y="26"/>
                    <a:pt x="12" y="27"/>
                  </a:cubicBezTo>
                  <a:cubicBezTo>
                    <a:pt x="12" y="27"/>
                    <a:pt x="13" y="27"/>
                    <a:pt x="13" y="27"/>
                  </a:cubicBezTo>
                  <a:cubicBezTo>
                    <a:pt x="14" y="27"/>
                    <a:pt x="14" y="26"/>
                    <a:pt x="13" y="26"/>
                  </a:cubicBezTo>
                  <a:cubicBezTo>
                    <a:pt x="13" y="26"/>
                    <a:pt x="12" y="25"/>
                    <a:pt x="12" y="25"/>
                  </a:cubicBezTo>
                  <a:cubicBezTo>
                    <a:pt x="12" y="25"/>
                    <a:pt x="12" y="24"/>
                    <a:pt x="13" y="24"/>
                  </a:cubicBezTo>
                  <a:cubicBezTo>
                    <a:pt x="13" y="24"/>
                    <a:pt x="13" y="24"/>
                    <a:pt x="13" y="24"/>
                  </a:cubicBezTo>
                  <a:cubicBezTo>
                    <a:pt x="13" y="24"/>
                    <a:pt x="13" y="24"/>
                    <a:pt x="13" y="24"/>
                  </a:cubicBezTo>
                  <a:cubicBezTo>
                    <a:pt x="13" y="24"/>
                    <a:pt x="12" y="24"/>
                    <a:pt x="12" y="24"/>
                  </a:cubicBezTo>
                  <a:cubicBezTo>
                    <a:pt x="12" y="24"/>
                    <a:pt x="12" y="24"/>
                    <a:pt x="11" y="24"/>
                  </a:cubicBezTo>
                  <a:cubicBezTo>
                    <a:pt x="11" y="24"/>
                    <a:pt x="11" y="24"/>
                    <a:pt x="10" y="24"/>
                  </a:cubicBezTo>
                  <a:cubicBezTo>
                    <a:pt x="10" y="24"/>
                    <a:pt x="10" y="25"/>
                    <a:pt x="10" y="25"/>
                  </a:cubicBezTo>
                  <a:cubicBezTo>
                    <a:pt x="11" y="26"/>
                    <a:pt x="10" y="26"/>
                    <a:pt x="10" y="26"/>
                  </a:cubicBezTo>
                  <a:cubicBezTo>
                    <a:pt x="9" y="27"/>
                    <a:pt x="9" y="27"/>
                    <a:pt x="9" y="26"/>
                  </a:cubicBezTo>
                  <a:cubicBezTo>
                    <a:pt x="8" y="26"/>
                    <a:pt x="8" y="25"/>
                    <a:pt x="8" y="25"/>
                  </a:cubicBezTo>
                  <a:cubicBezTo>
                    <a:pt x="9" y="23"/>
                    <a:pt x="11" y="20"/>
                    <a:pt x="13" y="18"/>
                  </a:cubicBezTo>
                  <a:cubicBezTo>
                    <a:pt x="15" y="16"/>
                    <a:pt x="17" y="14"/>
                    <a:pt x="19" y="12"/>
                  </a:cubicBezTo>
                  <a:cubicBezTo>
                    <a:pt x="20" y="12"/>
                    <a:pt x="20" y="12"/>
                    <a:pt x="21" y="12"/>
                  </a:cubicBezTo>
                  <a:cubicBezTo>
                    <a:pt x="22" y="11"/>
                    <a:pt x="22" y="11"/>
                    <a:pt x="23" y="10"/>
                  </a:cubicBezTo>
                  <a:cubicBezTo>
                    <a:pt x="23" y="10"/>
                    <a:pt x="23" y="10"/>
                    <a:pt x="23" y="10"/>
                  </a:cubicBezTo>
                  <a:cubicBezTo>
                    <a:pt x="22" y="10"/>
                    <a:pt x="22" y="10"/>
                    <a:pt x="22" y="10"/>
                  </a:cubicBezTo>
                  <a:cubicBezTo>
                    <a:pt x="23" y="9"/>
                    <a:pt x="23" y="8"/>
                    <a:pt x="24" y="8"/>
                  </a:cubicBezTo>
                  <a:cubicBezTo>
                    <a:pt x="24" y="8"/>
                    <a:pt x="25" y="7"/>
                    <a:pt x="26" y="7"/>
                  </a:cubicBezTo>
                  <a:cubicBezTo>
                    <a:pt x="25" y="8"/>
                    <a:pt x="25" y="8"/>
                    <a:pt x="26" y="9"/>
                  </a:cubicBezTo>
                  <a:cubicBezTo>
                    <a:pt x="27" y="9"/>
                    <a:pt x="27" y="8"/>
                    <a:pt x="27" y="8"/>
                  </a:cubicBezTo>
                  <a:cubicBezTo>
                    <a:pt x="28" y="7"/>
                    <a:pt x="28" y="7"/>
                    <a:pt x="28" y="7"/>
                  </a:cubicBezTo>
                  <a:cubicBezTo>
                    <a:pt x="29" y="7"/>
                    <a:pt x="29" y="8"/>
                    <a:pt x="29" y="9"/>
                  </a:cubicBezTo>
                  <a:cubicBezTo>
                    <a:pt x="29" y="9"/>
                    <a:pt x="28" y="10"/>
                    <a:pt x="28" y="10"/>
                  </a:cubicBezTo>
                  <a:cubicBezTo>
                    <a:pt x="27" y="10"/>
                    <a:pt x="26" y="10"/>
                    <a:pt x="26" y="10"/>
                  </a:cubicBezTo>
                  <a:cubicBezTo>
                    <a:pt x="25" y="10"/>
                    <a:pt x="24" y="11"/>
                    <a:pt x="24" y="11"/>
                  </a:cubicBezTo>
                  <a:cubicBezTo>
                    <a:pt x="23" y="11"/>
                    <a:pt x="23" y="11"/>
                    <a:pt x="24" y="12"/>
                  </a:cubicBezTo>
                  <a:cubicBezTo>
                    <a:pt x="24" y="12"/>
                    <a:pt x="24" y="12"/>
                    <a:pt x="24" y="13"/>
                  </a:cubicBezTo>
                  <a:cubicBezTo>
                    <a:pt x="25" y="12"/>
                    <a:pt x="25" y="12"/>
                    <a:pt x="25" y="12"/>
                  </a:cubicBezTo>
                  <a:lnTo>
                    <a:pt x="26" y="12"/>
                  </a:lnTo>
                  <a:cubicBezTo>
                    <a:pt x="27" y="12"/>
                    <a:pt x="27" y="12"/>
                    <a:pt x="27" y="12"/>
                  </a:cubicBezTo>
                  <a:cubicBezTo>
                    <a:pt x="27" y="12"/>
                    <a:pt x="27" y="12"/>
                    <a:pt x="27" y="12"/>
                  </a:cubicBezTo>
                  <a:cubicBezTo>
                    <a:pt x="28" y="12"/>
                    <a:pt x="28" y="13"/>
                    <a:pt x="29" y="13"/>
                  </a:cubicBezTo>
                  <a:cubicBezTo>
                    <a:pt x="29" y="14"/>
                    <a:pt x="29" y="14"/>
                    <a:pt x="29" y="15"/>
                  </a:cubicBezTo>
                  <a:cubicBezTo>
                    <a:pt x="29" y="15"/>
                    <a:pt x="29" y="15"/>
                    <a:pt x="28" y="15"/>
                  </a:cubicBezTo>
                  <a:cubicBezTo>
                    <a:pt x="28" y="15"/>
                    <a:pt x="28" y="15"/>
                    <a:pt x="28" y="16"/>
                  </a:cubicBezTo>
                  <a:cubicBezTo>
                    <a:pt x="27" y="16"/>
                    <a:pt x="27" y="16"/>
                    <a:pt x="26" y="16"/>
                  </a:cubicBezTo>
                  <a:cubicBezTo>
                    <a:pt x="26" y="16"/>
                    <a:pt x="26" y="17"/>
                    <a:pt x="25" y="17"/>
                  </a:cubicBezTo>
                  <a:cubicBezTo>
                    <a:pt x="25" y="17"/>
                    <a:pt x="26" y="18"/>
                    <a:pt x="26" y="18"/>
                  </a:cubicBezTo>
                  <a:cubicBezTo>
                    <a:pt x="27" y="18"/>
                    <a:pt x="28" y="18"/>
                    <a:pt x="28" y="18"/>
                  </a:cubicBezTo>
                  <a:cubicBezTo>
                    <a:pt x="28" y="18"/>
                    <a:pt x="29" y="18"/>
                    <a:pt x="29" y="19"/>
                  </a:cubicBezTo>
                  <a:cubicBezTo>
                    <a:pt x="29" y="19"/>
                    <a:pt x="29" y="20"/>
                    <a:pt x="28" y="21"/>
                  </a:cubicBezTo>
                  <a:cubicBezTo>
                    <a:pt x="28" y="22"/>
                    <a:pt x="28" y="23"/>
                    <a:pt x="27" y="23"/>
                  </a:cubicBezTo>
                  <a:cubicBezTo>
                    <a:pt x="28" y="23"/>
                    <a:pt x="28" y="23"/>
                    <a:pt x="28" y="23"/>
                  </a:cubicBezTo>
                  <a:cubicBezTo>
                    <a:pt x="29" y="22"/>
                    <a:pt x="29" y="22"/>
                    <a:pt x="29" y="21"/>
                  </a:cubicBezTo>
                  <a:cubicBezTo>
                    <a:pt x="30" y="21"/>
                    <a:pt x="31" y="21"/>
                    <a:pt x="32" y="21"/>
                  </a:cubicBezTo>
                  <a:cubicBezTo>
                    <a:pt x="32" y="20"/>
                    <a:pt x="33" y="20"/>
                    <a:pt x="34" y="21"/>
                  </a:cubicBezTo>
                  <a:cubicBezTo>
                    <a:pt x="34" y="22"/>
                    <a:pt x="34" y="22"/>
                    <a:pt x="33" y="22"/>
                  </a:cubicBezTo>
                  <a:cubicBezTo>
                    <a:pt x="33" y="22"/>
                    <a:pt x="32" y="22"/>
                    <a:pt x="32" y="22"/>
                  </a:cubicBezTo>
                  <a:cubicBezTo>
                    <a:pt x="31" y="22"/>
                    <a:pt x="31" y="23"/>
                    <a:pt x="30" y="23"/>
                  </a:cubicBezTo>
                  <a:cubicBezTo>
                    <a:pt x="30" y="23"/>
                    <a:pt x="30" y="23"/>
                    <a:pt x="30" y="23"/>
                  </a:cubicBezTo>
                  <a:cubicBezTo>
                    <a:pt x="30" y="24"/>
                    <a:pt x="30" y="24"/>
                    <a:pt x="31" y="24"/>
                  </a:cubicBezTo>
                  <a:cubicBezTo>
                    <a:pt x="32" y="24"/>
                    <a:pt x="32" y="24"/>
                    <a:pt x="33" y="24"/>
                  </a:cubicBezTo>
                  <a:cubicBezTo>
                    <a:pt x="34" y="24"/>
                    <a:pt x="34" y="24"/>
                    <a:pt x="35" y="23"/>
                  </a:cubicBezTo>
                  <a:cubicBezTo>
                    <a:pt x="36" y="23"/>
                    <a:pt x="37" y="23"/>
                    <a:pt x="37" y="22"/>
                  </a:cubicBezTo>
                  <a:cubicBezTo>
                    <a:pt x="38" y="22"/>
                    <a:pt x="38" y="21"/>
                    <a:pt x="38" y="21"/>
                  </a:cubicBezTo>
                  <a:cubicBezTo>
                    <a:pt x="38" y="20"/>
                    <a:pt x="38" y="20"/>
                    <a:pt x="37" y="19"/>
                  </a:cubicBezTo>
                  <a:cubicBezTo>
                    <a:pt x="37" y="19"/>
                    <a:pt x="36" y="19"/>
                    <a:pt x="36" y="19"/>
                  </a:cubicBezTo>
                  <a:cubicBezTo>
                    <a:pt x="35" y="18"/>
                    <a:pt x="34" y="18"/>
                    <a:pt x="33" y="18"/>
                  </a:cubicBezTo>
                  <a:cubicBezTo>
                    <a:pt x="32" y="18"/>
                    <a:pt x="31" y="18"/>
                    <a:pt x="31" y="18"/>
                  </a:cubicBezTo>
                  <a:cubicBezTo>
                    <a:pt x="31" y="17"/>
                    <a:pt x="32" y="17"/>
                    <a:pt x="33" y="17"/>
                  </a:cubicBezTo>
                  <a:cubicBezTo>
                    <a:pt x="35" y="17"/>
                    <a:pt x="36" y="17"/>
                    <a:pt x="37" y="17"/>
                  </a:cubicBezTo>
                  <a:cubicBezTo>
                    <a:pt x="37" y="17"/>
                    <a:pt x="37" y="17"/>
                    <a:pt x="38" y="17"/>
                  </a:cubicBezTo>
                  <a:cubicBezTo>
                    <a:pt x="38" y="17"/>
                    <a:pt x="38" y="16"/>
                    <a:pt x="38" y="16"/>
                  </a:cubicBezTo>
                  <a:cubicBezTo>
                    <a:pt x="38" y="17"/>
                    <a:pt x="39" y="17"/>
                    <a:pt x="39" y="17"/>
                  </a:cubicBezTo>
                  <a:cubicBezTo>
                    <a:pt x="39" y="17"/>
                    <a:pt x="39" y="17"/>
                    <a:pt x="39" y="18"/>
                  </a:cubicBezTo>
                  <a:cubicBezTo>
                    <a:pt x="39" y="17"/>
                    <a:pt x="39" y="17"/>
                    <a:pt x="40" y="17"/>
                  </a:cubicBezTo>
                  <a:cubicBezTo>
                    <a:pt x="40" y="16"/>
                    <a:pt x="40" y="16"/>
                    <a:pt x="40" y="15"/>
                  </a:cubicBezTo>
                  <a:cubicBezTo>
                    <a:pt x="42" y="16"/>
                    <a:pt x="43" y="15"/>
                    <a:pt x="42" y="13"/>
                  </a:cubicBezTo>
                  <a:cubicBezTo>
                    <a:pt x="43" y="13"/>
                    <a:pt x="43" y="13"/>
                    <a:pt x="43" y="13"/>
                  </a:cubicBezTo>
                  <a:cubicBezTo>
                    <a:pt x="44" y="12"/>
                    <a:pt x="44" y="12"/>
                    <a:pt x="44" y="12"/>
                  </a:cubicBezTo>
                  <a:cubicBezTo>
                    <a:pt x="45" y="12"/>
                    <a:pt x="45" y="12"/>
                    <a:pt x="45" y="12"/>
                  </a:cubicBezTo>
                  <a:cubicBezTo>
                    <a:pt x="45" y="12"/>
                    <a:pt x="45" y="12"/>
                    <a:pt x="46" y="12"/>
                  </a:cubicBezTo>
                  <a:cubicBezTo>
                    <a:pt x="46" y="12"/>
                    <a:pt x="46" y="12"/>
                    <a:pt x="46" y="11"/>
                  </a:cubicBezTo>
                  <a:cubicBezTo>
                    <a:pt x="46" y="11"/>
                    <a:pt x="47" y="11"/>
                    <a:pt x="47" y="11"/>
                  </a:cubicBezTo>
                  <a:cubicBezTo>
                    <a:pt x="48" y="11"/>
                    <a:pt x="48" y="11"/>
                    <a:pt x="48" y="11"/>
                  </a:cubicBezTo>
                  <a:cubicBezTo>
                    <a:pt x="48" y="11"/>
                    <a:pt x="48" y="12"/>
                    <a:pt x="49" y="12"/>
                  </a:cubicBezTo>
                  <a:cubicBezTo>
                    <a:pt x="49" y="11"/>
                    <a:pt x="49" y="11"/>
                    <a:pt x="49" y="11"/>
                  </a:cubicBezTo>
                  <a:cubicBezTo>
                    <a:pt x="48" y="10"/>
                    <a:pt x="48" y="10"/>
                    <a:pt x="48" y="9"/>
                  </a:cubicBezTo>
                  <a:cubicBezTo>
                    <a:pt x="49" y="9"/>
                    <a:pt x="49" y="9"/>
                    <a:pt x="50" y="9"/>
                  </a:cubicBezTo>
                  <a:cubicBezTo>
                    <a:pt x="50" y="8"/>
                    <a:pt x="51" y="8"/>
                    <a:pt x="51" y="9"/>
                  </a:cubicBezTo>
                  <a:cubicBezTo>
                    <a:pt x="52" y="8"/>
                    <a:pt x="51" y="8"/>
                    <a:pt x="51" y="8"/>
                  </a:cubicBezTo>
                  <a:cubicBezTo>
                    <a:pt x="51" y="8"/>
                    <a:pt x="50" y="8"/>
                    <a:pt x="50" y="8"/>
                  </a:cubicBezTo>
                  <a:cubicBezTo>
                    <a:pt x="50" y="8"/>
                    <a:pt x="50" y="7"/>
                    <a:pt x="50" y="7"/>
                  </a:cubicBezTo>
                  <a:cubicBezTo>
                    <a:pt x="49" y="7"/>
                    <a:pt x="49" y="7"/>
                    <a:pt x="49" y="6"/>
                  </a:cubicBezTo>
                  <a:cubicBezTo>
                    <a:pt x="49" y="6"/>
                    <a:pt x="50" y="6"/>
                    <a:pt x="50" y="5"/>
                  </a:cubicBezTo>
                  <a:cubicBezTo>
                    <a:pt x="51" y="5"/>
                    <a:pt x="52" y="5"/>
                    <a:pt x="52" y="5"/>
                  </a:cubicBezTo>
                  <a:cubicBezTo>
                    <a:pt x="53" y="6"/>
                    <a:pt x="53" y="6"/>
                    <a:pt x="52" y="7"/>
                  </a:cubicBezTo>
                  <a:cubicBezTo>
                    <a:pt x="52" y="7"/>
                    <a:pt x="52" y="7"/>
                    <a:pt x="52" y="8"/>
                  </a:cubicBezTo>
                  <a:cubicBezTo>
                    <a:pt x="52" y="8"/>
                    <a:pt x="52" y="8"/>
                    <a:pt x="52" y="8"/>
                  </a:cubicBezTo>
                  <a:cubicBezTo>
                    <a:pt x="53" y="8"/>
                    <a:pt x="53" y="8"/>
                    <a:pt x="53" y="8"/>
                  </a:cubicBezTo>
                  <a:cubicBezTo>
                    <a:pt x="53" y="8"/>
                    <a:pt x="53" y="9"/>
                    <a:pt x="54" y="9"/>
                  </a:cubicBezTo>
                  <a:cubicBezTo>
                    <a:pt x="55" y="9"/>
                    <a:pt x="55" y="9"/>
                    <a:pt x="55" y="9"/>
                  </a:cubicBezTo>
                  <a:cubicBezTo>
                    <a:pt x="56" y="10"/>
                    <a:pt x="56" y="10"/>
                    <a:pt x="56" y="10"/>
                  </a:cubicBezTo>
                  <a:cubicBezTo>
                    <a:pt x="57" y="10"/>
                    <a:pt x="57" y="9"/>
                    <a:pt x="57" y="9"/>
                  </a:cubicBezTo>
                  <a:cubicBezTo>
                    <a:pt x="58" y="9"/>
                    <a:pt x="58" y="8"/>
                    <a:pt x="58" y="8"/>
                  </a:cubicBezTo>
                  <a:cubicBezTo>
                    <a:pt x="61" y="9"/>
                    <a:pt x="62" y="8"/>
                    <a:pt x="62" y="6"/>
                  </a:cubicBezTo>
                  <a:cubicBezTo>
                    <a:pt x="61" y="6"/>
                    <a:pt x="61" y="6"/>
                    <a:pt x="61" y="6"/>
                  </a:cubicBezTo>
                  <a:cubicBezTo>
                    <a:pt x="61" y="6"/>
                    <a:pt x="60" y="6"/>
                    <a:pt x="60" y="6"/>
                  </a:cubicBezTo>
                  <a:cubicBezTo>
                    <a:pt x="60" y="6"/>
                    <a:pt x="59" y="6"/>
                    <a:pt x="59" y="5"/>
                  </a:cubicBezTo>
                  <a:cubicBezTo>
                    <a:pt x="58" y="5"/>
                    <a:pt x="58" y="4"/>
                    <a:pt x="57" y="4"/>
                  </a:cubicBezTo>
                  <a:cubicBezTo>
                    <a:pt x="57" y="4"/>
                    <a:pt x="57" y="4"/>
                    <a:pt x="57" y="4"/>
                  </a:cubicBezTo>
                  <a:cubicBezTo>
                    <a:pt x="57" y="3"/>
                    <a:pt x="57" y="3"/>
                    <a:pt x="57" y="3"/>
                  </a:cubicBezTo>
                  <a:cubicBezTo>
                    <a:pt x="57" y="3"/>
                    <a:pt x="57" y="3"/>
                    <a:pt x="58" y="3"/>
                  </a:cubicBezTo>
                  <a:lnTo>
                    <a:pt x="59" y="3"/>
                  </a:lnTo>
                  <a:cubicBezTo>
                    <a:pt x="59" y="3"/>
                    <a:pt x="59" y="3"/>
                    <a:pt x="60" y="4"/>
                  </a:cubicBezTo>
                  <a:cubicBezTo>
                    <a:pt x="60" y="4"/>
                    <a:pt x="60" y="4"/>
                    <a:pt x="60" y="5"/>
                  </a:cubicBezTo>
                  <a:cubicBezTo>
                    <a:pt x="61" y="5"/>
                    <a:pt x="61" y="4"/>
                    <a:pt x="61" y="4"/>
                  </a:cubicBezTo>
                  <a:cubicBezTo>
                    <a:pt x="61" y="4"/>
                    <a:pt x="61" y="3"/>
                    <a:pt x="62" y="3"/>
                  </a:cubicBezTo>
                  <a:cubicBezTo>
                    <a:pt x="61" y="3"/>
                    <a:pt x="61" y="2"/>
                    <a:pt x="61" y="2"/>
                  </a:cubicBezTo>
                  <a:cubicBezTo>
                    <a:pt x="60" y="2"/>
                    <a:pt x="60" y="2"/>
                    <a:pt x="60" y="1"/>
                  </a:cubicBezTo>
                  <a:cubicBezTo>
                    <a:pt x="60" y="1"/>
                    <a:pt x="61" y="1"/>
                    <a:pt x="61" y="1"/>
                  </a:cubicBezTo>
                  <a:cubicBezTo>
                    <a:pt x="61" y="2"/>
                    <a:pt x="62" y="2"/>
                    <a:pt x="62" y="2"/>
                  </a:cubicBezTo>
                  <a:cubicBezTo>
                    <a:pt x="63" y="2"/>
                    <a:pt x="63" y="2"/>
                    <a:pt x="63" y="2"/>
                  </a:cubicBezTo>
                  <a:cubicBezTo>
                    <a:pt x="63" y="2"/>
                    <a:pt x="63" y="2"/>
                    <a:pt x="64" y="2"/>
                  </a:cubicBezTo>
                  <a:cubicBezTo>
                    <a:pt x="64" y="2"/>
                    <a:pt x="64" y="3"/>
                    <a:pt x="63" y="3"/>
                  </a:cubicBezTo>
                  <a:cubicBezTo>
                    <a:pt x="63" y="3"/>
                    <a:pt x="63" y="3"/>
                    <a:pt x="63" y="3"/>
                  </a:cubicBezTo>
                  <a:cubicBezTo>
                    <a:pt x="63" y="4"/>
                    <a:pt x="63" y="4"/>
                    <a:pt x="63" y="4"/>
                  </a:cubicBezTo>
                  <a:cubicBezTo>
                    <a:pt x="63" y="5"/>
                    <a:pt x="63" y="5"/>
                    <a:pt x="62" y="5"/>
                  </a:cubicBezTo>
                  <a:cubicBezTo>
                    <a:pt x="63" y="6"/>
                    <a:pt x="63" y="6"/>
                    <a:pt x="63" y="7"/>
                  </a:cubicBezTo>
                  <a:cubicBezTo>
                    <a:pt x="64" y="6"/>
                    <a:pt x="64" y="6"/>
                    <a:pt x="65" y="5"/>
                  </a:cubicBezTo>
                  <a:cubicBezTo>
                    <a:pt x="66" y="5"/>
                    <a:pt x="66" y="4"/>
                    <a:pt x="66" y="4"/>
                  </a:cubicBezTo>
                  <a:cubicBezTo>
                    <a:pt x="66" y="3"/>
                    <a:pt x="65" y="3"/>
                    <a:pt x="65" y="3"/>
                  </a:cubicBezTo>
                  <a:cubicBezTo>
                    <a:pt x="65" y="3"/>
                    <a:pt x="65" y="3"/>
                    <a:pt x="65" y="3"/>
                  </a:cubicBezTo>
                  <a:cubicBezTo>
                    <a:pt x="65" y="3"/>
                    <a:pt x="66" y="3"/>
                    <a:pt x="66" y="3"/>
                  </a:cubicBezTo>
                  <a:cubicBezTo>
                    <a:pt x="67" y="4"/>
                    <a:pt x="67" y="4"/>
                    <a:pt x="68" y="3"/>
                  </a:cubicBezTo>
                  <a:cubicBezTo>
                    <a:pt x="68" y="3"/>
                    <a:pt x="68" y="3"/>
                    <a:pt x="68" y="2"/>
                  </a:cubicBezTo>
                  <a:cubicBezTo>
                    <a:pt x="68" y="2"/>
                    <a:pt x="68" y="2"/>
                    <a:pt x="68" y="2"/>
                  </a:cubicBezTo>
                  <a:cubicBezTo>
                    <a:pt x="68" y="1"/>
                    <a:pt x="68" y="1"/>
                    <a:pt x="69" y="1"/>
                  </a:cubicBezTo>
                  <a:cubicBezTo>
                    <a:pt x="70" y="1"/>
                    <a:pt x="70" y="1"/>
                    <a:pt x="71" y="1"/>
                  </a:cubicBezTo>
                  <a:cubicBezTo>
                    <a:pt x="70" y="2"/>
                    <a:pt x="69" y="2"/>
                    <a:pt x="69" y="3"/>
                  </a:cubicBezTo>
                  <a:cubicBezTo>
                    <a:pt x="69" y="4"/>
                    <a:pt x="70" y="4"/>
                    <a:pt x="71" y="4"/>
                  </a:cubicBezTo>
                  <a:cubicBezTo>
                    <a:pt x="71" y="4"/>
                    <a:pt x="71" y="4"/>
                    <a:pt x="71" y="5"/>
                  </a:cubicBezTo>
                  <a:cubicBezTo>
                    <a:pt x="71" y="5"/>
                    <a:pt x="72" y="5"/>
                    <a:pt x="72" y="5"/>
                  </a:cubicBezTo>
                  <a:cubicBezTo>
                    <a:pt x="72" y="5"/>
                    <a:pt x="72" y="5"/>
                    <a:pt x="72" y="5"/>
                  </a:cubicBezTo>
                  <a:cubicBezTo>
                    <a:pt x="72" y="4"/>
                    <a:pt x="72" y="4"/>
                    <a:pt x="73" y="4"/>
                  </a:cubicBezTo>
                  <a:cubicBezTo>
                    <a:pt x="73" y="3"/>
                    <a:pt x="74" y="3"/>
                    <a:pt x="74" y="2"/>
                  </a:cubicBezTo>
                  <a:cubicBezTo>
                    <a:pt x="74" y="2"/>
                    <a:pt x="74" y="1"/>
                    <a:pt x="75" y="1"/>
                  </a:cubicBezTo>
                  <a:cubicBezTo>
                    <a:pt x="76" y="1"/>
                    <a:pt x="76" y="1"/>
                    <a:pt x="76" y="1"/>
                  </a:cubicBezTo>
                  <a:cubicBezTo>
                    <a:pt x="76" y="1"/>
                    <a:pt x="76" y="2"/>
                    <a:pt x="76" y="2"/>
                  </a:cubicBezTo>
                  <a:cubicBezTo>
                    <a:pt x="76" y="2"/>
                    <a:pt x="77" y="2"/>
                    <a:pt x="77" y="1"/>
                  </a:cubicBezTo>
                  <a:cubicBezTo>
                    <a:pt x="77" y="1"/>
                    <a:pt x="77" y="1"/>
                    <a:pt x="77" y="0"/>
                  </a:cubicBezTo>
                  <a:cubicBezTo>
                    <a:pt x="78" y="0"/>
                    <a:pt x="79" y="0"/>
                    <a:pt x="80" y="0"/>
                  </a:cubicBezTo>
                  <a:cubicBezTo>
                    <a:pt x="81" y="0"/>
                    <a:pt x="82" y="0"/>
                    <a:pt x="82" y="0"/>
                  </a:cubicBezTo>
                  <a:cubicBezTo>
                    <a:pt x="82" y="0"/>
                    <a:pt x="83" y="1"/>
                    <a:pt x="83" y="2"/>
                  </a:cubicBezTo>
                  <a:cubicBezTo>
                    <a:pt x="84" y="2"/>
                    <a:pt x="84" y="3"/>
                    <a:pt x="84" y="3"/>
                  </a:cubicBezTo>
                  <a:cubicBezTo>
                    <a:pt x="84" y="4"/>
                    <a:pt x="84" y="4"/>
                    <a:pt x="84" y="4"/>
                  </a:cubicBezTo>
                  <a:cubicBezTo>
                    <a:pt x="84" y="5"/>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1" name="Freeform 58">
              <a:extLst>
                <a:ext uri="{FF2B5EF4-FFF2-40B4-BE49-F238E27FC236}">
                  <a16:creationId xmlns:a16="http://schemas.microsoft.com/office/drawing/2014/main" id="{D8B871C8-D55B-4190-A0F1-94837107529C}"/>
                </a:ext>
              </a:extLst>
            </p:cNvPr>
            <p:cNvSpPr>
              <a:spLocks noEditPoints="1"/>
            </p:cNvSpPr>
            <p:nvPr/>
          </p:nvSpPr>
          <p:spPr bwMode="auto">
            <a:xfrm>
              <a:off x="5592813" y="5528887"/>
              <a:ext cx="143907" cy="177767"/>
            </a:xfrm>
            <a:custGeom>
              <a:avLst/>
              <a:gdLst>
                <a:gd name="T0" fmla="*/ 136 w 171"/>
                <a:gd name="T1" fmla="*/ 204 h 213"/>
                <a:gd name="T2" fmla="*/ 3 w 171"/>
                <a:gd name="T3" fmla="*/ 201 h 213"/>
                <a:gd name="T4" fmla="*/ 134 w 171"/>
                <a:gd name="T5" fmla="*/ 195 h 213"/>
                <a:gd name="T6" fmla="*/ 43 w 171"/>
                <a:gd name="T7" fmla="*/ 191 h 213"/>
                <a:gd name="T8" fmla="*/ 160 w 171"/>
                <a:gd name="T9" fmla="*/ 174 h 213"/>
                <a:gd name="T10" fmla="*/ 61 w 171"/>
                <a:gd name="T11" fmla="*/ 111 h 213"/>
                <a:gd name="T12" fmla="*/ 106 w 171"/>
                <a:gd name="T13" fmla="*/ 77 h 213"/>
                <a:gd name="T14" fmla="*/ 169 w 171"/>
                <a:gd name="T15" fmla="*/ 65 h 213"/>
                <a:gd name="T16" fmla="*/ 160 w 171"/>
                <a:gd name="T17" fmla="*/ 60 h 213"/>
                <a:gd name="T18" fmla="*/ 135 w 171"/>
                <a:gd name="T19" fmla="*/ 54 h 213"/>
                <a:gd name="T20" fmla="*/ 167 w 171"/>
                <a:gd name="T21" fmla="*/ 49 h 213"/>
                <a:gd name="T22" fmla="*/ 159 w 171"/>
                <a:gd name="T23" fmla="*/ 46 h 213"/>
                <a:gd name="T24" fmla="*/ 140 w 171"/>
                <a:gd name="T25" fmla="*/ 47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09 w 171"/>
                <a:gd name="T37" fmla="*/ 25 h 213"/>
                <a:gd name="T38" fmla="*/ 73 w 171"/>
                <a:gd name="T39" fmla="*/ 24 h 213"/>
                <a:gd name="T40" fmla="*/ 55 w 171"/>
                <a:gd name="T41" fmla="*/ 23 h 213"/>
                <a:gd name="T42" fmla="*/ 149 w 171"/>
                <a:gd name="T43" fmla="*/ 22 h 213"/>
                <a:gd name="T44" fmla="*/ 101 w 171"/>
                <a:gd name="T45" fmla="*/ 19 h 213"/>
                <a:gd name="T46" fmla="*/ 33 w 171"/>
                <a:gd name="T47" fmla="*/ 27 h 213"/>
                <a:gd name="T48" fmla="*/ 141 w 171"/>
                <a:gd name="T49" fmla="*/ 20 h 213"/>
                <a:gd name="T50" fmla="*/ 9 w 171"/>
                <a:gd name="T51" fmla="*/ 15 h 213"/>
                <a:gd name="T52" fmla="*/ 52 w 171"/>
                <a:gd name="T53" fmla="*/ 12 h 213"/>
                <a:gd name="T54" fmla="*/ 14 w 171"/>
                <a:gd name="T55" fmla="*/ 11 h 213"/>
                <a:gd name="T56" fmla="*/ 45 w 171"/>
                <a:gd name="T57" fmla="*/ 13 h 213"/>
                <a:gd name="T58" fmla="*/ 98 w 171"/>
                <a:gd name="T59" fmla="*/ 21 h 213"/>
                <a:gd name="T60" fmla="*/ 81 w 171"/>
                <a:gd name="T61" fmla="*/ 59 h 213"/>
                <a:gd name="T62" fmla="*/ 102 w 171"/>
                <a:gd name="T63" fmla="*/ 40 h 213"/>
                <a:gd name="T64" fmla="*/ 98 w 171"/>
                <a:gd name="T65" fmla="*/ 25 h 213"/>
                <a:gd name="T66" fmla="*/ 129 w 171"/>
                <a:gd name="T67" fmla="*/ 8 h 213"/>
                <a:gd name="T68" fmla="*/ 134 w 171"/>
                <a:gd name="T69" fmla="*/ 14 h 213"/>
                <a:gd name="T70" fmla="*/ 143 w 171"/>
                <a:gd name="T71" fmla="*/ 11 h 213"/>
                <a:gd name="T72" fmla="*/ 157 w 171"/>
                <a:gd name="T73" fmla="*/ 21 h 213"/>
                <a:gd name="T74" fmla="*/ 165 w 171"/>
                <a:gd name="T75" fmla="*/ 38 h 213"/>
                <a:gd name="T76" fmla="*/ 169 w 171"/>
                <a:gd name="T77" fmla="*/ 59 h 213"/>
                <a:gd name="T78" fmla="*/ 144 w 171"/>
                <a:gd name="T79" fmla="*/ 197 h 213"/>
                <a:gd name="T80" fmla="*/ 135 w 171"/>
                <a:gd name="T81" fmla="*/ 211 h 213"/>
                <a:gd name="T82" fmla="*/ 121 w 171"/>
                <a:gd name="T83" fmla="*/ 80 h 213"/>
                <a:gd name="T84" fmla="*/ 107 w 171"/>
                <a:gd name="T85" fmla="*/ 182 h 213"/>
                <a:gd name="T86" fmla="*/ 70 w 171"/>
                <a:gd name="T87" fmla="*/ 209 h 213"/>
                <a:gd name="T88" fmla="*/ 50 w 171"/>
                <a:gd name="T89" fmla="*/ 86 h 213"/>
                <a:gd name="T90" fmla="*/ 22 w 171"/>
                <a:gd name="T91" fmla="*/ 209 h 213"/>
                <a:gd name="T92" fmla="*/ 6 w 171"/>
                <a:gd name="T93" fmla="*/ 210 h 213"/>
                <a:gd name="T94" fmla="*/ 1 w 171"/>
                <a:gd name="T95" fmla="*/ 9 h 213"/>
                <a:gd name="T96" fmla="*/ 17 w 171"/>
                <a:gd name="T97" fmla="*/ 4 h 213"/>
                <a:gd name="T98" fmla="*/ 40 w 171"/>
                <a:gd name="T99" fmla="*/ 11 h 213"/>
                <a:gd name="T100" fmla="*/ 37 w 171"/>
                <a:gd name="T101" fmla="*/ 4 h 213"/>
                <a:gd name="T102" fmla="*/ 62 w 171"/>
                <a:gd name="T103" fmla="*/ 4 h 213"/>
                <a:gd name="T104" fmla="*/ 46 w 171"/>
                <a:gd name="T105" fmla="*/ 209 h 213"/>
                <a:gd name="T106" fmla="*/ 9 w 171"/>
                <a:gd name="T107" fmla="*/ 206 h 213"/>
                <a:gd name="T108" fmla="*/ 43 w 171"/>
                <a:gd name="T109" fmla="*/ 202 h 213"/>
                <a:gd name="T110" fmla="*/ 156 w 171"/>
                <a:gd name="T111" fmla="*/ 200 h 213"/>
                <a:gd name="T112" fmla="*/ 157 w 171"/>
                <a:gd name="T113" fmla="*/ 193 h 213"/>
                <a:gd name="T114" fmla="*/ 165 w 171"/>
                <a:gd name="T115" fmla="*/ 43 h 213"/>
                <a:gd name="T116" fmla="*/ 125 w 171"/>
                <a:gd name="T117" fmla="*/ 23 h 213"/>
                <a:gd name="T118" fmla="*/ 28 w 171"/>
                <a:gd name="T119" fmla="*/ 11 h 213"/>
                <a:gd name="T120" fmla="*/ 162 w 171"/>
                <a:gd name="T121" fmla="*/ 3 h 213"/>
                <a:gd name="T122" fmla="*/ 46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8" y="33"/>
                  </a:cubicBezTo>
                  <a:cubicBezTo>
                    <a:pt x="168" y="32"/>
                    <a:pt x="167" y="32"/>
                    <a:pt x="167" y="31"/>
                  </a:cubicBezTo>
                  <a:cubicBezTo>
                    <a:pt x="167" y="31"/>
                    <a:pt x="167" y="31"/>
                    <a:pt x="167" y="31"/>
                  </a:cubicBezTo>
                  <a:cubicBezTo>
                    <a:pt x="168" y="30"/>
                    <a:pt x="168" y="30"/>
                    <a:pt x="167" y="30"/>
                  </a:cubicBezTo>
                  <a:cubicBezTo>
                    <a:pt x="167" y="30"/>
                    <a:pt x="166" y="30"/>
                    <a:pt x="166" y="30"/>
                  </a:cubicBezTo>
                  <a:cubicBezTo>
                    <a:pt x="165"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3" y="12"/>
                    <a:pt x="154" y="12"/>
                  </a:cubicBezTo>
                  <a:close/>
                  <a:moveTo>
                    <a:pt x="85" y="211"/>
                  </a:moveTo>
                  <a:cubicBezTo>
                    <a:pt x="85" y="211"/>
                    <a:pt x="85" y="211"/>
                    <a:pt x="85" y="211"/>
                  </a:cubicBezTo>
                  <a:cubicBezTo>
                    <a:pt x="84" y="211"/>
                    <a:pt x="84" y="211"/>
                    <a:pt x="84" y="211"/>
                  </a:cubicBezTo>
                  <a:cubicBezTo>
                    <a:pt x="84" y="211"/>
                    <a:pt x="85" y="211"/>
                    <a:pt x="85" y="211"/>
                  </a:cubicBezTo>
                  <a:cubicBezTo>
                    <a:pt x="85" y="211"/>
                    <a:pt x="85" y="211"/>
                    <a:pt x="85" y="211"/>
                  </a:cubicBezTo>
                  <a:close/>
                  <a:moveTo>
                    <a:pt x="134" y="208"/>
                  </a:moveTo>
                  <a:cubicBezTo>
                    <a:pt x="135" y="208"/>
                    <a:pt x="135" y="209"/>
                    <a:pt x="135" y="209"/>
                  </a:cubicBezTo>
                  <a:lnTo>
                    <a:pt x="136" y="209"/>
                  </a:lnTo>
                  <a:cubicBezTo>
                    <a:pt x="136" y="209"/>
                    <a:pt x="136" y="208"/>
                    <a:pt x="136" y="209"/>
                  </a:cubicBezTo>
                  <a:lnTo>
                    <a:pt x="136" y="208"/>
                  </a:lnTo>
                  <a:cubicBezTo>
                    <a:pt x="136" y="208"/>
                    <a:pt x="136" y="208"/>
                    <a:pt x="136" y="207"/>
                  </a:cubicBezTo>
                  <a:lnTo>
                    <a:pt x="135" y="207"/>
                  </a:lnTo>
                  <a:cubicBezTo>
                    <a:pt x="135" y="208"/>
                    <a:pt x="135" y="208"/>
                    <a:pt x="134" y="208"/>
                  </a:cubicBezTo>
                  <a:close/>
                  <a:moveTo>
                    <a:pt x="75" y="209"/>
                  </a:moveTo>
                  <a:cubicBezTo>
                    <a:pt x="75"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7" y="205"/>
                  </a:cubicBezTo>
                  <a:cubicBezTo>
                    <a:pt x="77" y="205"/>
                    <a:pt x="77" y="205"/>
                    <a:pt x="77" y="205"/>
                  </a:cubicBezTo>
                  <a:cubicBezTo>
                    <a:pt x="78" y="205"/>
                    <a:pt x="78" y="206"/>
                    <a:pt x="78" y="206"/>
                  </a:cubicBezTo>
                  <a:cubicBezTo>
                    <a:pt x="78" y="207"/>
                    <a:pt x="79" y="207"/>
                    <a:pt x="79" y="207"/>
                  </a:cubicBezTo>
                  <a:cubicBezTo>
                    <a:pt x="79" y="206"/>
                    <a:pt x="80" y="206"/>
                    <a:pt x="80" y="206"/>
                  </a:cubicBezTo>
                  <a:cubicBezTo>
                    <a:pt x="80" y="206"/>
                    <a:pt x="80" y="206"/>
                    <a:pt x="81" y="205"/>
                  </a:cubicBezTo>
                  <a:cubicBezTo>
                    <a:pt x="81" y="205"/>
                    <a:pt x="81" y="205"/>
                    <a:pt x="82" y="205"/>
                  </a:cubicBezTo>
                  <a:cubicBezTo>
                    <a:pt x="82" y="204"/>
                    <a:pt x="82" y="204"/>
                    <a:pt x="82" y="204"/>
                  </a:cubicBezTo>
                  <a:cubicBezTo>
                    <a:pt x="81" y="204"/>
                    <a:pt x="81" y="203"/>
                    <a:pt x="81" y="204"/>
                  </a:cubicBezTo>
                  <a:cubicBezTo>
                    <a:pt x="80" y="204"/>
                    <a:pt x="80" y="204"/>
                    <a:pt x="79" y="204"/>
                  </a:cubicBezTo>
                  <a:cubicBezTo>
                    <a:pt x="79" y="204"/>
                    <a:pt x="79" y="204"/>
                    <a:pt x="79" y="204"/>
                  </a:cubicBezTo>
                  <a:close/>
                  <a:moveTo>
                    <a:pt x="4" y="205"/>
                  </a:moveTo>
                  <a:cubicBezTo>
                    <a:pt x="3" y="205"/>
                    <a:pt x="3" y="204"/>
                    <a:pt x="3" y="204"/>
                  </a:cubicBezTo>
                  <a:cubicBezTo>
                    <a:pt x="3" y="203"/>
                    <a:pt x="3" y="203"/>
                    <a:pt x="2" y="203"/>
                  </a:cubicBezTo>
                  <a:cubicBezTo>
                    <a:pt x="1"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4" y="203"/>
                    <a:pt x="134" y="203"/>
                    <a:pt x="134" y="202"/>
                  </a:cubicBezTo>
                  <a:cubicBezTo>
                    <a:pt x="133" y="202"/>
                    <a:pt x="133" y="202"/>
                    <a:pt x="133" y="203"/>
                  </a:cubicBezTo>
                  <a:cubicBezTo>
                    <a:pt x="133" y="204"/>
                    <a:pt x="133" y="204"/>
                    <a:pt x="134" y="204"/>
                  </a:cubicBezTo>
                  <a:close/>
                  <a:moveTo>
                    <a:pt x="23" y="206"/>
                  </a:moveTo>
                  <a:cubicBezTo>
                    <a:pt x="24" y="205"/>
                    <a:pt x="24" y="205"/>
                    <a:pt x="23" y="205"/>
                  </a:cubicBezTo>
                  <a:cubicBezTo>
                    <a:pt x="23" y="204"/>
                    <a:pt x="23" y="204"/>
                    <a:pt x="23" y="203"/>
                  </a:cubicBezTo>
                  <a:cubicBezTo>
                    <a:pt x="23" y="203"/>
                    <a:pt x="24" y="202"/>
                    <a:pt x="25" y="202"/>
                  </a:cubicBezTo>
                  <a:cubicBezTo>
                    <a:pt x="25" y="202"/>
                    <a:pt x="26" y="201"/>
                    <a:pt x="25" y="200"/>
                  </a:cubicBezTo>
                  <a:cubicBezTo>
                    <a:pt x="25" y="200"/>
                    <a:pt x="24" y="200"/>
                    <a:pt x="24" y="200"/>
                  </a:cubicBezTo>
                  <a:cubicBezTo>
                    <a:pt x="24" y="200"/>
                    <a:pt x="23" y="201"/>
                    <a:pt x="23" y="201"/>
                  </a:cubicBezTo>
                  <a:cubicBezTo>
                    <a:pt x="23" y="201"/>
                    <a:pt x="23" y="202"/>
                    <a:pt x="22"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3" y="201"/>
                  </a:cubicBezTo>
                  <a:cubicBezTo>
                    <a:pt x="4" y="201"/>
                    <a:pt x="4" y="202"/>
                    <a:pt x="4" y="202"/>
                  </a:cubicBezTo>
                  <a:cubicBezTo>
                    <a:pt x="4" y="202"/>
                    <a:pt x="5" y="201"/>
                    <a:pt x="5" y="201"/>
                  </a:cubicBezTo>
                  <a:cubicBezTo>
                    <a:pt x="5" y="201"/>
                    <a:pt x="5" y="201"/>
                    <a:pt x="5" y="200"/>
                  </a:cubicBezTo>
                  <a:lnTo>
                    <a:pt x="3" y="200"/>
                  </a:lnTo>
                  <a:close/>
                  <a:moveTo>
                    <a:pt x="137" y="201"/>
                  </a:moveTo>
                  <a:cubicBezTo>
                    <a:pt x="137" y="200"/>
                    <a:pt x="137" y="200"/>
                    <a:pt x="137" y="199"/>
                  </a:cubicBezTo>
                  <a:cubicBezTo>
                    <a:pt x="136" y="199"/>
                    <a:pt x="135" y="199"/>
                    <a:pt x="135" y="199"/>
                  </a:cubicBezTo>
                  <a:cubicBezTo>
                    <a:pt x="134" y="200"/>
                    <a:pt x="134" y="200"/>
                    <a:pt x="134" y="201"/>
                  </a:cubicBezTo>
                  <a:cubicBezTo>
                    <a:pt x="134" y="201"/>
                    <a:pt x="134" y="202"/>
                    <a:pt x="135" y="202"/>
                  </a:cubicBezTo>
                  <a:cubicBezTo>
                    <a:pt x="135" y="202"/>
                    <a:pt x="136" y="202"/>
                    <a:pt x="136" y="202"/>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7"/>
                  </a:moveTo>
                  <a:cubicBezTo>
                    <a:pt x="19" y="198"/>
                    <a:pt x="19" y="198"/>
                    <a:pt x="19" y="198"/>
                  </a:cubicBezTo>
                  <a:cubicBezTo>
                    <a:pt x="19" y="199"/>
                    <a:pt x="19" y="199"/>
                    <a:pt x="19" y="198"/>
                  </a:cubicBezTo>
                  <a:cubicBezTo>
                    <a:pt x="19" y="198"/>
                    <a:pt x="19" y="198"/>
                    <a:pt x="19" y="198"/>
                  </a:cubicBezTo>
                  <a:cubicBezTo>
                    <a:pt x="19" y="198"/>
                    <a:pt x="19" y="198"/>
                    <a:pt x="19" y="197"/>
                  </a:cubicBezTo>
                  <a:close/>
                  <a:moveTo>
                    <a:pt x="13" y="198"/>
                  </a:moveTo>
                  <a:cubicBezTo>
                    <a:pt x="13" y="199"/>
                    <a:pt x="14" y="199"/>
                    <a:pt x="15" y="199"/>
                  </a:cubicBezTo>
                  <a:cubicBezTo>
                    <a:pt x="17" y="199"/>
                    <a:pt x="17" y="198"/>
                    <a:pt x="18" y="198"/>
                  </a:cubicBezTo>
                  <a:cubicBezTo>
                    <a:pt x="18" y="197"/>
                    <a:pt x="17" y="197"/>
                    <a:pt x="17" y="197"/>
                  </a:cubicBezTo>
                  <a:cubicBezTo>
                    <a:pt x="16" y="197"/>
                    <a:pt x="16" y="197"/>
                    <a:pt x="16" y="197"/>
                  </a:cubicBezTo>
                  <a:cubicBezTo>
                    <a:pt x="15" y="197"/>
                    <a:pt x="15" y="197"/>
                    <a:pt x="14" y="197"/>
                  </a:cubicBezTo>
                  <a:cubicBezTo>
                    <a:pt x="14" y="197"/>
                    <a:pt x="14" y="197"/>
                    <a:pt x="13" y="196"/>
                  </a:cubicBezTo>
                  <a:cubicBezTo>
                    <a:pt x="13" y="197"/>
                    <a:pt x="13" y="197"/>
                    <a:pt x="13" y="197"/>
                  </a:cubicBezTo>
                  <a:cubicBezTo>
                    <a:pt x="12" y="197"/>
                    <a:pt x="12" y="197"/>
                    <a:pt x="13" y="198"/>
                  </a:cubicBezTo>
                  <a:close/>
                  <a:moveTo>
                    <a:pt x="136" y="197"/>
                  </a:moveTo>
                  <a:cubicBezTo>
                    <a:pt x="137" y="197"/>
                    <a:pt x="137" y="197"/>
                    <a:pt x="137" y="197"/>
                  </a:cubicBezTo>
                  <a:cubicBezTo>
                    <a:pt x="137" y="197"/>
                    <a:pt x="138" y="198"/>
                    <a:pt x="138" y="197"/>
                  </a:cubicBezTo>
                  <a:cubicBezTo>
                    <a:pt x="138" y="197"/>
                    <a:pt x="138" y="196"/>
                    <a:pt x="137" y="196"/>
                  </a:cubicBezTo>
                  <a:cubicBezTo>
                    <a:pt x="137" y="196"/>
                    <a:pt x="137" y="196"/>
                    <a:pt x="136" y="197"/>
                  </a:cubicBezTo>
                  <a:close/>
                  <a:moveTo>
                    <a:pt x="142" y="195"/>
                  </a:moveTo>
                  <a:cubicBezTo>
                    <a:pt x="141" y="195"/>
                    <a:pt x="141" y="195"/>
                    <a:pt x="141"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0" y="195"/>
                  </a:cubicBezTo>
                  <a:cubicBezTo>
                    <a:pt x="30" y="195"/>
                    <a:pt x="30" y="194"/>
                    <a:pt x="29" y="194"/>
                  </a:cubicBezTo>
                  <a:cubicBezTo>
                    <a:pt x="29" y="195"/>
                    <a:pt x="29" y="196"/>
                    <a:pt x="29" y="196"/>
                  </a:cubicBezTo>
                  <a:cubicBezTo>
                    <a:pt x="29" y="197"/>
                    <a:pt x="30" y="197"/>
                    <a:pt x="30" y="197"/>
                  </a:cubicBezTo>
                  <a:close/>
                  <a:moveTo>
                    <a:pt x="13" y="195"/>
                  </a:moveTo>
                  <a:lnTo>
                    <a:pt x="14" y="195"/>
                  </a:lnTo>
                  <a:lnTo>
                    <a:pt x="15" y="194"/>
                  </a:lnTo>
                  <a:lnTo>
                    <a:pt x="13" y="194"/>
                  </a:lnTo>
                  <a:lnTo>
                    <a:pt x="13" y="195"/>
                  </a:lnTo>
                  <a:close/>
                  <a:moveTo>
                    <a:pt x="3" y="193"/>
                  </a:moveTo>
                  <a:cubicBezTo>
                    <a:pt x="3" y="193"/>
                    <a:pt x="3" y="193"/>
                    <a:pt x="3" y="193"/>
                  </a:cubicBezTo>
                  <a:cubicBezTo>
                    <a:pt x="3" y="193"/>
                    <a:pt x="3" y="194"/>
                    <a:pt x="3" y="194"/>
                  </a:cubicBezTo>
                  <a:cubicBezTo>
                    <a:pt x="3" y="194"/>
                    <a:pt x="3" y="194"/>
                    <a:pt x="3" y="194"/>
                  </a:cubicBezTo>
                  <a:cubicBezTo>
                    <a:pt x="4" y="194"/>
                    <a:pt x="4" y="193"/>
                    <a:pt x="3"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3"/>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3" y="192"/>
                  </a:cubicBezTo>
                  <a:cubicBezTo>
                    <a:pt x="43" y="191"/>
                    <a:pt x="43" y="191"/>
                    <a:pt x="43" y="191"/>
                  </a:cubicBezTo>
                  <a:cubicBezTo>
                    <a:pt x="43" y="191"/>
                    <a:pt x="43" y="191"/>
                    <a:pt x="43" y="191"/>
                  </a:cubicBezTo>
                  <a:cubicBezTo>
                    <a:pt x="43" y="191"/>
                    <a:pt x="43" y="191"/>
                    <a:pt x="43" y="191"/>
                  </a:cubicBezTo>
                  <a:cubicBezTo>
                    <a:pt x="43" y="192"/>
                    <a:pt x="42" y="192"/>
                    <a:pt x="43" y="192"/>
                  </a:cubicBezTo>
                  <a:close/>
                  <a:moveTo>
                    <a:pt x="162" y="190"/>
                  </a:moveTo>
                  <a:cubicBezTo>
                    <a:pt x="162" y="190"/>
                    <a:pt x="162" y="190"/>
                    <a:pt x="161" y="190"/>
                  </a:cubicBezTo>
                  <a:cubicBezTo>
                    <a:pt x="161" y="190"/>
                    <a:pt x="161" y="190"/>
                    <a:pt x="161" y="190"/>
                  </a:cubicBezTo>
                  <a:cubicBezTo>
                    <a:pt x="161" y="190"/>
                    <a:pt x="161" y="190"/>
                    <a:pt x="161" y="190"/>
                  </a:cubicBezTo>
                  <a:cubicBezTo>
                    <a:pt x="161" y="191"/>
                    <a:pt x="162" y="190"/>
                    <a:pt x="162" y="190"/>
                  </a:cubicBezTo>
                  <a:close/>
                  <a:moveTo>
                    <a:pt x="159" y="190"/>
                  </a:moveTo>
                  <a:cubicBezTo>
                    <a:pt x="159" y="190"/>
                    <a:pt x="159" y="190"/>
                    <a:pt x="159" y="190"/>
                  </a:cubicBezTo>
                  <a:cubicBezTo>
                    <a:pt x="158" y="190"/>
                    <a:pt x="158" y="190"/>
                    <a:pt x="158" y="190"/>
                  </a:cubicBezTo>
                  <a:cubicBezTo>
                    <a:pt x="159" y="190"/>
                    <a:pt x="159" y="190"/>
                    <a:pt x="159" y="190"/>
                  </a:cubicBezTo>
                  <a:close/>
                  <a:moveTo>
                    <a:pt x="165" y="190"/>
                  </a:moveTo>
                  <a:cubicBezTo>
                    <a:pt x="164" y="190"/>
                    <a:pt x="163" y="190"/>
                    <a:pt x="163" y="190"/>
                  </a:cubicBezTo>
                  <a:cubicBezTo>
                    <a:pt x="162" y="190"/>
                    <a:pt x="162" y="190"/>
                    <a:pt x="163" y="190"/>
                  </a:cubicBezTo>
                  <a:cubicBezTo>
                    <a:pt x="163" y="190"/>
                    <a:pt x="163" y="191"/>
                    <a:pt x="163" y="191"/>
                  </a:cubicBezTo>
                  <a:cubicBezTo>
                    <a:pt x="164" y="191"/>
                    <a:pt x="164" y="190"/>
                    <a:pt x="164" y="190"/>
                  </a:cubicBezTo>
                  <a:cubicBezTo>
                    <a:pt x="164" y="190"/>
                    <a:pt x="165" y="190"/>
                    <a:pt x="165" y="190"/>
                  </a:cubicBezTo>
                  <a:close/>
                  <a:moveTo>
                    <a:pt x="16" y="185"/>
                  </a:moveTo>
                  <a:lnTo>
                    <a:pt x="17" y="185"/>
                  </a:lnTo>
                  <a:cubicBezTo>
                    <a:pt x="17" y="185"/>
                    <a:pt x="17" y="185"/>
                    <a:pt x="17" y="185"/>
                  </a:cubicBezTo>
                  <a:cubicBezTo>
                    <a:pt x="17" y="184"/>
                    <a:pt x="17" y="184"/>
                    <a:pt x="17" y="184"/>
                  </a:cubicBezTo>
                  <a:cubicBezTo>
                    <a:pt x="17" y="184"/>
                    <a:pt x="17" y="184"/>
                    <a:pt x="16" y="184"/>
                  </a:cubicBezTo>
                  <a:cubicBezTo>
                    <a:pt x="16" y="184"/>
                    <a:pt x="16" y="184"/>
                    <a:pt x="16" y="184"/>
                  </a:cubicBezTo>
                  <a:lnTo>
                    <a:pt x="16" y="185"/>
                  </a:lnTo>
                  <a:close/>
                  <a:moveTo>
                    <a:pt x="27" y="182"/>
                  </a:moveTo>
                  <a:cubicBezTo>
                    <a:pt x="27" y="183"/>
                    <a:pt x="27" y="183"/>
                    <a:pt x="27" y="184"/>
                  </a:cubicBezTo>
                  <a:cubicBezTo>
                    <a:pt x="28" y="184"/>
                    <a:pt x="28" y="184"/>
                    <a:pt x="28" y="183"/>
                  </a:cubicBezTo>
                  <a:cubicBezTo>
                    <a:pt x="28" y="183"/>
                    <a:pt x="28" y="183"/>
                    <a:pt x="28" y="183"/>
                  </a:cubicBezTo>
                  <a:cubicBezTo>
                    <a:pt x="28" y="183"/>
                    <a:pt x="28" y="183"/>
                    <a:pt x="27" y="182"/>
                  </a:cubicBezTo>
                  <a:close/>
                  <a:moveTo>
                    <a:pt x="5" y="182"/>
                  </a:moveTo>
                  <a:cubicBezTo>
                    <a:pt x="6" y="182"/>
                    <a:pt x="6" y="182"/>
                    <a:pt x="7" y="182"/>
                  </a:cubicBezTo>
                  <a:cubicBezTo>
                    <a:pt x="7" y="182"/>
                    <a:pt x="7" y="182"/>
                    <a:pt x="7" y="181"/>
                  </a:cubicBezTo>
                  <a:cubicBezTo>
                    <a:pt x="7" y="180"/>
                    <a:pt x="6" y="180"/>
                    <a:pt x="5" y="180"/>
                  </a:cubicBezTo>
                  <a:lnTo>
                    <a:pt x="5" y="182"/>
                  </a:lnTo>
                  <a:close/>
                  <a:moveTo>
                    <a:pt x="168" y="177"/>
                  </a:moveTo>
                  <a:cubicBezTo>
                    <a:pt x="168" y="177"/>
                    <a:pt x="167" y="177"/>
                    <a:pt x="167" y="177"/>
                  </a:cubicBezTo>
                  <a:cubicBezTo>
                    <a:pt x="167" y="177"/>
                    <a:pt x="167" y="177"/>
                    <a:pt x="167" y="177"/>
                  </a:cubicBezTo>
                  <a:cubicBezTo>
                    <a:pt x="168" y="177"/>
                    <a:pt x="168" y="177"/>
                    <a:pt x="168" y="177"/>
                  </a:cubicBezTo>
                  <a:close/>
                  <a:moveTo>
                    <a:pt x="161" y="174"/>
                  </a:moveTo>
                  <a:cubicBezTo>
                    <a:pt x="161" y="174"/>
                    <a:pt x="161" y="174"/>
                    <a:pt x="160" y="174"/>
                  </a:cubicBezTo>
                  <a:cubicBezTo>
                    <a:pt x="160" y="174"/>
                    <a:pt x="160" y="174"/>
                    <a:pt x="160" y="174"/>
                  </a:cubicBezTo>
                  <a:cubicBezTo>
                    <a:pt x="160"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5" y="159"/>
                    <a:pt x="35" y="158"/>
                    <a:pt x="34" y="158"/>
                  </a:cubicBezTo>
                  <a:cubicBezTo>
                    <a:pt x="34" y="158"/>
                    <a:pt x="34" y="158"/>
                    <a:pt x="34" y="159"/>
                  </a:cubicBezTo>
                  <a:cubicBezTo>
                    <a:pt x="34" y="159"/>
                    <a:pt x="34" y="159"/>
                    <a:pt x="34" y="159"/>
                  </a:cubicBezTo>
                  <a:lnTo>
                    <a:pt x="35" y="159"/>
                  </a:lnTo>
                  <a:close/>
                  <a:moveTo>
                    <a:pt x="6" y="155"/>
                  </a:moveTo>
                  <a:cubicBezTo>
                    <a:pt x="6" y="155"/>
                    <a:pt x="6" y="155"/>
                    <a:pt x="5" y="155"/>
                  </a:cubicBezTo>
                  <a:cubicBezTo>
                    <a:pt x="5" y="155"/>
                    <a:pt x="5" y="155"/>
                    <a:pt x="5" y="156"/>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2"/>
                    <a:pt x="59" y="112"/>
                    <a:pt x="60" y="112"/>
                  </a:cubicBezTo>
                  <a:cubicBezTo>
                    <a:pt x="60" y="112"/>
                    <a:pt x="60" y="112"/>
                    <a:pt x="61" y="112"/>
                  </a:cubicBezTo>
                  <a:cubicBezTo>
                    <a:pt x="61" y="112"/>
                    <a:pt x="61"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4" y="89"/>
                    <a:pt x="114" y="89"/>
                  </a:cubicBezTo>
                  <a:cubicBezTo>
                    <a:pt x="114" y="89"/>
                    <a:pt x="115" y="89"/>
                    <a:pt x="115" y="89"/>
                  </a:cubicBezTo>
                  <a:cubicBezTo>
                    <a:pt x="115" y="90"/>
                    <a:pt x="115" y="90"/>
                    <a:pt x="115" y="89"/>
                  </a:cubicBezTo>
                  <a:close/>
                  <a:moveTo>
                    <a:pt x="111" y="89"/>
                  </a:moveTo>
                  <a:cubicBezTo>
                    <a:pt x="112" y="88"/>
                    <a:pt x="111"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4"/>
                    <a:pt x="7" y="83"/>
                  </a:cubicBezTo>
                  <a:lnTo>
                    <a:pt x="5" y="83"/>
                  </a:lnTo>
                  <a:lnTo>
                    <a:pt x="5" y="84"/>
                  </a:lnTo>
                  <a:close/>
                  <a:moveTo>
                    <a:pt x="109" y="86"/>
                  </a:moveTo>
                  <a:cubicBezTo>
                    <a:pt x="110" y="85"/>
                    <a:pt x="110" y="85"/>
                    <a:pt x="110" y="84"/>
                  </a:cubicBezTo>
                  <a:cubicBezTo>
                    <a:pt x="110" y="84"/>
                    <a:pt x="109" y="84"/>
                    <a:pt x="109" y="83"/>
                  </a:cubicBezTo>
                  <a:cubicBezTo>
                    <a:pt x="109" y="83"/>
                    <a:pt x="108" y="82"/>
                    <a:pt x="108" y="82"/>
                  </a:cubicBezTo>
                  <a:cubicBezTo>
                    <a:pt x="108" y="82"/>
                    <a:pt x="107" y="81"/>
                    <a:pt x="107" y="81"/>
                  </a:cubicBezTo>
                  <a:cubicBezTo>
                    <a:pt x="107" y="82"/>
                    <a:pt x="107" y="83"/>
                    <a:pt x="107" y="84"/>
                  </a:cubicBezTo>
                  <a:cubicBezTo>
                    <a:pt x="108" y="85"/>
                    <a:pt x="108" y="86"/>
                    <a:pt x="109" y="86"/>
                  </a:cubicBezTo>
                  <a:close/>
                  <a:moveTo>
                    <a:pt x="92" y="78"/>
                  </a:moveTo>
                  <a:cubicBezTo>
                    <a:pt x="93" y="78"/>
                    <a:pt x="93" y="78"/>
                    <a:pt x="94" y="78"/>
                  </a:cubicBezTo>
                  <a:cubicBezTo>
                    <a:pt x="94" y="77"/>
                    <a:pt x="93"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7" y="79"/>
                    <a:pt x="107" y="79"/>
                    <a:pt x="107" y="78"/>
                  </a:cubicBezTo>
                  <a:cubicBezTo>
                    <a:pt x="107" y="78"/>
                    <a:pt x="106" y="78"/>
                    <a:pt x="106" y="77"/>
                  </a:cubicBezTo>
                  <a:cubicBezTo>
                    <a:pt x="107" y="76"/>
                    <a:pt x="107" y="76"/>
                    <a:pt x="107" y="76"/>
                  </a:cubicBezTo>
                  <a:cubicBezTo>
                    <a:pt x="108" y="76"/>
                    <a:pt x="108" y="76"/>
                    <a:pt x="108" y="75"/>
                  </a:cubicBezTo>
                  <a:cubicBezTo>
                    <a:pt x="108" y="74"/>
                    <a:pt x="107" y="74"/>
                    <a:pt x="106" y="74"/>
                  </a:cubicBezTo>
                  <a:cubicBezTo>
                    <a:pt x="106" y="75"/>
                    <a:pt x="106"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5" y="68"/>
                    <a:pt x="146" y="67"/>
                  </a:cubicBezTo>
                  <a:cubicBezTo>
                    <a:pt x="146" y="67"/>
                    <a:pt x="146" y="67"/>
                    <a:pt x="146" y="67"/>
                  </a:cubicBezTo>
                  <a:cubicBezTo>
                    <a:pt x="146" y="67"/>
                    <a:pt x="146" y="67"/>
                    <a:pt x="145" y="67"/>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4" y="66"/>
                    <a:pt x="165" y="66"/>
                    <a:pt x="165" y="66"/>
                  </a:cubicBezTo>
                  <a:close/>
                  <a:moveTo>
                    <a:pt x="124" y="64"/>
                  </a:moveTo>
                  <a:cubicBezTo>
                    <a:pt x="124" y="63"/>
                    <a:pt x="124" y="63"/>
                    <a:pt x="124" y="64"/>
                  </a:cubicBezTo>
                  <a:cubicBezTo>
                    <a:pt x="123" y="64"/>
                    <a:pt x="123" y="64"/>
                    <a:pt x="124" y="64"/>
                  </a:cubicBezTo>
                  <a:cubicBezTo>
                    <a:pt x="124" y="64"/>
                    <a:pt x="124" y="64"/>
                    <a:pt x="124" y="64"/>
                  </a:cubicBezTo>
                  <a:cubicBezTo>
                    <a:pt x="124" y="64"/>
                    <a:pt x="124" y="64"/>
                    <a:pt x="124" y="64"/>
                  </a:cubicBezTo>
                  <a:close/>
                  <a:moveTo>
                    <a:pt x="169" y="65"/>
                  </a:moveTo>
                  <a:cubicBezTo>
                    <a:pt x="170" y="65"/>
                    <a:pt x="169" y="64"/>
                    <a:pt x="169" y="64"/>
                  </a:cubicBezTo>
                  <a:cubicBezTo>
                    <a:pt x="169" y="64"/>
                    <a:pt x="169" y="63"/>
                    <a:pt x="168" y="63"/>
                  </a:cubicBezTo>
                  <a:cubicBezTo>
                    <a:pt x="168" y="64"/>
                    <a:pt x="168" y="64"/>
                    <a:pt x="168" y="65"/>
                  </a:cubicBezTo>
                  <a:lnTo>
                    <a:pt x="169" y="65"/>
                  </a:lnTo>
                  <a:close/>
                  <a:moveTo>
                    <a:pt x="167" y="64"/>
                  </a:moveTo>
                  <a:cubicBezTo>
                    <a:pt x="167" y="63"/>
                    <a:pt x="167" y="63"/>
                    <a:pt x="166" y="63"/>
                  </a:cubicBezTo>
                  <a:cubicBezTo>
                    <a:pt x="166" y="63"/>
                    <a:pt x="166" y="63"/>
                    <a:pt x="166" y="63"/>
                  </a:cubicBezTo>
                  <a:cubicBezTo>
                    <a:pt x="166" y="63"/>
                    <a:pt x="166" y="64"/>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0" y="63"/>
                    <a:pt x="150" y="63"/>
                  </a:cubicBezTo>
                  <a:cubicBezTo>
                    <a:pt x="150" y="63"/>
                    <a:pt x="149" y="62"/>
                    <a:pt x="149" y="62"/>
                  </a:cubicBezTo>
                  <a:cubicBezTo>
                    <a:pt x="149" y="63"/>
                    <a:pt x="149" y="63"/>
                    <a:pt x="149" y="63"/>
                  </a:cubicBezTo>
                  <a:cubicBezTo>
                    <a:pt x="149" y="63"/>
                    <a:pt x="148" y="63"/>
                    <a:pt x="148" y="63"/>
                  </a:cubicBezTo>
                  <a:close/>
                  <a:moveTo>
                    <a:pt x="25" y="64"/>
                  </a:moveTo>
                  <a:cubicBezTo>
                    <a:pt x="25" y="64"/>
                    <a:pt x="26" y="64"/>
                    <a:pt x="26" y="63"/>
                  </a:cubicBezTo>
                  <a:cubicBezTo>
                    <a:pt x="25" y="62"/>
                    <a:pt x="25" y="62"/>
                    <a:pt x="24" y="62"/>
                  </a:cubicBezTo>
                  <a:cubicBezTo>
                    <a:pt x="24" y="63"/>
                    <a:pt x="24" y="63"/>
                    <a:pt x="24" y="64"/>
                  </a:cubicBezTo>
                  <a:cubicBezTo>
                    <a:pt x="24" y="64"/>
                    <a:pt x="24" y="64"/>
                    <a:pt x="25" y="64"/>
                  </a:cubicBezTo>
                  <a:close/>
                  <a:moveTo>
                    <a:pt x="165" y="63"/>
                  </a:moveTo>
                  <a:cubicBezTo>
                    <a:pt x="166" y="62"/>
                    <a:pt x="165" y="62"/>
                    <a:pt x="165" y="62"/>
                  </a:cubicBezTo>
                  <a:cubicBezTo>
                    <a:pt x="164" y="62"/>
                    <a:pt x="164" y="62"/>
                    <a:pt x="164" y="62"/>
                  </a:cubicBezTo>
                  <a:cubicBezTo>
                    <a:pt x="164" y="62"/>
                    <a:pt x="165" y="63"/>
                    <a:pt x="164" y="63"/>
                  </a:cubicBezTo>
                  <a:lnTo>
                    <a:pt x="165" y="63"/>
                  </a:lnTo>
                  <a:close/>
                  <a:moveTo>
                    <a:pt x="158" y="62"/>
                  </a:moveTo>
                  <a:cubicBezTo>
                    <a:pt x="158" y="62"/>
                    <a:pt x="158" y="62"/>
                    <a:pt x="158" y="62"/>
                  </a:cubicBezTo>
                  <a:cubicBezTo>
                    <a:pt x="158" y="62"/>
                    <a:pt x="158" y="61"/>
                    <a:pt x="158" y="61"/>
                  </a:cubicBezTo>
                  <a:cubicBezTo>
                    <a:pt x="158" y="61"/>
                    <a:pt x="158" y="61"/>
                    <a:pt x="157" y="61"/>
                  </a:cubicBezTo>
                  <a:lnTo>
                    <a:pt x="157" y="62"/>
                  </a:lnTo>
                  <a:cubicBezTo>
                    <a:pt x="157" y="62"/>
                    <a:pt x="158" y="62"/>
                    <a:pt x="158" y="62"/>
                  </a:cubicBezTo>
                  <a:close/>
                  <a:moveTo>
                    <a:pt x="155" y="62"/>
                  </a:moveTo>
                  <a:cubicBezTo>
                    <a:pt x="155" y="62"/>
                    <a:pt x="155" y="61"/>
                    <a:pt x="154" y="61"/>
                  </a:cubicBezTo>
                  <a:cubicBezTo>
                    <a:pt x="154" y="61"/>
                    <a:pt x="154" y="61"/>
                    <a:pt x="153" y="61"/>
                  </a:cubicBezTo>
                  <a:cubicBezTo>
                    <a:pt x="153" y="62"/>
                    <a:pt x="153" y="62"/>
                    <a:pt x="155" y="62"/>
                  </a:cubicBezTo>
                  <a:close/>
                  <a:moveTo>
                    <a:pt x="132" y="61"/>
                  </a:moveTo>
                  <a:cubicBezTo>
                    <a:pt x="132" y="62"/>
                    <a:pt x="132" y="62"/>
                    <a:pt x="133" y="62"/>
                  </a:cubicBezTo>
                  <a:cubicBezTo>
                    <a:pt x="133" y="62"/>
                    <a:pt x="134" y="62"/>
                    <a:pt x="134" y="62"/>
                  </a:cubicBezTo>
                  <a:cubicBezTo>
                    <a:pt x="134" y="61"/>
                    <a:pt x="134" y="61"/>
                    <a:pt x="133"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7"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7"/>
                    <a:pt x="135" y="57"/>
                    <a:pt x="135" y="57"/>
                  </a:cubicBezTo>
                  <a:cubicBezTo>
                    <a:pt x="135" y="57"/>
                    <a:pt x="135" y="57"/>
                    <a:pt x="135" y="57"/>
                  </a:cubicBezTo>
                  <a:cubicBezTo>
                    <a:pt x="135" y="57"/>
                    <a:pt x="135" y="57"/>
                    <a:pt x="135" y="56"/>
                  </a:cubicBezTo>
                  <a:close/>
                  <a:moveTo>
                    <a:pt x="37" y="57"/>
                  </a:moveTo>
                  <a:cubicBezTo>
                    <a:pt x="37" y="56"/>
                    <a:pt x="37" y="56"/>
                    <a:pt x="37" y="57"/>
                  </a:cubicBezTo>
                  <a:cubicBezTo>
                    <a:pt x="37" y="57"/>
                    <a:pt x="37" y="57"/>
                    <a:pt x="37" y="57"/>
                  </a:cubicBezTo>
                  <a:cubicBezTo>
                    <a:pt x="37" y="57"/>
                    <a:pt x="37" y="57"/>
                    <a:pt x="37" y="57"/>
                  </a:cubicBezTo>
                  <a:cubicBezTo>
                    <a:pt x="37" y="57"/>
                    <a:pt x="37"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4" y="59"/>
                    <a:pt x="95" y="60"/>
                    <a:pt x="95" y="60"/>
                  </a:cubicBezTo>
                  <a:close/>
                  <a:moveTo>
                    <a:pt x="131" y="54"/>
                  </a:moveTo>
                  <a:cubicBezTo>
                    <a:pt x="131" y="54"/>
                    <a:pt x="131" y="54"/>
                    <a:pt x="131" y="54"/>
                  </a:cubicBezTo>
                  <a:cubicBezTo>
                    <a:pt x="131" y="54"/>
                    <a:pt x="131" y="54"/>
                    <a:pt x="131" y="54"/>
                  </a:cubicBezTo>
                  <a:cubicBezTo>
                    <a:pt x="132" y="53"/>
                    <a:pt x="132" y="53"/>
                    <a:pt x="132" y="53"/>
                  </a:cubicBezTo>
                  <a:cubicBezTo>
                    <a:pt x="132" y="53"/>
                    <a:pt x="132" y="53"/>
                    <a:pt x="131" y="54"/>
                  </a:cubicBezTo>
                  <a:close/>
                  <a:moveTo>
                    <a:pt x="104" y="53"/>
                  </a:moveTo>
                  <a:lnTo>
                    <a:pt x="105" y="54"/>
                  </a:lnTo>
                  <a:lnTo>
                    <a:pt x="104" y="52"/>
                  </a:lnTo>
                  <a:lnTo>
                    <a:pt x="104" y="52"/>
                  </a:lnTo>
                  <a:lnTo>
                    <a:pt x="104" y="53"/>
                  </a:lnTo>
                  <a:close/>
                  <a:moveTo>
                    <a:pt x="134" y="53"/>
                  </a:moveTo>
                  <a:cubicBezTo>
                    <a:pt x="134" y="53"/>
                    <a:pt x="134" y="52"/>
                    <a:pt x="134" y="52"/>
                  </a:cubicBezTo>
                  <a:cubicBezTo>
                    <a:pt x="134" y="52"/>
                    <a:pt x="134" y="53"/>
                    <a:pt x="134" y="53"/>
                  </a:cubicBezTo>
                  <a:cubicBezTo>
                    <a:pt x="134" y="53"/>
                    <a:pt x="134" y="53"/>
                    <a:pt x="134" y="53"/>
                  </a:cubicBezTo>
                  <a:cubicBezTo>
                    <a:pt x="134" y="53"/>
                    <a:pt x="134" y="53"/>
                    <a:pt x="134" y="53"/>
                  </a:cubicBezTo>
                  <a:close/>
                  <a:moveTo>
                    <a:pt x="135" y="54"/>
                  </a:moveTo>
                  <a:cubicBezTo>
                    <a:pt x="135" y="54"/>
                    <a:pt x="135" y="54"/>
                    <a:pt x="136" y="54"/>
                  </a:cubicBezTo>
                  <a:cubicBezTo>
                    <a:pt x="136" y="54"/>
                    <a:pt x="137" y="55"/>
                    <a:pt x="137" y="55"/>
                  </a:cubicBezTo>
                  <a:cubicBezTo>
                    <a:pt x="138" y="55"/>
                    <a:pt x="138" y="55"/>
                    <a:pt x="139" y="55"/>
                  </a:cubicBezTo>
                  <a:cubicBezTo>
                    <a:pt x="139" y="55"/>
                    <a:pt x="139" y="54"/>
                    <a:pt x="140" y="54"/>
                  </a:cubicBezTo>
                  <a:cubicBezTo>
                    <a:pt x="139" y="54"/>
                    <a:pt x="139" y="54"/>
                    <a:pt x="138" y="53"/>
                  </a:cubicBezTo>
                  <a:cubicBezTo>
                    <a:pt x="138" y="53"/>
                    <a:pt x="138" y="53"/>
                    <a:pt x="138" y="53"/>
                  </a:cubicBezTo>
                  <a:cubicBezTo>
                    <a:pt x="137" y="52"/>
                    <a:pt x="137" y="52"/>
                    <a:pt x="137" y="52"/>
                  </a:cubicBezTo>
                  <a:cubicBezTo>
                    <a:pt x="137" y="51"/>
                    <a:pt x="136" y="51"/>
                    <a:pt x="136" y="51"/>
                  </a:cubicBezTo>
                  <a:lnTo>
                    <a:pt x="135" y="54"/>
                  </a:lnTo>
                  <a:close/>
                  <a:moveTo>
                    <a:pt x="139" y="51"/>
                  </a:moveTo>
                  <a:cubicBezTo>
                    <a:pt x="139" y="51"/>
                    <a:pt x="139" y="51"/>
                    <a:pt x="139" y="51"/>
                  </a:cubicBezTo>
                  <a:cubicBezTo>
                    <a:pt x="138" y="51"/>
                    <a:pt x="138"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1" y="51"/>
                    <a:pt x="122" y="51"/>
                  </a:cubicBezTo>
                  <a:cubicBezTo>
                    <a:pt x="122" y="51"/>
                    <a:pt x="123" y="50"/>
                    <a:pt x="123" y="50"/>
                  </a:cubicBezTo>
                  <a:lnTo>
                    <a:pt x="121" y="50"/>
                  </a:lnTo>
                  <a:cubicBezTo>
                    <a:pt x="121" y="50"/>
                    <a:pt x="121" y="50"/>
                    <a:pt x="121" y="51"/>
                  </a:cubicBezTo>
                  <a:cubicBezTo>
                    <a:pt x="120" y="51"/>
                    <a:pt x="120" y="52"/>
                    <a:pt x="121" y="52"/>
                  </a:cubicBezTo>
                  <a:close/>
                  <a:moveTo>
                    <a:pt x="139" y="50"/>
                  </a:moveTo>
                  <a:cubicBezTo>
                    <a:pt x="139" y="50"/>
                    <a:pt x="140" y="51"/>
                    <a:pt x="140" y="51"/>
                  </a:cubicBezTo>
                  <a:cubicBezTo>
                    <a:pt x="140" y="51"/>
                    <a:pt x="140" y="51"/>
                    <a:pt x="140" y="51"/>
                  </a:cubicBezTo>
                  <a:cubicBezTo>
                    <a:pt x="140" y="51"/>
                    <a:pt x="141" y="51"/>
                    <a:pt x="141" y="51"/>
                  </a:cubicBezTo>
                  <a:cubicBezTo>
                    <a:pt x="141" y="51"/>
                    <a:pt x="141" y="51"/>
                    <a:pt x="142" y="51"/>
                  </a:cubicBezTo>
                  <a:cubicBezTo>
                    <a:pt x="142" y="51"/>
                    <a:pt x="142" y="51"/>
                    <a:pt x="142" y="50"/>
                  </a:cubicBezTo>
                  <a:cubicBezTo>
                    <a:pt x="141" y="50"/>
                    <a:pt x="141" y="50"/>
                    <a:pt x="141" y="50"/>
                  </a:cubicBezTo>
                  <a:cubicBezTo>
                    <a:pt x="140" y="49"/>
                    <a:pt x="140" y="49"/>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3" y="51"/>
                    <a:pt x="164" y="51"/>
                    <a:pt x="164" y="50"/>
                  </a:cubicBezTo>
                  <a:cubicBezTo>
                    <a:pt x="165" y="50"/>
                    <a:pt x="164" y="49"/>
                    <a:pt x="164" y="49"/>
                  </a:cubicBezTo>
                  <a:cubicBezTo>
                    <a:pt x="164" y="49"/>
                    <a:pt x="163" y="49"/>
                    <a:pt x="163" y="49"/>
                  </a:cubicBezTo>
                  <a:cubicBezTo>
                    <a:pt x="163" y="49"/>
                    <a:pt x="162" y="49"/>
                    <a:pt x="162" y="49"/>
                  </a:cubicBezTo>
                  <a:cubicBezTo>
                    <a:pt x="161" y="49"/>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49" y="49"/>
                  </a:cubicBezTo>
                  <a:close/>
                  <a:moveTo>
                    <a:pt x="124" y="51"/>
                  </a:moveTo>
                  <a:cubicBezTo>
                    <a:pt x="124" y="51"/>
                    <a:pt x="124" y="52"/>
                    <a:pt x="124" y="53"/>
                  </a:cubicBezTo>
                  <a:lnTo>
                    <a:pt x="125" y="54"/>
                  </a:lnTo>
                  <a:cubicBezTo>
                    <a:pt x="125" y="54"/>
                    <a:pt x="125" y="54"/>
                    <a:pt x="125" y="55"/>
                  </a:cubicBezTo>
                  <a:cubicBezTo>
                    <a:pt x="125" y="55"/>
                    <a:pt x="126" y="56"/>
                    <a:pt x="126" y="55"/>
                  </a:cubicBezTo>
                  <a:cubicBezTo>
                    <a:pt x="127" y="54"/>
                    <a:pt x="127" y="54"/>
                    <a:pt x="128" y="53"/>
                  </a:cubicBezTo>
                  <a:cubicBezTo>
                    <a:pt x="128" y="53"/>
                    <a:pt x="129" y="52"/>
                    <a:pt x="129" y="50"/>
                  </a:cubicBezTo>
                  <a:cubicBezTo>
                    <a:pt x="128" y="50"/>
                    <a:pt x="128" y="50"/>
                    <a:pt x="128" y="50"/>
                  </a:cubicBezTo>
                  <a:cubicBezTo>
                    <a:pt x="128" y="49"/>
                    <a:pt x="128" y="49"/>
                    <a:pt x="128" y="49"/>
                  </a:cubicBezTo>
                  <a:cubicBezTo>
                    <a:pt x="127" y="49"/>
                    <a:pt x="126" y="49"/>
                    <a:pt x="125" y="49"/>
                  </a:cubicBezTo>
                  <a:cubicBezTo>
                    <a:pt x="125" y="48"/>
                    <a:pt x="124" y="48"/>
                    <a:pt x="123" y="48"/>
                  </a:cubicBezTo>
                  <a:cubicBezTo>
                    <a:pt x="123" y="49"/>
                    <a:pt x="123" y="49"/>
                    <a:pt x="123" y="50"/>
                  </a:cubicBezTo>
                  <a:cubicBezTo>
                    <a:pt x="124" y="50"/>
                    <a:pt x="124" y="50"/>
                    <a:pt x="124" y="51"/>
                  </a:cubicBezTo>
                  <a:close/>
                  <a:moveTo>
                    <a:pt x="9" y="47"/>
                  </a:moveTo>
                  <a:cubicBezTo>
                    <a:pt x="9" y="47"/>
                    <a:pt x="9" y="47"/>
                    <a:pt x="9" y="47"/>
                  </a:cubicBezTo>
                  <a:cubicBezTo>
                    <a:pt x="10" y="47"/>
                    <a:pt x="10" y="47"/>
                    <a:pt x="10" y="46"/>
                  </a:cubicBezTo>
                  <a:lnTo>
                    <a:pt x="8" y="46"/>
                  </a:lnTo>
                  <a:lnTo>
                    <a:pt x="9" y="47"/>
                  </a:lnTo>
                  <a:close/>
                  <a:moveTo>
                    <a:pt x="158" y="47"/>
                  </a:moveTo>
                  <a:cubicBezTo>
                    <a:pt x="159" y="47"/>
                    <a:pt x="159" y="47"/>
                    <a:pt x="160" y="47"/>
                  </a:cubicBezTo>
                  <a:cubicBezTo>
                    <a:pt x="160" y="47"/>
                    <a:pt x="160" y="46"/>
                    <a:pt x="160" y="46"/>
                  </a:cubicBezTo>
                  <a:lnTo>
                    <a:pt x="159" y="46"/>
                  </a:lnTo>
                  <a:cubicBezTo>
                    <a:pt x="159" y="46"/>
                    <a:pt x="159" y="46"/>
                    <a:pt x="159" y="46"/>
                  </a:cubicBezTo>
                  <a:cubicBezTo>
                    <a:pt x="158" y="47"/>
                    <a:pt x="158" y="47"/>
                    <a:pt x="158" y="47"/>
                  </a:cubicBezTo>
                  <a:close/>
                  <a:moveTo>
                    <a:pt x="155" y="46"/>
                  </a:moveTo>
                  <a:cubicBezTo>
                    <a:pt x="155" y="46"/>
                    <a:pt x="155" y="46"/>
                    <a:pt x="156" y="46"/>
                  </a:cubicBezTo>
                  <a:cubicBezTo>
                    <a:pt x="156" y="47"/>
                    <a:pt x="156" y="47"/>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3" y="45"/>
                    <a:pt x="63"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0" y="46"/>
                  </a:cubicBezTo>
                  <a:cubicBezTo>
                    <a:pt x="101" y="46"/>
                    <a:pt x="102" y="46"/>
                    <a:pt x="102" y="47"/>
                  </a:cubicBezTo>
                  <a:cubicBezTo>
                    <a:pt x="103" y="48"/>
                    <a:pt x="103" y="48"/>
                    <a:pt x="104" y="48"/>
                  </a:cubicBezTo>
                  <a:cubicBezTo>
                    <a:pt x="104" y="48"/>
                    <a:pt x="104" y="47"/>
                    <a:pt x="104" y="47"/>
                  </a:cubicBezTo>
                  <a:cubicBezTo>
                    <a:pt x="104" y="47"/>
                    <a:pt x="104" y="46"/>
                    <a:pt x="104" y="46"/>
                  </a:cubicBezTo>
                  <a:cubicBezTo>
                    <a:pt x="103" y="46"/>
                    <a:pt x="103" y="46"/>
                    <a:pt x="103" y="45"/>
                  </a:cubicBezTo>
                  <a:cubicBezTo>
                    <a:pt x="103" y="45"/>
                    <a:pt x="102" y="45"/>
                    <a:pt x="102" y="44"/>
                  </a:cubicBezTo>
                  <a:cubicBezTo>
                    <a:pt x="102" y="45"/>
                    <a:pt x="101" y="45"/>
                    <a:pt x="101" y="45"/>
                  </a:cubicBezTo>
                  <a:cubicBezTo>
                    <a:pt x="100" y="45"/>
                    <a:pt x="99" y="45"/>
                    <a:pt x="99" y="44"/>
                  </a:cubicBezTo>
                  <a:close/>
                  <a:moveTo>
                    <a:pt x="48" y="44"/>
                  </a:moveTo>
                  <a:lnTo>
                    <a:pt x="47" y="44"/>
                  </a:lnTo>
                  <a:cubicBezTo>
                    <a:pt x="47" y="45"/>
                    <a:pt x="47" y="46"/>
                    <a:pt x="48" y="46"/>
                  </a:cubicBezTo>
                  <a:lnTo>
                    <a:pt x="48" y="44"/>
                  </a:lnTo>
                  <a:close/>
                  <a:moveTo>
                    <a:pt x="130" y="45"/>
                  </a:moveTo>
                  <a:cubicBezTo>
                    <a:pt x="130" y="46"/>
                    <a:pt x="130" y="46"/>
                    <a:pt x="131" y="46"/>
                  </a:cubicBezTo>
                  <a:cubicBezTo>
                    <a:pt x="131" y="47"/>
                    <a:pt x="132" y="47"/>
                    <a:pt x="133" y="47"/>
                  </a:cubicBezTo>
                  <a:cubicBezTo>
                    <a:pt x="133" y="47"/>
                    <a:pt x="134" y="47"/>
                    <a:pt x="134" y="47"/>
                  </a:cubicBezTo>
                  <a:cubicBezTo>
                    <a:pt x="135" y="47"/>
                    <a:pt x="135" y="48"/>
                    <a:pt x="136" y="48"/>
                  </a:cubicBezTo>
                  <a:cubicBezTo>
                    <a:pt x="135" y="48"/>
                    <a:pt x="135" y="49"/>
                    <a:pt x="135" y="49"/>
                  </a:cubicBezTo>
                  <a:cubicBezTo>
                    <a:pt x="136" y="49"/>
                    <a:pt x="136" y="49"/>
                    <a:pt x="136" y="50"/>
                  </a:cubicBezTo>
                  <a:cubicBezTo>
                    <a:pt x="136" y="50"/>
                    <a:pt x="137" y="49"/>
                    <a:pt x="137" y="49"/>
                  </a:cubicBezTo>
                  <a:cubicBezTo>
                    <a:pt x="138" y="49"/>
                    <a:pt x="138" y="49"/>
                    <a:pt x="139" y="49"/>
                  </a:cubicBezTo>
                  <a:cubicBezTo>
                    <a:pt x="139" y="49"/>
                    <a:pt x="139" y="48"/>
                    <a:pt x="139" y="48"/>
                  </a:cubicBezTo>
                  <a:cubicBezTo>
                    <a:pt x="139" y="47"/>
                    <a:pt x="139" y="47"/>
                    <a:pt x="140" y="47"/>
                  </a:cubicBezTo>
                  <a:cubicBezTo>
                    <a:pt x="140" y="47"/>
                    <a:pt x="140" y="47"/>
                    <a:pt x="140" y="46"/>
                  </a:cubicBezTo>
                  <a:cubicBezTo>
                    <a:pt x="140" y="46"/>
                    <a:pt x="139" y="46"/>
                    <a:pt x="139" y="46"/>
                  </a:cubicBezTo>
                  <a:cubicBezTo>
                    <a:pt x="139" y="46"/>
                    <a:pt x="139" y="46"/>
                    <a:pt x="139" y="46"/>
                  </a:cubicBezTo>
                  <a:cubicBezTo>
                    <a:pt x="138" y="46"/>
                    <a:pt x="138" y="45"/>
                    <a:pt x="138" y="45"/>
                  </a:cubicBezTo>
                  <a:cubicBezTo>
                    <a:pt x="139" y="45"/>
                    <a:pt x="140" y="45"/>
                    <a:pt x="140" y="44"/>
                  </a:cubicBezTo>
                  <a:cubicBezTo>
                    <a:pt x="138" y="44"/>
                    <a:pt x="136" y="44"/>
                    <a:pt x="135" y="44"/>
                  </a:cubicBezTo>
                  <a:cubicBezTo>
                    <a:pt x="134" y="45"/>
                    <a:pt x="132" y="45"/>
                    <a:pt x="130" y="45"/>
                  </a:cubicBezTo>
                  <a:close/>
                  <a:moveTo>
                    <a:pt x="95" y="45"/>
                  </a:moveTo>
                  <a:cubicBezTo>
                    <a:pt x="95" y="44"/>
                    <a:pt x="95" y="43"/>
                    <a:pt x="94" y="43"/>
                  </a:cubicBezTo>
                  <a:cubicBezTo>
                    <a:pt x="94" y="43"/>
                    <a:pt x="94" y="43"/>
                    <a:pt x="94" y="44"/>
                  </a:cubicBezTo>
                  <a:cubicBezTo>
                    <a:pt x="94" y="44"/>
                    <a:pt x="94" y="44"/>
                    <a:pt x="94" y="45"/>
                  </a:cubicBezTo>
                  <a:lnTo>
                    <a:pt x="95" y="45"/>
                  </a:lnTo>
                  <a:close/>
                  <a:moveTo>
                    <a:pt x="158" y="44"/>
                  </a:moveTo>
                  <a:cubicBezTo>
                    <a:pt x="158" y="43"/>
                    <a:pt x="158" y="43"/>
                    <a:pt x="157" y="42"/>
                  </a:cubicBezTo>
                  <a:cubicBezTo>
                    <a:pt x="157"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29" y="42"/>
                    <a:pt x="129" y="42"/>
                    <a:pt x="129" y="43"/>
                  </a:cubicBezTo>
                  <a:close/>
                  <a:moveTo>
                    <a:pt x="96" y="41"/>
                  </a:moveTo>
                  <a:cubicBezTo>
                    <a:pt x="96" y="41"/>
                    <a:pt x="95" y="41"/>
                    <a:pt x="95" y="41"/>
                  </a:cubicBezTo>
                  <a:cubicBezTo>
                    <a:pt x="96" y="41"/>
                    <a:pt x="96" y="41"/>
                    <a:pt x="96" y="41"/>
                  </a:cubicBezTo>
                  <a:cubicBezTo>
                    <a:pt x="96" y="41"/>
                    <a:pt x="96" y="41"/>
                    <a:pt x="96" y="41"/>
                  </a:cubicBezTo>
                  <a:close/>
                  <a:moveTo>
                    <a:pt x="139" y="40"/>
                  </a:moveTo>
                  <a:cubicBezTo>
                    <a:pt x="138" y="41"/>
                    <a:pt x="139" y="41"/>
                    <a:pt x="140" y="41"/>
                  </a:cubicBezTo>
                  <a:lnTo>
                    <a:pt x="140" y="39"/>
                  </a:lnTo>
                  <a:cubicBezTo>
                    <a:pt x="139" y="39"/>
                    <a:pt x="139" y="40"/>
                    <a:pt x="139" y="40"/>
                  </a:cubicBezTo>
                  <a:close/>
                  <a:moveTo>
                    <a:pt x="158" y="41"/>
                  </a:moveTo>
                  <a:cubicBezTo>
                    <a:pt x="159" y="40"/>
                    <a:pt x="159" y="40"/>
                    <a:pt x="158" y="39"/>
                  </a:cubicBezTo>
                  <a:cubicBezTo>
                    <a:pt x="158" y="38"/>
                    <a:pt x="157" y="38"/>
                    <a:pt x="157" y="37"/>
                  </a:cubicBezTo>
                  <a:cubicBezTo>
                    <a:pt x="156" y="38"/>
                    <a:pt x="156" y="39"/>
                    <a:pt x="156" y="40"/>
                  </a:cubicBezTo>
                  <a:cubicBezTo>
                    <a:pt x="157" y="41"/>
                    <a:pt x="157" y="41"/>
                    <a:pt x="158" y="41"/>
                  </a:cubicBezTo>
                  <a:close/>
                  <a:moveTo>
                    <a:pt x="155" y="37"/>
                  </a:moveTo>
                  <a:cubicBezTo>
                    <a:pt x="155" y="37"/>
                    <a:pt x="155" y="37"/>
                    <a:pt x="155" y="37"/>
                  </a:cubicBezTo>
                  <a:cubicBezTo>
                    <a:pt x="154" y="37"/>
                    <a:pt x="154" y="37"/>
                    <a:pt x="154" y="37"/>
                  </a:cubicBezTo>
                  <a:cubicBezTo>
                    <a:pt x="155" y="37"/>
                    <a:pt x="155" y="37"/>
                    <a:pt x="155" y="37"/>
                  </a:cubicBezTo>
                  <a:close/>
                  <a:moveTo>
                    <a:pt x="149" y="38"/>
                  </a:moveTo>
                  <a:cubicBezTo>
                    <a:pt x="149" y="38"/>
                    <a:pt x="150" y="38"/>
                    <a:pt x="150" y="38"/>
                  </a:cubicBezTo>
                  <a:cubicBezTo>
                    <a:pt x="151" y="38"/>
                    <a:pt x="151" y="38"/>
                    <a:pt x="152" y="38"/>
                  </a:cubicBezTo>
                  <a:cubicBezTo>
                    <a:pt x="152" y="38"/>
                    <a:pt x="152" y="39"/>
                    <a:pt x="152" y="39"/>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8"/>
                  </a:cubicBezTo>
                  <a:cubicBezTo>
                    <a:pt x="154" y="38"/>
                    <a:pt x="153" y="38"/>
                    <a:pt x="153" y="38"/>
                  </a:cubicBezTo>
                  <a:cubicBezTo>
                    <a:pt x="153" y="37"/>
                    <a:pt x="153" y="37"/>
                    <a:pt x="153" y="37"/>
                  </a:cubicBezTo>
                  <a:cubicBezTo>
                    <a:pt x="152" y="37"/>
                    <a:pt x="152" y="37"/>
                    <a:pt x="151" y="37"/>
                  </a:cubicBezTo>
                  <a:cubicBezTo>
                    <a:pt x="151" y="37"/>
                    <a:pt x="151" y="37"/>
                    <a:pt x="150" y="37"/>
                  </a:cubicBezTo>
                  <a:cubicBezTo>
                    <a:pt x="150" y="37"/>
                    <a:pt x="150" y="37"/>
                    <a:pt x="150" y="37"/>
                  </a:cubicBezTo>
                  <a:cubicBezTo>
                    <a:pt x="149" y="37"/>
                    <a:pt x="149" y="37"/>
                    <a:pt x="149" y="38"/>
                  </a:cubicBezTo>
                  <a:close/>
                  <a:moveTo>
                    <a:pt x="159" y="41"/>
                  </a:moveTo>
                  <a:cubicBezTo>
                    <a:pt x="160" y="41"/>
                    <a:pt x="161" y="41"/>
                    <a:pt x="161" y="40"/>
                  </a:cubicBezTo>
                  <a:cubicBezTo>
                    <a:pt x="161" y="40"/>
                    <a:pt x="162" y="40"/>
                    <a:pt x="162" y="40"/>
                  </a:cubicBezTo>
                  <a:cubicBezTo>
                    <a:pt x="162" y="39"/>
                    <a:pt x="162" y="39"/>
                    <a:pt x="162" y="38"/>
                  </a:cubicBezTo>
                  <a:cubicBezTo>
                    <a:pt x="161" y="38"/>
                    <a:pt x="161" y="37"/>
                    <a:pt x="161" y="37"/>
                  </a:cubicBezTo>
                  <a:cubicBezTo>
                    <a:pt x="161" y="37"/>
                    <a:pt x="160" y="37"/>
                    <a:pt x="160" y="37"/>
                  </a:cubicBezTo>
                  <a:cubicBezTo>
                    <a:pt x="159" y="36"/>
                    <a:pt x="159" y="36"/>
                    <a:pt x="159" y="36"/>
                  </a:cubicBezTo>
                  <a:cubicBezTo>
                    <a:pt x="159" y="37"/>
                    <a:pt x="159" y="37"/>
                    <a:pt x="159" y="38"/>
                  </a:cubicBezTo>
                  <a:cubicBezTo>
                    <a:pt x="159" y="38"/>
                    <a:pt x="160" y="38"/>
                    <a:pt x="160" y="39"/>
                  </a:cubicBezTo>
                  <a:cubicBezTo>
                    <a:pt x="160" y="39"/>
                    <a:pt x="160" y="39"/>
                    <a:pt x="160" y="40"/>
                  </a:cubicBezTo>
                  <a:cubicBezTo>
                    <a:pt x="160" y="40"/>
                    <a:pt x="160" y="40"/>
                    <a:pt x="159" y="41"/>
                  </a:cubicBezTo>
                  <a:close/>
                  <a:moveTo>
                    <a:pt x="123" y="38"/>
                  </a:moveTo>
                  <a:cubicBezTo>
                    <a:pt x="123" y="39"/>
                    <a:pt x="123" y="40"/>
                    <a:pt x="124" y="41"/>
                  </a:cubicBezTo>
                  <a:cubicBezTo>
                    <a:pt x="123" y="42"/>
                    <a:pt x="123" y="42"/>
                    <a:pt x="123" y="42"/>
                  </a:cubicBezTo>
                  <a:cubicBezTo>
                    <a:pt x="122" y="42"/>
                    <a:pt x="122" y="42"/>
                    <a:pt x="122" y="43"/>
                  </a:cubicBezTo>
                  <a:cubicBezTo>
                    <a:pt x="122" y="44"/>
                    <a:pt x="122" y="44"/>
                    <a:pt x="123" y="44"/>
                  </a:cubicBezTo>
                  <a:cubicBezTo>
                    <a:pt x="123" y="45"/>
                    <a:pt x="123" y="45"/>
                    <a:pt x="124" y="45"/>
                  </a:cubicBezTo>
                  <a:cubicBezTo>
                    <a:pt x="124" y="46"/>
                    <a:pt x="124" y="46"/>
                    <a:pt x="124" y="47"/>
                  </a:cubicBezTo>
                  <a:cubicBezTo>
                    <a:pt x="125" y="47"/>
                    <a:pt x="125" y="47"/>
                    <a:pt x="125" y="48"/>
                  </a:cubicBezTo>
                  <a:cubicBezTo>
                    <a:pt x="126" y="48"/>
                    <a:pt x="126" y="48"/>
                    <a:pt x="127" y="48"/>
                  </a:cubicBezTo>
                  <a:cubicBezTo>
                    <a:pt x="127" y="48"/>
                    <a:pt x="128" y="48"/>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7" y="43"/>
                    <a:pt x="128" y="43"/>
                  </a:cubicBezTo>
                  <a:cubicBezTo>
                    <a:pt x="128" y="43"/>
                    <a:pt x="128" y="42"/>
                    <a:pt x="127" y="42"/>
                  </a:cubicBezTo>
                  <a:cubicBezTo>
                    <a:pt x="127" y="42"/>
                    <a:pt x="126" y="42"/>
                    <a:pt x="126" y="41"/>
                  </a:cubicBezTo>
                  <a:cubicBezTo>
                    <a:pt x="126" y="41"/>
                    <a:pt x="126" y="41"/>
                    <a:pt x="126" y="40"/>
                  </a:cubicBezTo>
                  <a:cubicBezTo>
                    <a:pt x="127" y="40"/>
                    <a:pt x="126" y="40"/>
                    <a:pt x="126" y="40"/>
                  </a:cubicBezTo>
                  <a:cubicBezTo>
                    <a:pt x="126" y="39"/>
                    <a:pt x="126" y="39"/>
                    <a:pt x="125" y="39"/>
                  </a:cubicBezTo>
                  <a:cubicBezTo>
                    <a:pt x="124" y="39"/>
                    <a:pt x="124" y="39"/>
                    <a:pt x="125" y="38"/>
                  </a:cubicBezTo>
                  <a:cubicBezTo>
                    <a:pt x="125" y="38"/>
                    <a:pt x="126" y="38"/>
                    <a:pt x="127" y="38"/>
                  </a:cubicBezTo>
                  <a:cubicBezTo>
                    <a:pt x="127" y="38"/>
                    <a:pt x="128" y="37"/>
                    <a:pt x="127" y="36"/>
                  </a:cubicBezTo>
                  <a:cubicBezTo>
                    <a:pt x="126" y="36"/>
                    <a:pt x="125" y="37"/>
                    <a:pt x="125" y="37"/>
                  </a:cubicBezTo>
                  <a:cubicBezTo>
                    <a:pt x="124" y="37"/>
                    <a:pt x="123" y="37"/>
                    <a:pt x="123" y="38"/>
                  </a:cubicBezTo>
                  <a:close/>
                  <a:moveTo>
                    <a:pt x="121" y="36"/>
                  </a:moveTo>
                  <a:cubicBezTo>
                    <a:pt x="121" y="36"/>
                    <a:pt x="121" y="36"/>
                    <a:pt x="122" y="35"/>
                  </a:cubicBezTo>
                  <a:cubicBezTo>
                    <a:pt x="122" y="35"/>
                    <a:pt x="121" y="34"/>
                    <a:pt x="121" y="34"/>
                  </a:cubicBezTo>
                  <a:cubicBezTo>
                    <a:pt x="121" y="35"/>
                    <a:pt x="121" y="35"/>
                    <a:pt x="121" y="35"/>
                  </a:cubicBezTo>
                  <a:lnTo>
                    <a:pt x="121" y="36"/>
                  </a:lnTo>
                  <a:close/>
                  <a:moveTo>
                    <a:pt x="156" y="34"/>
                  </a:moveTo>
                  <a:cubicBezTo>
                    <a:pt x="156" y="34"/>
                    <a:pt x="156" y="34"/>
                    <a:pt x="156" y="34"/>
                  </a:cubicBezTo>
                  <a:cubicBezTo>
                    <a:pt x="155" y="34"/>
                    <a:pt x="155" y="34"/>
                    <a:pt x="155" y="35"/>
                  </a:cubicBezTo>
                  <a:cubicBezTo>
                    <a:pt x="155"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39"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5"/>
                    <a:pt x="151" y="34"/>
                    <a:pt x="151" y="33"/>
                  </a:cubicBezTo>
                  <a:cubicBezTo>
                    <a:pt x="149" y="33"/>
                    <a:pt x="148" y="33"/>
                    <a:pt x="148" y="35"/>
                  </a:cubicBezTo>
                  <a:lnTo>
                    <a:pt x="150" y="35"/>
                  </a:lnTo>
                  <a:close/>
                  <a:moveTo>
                    <a:pt x="57" y="33"/>
                  </a:moveTo>
                  <a:cubicBezTo>
                    <a:pt x="57" y="34"/>
                    <a:pt x="56" y="34"/>
                    <a:pt x="55" y="35"/>
                  </a:cubicBezTo>
                  <a:cubicBezTo>
                    <a:pt x="54" y="35"/>
                    <a:pt x="54" y="36"/>
                    <a:pt x="54" y="38"/>
                  </a:cubicBezTo>
                  <a:cubicBezTo>
                    <a:pt x="55" y="38"/>
                    <a:pt x="56" y="38"/>
                    <a:pt x="56" y="38"/>
                  </a:cubicBezTo>
                  <a:cubicBezTo>
                    <a:pt x="57" y="37"/>
                    <a:pt x="57" y="37"/>
                    <a:pt x="57" y="37"/>
                  </a:cubicBezTo>
                  <a:cubicBezTo>
                    <a:pt x="58" y="36"/>
                    <a:pt x="58" y="36"/>
                    <a:pt x="58" y="35"/>
                  </a:cubicBezTo>
                  <a:cubicBezTo>
                    <a:pt x="58" y="35"/>
                    <a:pt x="59" y="35"/>
                    <a:pt x="59" y="34"/>
                  </a:cubicBezTo>
                  <a:cubicBezTo>
                    <a:pt x="60" y="35"/>
                    <a:pt x="61" y="35"/>
                    <a:pt x="62" y="35"/>
                  </a:cubicBezTo>
                  <a:cubicBezTo>
                    <a:pt x="63" y="35"/>
                    <a:pt x="63" y="35"/>
                    <a:pt x="64" y="35"/>
                  </a:cubicBezTo>
                  <a:cubicBezTo>
                    <a:pt x="64" y="34"/>
                    <a:pt x="64" y="34"/>
                    <a:pt x="63" y="33"/>
                  </a:cubicBezTo>
                  <a:cubicBezTo>
                    <a:pt x="63" y="33"/>
                    <a:pt x="62" y="33"/>
                    <a:pt x="61" y="33"/>
                  </a:cubicBezTo>
                  <a:cubicBezTo>
                    <a:pt x="60" y="33"/>
                    <a:pt x="60" y="33"/>
                    <a:pt x="59" y="34"/>
                  </a:cubicBezTo>
                  <a:cubicBezTo>
                    <a:pt x="58" y="34"/>
                    <a:pt x="58" y="33"/>
                    <a:pt x="57"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2"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2" y="35"/>
                    <a:pt x="123" y="35"/>
                    <a:pt x="123" y="34"/>
                  </a:cubicBezTo>
                  <a:cubicBezTo>
                    <a:pt x="123" y="34"/>
                    <a:pt x="124" y="33"/>
                    <a:pt x="124" y="33"/>
                  </a:cubicBezTo>
                  <a:cubicBezTo>
                    <a:pt x="124" y="33"/>
                    <a:pt x="124" y="32"/>
                    <a:pt x="124" y="32"/>
                  </a:cubicBezTo>
                  <a:cubicBezTo>
                    <a:pt x="124" y="31"/>
                    <a:pt x="123" y="31"/>
                    <a:pt x="122" y="32"/>
                  </a:cubicBezTo>
                  <a:cubicBezTo>
                    <a:pt x="121" y="32"/>
                    <a:pt x="121" y="33"/>
                    <a:pt x="121" y="34"/>
                  </a:cubicBezTo>
                  <a:close/>
                  <a:moveTo>
                    <a:pt x="55" y="32"/>
                  </a:moveTo>
                  <a:cubicBezTo>
                    <a:pt x="55" y="32"/>
                    <a:pt x="55" y="33"/>
                    <a:pt x="55" y="32"/>
                  </a:cubicBezTo>
                  <a:cubicBezTo>
                    <a:pt x="56" y="32"/>
                    <a:pt x="56" y="32"/>
                    <a:pt x="56" y="32"/>
                  </a:cubicBezTo>
                  <a:lnTo>
                    <a:pt x="56" y="31"/>
                  </a:lnTo>
                  <a:cubicBezTo>
                    <a:pt x="56" y="31"/>
                    <a:pt x="55" y="31"/>
                    <a:pt x="55" y="32"/>
                  </a:cubicBezTo>
                  <a:close/>
                  <a:moveTo>
                    <a:pt x="11" y="33"/>
                  </a:moveTo>
                  <a:cubicBezTo>
                    <a:pt x="12" y="34"/>
                    <a:pt x="13" y="34"/>
                    <a:pt x="14" y="33"/>
                  </a:cubicBezTo>
                  <a:cubicBezTo>
                    <a:pt x="15" y="33"/>
                    <a:pt x="15" y="32"/>
                    <a:pt x="15" y="31"/>
                  </a:cubicBezTo>
                  <a:cubicBezTo>
                    <a:pt x="14" y="31"/>
                    <a:pt x="13" y="31"/>
                    <a:pt x="12" y="31"/>
                  </a:cubicBezTo>
                  <a:cubicBezTo>
                    <a:pt x="12" y="32"/>
                    <a:pt x="11" y="32"/>
                    <a:pt x="11" y="33"/>
                  </a:cubicBezTo>
                  <a:close/>
                  <a:moveTo>
                    <a:pt x="43" y="32"/>
                  </a:moveTo>
                  <a:cubicBezTo>
                    <a:pt x="44" y="32"/>
                    <a:pt x="44" y="32"/>
                    <a:pt x="45" y="32"/>
                  </a:cubicBezTo>
                  <a:cubicBezTo>
                    <a:pt x="45" y="32"/>
                    <a:pt x="46" y="32"/>
                    <a:pt x="45" y="31"/>
                  </a:cubicBezTo>
                  <a:cubicBezTo>
                    <a:pt x="44" y="31"/>
                    <a:pt x="44" y="31"/>
                    <a:pt x="43" y="32"/>
                  </a:cubicBezTo>
                  <a:close/>
                  <a:moveTo>
                    <a:pt x="25" y="31"/>
                  </a:moveTo>
                  <a:lnTo>
                    <a:pt x="24" y="31"/>
                  </a:lnTo>
                  <a:cubicBezTo>
                    <a:pt x="24" y="31"/>
                    <a:pt x="24" y="31"/>
                    <a:pt x="24" y="31"/>
                  </a:cubicBezTo>
                  <a:lnTo>
                    <a:pt x="24" y="31"/>
                  </a:lnTo>
                  <a:cubicBezTo>
                    <a:pt x="25" y="31"/>
                    <a:pt x="25" y="31"/>
                    <a:pt x="25" y="31"/>
                  </a:cubicBezTo>
                  <a:close/>
                  <a:moveTo>
                    <a:pt x="4" y="31"/>
                  </a:moveTo>
                  <a:lnTo>
                    <a:pt x="4" y="31"/>
                  </a:lnTo>
                  <a:lnTo>
                    <a:pt x="4" y="31"/>
                  </a:lnTo>
                  <a:lnTo>
                    <a:pt x="4" y="31"/>
                  </a:lnTo>
                  <a:close/>
                  <a:moveTo>
                    <a:pt x="121" y="30"/>
                  </a:moveTo>
                  <a:cubicBezTo>
                    <a:pt x="120" y="31"/>
                    <a:pt x="119"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8" y="29"/>
                    <a:pt x="8" y="29"/>
                    <a:pt x="7" y="29"/>
                  </a:cubicBezTo>
                  <a:cubicBezTo>
                    <a:pt x="7" y="30"/>
                    <a:pt x="8" y="31"/>
                    <a:pt x="9" y="31"/>
                  </a:cubicBezTo>
                  <a:close/>
                  <a:moveTo>
                    <a:pt x="123" y="30"/>
                  </a:moveTo>
                  <a:lnTo>
                    <a:pt x="123" y="30"/>
                  </a:lnTo>
                  <a:cubicBezTo>
                    <a:pt x="123" y="30"/>
                    <a:pt x="123" y="30"/>
                    <a:pt x="124" y="29"/>
                  </a:cubicBezTo>
                  <a:cubicBezTo>
                    <a:pt x="124" y="29"/>
                    <a:pt x="124" y="29"/>
                    <a:pt x="124" y="29"/>
                  </a:cubicBezTo>
                  <a:cubicBezTo>
                    <a:pt x="124" y="29"/>
                    <a:pt x="123" y="29"/>
                    <a:pt x="123" y="29"/>
                  </a:cubicBezTo>
                  <a:cubicBezTo>
                    <a:pt x="123" y="29"/>
                    <a:pt x="123" y="29"/>
                    <a:pt x="123" y="29"/>
                  </a:cubicBezTo>
                  <a:lnTo>
                    <a:pt x="123" y="30"/>
                  </a:lnTo>
                  <a:close/>
                  <a:moveTo>
                    <a:pt x="157" y="30"/>
                  </a:moveTo>
                  <a:cubicBezTo>
                    <a:pt x="158" y="30"/>
                    <a:pt x="158" y="30"/>
                    <a:pt x="158" y="31"/>
                  </a:cubicBezTo>
                  <a:cubicBezTo>
                    <a:pt x="158" y="31"/>
                    <a:pt x="158" y="31"/>
                    <a:pt x="158" y="31"/>
                  </a:cubicBezTo>
                  <a:cubicBezTo>
                    <a:pt x="158" y="31"/>
                    <a:pt x="159" y="32"/>
                    <a:pt x="159" y="32"/>
                  </a:cubicBezTo>
                  <a:cubicBezTo>
                    <a:pt x="159" y="32"/>
                    <a:pt x="159" y="32"/>
                    <a:pt x="160" y="32"/>
                  </a:cubicBezTo>
                  <a:cubicBezTo>
                    <a:pt x="160" y="31"/>
                    <a:pt x="159" y="31"/>
                    <a:pt x="159" y="30"/>
                  </a:cubicBezTo>
                  <a:cubicBezTo>
                    <a:pt x="159" y="30"/>
                    <a:pt x="159" y="29"/>
                    <a:pt x="159" y="28"/>
                  </a:cubicBezTo>
                  <a:lnTo>
                    <a:pt x="157" y="28"/>
                  </a:lnTo>
                  <a:lnTo>
                    <a:pt x="157" y="30"/>
                  </a:lnTo>
                  <a:close/>
                  <a:moveTo>
                    <a:pt x="31" y="29"/>
                  </a:moveTo>
                  <a:cubicBezTo>
                    <a:pt x="32" y="29"/>
                    <a:pt x="32" y="29"/>
                    <a:pt x="32" y="29"/>
                  </a:cubicBezTo>
                  <a:cubicBezTo>
                    <a:pt x="32" y="29"/>
                    <a:pt x="33" y="29"/>
                    <a:pt x="32" y="28"/>
                  </a:cubicBezTo>
                  <a:lnTo>
                    <a:pt x="32" y="28"/>
                  </a:lnTo>
                  <a:cubicBezTo>
                    <a:pt x="32" y="28"/>
                    <a:pt x="32" y="28"/>
                    <a:pt x="31"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3" y="27"/>
                  </a:moveTo>
                  <a:lnTo>
                    <a:pt x="143" y="27"/>
                  </a:lnTo>
                  <a:lnTo>
                    <a:pt x="143" y="27"/>
                  </a:lnTo>
                  <a:close/>
                  <a:moveTo>
                    <a:pt x="11" y="29"/>
                  </a:moveTo>
                  <a:cubicBezTo>
                    <a:pt x="12" y="29"/>
                    <a:pt x="13" y="28"/>
                    <a:pt x="13" y="26"/>
                  </a:cubicBezTo>
                  <a:cubicBezTo>
                    <a:pt x="12" y="26"/>
                    <a:pt x="12" y="26"/>
                    <a:pt x="11" y="26"/>
                  </a:cubicBezTo>
                  <a:cubicBezTo>
                    <a:pt x="11" y="26"/>
                    <a:pt x="10" y="27"/>
                    <a:pt x="11" y="27"/>
                  </a:cubicBezTo>
                  <a:cubicBezTo>
                    <a:pt x="11" y="28"/>
                    <a:pt x="11" y="28"/>
                    <a:pt x="11" y="29"/>
                  </a:cubicBezTo>
                  <a:close/>
                  <a:moveTo>
                    <a:pt x="153" y="26"/>
                  </a:moveTo>
                  <a:cubicBezTo>
                    <a:pt x="153" y="26"/>
                    <a:pt x="153" y="26"/>
                    <a:pt x="153" y="26"/>
                  </a:cubicBezTo>
                  <a:cubicBezTo>
                    <a:pt x="153" y="26"/>
                    <a:pt x="153" y="25"/>
                    <a:pt x="153" y="25"/>
                  </a:cubicBezTo>
                  <a:cubicBezTo>
                    <a:pt x="152" y="25"/>
                    <a:pt x="152" y="25"/>
                    <a:pt x="152" y="25"/>
                  </a:cubicBezTo>
                  <a:cubicBezTo>
                    <a:pt x="152" y="26"/>
                    <a:pt x="152" y="26"/>
                    <a:pt x="152" y="26"/>
                  </a:cubicBezTo>
                  <a:cubicBezTo>
                    <a:pt x="152" y="26"/>
                    <a:pt x="152" y="26"/>
                    <a:pt x="152" y="26"/>
                  </a:cubicBezTo>
                  <a:lnTo>
                    <a:pt x="153" y="26"/>
                  </a:lnTo>
                  <a:close/>
                  <a:moveTo>
                    <a:pt x="124" y="26"/>
                  </a:moveTo>
                  <a:cubicBezTo>
                    <a:pt x="124" y="26"/>
                    <a:pt x="124" y="26"/>
                    <a:pt x="123" y="25"/>
                  </a:cubicBezTo>
                  <a:cubicBezTo>
                    <a:pt x="123" y="25"/>
                    <a:pt x="123" y="26"/>
                    <a:pt x="123" y="26"/>
                  </a:cubicBezTo>
                  <a:cubicBezTo>
                    <a:pt x="123" y="26"/>
                    <a:pt x="123" y="26"/>
                    <a:pt x="124" y="26"/>
                  </a:cubicBezTo>
                  <a:close/>
                  <a:moveTo>
                    <a:pt x="110" y="29"/>
                  </a:moveTo>
                  <a:cubicBezTo>
                    <a:pt x="111" y="28"/>
                    <a:pt x="111" y="27"/>
                    <a:pt x="110" y="26"/>
                  </a:cubicBezTo>
                  <a:cubicBezTo>
                    <a:pt x="110" y="26"/>
                    <a:pt x="110" y="25"/>
                    <a:pt x="109" y="25"/>
                  </a:cubicBezTo>
                  <a:cubicBezTo>
                    <a:pt x="108"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5" y="26"/>
                    <a:pt x="15" y="26"/>
                  </a:cubicBezTo>
                  <a:cubicBezTo>
                    <a:pt x="15" y="27"/>
                    <a:pt x="15" y="27"/>
                    <a:pt x="15" y="27"/>
                  </a:cubicBezTo>
                  <a:cubicBezTo>
                    <a:pt x="15" y="28"/>
                    <a:pt x="16" y="28"/>
                    <a:pt x="16" y="28"/>
                  </a:cubicBezTo>
                  <a:close/>
                  <a:moveTo>
                    <a:pt x="115" y="26"/>
                  </a:moveTo>
                  <a:cubicBezTo>
                    <a:pt x="115" y="27"/>
                    <a:pt x="115" y="27"/>
                    <a:pt x="116" y="27"/>
                  </a:cubicBezTo>
                  <a:cubicBezTo>
                    <a:pt x="117" y="26"/>
                    <a:pt x="118" y="26"/>
                    <a:pt x="118" y="25"/>
                  </a:cubicBezTo>
                  <a:lnTo>
                    <a:pt x="115" y="25"/>
                  </a:lnTo>
                  <a:cubicBezTo>
                    <a:pt x="115" y="25"/>
                    <a:pt x="114" y="25"/>
                    <a:pt x="115" y="26"/>
                  </a:cubicBezTo>
                  <a:close/>
                  <a:moveTo>
                    <a:pt x="3" y="25"/>
                  </a:moveTo>
                  <a:lnTo>
                    <a:pt x="2" y="25"/>
                  </a:lnTo>
                  <a:cubicBezTo>
                    <a:pt x="2" y="26"/>
                    <a:pt x="2" y="26"/>
                    <a:pt x="3" y="26"/>
                  </a:cubicBezTo>
                  <a:lnTo>
                    <a:pt x="3" y="25"/>
                  </a:lnTo>
                  <a:close/>
                  <a:moveTo>
                    <a:pt x="21" y="25"/>
                  </a:moveTo>
                  <a:cubicBezTo>
                    <a:pt x="21" y="26"/>
                    <a:pt x="22" y="26"/>
                    <a:pt x="22" y="27"/>
                  </a:cubicBezTo>
                  <a:cubicBezTo>
                    <a:pt x="22" y="27"/>
                    <a:pt x="22" y="27"/>
                    <a:pt x="23" y="27"/>
                  </a:cubicBezTo>
                  <a:cubicBezTo>
                    <a:pt x="24" y="26"/>
                    <a:pt x="23" y="26"/>
                    <a:pt x="22" y="25"/>
                  </a:cubicBezTo>
                  <a:cubicBezTo>
                    <a:pt x="21" y="24"/>
                    <a:pt x="20" y="24"/>
                    <a:pt x="19" y="24"/>
                  </a:cubicBezTo>
                  <a:cubicBezTo>
                    <a:pt x="19" y="25"/>
                    <a:pt x="19" y="26"/>
                    <a:pt x="20" y="26"/>
                  </a:cubicBezTo>
                  <a:cubicBezTo>
                    <a:pt x="20" y="26"/>
                    <a:pt x="20" y="26"/>
                    <a:pt x="21" y="25"/>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4"/>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1" y="25"/>
                    <a:pt x="12" y="25"/>
                  </a:cubicBezTo>
                  <a:cubicBezTo>
                    <a:pt x="13" y="24"/>
                    <a:pt x="13" y="24"/>
                    <a:pt x="13" y="23"/>
                  </a:cubicBezTo>
                  <a:cubicBezTo>
                    <a:pt x="12" y="23"/>
                    <a:pt x="11" y="23"/>
                    <a:pt x="11" y="24"/>
                  </a:cubicBezTo>
                  <a:close/>
                  <a:moveTo>
                    <a:pt x="6" y="25"/>
                  </a:moveTo>
                  <a:cubicBezTo>
                    <a:pt x="6" y="25"/>
                    <a:pt x="7" y="26"/>
                    <a:pt x="7" y="26"/>
                  </a:cubicBezTo>
                  <a:cubicBezTo>
                    <a:pt x="7" y="26"/>
                    <a:pt x="7" y="27"/>
                    <a:pt x="7"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7" y="22"/>
                  </a:moveTo>
                  <a:cubicBezTo>
                    <a:pt x="107" y="22"/>
                    <a:pt x="107" y="22"/>
                    <a:pt x="107" y="22"/>
                  </a:cubicBezTo>
                  <a:cubicBezTo>
                    <a:pt x="107" y="22"/>
                    <a:pt x="107" y="22"/>
                    <a:pt x="107" y="23"/>
                  </a:cubicBezTo>
                  <a:cubicBezTo>
                    <a:pt x="107" y="23"/>
                    <a:pt x="107" y="23"/>
                    <a:pt x="107" y="22"/>
                  </a:cubicBezTo>
                  <a:cubicBezTo>
                    <a:pt x="107" y="22"/>
                    <a:pt x="108" y="22"/>
                    <a:pt x="107" y="22"/>
                  </a:cubicBezTo>
                  <a:close/>
                  <a:moveTo>
                    <a:pt x="61" y="24"/>
                  </a:moveTo>
                  <a:cubicBezTo>
                    <a:pt x="61" y="24"/>
                    <a:pt x="61" y="25"/>
                    <a:pt x="61" y="25"/>
                  </a:cubicBezTo>
                  <a:cubicBezTo>
                    <a:pt x="61" y="26"/>
                    <a:pt x="61" y="26"/>
                    <a:pt x="61" y="27"/>
                  </a:cubicBezTo>
                  <a:cubicBezTo>
                    <a:pt x="61" y="27"/>
                    <a:pt x="62" y="27"/>
                    <a:pt x="62" y="28"/>
                  </a:cubicBezTo>
                  <a:cubicBezTo>
                    <a:pt x="63" y="28"/>
                    <a:pt x="63" y="28"/>
                    <a:pt x="62"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59" y="24"/>
                  </a:cubicBezTo>
                  <a:cubicBezTo>
                    <a:pt x="59" y="24"/>
                    <a:pt x="59" y="24"/>
                    <a:pt x="59" y="24"/>
                  </a:cubicBezTo>
                  <a:cubicBezTo>
                    <a:pt x="58" y="24"/>
                    <a:pt x="58" y="24"/>
                    <a:pt x="58" y="24"/>
                  </a:cubicBezTo>
                  <a:cubicBezTo>
                    <a:pt x="58" y="24"/>
                    <a:pt x="57" y="24"/>
                    <a:pt x="57" y="24"/>
                  </a:cubicBezTo>
                  <a:cubicBezTo>
                    <a:pt x="58" y="24"/>
                    <a:pt x="58" y="24"/>
                    <a:pt x="58" y="24"/>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4"/>
                    <a:pt x="53" y="24"/>
                  </a:cubicBezTo>
                  <a:cubicBezTo>
                    <a:pt x="53" y="24"/>
                    <a:pt x="53" y="24"/>
                    <a:pt x="54" y="24"/>
                  </a:cubicBezTo>
                  <a:cubicBezTo>
                    <a:pt x="53" y="24"/>
                    <a:pt x="52" y="25"/>
                    <a:pt x="51" y="25"/>
                  </a:cubicBezTo>
                  <a:cubicBezTo>
                    <a:pt x="51" y="25"/>
                    <a:pt x="50" y="26"/>
                    <a:pt x="49" y="26"/>
                  </a:cubicBezTo>
                  <a:cubicBezTo>
                    <a:pt x="50" y="27"/>
                    <a:pt x="50" y="27"/>
                    <a:pt x="50" y="28"/>
                  </a:cubicBezTo>
                  <a:cubicBezTo>
                    <a:pt x="51" y="28"/>
                    <a:pt x="51" y="28"/>
                    <a:pt x="51"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8" y="31"/>
                    <a:pt x="59" y="31"/>
                    <a:pt x="60" y="31"/>
                  </a:cubicBezTo>
                  <a:cubicBezTo>
                    <a:pt x="60" y="30"/>
                    <a:pt x="61" y="30"/>
                    <a:pt x="61" y="30"/>
                  </a:cubicBezTo>
                  <a:cubicBezTo>
                    <a:pt x="62" y="31"/>
                    <a:pt x="64" y="31"/>
                    <a:pt x="65" y="31"/>
                  </a:cubicBezTo>
                  <a:cubicBezTo>
                    <a:pt x="66" y="31"/>
                    <a:pt x="67" y="30"/>
                    <a:pt x="68" y="30"/>
                  </a:cubicBezTo>
                  <a:cubicBezTo>
                    <a:pt x="68" y="29"/>
                    <a:pt x="68" y="29"/>
                    <a:pt x="68" y="29"/>
                  </a:cubicBezTo>
                  <a:cubicBezTo>
                    <a:pt x="68" y="29"/>
                    <a:pt x="68" y="28"/>
                    <a:pt x="68" y="28"/>
                  </a:cubicBezTo>
                  <a:cubicBezTo>
                    <a:pt x="67" y="28"/>
                    <a:pt x="67" y="28"/>
                    <a:pt x="67" y="28"/>
                  </a:cubicBezTo>
                  <a:cubicBezTo>
                    <a:pt x="66" y="28"/>
                    <a:pt x="66" y="28"/>
                    <a:pt x="66" y="28"/>
                  </a:cubicBezTo>
                  <a:cubicBezTo>
                    <a:pt x="66" y="28"/>
                    <a:pt x="66" y="29"/>
                    <a:pt x="66" y="29"/>
                  </a:cubicBezTo>
                  <a:cubicBezTo>
                    <a:pt x="65" y="29"/>
                    <a:pt x="65" y="29"/>
                    <a:pt x="65" y="29"/>
                  </a:cubicBezTo>
                  <a:cubicBezTo>
                    <a:pt x="65" y="28"/>
                    <a:pt x="64" y="28"/>
                    <a:pt x="64" y="28"/>
                  </a:cubicBezTo>
                  <a:cubicBezTo>
                    <a:pt x="63" y="28"/>
                    <a:pt x="63" y="28"/>
                    <a:pt x="63" y="27"/>
                  </a:cubicBezTo>
                  <a:cubicBezTo>
                    <a:pt x="63" y="27"/>
                    <a:pt x="63" y="27"/>
                    <a:pt x="63" y="26"/>
                  </a:cubicBezTo>
                  <a:cubicBezTo>
                    <a:pt x="63" y="25"/>
                    <a:pt x="64" y="25"/>
                    <a:pt x="64" y="25"/>
                  </a:cubicBezTo>
                  <a:cubicBezTo>
                    <a:pt x="65" y="25"/>
                    <a:pt x="65" y="25"/>
                    <a:pt x="66" y="25"/>
                  </a:cubicBezTo>
                  <a:cubicBezTo>
                    <a:pt x="66" y="25"/>
                    <a:pt x="67" y="25"/>
                    <a:pt x="67" y="24"/>
                  </a:cubicBezTo>
                  <a:cubicBezTo>
                    <a:pt x="67" y="23"/>
                    <a:pt x="67" y="22"/>
                    <a:pt x="65" y="22"/>
                  </a:cubicBezTo>
                  <a:cubicBezTo>
                    <a:pt x="65" y="23"/>
                    <a:pt x="64" y="24"/>
                    <a:pt x="64" y="24"/>
                  </a:cubicBezTo>
                  <a:cubicBezTo>
                    <a:pt x="63" y="25"/>
                    <a:pt x="62" y="25"/>
                    <a:pt x="61" y="24"/>
                  </a:cubicBezTo>
                  <a:close/>
                  <a:moveTo>
                    <a:pt x="149" y="22"/>
                  </a:moveTo>
                  <a:cubicBezTo>
                    <a:pt x="148" y="22"/>
                    <a:pt x="148" y="22"/>
                    <a:pt x="147" y="22"/>
                  </a:cubicBezTo>
                  <a:cubicBezTo>
                    <a:pt x="147" y="21"/>
                    <a:pt x="146" y="21"/>
                    <a:pt x="146" y="22"/>
                  </a:cubicBezTo>
                  <a:cubicBezTo>
                    <a:pt x="146" y="22"/>
                    <a:pt x="146" y="22"/>
                    <a:pt x="147" y="22"/>
                  </a:cubicBezTo>
                  <a:cubicBezTo>
                    <a:pt x="147" y="23"/>
                    <a:pt x="147" y="23"/>
                    <a:pt x="148" y="23"/>
                  </a:cubicBezTo>
                  <a:cubicBezTo>
                    <a:pt x="148" y="23"/>
                    <a:pt x="148" y="23"/>
                    <a:pt x="149" y="23"/>
                  </a:cubicBezTo>
                  <a:cubicBezTo>
                    <a:pt x="149" y="23"/>
                    <a:pt x="149" y="22"/>
                    <a:pt x="149" y="22"/>
                  </a:cubicBezTo>
                  <a:close/>
                  <a:moveTo>
                    <a:pt x="128" y="22"/>
                  </a:moveTo>
                  <a:cubicBezTo>
                    <a:pt x="128" y="21"/>
                    <a:pt x="127" y="21"/>
                    <a:pt x="126"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29"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1"/>
                  </a:moveTo>
                  <a:cubicBezTo>
                    <a:pt x="43" y="20"/>
                    <a:pt x="43" y="20"/>
                    <a:pt x="43" y="21"/>
                  </a:cubicBezTo>
                  <a:cubicBezTo>
                    <a:pt x="43" y="21"/>
                    <a:pt x="43" y="21"/>
                    <a:pt x="43" y="21"/>
                  </a:cubicBezTo>
                  <a:cubicBezTo>
                    <a:pt x="43" y="21"/>
                    <a:pt x="43" y="21"/>
                    <a:pt x="43" y="21"/>
                  </a:cubicBezTo>
                  <a:cubicBezTo>
                    <a:pt x="43" y="21"/>
                    <a:pt x="43" y="21"/>
                    <a:pt x="43" y="21"/>
                  </a:cubicBezTo>
                  <a:close/>
                  <a:moveTo>
                    <a:pt x="151" y="20"/>
                  </a:moveTo>
                  <a:cubicBezTo>
                    <a:pt x="151" y="21"/>
                    <a:pt x="152" y="21"/>
                    <a:pt x="152" y="21"/>
                  </a:cubicBezTo>
                  <a:cubicBezTo>
                    <a:pt x="153" y="21"/>
                    <a:pt x="154" y="21"/>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0"/>
                    <a:pt x="70" y="20"/>
                  </a:cubicBezTo>
                  <a:cubicBezTo>
                    <a:pt x="69" y="20"/>
                    <a:pt x="68" y="20"/>
                    <a:pt x="67" y="21"/>
                  </a:cubicBezTo>
                  <a:close/>
                  <a:moveTo>
                    <a:pt x="52" y="20"/>
                  </a:moveTo>
                  <a:lnTo>
                    <a:pt x="53" y="20"/>
                  </a:lnTo>
                  <a:lnTo>
                    <a:pt x="53" y="19"/>
                  </a:lnTo>
                  <a:lnTo>
                    <a:pt x="52"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1" y="19"/>
                    <a:pt x="101" y="19"/>
                    <a:pt x="101" y="19"/>
                  </a:cubicBezTo>
                  <a:cubicBezTo>
                    <a:pt x="101" y="19"/>
                    <a:pt x="101" y="19"/>
                    <a:pt x="101" y="19"/>
                  </a:cubicBezTo>
                  <a:cubicBezTo>
                    <a:pt x="102" y="19"/>
                    <a:pt x="102" y="19"/>
                    <a:pt x="102" y="19"/>
                  </a:cubicBezTo>
                  <a:close/>
                  <a:moveTo>
                    <a:pt x="36" y="27"/>
                  </a:moveTo>
                  <a:cubicBezTo>
                    <a:pt x="35" y="26"/>
                    <a:pt x="34" y="26"/>
                    <a:pt x="34" y="26"/>
                  </a:cubicBezTo>
                  <a:cubicBezTo>
                    <a:pt x="34" y="26"/>
                    <a:pt x="34" y="25"/>
                    <a:pt x="34" y="25"/>
                  </a:cubicBezTo>
                  <a:cubicBezTo>
                    <a:pt x="33" y="25"/>
                    <a:pt x="33" y="25"/>
                    <a:pt x="33" y="24"/>
                  </a:cubicBezTo>
                  <a:cubicBezTo>
                    <a:pt x="33" y="24"/>
                    <a:pt x="32" y="24"/>
                    <a:pt x="32" y="24"/>
                  </a:cubicBezTo>
                  <a:cubicBezTo>
                    <a:pt x="32" y="24"/>
                    <a:pt x="31" y="24"/>
                    <a:pt x="31" y="23"/>
                  </a:cubicBezTo>
                  <a:cubicBezTo>
                    <a:pt x="32" y="23"/>
                    <a:pt x="32" y="23"/>
                    <a:pt x="33" y="22"/>
                  </a:cubicBezTo>
                  <a:cubicBezTo>
                    <a:pt x="33" y="22"/>
                    <a:pt x="33" y="21"/>
                    <a:pt x="34" y="21"/>
                  </a:cubicBezTo>
                  <a:cubicBezTo>
                    <a:pt x="34" y="22"/>
                    <a:pt x="35" y="22"/>
                    <a:pt x="35" y="21"/>
                  </a:cubicBezTo>
                  <a:cubicBezTo>
                    <a:pt x="36" y="21"/>
                    <a:pt x="36" y="20"/>
                    <a:pt x="37" y="20"/>
                  </a:cubicBezTo>
                  <a:cubicBezTo>
                    <a:pt x="36" y="20"/>
                    <a:pt x="36" y="19"/>
                    <a:pt x="36" y="18"/>
                  </a:cubicBezTo>
                  <a:cubicBezTo>
                    <a:pt x="35" y="18"/>
                    <a:pt x="34" y="18"/>
                    <a:pt x="34" y="19"/>
                  </a:cubicBezTo>
                  <a:cubicBezTo>
                    <a:pt x="34" y="19"/>
                    <a:pt x="33" y="19"/>
                    <a:pt x="33" y="19"/>
                  </a:cubicBezTo>
                  <a:cubicBezTo>
                    <a:pt x="33" y="20"/>
                    <a:pt x="33" y="20"/>
                    <a:pt x="32" y="20"/>
                  </a:cubicBezTo>
                  <a:cubicBezTo>
                    <a:pt x="32" y="20"/>
                    <a:pt x="31" y="20"/>
                    <a:pt x="31" y="20"/>
                  </a:cubicBezTo>
                  <a:cubicBezTo>
                    <a:pt x="31" y="20"/>
                    <a:pt x="31" y="20"/>
                    <a:pt x="31" y="20"/>
                  </a:cubicBezTo>
                  <a:cubicBezTo>
                    <a:pt x="31" y="21"/>
                    <a:pt x="31" y="21"/>
                    <a:pt x="31" y="21"/>
                  </a:cubicBezTo>
                  <a:cubicBezTo>
                    <a:pt x="31" y="21"/>
                    <a:pt x="31" y="22"/>
                    <a:pt x="30" y="22"/>
                  </a:cubicBezTo>
                  <a:cubicBezTo>
                    <a:pt x="30" y="22"/>
                    <a:pt x="30" y="22"/>
                    <a:pt x="30" y="22"/>
                  </a:cubicBezTo>
                  <a:cubicBezTo>
                    <a:pt x="29" y="22"/>
                    <a:pt x="29" y="23"/>
                    <a:pt x="30" y="23"/>
                  </a:cubicBezTo>
                  <a:cubicBezTo>
                    <a:pt x="30" y="23"/>
                    <a:pt x="30" y="23"/>
                    <a:pt x="30" y="23"/>
                  </a:cubicBezTo>
                  <a:cubicBezTo>
                    <a:pt x="29" y="23"/>
                    <a:pt x="29" y="23"/>
                    <a:pt x="29" y="24"/>
                  </a:cubicBezTo>
                  <a:cubicBezTo>
                    <a:pt x="28" y="24"/>
                    <a:pt x="28" y="25"/>
                    <a:pt x="28" y="25"/>
                  </a:cubicBezTo>
                  <a:cubicBezTo>
                    <a:pt x="27" y="25"/>
                    <a:pt x="27" y="25"/>
                    <a:pt x="26" y="25"/>
                  </a:cubicBezTo>
                  <a:cubicBezTo>
                    <a:pt x="26" y="25"/>
                    <a:pt x="25"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8" y="27"/>
                  </a:cubicBezTo>
                  <a:cubicBezTo>
                    <a:pt x="29" y="27"/>
                    <a:pt x="29" y="27"/>
                    <a:pt x="29" y="28"/>
                  </a:cubicBezTo>
                  <a:cubicBezTo>
                    <a:pt x="29" y="28"/>
                    <a:pt x="29" y="28"/>
                    <a:pt x="30" y="28"/>
                  </a:cubicBezTo>
                  <a:cubicBezTo>
                    <a:pt x="30" y="27"/>
                    <a:pt x="30" y="27"/>
                    <a:pt x="30" y="27"/>
                  </a:cubicBezTo>
                  <a:cubicBezTo>
                    <a:pt x="29" y="27"/>
                    <a:pt x="29" y="26"/>
                    <a:pt x="29" y="26"/>
                  </a:cubicBezTo>
                  <a:cubicBezTo>
                    <a:pt x="29" y="26"/>
                    <a:pt x="30" y="25"/>
                    <a:pt x="30" y="25"/>
                  </a:cubicBezTo>
                  <a:cubicBezTo>
                    <a:pt x="30" y="25"/>
                    <a:pt x="30" y="25"/>
                    <a:pt x="30" y="25"/>
                  </a:cubicBezTo>
                  <a:cubicBezTo>
                    <a:pt x="31" y="26"/>
                    <a:pt x="31" y="26"/>
                    <a:pt x="32" y="26"/>
                  </a:cubicBezTo>
                  <a:cubicBezTo>
                    <a:pt x="32" y="26"/>
                    <a:pt x="33" y="27"/>
                    <a:pt x="33" y="27"/>
                  </a:cubicBezTo>
                  <a:cubicBezTo>
                    <a:pt x="33" y="27"/>
                    <a:pt x="34" y="27"/>
                    <a:pt x="34" y="28"/>
                  </a:cubicBezTo>
                  <a:cubicBezTo>
                    <a:pt x="35" y="29"/>
                    <a:pt x="35" y="29"/>
                    <a:pt x="36" y="28"/>
                  </a:cubicBezTo>
                  <a:cubicBezTo>
                    <a:pt x="36" y="28"/>
                    <a:pt x="36" y="27"/>
                    <a:pt x="36" y="27"/>
                  </a:cubicBezTo>
                  <a:cubicBezTo>
                    <a:pt x="37" y="27"/>
                    <a:pt x="37" y="27"/>
                    <a:pt x="37" y="26"/>
                  </a:cubicBezTo>
                  <a:cubicBezTo>
                    <a:pt x="36" y="26"/>
                    <a:pt x="36" y="26"/>
                    <a:pt x="36" y="26"/>
                  </a:cubicBezTo>
                  <a:cubicBezTo>
                    <a:pt x="36" y="26"/>
                    <a:pt x="36" y="27"/>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0"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4" y="22"/>
                    <a:pt x="134" y="22"/>
                    <a:pt x="133" y="22"/>
                  </a:cubicBezTo>
                  <a:cubicBezTo>
                    <a:pt x="133" y="23"/>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7" y="25"/>
                    <a:pt x="138" y="25"/>
                    <a:pt x="138" y="25"/>
                  </a:cubicBezTo>
                  <a:cubicBezTo>
                    <a:pt x="138" y="25"/>
                    <a:pt x="139" y="25"/>
                    <a:pt x="139" y="25"/>
                  </a:cubicBezTo>
                  <a:cubicBezTo>
                    <a:pt x="140" y="25"/>
                    <a:pt x="140" y="25"/>
                    <a:pt x="140" y="25"/>
                  </a:cubicBezTo>
                  <a:cubicBezTo>
                    <a:pt x="141" y="25"/>
                    <a:pt x="141" y="25"/>
                    <a:pt x="142" y="24"/>
                  </a:cubicBezTo>
                  <a:cubicBezTo>
                    <a:pt x="142" y="24"/>
                    <a:pt x="142" y="24"/>
                    <a:pt x="142" y="24"/>
                  </a:cubicBezTo>
                  <a:cubicBezTo>
                    <a:pt x="142" y="24"/>
                    <a:pt x="142" y="24"/>
                    <a:pt x="142" y="23"/>
                  </a:cubicBezTo>
                  <a:cubicBezTo>
                    <a:pt x="141" y="23"/>
                    <a:pt x="141" y="23"/>
                    <a:pt x="141" y="24"/>
                  </a:cubicBezTo>
                  <a:cubicBezTo>
                    <a:pt x="141" y="24"/>
                    <a:pt x="140" y="24"/>
                    <a:pt x="140" y="24"/>
                  </a:cubicBezTo>
                  <a:cubicBezTo>
                    <a:pt x="140" y="24"/>
                    <a:pt x="140" y="23"/>
                    <a:pt x="140" y="23"/>
                  </a:cubicBezTo>
                  <a:cubicBezTo>
                    <a:pt x="140" y="23"/>
                    <a:pt x="140" y="23"/>
                    <a:pt x="141" y="23"/>
                  </a:cubicBezTo>
                  <a:cubicBezTo>
                    <a:pt x="142" y="23"/>
                    <a:pt x="143" y="23"/>
                    <a:pt x="143" y="23"/>
                  </a:cubicBezTo>
                  <a:cubicBezTo>
                    <a:pt x="143" y="22"/>
                    <a:pt x="144" y="21"/>
                    <a:pt x="144" y="20"/>
                  </a:cubicBezTo>
                  <a:cubicBezTo>
                    <a:pt x="144" y="20"/>
                    <a:pt x="144" y="19"/>
                    <a:pt x="143" y="18"/>
                  </a:cubicBezTo>
                  <a:cubicBezTo>
                    <a:pt x="143" y="18"/>
                    <a:pt x="142" y="19"/>
                    <a:pt x="142" y="19"/>
                  </a:cubicBezTo>
                  <a:cubicBezTo>
                    <a:pt x="142" y="20"/>
                    <a:pt x="141" y="20"/>
                    <a:pt x="141" y="20"/>
                  </a:cubicBezTo>
                  <a:cubicBezTo>
                    <a:pt x="141" y="19"/>
                    <a:pt x="140" y="19"/>
                    <a:pt x="140" y="18"/>
                  </a:cubicBezTo>
                  <a:cubicBezTo>
                    <a:pt x="140" y="17"/>
                    <a:pt x="139" y="17"/>
                    <a:pt x="139" y="17"/>
                  </a:cubicBezTo>
                  <a:cubicBezTo>
                    <a:pt x="138" y="17"/>
                    <a:pt x="138" y="18"/>
                    <a:pt x="138" y="18"/>
                  </a:cubicBezTo>
                  <a:cubicBezTo>
                    <a:pt x="139" y="19"/>
                    <a:pt x="139" y="19"/>
                    <a:pt x="139" y="19"/>
                  </a:cubicBezTo>
                  <a:cubicBezTo>
                    <a:pt x="139"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5" y="16"/>
                  </a:cubicBezTo>
                  <a:cubicBezTo>
                    <a:pt x="36" y="17"/>
                    <a:pt x="36" y="16"/>
                    <a:pt x="36" y="16"/>
                  </a:cubicBezTo>
                  <a:cubicBezTo>
                    <a:pt x="35" y="15"/>
                    <a:pt x="34" y="16"/>
                    <a:pt x="34" y="16"/>
                  </a:cubicBezTo>
                  <a:close/>
                  <a:moveTo>
                    <a:pt x="4" y="17"/>
                  </a:moveTo>
                  <a:cubicBezTo>
                    <a:pt x="4" y="17"/>
                    <a:pt x="5" y="17"/>
                    <a:pt x="5" y="17"/>
                  </a:cubicBezTo>
                  <a:cubicBezTo>
                    <a:pt x="6" y="16"/>
                    <a:pt x="6" y="15"/>
                    <a:pt x="5" y="15"/>
                  </a:cubicBezTo>
                  <a:cubicBezTo>
                    <a:pt x="5" y="16"/>
                    <a:pt x="5" y="16"/>
                    <a:pt x="4" y="16"/>
                  </a:cubicBezTo>
                  <a:cubicBezTo>
                    <a:pt x="4" y="16"/>
                    <a:pt x="4" y="17"/>
                    <a:pt x="4" y="17"/>
                  </a:cubicBezTo>
                  <a:close/>
                  <a:moveTo>
                    <a:pt x="103" y="15"/>
                  </a:moveTo>
                  <a:cubicBezTo>
                    <a:pt x="103" y="16"/>
                    <a:pt x="103" y="16"/>
                    <a:pt x="103" y="16"/>
                  </a:cubicBezTo>
                  <a:cubicBezTo>
                    <a:pt x="104" y="16"/>
                    <a:pt x="104" y="16"/>
                    <a:pt x="104" y="16"/>
                  </a:cubicBezTo>
                  <a:cubicBezTo>
                    <a:pt x="105" y="16"/>
                    <a:pt x="105" y="16"/>
                    <a:pt x="105" y="16"/>
                  </a:cubicBezTo>
                  <a:cubicBezTo>
                    <a:pt x="106" y="16"/>
                    <a:pt x="106" y="16"/>
                    <a:pt x="106" y="16"/>
                  </a:cubicBezTo>
                  <a:cubicBezTo>
                    <a:pt x="105" y="15"/>
                    <a:pt x="105" y="15"/>
                    <a:pt x="104"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7"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0" y="14"/>
                  </a:moveTo>
                  <a:cubicBezTo>
                    <a:pt x="61" y="14"/>
                    <a:pt x="62" y="14"/>
                    <a:pt x="62" y="14"/>
                  </a:cubicBezTo>
                  <a:cubicBezTo>
                    <a:pt x="62" y="13"/>
                    <a:pt x="61" y="13"/>
                    <a:pt x="61" y="13"/>
                  </a:cubicBezTo>
                  <a:lnTo>
                    <a:pt x="60" y="14"/>
                  </a:lnTo>
                  <a:close/>
                  <a:moveTo>
                    <a:pt x="50" y="16"/>
                  </a:moveTo>
                  <a:cubicBezTo>
                    <a:pt x="50" y="16"/>
                    <a:pt x="51" y="16"/>
                    <a:pt x="52" y="16"/>
                  </a:cubicBezTo>
                  <a:cubicBezTo>
                    <a:pt x="53" y="16"/>
                    <a:pt x="54" y="16"/>
                    <a:pt x="55" y="16"/>
                  </a:cubicBezTo>
                  <a:cubicBezTo>
                    <a:pt x="55" y="15"/>
                    <a:pt x="54" y="14"/>
                    <a:pt x="52" y="15"/>
                  </a:cubicBezTo>
                  <a:cubicBezTo>
                    <a:pt x="52" y="14"/>
                    <a:pt x="51" y="14"/>
                    <a:pt x="51" y="13"/>
                  </a:cubicBezTo>
                  <a:cubicBezTo>
                    <a:pt x="51" y="13"/>
                    <a:pt x="50" y="13"/>
                    <a:pt x="49"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2" y="13"/>
                  </a:cubicBezTo>
                  <a:cubicBezTo>
                    <a:pt x="23" y="13"/>
                    <a:pt x="23" y="13"/>
                    <a:pt x="23" y="13"/>
                  </a:cubicBezTo>
                  <a:lnTo>
                    <a:pt x="24" y="13"/>
                  </a:lnTo>
                  <a:close/>
                  <a:moveTo>
                    <a:pt x="20" y="14"/>
                  </a:moveTo>
                  <a:cubicBezTo>
                    <a:pt x="20" y="13"/>
                    <a:pt x="19" y="13"/>
                    <a:pt x="18" y="12"/>
                  </a:cubicBezTo>
                  <a:cubicBezTo>
                    <a:pt x="17" y="12"/>
                    <a:pt x="16" y="12"/>
                    <a:pt x="15" y="12"/>
                  </a:cubicBezTo>
                  <a:cubicBezTo>
                    <a:pt x="15" y="13"/>
                    <a:pt x="16" y="14"/>
                    <a:pt x="17" y="14"/>
                  </a:cubicBezTo>
                  <a:cubicBezTo>
                    <a:pt x="18" y="14"/>
                    <a:pt x="19" y="14"/>
                    <a:pt x="20" y="14"/>
                  </a:cubicBezTo>
                  <a:close/>
                  <a:moveTo>
                    <a:pt x="102" y="13"/>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2" y="12"/>
                  </a:cubicBezTo>
                  <a:cubicBezTo>
                    <a:pt x="102" y="12"/>
                    <a:pt x="102" y="12"/>
                    <a:pt x="102" y="13"/>
                  </a:cubicBezTo>
                  <a:close/>
                  <a:moveTo>
                    <a:pt x="65" y="14"/>
                  </a:moveTo>
                  <a:cubicBezTo>
                    <a:pt x="66" y="14"/>
                    <a:pt x="67" y="13"/>
                    <a:pt x="67" y="12"/>
                  </a:cubicBezTo>
                  <a:cubicBezTo>
                    <a:pt x="67" y="12"/>
                    <a:pt x="66" y="12"/>
                    <a:pt x="66" y="12"/>
                  </a:cubicBezTo>
                  <a:cubicBezTo>
                    <a:pt x="65" y="12"/>
                    <a:pt x="65" y="12"/>
                    <a:pt x="64" y="12"/>
                  </a:cubicBezTo>
                  <a:lnTo>
                    <a:pt x="65" y="14"/>
                  </a:lnTo>
                  <a:close/>
                  <a:moveTo>
                    <a:pt x="52" y="12"/>
                  </a:moveTo>
                  <a:cubicBezTo>
                    <a:pt x="52" y="12"/>
                    <a:pt x="52" y="12"/>
                    <a:pt x="52" y="12"/>
                  </a:cubicBezTo>
                  <a:cubicBezTo>
                    <a:pt x="52" y="12"/>
                    <a:pt x="53" y="12"/>
                    <a:pt x="53" y="12"/>
                  </a:cubicBezTo>
                  <a:lnTo>
                    <a:pt x="53" y="11"/>
                  </a:lnTo>
                  <a:cubicBezTo>
                    <a:pt x="52" y="11"/>
                    <a:pt x="52" y="11"/>
                    <a:pt x="52" y="12"/>
                  </a:cubicBezTo>
                  <a:close/>
                  <a:moveTo>
                    <a:pt x="71" y="10"/>
                  </a:moveTo>
                  <a:cubicBezTo>
                    <a:pt x="71" y="10"/>
                    <a:pt x="71" y="10"/>
                    <a:pt x="70" y="10"/>
                  </a:cubicBezTo>
                  <a:cubicBezTo>
                    <a:pt x="70" y="10"/>
                    <a:pt x="70" y="11"/>
                    <a:pt x="70" y="11"/>
                  </a:cubicBezTo>
                  <a:cubicBezTo>
                    <a:pt x="71" y="11"/>
                    <a:pt x="71" y="11"/>
                    <a:pt x="71" y="10"/>
                  </a:cubicBezTo>
                  <a:close/>
                  <a:moveTo>
                    <a:pt x="57" y="11"/>
                  </a:moveTo>
                  <a:cubicBezTo>
                    <a:pt x="58" y="12"/>
                    <a:pt x="57" y="12"/>
                    <a:pt x="57" y="13"/>
                  </a:cubicBezTo>
                  <a:cubicBezTo>
                    <a:pt x="56" y="13"/>
                    <a:pt x="56" y="13"/>
                    <a:pt x="57" y="14"/>
                  </a:cubicBezTo>
                  <a:lnTo>
                    <a:pt x="59" y="14"/>
                  </a:lnTo>
                  <a:cubicBezTo>
                    <a:pt x="59" y="12"/>
                    <a:pt x="60" y="11"/>
                    <a:pt x="62" y="11"/>
                  </a:cubicBezTo>
                  <a:cubicBezTo>
                    <a:pt x="62" y="11"/>
                    <a:pt x="62" y="11"/>
                    <a:pt x="62" y="11"/>
                  </a:cubicBezTo>
                  <a:cubicBezTo>
                    <a:pt x="62" y="10"/>
                    <a:pt x="61" y="10"/>
                    <a:pt x="61" y="10"/>
                  </a:cubicBezTo>
                  <a:cubicBezTo>
                    <a:pt x="61" y="11"/>
                    <a:pt x="60" y="11"/>
                    <a:pt x="60" y="11"/>
                  </a:cubicBezTo>
                  <a:cubicBezTo>
                    <a:pt x="59" y="11"/>
                    <a:pt x="58" y="11"/>
                    <a:pt x="57"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1"/>
                  </a:cubicBezTo>
                  <a:cubicBezTo>
                    <a:pt x="18" y="10"/>
                    <a:pt x="19" y="10"/>
                    <a:pt x="19" y="10"/>
                  </a:cubicBezTo>
                  <a:cubicBezTo>
                    <a:pt x="18" y="9"/>
                    <a:pt x="18" y="9"/>
                    <a:pt x="17" y="10"/>
                  </a:cubicBezTo>
                  <a:cubicBezTo>
                    <a:pt x="17" y="10"/>
                    <a:pt x="17" y="11"/>
                    <a:pt x="17" y="11"/>
                  </a:cubicBezTo>
                  <a:close/>
                  <a:moveTo>
                    <a:pt x="53" y="9"/>
                  </a:moveTo>
                  <a:cubicBezTo>
                    <a:pt x="53" y="9"/>
                    <a:pt x="53" y="9"/>
                    <a:pt x="53" y="9"/>
                  </a:cubicBezTo>
                  <a:cubicBezTo>
                    <a:pt x="52" y="9"/>
                    <a:pt x="52" y="9"/>
                    <a:pt x="52" y="9"/>
                  </a:cubicBezTo>
                  <a:cubicBezTo>
                    <a:pt x="52" y="10"/>
                    <a:pt x="52" y="10"/>
                    <a:pt x="52" y="10"/>
                  </a:cubicBezTo>
                  <a:cubicBezTo>
                    <a:pt x="52" y="10"/>
                    <a:pt x="53" y="10"/>
                    <a:pt x="53" y="10"/>
                  </a:cubicBezTo>
                  <a:lnTo>
                    <a:pt x="53" y="9"/>
                  </a:lnTo>
                  <a:close/>
                  <a:moveTo>
                    <a:pt x="6" y="10"/>
                  </a:moveTo>
                  <a:cubicBezTo>
                    <a:pt x="7" y="10"/>
                    <a:pt x="7" y="9"/>
                    <a:pt x="7" y="9"/>
                  </a:cubicBezTo>
                  <a:cubicBezTo>
                    <a:pt x="8" y="9"/>
                    <a:pt x="8" y="8"/>
                    <a:pt x="8" y="7"/>
                  </a:cubicBezTo>
                  <a:lnTo>
                    <a:pt x="6" y="7"/>
                  </a:lnTo>
                  <a:cubicBezTo>
                    <a:pt x="6" y="8"/>
                    <a:pt x="6" y="9"/>
                    <a:pt x="6" y="10"/>
                  </a:cubicBezTo>
                  <a:close/>
                  <a:moveTo>
                    <a:pt x="12" y="13"/>
                  </a:moveTo>
                  <a:cubicBezTo>
                    <a:pt x="13" y="13"/>
                    <a:pt x="13" y="13"/>
                    <a:pt x="13" y="12"/>
                  </a:cubicBezTo>
                  <a:cubicBezTo>
                    <a:pt x="13" y="12"/>
                    <a:pt x="13" y="12"/>
                    <a:pt x="14" y="11"/>
                  </a:cubicBezTo>
                  <a:cubicBezTo>
                    <a:pt x="14" y="11"/>
                    <a:pt x="15" y="11"/>
                    <a:pt x="15" y="11"/>
                  </a:cubicBezTo>
                  <a:cubicBezTo>
                    <a:pt x="16" y="11"/>
                    <a:pt x="16" y="11"/>
                    <a:pt x="16" y="11"/>
                  </a:cubicBezTo>
                  <a:cubicBezTo>
                    <a:pt x="16" y="10"/>
                    <a:pt x="16" y="9"/>
                    <a:pt x="16" y="9"/>
                  </a:cubicBezTo>
                  <a:cubicBezTo>
                    <a:pt x="15" y="8"/>
                    <a:pt x="15" y="8"/>
                    <a:pt x="14" y="8"/>
                  </a:cubicBezTo>
                  <a:cubicBezTo>
                    <a:pt x="14" y="8"/>
                    <a:pt x="13" y="9"/>
                    <a:pt x="13" y="10"/>
                  </a:cubicBezTo>
                  <a:cubicBezTo>
                    <a:pt x="13" y="10"/>
                    <a:pt x="13" y="11"/>
                    <a:pt x="12" y="10"/>
                  </a:cubicBezTo>
                  <a:cubicBezTo>
                    <a:pt x="12" y="10"/>
                    <a:pt x="11" y="10"/>
                    <a:pt x="11" y="10"/>
                  </a:cubicBezTo>
                  <a:cubicBezTo>
                    <a:pt x="11" y="10"/>
                    <a:pt x="12" y="9"/>
                    <a:pt x="12" y="9"/>
                  </a:cubicBezTo>
                  <a:cubicBezTo>
                    <a:pt x="12" y="8"/>
                    <a:pt x="12" y="8"/>
                    <a:pt x="12" y="7"/>
                  </a:cubicBezTo>
                  <a:cubicBezTo>
                    <a:pt x="11" y="7"/>
                    <a:pt x="10" y="7"/>
                    <a:pt x="10" y="8"/>
                  </a:cubicBezTo>
                  <a:cubicBezTo>
                    <a:pt x="10" y="9"/>
                    <a:pt x="9" y="9"/>
                    <a:pt x="10" y="10"/>
                  </a:cubicBezTo>
                  <a:cubicBezTo>
                    <a:pt x="10" y="11"/>
                    <a:pt x="10" y="11"/>
                    <a:pt x="11" y="12"/>
                  </a:cubicBezTo>
                  <a:cubicBezTo>
                    <a:pt x="11" y="13"/>
                    <a:pt x="12" y="13"/>
                    <a:pt x="12" y="13"/>
                  </a:cubicBezTo>
                  <a:close/>
                  <a:moveTo>
                    <a:pt x="38" y="23"/>
                  </a:moveTo>
                  <a:cubicBezTo>
                    <a:pt x="39" y="23"/>
                    <a:pt x="39" y="23"/>
                    <a:pt x="39" y="23"/>
                  </a:cubicBezTo>
                  <a:cubicBezTo>
                    <a:pt x="39" y="23"/>
                    <a:pt x="39" y="23"/>
                    <a:pt x="40" y="23"/>
                  </a:cubicBezTo>
                  <a:cubicBezTo>
                    <a:pt x="40" y="24"/>
                    <a:pt x="40" y="24"/>
                    <a:pt x="41" y="24"/>
                  </a:cubicBezTo>
                  <a:cubicBezTo>
                    <a:pt x="41" y="24"/>
                    <a:pt x="41" y="24"/>
                    <a:pt x="41"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0" y="17"/>
                  </a:cubicBezTo>
                  <a:cubicBezTo>
                    <a:pt x="41" y="17"/>
                    <a:pt x="42" y="17"/>
                    <a:pt x="42" y="17"/>
                  </a:cubicBezTo>
                  <a:cubicBezTo>
                    <a:pt x="42" y="17"/>
                    <a:pt x="42" y="18"/>
                    <a:pt x="43" y="17"/>
                  </a:cubicBezTo>
                  <a:cubicBezTo>
                    <a:pt x="44" y="15"/>
                    <a:pt x="46" y="13"/>
                    <a:pt x="48" y="13"/>
                  </a:cubicBezTo>
                  <a:cubicBezTo>
                    <a:pt x="48" y="12"/>
                    <a:pt x="48" y="11"/>
                    <a:pt x="48" y="11"/>
                  </a:cubicBezTo>
                  <a:cubicBezTo>
                    <a:pt x="48" y="10"/>
                    <a:pt x="49" y="10"/>
                    <a:pt x="49" y="9"/>
                  </a:cubicBezTo>
                  <a:cubicBezTo>
                    <a:pt x="50" y="9"/>
                    <a:pt x="51" y="8"/>
                    <a:pt x="51" y="8"/>
                  </a:cubicBezTo>
                  <a:cubicBezTo>
                    <a:pt x="51" y="7"/>
                    <a:pt x="52" y="7"/>
                    <a:pt x="52" y="6"/>
                  </a:cubicBezTo>
                  <a:cubicBezTo>
                    <a:pt x="51" y="5"/>
                    <a:pt x="51" y="5"/>
                    <a:pt x="51" y="5"/>
                  </a:cubicBezTo>
                  <a:cubicBezTo>
                    <a:pt x="51" y="5"/>
                    <a:pt x="50" y="5"/>
                    <a:pt x="50" y="5"/>
                  </a:cubicBezTo>
                  <a:cubicBezTo>
                    <a:pt x="50" y="5"/>
                    <a:pt x="49" y="6"/>
                    <a:pt x="49" y="6"/>
                  </a:cubicBezTo>
                  <a:cubicBezTo>
                    <a:pt x="48" y="7"/>
                    <a:pt x="48" y="7"/>
                    <a:pt x="48" y="8"/>
                  </a:cubicBezTo>
                  <a:cubicBezTo>
                    <a:pt x="47" y="8"/>
                    <a:pt x="47" y="9"/>
                    <a:pt x="47" y="10"/>
                  </a:cubicBezTo>
                  <a:cubicBezTo>
                    <a:pt x="46" y="10"/>
                    <a:pt x="46" y="11"/>
                    <a:pt x="45" y="11"/>
                  </a:cubicBezTo>
                  <a:cubicBezTo>
                    <a:pt x="45" y="11"/>
                    <a:pt x="45" y="12"/>
                    <a:pt x="45" y="12"/>
                  </a:cubicBezTo>
                  <a:cubicBezTo>
                    <a:pt x="46" y="12"/>
                    <a:pt x="46" y="13"/>
                    <a:pt x="45" y="13"/>
                  </a:cubicBezTo>
                  <a:cubicBezTo>
                    <a:pt x="44" y="12"/>
                    <a:pt x="44" y="12"/>
                    <a:pt x="44" y="12"/>
                  </a:cubicBezTo>
                  <a:cubicBezTo>
                    <a:pt x="43" y="13"/>
                    <a:pt x="43" y="13"/>
                    <a:pt x="43" y="13"/>
                  </a:cubicBezTo>
                  <a:cubicBezTo>
                    <a:pt x="43" y="14"/>
                    <a:pt x="42" y="14"/>
                    <a:pt x="42" y="14"/>
                  </a:cubicBezTo>
                  <a:cubicBezTo>
                    <a:pt x="42" y="15"/>
                    <a:pt x="42" y="15"/>
                    <a:pt x="41" y="15"/>
                  </a:cubicBezTo>
                  <a:cubicBezTo>
                    <a:pt x="41" y="15"/>
                    <a:pt x="40" y="15"/>
                    <a:pt x="40" y="14"/>
                  </a:cubicBezTo>
                  <a:cubicBezTo>
                    <a:pt x="40"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3" y="8"/>
                    <a:pt x="3" y="8"/>
                    <a:pt x="3" y="7"/>
                  </a:cubicBezTo>
                  <a:cubicBezTo>
                    <a:pt x="3" y="7"/>
                    <a:pt x="2" y="7"/>
                    <a:pt x="2" y="8"/>
                  </a:cubicBezTo>
                  <a:cubicBezTo>
                    <a:pt x="2" y="8"/>
                    <a:pt x="2" y="8"/>
                    <a:pt x="1" y="8"/>
                  </a:cubicBezTo>
                  <a:close/>
                  <a:moveTo>
                    <a:pt x="3" y="13"/>
                  </a:moveTo>
                  <a:cubicBezTo>
                    <a:pt x="3" y="14"/>
                    <a:pt x="3" y="14"/>
                    <a:pt x="3" y="15"/>
                  </a:cubicBezTo>
                  <a:cubicBezTo>
                    <a:pt x="4" y="15"/>
                    <a:pt x="5" y="15"/>
                    <a:pt x="5" y="15"/>
                  </a:cubicBezTo>
                  <a:cubicBezTo>
                    <a:pt x="5" y="14"/>
                    <a:pt x="5" y="14"/>
                    <a:pt x="5" y="14"/>
                  </a:cubicBezTo>
                  <a:cubicBezTo>
                    <a:pt x="6" y="14"/>
                    <a:pt x="6" y="14"/>
                    <a:pt x="6" y="14"/>
                  </a:cubicBezTo>
                  <a:cubicBezTo>
                    <a:pt x="7" y="13"/>
                    <a:pt x="7" y="13"/>
                    <a:pt x="7" y="13"/>
                  </a:cubicBezTo>
                  <a:cubicBezTo>
                    <a:pt x="7" y="13"/>
                    <a:pt x="7" y="13"/>
                    <a:pt x="7" y="12"/>
                  </a:cubicBezTo>
                  <a:cubicBezTo>
                    <a:pt x="7" y="12"/>
                    <a:pt x="7" y="12"/>
                    <a:pt x="6" y="12"/>
                  </a:cubicBezTo>
                  <a:cubicBezTo>
                    <a:pt x="6" y="12"/>
                    <a:pt x="6" y="12"/>
                    <a:pt x="5" y="12"/>
                  </a:cubicBezTo>
                  <a:cubicBezTo>
                    <a:pt x="5" y="12"/>
                    <a:pt x="5" y="13"/>
                    <a:pt x="4" y="13"/>
                  </a:cubicBezTo>
                  <a:cubicBezTo>
                    <a:pt x="4" y="13"/>
                    <a:pt x="4" y="13"/>
                    <a:pt x="3" y="13"/>
                  </a:cubicBezTo>
                  <a:close/>
                  <a:moveTo>
                    <a:pt x="163" y="37"/>
                  </a:moveTo>
                  <a:cubicBezTo>
                    <a:pt x="163" y="37"/>
                    <a:pt x="163" y="38"/>
                    <a:pt x="164" y="39"/>
                  </a:cubicBezTo>
                  <a:cubicBezTo>
                    <a:pt x="164" y="39"/>
                    <a:pt x="164" y="39"/>
                    <a:pt x="164" y="39"/>
                  </a:cubicBezTo>
                  <a:cubicBezTo>
                    <a:pt x="164" y="39"/>
                    <a:pt x="165" y="38"/>
                    <a:pt x="165" y="38"/>
                  </a:cubicBezTo>
                  <a:cubicBezTo>
                    <a:pt x="165" y="38"/>
                    <a:pt x="165" y="37"/>
                    <a:pt x="164" y="37"/>
                  </a:cubicBezTo>
                  <a:cubicBezTo>
                    <a:pt x="164" y="36"/>
                    <a:pt x="164" y="36"/>
                    <a:pt x="163" y="37"/>
                  </a:cubicBezTo>
                  <a:close/>
                  <a:moveTo>
                    <a:pt x="96" y="21"/>
                  </a:moveTo>
                  <a:cubicBezTo>
                    <a:pt x="97" y="21"/>
                    <a:pt x="97" y="21"/>
                    <a:pt x="97" y="21"/>
                  </a:cubicBezTo>
                  <a:cubicBezTo>
                    <a:pt x="98" y="21"/>
                    <a:pt x="98" y="21"/>
                    <a:pt x="98" y="21"/>
                  </a:cubicBezTo>
                  <a:cubicBezTo>
                    <a:pt x="99" y="20"/>
                    <a:pt x="98" y="20"/>
                    <a:pt x="98" y="20"/>
                  </a:cubicBezTo>
                  <a:cubicBezTo>
                    <a:pt x="98" y="20"/>
                    <a:pt x="98" y="20"/>
                    <a:pt x="97" y="20"/>
                  </a:cubicBezTo>
                  <a:cubicBezTo>
                    <a:pt x="97" y="20"/>
                    <a:pt x="97" y="20"/>
                    <a:pt x="97" y="20"/>
                  </a:cubicBezTo>
                  <a:cubicBezTo>
                    <a:pt x="96" y="20"/>
                    <a:pt x="96" y="20"/>
                    <a:pt x="96" y="21"/>
                  </a:cubicBezTo>
                  <a:close/>
                  <a:moveTo>
                    <a:pt x="54" y="4"/>
                  </a:moveTo>
                  <a:cubicBezTo>
                    <a:pt x="54" y="5"/>
                    <a:pt x="54" y="5"/>
                    <a:pt x="54" y="6"/>
                  </a:cubicBezTo>
                  <a:cubicBezTo>
                    <a:pt x="54" y="6"/>
                    <a:pt x="53" y="7"/>
                    <a:pt x="53" y="8"/>
                  </a:cubicBezTo>
                  <a:cubicBezTo>
                    <a:pt x="53" y="8"/>
                    <a:pt x="54" y="8"/>
                    <a:pt x="54" y="8"/>
                  </a:cubicBezTo>
                  <a:cubicBezTo>
                    <a:pt x="54" y="8"/>
                    <a:pt x="54" y="8"/>
                    <a:pt x="54" y="9"/>
                  </a:cubicBezTo>
                  <a:cubicBezTo>
                    <a:pt x="55" y="8"/>
                    <a:pt x="56" y="8"/>
                    <a:pt x="56" y="8"/>
                  </a:cubicBezTo>
                  <a:cubicBezTo>
                    <a:pt x="57" y="8"/>
                    <a:pt x="58" y="9"/>
                    <a:pt x="58" y="9"/>
                  </a:cubicBezTo>
                  <a:cubicBezTo>
                    <a:pt x="59" y="9"/>
                    <a:pt x="60" y="9"/>
                    <a:pt x="60" y="10"/>
                  </a:cubicBezTo>
                  <a:cubicBezTo>
                    <a:pt x="61" y="10"/>
                    <a:pt x="62" y="10"/>
                    <a:pt x="63" y="9"/>
                  </a:cubicBezTo>
                  <a:lnTo>
                    <a:pt x="64" y="11"/>
                  </a:lnTo>
                  <a:cubicBezTo>
                    <a:pt x="64" y="11"/>
                    <a:pt x="65" y="11"/>
                    <a:pt x="65" y="10"/>
                  </a:cubicBezTo>
                  <a:cubicBezTo>
                    <a:pt x="65" y="10"/>
                    <a:pt x="65" y="9"/>
                    <a:pt x="65" y="9"/>
                  </a:cubicBezTo>
                  <a:cubicBezTo>
                    <a:pt x="66" y="10"/>
                    <a:pt x="67" y="10"/>
                    <a:pt x="67" y="9"/>
                  </a:cubicBezTo>
                  <a:cubicBezTo>
                    <a:pt x="68" y="9"/>
                    <a:pt x="69" y="9"/>
                    <a:pt x="69" y="9"/>
                  </a:cubicBezTo>
                  <a:cubicBezTo>
                    <a:pt x="70" y="9"/>
                    <a:pt x="70" y="9"/>
                    <a:pt x="71" y="8"/>
                  </a:cubicBezTo>
                  <a:cubicBezTo>
                    <a:pt x="72" y="8"/>
                    <a:pt x="72" y="8"/>
                    <a:pt x="73" y="8"/>
                  </a:cubicBezTo>
                  <a:cubicBezTo>
                    <a:pt x="74" y="14"/>
                    <a:pt x="75" y="19"/>
                    <a:pt x="76" y="25"/>
                  </a:cubicBezTo>
                  <a:cubicBezTo>
                    <a:pt x="75" y="25"/>
                    <a:pt x="75" y="25"/>
                    <a:pt x="74" y="25"/>
                  </a:cubicBezTo>
                  <a:cubicBezTo>
                    <a:pt x="74" y="25"/>
                    <a:pt x="74" y="25"/>
                    <a:pt x="74" y="25"/>
                  </a:cubicBezTo>
                  <a:cubicBezTo>
                    <a:pt x="74" y="25"/>
                    <a:pt x="73" y="26"/>
                    <a:pt x="73" y="26"/>
                  </a:cubicBezTo>
                  <a:cubicBezTo>
                    <a:pt x="73" y="26"/>
                    <a:pt x="73" y="26"/>
                    <a:pt x="72" y="27"/>
                  </a:cubicBezTo>
                  <a:cubicBezTo>
                    <a:pt x="72" y="27"/>
                    <a:pt x="72" y="26"/>
                    <a:pt x="72" y="26"/>
                  </a:cubicBezTo>
                  <a:cubicBezTo>
                    <a:pt x="71" y="26"/>
                    <a:pt x="71" y="26"/>
                    <a:pt x="71" y="26"/>
                  </a:cubicBezTo>
                  <a:cubicBezTo>
                    <a:pt x="71" y="25"/>
                    <a:pt x="71" y="25"/>
                    <a:pt x="71" y="25"/>
                  </a:cubicBezTo>
                  <a:cubicBezTo>
                    <a:pt x="71" y="25"/>
                    <a:pt x="70" y="25"/>
                    <a:pt x="70" y="25"/>
                  </a:cubicBezTo>
                  <a:cubicBezTo>
                    <a:pt x="69" y="26"/>
                    <a:pt x="70" y="26"/>
                    <a:pt x="70" y="27"/>
                  </a:cubicBezTo>
                  <a:cubicBezTo>
                    <a:pt x="71" y="27"/>
                    <a:pt x="71" y="28"/>
                    <a:pt x="72" y="28"/>
                  </a:cubicBezTo>
                  <a:cubicBezTo>
                    <a:pt x="73" y="28"/>
                    <a:pt x="74" y="28"/>
                    <a:pt x="74" y="28"/>
                  </a:cubicBezTo>
                  <a:cubicBezTo>
                    <a:pt x="75" y="27"/>
                    <a:pt x="75" y="27"/>
                    <a:pt x="76" y="28"/>
                  </a:cubicBezTo>
                  <a:cubicBezTo>
                    <a:pt x="77" y="31"/>
                    <a:pt x="77" y="34"/>
                    <a:pt x="77" y="36"/>
                  </a:cubicBezTo>
                  <a:cubicBezTo>
                    <a:pt x="78" y="39"/>
                    <a:pt x="78" y="42"/>
                    <a:pt x="78" y="45"/>
                  </a:cubicBezTo>
                  <a:cubicBezTo>
                    <a:pt x="78" y="46"/>
                    <a:pt x="79" y="48"/>
                    <a:pt x="79" y="49"/>
                  </a:cubicBezTo>
                  <a:cubicBezTo>
                    <a:pt x="79" y="51"/>
                    <a:pt x="80" y="52"/>
                    <a:pt x="80" y="54"/>
                  </a:cubicBezTo>
                  <a:cubicBezTo>
                    <a:pt x="80" y="54"/>
                    <a:pt x="80" y="55"/>
                    <a:pt x="80" y="55"/>
                  </a:cubicBezTo>
                  <a:cubicBezTo>
                    <a:pt x="80" y="56"/>
                    <a:pt x="80" y="56"/>
                    <a:pt x="80" y="57"/>
                  </a:cubicBezTo>
                  <a:cubicBezTo>
                    <a:pt x="80" y="57"/>
                    <a:pt x="80" y="57"/>
                    <a:pt x="80" y="58"/>
                  </a:cubicBezTo>
                  <a:cubicBezTo>
                    <a:pt x="80"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2" y="71"/>
                    <a:pt x="82" y="71"/>
                    <a:pt x="82" y="72"/>
                  </a:cubicBezTo>
                  <a:cubicBezTo>
                    <a:pt x="82" y="72"/>
                    <a:pt x="82" y="73"/>
                    <a:pt x="82" y="73"/>
                  </a:cubicBezTo>
                  <a:cubicBezTo>
                    <a:pt x="82" y="75"/>
                    <a:pt x="83" y="77"/>
                    <a:pt x="83" y="79"/>
                  </a:cubicBezTo>
                  <a:cubicBezTo>
                    <a:pt x="84" y="81"/>
                    <a:pt x="84" y="83"/>
                    <a:pt x="84" y="85"/>
                  </a:cubicBezTo>
                  <a:cubicBezTo>
                    <a:pt x="84" y="85"/>
                    <a:pt x="84" y="85"/>
                    <a:pt x="84" y="86"/>
                  </a:cubicBezTo>
                  <a:cubicBezTo>
                    <a:pt x="84" y="86"/>
                    <a:pt x="84" y="86"/>
                    <a:pt x="84" y="87"/>
                  </a:cubicBezTo>
                  <a:cubicBezTo>
                    <a:pt x="84" y="88"/>
                    <a:pt x="85" y="89"/>
                    <a:pt x="85" y="91"/>
                  </a:cubicBezTo>
                  <a:cubicBezTo>
                    <a:pt x="85" y="92"/>
                    <a:pt x="85" y="94"/>
                    <a:pt x="85" y="96"/>
                  </a:cubicBezTo>
                  <a:cubicBezTo>
                    <a:pt x="86" y="96"/>
                    <a:pt x="87" y="95"/>
                    <a:pt x="87" y="94"/>
                  </a:cubicBezTo>
                  <a:cubicBezTo>
                    <a:pt x="87" y="94"/>
                    <a:pt x="87" y="93"/>
                    <a:pt x="87" y="93"/>
                  </a:cubicBezTo>
                  <a:cubicBezTo>
                    <a:pt x="88" y="89"/>
                    <a:pt x="88" y="85"/>
                    <a:pt x="88" y="81"/>
                  </a:cubicBezTo>
                  <a:cubicBezTo>
                    <a:pt x="89" y="77"/>
                    <a:pt x="89" y="73"/>
                    <a:pt x="90" y="68"/>
                  </a:cubicBezTo>
                  <a:cubicBezTo>
                    <a:pt x="90" y="67"/>
                    <a:pt x="90" y="67"/>
                    <a:pt x="90" y="66"/>
                  </a:cubicBezTo>
                  <a:cubicBezTo>
                    <a:pt x="90" y="66"/>
                    <a:pt x="90" y="65"/>
                    <a:pt x="91" y="65"/>
                  </a:cubicBezTo>
                  <a:cubicBezTo>
                    <a:pt x="91" y="64"/>
                    <a:pt x="91" y="64"/>
                    <a:pt x="91" y="63"/>
                  </a:cubicBezTo>
                  <a:cubicBezTo>
                    <a:pt x="90" y="62"/>
                    <a:pt x="90" y="62"/>
                    <a:pt x="91" y="61"/>
                  </a:cubicBezTo>
                  <a:cubicBezTo>
                    <a:pt x="91" y="61"/>
                    <a:pt x="91" y="61"/>
                    <a:pt x="91" y="60"/>
                  </a:cubicBezTo>
                  <a:cubicBezTo>
                    <a:pt x="91" y="60"/>
                    <a:pt x="91" y="60"/>
                    <a:pt x="91" y="60"/>
                  </a:cubicBezTo>
                  <a:cubicBezTo>
                    <a:pt x="91" y="59"/>
                    <a:pt x="91" y="59"/>
                    <a:pt x="91" y="59"/>
                  </a:cubicBezTo>
                  <a:cubicBezTo>
                    <a:pt x="91" y="59"/>
                    <a:pt x="91" y="59"/>
                    <a:pt x="91" y="59"/>
                  </a:cubicBezTo>
                  <a:cubicBezTo>
                    <a:pt x="91" y="59"/>
                    <a:pt x="91" y="58"/>
                    <a:pt x="91" y="57"/>
                  </a:cubicBezTo>
                  <a:cubicBezTo>
                    <a:pt x="91" y="56"/>
                    <a:pt x="91" y="56"/>
                    <a:pt x="91" y="55"/>
                  </a:cubicBezTo>
                  <a:cubicBezTo>
                    <a:pt x="91" y="55"/>
                    <a:pt x="91"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4" y="34"/>
                    <a:pt x="95" y="31"/>
                  </a:cubicBezTo>
                  <a:cubicBezTo>
                    <a:pt x="95" y="30"/>
                    <a:pt x="96" y="31"/>
                    <a:pt x="96" y="31"/>
                  </a:cubicBezTo>
                  <a:cubicBezTo>
                    <a:pt x="96" y="31"/>
                    <a:pt x="96" y="32"/>
                    <a:pt x="96" y="32"/>
                  </a:cubicBezTo>
                  <a:cubicBezTo>
                    <a:pt x="97" y="32"/>
                    <a:pt x="97" y="32"/>
                    <a:pt x="97" y="32"/>
                  </a:cubicBezTo>
                  <a:cubicBezTo>
                    <a:pt x="98" y="32"/>
                    <a:pt x="98" y="32"/>
                    <a:pt x="98" y="33"/>
                  </a:cubicBezTo>
                  <a:cubicBezTo>
                    <a:pt x="98" y="33"/>
                    <a:pt x="98" y="34"/>
                    <a:pt x="99" y="35"/>
                  </a:cubicBezTo>
                  <a:cubicBezTo>
                    <a:pt x="99" y="35"/>
                    <a:pt x="99" y="36"/>
                    <a:pt x="99" y="37"/>
                  </a:cubicBezTo>
                  <a:cubicBezTo>
                    <a:pt x="99" y="37"/>
                    <a:pt x="100" y="38"/>
                    <a:pt x="100" y="38"/>
                  </a:cubicBezTo>
                  <a:cubicBezTo>
                    <a:pt x="101" y="39"/>
                    <a:pt x="102" y="39"/>
                    <a:pt x="102" y="39"/>
                  </a:cubicBezTo>
                  <a:cubicBezTo>
                    <a:pt x="102" y="39"/>
                    <a:pt x="102" y="39"/>
                    <a:pt x="102" y="40"/>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7" y="46"/>
                    <a:pt x="108" y="46"/>
                  </a:cubicBezTo>
                  <a:cubicBezTo>
                    <a:pt x="108" y="47"/>
                    <a:pt x="109" y="47"/>
                    <a:pt x="109" y="48"/>
                  </a:cubicBezTo>
                  <a:cubicBezTo>
                    <a:pt x="110" y="49"/>
                    <a:pt x="110" y="50"/>
                    <a:pt x="110" y="51"/>
                  </a:cubicBezTo>
                  <a:cubicBezTo>
                    <a:pt x="111" y="52"/>
                    <a:pt x="111" y="53"/>
                    <a:pt x="113" y="53"/>
                  </a:cubicBezTo>
                  <a:cubicBezTo>
                    <a:pt x="113" y="52"/>
                    <a:pt x="113" y="51"/>
                    <a:pt x="112" y="50"/>
                  </a:cubicBezTo>
                  <a:cubicBezTo>
                    <a:pt x="112" y="48"/>
                    <a:pt x="112" y="46"/>
                    <a:pt x="113" y="45"/>
                  </a:cubicBezTo>
                  <a:cubicBezTo>
                    <a:pt x="113" y="44"/>
                    <a:pt x="113" y="44"/>
                    <a:pt x="112" y="44"/>
                  </a:cubicBezTo>
                  <a:cubicBezTo>
                    <a:pt x="112" y="44"/>
                    <a:pt x="112" y="43"/>
                    <a:pt x="112" y="43"/>
                  </a:cubicBezTo>
                  <a:cubicBezTo>
                    <a:pt x="112" y="43"/>
                    <a:pt x="112" y="43"/>
                    <a:pt x="111" y="42"/>
                  </a:cubicBezTo>
                  <a:cubicBezTo>
                    <a:pt x="111" y="42"/>
                    <a:pt x="111" y="42"/>
                    <a:pt x="111" y="41"/>
                  </a:cubicBezTo>
                  <a:cubicBezTo>
                    <a:pt x="111" y="40"/>
                    <a:pt x="112" y="40"/>
                    <a:pt x="113" y="39"/>
                  </a:cubicBezTo>
                  <a:cubicBezTo>
                    <a:pt x="113" y="39"/>
                    <a:pt x="113" y="39"/>
                    <a:pt x="113" y="38"/>
                  </a:cubicBezTo>
                  <a:cubicBezTo>
                    <a:pt x="114" y="38"/>
                    <a:pt x="114" y="38"/>
                    <a:pt x="114" y="38"/>
                  </a:cubicBezTo>
                  <a:cubicBezTo>
                    <a:pt x="114" y="37"/>
                    <a:pt x="115" y="37"/>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0" y="31"/>
                    <a:pt x="110" y="31"/>
                    <a:pt x="110" y="31"/>
                  </a:cubicBezTo>
                  <a:cubicBezTo>
                    <a:pt x="109" y="31"/>
                    <a:pt x="109" y="31"/>
                    <a:pt x="109" y="31"/>
                  </a:cubicBezTo>
                  <a:cubicBezTo>
                    <a:pt x="109" y="30"/>
                    <a:pt x="108" y="30"/>
                    <a:pt x="108" y="30"/>
                  </a:cubicBezTo>
                  <a:cubicBezTo>
                    <a:pt x="108" y="30"/>
                    <a:pt x="107" y="30"/>
                    <a:pt x="107" y="30"/>
                  </a:cubicBezTo>
                  <a:cubicBezTo>
                    <a:pt x="106" y="29"/>
                    <a:pt x="105" y="28"/>
                    <a:pt x="104" y="28"/>
                  </a:cubicBezTo>
                  <a:cubicBezTo>
                    <a:pt x="103" y="28"/>
                    <a:pt x="102" y="28"/>
                    <a:pt x="102" y="27"/>
                  </a:cubicBezTo>
                  <a:cubicBezTo>
                    <a:pt x="101" y="27"/>
                    <a:pt x="100" y="27"/>
                    <a:pt x="100" y="26"/>
                  </a:cubicBezTo>
                  <a:cubicBezTo>
                    <a:pt x="100" y="25"/>
                    <a:pt x="100" y="24"/>
                    <a:pt x="101" y="24"/>
                  </a:cubicBezTo>
                  <a:cubicBezTo>
                    <a:pt x="102" y="23"/>
                    <a:pt x="103" y="22"/>
                    <a:pt x="103" y="21"/>
                  </a:cubicBezTo>
                  <a:cubicBezTo>
                    <a:pt x="103" y="21"/>
                    <a:pt x="102" y="21"/>
                    <a:pt x="102" y="21"/>
                  </a:cubicBezTo>
                  <a:cubicBezTo>
                    <a:pt x="102" y="21"/>
                    <a:pt x="102" y="21"/>
                    <a:pt x="101" y="21"/>
                  </a:cubicBezTo>
                  <a:cubicBezTo>
                    <a:pt x="101" y="22"/>
                    <a:pt x="101" y="22"/>
                    <a:pt x="101" y="22"/>
                  </a:cubicBezTo>
                  <a:cubicBezTo>
                    <a:pt x="101" y="22"/>
                    <a:pt x="101" y="22"/>
                    <a:pt x="101" y="22"/>
                  </a:cubicBezTo>
                  <a:cubicBezTo>
                    <a:pt x="101" y="23"/>
                    <a:pt x="100" y="23"/>
                    <a:pt x="100" y="23"/>
                  </a:cubicBezTo>
                  <a:cubicBezTo>
                    <a:pt x="100" y="23"/>
                    <a:pt x="100" y="23"/>
                    <a:pt x="100" y="23"/>
                  </a:cubicBezTo>
                  <a:cubicBezTo>
                    <a:pt x="99" y="23"/>
                    <a:pt x="99" y="24"/>
                    <a:pt x="98" y="25"/>
                  </a:cubicBezTo>
                  <a:cubicBezTo>
                    <a:pt x="98" y="26"/>
                    <a:pt x="97" y="26"/>
                    <a:pt x="96" y="26"/>
                  </a:cubicBezTo>
                  <a:cubicBezTo>
                    <a:pt x="96" y="25"/>
                    <a:pt x="96" y="24"/>
                    <a:pt x="96" y="22"/>
                  </a:cubicBezTo>
                  <a:cubicBezTo>
                    <a:pt x="96" y="20"/>
                    <a:pt x="96" y="19"/>
                    <a:pt x="97" y="18"/>
                  </a:cubicBezTo>
                  <a:cubicBezTo>
                    <a:pt x="97" y="17"/>
                    <a:pt x="97" y="17"/>
                    <a:pt x="97" y="17"/>
                  </a:cubicBezTo>
                  <a:cubicBezTo>
                    <a:pt x="97" y="18"/>
                    <a:pt x="97" y="18"/>
                    <a:pt x="98" y="18"/>
                  </a:cubicBezTo>
                  <a:cubicBezTo>
                    <a:pt x="99" y="17"/>
                    <a:pt x="99" y="17"/>
                    <a:pt x="99" y="16"/>
                  </a:cubicBezTo>
                  <a:cubicBezTo>
                    <a:pt x="99" y="16"/>
                    <a:pt x="100" y="15"/>
                    <a:pt x="100" y="15"/>
                  </a:cubicBezTo>
                  <a:cubicBezTo>
                    <a:pt x="99" y="15"/>
                    <a:pt x="99" y="15"/>
                    <a:pt x="99" y="15"/>
                  </a:cubicBezTo>
                  <a:cubicBezTo>
                    <a:pt x="98" y="15"/>
                    <a:pt x="98" y="15"/>
                    <a:pt x="97" y="15"/>
                  </a:cubicBezTo>
                  <a:cubicBezTo>
                    <a:pt x="97" y="14"/>
                    <a:pt x="97" y="13"/>
                    <a:pt x="97" y="12"/>
                  </a:cubicBezTo>
                  <a:cubicBezTo>
                    <a:pt x="98" y="11"/>
                    <a:pt x="98" y="10"/>
                    <a:pt x="98" y="9"/>
                  </a:cubicBezTo>
                  <a:cubicBezTo>
                    <a:pt x="99" y="8"/>
                    <a:pt x="99" y="8"/>
                    <a:pt x="99" y="7"/>
                  </a:cubicBezTo>
                  <a:cubicBezTo>
                    <a:pt x="100" y="6"/>
                    <a:pt x="101" y="6"/>
                    <a:pt x="102" y="6"/>
                  </a:cubicBezTo>
                  <a:cubicBezTo>
                    <a:pt x="102" y="6"/>
                    <a:pt x="102" y="7"/>
                    <a:pt x="103" y="7"/>
                  </a:cubicBezTo>
                  <a:cubicBezTo>
                    <a:pt x="103" y="7"/>
                    <a:pt x="104" y="8"/>
                    <a:pt x="105" y="8"/>
                  </a:cubicBezTo>
                  <a:cubicBezTo>
                    <a:pt x="104" y="8"/>
                    <a:pt x="105" y="9"/>
                    <a:pt x="105" y="9"/>
                  </a:cubicBezTo>
                  <a:cubicBezTo>
                    <a:pt x="105" y="10"/>
                    <a:pt x="105" y="10"/>
                    <a:pt x="106" y="10"/>
                  </a:cubicBezTo>
                  <a:cubicBezTo>
                    <a:pt x="106" y="10"/>
                    <a:pt x="106" y="10"/>
                    <a:pt x="106" y="11"/>
                  </a:cubicBezTo>
                  <a:cubicBezTo>
                    <a:pt x="106" y="11"/>
                    <a:pt x="106" y="11"/>
                    <a:pt x="106" y="12"/>
                  </a:cubicBezTo>
                  <a:cubicBezTo>
                    <a:pt x="107" y="12"/>
                    <a:pt x="108" y="12"/>
                    <a:pt x="109" y="13"/>
                  </a:cubicBezTo>
                  <a:cubicBezTo>
                    <a:pt x="110" y="13"/>
                    <a:pt x="112" y="13"/>
                    <a:pt x="113" y="13"/>
                  </a:cubicBezTo>
                  <a:cubicBezTo>
                    <a:pt x="114" y="13"/>
                    <a:pt x="114" y="13"/>
                    <a:pt x="114" y="12"/>
                  </a:cubicBezTo>
                  <a:cubicBezTo>
                    <a:pt x="114" y="12"/>
                    <a:pt x="115" y="11"/>
                    <a:pt x="116" y="11"/>
                  </a:cubicBezTo>
                  <a:cubicBezTo>
                    <a:pt x="116" y="10"/>
                    <a:pt x="116" y="10"/>
                    <a:pt x="116" y="11"/>
                  </a:cubicBezTo>
                  <a:cubicBezTo>
                    <a:pt x="116" y="11"/>
                    <a:pt x="116" y="11"/>
                    <a:pt x="116" y="11"/>
                  </a:cubicBezTo>
                  <a:lnTo>
                    <a:pt x="116" y="12"/>
                  </a:lnTo>
                  <a:cubicBezTo>
                    <a:pt x="116" y="13"/>
                    <a:pt x="117" y="13"/>
                    <a:pt x="117" y="13"/>
                  </a:cubicBezTo>
                  <a:cubicBezTo>
                    <a:pt x="119" y="13"/>
                    <a:pt x="121" y="13"/>
                    <a:pt x="122" y="13"/>
                  </a:cubicBezTo>
                  <a:cubicBezTo>
                    <a:pt x="124" y="13"/>
                    <a:pt x="126" y="13"/>
                    <a:pt x="127" y="13"/>
                  </a:cubicBezTo>
                  <a:cubicBezTo>
                    <a:pt x="127" y="12"/>
                    <a:pt x="127" y="11"/>
                    <a:pt x="126" y="10"/>
                  </a:cubicBezTo>
                  <a:cubicBezTo>
                    <a:pt x="126" y="10"/>
                    <a:pt x="125" y="10"/>
                    <a:pt x="125" y="10"/>
                  </a:cubicBezTo>
                  <a:cubicBezTo>
                    <a:pt x="124" y="10"/>
                    <a:pt x="124" y="10"/>
                    <a:pt x="124" y="9"/>
                  </a:cubicBezTo>
                  <a:cubicBezTo>
                    <a:pt x="124" y="9"/>
                    <a:pt x="125" y="8"/>
                    <a:pt x="125" y="8"/>
                  </a:cubicBezTo>
                  <a:cubicBezTo>
                    <a:pt x="125" y="8"/>
                    <a:pt x="125" y="8"/>
                    <a:pt x="126" y="8"/>
                  </a:cubicBezTo>
                  <a:cubicBezTo>
                    <a:pt x="126" y="9"/>
                    <a:pt x="126" y="9"/>
                    <a:pt x="126" y="9"/>
                  </a:cubicBezTo>
                  <a:cubicBezTo>
                    <a:pt x="127" y="9"/>
                    <a:pt x="127" y="9"/>
                    <a:pt x="127" y="9"/>
                  </a:cubicBezTo>
                  <a:cubicBezTo>
                    <a:pt x="127" y="9"/>
                    <a:pt x="128" y="8"/>
                    <a:pt x="128" y="8"/>
                  </a:cubicBezTo>
                  <a:cubicBezTo>
                    <a:pt x="128" y="7"/>
                    <a:pt x="128" y="6"/>
                    <a:pt x="128" y="6"/>
                  </a:cubicBezTo>
                  <a:cubicBezTo>
                    <a:pt x="129" y="6"/>
                    <a:pt x="129" y="6"/>
                    <a:pt x="129" y="6"/>
                  </a:cubicBezTo>
                  <a:cubicBezTo>
                    <a:pt x="129" y="7"/>
                    <a:pt x="129" y="7"/>
                    <a:pt x="129" y="7"/>
                  </a:cubicBezTo>
                  <a:lnTo>
                    <a:pt x="129" y="8"/>
                  </a:lnTo>
                  <a:cubicBezTo>
                    <a:pt x="129" y="9"/>
                    <a:pt x="130" y="9"/>
                    <a:pt x="130" y="9"/>
                  </a:cubicBezTo>
                  <a:cubicBezTo>
                    <a:pt x="131" y="9"/>
                    <a:pt x="131" y="8"/>
                    <a:pt x="130" y="8"/>
                  </a:cubicBezTo>
                  <a:cubicBezTo>
                    <a:pt x="130" y="7"/>
                    <a:pt x="130" y="6"/>
                    <a:pt x="131" y="6"/>
                  </a:cubicBezTo>
                  <a:cubicBezTo>
                    <a:pt x="131" y="5"/>
                    <a:pt x="133" y="4"/>
                    <a:pt x="134" y="4"/>
                  </a:cubicBezTo>
                  <a:cubicBezTo>
                    <a:pt x="134" y="4"/>
                    <a:pt x="135" y="4"/>
                    <a:pt x="135" y="3"/>
                  </a:cubicBezTo>
                  <a:cubicBezTo>
                    <a:pt x="135" y="3"/>
                    <a:pt x="135" y="2"/>
                    <a:pt x="136" y="2"/>
                  </a:cubicBezTo>
                  <a:cubicBezTo>
                    <a:pt x="136" y="2"/>
                    <a:pt x="136" y="1"/>
                    <a:pt x="137" y="1"/>
                  </a:cubicBezTo>
                  <a:cubicBezTo>
                    <a:pt x="137" y="1"/>
                    <a:pt x="137" y="1"/>
                    <a:pt x="138" y="2"/>
                  </a:cubicBezTo>
                  <a:cubicBezTo>
                    <a:pt x="138" y="3"/>
                    <a:pt x="138" y="3"/>
                    <a:pt x="138" y="3"/>
                  </a:cubicBezTo>
                  <a:cubicBezTo>
                    <a:pt x="137" y="3"/>
                    <a:pt x="137" y="3"/>
                    <a:pt x="137" y="4"/>
                  </a:cubicBezTo>
                  <a:cubicBezTo>
                    <a:pt x="137" y="4"/>
                    <a:pt x="137" y="4"/>
                    <a:pt x="136"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5"/>
                    <a:pt x="141" y="4"/>
                  </a:cubicBezTo>
                  <a:cubicBezTo>
                    <a:pt x="141" y="5"/>
                    <a:pt x="141" y="5"/>
                    <a:pt x="141" y="5"/>
                  </a:cubicBezTo>
                  <a:cubicBezTo>
                    <a:pt x="141" y="5"/>
                    <a:pt x="141" y="6"/>
                    <a:pt x="141" y="6"/>
                  </a:cubicBezTo>
                  <a:cubicBezTo>
                    <a:pt x="141" y="6"/>
                    <a:pt x="140" y="6"/>
                    <a:pt x="140" y="6"/>
                  </a:cubicBezTo>
                  <a:cubicBezTo>
                    <a:pt x="140" y="7"/>
                    <a:pt x="140" y="7"/>
                    <a:pt x="140" y="7"/>
                  </a:cubicBezTo>
                  <a:cubicBezTo>
                    <a:pt x="140" y="8"/>
                    <a:pt x="140" y="8"/>
                    <a:pt x="140" y="8"/>
                  </a:cubicBezTo>
                  <a:cubicBezTo>
                    <a:pt x="141" y="8"/>
                    <a:pt x="141" y="7"/>
                    <a:pt x="142" y="8"/>
                  </a:cubicBezTo>
                  <a:cubicBezTo>
                    <a:pt x="142" y="8"/>
                    <a:pt x="141" y="9"/>
                    <a:pt x="141" y="8"/>
                  </a:cubicBezTo>
                  <a:cubicBezTo>
                    <a:pt x="140" y="8"/>
                    <a:pt x="140" y="8"/>
                    <a:pt x="139" y="8"/>
                  </a:cubicBezTo>
                  <a:cubicBezTo>
                    <a:pt x="139" y="8"/>
                    <a:pt x="139" y="8"/>
                    <a:pt x="138" y="8"/>
                  </a:cubicBezTo>
                  <a:cubicBezTo>
                    <a:pt x="138" y="8"/>
                    <a:pt x="138" y="9"/>
                    <a:pt x="138" y="9"/>
                  </a:cubicBezTo>
                  <a:cubicBezTo>
                    <a:pt x="137" y="9"/>
                    <a:pt x="137" y="9"/>
                    <a:pt x="137" y="9"/>
                  </a:cubicBezTo>
                  <a:cubicBezTo>
                    <a:pt x="136" y="8"/>
                    <a:pt x="136" y="8"/>
                    <a:pt x="135" y="8"/>
                  </a:cubicBezTo>
                  <a:cubicBezTo>
                    <a:pt x="135" y="8"/>
                    <a:pt x="134"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0" y="10"/>
                  </a:cubicBezTo>
                  <a:cubicBezTo>
                    <a:pt x="130" y="10"/>
                    <a:pt x="130" y="10"/>
                    <a:pt x="130" y="10"/>
                  </a:cubicBezTo>
                  <a:cubicBezTo>
                    <a:pt x="130" y="10"/>
                    <a:pt x="130" y="10"/>
                    <a:pt x="130" y="10"/>
                  </a:cubicBezTo>
                  <a:cubicBezTo>
                    <a:pt x="129" y="11"/>
                    <a:pt x="129" y="11"/>
                    <a:pt x="130" y="11"/>
                  </a:cubicBezTo>
                  <a:cubicBezTo>
                    <a:pt x="130" y="11"/>
                    <a:pt x="130" y="12"/>
                    <a:pt x="130" y="12"/>
                  </a:cubicBezTo>
                  <a:cubicBezTo>
                    <a:pt x="131" y="12"/>
                    <a:pt x="131" y="12"/>
                    <a:pt x="132" y="12"/>
                  </a:cubicBezTo>
                  <a:cubicBezTo>
                    <a:pt x="133" y="12"/>
                    <a:pt x="133" y="12"/>
                    <a:pt x="134" y="13"/>
                  </a:cubicBezTo>
                  <a:cubicBezTo>
                    <a:pt x="134" y="13"/>
                    <a:pt x="134" y="13"/>
                    <a:pt x="134" y="14"/>
                  </a:cubicBezTo>
                  <a:cubicBezTo>
                    <a:pt x="134" y="14"/>
                    <a:pt x="133" y="14"/>
                    <a:pt x="133" y="15"/>
                  </a:cubicBezTo>
                  <a:cubicBezTo>
                    <a:pt x="133" y="15"/>
                    <a:pt x="133" y="16"/>
                    <a:pt x="132" y="16"/>
                  </a:cubicBezTo>
                  <a:cubicBezTo>
                    <a:pt x="132" y="17"/>
                    <a:pt x="131" y="18"/>
                    <a:pt x="131" y="18"/>
                  </a:cubicBezTo>
                  <a:cubicBezTo>
                    <a:pt x="130" y="17"/>
                    <a:pt x="130"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6" y="16"/>
                    <a:pt x="127" y="16"/>
                    <a:pt x="127" y="16"/>
                  </a:cubicBezTo>
                  <a:cubicBezTo>
                    <a:pt x="127" y="15"/>
                    <a:pt x="128" y="15"/>
                    <a:pt x="128" y="15"/>
                  </a:cubicBezTo>
                  <a:cubicBezTo>
                    <a:pt x="128" y="16"/>
                    <a:pt x="128" y="17"/>
                    <a:pt x="129" y="18"/>
                  </a:cubicBezTo>
                  <a:cubicBezTo>
                    <a:pt x="129" y="18"/>
                    <a:pt x="130" y="19"/>
                    <a:pt x="129" y="20"/>
                  </a:cubicBezTo>
                  <a:cubicBezTo>
                    <a:pt x="130" y="20"/>
                    <a:pt x="130" y="20"/>
                    <a:pt x="130" y="21"/>
                  </a:cubicBezTo>
                  <a:cubicBezTo>
                    <a:pt x="130"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9"/>
                  </a:cubicBezTo>
                  <a:cubicBezTo>
                    <a:pt x="135" y="18"/>
                    <a:pt x="135" y="18"/>
                    <a:pt x="134"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6" y="14"/>
                    <a:pt x="137" y="14"/>
                  </a:cubicBezTo>
                  <a:cubicBezTo>
                    <a:pt x="137" y="14"/>
                    <a:pt x="138" y="14"/>
                    <a:pt x="138" y="13"/>
                  </a:cubicBezTo>
                  <a:cubicBezTo>
                    <a:pt x="138" y="13"/>
                    <a:pt x="138" y="13"/>
                    <a:pt x="139" y="13"/>
                  </a:cubicBezTo>
                  <a:cubicBezTo>
                    <a:pt x="138" y="14"/>
                    <a:pt x="138" y="15"/>
                    <a:pt x="139" y="15"/>
                  </a:cubicBezTo>
                  <a:cubicBezTo>
                    <a:pt x="140" y="16"/>
                    <a:pt x="141" y="16"/>
                    <a:pt x="141" y="17"/>
                  </a:cubicBezTo>
                  <a:cubicBezTo>
                    <a:pt x="141" y="17"/>
                    <a:pt x="142" y="17"/>
                    <a:pt x="142" y="16"/>
                  </a:cubicBezTo>
                  <a:cubicBezTo>
                    <a:pt x="142" y="16"/>
                    <a:pt x="141" y="16"/>
                    <a:pt x="141" y="16"/>
                  </a:cubicBezTo>
                  <a:cubicBezTo>
                    <a:pt x="141" y="16"/>
                    <a:pt x="141" y="15"/>
                    <a:pt x="141" y="15"/>
                  </a:cubicBezTo>
                  <a:cubicBezTo>
                    <a:pt x="141" y="15"/>
                    <a:pt x="141" y="15"/>
                    <a:pt x="141" y="14"/>
                  </a:cubicBezTo>
                  <a:cubicBezTo>
                    <a:pt x="141" y="14"/>
                    <a:pt x="142" y="14"/>
                    <a:pt x="142" y="14"/>
                  </a:cubicBezTo>
                  <a:cubicBezTo>
                    <a:pt x="141" y="14"/>
                    <a:pt x="141" y="13"/>
                    <a:pt x="141" y="13"/>
                  </a:cubicBezTo>
                  <a:cubicBezTo>
                    <a:pt x="142" y="13"/>
                    <a:pt x="142" y="13"/>
                    <a:pt x="143" y="13"/>
                  </a:cubicBezTo>
                  <a:lnTo>
                    <a:pt x="143" y="11"/>
                  </a:lnTo>
                  <a:cubicBezTo>
                    <a:pt x="143" y="11"/>
                    <a:pt x="143" y="11"/>
                    <a:pt x="143" y="11"/>
                  </a:cubicBezTo>
                  <a:cubicBezTo>
                    <a:pt x="142" y="11"/>
                    <a:pt x="142" y="11"/>
                    <a:pt x="142" y="11"/>
                  </a:cubicBezTo>
                  <a:cubicBezTo>
                    <a:pt x="141" y="11"/>
                    <a:pt x="141" y="11"/>
                    <a:pt x="141" y="11"/>
                  </a:cubicBezTo>
                  <a:cubicBezTo>
                    <a:pt x="140" y="11"/>
                    <a:pt x="140" y="11"/>
                    <a:pt x="140" y="11"/>
                  </a:cubicBezTo>
                  <a:cubicBezTo>
                    <a:pt x="141" y="10"/>
                    <a:pt x="141" y="10"/>
                    <a:pt x="142" y="10"/>
                  </a:cubicBezTo>
                  <a:cubicBezTo>
                    <a:pt x="143" y="9"/>
                    <a:pt x="144" y="9"/>
                    <a:pt x="145" y="9"/>
                  </a:cubicBezTo>
                  <a:cubicBezTo>
                    <a:pt x="145" y="9"/>
                    <a:pt x="145" y="9"/>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6" y="10"/>
                    <a:pt x="146" y="10"/>
                  </a:cubicBezTo>
                  <a:cubicBezTo>
                    <a:pt x="146" y="11"/>
                    <a:pt x="145" y="11"/>
                    <a:pt x="144" y="11"/>
                  </a:cubicBezTo>
                  <a:cubicBezTo>
                    <a:pt x="144" y="12"/>
                    <a:pt x="144"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8" y="16"/>
                    <a:pt x="149" y="17"/>
                  </a:cubicBezTo>
                  <a:cubicBezTo>
                    <a:pt x="149" y="17"/>
                    <a:pt x="149" y="17"/>
                    <a:pt x="149" y="17"/>
                  </a:cubicBezTo>
                  <a:cubicBezTo>
                    <a:pt x="149" y="17"/>
                    <a:pt x="150" y="16"/>
                    <a:pt x="150" y="16"/>
                  </a:cubicBezTo>
                  <a:cubicBezTo>
                    <a:pt x="150" y="16"/>
                    <a:pt x="150" y="16"/>
                    <a:pt x="150" y="16"/>
                  </a:cubicBezTo>
                  <a:cubicBezTo>
                    <a:pt x="150" y="15"/>
                    <a:pt x="150" y="15"/>
                    <a:pt x="151" y="15"/>
                  </a:cubicBezTo>
                  <a:cubicBezTo>
                    <a:pt x="151" y="15"/>
                    <a:pt x="151" y="15"/>
                    <a:pt x="151"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9"/>
                  </a:cubicBezTo>
                  <a:cubicBezTo>
                    <a:pt x="161" y="19"/>
                    <a:pt x="161" y="19"/>
                    <a:pt x="160" y="19"/>
                  </a:cubicBezTo>
                  <a:cubicBezTo>
                    <a:pt x="159" y="19"/>
                    <a:pt x="159" y="19"/>
                    <a:pt x="159" y="19"/>
                  </a:cubicBezTo>
                  <a:cubicBezTo>
                    <a:pt x="159" y="20"/>
                    <a:pt x="159" y="20"/>
                    <a:pt x="159" y="20"/>
                  </a:cubicBezTo>
                  <a:cubicBezTo>
                    <a:pt x="159" y="21"/>
                    <a:pt x="159" y="21"/>
                    <a:pt x="158" y="21"/>
                  </a:cubicBezTo>
                  <a:cubicBezTo>
                    <a:pt x="158" y="21"/>
                    <a:pt x="157" y="21"/>
                    <a:pt x="157" y="21"/>
                  </a:cubicBezTo>
                  <a:cubicBezTo>
                    <a:pt x="157" y="21"/>
                    <a:pt x="157" y="20"/>
                    <a:pt x="157" y="20"/>
                  </a:cubicBezTo>
                  <a:cubicBezTo>
                    <a:pt x="157" y="19"/>
                    <a:pt x="157" y="19"/>
                    <a:pt x="156" y="19"/>
                  </a:cubicBezTo>
                  <a:cubicBezTo>
                    <a:pt x="156" y="19"/>
                    <a:pt x="156" y="19"/>
                    <a:pt x="155" y="19"/>
                  </a:cubicBezTo>
                  <a:cubicBezTo>
                    <a:pt x="155" y="19"/>
                    <a:pt x="155" y="20"/>
                    <a:pt x="155" y="20"/>
                  </a:cubicBezTo>
                  <a:cubicBezTo>
                    <a:pt x="155" y="20"/>
                    <a:pt x="155" y="21"/>
                    <a:pt x="154" y="21"/>
                  </a:cubicBezTo>
                  <a:cubicBezTo>
                    <a:pt x="155" y="21"/>
                    <a:pt x="155" y="22"/>
                    <a:pt x="156" y="22"/>
                  </a:cubicBezTo>
                  <a:cubicBezTo>
                    <a:pt x="156" y="23"/>
                    <a:pt x="157" y="23"/>
                    <a:pt x="158" y="23"/>
                  </a:cubicBezTo>
                  <a:cubicBezTo>
                    <a:pt x="157" y="23"/>
                    <a:pt x="157" y="23"/>
                    <a:pt x="157" y="23"/>
                  </a:cubicBezTo>
                  <a:cubicBezTo>
                    <a:pt x="156" y="23"/>
                    <a:pt x="156" y="23"/>
                    <a:pt x="155" y="23"/>
                  </a:cubicBezTo>
                  <a:cubicBezTo>
                    <a:pt x="155" y="23"/>
                    <a:pt x="155" y="23"/>
                    <a:pt x="154" y="23"/>
                  </a:cubicBezTo>
                  <a:cubicBezTo>
                    <a:pt x="154" y="22"/>
                    <a:pt x="154" y="23"/>
                    <a:pt x="153" y="23"/>
                  </a:cubicBezTo>
                  <a:cubicBezTo>
                    <a:pt x="153" y="24"/>
                    <a:pt x="154" y="24"/>
                    <a:pt x="154" y="25"/>
                  </a:cubicBezTo>
                  <a:cubicBezTo>
                    <a:pt x="154" y="25"/>
                    <a:pt x="155" y="25"/>
                    <a:pt x="155" y="25"/>
                  </a:cubicBezTo>
                  <a:cubicBezTo>
                    <a:pt x="155" y="25"/>
                    <a:pt x="155" y="25"/>
                    <a:pt x="155" y="26"/>
                  </a:cubicBezTo>
                  <a:cubicBezTo>
                    <a:pt x="155" y="26"/>
                    <a:pt x="155" y="27"/>
                    <a:pt x="155" y="27"/>
                  </a:cubicBezTo>
                  <a:cubicBezTo>
                    <a:pt x="156" y="27"/>
                    <a:pt x="157" y="27"/>
                    <a:pt x="157" y="26"/>
                  </a:cubicBezTo>
                  <a:cubicBezTo>
                    <a:pt x="157" y="26"/>
                    <a:pt x="156"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1" y="32"/>
                    <a:pt x="162" y="32"/>
                  </a:cubicBezTo>
                  <a:cubicBezTo>
                    <a:pt x="163" y="31"/>
                    <a:pt x="163" y="31"/>
                    <a:pt x="164" y="31"/>
                  </a:cubicBezTo>
                  <a:cubicBezTo>
                    <a:pt x="164" y="32"/>
                    <a:pt x="163" y="33"/>
                    <a:pt x="163" y="33"/>
                  </a:cubicBezTo>
                  <a:cubicBezTo>
                    <a:pt x="162" y="34"/>
                    <a:pt x="162" y="35"/>
                    <a:pt x="162" y="36"/>
                  </a:cubicBezTo>
                  <a:cubicBezTo>
                    <a:pt x="163" y="36"/>
                    <a:pt x="163"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40"/>
                  </a:cubicBezTo>
                  <a:cubicBezTo>
                    <a:pt x="165" y="40"/>
                    <a:pt x="165" y="40"/>
                    <a:pt x="165" y="40"/>
                  </a:cubicBezTo>
                  <a:cubicBezTo>
                    <a:pt x="165" y="40"/>
                    <a:pt x="164" y="40"/>
                    <a:pt x="164" y="40"/>
                  </a:cubicBezTo>
                  <a:cubicBezTo>
                    <a:pt x="164" y="39"/>
                    <a:pt x="164" y="39"/>
                    <a:pt x="163" y="40"/>
                  </a:cubicBezTo>
                  <a:cubicBezTo>
                    <a:pt x="163" y="40"/>
                    <a:pt x="162" y="41"/>
                    <a:pt x="162" y="42"/>
                  </a:cubicBezTo>
                  <a:cubicBezTo>
                    <a:pt x="161" y="42"/>
                    <a:pt x="160" y="42"/>
                    <a:pt x="160" y="43"/>
                  </a:cubicBezTo>
                  <a:cubicBezTo>
                    <a:pt x="160" y="43"/>
                    <a:pt x="159" y="44"/>
                    <a:pt x="159" y="45"/>
                  </a:cubicBezTo>
                  <a:cubicBezTo>
                    <a:pt x="159" y="45"/>
                    <a:pt x="160" y="45"/>
                    <a:pt x="160" y="44"/>
                  </a:cubicBezTo>
                  <a:cubicBezTo>
                    <a:pt x="160" y="44"/>
                    <a:pt x="161" y="44"/>
                    <a:pt x="161" y="44"/>
                  </a:cubicBezTo>
                  <a:cubicBezTo>
                    <a:pt x="161" y="45"/>
                    <a:pt x="161" y="45"/>
                    <a:pt x="162" y="45"/>
                  </a:cubicBezTo>
                  <a:cubicBezTo>
                    <a:pt x="162" y="47"/>
                    <a:pt x="161" y="47"/>
                    <a:pt x="160" y="48"/>
                  </a:cubicBezTo>
                  <a:cubicBezTo>
                    <a:pt x="159" y="48"/>
                    <a:pt x="159" y="48"/>
                    <a:pt x="159" y="48"/>
                  </a:cubicBezTo>
                  <a:cubicBezTo>
                    <a:pt x="158" y="48"/>
                    <a:pt x="158" y="48"/>
                    <a:pt x="157" y="48"/>
                  </a:cubicBezTo>
                  <a:cubicBezTo>
                    <a:pt x="157" y="48"/>
                    <a:pt x="157" y="48"/>
                    <a:pt x="157" y="48"/>
                  </a:cubicBezTo>
                  <a:cubicBezTo>
                    <a:pt x="156" y="48"/>
                    <a:pt x="156" y="49"/>
                    <a:pt x="156" y="49"/>
                  </a:cubicBezTo>
                  <a:cubicBezTo>
                    <a:pt x="157" y="49"/>
                    <a:pt x="158" y="49"/>
                    <a:pt x="158" y="49"/>
                  </a:cubicBezTo>
                  <a:cubicBezTo>
                    <a:pt x="159" y="49"/>
                    <a:pt x="160" y="49"/>
                    <a:pt x="160" y="49"/>
                  </a:cubicBezTo>
                  <a:cubicBezTo>
                    <a:pt x="161" y="48"/>
                    <a:pt x="162" y="48"/>
                    <a:pt x="162"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6"/>
                    <a:pt x="165" y="46"/>
                  </a:cubicBezTo>
                  <a:lnTo>
                    <a:pt x="165" y="46"/>
                  </a:lnTo>
                  <a:cubicBezTo>
                    <a:pt x="165" y="46"/>
                    <a:pt x="165" y="46"/>
                    <a:pt x="165" y="46"/>
                  </a:cubicBezTo>
                  <a:cubicBezTo>
                    <a:pt x="165" y="46"/>
                    <a:pt x="165" y="47"/>
                    <a:pt x="165" y="47"/>
                  </a:cubicBezTo>
                  <a:cubicBezTo>
                    <a:pt x="166" y="47"/>
                    <a:pt x="166" y="47"/>
                    <a:pt x="167" y="47"/>
                  </a:cubicBezTo>
                  <a:cubicBezTo>
                    <a:pt x="167" y="47"/>
                    <a:pt x="168" y="47"/>
                    <a:pt x="167" y="48"/>
                  </a:cubicBezTo>
                  <a:cubicBezTo>
                    <a:pt x="168" y="47"/>
                    <a:pt x="168" y="47"/>
                    <a:pt x="169" y="47"/>
                  </a:cubicBezTo>
                  <a:cubicBezTo>
                    <a:pt x="169" y="48"/>
                    <a:pt x="170" y="48"/>
                    <a:pt x="171" y="48"/>
                  </a:cubicBezTo>
                  <a:cubicBezTo>
                    <a:pt x="171" y="50"/>
                    <a:pt x="171" y="52"/>
                    <a:pt x="170" y="53"/>
                  </a:cubicBezTo>
                  <a:cubicBezTo>
                    <a:pt x="170" y="55"/>
                    <a:pt x="170" y="56"/>
                    <a:pt x="171" y="58"/>
                  </a:cubicBezTo>
                  <a:cubicBezTo>
                    <a:pt x="170" y="59"/>
                    <a:pt x="170" y="59"/>
                    <a:pt x="170" y="59"/>
                  </a:cubicBezTo>
                  <a:cubicBezTo>
                    <a:pt x="170" y="59"/>
                    <a:pt x="169" y="58"/>
                    <a:pt x="169" y="58"/>
                  </a:cubicBezTo>
                  <a:cubicBezTo>
                    <a:pt x="169" y="58"/>
                    <a:pt x="169" y="58"/>
                    <a:pt x="169" y="58"/>
                  </a:cubicBezTo>
                  <a:cubicBezTo>
                    <a:pt x="168" y="58"/>
                    <a:pt x="168" y="58"/>
                    <a:pt x="168" y="58"/>
                  </a:cubicBezTo>
                  <a:cubicBezTo>
                    <a:pt x="168" y="58"/>
                    <a:pt x="168" y="59"/>
                    <a:pt x="168" y="59"/>
                  </a:cubicBezTo>
                  <a:cubicBezTo>
                    <a:pt x="168" y="59"/>
                    <a:pt x="169" y="59"/>
                    <a:pt x="169" y="59"/>
                  </a:cubicBezTo>
                  <a:cubicBezTo>
                    <a:pt x="169" y="59"/>
                    <a:pt x="169" y="60"/>
                    <a:pt x="170" y="60"/>
                  </a:cubicBezTo>
                  <a:cubicBezTo>
                    <a:pt x="170" y="60"/>
                    <a:pt x="170" y="60"/>
                    <a:pt x="171" y="60"/>
                  </a:cubicBezTo>
                  <a:lnTo>
                    <a:pt x="171" y="170"/>
                  </a:lnTo>
                  <a:cubicBezTo>
                    <a:pt x="170" y="170"/>
                    <a:pt x="170" y="170"/>
                    <a:pt x="169" y="169"/>
                  </a:cubicBezTo>
                  <a:cubicBezTo>
                    <a:pt x="169" y="169"/>
                    <a:pt x="169" y="168"/>
                    <a:pt x="168" y="168"/>
                  </a:cubicBezTo>
                  <a:cubicBezTo>
                    <a:pt x="168" y="169"/>
                    <a:pt x="168" y="169"/>
                    <a:pt x="168" y="170"/>
                  </a:cubicBezTo>
                  <a:cubicBezTo>
                    <a:pt x="169" y="171"/>
                    <a:pt x="170" y="171"/>
                    <a:pt x="170" y="171"/>
                  </a:cubicBezTo>
                  <a:cubicBezTo>
                    <a:pt x="171" y="177"/>
                    <a:pt x="171" y="183"/>
                    <a:pt x="171" y="189"/>
                  </a:cubicBezTo>
                  <a:cubicBezTo>
                    <a:pt x="170" y="189"/>
                    <a:pt x="170" y="189"/>
                    <a:pt x="170" y="189"/>
                  </a:cubicBezTo>
                  <a:cubicBezTo>
                    <a:pt x="169" y="189"/>
                    <a:pt x="169" y="190"/>
                    <a:pt x="169" y="190"/>
                  </a:cubicBezTo>
                  <a:cubicBezTo>
                    <a:pt x="169" y="190"/>
                    <a:pt x="169" y="190"/>
                    <a:pt x="169" y="189"/>
                  </a:cubicBezTo>
                  <a:cubicBezTo>
                    <a:pt x="169" y="189"/>
                    <a:pt x="169" y="189"/>
                    <a:pt x="169" y="189"/>
                  </a:cubicBezTo>
                  <a:cubicBezTo>
                    <a:pt x="167" y="189"/>
                    <a:pt x="167" y="189"/>
                    <a:pt x="167" y="191"/>
                  </a:cubicBezTo>
                  <a:cubicBezTo>
                    <a:pt x="166" y="192"/>
                    <a:pt x="166" y="192"/>
                    <a:pt x="166" y="192"/>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5"/>
                    <a:pt x="164" y="195"/>
                  </a:cubicBezTo>
                  <a:cubicBezTo>
                    <a:pt x="164" y="195"/>
                    <a:pt x="164" y="195"/>
                    <a:pt x="164" y="196"/>
                  </a:cubicBezTo>
                  <a:cubicBezTo>
                    <a:pt x="163" y="196"/>
                    <a:pt x="163" y="196"/>
                    <a:pt x="163" y="196"/>
                  </a:cubicBezTo>
                  <a:cubicBezTo>
                    <a:pt x="163" y="196"/>
                    <a:pt x="162" y="195"/>
                    <a:pt x="162" y="195"/>
                  </a:cubicBezTo>
                  <a:cubicBezTo>
                    <a:pt x="162" y="195"/>
                    <a:pt x="162" y="195"/>
                    <a:pt x="162" y="195"/>
                  </a:cubicBezTo>
                  <a:cubicBezTo>
                    <a:pt x="162" y="194"/>
                    <a:pt x="162" y="194"/>
                    <a:pt x="161" y="194"/>
                  </a:cubicBezTo>
                  <a:cubicBezTo>
                    <a:pt x="161" y="194"/>
                    <a:pt x="161" y="194"/>
                    <a:pt x="162" y="194"/>
                  </a:cubicBezTo>
                  <a:lnTo>
                    <a:pt x="162" y="194"/>
                  </a:lnTo>
                  <a:lnTo>
                    <a:pt x="162" y="192"/>
                  </a:lnTo>
                  <a:cubicBezTo>
                    <a:pt x="161" y="192"/>
                    <a:pt x="161" y="192"/>
                    <a:pt x="160" y="192"/>
                  </a:cubicBezTo>
                  <a:cubicBezTo>
                    <a:pt x="160" y="192"/>
                    <a:pt x="159"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3" y="192"/>
                    <a:pt x="153" y="191"/>
                    <a:pt x="152" y="191"/>
                  </a:cubicBezTo>
                  <a:cubicBezTo>
                    <a:pt x="152" y="192"/>
                    <a:pt x="151" y="191"/>
                    <a:pt x="150" y="191"/>
                  </a:cubicBezTo>
                  <a:cubicBezTo>
                    <a:pt x="150" y="192"/>
                    <a:pt x="149" y="193"/>
                    <a:pt x="149" y="193"/>
                  </a:cubicBezTo>
                  <a:cubicBezTo>
                    <a:pt x="148" y="194"/>
                    <a:pt x="148" y="195"/>
                    <a:pt x="148" y="196"/>
                  </a:cubicBezTo>
                  <a:cubicBezTo>
                    <a:pt x="147" y="196"/>
                    <a:pt x="146" y="196"/>
                    <a:pt x="146" y="196"/>
                  </a:cubicBezTo>
                  <a:cubicBezTo>
                    <a:pt x="145" y="196"/>
                    <a:pt x="144" y="196"/>
                    <a:pt x="144" y="197"/>
                  </a:cubicBezTo>
                  <a:cubicBezTo>
                    <a:pt x="144" y="197"/>
                    <a:pt x="144" y="197"/>
                    <a:pt x="144" y="197"/>
                  </a:cubicBezTo>
                  <a:cubicBezTo>
                    <a:pt x="144" y="198"/>
                    <a:pt x="145" y="198"/>
                    <a:pt x="145" y="198"/>
                  </a:cubicBezTo>
                  <a:cubicBezTo>
                    <a:pt x="145" y="198"/>
                    <a:pt x="145" y="198"/>
                    <a:pt x="145" y="198"/>
                  </a:cubicBezTo>
                  <a:cubicBezTo>
                    <a:pt x="145" y="199"/>
                    <a:pt x="145" y="199"/>
                    <a:pt x="145" y="199"/>
                  </a:cubicBezTo>
                  <a:cubicBezTo>
                    <a:pt x="144" y="199"/>
                    <a:pt x="144" y="199"/>
                    <a:pt x="144" y="199"/>
                  </a:cubicBezTo>
                  <a:cubicBezTo>
                    <a:pt x="143"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0" y="203"/>
                  </a:cubicBezTo>
                  <a:cubicBezTo>
                    <a:pt x="141" y="204"/>
                    <a:pt x="141" y="204"/>
                    <a:pt x="142" y="204"/>
                  </a:cubicBezTo>
                  <a:cubicBezTo>
                    <a:pt x="142" y="204"/>
                    <a:pt x="142" y="203"/>
                    <a:pt x="143" y="203"/>
                  </a:cubicBezTo>
                  <a:cubicBezTo>
                    <a:pt x="143" y="203"/>
                    <a:pt x="143" y="203"/>
                    <a:pt x="144" y="203"/>
                  </a:cubicBezTo>
                  <a:cubicBezTo>
                    <a:pt x="144" y="203"/>
                    <a:pt x="144" y="203"/>
                    <a:pt x="145" y="203"/>
                  </a:cubicBezTo>
                  <a:cubicBezTo>
                    <a:pt x="145" y="204"/>
                    <a:pt x="145" y="204"/>
                    <a:pt x="145" y="205"/>
                  </a:cubicBezTo>
                  <a:cubicBezTo>
                    <a:pt x="145" y="205"/>
                    <a:pt x="144" y="205"/>
                    <a:pt x="144" y="205"/>
                  </a:cubicBezTo>
                  <a:cubicBezTo>
                    <a:pt x="144" y="205"/>
                    <a:pt x="143" y="205"/>
                    <a:pt x="143" y="205"/>
                  </a:cubicBezTo>
                  <a:cubicBezTo>
                    <a:pt x="143" y="205"/>
                    <a:pt x="142" y="205"/>
                    <a:pt x="142" y="205"/>
                  </a:cubicBezTo>
                  <a:cubicBezTo>
                    <a:pt x="142" y="206"/>
                    <a:pt x="142" y="206"/>
                    <a:pt x="142" y="206"/>
                  </a:cubicBezTo>
                  <a:cubicBezTo>
                    <a:pt x="142" y="206"/>
                    <a:pt x="142" y="206"/>
                    <a:pt x="143" y="207"/>
                  </a:cubicBezTo>
                  <a:cubicBezTo>
                    <a:pt x="143" y="207"/>
                    <a:pt x="143" y="207"/>
                    <a:pt x="143" y="207"/>
                  </a:cubicBezTo>
                  <a:cubicBezTo>
                    <a:pt x="143" y="208"/>
                    <a:pt x="143" y="208"/>
                    <a:pt x="143" y="208"/>
                  </a:cubicBezTo>
                  <a:cubicBezTo>
                    <a:pt x="142" y="208"/>
                    <a:pt x="142" y="208"/>
                    <a:pt x="142" y="208"/>
                  </a:cubicBezTo>
                  <a:cubicBezTo>
                    <a:pt x="142" y="207"/>
                    <a:pt x="141" y="207"/>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2" y="196"/>
                    <a:pt x="122" y="195"/>
                    <a:pt x="122" y="195"/>
                  </a:cubicBezTo>
                  <a:cubicBezTo>
                    <a:pt x="122" y="193"/>
                    <a:pt x="122" y="191"/>
                    <a:pt x="122" y="190"/>
                  </a:cubicBezTo>
                  <a:cubicBezTo>
                    <a:pt x="122" y="188"/>
                    <a:pt x="122" y="187"/>
                    <a:pt x="122" y="185"/>
                  </a:cubicBezTo>
                  <a:cubicBezTo>
                    <a:pt x="122" y="184"/>
                    <a:pt x="122" y="183"/>
                    <a:pt x="122" y="182"/>
                  </a:cubicBezTo>
                  <a:cubicBezTo>
                    <a:pt x="122" y="181"/>
                    <a:pt x="122" y="180"/>
                    <a:pt x="122" y="180"/>
                  </a:cubicBezTo>
                  <a:cubicBezTo>
                    <a:pt x="122" y="179"/>
                    <a:pt x="122" y="178"/>
                    <a:pt x="122" y="178"/>
                  </a:cubicBezTo>
                  <a:cubicBezTo>
                    <a:pt x="122" y="177"/>
                    <a:pt x="122" y="177"/>
                    <a:pt x="122" y="176"/>
                  </a:cubicBezTo>
                  <a:cubicBezTo>
                    <a:pt x="122" y="171"/>
                    <a:pt x="122" y="165"/>
                    <a:pt x="122" y="159"/>
                  </a:cubicBezTo>
                  <a:cubicBezTo>
                    <a:pt x="122" y="153"/>
                    <a:pt x="122" y="147"/>
                    <a:pt x="122" y="142"/>
                  </a:cubicBezTo>
                  <a:cubicBezTo>
                    <a:pt x="122" y="142"/>
                    <a:pt x="122" y="141"/>
                    <a:pt x="122" y="141"/>
                  </a:cubicBezTo>
                  <a:cubicBezTo>
                    <a:pt x="122" y="140"/>
                    <a:pt x="122" y="140"/>
                    <a:pt x="122" y="139"/>
                  </a:cubicBezTo>
                  <a:cubicBezTo>
                    <a:pt x="122" y="136"/>
                    <a:pt x="122" y="133"/>
                    <a:pt x="122" y="130"/>
                  </a:cubicBezTo>
                  <a:cubicBezTo>
                    <a:pt x="122" y="126"/>
                    <a:pt x="122" y="123"/>
                    <a:pt x="122" y="119"/>
                  </a:cubicBezTo>
                  <a:cubicBezTo>
                    <a:pt x="122" y="119"/>
                    <a:pt x="122" y="119"/>
                    <a:pt x="122" y="118"/>
                  </a:cubicBezTo>
                  <a:cubicBezTo>
                    <a:pt x="122" y="118"/>
                    <a:pt x="122" y="117"/>
                    <a:pt x="122" y="117"/>
                  </a:cubicBezTo>
                  <a:cubicBezTo>
                    <a:pt x="122" y="117"/>
                    <a:pt x="122" y="117"/>
                    <a:pt x="122" y="117"/>
                  </a:cubicBezTo>
                  <a:cubicBezTo>
                    <a:pt x="123" y="117"/>
                    <a:pt x="123" y="117"/>
                    <a:pt x="122" y="117"/>
                  </a:cubicBezTo>
                  <a:cubicBezTo>
                    <a:pt x="122" y="116"/>
                    <a:pt x="122" y="116"/>
                    <a:pt x="122" y="116"/>
                  </a:cubicBezTo>
                  <a:cubicBezTo>
                    <a:pt x="122" y="115"/>
                    <a:pt x="122" y="115"/>
                    <a:pt x="122" y="115"/>
                  </a:cubicBezTo>
                  <a:cubicBezTo>
                    <a:pt x="122" y="111"/>
                    <a:pt x="122" y="108"/>
                    <a:pt x="122" y="104"/>
                  </a:cubicBezTo>
                  <a:cubicBezTo>
                    <a:pt x="122" y="101"/>
                    <a:pt x="122" y="98"/>
                    <a:pt x="122" y="95"/>
                  </a:cubicBezTo>
                  <a:cubicBezTo>
                    <a:pt x="122" y="91"/>
                    <a:pt x="122" y="88"/>
                    <a:pt x="122" y="84"/>
                  </a:cubicBezTo>
                  <a:cubicBezTo>
                    <a:pt x="122" y="81"/>
                    <a:pt x="122" y="77"/>
                    <a:pt x="122" y="74"/>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9"/>
                  </a:cubicBezTo>
                  <a:cubicBezTo>
                    <a:pt x="121" y="78"/>
                    <a:pt x="121" y="79"/>
                    <a:pt x="121" y="79"/>
                  </a:cubicBezTo>
                  <a:cubicBezTo>
                    <a:pt x="121" y="79"/>
                    <a:pt x="121" y="79"/>
                    <a:pt x="121" y="80"/>
                  </a:cubicBezTo>
                  <a:cubicBezTo>
                    <a:pt x="121" y="80"/>
                    <a:pt x="121" y="80"/>
                    <a:pt x="121" y="81"/>
                  </a:cubicBezTo>
                  <a:cubicBezTo>
                    <a:pt x="121" y="81"/>
                    <a:pt x="121" y="82"/>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7" y="105"/>
                    <a:pt x="117" y="106"/>
                    <a:pt x="117" y="106"/>
                  </a:cubicBezTo>
                  <a:cubicBezTo>
                    <a:pt x="117" y="107"/>
                    <a:pt x="117" y="107"/>
                    <a:pt x="117" y="108"/>
                  </a:cubicBezTo>
                  <a:cubicBezTo>
                    <a:pt x="117" y="109"/>
                    <a:pt x="117" y="109"/>
                    <a:pt x="117" y="109"/>
                  </a:cubicBezTo>
                  <a:cubicBezTo>
                    <a:pt x="117" y="110"/>
                    <a:pt x="117" y="111"/>
                    <a:pt x="117" y="111"/>
                  </a:cubicBezTo>
                  <a:cubicBezTo>
                    <a:pt x="117" y="112"/>
                    <a:pt x="116" y="112"/>
                    <a:pt x="116" y="112"/>
                  </a:cubicBezTo>
                  <a:cubicBezTo>
                    <a:pt x="116" y="113"/>
                    <a:pt x="116" y="113"/>
                    <a:pt x="116" y="114"/>
                  </a:cubicBezTo>
                  <a:cubicBezTo>
                    <a:pt x="116" y="115"/>
                    <a:pt x="116" y="115"/>
                    <a:pt x="116" y="116"/>
                  </a:cubicBezTo>
                  <a:cubicBezTo>
                    <a:pt x="116" y="116"/>
                    <a:pt x="116" y="117"/>
                    <a:pt x="116" y="117"/>
                  </a:cubicBezTo>
                  <a:cubicBezTo>
                    <a:pt x="116" y="118"/>
                    <a:pt x="116" y="118"/>
                    <a:pt x="115" y="119"/>
                  </a:cubicBezTo>
                  <a:cubicBezTo>
                    <a:pt x="115" y="119"/>
                    <a:pt x="115" y="120"/>
                    <a:pt x="115" y="120"/>
                  </a:cubicBezTo>
                  <a:cubicBezTo>
                    <a:pt x="116" y="121"/>
                    <a:pt x="116" y="121"/>
                    <a:pt x="115"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0" y="157"/>
                  </a:cubicBezTo>
                  <a:cubicBezTo>
                    <a:pt x="110" y="157"/>
                    <a:pt x="110" y="157"/>
                    <a:pt x="110" y="158"/>
                  </a:cubicBezTo>
                  <a:cubicBezTo>
                    <a:pt x="110" y="159"/>
                    <a:pt x="110" y="159"/>
                    <a:pt x="110" y="160"/>
                  </a:cubicBezTo>
                  <a:cubicBezTo>
                    <a:pt x="110" y="160"/>
                    <a:pt x="110" y="160"/>
                    <a:pt x="110" y="161"/>
                  </a:cubicBezTo>
                  <a:cubicBezTo>
                    <a:pt x="110" y="162"/>
                    <a:pt x="110" y="162"/>
                    <a:pt x="110" y="163"/>
                  </a:cubicBezTo>
                  <a:cubicBezTo>
                    <a:pt x="110" y="163"/>
                    <a:pt x="110" y="164"/>
                    <a:pt x="109" y="164"/>
                  </a:cubicBezTo>
                  <a:cubicBezTo>
                    <a:pt x="109" y="165"/>
                    <a:pt x="109" y="165"/>
                    <a:pt x="109" y="166"/>
                  </a:cubicBezTo>
                  <a:cubicBezTo>
                    <a:pt x="110" y="166"/>
                    <a:pt x="110" y="167"/>
                    <a:pt x="109" y="167"/>
                  </a:cubicBezTo>
                  <a:cubicBezTo>
                    <a:pt x="109" y="168"/>
                    <a:pt x="109" y="169"/>
                    <a:pt x="109" y="170"/>
                  </a:cubicBezTo>
                  <a:cubicBezTo>
                    <a:pt x="109" y="171"/>
                    <a:pt x="109" y="172"/>
                    <a:pt x="109" y="173"/>
                  </a:cubicBezTo>
                  <a:cubicBezTo>
                    <a:pt x="108" y="176"/>
                    <a:pt x="108" y="179"/>
                    <a:pt x="107" y="182"/>
                  </a:cubicBezTo>
                  <a:cubicBezTo>
                    <a:pt x="107" y="186"/>
                    <a:pt x="106" y="189"/>
                    <a:pt x="106" y="192"/>
                  </a:cubicBezTo>
                  <a:cubicBezTo>
                    <a:pt x="106" y="192"/>
                    <a:pt x="106" y="193"/>
                    <a:pt x="106" y="193"/>
                  </a:cubicBezTo>
                  <a:cubicBezTo>
                    <a:pt x="106" y="193"/>
                    <a:pt x="106" y="194"/>
                    <a:pt x="106" y="194"/>
                  </a:cubicBezTo>
                  <a:cubicBezTo>
                    <a:pt x="106" y="195"/>
                    <a:pt x="106" y="195"/>
                    <a:pt x="105" y="196"/>
                  </a:cubicBezTo>
                  <a:cubicBezTo>
                    <a:pt x="105" y="196"/>
                    <a:pt x="105" y="197"/>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7"/>
                    <a:pt x="104" y="208"/>
                  </a:cubicBezTo>
                  <a:cubicBezTo>
                    <a:pt x="104" y="210"/>
                    <a:pt x="103" y="211"/>
                    <a:pt x="103" y="213"/>
                  </a:cubicBezTo>
                  <a:cubicBezTo>
                    <a:pt x="100" y="213"/>
                    <a:pt x="97" y="213"/>
                    <a:pt x="94" y="212"/>
                  </a:cubicBezTo>
                  <a:cubicBezTo>
                    <a:pt x="91" y="212"/>
                    <a:pt x="87" y="212"/>
                    <a:pt x="83" y="212"/>
                  </a:cubicBezTo>
                  <a:cubicBezTo>
                    <a:pt x="83" y="212"/>
                    <a:pt x="82" y="212"/>
                    <a:pt x="82" y="211"/>
                  </a:cubicBezTo>
                  <a:cubicBezTo>
                    <a:pt x="82" y="211"/>
                    <a:pt x="82" y="211"/>
                    <a:pt x="82" y="211"/>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7" y="211"/>
                    <a:pt x="77" y="212"/>
                  </a:cubicBezTo>
                  <a:cubicBezTo>
                    <a:pt x="76" y="212"/>
                    <a:pt x="76" y="212"/>
                    <a:pt x="76" y="212"/>
                  </a:cubicBezTo>
                  <a:cubicBezTo>
                    <a:pt x="76" y="212"/>
                    <a:pt x="76"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0" y="211"/>
                  </a:cubicBezTo>
                  <a:cubicBezTo>
                    <a:pt x="71" y="211"/>
                    <a:pt x="71" y="211"/>
                    <a:pt x="71" y="210"/>
                  </a:cubicBezTo>
                  <a:cubicBezTo>
                    <a:pt x="71" y="210"/>
                    <a:pt x="72" y="210"/>
                    <a:pt x="72" y="209"/>
                  </a:cubicBezTo>
                  <a:cubicBezTo>
                    <a:pt x="71" y="209"/>
                    <a:pt x="71" y="209"/>
                    <a:pt x="71" y="209"/>
                  </a:cubicBezTo>
                  <a:cubicBezTo>
                    <a:pt x="71" y="209"/>
                    <a:pt x="71" y="209"/>
                    <a:pt x="71" y="208"/>
                  </a:cubicBezTo>
                  <a:cubicBezTo>
                    <a:pt x="70" y="208"/>
                    <a:pt x="70" y="208"/>
                    <a:pt x="70" y="208"/>
                  </a:cubicBezTo>
                  <a:cubicBezTo>
                    <a:pt x="70" y="208"/>
                    <a:pt x="70" y="209"/>
                    <a:pt x="70" y="209"/>
                  </a:cubicBezTo>
                  <a:cubicBezTo>
                    <a:pt x="70" y="209"/>
                    <a:pt x="70" y="209"/>
                    <a:pt x="70" y="209"/>
                  </a:cubicBezTo>
                  <a:cubicBezTo>
                    <a:pt x="69" y="210"/>
                    <a:pt x="69" y="210"/>
                    <a:pt x="69" y="209"/>
                  </a:cubicBezTo>
                  <a:cubicBezTo>
                    <a:pt x="68" y="209"/>
                    <a:pt x="68" y="208"/>
                    <a:pt x="68" y="208"/>
                  </a:cubicBezTo>
                  <a:cubicBezTo>
                    <a:pt x="68" y="207"/>
                    <a:pt x="68" y="206"/>
                    <a:pt x="68" y="206"/>
                  </a:cubicBezTo>
                  <a:cubicBezTo>
                    <a:pt x="68" y="205"/>
                    <a:pt x="68" y="205"/>
                    <a:pt x="67" y="205"/>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5" y="192"/>
                    <a:pt x="65" y="192"/>
                  </a:cubicBezTo>
                  <a:cubicBezTo>
                    <a:pt x="65" y="192"/>
                    <a:pt x="65" y="191"/>
                    <a:pt x="65" y="191"/>
                  </a:cubicBezTo>
                  <a:cubicBezTo>
                    <a:pt x="65" y="190"/>
                    <a:pt x="65" y="190"/>
                    <a:pt x="65" y="190"/>
                  </a:cubicBezTo>
                  <a:cubicBezTo>
                    <a:pt x="65" y="189"/>
                    <a:pt x="65" y="188"/>
                    <a:pt x="65" y="187"/>
                  </a:cubicBezTo>
                  <a:cubicBezTo>
                    <a:pt x="65" y="186"/>
                    <a:pt x="65" y="185"/>
                    <a:pt x="65" y="184"/>
                  </a:cubicBezTo>
                  <a:cubicBezTo>
                    <a:pt x="64" y="182"/>
                    <a:pt x="64" y="180"/>
                    <a:pt x="64" y="178"/>
                  </a:cubicBezTo>
                  <a:cubicBezTo>
                    <a:pt x="64" y="176"/>
                    <a:pt x="63" y="174"/>
                    <a:pt x="63" y="173"/>
                  </a:cubicBezTo>
                  <a:cubicBezTo>
                    <a:pt x="63" y="172"/>
                    <a:pt x="63" y="172"/>
                    <a:pt x="63" y="171"/>
                  </a:cubicBezTo>
                  <a:cubicBezTo>
                    <a:pt x="63" y="171"/>
                    <a:pt x="63" y="171"/>
                    <a:pt x="63" y="170"/>
                  </a:cubicBezTo>
                  <a:cubicBezTo>
                    <a:pt x="63" y="169"/>
                    <a:pt x="62" y="167"/>
                    <a:pt x="62" y="166"/>
                  </a:cubicBezTo>
                  <a:cubicBezTo>
                    <a:pt x="62" y="164"/>
                    <a:pt x="61" y="162"/>
                    <a:pt x="61" y="161"/>
                  </a:cubicBezTo>
                  <a:cubicBezTo>
                    <a:pt x="61" y="160"/>
                    <a:pt x="61" y="160"/>
                    <a:pt x="61" y="160"/>
                  </a:cubicBezTo>
                  <a:cubicBezTo>
                    <a:pt x="61" y="159"/>
                    <a:pt x="61" y="159"/>
                    <a:pt x="61" y="158"/>
                  </a:cubicBezTo>
                  <a:cubicBezTo>
                    <a:pt x="61" y="158"/>
                    <a:pt x="61" y="157"/>
                    <a:pt x="61" y="156"/>
                  </a:cubicBezTo>
                  <a:cubicBezTo>
                    <a:pt x="60" y="155"/>
                    <a:pt x="60" y="154"/>
                    <a:pt x="60" y="153"/>
                  </a:cubicBezTo>
                  <a:cubicBezTo>
                    <a:pt x="60" y="150"/>
                    <a:pt x="59" y="147"/>
                    <a:pt x="59" y="144"/>
                  </a:cubicBezTo>
                  <a:cubicBezTo>
                    <a:pt x="58" y="142"/>
                    <a:pt x="58" y="139"/>
                    <a:pt x="57" y="136"/>
                  </a:cubicBezTo>
                  <a:cubicBezTo>
                    <a:pt x="57" y="135"/>
                    <a:pt x="57" y="133"/>
                    <a:pt x="57" y="132"/>
                  </a:cubicBezTo>
                  <a:cubicBezTo>
                    <a:pt x="57" y="131"/>
                    <a:pt x="57" y="129"/>
                    <a:pt x="57" y="128"/>
                  </a:cubicBezTo>
                  <a:cubicBezTo>
                    <a:pt x="57" y="128"/>
                    <a:pt x="57" y="127"/>
                    <a:pt x="56" y="127"/>
                  </a:cubicBezTo>
                  <a:cubicBezTo>
                    <a:pt x="56" y="126"/>
                    <a:pt x="56" y="126"/>
                    <a:pt x="56" y="125"/>
                  </a:cubicBezTo>
                  <a:cubicBezTo>
                    <a:pt x="56" y="124"/>
                    <a:pt x="56" y="122"/>
                    <a:pt x="56" y="121"/>
                  </a:cubicBezTo>
                  <a:cubicBezTo>
                    <a:pt x="56" y="119"/>
                    <a:pt x="55" y="117"/>
                    <a:pt x="55" y="116"/>
                  </a:cubicBezTo>
                  <a:cubicBezTo>
                    <a:pt x="55" y="115"/>
                    <a:pt x="55" y="115"/>
                    <a:pt x="55" y="114"/>
                  </a:cubicBezTo>
                  <a:cubicBezTo>
                    <a:pt x="54" y="114"/>
                    <a:pt x="54" y="113"/>
                    <a:pt x="54" y="113"/>
                  </a:cubicBezTo>
                  <a:cubicBezTo>
                    <a:pt x="54" y="113"/>
                    <a:pt x="54" y="112"/>
                    <a:pt x="54" y="112"/>
                  </a:cubicBezTo>
                  <a:cubicBezTo>
                    <a:pt x="54" y="111"/>
                    <a:pt x="54" y="111"/>
                    <a:pt x="54" y="111"/>
                  </a:cubicBezTo>
                  <a:cubicBezTo>
                    <a:pt x="54" y="110"/>
                    <a:pt x="54" y="109"/>
                    <a:pt x="54" y="108"/>
                  </a:cubicBezTo>
                  <a:cubicBezTo>
                    <a:pt x="54" y="107"/>
                    <a:pt x="54" y="106"/>
                    <a:pt x="53" y="105"/>
                  </a:cubicBezTo>
                  <a:cubicBezTo>
                    <a:pt x="53" y="102"/>
                    <a:pt x="52" y="99"/>
                    <a:pt x="52" y="96"/>
                  </a:cubicBezTo>
                  <a:cubicBezTo>
                    <a:pt x="51" y="94"/>
                    <a:pt x="51" y="91"/>
                    <a:pt x="50" y="88"/>
                  </a:cubicBezTo>
                  <a:cubicBezTo>
                    <a:pt x="50" y="87"/>
                    <a:pt x="50" y="87"/>
                    <a:pt x="50" y="87"/>
                  </a:cubicBezTo>
                  <a:cubicBezTo>
                    <a:pt x="50" y="86"/>
                    <a:pt x="50" y="86"/>
                    <a:pt x="50" y="86"/>
                  </a:cubicBezTo>
                  <a:cubicBezTo>
                    <a:pt x="50" y="84"/>
                    <a:pt x="50" y="83"/>
                    <a:pt x="50" y="81"/>
                  </a:cubicBezTo>
                  <a:cubicBezTo>
                    <a:pt x="50" y="79"/>
                    <a:pt x="50" y="78"/>
                    <a:pt x="50" y="76"/>
                  </a:cubicBezTo>
                  <a:cubicBezTo>
                    <a:pt x="49" y="78"/>
                    <a:pt x="48" y="81"/>
                    <a:pt x="49" y="84"/>
                  </a:cubicBezTo>
                  <a:cubicBezTo>
                    <a:pt x="49" y="87"/>
                    <a:pt x="49" y="90"/>
                    <a:pt x="49" y="93"/>
                  </a:cubicBezTo>
                  <a:lnTo>
                    <a:pt x="49" y="193"/>
                  </a:lnTo>
                  <a:cubicBezTo>
                    <a:pt x="48" y="193"/>
                    <a:pt x="48" y="193"/>
                    <a:pt x="48" y="193"/>
                  </a:cubicBezTo>
                  <a:cubicBezTo>
                    <a:pt x="48" y="193"/>
                    <a:pt x="48" y="193"/>
                    <a:pt x="47" y="193"/>
                  </a:cubicBezTo>
                  <a:cubicBezTo>
                    <a:pt x="47" y="193"/>
                    <a:pt x="47" y="192"/>
                    <a:pt x="47" y="192"/>
                  </a:cubicBezTo>
                  <a:cubicBezTo>
                    <a:pt x="46"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39" y="198"/>
                  </a:cubicBezTo>
                  <a:cubicBezTo>
                    <a:pt x="40" y="199"/>
                    <a:pt x="40" y="199"/>
                    <a:pt x="40" y="199"/>
                  </a:cubicBezTo>
                  <a:cubicBezTo>
                    <a:pt x="40" y="199"/>
                    <a:pt x="40" y="200"/>
                    <a:pt x="40" y="200"/>
                  </a:cubicBezTo>
                  <a:cubicBezTo>
                    <a:pt x="38" y="201"/>
                    <a:pt x="38" y="200"/>
                    <a:pt x="37" y="199"/>
                  </a:cubicBezTo>
                  <a:cubicBezTo>
                    <a:pt x="37" y="199"/>
                    <a:pt x="36" y="199"/>
                    <a:pt x="36" y="200"/>
                  </a:cubicBezTo>
                  <a:cubicBezTo>
                    <a:pt x="35" y="201"/>
                    <a:pt x="35" y="201"/>
                    <a:pt x="34" y="201"/>
                  </a:cubicBezTo>
                  <a:cubicBezTo>
                    <a:pt x="33" y="201"/>
                    <a:pt x="33" y="201"/>
                    <a:pt x="33" y="201"/>
                  </a:cubicBezTo>
                  <a:cubicBezTo>
                    <a:pt x="33" y="201"/>
                    <a:pt x="32" y="201"/>
                    <a:pt x="32" y="200"/>
                  </a:cubicBezTo>
                  <a:cubicBezTo>
                    <a:pt x="32" y="200"/>
                    <a:pt x="32" y="200"/>
                    <a:pt x="32" y="200"/>
                  </a:cubicBezTo>
                  <a:cubicBezTo>
                    <a:pt x="32" y="199"/>
                    <a:pt x="31" y="199"/>
                    <a:pt x="31" y="199"/>
                  </a:cubicBezTo>
                  <a:cubicBezTo>
                    <a:pt x="31" y="200"/>
                    <a:pt x="30"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4" y="209"/>
                    <a:pt x="24" y="209"/>
                  </a:cubicBezTo>
                  <a:cubicBezTo>
                    <a:pt x="23" y="209"/>
                    <a:pt x="23" y="209"/>
                    <a:pt x="22" y="209"/>
                  </a:cubicBezTo>
                  <a:cubicBezTo>
                    <a:pt x="22" y="209"/>
                    <a:pt x="21" y="209"/>
                    <a:pt x="20" y="209"/>
                  </a:cubicBezTo>
                  <a:cubicBezTo>
                    <a:pt x="20" y="208"/>
                    <a:pt x="20"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7" y="199"/>
                  </a:cubicBezTo>
                  <a:cubicBezTo>
                    <a:pt x="17" y="199"/>
                    <a:pt x="17" y="200"/>
                    <a:pt x="17" y="200"/>
                  </a:cubicBezTo>
                  <a:cubicBezTo>
                    <a:pt x="16" y="200"/>
                    <a:pt x="16" y="200"/>
                    <a:pt x="16" y="200"/>
                  </a:cubicBezTo>
                  <a:cubicBezTo>
                    <a:pt x="16" y="201"/>
                    <a:pt x="15" y="200"/>
                    <a:pt x="14" y="200"/>
                  </a:cubicBezTo>
                  <a:cubicBezTo>
                    <a:pt x="14" y="200"/>
                    <a:pt x="14" y="201"/>
                    <a:pt x="14" y="201"/>
                  </a:cubicBezTo>
                  <a:cubicBezTo>
                    <a:pt x="14" y="202"/>
                    <a:pt x="14" y="203"/>
                    <a:pt x="14" y="202"/>
                  </a:cubicBezTo>
                  <a:cubicBezTo>
                    <a:pt x="14" y="203"/>
                    <a:pt x="14" y="203"/>
                    <a:pt x="13" y="202"/>
                  </a:cubicBezTo>
                  <a:cubicBezTo>
                    <a:pt x="13" y="202"/>
                    <a:pt x="13" y="202"/>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7"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4"/>
                  </a:cubicBezTo>
                  <a:cubicBezTo>
                    <a:pt x="7" y="203"/>
                    <a:pt x="7" y="203"/>
                    <a:pt x="7" y="203"/>
                  </a:cubicBezTo>
                  <a:cubicBezTo>
                    <a:pt x="7" y="202"/>
                    <a:pt x="8" y="202"/>
                    <a:pt x="8" y="202"/>
                  </a:cubicBezTo>
                  <a:lnTo>
                    <a:pt x="7" y="206"/>
                  </a:lnTo>
                  <a:lnTo>
                    <a:pt x="5" y="206"/>
                  </a:lnTo>
                  <a:cubicBezTo>
                    <a:pt x="5" y="206"/>
                    <a:pt x="4" y="206"/>
                    <a:pt x="4" y="207"/>
                  </a:cubicBezTo>
                  <a:cubicBezTo>
                    <a:pt x="4" y="207"/>
                    <a:pt x="5" y="207"/>
                    <a:pt x="5" y="208"/>
                  </a:cubicBezTo>
                  <a:cubicBezTo>
                    <a:pt x="6" y="208"/>
                    <a:pt x="6" y="208"/>
                    <a:pt x="7" y="209"/>
                  </a:cubicBezTo>
                  <a:cubicBezTo>
                    <a:pt x="7" y="209"/>
                    <a:pt x="7" y="209"/>
                    <a:pt x="7" y="208"/>
                  </a:cubicBezTo>
                  <a:cubicBezTo>
                    <a:pt x="7" y="208"/>
                    <a:pt x="7" y="208"/>
                    <a:pt x="8" y="208"/>
                  </a:cubicBezTo>
                  <a:cubicBezTo>
                    <a:pt x="8" y="208"/>
                    <a:pt x="8" y="208"/>
                    <a:pt x="8" y="207"/>
                  </a:cubicBezTo>
                  <a:cubicBezTo>
                    <a:pt x="8" y="207"/>
                    <a:pt x="8" y="207"/>
                    <a:pt x="9" y="207"/>
                  </a:cubicBezTo>
                  <a:lnTo>
                    <a:pt x="9" y="210"/>
                  </a:lnTo>
                  <a:cubicBezTo>
                    <a:pt x="8" y="210"/>
                    <a:pt x="7" y="210"/>
                    <a:pt x="6" y="210"/>
                  </a:cubicBezTo>
                  <a:cubicBezTo>
                    <a:pt x="5" y="210"/>
                    <a:pt x="4" y="209"/>
                    <a:pt x="4" y="209"/>
                  </a:cubicBezTo>
                  <a:cubicBezTo>
                    <a:pt x="4" y="209"/>
                    <a:pt x="4" y="209"/>
                    <a:pt x="4" y="210"/>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0" y="204"/>
                    <a:pt x="1" y="203"/>
                    <a:pt x="1" y="203"/>
                  </a:cubicBezTo>
                  <a:cubicBezTo>
                    <a:pt x="2" y="203"/>
                    <a:pt x="2" y="203"/>
                    <a:pt x="2" y="202"/>
                  </a:cubicBezTo>
                  <a:cubicBezTo>
                    <a:pt x="2" y="202"/>
                    <a:pt x="2" y="202"/>
                    <a:pt x="2" y="201"/>
                  </a:cubicBezTo>
                  <a:cubicBezTo>
                    <a:pt x="2" y="201"/>
                    <a:pt x="2" y="201"/>
                    <a:pt x="2" y="201"/>
                  </a:cubicBezTo>
                  <a:cubicBezTo>
                    <a:pt x="1" y="201"/>
                    <a:pt x="1" y="201"/>
                    <a:pt x="1" y="201"/>
                  </a:cubicBezTo>
                  <a:cubicBezTo>
                    <a:pt x="1" y="201"/>
                    <a:pt x="1" y="201"/>
                    <a:pt x="1" y="201"/>
                  </a:cubicBezTo>
                  <a:cubicBezTo>
                    <a:pt x="1" y="172"/>
                    <a:pt x="1" y="143"/>
                    <a:pt x="0"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4" y="26"/>
                  </a:cubicBezTo>
                  <a:cubicBezTo>
                    <a:pt x="4" y="26"/>
                    <a:pt x="4" y="27"/>
                    <a:pt x="4" y="27"/>
                  </a:cubicBezTo>
                  <a:lnTo>
                    <a:pt x="4" y="28"/>
                  </a:lnTo>
                  <a:cubicBezTo>
                    <a:pt x="4" y="28"/>
                    <a:pt x="4" y="28"/>
                    <a:pt x="4" y="29"/>
                  </a:cubicBezTo>
                  <a:cubicBezTo>
                    <a:pt x="2" y="28"/>
                    <a:pt x="1" y="27"/>
                    <a:pt x="1" y="26"/>
                  </a:cubicBezTo>
                  <a:cubicBezTo>
                    <a:pt x="1" y="26"/>
                    <a:pt x="1" y="24"/>
                    <a:pt x="0" y="23"/>
                  </a:cubicBezTo>
                  <a:cubicBezTo>
                    <a:pt x="1" y="24"/>
                    <a:pt x="2" y="24"/>
                    <a:pt x="3" y="23"/>
                  </a:cubicBezTo>
                  <a:cubicBezTo>
                    <a:pt x="4" y="23"/>
                    <a:pt x="4" y="22"/>
                    <a:pt x="4" y="21"/>
                  </a:cubicBezTo>
                  <a:cubicBezTo>
                    <a:pt x="4" y="21"/>
                    <a:pt x="3" y="21"/>
                    <a:pt x="2" y="21"/>
                  </a:cubicBezTo>
                  <a:cubicBezTo>
                    <a:pt x="1" y="22"/>
                    <a:pt x="1" y="22"/>
                    <a:pt x="1" y="23"/>
                  </a:cubicBezTo>
                  <a:cubicBezTo>
                    <a:pt x="0" y="22"/>
                    <a:pt x="0" y="22"/>
                    <a:pt x="0" y="21"/>
                  </a:cubicBezTo>
                  <a:cubicBezTo>
                    <a:pt x="0" y="21"/>
                    <a:pt x="0" y="20"/>
                    <a:pt x="0" y="20"/>
                  </a:cubicBezTo>
                  <a:cubicBezTo>
                    <a:pt x="1" y="19"/>
                    <a:pt x="1" y="18"/>
                    <a:pt x="1" y="18"/>
                  </a:cubicBezTo>
                  <a:cubicBezTo>
                    <a:pt x="1" y="17"/>
                    <a:pt x="1" y="17"/>
                    <a:pt x="0" y="16"/>
                  </a:cubicBezTo>
                  <a:cubicBezTo>
                    <a:pt x="1" y="16"/>
                    <a:pt x="1" y="16"/>
                    <a:pt x="2" y="16"/>
                  </a:cubicBezTo>
                  <a:cubicBezTo>
                    <a:pt x="2" y="15"/>
                    <a:pt x="2" y="14"/>
                    <a:pt x="2" y="14"/>
                  </a:cubicBezTo>
                  <a:cubicBezTo>
                    <a:pt x="3" y="13"/>
                    <a:pt x="3" y="13"/>
                    <a:pt x="4" y="12"/>
                  </a:cubicBezTo>
                  <a:cubicBezTo>
                    <a:pt x="4" y="12"/>
                    <a:pt x="3" y="12"/>
                    <a:pt x="3" y="12"/>
                  </a:cubicBezTo>
                  <a:cubicBezTo>
                    <a:pt x="3" y="12"/>
                    <a:pt x="3" y="12"/>
                    <a:pt x="2" y="12"/>
                  </a:cubicBezTo>
                  <a:cubicBezTo>
                    <a:pt x="2" y="12"/>
                    <a:pt x="1" y="12"/>
                    <a:pt x="1" y="12"/>
                  </a:cubicBezTo>
                  <a:cubicBezTo>
                    <a:pt x="1" y="12"/>
                    <a:pt x="1" y="12"/>
                    <a:pt x="1" y="12"/>
                  </a:cubicBezTo>
                  <a:cubicBezTo>
                    <a:pt x="1" y="11"/>
                    <a:pt x="1" y="10"/>
                    <a:pt x="1" y="9"/>
                  </a:cubicBezTo>
                  <a:cubicBezTo>
                    <a:pt x="1" y="9"/>
                    <a:pt x="1" y="8"/>
                    <a:pt x="1" y="7"/>
                  </a:cubicBezTo>
                  <a:cubicBezTo>
                    <a:pt x="1" y="7"/>
                    <a:pt x="2" y="7"/>
                    <a:pt x="2" y="7"/>
                  </a:cubicBezTo>
                  <a:cubicBezTo>
                    <a:pt x="2" y="7"/>
                    <a:pt x="3" y="7"/>
                    <a:pt x="3" y="7"/>
                  </a:cubicBezTo>
                  <a:cubicBezTo>
                    <a:pt x="3" y="8"/>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5"/>
                    <a:pt x="1" y="4"/>
                  </a:cubicBezTo>
                  <a:cubicBezTo>
                    <a:pt x="1" y="4"/>
                    <a:pt x="1" y="4"/>
                    <a:pt x="1" y="4"/>
                  </a:cubicBezTo>
                  <a:cubicBezTo>
                    <a:pt x="2" y="4"/>
                    <a:pt x="2" y="4"/>
                    <a:pt x="2" y="4"/>
                  </a:cubicBezTo>
                  <a:cubicBezTo>
                    <a:pt x="3" y="5"/>
                    <a:pt x="3" y="4"/>
                    <a:pt x="3" y="4"/>
                  </a:cubicBezTo>
                  <a:cubicBezTo>
                    <a:pt x="3" y="4"/>
                    <a:pt x="4" y="4"/>
                    <a:pt x="4" y="4"/>
                  </a:cubicBezTo>
                  <a:cubicBezTo>
                    <a:pt x="4" y="3"/>
                    <a:pt x="4" y="3"/>
                    <a:pt x="4" y="2"/>
                  </a:cubicBezTo>
                  <a:cubicBezTo>
                    <a:pt x="4" y="2"/>
                    <a:pt x="4" y="2"/>
                    <a:pt x="3" y="2"/>
                  </a:cubicBezTo>
                  <a:cubicBezTo>
                    <a:pt x="3" y="2"/>
                    <a:pt x="3" y="2"/>
                    <a:pt x="2" y="2"/>
                  </a:cubicBezTo>
                  <a:cubicBezTo>
                    <a:pt x="2" y="2"/>
                    <a:pt x="2" y="2"/>
                    <a:pt x="1"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1" y="3"/>
                    <a:pt x="11" y="2"/>
                    <a:pt x="10" y="2"/>
                  </a:cubicBezTo>
                  <a:cubicBezTo>
                    <a:pt x="10" y="3"/>
                    <a:pt x="9" y="3"/>
                    <a:pt x="8" y="3"/>
                  </a:cubicBezTo>
                  <a:cubicBezTo>
                    <a:pt x="7" y="2"/>
                    <a:pt x="6" y="3"/>
                    <a:pt x="5" y="3"/>
                  </a:cubicBezTo>
                  <a:cubicBezTo>
                    <a:pt x="5" y="4"/>
                    <a:pt x="5" y="5"/>
                    <a:pt x="6" y="5"/>
                  </a:cubicBezTo>
                  <a:cubicBezTo>
                    <a:pt x="7" y="5"/>
                    <a:pt x="7" y="6"/>
                    <a:pt x="8" y="6"/>
                  </a:cubicBezTo>
                  <a:cubicBezTo>
                    <a:pt x="8" y="6"/>
                    <a:pt x="9" y="6"/>
                    <a:pt x="9" y="6"/>
                  </a:cubicBezTo>
                  <a:cubicBezTo>
                    <a:pt x="10" y="6"/>
                    <a:pt x="10" y="6"/>
                    <a:pt x="11" y="5"/>
                  </a:cubicBezTo>
                  <a:cubicBezTo>
                    <a:pt x="11" y="5"/>
                    <a:pt x="12" y="5"/>
                    <a:pt x="12" y="6"/>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4"/>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8"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4"/>
                    <a:pt x="28" y="13"/>
                    <a:pt x="27" y="12"/>
                  </a:cubicBezTo>
                  <a:cubicBezTo>
                    <a:pt x="28" y="12"/>
                    <a:pt x="28" y="12"/>
                    <a:pt x="28" y="13"/>
                  </a:cubicBezTo>
                  <a:cubicBezTo>
                    <a:pt x="29" y="13"/>
                    <a:pt x="29" y="13"/>
                    <a:pt x="29" y="13"/>
                  </a:cubicBezTo>
                  <a:cubicBezTo>
                    <a:pt x="30" y="13"/>
                    <a:pt x="30" y="13"/>
                    <a:pt x="30" y="13"/>
                  </a:cubicBezTo>
                  <a:cubicBezTo>
                    <a:pt x="30" y="12"/>
                    <a:pt x="30" y="12"/>
                    <a:pt x="30" y="12"/>
                  </a:cubicBezTo>
                  <a:cubicBezTo>
                    <a:pt x="30" y="11"/>
                    <a:pt x="31" y="12"/>
                    <a:pt x="32" y="13"/>
                  </a:cubicBezTo>
                  <a:cubicBezTo>
                    <a:pt x="32" y="13"/>
                    <a:pt x="33" y="14"/>
                    <a:pt x="33" y="16"/>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8" y="12"/>
                    <a:pt x="39" y="11"/>
                  </a:cubicBezTo>
                  <a:cubicBezTo>
                    <a:pt x="39" y="11"/>
                    <a:pt x="39" y="10"/>
                    <a:pt x="39" y="10"/>
                  </a:cubicBezTo>
                  <a:cubicBezTo>
                    <a:pt x="40" y="10"/>
                    <a:pt x="40" y="9"/>
                    <a:pt x="41" y="10"/>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3" y="10"/>
                    <a:pt x="44" y="10"/>
                    <a:pt x="44" y="11"/>
                  </a:cubicBezTo>
                  <a:cubicBezTo>
                    <a:pt x="44" y="11"/>
                    <a:pt x="44" y="11"/>
                    <a:pt x="44" y="10"/>
                  </a:cubicBezTo>
                  <a:cubicBezTo>
                    <a:pt x="45" y="10"/>
                    <a:pt x="45" y="10"/>
                    <a:pt x="45" y="9"/>
                  </a:cubicBezTo>
                  <a:cubicBezTo>
                    <a:pt x="46" y="9"/>
                    <a:pt x="46" y="8"/>
                    <a:pt x="46" y="8"/>
                  </a:cubicBezTo>
                  <a:cubicBezTo>
                    <a:pt x="46" y="8"/>
                    <a:pt x="46" y="8"/>
                    <a:pt x="46" y="8"/>
                  </a:cubicBezTo>
                  <a:cubicBezTo>
                    <a:pt x="46" y="8"/>
                    <a:pt x="46" y="7"/>
                    <a:pt x="46" y="7"/>
                  </a:cubicBezTo>
                  <a:cubicBezTo>
                    <a:pt x="46" y="7"/>
                    <a:pt x="45" y="7"/>
                    <a:pt x="45" y="7"/>
                  </a:cubicBezTo>
                  <a:cubicBezTo>
                    <a:pt x="45" y="7"/>
                    <a:pt x="44" y="7"/>
                    <a:pt x="44" y="7"/>
                  </a:cubicBezTo>
                  <a:cubicBezTo>
                    <a:pt x="43"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6" y="10"/>
                    <a:pt x="36" y="10"/>
                    <a:pt x="36" y="9"/>
                  </a:cubicBezTo>
                  <a:cubicBezTo>
                    <a:pt x="36" y="9"/>
                    <a:pt x="35" y="9"/>
                    <a:pt x="35" y="9"/>
                  </a:cubicBezTo>
                  <a:cubicBezTo>
                    <a:pt x="35" y="8"/>
                    <a:pt x="35" y="8"/>
                    <a:pt x="35" y="8"/>
                  </a:cubicBezTo>
                  <a:cubicBezTo>
                    <a:pt x="35" y="7"/>
                    <a:pt x="35" y="7"/>
                    <a:pt x="35" y="7"/>
                  </a:cubicBezTo>
                  <a:cubicBezTo>
                    <a:pt x="33"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1"/>
                  </a:cubicBezTo>
                  <a:cubicBezTo>
                    <a:pt x="37" y="0"/>
                    <a:pt x="38" y="0"/>
                    <a:pt x="38" y="0"/>
                  </a:cubicBezTo>
                  <a:cubicBezTo>
                    <a:pt x="39" y="0"/>
                    <a:pt x="39" y="0"/>
                    <a:pt x="40" y="0"/>
                  </a:cubicBezTo>
                  <a:cubicBezTo>
                    <a:pt x="40" y="1"/>
                    <a:pt x="40" y="1"/>
                    <a:pt x="41" y="1"/>
                  </a:cubicBezTo>
                  <a:cubicBezTo>
                    <a:pt x="40" y="2"/>
                    <a:pt x="40" y="2"/>
                    <a:pt x="39" y="2"/>
                  </a:cubicBezTo>
                  <a:cubicBezTo>
                    <a:pt x="38" y="3"/>
                    <a:pt x="38" y="3"/>
                    <a:pt x="37"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6" y="6"/>
                  </a:cubicBezTo>
                  <a:cubicBezTo>
                    <a:pt x="47" y="6"/>
                    <a:pt x="48" y="5"/>
                    <a:pt x="48" y="5"/>
                  </a:cubicBezTo>
                  <a:cubicBezTo>
                    <a:pt x="48" y="5"/>
                    <a:pt x="48"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2"/>
                    <a:pt x="57" y="2"/>
                    <a:pt x="57" y="2"/>
                  </a:cubicBezTo>
                  <a:cubicBezTo>
                    <a:pt x="58" y="2"/>
                    <a:pt x="58" y="2"/>
                    <a:pt x="58" y="2"/>
                  </a:cubicBezTo>
                  <a:cubicBezTo>
                    <a:pt x="59" y="2"/>
                    <a:pt x="59" y="2"/>
                    <a:pt x="60" y="2"/>
                  </a:cubicBezTo>
                  <a:cubicBezTo>
                    <a:pt x="59"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4" y="0"/>
                    <a:pt x="64" y="1"/>
                  </a:cubicBezTo>
                  <a:cubicBezTo>
                    <a:pt x="64" y="1"/>
                    <a:pt x="65" y="1"/>
                    <a:pt x="65" y="1"/>
                  </a:cubicBezTo>
                  <a:cubicBezTo>
                    <a:pt x="66" y="1"/>
                    <a:pt x="66" y="1"/>
                    <a:pt x="66" y="1"/>
                  </a:cubicBezTo>
                  <a:cubicBezTo>
                    <a:pt x="67" y="0"/>
                    <a:pt x="67" y="0"/>
                    <a:pt x="67" y="0"/>
                  </a:cubicBezTo>
                  <a:cubicBezTo>
                    <a:pt x="68" y="0"/>
                    <a:pt x="69" y="0"/>
                    <a:pt x="69" y="0"/>
                  </a:cubicBezTo>
                  <a:cubicBezTo>
                    <a:pt x="69" y="1"/>
                    <a:pt x="69"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7"/>
                  </a:cubicBezTo>
                  <a:cubicBezTo>
                    <a:pt x="69" y="6"/>
                    <a:pt x="69" y="6"/>
                    <a:pt x="68" y="6"/>
                  </a:cubicBezTo>
                  <a:cubicBezTo>
                    <a:pt x="67" y="5"/>
                    <a:pt x="66" y="6"/>
                    <a:pt x="65" y="6"/>
                  </a:cubicBezTo>
                  <a:cubicBezTo>
                    <a:pt x="64" y="7"/>
                    <a:pt x="64" y="7"/>
                    <a:pt x="63" y="6"/>
                  </a:cubicBezTo>
                  <a:cubicBezTo>
                    <a:pt x="63" y="5"/>
                    <a:pt x="63" y="4"/>
                    <a:pt x="63" y="4"/>
                  </a:cubicBezTo>
                  <a:cubicBezTo>
                    <a:pt x="64" y="3"/>
                    <a:pt x="63" y="2"/>
                    <a:pt x="63" y="1"/>
                  </a:cubicBezTo>
                  <a:cubicBezTo>
                    <a:pt x="62" y="1"/>
                    <a:pt x="62" y="1"/>
                    <a:pt x="61" y="2"/>
                  </a:cubicBezTo>
                  <a:cubicBezTo>
                    <a:pt x="61" y="3"/>
                    <a:pt x="61" y="3"/>
                    <a:pt x="62" y="4"/>
                  </a:cubicBezTo>
                  <a:cubicBezTo>
                    <a:pt x="62" y="4"/>
                    <a:pt x="61" y="4"/>
                    <a:pt x="60" y="4"/>
                  </a:cubicBezTo>
                  <a:cubicBezTo>
                    <a:pt x="60" y="4"/>
                    <a:pt x="59" y="4"/>
                    <a:pt x="59" y="5"/>
                  </a:cubicBezTo>
                  <a:cubicBezTo>
                    <a:pt x="58" y="4"/>
                    <a:pt x="57" y="4"/>
                    <a:pt x="57" y="4"/>
                  </a:cubicBezTo>
                  <a:cubicBezTo>
                    <a:pt x="56" y="4"/>
                    <a:pt x="55" y="4"/>
                    <a:pt x="55" y="4"/>
                  </a:cubicBezTo>
                  <a:lnTo>
                    <a:pt x="54" y="4"/>
                  </a:lnTo>
                  <a:close/>
                  <a:moveTo>
                    <a:pt x="143" y="211"/>
                  </a:moveTo>
                  <a:cubicBezTo>
                    <a:pt x="143"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1" y="212"/>
                  </a:cubicBezTo>
                  <a:cubicBezTo>
                    <a:pt x="162" y="212"/>
                    <a:pt x="162" y="211"/>
                    <a:pt x="162" y="211"/>
                  </a:cubicBezTo>
                  <a:cubicBezTo>
                    <a:pt x="162" y="211"/>
                    <a:pt x="162" y="210"/>
                    <a:pt x="162" y="210"/>
                  </a:cubicBezTo>
                  <a:cubicBezTo>
                    <a:pt x="161"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1" y="209"/>
                    <a:pt x="151" y="209"/>
                    <a:pt x="151" y="209"/>
                  </a:cubicBezTo>
                  <a:cubicBezTo>
                    <a:pt x="151"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8" y="208"/>
                    <a:pt x="148" y="208"/>
                  </a:cubicBezTo>
                  <a:close/>
                  <a:moveTo>
                    <a:pt x="38" y="207"/>
                  </a:moveTo>
                  <a:cubicBezTo>
                    <a:pt x="38" y="207"/>
                    <a:pt x="38" y="208"/>
                    <a:pt x="38" y="208"/>
                  </a:cubicBezTo>
                  <a:cubicBezTo>
                    <a:pt x="37" y="208"/>
                    <a:pt x="37" y="208"/>
                    <a:pt x="37" y="209"/>
                  </a:cubicBezTo>
                  <a:cubicBezTo>
                    <a:pt x="37" y="209"/>
                    <a:pt x="37" y="209"/>
                    <a:pt x="37" y="209"/>
                  </a:cubicBezTo>
                  <a:cubicBezTo>
                    <a:pt x="37" y="210"/>
                    <a:pt x="37" y="210"/>
                    <a:pt x="37" y="210"/>
                  </a:cubicBezTo>
                  <a:cubicBezTo>
                    <a:pt x="38" y="210"/>
                    <a:pt x="38" y="210"/>
                    <a:pt x="39" y="210"/>
                  </a:cubicBezTo>
                  <a:cubicBezTo>
                    <a:pt x="39" y="209"/>
                    <a:pt x="39" y="209"/>
                    <a:pt x="40" y="209"/>
                  </a:cubicBezTo>
                  <a:cubicBezTo>
                    <a:pt x="40" y="209"/>
                    <a:pt x="40" y="209"/>
                    <a:pt x="40" y="209"/>
                  </a:cubicBezTo>
                  <a:cubicBezTo>
                    <a:pt x="41" y="209"/>
                    <a:pt x="41" y="210"/>
                    <a:pt x="42" y="210"/>
                  </a:cubicBezTo>
                  <a:cubicBezTo>
                    <a:pt x="42" y="209"/>
                    <a:pt x="42" y="209"/>
                    <a:pt x="43" y="209"/>
                  </a:cubicBezTo>
                  <a:cubicBezTo>
                    <a:pt x="43" y="209"/>
                    <a:pt x="43" y="209"/>
                    <a:pt x="44" y="209"/>
                  </a:cubicBezTo>
                  <a:cubicBezTo>
                    <a:pt x="44" y="208"/>
                    <a:pt x="44" y="208"/>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8"/>
                    <a:pt x="12" y="208"/>
                    <a:pt x="12" y="208"/>
                  </a:cubicBezTo>
                  <a:cubicBezTo>
                    <a:pt x="13" y="207"/>
                    <a:pt x="13" y="207"/>
                    <a:pt x="13" y="206"/>
                  </a:cubicBezTo>
                  <a:cubicBezTo>
                    <a:pt x="12" y="206"/>
                    <a:pt x="12" y="206"/>
                    <a:pt x="11" y="207"/>
                  </a:cubicBezTo>
                  <a:cubicBezTo>
                    <a:pt x="11" y="207"/>
                    <a:pt x="11" y="208"/>
                    <a:pt x="11" y="209"/>
                  </a:cubicBezTo>
                  <a:close/>
                  <a:moveTo>
                    <a:pt x="15" y="207"/>
                  </a:moveTo>
                  <a:cubicBezTo>
                    <a:pt x="15" y="207"/>
                    <a:pt x="16" y="207"/>
                    <a:pt x="16" y="207"/>
                  </a:cubicBezTo>
                  <a:cubicBezTo>
                    <a:pt x="16" y="208"/>
                    <a:pt x="16" y="208"/>
                    <a:pt x="17" y="208"/>
                  </a:cubicBezTo>
                  <a:cubicBezTo>
                    <a:pt x="17" y="209"/>
                    <a:pt x="17" y="209"/>
                    <a:pt x="18" y="209"/>
                  </a:cubicBezTo>
                  <a:cubicBezTo>
                    <a:pt x="18" y="209"/>
                    <a:pt x="18" y="208"/>
                    <a:pt x="18" y="208"/>
                  </a:cubicBezTo>
                  <a:cubicBezTo>
                    <a:pt x="17" y="208"/>
                    <a:pt x="17" y="208"/>
                    <a:pt x="17" y="208"/>
                  </a:cubicBezTo>
                  <a:cubicBezTo>
                    <a:pt x="17" y="207"/>
                    <a:pt x="17" y="207"/>
                    <a:pt x="16" y="207"/>
                  </a:cubicBezTo>
                  <a:cubicBezTo>
                    <a:pt x="16" y="206"/>
                    <a:pt x="16" y="206"/>
                    <a:pt x="16" y="205"/>
                  </a:cubicBezTo>
                  <a:cubicBezTo>
                    <a:pt x="16" y="205"/>
                    <a:pt x="16" y="205"/>
                    <a:pt x="15" y="205"/>
                  </a:cubicBezTo>
                  <a:cubicBezTo>
                    <a:pt x="15" y="205"/>
                    <a:pt x="15" y="205"/>
                    <a:pt x="15" y="206"/>
                  </a:cubicBezTo>
                  <a:cubicBezTo>
                    <a:pt x="15" y="206"/>
                    <a:pt x="15" y="206"/>
                    <a:pt x="15" y="207"/>
                  </a:cubicBezTo>
                  <a:close/>
                  <a:moveTo>
                    <a:pt x="150" y="206"/>
                  </a:moveTo>
                  <a:cubicBezTo>
                    <a:pt x="151" y="206"/>
                    <a:pt x="151" y="206"/>
                    <a:pt x="152" y="206"/>
                  </a:cubicBezTo>
                  <a:lnTo>
                    <a:pt x="153" y="206"/>
                  </a:lnTo>
                  <a:cubicBezTo>
                    <a:pt x="153" y="205"/>
                    <a:pt x="153" y="204"/>
                    <a:pt x="151" y="204"/>
                  </a:cubicBezTo>
                  <a:cubicBezTo>
                    <a:pt x="151" y="204"/>
                    <a:pt x="151" y="205"/>
                    <a:pt x="151" y="205"/>
                  </a:cubicBezTo>
                  <a:cubicBezTo>
                    <a:pt x="150" y="205"/>
                    <a:pt x="150" y="205"/>
                    <a:pt x="150" y="206"/>
                  </a:cubicBezTo>
                  <a:close/>
                  <a:moveTo>
                    <a:pt x="33" y="204"/>
                  </a:moveTo>
                  <a:cubicBezTo>
                    <a:pt x="33" y="204"/>
                    <a:pt x="33" y="204"/>
                    <a:pt x="33" y="204"/>
                  </a:cubicBezTo>
                  <a:cubicBezTo>
                    <a:pt x="33" y="204"/>
                    <a:pt x="33" y="204"/>
                    <a:pt x="33" y="204"/>
                  </a:cubicBezTo>
                  <a:cubicBezTo>
                    <a:pt x="33" y="204"/>
                    <a:pt x="33" y="204"/>
                    <a:pt x="33" y="204"/>
                  </a:cubicBezTo>
                  <a:cubicBezTo>
                    <a:pt x="33" y="204"/>
                    <a:pt x="33" y="204"/>
                    <a:pt x="33" y="204"/>
                  </a:cubicBezTo>
                  <a:close/>
                  <a:moveTo>
                    <a:pt x="166" y="204"/>
                  </a:moveTo>
                  <a:cubicBezTo>
                    <a:pt x="166"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7" y="205"/>
                    <a:pt x="147" y="205"/>
                    <a:pt x="148" y="205"/>
                  </a:cubicBezTo>
                  <a:cubicBezTo>
                    <a:pt x="148" y="205"/>
                    <a:pt x="149" y="205"/>
                    <a:pt x="149" y="204"/>
                  </a:cubicBezTo>
                  <a:cubicBezTo>
                    <a:pt x="148" y="204"/>
                    <a:pt x="148" y="203"/>
                    <a:pt x="147" y="204"/>
                  </a:cubicBezTo>
                  <a:cubicBezTo>
                    <a:pt x="146" y="204"/>
                    <a:pt x="146" y="204"/>
                    <a:pt x="146" y="206"/>
                  </a:cubicBezTo>
                  <a:close/>
                  <a:moveTo>
                    <a:pt x="9" y="206"/>
                  </a:moveTo>
                  <a:cubicBezTo>
                    <a:pt x="9" y="206"/>
                    <a:pt x="9" y="206"/>
                    <a:pt x="10" y="206"/>
                  </a:cubicBezTo>
                  <a:cubicBezTo>
                    <a:pt x="10" y="206"/>
                    <a:pt x="10" y="206"/>
                    <a:pt x="10" y="206"/>
                  </a:cubicBezTo>
                  <a:cubicBezTo>
                    <a:pt x="11" y="206"/>
                    <a:pt x="11" y="205"/>
                    <a:pt x="11" y="205"/>
                  </a:cubicBezTo>
                  <a:cubicBezTo>
                    <a:pt x="11" y="205"/>
                    <a:pt x="12" y="205"/>
                    <a:pt x="12" y="205"/>
                  </a:cubicBezTo>
                  <a:cubicBezTo>
                    <a:pt x="12" y="205"/>
                    <a:pt x="12" y="204"/>
                    <a:pt x="12" y="204"/>
                  </a:cubicBezTo>
                  <a:cubicBezTo>
                    <a:pt x="11" y="204"/>
                    <a:pt x="11" y="204"/>
                    <a:pt x="11" y="204"/>
                  </a:cubicBezTo>
                  <a:cubicBezTo>
                    <a:pt x="10" y="204"/>
                    <a:pt x="10" y="204"/>
                    <a:pt x="9" y="205"/>
                  </a:cubicBezTo>
                  <a:cubicBezTo>
                    <a:pt x="9" y="205"/>
                    <a:pt x="9" y="206"/>
                    <a:pt x="9" y="206"/>
                  </a:cubicBezTo>
                  <a:close/>
                  <a:moveTo>
                    <a:pt x="40" y="204"/>
                  </a:moveTo>
                  <a:cubicBezTo>
                    <a:pt x="40" y="204"/>
                    <a:pt x="41" y="204"/>
                    <a:pt x="41" y="204"/>
                  </a:cubicBezTo>
                  <a:cubicBezTo>
                    <a:pt x="41" y="203"/>
                    <a:pt x="41" y="203"/>
                    <a:pt x="40" y="203"/>
                  </a:cubicBezTo>
                  <a:cubicBezTo>
                    <a:pt x="40" y="203"/>
                    <a:pt x="40" y="203"/>
                    <a:pt x="40" y="203"/>
                  </a:cubicBezTo>
                  <a:cubicBezTo>
                    <a:pt x="40" y="204"/>
                    <a:pt x="40" y="204"/>
                    <a:pt x="40" y="204"/>
                  </a:cubicBezTo>
                  <a:close/>
                  <a:moveTo>
                    <a:pt x="169" y="202"/>
                  </a:moveTo>
                  <a:cubicBezTo>
                    <a:pt x="169" y="202"/>
                    <a:pt x="168" y="202"/>
                    <a:pt x="168" y="202"/>
                  </a:cubicBezTo>
                  <a:cubicBezTo>
                    <a:pt x="168" y="202"/>
                    <a:pt x="168" y="202"/>
                    <a:pt x="168" y="202"/>
                  </a:cubicBezTo>
                  <a:cubicBezTo>
                    <a:pt x="168" y="202"/>
                    <a:pt x="168" y="202"/>
                    <a:pt x="168" y="202"/>
                  </a:cubicBezTo>
                  <a:cubicBezTo>
                    <a:pt x="168" y="202"/>
                    <a:pt x="168" y="202"/>
                    <a:pt x="169" y="202"/>
                  </a:cubicBezTo>
                  <a:close/>
                  <a:moveTo>
                    <a:pt x="155" y="201"/>
                  </a:moveTo>
                  <a:cubicBezTo>
                    <a:pt x="155" y="202"/>
                    <a:pt x="155" y="202"/>
                    <a:pt x="154" y="202"/>
                  </a:cubicBezTo>
                  <a:cubicBezTo>
                    <a:pt x="153" y="201"/>
                    <a:pt x="153" y="202"/>
                    <a:pt x="153" y="202"/>
                  </a:cubicBezTo>
                  <a:cubicBezTo>
                    <a:pt x="153" y="202"/>
                    <a:pt x="154" y="202"/>
                    <a:pt x="154" y="202"/>
                  </a:cubicBezTo>
                  <a:cubicBezTo>
                    <a:pt x="154" y="202"/>
                    <a:pt x="154" y="203"/>
                    <a:pt x="155" y="203"/>
                  </a:cubicBezTo>
                  <a:cubicBezTo>
                    <a:pt x="155" y="203"/>
                    <a:pt x="155" y="203"/>
                    <a:pt x="155" y="203"/>
                  </a:cubicBezTo>
                  <a:cubicBezTo>
                    <a:pt x="155" y="202"/>
                    <a:pt x="155" y="202"/>
                    <a:pt x="155" y="201"/>
                  </a:cubicBezTo>
                  <a:close/>
                  <a:moveTo>
                    <a:pt x="11" y="202"/>
                  </a:moveTo>
                  <a:cubicBezTo>
                    <a:pt x="11" y="202"/>
                    <a:pt x="11" y="202"/>
                    <a:pt x="11" y="203"/>
                  </a:cubicBezTo>
                  <a:cubicBezTo>
                    <a:pt x="11" y="203"/>
                    <a:pt x="11" y="203"/>
                    <a:pt x="11" y="203"/>
                  </a:cubicBezTo>
                  <a:cubicBezTo>
                    <a:pt x="11" y="202"/>
                    <a:pt x="11" y="202"/>
                    <a:pt x="11" y="202"/>
                  </a:cubicBezTo>
                  <a:cubicBezTo>
                    <a:pt x="11" y="202"/>
                    <a:pt x="11" y="201"/>
                    <a:pt x="11" y="201"/>
                  </a:cubicBezTo>
                  <a:lnTo>
                    <a:pt x="11" y="202"/>
                  </a:lnTo>
                  <a:close/>
                  <a:moveTo>
                    <a:pt x="161" y="202"/>
                  </a:moveTo>
                  <a:cubicBezTo>
                    <a:pt x="162" y="203"/>
                    <a:pt x="162" y="203"/>
                    <a:pt x="163" y="203"/>
                  </a:cubicBezTo>
                  <a:cubicBezTo>
                    <a:pt x="164" y="203"/>
                    <a:pt x="164" y="202"/>
                    <a:pt x="164" y="201"/>
                  </a:cubicBezTo>
                  <a:cubicBezTo>
                    <a:pt x="163" y="201"/>
                    <a:pt x="162" y="201"/>
                    <a:pt x="161" y="202"/>
                  </a:cubicBezTo>
                  <a:close/>
                  <a:moveTo>
                    <a:pt x="42" y="203"/>
                  </a:moveTo>
                  <a:cubicBezTo>
                    <a:pt x="42" y="203"/>
                    <a:pt x="42" y="202"/>
                    <a:pt x="42" y="203"/>
                  </a:cubicBezTo>
                  <a:cubicBezTo>
                    <a:pt x="43" y="203"/>
                    <a:pt x="43" y="203"/>
                    <a:pt x="43" y="203"/>
                  </a:cubicBezTo>
                  <a:cubicBezTo>
                    <a:pt x="44" y="203"/>
                    <a:pt x="44" y="203"/>
                    <a:pt x="44" y="203"/>
                  </a:cubicBezTo>
                  <a:cubicBezTo>
                    <a:pt x="44" y="203"/>
                    <a:pt x="44" y="202"/>
                    <a:pt x="44" y="201"/>
                  </a:cubicBezTo>
                  <a:cubicBezTo>
                    <a:pt x="44" y="202"/>
                    <a:pt x="44" y="202"/>
                    <a:pt x="43" y="202"/>
                  </a:cubicBezTo>
                  <a:cubicBezTo>
                    <a:pt x="43" y="202"/>
                    <a:pt x="43" y="201"/>
                    <a:pt x="43" y="201"/>
                  </a:cubicBezTo>
                  <a:cubicBezTo>
                    <a:pt x="43" y="201"/>
                    <a:pt x="43" y="201"/>
                    <a:pt x="42" y="201"/>
                  </a:cubicBezTo>
                  <a:cubicBezTo>
                    <a:pt x="42" y="201"/>
                    <a:pt x="42" y="201"/>
                    <a:pt x="42" y="201"/>
                  </a:cubicBezTo>
                  <a:cubicBezTo>
                    <a:pt x="41" y="201"/>
                    <a:pt x="41" y="201"/>
                    <a:pt x="41" y="202"/>
                  </a:cubicBezTo>
                  <a:cubicBezTo>
                    <a:pt x="41" y="202"/>
                    <a:pt x="41" y="203"/>
                    <a:pt x="42" y="203"/>
                  </a:cubicBezTo>
                  <a:close/>
                  <a:moveTo>
                    <a:pt x="143" y="201"/>
                  </a:moveTo>
                  <a:cubicBezTo>
                    <a:pt x="143" y="201"/>
                    <a:pt x="143" y="200"/>
                    <a:pt x="142" y="200"/>
                  </a:cubicBezTo>
                  <a:cubicBezTo>
                    <a:pt x="142" y="201"/>
                    <a:pt x="142" y="201"/>
                    <a:pt x="142" y="201"/>
                  </a:cubicBezTo>
                  <a:cubicBezTo>
                    <a:pt x="142" y="201"/>
                    <a:pt x="143" y="201"/>
                    <a:pt x="143" y="201"/>
                  </a:cubicBezTo>
                  <a:close/>
                  <a:moveTo>
                    <a:pt x="167" y="201"/>
                  </a:moveTo>
                  <a:cubicBezTo>
                    <a:pt x="167" y="200"/>
                    <a:pt x="167" y="200"/>
                    <a:pt x="168" y="200"/>
                  </a:cubicBezTo>
                  <a:cubicBezTo>
                    <a:pt x="168" y="200"/>
                    <a:pt x="168" y="200"/>
                    <a:pt x="167" y="200"/>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200"/>
                    <a:pt x="151" y="199"/>
                  </a:cubicBezTo>
                  <a:cubicBezTo>
                    <a:pt x="151" y="199"/>
                    <a:pt x="151" y="199"/>
                    <a:pt x="151" y="199"/>
                  </a:cubicBezTo>
                  <a:close/>
                  <a:moveTo>
                    <a:pt x="48" y="199"/>
                  </a:moveTo>
                  <a:cubicBezTo>
                    <a:pt x="48" y="199"/>
                    <a:pt x="48" y="199"/>
                    <a:pt x="48" y="199"/>
                  </a:cubicBezTo>
                  <a:cubicBezTo>
                    <a:pt x="48" y="199"/>
                    <a:pt x="48" y="199"/>
                    <a:pt x="48" y="200"/>
                  </a:cubicBezTo>
                  <a:cubicBezTo>
                    <a:pt x="48" y="200"/>
                    <a:pt x="48" y="200"/>
                    <a:pt x="48" y="199"/>
                  </a:cubicBezTo>
                  <a:cubicBezTo>
                    <a:pt x="48" y="199"/>
                    <a:pt x="48" y="199"/>
                    <a:pt x="48" y="199"/>
                  </a:cubicBezTo>
                  <a:close/>
                  <a:moveTo>
                    <a:pt x="165" y="199"/>
                  </a:moveTo>
                  <a:cubicBezTo>
                    <a:pt x="165" y="199"/>
                    <a:pt x="165" y="199"/>
                    <a:pt x="166" y="199"/>
                  </a:cubicBezTo>
                  <a:cubicBezTo>
                    <a:pt x="166" y="199"/>
                    <a:pt x="166" y="199"/>
                    <a:pt x="166" y="199"/>
                  </a:cubicBezTo>
                  <a:cubicBezTo>
                    <a:pt x="166" y="199"/>
                    <a:pt x="166" y="199"/>
                    <a:pt x="166" y="199"/>
                  </a:cubicBezTo>
                  <a:cubicBezTo>
                    <a:pt x="165" y="199"/>
                    <a:pt x="165" y="199"/>
                    <a:pt x="165" y="199"/>
                  </a:cubicBezTo>
                  <a:close/>
                  <a:moveTo>
                    <a:pt x="146" y="200"/>
                  </a:moveTo>
                  <a:cubicBezTo>
                    <a:pt x="146" y="200"/>
                    <a:pt x="146" y="201"/>
                    <a:pt x="147" y="201"/>
                  </a:cubicBezTo>
                  <a:cubicBezTo>
                    <a:pt x="147" y="201"/>
                    <a:pt x="148" y="201"/>
                    <a:pt x="148" y="200"/>
                  </a:cubicBezTo>
                  <a:cubicBezTo>
                    <a:pt x="147" y="200"/>
                    <a:pt x="147" y="200"/>
                    <a:pt x="147" y="200"/>
                  </a:cubicBezTo>
                  <a:cubicBezTo>
                    <a:pt x="148" y="199"/>
                    <a:pt x="148" y="199"/>
                    <a:pt x="148" y="199"/>
                  </a:cubicBezTo>
                  <a:cubicBezTo>
                    <a:pt x="147" y="199"/>
                    <a:pt x="147" y="199"/>
                    <a:pt x="147" y="199"/>
                  </a:cubicBezTo>
                  <a:cubicBezTo>
                    <a:pt x="146" y="200"/>
                    <a:pt x="146" y="200"/>
                    <a:pt x="146" y="200"/>
                  </a:cubicBezTo>
                  <a:close/>
                  <a:moveTo>
                    <a:pt x="153" y="200"/>
                  </a:moveTo>
                  <a:cubicBezTo>
                    <a:pt x="153" y="200"/>
                    <a:pt x="154" y="200"/>
                    <a:pt x="154" y="200"/>
                  </a:cubicBezTo>
                  <a:cubicBezTo>
                    <a:pt x="154" y="200"/>
                    <a:pt x="154" y="200"/>
                    <a:pt x="155" y="200"/>
                  </a:cubicBezTo>
                  <a:cubicBezTo>
                    <a:pt x="155" y="199"/>
                    <a:pt x="155" y="199"/>
                    <a:pt x="155"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3"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0" y="198"/>
                  </a:cubicBezTo>
                  <a:cubicBezTo>
                    <a:pt x="170" y="198"/>
                    <a:pt x="170" y="198"/>
                    <a:pt x="170" y="197"/>
                  </a:cubicBezTo>
                  <a:cubicBezTo>
                    <a:pt x="170" y="197"/>
                    <a:pt x="170" y="197"/>
                    <a:pt x="170" y="197"/>
                  </a:cubicBezTo>
                  <a:cubicBezTo>
                    <a:pt x="170" y="198"/>
                    <a:pt x="170" y="198"/>
                    <a:pt x="169" y="198"/>
                  </a:cubicBezTo>
                  <a:cubicBezTo>
                    <a:pt x="169" y="198"/>
                    <a:pt x="169" y="199"/>
                    <a:pt x="169" y="199"/>
                  </a:cubicBezTo>
                  <a:close/>
                  <a:moveTo>
                    <a:pt x="162" y="197"/>
                  </a:moveTo>
                  <a:cubicBezTo>
                    <a:pt x="162" y="197"/>
                    <a:pt x="162" y="197"/>
                    <a:pt x="162" y="197"/>
                  </a:cubicBezTo>
                  <a:cubicBezTo>
                    <a:pt x="162" y="196"/>
                    <a:pt x="161" y="196"/>
                    <a:pt x="161" y="196"/>
                  </a:cubicBezTo>
                  <a:cubicBezTo>
                    <a:pt x="161" y="196"/>
                    <a:pt x="161" y="196"/>
                    <a:pt x="161" y="196"/>
                  </a:cubicBezTo>
                  <a:cubicBezTo>
                    <a:pt x="161" y="196"/>
                    <a:pt x="160" y="196"/>
                    <a:pt x="160" y="197"/>
                  </a:cubicBezTo>
                  <a:cubicBezTo>
                    <a:pt x="161" y="197"/>
                    <a:pt x="161" y="197"/>
                    <a:pt x="161" y="197"/>
                  </a:cubicBezTo>
                  <a:cubicBezTo>
                    <a:pt x="162" y="198"/>
                    <a:pt x="162" y="198"/>
                    <a:pt x="162" y="197"/>
                  </a:cubicBezTo>
                  <a:close/>
                  <a:moveTo>
                    <a:pt x="159" y="195"/>
                  </a:moveTo>
                  <a:cubicBezTo>
                    <a:pt x="159" y="195"/>
                    <a:pt x="159" y="195"/>
                    <a:pt x="158" y="195"/>
                  </a:cubicBezTo>
                  <a:cubicBezTo>
                    <a:pt x="158" y="195"/>
                    <a:pt x="158" y="196"/>
                    <a:pt x="158"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69" y="192"/>
                    <a:pt x="169" y="193"/>
                    <a:pt x="169" y="193"/>
                  </a:cubicBezTo>
                  <a:cubicBezTo>
                    <a:pt x="169" y="194"/>
                    <a:pt x="169" y="195"/>
                    <a:pt x="168" y="195"/>
                  </a:cubicBezTo>
                  <a:close/>
                  <a:moveTo>
                    <a:pt x="158" y="192"/>
                  </a:moveTo>
                  <a:cubicBezTo>
                    <a:pt x="158" y="193"/>
                    <a:pt x="157" y="193"/>
                    <a:pt x="157" y="193"/>
                  </a:cubicBezTo>
                  <a:cubicBezTo>
                    <a:pt x="157" y="193"/>
                    <a:pt x="157" y="193"/>
                    <a:pt x="157" y="193"/>
                  </a:cubicBezTo>
                  <a:cubicBezTo>
                    <a:pt x="157" y="193"/>
                    <a:pt x="157" y="193"/>
                    <a:pt x="157" y="193"/>
                  </a:cubicBezTo>
                  <a:cubicBezTo>
                    <a:pt x="157"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4" y="193"/>
                    <a:pt x="154" y="194"/>
                  </a:cubicBezTo>
                  <a:cubicBezTo>
                    <a:pt x="154" y="194"/>
                    <a:pt x="154" y="194"/>
                    <a:pt x="154" y="194"/>
                  </a:cubicBezTo>
                  <a:cubicBezTo>
                    <a:pt x="153" y="194"/>
                    <a:pt x="153" y="193"/>
                    <a:pt x="153" y="193"/>
                  </a:cubicBezTo>
                  <a:cubicBezTo>
                    <a:pt x="153" y="192"/>
                    <a:pt x="152" y="192"/>
                    <a:pt x="151" y="192"/>
                  </a:cubicBezTo>
                  <a:cubicBezTo>
                    <a:pt x="151" y="194"/>
                    <a:pt x="152" y="194"/>
                    <a:pt x="153" y="194"/>
                  </a:cubicBezTo>
                  <a:cubicBezTo>
                    <a:pt x="153" y="194"/>
                    <a:pt x="154" y="194"/>
                    <a:pt x="155" y="194"/>
                  </a:cubicBezTo>
                  <a:close/>
                  <a:moveTo>
                    <a:pt x="167" y="192"/>
                  </a:moveTo>
                  <a:cubicBezTo>
                    <a:pt x="168" y="192"/>
                    <a:pt x="168" y="192"/>
                    <a:pt x="168" y="192"/>
                  </a:cubicBezTo>
                  <a:cubicBezTo>
                    <a:pt x="168" y="192"/>
                    <a:pt x="169" y="192"/>
                    <a:pt x="169" y="191"/>
                  </a:cubicBezTo>
                  <a:lnTo>
                    <a:pt x="168" y="191"/>
                  </a:lnTo>
                  <a:cubicBezTo>
                    <a:pt x="168" y="191"/>
                    <a:pt x="168" y="192"/>
                    <a:pt x="168" y="192"/>
                  </a:cubicBezTo>
                  <a:cubicBezTo>
                    <a:pt x="167" y="192"/>
                    <a:pt x="167" y="192"/>
                    <a:pt x="167" y="192"/>
                  </a:cubicBezTo>
                  <a:close/>
                  <a:moveTo>
                    <a:pt x="136" y="48"/>
                  </a:moveTo>
                  <a:cubicBezTo>
                    <a:pt x="137" y="48"/>
                    <a:pt x="138" y="47"/>
                    <a:pt x="138" y="47"/>
                  </a:cubicBezTo>
                  <a:cubicBezTo>
                    <a:pt x="137" y="47"/>
                    <a:pt x="137" y="47"/>
                    <a:pt x="136" y="47"/>
                  </a:cubicBezTo>
                  <a:cubicBezTo>
                    <a:pt x="136" y="47"/>
                    <a:pt x="136" y="47"/>
                    <a:pt x="136" y="48"/>
                  </a:cubicBezTo>
                  <a:close/>
                  <a:moveTo>
                    <a:pt x="170" y="43"/>
                  </a:moveTo>
                  <a:cubicBezTo>
                    <a:pt x="170" y="42"/>
                    <a:pt x="170" y="42"/>
                    <a:pt x="171" y="42"/>
                  </a:cubicBezTo>
                  <a:cubicBezTo>
                    <a:pt x="171" y="42"/>
                    <a:pt x="170" y="42"/>
                    <a:pt x="170" y="42"/>
                  </a:cubicBezTo>
                  <a:cubicBezTo>
                    <a:pt x="170" y="42"/>
                    <a:pt x="170" y="42"/>
                    <a:pt x="170" y="42"/>
                  </a:cubicBezTo>
                  <a:cubicBezTo>
                    <a:pt x="170" y="43"/>
                    <a:pt x="170" y="43"/>
                    <a:pt x="170" y="43"/>
                  </a:cubicBezTo>
                  <a:close/>
                  <a:moveTo>
                    <a:pt x="163" y="44"/>
                  </a:moveTo>
                  <a:cubicBezTo>
                    <a:pt x="164" y="44"/>
                    <a:pt x="165" y="44"/>
                    <a:pt x="166" y="45"/>
                  </a:cubicBezTo>
                  <a:cubicBezTo>
                    <a:pt x="167" y="46"/>
                    <a:pt x="167" y="47"/>
                    <a:pt x="168" y="47"/>
                  </a:cubicBezTo>
                  <a:cubicBezTo>
                    <a:pt x="168" y="47"/>
                    <a:pt x="168" y="47"/>
                    <a:pt x="169" y="46"/>
                  </a:cubicBezTo>
                  <a:cubicBezTo>
                    <a:pt x="169" y="46"/>
                    <a:pt x="169" y="46"/>
                    <a:pt x="169" y="46"/>
                  </a:cubicBezTo>
                  <a:lnTo>
                    <a:pt x="170" y="46"/>
                  </a:lnTo>
                  <a:cubicBezTo>
                    <a:pt x="170" y="46"/>
                    <a:pt x="171" y="46"/>
                    <a:pt x="171" y="46"/>
                  </a:cubicBezTo>
                  <a:cubicBezTo>
                    <a:pt x="170" y="45"/>
                    <a:pt x="170" y="44"/>
                    <a:pt x="170" y="44"/>
                  </a:cubicBezTo>
                  <a:cubicBezTo>
                    <a:pt x="169" y="44"/>
                    <a:pt x="169" y="43"/>
                    <a:pt x="169" y="42"/>
                  </a:cubicBezTo>
                  <a:cubicBezTo>
                    <a:pt x="168" y="43"/>
                    <a:pt x="168" y="43"/>
                    <a:pt x="167" y="43"/>
                  </a:cubicBezTo>
                  <a:cubicBezTo>
                    <a:pt x="167" y="43"/>
                    <a:pt x="166" y="44"/>
                    <a:pt x="165" y="43"/>
                  </a:cubicBezTo>
                  <a:cubicBezTo>
                    <a:pt x="165" y="43"/>
                    <a:pt x="165" y="42"/>
                    <a:pt x="166" y="42"/>
                  </a:cubicBezTo>
                  <a:cubicBezTo>
                    <a:pt x="166" y="42"/>
                    <a:pt x="165" y="41"/>
                    <a:pt x="165" y="42"/>
                  </a:cubicBezTo>
                  <a:cubicBezTo>
                    <a:pt x="165" y="42"/>
                    <a:pt x="165" y="42"/>
                    <a:pt x="164" y="42"/>
                  </a:cubicBezTo>
                  <a:cubicBezTo>
                    <a:pt x="164" y="42"/>
                    <a:pt x="164" y="42"/>
                    <a:pt x="164" y="43"/>
                  </a:cubicBezTo>
                  <a:cubicBezTo>
                    <a:pt x="163" y="43"/>
                    <a:pt x="163" y="43"/>
                    <a:pt x="163" y="43"/>
                  </a:cubicBezTo>
                  <a:cubicBezTo>
                    <a:pt x="163" y="43"/>
                    <a:pt x="163" y="43"/>
                    <a:pt x="163" y="44"/>
                  </a:cubicBezTo>
                  <a:close/>
                  <a:moveTo>
                    <a:pt x="168" y="41"/>
                  </a:moveTo>
                  <a:cubicBezTo>
                    <a:pt x="168" y="41"/>
                    <a:pt x="168" y="40"/>
                    <a:pt x="168" y="40"/>
                  </a:cubicBezTo>
                  <a:cubicBezTo>
                    <a:pt x="168"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5" y="28"/>
                    <a:pt x="166" y="28"/>
                  </a:cubicBezTo>
                  <a:cubicBezTo>
                    <a:pt x="166" y="28"/>
                    <a:pt x="167" y="28"/>
                    <a:pt x="167" y="27"/>
                  </a:cubicBezTo>
                  <a:cubicBezTo>
                    <a:pt x="167" y="27"/>
                    <a:pt x="167" y="27"/>
                    <a:pt x="168" y="26"/>
                  </a:cubicBezTo>
                  <a:cubicBezTo>
                    <a:pt x="168" y="26"/>
                    <a:pt x="168" y="25"/>
                    <a:pt x="167" y="25"/>
                  </a:cubicBezTo>
                  <a:cubicBezTo>
                    <a:pt x="167" y="25"/>
                    <a:pt x="167" y="25"/>
                    <a:pt x="166"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7"/>
                    <a:pt x="164" y="26"/>
                    <a:pt x="164" y="26"/>
                  </a:cubicBezTo>
                  <a:cubicBezTo>
                    <a:pt x="163" y="26"/>
                    <a:pt x="163" y="25"/>
                    <a:pt x="162" y="25"/>
                  </a:cubicBezTo>
                  <a:cubicBezTo>
                    <a:pt x="162" y="25"/>
                    <a:pt x="161" y="25"/>
                    <a:pt x="160" y="25"/>
                  </a:cubicBezTo>
                  <a:cubicBezTo>
                    <a:pt x="160" y="25"/>
                    <a:pt x="160" y="25"/>
                    <a:pt x="160" y="25"/>
                  </a:cubicBezTo>
                  <a:cubicBezTo>
                    <a:pt x="160" y="25"/>
                    <a:pt x="161" y="25"/>
                    <a:pt x="161" y="25"/>
                  </a:cubicBezTo>
                  <a:cubicBezTo>
                    <a:pt x="161" y="25"/>
                    <a:pt x="162" y="26"/>
                    <a:pt x="162" y="26"/>
                  </a:cubicBezTo>
                  <a:cubicBezTo>
                    <a:pt x="162" y="26"/>
                    <a:pt x="162" y="26"/>
                    <a:pt x="162" y="26"/>
                  </a:cubicBezTo>
                  <a:close/>
                  <a:moveTo>
                    <a:pt x="126" y="23"/>
                  </a:moveTo>
                  <a:cubicBezTo>
                    <a:pt x="125" y="23"/>
                    <a:pt x="125" y="23"/>
                    <a:pt x="125" y="23"/>
                  </a:cubicBezTo>
                  <a:cubicBezTo>
                    <a:pt x="125" y="23"/>
                    <a:pt x="125" y="23"/>
                    <a:pt x="126" y="23"/>
                  </a:cubicBezTo>
                  <a:cubicBezTo>
                    <a:pt x="126" y="23"/>
                    <a:pt x="126" y="23"/>
                    <a:pt x="126" y="23"/>
                  </a:cubicBezTo>
                  <a:close/>
                  <a:moveTo>
                    <a:pt x="164" y="23"/>
                  </a:moveTo>
                  <a:cubicBezTo>
                    <a:pt x="164" y="22"/>
                    <a:pt x="164" y="22"/>
                    <a:pt x="163" y="22"/>
                  </a:cubicBezTo>
                  <a:cubicBezTo>
                    <a:pt x="163" y="22"/>
                    <a:pt x="163" y="22"/>
                    <a:pt x="162" y="22"/>
                  </a:cubicBezTo>
                  <a:cubicBezTo>
                    <a:pt x="162" y="22"/>
                    <a:pt x="162" y="22"/>
                    <a:pt x="163" y="23"/>
                  </a:cubicBezTo>
                  <a:cubicBezTo>
                    <a:pt x="163" y="23"/>
                    <a:pt x="163" y="23"/>
                    <a:pt x="164" y="23"/>
                  </a:cubicBezTo>
                  <a:close/>
                  <a:moveTo>
                    <a:pt x="162" y="22"/>
                  </a:moveTo>
                  <a:cubicBezTo>
                    <a:pt x="162" y="22"/>
                    <a:pt x="162" y="21"/>
                    <a:pt x="162" y="20"/>
                  </a:cubicBezTo>
                  <a:cubicBezTo>
                    <a:pt x="163" y="20"/>
                    <a:pt x="163" y="19"/>
                    <a:pt x="163" y="18"/>
                  </a:cubicBezTo>
                  <a:cubicBezTo>
                    <a:pt x="162" y="19"/>
                    <a:pt x="162" y="19"/>
                    <a:pt x="162" y="19"/>
                  </a:cubicBezTo>
                  <a:cubicBezTo>
                    <a:pt x="161" y="20"/>
                    <a:pt x="161" y="20"/>
                    <a:pt x="160" y="20"/>
                  </a:cubicBezTo>
                  <a:cubicBezTo>
                    <a:pt x="160" y="21"/>
                    <a:pt x="160" y="21"/>
                    <a:pt x="160" y="22"/>
                  </a:cubicBezTo>
                  <a:cubicBezTo>
                    <a:pt x="160" y="22"/>
                    <a:pt x="161" y="22"/>
                    <a:pt x="162" y="22"/>
                  </a:cubicBezTo>
                  <a:close/>
                  <a:moveTo>
                    <a:pt x="166" y="20"/>
                  </a:moveTo>
                  <a:cubicBezTo>
                    <a:pt x="166" y="19"/>
                    <a:pt x="166" y="19"/>
                    <a:pt x="167" y="18"/>
                  </a:cubicBezTo>
                  <a:cubicBezTo>
                    <a:pt x="167" y="18"/>
                    <a:pt x="167" y="18"/>
                    <a:pt x="166" y="18"/>
                  </a:cubicBezTo>
                  <a:cubicBezTo>
                    <a:pt x="166" y="18"/>
                    <a:pt x="166" y="18"/>
                    <a:pt x="165" y="19"/>
                  </a:cubicBezTo>
                  <a:cubicBezTo>
                    <a:pt x="165" y="19"/>
                    <a:pt x="165" y="19"/>
                    <a:pt x="166" y="20"/>
                  </a:cubicBezTo>
                  <a:close/>
                  <a:moveTo>
                    <a:pt x="158" y="16"/>
                  </a:moveTo>
                  <a:cubicBezTo>
                    <a:pt x="158" y="16"/>
                    <a:pt x="158" y="16"/>
                    <a:pt x="159" y="16"/>
                  </a:cubicBezTo>
                  <a:cubicBezTo>
                    <a:pt x="159" y="15"/>
                    <a:pt x="159" y="15"/>
                    <a:pt x="159" y="15"/>
                  </a:cubicBezTo>
                  <a:lnTo>
                    <a:pt x="158" y="15"/>
                  </a:lnTo>
                  <a:lnTo>
                    <a:pt x="158" y="16"/>
                  </a:lnTo>
                  <a:close/>
                  <a:moveTo>
                    <a:pt x="150" y="10"/>
                  </a:moveTo>
                  <a:cubicBezTo>
                    <a:pt x="150" y="10"/>
                    <a:pt x="150" y="10"/>
                    <a:pt x="150" y="10"/>
                  </a:cubicBezTo>
                  <a:cubicBezTo>
                    <a:pt x="149" y="10"/>
                    <a:pt x="149" y="11"/>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1"/>
                  </a:moveTo>
                  <a:cubicBezTo>
                    <a:pt x="29" y="11"/>
                    <a:pt x="29" y="11"/>
                    <a:pt x="29" y="11"/>
                  </a:cubicBezTo>
                  <a:cubicBezTo>
                    <a:pt x="30" y="10"/>
                    <a:pt x="30" y="10"/>
                    <a:pt x="30" y="9"/>
                  </a:cubicBezTo>
                  <a:cubicBezTo>
                    <a:pt x="29" y="9"/>
                    <a:pt x="28" y="10"/>
                    <a:pt x="28" y="11"/>
                  </a:cubicBezTo>
                  <a:close/>
                  <a:moveTo>
                    <a:pt x="169" y="9"/>
                  </a:moveTo>
                  <a:cubicBezTo>
                    <a:pt x="168" y="8"/>
                    <a:pt x="168" y="8"/>
                    <a:pt x="168" y="9"/>
                  </a:cubicBezTo>
                  <a:cubicBezTo>
                    <a:pt x="168" y="9"/>
                    <a:pt x="168" y="9"/>
                    <a:pt x="168" y="9"/>
                  </a:cubicBezTo>
                  <a:cubicBezTo>
                    <a:pt x="168" y="9"/>
                    <a:pt x="168" y="9"/>
                    <a:pt x="168" y="9"/>
                  </a:cubicBezTo>
                  <a:cubicBezTo>
                    <a:pt x="169" y="9"/>
                    <a:pt x="169" y="9"/>
                    <a:pt x="169" y="9"/>
                  </a:cubicBezTo>
                  <a:close/>
                  <a:moveTo>
                    <a:pt x="41" y="9"/>
                  </a:moveTo>
                  <a:lnTo>
                    <a:pt x="42" y="9"/>
                  </a:lnTo>
                  <a:cubicBezTo>
                    <a:pt x="42" y="9"/>
                    <a:pt x="42" y="8"/>
                    <a:pt x="41" y="8"/>
                  </a:cubicBezTo>
                  <a:lnTo>
                    <a:pt x="41" y="9"/>
                  </a:lnTo>
                  <a:close/>
                  <a:moveTo>
                    <a:pt x="24" y="9"/>
                  </a:moveTo>
                  <a:cubicBezTo>
                    <a:pt x="24" y="9"/>
                    <a:pt x="24"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4" y="8"/>
                    <a:pt x="24" y="8"/>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3" y="7"/>
                    <a:pt x="163" y="7"/>
                  </a:cubicBezTo>
                  <a:cubicBezTo>
                    <a:pt x="163" y="7"/>
                    <a:pt x="163" y="7"/>
                    <a:pt x="163" y="7"/>
                  </a:cubicBezTo>
                  <a:close/>
                  <a:moveTo>
                    <a:pt x="169" y="7"/>
                  </a:moveTo>
                  <a:cubicBezTo>
                    <a:pt x="169" y="7"/>
                    <a:pt x="170"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6" y="5"/>
                  </a:cubicBezTo>
                  <a:cubicBezTo>
                    <a:pt x="26" y="5"/>
                    <a:pt x="26" y="5"/>
                    <a:pt x="26" y="5"/>
                  </a:cubicBezTo>
                  <a:cubicBezTo>
                    <a:pt x="26" y="5"/>
                    <a:pt x="26" y="5"/>
                    <a:pt x="26" y="5"/>
                  </a:cubicBezTo>
                  <a:close/>
                  <a:moveTo>
                    <a:pt x="161" y="4"/>
                  </a:moveTo>
                  <a:cubicBezTo>
                    <a:pt x="162" y="4"/>
                    <a:pt x="163" y="4"/>
                    <a:pt x="164" y="3"/>
                  </a:cubicBezTo>
                  <a:cubicBezTo>
                    <a:pt x="163" y="3"/>
                    <a:pt x="163" y="3"/>
                    <a:pt x="162" y="3"/>
                  </a:cubicBezTo>
                  <a:cubicBezTo>
                    <a:pt x="161" y="3"/>
                    <a:pt x="161" y="3"/>
                    <a:pt x="161" y="4"/>
                  </a:cubicBezTo>
                  <a:close/>
                  <a:moveTo>
                    <a:pt x="151" y="4"/>
                  </a:moveTo>
                  <a:cubicBezTo>
                    <a:pt x="151" y="3"/>
                    <a:pt x="151" y="3"/>
                    <a:pt x="150" y="3"/>
                  </a:cubicBezTo>
                  <a:cubicBezTo>
                    <a:pt x="150" y="4"/>
                    <a:pt x="150" y="4"/>
                    <a:pt x="149" y="3"/>
                  </a:cubicBezTo>
                  <a:cubicBezTo>
                    <a:pt x="149" y="4"/>
                    <a:pt x="149" y="4"/>
                    <a:pt x="149" y="4"/>
                  </a:cubicBezTo>
                  <a:cubicBezTo>
                    <a:pt x="149" y="4"/>
                    <a:pt x="150" y="4"/>
                    <a:pt x="150" y="4"/>
                  </a:cubicBezTo>
                  <a:cubicBezTo>
                    <a:pt x="150" y="4"/>
                    <a:pt x="151" y="4"/>
                    <a:pt x="151" y="4"/>
                  </a:cubicBezTo>
                  <a:cubicBezTo>
                    <a:pt x="151" y="4"/>
                    <a:pt x="152" y="4"/>
                    <a:pt x="151" y="4"/>
                  </a:cubicBezTo>
                  <a:close/>
                  <a:moveTo>
                    <a:pt x="168" y="3"/>
                  </a:moveTo>
                  <a:lnTo>
                    <a:pt x="168" y="3"/>
                  </a:lnTo>
                  <a:lnTo>
                    <a:pt x="169" y="2"/>
                  </a:lnTo>
                  <a:lnTo>
                    <a:pt x="168" y="2"/>
                  </a:lnTo>
                  <a:lnTo>
                    <a:pt x="168" y="3"/>
                  </a:lnTo>
                  <a:close/>
                  <a:moveTo>
                    <a:pt x="21" y="3"/>
                  </a:moveTo>
                  <a:cubicBezTo>
                    <a:pt x="22" y="3"/>
                    <a:pt x="22" y="3"/>
                    <a:pt x="22" y="3"/>
                  </a:cubicBezTo>
                  <a:cubicBezTo>
                    <a:pt x="22" y="2"/>
                    <a:pt x="22" y="2"/>
                    <a:pt x="22" y="2"/>
                  </a:cubicBezTo>
                  <a:lnTo>
                    <a:pt x="21" y="2"/>
                  </a:lnTo>
                  <a:cubicBezTo>
                    <a:pt x="21" y="3"/>
                    <a:pt x="21" y="3"/>
                    <a:pt x="21" y="3"/>
                  </a:cubicBezTo>
                  <a:close/>
                  <a:moveTo>
                    <a:pt x="122" y="4"/>
                  </a:moveTo>
                  <a:lnTo>
                    <a:pt x="123"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3"/>
                    <a:pt x="28" y="3"/>
                    <a:pt x="29" y="3"/>
                  </a:cubicBezTo>
                  <a:cubicBezTo>
                    <a:pt x="29" y="3"/>
                    <a:pt x="30" y="3"/>
                    <a:pt x="30" y="3"/>
                  </a:cubicBezTo>
                  <a:cubicBezTo>
                    <a:pt x="30" y="3"/>
                    <a:pt x="31" y="3"/>
                    <a:pt x="31" y="3"/>
                  </a:cubicBezTo>
                  <a:cubicBezTo>
                    <a:pt x="31" y="2"/>
                    <a:pt x="32" y="2"/>
                    <a:pt x="32" y="1"/>
                  </a:cubicBezTo>
                  <a:cubicBezTo>
                    <a:pt x="31" y="1"/>
                    <a:pt x="30" y="1"/>
                    <a:pt x="30" y="2"/>
                  </a:cubicBezTo>
                  <a:cubicBezTo>
                    <a:pt x="29" y="2"/>
                    <a:pt x="29" y="2"/>
                    <a:pt x="28" y="2"/>
                  </a:cubicBezTo>
                  <a:close/>
                  <a:moveTo>
                    <a:pt x="24" y="3"/>
                  </a:moveTo>
                  <a:cubicBezTo>
                    <a:pt x="24" y="3"/>
                    <a:pt x="25" y="3"/>
                    <a:pt x="25" y="3"/>
                  </a:cubicBezTo>
                  <a:cubicBezTo>
                    <a:pt x="25" y="4"/>
                    <a:pt x="25" y="4"/>
                    <a:pt x="26" y="4"/>
                  </a:cubicBezTo>
                  <a:cubicBezTo>
                    <a:pt x="26" y="3"/>
                    <a:pt x="26" y="3"/>
                    <a:pt x="26" y="3"/>
                  </a:cubicBezTo>
                  <a:cubicBezTo>
                    <a:pt x="26" y="3"/>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7" y="4"/>
                  </a:cubicBezTo>
                  <a:cubicBezTo>
                    <a:pt x="48" y="3"/>
                    <a:pt x="48" y="3"/>
                    <a:pt x="49" y="2"/>
                  </a:cubicBezTo>
                  <a:cubicBezTo>
                    <a:pt x="49" y="2"/>
                    <a:pt x="49" y="1"/>
                    <a:pt x="49"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1" y="2"/>
                    <a:pt x="142" y="2"/>
                    <a:pt x="142" y="2"/>
                  </a:cubicBezTo>
                  <a:cubicBezTo>
                    <a:pt x="143" y="2"/>
                    <a:pt x="143"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3"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3" y="2"/>
                    <a:pt x="104" y="3"/>
                  </a:cubicBezTo>
                  <a:close/>
                  <a:moveTo>
                    <a:pt x="98" y="3"/>
                  </a:moveTo>
                  <a:cubicBezTo>
                    <a:pt x="99" y="3"/>
                    <a:pt x="99" y="3"/>
                    <a:pt x="99" y="3"/>
                  </a:cubicBezTo>
                  <a:cubicBezTo>
                    <a:pt x="99" y="4"/>
                    <a:pt x="100" y="4"/>
                    <a:pt x="100" y="4"/>
                  </a:cubicBezTo>
                  <a:cubicBezTo>
                    <a:pt x="100" y="3"/>
                    <a:pt x="100" y="2"/>
                    <a:pt x="101" y="2"/>
                  </a:cubicBezTo>
                  <a:cubicBezTo>
                    <a:pt x="101" y="2"/>
                    <a:pt x="101" y="1"/>
                    <a:pt x="101" y="0"/>
                  </a:cubicBezTo>
                  <a:cubicBezTo>
                    <a:pt x="100" y="0"/>
                    <a:pt x="99" y="1"/>
                    <a:pt x="98" y="3"/>
                  </a:cubicBezTo>
                  <a:close/>
                  <a:moveTo>
                    <a:pt x="110" y="9"/>
                  </a:moveTo>
                  <a:cubicBezTo>
                    <a:pt x="110" y="10"/>
                    <a:pt x="110"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3" y="0"/>
                  </a:cubicBezTo>
                  <a:cubicBezTo>
                    <a:pt x="113" y="1"/>
                    <a:pt x="113" y="1"/>
                    <a:pt x="113" y="1"/>
                  </a:cubicBezTo>
                  <a:cubicBezTo>
                    <a:pt x="112" y="1"/>
                    <a:pt x="112" y="1"/>
                    <a:pt x="112" y="1"/>
                  </a:cubicBezTo>
                  <a:cubicBezTo>
                    <a:pt x="112" y="1"/>
                    <a:pt x="111" y="1"/>
                    <a:pt x="111" y="1"/>
                  </a:cubicBezTo>
                  <a:cubicBezTo>
                    <a:pt x="111" y="2"/>
                    <a:pt x="111" y="2"/>
                    <a:pt x="111" y="2"/>
                  </a:cubicBezTo>
                  <a:cubicBezTo>
                    <a:pt x="111" y="2"/>
                    <a:pt x="111" y="3"/>
                    <a:pt x="111" y="3"/>
                  </a:cubicBezTo>
                  <a:cubicBezTo>
                    <a:pt x="111" y="3"/>
                    <a:pt x="110" y="3"/>
                    <a:pt x="110" y="4"/>
                  </a:cubicBezTo>
                  <a:cubicBezTo>
                    <a:pt x="111" y="4"/>
                    <a:pt x="111" y="5"/>
                    <a:pt x="111" y="5"/>
                  </a:cubicBezTo>
                  <a:cubicBezTo>
                    <a:pt x="111" y="6"/>
                    <a:pt x="111" y="7"/>
                    <a:pt x="111" y="7"/>
                  </a:cubicBezTo>
                  <a:cubicBezTo>
                    <a:pt x="112" y="7"/>
                    <a:pt x="113" y="7"/>
                    <a:pt x="113" y="7"/>
                  </a:cubicBezTo>
                  <a:cubicBezTo>
                    <a:pt x="113" y="6"/>
                    <a:pt x="114" y="5"/>
                    <a:pt x="113" y="4"/>
                  </a:cubicBezTo>
                  <a:cubicBezTo>
                    <a:pt x="114" y="5"/>
                    <a:pt x="115" y="5"/>
                    <a:pt x="116" y="5"/>
                  </a:cubicBezTo>
                  <a:cubicBezTo>
                    <a:pt x="116" y="6"/>
                    <a:pt x="117" y="6"/>
                    <a:pt x="118" y="7"/>
                  </a:cubicBezTo>
                  <a:cubicBezTo>
                    <a:pt x="118" y="6"/>
                    <a:pt x="118" y="6"/>
                    <a:pt x="119" y="6"/>
                  </a:cubicBezTo>
                  <a:cubicBezTo>
                    <a:pt x="119" y="6"/>
                    <a:pt x="119" y="5"/>
                    <a:pt x="119" y="4"/>
                  </a:cubicBezTo>
                  <a:cubicBezTo>
                    <a:pt x="119" y="4"/>
                    <a:pt x="120" y="4"/>
                    <a:pt x="120" y="4"/>
                  </a:cubicBezTo>
                  <a:cubicBezTo>
                    <a:pt x="120" y="5"/>
                    <a:pt x="121" y="5"/>
                    <a:pt x="121" y="5"/>
                  </a:cubicBezTo>
                  <a:cubicBezTo>
                    <a:pt x="121" y="5"/>
                    <a:pt x="121" y="6"/>
                    <a:pt x="121" y="6"/>
                  </a:cubicBezTo>
                  <a:cubicBezTo>
                    <a:pt x="120" y="7"/>
                    <a:pt x="120" y="7"/>
                    <a:pt x="119" y="7"/>
                  </a:cubicBezTo>
                  <a:cubicBezTo>
                    <a:pt x="119" y="7"/>
                    <a:pt x="118" y="7"/>
                    <a:pt x="117"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8" y="10"/>
                    <a:pt x="107" y="11"/>
                  </a:cubicBezTo>
                  <a:cubicBezTo>
                    <a:pt x="108" y="10"/>
                    <a:pt x="109" y="10"/>
                    <a:pt x="109" y="9"/>
                  </a:cubicBezTo>
                  <a:cubicBezTo>
                    <a:pt x="109" y="8"/>
                    <a:pt x="108" y="7"/>
                    <a:pt x="108" y="7"/>
                  </a:cubicBezTo>
                  <a:cubicBezTo>
                    <a:pt x="108" y="7"/>
                    <a:pt x="108" y="6"/>
                    <a:pt x="108" y="6"/>
                  </a:cubicBezTo>
                  <a:cubicBezTo>
                    <a:pt x="109" y="6"/>
                    <a:pt x="109" y="6"/>
                    <a:pt x="110" y="6"/>
                  </a:cubicBezTo>
                  <a:cubicBezTo>
                    <a:pt x="109"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2" name="Freeform 59">
              <a:extLst>
                <a:ext uri="{FF2B5EF4-FFF2-40B4-BE49-F238E27FC236}">
                  <a16:creationId xmlns:a16="http://schemas.microsoft.com/office/drawing/2014/main" id="{0086663E-7912-49D3-B598-F431D76EDDC5}"/>
                </a:ext>
              </a:extLst>
            </p:cNvPr>
            <p:cNvSpPr>
              <a:spLocks noEditPoints="1"/>
            </p:cNvSpPr>
            <p:nvPr/>
          </p:nvSpPr>
          <p:spPr bwMode="auto">
            <a:xfrm>
              <a:off x="5753650" y="5528887"/>
              <a:ext cx="97350" cy="177767"/>
            </a:xfrm>
            <a:custGeom>
              <a:avLst/>
              <a:gdLst>
                <a:gd name="T0" fmla="*/ 12 w 119"/>
                <a:gd name="T1" fmla="*/ 1 h 212"/>
                <a:gd name="T2" fmla="*/ 4 w 119"/>
                <a:gd name="T3" fmla="*/ 8 h 212"/>
                <a:gd name="T4" fmla="*/ 5 w 119"/>
                <a:gd name="T5" fmla="*/ 0 h 212"/>
                <a:gd name="T6" fmla="*/ 43 w 119"/>
                <a:gd name="T7" fmla="*/ 1 h 212"/>
                <a:gd name="T8" fmla="*/ 50 w 119"/>
                <a:gd name="T9" fmla="*/ 1 h 212"/>
                <a:gd name="T10" fmla="*/ 63 w 119"/>
                <a:gd name="T11" fmla="*/ 1 h 212"/>
                <a:gd name="T12" fmla="*/ 77 w 119"/>
                <a:gd name="T13" fmla="*/ 1 h 212"/>
                <a:gd name="T14" fmla="*/ 70 w 119"/>
                <a:gd name="T15" fmla="*/ 5 h 212"/>
                <a:gd name="T16" fmla="*/ 56 w 119"/>
                <a:gd name="T17" fmla="*/ 6 h 212"/>
                <a:gd name="T18" fmla="*/ 59 w 119"/>
                <a:gd name="T19" fmla="*/ 8 h 212"/>
                <a:gd name="T20" fmla="*/ 88 w 119"/>
                <a:gd name="T21" fmla="*/ 8 h 212"/>
                <a:gd name="T22" fmla="*/ 62 w 119"/>
                <a:gd name="T23" fmla="*/ 8 h 212"/>
                <a:gd name="T24" fmla="*/ 6 w 119"/>
                <a:gd name="T25" fmla="*/ 10 h 212"/>
                <a:gd name="T26" fmla="*/ 66 w 119"/>
                <a:gd name="T27" fmla="*/ 11 h 212"/>
                <a:gd name="T28" fmla="*/ 0 w 119"/>
                <a:gd name="T29" fmla="*/ 11 h 212"/>
                <a:gd name="T30" fmla="*/ 35 w 119"/>
                <a:gd name="T31" fmla="*/ 2 h 212"/>
                <a:gd name="T32" fmla="*/ 37 w 119"/>
                <a:gd name="T33" fmla="*/ 2 h 212"/>
                <a:gd name="T34" fmla="*/ 34 w 119"/>
                <a:gd name="T35" fmla="*/ 4 h 212"/>
                <a:gd name="T36" fmla="*/ 24 w 119"/>
                <a:gd name="T37" fmla="*/ 4 h 212"/>
                <a:gd name="T38" fmla="*/ 21 w 119"/>
                <a:gd name="T39" fmla="*/ 3 h 212"/>
                <a:gd name="T40" fmla="*/ 3 w 119"/>
                <a:gd name="T41" fmla="*/ 210 h 212"/>
                <a:gd name="T42" fmla="*/ 8 w 119"/>
                <a:gd name="T43" fmla="*/ 208 h 212"/>
                <a:gd name="T44" fmla="*/ 41 w 119"/>
                <a:gd name="T45" fmla="*/ 195 h 212"/>
                <a:gd name="T46" fmla="*/ 51 w 119"/>
                <a:gd name="T47" fmla="*/ 191 h 212"/>
                <a:gd name="T48" fmla="*/ 51 w 119"/>
                <a:gd name="T49" fmla="*/ 181 h 212"/>
                <a:gd name="T50" fmla="*/ 43 w 119"/>
                <a:gd name="T51" fmla="*/ 174 h 212"/>
                <a:gd name="T52" fmla="*/ 50 w 119"/>
                <a:gd name="T53" fmla="*/ 179 h 212"/>
                <a:gd name="T54" fmla="*/ 46 w 119"/>
                <a:gd name="T55" fmla="*/ 153 h 212"/>
                <a:gd name="T56" fmla="*/ 104 w 119"/>
                <a:gd name="T57" fmla="*/ 58 h 212"/>
                <a:gd name="T58" fmla="*/ 18 w 119"/>
                <a:gd name="T59" fmla="*/ 36 h 212"/>
                <a:gd name="T60" fmla="*/ 70 w 119"/>
                <a:gd name="T61" fmla="*/ 39 h 212"/>
                <a:gd name="T62" fmla="*/ 75 w 119"/>
                <a:gd name="T63" fmla="*/ 21 h 212"/>
                <a:gd name="T64" fmla="*/ 106 w 119"/>
                <a:gd name="T65" fmla="*/ 18 h 212"/>
                <a:gd name="T66" fmla="*/ 51 w 119"/>
                <a:gd name="T67" fmla="*/ 17 h 212"/>
                <a:gd name="T68" fmla="*/ 101 w 119"/>
                <a:gd name="T69" fmla="*/ 15 h 212"/>
                <a:gd name="T70" fmla="*/ 48 w 119"/>
                <a:gd name="T71" fmla="*/ 15 h 212"/>
                <a:gd name="T72" fmla="*/ 3 w 119"/>
                <a:gd name="T73" fmla="*/ 17 h 212"/>
                <a:gd name="T74" fmla="*/ 65 w 119"/>
                <a:gd name="T75" fmla="*/ 14 h 212"/>
                <a:gd name="T76" fmla="*/ 99 w 119"/>
                <a:gd name="T77" fmla="*/ 12 h 212"/>
                <a:gd name="T78" fmla="*/ 107 w 119"/>
                <a:gd name="T79" fmla="*/ 12 h 212"/>
                <a:gd name="T80" fmla="*/ 77 w 119"/>
                <a:gd name="T81" fmla="*/ 12 h 212"/>
                <a:gd name="T82" fmla="*/ 100 w 119"/>
                <a:gd name="T83" fmla="*/ 11 h 212"/>
                <a:gd name="T84" fmla="*/ 79 w 119"/>
                <a:gd name="T85" fmla="*/ 1 h 212"/>
                <a:gd name="T86" fmla="*/ 79 w 119"/>
                <a:gd name="T87" fmla="*/ 7 h 212"/>
                <a:gd name="T88" fmla="*/ 86 w 119"/>
                <a:gd name="T89" fmla="*/ 10 h 212"/>
                <a:gd name="T90" fmla="*/ 92 w 119"/>
                <a:gd name="T91" fmla="*/ 8 h 212"/>
                <a:gd name="T92" fmla="*/ 96 w 119"/>
                <a:gd name="T93" fmla="*/ 10 h 212"/>
                <a:gd name="T94" fmla="*/ 104 w 119"/>
                <a:gd name="T95" fmla="*/ 10 h 212"/>
                <a:gd name="T96" fmla="*/ 111 w 119"/>
                <a:gd name="T97" fmla="*/ 16 h 212"/>
                <a:gd name="T98" fmla="*/ 117 w 119"/>
                <a:gd name="T99" fmla="*/ 47 h 212"/>
                <a:gd name="T100" fmla="*/ 30 w 119"/>
                <a:gd name="T101" fmla="*/ 212 h 212"/>
                <a:gd name="T102" fmla="*/ 7 w 119"/>
                <a:gd name="T103" fmla="*/ 211 h 212"/>
                <a:gd name="T104" fmla="*/ 1 w 119"/>
                <a:gd name="T105" fmla="*/ 10 h 212"/>
                <a:gd name="T106" fmla="*/ 12 w 119"/>
                <a:gd name="T107" fmla="*/ 10 h 212"/>
                <a:gd name="T108" fmla="*/ 20 w 119"/>
                <a:gd name="T109" fmla="*/ 9 h 212"/>
                <a:gd name="T110" fmla="*/ 27 w 119"/>
                <a:gd name="T111" fmla="*/ 11 h 212"/>
                <a:gd name="T112" fmla="*/ 35 w 119"/>
                <a:gd name="T113" fmla="*/ 14 h 212"/>
                <a:gd name="T114" fmla="*/ 39 w 119"/>
                <a:gd name="T115" fmla="*/ 9 h 212"/>
                <a:gd name="T116" fmla="*/ 48 w 119"/>
                <a:gd name="T117" fmla="*/ 11 h 212"/>
                <a:gd name="T118" fmla="*/ 57 w 119"/>
                <a:gd name="T119" fmla="*/ 14 h 212"/>
                <a:gd name="T120" fmla="*/ 63 w 119"/>
                <a:gd name="T121" fmla="*/ 10 h 212"/>
                <a:gd name="T122" fmla="*/ 69 w 119"/>
                <a:gd name="T123" fmla="*/ 14 h 212"/>
                <a:gd name="T124" fmla="*/ 76 w 119"/>
                <a:gd name="T125" fmla="*/ 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6"/>
                  </a:moveTo>
                  <a:cubicBezTo>
                    <a:pt x="7" y="6"/>
                    <a:pt x="8" y="5"/>
                    <a:pt x="8" y="3"/>
                  </a:cubicBezTo>
                  <a:cubicBezTo>
                    <a:pt x="7" y="3"/>
                    <a:pt x="6" y="3"/>
                    <a:pt x="5" y="4"/>
                  </a:cubicBezTo>
                  <a:cubicBezTo>
                    <a:pt x="5" y="5"/>
                    <a:pt x="5" y="5"/>
                    <a:pt x="5" y="6"/>
                  </a:cubicBezTo>
                  <a:close/>
                  <a:moveTo>
                    <a:pt x="10" y="5"/>
                  </a:moveTo>
                  <a:cubicBezTo>
                    <a:pt x="11" y="4"/>
                    <a:pt x="11" y="4"/>
                    <a:pt x="11" y="3"/>
                  </a:cubicBezTo>
                  <a:cubicBezTo>
                    <a:pt x="11" y="3"/>
                    <a:pt x="11" y="3"/>
                    <a:pt x="12" y="3"/>
                  </a:cubicBezTo>
                  <a:cubicBezTo>
                    <a:pt x="12" y="3"/>
                    <a:pt x="12" y="3"/>
                    <a:pt x="12" y="2"/>
                  </a:cubicBezTo>
                  <a:cubicBezTo>
                    <a:pt x="12" y="2"/>
                    <a:pt x="11" y="2"/>
                    <a:pt x="11" y="2"/>
                  </a:cubicBezTo>
                  <a:cubicBezTo>
                    <a:pt x="11" y="2"/>
                    <a:pt x="10" y="2"/>
                    <a:pt x="10" y="3"/>
                  </a:cubicBezTo>
                  <a:cubicBezTo>
                    <a:pt x="10" y="3"/>
                    <a:pt x="10" y="3"/>
                    <a:pt x="10" y="4"/>
                  </a:cubicBezTo>
                  <a:cubicBezTo>
                    <a:pt x="10" y="4"/>
                    <a:pt x="10" y="4"/>
                    <a:pt x="10" y="5"/>
                  </a:cubicBezTo>
                  <a:close/>
                  <a:moveTo>
                    <a:pt x="12" y="1"/>
                  </a:moveTo>
                  <a:cubicBezTo>
                    <a:pt x="12" y="1"/>
                    <a:pt x="12" y="1"/>
                    <a:pt x="12" y="1"/>
                  </a:cubicBezTo>
                  <a:cubicBezTo>
                    <a:pt x="12" y="2"/>
                    <a:pt x="12" y="2"/>
                    <a:pt x="12" y="2"/>
                  </a:cubicBezTo>
                  <a:cubicBezTo>
                    <a:pt x="13" y="2"/>
                    <a:pt x="13" y="3"/>
                    <a:pt x="13" y="3"/>
                  </a:cubicBezTo>
                  <a:cubicBezTo>
                    <a:pt x="14" y="3"/>
                    <a:pt x="14" y="3"/>
                    <a:pt x="14" y="3"/>
                  </a:cubicBezTo>
                  <a:cubicBezTo>
                    <a:pt x="14" y="3"/>
                    <a:pt x="14" y="4"/>
                    <a:pt x="14" y="4"/>
                  </a:cubicBezTo>
                  <a:cubicBezTo>
                    <a:pt x="14" y="4"/>
                    <a:pt x="14" y="5"/>
                    <a:pt x="15" y="5"/>
                  </a:cubicBezTo>
                  <a:cubicBezTo>
                    <a:pt x="15" y="5"/>
                    <a:pt x="14" y="6"/>
                    <a:pt x="14" y="6"/>
                  </a:cubicBezTo>
                  <a:cubicBezTo>
                    <a:pt x="14" y="6"/>
                    <a:pt x="13" y="7"/>
                    <a:pt x="13" y="7"/>
                  </a:cubicBezTo>
                  <a:cubicBezTo>
                    <a:pt x="13" y="7"/>
                    <a:pt x="12" y="7"/>
                    <a:pt x="12" y="7"/>
                  </a:cubicBezTo>
                  <a:cubicBezTo>
                    <a:pt x="12" y="6"/>
                    <a:pt x="11" y="6"/>
                    <a:pt x="11" y="5"/>
                  </a:cubicBezTo>
                  <a:cubicBezTo>
                    <a:pt x="11" y="5"/>
                    <a:pt x="11" y="6"/>
                    <a:pt x="11" y="6"/>
                  </a:cubicBezTo>
                  <a:cubicBezTo>
                    <a:pt x="11" y="7"/>
                    <a:pt x="10" y="7"/>
                    <a:pt x="10" y="7"/>
                  </a:cubicBezTo>
                  <a:cubicBezTo>
                    <a:pt x="10" y="7"/>
                    <a:pt x="9" y="7"/>
                    <a:pt x="8" y="7"/>
                  </a:cubicBezTo>
                  <a:cubicBezTo>
                    <a:pt x="8" y="7"/>
                    <a:pt x="7" y="7"/>
                    <a:pt x="6" y="7"/>
                  </a:cubicBezTo>
                  <a:cubicBezTo>
                    <a:pt x="5" y="7"/>
                    <a:pt x="5" y="7"/>
                    <a:pt x="4" y="8"/>
                  </a:cubicBezTo>
                  <a:cubicBezTo>
                    <a:pt x="4" y="7"/>
                    <a:pt x="3" y="7"/>
                    <a:pt x="3" y="7"/>
                  </a:cubicBezTo>
                  <a:cubicBezTo>
                    <a:pt x="2" y="7"/>
                    <a:pt x="2" y="7"/>
                    <a:pt x="2" y="6"/>
                  </a:cubicBezTo>
                  <a:cubicBezTo>
                    <a:pt x="2" y="6"/>
                    <a:pt x="2" y="6"/>
                    <a:pt x="2" y="5"/>
                  </a:cubicBezTo>
                  <a:cubicBezTo>
                    <a:pt x="3" y="5"/>
                    <a:pt x="2" y="5"/>
                    <a:pt x="2" y="4"/>
                  </a:cubicBezTo>
                  <a:cubicBezTo>
                    <a:pt x="1" y="4"/>
                    <a:pt x="1" y="5"/>
                    <a:pt x="1" y="5"/>
                  </a:cubicBezTo>
                  <a:cubicBezTo>
                    <a:pt x="1" y="6"/>
                    <a:pt x="1" y="6"/>
                    <a:pt x="1" y="6"/>
                  </a:cubicBezTo>
                  <a:cubicBezTo>
                    <a:pt x="1" y="6"/>
                    <a:pt x="1" y="6"/>
                    <a:pt x="1" y="7"/>
                  </a:cubicBezTo>
                  <a:cubicBezTo>
                    <a:pt x="1" y="7"/>
                    <a:pt x="1" y="7"/>
                    <a:pt x="0" y="8"/>
                  </a:cubicBezTo>
                  <a:cubicBezTo>
                    <a:pt x="0" y="7"/>
                    <a:pt x="0" y="5"/>
                    <a:pt x="0" y="4"/>
                  </a:cubicBezTo>
                  <a:cubicBezTo>
                    <a:pt x="0" y="3"/>
                    <a:pt x="0" y="2"/>
                    <a:pt x="0" y="1"/>
                  </a:cubicBezTo>
                  <a:cubicBezTo>
                    <a:pt x="1" y="0"/>
                    <a:pt x="1" y="0"/>
                    <a:pt x="2" y="0"/>
                  </a:cubicBezTo>
                  <a:cubicBezTo>
                    <a:pt x="2" y="1"/>
                    <a:pt x="3" y="1"/>
                    <a:pt x="3" y="1"/>
                  </a:cubicBezTo>
                  <a:cubicBezTo>
                    <a:pt x="3" y="1"/>
                    <a:pt x="4" y="0"/>
                    <a:pt x="4" y="0"/>
                  </a:cubicBezTo>
                  <a:cubicBezTo>
                    <a:pt x="4" y="0"/>
                    <a:pt x="4" y="0"/>
                    <a:pt x="5" y="0"/>
                  </a:cubicBezTo>
                  <a:cubicBezTo>
                    <a:pt x="5" y="0"/>
                    <a:pt x="5" y="0"/>
                    <a:pt x="5" y="0"/>
                  </a:cubicBezTo>
                  <a:cubicBezTo>
                    <a:pt x="6" y="0"/>
                    <a:pt x="6" y="0"/>
                    <a:pt x="6" y="1"/>
                  </a:cubicBezTo>
                  <a:cubicBezTo>
                    <a:pt x="7" y="1"/>
                    <a:pt x="8" y="0"/>
                    <a:pt x="9" y="0"/>
                  </a:cubicBezTo>
                  <a:cubicBezTo>
                    <a:pt x="10" y="0"/>
                    <a:pt x="11" y="0"/>
                    <a:pt x="12" y="1"/>
                  </a:cubicBezTo>
                  <a:close/>
                  <a:moveTo>
                    <a:pt x="19" y="1"/>
                  </a:moveTo>
                  <a:cubicBezTo>
                    <a:pt x="18" y="1"/>
                    <a:pt x="18" y="2"/>
                    <a:pt x="17" y="2"/>
                  </a:cubicBezTo>
                  <a:cubicBezTo>
                    <a:pt x="17" y="3"/>
                    <a:pt x="16" y="3"/>
                    <a:pt x="15" y="3"/>
                  </a:cubicBezTo>
                  <a:cubicBezTo>
                    <a:pt x="15" y="3"/>
                    <a:pt x="15" y="3"/>
                    <a:pt x="15" y="3"/>
                  </a:cubicBezTo>
                  <a:cubicBezTo>
                    <a:pt x="15" y="3"/>
                    <a:pt x="15" y="3"/>
                    <a:pt x="15" y="2"/>
                  </a:cubicBezTo>
                  <a:cubicBezTo>
                    <a:pt x="15" y="2"/>
                    <a:pt x="16" y="2"/>
                    <a:pt x="16" y="2"/>
                  </a:cubicBezTo>
                  <a:cubicBezTo>
                    <a:pt x="16" y="2"/>
                    <a:pt x="17" y="1"/>
                    <a:pt x="17" y="1"/>
                  </a:cubicBezTo>
                  <a:cubicBezTo>
                    <a:pt x="17" y="1"/>
                    <a:pt x="17" y="0"/>
                    <a:pt x="18" y="0"/>
                  </a:cubicBezTo>
                  <a:cubicBezTo>
                    <a:pt x="18" y="0"/>
                    <a:pt x="19" y="1"/>
                    <a:pt x="19" y="1"/>
                  </a:cubicBezTo>
                  <a:close/>
                  <a:moveTo>
                    <a:pt x="43" y="1"/>
                  </a:moveTo>
                  <a:cubicBezTo>
                    <a:pt x="43" y="1"/>
                    <a:pt x="43" y="1"/>
                    <a:pt x="42" y="1"/>
                  </a:cubicBezTo>
                  <a:cubicBezTo>
                    <a:pt x="42" y="1"/>
                    <a:pt x="42" y="1"/>
                    <a:pt x="42" y="2"/>
                  </a:cubicBezTo>
                  <a:cubicBezTo>
                    <a:pt x="42" y="2"/>
                    <a:pt x="42" y="2"/>
                    <a:pt x="42" y="2"/>
                  </a:cubicBezTo>
                  <a:cubicBezTo>
                    <a:pt x="42" y="2"/>
                    <a:pt x="42" y="2"/>
                    <a:pt x="42" y="3"/>
                  </a:cubicBezTo>
                  <a:cubicBezTo>
                    <a:pt x="42" y="3"/>
                    <a:pt x="41" y="3"/>
                    <a:pt x="41" y="2"/>
                  </a:cubicBezTo>
                  <a:cubicBezTo>
                    <a:pt x="41" y="1"/>
                    <a:pt x="41" y="1"/>
                    <a:pt x="41" y="0"/>
                  </a:cubicBezTo>
                  <a:cubicBezTo>
                    <a:pt x="42" y="0"/>
                    <a:pt x="42" y="0"/>
                    <a:pt x="43" y="1"/>
                  </a:cubicBezTo>
                  <a:close/>
                  <a:moveTo>
                    <a:pt x="53" y="3"/>
                  </a:moveTo>
                  <a:cubicBezTo>
                    <a:pt x="52" y="3"/>
                    <a:pt x="52" y="3"/>
                    <a:pt x="51" y="3"/>
                  </a:cubicBezTo>
                  <a:cubicBezTo>
                    <a:pt x="51" y="3"/>
                    <a:pt x="51" y="3"/>
                    <a:pt x="50" y="3"/>
                  </a:cubicBezTo>
                  <a:cubicBezTo>
                    <a:pt x="50" y="3"/>
                    <a:pt x="50" y="2"/>
                    <a:pt x="49" y="2"/>
                  </a:cubicBezTo>
                  <a:cubicBezTo>
                    <a:pt x="49" y="2"/>
                    <a:pt x="48" y="2"/>
                    <a:pt x="49" y="1"/>
                  </a:cubicBezTo>
                  <a:cubicBezTo>
                    <a:pt x="49" y="1"/>
                    <a:pt x="49" y="1"/>
                    <a:pt x="49" y="1"/>
                  </a:cubicBezTo>
                  <a:cubicBezTo>
                    <a:pt x="49" y="1"/>
                    <a:pt x="50" y="1"/>
                    <a:pt x="50" y="1"/>
                  </a:cubicBezTo>
                  <a:cubicBezTo>
                    <a:pt x="50" y="1"/>
                    <a:pt x="50" y="2"/>
                    <a:pt x="50" y="2"/>
                  </a:cubicBezTo>
                  <a:cubicBezTo>
                    <a:pt x="51" y="2"/>
                    <a:pt x="51" y="2"/>
                    <a:pt x="51" y="2"/>
                  </a:cubicBezTo>
                  <a:cubicBezTo>
                    <a:pt x="51" y="1"/>
                    <a:pt x="51" y="1"/>
                    <a:pt x="50" y="1"/>
                  </a:cubicBezTo>
                  <a:cubicBezTo>
                    <a:pt x="51" y="0"/>
                    <a:pt x="52" y="0"/>
                    <a:pt x="53" y="1"/>
                  </a:cubicBezTo>
                  <a:cubicBezTo>
                    <a:pt x="53" y="2"/>
                    <a:pt x="53" y="2"/>
                    <a:pt x="53" y="3"/>
                  </a:cubicBezTo>
                  <a:close/>
                  <a:moveTo>
                    <a:pt x="15" y="1"/>
                  </a:moveTo>
                  <a:cubicBezTo>
                    <a:pt x="15" y="1"/>
                    <a:pt x="15" y="1"/>
                    <a:pt x="15" y="1"/>
                  </a:cubicBezTo>
                  <a:cubicBezTo>
                    <a:pt x="14" y="1"/>
                    <a:pt x="14" y="1"/>
                    <a:pt x="14" y="1"/>
                  </a:cubicBezTo>
                  <a:cubicBezTo>
                    <a:pt x="14" y="1"/>
                    <a:pt x="14" y="1"/>
                    <a:pt x="14" y="0"/>
                  </a:cubicBezTo>
                  <a:cubicBezTo>
                    <a:pt x="14" y="0"/>
                    <a:pt x="15" y="0"/>
                    <a:pt x="15" y="1"/>
                  </a:cubicBezTo>
                  <a:close/>
                  <a:moveTo>
                    <a:pt x="63" y="1"/>
                  </a:moveTo>
                  <a:cubicBezTo>
                    <a:pt x="63" y="1"/>
                    <a:pt x="63" y="1"/>
                    <a:pt x="63" y="1"/>
                  </a:cubicBezTo>
                  <a:cubicBezTo>
                    <a:pt x="63" y="1"/>
                    <a:pt x="62" y="1"/>
                    <a:pt x="62" y="1"/>
                  </a:cubicBezTo>
                  <a:cubicBezTo>
                    <a:pt x="62" y="1"/>
                    <a:pt x="62" y="1"/>
                    <a:pt x="63" y="1"/>
                  </a:cubicBezTo>
                  <a:cubicBezTo>
                    <a:pt x="63" y="1"/>
                    <a:pt x="63" y="1"/>
                    <a:pt x="63" y="1"/>
                  </a:cubicBezTo>
                  <a:close/>
                  <a:moveTo>
                    <a:pt x="57" y="1"/>
                  </a:moveTo>
                  <a:cubicBezTo>
                    <a:pt x="57" y="1"/>
                    <a:pt x="57" y="1"/>
                    <a:pt x="58" y="2"/>
                  </a:cubicBezTo>
                  <a:cubicBezTo>
                    <a:pt x="58" y="2"/>
                    <a:pt x="58" y="2"/>
                    <a:pt x="58" y="3"/>
                  </a:cubicBezTo>
                  <a:cubicBezTo>
                    <a:pt x="57" y="3"/>
                    <a:pt x="57" y="3"/>
                    <a:pt x="56" y="3"/>
                  </a:cubicBezTo>
                  <a:cubicBezTo>
                    <a:pt x="56" y="3"/>
                    <a:pt x="55" y="3"/>
                    <a:pt x="55" y="4"/>
                  </a:cubicBezTo>
                  <a:cubicBezTo>
                    <a:pt x="55" y="4"/>
                    <a:pt x="54" y="4"/>
                    <a:pt x="54" y="4"/>
                  </a:cubicBezTo>
                  <a:cubicBezTo>
                    <a:pt x="54" y="4"/>
                    <a:pt x="53" y="3"/>
                    <a:pt x="53" y="2"/>
                  </a:cubicBezTo>
                  <a:cubicBezTo>
                    <a:pt x="54" y="2"/>
                    <a:pt x="55" y="2"/>
                    <a:pt x="55" y="1"/>
                  </a:cubicBezTo>
                  <a:cubicBezTo>
                    <a:pt x="56" y="1"/>
                    <a:pt x="56" y="1"/>
                    <a:pt x="57" y="1"/>
                  </a:cubicBezTo>
                  <a:close/>
                  <a:moveTo>
                    <a:pt x="78" y="1"/>
                  </a:moveTo>
                  <a:cubicBezTo>
                    <a:pt x="78" y="2"/>
                    <a:pt x="78" y="2"/>
                    <a:pt x="77" y="2"/>
                  </a:cubicBezTo>
                  <a:cubicBezTo>
                    <a:pt x="77" y="3"/>
                    <a:pt x="77" y="3"/>
                    <a:pt x="76" y="2"/>
                  </a:cubicBezTo>
                  <a:cubicBezTo>
                    <a:pt x="76" y="2"/>
                    <a:pt x="76" y="1"/>
                    <a:pt x="77" y="1"/>
                  </a:cubicBezTo>
                  <a:cubicBezTo>
                    <a:pt x="77" y="1"/>
                    <a:pt x="78" y="1"/>
                    <a:pt x="78" y="1"/>
                  </a:cubicBezTo>
                  <a:close/>
                  <a:moveTo>
                    <a:pt x="79" y="1"/>
                  </a:moveTo>
                  <a:cubicBezTo>
                    <a:pt x="79" y="2"/>
                    <a:pt x="79" y="2"/>
                    <a:pt x="79" y="2"/>
                  </a:cubicBezTo>
                  <a:cubicBezTo>
                    <a:pt x="79" y="2"/>
                    <a:pt x="79" y="2"/>
                    <a:pt x="79" y="2"/>
                  </a:cubicBezTo>
                  <a:cubicBezTo>
                    <a:pt x="79" y="2"/>
                    <a:pt x="78" y="2"/>
                    <a:pt x="78" y="1"/>
                  </a:cubicBezTo>
                  <a:cubicBezTo>
                    <a:pt x="79" y="1"/>
                    <a:pt x="79" y="1"/>
                    <a:pt x="79" y="1"/>
                  </a:cubicBezTo>
                  <a:close/>
                  <a:moveTo>
                    <a:pt x="46" y="2"/>
                  </a:moveTo>
                  <a:cubicBezTo>
                    <a:pt x="46" y="3"/>
                    <a:pt x="46" y="3"/>
                    <a:pt x="46" y="3"/>
                  </a:cubicBezTo>
                  <a:cubicBezTo>
                    <a:pt x="45" y="3"/>
                    <a:pt x="45" y="3"/>
                    <a:pt x="45" y="3"/>
                  </a:cubicBezTo>
                  <a:cubicBezTo>
                    <a:pt x="45" y="3"/>
                    <a:pt x="45" y="3"/>
                    <a:pt x="44" y="3"/>
                  </a:cubicBezTo>
                  <a:cubicBezTo>
                    <a:pt x="44" y="3"/>
                    <a:pt x="44" y="2"/>
                    <a:pt x="44" y="2"/>
                  </a:cubicBezTo>
                  <a:cubicBezTo>
                    <a:pt x="45" y="2"/>
                    <a:pt x="45" y="2"/>
                    <a:pt x="46" y="2"/>
                  </a:cubicBezTo>
                  <a:close/>
                  <a:moveTo>
                    <a:pt x="69" y="3"/>
                  </a:moveTo>
                  <a:cubicBezTo>
                    <a:pt x="70" y="4"/>
                    <a:pt x="70" y="4"/>
                    <a:pt x="70" y="5"/>
                  </a:cubicBezTo>
                  <a:cubicBezTo>
                    <a:pt x="69" y="5"/>
                    <a:pt x="69" y="5"/>
                    <a:pt x="69" y="4"/>
                  </a:cubicBezTo>
                  <a:cubicBezTo>
                    <a:pt x="69" y="4"/>
                    <a:pt x="69" y="3"/>
                    <a:pt x="69" y="3"/>
                  </a:cubicBezTo>
                  <a:close/>
                  <a:moveTo>
                    <a:pt x="16" y="4"/>
                  </a:moveTo>
                  <a:cubicBezTo>
                    <a:pt x="16" y="4"/>
                    <a:pt x="16" y="4"/>
                    <a:pt x="16" y="4"/>
                  </a:cubicBezTo>
                  <a:cubicBezTo>
                    <a:pt x="16" y="4"/>
                    <a:pt x="16" y="5"/>
                    <a:pt x="15" y="5"/>
                  </a:cubicBezTo>
                  <a:cubicBezTo>
                    <a:pt x="15" y="5"/>
                    <a:pt x="15" y="5"/>
                    <a:pt x="15" y="5"/>
                  </a:cubicBezTo>
                  <a:cubicBezTo>
                    <a:pt x="15" y="5"/>
                    <a:pt x="15" y="4"/>
                    <a:pt x="15" y="4"/>
                  </a:cubicBezTo>
                  <a:lnTo>
                    <a:pt x="16" y="4"/>
                  </a:lnTo>
                  <a:close/>
                  <a:moveTo>
                    <a:pt x="62" y="5"/>
                  </a:moveTo>
                  <a:cubicBezTo>
                    <a:pt x="62" y="5"/>
                    <a:pt x="62" y="5"/>
                    <a:pt x="62" y="6"/>
                  </a:cubicBezTo>
                  <a:cubicBezTo>
                    <a:pt x="62" y="6"/>
                    <a:pt x="62" y="6"/>
                    <a:pt x="61" y="6"/>
                  </a:cubicBezTo>
                  <a:cubicBezTo>
                    <a:pt x="61" y="6"/>
                    <a:pt x="61" y="6"/>
                    <a:pt x="61" y="5"/>
                  </a:cubicBezTo>
                  <a:cubicBezTo>
                    <a:pt x="61" y="5"/>
                    <a:pt x="62" y="5"/>
                    <a:pt x="62" y="5"/>
                  </a:cubicBezTo>
                  <a:close/>
                  <a:moveTo>
                    <a:pt x="56" y="6"/>
                  </a:moveTo>
                  <a:cubicBezTo>
                    <a:pt x="56" y="6"/>
                    <a:pt x="56" y="6"/>
                    <a:pt x="56" y="6"/>
                  </a:cubicBezTo>
                  <a:cubicBezTo>
                    <a:pt x="55" y="6"/>
                    <a:pt x="55" y="6"/>
                    <a:pt x="55" y="6"/>
                  </a:cubicBezTo>
                  <a:cubicBezTo>
                    <a:pt x="55" y="6"/>
                    <a:pt x="55" y="6"/>
                    <a:pt x="55" y="5"/>
                  </a:cubicBezTo>
                  <a:cubicBezTo>
                    <a:pt x="55" y="5"/>
                    <a:pt x="56" y="5"/>
                    <a:pt x="56" y="5"/>
                  </a:cubicBezTo>
                  <a:lnTo>
                    <a:pt x="56" y="6"/>
                  </a:lnTo>
                  <a:close/>
                  <a:moveTo>
                    <a:pt x="96" y="6"/>
                  </a:moveTo>
                  <a:cubicBezTo>
                    <a:pt x="97" y="5"/>
                    <a:pt x="97" y="5"/>
                    <a:pt x="97" y="6"/>
                  </a:cubicBezTo>
                  <a:cubicBezTo>
                    <a:pt x="97" y="6"/>
                    <a:pt x="97" y="6"/>
                    <a:pt x="97" y="6"/>
                  </a:cubicBezTo>
                  <a:cubicBezTo>
                    <a:pt x="97" y="6"/>
                    <a:pt x="97" y="6"/>
                    <a:pt x="97" y="6"/>
                  </a:cubicBezTo>
                  <a:cubicBezTo>
                    <a:pt x="96" y="6"/>
                    <a:pt x="96" y="6"/>
                    <a:pt x="96" y="6"/>
                  </a:cubicBezTo>
                  <a:close/>
                  <a:moveTo>
                    <a:pt x="59" y="6"/>
                  </a:moveTo>
                  <a:cubicBezTo>
                    <a:pt x="59" y="6"/>
                    <a:pt x="60" y="7"/>
                    <a:pt x="60" y="7"/>
                  </a:cubicBezTo>
                  <a:cubicBezTo>
                    <a:pt x="60" y="8"/>
                    <a:pt x="60" y="8"/>
                    <a:pt x="60" y="8"/>
                  </a:cubicBezTo>
                  <a:cubicBezTo>
                    <a:pt x="59" y="9"/>
                    <a:pt x="59" y="8"/>
                    <a:pt x="59" y="8"/>
                  </a:cubicBezTo>
                  <a:cubicBezTo>
                    <a:pt x="59" y="7"/>
                    <a:pt x="58" y="7"/>
                    <a:pt x="59" y="6"/>
                  </a:cubicBezTo>
                  <a:close/>
                  <a:moveTo>
                    <a:pt x="98" y="9"/>
                  </a:moveTo>
                  <a:cubicBezTo>
                    <a:pt x="98" y="8"/>
                    <a:pt x="98" y="8"/>
                    <a:pt x="98" y="8"/>
                  </a:cubicBezTo>
                  <a:cubicBezTo>
                    <a:pt x="98" y="7"/>
                    <a:pt x="99" y="7"/>
                    <a:pt x="99" y="7"/>
                  </a:cubicBezTo>
                  <a:cubicBezTo>
                    <a:pt x="99" y="7"/>
                    <a:pt x="100" y="7"/>
                    <a:pt x="100" y="8"/>
                  </a:cubicBezTo>
                  <a:cubicBezTo>
                    <a:pt x="100" y="8"/>
                    <a:pt x="100" y="8"/>
                    <a:pt x="100" y="8"/>
                  </a:cubicBezTo>
                  <a:cubicBezTo>
                    <a:pt x="100" y="9"/>
                    <a:pt x="100" y="9"/>
                    <a:pt x="99" y="9"/>
                  </a:cubicBezTo>
                  <a:cubicBezTo>
                    <a:pt x="99" y="9"/>
                    <a:pt x="98" y="9"/>
                    <a:pt x="98" y="9"/>
                  </a:cubicBezTo>
                  <a:close/>
                  <a:moveTo>
                    <a:pt x="88" y="8"/>
                  </a:moveTo>
                  <a:lnTo>
                    <a:pt x="88" y="8"/>
                  </a:lnTo>
                  <a:cubicBezTo>
                    <a:pt x="88" y="8"/>
                    <a:pt x="88" y="8"/>
                    <a:pt x="88" y="8"/>
                  </a:cubicBezTo>
                  <a:cubicBezTo>
                    <a:pt x="88" y="9"/>
                    <a:pt x="88" y="9"/>
                    <a:pt x="88" y="9"/>
                  </a:cubicBezTo>
                  <a:cubicBezTo>
                    <a:pt x="88" y="9"/>
                    <a:pt x="88" y="9"/>
                    <a:pt x="88" y="9"/>
                  </a:cubicBezTo>
                  <a:lnTo>
                    <a:pt x="88" y="8"/>
                  </a:lnTo>
                  <a:close/>
                  <a:moveTo>
                    <a:pt x="97" y="9"/>
                  </a:moveTo>
                  <a:cubicBezTo>
                    <a:pt x="96" y="9"/>
                    <a:pt x="96" y="9"/>
                    <a:pt x="96" y="8"/>
                  </a:cubicBezTo>
                  <a:cubicBezTo>
                    <a:pt x="96" y="8"/>
                    <a:pt x="96" y="8"/>
                    <a:pt x="97" y="8"/>
                  </a:cubicBezTo>
                  <a:cubicBezTo>
                    <a:pt x="97" y="9"/>
                    <a:pt x="97" y="9"/>
                    <a:pt x="97" y="9"/>
                  </a:cubicBezTo>
                  <a:close/>
                  <a:moveTo>
                    <a:pt x="82" y="10"/>
                  </a:moveTo>
                  <a:cubicBezTo>
                    <a:pt x="82" y="9"/>
                    <a:pt x="82" y="9"/>
                    <a:pt x="82" y="9"/>
                  </a:cubicBezTo>
                  <a:cubicBezTo>
                    <a:pt x="82" y="8"/>
                    <a:pt x="83" y="8"/>
                    <a:pt x="83" y="8"/>
                  </a:cubicBezTo>
                  <a:cubicBezTo>
                    <a:pt x="83" y="8"/>
                    <a:pt x="84" y="8"/>
                    <a:pt x="84" y="9"/>
                  </a:cubicBezTo>
                  <a:cubicBezTo>
                    <a:pt x="84" y="9"/>
                    <a:pt x="84" y="9"/>
                    <a:pt x="83" y="9"/>
                  </a:cubicBezTo>
                  <a:cubicBezTo>
                    <a:pt x="83" y="10"/>
                    <a:pt x="83" y="10"/>
                    <a:pt x="83" y="10"/>
                  </a:cubicBezTo>
                  <a:cubicBezTo>
                    <a:pt x="82" y="10"/>
                    <a:pt x="82" y="10"/>
                    <a:pt x="82" y="10"/>
                  </a:cubicBezTo>
                  <a:close/>
                  <a:moveTo>
                    <a:pt x="61" y="12"/>
                  </a:moveTo>
                  <a:cubicBezTo>
                    <a:pt x="61" y="11"/>
                    <a:pt x="61" y="10"/>
                    <a:pt x="61" y="10"/>
                  </a:cubicBezTo>
                  <a:cubicBezTo>
                    <a:pt x="61" y="9"/>
                    <a:pt x="61" y="9"/>
                    <a:pt x="62" y="8"/>
                  </a:cubicBezTo>
                  <a:cubicBezTo>
                    <a:pt x="62" y="8"/>
                    <a:pt x="62" y="9"/>
                    <a:pt x="63" y="9"/>
                  </a:cubicBezTo>
                  <a:cubicBezTo>
                    <a:pt x="63" y="9"/>
                    <a:pt x="63" y="10"/>
                    <a:pt x="63" y="10"/>
                  </a:cubicBezTo>
                  <a:cubicBezTo>
                    <a:pt x="63" y="10"/>
                    <a:pt x="63" y="11"/>
                    <a:pt x="63" y="11"/>
                  </a:cubicBezTo>
                  <a:cubicBezTo>
                    <a:pt x="62" y="11"/>
                    <a:pt x="62" y="11"/>
                    <a:pt x="62" y="11"/>
                  </a:cubicBezTo>
                  <a:cubicBezTo>
                    <a:pt x="62" y="11"/>
                    <a:pt x="62" y="11"/>
                    <a:pt x="62" y="11"/>
                  </a:cubicBezTo>
                  <a:cubicBezTo>
                    <a:pt x="61" y="12"/>
                    <a:pt x="61" y="12"/>
                    <a:pt x="61" y="12"/>
                  </a:cubicBezTo>
                  <a:close/>
                  <a:moveTo>
                    <a:pt x="27" y="10"/>
                  </a:moveTo>
                  <a:cubicBezTo>
                    <a:pt x="27" y="10"/>
                    <a:pt x="27" y="10"/>
                    <a:pt x="27" y="9"/>
                  </a:cubicBezTo>
                  <a:cubicBezTo>
                    <a:pt x="27" y="9"/>
                    <a:pt x="27" y="9"/>
                    <a:pt x="27" y="9"/>
                  </a:cubicBezTo>
                  <a:cubicBezTo>
                    <a:pt x="28" y="9"/>
                    <a:pt x="28" y="9"/>
                    <a:pt x="28" y="10"/>
                  </a:cubicBezTo>
                  <a:cubicBezTo>
                    <a:pt x="28" y="10"/>
                    <a:pt x="27" y="11"/>
                    <a:pt x="27" y="10"/>
                  </a:cubicBezTo>
                  <a:close/>
                  <a:moveTo>
                    <a:pt x="4" y="9"/>
                  </a:moveTo>
                  <a:cubicBezTo>
                    <a:pt x="5" y="9"/>
                    <a:pt x="5" y="9"/>
                    <a:pt x="5" y="10"/>
                  </a:cubicBezTo>
                  <a:cubicBezTo>
                    <a:pt x="6" y="10"/>
                    <a:pt x="6" y="10"/>
                    <a:pt x="6" y="10"/>
                  </a:cubicBezTo>
                  <a:cubicBezTo>
                    <a:pt x="6" y="11"/>
                    <a:pt x="5" y="11"/>
                    <a:pt x="5" y="10"/>
                  </a:cubicBezTo>
                  <a:cubicBezTo>
                    <a:pt x="5" y="10"/>
                    <a:pt x="5" y="10"/>
                    <a:pt x="4" y="9"/>
                  </a:cubicBezTo>
                  <a:close/>
                  <a:moveTo>
                    <a:pt x="61" y="12"/>
                  </a:moveTo>
                  <a:cubicBezTo>
                    <a:pt x="61" y="12"/>
                    <a:pt x="60" y="12"/>
                    <a:pt x="60" y="13"/>
                  </a:cubicBezTo>
                  <a:cubicBezTo>
                    <a:pt x="60" y="13"/>
                    <a:pt x="60" y="13"/>
                    <a:pt x="59" y="13"/>
                  </a:cubicBezTo>
                  <a:cubicBezTo>
                    <a:pt x="59" y="13"/>
                    <a:pt x="59" y="12"/>
                    <a:pt x="59" y="12"/>
                  </a:cubicBezTo>
                  <a:cubicBezTo>
                    <a:pt x="58" y="11"/>
                    <a:pt x="58" y="11"/>
                    <a:pt x="58" y="11"/>
                  </a:cubicBezTo>
                  <a:cubicBezTo>
                    <a:pt x="58" y="10"/>
                    <a:pt x="58" y="10"/>
                    <a:pt x="58" y="10"/>
                  </a:cubicBezTo>
                  <a:cubicBezTo>
                    <a:pt x="59" y="10"/>
                    <a:pt x="59" y="10"/>
                    <a:pt x="59" y="10"/>
                  </a:cubicBezTo>
                  <a:cubicBezTo>
                    <a:pt x="60" y="10"/>
                    <a:pt x="60" y="10"/>
                    <a:pt x="60" y="11"/>
                  </a:cubicBezTo>
                  <a:cubicBezTo>
                    <a:pt x="60" y="11"/>
                    <a:pt x="60" y="12"/>
                    <a:pt x="61" y="12"/>
                  </a:cubicBezTo>
                  <a:close/>
                  <a:moveTo>
                    <a:pt x="65" y="12"/>
                  </a:moveTo>
                  <a:cubicBezTo>
                    <a:pt x="65" y="12"/>
                    <a:pt x="64" y="11"/>
                    <a:pt x="65" y="10"/>
                  </a:cubicBezTo>
                  <a:cubicBezTo>
                    <a:pt x="65" y="10"/>
                    <a:pt x="66" y="10"/>
                    <a:pt x="66" y="11"/>
                  </a:cubicBezTo>
                  <a:cubicBezTo>
                    <a:pt x="66" y="11"/>
                    <a:pt x="66" y="12"/>
                    <a:pt x="65" y="12"/>
                  </a:cubicBezTo>
                  <a:close/>
                  <a:moveTo>
                    <a:pt x="69" y="10"/>
                  </a:moveTo>
                  <a:cubicBezTo>
                    <a:pt x="69" y="11"/>
                    <a:pt x="70" y="11"/>
                    <a:pt x="70" y="12"/>
                  </a:cubicBezTo>
                  <a:cubicBezTo>
                    <a:pt x="70" y="13"/>
                    <a:pt x="70" y="13"/>
                    <a:pt x="71" y="13"/>
                  </a:cubicBezTo>
                  <a:cubicBezTo>
                    <a:pt x="71" y="13"/>
                    <a:pt x="71" y="14"/>
                    <a:pt x="70" y="15"/>
                  </a:cubicBezTo>
                  <a:cubicBezTo>
                    <a:pt x="70" y="14"/>
                    <a:pt x="69" y="14"/>
                    <a:pt x="69" y="14"/>
                  </a:cubicBezTo>
                  <a:cubicBezTo>
                    <a:pt x="68" y="13"/>
                    <a:pt x="68" y="13"/>
                    <a:pt x="67" y="13"/>
                  </a:cubicBezTo>
                  <a:cubicBezTo>
                    <a:pt x="67" y="12"/>
                    <a:pt x="68" y="11"/>
                    <a:pt x="68" y="10"/>
                  </a:cubicBezTo>
                  <a:cubicBezTo>
                    <a:pt x="68" y="10"/>
                    <a:pt x="69" y="10"/>
                    <a:pt x="69" y="10"/>
                  </a:cubicBezTo>
                  <a:close/>
                  <a:moveTo>
                    <a:pt x="1" y="10"/>
                  </a:moveTo>
                  <a:cubicBezTo>
                    <a:pt x="2" y="10"/>
                    <a:pt x="2" y="10"/>
                    <a:pt x="2" y="11"/>
                  </a:cubicBezTo>
                  <a:cubicBezTo>
                    <a:pt x="2" y="11"/>
                    <a:pt x="2" y="12"/>
                    <a:pt x="2" y="12"/>
                  </a:cubicBezTo>
                  <a:cubicBezTo>
                    <a:pt x="1" y="12"/>
                    <a:pt x="1" y="12"/>
                    <a:pt x="1" y="11"/>
                  </a:cubicBezTo>
                  <a:cubicBezTo>
                    <a:pt x="1" y="11"/>
                    <a:pt x="0" y="11"/>
                    <a:pt x="0" y="11"/>
                  </a:cubicBezTo>
                  <a:cubicBezTo>
                    <a:pt x="0" y="10"/>
                    <a:pt x="1" y="10"/>
                    <a:pt x="1" y="10"/>
                  </a:cubicBezTo>
                  <a:close/>
                  <a:moveTo>
                    <a:pt x="10" y="10"/>
                  </a:moveTo>
                  <a:cubicBezTo>
                    <a:pt x="9" y="10"/>
                    <a:pt x="9" y="10"/>
                    <a:pt x="9" y="10"/>
                  </a:cubicBezTo>
                  <a:cubicBezTo>
                    <a:pt x="9" y="10"/>
                    <a:pt x="9" y="10"/>
                    <a:pt x="9" y="10"/>
                  </a:cubicBezTo>
                  <a:cubicBezTo>
                    <a:pt x="9" y="10"/>
                    <a:pt x="10" y="10"/>
                    <a:pt x="10" y="10"/>
                  </a:cubicBezTo>
                  <a:close/>
                  <a:moveTo>
                    <a:pt x="28" y="12"/>
                  </a:moveTo>
                  <a:cubicBezTo>
                    <a:pt x="28" y="11"/>
                    <a:pt x="28" y="11"/>
                    <a:pt x="28" y="11"/>
                  </a:cubicBezTo>
                  <a:cubicBezTo>
                    <a:pt x="29" y="10"/>
                    <a:pt x="29" y="10"/>
                    <a:pt x="29" y="11"/>
                  </a:cubicBezTo>
                  <a:cubicBezTo>
                    <a:pt x="30" y="11"/>
                    <a:pt x="29" y="12"/>
                    <a:pt x="28" y="12"/>
                  </a:cubicBezTo>
                  <a:close/>
                  <a:moveTo>
                    <a:pt x="33" y="12"/>
                  </a:moveTo>
                  <a:cubicBezTo>
                    <a:pt x="34" y="12"/>
                    <a:pt x="34" y="12"/>
                    <a:pt x="34" y="12"/>
                  </a:cubicBezTo>
                  <a:lnTo>
                    <a:pt x="33" y="12"/>
                  </a:lnTo>
                  <a:close/>
                  <a:moveTo>
                    <a:pt x="34" y="2"/>
                  </a:moveTo>
                  <a:cubicBezTo>
                    <a:pt x="34" y="2"/>
                    <a:pt x="34" y="2"/>
                    <a:pt x="35" y="2"/>
                  </a:cubicBezTo>
                  <a:cubicBezTo>
                    <a:pt x="36" y="2"/>
                    <a:pt x="36" y="2"/>
                    <a:pt x="36" y="1"/>
                  </a:cubicBezTo>
                  <a:cubicBezTo>
                    <a:pt x="35" y="1"/>
                    <a:pt x="35" y="1"/>
                    <a:pt x="35" y="1"/>
                  </a:cubicBezTo>
                  <a:cubicBezTo>
                    <a:pt x="35" y="1"/>
                    <a:pt x="34" y="1"/>
                    <a:pt x="34" y="2"/>
                  </a:cubicBezTo>
                  <a:close/>
                  <a:moveTo>
                    <a:pt x="21" y="2"/>
                  </a:moveTo>
                  <a:cubicBezTo>
                    <a:pt x="21" y="1"/>
                    <a:pt x="22" y="1"/>
                    <a:pt x="22" y="1"/>
                  </a:cubicBezTo>
                  <a:cubicBezTo>
                    <a:pt x="23" y="0"/>
                    <a:pt x="25" y="0"/>
                    <a:pt x="26" y="0"/>
                  </a:cubicBezTo>
                  <a:cubicBezTo>
                    <a:pt x="28" y="0"/>
                    <a:pt x="29" y="0"/>
                    <a:pt x="31" y="0"/>
                  </a:cubicBezTo>
                  <a:cubicBezTo>
                    <a:pt x="31" y="0"/>
                    <a:pt x="30" y="1"/>
                    <a:pt x="30" y="1"/>
                  </a:cubicBezTo>
                  <a:cubicBezTo>
                    <a:pt x="30" y="2"/>
                    <a:pt x="30" y="2"/>
                    <a:pt x="31" y="2"/>
                  </a:cubicBezTo>
                  <a:cubicBezTo>
                    <a:pt x="31" y="2"/>
                    <a:pt x="32" y="1"/>
                    <a:pt x="32" y="1"/>
                  </a:cubicBezTo>
                  <a:cubicBezTo>
                    <a:pt x="33" y="1"/>
                    <a:pt x="33" y="1"/>
                    <a:pt x="34" y="1"/>
                  </a:cubicBezTo>
                  <a:cubicBezTo>
                    <a:pt x="34" y="1"/>
                    <a:pt x="35" y="0"/>
                    <a:pt x="36" y="0"/>
                  </a:cubicBezTo>
                  <a:cubicBezTo>
                    <a:pt x="37" y="0"/>
                    <a:pt x="37" y="0"/>
                    <a:pt x="38" y="1"/>
                  </a:cubicBezTo>
                  <a:cubicBezTo>
                    <a:pt x="38" y="1"/>
                    <a:pt x="37" y="1"/>
                    <a:pt x="37" y="2"/>
                  </a:cubicBezTo>
                  <a:cubicBezTo>
                    <a:pt x="37" y="2"/>
                    <a:pt x="37" y="2"/>
                    <a:pt x="37" y="2"/>
                  </a:cubicBezTo>
                  <a:cubicBezTo>
                    <a:pt x="38" y="2"/>
                    <a:pt x="38" y="2"/>
                    <a:pt x="38" y="2"/>
                  </a:cubicBezTo>
                  <a:cubicBezTo>
                    <a:pt x="38" y="2"/>
                    <a:pt x="38" y="2"/>
                    <a:pt x="39" y="2"/>
                  </a:cubicBezTo>
                  <a:cubicBezTo>
                    <a:pt x="39" y="2"/>
                    <a:pt x="39" y="2"/>
                    <a:pt x="40" y="2"/>
                  </a:cubicBezTo>
                  <a:cubicBezTo>
                    <a:pt x="40" y="2"/>
                    <a:pt x="40" y="3"/>
                    <a:pt x="41" y="3"/>
                  </a:cubicBezTo>
                  <a:cubicBezTo>
                    <a:pt x="41" y="3"/>
                    <a:pt x="41" y="4"/>
                    <a:pt x="40" y="4"/>
                  </a:cubicBezTo>
                  <a:cubicBezTo>
                    <a:pt x="40" y="4"/>
                    <a:pt x="39" y="5"/>
                    <a:pt x="39" y="5"/>
                  </a:cubicBezTo>
                  <a:cubicBezTo>
                    <a:pt x="38" y="5"/>
                    <a:pt x="38" y="5"/>
                    <a:pt x="38" y="5"/>
                  </a:cubicBezTo>
                  <a:cubicBezTo>
                    <a:pt x="38" y="6"/>
                    <a:pt x="38" y="6"/>
                    <a:pt x="37" y="6"/>
                  </a:cubicBezTo>
                  <a:cubicBezTo>
                    <a:pt x="37" y="6"/>
                    <a:pt x="37" y="6"/>
                    <a:pt x="37" y="5"/>
                  </a:cubicBezTo>
                  <a:cubicBezTo>
                    <a:pt x="37" y="4"/>
                    <a:pt x="37" y="4"/>
                    <a:pt x="36" y="3"/>
                  </a:cubicBezTo>
                  <a:cubicBezTo>
                    <a:pt x="36" y="3"/>
                    <a:pt x="36" y="3"/>
                    <a:pt x="35" y="4"/>
                  </a:cubicBezTo>
                  <a:cubicBezTo>
                    <a:pt x="35" y="4"/>
                    <a:pt x="35" y="4"/>
                    <a:pt x="35" y="4"/>
                  </a:cubicBezTo>
                  <a:cubicBezTo>
                    <a:pt x="34" y="4"/>
                    <a:pt x="34" y="4"/>
                    <a:pt x="34" y="4"/>
                  </a:cubicBezTo>
                  <a:cubicBezTo>
                    <a:pt x="34" y="4"/>
                    <a:pt x="34" y="4"/>
                    <a:pt x="34" y="4"/>
                  </a:cubicBezTo>
                  <a:cubicBezTo>
                    <a:pt x="33" y="4"/>
                    <a:pt x="33" y="4"/>
                    <a:pt x="33" y="4"/>
                  </a:cubicBezTo>
                  <a:cubicBezTo>
                    <a:pt x="33" y="4"/>
                    <a:pt x="32" y="4"/>
                    <a:pt x="32" y="4"/>
                  </a:cubicBezTo>
                  <a:cubicBezTo>
                    <a:pt x="32" y="4"/>
                    <a:pt x="32" y="4"/>
                    <a:pt x="31" y="4"/>
                  </a:cubicBezTo>
                  <a:cubicBezTo>
                    <a:pt x="31" y="4"/>
                    <a:pt x="31" y="3"/>
                    <a:pt x="31" y="3"/>
                  </a:cubicBezTo>
                  <a:cubicBezTo>
                    <a:pt x="30" y="3"/>
                    <a:pt x="30" y="3"/>
                    <a:pt x="30" y="4"/>
                  </a:cubicBezTo>
                  <a:cubicBezTo>
                    <a:pt x="30" y="4"/>
                    <a:pt x="29" y="4"/>
                    <a:pt x="29" y="4"/>
                  </a:cubicBezTo>
                  <a:cubicBezTo>
                    <a:pt x="29" y="4"/>
                    <a:pt x="29" y="5"/>
                    <a:pt x="29" y="5"/>
                  </a:cubicBezTo>
                  <a:cubicBezTo>
                    <a:pt x="29" y="5"/>
                    <a:pt x="28" y="5"/>
                    <a:pt x="28" y="5"/>
                  </a:cubicBezTo>
                  <a:lnTo>
                    <a:pt x="28" y="4"/>
                  </a:lnTo>
                  <a:cubicBezTo>
                    <a:pt x="27" y="4"/>
                    <a:pt x="27" y="4"/>
                    <a:pt x="26" y="4"/>
                  </a:cubicBezTo>
                  <a:cubicBezTo>
                    <a:pt x="26" y="4"/>
                    <a:pt x="26" y="4"/>
                    <a:pt x="25" y="4"/>
                  </a:cubicBezTo>
                  <a:cubicBezTo>
                    <a:pt x="25" y="4"/>
                    <a:pt x="25" y="4"/>
                    <a:pt x="25" y="4"/>
                  </a:cubicBezTo>
                  <a:cubicBezTo>
                    <a:pt x="25" y="4"/>
                    <a:pt x="25" y="4"/>
                    <a:pt x="24" y="4"/>
                  </a:cubicBezTo>
                  <a:cubicBezTo>
                    <a:pt x="24" y="4"/>
                    <a:pt x="24" y="4"/>
                    <a:pt x="23" y="4"/>
                  </a:cubicBezTo>
                  <a:cubicBezTo>
                    <a:pt x="23" y="4"/>
                    <a:pt x="23" y="4"/>
                    <a:pt x="23" y="3"/>
                  </a:cubicBezTo>
                  <a:cubicBezTo>
                    <a:pt x="22" y="3"/>
                    <a:pt x="22" y="4"/>
                    <a:pt x="22" y="4"/>
                  </a:cubicBezTo>
                  <a:cubicBezTo>
                    <a:pt x="22" y="4"/>
                    <a:pt x="21" y="4"/>
                    <a:pt x="21" y="4"/>
                  </a:cubicBezTo>
                  <a:cubicBezTo>
                    <a:pt x="21" y="5"/>
                    <a:pt x="21" y="5"/>
                    <a:pt x="21" y="5"/>
                  </a:cubicBezTo>
                  <a:cubicBezTo>
                    <a:pt x="20" y="5"/>
                    <a:pt x="20" y="5"/>
                    <a:pt x="20" y="5"/>
                  </a:cubicBezTo>
                  <a:cubicBezTo>
                    <a:pt x="19" y="5"/>
                    <a:pt x="19" y="5"/>
                    <a:pt x="19" y="5"/>
                  </a:cubicBezTo>
                  <a:cubicBezTo>
                    <a:pt x="18" y="5"/>
                    <a:pt x="18" y="5"/>
                    <a:pt x="18" y="5"/>
                  </a:cubicBezTo>
                  <a:cubicBezTo>
                    <a:pt x="17" y="6"/>
                    <a:pt x="17" y="6"/>
                    <a:pt x="17" y="5"/>
                  </a:cubicBezTo>
                  <a:cubicBezTo>
                    <a:pt x="17" y="5"/>
                    <a:pt x="17" y="5"/>
                    <a:pt x="17" y="4"/>
                  </a:cubicBezTo>
                  <a:cubicBezTo>
                    <a:pt x="18" y="3"/>
                    <a:pt x="18" y="3"/>
                    <a:pt x="19" y="3"/>
                  </a:cubicBezTo>
                  <a:cubicBezTo>
                    <a:pt x="19" y="3"/>
                    <a:pt x="20" y="3"/>
                    <a:pt x="20" y="3"/>
                  </a:cubicBezTo>
                  <a:cubicBezTo>
                    <a:pt x="20" y="4"/>
                    <a:pt x="21" y="4"/>
                    <a:pt x="21" y="4"/>
                  </a:cubicBezTo>
                  <a:cubicBezTo>
                    <a:pt x="22" y="3"/>
                    <a:pt x="22" y="3"/>
                    <a:pt x="21" y="3"/>
                  </a:cubicBezTo>
                  <a:cubicBezTo>
                    <a:pt x="21" y="2"/>
                    <a:pt x="21" y="2"/>
                    <a:pt x="21" y="2"/>
                  </a:cubicBezTo>
                  <a:close/>
                  <a:moveTo>
                    <a:pt x="25" y="211"/>
                  </a:moveTo>
                  <a:cubicBezTo>
                    <a:pt x="25" y="211"/>
                    <a:pt x="26" y="212"/>
                    <a:pt x="26" y="212"/>
                  </a:cubicBezTo>
                  <a:cubicBezTo>
                    <a:pt x="26" y="211"/>
                    <a:pt x="26" y="211"/>
                    <a:pt x="25" y="211"/>
                  </a:cubicBezTo>
                  <a:cubicBezTo>
                    <a:pt x="25" y="211"/>
                    <a:pt x="25" y="211"/>
                    <a:pt x="25" y="211"/>
                  </a:cubicBezTo>
                  <a:close/>
                  <a:moveTo>
                    <a:pt x="14" y="211"/>
                  </a:moveTo>
                  <a:cubicBezTo>
                    <a:pt x="14" y="211"/>
                    <a:pt x="14" y="211"/>
                    <a:pt x="14" y="211"/>
                  </a:cubicBezTo>
                  <a:cubicBezTo>
                    <a:pt x="14" y="211"/>
                    <a:pt x="14" y="211"/>
                    <a:pt x="15" y="211"/>
                  </a:cubicBezTo>
                  <a:cubicBezTo>
                    <a:pt x="15" y="211"/>
                    <a:pt x="15" y="211"/>
                    <a:pt x="14" y="210"/>
                  </a:cubicBezTo>
                  <a:cubicBezTo>
                    <a:pt x="14" y="210"/>
                    <a:pt x="14" y="211"/>
                    <a:pt x="14" y="211"/>
                  </a:cubicBezTo>
                  <a:close/>
                  <a:moveTo>
                    <a:pt x="3" y="210"/>
                  </a:moveTo>
                  <a:cubicBezTo>
                    <a:pt x="2" y="210"/>
                    <a:pt x="3" y="211"/>
                    <a:pt x="3" y="211"/>
                  </a:cubicBezTo>
                  <a:cubicBezTo>
                    <a:pt x="4" y="211"/>
                    <a:pt x="4" y="210"/>
                    <a:pt x="4" y="210"/>
                  </a:cubicBezTo>
                  <a:cubicBezTo>
                    <a:pt x="3" y="209"/>
                    <a:pt x="3" y="209"/>
                    <a:pt x="3" y="210"/>
                  </a:cubicBezTo>
                  <a:close/>
                  <a:moveTo>
                    <a:pt x="46" y="210"/>
                  </a:moveTo>
                  <a:cubicBezTo>
                    <a:pt x="46" y="210"/>
                    <a:pt x="46" y="210"/>
                    <a:pt x="46" y="209"/>
                  </a:cubicBezTo>
                  <a:cubicBezTo>
                    <a:pt x="46" y="209"/>
                    <a:pt x="46" y="209"/>
                    <a:pt x="45" y="209"/>
                  </a:cubicBezTo>
                  <a:cubicBezTo>
                    <a:pt x="45" y="209"/>
                    <a:pt x="45" y="209"/>
                    <a:pt x="45" y="210"/>
                  </a:cubicBezTo>
                  <a:cubicBezTo>
                    <a:pt x="46" y="210"/>
                    <a:pt x="46" y="210"/>
                    <a:pt x="46" y="210"/>
                  </a:cubicBezTo>
                  <a:close/>
                  <a:moveTo>
                    <a:pt x="48" y="209"/>
                  </a:moveTo>
                  <a:cubicBezTo>
                    <a:pt x="49" y="209"/>
                    <a:pt x="49" y="209"/>
                    <a:pt x="49" y="209"/>
                  </a:cubicBezTo>
                  <a:cubicBezTo>
                    <a:pt x="49" y="208"/>
                    <a:pt x="49" y="208"/>
                    <a:pt x="49" y="208"/>
                  </a:cubicBezTo>
                  <a:cubicBezTo>
                    <a:pt x="48" y="208"/>
                    <a:pt x="48" y="208"/>
                    <a:pt x="48" y="208"/>
                  </a:cubicBezTo>
                  <a:cubicBezTo>
                    <a:pt x="48" y="208"/>
                    <a:pt x="48" y="209"/>
                    <a:pt x="48" y="209"/>
                  </a:cubicBezTo>
                  <a:close/>
                  <a:moveTo>
                    <a:pt x="7" y="209"/>
                  </a:moveTo>
                  <a:cubicBezTo>
                    <a:pt x="7" y="209"/>
                    <a:pt x="8" y="209"/>
                    <a:pt x="8" y="209"/>
                  </a:cubicBezTo>
                  <a:cubicBezTo>
                    <a:pt x="8" y="209"/>
                    <a:pt x="9" y="209"/>
                    <a:pt x="9" y="208"/>
                  </a:cubicBezTo>
                  <a:cubicBezTo>
                    <a:pt x="9" y="208"/>
                    <a:pt x="8" y="208"/>
                    <a:pt x="8" y="208"/>
                  </a:cubicBezTo>
                  <a:cubicBezTo>
                    <a:pt x="7" y="208"/>
                    <a:pt x="7" y="208"/>
                    <a:pt x="7" y="208"/>
                  </a:cubicBezTo>
                  <a:cubicBezTo>
                    <a:pt x="6" y="208"/>
                    <a:pt x="6" y="208"/>
                    <a:pt x="6" y="207"/>
                  </a:cubicBezTo>
                  <a:cubicBezTo>
                    <a:pt x="6" y="207"/>
                    <a:pt x="5" y="207"/>
                    <a:pt x="5" y="207"/>
                  </a:cubicBezTo>
                  <a:cubicBezTo>
                    <a:pt x="5" y="207"/>
                    <a:pt x="5" y="208"/>
                    <a:pt x="5" y="208"/>
                  </a:cubicBezTo>
                  <a:cubicBezTo>
                    <a:pt x="5" y="208"/>
                    <a:pt x="5" y="208"/>
                    <a:pt x="5" y="209"/>
                  </a:cubicBezTo>
                  <a:cubicBezTo>
                    <a:pt x="5" y="209"/>
                    <a:pt x="5" y="209"/>
                    <a:pt x="6" y="209"/>
                  </a:cubicBezTo>
                  <a:cubicBezTo>
                    <a:pt x="6" y="209"/>
                    <a:pt x="7" y="209"/>
                    <a:pt x="7" y="209"/>
                  </a:cubicBezTo>
                  <a:close/>
                  <a:moveTo>
                    <a:pt x="41" y="203"/>
                  </a:moveTo>
                  <a:cubicBezTo>
                    <a:pt x="41" y="203"/>
                    <a:pt x="41" y="203"/>
                    <a:pt x="42" y="203"/>
                  </a:cubicBezTo>
                  <a:cubicBezTo>
                    <a:pt x="42" y="203"/>
                    <a:pt x="42" y="203"/>
                    <a:pt x="42" y="203"/>
                  </a:cubicBezTo>
                  <a:cubicBezTo>
                    <a:pt x="42" y="202"/>
                    <a:pt x="42" y="202"/>
                    <a:pt x="42" y="201"/>
                  </a:cubicBezTo>
                  <a:cubicBezTo>
                    <a:pt x="41" y="201"/>
                    <a:pt x="41" y="201"/>
                    <a:pt x="41" y="202"/>
                  </a:cubicBezTo>
                  <a:cubicBezTo>
                    <a:pt x="41" y="202"/>
                    <a:pt x="41" y="203"/>
                    <a:pt x="41" y="203"/>
                  </a:cubicBezTo>
                  <a:close/>
                  <a:moveTo>
                    <a:pt x="41" y="195"/>
                  </a:moveTo>
                  <a:cubicBezTo>
                    <a:pt x="41" y="195"/>
                    <a:pt x="41" y="195"/>
                    <a:pt x="41" y="194"/>
                  </a:cubicBezTo>
                  <a:cubicBezTo>
                    <a:pt x="41" y="194"/>
                    <a:pt x="41" y="194"/>
                    <a:pt x="41" y="193"/>
                  </a:cubicBezTo>
                  <a:cubicBezTo>
                    <a:pt x="40" y="193"/>
                    <a:pt x="40" y="194"/>
                    <a:pt x="40" y="194"/>
                  </a:cubicBezTo>
                  <a:cubicBezTo>
                    <a:pt x="40" y="195"/>
                    <a:pt x="41" y="195"/>
                    <a:pt x="41" y="195"/>
                  </a:cubicBezTo>
                  <a:close/>
                  <a:moveTo>
                    <a:pt x="34" y="191"/>
                  </a:moveTo>
                  <a:cubicBezTo>
                    <a:pt x="33" y="191"/>
                    <a:pt x="33" y="192"/>
                    <a:pt x="34" y="192"/>
                  </a:cubicBezTo>
                  <a:lnTo>
                    <a:pt x="35" y="192"/>
                  </a:lnTo>
                  <a:cubicBezTo>
                    <a:pt x="35" y="192"/>
                    <a:pt x="35" y="192"/>
                    <a:pt x="35" y="191"/>
                  </a:cubicBezTo>
                  <a:cubicBezTo>
                    <a:pt x="35" y="191"/>
                    <a:pt x="34" y="191"/>
                    <a:pt x="34" y="191"/>
                  </a:cubicBezTo>
                  <a:close/>
                  <a:moveTo>
                    <a:pt x="51" y="192"/>
                  </a:moveTo>
                  <a:cubicBezTo>
                    <a:pt x="52" y="192"/>
                    <a:pt x="52" y="191"/>
                    <a:pt x="52" y="190"/>
                  </a:cubicBezTo>
                  <a:cubicBezTo>
                    <a:pt x="52" y="190"/>
                    <a:pt x="51" y="190"/>
                    <a:pt x="51" y="190"/>
                  </a:cubicBezTo>
                  <a:cubicBezTo>
                    <a:pt x="51" y="190"/>
                    <a:pt x="51" y="190"/>
                    <a:pt x="51" y="190"/>
                  </a:cubicBezTo>
                  <a:cubicBezTo>
                    <a:pt x="51" y="191"/>
                    <a:pt x="50" y="191"/>
                    <a:pt x="51" y="191"/>
                  </a:cubicBezTo>
                  <a:cubicBezTo>
                    <a:pt x="51" y="191"/>
                    <a:pt x="51" y="192"/>
                    <a:pt x="51" y="192"/>
                  </a:cubicBezTo>
                  <a:close/>
                  <a:moveTo>
                    <a:pt x="53" y="189"/>
                  </a:moveTo>
                  <a:cubicBezTo>
                    <a:pt x="53" y="189"/>
                    <a:pt x="53" y="189"/>
                    <a:pt x="53" y="188"/>
                  </a:cubicBezTo>
                  <a:cubicBezTo>
                    <a:pt x="54" y="188"/>
                    <a:pt x="53" y="188"/>
                    <a:pt x="53" y="187"/>
                  </a:cubicBezTo>
                  <a:cubicBezTo>
                    <a:pt x="53" y="187"/>
                    <a:pt x="53" y="187"/>
                    <a:pt x="52" y="188"/>
                  </a:cubicBezTo>
                  <a:cubicBezTo>
                    <a:pt x="52" y="188"/>
                    <a:pt x="52" y="189"/>
                    <a:pt x="53" y="189"/>
                  </a:cubicBezTo>
                  <a:close/>
                  <a:moveTo>
                    <a:pt x="43" y="185"/>
                  </a:moveTo>
                  <a:cubicBezTo>
                    <a:pt x="43" y="185"/>
                    <a:pt x="43" y="185"/>
                    <a:pt x="44" y="185"/>
                  </a:cubicBezTo>
                  <a:cubicBezTo>
                    <a:pt x="44" y="185"/>
                    <a:pt x="44" y="185"/>
                    <a:pt x="44" y="185"/>
                  </a:cubicBezTo>
                  <a:cubicBezTo>
                    <a:pt x="44" y="185"/>
                    <a:pt x="44" y="184"/>
                    <a:pt x="44" y="184"/>
                  </a:cubicBezTo>
                  <a:cubicBezTo>
                    <a:pt x="44" y="184"/>
                    <a:pt x="44" y="183"/>
                    <a:pt x="44" y="183"/>
                  </a:cubicBezTo>
                  <a:cubicBezTo>
                    <a:pt x="44" y="183"/>
                    <a:pt x="43" y="183"/>
                    <a:pt x="43" y="184"/>
                  </a:cubicBezTo>
                  <a:cubicBezTo>
                    <a:pt x="43" y="184"/>
                    <a:pt x="43" y="184"/>
                    <a:pt x="43" y="185"/>
                  </a:cubicBezTo>
                  <a:close/>
                  <a:moveTo>
                    <a:pt x="51" y="181"/>
                  </a:moveTo>
                  <a:cubicBezTo>
                    <a:pt x="51" y="182"/>
                    <a:pt x="50" y="182"/>
                    <a:pt x="50" y="183"/>
                  </a:cubicBezTo>
                  <a:cubicBezTo>
                    <a:pt x="49" y="184"/>
                    <a:pt x="49" y="185"/>
                    <a:pt x="49" y="186"/>
                  </a:cubicBezTo>
                  <a:cubicBezTo>
                    <a:pt x="50" y="185"/>
                    <a:pt x="51" y="184"/>
                    <a:pt x="51" y="183"/>
                  </a:cubicBezTo>
                  <a:cubicBezTo>
                    <a:pt x="52" y="182"/>
                    <a:pt x="52" y="181"/>
                    <a:pt x="53" y="180"/>
                  </a:cubicBezTo>
                  <a:cubicBezTo>
                    <a:pt x="52" y="179"/>
                    <a:pt x="52" y="179"/>
                    <a:pt x="51" y="180"/>
                  </a:cubicBezTo>
                  <a:cubicBezTo>
                    <a:pt x="51" y="180"/>
                    <a:pt x="51" y="180"/>
                    <a:pt x="51" y="181"/>
                  </a:cubicBezTo>
                  <a:close/>
                  <a:moveTo>
                    <a:pt x="25" y="179"/>
                  </a:moveTo>
                  <a:cubicBezTo>
                    <a:pt x="25" y="180"/>
                    <a:pt x="25" y="180"/>
                    <a:pt x="26" y="180"/>
                  </a:cubicBezTo>
                  <a:cubicBezTo>
                    <a:pt x="26" y="180"/>
                    <a:pt x="26" y="181"/>
                    <a:pt x="27" y="181"/>
                  </a:cubicBezTo>
                  <a:cubicBezTo>
                    <a:pt x="27" y="180"/>
                    <a:pt x="27" y="180"/>
                    <a:pt x="26" y="179"/>
                  </a:cubicBezTo>
                  <a:cubicBezTo>
                    <a:pt x="26" y="179"/>
                    <a:pt x="26" y="179"/>
                    <a:pt x="25" y="179"/>
                  </a:cubicBezTo>
                  <a:close/>
                  <a:moveTo>
                    <a:pt x="42" y="174"/>
                  </a:moveTo>
                  <a:cubicBezTo>
                    <a:pt x="42" y="174"/>
                    <a:pt x="42" y="175"/>
                    <a:pt x="43" y="175"/>
                  </a:cubicBezTo>
                  <a:cubicBezTo>
                    <a:pt x="43" y="174"/>
                    <a:pt x="43" y="174"/>
                    <a:pt x="43" y="174"/>
                  </a:cubicBezTo>
                  <a:cubicBezTo>
                    <a:pt x="43" y="174"/>
                    <a:pt x="43" y="173"/>
                    <a:pt x="43" y="173"/>
                  </a:cubicBezTo>
                  <a:cubicBezTo>
                    <a:pt x="42" y="173"/>
                    <a:pt x="42" y="173"/>
                    <a:pt x="42" y="173"/>
                  </a:cubicBezTo>
                  <a:cubicBezTo>
                    <a:pt x="42" y="173"/>
                    <a:pt x="42" y="174"/>
                    <a:pt x="42" y="174"/>
                  </a:cubicBezTo>
                  <a:close/>
                  <a:moveTo>
                    <a:pt x="51" y="178"/>
                  </a:moveTo>
                  <a:cubicBezTo>
                    <a:pt x="51" y="178"/>
                    <a:pt x="52" y="177"/>
                    <a:pt x="52" y="177"/>
                  </a:cubicBezTo>
                  <a:cubicBezTo>
                    <a:pt x="52" y="176"/>
                    <a:pt x="52" y="175"/>
                    <a:pt x="52" y="175"/>
                  </a:cubicBezTo>
                  <a:cubicBezTo>
                    <a:pt x="51" y="174"/>
                    <a:pt x="51" y="174"/>
                    <a:pt x="51" y="173"/>
                  </a:cubicBezTo>
                  <a:cubicBezTo>
                    <a:pt x="51" y="173"/>
                    <a:pt x="50" y="173"/>
                    <a:pt x="50" y="173"/>
                  </a:cubicBezTo>
                  <a:cubicBezTo>
                    <a:pt x="50" y="173"/>
                    <a:pt x="49" y="173"/>
                    <a:pt x="49" y="173"/>
                  </a:cubicBezTo>
                  <a:cubicBezTo>
                    <a:pt x="49" y="174"/>
                    <a:pt x="49" y="174"/>
                    <a:pt x="49" y="174"/>
                  </a:cubicBezTo>
                  <a:cubicBezTo>
                    <a:pt x="48" y="175"/>
                    <a:pt x="48" y="175"/>
                    <a:pt x="48" y="175"/>
                  </a:cubicBezTo>
                  <a:cubicBezTo>
                    <a:pt x="48" y="175"/>
                    <a:pt x="47" y="176"/>
                    <a:pt x="47" y="176"/>
                  </a:cubicBezTo>
                  <a:cubicBezTo>
                    <a:pt x="47" y="177"/>
                    <a:pt x="48" y="178"/>
                    <a:pt x="48" y="178"/>
                  </a:cubicBezTo>
                  <a:cubicBezTo>
                    <a:pt x="49" y="178"/>
                    <a:pt x="49" y="179"/>
                    <a:pt x="50" y="179"/>
                  </a:cubicBezTo>
                  <a:cubicBezTo>
                    <a:pt x="50" y="179"/>
                    <a:pt x="50" y="179"/>
                    <a:pt x="51" y="179"/>
                  </a:cubicBezTo>
                  <a:cubicBezTo>
                    <a:pt x="51" y="179"/>
                    <a:pt x="51" y="178"/>
                    <a:pt x="51" y="178"/>
                  </a:cubicBezTo>
                  <a:close/>
                  <a:moveTo>
                    <a:pt x="49" y="167"/>
                  </a:moveTo>
                  <a:cubicBezTo>
                    <a:pt x="48" y="167"/>
                    <a:pt x="48" y="168"/>
                    <a:pt x="48" y="168"/>
                  </a:cubicBezTo>
                  <a:cubicBezTo>
                    <a:pt x="49" y="169"/>
                    <a:pt x="49" y="169"/>
                    <a:pt x="49" y="169"/>
                  </a:cubicBezTo>
                  <a:cubicBezTo>
                    <a:pt x="50" y="169"/>
                    <a:pt x="50" y="168"/>
                    <a:pt x="50" y="168"/>
                  </a:cubicBezTo>
                  <a:cubicBezTo>
                    <a:pt x="49" y="167"/>
                    <a:pt x="49" y="167"/>
                    <a:pt x="49" y="167"/>
                  </a:cubicBezTo>
                  <a:close/>
                  <a:moveTo>
                    <a:pt x="46" y="153"/>
                  </a:moveTo>
                  <a:cubicBezTo>
                    <a:pt x="47" y="152"/>
                    <a:pt x="47" y="152"/>
                    <a:pt x="47" y="151"/>
                  </a:cubicBezTo>
                  <a:cubicBezTo>
                    <a:pt x="47" y="150"/>
                    <a:pt x="47" y="150"/>
                    <a:pt x="46" y="149"/>
                  </a:cubicBezTo>
                  <a:cubicBezTo>
                    <a:pt x="46" y="149"/>
                    <a:pt x="46" y="150"/>
                    <a:pt x="46" y="150"/>
                  </a:cubicBezTo>
                  <a:cubicBezTo>
                    <a:pt x="46" y="150"/>
                    <a:pt x="46" y="151"/>
                    <a:pt x="46" y="151"/>
                  </a:cubicBezTo>
                  <a:cubicBezTo>
                    <a:pt x="46" y="151"/>
                    <a:pt x="46" y="152"/>
                    <a:pt x="46" y="152"/>
                  </a:cubicBezTo>
                  <a:cubicBezTo>
                    <a:pt x="46" y="152"/>
                    <a:pt x="46" y="153"/>
                    <a:pt x="46" y="153"/>
                  </a:cubicBezTo>
                  <a:close/>
                  <a:moveTo>
                    <a:pt x="4" y="106"/>
                  </a:moveTo>
                  <a:cubicBezTo>
                    <a:pt x="4" y="106"/>
                    <a:pt x="4" y="105"/>
                    <a:pt x="3" y="105"/>
                  </a:cubicBezTo>
                  <a:cubicBezTo>
                    <a:pt x="3" y="105"/>
                    <a:pt x="2" y="106"/>
                    <a:pt x="2" y="106"/>
                  </a:cubicBezTo>
                  <a:cubicBezTo>
                    <a:pt x="2" y="107"/>
                    <a:pt x="3" y="107"/>
                    <a:pt x="3" y="107"/>
                  </a:cubicBezTo>
                  <a:cubicBezTo>
                    <a:pt x="4" y="107"/>
                    <a:pt x="4" y="107"/>
                    <a:pt x="4" y="106"/>
                  </a:cubicBezTo>
                  <a:close/>
                  <a:moveTo>
                    <a:pt x="36" y="97"/>
                  </a:moveTo>
                  <a:cubicBezTo>
                    <a:pt x="36" y="97"/>
                    <a:pt x="37" y="96"/>
                    <a:pt x="37" y="95"/>
                  </a:cubicBezTo>
                  <a:cubicBezTo>
                    <a:pt x="38" y="94"/>
                    <a:pt x="38" y="94"/>
                    <a:pt x="38" y="94"/>
                  </a:cubicBezTo>
                  <a:cubicBezTo>
                    <a:pt x="38" y="93"/>
                    <a:pt x="37" y="92"/>
                    <a:pt x="37" y="92"/>
                  </a:cubicBezTo>
                  <a:cubicBezTo>
                    <a:pt x="36" y="93"/>
                    <a:pt x="35" y="93"/>
                    <a:pt x="35" y="94"/>
                  </a:cubicBezTo>
                  <a:cubicBezTo>
                    <a:pt x="35" y="94"/>
                    <a:pt x="35" y="95"/>
                    <a:pt x="35" y="96"/>
                  </a:cubicBezTo>
                  <a:cubicBezTo>
                    <a:pt x="35" y="97"/>
                    <a:pt x="35" y="97"/>
                    <a:pt x="36" y="97"/>
                  </a:cubicBezTo>
                  <a:close/>
                  <a:moveTo>
                    <a:pt x="105" y="59"/>
                  </a:moveTo>
                  <a:cubicBezTo>
                    <a:pt x="105" y="59"/>
                    <a:pt x="104" y="58"/>
                    <a:pt x="104" y="58"/>
                  </a:cubicBezTo>
                  <a:cubicBezTo>
                    <a:pt x="103" y="58"/>
                    <a:pt x="103" y="58"/>
                    <a:pt x="103" y="58"/>
                  </a:cubicBezTo>
                  <a:cubicBezTo>
                    <a:pt x="103" y="59"/>
                    <a:pt x="103" y="59"/>
                    <a:pt x="103" y="59"/>
                  </a:cubicBezTo>
                  <a:cubicBezTo>
                    <a:pt x="103" y="60"/>
                    <a:pt x="104" y="60"/>
                    <a:pt x="104" y="60"/>
                  </a:cubicBezTo>
                  <a:cubicBezTo>
                    <a:pt x="104" y="60"/>
                    <a:pt x="104" y="60"/>
                    <a:pt x="105" y="59"/>
                  </a:cubicBezTo>
                  <a:close/>
                  <a:moveTo>
                    <a:pt x="15" y="37"/>
                  </a:moveTo>
                  <a:cubicBezTo>
                    <a:pt x="15" y="37"/>
                    <a:pt x="16" y="37"/>
                    <a:pt x="16" y="37"/>
                  </a:cubicBezTo>
                  <a:cubicBezTo>
                    <a:pt x="16" y="37"/>
                    <a:pt x="16" y="37"/>
                    <a:pt x="16" y="36"/>
                  </a:cubicBezTo>
                  <a:cubicBezTo>
                    <a:pt x="17" y="37"/>
                    <a:pt x="17" y="37"/>
                    <a:pt x="18" y="38"/>
                  </a:cubicBezTo>
                  <a:cubicBezTo>
                    <a:pt x="18" y="38"/>
                    <a:pt x="18" y="39"/>
                    <a:pt x="19" y="39"/>
                  </a:cubicBezTo>
                  <a:cubicBezTo>
                    <a:pt x="19" y="39"/>
                    <a:pt x="20" y="38"/>
                    <a:pt x="20" y="38"/>
                  </a:cubicBezTo>
                  <a:cubicBezTo>
                    <a:pt x="20" y="37"/>
                    <a:pt x="20" y="37"/>
                    <a:pt x="20" y="37"/>
                  </a:cubicBezTo>
                  <a:cubicBezTo>
                    <a:pt x="20" y="36"/>
                    <a:pt x="20" y="36"/>
                    <a:pt x="19" y="36"/>
                  </a:cubicBezTo>
                  <a:cubicBezTo>
                    <a:pt x="19" y="36"/>
                    <a:pt x="19" y="36"/>
                    <a:pt x="18" y="36"/>
                  </a:cubicBezTo>
                  <a:cubicBezTo>
                    <a:pt x="18" y="36"/>
                    <a:pt x="18" y="36"/>
                    <a:pt x="18" y="36"/>
                  </a:cubicBezTo>
                  <a:cubicBezTo>
                    <a:pt x="18" y="36"/>
                    <a:pt x="18" y="36"/>
                    <a:pt x="17" y="36"/>
                  </a:cubicBezTo>
                  <a:cubicBezTo>
                    <a:pt x="16" y="36"/>
                    <a:pt x="15" y="36"/>
                    <a:pt x="15" y="37"/>
                  </a:cubicBezTo>
                  <a:close/>
                  <a:moveTo>
                    <a:pt x="55" y="35"/>
                  </a:moveTo>
                  <a:cubicBezTo>
                    <a:pt x="55" y="53"/>
                    <a:pt x="55" y="71"/>
                    <a:pt x="55" y="89"/>
                  </a:cubicBezTo>
                  <a:cubicBezTo>
                    <a:pt x="58" y="90"/>
                    <a:pt x="61" y="90"/>
                    <a:pt x="64" y="89"/>
                  </a:cubicBezTo>
                  <a:cubicBezTo>
                    <a:pt x="66" y="89"/>
                    <a:pt x="68" y="87"/>
                    <a:pt x="70" y="86"/>
                  </a:cubicBezTo>
                  <a:cubicBezTo>
                    <a:pt x="70" y="85"/>
                    <a:pt x="70" y="85"/>
                    <a:pt x="71" y="84"/>
                  </a:cubicBezTo>
                  <a:cubicBezTo>
                    <a:pt x="71" y="83"/>
                    <a:pt x="71" y="83"/>
                    <a:pt x="71" y="82"/>
                  </a:cubicBezTo>
                  <a:cubicBezTo>
                    <a:pt x="72" y="79"/>
                    <a:pt x="73" y="75"/>
                    <a:pt x="73" y="70"/>
                  </a:cubicBezTo>
                  <a:cubicBezTo>
                    <a:pt x="72" y="66"/>
                    <a:pt x="72" y="62"/>
                    <a:pt x="72" y="57"/>
                  </a:cubicBezTo>
                  <a:cubicBezTo>
                    <a:pt x="72" y="55"/>
                    <a:pt x="72" y="54"/>
                    <a:pt x="72" y="52"/>
                  </a:cubicBezTo>
                  <a:cubicBezTo>
                    <a:pt x="72" y="50"/>
                    <a:pt x="72" y="48"/>
                    <a:pt x="72" y="47"/>
                  </a:cubicBezTo>
                  <a:cubicBezTo>
                    <a:pt x="72" y="45"/>
                    <a:pt x="72" y="44"/>
                    <a:pt x="71" y="42"/>
                  </a:cubicBezTo>
                  <a:cubicBezTo>
                    <a:pt x="71" y="41"/>
                    <a:pt x="70" y="40"/>
                    <a:pt x="70" y="39"/>
                  </a:cubicBezTo>
                  <a:cubicBezTo>
                    <a:pt x="68" y="37"/>
                    <a:pt x="66" y="36"/>
                    <a:pt x="64" y="36"/>
                  </a:cubicBezTo>
                  <a:cubicBezTo>
                    <a:pt x="61" y="35"/>
                    <a:pt x="58" y="35"/>
                    <a:pt x="56" y="35"/>
                  </a:cubicBezTo>
                  <a:cubicBezTo>
                    <a:pt x="55" y="35"/>
                    <a:pt x="55" y="35"/>
                    <a:pt x="55" y="35"/>
                  </a:cubicBezTo>
                  <a:close/>
                  <a:moveTo>
                    <a:pt x="95" y="34"/>
                  </a:moveTo>
                  <a:cubicBezTo>
                    <a:pt x="94" y="34"/>
                    <a:pt x="94" y="34"/>
                    <a:pt x="94" y="35"/>
                  </a:cubicBezTo>
                  <a:cubicBezTo>
                    <a:pt x="94" y="35"/>
                    <a:pt x="94" y="35"/>
                    <a:pt x="95" y="35"/>
                  </a:cubicBezTo>
                  <a:cubicBezTo>
                    <a:pt x="95" y="35"/>
                    <a:pt x="95" y="35"/>
                    <a:pt x="95" y="34"/>
                  </a:cubicBezTo>
                  <a:cubicBezTo>
                    <a:pt x="95" y="34"/>
                    <a:pt x="95" y="34"/>
                    <a:pt x="95" y="34"/>
                  </a:cubicBezTo>
                  <a:close/>
                  <a:moveTo>
                    <a:pt x="75" y="21"/>
                  </a:moveTo>
                  <a:cubicBezTo>
                    <a:pt x="75" y="22"/>
                    <a:pt x="75" y="22"/>
                    <a:pt x="76" y="22"/>
                  </a:cubicBezTo>
                  <a:cubicBezTo>
                    <a:pt x="76" y="22"/>
                    <a:pt x="76" y="21"/>
                    <a:pt x="76" y="21"/>
                  </a:cubicBezTo>
                  <a:cubicBezTo>
                    <a:pt x="76" y="21"/>
                    <a:pt x="76" y="21"/>
                    <a:pt x="76" y="20"/>
                  </a:cubicBezTo>
                  <a:cubicBezTo>
                    <a:pt x="76" y="20"/>
                    <a:pt x="75" y="20"/>
                    <a:pt x="75" y="20"/>
                  </a:cubicBezTo>
                  <a:cubicBezTo>
                    <a:pt x="75" y="20"/>
                    <a:pt x="75" y="21"/>
                    <a:pt x="75" y="21"/>
                  </a:cubicBezTo>
                  <a:close/>
                  <a:moveTo>
                    <a:pt x="53" y="20"/>
                  </a:moveTo>
                  <a:cubicBezTo>
                    <a:pt x="53" y="19"/>
                    <a:pt x="52" y="19"/>
                    <a:pt x="52" y="19"/>
                  </a:cubicBezTo>
                  <a:cubicBezTo>
                    <a:pt x="52" y="20"/>
                    <a:pt x="52" y="20"/>
                    <a:pt x="53" y="20"/>
                  </a:cubicBezTo>
                  <a:close/>
                  <a:moveTo>
                    <a:pt x="9" y="19"/>
                  </a:moveTo>
                  <a:cubicBezTo>
                    <a:pt x="9" y="18"/>
                    <a:pt x="9" y="18"/>
                    <a:pt x="9" y="18"/>
                  </a:cubicBezTo>
                  <a:cubicBezTo>
                    <a:pt x="8" y="17"/>
                    <a:pt x="8" y="17"/>
                    <a:pt x="8" y="18"/>
                  </a:cubicBezTo>
                  <a:cubicBezTo>
                    <a:pt x="8" y="18"/>
                    <a:pt x="8" y="19"/>
                    <a:pt x="9" y="19"/>
                  </a:cubicBezTo>
                  <a:close/>
                  <a:moveTo>
                    <a:pt x="106" y="18"/>
                  </a:moveTo>
                  <a:cubicBezTo>
                    <a:pt x="106" y="19"/>
                    <a:pt x="106" y="19"/>
                    <a:pt x="106" y="19"/>
                  </a:cubicBezTo>
                  <a:cubicBezTo>
                    <a:pt x="106" y="19"/>
                    <a:pt x="107" y="19"/>
                    <a:pt x="107" y="19"/>
                  </a:cubicBezTo>
                  <a:cubicBezTo>
                    <a:pt x="107" y="19"/>
                    <a:pt x="108" y="19"/>
                    <a:pt x="108" y="19"/>
                  </a:cubicBezTo>
                  <a:cubicBezTo>
                    <a:pt x="108" y="18"/>
                    <a:pt x="108" y="18"/>
                    <a:pt x="108" y="17"/>
                  </a:cubicBezTo>
                  <a:cubicBezTo>
                    <a:pt x="108" y="17"/>
                    <a:pt x="107" y="17"/>
                    <a:pt x="106" y="17"/>
                  </a:cubicBezTo>
                  <a:cubicBezTo>
                    <a:pt x="106" y="18"/>
                    <a:pt x="106" y="18"/>
                    <a:pt x="106" y="18"/>
                  </a:cubicBezTo>
                  <a:close/>
                  <a:moveTo>
                    <a:pt x="54" y="18"/>
                  </a:moveTo>
                  <a:cubicBezTo>
                    <a:pt x="55" y="19"/>
                    <a:pt x="55" y="18"/>
                    <a:pt x="55" y="18"/>
                  </a:cubicBezTo>
                  <a:cubicBezTo>
                    <a:pt x="55" y="18"/>
                    <a:pt x="55" y="17"/>
                    <a:pt x="55" y="17"/>
                  </a:cubicBezTo>
                  <a:cubicBezTo>
                    <a:pt x="54" y="17"/>
                    <a:pt x="54" y="17"/>
                    <a:pt x="54" y="18"/>
                  </a:cubicBezTo>
                  <a:cubicBezTo>
                    <a:pt x="54" y="18"/>
                    <a:pt x="54" y="18"/>
                    <a:pt x="54" y="18"/>
                  </a:cubicBezTo>
                  <a:close/>
                  <a:moveTo>
                    <a:pt x="47" y="17"/>
                  </a:moveTo>
                  <a:cubicBezTo>
                    <a:pt x="47" y="17"/>
                    <a:pt x="47" y="18"/>
                    <a:pt x="47" y="18"/>
                  </a:cubicBezTo>
                  <a:cubicBezTo>
                    <a:pt x="48" y="18"/>
                    <a:pt x="48" y="18"/>
                    <a:pt x="48" y="17"/>
                  </a:cubicBezTo>
                  <a:cubicBezTo>
                    <a:pt x="48" y="17"/>
                    <a:pt x="48" y="17"/>
                    <a:pt x="48" y="17"/>
                  </a:cubicBezTo>
                  <a:cubicBezTo>
                    <a:pt x="48" y="17"/>
                    <a:pt x="48" y="17"/>
                    <a:pt x="47" y="17"/>
                  </a:cubicBezTo>
                  <a:close/>
                  <a:moveTo>
                    <a:pt x="51" y="17"/>
                  </a:moveTo>
                  <a:cubicBezTo>
                    <a:pt x="52" y="17"/>
                    <a:pt x="52" y="17"/>
                    <a:pt x="52" y="16"/>
                  </a:cubicBezTo>
                  <a:cubicBezTo>
                    <a:pt x="52" y="16"/>
                    <a:pt x="51" y="16"/>
                    <a:pt x="51" y="16"/>
                  </a:cubicBezTo>
                  <a:cubicBezTo>
                    <a:pt x="50" y="16"/>
                    <a:pt x="50" y="16"/>
                    <a:pt x="51" y="17"/>
                  </a:cubicBezTo>
                  <a:close/>
                  <a:moveTo>
                    <a:pt x="47" y="15"/>
                  </a:moveTo>
                  <a:cubicBezTo>
                    <a:pt x="47" y="15"/>
                    <a:pt x="47" y="15"/>
                    <a:pt x="47" y="15"/>
                  </a:cubicBezTo>
                  <a:cubicBezTo>
                    <a:pt x="47" y="15"/>
                    <a:pt x="47" y="15"/>
                    <a:pt x="47" y="15"/>
                  </a:cubicBezTo>
                  <a:cubicBezTo>
                    <a:pt x="46" y="15"/>
                    <a:pt x="46" y="16"/>
                    <a:pt x="47" y="16"/>
                  </a:cubicBezTo>
                  <a:cubicBezTo>
                    <a:pt x="47" y="16"/>
                    <a:pt x="47" y="15"/>
                    <a:pt x="47" y="15"/>
                  </a:cubicBezTo>
                  <a:close/>
                  <a:moveTo>
                    <a:pt x="101" y="15"/>
                  </a:moveTo>
                  <a:cubicBezTo>
                    <a:pt x="101" y="16"/>
                    <a:pt x="101" y="16"/>
                    <a:pt x="102" y="16"/>
                  </a:cubicBezTo>
                  <a:cubicBezTo>
                    <a:pt x="102" y="16"/>
                    <a:pt x="102" y="16"/>
                    <a:pt x="102" y="16"/>
                  </a:cubicBezTo>
                  <a:cubicBezTo>
                    <a:pt x="103" y="16"/>
                    <a:pt x="103" y="16"/>
                    <a:pt x="103" y="17"/>
                  </a:cubicBezTo>
                  <a:cubicBezTo>
                    <a:pt x="103" y="17"/>
                    <a:pt x="103" y="17"/>
                    <a:pt x="103" y="17"/>
                  </a:cubicBezTo>
                  <a:cubicBezTo>
                    <a:pt x="104" y="16"/>
                    <a:pt x="104" y="16"/>
                    <a:pt x="104" y="16"/>
                  </a:cubicBezTo>
                  <a:cubicBezTo>
                    <a:pt x="104" y="15"/>
                    <a:pt x="103" y="15"/>
                    <a:pt x="103" y="15"/>
                  </a:cubicBezTo>
                  <a:cubicBezTo>
                    <a:pt x="103" y="15"/>
                    <a:pt x="102" y="15"/>
                    <a:pt x="102" y="15"/>
                  </a:cubicBezTo>
                  <a:cubicBezTo>
                    <a:pt x="101" y="15"/>
                    <a:pt x="101" y="15"/>
                    <a:pt x="101" y="15"/>
                  </a:cubicBezTo>
                  <a:close/>
                  <a:moveTo>
                    <a:pt x="69" y="15"/>
                  </a:moveTo>
                  <a:cubicBezTo>
                    <a:pt x="69" y="16"/>
                    <a:pt x="69" y="16"/>
                    <a:pt x="70" y="16"/>
                  </a:cubicBezTo>
                  <a:cubicBezTo>
                    <a:pt x="70" y="16"/>
                    <a:pt x="70" y="16"/>
                    <a:pt x="70" y="15"/>
                  </a:cubicBezTo>
                  <a:cubicBezTo>
                    <a:pt x="71" y="15"/>
                    <a:pt x="70" y="15"/>
                    <a:pt x="70" y="15"/>
                  </a:cubicBezTo>
                  <a:cubicBezTo>
                    <a:pt x="69" y="15"/>
                    <a:pt x="69" y="15"/>
                    <a:pt x="69" y="15"/>
                  </a:cubicBezTo>
                  <a:close/>
                  <a:moveTo>
                    <a:pt x="17" y="16"/>
                  </a:moveTo>
                  <a:cubicBezTo>
                    <a:pt x="17" y="16"/>
                    <a:pt x="17" y="15"/>
                    <a:pt x="17" y="15"/>
                  </a:cubicBezTo>
                  <a:cubicBezTo>
                    <a:pt x="17" y="15"/>
                    <a:pt x="17" y="15"/>
                    <a:pt x="17" y="15"/>
                  </a:cubicBezTo>
                  <a:cubicBezTo>
                    <a:pt x="17" y="15"/>
                    <a:pt x="16" y="15"/>
                    <a:pt x="17" y="16"/>
                  </a:cubicBezTo>
                  <a:close/>
                  <a:moveTo>
                    <a:pt x="67" y="15"/>
                  </a:moveTo>
                  <a:cubicBezTo>
                    <a:pt x="68" y="15"/>
                    <a:pt x="68" y="15"/>
                    <a:pt x="68" y="15"/>
                  </a:cubicBezTo>
                  <a:cubicBezTo>
                    <a:pt x="68" y="14"/>
                    <a:pt x="68" y="14"/>
                    <a:pt x="67" y="14"/>
                  </a:cubicBezTo>
                  <a:cubicBezTo>
                    <a:pt x="67" y="14"/>
                    <a:pt x="67" y="15"/>
                    <a:pt x="67" y="15"/>
                  </a:cubicBezTo>
                  <a:close/>
                  <a:moveTo>
                    <a:pt x="48" y="15"/>
                  </a:moveTo>
                  <a:cubicBezTo>
                    <a:pt x="48" y="15"/>
                    <a:pt x="48" y="15"/>
                    <a:pt x="48" y="15"/>
                  </a:cubicBezTo>
                  <a:cubicBezTo>
                    <a:pt x="49" y="16"/>
                    <a:pt x="49" y="15"/>
                    <a:pt x="49" y="15"/>
                  </a:cubicBezTo>
                  <a:cubicBezTo>
                    <a:pt x="49" y="15"/>
                    <a:pt x="49" y="15"/>
                    <a:pt x="49" y="14"/>
                  </a:cubicBezTo>
                  <a:cubicBezTo>
                    <a:pt x="49" y="14"/>
                    <a:pt x="49" y="14"/>
                    <a:pt x="49" y="14"/>
                  </a:cubicBezTo>
                  <a:cubicBezTo>
                    <a:pt x="48" y="14"/>
                    <a:pt x="48" y="14"/>
                    <a:pt x="48" y="15"/>
                  </a:cubicBezTo>
                  <a:close/>
                  <a:moveTo>
                    <a:pt x="51" y="14"/>
                  </a:moveTo>
                  <a:cubicBezTo>
                    <a:pt x="51" y="14"/>
                    <a:pt x="52" y="14"/>
                    <a:pt x="52" y="14"/>
                  </a:cubicBezTo>
                  <a:cubicBezTo>
                    <a:pt x="52" y="14"/>
                    <a:pt x="52" y="14"/>
                    <a:pt x="51" y="14"/>
                  </a:cubicBezTo>
                  <a:cubicBezTo>
                    <a:pt x="51" y="14"/>
                    <a:pt x="51" y="14"/>
                    <a:pt x="51" y="14"/>
                  </a:cubicBezTo>
                  <a:close/>
                  <a:moveTo>
                    <a:pt x="1" y="14"/>
                  </a:moveTo>
                  <a:cubicBezTo>
                    <a:pt x="1" y="15"/>
                    <a:pt x="1" y="16"/>
                    <a:pt x="1" y="16"/>
                  </a:cubicBezTo>
                  <a:cubicBezTo>
                    <a:pt x="1" y="17"/>
                    <a:pt x="1" y="18"/>
                    <a:pt x="2" y="19"/>
                  </a:cubicBezTo>
                  <a:cubicBezTo>
                    <a:pt x="2" y="19"/>
                    <a:pt x="2" y="18"/>
                    <a:pt x="3" y="18"/>
                  </a:cubicBezTo>
                  <a:cubicBezTo>
                    <a:pt x="3" y="18"/>
                    <a:pt x="3" y="17"/>
                    <a:pt x="3" y="17"/>
                  </a:cubicBezTo>
                  <a:cubicBezTo>
                    <a:pt x="3" y="16"/>
                    <a:pt x="3" y="15"/>
                    <a:pt x="3" y="14"/>
                  </a:cubicBezTo>
                  <a:cubicBezTo>
                    <a:pt x="3" y="14"/>
                    <a:pt x="3" y="14"/>
                    <a:pt x="2" y="14"/>
                  </a:cubicBezTo>
                  <a:cubicBezTo>
                    <a:pt x="2" y="14"/>
                    <a:pt x="2" y="14"/>
                    <a:pt x="1" y="14"/>
                  </a:cubicBezTo>
                  <a:close/>
                  <a:moveTo>
                    <a:pt x="95" y="14"/>
                  </a:moveTo>
                  <a:cubicBezTo>
                    <a:pt x="95" y="14"/>
                    <a:pt x="95" y="14"/>
                    <a:pt x="94" y="14"/>
                  </a:cubicBezTo>
                  <a:cubicBezTo>
                    <a:pt x="94" y="14"/>
                    <a:pt x="93" y="14"/>
                    <a:pt x="93" y="15"/>
                  </a:cubicBezTo>
                  <a:cubicBezTo>
                    <a:pt x="94" y="15"/>
                    <a:pt x="94" y="15"/>
                    <a:pt x="94" y="15"/>
                  </a:cubicBezTo>
                  <a:cubicBezTo>
                    <a:pt x="95" y="15"/>
                    <a:pt x="95" y="15"/>
                    <a:pt x="96" y="15"/>
                  </a:cubicBezTo>
                  <a:cubicBezTo>
                    <a:pt x="96" y="15"/>
                    <a:pt x="96" y="15"/>
                    <a:pt x="96" y="16"/>
                  </a:cubicBezTo>
                  <a:cubicBezTo>
                    <a:pt x="97" y="16"/>
                    <a:pt x="97" y="16"/>
                    <a:pt x="97" y="16"/>
                  </a:cubicBezTo>
                  <a:cubicBezTo>
                    <a:pt x="98" y="15"/>
                    <a:pt x="98" y="15"/>
                    <a:pt x="97" y="14"/>
                  </a:cubicBezTo>
                  <a:cubicBezTo>
                    <a:pt x="97" y="14"/>
                    <a:pt x="96" y="14"/>
                    <a:pt x="95" y="14"/>
                  </a:cubicBezTo>
                  <a:close/>
                  <a:moveTo>
                    <a:pt x="66" y="14"/>
                  </a:moveTo>
                  <a:cubicBezTo>
                    <a:pt x="65" y="14"/>
                    <a:pt x="65" y="14"/>
                    <a:pt x="65" y="14"/>
                  </a:cubicBezTo>
                  <a:cubicBezTo>
                    <a:pt x="64" y="14"/>
                    <a:pt x="64" y="14"/>
                    <a:pt x="64" y="14"/>
                  </a:cubicBezTo>
                  <a:cubicBezTo>
                    <a:pt x="64" y="13"/>
                    <a:pt x="64" y="13"/>
                    <a:pt x="63" y="13"/>
                  </a:cubicBezTo>
                  <a:cubicBezTo>
                    <a:pt x="63" y="14"/>
                    <a:pt x="63" y="14"/>
                    <a:pt x="64" y="15"/>
                  </a:cubicBezTo>
                  <a:cubicBezTo>
                    <a:pt x="65" y="15"/>
                    <a:pt x="65" y="15"/>
                    <a:pt x="66" y="14"/>
                  </a:cubicBezTo>
                  <a:close/>
                  <a:moveTo>
                    <a:pt x="37" y="13"/>
                  </a:moveTo>
                  <a:cubicBezTo>
                    <a:pt x="38" y="13"/>
                    <a:pt x="38" y="14"/>
                    <a:pt x="38" y="14"/>
                  </a:cubicBezTo>
                  <a:cubicBezTo>
                    <a:pt x="39" y="14"/>
                    <a:pt x="39" y="13"/>
                    <a:pt x="38" y="13"/>
                  </a:cubicBezTo>
                  <a:cubicBezTo>
                    <a:pt x="38" y="12"/>
                    <a:pt x="38" y="12"/>
                    <a:pt x="37" y="13"/>
                  </a:cubicBezTo>
                  <a:close/>
                  <a:moveTo>
                    <a:pt x="12" y="13"/>
                  </a:moveTo>
                  <a:lnTo>
                    <a:pt x="12" y="13"/>
                  </a:lnTo>
                  <a:cubicBezTo>
                    <a:pt x="12" y="13"/>
                    <a:pt x="12" y="13"/>
                    <a:pt x="12" y="13"/>
                  </a:cubicBezTo>
                  <a:close/>
                  <a:moveTo>
                    <a:pt x="98" y="13"/>
                  </a:moveTo>
                  <a:cubicBezTo>
                    <a:pt x="98" y="13"/>
                    <a:pt x="99" y="13"/>
                    <a:pt x="99" y="13"/>
                  </a:cubicBezTo>
                  <a:cubicBezTo>
                    <a:pt x="99" y="13"/>
                    <a:pt x="100" y="13"/>
                    <a:pt x="99" y="12"/>
                  </a:cubicBezTo>
                  <a:cubicBezTo>
                    <a:pt x="99" y="12"/>
                    <a:pt x="99" y="12"/>
                    <a:pt x="98" y="12"/>
                  </a:cubicBezTo>
                  <a:cubicBezTo>
                    <a:pt x="98" y="12"/>
                    <a:pt x="98" y="13"/>
                    <a:pt x="98" y="13"/>
                  </a:cubicBezTo>
                  <a:close/>
                  <a:moveTo>
                    <a:pt x="51" y="13"/>
                  </a:moveTo>
                  <a:cubicBezTo>
                    <a:pt x="51" y="13"/>
                    <a:pt x="51" y="13"/>
                    <a:pt x="51" y="13"/>
                  </a:cubicBezTo>
                  <a:cubicBezTo>
                    <a:pt x="52" y="13"/>
                    <a:pt x="52" y="13"/>
                    <a:pt x="52" y="12"/>
                  </a:cubicBezTo>
                  <a:cubicBezTo>
                    <a:pt x="52" y="12"/>
                    <a:pt x="52" y="12"/>
                    <a:pt x="52" y="12"/>
                  </a:cubicBezTo>
                  <a:cubicBezTo>
                    <a:pt x="51" y="12"/>
                    <a:pt x="51" y="13"/>
                    <a:pt x="51" y="13"/>
                  </a:cubicBezTo>
                  <a:close/>
                  <a:moveTo>
                    <a:pt x="49" y="12"/>
                  </a:moveTo>
                  <a:cubicBezTo>
                    <a:pt x="49" y="13"/>
                    <a:pt x="49" y="14"/>
                    <a:pt x="49" y="14"/>
                  </a:cubicBezTo>
                  <a:cubicBezTo>
                    <a:pt x="50" y="14"/>
                    <a:pt x="50" y="13"/>
                    <a:pt x="50" y="13"/>
                  </a:cubicBezTo>
                  <a:cubicBezTo>
                    <a:pt x="50" y="13"/>
                    <a:pt x="50" y="12"/>
                    <a:pt x="50" y="12"/>
                  </a:cubicBezTo>
                  <a:cubicBezTo>
                    <a:pt x="50" y="12"/>
                    <a:pt x="49" y="12"/>
                    <a:pt x="49" y="12"/>
                  </a:cubicBezTo>
                  <a:close/>
                  <a:moveTo>
                    <a:pt x="107" y="13"/>
                  </a:moveTo>
                  <a:cubicBezTo>
                    <a:pt x="107" y="12"/>
                    <a:pt x="107" y="12"/>
                    <a:pt x="107" y="12"/>
                  </a:cubicBezTo>
                  <a:cubicBezTo>
                    <a:pt x="106" y="12"/>
                    <a:pt x="106" y="12"/>
                    <a:pt x="106" y="12"/>
                  </a:cubicBezTo>
                  <a:cubicBezTo>
                    <a:pt x="105" y="12"/>
                    <a:pt x="105" y="13"/>
                    <a:pt x="105" y="14"/>
                  </a:cubicBezTo>
                  <a:cubicBezTo>
                    <a:pt x="105" y="14"/>
                    <a:pt x="105" y="15"/>
                    <a:pt x="106" y="15"/>
                  </a:cubicBezTo>
                  <a:cubicBezTo>
                    <a:pt x="106" y="14"/>
                    <a:pt x="106" y="14"/>
                    <a:pt x="107" y="14"/>
                  </a:cubicBezTo>
                  <a:cubicBezTo>
                    <a:pt x="107" y="13"/>
                    <a:pt x="108" y="13"/>
                    <a:pt x="107" y="13"/>
                  </a:cubicBezTo>
                  <a:close/>
                  <a:moveTo>
                    <a:pt x="87" y="12"/>
                  </a:moveTo>
                  <a:cubicBezTo>
                    <a:pt x="88" y="12"/>
                    <a:pt x="88" y="12"/>
                    <a:pt x="88" y="12"/>
                  </a:cubicBezTo>
                  <a:cubicBezTo>
                    <a:pt x="88" y="12"/>
                    <a:pt x="88" y="12"/>
                    <a:pt x="88" y="12"/>
                  </a:cubicBezTo>
                  <a:cubicBezTo>
                    <a:pt x="88" y="12"/>
                    <a:pt x="88" y="12"/>
                    <a:pt x="88" y="12"/>
                  </a:cubicBezTo>
                  <a:cubicBezTo>
                    <a:pt x="88" y="11"/>
                    <a:pt x="88" y="11"/>
                    <a:pt x="88" y="11"/>
                  </a:cubicBezTo>
                  <a:cubicBezTo>
                    <a:pt x="87" y="11"/>
                    <a:pt x="87" y="12"/>
                    <a:pt x="87" y="12"/>
                  </a:cubicBezTo>
                  <a:close/>
                  <a:moveTo>
                    <a:pt x="75" y="13"/>
                  </a:moveTo>
                  <a:cubicBezTo>
                    <a:pt x="76" y="14"/>
                    <a:pt x="76" y="14"/>
                    <a:pt x="77" y="13"/>
                  </a:cubicBezTo>
                  <a:cubicBezTo>
                    <a:pt x="77" y="13"/>
                    <a:pt x="77" y="12"/>
                    <a:pt x="77" y="12"/>
                  </a:cubicBezTo>
                  <a:cubicBezTo>
                    <a:pt x="76" y="11"/>
                    <a:pt x="76" y="11"/>
                    <a:pt x="76" y="12"/>
                  </a:cubicBezTo>
                  <a:cubicBezTo>
                    <a:pt x="75" y="12"/>
                    <a:pt x="75" y="13"/>
                    <a:pt x="75" y="13"/>
                  </a:cubicBezTo>
                  <a:close/>
                  <a:moveTo>
                    <a:pt x="104" y="12"/>
                  </a:moveTo>
                  <a:cubicBezTo>
                    <a:pt x="104" y="11"/>
                    <a:pt x="104" y="11"/>
                    <a:pt x="103" y="11"/>
                  </a:cubicBezTo>
                  <a:cubicBezTo>
                    <a:pt x="102" y="11"/>
                    <a:pt x="102" y="11"/>
                    <a:pt x="102" y="12"/>
                  </a:cubicBezTo>
                  <a:cubicBezTo>
                    <a:pt x="102" y="12"/>
                    <a:pt x="102" y="13"/>
                    <a:pt x="103" y="13"/>
                  </a:cubicBezTo>
                  <a:cubicBezTo>
                    <a:pt x="103" y="13"/>
                    <a:pt x="103" y="13"/>
                    <a:pt x="103" y="12"/>
                  </a:cubicBezTo>
                  <a:cubicBezTo>
                    <a:pt x="104" y="12"/>
                    <a:pt x="104" y="12"/>
                    <a:pt x="104" y="12"/>
                  </a:cubicBezTo>
                  <a:close/>
                  <a:moveTo>
                    <a:pt x="9" y="12"/>
                  </a:moveTo>
                  <a:cubicBezTo>
                    <a:pt x="9" y="12"/>
                    <a:pt x="9" y="12"/>
                    <a:pt x="10" y="12"/>
                  </a:cubicBezTo>
                  <a:cubicBezTo>
                    <a:pt x="10" y="12"/>
                    <a:pt x="10" y="12"/>
                    <a:pt x="11" y="12"/>
                  </a:cubicBezTo>
                  <a:cubicBezTo>
                    <a:pt x="11" y="11"/>
                    <a:pt x="10" y="11"/>
                    <a:pt x="10" y="11"/>
                  </a:cubicBezTo>
                  <a:cubicBezTo>
                    <a:pt x="9" y="11"/>
                    <a:pt x="9" y="11"/>
                    <a:pt x="9" y="12"/>
                  </a:cubicBezTo>
                  <a:close/>
                  <a:moveTo>
                    <a:pt x="100" y="11"/>
                  </a:moveTo>
                  <a:cubicBezTo>
                    <a:pt x="100" y="11"/>
                    <a:pt x="100" y="11"/>
                    <a:pt x="100" y="11"/>
                  </a:cubicBezTo>
                  <a:cubicBezTo>
                    <a:pt x="100" y="11"/>
                    <a:pt x="100" y="11"/>
                    <a:pt x="100" y="11"/>
                  </a:cubicBezTo>
                  <a:cubicBezTo>
                    <a:pt x="100" y="11"/>
                    <a:pt x="100" y="11"/>
                    <a:pt x="100" y="11"/>
                  </a:cubicBezTo>
                  <a:cubicBezTo>
                    <a:pt x="101" y="11"/>
                    <a:pt x="101" y="11"/>
                    <a:pt x="101" y="10"/>
                  </a:cubicBezTo>
                  <a:cubicBezTo>
                    <a:pt x="100" y="10"/>
                    <a:pt x="100" y="10"/>
                    <a:pt x="100" y="11"/>
                  </a:cubicBezTo>
                  <a:close/>
                  <a:moveTo>
                    <a:pt x="75" y="9"/>
                  </a:moveTo>
                  <a:cubicBezTo>
                    <a:pt x="75" y="9"/>
                    <a:pt x="75" y="9"/>
                    <a:pt x="75" y="9"/>
                  </a:cubicBezTo>
                  <a:cubicBezTo>
                    <a:pt x="75" y="9"/>
                    <a:pt x="75" y="9"/>
                    <a:pt x="75" y="9"/>
                  </a:cubicBezTo>
                  <a:cubicBezTo>
                    <a:pt x="75" y="9"/>
                    <a:pt x="76" y="9"/>
                    <a:pt x="76" y="9"/>
                  </a:cubicBezTo>
                  <a:cubicBezTo>
                    <a:pt x="76" y="8"/>
                    <a:pt x="76" y="8"/>
                    <a:pt x="76" y="8"/>
                  </a:cubicBezTo>
                  <a:cubicBezTo>
                    <a:pt x="75" y="8"/>
                    <a:pt x="75" y="8"/>
                    <a:pt x="75" y="8"/>
                  </a:cubicBezTo>
                  <a:cubicBezTo>
                    <a:pt x="75" y="9"/>
                    <a:pt x="75" y="9"/>
                    <a:pt x="75" y="9"/>
                  </a:cubicBezTo>
                  <a:close/>
                  <a:moveTo>
                    <a:pt x="79" y="2"/>
                  </a:moveTo>
                  <a:cubicBezTo>
                    <a:pt x="79" y="1"/>
                    <a:pt x="79" y="1"/>
                    <a:pt x="79" y="1"/>
                  </a:cubicBezTo>
                  <a:cubicBezTo>
                    <a:pt x="79" y="1"/>
                    <a:pt x="80" y="1"/>
                    <a:pt x="80" y="1"/>
                  </a:cubicBezTo>
                  <a:cubicBezTo>
                    <a:pt x="80" y="1"/>
                    <a:pt x="81" y="1"/>
                    <a:pt x="81" y="1"/>
                  </a:cubicBezTo>
                  <a:cubicBezTo>
                    <a:pt x="81" y="1"/>
                    <a:pt x="82" y="1"/>
                    <a:pt x="82" y="2"/>
                  </a:cubicBezTo>
                  <a:cubicBezTo>
                    <a:pt x="82" y="2"/>
                    <a:pt x="82" y="3"/>
                    <a:pt x="81" y="3"/>
                  </a:cubicBezTo>
                  <a:cubicBezTo>
                    <a:pt x="80" y="3"/>
                    <a:pt x="80" y="4"/>
                    <a:pt x="81" y="4"/>
                  </a:cubicBezTo>
                  <a:cubicBezTo>
                    <a:pt x="81" y="4"/>
                    <a:pt x="82" y="4"/>
                    <a:pt x="82" y="4"/>
                  </a:cubicBezTo>
                  <a:cubicBezTo>
                    <a:pt x="82" y="4"/>
                    <a:pt x="82" y="3"/>
                    <a:pt x="82" y="3"/>
                  </a:cubicBezTo>
                  <a:cubicBezTo>
                    <a:pt x="82" y="4"/>
                    <a:pt x="83" y="4"/>
                    <a:pt x="83" y="5"/>
                  </a:cubicBezTo>
                  <a:cubicBezTo>
                    <a:pt x="82" y="5"/>
                    <a:pt x="81" y="5"/>
                    <a:pt x="81" y="6"/>
                  </a:cubicBezTo>
                  <a:cubicBezTo>
                    <a:pt x="80" y="7"/>
                    <a:pt x="81" y="8"/>
                    <a:pt x="82" y="8"/>
                  </a:cubicBezTo>
                  <a:cubicBezTo>
                    <a:pt x="81" y="8"/>
                    <a:pt x="81" y="9"/>
                    <a:pt x="81" y="9"/>
                  </a:cubicBezTo>
                  <a:cubicBezTo>
                    <a:pt x="81" y="10"/>
                    <a:pt x="80" y="10"/>
                    <a:pt x="79" y="10"/>
                  </a:cubicBezTo>
                  <a:cubicBezTo>
                    <a:pt x="80" y="9"/>
                    <a:pt x="80" y="9"/>
                    <a:pt x="80" y="8"/>
                  </a:cubicBezTo>
                  <a:cubicBezTo>
                    <a:pt x="80" y="7"/>
                    <a:pt x="79" y="7"/>
                    <a:pt x="79" y="7"/>
                  </a:cubicBezTo>
                  <a:cubicBezTo>
                    <a:pt x="79" y="7"/>
                    <a:pt x="78" y="7"/>
                    <a:pt x="78" y="7"/>
                  </a:cubicBezTo>
                  <a:cubicBezTo>
                    <a:pt x="78" y="8"/>
                    <a:pt x="78" y="8"/>
                    <a:pt x="78" y="8"/>
                  </a:cubicBezTo>
                  <a:cubicBezTo>
                    <a:pt x="78" y="8"/>
                    <a:pt x="78" y="9"/>
                    <a:pt x="77" y="9"/>
                  </a:cubicBezTo>
                  <a:cubicBezTo>
                    <a:pt x="77" y="9"/>
                    <a:pt x="77" y="10"/>
                    <a:pt x="77" y="10"/>
                  </a:cubicBezTo>
                  <a:cubicBezTo>
                    <a:pt x="77" y="10"/>
                    <a:pt x="78" y="10"/>
                    <a:pt x="78" y="10"/>
                  </a:cubicBezTo>
                  <a:cubicBezTo>
                    <a:pt x="78" y="10"/>
                    <a:pt x="78" y="10"/>
                    <a:pt x="79" y="10"/>
                  </a:cubicBezTo>
                  <a:cubicBezTo>
                    <a:pt x="79" y="10"/>
                    <a:pt x="80" y="11"/>
                    <a:pt x="81" y="11"/>
                  </a:cubicBezTo>
                  <a:cubicBezTo>
                    <a:pt x="81" y="11"/>
                    <a:pt x="82" y="11"/>
                    <a:pt x="82" y="11"/>
                  </a:cubicBezTo>
                  <a:cubicBezTo>
                    <a:pt x="83" y="11"/>
                    <a:pt x="83" y="11"/>
                    <a:pt x="83" y="11"/>
                  </a:cubicBezTo>
                  <a:cubicBezTo>
                    <a:pt x="83" y="10"/>
                    <a:pt x="84" y="10"/>
                    <a:pt x="84" y="10"/>
                  </a:cubicBezTo>
                  <a:cubicBezTo>
                    <a:pt x="84" y="10"/>
                    <a:pt x="85" y="11"/>
                    <a:pt x="85" y="11"/>
                  </a:cubicBezTo>
                  <a:cubicBezTo>
                    <a:pt x="85" y="11"/>
                    <a:pt x="85" y="11"/>
                    <a:pt x="85" y="11"/>
                  </a:cubicBezTo>
                  <a:cubicBezTo>
                    <a:pt x="86" y="11"/>
                    <a:pt x="86" y="11"/>
                    <a:pt x="86" y="11"/>
                  </a:cubicBezTo>
                  <a:cubicBezTo>
                    <a:pt x="86" y="10"/>
                    <a:pt x="86" y="10"/>
                    <a:pt x="86" y="10"/>
                  </a:cubicBezTo>
                  <a:cubicBezTo>
                    <a:pt x="85" y="10"/>
                    <a:pt x="85" y="10"/>
                    <a:pt x="85" y="10"/>
                  </a:cubicBezTo>
                  <a:cubicBezTo>
                    <a:pt x="85" y="10"/>
                    <a:pt x="84" y="10"/>
                    <a:pt x="84" y="9"/>
                  </a:cubicBezTo>
                  <a:cubicBezTo>
                    <a:pt x="84" y="9"/>
                    <a:pt x="84" y="9"/>
                    <a:pt x="85" y="9"/>
                  </a:cubicBezTo>
                  <a:cubicBezTo>
                    <a:pt x="85" y="9"/>
                    <a:pt x="85" y="8"/>
                    <a:pt x="86" y="8"/>
                  </a:cubicBezTo>
                  <a:cubicBezTo>
                    <a:pt x="86" y="8"/>
                    <a:pt x="86" y="8"/>
                    <a:pt x="86" y="7"/>
                  </a:cubicBezTo>
                  <a:cubicBezTo>
                    <a:pt x="86" y="7"/>
                    <a:pt x="86" y="7"/>
                    <a:pt x="87" y="7"/>
                  </a:cubicBezTo>
                  <a:cubicBezTo>
                    <a:pt x="87" y="7"/>
                    <a:pt x="87" y="7"/>
                    <a:pt x="87" y="8"/>
                  </a:cubicBezTo>
                  <a:cubicBezTo>
                    <a:pt x="87" y="8"/>
                    <a:pt x="87" y="8"/>
                    <a:pt x="87" y="9"/>
                  </a:cubicBezTo>
                  <a:cubicBezTo>
                    <a:pt x="88" y="9"/>
                    <a:pt x="88" y="9"/>
                    <a:pt x="88" y="10"/>
                  </a:cubicBezTo>
                  <a:cubicBezTo>
                    <a:pt x="88" y="10"/>
                    <a:pt x="88" y="10"/>
                    <a:pt x="88" y="10"/>
                  </a:cubicBezTo>
                  <a:cubicBezTo>
                    <a:pt x="89" y="10"/>
                    <a:pt x="89" y="10"/>
                    <a:pt x="89" y="10"/>
                  </a:cubicBezTo>
                  <a:cubicBezTo>
                    <a:pt x="89" y="10"/>
                    <a:pt x="89" y="9"/>
                    <a:pt x="90" y="9"/>
                  </a:cubicBezTo>
                  <a:cubicBezTo>
                    <a:pt x="90" y="9"/>
                    <a:pt x="90" y="9"/>
                    <a:pt x="91" y="9"/>
                  </a:cubicBezTo>
                  <a:cubicBezTo>
                    <a:pt x="91" y="8"/>
                    <a:pt x="91" y="8"/>
                    <a:pt x="92" y="8"/>
                  </a:cubicBezTo>
                  <a:cubicBezTo>
                    <a:pt x="92" y="8"/>
                    <a:pt x="92" y="8"/>
                    <a:pt x="92" y="8"/>
                  </a:cubicBezTo>
                  <a:cubicBezTo>
                    <a:pt x="93" y="8"/>
                    <a:pt x="93" y="8"/>
                    <a:pt x="93" y="8"/>
                  </a:cubicBezTo>
                  <a:cubicBezTo>
                    <a:pt x="93" y="8"/>
                    <a:pt x="94" y="8"/>
                    <a:pt x="94" y="8"/>
                  </a:cubicBezTo>
                  <a:cubicBezTo>
                    <a:pt x="94" y="8"/>
                    <a:pt x="94" y="8"/>
                    <a:pt x="95" y="7"/>
                  </a:cubicBezTo>
                  <a:cubicBezTo>
                    <a:pt x="95" y="8"/>
                    <a:pt x="95" y="8"/>
                    <a:pt x="95" y="9"/>
                  </a:cubicBezTo>
                  <a:cubicBezTo>
                    <a:pt x="94" y="9"/>
                    <a:pt x="94" y="10"/>
                    <a:pt x="93" y="10"/>
                  </a:cubicBezTo>
                  <a:cubicBezTo>
                    <a:pt x="93" y="11"/>
                    <a:pt x="92" y="11"/>
                    <a:pt x="92" y="12"/>
                  </a:cubicBezTo>
                  <a:cubicBezTo>
                    <a:pt x="92" y="12"/>
                    <a:pt x="92" y="12"/>
                    <a:pt x="92" y="12"/>
                  </a:cubicBezTo>
                  <a:cubicBezTo>
                    <a:pt x="92" y="12"/>
                    <a:pt x="93" y="12"/>
                    <a:pt x="93" y="12"/>
                  </a:cubicBezTo>
                  <a:cubicBezTo>
                    <a:pt x="93" y="12"/>
                    <a:pt x="93" y="12"/>
                    <a:pt x="94" y="12"/>
                  </a:cubicBezTo>
                  <a:cubicBezTo>
                    <a:pt x="94" y="12"/>
                    <a:pt x="94" y="12"/>
                    <a:pt x="95" y="12"/>
                  </a:cubicBezTo>
                  <a:cubicBezTo>
                    <a:pt x="95" y="12"/>
                    <a:pt x="95" y="11"/>
                    <a:pt x="95" y="11"/>
                  </a:cubicBezTo>
                  <a:cubicBezTo>
                    <a:pt x="95" y="10"/>
                    <a:pt x="95" y="10"/>
                    <a:pt x="95" y="10"/>
                  </a:cubicBezTo>
                  <a:cubicBezTo>
                    <a:pt x="96" y="9"/>
                    <a:pt x="96" y="9"/>
                    <a:pt x="96" y="10"/>
                  </a:cubicBezTo>
                  <a:cubicBezTo>
                    <a:pt x="96" y="10"/>
                    <a:pt x="97" y="10"/>
                    <a:pt x="97" y="10"/>
                  </a:cubicBezTo>
                  <a:cubicBezTo>
                    <a:pt x="97" y="10"/>
                    <a:pt x="97" y="10"/>
                    <a:pt x="97" y="9"/>
                  </a:cubicBezTo>
                  <a:cubicBezTo>
                    <a:pt x="98" y="9"/>
                    <a:pt x="98" y="9"/>
                    <a:pt x="98" y="9"/>
                  </a:cubicBezTo>
                  <a:cubicBezTo>
                    <a:pt x="99" y="9"/>
                    <a:pt x="99" y="9"/>
                    <a:pt x="99" y="9"/>
                  </a:cubicBezTo>
                  <a:cubicBezTo>
                    <a:pt x="100" y="9"/>
                    <a:pt x="100" y="9"/>
                    <a:pt x="100" y="9"/>
                  </a:cubicBezTo>
                  <a:cubicBezTo>
                    <a:pt x="101" y="9"/>
                    <a:pt x="101" y="9"/>
                    <a:pt x="101" y="8"/>
                  </a:cubicBezTo>
                  <a:cubicBezTo>
                    <a:pt x="101" y="8"/>
                    <a:pt x="101" y="7"/>
                    <a:pt x="101" y="7"/>
                  </a:cubicBezTo>
                  <a:cubicBezTo>
                    <a:pt x="102" y="7"/>
                    <a:pt x="102" y="7"/>
                    <a:pt x="103" y="7"/>
                  </a:cubicBezTo>
                  <a:cubicBezTo>
                    <a:pt x="103" y="7"/>
                    <a:pt x="103" y="7"/>
                    <a:pt x="104" y="7"/>
                  </a:cubicBezTo>
                  <a:cubicBezTo>
                    <a:pt x="103" y="8"/>
                    <a:pt x="103" y="8"/>
                    <a:pt x="103" y="8"/>
                  </a:cubicBezTo>
                  <a:cubicBezTo>
                    <a:pt x="103" y="7"/>
                    <a:pt x="103" y="7"/>
                    <a:pt x="103" y="7"/>
                  </a:cubicBezTo>
                  <a:cubicBezTo>
                    <a:pt x="102" y="8"/>
                    <a:pt x="102" y="8"/>
                    <a:pt x="102" y="9"/>
                  </a:cubicBezTo>
                  <a:cubicBezTo>
                    <a:pt x="102" y="9"/>
                    <a:pt x="102" y="9"/>
                    <a:pt x="102" y="10"/>
                  </a:cubicBezTo>
                  <a:cubicBezTo>
                    <a:pt x="103" y="10"/>
                    <a:pt x="103" y="10"/>
                    <a:pt x="104" y="10"/>
                  </a:cubicBezTo>
                  <a:cubicBezTo>
                    <a:pt x="104" y="10"/>
                    <a:pt x="105" y="10"/>
                    <a:pt x="105" y="10"/>
                  </a:cubicBezTo>
                  <a:cubicBezTo>
                    <a:pt x="105" y="10"/>
                    <a:pt x="105" y="10"/>
                    <a:pt x="105" y="10"/>
                  </a:cubicBezTo>
                  <a:cubicBezTo>
                    <a:pt x="105" y="10"/>
                    <a:pt x="105" y="9"/>
                    <a:pt x="105" y="9"/>
                  </a:cubicBezTo>
                  <a:cubicBezTo>
                    <a:pt x="106" y="10"/>
                    <a:pt x="107" y="10"/>
                    <a:pt x="107" y="11"/>
                  </a:cubicBezTo>
                  <a:cubicBezTo>
                    <a:pt x="108" y="11"/>
                    <a:pt x="108" y="12"/>
                    <a:pt x="109" y="12"/>
                  </a:cubicBezTo>
                  <a:cubicBezTo>
                    <a:pt x="108" y="13"/>
                    <a:pt x="108" y="13"/>
                    <a:pt x="108" y="14"/>
                  </a:cubicBezTo>
                  <a:cubicBezTo>
                    <a:pt x="108" y="14"/>
                    <a:pt x="108" y="15"/>
                    <a:pt x="108" y="15"/>
                  </a:cubicBezTo>
                  <a:cubicBezTo>
                    <a:pt x="109" y="16"/>
                    <a:pt x="109" y="16"/>
                    <a:pt x="109" y="16"/>
                  </a:cubicBezTo>
                  <a:cubicBezTo>
                    <a:pt x="110" y="16"/>
                    <a:pt x="110" y="16"/>
                    <a:pt x="110" y="16"/>
                  </a:cubicBezTo>
                  <a:cubicBezTo>
                    <a:pt x="111" y="16"/>
                    <a:pt x="111" y="16"/>
                    <a:pt x="111" y="16"/>
                  </a:cubicBezTo>
                  <a:cubicBezTo>
                    <a:pt x="110" y="15"/>
                    <a:pt x="110" y="15"/>
                    <a:pt x="111" y="15"/>
                  </a:cubicBezTo>
                  <a:cubicBezTo>
                    <a:pt x="111" y="15"/>
                    <a:pt x="111" y="15"/>
                    <a:pt x="111" y="15"/>
                  </a:cubicBezTo>
                  <a:cubicBezTo>
                    <a:pt x="111" y="16"/>
                    <a:pt x="111" y="16"/>
                    <a:pt x="111" y="16"/>
                  </a:cubicBezTo>
                  <a:cubicBezTo>
                    <a:pt x="111" y="16"/>
                    <a:pt x="111" y="16"/>
                    <a:pt x="111" y="16"/>
                  </a:cubicBezTo>
                  <a:cubicBezTo>
                    <a:pt x="111" y="16"/>
                    <a:pt x="111" y="16"/>
                    <a:pt x="111" y="16"/>
                  </a:cubicBezTo>
                  <a:cubicBezTo>
                    <a:pt x="111" y="17"/>
                    <a:pt x="111" y="17"/>
                    <a:pt x="112" y="18"/>
                  </a:cubicBezTo>
                  <a:cubicBezTo>
                    <a:pt x="112" y="18"/>
                    <a:pt x="112" y="18"/>
                    <a:pt x="113" y="18"/>
                  </a:cubicBezTo>
                  <a:cubicBezTo>
                    <a:pt x="113" y="18"/>
                    <a:pt x="113" y="19"/>
                    <a:pt x="113" y="19"/>
                  </a:cubicBezTo>
                  <a:cubicBezTo>
                    <a:pt x="113" y="19"/>
                    <a:pt x="113" y="19"/>
                    <a:pt x="113" y="20"/>
                  </a:cubicBezTo>
                  <a:cubicBezTo>
                    <a:pt x="112" y="20"/>
                    <a:pt x="112" y="20"/>
                    <a:pt x="112" y="20"/>
                  </a:cubicBezTo>
                  <a:cubicBezTo>
                    <a:pt x="112" y="21"/>
                    <a:pt x="113" y="21"/>
                    <a:pt x="113" y="21"/>
                  </a:cubicBezTo>
                  <a:cubicBezTo>
                    <a:pt x="113" y="21"/>
                    <a:pt x="114" y="21"/>
                    <a:pt x="114" y="21"/>
                  </a:cubicBezTo>
                  <a:cubicBezTo>
                    <a:pt x="115" y="24"/>
                    <a:pt x="116" y="26"/>
                    <a:pt x="117" y="30"/>
                  </a:cubicBezTo>
                  <a:cubicBezTo>
                    <a:pt x="117" y="34"/>
                    <a:pt x="118" y="37"/>
                    <a:pt x="118" y="41"/>
                  </a:cubicBezTo>
                  <a:cubicBezTo>
                    <a:pt x="118" y="41"/>
                    <a:pt x="118" y="42"/>
                    <a:pt x="118" y="43"/>
                  </a:cubicBezTo>
                  <a:cubicBezTo>
                    <a:pt x="118" y="44"/>
                    <a:pt x="118" y="44"/>
                    <a:pt x="118" y="45"/>
                  </a:cubicBezTo>
                  <a:cubicBezTo>
                    <a:pt x="118" y="45"/>
                    <a:pt x="118" y="45"/>
                    <a:pt x="118" y="46"/>
                  </a:cubicBezTo>
                  <a:cubicBezTo>
                    <a:pt x="117" y="46"/>
                    <a:pt x="117" y="46"/>
                    <a:pt x="117" y="47"/>
                  </a:cubicBezTo>
                  <a:cubicBezTo>
                    <a:pt x="117" y="47"/>
                    <a:pt x="118" y="47"/>
                    <a:pt x="118" y="47"/>
                  </a:cubicBezTo>
                  <a:cubicBezTo>
                    <a:pt x="118" y="47"/>
                    <a:pt x="118" y="47"/>
                    <a:pt x="118" y="47"/>
                  </a:cubicBezTo>
                  <a:cubicBezTo>
                    <a:pt x="118" y="51"/>
                    <a:pt x="119" y="56"/>
                    <a:pt x="119" y="61"/>
                  </a:cubicBezTo>
                  <a:lnTo>
                    <a:pt x="119" y="75"/>
                  </a:lnTo>
                  <a:cubicBezTo>
                    <a:pt x="119" y="79"/>
                    <a:pt x="118" y="83"/>
                    <a:pt x="118" y="87"/>
                  </a:cubicBezTo>
                  <a:cubicBezTo>
                    <a:pt x="118" y="91"/>
                    <a:pt x="118" y="95"/>
                    <a:pt x="117" y="98"/>
                  </a:cubicBezTo>
                  <a:cubicBezTo>
                    <a:pt x="116" y="105"/>
                    <a:pt x="113" y="110"/>
                    <a:pt x="110" y="114"/>
                  </a:cubicBezTo>
                  <a:cubicBezTo>
                    <a:pt x="106" y="117"/>
                    <a:pt x="101" y="120"/>
                    <a:pt x="96" y="122"/>
                  </a:cubicBezTo>
                  <a:cubicBezTo>
                    <a:pt x="91" y="124"/>
                    <a:pt x="84" y="125"/>
                    <a:pt x="77" y="126"/>
                  </a:cubicBezTo>
                  <a:cubicBezTo>
                    <a:pt x="71" y="126"/>
                    <a:pt x="63" y="126"/>
                    <a:pt x="55" y="126"/>
                  </a:cubicBezTo>
                  <a:cubicBezTo>
                    <a:pt x="55" y="140"/>
                    <a:pt x="55" y="155"/>
                    <a:pt x="55" y="169"/>
                  </a:cubicBezTo>
                  <a:cubicBezTo>
                    <a:pt x="55" y="183"/>
                    <a:pt x="55" y="198"/>
                    <a:pt x="55" y="212"/>
                  </a:cubicBezTo>
                  <a:lnTo>
                    <a:pt x="38" y="212"/>
                  </a:lnTo>
                  <a:cubicBezTo>
                    <a:pt x="35" y="212"/>
                    <a:pt x="32" y="212"/>
                    <a:pt x="30" y="212"/>
                  </a:cubicBezTo>
                  <a:cubicBezTo>
                    <a:pt x="27" y="212"/>
                    <a:pt x="24" y="212"/>
                    <a:pt x="21" y="212"/>
                  </a:cubicBezTo>
                  <a:lnTo>
                    <a:pt x="21" y="212"/>
                  </a:lnTo>
                  <a:lnTo>
                    <a:pt x="20" y="212"/>
                  </a:lnTo>
                  <a:cubicBezTo>
                    <a:pt x="20" y="212"/>
                    <a:pt x="19" y="212"/>
                    <a:pt x="18" y="212"/>
                  </a:cubicBezTo>
                  <a:cubicBezTo>
                    <a:pt x="18" y="212"/>
                    <a:pt x="17" y="212"/>
                    <a:pt x="17" y="211"/>
                  </a:cubicBezTo>
                  <a:cubicBezTo>
                    <a:pt x="16" y="212"/>
                    <a:pt x="15" y="212"/>
                    <a:pt x="14" y="212"/>
                  </a:cubicBezTo>
                  <a:cubicBezTo>
                    <a:pt x="12" y="212"/>
                    <a:pt x="11" y="212"/>
                    <a:pt x="10" y="212"/>
                  </a:cubicBezTo>
                  <a:cubicBezTo>
                    <a:pt x="10" y="212"/>
                    <a:pt x="10" y="211"/>
                    <a:pt x="10" y="211"/>
                  </a:cubicBezTo>
                  <a:cubicBezTo>
                    <a:pt x="10" y="211"/>
                    <a:pt x="11" y="211"/>
                    <a:pt x="11" y="211"/>
                  </a:cubicBezTo>
                  <a:cubicBezTo>
                    <a:pt x="10" y="211"/>
                    <a:pt x="10" y="210"/>
                    <a:pt x="10" y="211"/>
                  </a:cubicBezTo>
                  <a:cubicBezTo>
                    <a:pt x="10" y="211"/>
                    <a:pt x="9" y="211"/>
                    <a:pt x="9" y="211"/>
                  </a:cubicBezTo>
                  <a:cubicBezTo>
                    <a:pt x="9" y="211"/>
                    <a:pt x="9" y="211"/>
                    <a:pt x="8" y="211"/>
                  </a:cubicBezTo>
                  <a:cubicBezTo>
                    <a:pt x="8" y="211"/>
                    <a:pt x="8" y="211"/>
                    <a:pt x="8" y="211"/>
                  </a:cubicBezTo>
                  <a:cubicBezTo>
                    <a:pt x="7" y="211"/>
                    <a:pt x="7" y="211"/>
                    <a:pt x="7" y="211"/>
                  </a:cubicBezTo>
                  <a:cubicBezTo>
                    <a:pt x="7" y="211"/>
                    <a:pt x="7" y="212"/>
                    <a:pt x="7" y="212"/>
                  </a:cubicBezTo>
                  <a:cubicBezTo>
                    <a:pt x="6" y="212"/>
                    <a:pt x="5" y="212"/>
                    <a:pt x="4" y="212"/>
                  </a:cubicBezTo>
                  <a:cubicBezTo>
                    <a:pt x="3" y="212"/>
                    <a:pt x="3" y="212"/>
                    <a:pt x="2" y="211"/>
                  </a:cubicBezTo>
                  <a:cubicBezTo>
                    <a:pt x="1" y="212"/>
                    <a:pt x="1" y="212"/>
                    <a:pt x="0" y="212"/>
                  </a:cubicBezTo>
                  <a:cubicBezTo>
                    <a:pt x="0" y="211"/>
                    <a:pt x="0" y="211"/>
                    <a:pt x="0" y="211"/>
                  </a:cubicBezTo>
                  <a:cubicBezTo>
                    <a:pt x="1" y="211"/>
                    <a:pt x="1" y="211"/>
                    <a:pt x="1" y="211"/>
                  </a:cubicBezTo>
                  <a:cubicBezTo>
                    <a:pt x="1" y="211"/>
                    <a:pt x="0" y="210"/>
                    <a:pt x="0" y="210"/>
                  </a:cubicBezTo>
                  <a:cubicBezTo>
                    <a:pt x="0" y="210"/>
                    <a:pt x="0" y="209"/>
                    <a:pt x="0" y="208"/>
                  </a:cubicBezTo>
                  <a:cubicBezTo>
                    <a:pt x="1" y="208"/>
                    <a:pt x="1" y="208"/>
                    <a:pt x="1" y="208"/>
                  </a:cubicBezTo>
                  <a:cubicBezTo>
                    <a:pt x="1" y="207"/>
                    <a:pt x="1" y="207"/>
                    <a:pt x="0" y="207"/>
                  </a:cubicBezTo>
                  <a:lnTo>
                    <a:pt x="0" y="31"/>
                  </a:lnTo>
                  <a:lnTo>
                    <a:pt x="0" y="20"/>
                  </a:lnTo>
                  <a:lnTo>
                    <a:pt x="0" y="10"/>
                  </a:lnTo>
                  <a:cubicBezTo>
                    <a:pt x="0" y="10"/>
                    <a:pt x="0" y="10"/>
                    <a:pt x="1" y="10"/>
                  </a:cubicBezTo>
                  <a:cubicBezTo>
                    <a:pt x="1" y="11"/>
                    <a:pt x="1" y="11"/>
                    <a:pt x="1" y="11"/>
                  </a:cubicBezTo>
                  <a:cubicBezTo>
                    <a:pt x="2" y="11"/>
                    <a:pt x="3" y="11"/>
                    <a:pt x="3" y="12"/>
                  </a:cubicBezTo>
                  <a:cubicBezTo>
                    <a:pt x="4" y="11"/>
                    <a:pt x="4" y="11"/>
                    <a:pt x="4" y="11"/>
                  </a:cubicBezTo>
                  <a:cubicBezTo>
                    <a:pt x="4" y="10"/>
                    <a:pt x="4" y="10"/>
                    <a:pt x="4" y="10"/>
                  </a:cubicBezTo>
                  <a:cubicBezTo>
                    <a:pt x="3" y="10"/>
                    <a:pt x="3" y="10"/>
                    <a:pt x="3" y="10"/>
                  </a:cubicBezTo>
                  <a:cubicBezTo>
                    <a:pt x="4" y="9"/>
                    <a:pt x="4" y="10"/>
                    <a:pt x="4" y="10"/>
                  </a:cubicBezTo>
                  <a:cubicBezTo>
                    <a:pt x="4" y="10"/>
                    <a:pt x="5" y="10"/>
                    <a:pt x="5" y="10"/>
                  </a:cubicBezTo>
                  <a:cubicBezTo>
                    <a:pt x="6" y="11"/>
                    <a:pt x="6" y="10"/>
                    <a:pt x="7" y="10"/>
                  </a:cubicBezTo>
                  <a:cubicBezTo>
                    <a:pt x="7" y="10"/>
                    <a:pt x="7" y="10"/>
                    <a:pt x="8" y="10"/>
                  </a:cubicBezTo>
                  <a:cubicBezTo>
                    <a:pt x="8" y="9"/>
                    <a:pt x="8" y="10"/>
                    <a:pt x="8" y="10"/>
                  </a:cubicBezTo>
                  <a:cubicBezTo>
                    <a:pt x="9" y="10"/>
                    <a:pt x="9" y="10"/>
                    <a:pt x="9" y="10"/>
                  </a:cubicBezTo>
                  <a:cubicBezTo>
                    <a:pt x="9" y="10"/>
                    <a:pt x="10" y="10"/>
                    <a:pt x="10" y="10"/>
                  </a:cubicBezTo>
                  <a:cubicBezTo>
                    <a:pt x="10" y="10"/>
                    <a:pt x="10" y="9"/>
                    <a:pt x="10" y="9"/>
                  </a:cubicBezTo>
                  <a:cubicBezTo>
                    <a:pt x="11" y="9"/>
                    <a:pt x="11" y="9"/>
                    <a:pt x="12" y="10"/>
                  </a:cubicBezTo>
                  <a:cubicBezTo>
                    <a:pt x="12" y="10"/>
                    <a:pt x="12" y="10"/>
                    <a:pt x="12" y="10"/>
                  </a:cubicBezTo>
                  <a:cubicBezTo>
                    <a:pt x="12" y="10"/>
                    <a:pt x="12" y="10"/>
                    <a:pt x="12" y="10"/>
                  </a:cubicBezTo>
                  <a:cubicBezTo>
                    <a:pt x="13" y="10"/>
                    <a:pt x="13" y="11"/>
                    <a:pt x="13" y="11"/>
                  </a:cubicBezTo>
                  <a:cubicBezTo>
                    <a:pt x="13" y="11"/>
                    <a:pt x="13" y="11"/>
                    <a:pt x="13" y="12"/>
                  </a:cubicBezTo>
                  <a:cubicBezTo>
                    <a:pt x="14" y="12"/>
                    <a:pt x="14" y="11"/>
                    <a:pt x="14" y="11"/>
                  </a:cubicBezTo>
                  <a:cubicBezTo>
                    <a:pt x="14" y="11"/>
                    <a:pt x="14" y="11"/>
                    <a:pt x="14" y="10"/>
                  </a:cubicBezTo>
                  <a:cubicBezTo>
                    <a:pt x="14" y="10"/>
                    <a:pt x="14" y="10"/>
                    <a:pt x="14" y="10"/>
                  </a:cubicBezTo>
                  <a:cubicBezTo>
                    <a:pt x="14" y="9"/>
                    <a:pt x="14" y="9"/>
                    <a:pt x="14" y="9"/>
                  </a:cubicBezTo>
                  <a:cubicBezTo>
                    <a:pt x="15" y="9"/>
                    <a:pt x="15" y="9"/>
                    <a:pt x="15" y="10"/>
                  </a:cubicBezTo>
                  <a:cubicBezTo>
                    <a:pt x="15" y="10"/>
                    <a:pt x="16" y="10"/>
                    <a:pt x="16" y="10"/>
                  </a:cubicBezTo>
                  <a:cubicBezTo>
                    <a:pt x="17" y="10"/>
                    <a:pt x="17" y="10"/>
                    <a:pt x="17" y="9"/>
                  </a:cubicBezTo>
                  <a:cubicBezTo>
                    <a:pt x="17" y="9"/>
                    <a:pt x="17" y="8"/>
                    <a:pt x="17" y="7"/>
                  </a:cubicBezTo>
                  <a:cubicBezTo>
                    <a:pt x="18" y="7"/>
                    <a:pt x="19" y="8"/>
                    <a:pt x="19" y="8"/>
                  </a:cubicBezTo>
                  <a:cubicBezTo>
                    <a:pt x="19" y="9"/>
                    <a:pt x="19" y="9"/>
                    <a:pt x="20" y="9"/>
                  </a:cubicBezTo>
                  <a:cubicBezTo>
                    <a:pt x="20" y="9"/>
                    <a:pt x="20" y="9"/>
                    <a:pt x="21" y="9"/>
                  </a:cubicBezTo>
                  <a:cubicBezTo>
                    <a:pt x="21" y="9"/>
                    <a:pt x="21" y="9"/>
                    <a:pt x="21" y="9"/>
                  </a:cubicBezTo>
                  <a:cubicBezTo>
                    <a:pt x="21" y="9"/>
                    <a:pt x="21" y="9"/>
                    <a:pt x="21" y="10"/>
                  </a:cubicBezTo>
                  <a:cubicBezTo>
                    <a:pt x="21" y="10"/>
                    <a:pt x="20" y="10"/>
                    <a:pt x="20" y="10"/>
                  </a:cubicBezTo>
                  <a:cubicBezTo>
                    <a:pt x="20" y="11"/>
                    <a:pt x="20" y="11"/>
                    <a:pt x="20" y="11"/>
                  </a:cubicBezTo>
                  <a:cubicBezTo>
                    <a:pt x="20" y="11"/>
                    <a:pt x="20" y="11"/>
                    <a:pt x="20" y="12"/>
                  </a:cubicBezTo>
                  <a:cubicBezTo>
                    <a:pt x="20" y="12"/>
                    <a:pt x="21" y="12"/>
                    <a:pt x="21" y="11"/>
                  </a:cubicBezTo>
                  <a:cubicBezTo>
                    <a:pt x="21" y="11"/>
                    <a:pt x="21" y="10"/>
                    <a:pt x="22" y="10"/>
                  </a:cubicBezTo>
                  <a:cubicBezTo>
                    <a:pt x="22" y="10"/>
                    <a:pt x="23" y="10"/>
                    <a:pt x="23" y="10"/>
                  </a:cubicBezTo>
                  <a:cubicBezTo>
                    <a:pt x="24" y="10"/>
                    <a:pt x="24" y="10"/>
                    <a:pt x="25" y="10"/>
                  </a:cubicBezTo>
                  <a:cubicBezTo>
                    <a:pt x="25" y="10"/>
                    <a:pt x="25" y="10"/>
                    <a:pt x="26" y="9"/>
                  </a:cubicBezTo>
                  <a:cubicBezTo>
                    <a:pt x="26" y="9"/>
                    <a:pt x="26" y="9"/>
                    <a:pt x="27" y="9"/>
                  </a:cubicBezTo>
                  <a:cubicBezTo>
                    <a:pt x="27" y="10"/>
                    <a:pt x="27" y="10"/>
                    <a:pt x="27" y="11"/>
                  </a:cubicBezTo>
                  <a:cubicBezTo>
                    <a:pt x="27" y="11"/>
                    <a:pt x="27" y="11"/>
                    <a:pt x="27" y="11"/>
                  </a:cubicBezTo>
                  <a:cubicBezTo>
                    <a:pt x="27" y="11"/>
                    <a:pt x="28" y="11"/>
                    <a:pt x="28" y="11"/>
                  </a:cubicBezTo>
                  <a:cubicBezTo>
                    <a:pt x="28" y="11"/>
                    <a:pt x="29" y="11"/>
                    <a:pt x="29" y="11"/>
                  </a:cubicBezTo>
                  <a:cubicBezTo>
                    <a:pt x="29" y="12"/>
                    <a:pt x="29" y="12"/>
                    <a:pt x="30" y="12"/>
                  </a:cubicBezTo>
                  <a:cubicBezTo>
                    <a:pt x="30" y="12"/>
                    <a:pt x="30" y="12"/>
                    <a:pt x="30" y="12"/>
                  </a:cubicBezTo>
                  <a:cubicBezTo>
                    <a:pt x="30" y="11"/>
                    <a:pt x="31" y="11"/>
                    <a:pt x="31" y="11"/>
                  </a:cubicBezTo>
                  <a:cubicBezTo>
                    <a:pt x="32" y="11"/>
                    <a:pt x="32" y="12"/>
                    <a:pt x="32" y="12"/>
                  </a:cubicBezTo>
                  <a:cubicBezTo>
                    <a:pt x="32" y="13"/>
                    <a:pt x="32" y="13"/>
                    <a:pt x="32" y="13"/>
                  </a:cubicBezTo>
                  <a:cubicBezTo>
                    <a:pt x="31" y="13"/>
                    <a:pt x="31" y="13"/>
                    <a:pt x="31" y="14"/>
                  </a:cubicBezTo>
                  <a:cubicBezTo>
                    <a:pt x="32" y="14"/>
                    <a:pt x="32" y="14"/>
                    <a:pt x="32" y="14"/>
                  </a:cubicBezTo>
                  <a:cubicBezTo>
                    <a:pt x="32" y="13"/>
                    <a:pt x="32" y="13"/>
                    <a:pt x="32" y="13"/>
                  </a:cubicBezTo>
                  <a:cubicBezTo>
                    <a:pt x="33" y="13"/>
                    <a:pt x="33" y="13"/>
                    <a:pt x="33" y="13"/>
                  </a:cubicBezTo>
                  <a:cubicBezTo>
                    <a:pt x="33" y="13"/>
                    <a:pt x="34" y="13"/>
                    <a:pt x="34" y="13"/>
                  </a:cubicBezTo>
                  <a:cubicBezTo>
                    <a:pt x="34" y="13"/>
                    <a:pt x="34" y="13"/>
                    <a:pt x="35" y="13"/>
                  </a:cubicBezTo>
                  <a:cubicBezTo>
                    <a:pt x="35" y="13"/>
                    <a:pt x="35" y="14"/>
                    <a:pt x="35" y="14"/>
                  </a:cubicBezTo>
                  <a:cubicBezTo>
                    <a:pt x="35" y="13"/>
                    <a:pt x="36" y="13"/>
                    <a:pt x="36" y="13"/>
                  </a:cubicBezTo>
                  <a:cubicBezTo>
                    <a:pt x="36" y="13"/>
                    <a:pt x="36" y="13"/>
                    <a:pt x="36" y="13"/>
                  </a:cubicBezTo>
                  <a:lnTo>
                    <a:pt x="37" y="12"/>
                  </a:lnTo>
                  <a:cubicBezTo>
                    <a:pt x="37" y="11"/>
                    <a:pt x="37" y="11"/>
                    <a:pt x="36" y="11"/>
                  </a:cubicBezTo>
                  <a:cubicBezTo>
                    <a:pt x="36" y="10"/>
                    <a:pt x="36" y="10"/>
                    <a:pt x="37" y="10"/>
                  </a:cubicBezTo>
                  <a:cubicBezTo>
                    <a:pt x="37" y="10"/>
                    <a:pt x="38" y="10"/>
                    <a:pt x="38" y="11"/>
                  </a:cubicBezTo>
                  <a:cubicBezTo>
                    <a:pt x="38" y="11"/>
                    <a:pt x="38" y="11"/>
                    <a:pt x="38" y="12"/>
                  </a:cubicBezTo>
                  <a:cubicBezTo>
                    <a:pt x="39" y="12"/>
                    <a:pt x="39" y="12"/>
                    <a:pt x="39" y="12"/>
                  </a:cubicBezTo>
                  <a:cubicBezTo>
                    <a:pt x="39" y="13"/>
                    <a:pt x="39" y="13"/>
                    <a:pt x="40" y="13"/>
                  </a:cubicBezTo>
                  <a:cubicBezTo>
                    <a:pt x="40" y="13"/>
                    <a:pt x="40" y="13"/>
                    <a:pt x="40" y="13"/>
                  </a:cubicBezTo>
                  <a:cubicBezTo>
                    <a:pt x="40" y="12"/>
                    <a:pt x="40" y="12"/>
                    <a:pt x="40" y="12"/>
                  </a:cubicBezTo>
                  <a:cubicBezTo>
                    <a:pt x="40" y="12"/>
                    <a:pt x="40" y="12"/>
                    <a:pt x="39" y="11"/>
                  </a:cubicBezTo>
                  <a:cubicBezTo>
                    <a:pt x="39" y="11"/>
                    <a:pt x="39" y="11"/>
                    <a:pt x="39" y="10"/>
                  </a:cubicBezTo>
                  <a:cubicBezTo>
                    <a:pt x="38" y="9"/>
                    <a:pt x="38" y="9"/>
                    <a:pt x="39" y="9"/>
                  </a:cubicBezTo>
                  <a:cubicBezTo>
                    <a:pt x="39" y="9"/>
                    <a:pt x="39" y="9"/>
                    <a:pt x="40" y="10"/>
                  </a:cubicBezTo>
                  <a:cubicBezTo>
                    <a:pt x="41" y="10"/>
                    <a:pt x="41" y="11"/>
                    <a:pt x="41" y="11"/>
                  </a:cubicBezTo>
                  <a:cubicBezTo>
                    <a:pt x="41" y="11"/>
                    <a:pt x="41" y="11"/>
                    <a:pt x="42" y="12"/>
                  </a:cubicBezTo>
                  <a:cubicBezTo>
                    <a:pt x="42" y="12"/>
                    <a:pt x="42" y="12"/>
                    <a:pt x="42" y="12"/>
                  </a:cubicBezTo>
                  <a:cubicBezTo>
                    <a:pt x="43" y="12"/>
                    <a:pt x="43" y="12"/>
                    <a:pt x="43" y="12"/>
                  </a:cubicBezTo>
                  <a:cubicBezTo>
                    <a:pt x="44" y="11"/>
                    <a:pt x="44" y="11"/>
                    <a:pt x="44" y="10"/>
                  </a:cubicBezTo>
                  <a:cubicBezTo>
                    <a:pt x="44" y="10"/>
                    <a:pt x="44" y="11"/>
                    <a:pt x="45" y="11"/>
                  </a:cubicBezTo>
                  <a:cubicBezTo>
                    <a:pt x="45" y="11"/>
                    <a:pt x="45" y="11"/>
                    <a:pt x="45" y="12"/>
                  </a:cubicBezTo>
                  <a:cubicBezTo>
                    <a:pt x="45" y="12"/>
                    <a:pt x="45" y="12"/>
                    <a:pt x="45" y="13"/>
                  </a:cubicBezTo>
                  <a:cubicBezTo>
                    <a:pt x="45" y="13"/>
                    <a:pt x="45" y="13"/>
                    <a:pt x="45" y="14"/>
                  </a:cubicBezTo>
                  <a:cubicBezTo>
                    <a:pt x="45" y="14"/>
                    <a:pt x="45" y="14"/>
                    <a:pt x="46" y="14"/>
                  </a:cubicBezTo>
                  <a:cubicBezTo>
                    <a:pt x="46" y="14"/>
                    <a:pt x="46" y="13"/>
                    <a:pt x="46" y="13"/>
                  </a:cubicBezTo>
                  <a:cubicBezTo>
                    <a:pt x="47" y="13"/>
                    <a:pt x="48" y="13"/>
                    <a:pt x="48" y="12"/>
                  </a:cubicBezTo>
                  <a:cubicBezTo>
                    <a:pt x="48" y="12"/>
                    <a:pt x="48" y="11"/>
                    <a:pt x="48" y="11"/>
                  </a:cubicBezTo>
                  <a:cubicBezTo>
                    <a:pt x="47" y="11"/>
                    <a:pt x="47" y="11"/>
                    <a:pt x="48" y="11"/>
                  </a:cubicBezTo>
                  <a:cubicBezTo>
                    <a:pt x="48" y="10"/>
                    <a:pt x="48" y="10"/>
                    <a:pt x="49" y="10"/>
                  </a:cubicBezTo>
                  <a:cubicBezTo>
                    <a:pt x="49" y="10"/>
                    <a:pt x="50" y="9"/>
                    <a:pt x="50" y="9"/>
                  </a:cubicBezTo>
                  <a:cubicBezTo>
                    <a:pt x="50" y="9"/>
                    <a:pt x="50" y="10"/>
                    <a:pt x="50" y="10"/>
                  </a:cubicBezTo>
                  <a:cubicBezTo>
                    <a:pt x="50" y="10"/>
                    <a:pt x="50" y="10"/>
                    <a:pt x="50" y="11"/>
                  </a:cubicBezTo>
                  <a:cubicBezTo>
                    <a:pt x="50" y="11"/>
                    <a:pt x="51" y="11"/>
                    <a:pt x="51" y="10"/>
                  </a:cubicBezTo>
                  <a:cubicBezTo>
                    <a:pt x="51" y="10"/>
                    <a:pt x="51" y="10"/>
                    <a:pt x="51" y="10"/>
                  </a:cubicBezTo>
                  <a:cubicBezTo>
                    <a:pt x="51" y="10"/>
                    <a:pt x="52" y="11"/>
                    <a:pt x="52" y="11"/>
                  </a:cubicBezTo>
                  <a:cubicBezTo>
                    <a:pt x="52" y="11"/>
                    <a:pt x="52" y="12"/>
                    <a:pt x="53" y="12"/>
                  </a:cubicBezTo>
                  <a:cubicBezTo>
                    <a:pt x="53" y="12"/>
                    <a:pt x="53" y="12"/>
                    <a:pt x="53" y="11"/>
                  </a:cubicBezTo>
                  <a:cubicBezTo>
                    <a:pt x="53" y="11"/>
                    <a:pt x="53" y="10"/>
                    <a:pt x="53" y="10"/>
                  </a:cubicBezTo>
                  <a:cubicBezTo>
                    <a:pt x="54" y="10"/>
                    <a:pt x="55" y="11"/>
                    <a:pt x="55" y="12"/>
                  </a:cubicBezTo>
                  <a:cubicBezTo>
                    <a:pt x="56" y="12"/>
                    <a:pt x="56" y="13"/>
                    <a:pt x="56" y="14"/>
                  </a:cubicBezTo>
                  <a:cubicBezTo>
                    <a:pt x="57" y="14"/>
                    <a:pt x="57" y="14"/>
                    <a:pt x="57" y="14"/>
                  </a:cubicBezTo>
                  <a:cubicBezTo>
                    <a:pt x="58" y="14"/>
                    <a:pt x="58" y="14"/>
                    <a:pt x="58" y="14"/>
                  </a:cubicBezTo>
                  <a:cubicBezTo>
                    <a:pt x="59" y="14"/>
                    <a:pt x="59" y="14"/>
                    <a:pt x="59" y="15"/>
                  </a:cubicBezTo>
                  <a:cubicBezTo>
                    <a:pt x="59" y="15"/>
                    <a:pt x="59" y="15"/>
                    <a:pt x="59" y="15"/>
                  </a:cubicBezTo>
                  <a:cubicBezTo>
                    <a:pt x="60" y="15"/>
                    <a:pt x="60" y="15"/>
                    <a:pt x="60" y="15"/>
                  </a:cubicBezTo>
                  <a:cubicBezTo>
                    <a:pt x="60" y="14"/>
                    <a:pt x="60" y="14"/>
                    <a:pt x="61" y="14"/>
                  </a:cubicBezTo>
                  <a:cubicBezTo>
                    <a:pt x="61" y="14"/>
                    <a:pt x="61" y="14"/>
                    <a:pt x="61" y="14"/>
                  </a:cubicBezTo>
                  <a:cubicBezTo>
                    <a:pt x="61" y="15"/>
                    <a:pt x="62" y="15"/>
                    <a:pt x="62" y="15"/>
                  </a:cubicBezTo>
                  <a:cubicBezTo>
                    <a:pt x="63" y="15"/>
                    <a:pt x="63" y="15"/>
                    <a:pt x="63" y="14"/>
                  </a:cubicBezTo>
                  <a:cubicBezTo>
                    <a:pt x="62" y="14"/>
                    <a:pt x="62" y="13"/>
                    <a:pt x="62" y="13"/>
                  </a:cubicBezTo>
                  <a:cubicBezTo>
                    <a:pt x="62" y="12"/>
                    <a:pt x="62" y="12"/>
                    <a:pt x="61" y="12"/>
                  </a:cubicBezTo>
                  <a:cubicBezTo>
                    <a:pt x="61" y="12"/>
                    <a:pt x="61" y="12"/>
                    <a:pt x="61" y="12"/>
                  </a:cubicBezTo>
                  <a:cubicBezTo>
                    <a:pt x="61" y="11"/>
                    <a:pt x="61" y="11"/>
                    <a:pt x="62" y="11"/>
                  </a:cubicBezTo>
                  <a:cubicBezTo>
                    <a:pt x="62" y="11"/>
                    <a:pt x="63" y="11"/>
                    <a:pt x="63" y="11"/>
                  </a:cubicBezTo>
                  <a:cubicBezTo>
                    <a:pt x="63" y="11"/>
                    <a:pt x="63" y="10"/>
                    <a:pt x="63" y="10"/>
                  </a:cubicBezTo>
                  <a:cubicBezTo>
                    <a:pt x="63" y="9"/>
                    <a:pt x="63" y="9"/>
                    <a:pt x="64" y="9"/>
                  </a:cubicBezTo>
                  <a:cubicBezTo>
                    <a:pt x="64" y="10"/>
                    <a:pt x="64" y="10"/>
                    <a:pt x="64" y="10"/>
                  </a:cubicBezTo>
                  <a:cubicBezTo>
                    <a:pt x="64" y="11"/>
                    <a:pt x="64" y="11"/>
                    <a:pt x="64" y="11"/>
                  </a:cubicBezTo>
                  <a:cubicBezTo>
                    <a:pt x="63" y="11"/>
                    <a:pt x="63" y="12"/>
                    <a:pt x="64" y="12"/>
                  </a:cubicBezTo>
                  <a:cubicBezTo>
                    <a:pt x="64" y="12"/>
                    <a:pt x="64" y="12"/>
                    <a:pt x="64" y="12"/>
                  </a:cubicBezTo>
                  <a:cubicBezTo>
                    <a:pt x="64" y="11"/>
                    <a:pt x="64" y="11"/>
                    <a:pt x="64" y="11"/>
                  </a:cubicBezTo>
                  <a:cubicBezTo>
                    <a:pt x="65" y="11"/>
                    <a:pt x="65" y="11"/>
                    <a:pt x="65" y="11"/>
                  </a:cubicBezTo>
                  <a:cubicBezTo>
                    <a:pt x="65" y="11"/>
                    <a:pt x="65" y="11"/>
                    <a:pt x="65" y="10"/>
                  </a:cubicBezTo>
                  <a:cubicBezTo>
                    <a:pt x="66" y="11"/>
                    <a:pt x="66" y="11"/>
                    <a:pt x="66" y="12"/>
                  </a:cubicBezTo>
                  <a:cubicBezTo>
                    <a:pt x="66" y="13"/>
                    <a:pt x="66" y="13"/>
                    <a:pt x="66" y="13"/>
                  </a:cubicBezTo>
                  <a:cubicBezTo>
                    <a:pt x="67" y="13"/>
                    <a:pt x="67" y="13"/>
                    <a:pt x="67" y="13"/>
                  </a:cubicBezTo>
                  <a:cubicBezTo>
                    <a:pt x="67" y="13"/>
                    <a:pt x="68" y="13"/>
                    <a:pt x="68" y="13"/>
                  </a:cubicBezTo>
                  <a:cubicBezTo>
                    <a:pt x="68" y="13"/>
                    <a:pt x="69" y="13"/>
                    <a:pt x="69" y="13"/>
                  </a:cubicBezTo>
                  <a:cubicBezTo>
                    <a:pt x="69" y="14"/>
                    <a:pt x="69" y="14"/>
                    <a:pt x="69" y="14"/>
                  </a:cubicBezTo>
                  <a:cubicBezTo>
                    <a:pt x="70" y="14"/>
                    <a:pt x="70" y="14"/>
                    <a:pt x="70" y="13"/>
                  </a:cubicBezTo>
                  <a:cubicBezTo>
                    <a:pt x="71" y="14"/>
                    <a:pt x="72" y="14"/>
                    <a:pt x="72" y="13"/>
                  </a:cubicBezTo>
                  <a:cubicBezTo>
                    <a:pt x="73" y="12"/>
                    <a:pt x="73" y="12"/>
                    <a:pt x="73" y="11"/>
                  </a:cubicBezTo>
                  <a:cubicBezTo>
                    <a:pt x="72" y="11"/>
                    <a:pt x="72" y="11"/>
                    <a:pt x="72" y="11"/>
                  </a:cubicBezTo>
                  <a:cubicBezTo>
                    <a:pt x="72" y="10"/>
                    <a:pt x="72" y="10"/>
                    <a:pt x="72" y="10"/>
                  </a:cubicBezTo>
                  <a:cubicBezTo>
                    <a:pt x="71" y="10"/>
                    <a:pt x="71" y="9"/>
                    <a:pt x="71" y="9"/>
                  </a:cubicBezTo>
                  <a:cubicBezTo>
                    <a:pt x="71" y="8"/>
                    <a:pt x="72" y="8"/>
                    <a:pt x="72" y="8"/>
                  </a:cubicBezTo>
                  <a:cubicBezTo>
                    <a:pt x="72" y="8"/>
                    <a:pt x="73" y="8"/>
                    <a:pt x="73" y="8"/>
                  </a:cubicBezTo>
                  <a:cubicBezTo>
                    <a:pt x="73" y="8"/>
                    <a:pt x="73" y="9"/>
                    <a:pt x="73" y="9"/>
                  </a:cubicBezTo>
                  <a:cubicBezTo>
                    <a:pt x="73" y="9"/>
                    <a:pt x="74" y="8"/>
                    <a:pt x="74" y="8"/>
                  </a:cubicBezTo>
                  <a:cubicBezTo>
                    <a:pt x="74" y="7"/>
                    <a:pt x="74" y="7"/>
                    <a:pt x="74" y="6"/>
                  </a:cubicBezTo>
                  <a:cubicBezTo>
                    <a:pt x="74" y="6"/>
                    <a:pt x="74" y="5"/>
                    <a:pt x="75" y="5"/>
                  </a:cubicBezTo>
                  <a:cubicBezTo>
                    <a:pt x="75" y="4"/>
                    <a:pt x="75" y="4"/>
                    <a:pt x="75" y="4"/>
                  </a:cubicBezTo>
                  <a:cubicBezTo>
                    <a:pt x="76" y="4"/>
                    <a:pt x="76" y="4"/>
                    <a:pt x="76" y="5"/>
                  </a:cubicBezTo>
                  <a:cubicBezTo>
                    <a:pt x="76" y="5"/>
                    <a:pt x="77" y="5"/>
                    <a:pt x="77" y="5"/>
                  </a:cubicBezTo>
                  <a:cubicBezTo>
                    <a:pt x="77" y="5"/>
                    <a:pt x="78" y="5"/>
                    <a:pt x="78" y="5"/>
                  </a:cubicBezTo>
                  <a:cubicBezTo>
                    <a:pt x="78" y="5"/>
                    <a:pt x="79" y="4"/>
                    <a:pt x="79" y="4"/>
                  </a:cubicBezTo>
                  <a:cubicBezTo>
                    <a:pt x="79" y="4"/>
                    <a:pt x="79" y="4"/>
                    <a:pt x="78" y="3"/>
                  </a:cubicBezTo>
                  <a:cubicBezTo>
                    <a:pt x="78" y="3"/>
                    <a:pt x="78" y="3"/>
                    <a:pt x="77" y="3"/>
                  </a:cubicBezTo>
                  <a:cubicBezTo>
                    <a:pt x="77" y="2"/>
                    <a:pt x="77" y="2"/>
                    <a:pt x="77" y="2"/>
                  </a:cubicBezTo>
                  <a:cubicBezTo>
                    <a:pt x="77" y="2"/>
                    <a:pt x="77" y="1"/>
                    <a:pt x="77" y="1"/>
                  </a:cubicBezTo>
                  <a:cubicBezTo>
                    <a:pt x="78" y="1"/>
                    <a:pt x="79" y="1"/>
                    <a:pt x="79"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60">
              <a:extLst>
                <a:ext uri="{FF2B5EF4-FFF2-40B4-BE49-F238E27FC236}">
                  <a16:creationId xmlns:a16="http://schemas.microsoft.com/office/drawing/2014/main" id="{9B90FC60-3028-44D6-AA35-0E1B82A03EDA}"/>
                </a:ext>
              </a:extLst>
            </p:cNvPr>
            <p:cNvSpPr>
              <a:spLocks noEditPoints="1"/>
            </p:cNvSpPr>
            <p:nvPr/>
          </p:nvSpPr>
          <p:spPr bwMode="auto">
            <a:xfrm>
              <a:off x="5867930" y="5528887"/>
              <a:ext cx="76186" cy="177767"/>
            </a:xfrm>
            <a:custGeom>
              <a:avLst/>
              <a:gdLst>
                <a:gd name="T0" fmla="*/ 17 w 96"/>
                <a:gd name="T1" fmla="*/ 209 h 213"/>
                <a:gd name="T2" fmla="*/ 21 w 96"/>
                <a:gd name="T3" fmla="*/ 211 h 213"/>
                <a:gd name="T4" fmla="*/ 95 w 96"/>
                <a:gd name="T5" fmla="*/ 211 h 213"/>
                <a:gd name="T6" fmla="*/ 23 w 96"/>
                <a:gd name="T7" fmla="*/ 212 h 213"/>
                <a:gd name="T8" fmla="*/ 68 w 96"/>
                <a:gd name="T9" fmla="*/ 211 h 213"/>
                <a:gd name="T10" fmla="*/ 43 w 96"/>
                <a:gd name="T11" fmla="*/ 208 h 213"/>
                <a:gd name="T12" fmla="*/ 29 w 96"/>
                <a:gd name="T13" fmla="*/ 207 h 213"/>
                <a:gd name="T14" fmla="*/ 89 w 96"/>
                <a:gd name="T15" fmla="*/ 206 h 213"/>
                <a:gd name="T16" fmla="*/ 51 w 96"/>
                <a:gd name="T17" fmla="*/ 208 h 213"/>
                <a:gd name="T18" fmla="*/ 70 w 96"/>
                <a:gd name="T19" fmla="*/ 205 h 213"/>
                <a:gd name="T20" fmla="*/ 37 w 96"/>
                <a:gd name="T21" fmla="*/ 206 h 213"/>
                <a:gd name="T22" fmla="*/ 62 w 96"/>
                <a:gd name="T23" fmla="*/ 205 h 213"/>
                <a:gd name="T24" fmla="*/ 81 w 96"/>
                <a:gd name="T25" fmla="*/ 204 h 213"/>
                <a:gd name="T26" fmla="*/ 91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29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5 w 96"/>
                <a:gd name="T59" fmla="*/ 188 h 213"/>
                <a:gd name="T60" fmla="*/ 27 w 96"/>
                <a:gd name="T61" fmla="*/ 186 h 213"/>
                <a:gd name="T62" fmla="*/ 31 w 96"/>
                <a:gd name="T63" fmla="*/ 155 h 213"/>
                <a:gd name="T64" fmla="*/ 55 w 96"/>
                <a:gd name="T65" fmla="*/ 96 h 213"/>
                <a:gd name="T66" fmla="*/ 12 w 96"/>
                <a:gd name="T67" fmla="*/ 79 h 213"/>
                <a:gd name="T68" fmla="*/ 51 w 96"/>
                <a:gd name="T69" fmla="*/ 54 h 213"/>
                <a:gd name="T70" fmla="*/ 45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5 w 96"/>
                <a:gd name="T83" fmla="*/ 15 h 213"/>
                <a:gd name="T84" fmla="*/ 50 w 96"/>
                <a:gd name="T85" fmla="*/ 14 h 213"/>
                <a:gd name="T86" fmla="*/ 15 w 96"/>
                <a:gd name="T87" fmla="*/ 8 h 213"/>
                <a:gd name="T88" fmla="*/ 7 w 96"/>
                <a:gd name="T89" fmla="*/ 5 h 213"/>
                <a:gd name="T90" fmla="*/ 5 w 96"/>
                <a:gd name="T91" fmla="*/ 5 h 213"/>
                <a:gd name="T92" fmla="*/ 64 w 96"/>
                <a:gd name="T93" fmla="*/ 1 h 213"/>
                <a:gd name="T94" fmla="*/ 14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7 w 96"/>
                <a:gd name="T111" fmla="*/ 209 h 213"/>
                <a:gd name="T112" fmla="*/ 66 w 96"/>
                <a:gd name="T113" fmla="*/ 212 h 213"/>
                <a:gd name="T114" fmla="*/ 59 w 96"/>
                <a:gd name="T115" fmla="*/ 209 h 213"/>
                <a:gd name="T116" fmla="*/ 55 w 96"/>
                <a:gd name="T117" fmla="*/ 208 h 213"/>
                <a:gd name="T118" fmla="*/ 37 w 96"/>
                <a:gd name="T119" fmla="*/ 210 h 213"/>
                <a:gd name="T120" fmla="*/ 24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7"/>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6" y="207"/>
                    <a:pt x="6" y="208"/>
                    <a:pt x="6" y="208"/>
                  </a:cubicBezTo>
                  <a:cubicBezTo>
                    <a:pt x="5" y="209"/>
                    <a:pt x="4" y="209"/>
                    <a:pt x="3" y="209"/>
                  </a:cubicBezTo>
                  <a:cubicBezTo>
                    <a:pt x="3" y="209"/>
                    <a:pt x="3" y="208"/>
                    <a:pt x="3" y="207"/>
                  </a:cubicBezTo>
                  <a:close/>
                  <a:moveTo>
                    <a:pt x="14" y="209"/>
                  </a:moveTo>
                  <a:cubicBezTo>
                    <a:pt x="15" y="209"/>
                    <a:pt x="16" y="209"/>
                    <a:pt x="17" y="209"/>
                  </a:cubicBezTo>
                  <a:cubicBezTo>
                    <a:pt x="18" y="209"/>
                    <a:pt x="19" y="210"/>
                    <a:pt x="20" y="210"/>
                  </a:cubicBezTo>
                  <a:cubicBezTo>
                    <a:pt x="20" y="211"/>
                    <a:pt x="19" y="211"/>
                    <a:pt x="19" y="211"/>
                  </a:cubicBezTo>
                  <a:cubicBezTo>
                    <a:pt x="19" y="211"/>
                    <a:pt x="18" y="211"/>
                    <a:pt x="18" y="211"/>
                  </a:cubicBezTo>
                  <a:cubicBezTo>
                    <a:pt x="18" y="211"/>
                    <a:pt x="17" y="212"/>
                    <a:pt x="17" y="212"/>
                  </a:cubicBezTo>
                  <a:cubicBezTo>
                    <a:pt x="17" y="213"/>
                    <a:pt x="16" y="213"/>
                    <a:pt x="15" y="213"/>
                  </a:cubicBezTo>
                  <a:cubicBezTo>
                    <a:pt x="15" y="212"/>
                    <a:pt x="15" y="212"/>
                    <a:pt x="16" y="212"/>
                  </a:cubicBezTo>
                  <a:cubicBezTo>
                    <a:pt x="16" y="212"/>
                    <a:pt x="16" y="212"/>
                    <a:pt x="16" y="211"/>
                  </a:cubicBezTo>
                  <a:cubicBezTo>
                    <a:pt x="16" y="211"/>
                    <a:pt x="16" y="211"/>
                    <a:pt x="16" y="211"/>
                  </a:cubicBezTo>
                  <a:cubicBezTo>
                    <a:pt x="15" y="211"/>
                    <a:pt x="15" y="211"/>
                    <a:pt x="15" y="211"/>
                  </a:cubicBezTo>
                  <a:cubicBezTo>
                    <a:pt x="15" y="211"/>
                    <a:pt x="14" y="211"/>
                    <a:pt x="14" y="212"/>
                  </a:cubicBezTo>
                  <a:cubicBezTo>
                    <a:pt x="14" y="212"/>
                    <a:pt x="14" y="212"/>
                    <a:pt x="14" y="212"/>
                  </a:cubicBezTo>
                  <a:cubicBezTo>
                    <a:pt x="13" y="212"/>
                    <a:pt x="13" y="212"/>
                    <a:pt x="13" y="211"/>
                  </a:cubicBezTo>
                  <a:cubicBezTo>
                    <a:pt x="14" y="210"/>
                    <a:pt x="14" y="209"/>
                    <a:pt x="14" y="209"/>
                  </a:cubicBezTo>
                  <a:close/>
                  <a:moveTo>
                    <a:pt x="21" y="211"/>
                  </a:moveTo>
                  <a:cubicBezTo>
                    <a:pt x="21" y="210"/>
                    <a:pt x="21" y="210"/>
                    <a:pt x="21" y="210"/>
                  </a:cubicBezTo>
                  <a:cubicBezTo>
                    <a:pt x="21" y="210"/>
                    <a:pt x="21" y="210"/>
                    <a:pt x="22" y="210"/>
                  </a:cubicBezTo>
                  <a:cubicBezTo>
                    <a:pt x="22" y="210"/>
                    <a:pt x="22" y="211"/>
                    <a:pt x="22" y="211"/>
                  </a:cubicBezTo>
                  <a:cubicBezTo>
                    <a:pt x="21" y="211"/>
                    <a:pt x="21" y="211"/>
                    <a:pt x="21" y="211"/>
                  </a:cubicBezTo>
                  <a:close/>
                  <a:moveTo>
                    <a:pt x="95" y="210"/>
                  </a:moveTo>
                  <a:cubicBezTo>
                    <a:pt x="94" y="211"/>
                    <a:pt x="94" y="211"/>
                    <a:pt x="94" y="211"/>
                  </a:cubicBezTo>
                  <a:cubicBezTo>
                    <a:pt x="94" y="212"/>
                    <a:pt x="93" y="212"/>
                    <a:pt x="94" y="213"/>
                  </a:cubicBezTo>
                  <a:cubicBezTo>
                    <a:pt x="93" y="212"/>
                    <a:pt x="92" y="212"/>
                    <a:pt x="93" y="210"/>
                  </a:cubicBezTo>
                  <a:lnTo>
                    <a:pt x="95" y="210"/>
                  </a:lnTo>
                  <a:close/>
                  <a:moveTo>
                    <a:pt x="95" y="211"/>
                  </a:moveTo>
                  <a:cubicBezTo>
                    <a:pt x="96" y="210"/>
                    <a:pt x="96" y="210"/>
                    <a:pt x="96" y="210"/>
                  </a:cubicBezTo>
                  <a:cubicBezTo>
                    <a:pt x="96" y="210"/>
                    <a:pt x="96" y="210"/>
                    <a:pt x="96" y="211"/>
                  </a:cubicBezTo>
                  <a:cubicBezTo>
                    <a:pt x="96" y="211"/>
                    <a:pt x="96" y="211"/>
                    <a:pt x="96" y="211"/>
                  </a:cubicBezTo>
                  <a:cubicBezTo>
                    <a:pt x="96" y="211"/>
                    <a:pt x="95" y="211"/>
                    <a:pt x="95" y="211"/>
                  </a:cubicBezTo>
                  <a:close/>
                  <a:moveTo>
                    <a:pt x="33" y="211"/>
                  </a:moveTo>
                  <a:cubicBezTo>
                    <a:pt x="34" y="212"/>
                    <a:pt x="34" y="212"/>
                    <a:pt x="34" y="213"/>
                  </a:cubicBezTo>
                  <a:lnTo>
                    <a:pt x="32" y="213"/>
                  </a:lnTo>
                  <a:cubicBezTo>
                    <a:pt x="32" y="212"/>
                    <a:pt x="32"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4" y="212"/>
                  </a:cubicBezTo>
                  <a:cubicBezTo>
                    <a:pt x="85" y="211"/>
                    <a:pt x="85" y="211"/>
                    <a:pt x="86" y="211"/>
                  </a:cubicBezTo>
                  <a:close/>
                  <a:moveTo>
                    <a:pt x="22" y="212"/>
                  </a:moveTo>
                  <a:cubicBezTo>
                    <a:pt x="22" y="212"/>
                    <a:pt x="22" y="212"/>
                    <a:pt x="22" y="212"/>
                  </a:cubicBezTo>
                  <a:cubicBezTo>
                    <a:pt x="22" y="212"/>
                    <a:pt x="22" y="212"/>
                    <a:pt x="23" y="212"/>
                  </a:cubicBezTo>
                  <a:cubicBezTo>
                    <a:pt x="23" y="212"/>
                    <a:pt x="23" y="212"/>
                    <a:pt x="23" y="212"/>
                  </a:cubicBezTo>
                  <a:cubicBezTo>
                    <a:pt x="22" y="212"/>
                    <a:pt x="22" y="212"/>
                    <a:pt x="22" y="212"/>
                  </a:cubicBezTo>
                  <a:close/>
                  <a:moveTo>
                    <a:pt x="53" y="213"/>
                  </a:moveTo>
                  <a:cubicBezTo>
                    <a:pt x="53" y="213"/>
                    <a:pt x="53" y="212"/>
                    <a:pt x="53" y="212"/>
                  </a:cubicBezTo>
                  <a:cubicBezTo>
                    <a:pt x="53" y="212"/>
                    <a:pt x="54" y="212"/>
                    <a:pt x="54" y="212"/>
                  </a:cubicBezTo>
                  <a:cubicBezTo>
                    <a:pt x="54" y="213"/>
                    <a:pt x="53" y="213"/>
                    <a:pt x="53" y="213"/>
                  </a:cubicBezTo>
                  <a:cubicBezTo>
                    <a:pt x="53" y="213"/>
                    <a:pt x="53" y="213"/>
                    <a:pt x="53" y="213"/>
                  </a:cubicBezTo>
                  <a:close/>
                  <a:moveTo>
                    <a:pt x="95" y="213"/>
                  </a:moveTo>
                  <a:cubicBezTo>
                    <a:pt x="95" y="213"/>
                    <a:pt x="95" y="212"/>
                    <a:pt x="95" y="212"/>
                  </a:cubicBezTo>
                  <a:cubicBezTo>
                    <a:pt x="95" y="212"/>
                    <a:pt x="95" y="212"/>
                    <a:pt x="95" y="212"/>
                  </a:cubicBezTo>
                  <a:cubicBezTo>
                    <a:pt x="96" y="212"/>
                    <a:pt x="96" y="213"/>
                    <a:pt x="95" y="213"/>
                  </a:cubicBezTo>
                  <a:cubicBezTo>
                    <a:pt x="95" y="213"/>
                    <a:pt x="95" y="213"/>
                    <a:pt x="95" y="213"/>
                  </a:cubicBezTo>
                  <a:close/>
                  <a:moveTo>
                    <a:pt x="69" y="211"/>
                  </a:moveTo>
                  <a:cubicBezTo>
                    <a:pt x="69" y="210"/>
                    <a:pt x="69" y="210"/>
                    <a:pt x="69" y="210"/>
                  </a:cubicBezTo>
                  <a:cubicBezTo>
                    <a:pt x="68" y="210"/>
                    <a:pt x="68" y="210"/>
                    <a:pt x="68" y="211"/>
                  </a:cubicBezTo>
                  <a:cubicBezTo>
                    <a:pt x="68" y="211"/>
                    <a:pt x="68" y="211"/>
                    <a:pt x="68"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8" y="208"/>
                    <a:pt x="88" y="208"/>
                  </a:cubicBezTo>
                  <a:cubicBezTo>
                    <a:pt x="88" y="208"/>
                    <a:pt x="88" y="209"/>
                    <a:pt x="89" y="209"/>
                  </a:cubicBezTo>
                  <a:cubicBezTo>
                    <a:pt x="90" y="210"/>
                    <a:pt x="91" y="210"/>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5" y="208"/>
                    <a:pt x="35" y="208"/>
                    <a:pt x="35" y="208"/>
                  </a:cubicBezTo>
                  <a:cubicBezTo>
                    <a:pt x="35" y="208"/>
                    <a:pt x="35" y="208"/>
                    <a:pt x="35" y="208"/>
                  </a:cubicBezTo>
                  <a:cubicBezTo>
                    <a:pt x="35" y="208"/>
                    <a:pt x="35" y="208"/>
                    <a:pt x="35" y="208"/>
                  </a:cubicBezTo>
                  <a:cubicBezTo>
                    <a:pt x="35" y="208"/>
                    <a:pt x="36" y="208"/>
                    <a:pt x="36" y="208"/>
                  </a:cubicBezTo>
                  <a:close/>
                  <a:moveTo>
                    <a:pt x="29" y="207"/>
                  </a:moveTo>
                  <a:cubicBezTo>
                    <a:pt x="29" y="207"/>
                    <a:pt x="29" y="207"/>
                    <a:pt x="29" y="207"/>
                  </a:cubicBezTo>
                  <a:cubicBezTo>
                    <a:pt x="29" y="207"/>
                    <a:pt x="28" y="207"/>
                    <a:pt x="28" y="207"/>
                  </a:cubicBezTo>
                  <a:cubicBezTo>
                    <a:pt x="29" y="207"/>
                    <a:pt x="29" y="207"/>
                    <a:pt x="29" y="207"/>
                  </a:cubicBezTo>
                  <a:cubicBezTo>
                    <a:pt x="29" y="208"/>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4" y="209"/>
                  </a:moveTo>
                  <a:cubicBezTo>
                    <a:pt x="75" y="209"/>
                    <a:pt x="75" y="209"/>
                    <a:pt x="76" y="209"/>
                  </a:cubicBezTo>
                  <a:cubicBezTo>
                    <a:pt x="76" y="208"/>
                    <a:pt x="76" y="208"/>
                    <a:pt x="76" y="208"/>
                  </a:cubicBezTo>
                  <a:cubicBezTo>
                    <a:pt x="77" y="207"/>
                    <a:pt x="77" y="207"/>
                    <a:pt x="77" y="207"/>
                  </a:cubicBezTo>
                  <a:cubicBezTo>
                    <a:pt x="77" y="206"/>
                    <a:pt x="77" y="206"/>
                    <a:pt x="78" y="206"/>
                  </a:cubicBezTo>
                  <a:cubicBezTo>
                    <a:pt x="77" y="206"/>
                    <a:pt x="76" y="206"/>
                    <a:pt x="76" y="206"/>
                  </a:cubicBezTo>
                  <a:cubicBezTo>
                    <a:pt x="75" y="207"/>
                    <a:pt x="74" y="208"/>
                    <a:pt x="74" y="209"/>
                  </a:cubicBezTo>
                  <a:close/>
                  <a:moveTo>
                    <a:pt x="93" y="206"/>
                  </a:moveTo>
                  <a:lnTo>
                    <a:pt x="94" y="206"/>
                  </a:lnTo>
                  <a:lnTo>
                    <a:pt x="94" y="205"/>
                  </a:lnTo>
                  <a:lnTo>
                    <a:pt x="93" y="205"/>
                  </a:lnTo>
                  <a:lnTo>
                    <a:pt x="93" y="206"/>
                  </a:lnTo>
                  <a:close/>
                  <a:moveTo>
                    <a:pt x="51" y="208"/>
                  </a:moveTo>
                  <a:cubicBezTo>
                    <a:pt x="52" y="208"/>
                    <a:pt x="52" y="208"/>
                    <a:pt x="52" y="207"/>
                  </a:cubicBezTo>
                  <a:cubicBezTo>
                    <a:pt x="53" y="207"/>
                    <a:pt x="53" y="206"/>
                    <a:pt x="54" y="206"/>
                  </a:cubicBezTo>
                  <a:cubicBezTo>
                    <a:pt x="54" y="206"/>
                    <a:pt x="55" y="206"/>
                    <a:pt x="55"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0" y="205"/>
                    <a:pt x="70" y="205"/>
                  </a:cubicBezTo>
                  <a:cubicBezTo>
                    <a:pt x="70" y="205"/>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6"/>
                    <a:pt x="88" y="205"/>
                    <a:pt x="88" y="205"/>
                  </a:cubicBezTo>
                  <a:cubicBezTo>
                    <a:pt x="88" y="205"/>
                    <a:pt x="88" y="204"/>
                    <a:pt x="88" y="204"/>
                  </a:cubicBezTo>
                  <a:cubicBezTo>
                    <a:pt x="88" y="204"/>
                    <a:pt x="87" y="204"/>
                    <a:pt x="87" y="204"/>
                  </a:cubicBezTo>
                  <a:cubicBezTo>
                    <a:pt x="87" y="204"/>
                    <a:pt x="87" y="205"/>
                    <a:pt x="86" y="205"/>
                  </a:cubicBezTo>
                  <a:cubicBezTo>
                    <a:pt x="86" y="205"/>
                    <a:pt x="86" y="205"/>
                    <a:pt x="86" y="206"/>
                  </a:cubicBezTo>
                  <a:close/>
                  <a:moveTo>
                    <a:pt x="37" y="206"/>
                  </a:moveTo>
                  <a:cubicBezTo>
                    <a:pt x="36" y="205"/>
                    <a:pt x="37" y="205"/>
                    <a:pt x="37" y="205"/>
                  </a:cubicBezTo>
                  <a:cubicBezTo>
                    <a:pt x="37" y="204"/>
                    <a:pt x="37" y="204"/>
                    <a:pt x="37" y="204"/>
                  </a:cubicBezTo>
                  <a:cubicBezTo>
                    <a:pt x="36" y="204"/>
                    <a:pt x="36" y="204"/>
                    <a:pt x="36" y="205"/>
                  </a:cubicBezTo>
                  <a:cubicBezTo>
                    <a:pt x="35" y="205"/>
                    <a:pt x="36" y="206"/>
                    <a:pt x="37" y="206"/>
                  </a:cubicBezTo>
                  <a:close/>
                  <a:moveTo>
                    <a:pt x="62" y="205"/>
                  </a:moveTo>
                  <a:cubicBezTo>
                    <a:pt x="62" y="205"/>
                    <a:pt x="62" y="205"/>
                    <a:pt x="62" y="205"/>
                  </a:cubicBezTo>
                  <a:cubicBezTo>
                    <a:pt x="62" y="205"/>
                    <a:pt x="62" y="205"/>
                    <a:pt x="62" y="204"/>
                  </a:cubicBezTo>
                  <a:cubicBezTo>
                    <a:pt x="62" y="204"/>
                    <a:pt x="62" y="204"/>
                    <a:pt x="61" y="204"/>
                  </a:cubicBezTo>
                  <a:cubicBezTo>
                    <a:pt x="61" y="204"/>
                    <a:pt x="61" y="203"/>
                    <a:pt x="61" y="204"/>
                  </a:cubicBezTo>
                  <a:cubicBezTo>
                    <a:pt x="61" y="205"/>
                    <a:pt x="61" y="205"/>
                    <a:pt x="62" y="206"/>
                  </a:cubicBezTo>
                  <a:cubicBezTo>
                    <a:pt x="62" y="206"/>
                    <a:pt x="63" y="206"/>
                    <a:pt x="63" y="206"/>
                  </a:cubicBezTo>
                  <a:cubicBezTo>
                    <a:pt x="64" y="206"/>
                    <a:pt x="64" y="206"/>
                    <a:pt x="65" y="207"/>
                  </a:cubicBezTo>
                  <a:cubicBezTo>
                    <a:pt x="65" y="206"/>
                    <a:pt x="64" y="205"/>
                    <a:pt x="64" y="205"/>
                  </a:cubicBezTo>
                  <a:cubicBezTo>
                    <a:pt x="64" y="204"/>
                    <a:pt x="63" y="204"/>
                    <a:pt x="63" y="203"/>
                  </a:cubicBezTo>
                  <a:cubicBezTo>
                    <a:pt x="63" y="203"/>
                    <a:pt x="63" y="203"/>
                    <a:pt x="63" y="204"/>
                  </a:cubicBezTo>
                  <a:cubicBezTo>
                    <a:pt x="63" y="204"/>
                    <a:pt x="63" y="204"/>
                    <a:pt x="63" y="204"/>
                  </a:cubicBezTo>
                  <a:cubicBezTo>
                    <a:pt x="63" y="204"/>
                    <a:pt x="63" y="204"/>
                    <a:pt x="63" y="205"/>
                  </a:cubicBezTo>
                  <a:cubicBezTo>
                    <a:pt x="63" y="205"/>
                    <a:pt x="63" y="205"/>
                    <a:pt x="62" y="205"/>
                  </a:cubicBezTo>
                  <a:close/>
                  <a:moveTo>
                    <a:pt x="84" y="207"/>
                  </a:moveTo>
                  <a:cubicBezTo>
                    <a:pt x="85" y="206"/>
                    <a:pt x="85" y="205"/>
                    <a:pt x="85" y="203"/>
                  </a:cubicBezTo>
                  <a:cubicBezTo>
                    <a:pt x="84" y="203"/>
                    <a:pt x="83" y="203"/>
                    <a:pt x="83" y="203"/>
                  </a:cubicBezTo>
                  <a:cubicBezTo>
                    <a:pt x="83" y="203"/>
                    <a:pt x="83" y="203"/>
                    <a:pt x="83" y="204"/>
                  </a:cubicBezTo>
                  <a:cubicBezTo>
                    <a:pt x="83" y="204"/>
                    <a:pt x="83" y="205"/>
                    <a:pt x="83" y="205"/>
                  </a:cubicBezTo>
                  <a:cubicBezTo>
                    <a:pt x="83" y="206"/>
                    <a:pt x="83" y="206"/>
                    <a:pt x="83" y="206"/>
                  </a:cubicBezTo>
                  <a:cubicBezTo>
                    <a:pt x="83" y="206"/>
                    <a:pt x="84" y="207"/>
                    <a:pt x="84" y="207"/>
                  </a:cubicBezTo>
                  <a:close/>
                  <a:moveTo>
                    <a:pt x="79" y="205"/>
                  </a:moveTo>
                  <a:cubicBezTo>
                    <a:pt x="79" y="205"/>
                    <a:pt x="79" y="206"/>
                    <a:pt x="79" y="206"/>
                  </a:cubicBezTo>
                  <a:cubicBezTo>
                    <a:pt x="80" y="207"/>
                    <a:pt x="80" y="207"/>
                    <a:pt x="80" y="207"/>
                  </a:cubicBezTo>
                  <a:cubicBezTo>
                    <a:pt x="81" y="207"/>
                    <a:pt x="81" y="206"/>
                    <a:pt x="82" y="206"/>
                  </a:cubicBezTo>
                  <a:cubicBezTo>
                    <a:pt x="83" y="205"/>
                    <a:pt x="83" y="205"/>
                    <a:pt x="83" y="204"/>
                  </a:cubicBezTo>
                  <a:cubicBezTo>
                    <a:pt x="83" y="204"/>
                    <a:pt x="82" y="204"/>
                    <a:pt x="82" y="204"/>
                  </a:cubicBezTo>
                  <a:cubicBezTo>
                    <a:pt x="82" y="204"/>
                    <a:pt x="81" y="204"/>
                    <a:pt x="81" y="204"/>
                  </a:cubicBezTo>
                  <a:cubicBezTo>
                    <a:pt x="81" y="205"/>
                    <a:pt x="80" y="205"/>
                    <a:pt x="80" y="205"/>
                  </a:cubicBezTo>
                  <a:cubicBezTo>
                    <a:pt x="80" y="205"/>
                    <a:pt x="79" y="205"/>
                    <a:pt x="79" y="205"/>
                  </a:cubicBezTo>
                  <a:close/>
                  <a:moveTo>
                    <a:pt x="78" y="203"/>
                  </a:moveTo>
                  <a:cubicBezTo>
                    <a:pt x="77" y="203"/>
                    <a:pt x="77" y="203"/>
                    <a:pt x="77" y="203"/>
                  </a:cubicBezTo>
                  <a:cubicBezTo>
                    <a:pt x="77" y="203"/>
                    <a:pt x="76" y="204"/>
                    <a:pt x="76" y="204"/>
                  </a:cubicBezTo>
                  <a:cubicBezTo>
                    <a:pt x="76" y="204"/>
                    <a:pt x="75" y="204"/>
                    <a:pt x="75" y="204"/>
                  </a:cubicBezTo>
                  <a:cubicBezTo>
                    <a:pt x="75" y="204"/>
                    <a:pt x="74" y="205"/>
                    <a:pt x="74" y="205"/>
                  </a:cubicBezTo>
                  <a:cubicBezTo>
                    <a:pt x="76" y="205"/>
                    <a:pt x="77" y="204"/>
                    <a:pt x="78" y="204"/>
                  </a:cubicBezTo>
                  <a:cubicBezTo>
                    <a:pt x="79" y="204"/>
                    <a:pt x="80" y="204"/>
                    <a:pt x="81" y="203"/>
                  </a:cubicBezTo>
                  <a:cubicBezTo>
                    <a:pt x="80" y="203"/>
                    <a:pt x="79" y="203"/>
                    <a:pt x="79" y="203"/>
                  </a:cubicBezTo>
                  <a:cubicBezTo>
                    <a:pt x="79" y="202"/>
                    <a:pt x="78" y="202"/>
                    <a:pt x="78" y="203"/>
                  </a:cubicBezTo>
                  <a:close/>
                  <a:moveTo>
                    <a:pt x="89" y="202"/>
                  </a:moveTo>
                  <a:cubicBezTo>
                    <a:pt x="89" y="203"/>
                    <a:pt x="89" y="204"/>
                    <a:pt x="90" y="204"/>
                  </a:cubicBezTo>
                  <a:cubicBezTo>
                    <a:pt x="91" y="204"/>
                    <a:pt x="91" y="204"/>
                    <a:pt x="91" y="203"/>
                  </a:cubicBezTo>
                  <a:lnTo>
                    <a:pt x="89" y="202"/>
                  </a:lnTo>
                  <a:close/>
                  <a:moveTo>
                    <a:pt x="65" y="202"/>
                  </a:moveTo>
                  <a:cubicBezTo>
                    <a:pt x="65" y="202"/>
                    <a:pt x="65" y="202"/>
                    <a:pt x="65" y="202"/>
                  </a:cubicBezTo>
                  <a:cubicBezTo>
                    <a:pt x="65" y="201"/>
                    <a:pt x="65" y="202"/>
                    <a:pt x="64" y="202"/>
                  </a:cubicBezTo>
                  <a:cubicBezTo>
                    <a:pt x="64" y="202"/>
                    <a:pt x="65" y="202"/>
                    <a:pt x="65" y="202"/>
                  </a:cubicBezTo>
                  <a:cubicBezTo>
                    <a:pt x="65" y="202"/>
                    <a:pt x="65" y="202"/>
                    <a:pt x="65" y="202"/>
                  </a:cubicBezTo>
                  <a:close/>
                  <a:moveTo>
                    <a:pt x="83" y="202"/>
                  </a:moveTo>
                  <a:cubicBezTo>
                    <a:pt x="83" y="202"/>
                    <a:pt x="82" y="201"/>
                    <a:pt x="81" y="201"/>
                  </a:cubicBezTo>
                  <a:cubicBezTo>
                    <a:pt x="81" y="202"/>
                    <a:pt x="82" y="202"/>
                    <a:pt x="83" y="202"/>
                  </a:cubicBezTo>
                  <a:close/>
                  <a:moveTo>
                    <a:pt x="24" y="201"/>
                  </a:moveTo>
                  <a:cubicBezTo>
                    <a:pt x="23" y="201"/>
                    <a:pt x="23" y="201"/>
                    <a:pt x="23" y="202"/>
                  </a:cubicBezTo>
                  <a:cubicBezTo>
                    <a:pt x="23" y="202"/>
                    <a:pt x="23" y="202"/>
                    <a:pt x="23" y="202"/>
                  </a:cubicBezTo>
                  <a:cubicBezTo>
                    <a:pt x="23" y="201"/>
                    <a:pt x="24" y="201"/>
                    <a:pt x="24" y="201"/>
                  </a:cubicBezTo>
                  <a:close/>
                  <a:moveTo>
                    <a:pt x="32" y="201"/>
                  </a:moveTo>
                  <a:cubicBezTo>
                    <a:pt x="32" y="201"/>
                    <a:pt x="32" y="201"/>
                    <a:pt x="32" y="201"/>
                  </a:cubicBezTo>
                  <a:cubicBezTo>
                    <a:pt x="31" y="200"/>
                    <a:pt x="31" y="200"/>
                    <a:pt x="31" y="200"/>
                  </a:cubicBezTo>
                  <a:cubicBezTo>
                    <a:pt x="30" y="200"/>
                    <a:pt x="30" y="200"/>
                    <a:pt x="30" y="200"/>
                  </a:cubicBezTo>
                  <a:cubicBezTo>
                    <a:pt x="30" y="201"/>
                    <a:pt x="29" y="201"/>
                    <a:pt x="29" y="201"/>
                  </a:cubicBezTo>
                  <a:cubicBezTo>
                    <a:pt x="30" y="201"/>
                    <a:pt x="31" y="202"/>
                    <a:pt x="32" y="201"/>
                  </a:cubicBezTo>
                  <a:close/>
                  <a:moveTo>
                    <a:pt x="85" y="201"/>
                  </a:moveTo>
                  <a:cubicBezTo>
                    <a:pt x="87" y="202"/>
                    <a:pt x="88" y="201"/>
                    <a:pt x="87" y="200"/>
                  </a:cubicBezTo>
                  <a:cubicBezTo>
                    <a:pt x="86" y="200"/>
                    <a:pt x="86" y="200"/>
                    <a:pt x="86" y="200"/>
                  </a:cubicBezTo>
                  <a:cubicBezTo>
                    <a:pt x="85" y="200"/>
                    <a:pt x="85" y="201"/>
                    <a:pt x="85" y="201"/>
                  </a:cubicBezTo>
                  <a:close/>
                  <a:moveTo>
                    <a:pt x="59" y="201"/>
                  </a:moveTo>
                  <a:cubicBezTo>
                    <a:pt x="59" y="201"/>
                    <a:pt x="58" y="201"/>
                    <a:pt x="58" y="201"/>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7" y="201"/>
                    <a:pt x="58" y="201"/>
                    <a:pt x="59" y="201"/>
                  </a:cubicBezTo>
                  <a:close/>
                  <a:moveTo>
                    <a:pt x="43" y="201"/>
                  </a:moveTo>
                  <a:cubicBezTo>
                    <a:pt x="42" y="201"/>
                    <a:pt x="42" y="201"/>
                    <a:pt x="41" y="201"/>
                  </a:cubicBezTo>
                  <a:cubicBezTo>
                    <a:pt x="40" y="200"/>
                    <a:pt x="40" y="200"/>
                    <a:pt x="40" y="200"/>
                  </a:cubicBezTo>
                  <a:cubicBezTo>
                    <a:pt x="39" y="200"/>
                    <a:pt x="38" y="200"/>
                    <a:pt x="37" y="200"/>
                  </a:cubicBezTo>
                  <a:cubicBezTo>
                    <a:pt x="36" y="200"/>
                    <a:pt x="36" y="201"/>
                    <a:pt x="36" y="201"/>
                  </a:cubicBezTo>
                  <a:cubicBezTo>
                    <a:pt x="37" y="202"/>
                    <a:pt x="39" y="202"/>
                    <a:pt x="41" y="202"/>
                  </a:cubicBezTo>
                  <a:cubicBezTo>
                    <a:pt x="43" y="201"/>
                    <a:pt x="46" y="201"/>
                    <a:pt x="48" y="201"/>
                  </a:cubicBezTo>
                  <a:cubicBezTo>
                    <a:pt x="48" y="201"/>
                    <a:pt x="48" y="201"/>
                    <a:pt x="48" y="201"/>
                  </a:cubicBezTo>
                  <a:cubicBezTo>
                    <a:pt x="47" y="200"/>
                    <a:pt x="47" y="200"/>
                    <a:pt x="46" y="201"/>
                  </a:cubicBezTo>
                  <a:cubicBezTo>
                    <a:pt x="45" y="201"/>
                    <a:pt x="45" y="201"/>
                    <a:pt x="44"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7" y="200"/>
                  </a:cubicBezTo>
                  <a:cubicBezTo>
                    <a:pt x="68" y="200"/>
                    <a:pt x="68" y="200"/>
                    <a:pt x="68" y="199"/>
                  </a:cubicBezTo>
                  <a:cubicBezTo>
                    <a:pt x="67" y="199"/>
                    <a:pt x="67" y="199"/>
                    <a:pt x="67" y="199"/>
                  </a:cubicBezTo>
                  <a:cubicBezTo>
                    <a:pt x="66"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5" y="207"/>
                    <a:pt x="66" y="207"/>
                  </a:cubicBezTo>
                  <a:cubicBezTo>
                    <a:pt x="66" y="207"/>
                    <a:pt x="66" y="207"/>
                    <a:pt x="66" y="208"/>
                  </a:cubicBezTo>
                  <a:close/>
                  <a:moveTo>
                    <a:pt x="55" y="198"/>
                  </a:moveTo>
                  <a:cubicBezTo>
                    <a:pt x="55" y="198"/>
                    <a:pt x="55" y="198"/>
                    <a:pt x="55" y="198"/>
                  </a:cubicBezTo>
                  <a:cubicBezTo>
                    <a:pt x="54" y="199"/>
                    <a:pt x="54" y="199"/>
                    <a:pt x="55" y="199"/>
                  </a:cubicBezTo>
                  <a:cubicBezTo>
                    <a:pt x="55" y="199"/>
                    <a:pt x="55" y="199"/>
                    <a:pt x="55" y="199"/>
                  </a:cubicBezTo>
                  <a:cubicBezTo>
                    <a:pt x="55" y="199"/>
                    <a:pt x="55" y="199"/>
                    <a:pt x="55" y="198"/>
                  </a:cubicBezTo>
                  <a:close/>
                  <a:moveTo>
                    <a:pt x="80" y="198"/>
                  </a:moveTo>
                  <a:cubicBezTo>
                    <a:pt x="80" y="198"/>
                    <a:pt x="79" y="198"/>
                    <a:pt x="79" y="198"/>
                  </a:cubicBezTo>
                  <a:cubicBezTo>
                    <a:pt x="79" y="199"/>
                    <a:pt x="79" y="199"/>
                    <a:pt x="79" y="199"/>
                  </a:cubicBezTo>
                  <a:cubicBezTo>
                    <a:pt x="79" y="200"/>
                    <a:pt x="79" y="200"/>
                    <a:pt x="78" y="200"/>
                  </a:cubicBezTo>
                  <a:cubicBezTo>
                    <a:pt x="78" y="200"/>
                    <a:pt x="78" y="200"/>
                    <a:pt x="78" y="200"/>
                  </a:cubicBezTo>
                  <a:cubicBezTo>
                    <a:pt x="78" y="201"/>
                    <a:pt x="78" y="201"/>
                    <a:pt x="78" y="201"/>
                  </a:cubicBezTo>
                  <a:lnTo>
                    <a:pt x="79" y="201"/>
                  </a:lnTo>
                  <a:cubicBezTo>
                    <a:pt x="79" y="201"/>
                    <a:pt x="80" y="200"/>
                    <a:pt x="80" y="200"/>
                  </a:cubicBezTo>
                  <a:cubicBezTo>
                    <a:pt x="80" y="199"/>
                    <a:pt x="80" y="199"/>
                    <a:pt x="81"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6" y="198"/>
                  </a:cubicBezTo>
                  <a:cubicBezTo>
                    <a:pt x="26" y="198"/>
                    <a:pt x="26" y="198"/>
                    <a:pt x="26" y="198"/>
                  </a:cubicBezTo>
                  <a:cubicBezTo>
                    <a:pt x="27" y="198"/>
                    <a:pt x="27" y="198"/>
                    <a:pt x="28" y="198"/>
                  </a:cubicBezTo>
                  <a:cubicBezTo>
                    <a:pt x="28" y="199"/>
                    <a:pt x="29" y="198"/>
                    <a:pt x="29" y="198"/>
                  </a:cubicBezTo>
                  <a:cubicBezTo>
                    <a:pt x="28" y="197"/>
                    <a:pt x="28" y="197"/>
                    <a:pt x="28" y="196"/>
                  </a:cubicBezTo>
                  <a:cubicBezTo>
                    <a:pt x="28" y="196"/>
                    <a:pt x="27" y="196"/>
                    <a:pt x="26" y="196"/>
                  </a:cubicBezTo>
                  <a:cubicBezTo>
                    <a:pt x="26" y="196"/>
                    <a:pt x="26" y="197"/>
                    <a:pt x="26" y="197"/>
                  </a:cubicBezTo>
                  <a:cubicBezTo>
                    <a:pt x="26" y="197"/>
                    <a:pt x="26" y="197"/>
                    <a:pt x="27" y="197"/>
                  </a:cubicBezTo>
                  <a:cubicBezTo>
                    <a:pt x="27" y="197"/>
                    <a:pt x="27" y="197"/>
                    <a:pt x="27" y="197"/>
                  </a:cubicBezTo>
                  <a:cubicBezTo>
                    <a:pt x="27" y="197"/>
                    <a:pt x="27"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0" y="196"/>
                    <a:pt x="30" y="196"/>
                    <a:pt x="30" y="196"/>
                  </a:cubicBezTo>
                  <a:cubicBezTo>
                    <a:pt x="30" y="195"/>
                    <a:pt x="30" y="195"/>
                    <a:pt x="29" y="195"/>
                  </a:cubicBezTo>
                  <a:cubicBezTo>
                    <a:pt x="29" y="196"/>
                    <a:pt x="29" y="196"/>
                    <a:pt x="30" y="197"/>
                  </a:cubicBezTo>
                  <a:cubicBezTo>
                    <a:pt x="30" y="197"/>
                    <a:pt x="31" y="197"/>
                    <a:pt x="31" y="196"/>
                  </a:cubicBezTo>
                  <a:close/>
                  <a:moveTo>
                    <a:pt x="22" y="195"/>
                  </a:moveTo>
                  <a:cubicBezTo>
                    <a:pt x="21" y="196"/>
                    <a:pt x="21" y="196"/>
                    <a:pt x="21" y="196"/>
                  </a:cubicBezTo>
                  <a:cubicBezTo>
                    <a:pt x="21" y="197"/>
                    <a:pt x="22" y="197"/>
                    <a:pt x="22" y="196"/>
                  </a:cubicBezTo>
                  <a:cubicBezTo>
                    <a:pt x="22" y="196"/>
                    <a:pt x="23" y="196"/>
                    <a:pt x="23" y="196"/>
                  </a:cubicBezTo>
                  <a:cubicBezTo>
                    <a:pt x="23" y="196"/>
                    <a:pt x="22" y="195"/>
                    <a:pt x="22" y="195"/>
                  </a:cubicBezTo>
                  <a:close/>
                  <a:moveTo>
                    <a:pt x="35" y="195"/>
                  </a:moveTo>
                  <a:cubicBezTo>
                    <a:pt x="34" y="195"/>
                    <a:pt x="34" y="195"/>
                    <a:pt x="34" y="195"/>
                  </a:cubicBezTo>
                  <a:cubicBezTo>
                    <a:pt x="34" y="195"/>
                    <a:pt x="33" y="195"/>
                    <a:pt x="33" y="195"/>
                  </a:cubicBezTo>
                  <a:cubicBezTo>
                    <a:pt x="34" y="195"/>
                    <a:pt x="34" y="195"/>
                    <a:pt x="34" y="195"/>
                  </a:cubicBezTo>
                  <a:cubicBezTo>
                    <a:pt x="34" y="195"/>
                    <a:pt x="35" y="195"/>
                    <a:pt x="35"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7"/>
                    <a:pt x="9" y="196"/>
                    <a:pt x="10" y="196"/>
                  </a:cubicBezTo>
                  <a:cubicBezTo>
                    <a:pt x="10" y="195"/>
                    <a:pt x="10" y="194"/>
                    <a:pt x="9" y="194"/>
                  </a:cubicBezTo>
                  <a:cubicBezTo>
                    <a:pt x="9" y="195"/>
                    <a:pt x="9" y="195"/>
                    <a:pt x="8" y="195"/>
                  </a:cubicBezTo>
                  <a:lnTo>
                    <a:pt x="7" y="195"/>
                  </a:lnTo>
                  <a:lnTo>
                    <a:pt x="8" y="196"/>
                  </a:lnTo>
                  <a:close/>
                  <a:moveTo>
                    <a:pt x="42" y="197"/>
                  </a:moveTo>
                  <a:cubicBezTo>
                    <a:pt x="43" y="196"/>
                    <a:pt x="42" y="195"/>
                    <a:pt x="40" y="195"/>
                  </a:cubicBezTo>
                  <a:cubicBezTo>
                    <a:pt x="40" y="195"/>
                    <a:pt x="40" y="195"/>
                    <a:pt x="40" y="194"/>
                  </a:cubicBezTo>
                  <a:cubicBezTo>
                    <a:pt x="39" y="194"/>
                    <a:pt x="39" y="194"/>
                    <a:pt x="39" y="194"/>
                  </a:cubicBezTo>
                  <a:cubicBezTo>
                    <a:pt x="39" y="194"/>
                    <a:pt x="39" y="195"/>
                    <a:pt x="40" y="195"/>
                  </a:cubicBezTo>
                  <a:cubicBezTo>
                    <a:pt x="40" y="195"/>
                    <a:pt x="40" y="196"/>
                    <a:pt x="40" y="196"/>
                  </a:cubicBezTo>
                  <a:cubicBezTo>
                    <a:pt x="40" y="196"/>
                    <a:pt x="41" y="197"/>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5"/>
                    <a:pt x="18" y="195"/>
                  </a:cubicBezTo>
                  <a:cubicBezTo>
                    <a:pt x="18" y="195"/>
                    <a:pt x="18" y="195"/>
                    <a:pt x="18" y="194"/>
                  </a:cubicBezTo>
                  <a:close/>
                  <a:moveTo>
                    <a:pt x="42" y="195"/>
                  </a:moveTo>
                  <a:cubicBezTo>
                    <a:pt x="43" y="195"/>
                    <a:pt x="43" y="195"/>
                    <a:pt x="43" y="195"/>
                  </a:cubicBezTo>
                  <a:cubicBezTo>
                    <a:pt x="43" y="195"/>
                    <a:pt x="44" y="194"/>
                    <a:pt x="44" y="194"/>
                  </a:cubicBezTo>
                  <a:cubicBezTo>
                    <a:pt x="44" y="194"/>
                    <a:pt x="44" y="194"/>
                    <a:pt x="44" y="194"/>
                  </a:cubicBezTo>
                  <a:cubicBezTo>
                    <a:pt x="43" y="193"/>
                    <a:pt x="43" y="193"/>
                    <a:pt x="43" y="193"/>
                  </a:cubicBezTo>
                  <a:cubicBezTo>
                    <a:pt x="43" y="194"/>
                    <a:pt x="43" y="194"/>
                    <a:pt x="42" y="194"/>
                  </a:cubicBezTo>
                  <a:lnTo>
                    <a:pt x="42" y="195"/>
                  </a:lnTo>
                  <a:close/>
                  <a:moveTo>
                    <a:pt x="58" y="193"/>
                  </a:moveTo>
                  <a:cubicBezTo>
                    <a:pt x="58" y="193"/>
                    <a:pt x="58" y="193"/>
                    <a:pt x="58" y="193"/>
                  </a:cubicBezTo>
                  <a:cubicBezTo>
                    <a:pt x="57" y="193"/>
                    <a:pt x="57" y="193"/>
                    <a:pt x="57" y="193"/>
                  </a:cubicBezTo>
                  <a:cubicBezTo>
                    <a:pt x="57"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5" y="193"/>
                    <a:pt x="25" y="193"/>
                  </a:cubicBezTo>
                  <a:cubicBezTo>
                    <a:pt x="25" y="193"/>
                    <a:pt x="25" y="193"/>
                    <a:pt x="24" y="192"/>
                  </a:cubicBezTo>
                  <a:cubicBezTo>
                    <a:pt x="24" y="192"/>
                    <a:pt x="24" y="192"/>
                    <a:pt x="23" y="192"/>
                  </a:cubicBezTo>
                  <a:cubicBezTo>
                    <a:pt x="23" y="193"/>
                    <a:pt x="24" y="194"/>
                    <a:pt x="24" y="194"/>
                  </a:cubicBezTo>
                  <a:cubicBezTo>
                    <a:pt x="25" y="194"/>
                    <a:pt x="26" y="195"/>
                    <a:pt x="27" y="195"/>
                  </a:cubicBezTo>
                  <a:close/>
                  <a:moveTo>
                    <a:pt x="65" y="194"/>
                  </a:moveTo>
                  <a:cubicBezTo>
                    <a:pt x="66" y="194"/>
                    <a:pt x="66" y="194"/>
                    <a:pt x="66" y="193"/>
                  </a:cubicBezTo>
                  <a:cubicBezTo>
                    <a:pt x="67" y="192"/>
                    <a:pt x="66" y="192"/>
                    <a:pt x="65" y="192"/>
                  </a:cubicBezTo>
                  <a:cubicBezTo>
                    <a:pt x="65" y="192"/>
                    <a:pt x="65" y="192"/>
                    <a:pt x="65" y="193"/>
                  </a:cubicBezTo>
                  <a:cubicBezTo>
                    <a:pt x="65" y="193"/>
                    <a:pt x="65" y="193"/>
                    <a:pt x="65" y="194"/>
                  </a:cubicBezTo>
                  <a:close/>
                  <a:moveTo>
                    <a:pt x="29" y="192"/>
                  </a:moveTo>
                  <a:cubicBezTo>
                    <a:pt x="29" y="192"/>
                    <a:pt x="29" y="192"/>
                    <a:pt x="28" y="192"/>
                  </a:cubicBezTo>
                  <a:cubicBezTo>
                    <a:pt x="28" y="192"/>
                    <a:pt x="28" y="192"/>
                    <a:pt x="28" y="192"/>
                  </a:cubicBezTo>
                  <a:cubicBezTo>
                    <a:pt x="28"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1" y="192"/>
                    <a:pt x="11" y="191"/>
                    <a:pt x="11" y="191"/>
                  </a:cubicBezTo>
                  <a:close/>
                  <a:moveTo>
                    <a:pt x="27" y="191"/>
                  </a:moveTo>
                  <a:cubicBezTo>
                    <a:pt x="27" y="191"/>
                    <a:pt x="27" y="190"/>
                    <a:pt x="27" y="190"/>
                  </a:cubicBezTo>
                  <a:cubicBezTo>
                    <a:pt x="26" y="190"/>
                    <a:pt x="26" y="190"/>
                    <a:pt x="26" y="190"/>
                  </a:cubicBezTo>
                  <a:cubicBezTo>
                    <a:pt x="26" y="191"/>
                    <a:pt x="26" y="191"/>
                    <a:pt x="26" y="191"/>
                  </a:cubicBezTo>
                  <a:cubicBezTo>
                    <a:pt x="27" y="191"/>
                    <a:pt x="27" y="191"/>
                    <a:pt x="27" y="191"/>
                  </a:cubicBezTo>
                  <a:close/>
                  <a:moveTo>
                    <a:pt x="49" y="191"/>
                  </a:moveTo>
                  <a:cubicBezTo>
                    <a:pt x="50" y="191"/>
                    <a:pt x="50" y="191"/>
                    <a:pt x="50" y="191"/>
                  </a:cubicBezTo>
                  <a:cubicBezTo>
                    <a:pt x="50" y="191"/>
                    <a:pt x="50" y="191"/>
                    <a:pt x="51" y="191"/>
                  </a:cubicBezTo>
                  <a:cubicBezTo>
                    <a:pt x="51" y="191"/>
                    <a:pt x="51" y="191"/>
                    <a:pt x="51" y="191"/>
                  </a:cubicBezTo>
                  <a:cubicBezTo>
                    <a:pt x="51" y="191"/>
                    <a:pt x="51" y="190"/>
                    <a:pt x="51" y="190"/>
                  </a:cubicBezTo>
                  <a:cubicBezTo>
                    <a:pt x="51" y="190"/>
                    <a:pt x="51" y="190"/>
                    <a:pt x="50" y="190"/>
                  </a:cubicBezTo>
                  <a:cubicBezTo>
                    <a:pt x="50" y="190"/>
                    <a:pt x="50" y="190"/>
                    <a:pt x="50" y="190"/>
                  </a:cubicBezTo>
                  <a:cubicBezTo>
                    <a:pt x="50" y="190"/>
                    <a:pt x="50" y="190"/>
                    <a:pt x="50" y="190"/>
                  </a:cubicBezTo>
                  <a:cubicBezTo>
                    <a:pt x="50" y="190"/>
                    <a:pt x="50" y="191"/>
                    <a:pt x="49" y="191"/>
                  </a:cubicBezTo>
                  <a:close/>
                  <a:moveTo>
                    <a:pt x="35" y="193"/>
                  </a:moveTo>
                  <a:cubicBezTo>
                    <a:pt x="35" y="193"/>
                    <a:pt x="36" y="193"/>
                    <a:pt x="36" y="193"/>
                  </a:cubicBezTo>
                  <a:cubicBezTo>
                    <a:pt x="37" y="192"/>
                    <a:pt x="37" y="192"/>
                    <a:pt x="37" y="191"/>
                  </a:cubicBezTo>
                  <a:cubicBezTo>
                    <a:pt x="38" y="191"/>
                    <a:pt x="38" y="190"/>
                    <a:pt x="38" y="190"/>
                  </a:cubicBezTo>
                  <a:cubicBezTo>
                    <a:pt x="37" y="190"/>
                    <a:pt x="37" y="189"/>
                    <a:pt x="37" y="189"/>
                  </a:cubicBezTo>
                  <a:cubicBezTo>
                    <a:pt x="37" y="190"/>
                    <a:pt x="36" y="191"/>
                    <a:pt x="36" y="191"/>
                  </a:cubicBezTo>
                  <a:cubicBezTo>
                    <a:pt x="35" y="191"/>
                    <a:pt x="35" y="192"/>
                    <a:pt x="35" y="193"/>
                  </a:cubicBezTo>
                  <a:close/>
                  <a:moveTo>
                    <a:pt x="24" y="192"/>
                  </a:moveTo>
                  <a:cubicBezTo>
                    <a:pt x="24" y="192"/>
                    <a:pt x="25" y="192"/>
                    <a:pt x="25" y="191"/>
                  </a:cubicBezTo>
                  <a:cubicBezTo>
                    <a:pt x="25" y="191"/>
                    <a:pt x="25" y="191"/>
                    <a:pt x="26" y="190"/>
                  </a:cubicBezTo>
                  <a:cubicBezTo>
                    <a:pt x="26" y="190"/>
                    <a:pt x="25" y="189"/>
                    <a:pt x="25" y="189"/>
                  </a:cubicBezTo>
                  <a:cubicBezTo>
                    <a:pt x="25" y="189"/>
                    <a:pt x="25" y="189"/>
                    <a:pt x="24" y="189"/>
                  </a:cubicBezTo>
                  <a:lnTo>
                    <a:pt x="24" y="192"/>
                  </a:lnTo>
                  <a:close/>
                  <a:moveTo>
                    <a:pt x="28" y="191"/>
                  </a:moveTo>
                  <a:cubicBezTo>
                    <a:pt x="28" y="191"/>
                    <a:pt x="29" y="190"/>
                    <a:pt x="29" y="190"/>
                  </a:cubicBezTo>
                  <a:cubicBezTo>
                    <a:pt x="29" y="190"/>
                    <a:pt x="29" y="189"/>
                    <a:pt x="29" y="189"/>
                  </a:cubicBezTo>
                  <a:cubicBezTo>
                    <a:pt x="29" y="189"/>
                    <a:pt x="29" y="189"/>
                    <a:pt x="29" y="188"/>
                  </a:cubicBezTo>
                  <a:cubicBezTo>
                    <a:pt x="29" y="188"/>
                    <a:pt x="29" y="188"/>
                    <a:pt x="28" y="188"/>
                  </a:cubicBezTo>
                  <a:cubicBezTo>
                    <a:pt x="28" y="188"/>
                    <a:pt x="28" y="188"/>
                    <a:pt x="28" y="189"/>
                  </a:cubicBezTo>
                  <a:cubicBezTo>
                    <a:pt x="28" y="189"/>
                    <a:pt x="28" y="189"/>
                    <a:pt x="28" y="190"/>
                  </a:cubicBezTo>
                  <a:cubicBezTo>
                    <a:pt x="28" y="190"/>
                    <a:pt x="28" y="190"/>
                    <a:pt x="28" y="190"/>
                  </a:cubicBezTo>
                  <a:cubicBezTo>
                    <a:pt x="28" y="190"/>
                    <a:pt x="28" y="191"/>
                    <a:pt x="28" y="191"/>
                  </a:cubicBezTo>
                  <a:close/>
                  <a:moveTo>
                    <a:pt x="65" y="188"/>
                  </a:moveTo>
                  <a:cubicBezTo>
                    <a:pt x="66" y="188"/>
                    <a:pt x="67" y="188"/>
                    <a:pt x="67" y="187"/>
                  </a:cubicBezTo>
                  <a:cubicBezTo>
                    <a:pt x="67" y="186"/>
                    <a:pt x="67" y="186"/>
                    <a:pt x="66" y="186"/>
                  </a:cubicBezTo>
                  <a:cubicBezTo>
                    <a:pt x="66" y="186"/>
                    <a:pt x="66" y="187"/>
                    <a:pt x="66" y="187"/>
                  </a:cubicBezTo>
                  <a:cubicBezTo>
                    <a:pt x="65" y="187"/>
                    <a:pt x="65" y="188"/>
                    <a:pt x="65" y="188"/>
                  </a:cubicBezTo>
                  <a:close/>
                  <a:moveTo>
                    <a:pt x="67" y="185"/>
                  </a:moveTo>
                  <a:cubicBezTo>
                    <a:pt x="66" y="185"/>
                    <a:pt x="66" y="185"/>
                    <a:pt x="66" y="185"/>
                  </a:cubicBezTo>
                  <a:cubicBezTo>
                    <a:pt x="66" y="185"/>
                    <a:pt x="66" y="185"/>
                    <a:pt x="66" y="186"/>
                  </a:cubicBezTo>
                  <a:cubicBezTo>
                    <a:pt x="66" y="186"/>
                    <a:pt x="66" y="186"/>
                    <a:pt x="66" y="186"/>
                  </a:cubicBezTo>
                  <a:cubicBezTo>
                    <a:pt x="67" y="185"/>
                    <a:pt x="67" y="185"/>
                    <a:pt x="67" y="185"/>
                  </a:cubicBezTo>
                  <a:close/>
                  <a:moveTo>
                    <a:pt x="26" y="189"/>
                  </a:moveTo>
                  <a:cubicBezTo>
                    <a:pt x="27" y="188"/>
                    <a:pt x="28" y="188"/>
                    <a:pt x="28" y="187"/>
                  </a:cubicBezTo>
                  <a:cubicBezTo>
                    <a:pt x="28" y="187"/>
                    <a:pt x="29" y="186"/>
                    <a:pt x="29" y="185"/>
                  </a:cubicBezTo>
                  <a:cubicBezTo>
                    <a:pt x="28" y="185"/>
                    <a:pt x="28" y="185"/>
                    <a:pt x="28" y="185"/>
                  </a:cubicBezTo>
                  <a:cubicBezTo>
                    <a:pt x="28" y="186"/>
                    <a:pt x="27" y="186"/>
                    <a:pt x="27" y="186"/>
                  </a:cubicBezTo>
                  <a:cubicBezTo>
                    <a:pt x="27" y="187"/>
                    <a:pt x="27" y="187"/>
                    <a:pt x="27" y="187"/>
                  </a:cubicBezTo>
                  <a:cubicBezTo>
                    <a:pt x="27" y="187"/>
                    <a:pt x="26" y="187"/>
                    <a:pt x="26" y="187"/>
                  </a:cubicBezTo>
                  <a:lnTo>
                    <a:pt x="26" y="189"/>
                  </a:lnTo>
                  <a:close/>
                  <a:moveTo>
                    <a:pt x="14" y="182"/>
                  </a:moveTo>
                  <a:cubicBezTo>
                    <a:pt x="15" y="182"/>
                    <a:pt x="16" y="181"/>
                    <a:pt x="16" y="181"/>
                  </a:cubicBezTo>
                  <a:cubicBezTo>
                    <a:pt x="16" y="181"/>
                    <a:pt x="17" y="180"/>
                    <a:pt x="17" y="179"/>
                  </a:cubicBezTo>
                  <a:cubicBezTo>
                    <a:pt x="15" y="179"/>
                    <a:pt x="14" y="180"/>
                    <a:pt x="14" y="182"/>
                  </a:cubicBezTo>
                  <a:close/>
                  <a:moveTo>
                    <a:pt x="31" y="155"/>
                  </a:moveTo>
                  <a:cubicBezTo>
                    <a:pt x="31" y="155"/>
                    <a:pt x="31" y="155"/>
                    <a:pt x="31" y="155"/>
                  </a:cubicBezTo>
                  <a:cubicBezTo>
                    <a:pt x="31" y="154"/>
                    <a:pt x="30" y="154"/>
                    <a:pt x="30" y="154"/>
                  </a:cubicBezTo>
                  <a:cubicBezTo>
                    <a:pt x="30" y="155"/>
                    <a:pt x="30"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5"/>
                    <a:pt x="33" y="154"/>
                  </a:cubicBezTo>
                  <a:cubicBezTo>
                    <a:pt x="33" y="154"/>
                    <a:pt x="32" y="154"/>
                    <a:pt x="32" y="154"/>
                  </a:cubicBezTo>
                  <a:close/>
                  <a:moveTo>
                    <a:pt x="32" y="145"/>
                  </a:moveTo>
                  <a:cubicBezTo>
                    <a:pt x="32" y="145"/>
                    <a:pt x="32" y="145"/>
                    <a:pt x="32" y="145"/>
                  </a:cubicBezTo>
                  <a:cubicBezTo>
                    <a:pt x="32" y="145"/>
                    <a:pt x="32" y="145"/>
                    <a:pt x="32" y="145"/>
                  </a:cubicBezTo>
                  <a:cubicBezTo>
                    <a:pt x="32" y="145"/>
                    <a:pt x="32" y="145"/>
                    <a:pt x="32" y="145"/>
                  </a:cubicBezTo>
                  <a:cubicBezTo>
                    <a:pt x="33" y="145"/>
                    <a:pt x="33" y="145"/>
                    <a:pt x="32" y="145"/>
                  </a:cubicBezTo>
                  <a:close/>
                  <a:moveTo>
                    <a:pt x="55" y="99"/>
                  </a:moveTo>
                  <a:cubicBezTo>
                    <a:pt x="54" y="99"/>
                    <a:pt x="54" y="99"/>
                    <a:pt x="54" y="98"/>
                  </a:cubicBezTo>
                  <a:cubicBezTo>
                    <a:pt x="55" y="98"/>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10" y="97"/>
                    <a:pt x="10" y="97"/>
                  </a:cubicBezTo>
                  <a:cubicBezTo>
                    <a:pt x="10" y="97"/>
                    <a:pt x="10" y="98"/>
                    <a:pt x="10" y="98"/>
                  </a:cubicBezTo>
                  <a:cubicBezTo>
                    <a:pt x="10" y="97"/>
                    <a:pt x="10" y="97"/>
                    <a:pt x="10" y="97"/>
                  </a:cubicBezTo>
                  <a:cubicBezTo>
                    <a:pt x="10" y="97"/>
                    <a:pt x="11" y="97"/>
                    <a:pt x="11" y="97"/>
                  </a:cubicBezTo>
                  <a:cubicBezTo>
                    <a:pt x="10" y="97"/>
                    <a:pt x="10" y="97"/>
                    <a:pt x="10" y="96"/>
                  </a:cubicBezTo>
                  <a:cubicBezTo>
                    <a:pt x="10" y="96"/>
                    <a:pt x="10" y="96"/>
                    <a:pt x="10" y="96"/>
                  </a:cubicBezTo>
                  <a:cubicBezTo>
                    <a:pt x="10" y="96"/>
                    <a:pt x="10" y="97"/>
                    <a:pt x="9" y="97"/>
                  </a:cubicBezTo>
                  <a:cubicBezTo>
                    <a:pt x="9" y="97"/>
                    <a:pt x="9" y="97"/>
                    <a:pt x="9" y="97"/>
                  </a:cubicBezTo>
                  <a:close/>
                  <a:moveTo>
                    <a:pt x="11" y="80"/>
                  </a:moveTo>
                  <a:cubicBezTo>
                    <a:pt x="11" y="79"/>
                    <a:pt x="11" y="79"/>
                    <a:pt x="12" y="79"/>
                  </a:cubicBezTo>
                  <a:cubicBezTo>
                    <a:pt x="12" y="79"/>
                    <a:pt x="12" y="79"/>
                    <a:pt x="11" y="78"/>
                  </a:cubicBezTo>
                  <a:cubicBezTo>
                    <a:pt x="11" y="78"/>
                    <a:pt x="11" y="78"/>
                    <a:pt x="11" y="78"/>
                  </a:cubicBezTo>
                  <a:cubicBezTo>
                    <a:pt x="11" y="79"/>
                    <a:pt x="11" y="79"/>
                    <a:pt x="11" y="79"/>
                  </a:cubicBezTo>
                  <a:cubicBezTo>
                    <a:pt x="11" y="80"/>
                    <a:pt x="11" y="80"/>
                    <a:pt x="11" y="80"/>
                  </a:cubicBezTo>
                  <a:close/>
                  <a:moveTo>
                    <a:pt x="20" y="65"/>
                  </a:moveTo>
                  <a:cubicBezTo>
                    <a:pt x="20" y="65"/>
                    <a:pt x="19" y="65"/>
                    <a:pt x="19" y="65"/>
                  </a:cubicBezTo>
                  <a:cubicBezTo>
                    <a:pt x="19" y="64"/>
                    <a:pt x="19" y="65"/>
                    <a:pt x="19" y="65"/>
                  </a:cubicBezTo>
                  <a:cubicBezTo>
                    <a:pt x="19" y="65"/>
                    <a:pt x="19" y="65"/>
                    <a:pt x="19" y="65"/>
                  </a:cubicBezTo>
                  <a:cubicBezTo>
                    <a:pt x="19" y="65"/>
                    <a:pt x="19" y="65"/>
                    <a:pt x="20" y="65"/>
                  </a:cubicBezTo>
                  <a:close/>
                  <a:moveTo>
                    <a:pt x="51" y="54"/>
                  </a:moveTo>
                  <a:cubicBezTo>
                    <a:pt x="50" y="54"/>
                    <a:pt x="50" y="54"/>
                    <a:pt x="50" y="54"/>
                  </a:cubicBezTo>
                  <a:cubicBezTo>
                    <a:pt x="50" y="54"/>
                    <a:pt x="50" y="55"/>
                    <a:pt x="50" y="55"/>
                  </a:cubicBezTo>
                  <a:cubicBezTo>
                    <a:pt x="50" y="55"/>
                    <a:pt x="50" y="55"/>
                    <a:pt x="50" y="55"/>
                  </a:cubicBezTo>
                  <a:cubicBezTo>
                    <a:pt x="51" y="55"/>
                    <a:pt x="51" y="54"/>
                    <a:pt x="51" y="54"/>
                  </a:cubicBezTo>
                  <a:close/>
                  <a:moveTo>
                    <a:pt x="43" y="56"/>
                  </a:moveTo>
                  <a:cubicBezTo>
                    <a:pt x="43" y="55"/>
                    <a:pt x="43" y="55"/>
                    <a:pt x="44" y="55"/>
                  </a:cubicBezTo>
                  <a:cubicBezTo>
                    <a:pt x="44" y="55"/>
                    <a:pt x="44" y="54"/>
                    <a:pt x="44" y="54"/>
                  </a:cubicBezTo>
                  <a:cubicBezTo>
                    <a:pt x="44" y="54"/>
                    <a:pt x="43" y="54"/>
                    <a:pt x="43" y="53"/>
                  </a:cubicBezTo>
                  <a:cubicBezTo>
                    <a:pt x="43" y="52"/>
                    <a:pt x="43" y="52"/>
                    <a:pt x="42" y="52"/>
                  </a:cubicBezTo>
                  <a:cubicBezTo>
                    <a:pt x="43" y="53"/>
                    <a:pt x="43" y="53"/>
                    <a:pt x="43" y="54"/>
                  </a:cubicBezTo>
                  <a:cubicBezTo>
                    <a:pt x="43" y="55"/>
                    <a:pt x="43" y="55"/>
                    <a:pt x="43" y="56"/>
                  </a:cubicBezTo>
                  <a:close/>
                  <a:moveTo>
                    <a:pt x="45" y="47"/>
                  </a:moveTo>
                  <a:cubicBezTo>
                    <a:pt x="45" y="47"/>
                    <a:pt x="45" y="47"/>
                    <a:pt x="45" y="47"/>
                  </a:cubicBezTo>
                  <a:cubicBezTo>
                    <a:pt x="45" y="47"/>
                    <a:pt x="45" y="47"/>
                    <a:pt x="45" y="48"/>
                  </a:cubicBezTo>
                  <a:cubicBezTo>
                    <a:pt x="45" y="48"/>
                    <a:pt x="45" y="48"/>
                    <a:pt x="45" y="47"/>
                  </a:cubicBezTo>
                  <a:cubicBezTo>
                    <a:pt x="46" y="47"/>
                    <a:pt x="46" y="47"/>
                    <a:pt x="45" y="47"/>
                  </a:cubicBezTo>
                  <a:close/>
                  <a:moveTo>
                    <a:pt x="45" y="46"/>
                  </a:moveTo>
                  <a:cubicBezTo>
                    <a:pt x="45" y="46"/>
                    <a:pt x="45" y="45"/>
                    <a:pt x="45" y="45"/>
                  </a:cubicBezTo>
                  <a:cubicBezTo>
                    <a:pt x="45" y="44"/>
                    <a:pt x="45" y="44"/>
                    <a:pt x="44" y="44"/>
                  </a:cubicBezTo>
                  <a:cubicBezTo>
                    <a:pt x="44" y="44"/>
                    <a:pt x="44" y="45"/>
                    <a:pt x="44" y="45"/>
                  </a:cubicBezTo>
                  <a:cubicBezTo>
                    <a:pt x="44" y="46"/>
                    <a:pt x="44" y="46"/>
                    <a:pt x="45" y="46"/>
                  </a:cubicBezTo>
                  <a:close/>
                  <a:moveTo>
                    <a:pt x="44" y="40"/>
                  </a:moveTo>
                  <a:cubicBezTo>
                    <a:pt x="44" y="40"/>
                    <a:pt x="44" y="40"/>
                    <a:pt x="43" y="40"/>
                  </a:cubicBezTo>
                  <a:cubicBezTo>
                    <a:pt x="43" y="40"/>
                    <a:pt x="43" y="40"/>
                    <a:pt x="43" y="40"/>
                  </a:cubicBezTo>
                  <a:cubicBezTo>
                    <a:pt x="43"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6" y="34"/>
                    <a:pt x="26" y="34"/>
                    <a:pt x="26" y="35"/>
                  </a:cubicBezTo>
                  <a:cubicBezTo>
                    <a:pt x="26" y="35"/>
                    <a:pt x="26" y="35"/>
                    <a:pt x="26" y="35"/>
                  </a:cubicBezTo>
                  <a:cubicBezTo>
                    <a:pt x="27" y="35"/>
                    <a:pt x="27" y="35"/>
                    <a:pt x="27" y="35"/>
                  </a:cubicBezTo>
                  <a:close/>
                  <a:moveTo>
                    <a:pt x="49" y="31"/>
                  </a:moveTo>
                  <a:cubicBezTo>
                    <a:pt x="49" y="31"/>
                    <a:pt x="49" y="31"/>
                    <a:pt x="48" y="31"/>
                  </a:cubicBezTo>
                  <a:cubicBezTo>
                    <a:pt x="48" y="31"/>
                    <a:pt x="48" y="31"/>
                    <a:pt x="48" y="32"/>
                  </a:cubicBezTo>
                  <a:cubicBezTo>
                    <a:pt x="48" y="32"/>
                    <a:pt x="49" y="32"/>
                    <a:pt x="49" y="32"/>
                  </a:cubicBezTo>
                  <a:cubicBezTo>
                    <a:pt x="49" y="32"/>
                    <a:pt x="49" y="32"/>
                    <a:pt x="49" y="31"/>
                  </a:cubicBezTo>
                  <a:close/>
                  <a:moveTo>
                    <a:pt x="31" y="33"/>
                  </a:moveTo>
                  <a:cubicBezTo>
                    <a:pt x="32" y="33"/>
                    <a:pt x="32" y="34"/>
                    <a:pt x="32" y="35"/>
                  </a:cubicBezTo>
                  <a:cubicBezTo>
                    <a:pt x="33" y="35"/>
                    <a:pt x="33" y="36"/>
                    <a:pt x="34" y="36"/>
                  </a:cubicBezTo>
                  <a:cubicBezTo>
                    <a:pt x="35" y="35"/>
                    <a:pt x="35" y="34"/>
                    <a:pt x="35" y="32"/>
                  </a:cubicBezTo>
                  <a:cubicBezTo>
                    <a:pt x="35" y="31"/>
                    <a:pt x="34" y="31"/>
                    <a:pt x="33" y="30"/>
                  </a:cubicBezTo>
                  <a:cubicBezTo>
                    <a:pt x="33" y="30"/>
                    <a:pt x="33" y="31"/>
                    <a:pt x="33" y="31"/>
                  </a:cubicBezTo>
                  <a:cubicBezTo>
                    <a:pt x="32" y="31"/>
                    <a:pt x="32" y="31"/>
                    <a:pt x="32" y="31"/>
                  </a:cubicBezTo>
                  <a:cubicBezTo>
                    <a:pt x="32" y="31"/>
                    <a:pt x="32" y="32"/>
                    <a:pt x="31" y="32"/>
                  </a:cubicBezTo>
                  <a:cubicBezTo>
                    <a:pt x="31" y="32"/>
                    <a:pt x="31" y="32"/>
                    <a:pt x="31"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2" y="30"/>
                  </a:cubicBezTo>
                  <a:cubicBezTo>
                    <a:pt x="13" y="30"/>
                    <a:pt x="13" y="30"/>
                    <a:pt x="13" y="29"/>
                  </a:cubicBezTo>
                  <a:cubicBezTo>
                    <a:pt x="13" y="29"/>
                    <a:pt x="13" y="29"/>
                    <a:pt x="12" y="30"/>
                  </a:cubicBezTo>
                  <a:close/>
                  <a:moveTo>
                    <a:pt x="75" y="33"/>
                  </a:moveTo>
                  <a:cubicBezTo>
                    <a:pt x="76" y="33"/>
                    <a:pt x="76" y="33"/>
                    <a:pt x="77" y="32"/>
                  </a:cubicBezTo>
                  <a:cubicBezTo>
                    <a:pt x="77" y="32"/>
                    <a:pt x="77" y="31"/>
                    <a:pt x="78" y="31"/>
                  </a:cubicBezTo>
                  <a:cubicBezTo>
                    <a:pt x="78" y="30"/>
                    <a:pt x="78" y="30"/>
                    <a:pt x="78" y="29"/>
                  </a:cubicBezTo>
                  <a:cubicBezTo>
                    <a:pt x="78" y="29"/>
                    <a:pt x="78" y="28"/>
                    <a:pt x="77" y="28"/>
                  </a:cubicBezTo>
                  <a:cubicBezTo>
                    <a:pt x="77" y="29"/>
                    <a:pt x="77" y="30"/>
                    <a:pt x="76" y="30"/>
                  </a:cubicBezTo>
                  <a:cubicBezTo>
                    <a:pt x="76" y="31"/>
                    <a:pt x="76" y="32"/>
                    <a:pt x="75"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8" y="26"/>
                  </a:moveTo>
                  <a:cubicBezTo>
                    <a:pt x="28" y="26"/>
                    <a:pt x="28" y="26"/>
                    <a:pt x="28" y="26"/>
                  </a:cubicBezTo>
                  <a:cubicBezTo>
                    <a:pt x="28" y="26"/>
                    <a:pt x="27" y="26"/>
                    <a:pt x="27" y="26"/>
                  </a:cubicBezTo>
                  <a:cubicBezTo>
                    <a:pt x="27" y="26"/>
                    <a:pt x="27" y="26"/>
                    <a:pt x="28" y="27"/>
                  </a:cubicBezTo>
                  <a:cubicBezTo>
                    <a:pt x="28" y="27"/>
                    <a:pt x="28" y="26"/>
                    <a:pt x="28" y="26"/>
                  </a:cubicBezTo>
                  <a:close/>
                  <a:moveTo>
                    <a:pt x="92" y="23"/>
                  </a:moveTo>
                  <a:cubicBezTo>
                    <a:pt x="92" y="22"/>
                    <a:pt x="92" y="22"/>
                    <a:pt x="92" y="22"/>
                  </a:cubicBezTo>
                  <a:cubicBezTo>
                    <a:pt x="92" y="22"/>
                    <a:pt x="91" y="22"/>
                    <a:pt x="91" y="23"/>
                  </a:cubicBezTo>
                  <a:cubicBezTo>
                    <a:pt x="91" y="23"/>
                    <a:pt x="91"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4" y="21"/>
                    <a:pt x="35" y="21"/>
                  </a:cubicBezTo>
                  <a:cubicBezTo>
                    <a:pt x="35" y="21"/>
                    <a:pt x="35" y="20"/>
                    <a:pt x="35" y="20"/>
                  </a:cubicBezTo>
                  <a:cubicBezTo>
                    <a:pt x="35" y="20"/>
                    <a:pt x="34" y="20"/>
                    <a:pt x="34" y="19"/>
                  </a:cubicBezTo>
                  <a:close/>
                  <a:moveTo>
                    <a:pt x="25" y="18"/>
                  </a:moveTo>
                  <a:cubicBezTo>
                    <a:pt x="25" y="18"/>
                    <a:pt x="25" y="18"/>
                    <a:pt x="25" y="18"/>
                  </a:cubicBezTo>
                  <a:cubicBezTo>
                    <a:pt x="25" y="18"/>
                    <a:pt x="26" y="17"/>
                    <a:pt x="26" y="17"/>
                  </a:cubicBezTo>
                  <a:cubicBezTo>
                    <a:pt x="26" y="17"/>
                    <a:pt x="25" y="17"/>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20"/>
                    <a:pt x="66" y="19"/>
                  </a:cubicBezTo>
                  <a:cubicBezTo>
                    <a:pt x="66" y="18"/>
                    <a:pt x="66" y="17"/>
                    <a:pt x="67" y="16"/>
                  </a:cubicBezTo>
                  <a:cubicBezTo>
                    <a:pt x="66" y="16"/>
                    <a:pt x="66" y="16"/>
                    <a:pt x="65" y="15"/>
                  </a:cubicBezTo>
                  <a:cubicBezTo>
                    <a:pt x="65"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7" y="15"/>
                    <a:pt x="7" y="15"/>
                    <a:pt x="7" y="16"/>
                  </a:cubicBezTo>
                  <a:cubicBezTo>
                    <a:pt x="7" y="16"/>
                    <a:pt x="7" y="16"/>
                    <a:pt x="8" y="16"/>
                  </a:cubicBezTo>
                  <a:close/>
                  <a:moveTo>
                    <a:pt x="51" y="15"/>
                  </a:moveTo>
                  <a:cubicBezTo>
                    <a:pt x="51" y="15"/>
                    <a:pt x="51" y="14"/>
                    <a:pt x="52" y="14"/>
                  </a:cubicBezTo>
                  <a:cubicBezTo>
                    <a:pt x="52" y="14"/>
                    <a:pt x="52" y="14"/>
                    <a:pt x="53" y="14"/>
                  </a:cubicBezTo>
                  <a:lnTo>
                    <a:pt x="53" y="13"/>
                  </a:lnTo>
                  <a:cubicBezTo>
                    <a:pt x="52" y="13"/>
                    <a:pt x="51" y="13"/>
                    <a:pt x="50" y="14"/>
                  </a:cubicBezTo>
                  <a:cubicBezTo>
                    <a:pt x="50" y="14"/>
                    <a:pt x="50" y="15"/>
                    <a:pt x="51" y="15"/>
                  </a:cubicBezTo>
                  <a:close/>
                  <a:moveTo>
                    <a:pt x="26" y="11"/>
                  </a:moveTo>
                  <a:cubicBezTo>
                    <a:pt x="26" y="11"/>
                    <a:pt x="26" y="10"/>
                    <a:pt x="25" y="10"/>
                  </a:cubicBezTo>
                  <a:cubicBezTo>
                    <a:pt x="25" y="10"/>
                    <a:pt x="25" y="10"/>
                    <a:pt x="25" y="11"/>
                  </a:cubicBezTo>
                  <a:cubicBezTo>
                    <a:pt x="25" y="11"/>
                    <a:pt x="25" y="11"/>
                    <a:pt x="25" y="11"/>
                  </a:cubicBezTo>
                  <a:cubicBezTo>
                    <a:pt x="25"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8"/>
                    <a:pt x="15" y="8"/>
                  </a:cubicBezTo>
                  <a:cubicBezTo>
                    <a:pt x="15" y="7"/>
                    <a:pt x="15" y="8"/>
                    <a:pt x="15" y="8"/>
                  </a:cubicBezTo>
                  <a:cubicBezTo>
                    <a:pt x="15" y="8"/>
                    <a:pt x="15" y="8"/>
                    <a:pt x="14"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2" y="5"/>
                    <a:pt x="12" y="5"/>
                    <a:pt x="12" y="5"/>
                  </a:cubicBezTo>
                  <a:close/>
                  <a:moveTo>
                    <a:pt x="7" y="6"/>
                  </a:moveTo>
                  <a:cubicBezTo>
                    <a:pt x="7"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1" y="6"/>
                  </a:cubicBezTo>
                  <a:cubicBezTo>
                    <a:pt x="72" y="6"/>
                    <a:pt x="72" y="5"/>
                    <a:pt x="72" y="5"/>
                  </a:cubicBezTo>
                  <a:cubicBezTo>
                    <a:pt x="72" y="5"/>
                    <a:pt x="72" y="4"/>
                    <a:pt x="71" y="4"/>
                  </a:cubicBezTo>
                  <a:close/>
                  <a:moveTo>
                    <a:pt x="63" y="4"/>
                  </a:moveTo>
                  <a:cubicBezTo>
                    <a:pt x="63" y="5"/>
                    <a:pt x="63" y="5"/>
                    <a:pt x="64" y="5"/>
                  </a:cubicBezTo>
                  <a:cubicBezTo>
                    <a:pt x="64" y="5"/>
                    <a:pt x="64" y="6"/>
                    <a:pt x="65"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19" y="1"/>
                    <a:pt x="19" y="1"/>
                    <a:pt x="18" y="1"/>
                  </a:cubicBezTo>
                  <a:cubicBezTo>
                    <a:pt x="18" y="2"/>
                    <a:pt x="19" y="3"/>
                    <a:pt x="21" y="3"/>
                  </a:cubicBezTo>
                  <a:close/>
                  <a:moveTo>
                    <a:pt x="13" y="206"/>
                  </a:moveTo>
                  <a:cubicBezTo>
                    <a:pt x="13" y="206"/>
                    <a:pt x="14" y="205"/>
                    <a:pt x="14" y="205"/>
                  </a:cubicBezTo>
                  <a:cubicBezTo>
                    <a:pt x="14" y="205"/>
                    <a:pt x="14" y="205"/>
                    <a:pt x="15" y="205"/>
                  </a:cubicBezTo>
                  <a:cubicBezTo>
                    <a:pt x="15" y="205"/>
                    <a:pt x="16" y="205"/>
                    <a:pt x="16" y="205"/>
                  </a:cubicBezTo>
                  <a:cubicBezTo>
                    <a:pt x="16" y="204"/>
                    <a:pt x="16" y="204"/>
                    <a:pt x="16" y="204"/>
                  </a:cubicBezTo>
                  <a:cubicBezTo>
                    <a:pt x="16" y="203"/>
                    <a:pt x="16" y="203"/>
                    <a:pt x="15" y="203"/>
                  </a:cubicBezTo>
                  <a:cubicBezTo>
                    <a:pt x="15" y="203"/>
                    <a:pt x="15" y="203"/>
                    <a:pt x="15" y="204"/>
                  </a:cubicBezTo>
                  <a:cubicBezTo>
                    <a:pt x="14" y="204"/>
                    <a:pt x="14" y="204"/>
                    <a:pt x="14" y="204"/>
                  </a:cubicBezTo>
                  <a:cubicBezTo>
                    <a:pt x="14" y="204"/>
                    <a:pt x="14" y="204"/>
                    <a:pt x="14" y="203"/>
                  </a:cubicBezTo>
                  <a:cubicBezTo>
                    <a:pt x="14" y="203"/>
                    <a:pt x="13" y="203"/>
                    <a:pt x="13" y="203"/>
                  </a:cubicBezTo>
                  <a:cubicBezTo>
                    <a:pt x="13" y="202"/>
                    <a:pt x="13" y="202"/>
                    <a:pt x="13" y="202"/>
                  </a:cubicBezTo>
                  <a:cubicBezTo>
                    <a:pt x="14" y="201"/>
                    <a:pt x="14" y="201"/>
                    <a:pt x="14" y="200"/>
                  </a:cubicBezTo>
                  <a:cubicBezTo>
                    <a:pt x="14" y="200"/>
                    <a:pt x="14" y="199"/>
                    <a:pt x="14" y="199"/>
                  </a:cubicBezTo>
                  <a:cubicBezTo>
                    <a:pt x="14" y="199"/>
                    <a:pt x="13" y="200"/>
                    <a:pt x="12" y="201"/>
                  </a:cubicBezTo>
                  <a:cubicBezTo>
                    <a:pt x="11" y="201"/>
                    <a:pt x="10" y="201"/>
                    <a:pt x="9" y="201"/>
                  </a:cubicBezTo>
                  <a:cubicBezTo>
                    <a:pt x="9" y="201"/>
                    <a:pt x="9" y="200"/>
                    <a:pt x="9" y="200"/>
                  </a:cubicBezTo>
                  <a:cubicBezTo>
                    <a:pt x="9" y="200"/>
                    <a:pt x="10" y="200"/>
                    <a:pt x="10" y="200"/>
                  </a:cubicBezTo>
                  <a:cubicBezTo>
                    <a:pt x="11" y="199"/>
                    <a:pt x="11" y="199"/>
                    <a:pt x="12" y="199"/>
                  </a:cubicBezTo>
                  <a:cubicBezTo>
                    <a:pt x="12" y="199"/>
                    <a:pt x="12" y="199"/>
                    <a:pt x="13" y="199"/>
                  </a:cubicBezTo>
                  <a:cubicBezTo>
                    <a:pt x="12" y="199"/>
                    <a:pt x="12" y="198"/>
                    <a:pt x="11" y="198"/>
                  </a:cubicBezTo>
                  <a:cubicBezTo>
                    <a:pt x="10" y="198"/>
                    <a:pt x="9" y="198"/>
                    <a:pt x="9" y="198"/>
                  </a:cubicBezTo>
                  <a:cubicBezTo>
                    <a:pt x="8" y="198"/>
                    <a:pt x="7" y="199"/>
                    <a:pt x="7" y="199"/>
                  </a:cubicBezTo>
                  <a:cubicBezTo>
                    <a:pt x="6" y="200"/>
                    <a:pt x="6" y="200"/>
                    <a:pt x="6" y="201"/>
                  </a:cubicBezTo>
                  <a:cubicBezTo>
                    <a:pt x="6" y="201"/>
                    <a:pt x="6" y="202"/>
                    <a:pt x="7" y="202"/>
                  </a:cubicBezTo>
                  <a:cubicBezTo>
                    <a:pt x="7" y="202"/>
                    <a:pt x="7" y="202"/>
                    <a:pt x="8" y="202"/>
                  </a:cubicBezTo>
                  <a:cubicBezTo>
                    <a:pt x="8" y="203"/>
                    <a:pt x="8" y="203"/>
                    <a:pt x="9" y="203"/>
                  </a:cubicBezTo>
                  <a:cubicBezTo>
                    <a:pt x="9" y="203"/>
                    <a:pt x="9" y="203"/>
                    <a:pt x="10" y="203"/>
                  </a:cubicBezTo>
                  <a:lnTo>
                    <a:pt x="12" y="203"/>
                  </a:lnTo>
                  <a:cubicBezTo>
                    <a:pt x="12" y="203"/>
                    <a:pt x="12" y="203"/>
                    <a:pt x="11" y="203"/>
                  </a:cubicBezTo>
                  <a:cubicBezTo>
                    <a:pt x="11" y="203"/>
                    <a:pt x="11" y="204"/>
                    <a:pt x="11" y="204"/>
                  </a:cubicBezTo>
                  <a:cubicBezTo>
                    <a:pt x="10" y="203"/>
                    <a:pt x="9" y="203"/>
                    <a:pt x="8" y="204"/>
                  </a:cubicBezTo>
                  <a:cubicBezTo>
                    <a:pt x="6" y="204"/>
                    <a:pt x="6" y="204"/>
                    <a:pt x="5" y="204"/>
                  </a:cubicBezTo>
                  <a:cubicBezTo>
                    <a:pt x="5" y="204"/>
                    <a:pt x="5" y="204"/>
                    <a:pt x="5" y="204"/>
                  </a:cubicBezTo>
                  <a:cubicBezTo>
                    <a:pt x="5" y="204"/>
                    <a:pt x="4" y="204"/>
                    <a:pt x="4" y="205"/>
                  </a:cubicBezTo>
                  <a:cubicBezTo>
                    <a:pt x="4" y="205"/>
                    <a:pt x="4" y="205"/>
                    <a:pt x="4" y="205"/>
                  </a:cubicBezTo>
                  <a:cubicBezTo>
                    <a:pt x="4" y="205"/>
                    <a:pt x="3" y="205"/>
                    <a:pt x="3" y="205"/>
                  </a:cubicBezTo>
                  <a:cubicBezTo>
                    <a:pt x="3" y="206"/>
                    <a:pt x="2" y="207"/>
                    <a:pt x="2" y="207"/>
                  </a:cubicBezTo>
                  <a:cubicBezTo>
                    <a:pt x="1" y="208"/>
                    <a:pt x="0" y="208"/>
                    <a:pt x="0" y="208"/>
                  </a:cubicBezTo>
                  <a:lnTo>
                    <a:pt x="0" y="0"/>
                  </a:lnTo>
                  <a:cubicBezTo>
                    <a:pt x="0" y="0"/>
                    <a:pt x="0" y="0"/>
                    <a:pt x="0" y="0"/>
                  </a:cubicBezTo>
                  <a:cubicBezTo>
                    <a:pt x="1" y="0"/>
                    <a:pt x="1" y="0"/>
                    <a:pt x="1" y="1"/>
                  </a:cubicBezTo>
                  <a:cubicBezTo>
                    <a:pt x="1" y="1"/>
                    <a:pt x="1" y="1"/>
                    <a:pt x="2" y="1"/>
                  </a:cubicBezTo>
                  <a:cubicBezTo>
                    <a:pt x="2" y="1"/>
                    <a:pt x="2" y="1"/>
                    <a:pt x="2" y="0"/>
                  </a:cubicBezTo>
                  <a:cubicBezTo>
                    <a:pt x="2" y="0"/>
                    <a:pt x="3" y="0"/>
                    <a:pt x="3" y="1"/>
                  </a:cubicBezTo>
                  <a:cubicBezTo>
                    <a:pt x="3" y="1"/>
                    <a:pt x="3" y="1"/>
                    <a:pt x="2" y="1"/>
                  </a:cubicBezTo>
                  <a:cubicBezTo>
                    <a:pt x="2" y="1"/>
                    <a:pt x="2" y="2"/>
                    <a:pt x="2" y="2"/>
                  </a:cubicBezTo>
                  <a:cubicBezTo>
                    <a:pt x="2" y="2"/>
                    <a:pt x="2" y="3"/>
                    <a:pt x="2" y="3"/>
                  </a:cubicBezTo>
                  <a:cubicBezTo>
                    <a:pt x="3" y="3"/>
                    <a:pt x="4" y="3"/>
                    <a:pt x="4" y="2"/>
                  </a:cubicBezTo>
                  <a:cubicBezTo>
                    <a:pt x="4" y="1"/>
                    <a:pt x="5" y="1"/>
                    <a:pt x="5" y="0"/>
                  </a:cubicBezTo>
                  <a:cubicBezTo>
                    <a:pt x="5" y="0"/>
                    <a:pt x="6" y="0"/>
                    <a:pt x="6" y="0"/>
                  </a:cubicBezTo>
                  <a:cubicBezTo>
                    <a:pt x="6" y="1"/>
                    <a:pt x="7" y="1"/>
                    <a:pt x="7" y="1"/>
                  </a:cubicBezTo>
                  <a:cubicBezTo>
                    <a:pt x="7" y="1"/>
                    <a:pt x="7" y="1"/>
                    <a:pt x="7" y="2"/>
                  </a:cubicBezTo>
                  <a:cubicBezTo>
                    <a:pt x="8" y="2"/>
                    <a:pt x="8" y="2"/>
                    <a:pt x="8" y="2"/>
                  </a:cubicBezTo>
                  <a:cubicBezTo>
                    <a:pt x="8" y="2"/>
                    <a:pt x="9" y="2"/>
                    <a:pt x="9" y="1"/>
                  </a:cubicBezTo>
                  <a:cubicBezTo>
                    <a:pt x="8"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6" y="0"/>
                    <a:pt x="59" y="0"/>
                  </a:cubicBezTo>
                  <a:cubicBezTo>
                    <a:pt x="59" y="1"/>
                    <a:pt x="60" y="1"/>
                    <a:pt x="60" y="1"/>
                  </a:cubicBezTo>
                  <a:cubicBezTo>
                    <a:pt x="60" y="1"/>
                    <a:pt x="61" y="1"/>
                    <a:pt x="61" y="2"/>
                  </a:cubicBezTo>
                  <a:cubicBezTo>
                    <a:pt x="61" y="1"/>
                    <a:pt x="62" y="1"/>
                    <a:pt x="63" y="1"/>
                  </a:cubicBezTo>
                  <a:cubicBezTo>
                    <a:pt x="63" y="0"/>
                    <a:pt x="64" y="0"/>
                    <a:pt x="65" y="0"/>
                  </a:cubicBezTo>
                  <a:cubicBezTo>
                    <a:pt x="66" y="0"/>
                    <a:pt x="66" y="0"/>
                    <a:pt x="67" y="1"/>
                  </a:cubicBezTo>
                  <a:cubicBezTo>
                    <a:pt x="68" y="1"/>
                    <a:pt x="68" y="1"/>
                    <a:pt x="69" y="2"/>
                  </a:cubicBezTo>
                  <a:cubicBezTo>
                    <a:pt x="69" y="2"/>
                    <a:pt x="69" y="2"/>
                    <a:pt x="69" y="2"/>
                  </a:cubicBezTo>
                  <a:cubicBezTo>
                    <a:pt x="69" y="1"/>
                    <a:pt x="70" y="1"/>
                    <a:pt x="70" y="1"/>
                  </a:cubicBezTo>
                  <a:cubicBezTo>
                    <a:pt x="70" y="1"/>
                    <a:pt x="70" y="1"/>
                    <a:pt x="70" y="0"/>
                  </a:cubicBezTo>
                  <a:cubicBezTo>
                    <a:pt x="70" y="0"/>
                    <a:pt x="70" y="0"/>
                    <a:pt x="71" y="0"/>
                  </a:cubicBezTo>
                  <a:cubicBezTo>
                    <a:pt x="73" y="1"/>
                    <a:pt x="75" y="1"/>
                    <a:pt x="77" y="1"/>
                  </a:cubicBezTo>
                  <a:lnTo>
                    <a:pt x="81" y="1"/>
                  </a:lnTo>
                  <a:cubicBezTo>
                    <a:pt x="83" y="1"/>
                    <a:pt x="85" y="1"/>
                    <a:pt x="86" y="0"/>
                  </a:cubicBezTo>
                  <a:cubicBezTo>
                    <a:pt x="88" y="0"/>
                    <a:pt x="90" y="0"/>
                    <a:pt x="92" y="0"/>
                  </a:cubicBezTo>
                  <a:lnTo>
                    <a:pt x="92"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1"/>
                    <a:pt x="75" y="170"/>
                  </a:cubicBezTo>
                  <a:cubicBezTo>
                    <a:pt x="82" y="170"/>
                    <a:pt x="89" y="170"/>
                    <a:pt x="96" y="170"/>
                  </a:cubicBezTo>
                  <a:lnTo>
                    <a:pt x="96" y="202"/>
                  </a:lnTo>
                  <a:cubicBezTo>
                    <a:pt x="96" y="203"/>
                    <a:pt x="96" y="203"/>
                    <a:pt x="96" y="203"/>
                  </a:cubicBezTo>
                  <a:cubicBezTo>
                    <a:pt x="95" y="203"/>
                    <a:pt x="95" y="203"/>
                    <a:pt x="94" y="203"/>
                  </a:cubicBezTo>
                  <a:cubicBezTo>
                    <a:pt x="94" y="204"/>
                    <a:pt x="94" y="204"/>
                    <a:pt x="95" y="204"/>
                  </a:cubicBezTo>
                  <a:cubicBezTo>
                    <a:pt x="96" y="204"/>
                    <a:pt x="96" y="205"/>
                    <a:pt x="96" y="205"/>
                  </a:cubicBezTo>
                  <a:lnTo>
                    <a:pt x="96" y="208"/>
                  </a:lnTo>
                  <a:cubicBezTo>
                    <a:pt x="95" y="208"/>
                    <a:pt x="93" y="208"/>
                    <a:pt x="92" y="209"/>
                  </a:cubicBezTo>
                  <a:cubicBezTo>
                    <a:pt x="91" y="209"/>
                    <a:pt x="91" y="210"/>
                    <a:pt x="91" y="212"/>
                  </a:cubicBezTo>
                  <a:cubicBezTo>
                    <a:pt x="91" y="211"/>
                    <a:pt x="90" y="211"/>
                    <a:pt x="89" y="210"/>
                  </a:cubicBezTo>
                  <a:cubicBezTo>
                    <a:pt x="89" y="210"/>
                    <a:pt x="88" y="211"/>
                    <a:pt x="88" y="212"/>
                  </a:cubicBezTo>
                  <a:cubicBezTo>
                    <a:pt x="88" y="211"/>
                    <a:pt x="87" y="211"/>
                    <a:pt x="88" y="211"/>
                  </a:cubicBezTo>
                  <a:cubicBezTo>
                    <a:pt x="88" y="210"/>
                    <a:pt x="88" y="210"/>
                    <a:pt x="88" y="210"/>
                  </a:cubicBezTo>
                  <a:cubicBezTo>
                    <a:pt x="88" y="209"/>
                    <a:pt x="88" y="209"/>
                    <a:pt x="87" y="209"/>
                  </a:cubicBezTo>
                  <a:cubicBezTo>
                    <a:pt x="87" y="208"/>
                    <a:pt x="87" y="208"/>
                    <a:pt x="87" y="208"/>
                  </a:cubicBezTo>
                  <a:cubicBezTo>
                    <a:pt x="86" y="208"/>
                    <a:pt x="85" y="208"/>
                    <a:pt x="85" y="209"/>
                  </a:cubicBezTo>
                  <a:cubicBezTo>
                    <a:pt x="84" y="209"/>
                    <a:pt x="84" y="209"/>
                    <a:pt x="83" y="209"/>
                  </a:cubicBezTo>
                  <a:lnTo>
                    <a:pt x="83" y="208"/>
                  </a:lnTo>
                  <a:cubicBezTo>
                    <a:pt x="83" y="208"/>
                    <a:pt x="82" y="208"/>
                    <a:pt x="82" y="208"/>
                  </a:cubicBezTo>
                  <a:cubicBezTo>
                    <a:pt x="81" y="208"/>
                    <a:pt x="80" y="208"/>
                    <a:pt x="79" y="208"/>
                  </a:cubicBezTo>
                  <a:cubicBezTo>
                    <a:pt x="79" y="209"/>
                    <a:pt x="78" y="209"/>
                    <a:pt x="77" y="209"/>
                  </a:cubicBezTo>
                  <a:cubicBezTo>
                    <a:pt x="77" y="210"/>
                    <a:pt x="77" y="211"/>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7" y="211"/>
                    <a:pt x="76" y="212"/>
                  </a:cubicBezTo>
                  <a:cubicBezTo>
                    <a:pt x="76" y="211"/>
                    <a:pt x="76" y="211"/>
                    <a:pt x="76" y="211"/>
                  </a:cubicBezTo>
                  <a:cubicBezTo>
                    <a:pt x="76" y="210"/>
                    <a:pt x="76" y="210"/>
                    <a:pt x="76" y="210"/>
                  </a:cubicBezTo>
                  <a:cubicBezTo>
                    <a:pt x="75" y="210"/>
                    <a:pt x="75" y="210"/>
                    <a:pt x="74" y="211"/>
                  </a:cubicBezTo>
                  <a:cubicBezTo>
                    <a:pt x="74" y="212"/>
                    <a:pt x="73" y="212"/>
                    <a:pt x="73" y="213"/>
                  </a:cubicBezTo>
                  <a:cubicBezTo>
                    <a:pt x="72" y="213"/>
                    <a:pt x="71" y="213"/>
                    <a:pt x="71" y="213"/>
                  </a:cubicBezTo>
                  <a:cubicBezTo>
                    <a:pt x="70" y="213"/>
                    <a:pt x="69" y="213"/>
                    <a:pt x="69" y="213"/>
                  </a:cubicBezTo>
                  <a:cubicBezTo>
                    <a:pt x="68" y="213"/>
                    <a:pt x="67" y="213"/>
                    <a:pt x="67" y="213"/>
                  </a:cubicBezTo>
                  <a:cubicBezTo>
                    <a:pt x="66" y="213"/>
                    <a:pt x="66" y="212"/>
                    <a:pt x="66" y="212"/>
                  </a:cubicBezTo>
                  <a:cubicBezTo>
                    <a:pt x="65" y="211"/>
                    <a:pt x="65" y="211"/>
                    <a:pt x="65" y="211"/>
                  </a:cubicBezTo>
                  <a:cubicBezTo>
                    <a:pt x="65" y="211"/>
                    <a:pt x="66" y="211"/>
                    <a:pt x="66" y="210"/>
                  </a:cubicBezTo>
                  <a:cubicBezTo>
                    <a:pt x="67" y="210"/>
                    <a:pt x="67" y="210"/>
                    <a:pt x="67" y="210"/>
                  </a:cubicBezTo>
                  <a:cubicBezTo>
                    <a:pt x="68" y="210"/>
                    <a:pt x="68" y="209"/>
                    <a:pt x="68" y="209"/>
                  </a:cubicBezTo>
                  <a:cubicBezTo>
                    <a:pt x="67" y="208"/>
                    <a:pt x="66" y="208"/>
                    <a:pt x="65" y="208"/>
                  </a:cubicBezTo>
                  <a:cubicBezTo>
                    <a:pt x="64" y="207"/>
                    <a:pt x="63" y="207"/>
                    <a:pt x="62" y="208"/>
                  </a:cubicBezTo>
                  <a:cubicBezTo>
                    <a:pt x="62" y="208"/>
                    <a:pt x="62" y="209"/>
                    <a:pt x="62" y="209"/>
                  </a:cubicBezTo>
                  <a:cubicBezTo>
                    <a:pt x="62" y="209"/>
                    <a:pt x="62" y="209"/>
                    <a:pt x="63" y="210"/>
                  </a:cubicBezTo>
                  <a:cubicBezTo>
                    <a:pt x="63" y="210"/>
                    <a:pt x="63" y="210"/>
                    <a:pt x="63" y="210"/>
                  </a:cubicBezTo>
                  <a:cubicBezTo>
                    <a:pt x="64" y="210"/>
                    <a:pt x="63" y="211"/>
                    <a:pt x="63" y="211"/>
                  </a:cubicBezTo>
                  <a:cubicBezTo>
                    <a:pt x="62" y="211"/>
                    <a:pt x="62" y="211"/>
                    <a:pt x="62" y="211"/>
                  </a:cubicBezTo>
                  <a:cubicBezTo>
                    <a:pt x="61" y="210"/>
                    <a:pt x="61" y="210"/>
                    <a:pt x="61" y="209"/>
                  </a:cubicBezTo>
                  <a:cubicBezTo>
                    <a:pt x="61" y="209"/>
                    <a:pt x="61" y="208"/>
                    <a:pt x="61" y="208"/>
                  </a:cubicBezTo>
                  <a:cubicBezTo>
                    <a:pt x="61" y="208"/>
                    <a:pt x="60" y="208"/>
                    <a:pt x="59"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7" y="212"/>
                    <a:pt x="57" y="212"/>
                  </a:cubicBezTo>
                  <a:cubicBezTo>
                    <a:pt x="57" y="212"/>
                    <a:pt x="56" y="212"/>
                    <a:pt x="56" y="211"/>
                  </a:cubicBezTo>
                  <a:cubicBezTo>
                    <a:pt x="56" y="211"/>
                    <a:pt x="55" y="211"/>
                    <a:pt x="55" y="211"/>
                  </a:cubicBezTo>
                  <a:cubicBezTo>
                    <a:pt x="55" y="210"/>
                    <a:pt x="54" y="210"/>
                    <a:pt x="54" y="210"/>
                  </a:cubicBezTo>
                  <a:cubicBezTo>
                    <a:pt x="54" y="210"/>
                    <a:pt x="54" y="211"/>
                    <a:pt x="54" y="211"/>
                  </a:cubicBezTo>
                  <a:cubicBezTo>
                    <a:pt x="53" y="211"/>
                    <a:pt x="53" y="211"/>
                    <a:pt x="53" y="210"/>
                  </a:cubicBezTo>
                  <a:cubicBezTo>
                    <a:pt x="53" y="210"/>
                    <a:pt x="53" y="210"/>
                    <a:pt x="53" y="210"/>
                  </a:cubicBezTo>
                  <a:cubicBezTo>
                    <a:pt x="54" y="209"/>
                    <a:pt x="54" y="209"/>
                    <a:pt x="54" y="209"/>
                  </a:cubicBezTo>
                  <a:cubicBezTo>
                    <a:pt x="54" y="209"/>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3"/>
                  </a:cubicBezTo>
                  <a:cubicBezTo>
                    <a:pt x="47" y="213"/>
                    <a:pt x="47" y="213"/>
                    <a:pt x="47" y="213"/>
                  </a:cubicBezTo>
                  <a:cubicBezTo>
                    <a:pt x="46" y="213"/>
                    <a:pt x="46" y="213"/>
                    <a:pt x="46" y="213"/>
                  </a:cubicBezTo>
                  <a:cubicBezTo>
                    <a:pt x="45" y="212"/>
                    <a:pt x="45" y="212"/>
                    <a:pt x="45" y="211"/>
                  </a:cubicBezTo>
                  <a:cubicBezTo>
                    <a:pt x="43" y="212"/>
                    <a:pt x="42" y="212"/>
                    <a:pt x="41" y="211"/>
                  </a:cubicBezTo>
                  <a:cubicBezTo>
                    <a:pt x="40" y="211"/>
                    <a:pt x="39" y="211"/>
                    <a:pt x="38" y="212"/>
                  </a:cubicBezTo>
                  <a:cubicBezTo>
                    <a:pt x="38" y="211"/>
                    <a:pt x="37" y="211"/>
                    <a:pt x="37" y="211"/>
                  </a:cubicBezTo>
                  <a:cubicBezTo>
                    <a:pt x="37" y="211"/>
                    <a:pt x="37" y="210"/>
                    <a:pt x="37" y="210"/>
                  </a:cubicBezTo>
                  <a:cubicBezTo>
                    <a:pt x="36" y="210"/>
                    <a:pt x="36" y="211"/>
                    <a:pt x="35" y="211"/>
                  </a:cubicBezTo>
                  <a:cubicBezTo>
                    <a:pt x="34" y="211"/>
                    <a:pt x="34" y="211"/>
                    <a:pt x="33" y="210"/>
                  </a:cubicBezTo>
                  <a:cubicBezTo>
                    <a:pt x="31" y="210"/>
                    <a:pt x="30" y="211"/>
                    <a:pt x="30" y="212"/>
                  </a:cubicBezTo>
                  <a:cubicBezTo>
                    <a:pt x="29" y="212"/>
                    <a:pt x="29" y="212"/>
                    <a:pt x="29" y="211"/>
                  </a:cubicBezTo>
                  <a:cubicBezTo>
                    <a:pt x="29" y="211"/>
                    <a:pt x="29" y="211"/>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1"/>
                    <a:pt x="28" y="211"/>
                    <a:pt x="28" y="212"/>
                  </a:cubicBezTo>
                  <a:cubicBezTo>
                    <a:pt x="27" y="212"/>
                    <a:pt x="27" y="212"/>
                    <a:pt x="26" y="212"/>
                  </a:cubicBezTo>
                  <a:cubicBezTo>
                    <a:pt x="26" y="212"/>
                    <a:pt x="26" y="211"/>
                    <a:pt x="25" y="211"/>
                  </a:cubicBezTo>
                  <a:cubicBezTo>
                    <a:pt x="25" y="211"/>
                    <a:pt x="25" y="211"/>
                    <a:pt x="24" y="211"/>
                  </a:cubicBezTo>
                  <a:cubicBezTo>
                    <a:pt x="24" y="211"/>
                    <a:pt x="24" y="211"/>
                    <a:pt x="24" y="211"/>
                  </a:cubicBezTo>
                  <a:cubicBezTo>
                    <a:pt x="23" y="211"/>
                    <a:pt x="23" y="211"/>
                    <a:pt x="23" y="211"/>
                  </a:cubicBezTo>
                  <a:cubicBezTo>
                    <a:pt x="24" y="211"/>
                    <a:pt x="24" y="211"/>
                    <a:pt x="24" y="210"/>
                  </a:cubicBezTo>
                  <a:cubicBezTo>
                    <a:pt x="24" y="210"/>
                    <a:pt x="24" y="209"/>
                    <a:pt x="23" y="209"/>
                  </a:cubicBezTo>
                  <a:cubicBezTo>
                    <a:pt x="23" y="209"/>
                    <a:pt x="23" y="209"/>
                    <a:pt x="23" y="209"/>
                  </a:cubicBezTo>
                  <a:cubicBezTo>
                    <a:pt x="22" y="209"/>
                    <a:pt x="22" y="209"/>
                    <a:pt x="22" y="209"/>
                  </a:cubicBezTo>
                  <a:cubicBezTo>
                    <a:pt x="21" y="208"/>
                    <a:pt x="21" y="208"/>
                    <a:pt x="21" y="208"/>
                  </a:cubicBezTo>
                  <a:cubicBezTo>
                    <a:pt x="21" y="208"/>
                    <a:pt x="20" y="208"/>
                    <a:pt x="19" y="208"/>
                  </a:cubicBezTo>
                  <a:cubicBezTo>
                    <a:pt x="19" y="209"/>
                    <a:pt x="18" y="209"/>
                    <a:pt x="18" y="208"/>
                  </a:cubicBezTo>
                  <a:cubicBezTo>
                    <a:pt x="18" y="208"/>
                    <a:pt x="17" y="208"/>
                    <a:pt x="18" y="208"/>
                  </a:cubicBezTo>
                  <a:cubicBezTo>
                    <a:pt x="18" y="208"/>
                    <a:pt x="18" y="208"/>
                    <a:pt x="18" y="208"/>
                  </a:cubicBezTo>
                  <a:cubicBezTo>
                    <a:pt x="17" y="208"/>
                    <a:pt x="16" y="208"/>
                    <a:pt x="15" y="208"/>
                  </a:cubicBezTo>
                  <a:cubicBezTo>
                    <a:pt x="14" y="208"/>
                    <a:pt x="14" y="207"/>
                    <a:pt x="13" y="206"/>
                  </a:cubicBezTo>
                  <a:close/>
                  <a:moveTo>
                    <a:pt x="2" y="208"/>
                  </a:moveTo>
                  <a:cubicBezTo>
                    <a:pt x="2" y="209"/>
                    <a:pt x="2" y="209"/>
                    <a:pt x="2" y="209"/>
                  </a:cubicBezTo>
                  <a:cubicBezTo>
                    <a:pt x="2" y="210"/>
                    <a:pt x="2" y="210"/>
                    <a:pt x="1" y="210"/>
                  </a:cubicBezTo>
                  <a:cubicBezTo>
                    <a:pt x="1" y="211"/>
                    <a:pt x="0"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4" name="Freeform 61">
              <a:extLst>
                <a:ext uri="{FF2B5EF4-FFF2-40B4-BE49-F238E27FC236}">
                  <a16:creationId xmlns:a16="http://schemas.microsoft.com/office/drawing/2014/main" id="{564C76DB-63AE-4D24-A2D0-0B6A2BC252D2}"/>
                </a:ext>
              </a:extLst>
            </p:cNvPr>
            <p:cNvSpPr>
              <a:spLocks noEditPoints="1"/>
            </p:cNvSpPr>
            <p:nvPr/>
          </p:nvSpPr>
          <p:spPr bwMode="auto">
            <a:xfrm>
              <a:off x="5948348" y="5528887"/>
              <a:ext cx="101581" cy="177767"/>
            </a:xfrm>
            <a:custGeom>
              <a:avLst/>
              <a:gdLst>
                <a:gd name="T0" fmla="*/ 38 w 120"/>
                <a:gd name="T1" fmla="*/ 138 h 213"/>
                <a:gd name="T2" fmla="*/ 33 w 120"/>
                <a:gd name="T3" fmla="*/ 144 h 213"/>
                <a:gd name="T4" fmla="*/ 44 w 120"/>
                <a:gd name="T5" fmla="*/ 166 h 213"/>
                <a:gd name="T6" fmla="*/ 76 w 120"/>
                <a:gd name="T7" fmla="*/ 209 h 213"/>
                <a:gd name="T8" fmla="*/ 60 w 120"/>
                <a:gd name="T9" fmla="*/ 208 h 213"/>
                <a:gd name="T10" fmla="*/ 68 w 120"/>
                <a:gd name="T11" fmla="*/ 203 h 213"/>
                <a:gd name="T12" fmla="*/ 72 w 120"/>
                <a:gd name="T13" fmla="*/ 198 h 213"/>
                <a:gd name="T14" fmla="*/ 55 w 120"/>
                <a:gd name="T15" fmla="*/ 170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1 h 213"/>
                <a:gd name="T38" fmla="*/ 66 w 120"/>
                <a:gd name="T39" fmla="*/ 127 h 213"/>
                <a:gd name="T40" fmla="*/ 58 w 120"/>
                <a:gd name="T41" fmla="*/ 124 h 213"/>
                <a:gd name="T42" fmla="*/ 47 w 120"/>
                <a:gd name="T43" fmla="*/ 123 h 213"/>
                <a:gd name="T44" fmla="*/ 69 w 120"/>
                <a:gd name="T45" fmla="*/ 122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7 h 213"/>
                <a:gd name="T58" fmla="*/ 54 w 120"/>
                <a:gd name="T59" fmla="*/ 100 h 213"/>
                <a:gd name="T60" fmla="*/ 84 w 120"/>
                <a:gd name="T61" fmla="*/ 97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59 w 120"/>
                <a:gd name="T75" fmla="*/ 65 h 213"/>
                <a:gd name="T76" fmla="*/ 34 w 120"/>
                <a:gd name="T77" fmla="*/ 60 h 213"/>
                <a:gd name="T78" fmla="*/ 86 w 120"/>
                <a:gd name="T79" fmla="*/ 36 h 213"/>
                <a:gd name="T80" fmla="*/ 67 w 120"/>
                <a:gd name="T81" fmla="*/ 22 h 213"/>
                <a:gd name="T82" fmla="*/ 88 w 120"/>
                <a:gd name="T83" fmla="*/ 5 h 213"/>
                <a:gd name="T84" fmla="*/ 102 w 120"/>
                <a:gd name="T85" fmla="*/ 4 h 213"/>
                <a:gd name="T86" fmla="*/ 67 w 120"/>
                <a:gd name="T87" fmla="*/ 3 h 213"/>
                <a:gd name="T88" fmla="*/ 54 w 120"/>
                <a:gd name="T89" fmla="*/ 2 h 213"/>
                <a:gd name="T90" fmla="*/ 116 w 120"/>
                <a:gd name="T91" fmla="*/ 1 h 213"/>
                <a:gd name="T92" fmla="*/ 71 w 120"/>
                <a:gd name="T93" fmla="*/ 2 h 213"/>
                <a:gd name="T94" fmla="*/ 43 w 120"/>
                <a:gd name="T95" fmla="*/ 151 h 213"/>
                <a:gd name="T96" fmla="*/ 54 w 120"/>
                <a:gd name="T97" fmla="*/ 159 h 213"/>
                <a:gd name="T98" fmla="*/ 57 w 120"/>
                <a:gd name="T99" fmla="*/ 149 h 213"/>
                <a:gd name="T100" fmla="*/ 50 w 120"/>
                <a:gd name="T101" fmla="*/ 142 h 213"/>
                <a:gd name="T102" fmla="*/ 43 w 120"/>
                <a:gd name="T103" fmla="*/ 145 h 213"/>
                <a:gd name="T104" fmla="*/ 40 w 120"/>
                <a:gd name="T105" fmla="*/ 144 h 213"/>
                <a:gd name="T106" fmla="*/ 45 w 120"/>
                <a:gd name="T107" fmla="*/ 128 h 213"/>
                <a:gd name="T108" fmla="*/ 32 w 120"/>
                <a:gd name="T109" fmla="*/ 126 h 213"/>
                <a:gd name="T110" fmla="*/ 37 w 120"/>
                <a:gd name="T111" fmla="*/ 87 h 213"/>
                <a:gd name="T112" fmla="*/ 32 w 120"/>
                <a:gd name="T113" fmla="*/ 81 h 213"/>
                <a:gd name="T114" fmla="*/ 41 w 120"/>
                <a:gd name="T115" fmla="*/ 1 h 213"/>
                <a:gd name="T116" fmla="*/ 85 w 120"/>
                <a:gd name="T117" fmla="*/ 4 h 213"/>
                <a:gd name="T118" fmla="*/ 120 w 120"/>
                <a:gd name="T119" fmla="*/ 6 h 213"/>
                <a:gd name="T120" fmla="*/ 39 w 120"/>
                <a:gd name="T121" fmla="*/ 211 h 213"/>
                <a:gd name="T122" fmla="*/ 39 w 120"/>
                <a:gd name="T123" fmla="*/ 157 h 213"/>
                <a:gd name="T124" fmla="*/ 50 w 120"/>
                <a:gd name="T125" fmla="*/ 16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4"/>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5"/>
                    <a:pt x="34" y="134"/>
                    <a:pt x="35" y="134"/>
                  </a:cubicBezTo>
                  <a:cubicBezTo>
                    <a:pt x="35" y="135"/>
                    <a:pt x="35" y="135"/>
                    <a:pt x="36" y="135"/>
                  </a:cubicBezTo>
                  <a:close/>
                  <a:moveTo>
                    <a:pt x="39" y="136"/>
                  </a:moveTo>
                  <a:cubicBezTo>
                    <a:pt x="39" y="136"/>
                    <a:pt x="39" y="136"/>
                    <a:pt x="39" y="136"/>
                  </a:cubicBezTo>
                  <a:cubicBezTo>
                    <a:pt x="39" y="136"/>
                    <a:pt x="38" y="136"/>
                    <a:pt x="38" y="136"/>
                  </a:cubicBezTo>
                  <a:cubicBezTo>
                    <a:pt x="38" y="136"/>
                    <a:pt x="38" y="137"/>
                    <a:pt x="38" y="137"/>
                  </a:cubicBezTo>
                  <a:cubicBezTo>
                    <a:pt x="38" y="137"/>
                    <a:pt x="38" y="137"/>
                    <a:pt x="38" y="137"/>
                  </a:cubicBezTo>
                  <a:cubicBezTo>
                    <a:pt x="37" y="136"/>
                    <a:pt x="37" y="136"/>
                    <a:pt x="37" y="136"/>
                  </a:cubicBezTo>
                  <a:cubicBezTo>
                    <a:pt x="38" y="135"/>
                    <a:pt x="38" y="135"/>
                    <a:pt x="39" y="136"/>
                  </a:cubicBezTo>
                  <a:close/>
                  <a:moveTo>
                    <a:pt x="34" y="136"/>
                  </a:moveTo>
                  <a:cubicBezTo>
                    <a:pt x="34" y="137"/>
                    <a:pt x="35" y="137"/>
                    <a:pt x="36" y="137"/>
                  </a:cubicBezTo>
                  <a:cubicBezTo>
                    <a:pt x="36" y="136"/>
                    <a:pt x="37" y="136"/>
                    <a:pt x="37" y="137"/>
                  </a:cubicBezTo>
                  <a:cubicBezTo>
                    <a:pt x="37" y="137"/>
                    <a:pt x="38" y="137"/>
                    <a:pt x="38" y="137"/>
                  </a:cubicBezTo>
                  <a:cubicBezTo>
                    <a:pt x="38" y="138"/>
                    <a:pt x="38" y="138"/>
                    <a:pt x="38" y="138"/>
                  </a:cubicBezTo>
                  <a:cubicBezTo>
                    <a:pt x="39" y="139"/>
                    <a:pt x="39" y="139"/>
                    <a:pt x="39" y="139"/>
                  </a:cubicBezTo>
                  <a:cubicBezTo>
                    <a:pt x="39" y="139"/>
                    <a:pt x="39" y="139"/>
                    <a:pt x="38" y="139"/>
                  </a:cubicBezTo>
                  <a:cubicBezTo>
                    <a:pt x="38" y="140"/>
                    <a:pt x="38" y="140"/>
                    <a:pt x="37" y="139"/>
                  </a:cubicBezTo>
                  <a:cubicBezTo>
                    <a:pt x="37" y="139"/>
                    <a:pt x="37" y="139"/>
                    <a:pt x="37" y="139"/>
                  </a:cubicBezTo>
                  <a:cubicBezTo>
                    <a:pt x="37" y="138"/>
                    <a:pt x="36" y="138"/>
                    <a:pt x="36" y="138"/>
                  </a:cubicBezTo>
                  <a:cubicBezTo>
                    <a:pt x="36" y="138"/>
                    <a:pt x="36" y="138"/>
                    <a:pt x="35" y="139"/>
                  </a:cubicBezTo>
                  <a:cubicBezTo>
                    <a:pt x="35" y="139"/>
                    <a:pt x="35" y="139"/>
                    <a:pt x="36" y="140"/>
                  </a:cubicBezTo>
                  <a:cubicBezTo>
                    <a:pt x="36" y="140"/>
                    <a:pt x="36" y="141"/>
                    <a:pt x="36" y="141"/>
                  </a:cubicBezTo>
                  <a:cubicBezTo>
                    <a:pt x="36" y="141"/>
                    <a:pt x="36" y="141"/>
                    <a:pt x="36" y="141"/>
                  </a:cubicBezTo>
                  <a:cubicBezTo>
                    <a:pt x="36" y="140"/>
                    <a:pt x="36" y="140"/>
                    <a:pt x="36" y="140"/>
                  </a:cubicBezTo>
                  <a:cubicBezTo>
                    <a:pt x="37" y="141"/>
                    <a:pt x="37" y="141"/>
                    <a:pt x="37" y="142"/>
                  </a:cubicBezTo>
                  <a:cubicBezTo>
                    <a:pt x="37" y="142"/>
                    <a:pt x="37" y="143"/>
                    <a:pt x="36" y="143"/>
                  </a:cubicBezTo>
                  <a:cubicBezTo>
                    <a:pt x="36" y="143"/>
                    <a:pt x="36" y="143"/>
                    <a:pt x="35" y="143"/>
                  </a:cubicBezTo>
                  <a:cubicBezTo>
                    <a:pt x="35" y="143"/>
                    <a:pt x="35" y="143"/>
                    <a:pt x="34" y="143"/>
                  </a:cubicBezTo>
                  <a:cubicBezTo>
                    <a:pt x="33" y="142"/>
                    <a:pt x="33" y="143"/>
                    <a:pt x="33" y="143"/>
                  </a:cubicBezTo>
                  <a:cubicBezTo>
                    <a:pt x="33" y="143"/>
                    <a:pt x="32" y="143"/>
                    <a:pt x="32" y="142"/>
                  </a:cubicBezTo>
                  <a:cubicBezTo>
                    <a:pt x="32" y="141"/>
                    <a:pt x="33" y="141"/>
                    <a:pt x="33" y="141"/>
                  </a:cubicBezTo>
                  <a:cubicBezTo>
                    <a:pt x="33" y="140"/>
                    <a:pt x="33" y="140"/>
                    <a:pt x="33" y="140"/>
                  </a:cubicBezTo>
                  <a:cubicBezTo>
                    <a:pt x="32" y="139"/>
                    <a:pt x="32" y="139"/>
                    <a:pt x="32" y="139"/>
                  </a:cubicBezTo>
                  <a:cubicBezTo>
                    <a:pt x="33" y="139"/>
                    <a:pt x="34" y="139"/>
                    <a:pt x="34" y="138"/>
                  </a:cubicBezTo>
                  <a:cubicBezTo>
                    <a:pt x="34" y="138"/>
                    <a:pt x="34" y="137"/>
                    <a:pt x="34" y="136"/>
                  </a:cubicBezTo>
                  <a:close/>
                  <a:moveTo>
                    <a:pt x="33" y="144"/>
                  </a:moveTo>
                  <a:cubicBezTo>
                    <a:pt x="33" y="144"/>
                    <a:pt x="34" y="144"/>
                    <a:pt x="34" y="145"/>
                  </a:cubicBezTo>
                  <a:cubicBezTo>
                    <a:pt x="34" y="146"/>
                    <a:pt x="33" y="147"/>
                    <a:pt x="33" y="147"/>
                  </a:cubicBezTo>
                  <a:cubicBezTo>
                    <a:pt x="33" y="146"/>
                    <a:pt x="32" y="146"/>
                    <a:pt x="33" y="145"/>
                  </a:cubicBezTo>
                  <a:cubicBezTo>
                    <a:pt x="33" y="145"/>
                    <a:pt x="33" y="144"/>
                    <a:pt x="33" y="144"/>
                  </a:cubicBezTo>
                  <a:close/>
                  <a:moveTo>
                    <a:pt x="54" y="156"/>
                  </a:moveTo>
                  <a:cubicBezTo>
                    <a:pt x="54" y="156"/>
                    <a:pt x="55" y="157"/>
                    <a:pt x="54" y="157"/>
                  </a:cubicBezTo>
                  <a:cubicBezTo>
                    <a:pt x="54" y="158"/>
                    <a:pt x="54" y="158"/>
                    <a:pt x="53" y="158"/>
                  </a:cubicBezTo>
                  <a:cubicBezTo>
                    <a:pt x="53" y="158"/>
                    <a:pt x="53" y="157"/>
                    <a:pt x="53" y="156"/>
                  </a:cubicBezTo>
                  <a:cubicBezTo>
                    <a:pt x="53" y="156"/>
                    <a:pt x="53" y="156"/>
                    <a:pt x="54" y="156"/>
                  </a:cubicBezTo>
                  <a:close/>
                  <a:moveTo>
                    <a:pt x="33" y="157"/>
                  </a:moveTo>
                  <a:cubicBezTo>
                    <a:pt x="33" y="157"/>
                    <a:pt x="33" y="158"/>
                    <a:pt x="33" y="158"/>
                  </a:cubicBezTo>
                  <a:cubicBezTo>
                    <a:pt x="33" y="158"/>
                    <a:pt x="33" y="159"/>
                    <a:pt x="34" y="159"/>
                  </a:cubicBezTo>
                  <a:cubicBezTo>
                    <a:pt x="34" y="159"/>
                    <a:pt x="35" y="159"/>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60"/>
                  </a:cubicBezTo>
                  <a:cubicBezTo>
                    <a:pt x="51" y="160"/>
                    <a:pt x="51" y="160"/>
                    <a:pt x="51" y="160"/>
                  </a:cubicBezTo>
                  <a:cubicBezTo>
                    <a:pt x="52" y="160"/>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2"/>
                  </a:cubicBezTo>
                  <a:cubicBezTo>
                    <a:pt x="63" y="211"/>
                    <a:pt x="63" y="211"/>
                    <a:pt x="62" y="211"/>
                  </a:cubicBezTo>
                  <a:close/>
                  <a:moveTo>
                    <a:pt x="57" y="212"/>
                  </a:moveTo>
                  <a:cubicBezTo>
                    <a:pt x="57" y="212"/>
                    <a:pt x="58" y="212"/>
                    <a:pt x="58" y="212"/>
                  </a:cubicBezTo>
                  <a:cubicBezTo>
                    <a:pt x="58" y="212"/>
                    <a:pt x="58" y="212"/>
                    <a:pt x="59" y="211"/>
                  </a:cubicBezTo>
                  <a:cubicBezTo>
                    <a:pt x="58" y="211"/>
                    <a:pt x="58" y="211"/>
                    <a:pt x="58" y="211"/>
                  </a:cubicBezTo>
                  <a:cubicBezTo>
                    <a:pt x="57" y="211"/>
                    <a:pt x="57" y="211"/>
                    <a:pt x="57" y="212"/>
                  </a:cubicBezTo>
                  <a:close/>
                  <a:moveTo>
                    <a:pt x="41" y="211"/>
                  </a:moveTo>
                  <a:cubicBezTo>
                    <a:pt x="41" y="211"/>
                    <a:pt x="41" y="211"/>
                    <a:pt x="41" y="211"/>
                  </a:cubicBezTo>
                  <a:lnTo>
                    <a:pt x="41" y="211"/>
                  </a:lnTo>
                  <a:cubicBezTo>
                    <a:pt x="41" y="211"/>
                    <a:pt x="41" y="211"/>
                    <a:pt x="41" y="211"/>
                  </a:cubicBezTo>
                  <a:close/>
                  <a:moveTo>
                    <a:pt x="55" y="210"/>
                  </a:moveTo>
                  <a:cubicBezTo>
                    <a:pt x="55" y="210"/>
                    <a:pt x="55" y="210"/>
                    <a:pt x="56" y="210"/>
                  </a:cubicBezTo>
                  <a:cubicBezTo>
                    <a:pt x="56" y="210"/>
                    <a:pt x="56" y="210"/>
                    <a:pt x="56" y="210"/>
                  </a:cubicBezTo>
                  <a:cubicBezTo>
                    <a:pt x="56" y="209"/>
                    <a:pt x="56" y="209"/>
                    <a:pt x="56" y="209"/>
                  </a:cubicBezTo>
                  <a:cubicBezTo>
                    <a:pt x="55" y="209"/>
                    <a:pt x="55" y="210"/>
                    <a:pt x="55" y="210"/>
                  </a:cubicBezTo>
                  <a:close/>
                  <a:moveTo>
                    <a:pt x="75" y="209"/>
                  </a:moveTo>
                  <a:cubicBezTo>
                    <a:pt x="75" y="210"/>
                    <a:pt x="75" y="210"/>
                    <a:pt x="76" y="210"/>
                  </a:cubicBezTo>
                  <a:cubicBezTo>
                    <a:pt x="76" y="210"/>
                    <a:pt x="77" y="210"/>
                    <a:pt x="77" y="210"/>
                  </a:cubicBezTo>
                  <a:cubicBezTo>
                    <a:pt x="77" y="210"/>
                    <a:pt x="77" y="209"/>
                    <a:pt x="77" y="209"/>
                  </a:cubicBezTo>
                  <a:cubicBezTo>
                    <a:pt x="77" y="209"/>
                    <a:pt x="77" y="209"/>
                    <a:pt x="77" y="209"/>
                  </a:cubicBezTo>
                  <a:cubicBezTo>
                    <a:pt x="77" y="209"/>
                    <a:pt x="76" y="209"/>
                    <a:pt x="76" y="209"/>
                  </a:cubicBezTo>
                  <a:cubicBezTo>
                    <a:pt x="76" y="209"/>
                    <a:pt x="75" y="209"/>
                    <a:pt x="75" y="209"/>
                  </a:cubicBezTo>
                  <a:close/>
                  <a:moveTo>
                    <a:pt x="63" y="209"/>
                  </a:moveTo>
                  <a:cubicBezTo>
                    <a:pt x="63" y="209"/>
                    <a:pt x="64" y="209"/>
                    <a:pt x="64" y="209"/>
                  </a:cubicBezTo>
                  <a:cubicBezTo>
                    <a:pt x="64" y="209"/>
                    <a:pt x="64" y="209"/>
                    <a:pt x="64" y="209"/>
                  </a:cubicBezTo>
                  <a:cubicBezTo>
                    <a:pt x="64" y="209"/>
                    <a:pt x="64" y="208"/>
                    <a:pt x="63" y="208"/>
                  </a:cubicBezTo>
                  <a:lnTo>
                    <a:pt x="63" y="209"/>
                  </a:lnTo>
                  <a:close/>
                  <a:moveTo>
                    <a:pt x="69" y="208"/>
                  </a:moveTo>
                  <a:cubicBezTo>
                    <a:pt x="69" y="208"/>
                    <a:pt x="69" y="208"/>
                    <a:pt x="69" y="208"/>
                  </a:cubicBezTo>
                  <a:cubicBezTo>
                    <a:pt x="68" y="208"/>
                    <a:pt x="68" y="209"/>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1"/>
                    <a:pt x="70" y="211"/>
                  </a:cubicBezTo>
                  <a:cubicBezTo>
                    <a:pt x="70" y="211"/>
                    <a:pt x="71" y="211"/>
                    <a:pt x="71" y="210"/>
                  </a:cubicBezTo>
                  <a:cubicBezTo>
                    <a:pt x="72" y="210"/>
                    <a:pt x="72" y="211"/>
                    <a:pt x="72" y="211"/>
                  </a:cubicBezTo>
                  <a:cubicBezTo>
                    <a:pt x="72" y="212"/>
                    <a:pt x="72" y="212"/>
                    <a:pt x="73" y="212"/>
                  </a:cubicBezTo>
                  <a:cubicBezTo>
                    <a:pt x="73" y="212"/>
                    <a:pt x="73" y="211"/>
                    <a:pt x="73" y="210"/>
                  </a:cubicBezTo>
                  <a:cubicBezTo>
                    <a:pt x="73" y="210"/>
                    <a:pt x="73" y="210"/>
                    <a:pt x="72" y="210"/>
                  </a:cubicBezTo>
                  <a:cubicBezTo>
                    <a:pt x="72" y="210"/>
                    <a:pt x="72" y="210"/>
                    <a:pt x="72" y="210"/>
                  </a:cubicBezTo>
                  <a:cubicBezTo>
                    <a:pt x="72" y="210"/>
                    <a:pt x="72" y="210"/>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8"/>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4"/>
                  </a:moveTo>
                  <a:cubicBezTo>
                    <a:pt x="66" y="204"/>
                    <a:pt x="65" y="204"/>
                    <a:pt x="65" y="204"/>
                  </a:cubicBezTo>
                  <a:cubicBezTo>
                    <a:pt x="64" y="204"/>
                    <a:pt x="64" y="203"/>
                    <a:pt x="63" y="203"/>
                  </a:cubicBezTo>
                  <a:cubicBezTo>
                    <a:pt x="63" y="203"/>
                    <a:pt x="63" y="204"/>
                    <a:pt x="63" y="204"/>
                  </a:cubicBezTo>
                  <a:cubicBezTo>
                    <a:pt x="63" y="205"/>
                    <a:pt x="62" y="205"/>
                    <a:pt x="62" y="205"/>
                  </a:cubicBezTo>
                  <a:cubicBezTo>
                    <a:pt x="62" y="205"/>
                    <a:pt x="61" y="206"/>
                    <a:pt x="61" y="206"/>
                  </a:cubicBezTo>
                  <a:cubicBezTo>
                    <a:pt x="61" y="206"/>
                    <a:pt x="60" y="206"/>
                    <a:pt x="60" y="207"/>
                  </a:cubicBezTo>
                  <a:cubicBezTo>
                    <a:pt x="61" y="207"/>
                    <a:pt x="61" y="207"/>
                    <a:pt x="61" y="207"/>
                  </a:cubicBezTo>
                  <a:cubicBezTo>
                    <a:pt x="62" y="207"/>
                    <a:pt x="62" y="208"/>
                    <a:pt x="63" y="208"/>
                  </a:cubicBezTo>
                  <a:cubicBezTo>
                    <a:pt x="63" y="207"/>
                    <a:pt x="63" y="207"/>
                    <a:pt x="63" y="207"/>
                  </a:cubicBezTo>
                  <a:cubicBezTo>
                    <a:pt x="62" y="206"/>
                    <a:pt x="62" y="206"/>
                    <a:pt x="62" y="205"/>
                  </a:cubicBezTo>
                  <a:cubicBezTo>
                    <a:pt x="63" y="205"/>
                    <a:pt x="63" y="205"/>
                    <a:pt x="64" y="205"/>
                  </a:cubicBezTo>
                  <a:cubicBezTo>
                    <a:pt x="64" y="205"/>
                    <a:pt x="64" y="205"/>
                    <a:pt x="64" y="206"/>
                  </a:cubicBezTo>
                  <a:cubicBezTo>
                    <a:pt x="64" y="206"/>
                    <a:pt x="64" y="206"/>
                    <a:pt x="65" y="206"/>
                  </a:cubicBezTo>
                  <a:cubicBezTo>
                    <a:pt x="66" y="206"/>
                    <a:pt x="66" y="206"/>
                    <a:pt x="67" y="206"/>
                  </a:cubicBezTo>
                  <a:cubicBezTo>
                    <a:pt x="67" y="206"/>
                    <a:pt x="68" y="205"/>
                    <a:pt x="68" y="205"/>
                  </a:cubicBezTo>
                  <a:cubicBezTo>
                    <a:pt x="68" y="205"/>
                    <a:pt x="69" y="205"/>
                    <a:pt x="69" y="205"/>
                  </a:cubicBezTo>
                  <a:cubicBezTo>
                    <a:pt x="69" y="204"/>
                    <a:pt x="69" y="204"/>
                    <a:pt x="69" y="204"/>
                  </a:cubicBezTo>
                  <a:cubicBezTo>
                    <a:pt x="68" y="204"/>
                    <a:pt x="68" y="203"/>
                    <a:pt x="68" y="203"/>
                  </a:cubicBezTo>
                  <a:cubicBezTo>
                    <a:pt x="68" y="203"/>
                    <a:pt x="67" y="203"/>
                    <a:pt x="67" y="203"/>
                  </a:cubicBezTo>
                  <a:cubicBezTo>
                    <a:pt x="67" y="203"/>
                    <a:pt x="67" y="204"/>
                    <a:pt x="67" y="204"/>
                  </a:cubicBezTo>
                  <a:close/>
                  <a:moveTo>
                    <a:pt x="42" y="202"/>
                  </a:moveTo>
                  <a:cubicBezTo>
                    <a:pt x="42" y="202"/>
                    <a:pt x="41" y="203"/>
                    <a:pt x="41" y="203"/>
                  </a:cubicBezTo>
                  <a:cubicBezTo>
                    <a:pt x="41" y="203"/>
                    <a:pt x="41" y="203"/>
                    <a:pt x="41" y="203"/>
                  </a:cubicBezTo>
                  <a:cubicBezTo>
                    <a:pt x="42" y="204"/>
                    <a:pt x="43" y="204"/>
                    <a:pt x="43" y="204"/>
                  </a:cubicBezTo>
                  <a:cubicBezTo>
                    <a:pt x="44" y="203"/>
                    <a:pt x="45" y="203"/>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1"/>
                  </a:moveTo>
                  <a:cubicBezTo>
                    <a:pt x="58" y="200"/>
                    <a:pt x="58" y="200"/>
                    <a:pt x="58" y="200"/>
                  </a:cubicBezTo>
                  <a:cubicBezTo>
                    <a:pt x="58" y="200"/>
                    <a:pt x="58" y="200"/>
                    <a:pt x="58" y="200"/>
                  </a:cubicBezTo>
                  <a:cubicBezTo>
                    <a:pt x="58" y="200"/>
                    <a:pt x="58" y="200"/>
                    <a:pt x="58" y="200"/>
                  </a:cubicBezTo>
                  <a:cubicBezTo>
                    <a:pt x="57" y="200"/>
                    <a:pt x="57" y="200"/>
                    <a:pt x="58" y="201"/>
                  </a:cubicBezTo>
                  <a:close/>
                  <a:moveTo>
                    <a:pt x="37" y="200"/>
                  </a:moveTo>
                  <a:cubicBezTo>
                    <a:pt x="37" y="200"/>
                    <a:pt x="37" y="201"/>
                    <a:pt x="37" y="201"/>
                  </a:cubicBezTo>
                  <a:cubicBezTo>
                    <a:pt x="37" y="202"/>
                    <a:pt x="37" y="202"/>
                    <a:pt x="38" y="202"/>
                  </a:cubicBezTo>
                  <a:cubicBezTo>
                    <a:pt x="38" y="203"/>
                    <a:pt x="38" y="203"/>
                    <a:pt x="39" y="203"/>
                  </a:cubicBezTo>
                  <a:cubicBezTo>
                    <a:pt x="39" y="203"/>
                    <a:pt x="40" y="203"/>
                    <a:pt x="40" y="202"/>
                  </a:cubicBezTo>
                  <a:cubicBezTo>
                    <a:pt x="40" y="202"/>
                    <a:pt x="39" y="201"/>
                    <a:pt x="39" y="201"/>
                  </a:cubicBezTo>
                  <a:cubicBezTo>
                    <a:pt x="38" y="200"/>
                    <a:pt x="38" y="200"/>
                    <a:pt x="37" y="200"/>
                  </a:cubicBezTo>
                  <a:close/>
                  <a:moveTo>
                    <a:pt x="72" y="198"/>
                  </a:moveTo>
                  <a:cubicBezTo>
                    <a:pt x="72" y="198"/>
                    <a:pt x="72" y="199"/>
                    <a:pt x="73" y="199"/>
                  </a:cubicBezTo>
                  <a:cubicBezTo>
                    <a:pt x="73" y="199"/>
                    <a:pt x="73" y="199"/>
                    <a:pt x="74" y="199"/>
                  </a:cubicBezTo>
                  <a:cubicBezTo>
                    <a:pt x="74" y="198"/>
                    <a:pt x="74" y="198"/>
                    <a:pt x="74" y="198"/>
                  </a:cubicBezTo>
                  <a:cubicBezTo>
                    <a:pt x="74" y="198"/>
                    <a:pt x="74" y="197"/>
                    <a:pt x="74" y="197"/>
                  </a:cubicBezTo>
                  <a:cubicBezTo>
                    <a:pt x="74" y="197"/>
                    <a:pt x="73" y="197"/>
                    <a:pt x="73" y="197"/>
                  </a:cubicBezTo>
                  <a:cubicBezTo>
                    <a:pt x="72" y="197"/>
                    <a:pt x="72" y="198"/>
                    <a:pt x="72" y="198"/>
                  </a:cubicBezTo>
                  <a:close/>
                  <a:moveTo>
                    <a:pt x="67" y="196"/>
                  </a:moveTo>
                  <a:cubicBezTo>
                    <a:pt x="68" y="197"/>
                    <a:pt x="68" y="196"/>
                    <a:pt x="69" y="196"/>
                  </a:cubicBezTo>
                  <a:cubicBezTo>
                    <a:pt x="69" y="196"/>
                    <a:pt x="70" y="196"/>
                    <a:pt x="70" y="195"/>
                  </a:cubicBezTo>
                  <a:cubicBezTo>
                    <a:pt x="69" y="195"/>
                    <a:pt x="69" y="195"/>
                    <a:pt x="68" y="195"/>
                  </a:cubicBezTo>
                  <a:cubicBezTo>
                    <a:pt x="68" y="196"/>
                    <a:pt x="67" y="196"/>
                    <a:pt x="67" y="196"/>
                  </a:cubicBezTo>
                  <a:close/>
                  <a:moveTo>
                    <a:pt x="57" y="194"/>
                  </a:moveTo>
                  <a:cubicBezTo>
                    <a:pt x="57" y="195"/>
                    <a:pt x="57" y="195"/>
                    <a:pt x="58" y="196"/>
                  </a:cubicBezTo>
                  <a:cubicBezTo>
                    <a:pt x="59" y="196"/>
                    <a:pt x="59" y="196"/>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4"/>
                  </a:cubicBezTo>
                  <a:cubicBezTo>
                    <a:pt x="70" y="184"/>
                    <a:pt x="70" y="184"/>
                    <a:pt x="70" y="184"/>
                  </a:cubicBezTo>
                  <a:close/>
                  <a:moveTo>
                    <a:pt x="55" y="170"/>
                  </a:moveTo>
                  <a:cubicBezTo>
                    <a:pt x="55" y="171"/>
                    <a:pt x="56" y="171"/>
                    <a:pt x="57" y="171"/>
                  </a:cubicBezTo>
                  <a:cubicBezTo>
                    <a:pt x="57" y="170"/>
                    <a:pt x="57" y="170"/>
                    <a:pt x="57" y="170"/>
                  </a:cubicBezTo>
                  <a:cubicBezTo>
                    <a:pt x="56" y="170"/>
                    <a:pt x="56" y="170"/>
                    <a:pt x="56" y="169"/>
                  </a:cubicBezTo>
                  <a:cubicBezTo>
                    <a:pt x="56" y="169"/>
                    <a:pt x="55" y="169"/>
                    <a:pt x="55" y="170"/>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8"/>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8"/>
                  </a:cubicBezTo>
                  <a:close/>
                  <a:moveTo>
                    <a:pt x="81" y="166"/>
                  </a:moveTo>
                  <a:cubicBezTo>
                    <a:pt x="81" y="166"/>
                    <a:pt x="81" y="166"/>
                    <a:pt x="81" y="167"/>
                  </a:cubicBezTo>
                  <a:cubicBezTo>
                    <a:pt x="82" y="167"/>
                    <a:pt x="82" y="167"/>
                    <a:pt x="82" y="166"/>
                  </a:cubicBezTo>
                  <a:cubicBezTo>
                    <a:pt x="82" y="166"/>
                    <a:pt x="82" y="166"/>
                    <a:pt x="82" y="166"/>
                  </a:cubicBezTo>
                  <a:cubicBezTo>
                    <a:pt x="81" y="166"/>
                    <a:pt x="81" y="166"/>
                    <a:pt x="81" y="166"/>
                  </a:cubicBezTo>
                  <a:close/>
                  <a:moveTo>
                    <a:pt x="61" y="165"/>
                  </a:moveTo>
                  <a:cubicBezTo>
                    <a:pt x="61" y="165"/>
                    <a:pt x="61" y="165"/>
                    <a:pt x="61" y="166"/>
                  </a:cubicBezTo>
                  <a:cubicBezTo>
                    <a:pt x="61" y="166"/>
                    <a:pt x="62" y="166"/>
                    <a:pt x="62" y="166"/>
                  </a:cubicBezTo>
                  <a:cubicBezTo>
                    <a:pt x="62" y="166"/>
                    <a:pt x="62" y="165"/>
                    <a:pt x="62" y="165"/>
                  </a:cubicBezTo>
                  <a:cubicBezTo>
                    <a:pt x="62" y="165"/>
                    <a:pt x="61" y="165"/>
                    <a:pt x="61" y="164"/>
                  </a:cubicBezTo>
                  <a:cubicBezTo>
                    <a:pt x="61" y="164"/>
                    <a:pt x="61" y="164"/>
                    <a:pt x="61" y="164"/>
                  </a:cubicBezTo>
                  <a:cubicBezTo>
                    <a:pt x="61" y="164"/>
                    <a:pt x="61" y="164"/>
                    <a:pt x="61" y="165"/>
                  </a:cubicBezTo>
                  <a:close/>
                  <a:moveTo>
                    <a:pt x="79" y="164"/>
                  </a:moveTo>
                  <a:cubicBezTo>
                    <a:pt x="79" y="165"/>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5"/>
                    <a:pt x="51" y="164"/>
                  </a:cubicBezTo>
                  <a:cubicBezTo>
                    <a:pt x="51" y="164"/>
                    <a:pt x="50" y="164"/>
                    <a:pt x="50" y="164"/>
                  </a:cubicBezTo>
                  <a:cubicBezTo>
                    <a:pt x="50" y="164"/>
                    <a:pt x="49" y="164"/>
                    <a:pt x="49" y="165"/>
                  </a:cubicBezTo>
                  <a:close/>
                  <a:moveTo>
                    <a:pt x="52" y="164"/>
                  </a:moveTo>
                  <a:cubicBezTo>
                    <a:pt x="52" y="164"/>
                    <a:pt x="52" y="165"/>
                    <a:pt x="52" y="164"/>
                  </a:cubicBezTo>
                  <a:cubicBezTo>
                    <a:pt x="53" y="164"/>
                    <a:pt x="53" y="164"/>
                    <a:pt x="53" y="163"/>
                  </a:cubicBezTo>
                  <a:cubicBezTo>
                    <a:pt x="53" y="163"/>
                    <a:pt x="52" y="163"/>
                    <a:pt x="52" y="163"/>
                  </a:cubicBezTo>
                  <a:cubicBezTo>
                    <a:pt x="52" y="163"/>
                    <a:pt x="52" y="163"/>
                    <a:pt x="52" y="164"/>
                  </a:cubicBezTo>
                  <a:close/>
                  <a:moveTo>
                    <a:pt x="45" y="166"/>
                  </a:moveTo>
                  <a:cubicBezTo>
                    <a:pt x="45" y="165"/>
                    <a:pt x="45" y="165"/>
                    <a:pt x="45" y="164"/>
                  </a:cubicBezTo>
                  <a:cubicBezTo>
                    <a:pt x="45" y="164"/>
                    <a:pt x="45" y="163"/>
                    <a:pt x="44" y="163"/>
                  </a:cubicBezTo>
                  <a:cubicBezTo>
                    <a:pt x="44" y="163"/>
                    <a:pt x="44" y="164"/>
                    <a:pt x="44" y="164"/>
                  </a:cubicBezTo>
                  <a:cubicBezTo>
                    <a:pt x="44" y="165"/>
                    <a:pt x="44" y="165"/>
                    <a:pt x="45" y="166"/>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5"/>
                  </a:moveTo>
                  <a:cubicBezTo>
                    <a:pt x="62" y="165"/>
                    <a:pt x="63" y="164"/>
                    <a:pt x="63" y="164"/>
                  </a:cubicBezTo>
                  <a:cubicBezTo>
                    <a:pt x="63" y="164"/>
                    <a:pt x="63" y="163"/>
                    <a:pt x="64" y="163"/>
                  </a:cubicBezTo>
                  <a:cubicBezTo>
                    <a:pt x="64" y="163"/>
                    <a:pt x="64" y="162"/>
                    <a:pt x="64" y="162"/>
                  </a:cubicBezTo>
                  <a:cubicBezTo>
                    <a:pt x="64" y="162"/>
                    <a:pt x="63" y="162"/>
                    <a:pt x="63" y="162"/>
                  </a:cubicBezTo>
                  <a:cubicBezTo>
                    <a:pt x="63" y="162"/>
                    <a:pt x="63" y="162"/>
                    <a:pt x="63" y="162"/>
                  </a:cubicBezTo>
                  <a:cubicBezTo>
                    <a:pt x="62" y="161"/>
                    <a:pt x="62" y="161"/>
                    <a:pt x="62" y="162"/>
                  </a:cubicBezTo>
                  <a:cubicBezTo>
                    <a:pt x="62" y="163"/>
                    <a:pt x="62" y="164"/>
                    <a:pt x="62" y="165"/>
                  </a:cubicBezTo>
                  <a:close/>
                  <a:moveTo>
                    <a:pt x="68" y="162"/>
                  </a:moveTo>
                  <a:cubicBezTo>
                    <a:pt x="68" y="163"/>
                    <a:pt x="69" y="163"/>
                    <a:pt x="69" y="163"/>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2"/>
                    <a:pt x="55" y="162"/>
                    <a:pt x="55" y="162"/>
                  </a:cubicBezTo>
                  <a:cubicBezTo>
                    <a:pt x="55" y="162"/>
                    <a:pt x="55" y="162"/>
                    <a:pt x="55" y="163"/>
                  </a:cubicBezTo>
                  <a:cubicBezTo>
                    <a:pt x="55" y="163"/>
                    <a:pt x="55" y="163"/>
                    <a:pt x="55" y="163"/>
                  </a:cubicBezTo>
                  <a:cubicBezTo>
                    <a:pt x="56" y="163"/>
                    <a:pt x="56" y="163"/>
                    <a:pt x="57" y="163"/>
                  </a:cubicBezTo>
                  <a:cubicBezTo>
                    <a:pt x="57" y="163"/>
                    <a:pt x="57" y="162"/>
                    <a:pt x="57" y="162"/>
                  </a:cubicBezTo>
                  <a:cubicBezTo>
                    <a:pt x="57" y="162"/>
                    <a:pt x="57" y="162"/>
                    <a:pt x="57" y="162"/>
                  </a:cubicBezTo>
                  <a:cubicBezTo>
                    <a:pt x="56" y="162"/>
                    <a:pt x="56" y="162"/>
                    <a:pt x="56" y="162"/>
                  </a:cubicBezTo>
                  <a:cubicBezTo>
                    <a:pt x="56" y="161"/>
                    <a:pt x="55" y="161"/>
                    <a:pt x="55" y="161"/>
                  </a:cubicBezTo>
                  <a:cubicBezTo>
                    <a:pt x="55" y="161"/>
                    <a:pt x="54" y="161"/>
                    <a:pt x="54" y="160"/>
                  </a:cubicBezTo>
                  <a:cubicBezTo>
                    <a:pt x="54" y="160"/>
                    <a:pt x="54" y="160"/>
                    <a:pt x="53" y="161"/>
                  </a:cubicBezTo>
                  <a:close/>
                  <a:moveTo>
                    <a:pt x="46" y="160"/>
                  </a:moveTo>
                  <a:cubicBezTo>
                    <a:pt x="46" y="160"/>
                    <a:pt x="46" y="161"/>
                    <a:pt x="45" y="161"/>
                  </a:cubicBezTo>
                  <a:cubicBezTo>
                    <a:pt x="45" y="161"/>
                    <a:pt x="45" y="162"/>
                    <a:pt x="44" y="162"/>
                  </a:cubicBezTo>
                  <a:cubicBezTo>
                    <a:pt x="45" y="162"/>
                    <a:pt x="45" y="163"/>
                    <a:pt x="45" y="163"/>
                  </a:cubicBezTo>
                  <a:cubicBezTo>
                    <a:pt x="46" y="163"/>
                    <a:pt x="46" y="163"/>
                    <a:pt x="46" y="163"/>
                  </a:cubicBezTo>
                  <a:cubicBezTo>
                    <a:pt x="46" y="163"/>
                    <a:pt x="46" y="163"/>
                    <a:pt x="46" y="164"/>
                  </a:cubicBezTo>
                  <a:cubicBezTo>
                    <a:pt x="46" y="164"/>
                    <a:pt x="46" y="165"/>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8"/>
                  </a:cubicBezTo>
                  <a:cubicBezTo>
                    <a:pt x="49" y="168"/>
                    <a:pt x="49" y="168"/>
                    <a:pt x="49" y="168"/>
                  </a:cubicBezTo>
                  <a:cubicBezTo>
                    <a:pt x="50" y="168"/>
                    <a:pt x="50" y="168"/>
                    <a:pt x="51" y="168"/>
                  </a:cubicBezTo>
                  <a:cubicBezTo>
                    <a:pt x="51" y="168"/>
                    <a:pt x="51" y="168"/>
                    <a:pt x="52" y="168"/>
                  </a:cubicBezTo>
                  <a:cubicBezTo>
                    <a:pt x="52" y="168"/>
                    <a:pt x="52" y="168"/>
                    <a:pt x="52" y="168"/>
                  </a:cubicBezTo>
                  <a:cubicBezTo>
                    <a:pt x="52" y="168"/>
                    <a:pt x="52" y="168"/>
                    <a:pt x="53" y="168"/>
                  </a:cubicBezTo>
                  <a:cubicBezTo>
                    <a:pt x="53" y="168"/>
                    <a:pt x="53" y="168"/>
                    <a:pt x="53" y="168"/>
                  </a:cubicBezTo>
                  <a:cubicBezTo>
                    <a:pt x="53" y="167"/>
                    <a:pt x="53" y="167"/>
                    <a:pt x="53" y="167"/>
                  </a:cubicBezTo>
                  <a:cubicBezTo>
                    <a:pt x="54" y="167"/>
                    <a:pt x="55" y="167"/>
                    <a:pt x="55" y="166"/>
                  </a:cubicBezTo>
                  <a:cubicBezTo>
                    <a:pt x="56" y="166"/>
                    <a:pt x="57" y="166"/>
                    <a:pt x="57" y="165"/>
                  </a:cubicBezTo>
                  <a:cubicBezTo>
                    <a:pt x="57" y="165"/>
                    <a:pt x="58" y="165"/>
                    <a:pt x="58" y="165"/>
                  </a:cubicBezTo>
                  <a:cubicBezTo>
                    <a:pt x="58" y="165"/>
                    <a:pt x="59" y="164"/>
                    <a:pt x="59" y="164"/>
                  </a:cubicBezTo>
                  <a:cubicBezTo>
                    <a:pt x="59" y="164"/>
                    <a:pt x="59" y="164"/>
                    <a:pt x="59" y="163"/>
                  </a:cubicBezTo>
                  <a:cubicBezTo>
                    <a:pt x="59" y="163"/>
                    <a:pt x="59" y="163"/>
                    <a:pt x="58" y="163"/>
                  </a:cubicBezTo>
                  <a:cubicBezTo>
                    <a:pt x="58" y="163"/>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6"/>
                    <a:pt x="49" y="165"/>
                  </a:cubicBezTo>
                  <a:cubicBezTo>
                    <a:pt x="49" y="165"/>
                    <a:pt x="49" y="165"/>
                    <a:pt x="49" y="165"/>
                  </a:cubicBezTo>
                  <a:cubicBezTo>
                    <a:pt x="49" y="165"/>
                    <a:pt x="49" y="165"/>
                    <a:pt x="49" y="165"/>
                  </a:cubicBezTo>
                  <a:cubicBezTo>
                    <a:pt x="48" y="164"/>
                    <a:pt x="48" y="164"/>
                    <a:pt x="48" y="164"/>
                  </a:cubicBezTo>
                  <a:cubicBezTo>
                    <a:pt x="47" y="163"/>
                    <a:pt x="47" y="163"/>
                    <a:pt x="46" y="163"/>
                  </a:cubicBezTo>
                  <a:cubicBezTo>
                    <a:pt x="47" y="163"/>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1" y="160"/>
                    <a:pt x="60" y="160"/>
                  </a:cubicBezTo>
                  <a:cubicBezTo>
                    <a:pt x="60" y="160"/>
                    <a:pt x="60" y="160"/>
                    <a:pt x="60" y="160"/>
                  </a:cubicBezTo>
                  <a:close/>
                  <a:moveTo>
                    <a:pt x="67" y="160"/>
                  </a:moveTo>
                  <a:cubicBezTo>
                    <a:pt x="68" y="160"/>
                    <a:pt x="68" y="160"/>
                    <a:pt x="68" y="160"/>
                  </a:cubicBezTo>
                  <a:lnTo>
                    <a:pt x="69" y="160"/>
                  </a:lnTo>
                  <a:cubicBezTo>
                    <a:pt x="70" y="160"/>
                    <a:pt x="69" y="160"/>
                    <a:pt x="68" y="159"/>
                  </a:cubicBezTo>
                  <a:cubicBezTo>
                    <a:pt x="68" y="159"/>
                    <a:pt x="67" y="159"/>
                    <a:pt x="67" y="160"/>
                  </a:cubicBezTo>
                  <a:close/>
                  <a:moveTo>
                    <a:pt x="36" y="158"/>
                  </a:moveTo>
                  <a:cubicBezTo>
                    <a:pt x="36" y="159"/>
                    <a:pt x="36" y="159"/>
                    <a:pt x="37"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8"/>
                    <a:pt x="51" y="158"/>
                  </a:cubicBezTo>
                  <a:cubicBezTo>
                    <a:pt x="51" y="158"/>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7"/>
                  </a:cubicBezTo>
                  <a:cubicBezTo>
                    <a:pt x="78" y="157"/>
                    <a:pt x="78" y="157"/>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9"/>
                    <a:pt x="65" y="158"/>
                    <a:pt x="64" y="158"/>
                  </a:cubicBezTo>
                  <a:cubicBezTo>
                    <a:pt x="63" y="157"/>
                    <a:pt x="63" y="157"/>
                    <a:pt x="63" y="156"/>
                  </a:cubicBezTo>
                  <a:cubicBezTo>
                    <a:pt x="63" y="156"/>
                    <a:pt x="63" y="155"/>
                    <a:pt x="64" y="155"/>
                  </a:cubicBezTo>
                  <a:cubicBezTo>
                    <a:pt x="64" y="155"/>
                    <a:pt x="64" y="154"/>
                    <a:pt x="64" y="154"/>
                  </a:cubicBezTo>
                  <a:cubicBezTo>
                    <a:pt x="63" y="153"/>
                    <a:pt x="63" y="153"/>
                    <a:pt x="62" y="153"/>
                  </a:cubicBezTo>
                  <a:cubicBezTo>
                    <a:pt x="62" y="153"/>
                    <a:pt x="61" y="153"/>
                    <a:pt x="60" y="153"/>
                  </a:cubicBezTo>
                  <a:cubicBezTo>
                    <a:pt x="60" y="154"/>
                    <a:pt x="61" y="154"/>
                    <a:pt x="61" y="154"/>
                  </a:cubicBezTo>
                  <a:cubicBezTo>
                    <a:pt x="62" y="154"/>
                    <a:pt x="62" y="155"/>
                    <a:pt x="62" y="155"/>
                  </a:cubicBezTo>
                  <a:cubicBezTo>
                    <a:pt x="61" y="155"/>
                    <a:pt x="61" y="156"/>
                    <a:pt x="61" y="156"/>
                  </a:cubicBezTo>
                  <a:cubicBezTo>
                    <a:pt x="61" y="156"/>
                    <a:pt x="60" y="156"/>
                    <a:pt x="60" y="156"/>
                  </a:cubicBezTo>
                  <a:cubicBezTo>
                    <a:pt x="60" y="157"/>
                    <a:pt x="61" y="157"/>
                    <a:pt x="61" y="157"/>
                  </a:cubicBezTo>
                  <a:cubicBezTo>
                    <a:pt x="61" y="157"/>
                    <a:pt x="62" y="158"/>
                    <a:pt x="62" y="158"/>
                  </a:cubicBezTo>
                  <a:cubicBezTo>
                    <a:pt x="61" y="159"/>
                    <a:pt x="61" y="159"/>
                    <a:pt x="61" y="160"/>
                  </a:cubicBezTo>
                  <a:cubicBezTo>
                    <a:pt x="62" y="160"/>
                    <a:pt x="62" y="160"/>
                    <a:pt x="63" y="159"/>
                  </a:cubicBezTo>
                  <a:cubicBezTo>
                    <a:pt x="63" y="159"/>
                    <a:pt x="63" y="159"/>
                    <a:pt x="64" y="159"/>
                  </a:cubicBezTo>
                  <a:cubicBezTo>
                    <a:pt x="64" y="159"/>
                    <a:pt x="65" y="159"/>
                    <a:pt x="65" y="159"/>
                  </a:cubicBezTo>
                  <a:cubicBezTo>
                    <a:pt x="65" y="159"/>
                    <a:pt x="66" y="160"/>
                    <a:pt x="66" y="160"/>
                  </a:cubicBezTo>
                  <a:cubicBezTo>
                    <a:pt x="66" y="160"/>
                    <a:pt x="66" y="159"/>
                    <a:pt x="66" y="159"/>
                  </a:cubicBezTo>
                  <a:close/>
                  <a:moveTo>
                    <a:pt x="61" y="152"/>
                  </a:moveTo>
                  <a:cubicBezTo>
                    <a:pt x="61" y="152"/>
                    <a:pt x="62" y="153"/>
                    <a:pt x="63" y="153"/>
                  </a:cubicBezTo>
                  <a:cubicBezTo>
                    <a:pt x="63" y="153"/>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1"/>
                    <a:pt x="65" y="150"/>
                  </a:cubicBezTo>
                  <a:cubicBezTo>
                    <a:pt x="65" y="150"/>
                    <a:pt x="65" y="150"/>
                    <a:pt x="64" y="151"/>
                  </a:cubicBezTo>
                  <a:lnTo>
                    <a:pt x="65" y="151"/>
                  </a:lnTo>
                  <a:close/>
                  <a:moveTo>
                    <a:pt x="73" y="144"/>
                  </a:moveTo>
                  <a:cubicBezTo>
                    <a:pt x="74" y="144"/>
                    <a:pt x="74" y="144"/>
                    <a:pt x="75" y="144"/>
                  </a:cubicBezTo>
                  <a:cubicBezTo>
                    <a:pt x="75" y="143"/>
                    <a:pt x="75" y="143"/>
                    <a:pt x="75" y="143"/>
                  </a:cubicBezTo>
                  <a:cubicBezTo>
                    <a:pt x="74" y="142"/>
                    <a:pt x="73" y="143"/>
                    <a:pt x="73" y="143"/>
                  </a:cubicBezTo>
                  <a:cubicBezTo>
                    <a:pt x="73" y="143"/>
                    <a:pt x="72" y="144"/>
                    <a:pt x="73" y="144"/>
                  </a:cubicBezTo>
                  <a:close/>
                  <a:moveTo>
                    <a:pt x="68" y="143"/>
                  </a:moveTo>
                  <a:cubicBezTo>
                    <a:pt x="68" y="143"/>
                    <a:pt x="68" y="143"/>
                    <a:pt x="68" y="143"/>
                  </a:cubicBezTo>
                  <a:cubicBezTo>
                    <a:pt x="68" y="143"/>
                    <a:pt x="68" y="143"/>
                    <a:pt x="68" y="142"/>
                  </a:cubicBezTo>
                  <a:cubicBezTo>
                    <a:pt x="67" y="142"/>
                    <a:pt x="67" y="142"/>
                    <a:pt x="67" y="143"/>
                  </a:cubicBezTo>
                  <a:cubicBezTo>
                    <a:pt x="67" y="143"/>
                    <a:pt x="67" y="143"/>
                    <a:pt x="68" y="143"/>
                  </a:cubicBezTo>
                  <a:close/>
                  <a:moveTo>
                    <a:pt x="72" y="141"/>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2"/>
                    <a:pt x="72" y="141"/>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40"/>
                  </a:moveTo>
                  <a:cubicBezTo>
                    <a:pt x="44" y="139"/>
                    <a:pt x="44" y="139"/>
                    <a:pt x="44" y="138"/>
                  </a:cubicBezTo>
                  <a:cubicBezTo>
                    <a:pt x="43" y="138"/>
                    <a:pt x="43" y="138"/>
                    <a:pt x="42" y="138"/>
                  </a:cubicBezTo>
                  <a:cubicBezTo>
                    <a:pt x="42" y="139"/>
                    <a:pt x="43" y="139"/>
                    <a:pt x="43" y="139"/>
                  </a:cubicBezTo>
                  <a:cubicBezTo>
                    <a:pt x="43" y="140"/>
                    <a:pt x="44" y="140"/>
                    <a:pt x="44" y="140"/>
                  </a:cubicBezTo>
                  <a:close/>
                  <a:moveTo>
                    <a:pt x="68" y="141"/>
                  </a:moveTo>
                  <a:cubicBezTo>
                    <a:pt x="68" y="141"/>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1"/>
                    <a:pt x="67" y="141"/>
                    <a:pt x="68" y="141"/>
                  </a:cubicBezTo>
                  <a:close/>
                  <a:moveTo>
                    <a:pt x="54" y="139"/>
                  </a:moveTo>
                  <a:cubicBezTo>
                    <a:pt x="54" y="139"/>
                    <a:pt x="54" y="140"/>
                    <a:pt x="55" y="140"/>
                  </a:cubicBezTo>
                  <a:cubicBezTo>
                    <a:pt x="55" y="141"/>
                    <a:pt x="55" y="141"/>
                    <a:pt x="56" y="141"/>
                  </a:cubicBezTo>
                  <a:cubicBezTo>
                    <a:pt x="56" y="141"/>
                    <a:pt x="56" y="141"/>
                    <a:pt x="56" y="141"/>
                  </a:cubicBezTo>
                  <a:cubicBezTo>
                    <a:pt x="56" y="141"/>
                    <a:pt x="56" y="141"/>
                    <a:pt x="57" y="140"/>
                  </a:cubicBezTo>
                  <a:cubicBezTo>
                    <a:pt x="57" y="140"/>
                    <a:pt x="57" y="140"/>
                    <a:pt x="57" y="140"/>
                  </a:cubicBezTo>
                  <a:cubicBezTo>
                    <a:pt x="58" y="140"/>
                    <a:pt x="58" y="140"/>
                    <a:pt x="58" y="140"/>
                  </a:cubicBezTo>
                  <a:cubicBezTo>
                    <a:pt x="58" y="140"/>
                    <a:pt x="58" y="139"/>
                    <a:pt x="58" y="139"/>
                  </a:cubicBezTo>
                  <a:cubicBezTo>
                    <a:pt x="58" y="139"/>
                    <a:pt x="58" y="139"/>
                    <a:pt x="58" y="138"/>
                  </a:cubicBezTo>
                  <a:cubicBezTo>
                    <a:pt x="58" y="138"/>
                    <a:pt x="57" y="138"/>
                    <a:pt x="56" y="138"/>
                  </a:cubicBezTo>
                  <a:cubicBezTo>
                    <a:pt x="55" y="138"/>
                    <a:pt x="54" y="138"/>
                    <a:pt x="54" y="139"/>
                  </a:cubicBezTo>
                  <a:close/>
                  <a:moveTo>
                    <a:pt x="60" y="139"/>
                  </a:moveTo>
                  <a:cubicBezTo>
                    <a:pt x="61" y="139"/>
                    <a:pt x="61" y="139"/>
                    <a:pt x="61" y="139"/>
                  </a:cubicBezTo>
                  <a:cubicBezTo>
                    <a:pt x="62" y="139"/>
                    <a:pt x="62" y="138"/>
                    <a:pt x="62" y="138"/>
                  </a:cubicBezTo>
                  <a:cubicBezTo>
                    <a:pt x="62" y="138"/>
                    <a:pt x="61" y="138"/>
                    <a:pt x="61" y="138"/>
                  </a:cubicBezTo>
                  <a:cubicBezTo>
                    <a:pt x="61" y="138"/>
                    <a:pt x="60" y="139"/>
                    <a:pt x="60" y="139"/>
                  </a:cubicBezTo>
                  <a:close/>
                  <a:moveTo>
                    <a:pt x="64" y="135"/>
                  </a:moveTo>
                  <a:cubicBezTo>
                    <a:pt x="64" y="136"/>
                    <a:pt x="64" y="136"/>
                    <a:pt x="65" y="136"/>
                  </a:cubicBezTo>
                  <a:cubicBezTo>
                    <a:pt x="66" y="137"/>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7"/>
                  </a:cubicBezTo>
                  <a:cubicBezTo>
                    <a:pt x="70" y="136"/>
                    <a:pt x="70" y="136"/>
                    <a:pt x="70" y="136"/>
                  </a:cubicBezTo>
                  <a:cubicBezTo>
                    <a:pt x="70" y="135"/>
                    <a:pt x="70" y="135"/>
                    <a:pt x="70" y="134"/>
                  </a:cubicBezTo>
                  <a:cubicBezTo>
                    <a:pt x="70" y="135"/>
                    <a:pt x="69" y="135"/>
                    <a:pt x="69" y="135"/>
                  </a:cubicBezTo>
                  <a:cubicBezTo>
                    <a:pt x="68" y="135"/>
                    <a:pt x="68" y="135"/>
                    <a:pt x="67" y="135"/>
                  </a:cubicBezTo>
                  <a:close/>
                  <a:moveTo>
                    <a:pt x="50" y="136"/>
                  </a:moveTo>
                  <a:cubicBezTo>
                    <a:pt x="51" y="136"/>
                    <a:pt x="51" y="136"/>
                    <a:pt x="51" y="136"/>
                  </a:cubicBezTo>
                  <a:cubicBezTo>
                    <a:pt x="52" y="136"/>
                    <a:pt x="52" y="136"/>
                    <a:pt x="52" y="135"/>
                  </a:cubicBezTo>
                  <a:cubicBezTo>
                    <a:pt x="52" y="135"/>
                    <a:pt x="52" y="135"/>
                    <a:pt x="52" y="134"/>
                  </a:cubicBezTo>
                  <a:cubicBezTo>
                    <a:pt x="52" y="134"/>
                    <a:pt x="51" y="134"/>
                    <a:pt x="51" y="134"/>
                  </a:cubicBezTo>
                  <a:cubicBezTo>
                    <a:pt x="51" y="135"/>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5"/>
                    <a:pt x="58" y="135"/>
                  </a:cubicBezTo>
                  <a:cubicBezTo>
                    <a:pt x="57" y="135"/>
                    <a:pt x="57" y="135"/>
                    <a:pt x="57" y="135"/>
                  </a:cubicBezTo>
                  <a:cubicBezTo>
                    <a:pt x="56" y="135"/>
                    <a:pt x="56" y="135"/>
                    <a:pt x="56" y="136"/>
                  </a:cubicBezTo>
                  <a:cubicBezTo>
                    <a:pt x="56" y="136"/>
                    <a:pt x="56" y="137"/>
                    <a:pt x="57" y="137"/>
                  </a:cubicBezTo>
                  <a:cubicBezTo>
                    <a:pt x="58" y="136"/>
                    <a:pt x="58" y="136"/>
                    <a:pt x="59" y="135"/>
                  </a:cubicBezTo>
                  <a:cubicBezTo>
                    <a:pt x="59" y="134"/>
                    <a:pt x="59" y="133"/>
                    <a:pt x="59" y="133"/>
                  </a:cubicBezTo>
                  <a:cubicBezTo>
                    <a:pt x="59" y="133"/>
                    <a:pt x="59" y="133"/>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4"/>
                  </a:cubicBezTo>
                  <a:cubicBezTo>
                    <a:pt x="54" y="134"/>
                    <a:pt x="54" y="134"/>
                    <a:pt x="55" y="134"/>
                  </a:cubicBezTo>
                  <a:cubicBezTo>
                    <a:pt x="55" y="134"/>
                    <a:pt x="56" y="134"/>
                    <a:pt x="56" y="133"/>
                  </a:cubicBezTo>
                  <a:close/>
                  <a:moveTo>
                    <a:pt x="46" y="132"/>
                  </a:moveTo>
                  <a:cubicBezTo>
                    <a:pt x="46" y="132"/>
                    <a:pt x="46" y="131"/>
                    <a:pt x="46" y="131"/>
                  </a:cubicBezTo>
                  <a:cubicBezTo>
                    <a:pt x="46" y="131"/>
                    <a:pt x="46" y="131"/>
                    <a:pt x="45" y="131"/>
                  </a:cubicBezTo>
                  <a:cubicBezTo>
                    <a:pt x="45" y="131"/>
                    <a:pt x="45" y="131"/>
                    <a:pt x="45" y="131"/>
                  </a:cubicBezTo>
                  <a:cubicBezTo>
                    <a:pt x="45" y="132"/>
                    <a:pt x="45" y="132"/>
                    <a:pt x="46" y="132"/>
                  </a:cubicBezTo>
                  <a:close/>
                  <a:moveTo>
                    <a:pt x="63" y="131"/>
                  </a:moveTo>
                  <a:cubicBezTo>
                    <a:pt x="63" y="130"/>
                    <a:pt x="63" y="130"/>
                    <a:pt x="62" y="130"/>
                  </a:cubicBezTo>
                  <a:cubicBezTo>
                    <a:pt x="62" y="130"/>
                    <a:pt x="62" y="130"/>
                    <a:pt x="61" y="130"/>
                  </a:cubicBezTo>
                  <a:cubicBezTo>
                    <a:pt x="61" y="130"/>
                    <a:pt x="61" y="130"/>
                    <a:pt x="60" y="130"/>
                  </a:cubicBezTo>
                  <a:cubicBezTo>
                    <a:pt x="60" y="131"/>
                    <a:pt x="60" y="131"/>
                    <a:pt x="60" y="132"/>
                  </a:cubicBezTo>
                  <a:cubicBezTo>
                    <a:pt x="61" y="132"/>
                    <a:pt x="61" y="132"/>
                    <a:pt x="62" y="132"/>
                  </a:cubicBezTo>
                  <a:cubicBezTo>
                    <a:pt x="62" y="131"/>
                    <a:pt x="63" y="131"/>
                    <a:pt x="63" y="131"/>
                  </a:cubicBezTo>
                  <a:close/>
                  <a:moveTo>
                    <a:pt x="53" y="130"/>
                  </a:moveTo>
                  <a:cubicBezTo>
                    <a:pt x="54" y="131"/>
                    <a:pt x="54" y="131"/>
                    <a:pt x="55" y="130"/>
                  </a:cubicBezTo>
                  <a:cubicBezTo>
                    <a:pt x="55" y="130"/>
                    <a:pt x="55" y="130"/>
                    <a:pt x="55" y="129"/>
                  </a:cubicBezTo>
                  <a:cubicBezTo>
                    <a:pt x="54" y="129"/>
                    <a:pt x="54" y="130"/>
                    <a:pt x="53" y="130"/>
                  </a:cubicBezTo>
                  <a:close/>
                  <a:moveTo>
                    <a:pt x="79" y="131"/>
                  </a:moveTo>
                  <a:cubicBezTo>
                    <a:pt x="79" y="131"/>
                    <a:pt x="80" y="131"/>
                    <a:pt x="80" y="131"/>
                  </a:cubicBezTo>
                  <a:cubicBezTo>
                    <a:pt x="81" y="131"/>
                    <a:pt x="81" y="131"/>
                    <a:pt x="81" y="130"/>
                  </a:cubicBezTo>
                  <a:cubicBezTo>
                    <a:pt x="82" y="129"/>
                    <a:pt x="81" y="129"/>
                    <a:pt x="80" y="129"/>
                  </a:cubicBezTo>
                  <a:cubicBezTo>
                    <a:pt x="80" y="129"/>
                    <a:pt x="80" y="129"/>
                    <a:pt x="79" y="130"/>
                  </a:cubicBezTo>
                  <a:cubicBezTo>
                    <a:pt x="79" y="130"/>
                    <a:pt x="79" y="130"/>
                    <a:pt x="79" y="131"/>
                  </a:cubicBezTo>
                  <a:close/>
                  <a:moveTo>
                    <a:pt x="49" y="129"/>
                  </a:moveTo>
                  <a:cubicBezTo>
                    <a:pt x="50" y="129"/>
                    <a:pt x="50" y="129"/>
                    <a:pt x="50" y="129"/>
                  </a:cubicBezTo>
                  <a:cubicBezTo>
                    <a:pt x="50" y="129"/>
                    <a:pt x="50" y="128"/>
                    <a:pt x="50" y="128"/>
                  </a:cubicBezTo>
                  <a:cubicBezTo>
                    <a:pt x="50" y="128"/>
                    <a:pt x="50" y="128"/>
                    <a:pt x="50" y="128"/>
                  </a:cubicBezTo>
                  <a:cubicBezTo>
                    <a:pt x="49" y="128"/>
                    <a:pt x="49" y="128"/>
                    <a:pt x="49" y="129"/>
                  </a:cubicBezTo>
                  <a:close/>
                  <a:moveTo>
                    <a:pt x="46" y="129"/>
                  </a:moveTo>
                  <a:cubicBezTo>
                    <a:pt x="46" y="129"/>
                    <a:pt x="46" y="129"/>
                    <a:pt x="46" y="128"/>
                  </a:cubicBezTo>
                  <a:cubicBezTo>
                    <a:pt x="46" y="128"/>
                    <a:pt x="46" y="128"/>
                    <a:pt x="46" y="128"/>
                  </a:cubicBezTo>
                  <a:cubicBezTo>
                    <a:pt x="45" y="128"/>
                    <a:pt x="45" y="129"/>
                    <a:pt x="46" y="129"/>
                  </a:cubicBezTo>
                  <a:close/>
                  <a:moveTo>
                    <a:pt x="66" y="127"/>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8"/>
                    <a:pt x="67" y="127"/>
                    <a:pt x="67" y="127"/>
                  </a:cubicBezTo>
                  <a:cubicBezTo>
                    <a:pt x="67" y="127"/>
                    <a:pt x="67" y="127"/>
                    <a:pt x="66" y="127"/>
                  </a:cubicBezTo>
                  <a:close/>
                  <a:moveTo>
                    <a:pt x="62" y="128"/>
                  </a:moveTo>
                  <a:cubicBezTo>
                    <a:pt x="63" y="128"/>
                    <a:pt x="63" y="128"/>
                    <a:pt x="63" y="128"/>
                  </a:cubicBezTo>
                  <a:cubicBezTo>
                    <a:pt x="64" y="128"/>
                    <a:pt x="64" y="127"/>
                    <a:pt x="63" y="127"/>
                  </a:cubicBezTo>
                  <a:cubicBezTo>
                    <a:pt x="63" y="127"/>
                    <a:pt x="62" y="127"/>
                    <a:pt x="62" y="128"/>
                  </a:cubicBezTo>
                  <a:close/>
                  <a:moveTo>
                    <a:pt x="58" y="128"/>
                  </a:moveTo>
                  <a:cubicBezTo>
                    <a:pt x="59" y="128"/>
                    <a:pt x="59" y="128"/>
                    <a:pt x="59" y="128"/>
                  </a:cubicBezTo>
                  <a:cubicBezTo>
                    <a:pt x="59" y="127"/>
                    <a:pt x="59" y="127"/>
                    <a:pt x="59" y="127"/>
                  </a:cubicBezTo>
                  <a:cubicBezTo>
                    <a:pt x="59" y="127"/>
                    <a:pt x="59" y="126"/>
                    <a:pt x="59" y="126"/>
                  </a:cubicBezTo>
                  <a:cubicBezTo>
                    <a:pt x="58" y="126"/>
                    <a:pt x="58" y="127"/>
                    <a:pt x="58" y="127"/>
                  </a:cubicBezTo>
                  <a:cubicBezTo>
                    <a:pt x="58" y="127"/>
                    <a:pt x="58" y="127"/>
                    <a:pt x="58" y="128"/>
                  </a:cubicBezTo>
                  <a:close/>
                  <a:moveTo>
                    <a:pt x="47" y="126"/>
                  </a:moveTo>
                  <a:cubicBezTo>
                    <a:pt x="48" y="127"/>
                    <a:pt x="48" y="127"/>
                    <a:pt x="49" y="126"/>
                  </a:cubicBezTo>
                  <a:cubicBezTo>
                    <a:pt x="49" y="126"/>
                    <a:pt x="50" y="126"/>
                    <a:pt x="49" y="125"/>
                  </a:cubicBezTo>
                  <a:cubicBezTo>
                    <a:pt x="49" y="125"/>
                    <a:pt x="48" y="125"/>
                    <a:pt x="48" y="125"/>
                  </a:cubicBezTo>
                  <a:cubicBezTo>
                    <a:pt x="48" y="125"/>
                    <a:pt x="47" y="125"/>
                    <a:pt x="47" y="126"/>
                  </a:cubicBezTo>
                  <a:lnTo>
                    <a:pt x="47" y="126"/>
                  </a:lnTo>
                  <a:close/>
                  <a:moveTo>
                    <a:pt x="33" y="125"/>
                  </a:moveTo>
                  <a:cubicBezTo>
                    <a:pt x="33" y="125"/>
                    <a:pt x="33" y="125"/>
                    <a:pt x="34"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8" y="124"/>
                    <a:pt x="57" y="124"/>
                    <a:pt x="57" y="124"/>
                  </a:cubicBezTo>
                  <a:cubicBezTo>
                    <a:pt x="56" y="124"/>
                    <a:pt x="56" y="125"/>
                    <a:pt x="57" y="125"/>
                  </a:cubicBezTo>
                  <a:close/>
                  <a:moveTo>
                    <a:pt x="41" y="125"/>
                  </a:moveTo>
                  <a:cubicBezTo>
                    <a:pt x="41" y="124"/>
                    <a:pt x="40" y="124"/>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7"/>
                    <a:pt x="40" y="126"/>
                    <a:pt x="40" y="126"/>
                  </a:cubicBezTo>
                  <a:cubicBezTo>
                    <a:pt x="39" y="126"/>
                    <a:pt x="39" y="126"/>
                    <a:pt x="39" y="126"/>
                  </a:cubicBezTo>
                  <a:cubicBezTo>
                    <a:pt x="40" y="126"/>
                    <a:pt x="40" y="125"/>
                    <a:pt x="40" y="125"/>
                  </a:cubicBezTo>
                  <a:cubicBezTo>
                    <a:pt x="40" y="125"/>
                    <a:pt x="41" y="125"/>
                    <a:pt x="41" y="125"/>
                  </a:cubicBezTo>
                  <a:close/>
                  <a:moveTo>
                    <a:pt x="64" y="124"/>
                  </a:moveTo>
                  <a:cubicBezTo>
                    <a:pt x="64" y="124"/>
                    <a:pt x="65" y="124"/>
                    <a:pt x="66" y="124"/>
                  </a:cubicBezTo>
                  <a:cubicBezTo>
                    <a:pt x="66" y="124"/>
                    <a:pt x="67" y="124"/>
                    <a:pt x="67" y="124"/>
                  </a:cubicBezTo>
                  <a:cubicBezTo>
                    <a:pt x="67" y="123"/>
                    <a:pt x="66" y="123"/>
                    <a:pt x="65" y="123"/>
                  </a:cubicBezTo>
                  <a:cubicBezTo>
                    <a:pt x="64" y="123"/>
                    <a:pt x="64" y="124"/>
                    <a:pt x="64" y="124"/>
                  </a:cubicBezTo>
                  <a:close/>
                  <a:moveTo>
                    <a:pt x="73" y="123"/>
                  </a:moveTo>
                  <a:cubicBezTo>
                    <a:pt x="73" y="123"/>
                    <a:pt x="73" y="124"/>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5"/>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3"/>
                    <a:pt x="60" y="123"/>
                  </a:cubicBezTo>
                  <a:cubicBezTo>
                    <a:pt x="60" y="123"/>
                    <a:pt x="61" y="123"/>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2"/>
                    <a:pt x="50" y="122"/>
                  </a:cubicBezTo>
                  <a:cubicBezTo>
                    <a:pt x="50" y="122"/>
                    <a:pt x="50" y="122"/>
                    <a:pt x="51" y="122"/>
                  </a:cubicBezTo>
                  <a:cubicBezTo>
                    <a:pt x="51" y="122"/>
                    <a:pt x="51" y="123"/>
                    <a:pt x="51" y="123"/>
                  </a:cubicBezTo>
                  <a:cubicBezTo>
                    <a:pt x="51" y="123"/>
                    <a:pt x="52" y="124"/>
                    <a:pt x="51" y="124"/>
                  </a:cubicBezTo>
                  <a:cubicBezTo>
                    <a:pt x="51" y="124"/>
                    <a:pt x="51" y="124"/>
                    <a:pt x="50" y="124"/>
                  </a:cubicBezTo>
                  <a:cubicBezTo>
                    <a:pt x="50" y="124"/>
                    <a:pt x="50" y="125"/>
                    <a:pt x="49" y="125"/>
                  </a:cubicBezTo>
                  <a:cubicBezTo>
                    <a:pt x="50" y="125"/>
                    <a:pt x="50" y="126"/>
                    <a:pt x="51" y="126"/>
                  </a:cubicBezTo>
                  <a:cubicBezTo>
                    <a:pt x="51" y="126"/>
                    <a:pt x="52" y="126"/>
                    <a:pt x="52" y="125"/>
                  </a:cubicBezTo>
                  <a:cubicBezTo>
                    <a:pt x="52" y="125"/>
                    <a:pt x="53" y="124"/>
                    <a:pt x="53" y="123"/>
                  </a:cubicBezTo>
                  <a:cubicBezTo>
                    <a:pt x="54" y="123"/>
                    <a:pt x="54" y="123"/>
                    <a:pt x="55" y="123"/>
                  </a:cubicBezTo>
                  <a:cubicBezTo>
                    <a:pt x="55" y="124"/>
                    <a:pt x="56" y="123"/>
                    <a:pt x="56" y="123"/>
                  </a:cubicBezTo>
                  <a:cubicBezTo>
                    <a:pt x="56" y="123"/>
                    <a:pt x="55" y="122"/>
                    <a:pt x="55" y="122"/>
                  </a:cubicBezTo>
                  <a:cubicBezTo>
                    <a:pt x="55" y="121"/>
                    <a:pt x="54" y="121"/>
                    <a:pt x="54" y="121"/>
                  </a:cubicBezTo>
                  <a:cubicBezTo>
                    <a:pt x="54" y="121"/>
                    <a:pt x="53" y="121"/>
                    <a:pt x="53" y="121"/>
                  </a:cubicBezTo>
                  <a:cubicBezTo>
                    <a:pt x="52" y="121"/>
                    <a:pt x="52" y="121"/>
                    <a:pt x="51" y="121"/>
                  </a:cubicBezTo>
                  <a:close/>
                  <a:moveTo>
                    <a:pt x="68" y="121"/>
                  </a:moveTo>
                  <a:cubicBezTo>
                    <a:pt x="68" y="121"/>
                    <a:pt x="68" y="122"/>
                    <a:pt x="69" y="122"/>
                  </a:cubicBezTo>
                  <a:cubicBezTo>
                    <a:pt x="69" y="121"/>
                    <a:pt x="69" y="121"/>
                    <a:pt x="69" y="121"/>
                  </a:cubicBezTo>
                  <a:cubicBezTo>
                    <a:pt x="69" y="120"/>
                    <a:pt x="68" y="120"/>
                    <a:pt x="68" y="121"/>
                  </a:cubicBezTo>
                  <a:close/>
                  <a:moveTo>
                    <a:pt x="85" y="123"/>
                  </a:moveTo>
                  <a:cubicBezTo>
                    <a:pt x="85" y="123"/>
                    <a:pt x="85" y="122"/>
                    <a:pt x="86" y="122"/>
                  </a:cubicBezTo>
                  <a:cubicBezTo>
                    <a:pt x="86" y="122"/>
                    <a:pt x="86" y="122"/>
                    <a:pt x="86" y="121"/>
                  </a:cubicBezTo>
                  <a:cubicBezTo>
                    <a:pt x="86" y="121"/>
                    <a:pt x="86" y="121"/>
                    <a:pt x="85" y="120"/>
                  </a:cubicBezTo>
                  <a:cubicBezTo>
                    <a:pt x="85" y="120"/>
                    <a:pt x="85" y="120"/>
                    <a:pt x="84" y="120"/>
                  </a:cubicBezTo>
                  <a:cubicBezTo>
                    <a:pt x="83" y="121"/>
                    <a:pt x="83" y="121"/>
                    <a:pt x="84" y="122"/>
                  </a:cubicBezTo>
                  <a:cubicBezTo>
                    <a:pt x="84" y="122"/>
                    <a:pt x="84" y="123"/>
                    <a:pt x="85" y="123"/>
                  </a:cubicBezTo>
                  <a:close/>
                  <a:moveTo>
                    <a:pt x="68" y="119"/>
                  </a:moveTo>
                  <a:cubicBezTo>
                    <a:pt x="68" y="119"/>
                    <a:pt x="68" y="119"/>
                    <a:pt x="69" y="119"/>
                  </a:cubicBezTo>
                  <a:cubicBezTo>
                    <a:pt x="69" y="118"/>
                    <a:pt x="68" y="118"/>
                    <a:pt x="68" y="118"/>
                  </a:cubicBezTo>
                  <a:cubicBezTo>
                    <a:pt x="68" y="118"/>
                    <a:pt x="68" y="118"/>
                    <a:pt x="68" y="119"/>
                  </a:cubicBezTo>
                  <a:close/>
                  <a:moveTo>
                    <a:pt x="67" y="118"/>
                  </a:moveTo>
                  <a:cubicBezTo>
                    <a:pt x="67" y="118"/>
                    <a:pt x="67" y="118"/>
                    <a:pt x="67" y="117"/>
                  </a:cubicBezTo>
                  <a:cubicBezTo>
                    <a:pt x="67" y="118"/>
                    <a:pt x="67" y="118"/>
                    <a:pt x="67" y="118"/>
                  </a:cubicBezTo>
                  <a:cubicBezTo>
                    <a:pt x="67" y="118"/>
                    <a:pt x="67" y="118"/>
                    <a:pt x="67" y="118"/>
                  </a:cubicBezTo>
                  <a:close/>
                  <a:moveTo>
                    <a:pt x="41" y="119"/>
                  </a:moveTo>
                  <a:cubicBezTo>
                    <a:pt x="42" y="119"/>
                    <a:pt x="42" y="119"/>
                    <a:pt x="42" y="119"/>
                  </a:cubicBezTo>
                  <a:cubicBezTo>
                    <a:pt x="43" y="119"/>
                    <a:pt x="43" y="119"/>
                    <a:pt x="43" y="118"/>
                  </a:cubicBezTo>
                  <a:cubicBezTo>
                    <a:pt x="43" y="118"/>
                    <a:pt x="43" y="117"/>
                    <a:pt x="42" y="117"/>
                  </a:cubicBezTo>
                  <a:cubicBezTo>
                    <a:pt x="42" y="118"/>
                    <a:pt x="41" y="118"/>
                    <a:pt x="41" y="119"/>
                  </a:cubicBezTo>
                  <a:close/>
                  <a:moveTo>
                    <a:pt x="51" y="119"/>
                  </a:moveTo>
                  <a:cubicBezTo>
                    <a:pt x="50" y="119"/>
                    <a:pt x="50" y="119"/>
                    <a:pt x="50" y="119"/>
                  </a:cubicBezTo>
                  <a:cubicBezTo>
                    <a:pt x="49" y="119"/>
                    <a:pt x="49" y="119"/>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1"/>
                    <a:pt x="51" y="120"/>
                  </a:cubicBezTo>
                  <a:cubicBezTo>
                    <a:pt x="51" y="120"/>
                    <a:pt x="52" y="120"/>
                    <a:pt x="52" y="119"/>
                  </a:cubicBezTo>
                  <a:cubicBezTo>
                    <a:pt x="53" y="119"/>
                    <a:pt x="53" y="119"/>
                    <a:pt x="53" y="118"/>
                  </a:cubicBezTo>
                  <a:cubicBezTo>
                    <a:pt x="53" y="118"/>
                    <a:pt x="53" y="118"/>
                    <a:pt x="52" y="117"/>
                  </a:cubicBezTo>
                  <a:lnTo>
                    <a:pt x="51" y="119"/>
                  </a:lnTo>
                  <a:close/>
                  <a:moveTo>
                    <a:pt x="60" y="118"/>
                  </a:moveTo>
                  <a:cubicBezTo>
                    <a:pt x="61" y="118"/>
                    <a:pt x="61" y="118"/>
                    <a:pt x="61" y="118"/>
                  </a:cubicBezTo>
                  <a:cubicBezTo>
                    <a:pt x="62" y="118"/>
                    <a:pt x="62" y="118"/>
                    <a:pt x="63" y="118"/>
                  </a:cubicBezTo>
                  <a:cubicBezTo>
                    <a:pt x="63" y="117"/>
                    <a:pt x="62" y="117"/>
                    <a:pt x="62" y="117"/>
                  </a:cubicBezTo>
                  <a:cubicBezTo>
                    <a:pt x="62" y="117"/>
                    <a:pt x="61" y="117"/>
                    <a:pt x="61" y="117"/>
                  </a:cubicBezTo>
                  <a:cubicBezTo>
                    <a:pt x="61" y="117"/>
                    <a:pt x="60" y="117"/>
                    <a:pt x="60" y="117"/>
                  </a:cubicBezTo>
                  <a:cubicBezTo>
                    <a:pt x="60" y="118"/>
                    <a:pt x="60" y="118"/>
                    <a:pt x="60" y="118"/>
                  </a:cubicBezTo>
                  <a:close/>
                  <a:moveTo>
                    <a:pt x="71" y="117"/>
                  </a:moveTo>
                  <a:cubicBezTo>
                    <a:pt x="72" y="117"/>
                    <a:pt x="72" y="117"/>
                    <a:pt x="72" y="118"/>
                  </a:cubicBezTo>
                  <a:cubicBezTo>
                    <a:pt x="72" y="118"/>
                    <a:pt x="73" y="118"/>
                    <a:pt x="73" y="118"/>
                  </a:cubicBezTo>
                  <a:cubicBezTo>
                    <a:pt x="73" y="117"/>
                    <a:pt x="73" y="117"/>
                    <a:pt x="72" y="116"/>
                  </a:cubicBezTo>
                  <a:cubicBezTo>
                    <a:pt x="72" y="116"/>
                    <a:pt x="71" y="116"/>
                    <a:pt x="71" y="117"/>
                  </a:cubicBezTo>
                  <a:close/>
                  <a:moveTo>
                    <a:pt x="47" y="114"/>
                  </a:moveTo>
                  <a:cubicBezTo>
                    <a:pt x="47" y="115"/>
                    <a:pt x="47" y="115"/>
                    <a:pt x="46" y="116"/>
                  </a:cubicBezTo>
                  <a:cubicBezTo>
                    <a:pt x="46" y="116"/>
                    <a:pt x="46" y="117"/>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4"/>
                    <a:pt x="48" y="114"/>
                    <a:pt x="47" y="114"/>
                  </a:cubicBezTo>
                  <a:close/>
                  <a:moveTo>
                    <a:pt x="62" y="113"/>
                  </a:moveTo>
                  <a:cubicBezTo>
                    <a:pt x="62" y="113"/>
                    <a:pt x="61" y="113"/>
                    <a:pt x="61" y="113"/>
                  </a:cubicBezTo>
                  <a:cubicBezTo>
                    <a:pt x="61" y="113"/>
                    <a:pt x="60" y="113"/>
                    <a:pt x="60" y="114"/>
                  </a:cubicBezTo>
                  <a:cubicBezTo>
                    <a:pt x="60" y="114"/>
                    <a:pt x="61" y="114"/>
                    <a:pt x="61" y="114"/>
                  </a:cubicBezTo>
                  <a:cubicBezTo>
                    <a:pt x="61" y="114"/>
                    <a:pt x="61" y="114"/>
                    <a:pt x="61" y="115"/>
                  </a:cubicBezTo>
                  <a:cubicBezTo>
                    <a:pt x="61" y="115"/>
                    <a:pt x="61" y="115"/>
                    <a:pt x="62" y="115"/>
                  </a:cubicBezTo>
                  <a:cubicBezTo>
                    <a:pt x="62" y="115"/>
                    <a:pt x="62" y="114"/>
                    <a:pt x="62" y="113"/>
                  </a:cubicBezTo>
                  <a:close/>
                  <a:moveTo>
                    <a:pt x="53" y="113"/>
                  </a:moveTo>
                  <a:cubicBezTo>
                    <a:pt x="53" y="113"/>
                    <a:pt x="54" y="113"/>
                    <a:pt x="54" y="113"/>
                  </a:cubicBezTo>
                  <a:cubicBezTo>
                    <a:pt x="54" y="113"/>
                    <a:pt x="54" y="113"/>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2"/>
                    <a:pt x="51" y="112"/>
                  </a:cubicBezTo>
                  <a:cubicBezTo>
                    <a:pt x="50" y="112"/>
                    <a:pt x="50" y="112"/>
                    <a:pt x="50" y="113"/>
                  </a:cubicBezTo>
                  <a:close/>
                  <a:moveTo>
                    <a:pt x="46" y="113"/>
                  </a:moveTo>
                  <a:cubicBezTo>
                    <a:pt x="46" y="112"/>
                    <a:pt x="46" y="111"/>
                    <a:pt x="45" y="111"/>
                  </a:cubicBezTo>
                  <a:cubicBezTo>
                    <a:pt x="45" y="110"/>
                    <a:pt x="44" y="111"/>
                    <a:pt x="44" y="111"/>
                  </a:cubicBezTo>
                  <a:cubicBezTo>
                    <a:pt x="44" y="111"/>
                    <a:pt x="44" y="112"/>
                    <a:pt x="44" y="112"/>
                  </a:cubicBezTo>
                  <a:cubicBezTo>
                    <a:pt x="44" y="113"/>
                    <a:pt x="44" y="113"/>
                    <a:pt x="45" y="113"/>
                  </a:cubicBezTo>
                  <a:cubicBezTo>
                    <a:pt x="45" y="113"/>
                    <a:pt x="45" y="113"/>
                    <a:pt x="46" y="113"/>
                  </a:cubicBezTo>
                  <a:close/>
                  <a:moveTo>
                    <a:pt x="49" y="109"/>
                  </a:moveTo>
                  <a:cubicBezTo>
                    <a:pt x="48" y="109"/>
                    <a:pt x="49" y="110"/>
                    <a:pt x="49" y="110"/>
                  </a:cubicBezTo>
                  <a:cubicBezTo>
                    <a:pt x="50" y="110"/>
                    <a:pt x="50" y="110"/>
                    <a:pt x="51" y="110"/>
                  </a:cubicBezTo>
                  <a:cubicBezTo>
                    <a:pt x="51" y="111"/>
                    <a:pt x="52" y="111"/>
                    <a:pt x="52" y="111"/>
                  </a:cubicBezTo>
                  <a:cubicBezTo>
                    <a:pt x="52" y="112"/>
                    <a:pt x="53" y="112"/>
                    <a:pt x="54" y="111"/>
                  </a:cubicBezTo>
                  <a:cubicBezTo>
                    <a:pt x="54" y="111"/>
                    <a:pt x="54" y="110"/>
                    <a:pt x="54" y="110"/>
                  </a:cubicBezTo>
                  <a:cubicBezTo>
                    <a:pt x="54" y="109"/>
                    <a:pt x="54" y="109"/>
                    <a:pt x="53" y="109"/>
                  </a:cubicBezTo>
                  <a:cubicBezTo>
                    <a:pt x="52" y="109"/>
                    <a:pt x="52" y="109"/>
                    <a:pt x="51" y="109"/>
                  </a:cubicBezTo>
                  <a:cubicBezTo>
                    <a:pt x="50" y="108"/>
                    <a:pt x="49" y="108"/>
                    <a:pt x="49" y="109"/>
                  </a:cubicBezTo>
                  <a:close/>
                  <a:moveTo>
                    <a:pt x="44" y="108"/>
                  </a:moveTo>
                  <a:cubicBezTo>
                    <a:pt x="45" y="109"/>
                    <a:pt x="45" y="109"/>
                    <a:pt x="45" y="109"/>
                  </a:cubicBezTo>
                  <a:cubicBezTo>
                    <a:pt x="46" y="108"/>
                    <a:pt x="46" y="108"/>
                    <a:pt x="45" y="108"/>
                  </a:cubicBezTo>
                  <a:cubicBezTo>
                    <a:pt x="45" y="108"/>
                    <a:pt x="45" y="108"/>
                    <a:pt x="45" y="108"/>
                  </a:cubicBezTo>
                  <a:cubicBezTo>
                    <a:pt x="45" y="108"/>
                    <a:pt x="45" y="108"/>
                    <a:pt x="45" y="108"/>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8"/>
                    <a:pt x="64" y="108"/>
                  </a:cubicBezTo>
                  <a:cubicBezTo>
                    <a:pt x="65" y="108"/>
                    <a:pt x="65" y="108"/>
                    <a:pt x="66" y="107"/>
                  </a:cubicBezTo>
                  <a:cubicBezTo>
                    <a:pt x="66" y="107"/>
                    <a:pt x="66" y="106"/>
                    <a:pt x="65" y="106"/>
                  </a:cubicBezTo>
                  <a:cubicBezTo>
                    <a:pt x="65" y="106"/>
                    <a:pt x="65" y="106"/>
                    <a:pt x="64" y="105"/>
                  </a:cubicBezTo>
                  <a:cubicBezTo>
                    <a:pt x="64" y="105"/>
                    <a:pt x="64" y="106"/>
                    <a:pt x="64" y="106"/>
                  </a:cubicBezTo>
                  <a:cubicBezTo>
                    <a:pt x="63" y="106"/>
                    <a:pt x="63" y="106"/>
                    <a:pt x="63" y="107"/>
                  </a:cubicBezTo>
                  <a:close/>
                  <a:moveTo>
                    <a:pt x="47" y="106"/>
                  </a:moveTo>
                  <a:cubicBezTo>
                    <a:pt x="48" y="106"/>
                    <a:pt x="48" y="106"/>
                    <a:pt x="48" y="105"/>
                  </a:cubicBezTo>
                  <a:cubicBezTo>
                    <a:pt x="48" y="105"/>
                    <a:pt x="47" y="105"/>
                    <a:pt x="47" y="105"/>
                  </a:cubicBezTo>
                  <a:cubicBezTo>
                    <a:pt x="47" y="106"/>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7"/>
                    <a:pt x="69" y="106"/>
                  </a:cubicBezTo>
                  <a:close/>
                  <a:moveTo>
                    <a:pt x="53" y="104"/>
                  </a:moveTo>
                  <a:lnTo>
                    <a:pt x="54" y="104"/>
                  </a:lnTo>
                  <a:cubicBezTo>
                    <a:pt x="54" y="104"/>
                    <a:pt x="54" y="104"/>
                    <a:pt x="55" y="104"/>
                  </a:cubicBezTo>
                  <a:cubicBezTo>
                    <a:pt x="54" y="104"/>
                    <a:pt x="54" y="104"/>
                    <a:pt x="53" y="104"/>
                  </a:cubicBezTo>
                  <a:cubicBezTo>
                    <a:pt x="53" y="104"/>
                    <a:pt x="53" y="104"/>
                    <a:pt x="53" y="104"/>
                  </a:cubicBezTo>
                  <a:close/>
                  <a:moveTo>
                    <a:pt x="36" y="104"/>
                  </a:moveTo>
                  <a:cubicBezTo>
                    <a:pt x="37" y="104"/>
                    <a:pt x="37" y="104"/>
                    <a:pt x="37" y="103"/>
                  </a:cubicBezTo>
                  <a:cubicBezTo>
                    <a:pt x="37" y="103"/>
                    <a:pt x="37" y="103"/>
                    <a:pt x="36" y="103"/>
                  </a:cubicBezTo>
                  <a:cubicBezTo>
                    <a:pt x="36" y="103"/>
                    <a:pt x="36" y="103"/>
                    <a:pt x="36" y="104"/>
                  </a:cubicBezTo>
                  <a:cubicBezTo>
                    <a:pt x="36" y="104"/>
                    <a:pt x="36" y="104"/>
                    <a:pt x="36" y="104"/>
                  </a:cubicBezTo>
                  <a:close/>
                  <a:moveTo>
                    <a:pt x="53" y="103"/>
                  </a:moveTo>
                  <a:cubicBezTo>
                    <a:pt x="53" y="103"/>
                    <a:pt x="53" y="103"/>
                    <a:pt x="53" y="102"/>
                  </a:cubicBezTo>
                  <a:cubicBezTo>
                    <a:pt x="53" y="102"/>
                    <a:pt x="53" y="102"/>
                    <a:pt x="53" y="102"/>
                  </a:cubicBezTo>
                  <a:cubicBezTo>
                    <a:pt x="53" y="102"/>
                    <a:pt x="52" y="102"/>
                    <a:pt x="52" y="102"/>
                  </a:cubicBezTo>
                  <a:cubicBezTo>
                    <a:pt x="52" y="102"/>
                    <a:pt x="52" y="102"/>
                    <a:pt x="52" y="102"/>
                  </a:cubicBezTo>
                  <a:cubicBezTo>
                    <a:pt x="52" y="102"/>
                    <a:pt x="52" y="103"/>
                    <a:pt x="52" y="103"/>
                  </a:cubicBezTo>
                  <a:cubicBezTo>
                    <a:pt x="52" y="103"/>
                    <a:pt x="52" y="103"/>
                    <a:pt x="53" y="103"/>
                  </a:cubicBezTo>
                  <a:close/>
                  <a:moveTo>
                    <a:pt x="60" y="102"/>
                  </a:moveTo>
                  <a:cubicBezTo>
                    <a:pt x="60" y="102"/>
                    <a:pt x="61" y="103"/>
                    <a:pt x="61" y="103"/>
                  </a:cubicBezTo>
                  <a:cubicBezTo>
                    <a:pt x="61" y="103"/>
                    <a:pt x="62" y="103"/>
                    <a:pt x="62" y="103"/>
                  </a:cubicBezTo>
                  <a:cubicBezTo>
                    <a:pt x="62" y="102"/>
                    <a:pt x="62" y="102"/>
                    <a:pt x="62" y="102"/>
                  </a:cubicBezTo>
                  <a:cubicBezTo>
                    <a:pt x="62" y="101"/>
                    <a:pt x="61" y="101"/>
                    <a:pt x="61" y="101"/>
                  </a:cubicBezTo>
                  <a:cubicBezTo>
                    <a:pt x="60" y="102"/>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4"/>
                    <a:pt x="73" y="104"/>
                    <a:pt x="74" y="105"/>
                  </a:cubicBezTo>
                  <a:cubicBezTo>
                    <a:pt x="74" y="105"/>
                    <a:pt x="74" y="106"/>
                    <a:pt x="75" y="106"/>
                  </a:cubicBezTo>
                  <a:cubicBezTo>
                    <a:pt x="75" y="106"/>
                    <a:pt x="76" y="106"/>
                    <a:pt x="76" y="107"/>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5"/>
                  </a:cubicBezTo>
                  <a:cubicBezTo>
                    <a:pt x="43" y="105"/>
                    <a:pt x="43" y="105"/>
                    <a:pt x="43" y="105"/>
                  </a:cubicBezTo>
                  <a:cubicBezTo>
                    <a:pt x="42" y="105"/>
                    <a:pt x="42" y="105"/>
                    <a:pt x="42" y="105"/>
                  </a:cubicBezTo>
                  <a:cubicBezTo>
                    <a:pt x="42" y="105"/>
                    <a:pt x="42" y="105"/>
                    <a:pt x="42" y="105"/>
                  </a:cubicBezTo>
                  <a:cubicBezTo>
                    <a:pt x="42" y="105"/>
                    <a:pt x="41" y="105"/>
                    <a:pt x="41" y="106"/>
                  </a:cubicBezTo>
                  <a:cubicBezTo>
                    <a:pt x="41" y="106"/>
                    <a:pt x="41" y="106"/>
                    <a:pt x="42" y="106"/>
                  </a:cubicBezTo>
                  <a:cubicBezTo>
                    <a:pt x="42" y="106"/>
                    <a:pt x="43" y="106"/>
                    <a:pt x="44" y="106"/>
                  </a:cubicBezTo>
                  <a:cubicBezTo>
                    <a:pt x="44" y="106"/>
                    <a:pt x="45" y="106"/>
                    <a:pt x="45" y="106"/>
                  </a:cubicBezTo>
                  <a:cubicBezTo>
                    <a:pt x="45" y="105"/>
                    <a:pt x="45" y="105"/>
                    <a:pt x="45" y="104"/>
                  </a:cubicBezTo>
                  <a:cubicBezTo>
                    <a:pt x="45" y="103"/>
                    <a:pt x="45" y="103"/>
                    <a:pt x="45" y="102"/>
                  </a:cubicBezTo>
                  <a:cubicBezTo>
                    <a:pt x="46" y="103"/>
                    <a:pt x="46" y="103"/>
                    <a:pt x="46" y="103"/>
                  </a:cubicBezTo>
                  <a:cubicBezTo>
                    <a:pt x="46" y="103"/>
                    <a:pt x="46" y="103"/>
                    <a:pt x="46" y="103"/>
                  </a:cubicBezTo>
                  <a:cubicBezTo>
                    <a:pt x="46" y="104"/>
                    <a:pt x="46" y="104"/>
                    <a:pt x="47" y="104"/>
                  </a:cubicBezTo>
                  <a:cubicBezTo>
                    <a:pt x="47" y="104"/>
                    <a:pt x="47" y="103"/>
                    <a:pt x="47" y="103"/>
                  </a:cubicBezTo>
                  <a:cubicBezTo>
                    <a:pt x="47" y="103"/>
                    <a:pt x="47" y="102"/>
                    <a:pt x="47" y="102"/>
                  </a:cubicBezTo>
                  <a:cubicBezTo>
                    <a:pt x="46" y="102"/>
                    <a:pt x="46" y="101"/>
                    <a:pt x="46" y="101"/>
                  </a:cubicBezTo>
                  <a:cubicBezTo>
                    <a:pt x="45" y="100"/>
                    <a:pt x="45" y="100"/>
                    <a:pt x="44" y="100"/>
                  </a:cubicBezTo>
                  <a:close/>
                  <a:moveTo>
                    <a:pt x="54" y="101"/>
                  </a:moveTo>
                  <a:cubicBezTo>
                    <a:pt x="54" y="101"/>
                    <a:pt x="55" y="101"/>
                    <a:pt x="55" y="101"/>
                  </a:cubicBezTo>
                  <a:cubicBezTo>
                    <a:pt x="55" y="100"/>
                    <a:pt x="55" y="100"/>
                    <a:pt x="54" y="100"/>
                  </a:cubicBezTo>
                  <a:cubicBezTo>
                    <a:pt x="54" y="100"/>
                    <a:pt x="53" y="101"/>
                    <a:pt x="54" y="101"/>
                  </a:cubicBezTo>
                  <a:close/>
                  <a:moveTo>
                    <a:pt x="42" y="98"/>
                  </a:moveTo>
                  <a:cubicBezTo>
                    <a:pt x="42" y="98"/>
                    <a:pt x="42" y="97"/>
                    <a:pt x="43" y="97"/>
                  </a:cubicBezTo>
                  <a:cubicBezTo>
                    <a:pt x="43" y="97"/>
                    <a:pt x="43" y="97"/>
                    <a:pt x="43" y="97"/>
                  </a:cubicBezTo>
                  <a:cubicBezTo>
                    <a:pt x="43" y="97"/>
                    <a:pt x="42" y="97"/>
                    <a:pt x="42" y="97"/>
                  </a:cubicBezTo>
                  <a:cubicBezTo>
                    <a:pt x="42" y="97"/>
                    <a:pt x="42" y="97"/>
                    <a:pt x="42" y="98"/>
                  </a:cubicBezTo>
                  <a:close/>
                  <a:moveTo>
                    <a:pt x="38" y="98"/>
                  </a:moveTo>
                  <a:cubicBezTo>
                    <a:pt x="38" y="98"/>
                    <a:pt x="39" y="98"/>
                    <a:pt x="40" y="98"/>
                  </a:cubicBezTo>
                  <a:cubicBezTo>
                    <a:pt x="41" y="97"/>
                    <a:pt x="41" y="97"/>
                    <a:pt x="40" y="96"/>
                  </a:cubicBezTo>
                  <a:cubicBezTo>
                    <a:pt x="39" y="96"/>
                    <a:pt x="39" y="96"/>
                    <a:pt x="39" y="97"/>
                  </a:cubicBezTo>
                  <a:cubicBezTo>
                    <a:pt x="38" y="97"/>
                    <a:pt x="38" y="97"/>
                    <a:pt x="38" y="98"/>
                  </a:cubicBezTo>
                  <a:close/>
                  <a:moveTo>
                    <a:pt x="53" y="96"/>
                  </a:moveTo>
                  <a:cubicBezTo>
                    <a:pt x="52" y="96"/>
                    <a:pt x="52" y="96"/>
                    <a:pt x="52" y="96"/>
                  </a:cubicBezTo>
                  <a:cubicBezTo>
                    <a:pt x="51" y="96"/>
                    <a:pt x="51" y="96"/>
                    <a:pt x="51" y="96"/>
                  </a:cubicBezTo>
                  <a:cubicBezTo>
                    <a:pt x="51" y="96"/>
                    <a:pt x="51" y="97"/>
                    <a:pt x="51" y="97"/>
                  </a:cubicBezTo>
                  <a:cubicBezTo>
                    <a:pt x="52" y="97"/>
                    <a:pt x="52" y="97"/>
                    <a:pt x="52" y="97"/>
                  </a:cubicBezTo>
                  <a:cubicBezTo>
                    <a:pt x="53" y="97"/>
                    <a:pt x="53" y="97"/>
                    <a:pt x="53" y="97"/>
                  </a:cubicBezTo>
                  <a:cubicBezTo>
                    <a:pt x="53" y="97"/>
                    <a:pt x="53" y="96"/>
                    <a:pt x="53" y="96"/>
                  </a:cubicBezTo>
                  <a:cubicBezTo>
                    <a:pt x="53" y="96"/>
                    <a:pt x="54" y="96"/>
                    <a:pt x="54" y="96"/>
                  </a:cubicBezTo>
                  <a:cubicBezTo>
                    <a:pt x="54" y="96"/>
                    <a:pt x="54" y="96"/>
                    <a:pt x="54" y="96"/>
                  </a:cubicBezTo>
                  <a:cubicBezTo>
                    <a:pt x="54" y="96"/>
                    <a:pt x="54" y="96"/>
                    <a:pt x="54" y="95"/>
                  </a:cubicBezTo>
                  <a:cubicBezTo>
                    <a:pt x="54" y="95"/>
                    <a:pt x="54" y="95"/>
                    <a:pt x="53" y="96"/>
                  </a:cubicBezTo>
                  <a:cubicBezTo>
                    <a:pt x="53" y="96"/>
                    <a:pt x="53" y="96"/>
                    <a:pt x="53" y="96"/>
                  </a:cubicBezTo>
                  <a:close/>
                  <a:moveTo>
                    <a:pt x="82" y="96"/>
                  </a:moveTo>
                  <a:cubicBezTo>
                    <a:pt x="82" y="96"/>
                    <a:pt x="82" y="97"/>
                    <a:pt x="83" y="97"/>
                  </a:cubicBezTo>
                  <a:cubicBezTo>
                    <a:pt x="83" y="97"/>
                    <a:pt x="84" y="97"/>
                    <a:pt x="84" y="97"/>
                  </a:cubicBezTo>
                  <a:cubicBezTo>
                    <a:pt x="84" y="96"/>
                    <a:pt x="84" y="96"/>
                    <a:pt x="84" y="96"/>
                  </a:cubicBezTo>
                  <a:cubicBezTo>
                    <a:pt x="84" y="96"/>
                    <a:pt x="84" y="96"/>
                    <a:pt x="84" y="95"/>
                  </a:cubicBezTo>
                  <a:cubicBezTo>
                    <a:pt x="84" y="95"/>
                    <a:pt x="83" y="95"/>
                    <a:pt x="83" y="95"/>
                  </a:cubicBezTo>
                  <a:cubicBezTo>
                    <a:pt x="82" y="95"/>
                    <a:pt x="82" y="96"/>
                    <a:pt x="82" y="96"/>
                  </a:cubicBezTo>
                  <a:close/>
                  <a:moveTo>
                    <a:pt x="60" y="94"/>
                  </a:moveTo>
                  <a:cubicBezTo>
                    <a:pt x="60" y="94"/>
                    <a:pt x="61" y="94"/>
                    <a:pt x="61" y="94"/>
                  </a:cubicBezTo>
                  <a:cubicBezTo>
                    <a:pt x="61" y="93"/>
                    <a:pt x="61" y="93"/>
                    <a:pt x="61" y="93"/>
                  </a:cubicBezTo>
                  <a:cubicBezTo>
                    <a:pt x="61" y="93"/>
                    <a:pt x="61" y="93"/>
                    <a:pt x="60" y="93"/>
                  </a:cubicBezTo>
                  <a:cubicBezTo>
                    <a:pt x="60" y="93"/>
                    <a:pt x="60" y="93"/>
                    <a:pt x="60" y="94"/>
                  </a:cubicBezTo>
                  <a:close/>
                  <a:moveTo>
                    <a:pt x="57" y="92"/>
                  </a:moveTo>
                  <a:cubicBezTo>
                    <a:pt x="57" y="92"/>
                    <a:pt x="57" y="93"/>
                    <a:pt x="58" y="92"/>
                  </a:cubicBezTo>
                  <a:cubicBezTo>
                    <a:pt x="58" y="92"/>
                    <a:pt x="58" y="92"/>
                    <a:pt x="58" y="92"/>
                  </a:cubicBezTo>
                  <a:cubicBezTo>
                    <a:pt x="57" y="92"/>
                    <a:pt x="57" y="92"/>
                    <a:pt x="57" y="92"/>
                  </a:cubicBezTo>
                  <a:close/>
                  <a:moveTo>
                    <a:pt x="47" y="91"/>
                  </a:moveTo>
                  <a:cubicBezTo>
                    <a:pt x="47" y="92"/>
                    <a:pt x="47" y="92"/>
                    <a:pt x="48" y="92"/>
                  </a:cubicBezTo>
                  <a:cubicBezTo>
                    <a:pt x="48" y="92"/>
                    <a:pt x="48" y="92"/>
                    <a:pt x="48" y="91"/>
                  </a:cubicBezTo>
                  <a:cubicBezTo>
                    <a:pt x="48" y="91"/>
                    <a:pt x="48" y="91"/>
                    <a:pt x="48" y="91"/>
                  </a:cubicBezTo>
                  <a:cubicBezTo>
                    <a:pt x="48" y="91"/>
                    <a:pt x="47" y="91"/>
                    <a:pt x="47" y="91"/>
                  </a:cubicBezTo>
                  <a:close/>
                  <a:moveTo>
                    <a:pt x="53" y="91"/>
                  </a:moveTo>
                  <a:cubicBezTo>
                    <a:pt x="53" y="91"/>
                    <a:pt x="53" y="91"/>
                    <a:pt x="53" y="92"/>
                  </a:cubicBezTo>
                  <a:cubicBezTo>
                    <a:pt x="53" y="92"/>
                    <a:pt x="53" y="93"/>
                    <a:pt x="53" y="93"/>
                  </a:cubicBezTo>
                  <a:lnTo>
                    <a:pt x="55" y="93"/>
                  </a:lnTo>
                  <a:cubicBezTo>
                    <a:pt x="56" y="93"/>
                    <a:pt x="56" y="93"/>
                    <a:pt x="57" y="92"/>
                  </a:cubicBezTo>
                  <a:cubicBezTo>
                    <a:pt x="56" y="92"/>
                    <a:pt x="56" y="91"/>
                    <a:pt x="55" y="91"/>
                  </a:cubicBezTo>
                  <a:cubicBezTo>
                    <a:pt x="55" y="91"/>
                    <a:pt x="54" y="91"/>
                    <a:pt x="53" y="91"/>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90"/>
                    <a:pt x="40" y="90"/>
                    <a:pt x="40" y="90"/>
                  </a:cubicBezTo>
                  <a:close/>
                  <a:moveTo>
                    <a:pt x="87" y="87"/>
                  </a:moveTo>
                  <a:cubicBezTo>
                    <a:pt x="87" y="86"/>
                    <a:pt x="86" y="86"/>
                    <a:pt x="86" y="86"/>
                  </a:cubicBezTo>
                  <a:cubicBezTo>
                    <a:pt x="85" y="87"/>
                    <a:pt x="85" y="87"/>
                    <a:pt x="85" y="88"/>
                  </a:cubicBezTo>
                  <a:cubicBezTo>
                    <a:pt x="85" y="88"/>
                    <a:pt x="86" y="88"/>
                    <a:pt x="86" y="88"/>
                  </a:cubicBezTo>
                  <a:cubicBezTo>
                    <a:pt x="87" y="88"/>
                    <a:pt x="87" y="87"/>
                    <a:pt x="87" y="87"/>
                  </a:cubicBezTo>
                  <a:close/>
                  <a:moveTo>
                    <a:pt x="52" y="84"/>
                  </a:moveTo>
                  <a:cubicBezTo>
                    <a:pt x="52" y="84"/>
                    <a:pt x="52" y="84"/>
                    <a:pt x="52" y="85"/>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5"/>
                  </a:cubicBezTo>
                  <a:cubicBezTo>
                    <a:pt x="59" y="85"/>
                    <a:pt x="59" y="85"/>
                    <a:pt x="59" y="85"/>
                  </a:cubicBezTo>
                  <a:cubicBezTo>
                    <a:pt x="59" y="85"/>
                    <a:pt x="59" y="84"/>
                    <a:pt x="59" y="84"/>
                  </a:cubicBezTo>
                  <a:cubicBezTo>
                    <a:pt x="59" y="84"/>
                    <a:pt x="59" y="84"/>
                    <a:pt x="59" y="84"/>
                  </a:cubicBezTo>
                  <a:cubicBezTo>
                    <a:pt x="58" y="84"/>
                    <a:pt x="58" y="84"/>
                    <a:pt x="58" y="84"/>
                  </a:cubicBezTo>
                  <a:close/>
                  <a:moveTo>
                    <a:pt x="49" y="84"/>
                  </a:moveTo>
                  <a:cubicBezTo>
                    <a:pt x="48" y="83"/>
                    <a:pt x="48" y="83"/>
                    <a:pt x="47" y="84"/>
                  </a:cubicBezTo>
                  <a:cubicBezTo>
                    <a:pt x="47" y="84"/>
                    <a:pt x="47" y="84"/>
                    <a:pt x="47" y="84"/>
                  </a:cubicBezTo>
                  <a:cubicBezTo>
                    <a:pt x="47" y="85"/>
                    <a:pt x="47" y="85"/>
                    <a:pt x="47" y="85"/>
                  </a:cubicBezTo>
                  <a:cubicBezTo>
                    <a:pt x="46" y="85"/>
                    <a:pt x="46" y="85"/>
                    <a:pt x="46" y="85"/>
                  </a:cubicBezTo>
                  <a:cubicBezTo>
                    <a:pt x="46" y="86"/>
                    <a:pt x="46" y="86"/>
                    <a:pt x="46" y="86"/>
                  </a:cubicBezTo>
                  <a:lnTo>
                    <a:pt x="47" y="86"/>
                  </a:lnTo>
                  <a:cubicBezTo>
                    <a:pt x="48" y="86"/>
                    <a:pt x="48" y="85"/>
                    <a:pt x="48" y="85"/>
                  </a:cubicBezTo>
                  <a:cubicBezTo>
                    <a:pt x="48" y="84"/>
                    <a:pt x="48" y="84"/>
                    <a:pt x="49" y="84"/>
                  </a:cubicBezTo>
                  <a:cubicBezTo>
                    <a:pt x="49" y="84"/>
                    <a:pt x="49" y="84"/>
                    <a:pt x="50" y="84"/>
                  </a:cubicBezTo>
                  <a:cubicBezTo>
                    <a:pt x="50" y="84"/>
                    <a:pt x="50" y="83"/>
                    <a:pt x="50" y="83"/>
                  </a:cubicBezTo>
                  <a:cubicBezTo>
                    <a:pt x="50" y="83"/>
                    <a:pt x="49" y="83"/>
                    <a:pt x="49" y="84"/>
                  </a:cubicBezTo>
                  <a:close/>
                  <a:moveTo>
                    <a:pt x="65" y="83"/>
                  </a:moveTo>
                  <a:cubicBezTo>
                    <a:pt x="65" y="83"/>
                    <a:pt x="65" y="83"/>
                    <a:pt x="66" y="83"/>
                  </a:cubicBezTo>
                  <a:cubicBezTo>
                    <a:pt x="66" y="83"/>
                    <a:pt x="66" y="83"/>
                    <a:pt x="66" y="82"/>
                  </a:cubicBezTo>
                  <a:cubicBezTo>
                    <a:pt x="66" y="82"/>
                    <a:pt x="66" y="82"/>
                    <a:pt x="65" y="82"/>
                  </a:cubicBezTo>
                  <a:cubicBezTo>
                    <a:pt x="65" y="82"/>
                    <a:pt x="64" y="82"/>
                    <a:pt x="65" y="83"/>
                  </a:cubicBezTo>
                  <a:close/>
                  <a:moveTo>
                    <a:pt x="43" y="81"/>
                  </a:moveTo>
                  <a:cubicBezTo>
                    <a:pt x="43" y="82"/>
                    <a:pt x="43" y="82"/>
                    <a:pt x="44" y="82"/>
                  </a:cubicBezTo>
                  <a:cubicBezTo>
                    <a:pt x="44" y="82"/>
                    <a:pt x="44" y="82"/>
                    <a:pt x="44" y="82"/>
                  </a:cubicBezTo>
                  <a:cubicBezTo>
                    <a:pt x="44" y="82"/>
                    <a:pt x="43" y="82"/>
                    <a:pt x="43" y="82"/>
                  </a:cubicBezTo>
                  <a:cubicBezTo>
                    <a:pt x="42" y="82"/>
                    <a:pt x="42" y="82"/>
                    <a:pt x="42" y="83"/>
                  </a:cubicBezTo>
                  <a:cubicBezTo>
                    <a:pt x="42" y="83"/>
                    <a:pt x="42" y="84"/>
                    <a:pt x="41" y="84"/>
                  </a:cubicBezTo>
                  <a:cubicBezTo>
                    <a:pt x="41" y="85"/>
                    <a:pt x="42" y="85"/>
                    <a:pt x="43" y="86"/>
                  </a:cubicBezTo>
                  <a:cubicBezTo>
                    <a:pt x="44"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9"/>
                  </a:cubicBezTo>
                  <a:cubicBezTo>
                    <a:pt x="48" y="88"/>
                    <a:pt x="48" y="88"/>
                    <a:pt x="47" y="88"/>
                  </a:cubicBezTo>
                  <a:cubicBezTo>
                    <a:pt x="47" y="89"/>
                    <a:pt x="47" y="89"/>
                    <a:pt x="46" y="89"/>
                  </a:cubicBezTo>
                  <a:cubicBezTo>
                    <a:pt x="46" y="89"/>
                    <a:pt x="45" y="89"/>
                    <a:pt x="45" y="88"/>
                  </a:cubicBezTo>
                  <a:cubicBezTo>
                    <a:pt x="45" y="88"/>
                    <a:pt x="45" y="88"/>
                    <a:pt x="46" y="87"/>
                  </a:cubicBezTo>
                  <a:cubicBezTo>
                    <a:pt x="46" y="87"/>
                    <a:pt x="46" y="87"/>
                    <a:pt x="46" y="87"/>
                  </a:cubicBezTo>
                  <a:cubicBezTo>
                    <a:pt x="46" y="86"/>
                    <a:pt x="46" y="86"/>
                    <a:pt x="46" y="86"/>
                  </a:cubicBezTo>
                  <a:cubicBezTo>
                    <a:pt x="46" y="86"/>
                    <a:pt x="45" y="86"/>
                    <a:pt x="45" y="86"/>
                  </a:cubicBezTo>
                  <a:cubicBezTo>
                    <a:pt x="45" y="86"/>
                    <a:pt x="45" y="86"/>
                    <a:pt x="44" y="85"/>
                  </a:cubicBezTo>
                  <a:cubicBezTo>
                    <a:pt x="44" y="85"/>
                    <a:pt x="44" y="85"/>
                    <a:pt x="44" y="84"/>
                  </a:cubicBezTo>
                  <a:cubicBezTo>
                    <a:pt x="44" y="84"/>
                    <a:pt x="44" y="84"/>
                    <a:pt x="45" y="84"/>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8"/>
                    <a:pt x="51" y="78"/>
                    <a:pt x="51" y="79"/>
                  </a:cubicBezTo>
                  <a:cubicBezTo>
                    <a:pt x="52" y="79"/>
                    <a:pt x="53" y="79"/>
                    <a:pt x="53" y="79"/>
                  </a:cubicBezTo>
                  <a:cubicBezTo>
                    <a:pt x="54" y="78"/>
                    <a:pt x="54" y="78"/>
                    <a:pt x="54" y="77"/>
                  </a:cubicBezTo>
                  <a:cubicBezTo>
                    <a:pt x="54" y="77"/>
                    <a:pt x="54" y="77"/>
                    <a:pt x="54" y="77"/>
                  </a:cubicBezTo>
                  <a:cubicBezTo>
                    <a:pt x="54" y="77"/>
                    <a:pt x="54" y="76"/>
                    <a:pt x="54" y="76"/>
                  </a:cubicBezTo>
                  <a:close/>
                  <a:moveTo>
                    <a:pt x="58" y="76"/>
                  </a:moveTo>
                  <a:cubicBezTo>
                    <a:pt x="58" y="76"/>
                    <a:pt x="58" y="77"/>
                    <a:pt x="57" y="77"/>
                  </a:cubicBezTo>
                  <a:cubicBezTo>
                    <a:pt x="57" y="78"/>
                    <a:pt x="57" y="78"/>
                    <a:pt x="56" y="78"/>
                  </a:cubicBezTo>
                  <a:cubicBezTo>
                    <a:pt x="56" y="79"/>
                    <a:pt x="57" y="79"/>
                    <a:pt x="57" y="79"/>
                  </a:cubicBezTo>
                  <a:cubicBezTo>
                    <a:pt x="57" y="79"/>
                    <a:pt x="58" y="79"/>
                    <a:pt x="58" y="78"/>
                  </a:cubicBezTo>
                  <a:cubicBezTo>
                    <a:pt x="58" y="78"/>
                    <a:pt x="58" y="78"/>
                    <a:pt x="58" y="78"/>
                  </a:cubicBezTo>
                  <a:cubicBezTo>
                    <a:pt x="58" y="78"/>
                    <a:pt x="59" y="77"/>
                    <a:pt x="59" y="77"/>
                  </a:cubicBezTo>
                  <a:cubicBezTo>
                    <a:pt x="60" y="77"/>
                    <a:pt x="60" y="77"/>
                    <a:pt x="60" y="76"/>
                  </a:cubicBezTo>
                  <a:cubicBezTo>
                    <a:pt x="60" y="76"/>
                    <a:pt x="60" y="76"/>
                    <a:pt x="59" y="76"/>
                  </a:cubicBezTo>
                  <a:cubicBezTo>
                    <a:pt x="59" y="75"/>
                    <a:pt x="58" y="76"/>
                    <a:pt x="58" y="76"/>
                  </a:cubicBezTo>
                  <a:close/>
                  <a:moveTo>
                    <a:pt x="36" y="76"/>
                  </a:moveTo>
                  <a:cubicBezTo>
                    <a:pt x="36" y="76"/>
                    <a:pt x="37" y="76"/>
                    <a:pt x="37"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6"/>
                    <a:pt x="44" y="76"/>
                  </a:cubicBezTo>
                  <a:close/>
                  <a:moveTo>
                    <a:pt x="40" y="71"/>
                  </a:moveTo>
                  <a:cubicBezTo>
                    <a:pt x="40" y="72"/>
                    <a:pt x="40" y="72"/>
                    <a:pt x="41" y="73"/>
                  </a:cubicBezTo>
                  <a:cubicBezTo>
                    <a:pt x="41" y="73"/>
                    <a:pt x="41" y="73"/>
                    <a:pt x="42" y="73"/>
                  </a:cubicBezTo>
                  <a:cubicBezTo>
                    <a:pt x="41" y="72"/>
                    <a:pt x="41" y="72"/>
                    <a:pt x="40" y="71"/>
                  </a:cubicBezTo>
                  <a:close/>
                  <a:moveTo>
                    <a:pt x="40" y="70"/>
                  </a:moveTo>
                  <a:cubicBezTo>
                    <a:pt x="41" y="70"/>
                    <a:pt x="41" y="70"/>
                    <a:pt x="41" y="69"/>
                  </a:cubicBezTo>
                  <a:cubicBezTo>
                    <a:pt x="41" y="69"/>
                    <a:pt x="41" y="69"/>
                    <a:pt x="41" y="69"/>
                  </a:cubicBezTo>
                  <a:cubicBezTo>
                    <a:pt x="40" y="69"/>
                    <a:pt x="40" y="69"/>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9"/>
                    <a:pt x="51" y="69"/>
                    <a:pt x="51" y="69"/>
                  </a:cubicBezTo>
                  <a:close/>
                  <a:moveTo>
                    <a:pt x="55" y="68"/>
                  </a:moveTo>
                  <a:cubicBezTo>
                    <a:pt x="55" y="68"/>
                    <a:pt x="55" y="69"/>
                    <a:pt x="56" y="69"/>
                  </a:cubicBezTo>
                  <a:cubicBezTo>
                    <a:pt x="56" y="68"/>
                    <a:pt x="56" y="68"/>
                    <a:pt x="57" y="68"/>
                  </a:cubicBezTo>
                  <a:cubicBezTo>
                    <a:pt x="57" y="67"/>
                    <a:pt x="57" y="67"/>
                    <a:pt x="57" y="67"/>
                  </a:cubicBezTo>
                  <a:cubicBezTo>
                    <a:pt x="57" y="67"/>
                    <a:pt x="56" y="67"/>
                    <a:pt x="56" y="67"/>
                  </a:cubicBezTo>
                  <a:cubicBezTo>
                    <a:pt x="56" y="67"/>
                    <a:pt x="55" y="67"/>
                    <a:pt x="55" y="68"/>
                  </a:cubicBez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6"/>
                  </a:moveTo>
                  <a:cubicBezTo>
                    <a:pt x="48" y="66"/>
                    <a:pt x="48" y="66"/>
                    <a:pt x="47" y="67"/>
                  </a:cubicBezTo>
                  <a:cubicBezTo>
                    <a:pt x="47" y="67"/>
                    <a:pt x="48" y="68"/>
                    <a:pt x="48" y="68"/>
                  </a:cubicBezTo>
                  <a:cubicBezTo>
                    <a:pt x="48" y="68"/>
                    <a:pt x="48" y="69"/>
                    <a:pt x="48" y="69"/>
                  </a:cubicBezTo>
                  <a:cubicBezTo>
                    <a:pt x="48" y="70"/>
                    <a:pt x="48" y="70"/>
                    <a:pt x="49" y="70"/>
                  </a:cubicBezTo>
                  <a:cubicBezTo>
                    <a:pt x="49" y="70"/>
                    <a:pt x="49" y="69"/>
                    <a:pt x="49" y="69"/>
                  </a:cubicBezTo>
                  <a:cubicBezTo>
                    <a:pt x="49" y="69"/>
                    <a:pt x="49" y="69"/>
                    <a:pt x="49" y="69"/>
                  </a:cubicBezTo>
                  <a:cubicBezTo>
                    <a:pt x="49" y="68"/>
                    <a:pt x="49" y="68"/>
                    <a:pt x="49" y="68"/>
                  </a:cubicBezTo>
                  <a:cubicBezTo>
                    <a:pt x="49" y="68"/>
                    <a:pt x="49" y="68"/>
                    <a:pt x="50" y="68"/>
                  </a:cubicBezTo>
                  <a:cubicBezTo>
                    <a:pt x="50" y="67"/>
                    <a:pt x="50" y="67"/>
                    <a:pt x="50" y="67"/>
                  </a:cubicBezTo>
                  <a:cubicBezTo>
                    <a:pt x="50" y="66"/>
                    <a:pt x="50" y="66"/>
                    <a:pt x="49" y="66"/>
                  </a:cubicBezTo>
                  <a:cubicBezTo>
                    <a:pt x="49" y="66"/>
                    <a:pt x="49" y="66"/>
                    <a:pt x="48" y="66"/>
                  </a:cubicBezTo>
                  <a:close/>
                  <a:moveTo>
                    <a:pt x="44" y="66"/>
                  </a:moveTo>
                  <a:cubicBezTo>
                    <a:pt x="44" y="66"/>
                    <a:pt x="44" y="66"/>
                    <a:pt x="44" y="67"/>
                  </a:cubicBezTo>
                  <a:cubicBezTo>
                    <a:pt x="44" y="67"/>
                    <a:pt x="45" y="67"/>
                    <a:pt x="45" y="67"/>
                  </a:cubicBezTo>
                  <a:cubicBezTo>
                    <a:pt x="45" y="67"/>
                    <a:pt x="45" y="66"/>
                    <a:pt x="45" y="66"/>
                  </a:cubicBezTo>
                  <a:cubicBezTo>
                    <a:pt x="45" y="66"/>
                    <a:pt x="45" y="66"/>
                    <a:pt x="45" y="66"/>
                  </a:cubicBezTo>
                  <a:cubicBezTo>
                    <a:pt x="44" y="66"/>
                    <a:pt x="44" y="66"/>
                    <a:pt x="44" y="66"/>
                  </a:cubicBezTo>
                  <a:close/>
                  <a:moveTo>
                    <a:pt x="39" y="65"/>
                  </a:moveTo>
                  <a:cubicBezTo>
                    <a:pt x="39" y="66"/>
                    <a:pt x="39" y="66"/>
                    <a:pt x="40" y="66"/>
                  </a:cubicBezTo>
                  <a:cubicBezTo>
                    <a:pt x="40" y="66"/>
                    <a:pt x="40" y="66"/>
                    <a:pt x="40" y="66"/>
                  </a:cubicBezTo>
                  <a:cubicBezTo>
                    <a:pt x="40" y="66"/>
                    <a:pt x="40" y="66"/>
                    <a:pt x="40" y="65"/>
                  </a:cubicBezTo>
                  <a:cubicBezTo>
                    <a:pt x="40" y="65"/>
                    <a:pt x="39" y="65"/>
                    <a:pt x="39" y="65"/>
                  </a:cubicBezTo>
                  <a:close/>
                  <a:moveTo>
                    <a:pt x="59" y="65"/>
                  </a:moveTo>
                  <a:cubicBezTo>
                    <a:pt x="59" y="65"/>
                    <a:pt x="59" y="65"/>
                    <a:pt x="60" y="64"/>
                  </a:cubicBezTo>
                  <a:cubicBezTo>
                    <a:pt x="59" y="64"/>
                    <a:pt x="59" y="64"/>
                    <a:pt x="59" y="64"/>
                  </a:cubicBezTo>
                  <a:cubicBezTo>
                    <a:pt x="59" y="64"/>
                    <a:pt x="59" y="64"/>
                    <a:pt x="59" y="65"/>
                  </a:cubicBezTo>
                  <a:close/>
                  <a:moveTo>
                    <a:pt x="48" y="64"/>
                  </a:moveTo>
                  <a:cubicBezTo>
                    <a:pt x="48" y="64"/>
                    <a:pt x="48" y="64"/>
                    <a:pt x="48" y="64"/>
                  </a:cubicBezTo>
                  <a:cubicBezTo>
                    <a:pt x="48" y="64"/>
                    <a:pt x="48" y="65"/>
                    <a:pt x="48" y="65"/>
                  </a:cubicBezTo>
                  <a:cubicBezTo>
                    <a:pt x="49" y="65"/>
                    <a:pt x="49" y="65"/>
                    <a:pt x="50" y="65"/>
                  </a:cubicBezTo>
                  <a:cubicBezTo>
                    <a:pt x="50" y="64"/>
                    <a:pt x="50" y="64"/>
                    <a:pt x="50" y="64"/>
                  </a:cubicBezTo>
                  <a:cubicBezTo>
                    <a:pt x="50" y="64"/>
                    <a:pt x="50" y="64"/>
                    <a:pt x="50" y="64"/>
                  </a:cubicBezTo>
                  <a:cubicBezTo>
                    <a:pt x="49" y="64"/>
                    <a:pt x="49" y="64"/>
                    <a:pt x="49" y="63"/>
                  </a:cubicBezTo>
                  <a:cubicBezTo>
                    <a:pt x="48" y="63"/>
                    <a:pt x="48" y="63"/>
                    <a:pt x="48" y="64"/>
                  </a:cubicBezTo>
                  <a:close/>
                  <a:moveTo>
                    <a:pt x="35" y="62"/>
                  </a:moveTo>
                  <a:cubicBezTo>
                    <a:pt x="35" y="62"/>
                    <a:pt x="35" y="62"/>
                    <a:pt x="34" y="62"/>
                  </a:cubicBezTo>
                  <a:cubicBezTo>
                    <a:pt x="34" y="62"/>
                    <a:pt x="35" y="63"/>
                    <a:pt x="35" y="62"/>
                  </a:cubicBezTo>
                  <a:close/>
                  <a:moveTo>
                    <a:pt x="59" y="62"/>
                  </a:moveTo>
                  <a:cubicBezTo>
                    <a:pt x="59" y="62"/>
                    <a:pt x="59" y="63"/>
                    <a:pt x="59" y="63"/>
                  </a:cubicBezTo>
                  <a:cubicBezTo>
                    <a:pt x="59" y="64"/>
                    <a:pt x="60" y="64"/>
                    <a:pt x="60" y="64"/>
                  </a:cubicBezTo>
                  <a:cubicBezTo>
                    <a:pt x="60" y="64"/>
                    <a:pt x="61" y="64"/>
                    <a:pt x="61" y="63"/>
                  </a:cubicBezTo>
                  <a:cubicBezTo>
                    <a:pt x="61" y="62"/>
                    <a:pt x="61" y="62"/>
                    <a:pt x="61" y="62"/>
                  </a:cubicBezTo>
                  <a:cubicBezTo>
                    <a:pt x="62" y="62"/>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60"/>
                  </a:cubicBezTo>
                  <a:cubicBezTo>
                    <a:pt x="33" y="60"/>
                    <a:pt x="33" y="60"/>
                    <a:pt x="33" y="60"/>
                  </a:cubicBezTo>
                  <a:cubicBezTo>
                    <a:pt x="33" y="60"/>
                    <a:pt x="33" y="60"/>
                    <a:pt x="33" y="60"/>
                  </a:cubicBezTo>
                  <a:close/>
                  <a:moveTo>
                    <a:pt x="42" y="57"/>
                  </a:moveTo>
                  <a:cubicBezTo>
                    <a:pt x="42" y="57"/>
                    <a:pt x="42" y="58"/>
                    <a:pt x="42" y="58"/>
                  </a:cubicBezTo>
                  <a:cubicBezTo>
                    <a:pt x="43" y="58"/>
                    <a:pt x="43" y="58"/>
                    <a:pt x="43" y="57"/>
                  </a:cubicBezTo>
                  <a:cubicBezTo>
                    <a:pt x="43" y="57"/>
                    <a:pt x="43" y="57"/>
                    <a:pt x="43" y="57"/>
                  </a:cubicBezTo>
                  <a:cubicBezTo>
                    <a:pt x="42" y="57"/>
                    <a:pt x="42" y="57"/>
                    <a:pt x="42" y="57"/>
                  </a:cubicBezTo>
                  <a:close/>
                  <a:moveTo>
                    <a:pt x="62" y="49"/>
                  </a:moveTo>
                  <a:cubicBezTo>
                    <a:pt x="62" y="49"/>
                    <a:pt x="62" y="49"/>
                    <a:pt x="62" y="49"/>
                  </a:cubicBezTo>
                  <a:cubicBezTo>
                    <a:pt x="63" y="49"/>
                    <a:pt x="63" y="49"/>
                    <a:pt x="63" y="49"/>
                  </a:cubicBezTo>
                  <a:cubicBezTo>
                    <a:pt x="63" y="49"/>
                    <a:pt x="63" y="48"/>
                    <a:pt x="62" y="49"/>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6"/>
                  </a:cubicBezTo>
                  <a:cubicBezTo>
                    <a:pt x="78" y="35"/>
                    <a:pt x="77" y="35"/>
                    <a:pt x="77" y="35"/>
                  </a:cubicBezTo>
                  <a:cubicBezTo>
                    <a:pt x="77" y="35"/>
                    <a:pt x="76" y="35"/>
                    <a:pt x="76" y="36"/>
                  </a:cubicBezTo>
                  <a:cubicBezTo>
                    <a:pt x="76" y="36"/>
                    <a:pt x="76" y="36"/>
                    <a:pt x="76" y="37"/>
                  </a:cubicBezTo>
                  <a:cubicBezTo>
                    <a:pt x="76" y="37"/>
                    <a:pt x="77"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5"/>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4"/>
                    <a:pt x="53" y="34"/>
                  </a:cubicBezTo>
                  <a:close/>
                  <a:moveTo>
                    <a:pt x="28" y="31"/>
                  </a:moveTo>
                  <a:cubicBezTo>
                    <a:pt x="27" y="31"/>
                    <a:pt x="27" y="31"/>
                    <a:pt x="27" y="32"/>
                  </a:cubicBezTo>
                  <a:cubicBezTo>
                    <a:pt x="28" y="32"/>
                    <a:pt x="29" y="32"/>
                    <a:pt x="30" y="33"/>
                  </a:cubicBezTo>
                  <a:cubicBezTo>
                    <a:pt x="30" y="32"/>
                    <a:pt x="30" y="32"/>
                    <a:pt x="29" y="32"/>
                  </a:cubicBezTo>
                  <a:cubicBezTo>
                    <a:pt x="29" y="31"/>
                    <a:pt x="28" y="31"/>
                    <a:pt x="28" y="31"/>
                  </a:cubicBezTo>
                  <a:close/>
                  <a:moveTo>
                    <a:pt x="64" y="31"/>
                  </a:moveTo>
                  <a:cubicBezTo>
                    <a:pt x="64" y="32"/>
                    <a:pt x="65" y="32"/>
                    <a:pt x="66" y="32"/>
                  </a:cubicBezTo>
                  <a:cubicBezTo>
                    <a:pt x="66" y="32"/>
                    <a:pt x="66" y="32"/>
                    <a:pt x="66" y="31"/>
                  </a:cubicBezTo>
                  <a:cubicBezTo>
                    <a:pt x="66" y="31"/>
                    <a:pt x="66" y="30"/>
                    <a:pt x="65" y="30"/>
                  </a:cubicBezTo>
                  <a:cubicBezTo>
                    <a:pt x="65" y="30"/>
                    <a:pt x="65" y="30"/>
                    <a:pt x="64" y="31"/>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8"/>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6"/>
                    <a:pt x="78" y="5"/>
                    <a:pt x="78" y="5"/>
                  </a:cubicBezTo>
                  <a:cubicBezTo>
                    <a:pt x="78" y="5"/>
                    <a:pt x="78" y="5"/>
                    <a:pt x="78" y="5"/>
                  </a:cubicBezTo>
                  <a:lnTo>
                    <a:pt x="77" y="5"/>
                  </a:lnTo>
                  <a:cubicBezTo>
                    <a:pt x="77" y="5"/>
                    <a:pt x="77" y="6"/>
                    <a:pt x="77" y="6"/>
                  </a:cubicBezTo>
                  <a:close/>
                  <a:moveTo>
                    <a:pt x="87" y="5"/>
                  </a:moveTo>
                  <a:cubicBezTo>
                    <a:pt x="87" y="5"/>
                    <a:pt x="87" y="5"/>
                    <a:pt x="88" y="6"/>
                  </a:cubicBezTo>
                  <a:cubicBezTo>
                    <a:pt x="88" y="6"/>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5"/>
                    <a:pt x="39" y="4"/>
                    <a:pt x="39" y="4"/>
                  </a:cubicBezTo>
                  <a:cubicBezTo>
                    <a:pt x="39" y="5"/>
                    <a:pt x="39" y="5"/>
                    <a:pt x="39" y="5"/>
                  </a:cubicBezTo>
                  <a:cubicBezTo>
                    <a:pt x="39" y="6"/>
                    <a:pt x="39" y="6"/>
                    <a:pt x="39" y="6"/>
                  </a:cubicBezTo>
                  <a:close/>
                  <a:moveTo>
                    <a:pt x="55" y="5"/>
                  </a:moveTo>
                  <a:cubicBezTo>
                    <a:pt x="55" y="5"/>
                    <a:pt x="55" y="4"/>
                    <a:pt x="54" y="4"/>
                  </a:cubicBezTo>
                  <a:cubicBezTo>
                    <a:pt x="54" y="4"/>
                    <a:pt x="53" y="5"/>
                    <a:pt x="53" y="5"/>
                  </a:cubicBezTo>
                  <a:cubicBezTo>
                    <a:pt x="53" y="6"/>
                    <a:pt x="54" y="6"/>
                    <a:pt x="54" y="6"/>
                  </a:cubicBezTo>
                  <a:cubicBezTo>
                    <a:pt x="55" y="6"/>
                    <a:pt x="55" y="6"/>
                    <a:pt x="55" y="5"/>
                  </a:cubicBezTo>
                  <a:close/>
                  <a:moveTo>
                    <a:pt x="98" y="6"/>
                  </a:moveTo>
                  <a:cubicBezTo>
                    <a:pt x="98" y="6"/>
                    <a:pt x="98" y="6"/>
                    <a:pt x="99" y="6"/>
                  </a:cubicBezTo>
                  <a:cubicBezTo>
                    <a:pt x="99" y="6"/>
                    <a:pt x="99" y="6"/>
                    <a:pt x="99" y="5"/>
                  </a:cubicBezTo>
                  <a:cubicBezTo>
                    <a:pt x="99" y="5"/>
                    <a:pt x="99" y="4"/>
                    <a:pt x="98" y="4"/>
                  </a:cubicBezTo>
                  <a:cubicBezTo>
                    <a:pt x="98" y="4"/>
                    <a:pt x="98" y="5"/>
                    <a:pt x="98" y="6"/>
                  </a:cubicBezTo>
                  <a:close/>
                  <a:moveTo>
                    <a:pt x="109" y="3"/>
                  </a:moveTo>
                  <a:cubicBezTo>
                    <a:pt x="109" y="3"/>
                    <a:pt x="109" y="4"/>
                    <a:pt x="109" y="4"/>
                  </a:cubicBezTo>
                  <a:cubicBezTo>
                    <a:pt x="108" y="5"/>
                    <a:pt x="108" y="5"/>
                    <a:pt x="109" y="5"/>
                  </a:cubicBezTo>
                  <a:cubicBezTo>
                    <a:pt x="109" y="6"/>
                    <a:pt x="109" y="6"/>
                    <a:pt x="110" y="6"/>
                  </a:cubicBezTo>
                  <a:cubicBezTo>
                    <a:pt x="110" y="6"/>
                    <a:pt x="110" y="6"/>
                    <a:pt x="111" y="5"/>
                  </a:cubicBezTo>
                  <a:cubicBezTo>
                    <a:pt x="111" y="5"/>
                    <a:pt x="111" y="4"/>
                    <a:pt x="110" y="4"/>
                  </a:cubicBezTo>
                  <a:cubicBezTo>
                    <a:pt x="110" y="4"/>
                    <a:pt x="110" y="3"/>
                    <a:pt x="109" y="3"/>
                  </a:cubicBezTo>
                  <a:close/>
                  <a:moveTo>
                    <a:pt x="102" y="4"/>
                  </a:moveTo>
                  <a:cubicBezTo>
                    <a:pt x="102" y="4"/>
                    <a:pt x="102" y="3"/>
                    <a:pt x="101" y="4"/>
                  </a:cubicBezTo>
                  <a:cubicBezTo>
                    <a:pt x="100" y="4"/>
                    <a:pt x="100" y="5"/>
                    <a:pt x="100" y="5"/>
                  </a:cubicBezTo>
                  <a:cubicBezTo>
                    <a:pt x="101" y="6"/>
                    <a:pt x="101" y="6"/>
                    <a:pt x="101" y="6"/>
                  </a:cubicBezTo>
                  <a:cubicBezTo>
                    <a:pt x="102" y="5"/>
                    <a:pt x="102" y="5"/>
                    <a:pt x="102" y="4"/>
                  </a:cubicBezTo>
                  <a:close/>
                  <a:moveTo>
                    <a:pt x="81" y="5"/>
                  </a:moveTo>
                  <a:cubicBezTo>
                    <a:pt x="82" y="4"/>
                    <a:pt x="82" y="4"/>
                    <a:pt x="82" y="4"/>
                  </a:cubicBezTo>
                  <a:cubicBezTo>
                    <a:pt x="82"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6"/>
                  </a:cubicBezTo>
                  <a:cubicBezTo>
                    <a:pt x="42" y="6"/>
                    <a:pt x="42" y="6"/>
                    <a:pt x="43" y="5"/>
                  </a:cubicBezTo>
                  <a:cubicBezTo>
                    <a:pt x="43" y="5"/>
                    <a:pt x="43" y="5"/>
                    <a:pt x="43" y="4"/>
                  </a:cubicBezTo>
                  <a:cubicBezTo>
                    <a:pt x="43" y="4"/>
                    <a:pt x="43" y="4"/>
                    <a:pt x="43" y="3"/>
                  </a:cubicBezTo>
                  <a:cubicBezTo>
                    <a:pt x="43" y="4"/>
                    <a:pt x="43" y="4"/>
                    <a:pt x="42" y="4"/>
                  </a:cubicBezTo>
                  <a:cubicBezTo>
                    <a:pt x="42" y="4"/>
                    <a:pt x="41" y="4"/>
                    <a:pt x="41" y="5"/>
                  </a:cubicBezTo>
                  <a:close/>
                  <a:moveTo>
                    <a:pt x="87" y="4"/>
                  </a:moveTo>
                  <a:cubicBezTo>
                    <a:pt x="87" y="4"/>
                    <a:pt x="87" y="4"/>
                    <a:pt x="87" y="3"/>
                  </a:cubicBezTo>
                  <a:cubicBezTo>
                    <a:pt x="87" y="3"/>
                    <a:pt x="86" y="3"/>
                    <a:pt x="86" y="3"/>
                  </a:cubicBezTo>
                  <a:cubicBezTo>
                    <a:pt x="86" y="3"/>
                    <a:pt x="86" y="3"/>
                    <a:pt x="86" y="3"/>
                  </a:cubicBezTo>
                  <a:cubicBezTo>
                    <a:pt x="86" y="3"/>
                    <a:pt x="86" y="3"/>
                    <a:pt x="86" y="4"/>
                  </a:cubicBezTo>
                  <a:lnTo>
                    <a:pt x="87" y="4"/>
                  </a:lnTo>
                  <a:close/>
                  <a:moveTo>
                    <a:pt x="67" y="4"/>
                  </a:moveTo>
                  <a:cubicBezTo>
                    <a:pt x="67" y="4"/>
                    <a:pt x="67" y="4"/>
                    <a:pt x="67" y="4"/>
                  </a:cubicBezTo>
                  <a:cubicBezTo>
                    <a:pt x="67" y="3"/>
                    <a:pt x="67" y="3"/>
                    <a:pt x="67" y="3"/>
                  </a:cubicBezTo>
                  <a:lnTo>
                    <a:pt x="67" y="3"/>
                  </a:lnTo>
                  <a:lnTo>
                    <a:pt x="67" y="3"/>
                  </a:lnTo>
                  <a:cubicBezTo>
                    <a:pt x="66" y="3"/>
                    <a:pt x="66" y="3"/>
                    <a:pt x="66" y="4"/>
                  </a:cubicBezTo>
                  <a:cubicBezTo>
                    <a:pt x="66" y="4"/>
                    <a:pt x="66" y="4"/>
                    <a:pt x="67" y="4"/>
                  </a:cubicBezTo>
                  <a:close/>
                  <a:moveTo>
                    <a:pt x="107" y="4"/>
                  </a:moveTo>
                  <a:cubicBezTo>
                    <a:pt x="107" y="3"/>
                    <a:pt x="107" y="3"/>
                    <a:pt x="107" y="3"/>
                  </a:cubicBezTo>
                  <a:cubicBezTo>
                    <a:pt x="107" y="2"/>
                    <a:pt x="106" y="2"/>
                    <a:pt x="106" y="2"/>
                  </a:cubicBezTo>
                  <a:cubicBezTo>
                    <a:pt x="106" y="2"/>
                    <a:pt x="105" y="2"/>
                    <a:pt x="105" y="3"/>
                  </a:cubicBezTo>
                  <a:cubicBezTo>
                    <a:pt x="105" y="3"/>
                    <a:pt x="105" y="3"/>
                    <a:pt x="105" y="4"/>
                  </a:cubicBezTo>
                  <a:cubicBezTo>
                    <a:pt x="105" y="4"/>
                    <a:pt x="106" y="4"/>
                    <a:pt x="106" y="4"/>
                  </a:cubicBezTo>
                  <a:cubicBezTo>
                    <a:pt x="107" y="4"/>
                    <a:pt x="107" y="4"/>
                    <a:pt x="107" y="4"/>
                  </a:cubicBezTo>
                  <a:close/>
                  <a:moveTo>
                    <a:pt x="113" y="2"/>
                  </a:moveTo>
                  <a:cubicBezTo>
                    <a:pt x="112" y="3"/>
                    <a:pt x="113" y="3"/>
                    <a:pt x="113" y="3"/>
                  </a:cubicBezTo>
                  <a:cubicBezTo>
                    <a:pt x="114" y="3"/>
                    <a:pt x="114" y="3"/>
                    <a:pt x="114" y="3"/>
                  </a:cubicBezTo>
                  <a:cubicBezTo>
                    <a:pt x="114" y="2"/>
                    <a:pt x="113" y="2"/>
                    <a:pt x="113" y="2"/>
                  </a:cubicBezTo>
                  <a:close/>
                  <a:moveTo>
                    <a:pt x="98" y="2"/>
                  </a:moveTo>
                  <a:lnTo>
                    <a:pt x="98" y="2"/>
                  </a:lnTo>
                  <a:lnTo>
                    <a:pt x="98" y="2"/>
                  </a:lnTo>
                  <a:cubicBezTo>
                    <a:pt x="98" y="2"/>
                    <a:pt x="98" y="2"/>
                    <a:pt x="98" y="2"/>
                  </a:cubicBezTo>
                  <a:cubicBezTo>
                    <a:pt x="98" y="2"/>
                    <a:pt x="98" y="2"/>
                    <a:pt x="98" y="2"/>
                  </a:cubicBezTo>
                  <a:close/>
                  <a:moveTo>
                    <a:pt x="67" y="2"/>
                  </a:moveTo>
                  <a:cubicBezTo>
                    <a:pt x="68" y="2"/>
                    <a:pt x="68" y="2"/>
                    <a:pt x="68" y="2"/>
                  </a:cubicBezTo>
                  <a:cubicBezTo>
                    <a:pt x="68" y="2"/>
                    <a:pt x="67" y="2"/>
                    <a:pt x="67" y="1"/>
                  </a:cubicBezTo>
                  <a:cubicBezTo>
                    <a:pt x="67" y="1"/>
                    <a:pt x="67" y="1"/>
                    <a:pt x="67" y="1"/>
                  </a:cubicBezTo>
                  <a:lnTo>
                    <a:pt x="67" y="2"/>
                  </a:lnTo>
                  <a:close/>
                  <a:moveTo>
                    <a:pt x="54" y="2"/>
                  </a:moveTo>
                  <a:cubicBezTo>
                    <a:pt x="54" y="2"/>
                    <a:pt x="55" y="2"/>
                    <a:pt x="55" y="3"/>
                  </a:cubicBezTo>
                  <a:cubicBezTo>
                    <a:pt x="56" y="2"/>
                    <a:pt x="56" y="2"/>
                    <a:pt x="55" y="2"/>
                  </a:cubicBezTo>
                  <a:cubicBezTo>
                    <a:pt x="55" y="1"/>
                    <a:pt x="55" y="1"/>
                    <a:pt x="54" y="2"/>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3"/>
                    <a:pt x="57" y="3"/>
                  </a:cubicBezTo>
                  <a:cubicBezTo>
                    <a:pt x="58" y="3"/>
                    <a:pt x="58" y="3"/>
                    <a:pt x="59" y="3"/>
                  </a:cubicBezTo>
                  <a:cubicBezTo>
                    <a:pt x="59" y="3"/>
                    <a:pt x="59" y="3"/>
                    <a:pt x="59" y="3"/>
                  </a:cubicBezTo>
                  <a:cubicBezTo>
                    <a:pt x="59" y="2"/>
                    <a:pt x="59" y="2"/>
                    <a:pt x="59" y="2"/>
                  </a:cubicBezTo>
                  <a:cubicBezTo>
                    <a:pt x="58" y="1"/>
                    <a:pt x="58" y="1"/>
                    <a:pt x="58" y="1"/>
                  </a:cubicBezTo>
                  <a:cubicBezTo>
                    <a:pt x="57" y="1"/>
                    <a:pt x="57" y="1"/>
                    <a:pt x="57" y="2"/>
                  </a:cubicBezTo>
                  <a:close/>
                  <a:moveTo>
                    <a:pt x="115" y="2"/>
                  </a:moveTo>
                  <a:cubicBezTo>
                    <a:pt x="115" y="2"/>
                    <a:pt x="115" y="3"/>
                    <a:pt x="115" y="3"/>
                  </a:cubicBezTo>
                  <a:cubicBezTo>
                    <a:pt x="116" y="3"/>
                    <a:pt x="116" y="4"/>
                    <a:pt x="116" y="4"/>
                  </a:cubicBezTo>
                  <a:cubicBezTo>
                    <a:pt x="116" y="4"/>
                    <a:pt x="116" y="5"/>
                    <a:pt x="116" y="5"/>
                  </a:cubicBezTo>
                  <a:cubicBezTo>
                    <a:pt x="116" y="5"/>
                    <a:pt x="116" y="5"/>
                    <a:pt x="116" y="6"/>
                  </a:cubicBezTo>
                  <a:cubicBezTo>
                    <a:pt x="116" y="6"/>
                    <a:pt x="117" y="6"/>
                    <a:pt x="117" y="6"/>
                  </a:cubicBezTo>
                  <a:cubicBezTo>
                    <a:pt x="118" y="6"/>
                    <a:pt x="118" y="6"/>
                    <a:pt x="119" y="6"/>
                  </a:cubicBezTo>
                  <a:cubicBezTo>
                    <a:pt x="119" y="5"/>
                    <a:pt x="119" y="5"/>
                    <a:pt x="119" y="5"/>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1"/>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2"/>
                    <a:pt x="45" y="2"/>
                  </a:cubicBezTo>
                  <a:cubicBezTo>
                    <a:pt x="46" y="2"/>
                    <a:pt x="46" y="3"/>
                    <a:pt x="46" y="3"/>
                  </a:cubicBezTo>
                  <a:cubicBezTo>
                    <a:pt x="47" y="4"/>
                    <a:pt x="47" y="5"/>
                    <a:pt x="47" y="5"/>
                  </a:cubicBezTo>
                  <a:cubicBezTo>
                    <a:pt x="48" y="5"/>
                    <a:pt x="48" y="5"/>
                    <a:pt x="48" y="4"/>
                  </a:cubicBezTo>
                  <a:cubicBezTo>
                    <a:pt x="48" y="4"/>
                    <a:pt x="49" y="4"/>
                    <a:pt x="49" y="4"/>
                  </a:cubicBezTo>
                  <a:cubicBezTo>
                    <a:pt x="50" y="4"/>
                    <a:pt x="50" y="4"/>
                    <a:pt x="50" y="4"/>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2"/>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3"/>
                  </a:cubicBezTo>
                  <a:cubicBezTo>
                    <a:pt x="75" y="2"/>
                    <a:pt x="75" y="1"/>
                    <a:pt x="74" y="1"/>
                  </a:cubicBezTo>
                  <a:cubicBezTo>
                    <a:pt x="73" y="1"/>
                    <a:pt x="72" y="0"/>
                    <a:pt x="72" y="0"/>
                  </a:cubicBezTo>
                  <a:cubicBezTo>
                    <a:pt x="71" y="0"/>
                    <a:pt x="70" y="1"/>
                    <a:pt x="71" y="2"/>
                  </a:cubicBezTo>
                  <a:close/>
                  <a:moveTo>
                    <a:pt x="51" y="162"/>
                  </a:moveTo>
                  <a:cubicBezTo>
                    <a:pt x="52" y="162"/>
                    <a:pt x="52" y="162"/>
                    <a:pt x="52" y="162"/>
                  </a:cubicBezTo>
                  <a:cubicBezTo>
                    <a:pt x="52" y="162"/>
                    <a:pt x="52" y="162"/>
                    <a:pt x="51" y="162"/>
                  </a:cubicBezTo>
                  <a:cubicBezTo>
                    <a:pt x="51" y="162"/>
                    <a:pt x="51" y="161"/>
                    <a:pt x="51" y="161"/>
                  </a:cubicBezTo>
                  <a:cubicBezTo>
                    <a:pt x="51" y="161"/>
                    <a:pt x="51" y="161"/>
                    <a:pt x="50" y="161"/>
                  </a:cubicBezTo>
                  <a:cubicBezTo>
                    <a:pt x="50" y="161"/>
                    <a:pt x="50" y="160"/>
                    <a:pt x="50" y="160"/>
                  </a:cubicBezTo>
                  <a:cubicBezTo>
                    <a:pt x="49" y="159"/>
                    <a:pt x="49" y="159"/>
                    <a:pt x="49" y="158"/>
                  </a:cubicBezTo>
                  <a:cubicBezTo>
                    <a:pt x="49" y="157"/>
                    <a:pt x="48" y="157"/>
                    <a:pt x="47" y="157"/>
                  </a:cubicBezTo>
                  <a:lnTo>
                    <a:pt x="46" y="155"/>
                  </a:lnTo>
                  <a:cubicBezTo>
                    <a:pt x="46" y="155"/>
                    <a:pt x="46" y="155"/>
                    <a:pt x="46" y="155"/>
                  </a:cubicBezTo>
                  <a:cubicBezTo>
                    <a:pt x="45" y="156"/>
                    <a:pt x="45" y="155"/>
                    <a:pt x="45" y="155"/>
                  </a:cubicBezTo>
                  <a:cubicBezTo>
                    <a:pt x="45" y="155"/>
                    <a:pt x="44" y="155"/>
                    <a:pt x="44" y="154"/>
                  </a:cubicBezTo>
                  <a:cubicBezTo>
                    <a:pt x="44" y="154"/>
                    <a:pt x="44" y="153"/>
                    <a:pt x="43" y="153"/>
                  </a:cubicBezTo>
                  <a:cubicBezTo>
                    <a:pt x="43" y="153"/>
                    <a:pt x="42" y="153"/>
                    <a:pt x="42" y="154"/>
                  </a:cubicBezTo>
                  <a:cubicBezTo>
                    <a:pt x="42" y="154"/>
                    <a:pt x="42" y="154"/>
                    <a:pt x="41" y="154"/>
                  </a:cubicBezTo>
                  <a:cubicBezTo>
                    <a:pt x="41" y="154"/>
                    <a:pt x="41" y="154"/>
                    <a:pt x="41" y="153"/>
                  </a:cubicBezTo>
                  <a:cubicBezTo>
                    <a:pt x="42" y="153"/>
                    <a:pt x="42" y="153"/>
                    <a:pt x="41" y="153"/>
                  </a:cubicBezTo>
                  <a:cubicBezTo>
                    <a:pt x="41" y="153"/>
                    <a:pt x="41" y="152"/>
                    <a:pt x="41" y="152"/>
                  </a:cubicBezTo>
                  <a:cubicBezTo>
                    <a:pt x="41" y="152"/>
                    <a:pt x="41" y="152"/>
                    <a:pt x="41" y="152"/>
                  </a:cubicBezTo>
                  <a:cubicBezTo>
                    <a:pt x="42" y="151"/>
                    <a:pt x="42" y="151"/>
                    <a:pt x="43" y="151"/>
                  </a:cubicBezTo>
                  <a:cubicBezTo>
                    <a:pt x="43" y="151"/>
                    <a:pt x="43" y="152"/>
                    <a:pt x="43" y="152"/>
                  </a:cubicBezTo>
                  <a:cubicBezTo>
                    <a:pt x="43" y="153"/>
                    <a:pt x="43" y="153"/>
                    <a:pt x="43" y="153"/>
                  </a:cubicBezTo>
                  <a:cubicBezTo>
                    <a:pt x="44" y="153"/>
                    <a:pt x="44" y="153"/>
                    <a:pt x="44" y="153"/>
                  </a:cubicBezTo>
                  <a:cubicBezTo>
                    <a:pt x="45" y="153"/>
                    <a:pt x="45" y="153"/>
                    <a:pt x="45" y="154"/>
                  </a:cubicBezTo>
                  <a:cubicBezTo>
                    <a:pt x="46" y="154"/>
                    <a:pt x="46" y="153"/>
                    <a:pt x="46" y="153"/>
                  </a:cubicBezTo>
                  <a:cubicBezTo>
                    <a:pt x="46" y="153"/>
                    <a:pt x="46" y="153"/>
                    <a:pt x="46" y="153"/>
                  </a:cubicBezTo>
                  <a:cubicBezTo>
                    <a:pt x="46" y="153"/>
                    <a:pt x="46" y="154"/>
                    <a:pt x="47" y="154"/>
                  </a:cubicBezTo>
                  <a:cubicBezTo>
                    <a:pt x="47" y="154"/>
                    <a:pt x="47" y="155"/>
                    <a:pt x="47" y="155"/>
                  </a:cubicBezTo>
                  <a:cubicBezTo>
                    <a:pt x="47" y="155"/>
                    <a:pt x="48" y="155"/>
                    <a:pt x="48" y="155"/>
                  </a:cubicBezTo>
                  <a:cubicBezTo>
                    <a:pt x="48" y="156"/>
                    <a:pt x="48" y="156"/>
                    <a:pt x="49" y="156"/>
                  </a:cubicBezTo>
                  <a:cubicBezTo>
                    <a:pt x="49" y="156"/>
                    <a:pt x="49" y="157"/>
                    <a:pt x="49" y="157"/>
                  </a:cubicBezTo>
                  <a:cubicBezTo>
                    <a:pt x="50" y="157"/>
                    <a:pt x="50" y="157"/>
                    <a:pt x="51" y="157"/>
                  </a:cubicBezTo>
                  <a:cubicBezTo>
                    <a:pt x="51" y="156"/>
                    <a:pt x="51" y="156"/>
                    <a:pt x="50" y="155"/>
                  </a:cubicBezTo>
                  <a:cubicBezTo>
                    <a:pt x="50" y="155"/>
                    <a:pt x="49" y="154"/>
                    <a:pt x="49" y="154"/>
                  </a:cubicBezTo>
                  <a:cubicBezTo>
                    <a:pt x="50" y="153"/>
                    <a:pt x="50" y="154"/>
                    <a:pt x="50" y="154"/>
                  </a:cubicBezTo>
                  <a:cubicBezTo>
                    <a:pt x="51" y="154"/>
                    <a:pt x="51" y="154"/>
                    <a:pt x="51" y="154"/>
                  </a:cubicBezTo>
                  <a:cubicBezTo>
                    <a:pt x="52" y="154"/>
                    <a:pt x="53" y="154"/>
                    <a:pt x="53" y="155"/>
                  </a:cubicBezTo>
                  <a:cubicBezTo>
                    <a:pt x="53" y="155"/>
                    <a:pt x="53" y="155"/>
                    <a:pt x="53" y="155"/>
                  </a:cubicBezTo>
                  <a:cubicBezTo>
                    <a:pt x="52" y="155"/>
                    <a:pt x="52" y="155"/>
                    <a:pt x="52" y="155"/>
                  </a:cubicBezTo>
                  <a:cubicBezTo>
                    <a:pt x="52" y="156"/>
                    <a:pt x="52" y="156"/>
                    <a:pt x="52" y="156"/>
                  </a:cubicBezTo>
                  <a:cubicBezTo>
                    <a:pt x="52" y="157"/>
                    <a:pt x="53" y="157"/>
                    <a:pt x="53" y="157"/>
                  </a:cubicBezTo>
                  <a:cubicBezTo>
                    <a:pt x="53" y="157"/>
                    <a:pt x="53" y="158"/>
                    <a:pt x="53" y="158"/>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9"/>
                    <a:pt x="55" y="158"/>
                    <a:pt x="55" y="158"/>
                  </a:cubicBezTo>
                  <a:cubicBezTo>
                    <a:pt x="55" y="158"/>
                    <a:pt x="54" y="158"/>
                    <a:pt x="54" y="158"/>
                  </a:cubicBezTo>
                  <a:cubicBezTo>
                    <a:pt x="54"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8"/>
                    <a:pt x="55" y="158"/>
                  </a:cubicBezTo>
                  <a:cubicBezTo>
                    <a:pt x="56" y="158"/>
                    <a:pt x="56" y="158"/>
                    <a:pt x="56" y="158"/>
                  </a:cubicBezTo>
                  <a:cubicBezTo>
                    <a:pt x="57" y="158"/>
                    <a:pt x="57" y="158"/>
                    <a:pt x="57" y="158"/>
                  </a:cubicBezTo>
                  <a:cubicBezTo>
                    <a:pt x="58" y="158"/>
                    <a:pt x="58" y="158"/>
                    <a:pt x="58" y="158"/>
                  </a:cubicBezTo>
                  <a:cubicBezTo>
                    <a:pt x="58" y="158"/>
                    <a:pt x="58" y="159"/>
                    <a:pt x="59" y="159"/>
                  </a:cubicBezTo>
                  <a:cubicBezTo>
                    <a:pt x="59" y="158"/>
                    <a:pt x="59" y="158"/>
                    <a:pt x="59" y="157"/>
                  </a:cubicBezTo>
                  <a:cubicBezTo>
                    <a:pt x="59" y="156"/>
                    <a:pt x="59" y="156"/>
                    <a:pt x="59" y="156"/>
                  </a:cubicBezTo>
                  <a:cubicBezTo>
                    <a:pt x="59" y="156"/>
                    <a:pt x="59" y="156"/>
                    <a:pt x="59" y="156"/>
                  </a:cubicBezTo>
                  <a:cubicBezTo>
                    <a:pt x="58" y="156"/>
                    <a:pt x="58" y="156"/>
                    <a:pt x="58" y="157"/>
                  </a:cubicBezTo>
                  <a:cubicBezTo>
                    <a:pt x="57" y="157"/>
                    <a:pt x="57" y="156"/>
                    <a:pt x="56" y="156"/>
                  </a:cubicBezTo>
                  <a:cubicBezTo>
                    <a:pt x="56" y="156"/>
                    <a:pt x="57" y="155"/>
                    <a:pt x="57" y="155"/>
                  </a:cubicBezTo>
                  <a:cubicBezTo>
                    <a:pt x="57" y="155"/>
                    <a:pt x="58" y="155"/>
                    <a:pt x="58" y="155"/>
                  </a:cubicBezTo>
                  <a:cubicBezTo>
                    <a:pt x="58" y="155"/>
                    <a:pt x="58" y="155"/>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9"/>
                    <a:pt x="57" y="148"/>
                    <a:pt x="57" y="147"/>
                  </a:cubicBezTo>
                  <a:cubicBezTo>
                    <a:pt x="58" y="147"/>
                    <a:pt x="58" y="146"/>
                    <a:pt x="57" y="145"/>
                  </a:cubicBezTo>
                  <a:cubicBezTo>
                    <a:pt x="57" y="145"/>
                    <a:pt x="57" y="145"/>
                    <a:pt x="57" y="145"/>
                  </a:cubicBezTo>
                  <a:cubicBezTo>
                    <a:pt x="57" y="145"/>
                    <a:pt x="57" y="144"/>
                    <a:pt x="57" y="144"/>
                  </a:cubicBezTo>
                  <a:cubicBezTo>
                    <a:pt x="57" y="144"/>
                    <a:pt x="57" y="144"/>
                    <a:pt x="57" y="144"/>
                  </a:cubicBezTo>
                  <a:cubicBezTo>
                    <a:pt x="57" y="143"/>
                    <a:pt x="57" y="143"/>
                    <a:pt x="56" y="143"/>
                  </a:cubicBezTo>
                  <a:cubicBezTo>
                    <a:pt x="56" y="142"/>
                    <a:pt x="56" y="142"/>
                    <a:pt x="56" y="142"/>
                  </a:cubicBezTo>
                  <a:lnTo>
                    <a:pt x="55" y="142"/>
                  </a:lnTo>
                  <a:cubicBezTo>
                    <a:pt x="54" y="142"/>
                    <a:pt x="54" y="142"/>
                    <a:pt x="53" y="142"/>
                  </a:cubicBezTo>
                  <a:cubicBezTo>
                    <a:pt x="53" y="142"/>
                    <a:pt x="53" y="142"/>
                    <a:pt x="52" y="142"/>
                  </a:cubicBezTo>
                  <a:cubicBezTo>
                    <a:pt x="52" y="143"/>
                    <a:pt x="53" y="143"/>
                    <a:pt x="53" y="143"/>
                  </a:cubicBezTo>
                  <a:cubicBezTo>
                    <a:pt x="54" y="142"/>
                    <a:pt x="54" y="142"/>
                    <a:pt x="55" y="143"/>
                  </a:cubicBezTo>
                  <a:cubicBezTo>
                    <a:pt x="55" y="144"/>
                    <a:pt x="54" y="144"/>
                    <a:pt x="54" y="145"/>
                  </a:cubicBezTo>
                  <a:cubicBezTo>
                    <a:pt x="54" y="145"/>
                    <a:pt x="53" y="146"/>
                    <a:pt x="52" y="146"/>
                  </a:cubicBezTo>
                  <a:cubicBezTo>
                    <a:pt x="52" y="146"/>
                    <a:pt x="52" y="147"/>
                    <a:pt x="51" y="147"/>
                  </a:cubicBezTo>
                  <a:cubicBezTo>
                    <a:pt x="51" y="147"/>
                    <a:pt x="50" y="147"/>
                    <a:pt x="50" y="146"/>
                  </a:cubicBezTo>
                  <a:cubicBezTo>
                    <a:pt x="50" y="146"/>
                    <a:pt x="50" y="146"/>
                    <a:pt x="51" y="145"/>
                  </a:cubicBezTo>
                  <a:cubicBezTo>
                    <a:pt x="51" y="145"/>
                    <a:pt x="52" y="145"/>
                    <a:pt x="52" y="145"/>
                  </a:cubicBezTo>
                  <a:cubicBezTo>
                    <a:pt x="52" y="145"/>
                    <a:pt x="52" y="144"/>
                    <a:pt x="52" y="144"/>
                  </a:cubicBezTo>
                  <a:cubicBezTo>
                    <a:pt x="52" y="144"/>
                    <a:pt x="52" y="143"/>
                    <a:pt x="51" y="143"/>
                  </a:cubicBezTo>
                  <a:cubicBezTo>
                    <a:pt x="52" y="143"/>
                    <a:pt x="52" y="143"/>
                    <a:pt x="52" y="143"/>
                  </a:cubicBezTo>
                  <a:cubicBezTo>
                    <a:pt x="52" y="143"/>
                    <a:pt x="52" y="142"/>
                    <a:pt x="52" y="142"/>
                  </a:cubicBezTo>
                  <a:lnTo>
                    <a:pt x="52" y="142"/>
                  </a:lnTo>
                  <a:cubicBezTo>
                    <a:pt x="51" y="142"/>
                    <a:pt x="51" y="142"/>
                    <a:pt x="51" y="142"/>
                  </a:cubicBezTo>
                  <a:cubicBezTo>
                    <a:pt x="51" y="142"/>
                    <a:pt x="51" y="142"/>
                    <a:pt x="50" y="142"/>
                  </a:cubicBezTo>
                  <a:cubicBezTo>
                    <a:pt x="50" y="142"/>
                    <a:pt x="50" y="142"/>
                    <a:pt x="49" y="141"/>
                  </a:cubicBezTo>
                  <a:cubicBezTo>
                    <a:pt x="49" y="141"/>
                    <a:pt x="50" y="141"/>
                    <a:pt x="50" y="141"/>
                  </a:cubicBezTo>
                  <a:cubicBezTo>
                    <a:pt x="50" y="141"/>
                    <a:pt x="50" y="141"/>
                    <a:pt x="50" y="141"/>
                  </a:cubicBezTo>
                  <a:cubicBezTo>
                    <a:pt x="51" y="140"/>
                    <a:pt x="51" y="140"/>
                    <a:pt x="51" y="140"/>
                  </a:cubicBezTo>
                  <a:cubicBezTo>
                    <a:pt x="51" y="140"/>
                    <a:pt x="51" y="139"/>
                    <a:pt x="51" y="139"/>
                  </a:cubicBezTo>
                  <a:cubicBezTo>
                    <a:pt x="51" y="139"/>
                    <a:pt x="52" y="139"/>
                    <a:pt x="52" y="139"/>
                  </a:cubicBezTo>
                  <a:cubicBezTo>
                    <a:pt x="52" y="139"/>
                    <a:pt x="52" y="140"/>
                    <a:pt x="52" y="139"/>
                  </a:cubicBezTo>
                  <a:cubicBezTo>
                    <a:pt x="53" y="139"/>
                    <a:pt x="53" y="138"/>
                    <a:pt x="53" y="138"/>
                  </a:cubicBezTo>
                  <a:cubicBezTo>
                    <a:pt x="52" y="137"/>
                    <a:pt x="52" y="137"/>
                    <a:pt x="52" y="138"/>
                  </a:cubicBezTo>
                  <a:cubicBezTo>
                    <a:pt x="51" y="138"/>
                    <a:pt x="51" y="138"/>
                    <a:pt x="51" y="139"/>
                  </a:cubicBezTo>
                  <a:cubicBezTo>
                    <a:pt x="50" y="139"/>
                    <a:pt x="50" y="139"/>
                    <a:pt x="49" y="138"/>
                  </a:cubicBezTo>
                  <a:cubicBezTo>
                    <a:pt x="49" y="138"/>
                    <a:pt x="49" y="138"/>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1"/>
                    <a:pt x="48" y="141"/>
                    <a:pt x="48" y="142"/>
                  </a:cubicBezTo>
                  <a:cubicBezTo>
                    <a:pt x="47" y="142"/>
                    <a:pt x="47" y="142"/>
                    <a:pt x="46" y="142"/>
                  </a:cubicBezTo>
                  <a:cubicBezTo>
                    <a:pt x="46" y="142"/>
                    <a:pt x="46" y="142"/>
                    <a:pt x="46" y="142"/>
                  </a:cubicBezTo>
                  <a:cubicBezTo>
                    <a:pt x="46" y="142"/>
                    <a:pt x="45" y="142"/>
                    <a:pt x="45" y="141"/>
                  </a:cubicBezTo>
                  <a:cubicBezTo>
                    <a:pt x="44" y="142"/>
                    <a:pt x="44" y="142"/>
                    <a:pt x="44" y="143"/>
                  </a:cubicBezTo>
                  <a:cubicBezTo>
                    <a:pt x="44" y="143"/>
                    <a:pt x="44" y="143"/>
                    <a:pt x="44" y="143"/>
                  </a:cubicBezTo>
                  <a:cubicBezTo>
                    <a:pt x="44" y="143"/>
                    <a:pt x="44" y="143"/>
                    <a:pt x="45" y="143"/>
                  </a:cubicBezTo>
                  <a:cubicBezTo>
                    <a:pt x="45" y="144"/>
                    <a:pt x="45" y="144"/>
                    <a:pt x="45" y="144"/>
                  </a:cubicBezTo>
                  <a:cubicBezTo>
                    <a:pt x="45" y="145"/>
                    <a:pt x="44" y="145"/>
                    <a:pt x="44" y="145"/>
                  </a:cubicBezTo>
                  <a:cubicBezTo>
                    <a:pt x="44" y="145"/>
                    <a:pt x="44" y="145"/>
                    <a:pt x="43" y="145"/>
                  </a:cubicBezTo>
                  <a:cubicBezTo>
                    <a:pt x="43" y="145"/>
                    <a:pt x="43" y="146"/>
                    <a:pt x="42" y="146"/>
                  </a:cubicBezTo>
                  <a:cubicBezTo>
                    <a:pt x="42" y="146"/>
                    <a:pt x="42" y="146"/>
                    <a:pt x="42" y="147"/>
                  </a:cubicBezTo>
                  <a:cubicBezTo>
                    <a:pt x="43" y="147"/>
                    <a:pt x="43" y="147"/>
                    <a:pt x="44" y="147"/>
                  </a:cubicBezTo>
                  <a:cubicBezTo>
                    <a:pt x="44" y="148"/>
                    <a:pt x="44" y="148"/>
                    <a:pt x="45" y="148"/>
                  </a:cubicBezTo>
                  <a:cubicBezTo>
                    <a:pt x="45" y="148"/>
                    <a:pt x="45" y="148"/>
                    <a:pt x="46" y="149"/>
                  </a:cubicBezTo>
                  <a:cubicBezTo>
                    <a:pt x="46" y="149"/>
                    <a:pt x="46" y="149"/>
                    <a:pt x="46" y="149"/>
                  </a:cubicBezTo>
                  <a:cubicBezTo>
                    <a:pt x="46" y="150"/>
                    <a:pt x="46" y="150"/>
                    <a:pt x="46" y="150"/>
                  </a:cubicBezTo>
                  <a:cubicBezTo>
                    <a:pt x="47" y="150"/>
                    <a:pt x="47" y="150"/>
                    <a:pt x="47" y="150"/>
                  </a:cubicBezTo>
                  <a:cubicBezTo>
                    <a:pt x="47" y="151"/>
                    <a:pt x="47" y="151"/>
                    <a:pt x="46" y="151"/>
                  </a:cubicBezTo>
                  <a:cubicBezTo>
                    <a:pt x="46" y="151"/>
                    <a:pt x="46" y="152"/>
                    <a:pt x="46" y="151"/>
                  </a:cubicBezTo>
                  <a:cubicBezTo>
                    <a:pt x="45" y="151"/>
                    <a:pt x="45" y="151"/>
                    <a:pt x="45" y="151"/>
                  </a:cubicBezTo>
                  <a:cubicBezTo>
                    <a:pt x="45" y="150"/>
                    <a:pt x="44" y="150"/>
                    <a:pt x="44" y="150"/>
                  </a:cubicBezTo>
                  <a:cubicBezTo>
                    <a:pt x="44" y="150"/>
                    <a:pt x="43" y="150"/>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6"/>
                    <a:pt x="40" y="146"/>
                  </a:cubicBezTo>
                  <a:cubicBezTo>
                    <a:pt x="40" y="146"/>
                    <a:pt x="40" y="146"/>
                    <a:pt x="40" y="147"/>
                  </a:cubicBezTo>
                  <a:cubicBezTo>
                    <a:pt x="39" y="147"/>
                    <a:pt x="39" y="147"/>
                    <a:pt x="39" y="147"/>
                  </a:cubicBezTo>
                  <a:cubicBezTo>
                    <a:pt x="39" y="148"/>
                    <a:pt x="39" y="148"/>
                    <a:pt x="38" y="148"/>
                  </a:cubicBezTo>
                  <a:cubicBezTo>
                    <a:pt x="38" y="148"/>
                    <a:pt x="38" y="148"/>
                    <a:pt x="38" y="147"/>
                  </a:cubicBezTo>
                  <a:cubicBezTo>
                    <a:pt x="38" y="147"/>
                    <a:pt x="38" y="146"/>
                    <a:pt x="38" y="146"/>
                  </a:cubicBezTo>
                  <a:cubicBezTo>
                    <a:pt x="38" y="146"/>
                    <a:pt x="38" y="145"/>
                    <a:pt x="38" y="145"/>
                  </a:cubicBezTo>
                  <a:lnTo>
                    <a:pt x="40" y="145"/>
                  </a:lnTo>
                  <a:cubicBezTo>
                    <a:pt x="40" y="145"/>
                    <a:pt x="40" y="145"/>
                    <a:pt x="40" y="144"/>
                  </a:cubicBezTo>
                  <a:cubicBezTo>
                    <a:pt x="40" y="144"/>
                    <a:pt x="40" y="143"/>
                    <a:pt x="40" y="143"/>
                  </a:cubicBezTo>
                  <a:cubicBezTo>
                    <a:pt x="41" y="143"/>
                    <a:pt x="41" y="144"/>
                    <a:pt x="41" y="144"/>
                  </a:cubicBezTo>
                  <a:cubicBezTo>
                    <a:pt x="41" y="145"/>
                    <a:pt x="41" y="145"/>
                    <a:pt x="41" y="145"/>
                  </a:cubicBezTo>
                  <a:cubicBezTo>
                    <a:pt x="42" y="145"/>
                    <a:pt x="42" y="145"/>
                    <a:pt x="42" y="145"/>
                  </a:cubicBezTo>
                  <a:cubicBezTo>
                    <a:pt x="42" y="144"/>
                    <a:pt x="42" y="144"/>
                    <a:pt x="42" y="143"/>
                  </a:cubicBezTo>
                  <a:cubicBezTo>
                    <a:pt x="42" y="143"/>
                    <a:pt x="41" y="143"/>
                    <a:pt x="41" y="142"/>
                  </a:cubicBezTo>
                  <a:cubicBezTo>
                    <a:pt x="41" y="142"/>
                    <a:pt x="41" y="142"/>
                    <a:pt x="41" y="141"/>
                  </a:cubicBezTo>
                  <a:cubicBezTo>
                    <a:pt x="41" y="141"/>
                    <a:pt x="40" y="140"/>
                    <a:pt x="40" y="140"/>
                  </a:cubicBezTo>
                  <a:cubicBezTo>
                    <a:pt x="40" y="139"/>
                    <a:pt x="40" y="138"/>
                    <a:pt x="40" y="138"/>
                  </a:cubicBezTo>
                  <a:cubicBezTo>
                    <a:pt x="41" y="137"/>
                    <a:pt x="41" y="137"/>
                    <a:pt x="41" y="138"/>
                  </a:cubicBezTo>
                  <a:cubicBezTo>
                    <a:pt x="41" y="138"/>
                    <a:pt x="41" y="138"/>
                    <a:pt x="41" y="138"/>
                  </a:cubicBezTo>
                  <a:cubicBezTo>
                    <a:pt x="42" y="138"/>
                    <a:pt x="42" y="138"/>
                    <a:pt x="42" y="137"/>
                  </a:cubicBezTo>
                  <a:cubicBezTo>
                    <a:pt x="42" y="137"/>
                    <a:pt x="42" y="137"/>
                    <a:pt x="43" y="137"/>
                  </a:cubicBezTo>
                  <a:cubicBezTo>
                    <a:pt x="43" y="137"/>
                    <a:pt x="44" y="137"/>
                    <a:pt x="44" y="137"/>
                  </a:cubicBezTo>
                  <a:cubicBezTo>
                    <a:pt x="44" y="138"/>
                    <a:pt x="45" y="137"/>
                    <a:pt x="45" y="137"/>
                  </a:cubicBezTo>
                  <a:cubicBezTo>
                    <a:pt x="45" y="136"/>
                    <a:pt x="45" y="136"/>
                    <a:pt x="45" y="136"/>
                  </a:cubicBezTo>
                  <a:cubicBezTo>
                    <a:pt x="45" y="135"/>
                    <a:pt x="45" y="135"/>
                    <a:pt x="45" y="135"/>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30"/>
                    <a:pt x="45" y="130"/>
                    <a:pt x="45" y="130"/>
                  </a:cubicBezTo>
                  <a:cubicBezTo>
                    <a:pt x="44" y="130"/>
                    <a:pt x="44" y="130"/>
                    <a:pt x="44" y="129"/>
                  </a:cubicBezTo>
                  <a:cubicBezTo>
                    <a:pt x="44" y="129"/>
                    <a:pt x="44" y="128"/>
                    <a:pt x="45" y="128"/>
                  </a:cubicBezTo>
                  <a:cubicBezTo>
                    <a:pt x="45" y="128"/>
                    <a:pt x="45" y="128"/>
                    <a:pt x="45" y="128"/>
                  </a:cubicBezTo>
                  <a:cubicBezTo>
                    <a:pt x="46" y="127"/>
                    <a:pt x="46" y="127"/>
                    <a:pt x="45" y="126"/>
                  </a:cubicBezTo>
                  <a:cubicBezTo>
                    <a:pt x="45" y="126"/>
                    <a:pt x="44" y="125"/>
                    <a:pt x="44" y="125"/>
                  </a:cubicBezTo>
                  <a:cubicBezTo>
                    <a:pt x="43" y="125"/>
                    <a:pt x="43" y="125"/>
                    <a:pt x="43" y="126"/>
                  </a:cubicBezTo>
                  <a:cubicBezTo>
                    <a:pt x="43" y="126"/>
                    <a:pt x="42" y="126"/>
                    <a:pt x="42" y="127"/>
                  </a:cubicBezTo>
                  <a:cubicBezTo>
                    <a:pt x="42" y="127"/>
                    <a:pt x="42" y="127"/>
                    <a:pt x="41" y="127"/>
                  </a:cubicBezTo>
                  <a:cubicBezTo>
                    <a:pt x="41" y="127"/>
                    <a:pt x="41" y="127"/>
                    <a:pt x="41" y="127"/>
                  </a:cubicBezTo>
                  <a:cubicBezTo>
                    <a:pt x="41" y="128"/>
                    <a:pt x="41" y="128"/>
                    <a:pt x="41" y="129"/>
                  </a:cubicBezTo>
                  <a:cubicBezTo>
                    <a:pt x="41" y="129"/>
                    <a:pt x="41" y="129"/>
                    <a:pt x="41" y="130"/>
                  </a:cubicBezTo>
                  <a:cubicBezTo>
                    <a:pt x="41" y="130"/>
                    <a:pt x="41" y="131"/>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1"/>
                    <a:pt x="34" y="131"/>
                    <a:pt x="33" y="131"/>
                  </a:cubicBezTo>
                  <a:cubicBezTo>
                    <a:pt x="33" y="131"/>
                    <a:pt x="33" y="131"/>
                    <a:pt x="33" y="130"/>
                  </a:cubicBezTo>
                  <a:cubicBezTo>
                    <a:pt x="33" y="130"/>
                    <a:pt x="33" y="130"/>
                    <a:pt x="33" y="130"/>
                  </a:cubicBezTo>
                  <a:cubicBezTo>
                    <a:pt x="34" y="129"/>
                    <a:pt x="34" y="129"/>
                    <a:pt x="34" y="129"/>
                  </a:cubicBezTo>
                  <a:cubicBezTo>
                    <a:pt x="34" y="128"/>
                    <a:pt x="34" y="128"/>
                    <a:pt x="34" y="127"/>
                  </a:cubicBezTo>
                  <a:cubicBezTo>
                    <a:pt x="34" y="127"/>
                    <a:pt x="33" y="126"/>
                    <a:pt x="32" y="126"/>
                  </a:cubicBezTo>
                  <a:cubicBezTo>
                    <a:pt x="32" y="126"/>
                    <a:pt x="32" y="126"/>
                    <a:pt x="32" y="125"/>
                  </a:cubicBezTo>
                  <a:cubicBezTo>
                    <a:pt x="33" y="125"/>
                    <a:pt x="33" y="124"/>
                    <a:pt x="33" y="124"/>
                  </a:cubicBezTo>
                  <a:cubicBezTo>
                    <a:pt x="33" y="124"/>
                    <a:pt x="33" y="123"/>
                    <a:pt x="32" y="123"/>
                  </a:cubicBezTo>
                  <a:cubicBezTo>
                    <a:pt x="32" y="123"/>
                    <a:pt x="32" y="122"/>
                    <a:pt x="33" y="122"/>
                  </a:cubicBezTo>
                  <a:lnTo>
                    <a:pt x="32" y="121"/>
                  </a:lnTo>
                  <a:cubicBezTo>
                    <a:pt x="32" y="120"/>
                    <a:pt x="32" y="118"/>
                    <a:pt x="32" y="117"/>
                  </a:cubicBezTo>
                  <a:cubicBezTo>
                    <a:pt x="32" y="115"/>
                    <a:pt x="32" y="113"/>
                    <a:pt x="32" y="112"/>
                  </a:cubicBezTo>
                  <a:lnTo>
                    <a:pt x="32" y="103"/>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3"/>
                  </a:lnTo>
                  <a:cubicBezTo>
                    <a:pt x="33" y="82"/>
                    <a:pt x="34" y="82"/>
                    <a:pt x="35" y="82"/>
                  </a:cubicBezTo>
                  <a:cubicBezTo>
                    <a:pt x="35" y="82"/>
                    <a:pt x="35" y="82"/>
                    <a:pt x="35" y="82"/>
                  </a:cubicBezTo>
                  <a:cubicBezTo>
                    <a:pt x="35" y="82"/>
                    <a:pt x="35" y="82"/>
                    <a:pt x="35" y="83"/>
                  </a:cubicBezTo>
                  <a:cubicBezTo>
                    <a:pt x="35" y="83"/>
                    <a:pt x="35" y="83"/>
                    <a:pt x="35" y="83"/>
                  </a:cubicBezTo>
                  <a:cubicBezTo>
                    <a:pt x="35" y="83"/>
                    <a:pt x="34" y="84"/>
                    <a:pt x="34" y="84"/>
                  </a:cubicBezTo>
                  <a:cubicBezTo>
                    <a:pt x="34" y="84"/>
                    <a:pt x="33" y="84"/>
                    <a:pt x="33" y="84"/>
                  </a:cubicBezTo>
                  <a:cubicBezTo>
                    <a:pt x="33" y="84"/>
                    <a:pt x="33" y="85"/>
                    <a:pt x="33" y="85"/>
                  </a:cubicBezTo>
                  <a:cubicBezTo>
                    <a:pt x="33" y="86"/>
                    <a:pt x="33" y="86"/>
                    <a:pt x="34" y="86"/>
                  </a:cubicBezTo>
                  <a:cubicBezTo>
                    <a:pt x="34" y="86"/>
                    <a:pt x="35" y="86"/>
                    <a:pt x="35" y="87"/>
                  </a:cubicBezTo>
                  <a:cubicBezTo>
                    <a:pt x="35" y="87"/>
                    <a:pt x="36" y="87"/>
                    <a:pt x="36" y="88"/>
                  </a:cubicBezTo>
                  <a:cubicBezTo>
                    <a:pt x="37" y="88"/>
                    <a:pt x="37" y="88"/>
                    <a:pt x="38" y="87"/>
                  </a:cubicBezTo>
                  <a:cubicBezTo>
                    <a:pt x="38" y="87"/>
                    <a:pt x="37" y="87"/>
                    <a:pt x="37" y="87"/>
                  </a:cubicBezTo>
                  <a:cubicBezTo>
                    <a:pt x="36" y="87"/>
                    <a:pt x="36" y="87"/>
                    <a:pt x="36" y="87"/>
                  </a:cubicBezTo>
                  <a:cubicBezTo>
                    <a:pt x="36" y="86"/>
                    <a:pt x="36" y="86"/>
                    <a:pt x="36" y="86"/>
                  </a:cubicBezTo>
                  <a:cubicBezTo>
                    <a:pt x="36" y="85"/>
                    <a:pt x="35" y="85"/>
                    <a:pt x="35" y="85"/>
                  </a:cubicBezTo>
                  <a:cubicBezTo>
                    <a:pt x="35" y="85"/>
                    <a:pt x="35" y="85"/>
                    <a:pt x="35" y="85"/>
                  </a:cubicBezTo>
                  <a:cubicBezTo>
                    <a:pt x="35" y="85"/>
                    <a:pt x="35" y="85"/>
                    <a:pt x="35" y="84"/>
                  </a:cubicBezTo>
                  <a:cubicBezTo>
                    <a:pt x="36" y="84"/>
                    <a:pt x="37" y="83"/>
                    <a:pt x="37" y="83"/>
                  </a:cubicBezTo>
                  <a:cubicBezTo>
                    <a:pt x="37" y="82"/>
                    <a:pt x="38" y="82"/>
                    <a:pt x="38" y="82"/>
                  </a:cubicBezTo>
                  <a:cubicBezTo>
                    <a:pt x="39" y="82"/>
                    <a:pt x="39" y="82"/>
                    <a:pt x="39" y="82"/>
                  </a:cubicBezTo>
                  <a:cubicBezTo>
                    <a:pt x="39" y="82"/>
                    <a:pt x="39" y="82"/>
                    <a:pt x="39" y="82"/>
                  </a:cubicBezTo>
                  <a:cubicBezTo>
                    <a:pt x="39" y="82"/>
                    <a:pt x="39" y="81"/>
                    <a:pt x="39" y="81"/>
                  </a:cubicBezTo>
                  <a:cubicBezTo>
                    <a:pt x="39" y="81"/>
                    <a:pt x="39" y="80"/>
                    <a:pt x="39" y="80"/>
                  </a:cubicBezTo>
                  <a:cubicBezTo>
                    <a:pt x="40" y="80"/>
                    <a:pt x="40" y="80"/>
                    <a:pt x="40" y="79"/>
                  </a:cubicBezTo>
                  <a:cubicBezTo>
                    <a:pt x="41" y="79"/>
                    <a:pt x="41" y="80"/>
                    <a:pt x="41" y="80"/>
                  </a:cubicBezTo>
                  <a:cubicBezTo>
                    <a:pt x="41" y="80"/>
                    <a:pt x="41" y="80"/>
                    <a:pt x="42" y="80"/>
                  </a:cubicBezTo>
                  <a:cubicBezTo>
                    <a:pt x="42" y="80"/>
                    <a:pt x="42" y="80"/>
                    <a:pt x="42" y="80"/>
                  </a:cubicBezTo>
                  <a:cubicBezTo>
                    <a:pt x="43" y="80"/>
                    <a:pt x="43" y="81"/>
                    <a:pt x="43" y="81"/>
                  </a:cubicBezTo>
                  <a:cubicBezTo>
                    <a:pt x="43" y="81"/>
                    <a:pt x="44" y="80"/>
                    <a:pt x="44" y="80"/>
                  </a:cubicBezTo>
                  <a:cubicBezTo>
                    <a:pt x="44" y="79"/>
                    <a:pt x="43" y="79"/>
                    <a:pt x="43" y="78"/>
                  </a:cubicBezTo>
                  <a:cubicBezTo>
                    <a:pt x="42" y="78"/>
                    <a:pt x="41" y="78"/>
                    <a:pt x="41" y="78"/>
                  </a:cubicBezTo>
                  <a:cubicBezTo>
                    <a:pt x="40" y="78"/>
                    <a:pt x="40" y="78"/>
                    <a:pt x="40" y="78"/>
                  </a:cubicBezTo>
                  <a:cubicBezTo>
                    <a:pt x="40" y="77"/>
                    <a:pt x="40" y="77"/>
                    <a:pt x="40" y="77"/>
                  </a:cubicBezTo>
                  <a:cubicBezTo>
                    <a:pt x="39" y="78"/>
                    <a:pt x="39" y="78"/>
                    <a:pt x="38" y="79"/>
                  </a:cubicBezTo>
                  <a:cubicBezTo>
                    <a:pt x="38" y="79"/>
                    <a:pt x="37" y="79"/>
                    <a:pt x="36" y="79"/>
                  </a:cubicBezTo>
                  <a:cubicBezTo>
                    <a:pt x="35" y="79"/>
                    <a:pt x="35" y="80"/>
                    <a:pt x="35" y="80"/>
                  </a:cubicBezTo>
                  <a:cubicBezTo>
                    <a:pt x="35" y="81"/>
                    <a:pt x="35" y="81"/>
                    <a:pt x="34" y="81"/>
                  </a:cubicBezTo>
                  <a:cubicBezTo>
                    <a:pt x="34" y="81"/>
                    <a:pt x="33" y="81"/>
                    <a:pt x="32" y="81"/>
                  </a:cubicBezTo>
                  <a:cubicBezTo>
                    <a:pt x="32" y="75"/>
                    <a:pt x="32" y="68"/>
                    <a:pt x="32" y="62"/>
                  </a:cubicBezTo>
                  <a:cubicBezTo>
                    <a:pt x="32" y="56"/>
                    <a:pt x="32" y="49"/>
                    <a:pt x="32" y="43"/>
                  </a:cubicBezTo>
                  <a:cubicBezTo>
                    <a:pt x="28" y="43"/>
                    <a:pt x="24" y="43"/>
                    <a:pt x="20" y="43"/>
                  </a:cubicBezTo>
                  <a:cubicBezTo>
                    <a:pt x="16" y="43"/>
                    <a:pt x="12" y="43"/>
                    <a:pt x="8" y="43"/>
                  </a:cubicBezTo>
                  <a:cubicBezTo>
                    <a:pt x="7" y="43"/>
                    <a:pt x="7" y="42"/>
                    <a:pt x="7" y="42"/>
                  </a:cubicBezTo>
                  <a:cubicBezTo>
                    <a:pt x="7" y="42"/>
                    <a:pt x="7" y="42"/>
                    <a:pt x="7" y="42"/>
                  </a:cubicBezTo>
                  <a:cubicBezTo>
                    <a:pt x="6" y="41"/>
                    <a:pt x="6" y="42"/>
                    <a:pt x="6" y="42"/>
                  </a:cubicBezTo>
                  <a:cubicBezTo>
                    <a:pt x="5" y="42"/>
                    <a:pt x="5" y="42"/>
                    <a:pt x="4" y="43"/>
                  </a:cubicBezTo>
                  <a:cubicBezTo>
                    <a:pt x="3" y="43"/>
                    <a:pt x="2" y="43"/>
                    <a:pt x="0" y="42"/>
                  </a:cubicBezTo>
                  <a:cubicBezTo>
                    <a:pt x="0" y="42"/>
                    <a:pt x="0" y="42"/>
                    <a:pt x="0" y="41"/>
                  </a:cubicBezTo>
                  <a:cubicBezTo>
                    <a:pt x="0" y="41"/>
                    <a:pt x="0" y="41"/>
                    <a:pt x="1" y="41"/>
                  </a:cubicBezTo>
                  <a:cubicBezTo>
                    <a:pt x="1" y="41"/>
                    <a:pt x="1" y="41"/>
                    <a:pt x="0" y="41"/>
                  </a:cubicBezTo>
                  <a:cubicBezTo>
                    <a:pt x="0" y="41"/>
                    <a:pt x="0" y="41"/>
                    <a:pt x="0" y="41"/>
                  </a:cubicBezTo>
                  <a:cubicBezTo>
                    <a:pt x="0" y="40"/>
                    <a:pt x="0" y="40"/>
                    <a:pt x="0" y="39"/>
                  </a:cubicBezTo>
                  <a:cubicBezTo>
                    <a:pt x="0" y="39"/>
                    <a:pt x="0" y="38"/>
                    <a:pt x="0" y="37"/>
                  </a:cubicBezTo>
                  <a:cubicBezTo>
                    <a:pt x="0" y="36"/>
                    <a:pt x="0" y="35"/>
                    <a:pt x="0" y="35"/>
                  </a:cubicBezTo>
                  <a:cubicBezTo>
                    <a:pt x="0" y="34"/>
                    <a:pt x="0" y="33"/>
                    <a:pt x="0" y="33"/>
                  </a:cubicBezTo>
                  <a:cubicBezTo>
                    <a:pt x="0" y="33"/>
                    <a:pt x="0" y="33"/>
                    <a:pt x="1" y="33"/>
                  </a:cubicBezTo>
                  <a:cubicBezTo>
                    <a:pt x="1" y="32"/>
                    <a:pt x="1" y="32"/>
                    <a:pt x="2" y="32"/>
                  </a:cubicBezTo>
                  <a:cubicBezTo>
                    <a:pt x="2" y="32"/>
                    <a:pt x="2" y="32"/>
                    <a:pt x="2" y="32"/>
                  </a:cubicBezTo>
                  <a:cubicBezTo>
                    <a:pt x="3" y="32"/>
                    <a:pt x="3" y="31"/>
                    <a:pt x="3" y="31"/>
                  </a:cubicBezTo>
                  <a:cubicBezTo>
                    <a:pt x="2" y="31"/>
                    <a:pt x="2" y="30"/>
                    <a:pt x="1" y="31"/>
                  </a:cubicBezTo>
                  <a:cubicBezTo>
                    <a:pt x="1" y="31"/>
                    <a:pt x="0" y="31"/>
                    <a:pt x="0" y="30"/>
                  </a:cubicBezTo>
                  <a:lnTo>
                    <a:pt x="0" y="0"/>
                  </a:lnTo>
                  <a:cubicBezTo>
                    <a:pt x="13" y="0"/>
                    <a:pt x="27" y="0"/>
                    <a:pt x="40" y="0"/>
                  </a:cubicBezTo>
                  <a:cubicBezTo>
                    <a:pt x="41" y="0"/>
                    <a:pt x="41" y="1"/>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1"/>
                  </a:cubicBezTo>
                  <a:cubicBezTo>
                    <a:pt x="77" y="1"/>
                    <a:pt x="77" y="1"/>
                    <a:pt x="77" y="1"/>
                  </a:cubicBezTo>
                  <a:cubicBezTo>
                    <a:pt x="77" y="2"/>
                    <a:pt x="77" y="2"/>
                    <a:pt x="78" y="2"/>
                  </a:cubicBezTo>
                  <a:cubicBezTo>
                    <a:pt x="79" y="2"/>
                    <a:pt x="79" y="2"/>
                    <a:pt x="79" y="1"/>
                  </a:cubicBezTo>
                  <a:cubicBezTo>
                    <a:pt x="80" y="1"/>
                    <a:pt x="80" y="2"/>
                    <a:pt x="81" y="2"/>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3" y="1"/>
                    <a:pt x="82" y="1"/>
                    <a:pt x="82" y="2"/>
                  </a:cubicBezTo>
                  <a:cubicBezTo>
                    <a:pt x="82" y="2"/>
                    <a:pt x="83" y="2"/>
                    <a:pt x="83" y="2"/>
                  </a:cubicBezTo>
                  <a:cubicBezTo>
                    <a:pt x="83" y="2"/>
                    <a:pt x="83" y="2"/>
                    <a:pt x="83" y="3"/>
                  </a:cubicBezTo>
                  <a:cubicBezTo>
                    <a:pt x="83" y="3"/>
                    <a:pt x="83" y="3"/>
                    <a:pt x="83" y="4"/>
                  </a:cubicBezTo>
                  <a:cubicBezTo>
                    <a:pt x="84" y="4"/>
                    <a:pt x="84" y="4"/>
                    <a:pt x="84" y="4"/>
                  </a:cubicBezTo>
                  <a:cubicBezTo>
                    <a:pt x="84" y="5"/>
                    <a:pt x="84" y="5"/>
                    <a:pt x="84" y="6"/>
                  </a:cubicBezTo>
                  <a:cubicBezTo>
                    <a:pt x="84" y="6"/>
                    <a:pt x="84" y="6"/>
                    <a:pt x="85" y="6"/>
                  </a:cubicBezTo>
                  <a:cubicBezTo>
                    <a:pt x="85" y="6"/>
                    <a:pt x="85" y="6"/>
                    <a:pt x="85" y="6"/>
                  </a:cubicBezTo>
                  <a:cubicBezTo>
                    <a:pt x="85" y="5"/>
                    <a:pt x="85" y="5"/>
                    <a:pt x="85" y="4"/>
                  </a:cubicBezTo>
                  <a:cubicBezTo>
                    <a:pt x="85" y="4"/>
                    <a:pt x="85" y="4"/>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2"/>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1"/>
                    <a:pt x="104" y="1"/>
                  </a:cubicBezTo>
                  <a:cubicBezTo>
                    <a:pt x="104" y="1"/>
                    <a:pt x="104" y="2"/>
                    <a:pt x="104" y="2"/>
                  </a:cubicBezTo>
                  <a:cubicBezTo>
                    <a:pt x="105" y="1"/>
                    <a:pt x="105" y="1"/>
                    <a:pt x="105" y="1"/>
                  </a:cubicBezTo>
                  <a:cubicBezTo>
                    <a:pt x="104" y="0"/>
                    <a:pt x="104" y="0"/>
                    <a:pt x="104" y="0"/>
                  </a:cubicBezTo>
                  <a:cubicBezTo>
                    <a:pt x="105" y="0"/>
                    <a:pt x="106" y="0"/>
                    <a:pt x="107" y="0"/>
                  </a:cubicBezTo>
                  <a:cubicBezTo>
                    <a:pt x="108" y="0"/>
                    <a:pt x="109" y="0"/>
                    <a:pt x="110" y="0"/>
                  </a:cubicBezTo>
                  <a:cubicBezTo>
                    <a:pt x="110" y="1"/>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4"/>
                    <a:pt x="120" y="4"/>
                    <a:pt x="120" y="5"/>
                  </a:cubicBezTo>
                  <a:cubicBezTo>
                    <a:pt x="120" y="6"/>
                    <a:pt x="120" y="6"/>
                    <a:pt x="120" y="6"/>
                  </a:cubicBezTo>
                  <a:cubicBezTo>
                    <a:pt x="120" y="6"/>
                    <a:pt x="120" y="6"/>
                    <a:pt x="120" y="6"/>
                  </a:cubicBezTo>
                  <a:cubicBezTo>
                    <a:pt x="120" y="12"/>
                    <a:pt x="120" y="18"/>
                    <a:pt x="120" y="24"/>
                  </a:cubicBezTo>
                  <a:cubicBezTo>
                    <a:pt x="120" y="30"/>
                    <a:pt x="120" y="36"/>
                    <a:pt x="120" y="43"/>
                  </a:cubicBezTo>
                  <a:cubicBezTo>
                    <a:pt x="119" y="43"/>
                    <a:pt x="118" y="43"/>
                    <a:pt x="117" y="43"/>
                  </a:cubicBezTo>
                  <a:cubicBezTo>
                    <a:pt x="116" y="43"/>
                    <a:pt x="115" y="43"/>
                    <a:pt x="114" y="42"/>
                  </a:cubicBezTo>
                  <a:cubicBezTo>
                    <a:pt x="112" y="43"/>
                    <a:pt x="110" y="43"/>
                    <a:pt x="108" y="43"/>
                  </a:cubicBezTo>
                  <a:cubicBezTo>
                    <a:pt x="105" y="43"/>
                    <a:pt x="103" y="43"/>
                    <a:pt x="100" y="43"/>
                  </a:cubicBezTo>
                  <a:lnTo>
                    <a:pt x="88" y="43"/>
                  </a:lnTo>
                  <a:cubicBezTo>
                    <a:pt x="87" y="57"/>
                    <a:pt x="87" y="72"/>
                    <a:pt x="88" y="86"/>
                  </a:cubicBezTo>
                  <a:cubicBezTo>
                    <a:pt x="88" y="100"/>
                    <a:pt x="88" y="115"/>
                    <a:pt x="87" y="129"/>
                  </a:cubicBezTo>
                  <a:cubicBezTo>
                    <a:pt x="87" y="130"/>
                    <a:pt x="87" y="130"/>
                    <a:pt x="87" y="129"/>
                  </a:cubicBezTo>
                  <a:cubicBezTo>
                    <a:pt x="87" y="129"/>
                    <a:pt x="87" y="129"/>
                    <a:pt x="86" y="129"/>
                  </a:cubicBezTo>
                  <a:cubicBezTo>
                    <a:pt x="86" y="130"/>
                    <a:pt x="86" y="130"/>
                    <a:pt x="86" y="130"/>
                  </a:cubicBezTo>
                  <a:cubicBezTo>
                    <a:pt x="86" y="131"/>
                    <a:pt x="86" y="131"/>
                    <a:pt x="86" y="130"/>
                  </a:cubicBezTo>
                  <a:cubicBezTo>
                    <a:pt x="87" y="130"/>
                    <a:pt x="87" y="130"/>
                    <a:pt x="87" y="130"/>
                  </a:cubicBezTo>
                  <a:cubicBezTo>
                    <a:pt x="88" y="133"/>
                    <a:pt x="88" y="136"/>
                    <a:pt x="88" y="139"/>
                  </a:cubicBezTo>
                  <a:cubicBezTo>
                    <a:pt x="87" y="141"/>
                    <a:pt x="87" y="144"/>
                    <a:pt x="87" y="147"/>
                  </a:cubicBezTo>
                  <a:cubicBezTo>
                    <a:pt x="88" y="149"/>
                    <a:pt x="88" y="152"/>
                    <a:pt x="88" y="155"/>
                  </a:cubicBezTo>
                  <a:cubicBezTo>
                    <a:pt x="87" y="158"/>
                    <a:pt x="87" y="160"/>
                    <a:pt x="87" y="163"/>
                  </a:cubicBezTo>
                  <a:lnTo>
                    <a:pt x="88" y="213"/>
                  </a:lnTo>
                  <a:cubicBezTo>
                    <a:pt x="80" y="213"/>
                    <a:pt x="72" y="213"/>
                    <a:pt x="65" y="213"/>
                  </a:cubicBezTo>
                  <a:cubicBezTo>
                    <a:pt x="58" y="213"/>
                    <a:pt x="50" y="213"/>
                    <a:pt x="42" y="213"/>
                  </a:cubicBezTo>
                  <a:cubicBezTo>
                    <a:pt x="42" y="213"/>
                    <a:pt x="42" y="212"/>
                    <a:pt x="42" y="212"/>
                  </a:cubicBezTo>
                  <a:cubicBezTo>
                    <a:pt x="42" y="212"/>
                    <a:pt x="41" y="212"/>
                    <a:pt x="41" y="212"/>
                  </a:cubicBezTo>
                  <a:cubicBezTo>
                    <a:pt x="41" y="212"/>
                    <a:pt x="41" y="212"/>
                    <a:pt x="41" y="212"/>
                  </a:cubicBezTo>
                  <a:cubicBezTo>
                    <a:pt x="40" y="212"/>
                    <a:pt x="40" y="213"/>
                    <a:pt x="40" y="212"/>
                  </a:cubicBezTo>
                  <a:cubicBezTo>
                    <a:pt x="40" y="212"/>
                    <a:pt x="40" y="211"/>
                    <a:pt x="39" y="211"/>
                  </a:cubicBezTo>
                  <a:cubicBezTo>
                    <a:pt x="39" y="210"/>
                    <a:pt x="38" y="210"/>
                    <a:pt x="38" y="210"/>
                  </a:cubicBezTo>
                  <a:cubicBezTo>
                    <a:pt x="37" y="210"/>
                    <a:pt x="37" y="211"/>
                    <a:pt x="37" y="211"/>
                  </a:cubicBezTo>
                  <a:cubicBezTo>
                    <a:pt x="37" y="212"/>
                    <a:pt x="37" y="212"/>
                    <a:pt x="37" y="212"/>
                  </a:cubicBezTo>
                  <a:cubicBezTo>
                    <a:pt x="36" y="212"/>
                    <a:pt x="36" y="212"/>
                    <a:pt x="36" y="213"/>
                  </a:cubicBezTo>
                  <a:cubicBezTo>
                    <a:pt x="35" y="213"/>
                    <a:pt x="35" y="213"/>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10"/>
                  </a:cubicBezTo>
                  <a:cubicBezTo>
                    <a:pt x="34" y="210"/>
                    <a:pt x="34" y="210"/>
                    <a:pt x="34" y="210"/>
                  </a:cubicBezTo>
                  <a:cubicBezTo>
                    <a:pt x="34" y="210"/>
                    <a:pt x="34" y="210"/>
                    <a:pt x="34" y="211"/>
                  </a:cubicBezTo>
                  <a:cubicBezTo>
                    <a:pt x="34" y="211"/>
                    <a:pt x="34" y="211"/>
                    <a:pt x="33" y="211"/>
                  </a:cubicBezTo>
                  <a:cubicBezTo>
                    <a:pt x="33" y="211"/>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6" y="155"/>
                  </a:cubicBezTo>
                  <a:cubicBezTo>
                    <a:pt x="36" y="155"/>
                    <a:pt x="36" y="156"/>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8"/>
                  </a:cubicBezTo>
                  <a:cubicBezTo>
                    <a:pt x="40" y="157"/>
                    <a:pt x="40" y="157"/>
                    <a:pt x="39" y="157"/>
                  </a:cubicBezTo>
                  <a:cubicBezTo>
                    <a:pt x="39" y="156"/>
                    <a:pt x="39" y="156"/>
                    <a:pt x="38" y="155"/>
                  </a:cubicBezTo>
                  <a:cubicBezTo>
                    <a:pt x="37" y="155"/>
                    <a:pt x="37" y="155"/>
                    <a:pt x="37" y="154"/>
                  </a:cubicBezTo>
                  <a:cubicBezTo>
                    <a:pt x="37" y="154"/>
                    <a:pt x="37" y="153"/>
                    <a:pt x="38" y="153"/>
                  </a:cubicBezTo>
                  <a:cubicBezTo>
                    <a:pt x="38" y="153"/>
                    <a:pt x="38" y="152"/>
                    <a:pt x="37" y="151"/>
                  </a:cubicBezTo>
                  <a:cubicBezTo>
                    <a:pt x="38" y="151"/>
                    <a:pt x="38" y="151"/>
                    <a:pt x="38" y="150"/>
                  </a:cubicBezTo>
                  <a:cubicBezTo>
                    <a:pt x="39" y="150"/>
                    <a:pt x="39" y="149"/>
                    <a:pt x="40" y="150"/>
                  </a:cubicBezTo>
                  <a:cubicBezTo>
                    <a:pt x="40" y="150"/>
                    <a:pt x="40" y="151"/>
                    <a:pt x="40" y="151"/>
                  </a:cubicBezTo>
                  <a:cubicBezTo>
                    <a:pt x="39" y="151"/>
                    <a:pt x="39" y="151"/>
                    <a:pt x="39" y="151"/>
                  </a:cubicBezTo>
                  <a:cubicBezTo>
                    <a:pt x="39" y="152"/>
                    <a:pt x="39" y="152"/>
                    <a:pt x="39" y="153"/>
                  </a:cubicBezTo>
                  <a:cubicBezTo>
                    <a:pt x="40" y="153"/>
                    <a:pt x="39" y="153"/>
                    <a:pt x="38" y="154"/>
                  </a:cubicBezTo>
                  <a:cubicBezTo>
                    <a:pt x="39" y="154"/>
                    <a:pt x="39" y="155"/>
                    <a:pt x="40" y="155"/>
                  </a:cubicBezTo>
                  <a:cubicBezTo>
                    <a:pt x="40" y="156"/>
                    <a:pt x="41" y="156"/>
                    <a:pt x="42" y="155"/>
                  </a:cubicBezTo>
                  <a:cubicBezTo>
                    <a:pt x="42" y="156"/>
                    <a:pt x="42" y="156"/>
                    <a:pt x="42" y="157"/>
                  </a:cubicBezTo>
                  <a:cubicBezTo>
                    <a:pt x="41" y="157"/>
                    <a:pt x="41" y="157"/>
                    <a:pt x="41" y="157"/>
                  </a:cubicBezTo>
                  <a:cubicBezTo>
                    <a:pt x="41" y="157"/>
                    <a:pt x="42" y="157"/>
                    <a:pt x="42" y="158"/>
                  </a:cubicBezTo>
                  <a:cubicBezTo>
                    <a:pt x="42" y="158"/>
                    <a:pt x="43" y="159"/>
                    <a:pt x="43" y="159"/>
                  </a:cubicBezTo>
                  <a:cubicBezTo>
                    <a:pt x="43" y="159"/>
                    <a:pt x="43" y="159"/>
                    <a:pt x="42" y="159"/>
                  </a:cubicBezTo>
                  <a:cubicBezTo>
                    <a:pt x="42" y="159"/>
                    <a:pt x="42" y="160"/>
                    <a:pt x="42" y="160"/>
                  </a:cubicBezTo>
                  <a:cubicBezTo>
                    <a:pt x="42" y="160"/>
                    <a:pt x="43" y="160"/>
                    <a:pt x="43" y="160"/>
                  </a:cubicBezTo>
                  <a:cubicBezTo>
                    <a:pt x="44" y="160"/>
                    <a:pt x="44" y="160"/>
                    <a:pt x="45" y="160"/>
                  </a:cubicBezTo>
                  <a:cubicBezTo>
                    <a:pt x="45" y="160"/>
                    <a:pt x="45" y="160"/>
                    <a:pt x="46" y="159"/>
                  </a:cubicBezTo>
                  <a:cubicBezTo>
                    <a:pt x="46" y="159"/>
                    <a:pt x="47" y="159"/>
                    <a:pt x="47" y="159"/>
                  </a:cubicBezTo>
                  <a:cubicBezTo>
                    <a:pt x="47" y="159"/>
                    <a:pt x="47" y="159"/>
                    <a:pt x="47" y="159"/>
                  </a:cubicBezTo>
                  <a:cubicBezTo>
                    <a:pt x="47" y="159"/>
                    <a:pt x="47" y="160"/>
                    <a:pt x="47" y="160"/>
                  </a:cubicBezTo>
                  <a:cubicBezTo>
                    <a:pt x="48" y="160"/>
                    <a:pt x="48" y="160"/>
                    <a:pt x="49" y="160"/>
                  </a:cubicBezTo>
                  <a:cubicBezTo>
                    <a:pt x="49" y="160"/>
                    <a:pt x="49" y="161"/>
                    <a:pt x="50" y="161"/>
                  </a:cubicBezTo>
                  <a:cubicBezTo>
                    <a:pt x="50" y="161"/>
                    <a:pt x="51" y="161"/>
                    <a:pt x="51" y="162"/>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5" name="Freeform 62">
              <a:extLst>
                <a:ext uri="{FF2B5EF4-FFF2-40B4-BE49-F238E27FC236}">
                  <a16:creationId xmlns:a16="http://schemas.microsoft.com/office/drawing/2014/main" id="{2DE7D951-7224-4034-859E-85F11E245118}"/>
                </a:ext>
              </a:extLst>
            </p:cNvPr>
            <p:cNvSpPr>
              <a:spLocks noEditPoints="1"/>
            </p:cNvSpPr>
            <p:nvPr/>
          </p:nvSpPr>
          <p:spPr bwMode="auto">
            <a:xfrm>
              <a:off x="6058394" y="5528887"/>
              <a:ext cx="80420" cy="177767"/>
            </a:xfrm>
            <a:custGeom>
              <a:avLst/>
              <a:gdLst>
                <a:gd name="T0" fmla="*/ 17 w 96"/>
                <a:gd name="T1" fmla="*/ 209 h 213"/>
                <a:gd name="T2" fmla="*/ 21 w 96"/>
                <a:gd name="T3" fmla="*/ 211 h 213"/>
                <a:gd name="T4" fmla="*/ 96 w 96"/>
                <a:gd name="T5" fmla="*/ 211 h 213"/>
                <a:gd name="T6" fmla="*/ 23 w 96"/>
                <a:gd name="T7" fmla="*/ 212 h 213"/>
                <a:gd name="T8" fmla="*/ 68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5"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1"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2"/>
                    <a:pt x="94" y="212"/>
                    <a:pt x="94" y="213"/>
                  </a:cubicBezTo>
                  <a:cubicBezTo>
                    <a:pt x="93" y="212"/>
                    <a:pt x="93" y="212"/>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2"/>
                    <a:pt x="34" y="212"/>
                    <a:pt x="34" y="213"/>
                  </a:cubicBezTo>
                  <a:lnTo>
                    <a:pt x="33" y="213"/>
                  </a:lnTo>
                  <a:cubicBezTo>
                    <a:pt x="33" y="212"/>
                    <a:pt x="33"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2" y="212"/>
                    <a:pt x="23" y="212"/>
                    <a:pt x="23" y="212"/>
                  </a:cubicBezTo>
                  <a:cubicBezTo>
                    <a:pt x="23" y="212"/>
                    <a:pt x="23" y="212"/>
                    <a:pt x="23" y="212"/>
                  </a:cubicBezTo>
                  <a:cubicBezTo>
                    <a:pt x="23" y="212"/>
                    <a:pt x="22" y="212"/>
                    <a:pt x="22" y="212"/>
                  </a:cubicBezTo>
                  <a:close/>
                  <a:moveTo>
                    <a:pt x="53" y="213"/>
                  </a:moveTo>
                  <a:cubicBezTo>
                    <a:pt x="53" y="213"/>
                    <a:pt x="53" y="212"/>
                    <a:pt x="53" y="212"/>
                  </a:cubicBezTo>
                  <a:cubicBezTo>
                    <a:pt x="54" y="212"/>
                    <a:pt x="54" y="212"/>
                    <a:pt x="54" y="212"/>
                  </a:cubicBezTo>
                  <a:cubicBezTo>
                    <a:pt x="54" y="213"/>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8" y="210"/>
                    <a:pt x="68" y="211"/>
                  </a:cubicBezTo>
                  <a:cubicBezTo>
                    <a:pt x="68"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7"/>
                    <a:pt x="29" y="207"/>
                  </a:cubicBezTo>
                  <a:cubicBezTo>
                    <a:pt x="29" y="208"/>
                    <a:pt x="29" y="207"/>
                    <a:pt x="30" y="207"/>
                  </a:cubicBezTo>
                  <a:close/>
                  <a:moveTo>
                    <a:pt x="26" y="208"/>
                  </a:moveTo>
                  <a:cubicBezTo>
                    <a:pt x="27" y="208"/>
                    <a:pt x="27" y="208"/>
                    <a:pt x="27" y="208"/>
                  </a:cubicBezTo>
                  <a:cubicBezTo>
                    <a:pt x="27" y="208"/>
                    <a:pt x="28" y="207"/>
                    <a:pt x="28" y="207"/>
                  </a:cubicBezTo>
                  <a:cubicBezTo>
                    <a:pt x="28" y="207"/>
                    <a:pt x="28" y="207"/>
                    <a:pt x="28"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5" y="209"/>
                  </a:moveTo>
                  <a:cubicBezTo>
                    <a:pt x="75" y="209"/>
                    <a:pt x="76" y="209"/>
                    <a:pt x="76" y="209"/>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4"/>
                    <a:pt x="61"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4"/>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6"/>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7"/>
                    <a:pt x="81" y="206"/>
                    <a:pt x="82" y="206"/>
                  </a:cubicBezTo>
                  <a:cubicBezTo>
                    <a:pt x="83" y="205"/>
                    <a:pt x="83" y="205"/>
                    <a:pt x="83" y="204"/>
                  </a:cubicBezTo>
                  <a:cubicBezTo>
                    <a:pt x="83" y="204"/>
                    <a:pt x="82"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4"/>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1"/>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1"/>
                  </a:cubicBezTo>
                  <a:cubicBezTo>
                    <a:pt x="47" y="200"/>
                    <a:pt x="47" y="200"/>
                    <a:pt x="46" y="201"/>
                  </a:cubicBezTo>
                  <a:cubicBezTo>
                    <a:pt x="46" y="201"/>
                    <a:pt x="45" y="201"/>
                    <a:pt x="45"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9"/>
                  </a:cubicBezTo>
                  <a:cubicBezTo>
                    <a:pt x="67"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6" y="207"/>
                    <a:pt x="66" y="207"/>
                  </a:cubicBezTo>
                  <a:cubicBezTo>
                    <a:pt x="66" y="207"/>
                    <a:pt x="66" y="207"/>
                    <a:pt x="66" y="208"/>
                  </a:cubicBezTo>
                  <a:close/>
                  <a:moveTo>
                    <a:pt x="55" y="198"/>
                  </a:moveTo>
                  <a:cubicBezTo>
                    <a:pt x="55" y="198"/>
                    <a:pt x="55" y="198"/>
                    <a:pt x="55" y="198"/>
                  </a:cubicBezTo>
                  <a:cubicBezTo>
                    <a:pt x="55" y="199"/>
                    <a:pt x="55" y="199"/>
                    <a:pt x="55" y="199"/>
                  </a:cubicBezTo>
                  <a:cubicBezTo>
                    <a:pt x="55" y="199"/>
                    <a:pt x="55" y="199"/>
                    <a:pt x="55" y="199"/>
                  </a:cubicBezTo>
                  <a:cubicBezTo>
                    <a:pt x="55" y="199"/>
                    <a:pt x="55"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2" y="195"/>
                  </a:moveTo>
                  <a:cubicBezTo>
                    <a:pt x="12" y="195"/>
                    <a:pt x="12" y="195"/>
                    <a:pt x="12" y="195"/>
                  </a:cubicBezTo>
                  <a:cubicBezTo>
                    <a:pt x="12" y="195"/>
                    <a:pt x="11" y="195"/>
                    <a:pt x="11" y="195"/>
                  </a:cubicBezTo>
                  <a:cubicBezTo>
                    <a:pt x="12" y="195"/>
                    <a:pt x="12" y="195"/>
                    <a:pt x="12" y="195"/>
                  </a:cubicBezTo>
                  <a:cubicBezTo>
                    <a:pt x="12" y="195"/>
                    <a:pt x="12" y="195"/>
                    <a:pt x="12" y="195"/>
                  </a:cubicBezTo>
                  <a:close/>
                  <a:moveTo>
                    <a:pt x="8" y="196"/>
                  </a:moveTo>
                  <a:cubicBezTo>
                    <a:pt x="9" y="197"/>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4"/>
                  </a:cubicBezTo>
                  <a:cubicBezTo>
                    <a:pt x="44" y="193"/>
                    <a:pt x="43" y="193"/>
                    <a:pt x="43" y="193"/>
                  </a:cubicBezTo>
                  <a:cubicBezTo>
                    <a:pt x="43" y="194"/>
                    <a:pt x="43" y="194"/>
                    <a:pt x="42" y="194"/>
                  </a:cubicBezTo>
                  <a:lnTo>
                    <a:pt x="43" y="195"/>
                  </a:lnTo>
                  <a:close/>
                  <a:moveTo>
                    <a:pt x="58" y="193"/>
                  </a:moveTo>
                  <a:cubicBezTo>
                    <a:pt x="58" y="193"/>
                    <a:pt x="58" y="193"/>
                    <a:pt x="58" y="193"/>
                  </a:cubicBezTo>
                  <a:cubicBezTo>
                    <a:pt x="58" y="193"/>
                    <a:pt x="57" y="193"/>
                    <a:pt x="57" y="193"/>
                  </a:cubicBezTo>
                  <a:cubicBezTo>
                    <a:pt x="58"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6" y="193"/>
                    <a:pt x="25" y="193"/>
                  </a:cubicBezTo>
                  <a:cubicBezTo>
                    <a:pt x="25" y="193"/>
                    <a:pt x="25" y="193"/>
                    <a:pt x="25" y="192"/>
                  </a:cubicBezTo>
                  <a:cubicBezTo>
                    <a:pt x="24" y="192"/>
                    <a:pt x="24" y="192"/>
                    <a:pt x="23" y="192"/>
                  </a:cubicBezTo>
                  <a:cubicBezTo>
                    <a:pt x="23"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5"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6"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1"/>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90"/>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29" y="189"/>
                  </a:cubicBezTo>
                  <a:cubicBezTo>
                    <a:pt x="30" y="189"/>
                    <a:pt x="30" y="189"/>
                    <a:pt x="29"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6"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6" y="189"/>
                  </a:lnTo>
                  <a:close/>
                  <a:moveTo>
                    <a:pt x="14" y="182"/>
                  </a:moveTo>
                  <a:cubicBezTo>
                    <a:pt x="15" y="182"/>
                    <a:pt x="16" y="181"/>
                    <a:pt x="16" y="181"/>
                  </a:cubicBezTo>
                  <a:cubicBezTo>
                    <a:pt x="17" y="181"/>
                    <a:pt x="17" y="180"/>
                    <a:pt x="17" y="179"/>
                  </a:cubicBezTo>
                  <a:cubicBezTo>
                    <a:pt x="15" y="179"/>
                    <a:pt x="15" y="180"/>
                    <a:pt x="14" y="182"/>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2" y="145"/>
                  </a:cubicBezTo>
                  <a:cubicBezTo>
                    <a:pt x="33" y="145"/>
                    <a:pt x="33" y="145"/>
                    <a:pt x="33" y="145"/>
                  </a:cubicBezTo>
                  <a:close/>
                  <a:moveTo>
                    <a:pt x="55" y="99"/>
                  </a:moveTo>
                  <a:cubicBezTo>
                    <a:pt x="55" y="99"/>
                    <a:pt x="55" y="99"/>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9"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80"/>
                    <a:pt x="11" y="80"/>
                    <a:pt x="11" y="80"/>
                  </a:cubicBezTo>
                  <a:close/>
                  <a:moveTo>
                    <a:pt x="20" y="65"/>
                  </a:moveTo>
                  <a:cubicBezTo>
                    <a:pt x="20" y="65"/>
                    <a:pt x="20" y="65"/>
                    <a:pt x="19" y="65"/>
                  </a:cubicBezTo>
                  <a:cubicBezTo>
                    <a:pt x="19" y="64"/>
                    <a:pt x="19" y="65"/>
                    <a:pt x="19" y="65"/>
                  </a:cubicBezTo>
                  <a:cubicBezTo>
                    <a:pt x="19" y="65"/>
                    <a:pt x="19" y="65"/>
                    <a:pt x="19" y="65"/>
                  </a:cubicBezTo>
                  <a:cubicBezTo>
                    <a:pt x="19" y="65"/>
                    <a:pt x="20" y="65"/>
                    <a:pt x="20" y="65"/>
                  </a:cubicBezTo>
                  <a:close/>
                  <a:moveTo>
                    <a:pt x="51" y="54"/>
                  </a:moveTo>
                  <a:cubicBezTo>
                    <a:pt x="51" y="54"/>
                    <a:pt x="50" y="54"/>
                    <a:pt x="50" y="54"/>
                  </a:cubicBezTo>
                  <a:cubicBezTo>
                    <a:pt x="50" y="54"/>
                    <a:pt x="50" y="55"/>
                    <a:pt x="50" y="55"/>
                  </a:cubicBezTo>
                  <a:cubicBezTo>
                    <a:pt x="50" y="55"/>
                    <a:pt x="50" y="55"/>
                    <a:pt x="51" y="55"/>
                  </a:cubicBezTo>
                  <a:cubicBezTo>
                    <a:pt x="51" y="55"/>
                    <a:pt x="51" y="54"/>
                    <a:pt x="51" y="54"/>
                  </a:cubicBezTo>
                  <a:close/>
                  <a:moveTo>
                    <a:pt x="43" y="56"/>
                  </a:moveTo>
                  <a:cubicBezTo>
                    <a:pt x="43" y="55"/>
                    <a:pt x="43" y="55"/>
                    <a:pt x="44" y="55"/>
                  </a:cubicBezTo>
                  <a:cubicBezTo>
                    <a:pt x="44" y="55"/>
                    <a:pt x="44" y="54"/>
                    <a:pt x="45" y="54"/>
                  </a:cubicBezTo>
                  <a:cubicBezTo>
                    <a:pt x="44" y="54"/>
                    <a:pt x="43" y="54"/>
                    <a:pt x="43" y="53"/>
                  </a:cubicBezTo>
                  <a:cubicBezTo>
                    <a:pt x="43" y="52"/>
                    <a:pt x="43" y="52"/>
                    <a:pt x="42" y="52"/>
                  </a:cubicBezTo>
                  <a:cubicBezTo>
                    <a:pt x="43" y="53"/>
                    <a:pt x="43" y="53"/>
                    <a:pt x="43" y="54"/>
                  </a:cubicBezTo>
                  <a:cubicBezTo>
                    <a:pt x="43" y="55"/>
                    <a:pt x="43" y="55"/>
                    <a:pt x="43"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3"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6" y="34"/>
                    <a:pt x="26" y="35"/>
                  </a:cubicBezTo>
                  <a:cubicBezTo>
                    <a:pt x="26" y="35"/>
                    <a:pt x="26"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1"/>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3" y="30"/>
                  </a:cubicBezTo>
                  <a:cubicBezTo>
                    <a:pt x="13" y="30"/>
                    <a:pt x="13" y="30"/>
                    <a:pt x="13" y="29"/>
                  </a:cubicBezTo>
                  <a:cubicBezTo>
                    <a:pt x="13" y="29"/>
                    <a:pt x="13" y="29"/>
                    <a:pt x="12"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7"/>
                  </a:cubicBezTo>
                  <a:cubicBezTo>
                    <a:pt x="28" y="27"/>
                    <a:pt x="28" y="26"/>
                    <a:pt x="29" y="26"/>
                  </a:cubicBezTo>
                  <a:close/>
                  <a:moveTo>
                    <a:pt x="92" y="23"/>
                  </a:moveTo>
                  <a:cubicBezTo>
                    <a:pt x="92" y="22"/>
                    <a:pt x="92" y="22"/>
                    <a:pt x="92" y="22"/>
                  </a:cubicBezTo>
                  <a:cubicBezTo>
                    <a:pt x="92" y="22"/>
                    <a:pt x="92" y="22"/>
                    <a:pt x="92" y="23"/>
                  </a:cubicBezTo>
                  <a:cubicBezTo>
                    <a:pt x="92" y="23"/>
                    <a:pt x="92"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7"/>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3"/>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3" y="5"/>
                    <a:pt x="13" y="5"/>
                    <a:pt x="12"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2" y="6"/>
                  </a:cubicBezTo>
                  <a:cubicBezTo>
                    <a:pt x="72" y="6"/>
                    <a:pt x="72" y="5"/>
                    <a:pt x="72" y="5"/>
                  </a:cubicBezTo>
                  <a:cubicBezTo>
                    <a:pt x="72" y="5"/>
                    <a:pt x="72" y="4"/>
                    <a:pt x="71" y="4"/>
                  </a:cubicBezTo>
                  <a:close/>
                  <a:moveTo>
                    <a:pt x="64" y="4"/>
                  </a:moveTo>
                  <a:cubicBezTo>
                    <a:pt x="63" y="5"/>
                    <a:pt x="64" y="5"/>
                    <a:pt x="64" y="5"/>
                  </a:cubicBezTo>
                  <a:cubicBezTo>
                    <a:pt x="64" y="5"/>
                    <a:pt x="64" y="6"/>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4"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200"/>
                  </a:cubicBezTo>
                  <a:cubicBezTo>
                    <a:pt x="11" y="199"/>
                    <a:pt x="11" y="199"/>
                    <a:pt x="12" y="199"/>
                  </a:cubicBezTo>
                  <a:cubicBezTo>
                    <a:pt x="12" y="199"/>
                    <a:pt x="13" y="199"/>
                    <a:pt x="13" y="199"/>
                  </a:cubicBezTo>
                  <a:cubicBezTo>
                    <a:pt x="12" y="199"/>
                    <a:pt x="12" y="198"/>
                    <a:pt x="11" y="198"/>
                  </a:cubicBezTo>
                  <a:cubicBezTo>
                    <a:pt x="10" y="198"/>
                    <a:pt x="9"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3"/>
                    <a:pt x="9" y="203"/>
                    <a:pt x="9" y="203"/>
                  </a:cubicBezTo>
                  <a:cubicBezTo>
                    <a:pt x="9" y="203"/>
                    <a:pt x="10" y="203"/>
                    <a:pt x="10" y="203"/>
                  </a:cubicBezTo>
                  <a:lnTo>
                    <a:pt x="12" y="203"/>
                  </a:lnTo>
                  <a:cubicBezTo>
                    <a:pt x="12" y="203"/>
                    <a:pt x="12" y="203"/>
                    <a:pt x="12" y="203"/>
                  </a:cubicBezTo>
                  <a:cubicBezTo>
                    <a:pt x="11" y="203"/>
                    <a:pt x="11" y="204"/>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2" y="1"/>
                    <a:pt x="2" y="2"/>
                    <a:pt x="2" y="2"/>
                  </a:cubicBezTo>
                  <a:cubicBezTo>
                    <a:pt x="2" y="2"/>
                    <a:pt x="2" y="3"/>
                    <a:pt x="2" y="3"/>
                  </a:cubicBezTo>
                  <a:cubicBezTo>
                    <a:pt x="3" y="3"/>
                    <a:pt x="4" y="3"/>
                    <a:pt x="4" y="2"/>
                  </a:cubicBezTo>
                  <a:cubicBezTo>
                    <a:pt x="4" y="1"/>
                    <a:pt x="5" y="1"/>
                    <a:pt x="5" y="0"/>
                  </a:cubicBezTo>
                  <a:cubicBezTo>
                    <a:pt x="6" y="0"/>
                    <a:pt x="6" y="0"/>
                    <a:pt x="6" y="0"/>
                  </a:cubicBezTo>
                  <a:cubicBezTo>
                    <a:pt x="7" y="1"/>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1"/>
                    <a:pt x="60" y="1"/>
                    <a:pt x="60" y="1"/>
                  </a:cubicBezTo>
                  <a:cubicBezTo>
                    <a:pt x="61" y="1"/>
                    <a:pt x="61" y="1"/>
                    <a:pt x="61" y="2"/>
                  </a:cubicBezTo>
                  <a:cubicBezTo>
                    <a:pt x="61" y="1"/>
                    <a:pt x="62" y="1"/>
                    <a:pt x="63" y="1"/>
                  </a:cubicBezTo>
                  <a:cubicBezTo>
                    <a:pt x="63" y="0"/>
                    <a:pt x="64" y="0"/>
                    <a:pt x="65" y="0"/>
                  </a:cubicBezTo>
                  <a:cubicBezTo>
                    <a:pt x="66" y="0"/>
                    <a:pt x="67" y="0"/>
                    <a:pt x="67" y="1"/>
                  </a:cubicBezTo>
                  <a:cubicBezTo>
                    <a:pt x="68" y="1"/>
                    <a:pt x="69" y="1"/>
                    <a:pt x="69" y="2"/>
                  </a:cubicBezTo>
                  <a:cubicBezTo>
                    <a:pt x="69" y="2"/>
                    <a:pt x="69" y="2"/>
                    <a:pt x="70" y="2"/>
                  </a:cubicBezTo>
                  <a:cubicBezTo>
                    <a:pt x="70" y="1"/>
                    <a:pt x="70" y="1"/>
                    <a:pt x="70" y="1"/>
                  </a:cubicBezTo>
                  <a:cubicBezTo>
                    <a:pt x="70" y="1"/>
                    <a:pt x="70" y="1"/>
                    <a:pt x="70" y="0"/>
                  </a:cubicBezTo>
                  <a:cubicBezTo>
                    <a:pt x="70" y="0"/>
                    <a:pt x="70" y="0"/>
                    <a:pt x="71" y="0"/>
                  </a:cubicBezTo>
                  <a:cubicBezTo>
                    <a:pt x="73" y="1"/>
                    <a:pt x="75" y="1"/>
                    <a:pt x="77" y="1"/>
                  </a:cubicBezTo>
                  <a:lnTo>
                    <a:pt x="82" y="1"/>
                  </a:lnTo>
                  <a:cubicBezTo>
                    <a:pt x="83" y="1"/>
                    <a:pt x="85" y="1"/>
                    <a:pt x="87" y="0"/>
                  </a:cubicBezTo>
                  <a:cubicBezTo>
                    <a:pt x="88" y="0"/>
                    <a:pt x="90" y="0"/>
                    <a:pt x="93" y="0"/>
                  </a:cubicBezTo>
                  <a:lnTo>
                    <a:pt x="93"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1"/>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9"/>
                  </a:cubicBezTo>
                  <a:cubicBezTo>
                    <a:pt x="84"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1"/>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7" y="210"/>
                  </a:cubicBezTo>
                  <a:cubicBezTo>
                    <a:pt x="68" y="210"/>
                    <a:pt x="68" y="209"/>
                    <a:pt x="68" y="209"/>
                  </a:cubicBezTo>
                  <a:cubicBezTo>
                    <a:pt x="67" y="208"/>
                    <a:pt x="66" y="208"/>
                    <a:pt x="65" y="208"/>
                  </a:cubicBezTo>
                  <a:cubicBezTo>
                    <a:pt x="64" y="207"/>
                    <a:pt x="63" y="207"/>
                    <a:pt x="63" y="208"/>
                  </a:cubicBezTo>
                  <a:cubicBezTo>
                    <a:pt x="62" y="208"/>
                    <a:pt x="62" y="209"/>
                    <a:pt x="62" y="209"/>
                  </a:cubicBezTo>
                  <a:cubicBezTo>
                    <a:pt x="62" y="209"/>
                    <a:pt x="63" y="209"/>
                    <a:pt x="63" y="210"/>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3"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1" y="210"/>
                    <a:pt x="51" y="210"/>
                  </a:cubicBezTo>
                  <a:cubicBezTo>
                    <a:pt x="51" y="211"/>
                    <a:pt x="51" y="211"/>
                    <a:pt x="50" y="212"/>
                  </a:cubicBezTo>
                  <a:cubicBezTo>
                    <a:pt x="50" y="212"/>
                    <a:pt x="50" y="212"/>
                    <a:pt x="49" y="212"/>
                  </a:cubicBezTo>
                  <a:cubicBezTo>
                    <a:pt x="49" y="212"/>
                    <a:pt x="49" y="212"/>
                    <a:pt x="49" y="212"/>
                  </a:cubicBezTo>
                  <a:cubicBezTo>
                    <a:pt x="48" y="212"/>
                    <a:pt x="48" y="212"/>
                    <a:pt x="48" y="213"/>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5"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9"/>
                  </a:cubicBezTo>
                  <a:cubicBezTo>
                    <a:pt x="21"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10"/>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63">
              <a:extLst>
                <a:ext uri="{FF2B5EF4-FFF2-40B4-BE49-F238E27FC236}">
                  <a16:creationId xmlns:a16="http://schemas.microsoft.com/office/drawing/2014/main" id="{DD63D569-E3AB-46B2-9EAC-4EA286762FA3}"/>
                </a:ext>
              </a:extLst>
            </p:cNvPr>
            <p:cNvSpPr>
              <a:spLocks noEditPoints="1"/>
            </p:cNvSpPr>
            <p:nvPr/>
          </p:nvSpPr>
          <p:spPr bwMode="auto">
            <a:xfrm>
              <a:off x="6151510" y="5528887"/>
              <a:ext cx="101581" cy="177767"/>
            </a:xfrm>
            <a:custGeom>
              <a:avLst/>
              <a:gdLst>
                <a:gd name="T0" fmla="*/ 106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4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3 h 213"/>
                <a:gd name="T24" fmla="*/ 77 w 124"/>
                <a:gd name="T25" fmla="*/ 207 h 213"/>
                <a:gd name="T26" fmla="*/ 46 w 124"/>
                <a:gd name="T27" fmla="*/ 150 h 213"/>
                <a:gd name="T28" fmla="*/ 41 w 124"/>
                <a:gd name="T29" fmla="*/ 196 h 213"/>
                <a:gd name="T30" fmla="*/ 33 w 124"/>
                <a:gd name="T31" fmla="*/ 189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2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5 w 124"/>
                <a:gd name="T85" fmla="*/ 166 h 213"/>
                <a:gd name="T86" fmla="*/ 1 w 124"/>
                <a:gd name="T87" fmla="*/ 174 h 213"/>
                <a:gd name="T88" fmla="*/ 14 w 124"/>
                <a:gd name="T89" fmla="*/ 180 h 213"/>
                <a:gd name="T90" fmla="*/ 14 w 124"/>
                <a:gd name="T91" fmla="*/ 183 h 213"/>
                <a:gd name="T92" fmla="*/ 4 w 124"/>
                <a:gd name="T93" fmla="*/ 187 h 213"/>
                <a:gd name="T94" fmla="*/ 15 w 124"/>
                <a:gd name="T95" fmla="*/ 190 h 213"/>
                <a:gd name="T96" fmla="*/ 121 w 124"/>
                <a:gd name="T97" fmla="*/ 198 h 213"/>
                <a:gd name="T98" fmla="*/ 118 w 124"/>
                <a:gd name="T99" fmla="*/ 207 h 213"/>
                <a:gd name="T100" fmla="*/ 31 w 124"/>
                <a:gd name="T101" fmla="*/ 206 h 213"/>
                <a:gd name="T102" fmla="*/ 38 w 124"/>
                <a:gd name="T103" fmla="*/ 205 h 213"/>
                <a:gd name="T104" fmla="*/ 32 w 124"/>
                <a:gd name="T105" fmla="*/ 209 h 213"/>
                <a:gd name="T106" fmla="*/ 19 w 124"/>
                <a:gd name="T107" fmla="*/ 203 h 213"/>
                <a:gd name="T108" fmla="*/ 19 w 124"/>
                <a:gd name="T109" fmla="*/ 199 h 213"/>
                <a:gd name="T110" fmla="*/ 27 w 124"/>
                <a:gd name="T111" fmla="*/ 193 h 213"/>
                <a:gd name="T112" fmla="*/ 25 w 124"/>
                <a:gd name="T113" fmla="*/ 195 h 213"/>
                <a:gd name="T114" fmla="*/ 23 w 124"/>
                <a:gd name="T115" fmla="*/ 204 h 213"/>
                <a:gd name="T116" fmla="*/ 23 w 124"/>
                <a:gd name="T117" fmla="*/ 207 h 213"/>
                <a:gd name="T118" fmla="*/ 36 w 124"/>
                <a:gd name="T119" fmla="*/ 202 h 213"/>
                <a:gd name="T120" fmla="*/ 16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2"/>
                  </a:cubicBezTo>
                  <a:cubicBezTo>
                    <a:pt x="101" y="1"/>
                    <a:pt x="101" y="1"/>
                    <a:pt x="102" y="1"/>
                  </a:cubicBezTo>
                  <a:cubicBezTo>
                    <a:pt x="103" y="1"/>
                    <a:pt x="103" y="1"/>
                    <a:pt x="104" y="1"/>
                  </a:cubicBezTo>
                  <a:close/>
                  <a:moveTo>
                    <a:pt x="114" y="1"/>
                  </a:moveTo>
                  <a:cubicBezTo>
                    <a:pt x="114" y="1"/>
                    <a:pt x="114" y="1"/>
                    <a:pt x="114" y="1"/>
                  </a:cubicBezTo>
                  <a:cubicBezTo>
                    <a:pt x="114" y="2"/>
                    <a:pt x="114" y="2"/>
                    <a:pt x="114" y="2"/>
                  </a:cubicBezTo>
                  <a:cubicBezTo>
                    <a:pt x="113" y="1"/>
                    <a:pt x="113" y="1"/>
                    <a:pt x="114" y="1"/>
                  </a:cubicBezTo>
                  <a:cubicBezTo>
                    <a:pt x="114" y="1"/>
                    <a:pt x="114" y="1"/>
                    <a:pt x="114" y="1"/>
                  </a:cubicBezTo>
                  <a:close/>
                  <a:moveTo>
                    <a:pt x="123" y="4"/>
                  </a:moveTo>
                  <a:cubicBezTo>
                    <a:pt x="123" y="4"/>
                    <a:pt x="122" y="3"/>
                    <a:pt x="122" y="3"/>
                  </a:cubicBezTo>
                  <a:cubicBezTo>
                    <a:pt x="122" y="2"/>
                    <a:pt x="122" y="1"/>
                    <a:pt x="122" y="1"/>
                  </a:cubicBezTo>
                  <a:cubicBezTo>
                    <a:pt x="123" y="1"/>
                    <a:pt x="124" y="1"/>
                    <a:pt x="123" y="2"/>
                  </a:cubicBezTo>
                  <a:cubicBezTo>
                    <a:pt x="123" y="2"/>
                    <a:pt x="123" y="3"/>
                    <a:pt x="123" y="4"/>
                  </a:cubicBezTo>
                  <a:close/>
                  <a:moveTo>
                    <a:pt x="107" y="2"/>
                  </a:moveTo>
                  <a:cubicBezTo>
                    <a:pt x="107" y="2"/>
                    <a:pt x="107" y="2"/>
                    <a:pt x="107" y="3"/>
                  </a:cubicBezTo>
                  <a:cubicBezTo>
                    <a:pt x="107" y="3"/>
                    <a:pt x="106" y="3"/>
                    <a:pt x="106" y="3"/>
                  </a:cubicBezTo>
                  <a:cubicBezTo>
                    <a:pt x="106" y="2"/>
                    <a:pt x="106" y="2"/>
                    <a:pt x="106" y="2"/>
                  </a:cubicBezTo>
                  <a:cubicBezTo>
                    <a:pt x="107" y="2"/>
                    <a:pt x="107" y="2"/>
                    <a:pt x="107" y="2"/>
                  </a:cubicBezTo>
                  <a:close/>
                  <a:moveTo>
                    <a:pt x="111" y="3"/>
                  </a:moveTo>
                  <a:cubicBezTo>
                    <a:pt x="111" y="3"/>
                    <a:pt x="111" y="3"/>
                    <a:pt x="111" y="3"/>
                  </a:cubicBezTo>
                  <a:cubicBezTo>
                    <a:pt x="111" y="3"/>
                    <a:pt x="111" y="3"/>
                    <a:pt x="111" y="3"/>
                  </a:cubicBezTo>
                  <a:cubicBezTo>
                    <a:pt x="111" y="3"/>
                    <a:pt x="111" y="3"/>
                    <a:pt x="111" y="3"/>
                  </a:cubicBezTo>
                  <a:cubicBezTo>
                    <a:pt x="111" y="3"/>
                    <a:pt x="111" y="3"/>
                    <a:pt x="111"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1"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7" y="187"/>
                    <a:pt x="28" y="187"/>
                    <a:pt x="28" y="187"/>
                  </a:cubicBezTo>
                  <a:close/>
                  <a:moveTo>
                    <a:pt x="32" y="187"/>
                  </a:moveTo>
                  <a:cubicBezTo>
                    <a:pt x="32" y="187"/>
                    <a:pt x="33" y="187"/>
                    <a:pt x="33" y="187"/>
                  </a:cubicBezTo>
                  <a:cubicBezTo>
                    <a:pt x="33" y="187"/>
                    <a:pt x="33" y="188"/>
                    <a:pt x="33" y="188"/>
                  </a:cubicBezTo>
                  <a:cubicBezTo>
                    <a:pt x="33" y="189"/>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8"/>
                    <a:pt x="29" y="188"/>
                    <a:pt x="29" y="188"/>
                  </a:cubicBezTo>
                  <a:cubicBezTo>
                    <a:pt x="29" y="188"/>
                    <a:pt x="29" y="188"/>
                    <a:pt x="29" y="188"/>
                  </a:cubicBezTo>
                  <a:cubicBezTo>
                    <a:pt x="29" y="188"/>
                    <a:pt x="29" y="188"/>
                    <a:pt x="29" y="188"/>
                  </a:cubicBezTo>
                  <a:cubicBezTo>
                    <a:pt x="29" y="188"/>
                    <a:pt x="30" y="188"/>
                    <a:pt x="30" y="188"/>
                  </a:cubicBezTo>
                  <a:close/>
                  <a:moveTo>
                    <a:pt x="26" y="190"/>
                  </a:moveTo>
                  <a:cubicBezTo>
                    <a:pt x="25" y="190"/>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7" y="189"/>
                    <a:pt x="37" y="189"/>
                  </a:cubicBezTo>
                  <a:cubicBezTo>
                    <a:pt x="37" y="189"/>
                    <a:pt x="37" y="189"/>
                    <a:pt x="37" y="189"/>
                  </a:cubicBezTo>
                  <a:cubicBezTo>
                    <a:pt x="37" y="189"/>
                    <a:pt x="37" y="189"/>
                    <a:pt x="37" y="188"/>
                  </a:cubicBezTo>
                  <a:cubicBezTo>
                    <a:pt x="37" y="188"/>
                    <a:pt x="37" y="188"/>
                    <a:pt x="37" y="188"/>
                  </a:cubicBezTo>
                  <a:close/>
                  <a:moveTo>
                    <a:pt x="20" y="193"/>
                  </a:moveTo>
                  <a:cubicBezTo>
                    <a:pt x="20" y="192"/>
                    <a:pt x="20" y="192"/>
                    <a:pt x="19" y="191"/>
                  </a:cubicBezTo>
                  <a:cubicBezTo>
                    <a:pt x="19" y="191"/>
                    <a:pt x="19" y="191"/>
                    <a:pt x="19" y="190"/>
                  </a:cubicBezTo>
                  <a:cubicBezTo>
                    <a:pt x="19" y="190"/>
                    <a:pt x="20" y="191"/>
                    <a:pt x="20" y="191"/>
                  </a:cubicBezTo>
                  <a:cubicBezTo>
                    <a:pt x="20" y="191"/>
                    <a:pt x="21" y="192"/>
                    <a:pt x="21" y="192"/>
                  </a:cubicBezTo>
                  <a:cubicBezTo>
                    <a:pt x="21" y="192"/>
                    <a:pt x="21" y="193"/>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2"/>
                  </a:cubicBezTo>
                  <a:cubicBezTo>
                    <a:pt x="36" y="192"/>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6"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4"/>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0" y="194"/>
                    <a:pt x="20" y="194"/>
                  </a:cubicBezTo>
                  <a:cubicBezTo>
                    <a:pt x="20" y="194"/>
                    <a:pt x="20" y="194"/>
                    <a:pt x="20"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6"/>
                  </a:cubicBezTo>
                  <a:cubicBezTo>
                    <a:pt x="29" y="196"/>
                    <a:pt x="29" y="196"/>
                    <a:pt x="29" y="196"/>
                  </a:cubicBezTo>
                  <a:cubicBezTo>
                    <a:pt x="29" y="195"/>
                    <a:pt x="29" y="195"/>
                    <a:pt x="29" y="195"/>
                  </a:cubicBezTo>
                  <a:cubicBezTo>
                    <a:pt x="29" y="195"/>
                    <a:pt x="30" y="195"/>
                    <a:pt x="30" y="195"/>
                  </a:cubicBezTo>
                  <a:close/>
                  <a:moveTo>
                    <a:pt x="46" y="195"/>
                  </a:moveTo>
                  <a:cubicBezTo>
                    <a:pt x="46" y="195"/>
                    <a:pt x="46" y="196"/>
                    <a:pt x="46" y="196"/>
                  </a:cubicBezTo>
                  <a:cubicBezTo>
                    <a:pt x="46" y="196"/>
                    <a:pt x="46" y="196"/>
                    <a:pt x="46" y="196"/>
                  </a:cubicBezTo>
                  <a:cubicBezTo>
                    <a:pt x="45" y="196"/>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29" y="197"/>
                    <a:pt x="29" y="197"/>
                  </a:cubicBezTo>
                  <a:cubicBezTo>
                    <a:pt x="29" y="197"/>
                    <a:pt x="29" y="197"/>
                    <a:pt x="29" y="197"/>
                  </a:cubicBezTo>
                  <a:cubicBezTo>
                    <a:pt x="29" y="196"/>
                    <a:pt x="29" y="196"/>
                    <a:pt x="29" y="196"/>
                  </a:cubicBezTo>
                  <a:cubicBezTo>
                    <a:pt x="29"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9"/>
                  </a:cubicBezTo>
                  <a:cubicBezTo>
                    <a:pt x="12" y="198"/>
                    <a:pt x="12" y="198"/>
                    <a:pt x="12" y="198"/>
                  </a:cubicBezTo>
                  <a:cubicBezTo>
                    <a:pt x="12" y="198"/>
                    <a:pt x="12" y="198"/>
                    <a:pt x="12" y="198"/>
                  </a:cubicBezTo>
                  <a:cubicBezTo>
                    <a:pt x="12" y="199"/>
                    <a:pt x="12" y="199"/>
                    <a:pt x="12" y="199"/>
                  </a:cubicBezTo>
                  <a:close/>
                  <a:moveTo>
                    <a:pt x="32" y="198"/>
                  </a:moveTo>
                  <a:cubicBezTo>
                    <a:pt x="32" y="199"/>
                    <a:pt x="32" y="199"/>
                    <a:pt x="31" y="199"/>
                  </a:cubicBezTo>
                  <a:cubicBezTo>
                    <a:pt x="31" y="199"/>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200"/>
                    <a:pt x="45" y="200"/>
                    <a:pt x="44" y="200"/>
                  </a:cubicBezTo>
                  <a:cubicBezTo>
                    <a:pt x="44" y="200"/>
                    <a:pt x="44" y="200"/>
                    <a:pt x="44" y="200"/>
                  </a:cubicBezTo>
                  <a:cubicBezTo>
                    <a:pt x="43" y="200"/>
                    <a:pt x="43" y="200"/>
                    <a:pt x="43" y="200"/>
                  </a:cubicBezTo>
                  <a:cubicBezTo>
                    <a:pt x="43" y="201"/>
                    <a:pt x="42" y="201"/>
                    <a:pt x="42" y="202"/>
                  </a:cubicBezTo>
                  <a:cubicBezTo>
                    <a:pt x="42" y="202"/>
                    <a:pt x="41" y="202"/>
                    <a:pt x="41" y="202"/>
                  </a:cubicBezTo>
                  <a:close/>
                  <a:moveTo>
                    <a:pt x="45" y="200"/>
                  </a:moveTo>
                  <a:cubicBezTo>
                    <a:pt x="45" y="200"/>
                    <a:pt x="45" y="200"/>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4"/>
                    <a:pt x="8" y="204"/>
                    <a:pt x="7" y="204"/>
                  </a:cubicBezTo>
                  <a:close/>
                  <a:moveTo>
                    <a:pt x="12" y="200"/>
                  </a:moveTo>
                  <a:cubicBezTo>
                    <a:pt x="12" y="200"/>
                    <a:pt x="12" y="201"/>
                    <a:pt x="12" y="201"/>
                  </a:cubicBezTo>
                  <a:cubicBezTo>
                    <a:pt x="11" y="201"/>
                    <a:pt x="11" y="201"/>
                    <a:pt x="11" y="201"/>
                  </a:cubicBezTo>
                  <a:cubicBezTo>
                    <a:pt x="11" y="201"/>
                    <a:pt x="11" y="201"/>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4" y="204"/>
                  </a:cubicBezTo>
                  <a:cubicBezTo>
                    <a:pt x="15" y="204"/>
                    <a:pt x="15" y="204"/>
                    <a:pt x="15" y="205"/>
                  </a:cubicBezTo>
                  <a:cubicBezTo>
                    <a:pt x="15"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3" y="205"/>
                    <a:pt x="4" y="205"/>
                  </a:cubicBezTo>
                  <a:cubicBezTo>
                    <a:pt x="4" y="205"/>
                    <a:pt x="4" y="205"/>
                    <a:pt x="4" y="205"/>
                  </a:cubicBezTo>
                  <a:close/>
                  <a:moveTo>
                    <a:pt x="14" y="206"/>
                  </a:moveTo>
                  <a:cubicBezTo>
                    <a:pt x="14" y="207"/>
                    <a:pt x="14" y="207"/>
                    <a:pt x="14" y="207"/>
                  </a:cubicBezTo>
                  <a:cubicBezTo>
                    <a:pt x="13" y="207"/>
                    <a:pt x="13" y="207"/>
                    <a:pt x="13" y="206"/>
                  </a:cubicBezTo>
                  <a:cubicBezTo>
                    <a:pt x="13" y="206"/>
                    <a:pt x="14" y="206"/>
                    <a:pt x="14" y="206"/>
                  </a:cubicBezTo>
                  <a:cubicBezTo>
                    <a:pt x="14" y="206"/>
                    <a:pt x="14" y="206"/>
                    <a:pt x="14" y="206"/>
                  </a:cubicBezTo>
                  <a:close/>
                  <a:moveTo>
                    <a:pt x="84" y="207"/>
                  </a:moveTo>
                  <a:cubicBezTo>
                    <a:pt x="84"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7"/>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2"/>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10"/>
                  </a:moveTo>
                  <a:cubicBezTo>
                    <a:pt x="86" y="209"/>
                    <a:pt x="87" y="209"/>
                    <a:pt x="87" y="209"/>
                  </a:cubicBezTo>
                  <a:cubicBezTo>
                    <a:pt x="86" y="209"/>
                    <a:pt x="86" y="209"/>
                    <a:pt x="86" y="210"/>
                  </a:cubicBezTo>
                  <a:cubicBezTo>
                    <a:pt x="86" y="210"/>
                    <a:pt x="86" y="210"/>
                    <a:pt x="86" y="210"/>
                  </a:cubicBezTo>
                  <a:cubicBezTo>
                    <a:pt x="86" y="210"/>
                    <a:pt x="86" y="210"/>
                    <a:pt x="86" y="210"/>
                  </a:cubicBezTo>
                  <a:close/>
                  <a:moveTo>
                    <a:pt x="21" y="212"/>
                  </a:moveTo>
                  <a:cubicBezTo>
                    <a:pt x="21" y="212"/>
                    <a:pt x="21" y="213"/>
                    <a:pt x="20" y="213"/>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3"/>
                  </a:moveTo>
                  <a:cubicBezTo>
                    <a:pt x="7" y="211"/>
                    <a:pt x="8" y="211"/>
                    <a:pt x="9" y="211"/>
                  </a:cubicBezTo>
                  <a:cubicBezTo>
                    <a:pt x="10" y="211"/>
                    <a:pt x="12" y="211"/>
                    <a:pt x="13" y="211"/>
                  </a:cubicBezTo>
                  <a:cubicBezTo>
                    <a:pt x="12" y="212"/>
                    <a:pt x="11" y="212"/>
                    <a:pt x="10" y="212"/>
                  </a:cubicBezTo>
                  <a:cubicBezTo>
                    <a:pt x="9" y="212"/>
                    <a:pt x="8" y="212"/>
                    <a:pt x="7" y="213"/>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2"/>
                    <a:pt x="24" y="211"/>
                  </a:cubicBezTo>
                  <a:cubicBezTo>
                    <a:pt x="23" y="211"/>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1"/>
                    <a:pt x="42" y="211"/>
                  </a:cubicBezTo>
                  <a:cubicBezTo>
                    <a:pt x="42" y="212"/>
                    <a:pt x="41" y="213"/>
                    <a:pt x="40" y="213"/>
                  </a:cubicBezTo>
                  <a:close/>
                  <a:moveTo>
                    <a:pt x="81" y="212"/>
                  </a:moveTo>
                  <a:cubicBezTo>
                    <a:pt x="82" y="212"/>
                    <a:pt x="82" y="212"/>
                    <a:pt x="81" y="212"/>
                  </a:cubicBezTo>
                  <a:cubicBezTo>
                    <a:pt x="81" y="213"/>
                    <a:pt x="81" y="213"/>
                    <a:pt x="81" y="213"/>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8"/>
                    <a:pt x="112" y="8"/>
                    <a:pt x="112" y="8"/>
                  </a:cubicBezTo>
                  <a:lnTo>
                    <a:pt x="115" y="8"/>
                  </a:lnTo>
                  <a:cubicBezTo>
                    <a:pt x="115" y="7"/>
                    <a:pt x="115" y="7"/>
                    <a:pt x="115" y="7"/>
                  </a:cubicBezTo>
                  <a:cubicBezTo>
                    <a:pt x="116" y="7"/>
                    <a:pt x="116" y="7"/>
                    <a:pt x="116" y="7"/>
                  </a:cubicBezTo>
                  <a:cubicBezTo>
                    <a:pt x="116" y="7"/>
                    <a:pt x="116" y="7"/>
                    <a:pt x="116" y="6"/>
                  </a:cubicBezTo>
                  <a:cubicBezTo>
                    <a:pt x="116" y="6"/>
                    <a:pt x="117" y="6"/>
                    <a:pt x="117" y="6"/>
                  </a:cubicBezTo>
                  <a:cubicBezTo>
                    <a:pt x="117" y="5"/>
                    <a:pt x="117" y="5"/>
                    <a:pt x="117" y="5"/>
                  </a:cubicBezTo>
                  <a:cubicBezTo>
                    <a:pt x="118" y="5"/>
                    <a:pt x="118" y="5"/>
                    <a:pt x="118" y="5"/>
                  </a:cubicBezTo>
                  <a:cubicBezTo>
                    <a:pt x="118"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3" y="208"/>
                  </a:cubicBezTo>
                  <a:cubicBezTo>
                    <a:pt x="123" y="208"/>
                    <a:pt x="122" y="208"/>
                    <a:pt x="122" y="209"/>
                  </a:cubicBezTo>
                  <a:cubicBezTo>
                    <a:pt x="121" y="209"/>
                    <a:pt x="121" y="209"/>
                    <a:pt x="120" y="210"/>
                  </a:cubicBezTo>
                  <a:cubicBezTo>
                    <a:pt x="120" y="210"/>
                    <a:pt x="120" y="210"/>
                    <a:pt x="121" y="210"/>
                  </a:cubicBezTo>
                  <a:cubicBezTo>
                    <a:pt x="121" y="210"/>
                    <a:pt x="121" y="210"/>
                    <a:pt x="122" y="210"/>
                  </a:cubicBezTo>
                  <a:cubicBezTo>
                    <a:pt x="122" y="210"/>
                    <a:pt x="123" y="210"/>
                    <a:pt x="123" y="210"/>
                  </a:cubicBezTo>
                  <a:cubicBezTo>
                    <a:pt x="123" y="210"/>
                    <a:pt x="123" y="210"/>
                    <a:pt x="123" y="211"/>
                  </a:cubicBezTo>
                  <a:cubicBezTo>
                    <a:pt x="123" y="211"/>
                    <a:pt x="123" y="211"/>
                    <a:pt x="123" y="212"/>
                  </a:cubicBezTo>
                  <a:cubicBezTo>
                    <a:pt x="123" y="212"/>
                    <a:pt x="123" y="212"/>
                    <a:pt x="123" y="213"/>
                  </a:cubicBezTo>
                  <a:cubicBezTo>
                    <a:pt x="122" y="212"/>
                    <a:pt x="121" y="212"/>
                    <a:pt x="119" y="212"/>
                  </a:cubicBezTo>
                  <a:cubicBezTo>
                    <a:pt x="118" y="212"/>
                    <a:pt x="116" y="212"/>
                    <a:pt x="114" y="213"/>
                  </a:cubicBezTo>
                  <a:cubicBezTo>
                    <a:pt x="112" y="213"/>
                    <a:pt x="111" y="213"/>
                    <a:pt x="109" y="213"/>
                  </a:cubicBezTo>
                  <a:cubicBezTo>
                    <a:pt x="107" y="213"/>
                    <a:pt x="106" y="213"/>
                    <a:pt x="104" y="213"/>
                  </a:cubicBezTo>
                  <a:cubicBezTo>
                    <a:pt x="104" y="212"/>
                    <a:pt x="104" y="212"/>
                    <a:pt x="103" y="212"/>
                  </a:cubicBezTo>
                  <a:cubicBezTo>
                    <a:pt x="103" y="212"/>
                    <a:pt x="103" y="212"/>
                    <a:pt x="103" y="211"/>
                  </a:cubicBezTo>
                  <a:cubicBezTo>
                    <a:pt x="103" y="212"/>
                    <a:pt x="103" y="212"/>
                    <a:pt x="103" y="212"/>
                  </a:cubicBezTo>
                  <a:cubicBezTo>
                    <a:pt x="103" y="212"/>
                    <a:pt x="103" y="213"/>
                    <a:pt x="102" y="213"/>
                  </a:cubicBezTo>
                  <a:cubicBezTo>
                    <a:pt x="102" y="213"/>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3"/>
                    <a:pt x="100" y="213"/>
                  </a:cubicBezTo>
                  <a:cubicBezTo>
                    <a:pt x="98" y="213"/>
                    <a:pt x="98" y="213"/>
                    <a:pt x="97" y="212"/>
                  </a:cubicBezTo>
                  <a:cubicBezTo>
                    <a:pt x="96" y="211"/>
                    <a:pt x="96" y="211"/>
                    <a:pt x="95" y="211"/>
                  </a:cubicBezTo>
                  <a:cubicBezTo>
                    <a:pt x="95" y="210"/>
                    <a:pt x="95" y="209"/>
                    <a:pt x="95"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6"/>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3" y="208"/>
                    <a:pt x="83" y="209"/>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9"/>
                  </a:cubicBezTo>
                  <a:cubicBezTo>
                    <a:pt x="77" y="208"/>
                    <a:pt x="77"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2"/>
                    <a:pt x="71" y="198"/>
                    <a:pt x="70" y="194"/>
                  </a:cubicBezTo>
                  <a:cubicBezTo>
                    <a:pt x="68"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5" y="166"/>
                  </a:cubicBezTo>
                  <a:cubicBezTo>
                    <a:pt x="65" y="164"/>
                    <a:pt x="65" y="163"/>
                    <a:pt x="65" y="161"/>
                  </a:cubicBezTo>
                  <a:cubicBezTo>
                    <a:pt x="64" y="161"/>
                    <a:pt x="64" y="162"/>
                    <a:pt x="64" y="162"/>
                  </a:cubicBezTo>
                  <a:cubicBezTo>
                    <a:pt x="64" y="163"/>
                    <a:pt x="64" y="164"/>
                    <a:pt x="63" y="164"/>
                  </a:cubicBezTo>
                  <a:cubicBezTo>
                    <a:pt x="63" y="165"/>
                    <a:pt x="63" y="166"/>
                    <a:pt x="63" y="166"/>
                  </a:cubicBezTo>
                  <a:cubicBezTo>
                    <a:pt x="63" y="167"/>
                    <a:pt x="62" y="167"/>
                    <a:pt x="62" y="168"/>
                  </a:cubicBezTo>
                  <a:cubicBezTo>
                    <a:pt x="61" y="166"/>
                    <a:pt x="61" y="165"/>
                    <a:pt x="60" y="163"/>
                  </a:cubicBezTo>
                  <a:cubicBezTo>
                    <a:pt x="60" y="162"/>
                    <a:pt x="60" y="161"/>
                    <a:pt x="60" y="160"/>
                  </a:cubicBezTo>
                  <a:cubicBezTo>
                    <a:pt x="59" y="159"/>
                    <a:pt x="59" y="158"/>
                    <a:pt x="58" y="157"/>
                  </a:cubicBezTo>
                  <a:cubicBezTo>
                    <a:pt x="58" y="156"/>
                    <a:pt x="58" y="154"/>
                    <a:pt x="57" y="153"/>
                  </a:cubicBezTo>
                  <a:cubicBezTo>
                    <a:pt x="57" y="151"/>
                    <a:pt x="56" y="149"/>
                    <a:pt x="55" y="147"/>
                  </a:cubicBezTo>
                  <a:cubicBezTo>
                    <a:pt x="55" y="145"/>
                    <a:pt x="54" y="143"/>
                    <a:pt x="53" y="140"/>
                  </a:cubicBezTo>
                  <a:cubicBezTo>
                    <a:pt x="53" y="139"/>
                    <a:pt x="53" y="138"/>
                    <a:pt x="52" y="137"/>
                  </a:cubicBezTo>
                  <a:cubicBezTo>
                    <a:pt x="52" y="136"/>
                    <a:pt x="52" y="135"/>
                    <a:pt x="52" y="134"/>
                  </a:cubicBezTo>
                  <a:cubicBezTo>
                    <a:pt x="52" y="133"/>
                    <a:pt x="51" y="132"/>
                    <a:pt x="51" y="132"/>
                  </a:cubicBezTo>
                  <a:cubicBezTo>
                    <a:pt x="51" y="131"/>
                    <a:pt x="50" y="131"/>
                    <a:pt x="50" y="130"/>
                  </a:cubicBezTo>
                  <a:cubicBezTo>
                    <a:pt x="49" y="126"/>
                    <a:pt x="48" y="123"/>
                    <a:pt x="47" y="118"/>
                  </a:cubicBezTo>
                  <a:cubicBezTo>
                    <a:pt x="47" y="121"/>
                    <a:pt x="46" y="123"/>
                    <a:pt x="46" y="125"/>
                  </a:cubicBezTo>
                  <a:cubicBezTo>
                    <a:pt x="46" y="128"/>
                    <a:pt x="46" y="130"/>
                    <a:pt x="46" y="133"/>
                  </a:cubicBezTo>
                  <a:cubicBezTo>
                    <a:pt x="47" y="135"/>
                    <a:pt x="47" y="138"/>
                    <a:pt x="47" y="140"/>
                  </a:cubicBezTo>
                  <a:cubicBezTo>
                    <a:pt x="47" y="143"/>
                    <a:pt x="47" y="145"/>
                    <a:pt x="46" y="148"/>
                  </a:cubicBezTo>
                  <a:cubicBezTo>
                    <a:pt x="46" y="149"/>
                    <a:pt x="46" y="149"/>
                    <a:pt x="46" y="150"/>
                  </a:cubicBezTo>
                  <a:cubicBezTo>
                    <a:pt x="46" y="150"/>
                    <a:pt x="46" y="150"/>
                    <a:pt x="46" y="151"/>
                  </a:cubicBezTo>
                  <a:cubicBezTo>
                    <a:pt x="47" y="153"/>
                    <a:pt x="47" y="154"/>
                    <a:pt x="46" y="155"/>
                  </a:cubicBezTo>
                  <a:cubicBezTo>
                    <a:pt x="46" y="156"/>
                    <a:pt x="46" y="157"/>
                    <a:pt x="46" y="158"/>
                  </a:cubicBezTo>
                  <a:cubicBezTo>
                    <a:pt x="46" y="159"/>
                    <a:pt x="46" y="159"/>
                    <a:pt x="46" y="160"/>
                  </a:cubicBezTo>
                  <a:cubicBezTo>
                    <a:pt x="46" y="161"/>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6" y="178"/>
                    <a:pt x="46" y="180"/>
                    <a:pt x="46" y="183"/>
                  </a:cubicBezTo>
                  <a:cubicBezTo>
                    <a:pt x="46" y="185"/>
                    <a:pt x="46" y="187"/>
                    <a:pt x="46" y="189"/>
                  </a:cubicBezTo>
                  <a:cubicBezTo>
                    <a:pt x="46" y="189"/>
                    <a:pt x="46" y="189"/>
                    <a:pt x="46" y="189"/>
                  </a:cubicBezTo>
                  <a:cubicBezTo>
                    <a:pt x="46" y="190"/>
                    <a:pt x="46" y="190"/>
                    <a:pt x="46" y="190"/>
                  </a:cubicBezTo>
                  <a:cubicBezTo>
                    <a:pt x="45" y="190"/>
                    <a:pt x="45" y="191"/>
                    <a:pt x="44" y="191"/>
                  </a:cubicBezTo>
                  <a:cubicBezTo>
                    <a:pt x="44" y="192"/>
                    <a:pt x="43" y="192"/>
                    <a:pt x="42" y="192"/>
                  </a:cubicBezTo>
                  <a:cubicBezTo>
                    <a:pt x="42" y="192"/>
                    <a:pt x="42" y="193"/>
                    <a:pt x="43" y="193"/>
                  </a:cubicBezTo>
                  <a:cubicBezTo>
                    <a:pt x="43" y="193"/>
                    <a:pt x="43" y="194"/>
                    <a:pt x="44" y="194"/>
                  </a:cubicBezTo>
                  <a:cubicBezTo>
                    <a:pt x="44" y="194"/>
                    <a:pt x="44" y="194"/>
                    <a:pt x="44" y="194"/>
                  </a:cubicBezTo>
                  <a:cubicBezTo>
                    <a:pt x="44" y="194"/>
                    <a:pt x="44" y="193"/>
                    <a:pt x="44" y="193"/>
                  </a:cubicBezTo>
                  <a:cubicBezTo>
                    <a:pt x="44" y="193"/>
                    <a:pt x="43" y="193"/>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8"/>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8" y="196"/>
                    <a:pt x="38" y="196"/>
                  </a:cubicBezTo>
                  <a:cubicBezTo>
                    <a:pt x="38" y="195"/>
                    <a:pt x="38" y="195"/>
                    <a:pt x="38" y="195"/>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2"/>
                  </a:cubicBezTo>
                  <a:cubicBezTo>
                    <a:pt x="39" y="191"/>
                    <a:pt x="39" y="192"/>
                    <a:pt x="38" y="192"/>
                  </a:cubicBezTo>
                  <a:cubicBezTo>
                    <a:pt x="38" y="193"/>
                    <a:pt x="38" y="193"/>
                    <a:pt x="37" y="193"/>
                  </a:cubicBezTo>
                  <a:cubicBezTo>
                    <a:pt x="37" y="192"/>
                    <a:pt x="37" y="191"/>
                    <a:pt x="37" y="191"/>
                  </a:cubicBezTo>
                  <a:cubicBezTo>
                    <a:pt x="37" y="191"/>
                    <a:pt x="38" y="190"/>
                    <a:pt x="38" y="190"/>
                  </a:cubicBezTo>
                  <a:cubicBezTo>
                    <a:pt x="38" y="190"/>
                    <a:pt x="38" y="190"/>
                    <a:pt x="39" y="189"/>
                  </a:cubicBezTo>
                  <a:cubicBezTo>
                    <a:pt x="39" y="189"/>
                    <a:pt x="39" y="189"/>
                    <a:pt x="39" y="189"/>
                  </a:cubicBezTo>
                  <a:cubicBezTo>
                    <a:pt x="39" y="188"/>
                    <a:pt x="38" y="188"/>
                    <a:pt x="38" y="188"/>
                  </a:cubicBezTo>
                  <a:cubicBezTo>
                    <a:pt x="38" y="188"/>
                    <a:pt x="37" y="188"/>
                    <a:pt x="37" y="188"/>
                  </a:cubicBezTo>
                  <a:cubicBezTo>
                    <a:pt x="37" y="188"/>
                    <a:pt x="36" y="188"/>
                    <a:pt x="36" y="188"/>
                  </a:cubicBezTo>
                  <a:cubicBezTo>
                    <a:pt x="36" y="188"/>
                    <a:pt x="35" y="188"/>
                    <a:pt x="34" y="188"/>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3"/>
                    <a:pt x="34" y="193"/>
                    <a:pt x="33" y="193"/>
                  </a:cubicBezTo>
                  <a:cubicBezTo>
                    <a:pt x="34" y="192"/>
                    <a:pt x="34" y="192"/>
                    <a:pt x="33" y="191"/>
                  </a:cubicBezTo>
                  <a:cubicBezTo>
                    <a:pt x="33" y="191"/>
                    <a:pt x="34" y="190"/>
                    <a:pt x="35" y="190"/>
                  </a:cubicBezTo>
                  <a:cubicBezTo>
                    <a:pt x="34" y="190"/>
                    <a:pt x="34" y="189"/>
                    <a:pt x="33" y="189"/>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7" y="185"/>
                  </a:cubicBezTo>
                  <a:cubicBezTo>
                    <a:pt x="27" y="185"/>
                    <a:pt x="26" y="185"/>
                    <a:pt x="25" y="185"/>
                  </a:cubicBezTo>
                  <a:cubicBezTo>
                    <a:pt x="24" y="185"/>
                    <a:pt x="24" y="185"/>
                    <a:pt x="24" y="185"/>
                  </a:cubicBezTo>
                  <a:cubicBezTo>
                    <a:pt x="24" y="186"/>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1"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4" y="191"/>
                  </a:cubicBezTo>
                  <a:cubicBezTo>
                    <a:pt x="14" y="191"/>
                    <a:pt x="14" y="191"/>
                    <a:pt x="14" y="192"/>
                  </a:cubicBezTo>
                  <a:cubicBezTo>
                    <a:pt x="15" y="192"/>
                    <a:pt x="15" y="192"/>
                    <a:pt x="16" y="192"/>
                  </a:cubicBezTo>
                  <a:cubicBezTo>
                    <a:pt x="16" y="192"/>
                    <a:pt x="15" y="193"/>
                    <a:pt x="15" y="193"/>
                  </a:cubicBezTo>
                  <a:cubicBezTo>
                    <a:pt x="15" y="193"/>
                    <a:pt x="14" y="193"/>
                    <a:pt x="14" y="193"/>
                  </a:cubicBezTo>
                  <a:cubicBezTo>
                    <a:pt x="14" y="193"/>
                    <a:pt x="13"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1"/>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8"/>
                    <a:pt x="9" y="198"/>
                    <a:pt x="10" y="198"/>
                  </a:cubicBezTo>
                  <a:cubicBezTo>
                    <a:pt x="10" y="199"/>
                    <a:pt x="9" y="199"/>
                    <a:pt x="9" y="199"/>
                  </a:cubicBezTo>
                  <a:cubicBezTo>
                    <a:pt x="9" y="198"/>
                    <a:pt x="9" y="198"/>
                    <a:pt x="8" y="198"/>
                  </a:cubicBezTo>
                  <a:cubicBezTo>
                    <a:pt x="8" y="199"/>
                    <a:pt x="8" y="199"/>
                    <a:pt x="7" y="200"/>
                  </a:cubicBezTo>
                  <a:cubicBezTo>
                    <a:pt x="7" y="200"/>
                    <a:pt x="6" y="200"/>
                    <a:pt x="6" y="201"/>
                  </a:cubicBezTo>
                  <a:cubicBezTo>
                    <a:pt x="6" y="201"/>
                    <a:pt x="6" y="201"/>
                    <a:pt x="6" y="200"/>
                  </a:cubicBezTo>
                  <a:cubicBezTo>
                    <a:pt x="6" y="199"/>
                    <a:pt x="5" y="199"/>
                    <a:pt x="5" y="199"/>
                  </a:cubicBezTo>
                  <a:cubicBezTo>
                    <a:pt x="4" y="199"/>
                    <a:pt x="4" y="200"/>
                    <a:pt x="3" y="200"/>
                  </a:cubicBezTo>
                  <a:cubicBezTo>
                    <a:pt x="3" y="201"/>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6"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0" y="199"/>
                    <a:pt x="1" y="199"/>
                  </a:cubicBezTo>
                  <a:cubicBezTo>
                    <a:pt x="1" y="199"/>
                    <a:pt x="0" y="199"/>
                    <a:pt x="0" y="198"/>
                  </a:cubicBezTo>
                  <a:cubicBezTo>
                    <a:pt x="0" y="198"/>
                    <a:pt x="0" y="197"/>
                    <a:pt x="0" y="197"/>
                  </a:cubicBezTo>
                  <a:cubicBezTo>
                    <a:pt x="0" y="196"/>
                    <a:pt x="0" y="195"/>
                    <a:pt x="0" y="195"/>
                  </a:cubicBezTo>
                  <a:cubicBezTo>
                    <a:pt x="0" y="194"/>
                    <a:pt x="0" y="194"/>
                    <a:pt x="1" y="194"/>
                  </a:cubicBezTo>
                  <a:cubicBezTo>
                    <a:pt x="1" y="193"/>
                    <a:pt x="1" y="193"/>
                    <a:pt x="0" y="192"/>
                  </a:cubicBezTo>
                  <a:cubicBezTo>
                    <a:pt x="0" y="192"/>
                    <a:pt x="0" y="191"/>
                    <a:pt x="0" y="190"/>
                  </a:cubicBezTo>
                  <a:cubicBezTo>
                    <a:pt x="1" y="191"/>
                    <a:pt x="2" y="191"/>
                    <a:pt x="1" y="193"/>
                  </a:cubicBezTo>
                  <a:cubicBezTo>
                    <a:pt x="2" y="192"/>
                    <a:pt x="3" y="192"/>
                    <a:pt x="3" y="193"/>
                  </a:cubicBezTo>
                  <a:cubicBezTo>
                    <a:pt x="3" y="193"/>
                    <a:pt x="2" y="193"/>
                    <a:pt x="3" y="194"/>
                  </a:cubicBezTo>
                  <a:cubicBezTo>
                    <a:pt x="3" y="194"/>
                    <a:pt x="3" y="194"/>
                    <a:pt x="4" y="195"/>
                  </a:cubicBezTo>
                  <a:cubicBezTo>
                    <a:pt x="4" y="195"/>
                    <a:pt x="3" y="195"/>
                    <a:pt x="3" y="195"/>
                  </a:cubicBezTo>
                  <a:lnTo>
                    <a:pt x="2" y="195"/>
                  </a:lnTo>
                  <a:cubicBezTo>
                    <a:pt x="2" y="195"/>
                    <a:pt x="2" y="195"/>
                    <a:pt x="1" y="195"/>
                  </a:cubicBezTo>
                  <a:cubicBezTo>
                    <a:pt x="1" y="196"/>
                    <a:pt x="1" y="196"/>
                    <a:pt x="1" y="197"/>
                  </a:cubicBezTo>
                  <a:cubicBezTo>
                    <a:pt x="2" y="197"/>
                    <a:pt x="2" y="197"/>
                    <a:pt x="2" y="197"/>
                  </a:cubicBezTo>
                  <a:cubicBezTo>
                    <a:pt x="3" y="197"/>
                    <a:pt x="3" y="197"/>
                    <a:pt x="4" y="197"/>
                  </a:cubicBezTo>
                  <a:cubicBezTo>
                    <a:pt x="4" y="197"/>
                    <a:pt x="5" y="197"/>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4"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5" y="194"/>
                    <a:pt x="5" y="194"/>
                  </a:cubicBezTo>
                  <a:cubicBezTo>
                    <a:pt x="5" y="193"/>
                    <a:pt x="5" y="193"/>
                    <a:pt x="5" y="192"/>
                  </a:cubicBezTo>
                  <a:cubicBezTo>
                    <a:pt x="5" y="192"/>
                    <a:pt x="5" y="191"/>
                    <a:pt x="6" y="191"/>
                  </a:cubicBezTo>
                  <a:cubicBezTo>
                    <a:pt x="6" y="191"/>
                    <a:pt x="6" y="191"/>
                    <a:pt x="6" y="190"/>
                  </a:cubicBezTo>
                  <a:cubicBezTo>
                    <a:pt x="6" y="190"/>
                    <a:pt x="6" y="190"/>
                    <a:pt x="6" y="190"/>
                  </a:cubicBezTo>
                  <a:cubicBezTo>
                    <a:pt x="6" y="189"/>
                    <a:pt x="6" y="189"/>
                    <a:pt x="7" y="189"/>
                  </a:cubicBezTo>
                  <a:cubicBezTo>
                    <a:pt x="8" y="190"/>
                    <a:pt x="8" y="190"/>
                    <a:pt x="9" y="190"/>
                  </a:cubicBezTo>
                  <a:cubicBezTo>
                    <a:pt x="9" y="189"/>
                    <a:pt x="9" y="189"/>
                    <a:pt x="9" y="189"/>
                  </a:cubicBezTo>
                  <a:cubicBezTo>
                    <a:pt x="8"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2" y="188"/>
                  </a:cubicBezTo>
                  <a:cubicBezTo>
                    <a:pt x="2" y="188"/>
                    <a:pt x="2" y="188"/>
                    <a:pt x="2" y="188"/>
                  </a:cubicBezTo>
                  <a:cubicBezTo>
                    <a:pt x="2" y="188"/>
                    <a:pt x="1" y="188"/>
                    <a:pt x="1" y="188"/>
                  </a:cubicBezTo>
                  <a:cubicBezTo>
                    <a:pt x="1" y="187"/>
                    <a:pt x="2" y="187"/>
                    <a:pt x="2" y="187"/>
                  </a:cubicBezTo>
                  <a:cubicBezTo>
                    <a:pt x="2" y="187"/>
                    <a:pt x="2" y="187"/>
                    <a:pt x="1"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5"/>
                    <a:pt x="0" y="161"/>
                  </a:cubicBezTo>
                  <a:cubicBezTo>
                    <a:pt x="0" y="157"/>
                    <a:pt x="0" y="154"/>
                    <a:pt x="0" y="150"/>
                  </a:cubicBezTo>
                  <a:cubicBezTo>
                    <a:pt x="0" y="147"/>
                    <a:pt x="0" y="143"/>
                    <a:pt x="0" y="140"/>
                  </a:cubicBezTo>
                  <a:cubicBezTo>
                    <a:pt x="0" y="129"/>
                    <a:pt x="0" y="117"/>
                    <a:pt x="0" y="105"/>
                  </a:cubicBezTo>
                  <a:cubicBezTo>
                    <a:pt x="0" y="93"/>
                    <a:pt x="0" y="81"/>
                    <a:pt x="0" y="69"/>
                  </a:cubicBezTo>
                  <a:cubicBezTo>
                    <a:pt x="0" y="57"/>
                    <a:pt x="0" y="46"/>
                    <a:pt x="0" y="34"/>
                  </a:cubicBezTo>
                  <a:cubicBezTo>
                    <a:pt x="0" y="22"/>
                    <a:pt x="0" y="11"/>
                    <a:pt x="0" y="0"/>
                  </a:cubicBezTo>
                  <a:cubicBezTo>
                    <a:pt x="3" y="1"/>
                    <a:pt x="5" y="1"/>
                    <a:pt x="7" y="1"/>
                  </a:cubicBezTo>
                  <a:cubicBezTo>
                    <a:pt x="9" y="0"/>
                    <a:pt x="10" y="1"/>
                    <a:pt x="12" y="2"/>
                  </a:cubicBezTo>
                  <a:cubicBezTo>
                    <a:pt x="12" y="2"/>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3"/>
                    <a:pt x="17" y="2"/>
                    <a:pt x="17" y="2"/>
                  </a:cubicBezTo>
                  <a:cubicBezTo>
                    <a:pt x="17" y="2"/>
                    <a:pt x="18" y="2"/>
                    <a:pt x="18" y="2"/>
                  </a:cubicBezTo>
                  <a:cubicBezTo>
                    <a:pt x="18" y="2"/>
                    <a:pt x="19" y="2"/>
                    <a:pt x="19" y="2"/>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7"/>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6" y="95"/>
                    <a:pt x="77" y="95"/>
                    <a:pt x="77" y="95"/>
                  </a:cubicBezTo>
                  <a:cubicBezTo>
                    <a:pt x="77" y="93"/>
                    <a:pt x="77" y="92"/>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5" y="67"/>
                    <a:pt x="85" y="67"/>
                    <a:pt x="85" y="66"/>
                  </a:cubicBezTo>
                  <a:cubicBezTo>
                    <a:pt x="85" y="66"/>
                    <a:pt x="85" y="65"/>
                    <a:pt x="85" y="65"/>
                  </a:cubicBezTo>
                  <a:cubicBezTo>
                    <a:pt x="85" y="64"/>
                    <a:pt x="86" y="64"/>
                    <a:pt x="86" y="64"/>
                  </a:cubicBezTo>
                  <a:cubicBezTo>
                    <a:pt x="86" y="64"/>
                    <a:pt x="86" y="64"/>
                    <a:pt x="86" y="63"/>
                  </a:cubicBezTo>
                  <a:cubicBezTo>
                    <a:pt x="86" y="63"/>
                    <a:pt x="86" y="62"/>
                    <a:pt x="86" y="62"/>
                  </a:cubicBezTo>
                  <a:cubicBezTo>
                    <a:pt x="86" y="61"/>
                    <a:pt x="86" y="61"/>
                    <a:pt x="86" y="60"/>
                  </a:cubicBezTo>
                  <a:cubicBezTo>
                    <a:pt x="87" y="59"/>
                    <a:pt x="87" y="58"/>
                    <a:pt x="88" y="57"/>
                  </a:cubicBezTo>
                  <a:cubicBezTo>
                    <a:pt x="89" y="56"/>
                    <a:pt x="89" y="55"/>
                    <a:pt x="89" y="55"/>
                  </a:cubicBezTo>
                  <a:cubicBezTo>
                    <a:pt x="89" y="54"/>
                    <a:pt x="89" y="54"/>
                    <a:pt x="89" y="54"/>
                  </a:cubicBezTo>
                  <a:cubicBezTo>
                    <a:pt x="88" y="54"/>
                    <a:pt x="88" y="54"/>
                    <a:pt x="87" y="54"/>
                  </a:cubicBezTo>
                  <a:cubicBezTo>
                    <a:pt x="87"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1"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1"/>
                    <a:pt x="83" y="0"/>
                  </a:cubicBezTo>
                  <a:cubicBezTo>
                    <a:pt x="84" y="0"/>
                    <a:pt x="85" y="0"/>
                    <a:pt x="86" y="0"/>
                  </a:cubicBezTo>
                  <a:cubicBezTo>
                    <a:pt x="87" y="0"/>
                    <a:pt x="88" y="0"/>
                    <a:pt x="88" y="0"/>
                  </a:cubicBezTo>
                  <a:lnTo>
                    <a:pt x="89" y="0"/>
                  </a:lnTo>
                  <a:cubicBezTo>
                    <a:pt x="89" y="1"/>
                    <a:pt x="89" y="1"/>
                    <a:pt x="89" y="1"/>
                  </a:cubicBezTo>
                  <a:lnTo>
                    <a:pt x="89" y="2"/>
                  </a:lnTo>
                  <a:cubicBezTo>
                    <a:pt x="89" y="2"/>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2"/>
                    <a:pt x="96" y="2"/>
                    <a:pt x="95" y="2"/>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99" y="7"/>
                  </a:cubicBezTo>
                  <a:cubicBezTo>
                    <a:pt x="99" y="7"/>
                    <a:pt x="99" y="7"/>
                    <a:pt x="99" y="7"/>
                  </a:cubicBezTo>
                  <a:cubicBezTo>
                    <a:pt x="99" y="7"/>
                    <a:pt x="98" y="7"/>
                    <a:pt x="98" y="7"/>
                  </a:cubicBezTo>
                  <a:cubicBezTo>
                    <a:pt x="98" y="8"/>
                    <a:pt x="98" y="8"/>
                    <a:pt x="98" y="8"/>
                  </a:cubicBezTo>
                  <a:cubicBezTo>
                    <a:pt x="98" y="9"/>
                    <a:pt x="98" y="9"/>
                    <a:pt x="99" y="9"/>
                  </a:cubicBezTo>
                  <a:cubicBezTo>
                    <a:pt x="99" y="9"/>
                    <a:pt x="100" y="9"/>
                    <a:pt x="100" y="9"/>
                  </a:cubicBezTo>
                  <a:cubicBezTo>
                    <a:pt x="101" y="9"/>
                    <a:pt x="101" y="9"/>
                    <a:pt x="101"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10"/>
                    <a:pt x="108" y="9"/>
                  </a:cubicBezTo>
                  <a:cubicBezTo>
                    <a:pt x="108" y="9"/>
                    <a:pt x="108" y="9"/>
                    <a:pt x="109" y="9"/>
                  </a:cubicBezTo>
                  <a:cubicBezTo>
                    <a:pt x="109" y="8"/>
                    <a:pt x="110" y="8"/>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3"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6"/>
                    <a:pt x="94" y="5"/>
                  </a:cubicBezTo>
                  <a:cubicBezTo>
                    <a:pt x="94" y="5"/>
                    <a:pt x="94" y="5"/>
                    <a:pt x="94" y="4"/>
                  </a:cubicBezTo>
                  <a:close/>
                  <a:moveTo>
                    <a:pt x="96" y="5"/>
                  </a:moveTo>
                  <a:cubicBezTo>
                    <a:pt x="96" y="5"/>
                    <a:pt x="96" y="5"/>
                    <a:pt x="95" y="5"/>
                  </a:cubicBezTo>
                  <a:cubicBezTo>
                    <a:pt x="95" y="5"/>
                    <a:pt x="95" y="5"/>
                    <a:pt x="95" y="6"/>
                  </a:cubicBezTo>
                  <a:cubicBezTo>
                    <a:pt x="95" y="6"/>
                    <a:pt x="96" y="6"/>
                    <a:pt x="96" y="6"/>
                  </a:cubicBezTo>
                  <a:cubicBezTo>
                    <a:pt x="96" y="6"/>
                    <a:pt x="96" y="6"/>
                    <a:pt x="97" y="6"/>
                  </a:cubicBezTo>
                  <a:cubicBezTo>
                    <a:pt x="97" y="5"/>
                    <a:pt x="96" y="5"/>
                    <a:pt x="96" y="5"/>
                  </a:cubicBezTo>
                  <a:close/>
                  <a:moveTo>
                    <a:pt x="44" y="6"/>
                  </a:moveTo>
                  <a:cubicBezTo>
                    <a:pt x="45" y="6"/>
                    <a:pt x="45" y="6"/>
                    <a:pt x="45" y="6"/>
                  </a:cubicBezTo>
                  <a:cubicBezTo>
                    <a:pt x="45" y="7"/>
                    <a:pt x="45" y="7"/>
                    <a:pt x="46" y="6"/>
                  </a:cubicBezTo>
                  <a:cubicBezTo>
                    <a:pt x="46" y="6"/>
                    <a:pt x="45" y="6"/>
                    <a:pt x="45" y="6"/>
                  </a:cubicBezTo>
                  <a:cubicBezTo>
                    <a:pt x="45" y="6"/>
                    <a:pt x="45" y="6"/>
                    <a:pt x="44" y="6"/>
                  </a:cubicBezTo>
                  <a:close/>
                  <a:moveTo>
                    <a:pt x="5" y="7"/>
                  </a:moveTo>
                  <a:cubicBezTo>
                    <a:pt x="4" y="6"/>
                    <a:pt x="4" y="6"/>
                    <a:pt x="4" y="6"/>
                  </a:cubicBezTo>
                  <a:cubicBezTo>
                    <a:pt x="4" y="6"/>
                    <a:pt x="3" y="7"/>
                    <a:pt x="3" y="7"/>
                  </a:cubicBezTo>
                  <a:cubicBezTo>
                    <a:pt x="3"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9"/>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6" y="10"/>
                    <a:pt x="6"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8"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20"/>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3"/>
                    <a:pt x="97" y="42"/>
                  </a:cubicBezTo>
                  <a:cubicBezTo>
                    <a:pt x="97" y="42"/>
                    <a:pt x="97" y="42"/>
                    <a:pt x="97" y="41"/>
                  </a:cubicBezTo>
                  <a:cubicBezTo>
                    <a:pt x="97" y="41"/>
                    <a:pt x="97" y="40"/>
                    <a:pt x="97" y="40"/>
                  </a:cubicBezTo>
                  <a:cubicBezTo>
                    <a:pt x="97" y="39"/>
                    <a:pt x="98" y="39"/>
                    <a:pt x="98" y="38"/>
                  </a:cubicBezTo>
                  <a:cubicBezTo>
                    <a:pt x="98" y="38"/>
                    <a:pt x="97" y="38"/>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3"/>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4"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99" y="44"/>
                    <a:pt x="99" y="44"/>
                    <a:pt x="99"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1" y="51"/>
                    <a:pt x="82" y="51"/>
                  </a:cubicBezTo>
                  <a:cubicBezTo>
                    <a:pt x="82" y="50"/>
                    <a:pt x="82" y="50"/>
                    <a:pt x="82" y="49"/>
                  </a:cubicBezTo>
                  <a:lnTo>
                    <a:pt x="80" y="49"/>
                  </a:lnTo>
                  <a:lnTo>
                    <a:pt x="80" y="51"/>
                  </a:lnTo>
                  <a:close/>
                  <a:moveTo>
                    <a:pt x="6" y="51"/>
                  </a:moveTo>
                  <a:cubicBezTo>
                    <a:pt x="6" y="51"/>
                    <a:pt x="6" y="51"/>
                    <a:pt x="6" y="50"/>
                  </a:cubicBezTo>
                  <a:cubicBezTo>
                    <a:pt x="6" y="50"/>
                    <a:pt x="6" y="50"/>
                    <a:pt x="6" y="50"/>
                  </a:cubicBezTo>
                  <a:cubicBezTo>
                    <a:pt x="6" y="50"/>
                    <a:pt x="6" y="50"/>
                    <a:pt x="6" y="50"/>
                  </a:cubicBezTo>
                  <a:cubicBezTo>
                    <a:pt x="6" y="50"/>
                    <a:pt x="6" y="50"/>
                    <a:pt x="6" y="50"/>
                  </a:cubicBezTo>
                  <a:lnTo>
                    <a:pt x="6" y="51"/>
                  </a:lnTo>
                  <a:close/>
                  <a:moveTo>
                    <a:pt x="9" y="51"/>
                  </a:moveTo>
                  <a:lnTo>
                    <a:pt x="10" y="51"/>
                  </a:lnTo>
                  <a:lnTo>
                    <a:pt x="10" y="51"/>
                  </a:lnTo>
                  <a:lnTo>
                    <a:pt x="9" y="51"/>
                  </a:lnTo>
                  <a:close/>
                  <a:moveTo>
                    <a:pt x="91" y="51"/>
                  </a:moveTo>
                  <a:cubicBezTo>
                    <a:pt x="91" y="51"/>
                    <a:pt x="91" y="52"/>
                    <a:pt x="90" y="52"/>
                  </a:cubicBezTo>
                  <a:cubicBezTo>
                    <a:pt x="89"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5"/>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4"/>
                    <a:pt x="94" y="54"/>
                  </a:cubicBezTo>
                  <a:close/>
                  <a:moveTo>
                    <a:pt x="96" y="55"/>
                  </a:moveTo>
                  <a:cubicBezTo>
                    <a:pt x="97" y="56"/>
                    <a:pt x="97" y="58"/>
                    <a:pt x="97" y="59"/>
                  </a:cubicBezTo>
                  <a:cubicBezTo>
                    <a:pt x="97" y="60"/>
                    <a:pt x="97" y="61"/>
                    <a:pt x="96" y="61"/>
                  </a:cubicBezTo>
                  <a:cubicBezTo>
                    <a:pt x="95"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60"/>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60"/>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5"/>
                    <a:pt x="99" y="65"/>
                    <a:pt x="99" y="65"/>
                  </a:cubicBezTo>
                  <a:cubicBezTo>
                    <a:pt x="99" y="65"/>
                    <a:pt x="98" y="65"/>
                    <a:pt x="98" y="66"/>
                  </a:cubicBezTo>
                  <a:cubicBezTo>
                    <a:pt x="99" y="66"/>
                    <a:pt x="99" y="66"/>
                    <a:pt x="99" y="67"/>
                  </a:cubicBezTo>
                  <a:cubicBezTo>
                    <a:pt x="99" y="67"/>
                    <a:pt x="99" y="67"/>
                    <a:pt x="99" y="68"/>
                  </a:cubicBezTo>
                  <a:cubicBezTo>
                    <a:pt x="99" y="69"/>
                    <a:pt x="99" y="69"/>
                    <a:pt x="99" y="70"/>
                  </a:cubicBezTo>
                  <a:cubicBezTo>
                    <a:pt x="98" y="70"/>
                    <a:pt x="99" y="71"/>
                    <a:pt x="99" y="72"/>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4"/>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5"/>
                    <a:pt x="90" y="74"/>
                    <a:pt x="89" y="75"/>
                  </a:cubicBezTo>
                  <a:cubicBezTo>
                    <a:pt x="89" y="75"/>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5"/>
                    <a:pt x="30" y="84"/>
                  </a:cubicBezTo>
                  <a:close/>
                  <a:moveTo>
                    <a:pt x="47" y="84"/>
                  </a:moveTo>
                  <a:cubicBezTo>
                    <a:pt x="47" y="85"/>
                    <a:pt x="47" y="86"/>
                    <a:pt x="48" y="86"/>
                  </a:cubicBezTo>
                  <a:cubicBezTo>
                    <a:pt x="49" y="85"/>
                    <a:pt x="49" y="85"/>
                    <a:pt x="49" y="85"/>
                  </a:cubicBezTo>
                  <a:cubicBezTo>
                    <a:pt x="49" y="85"/>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8"/>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6" y="96"/>
                    <a:pt x="26" y="96"/>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7" y="97"/>
                    <a:pt x="97" y="96"/>
                    <a:pt x="97" y="96"/>
                  </a:cubicBezTo>
                  <a:close/>
                  <a:moveTo>
                    <a:pt x="72" y="96"/>
                  </a:moveTo>
                  <a:cubicBezTo>
                    <a:pt x="71" y="98"/>
                    <a:pt x="71" y="99"/>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4"/>
                    <a:pt x="97" y="103"/>
                  </a:cubicBezTo>
                  <a:cubicBezTo>
                    <a:pt x="97" y="103"/>
                    <a:pt x="97" y="103"/>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8"/>
                    <a:pt x="68"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9"/>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5"/>
                  </a:cubicBezTo>
                  <a:cubicBezTo>
                    <a:pt x="102"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8"/>
                  </a:cubicBezTo>
                  <a:cubicBezTo>
                    <a:pt x="61" y="128"/>
                    <a:pt x="62" y="129"/>
                    <a:pt x="62" y="129"/>
                  </a:cubicBezTo>
                  <a:cubicBezTo>
                    <a:pt x="62" y="129"/>
                    <a:pt x="62" y="128"/>
                    <a:pt x="63" y="128"/>
                  </a:cubicBezTo>
                  <a:cubicBezTo>
                    <a:pt x="63" y="127"/>
                    <a:pt x="63" y="127"/>
                    <a:pt x="63" y="126"/>
                  </a:cubicBezTo>
                  <a:cubicBezTo>
                    <a:pt x="63" y="126"/>
                    <a:pt x="64" y="125"/>
                    <a:pt x="63"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9"/>
                  </a:cubicBezTo>
                  <a:cubicBezTo>
                    <a:pt x="43" y="128"/>
                    <a:pt x="43" y="128"/>
                    <a:pt x="43" y="128"/>
                  </a:cubicBezTo>
                  <a:cubicBezTo>
                    <a:pt x="43" y="128"/>
                    <a:pt x="43" y="128"/>
                    <a:pt x="44" y="128"/>
                  </a:cubicBezTo>
                  <a:cubicBezTo>
                    <a:pt x="44" y="128"/>
                    <a:pt x="43"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3" y="131"/>
                    <a:pt x="23" y="132"/>
                  </a:cubicBezTo>
                  <a:cubicBezTo>
                    <a:pt x="23" y="133"/>
                    <a:pt x="23" y="134"/>
                    <a:pt x="24" y="135"/>
                  </a:cubicBezTo>
                  <a:cubicBezTo>
                    <a:pt x="24" y="136"/>
                    <a:pt x="25" y="137"/>
                    <a:pt x="26" y="137"/>
                  </a:cubicBezTo>
                  <a:cubicBezTo>
                    <a:pt x="27" y="137"/>
                    <a:pt x="27"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6"/>
                    <a:pt x="62" y="136"/>
                  </a:cubicBezTo>
                  <a:cubicBezTo>
                    <a:pt x="61" y="136"/>
                    <a:pt x="61" y="137"/>
                    <a:pt x="61" y="137"/>
                  </a:cubicBezTo>
                  <a:cubicBezTo>
                    <a:pt x="60" y="138"/>
                    <a:pt x="60" y="139"/>
                    <a:pt x="61" y="139"/>
                  </a:cubicBezTo>
                  <a:cubicBezTo>
                    <a:pt x="61" y="138"/>
                    <a:pt x="61" y="138"/>
                    <a:pt x="61" y="138"/>
                  </a:cubicBezTo>
                  <a:cubicBezTo>
                    <a:pt x="61" y="137"/>
                    <a:pt x="61" y="137"/>
                    <a:pt x="62" y="137"/>
                  </a:cubicBezTo>
                  <a:cubicBezTo>
                    <a:pt x="62" y="137"/>
                    <a:pt x="62" y="137"/>
                    <a:pt x="62" y="136"/>
                  </a:cubicBezTo>
                  <a:cubicBezTo>
                    <a:pt x="63" y="136"/>
                    <a:pt x="63" y="136"/>
                    <a:pt x="63" y="136"/>
                  </a:cubicBezTo>
                  <a:cubicBezTo>
                    <a:pt x="62" y="135"/>
                    <a:pt x="61" y="135"/>
                    <a:pt x="61" y="134"/>
                  </a:cubicBezTo>
                  <a:cubicBezTo>
                    <a:pt x="61" y="134"/>
                    <a:pt x="61" y="133"/>
                    <a:pt x="61" y="133"/>
                  </a:cubicBezTo>
                  <a:cubicBezTo>
                    <a:pt x="62" y="132"/>
                    <a:pt x="62" y="132"/>
                    <a:pt x="62" y="131"/>
                  </a:cubicBezTo>
                  <a:cubicBezTo>
                    <a:pt x="62" y="130"/>
                    <a:pt x="61"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3"/>
                  </a:cubicBezTo>
                  <a:cubicBezTo>
                    <a:pt x="66" y="132"/>
                    <a:pt x="66" y="132"/>
                    <a:pt x="66" y="133"/>
                  </a:cubicBezTo>
                  <a:cubicBezTo>
                    <a:pt x="65" y="133"/>
                    <a:pt x="65" y="133"/>
                    <a:pt x="66" y="133"/>
                  </a:cubicBezTo>
                  <a:close/>
                  <a:moveTo>
                    <a:pt x="44" y="140"/>
                  </a:moveTo>
                  <a:cubicBezTo>
                    <a:pt x="45" y="140"/>
                    <a:pt x="45" y="140"/>
                    <a:pt x="45" y="140"/>
                  </a:cubicBezTo>
                  <a:cubicBezTo>
                    <a:pt x="45" y="140"/>
                    <a:pt x="45" y="139"/>
                    <a:pt x="45" y="139"/>
                  </a:cubicBezTo>
                  <a:cubicBezTo>
                    <a:pt x="45" y="139"/>
                    <a:pt x="45" y="139"/>
                    <a:pt x="45" y="139"/>
                  </a:cubicBezTo>
                  <a:cubicBezTo>
                    <a:pt x="44" y="139"/>
                    <a:pt x="44" y="139"/>
                    <a:pt x="44"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7" y="143"/>
                    <a:pt x="38" y="143"/>
                  </a:cubicBezTo>
                  <a:cubicBezTo>
                    <a:pt x="38" y="143"/>
                    <a:pt x="38" y="143"/>
                    <a:pt x="38" y="143"/>
                  </a:cubicBezTo>
                  <a:cubicBezTo>
                    <a:pt x="38" y="143"/>
                    <a:pt x="38" y="142"/>
                    <a:pt x="38" y="142"/>
                  </a:cubicBezTo>
                  <a:cubicBezTo>
                    <a:pt x="38" y="142"/>
                    <a:pt x="37"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5"/>
                    <a:pt x="4" y="145"/>
                  </a:cubicBezTo>
                  <a:close/>
                  <a:moveTo>
                    <a:pt x="65" y="145"/>
                  </a:moveTo>
                  <a:cubicBezTo>
                    <a:pt x="65" y="145"/>
                    <a:pt x="65" y="145"/>
                    <a:pt x="65" y="145"/>
                  </a:cubicBezTo>
                  <a:cubicBezTo>
                    <a:pt x="66" y="145"/>
                    <a:pt x="66" y="144"/>
                    <a:pt x="66" y="144"/>
                  </a:cubicBezTo>
                  <a:cubicBezTo>
                    <a:pt x="65" y="144"/>
                    <a:pt x="65" y="144"/>
                    <a:pt x="65" y="144"/>
                  </a:cubicBezTo>
                  <a:cubicBezTo>
                    <a:pt x="65" y="144"/>
                    <a:pt x="65" y="145"/>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50"/>
                    <a:pt x="61" y="150"/>
                    <a:pt x="62" y="150"/>
                  </a:cubicBezTo>
                  <a:cubicBezTo>
                    <a:pt x="62" y="150"/>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2"/>
                    <a:pt x="32" y="151"/>
                  </a:cubicBezTo>
                  <a:cubicBezTo>
                    <a:pt x="32" y="151"/>
                    <a:pt x="31" y="152"/>
                    <a:pt x="31" y="152"/>
                  </a:cubicBezTo>
                  <a:close/>
                  <a:moveTo>
                    <a:pt x="21" y="153"/>
                  </a:moveTo>
                  <a:cubicBezTo>
                    <a:pt x="21" y="153"/>
                    <a:pt x="20" y="154"/>
                    <a:pt x="21" y="155"/>
                  </a:cubicBezTo>
                  <a:cubicBezTo>
                    <a:pt x="21" y="156"/>
                    <a:pt x="22" y="157"/>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8" y="155"/>
                    <a:pt x="18" y="155"/>
                  </a:cubicBezTo>
                  <a:cubicBezTo>
                    <a:pt x="18" y="154"/>
                    <a:pt x="18" y="154"/>
                    <a:pt x="17" y="154"/>
                  </a:cubicBezTo>
                  <a:close/>
                  <a:moveTo>
                    <a:pt x="37" y="157"/>
                  </a:moveTo>
                  <a:cubicBezTo>
                    <a:pt x="37" y="158"/>
                    <a:pt x="38" y="158"/>
                    <a:pt x="38" y="157"/>
                  </a:cubicBezTo>
                  <a:cubicBezTo>
                    <a:pt x="38" y="157"/>
                    <a:pt x="38" y="157"/>
                    <a:pt x="38" y="157"/>
                  </a:cubicBezTo>
                  <a:cubicBezTo>
                    <a:pt x="38" y="157"/>
                    <a:pt x="38" y="157"/>
                    <a:pt x="37" y="157"/>
                  </a:cubicBezTo>
                  <a:cubicBezTo>
                    <a:pt x="37" y="157"/>
                    <a:pt x="37" y="157"/>
                    <a:pt x="37" y="158"/>
                  </a:cubicBezTo>
                  <a:lnTo>
                    <a:pt x="37" y="157"/>
                  </a:lnTo>
                  <a:close/>
                  <a:moveTo>
                    <a:pt x="31" y="163"/>
                  </a:moveTo>
                  <a:cubicBezTo>
                    <a:pt x="31" y="163"/>
                    <a:pt x="31" y="163"/>
                    <a:pt x="31" y="163"/>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6"/>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1" y="173"/>
                  </a:moveTo>
                  <a:cubicBezTo>
                    <a:pt x="42" y="173"/>
                    <a:pt x="42" y="173"/>
                    <a:pt x="42" y="173"/>
                  </a:cubicBezTo>
                  <a:cubicBezTo>
                    <a:pt x="42" y="173"/>
                    <a:pt x="43" y="173"/>
                    <a:pt x="43" y="172"/>
                  </a:cubicBezTo>
                  <a:cubicBezTo>
                    <a:pt x="42" y="172"/>
                    <a:pt x="42" y="172"/>
                    <a:pt x="42" y="172"/>
                  </a:cubicBezTo>
                  <a:cubicBezTo>
                    <a:pt x="42" y="172"/>
                    <a:pt x="41" y="173"/>
                    <a:pt x="41" y="173"/>
                  </a:cubicBezTo>
                  <a:close/>
                  <a:moveTo>
                    <a:pt x="2" y="173"/>
                  </a:moveTo>
                  <a:cubicBezTo>
                    <a:pt x="2" y="173"/>
                    <a:pt x="1" y="173"/>
                    <a:pt x="1" y="174"/>
                  </a:cubicBezTo>
                  <a:cubicBezTo>
                    <a:pt x="0" y="174"/>
                    <a:pt x="1" y="175"/>
                    <a:pt x="1" y="175"/>
                  </a:cubicBezTo>
                  <a:cubicBezTo>
                    <a:pt x="1" y="174"/>
                    <a:pt x="1" y="174"/>
                    <a:pt x="2" y="174"/>
                  </a:cubicBezTo>
                  <a:cubicBezTo>
                    <a:pt x="2" y="174"/>
                    <a:pt x="2" y="173"/>
                    <a:pt x="2" y="173"/>
                  </a:cubicBezTo>
                  <a:close/>
                  <a:moveTo>
                    <a:pt x="120" y="174"/>
                  </a:moveTo>
                  <a:cubicBezTo>
                    <a:pt x="120" y="175"/>
                    <a:pt x="120" y="176"/>
                    <a:pt x="119" y="176"/>
                  </a:cubicBezTo>
                  <a:cubicBezTo>
                    <a:pt x="119" y="177"/>
                    <a:pt x="119" y="178"/>
                    <a:pt x="119" y="178"/>
                  </a:cubicBezTo>
                  <a:cubicBezTo>
                    <a:pt x="119" y="178"/>
                    <a:pt x="119"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1"/>
                    <a:pt x="29" y="180"/>
                  </a:cubicBezTo>
                  <a:cubicBezTo>
                    <a:pt x="28" y="180"/>
                    <a:pt x="28" y="181"/>
                    <a:pt x="28" y="181"/>
                  </a:cubicBezTo>
                  <a:cubicBezTo>
                    <a:pt x="28" y="181"/>
                    <a:pt x="27" y="180"/>
                    <a:pt x="27" y="180"/>
                  </a:cubicBezTo>
                  <a:cubicBezTo>
                    <a:pt x="27" y="180"/>
                    <a:pt x="26" y="180"/>
                    <a:pt x="26" y="180"/>
                  </a:cubicBezTo>
                  <a:cubicBezTo>
                    <a:pt x="26" y="180"/>
                    <a:pt x="25" y="180"/>
                    <a:pt x="25" y="181"/>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9" y="181"/>
                    <a:pt x="9" y="181"/>
                  </a:cubicBezTo>
                  <a:cubicBezTo>
                    <a:pt x="9" y="181"/>
                    <a:pt x="9" y="182"/>
                    <a:pt x="9" y="182"/>
                  </a:cubicBezTo>
                  <a:cubicBezTo>
                    <a:pt x="8" y="182"/>
                    <a:pt x="8" y="182"/>
                    <a:pt x="8" y="182"/>
                  </a:cubicBezTo>
                  <a:cubicBezTo>
                    <a:pt x="8" y="182"/>
                    <a:pt x="8" y="182"/>
                    <a:pt x="8" y="182"/>
                  </a:cubicBezTo>
                  <a:cubicBezTo>
                    <a:pt x="8" y="183"/>
                    <a:pt x="8" y="183"/>
                    <a:pt x="9" y="183"/>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3"/>
                    <a:pt x="68" y="183"/>
                  </a:cubicBezTo>
                  <a:cubicBezTo>
                    <a:pt x="69" y="183"/>
                    <a:pt x="69" y="182"/>
                    <a:pt x="69" y="182"/>
                  </a:cubicBezTo>
                  <a:cubicBezTo>
                    <a:pt x="69" y="182"/>
                    <a:pt x="69" y="182"/>
                    <a:pt x="68"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4"/>
                  </a:cubicBezTo>
                  <a:cubicBezTo>
                    <a:pt x="75" y="183"/>
                    <a:pt x="75" y="183"/>
                    <a:pt x="74" y="183"/>
                  </a:cubicBezTo>
                  <a:cubicBezTo>
                    <a:pt x="74" y="183"/>
                    <a:pt x="74" y="183"/>
                    <a:pt x="74" y="182"/>
                  </a:cubicBezTo>
                  <a:close/>
                  <a:moveTo>
                    <a:pt x="13" y="184"/>
                  </a:moveTo>
                  <a:cubicBezTo>
                    <a:pt x="14" y="184"/>
                    <a:pt x="14" y="184"/>
                    <a:pt x="14" y="185"/>
                  </a:cubicBezTo>
                  <a:lnTo>
                    <a:pt x="15" y="185"/>
                  </a:lnTo>
                  <a:cubicBezTo>
                    <a:pt x="15" y="184"/>
                    <a:pt x="15" y="184"/>
                    <a:pt x="15" y="184"/>
                  </a:cubicBezTo>
                  <a:cubicBezTo>
                    <a:pt x="15" y="184"/>
                    <a:pt x="15" y="184"/>
                    <a:pt x="15" y="184"/>
                  </a:cubicBezTo>
                  <a:cubicBezTo>
                    <a:pt x="15" y="183"/>
                    <a:pt x="15" y="183"/>
                    <a:pt x="14" y="183"/>
                  </a:cubicBezTo>
                  <a:cubicBezTo>
                    <a:pt x="14" y="183"/>
                    <a:pt x="13" y="183"/>
                    <a:pt x="13" y="184"/>
                  </a:cubicBezTo>
                  <a:close/>
                  <a:moveTo>
                    <a:pt x="18" y="183"/>
                  </a:moveTo>
                  <a:cubicBezTo>
                    <a:pt x="18" y="184"/>
                    <a:pt x="18" y="184"/>
                    <a:pt x="19" y="183"/>
                  </a:cubicBezTo>
                  <a:cubicBezTo>
                    <a:pt x="19" y="183"/>
                    <a:pt x="19" y="183"/>
                    <a:pt x="19" y="183"/>
                  </a:cubicBezTo>
                  <a:cubicBezTo>
                    <a:pt x="18" y="183"/>
                    <a:pt x="18" y="183"/>
                    <a:pt x="18" y="183"/>
                  </a:cubicBezTo>
                  <a:close/>
                  <a:moveTo>
                    <a:pt x="67" y="184"/>
                  </a:moveTo>
                  <a:cubicBezTo>
                    <a:pt x="67" y="184"/>
                    <a:pt x="68" y="184"/>
                    <a:pt x="68" y="184"/>
                  </a:cubicBezTo>
                  <a:cubicBezTo>
                    <a:pt x="68" y="184"/>
                    <a:pt x="68" y="184"/>
                    <a:pt x="68" y="184"/>
                  </a:cubicBezTo>
                  <a:cubicBezTo>
                    <a:pt x="68" y="184"/>
                    <a:pt x="68" y="184"/>
                    <a:pt x="68" y="184"/>
                  </a:cubicBezTo>
                  <a:cubicBezTo>
                    <a:pt x="68" y="184"/>
                    <a:pt x="68" y="184"/>
                    <a:pt x="67" y="184"/>
                  </a:cubicBezTo>
                  <a:close/>
                  <a:moveTo>
                    <a:pt x="72" y="184"/>
                  </a:moveTo>
                  <a:cubicBezTo>
                    <a:pt x="72" y="184"/>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7"/>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4" y="187"/>
                    <a:pt x="35" y="187"/>
                  </a:cubicBezTo>
                  <a:close/>
                  <a:moveTo>
                    <a:pt x="11" y="188"/>
                  </a:moveTo>
                  <a:cubicBezTo>
                    <a:pt x="11" y="188"/>
                    <a:pt x="11"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0"/>
                  </a:lnTo>
                  <a:lnTo>
                    <a:pt x="7" y="190"/>
                  </a:lnTo>
                  <a:lnTo>
                    <a:pt x="7" y="192"/>
                  </a:lnTo>
                  <a:close/>
                  <a:moveTo>
                    <a:pt x="9" y="193"/>
                  </a:moveTo>
                  <a:cubicBezTo>
                    <a:pt x="9" y="193"/>
                    <a:pt x="9"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8"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5"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8" y="3"/>
                  </a:cubicBezTo>
                  <a:cubicBezTo>
                    <a:pt x="108" y="3"/>
                    <a:pt x="108" y="2"/>
                    <a:pt x="108" y="2"/>
                  </a:cubicBezTo>
                  <a:cubicBezTo>
                    <a:pt x="109" y="2"/>
                    <a:pt x="109" y="2"/>
                    <a:pt x="109" y="2"/>
                  </a:cubicBezTo>
                  <a:cubicBezTo>
                    <a:pt x="109" y="3"/>
                    <a:pt x="109" y="3"/>
                    <a:pt x="110" y="3"/>
                  </a:cubicBezTo>
                  <a:close/>
                  <a:moveTo>
                    <a:pt x="32" y="202"/>
                  </a:moveTo>
                  <a:cubicBezTo>
                    <a:pt x="31"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5"/>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7" y="199"/>
                    <a:pt x="38" y="199"/>
                  </a:cubicBezTo>
                  <a:cubicBezTo>
                    <a:pt x="38" y="199"/>
                    <a:pt x="38" y="200"/>
                    <a:pt x="38" y="200"/>
                  </a:cubicBezTo>
                  <a:cubicBezTo>
                    <a:pt x="37" y="200"/>
                    <a:pt x="36" y="200"/>
                    <a:pt x="35" y="201"/>
                  </a:cubicBezTo>
                  <a:cubicBezTo>
                    <a:pt x="34"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39"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0"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6" y="206"/>
                  </a:cubicBezTo>
                  <a:cubicBezTo>
                    <a:pt x="26" y="206"/>
                    <a:pt x="26" y="205"/>
                    <a:pt x="25" y="205"/>
                  </a:cubicBezTo>
                  <a:cubicBezTo>
                    <a:pt x="25" y="204"/>
                    <a:pt x="25" y="204"/>
                    <a:pt x="25" y="203"/>
                  </a:cubicBezTo>
                  <a:cubicBezTo>
                    <a:pt x="24" y="203"/>
                    <a:pt x="24" y="203"/>
                    <a:pt x="24" y="204"/>
                  </a:cubicBezTo>
                  <a:cubicBezTo>
                    <a:pt x="24" y="204"/>
                    <a:pt x="24" y="204"/>
                    <a:pt x="24" y="205"/>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8"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6" y="206"/>
                    <a:pt x="16" y="205"/>
                  </a:cubicBezTo>
                  <a:cubicBezTo>
                    <a:pt x="17" y="205"/>
                    <a:pt x="17" y="206"/>
                    <a:pt x="17" y="206"/>
                  </a:cubicBezTo>
                  <a:cubicBezTo>
                    <a:pt x="17" y="206"/>
                    <a:pt x="17" y="206"/>
                    <a:pt x="17"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2"/>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2"/>
                  </a:cubicBezTo>
                  <a:cubicBezTo>
                    <a:pt x="16" y="202"/>
                    <a:pt x="16" y="202"/>
                    <a:pt x="16" y="203"/>
                  </a:cubicBezTo>
                  <a:cubicBezTo>
                    <a:pt x="16" y="203"/>
                    <a:pt x="16" y="203"/>
                    <a:pt x="15" y="203"/>
                  </a:cubicBezTo>
                  <a:cubicBezTo>
                    <a:pt x="15" y="204"/>
                    <a:pt x="15" y="203"/>
                    <a:pt x="14" y="203"/>
                  </a:cubicBezTo>
                  <a:cubicBezTo>
                    <a:pt x="14" y="203"/>
                    <a:pt x="14" y="202"/>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0"/>
                  </a:cubicBezTo>
                  <a:cubicBezTo>
                    <a:pt x="14" y="200"/>
                    <a:pt x="15" y="199"/>
                    <a:pt x="15" y="199"/>
                  </a:cubicBezTo>
                  <a:cubicBezTo>
                    <a:pt x="15" y="200"/>
                    <a:pt x="15" y="200"/>
                    <a:pt x="15" y="200"/>
                  </a:cubicBezTo>
                  <a:cubicBezTo>
                    <a:pt x="16" y="199"/>
                    <a:pt x="16" y="199"/>
                    <a:pt x="15" y="199"/>
                  </a:cubicBezTo>
                  <a:cubicBezTo>
                    <a:pt x="15" y="199"/>
                    <a:pt x="15" y="199"/>
                    <a:pt x="15" y="199"/>
                  </a:cubicBezTo>
                  <a:cubicBezTo>
                    <a:pt x="15" y="199"/>
                    <a:pt x="15" y="199"/>
                    <a:pt x="14" y="199"/>
                  </a:cubicBezTo>
                  <a:cubicBezTo>
                    <a:pt x="14" y="198"/>
                    <a:pt x="14" y="198"/>
                    <a:pt x="14"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19"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0" y="196"/>
                  </a:cubicBezTo>
                  <a:cubicBezTo>
                    <a:pt x="20" y="197"/>
                    <a:pt x="20" y="197"/>
                    <a:pt x="20" y="196"/>
                  </a:cubicBezTo>
                  <a:cubicBezTo>
                    <a:pt x="20" y="196"/>
                    <a:pt x="20" y="196"/>
                    <a:pt x="20" y="195"/>
                  </a:cubicBezTo>
                  <a:cubicBezTo>
                    <a:pt x="20" y="196"/>
                    <a:pt x="20" y="196"/>
                    <a:pt x="20" y="196"/>
                  </a:cubicBezTo>
                  <a:cubicBezTo>
                    <a:pt x="20"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3"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3"/>
                  </a:cubicBezTo>
                  <a:cubicBezTo>
                    <a:pt x="28"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5"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4" y="194"/>
                    <a:pt x="24" y="195"/>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5" y="201"/>
                    <a:pt x="26" y="201"/>
                    <a:pt x="26" y="201"/>
                  </a:cubicBezTo>
                  <a:cubicBezTo>
                    <a:pt x="26" y="201"/>
                    <a:pt x="27" y="201"/>
                    <a:pt x="27" y="201"/>
                  </a:cubicBezTo>
                  <a:cubicBezTo>
                    <a:pt x="27" y="201"/>
                    <a:pt x="27" y="201"/>
                    <a:pt x="27" y="201"/>
                  </a:cubicBezTo>
                  <a:cubicBezTo>
                    <a:pt x="27" y="200"/>
                    <a:pt x="26"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7"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0"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6"/>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8"/>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3" y="208"/>
                    <a:pt x="44" y="208"/>
                    <a:pt x="44" y="208"/>
                  </a:cubicBezTo>
                  <a:cubicBezTo>
                    <a:pt x="44" y="208"/>
                    <a:pt x="44" y="208"/>
                    <a:pt x="44"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4" y="209"/>
                    <a:pt x="44" y="209"/>
                  </a:cubicBezTo>
                  <a:cubicBezTo>
                    <a:pt x="44" y="210"/>
                    <a:pt x="45" y="210"/>
                    <a:pt x="45" y="210"/>
                  </a:cubicBezTo>
                  <a:cubicBezTo>
                    <a:pt x="45" y="209"/>
                    <a:pt x="45" y="209"/>
                    <a:pt x="45" y="209"/>
                  </a:cubicBezTo>
                  <a:cubicBezTo>
                    <a:pt x="45" y="209"/>
                    <a:pt x="46" y="209"/>
                    <a:pt x="45" y="208"/>
                  </a:cubicBezTo>
                  <a:cubicBezTo>
                    <a:pt x="45" y="208"/>
                    <a:pt x="45" y="208"/>
                    <a:pt x="44" y="208"/>
                  </a:cubicBezTo>
                  <a:cubicBezTo>
                    <a:pt x="44" y="208"/>
                    <a:pt x="44" y="208"/>
                    <a:pt x="44" y="209"/>
                  </a:cubicBezTo>
                  <a:close/>
                  <a:moveTo>
                    <a:pt x="44" y="211"/>
                  </a:moveTo>
                  <a:cubicBezTo>
                    <a:pt x="44" y="211"/>
                    <a:pt x="44" y="211"/>
                    <a:pt x="44" y="211"/>
                  </a:cubicBezTo>
                  <a:cubicBezTo>
                    <a:pt x="45" y="211"/>
                    <a:pt x="45" y="211"/>
                    <a:pt x="44"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7"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1"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4"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64">
              <a:extLst>
                <a:ext uri="{FF2B5EF4-FFF2-40B4-BE49-F238E27FC236}">
                  <a16:creationId xmlns:a16="http://schemas.microsoft.com/office/drawing/2014/main" id="{8ACCAD8F-F0AA-4D32-AE14-E1E17B9403A1}"/>
                </a:ext>
              </a:extLst>
            </p:cNvPr>
            <p:cNvSpPr>
              <a:spLocks noEditPoints="1"/>
            </p:cNvSpPr>
            <p:nvPr/>
          </p:nvSpPr>
          <p:spPr bwMode="auto">
            <a:xfrm>
              <a:off x="6265791" y="5524653"/>
              <a:ext cx="110047" cy="186233"/>
            </a:xfrm>
            <a:custGeom>
              <a:avLst/>
              <a:gdLst>
                <a:gd name="T0" fmla="*/ 68 w 131"/>
                <a:gd name="T1" fmla="*/ 214 h 222"/>
                <a:gd name="T2" fmla="*/ 45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3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9 w 131"/>
                <a:gd name="T33" fmla="*/ 204 h 222"/>
                <a:gd name="T34" fmla="*/ 105 w 131"/>
                <a:gd name="T35" fmla="*/ 200 h 222"/>
                <a:gd name="T36" fmla="*/ 97 w 131"/>
                <a:gd name="T37" fmla="*/ 194 h 222"/>
                <a:gd name="T38" fmla="*/ 102 w 131"/>
                <a:gd name="T39" fmla="*/ 200 h 222"/>
                <a:gd name="T40" fmla="*/ 111 w 131"/>
                <a:gd name="T41" fmla="*/ 193 h 222"/>
                <a:gd name="T42" fmla="*/ 113 w 131"/>
                <a:gd name="T43" fmla="*/ 192 h 222"/>
                <a:gd name="T44" fmla="*/ 55 w 131"/>
                <a:gd name="T45" fmla="*/ 191 h 222"/>
                <a:gd name="T46" fmla="*/ 105 w 131"/>
                <a:gd name="T47" fmla="*/ 188 h 222"/>
                <a:gd name="T48" fmla="*/ 107 w 131"/>
                <a:gd name="T49" fmla="*/ 164 h 222"/>
                <a:gd name="T50" fmla="*/ 97 w 131"/>
                <a:gd name="T51" fmla="*/ 137 h 222"/>
                <a:gd name="T52" fmla="*/ 112 w 131"/>
                <a:gd name="T53" fmla="*/ 79 h 222"/>
                <a:gd name="T54" fmla="*/ 16 w 131"/>
                <a:gd name="T55" fmla="*/ 53 h 222"/>
                <a:gd name="T56" fmla="*/ 17 w 131"/>
                <a:gd name="T57" fmla="*/ 45 h 222"/>
                <a:gd name="T58" fmla="*/ 27 w 131"/>
                <a:gd name="T59" fmla="*/ 41 h 222"/>
                <a:gd name="T60" fmla="*/ 33 w 131"/>
                <a:gd name="T61" fmla="*/ 31 h 222"/>
                <a:gd name="T62" fmla="*/ 25 w 131"/>
                <a:gd name="T63" fmla="*/ 28 h 222"/>
                <a:gd name="T64" fmla="*/ 63 w 131"/>
                <a:gd name="T65" fmla="*/ 24 h 222"/>
                <a:gd name="T66" fmla="*/ 40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8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3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1" y="213"/>
                    <a:pt x="40" y="213"/>
                    <a:pt x="40" y="213"/>
                  </a:cubicBezTo>
                  <a:close/>
                  <a:moveTo>
                    <a:pt x="45" y="213"/>
                  </a:moveTo>
                  <a:cubicBezTo>
                    <a:pt x="45" y="213"/>
                    <a:pt x="45" y="213"/>
                    <a:pt x="45" y="214"/>
                  </a:cubicBezTo>
                  <a:cubicBezTo>
                    <a:pt x="45" y="214"/>
                    <a:pt x="45" y="214"/>
                    <a:pt x="45" y="214"/>
                  </a:cubicBezTo>
                  <a:cubicBezTo>
                    <a:pt x="45" y="214"/>
                    <a:pt x="44" y="214"/>
                    <a:pt x="44" y="214"/>
                  </a:cubicBezTo>
                  <a:cubicBezTo>
                    <a:pt x="44" y="213"/>
                    <a:pt x="44" y="213"/>
                    <a:pt x="45" y="213"/>
                  </a:cubicBezTo>
                  <a:close/>
                  <a:moveTo>
                    <a:pt x="68" y="214"/>
                  </a:moveTo>
                  <a:cubicBezTo>
                    <a:pt x="68" y="213"/>
                    <a:pt x="68" y="213"/>
                    <a:pt x="69" y="213"/>
                  </a:cubicBezTo>
                  <a:cubicBezTo>
                    <a:pt x="69" y="213"/>
                    <a:pt x="70" y="213"/>
                    <a:pt x="70" y="214"/>
                  </a:cubicBezTo>
                  <a:lnTo>
                    <a:pt x="68" y="214"/>
                  </a:lnTo>
                  <a:close/>
                  <a:moveTo>
                    <a:pt x="61" y="214"/>
                  </a:moveTo>
                  <a:cubicBezTo>
                    <a:pt x="61" y="214"/>
                    <a:pt x="62"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4" y="220"/>
                    <a:pt x="53" y="220"/>
                  </a:cubicBezTo>
                  <a:cubicBezTo>
                    <a:pt x="52" y="220"/>
                    <a:pt x="52" y="220"/>
                    <a:pt x="52" y="220"/>
                  </a:cubicBezTo>
                  <a:cubicBezTo>
                    <a:pt x="51" y="220"/>
                    <a:pt x="51" y="221"/>
                    <a:pt x="52" y="221"/>
                  </a:cubicBezTo>
                  <a:cubicBezTo>
                    <a:pt x="51" y="221"/>
                    <a:pt x="51" y="221"/>
                    <a:pt x="50" y="221"/>
                  </a:cubicBezTo>
                  <a:cubicBezTo>
                    <a:pt x="49" y="221"/>
                    <a:pt x="48" y="221"/>
                    <a:pt x="48" y="221"/>
                  </a:cubicBezTo>
                  <a:cubicBezTo>
                    <a:pt x="47" y="221"/>
                    <a:pt x="46" y="220"/>
                    <a:pt x="46" y="220"/>
                  </a:cubicBezTo>
                  <a:cubicBezTo>
                    <a:pt x="45" y="220"/>
                    <a:pt x="45" y="220"/>
                    <a:pt x="45" y="219"/>
                  </a:cubicBezTo>
                  <a:cubicBezTo>
                    <a:pt x="45" y="219"/>
                    <a:pt x="46" y="219"/>
                    <a:pt x="47" y="219"/>
                  </a:cubicBezTo>
                  <a:cubicBezTo>
                    <a:pt x="49"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1" y="221"/>
                    <a:pt x="61" y="221"/>
                    <a:pt x="61" y="221"/>
                  </a:cubicBezTo>
                  <a:cubicBezTo>
                    <a:pt x="62" y="221"/>
                    <a:pt x="62" y="220"/>
                    <a:pt x="61" y="219"/>
                  </a:cubicBezTo>
                  <a:cubicBezTo>
                    <a:pt x="61" y="219"/>
                    <a:pt x="60" y="219"/>
                    <a:pt x="60" y="220"/>
                  </a:cubicBezTo>
                  <a:cubicBezTo>
                    <a:pt x="60" y="221"/>
                    <a:pt x="60" y="221"/>
                    <a:pt x="60" y="221"/>
                  </a:cubicBezTo>
                  <a:close/>
                  <a:moveTo>
                    <a:pt x="71" y="219"/>
                  </a:moveTo>
                  <a:cubicBezTo>
                    <a:pt x="71" y="219"/>
                    <a:pt x="71" y="219"/>
                    <a:pt x="70" y="219"/>
                  </a:cubicBezTo>
                  <a:cubicBezTo>
                    <a:pt x="70" y="219"/>
                    <a:pt x="70" y="219"/>
                    <a:pt x="70" y="219"/>
                  </a:cubicBezTo>
                  <a:cubicBezTo>
                    <a:pt x="70" y="219"/>
                    <a:pt x="70" y="219"/>
                    <a:pt x="70" y="219"/>
                  </a:cubicBezTo>
                  <a:cubicBezTo>
                    <a:pt x="70" y="219"/>
                    <a:pt x="71" y="219"/>
                    <a:pt x="71" y="219"/>
                  </a:cubicBezTo>
                  <a:close/>
                  <a:moveTo>
                    <a:pt x="68" y="219"/>
                  </a:moveTo>
                  <a:cubicBezTo>
                    <a:pt x="69" y="220"/>
                    <a:pt x="69" y="220"/>
                    <a:pt x="69" y="219"/>
                  </a:cubicBezTo>
                  <a:cubicBezTo>
                    <a:pt x="69" y="219"/>
                    <a:pt x="69" y="219"/>
                    <a:pt x="69" y="219"/>
                  </a:cubicBezTo>
                  <a:cubicBezTo>
                    <a:pt x="69" y="218"/>
                    <a:pt x="69" y="218"/>
                    <a:pt x="69" y="218"/>
                  </a:cubicBezTo>
                  <a:cubicBezTo>
                    <a:pt x="69" y="218"/>
                    <a:pt x="69" y="218"/>
                    <a:pt x="68" y="218"/>
                  </a:cubicBezTo>
                  <a:lnTo>
                    <a:pt x="68" y="219"/>
                  </a:lnTo>
                  <a:close/>
                  <a:moveTo>
                    <a:pt x="64" y="220"/>
                  </a:moveTo>
                  <a:cubicBezTo>
                    <a:pt x="64" y="220"/>
                    <a:pt x="65" y="220"/>
                    <a:pt x="65" y="220"/>
                  </a:cubicBezTo>
                  <a:cubicBezTo>
                    <a:pt x="66" y="219"/>
                    <a:pt x="66" y="219"/>
                    <a:pt x="65" y="218"/>
                  </a:cubicBezTo>
                  <a:cubicBezTo>
                    <a:pt x="65" y="218"/>
                    <a:pt x="65" y="218"/>
                    <a:pt x="64" y="218"/>
                  </a:cubicBezTo>
                  <a:cubicBezTo>
                    <a:pt x="64" y="218"/>
                    <a:pt x="64" y="218"/>
                    <a:pt x="64" y="219"/>
                  </a:cubicBezTo>
                  <a:cubicBezTo>
                    <a:pt x="63" y="219"/>
                    <a:pt x="63" y="219"/>
                    <a:pt x="63" y="220"/>
                  </a:cubicBezTo>
                  <a:cubicBezTo>
                    <a:pt x="63" y="220"/>
                    <a:pt x="64"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1" y="216"/>
                    <a:pt x="80" y="217"/>
                    <a:pt x="80" y="217"/>
                  </a:cubicBezTo>
                  <a:cubicBezTo>
                    <a:pt x="80" y="217"/>
                    <a:pt x="80" y="217"/>
                    <a:pt x="81" y="217"/>
                  </a:cubicBezTo>
                  <a:cubicBezTo>
                    <a:pt x="81" y="217"/>
                    <a:pt x="81" y="217"/>
                    <a:pt x="81" y="217"/>
                  </a:cubicBezTo>
                  <a:cubicBezTo>
                    <a:pt x="82" y="217"/>
                    <a:pt x="82" y="217"/>
                    <a:pt x="82" y="216"/>
                  </a:cubicBezTo>
                  <a:cubicBezTo>
                    <a:pt x="82" y="216"/>
                    <a:pt x="82" y="216"/>
                    <a:pt x="82" y="216"/>
                  </a:cubicBezTo>
                  <a:cubicBezTo>
                    <a:pt x="82" y="216"/>
                    <a:pt x="83" y="216"/>
                    <a:pt x="83" y="216"/>
                  </a:cubicBezTo>
                  <a:cubicBezTo>
                    <a:pt x="83" y="214"/>
                    <a:pt x="82" y="213"/>
                    <a:pt x="81" y="213"/>
                  </a:cubicBezTo>
                  <a:cubicBezTo>
                    <a:pt x="81" y="213"/>
                    <a:pt x="80" y="214"/>
                    <a:pt x="80" y="214"/>
                  </a:cubicBezTo>
                  <a:cubicBezTo>
                    <a:pt x="80" y="213"/>
                    <a:pt x="79" y="213"/>
                    <a:pt x="78" y="213"/>
                  </a:cubicBezTo>
                  <a:close/>
                  <a:moveTo>
                    <a:pt x="76" y="212"/>
                  </a:moveTo>
                  <a:cubicBezTo>
                    <a:pt x="76" y="212"/>
                    <a:pt x="76" y="212"/>
                    <a:pt x="76" y="212"/>
                  </a:cubicBezTo>
                  <a:cubicBezTo>
                    <a:pt x="76" y="212"/>
                    <a:pt x="76" y="212"/>
                    <a:pt x="77"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9"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5" y="210"/>
                  </a:cubicBezTo>
                  <a:cubicBezTo>
                    <a:pt x="24" y="210"/>
                    <a:pt x="24" y="211"/>
                    <a:pt x="24" y="211"/>
                  </a:cubicBezTo>
                  <a:cubicBezTo>
                    <a:pt x="25" y="211"/>
                    <a:pt x="25" y="211"/>
                    <a:pt x="25" y="211"/>
                  </a:cubicBezTo>
                  <a:cubicBezTo>
                    <a:pt x="25" y="210"/>
                    <a:pt x="25" y="210"/>
                    <a:pt x="25" y="210"/>
                  </a:cubicBezTo>
                  <a:close/>
                  <a:moveTo>
                    <a:pt x="94" y="209"/>
                  </a:moveTo>
                  <a:cubicBezTo>
                    <a:pt x="94" y="209"/>
                    <a:pt x="94" y="209"/>
                    <a:pt x="94" y="210"/>
                  </a:cubicBezTo>
                  <a:cubicBezTo>
                    <a:pt x="94" y="210"/>
                    <a:pt x="94" y="210"/>
                    <a:pt x="94" y="210"/>
                  </a:cubicBezTo>
                  <a:cubicBezTo>
                    <a:pt x="94" y="210"/>
                    <a:pt x="94" y="210"/>
                    <a:pt x="94" y="210"/>
                  </a:cubicBezTo>
                  <a:cubicBezTo>
                    <a:pt x="94" y="210"/>
                    <a:pt x="94" y="210"/>
                    <a:pt x="94" y="209"/>
                  </a:cubicBezTo>
                  <a:close/>
                  <a:moveTo>
                    <a:pt x="73" y="210"/>
                  </a:moveTo>
                  <a:cubicBezTo>
                    <a:pt x="73" y="210"/>
                    <a:pt x="73" y="210"/>
                    <a:pt x="73" y="210"/>
                  </a:cubicBezTo>
                  <a:cubicBezTo>
                    <a:pt x="72" y="210"/>
                    <a:pt x="72" y="210"/>
                    <a:pt x="72" y="210"/>
                  </a:cubicBezTo>
                  <a:cubicBezTo>
                    <a:pt x="72" y="210"/>
                    <a:pt x="73" y="210"/>
                    <a:pt x="73" y="210"/>
                  </a:cubicBezTo>
                  <a:cubicBezTo>
                    <a:pt x="73" y="210"/>
                    <a:pt x="73" y="210"/>
                    <a:pt x="73" y="210"/>
                  </a:cubicBezTo>
                  <a:close/>
                  <a:moveTo>
                    <a:pt x="37" y="210"/>
                  </a:moveTo>
                  <a:cubicBezTo>
                    <a:pt x="37" y="210"/>
                    <a:pt x="37" y="210"/>
                    <a:pt x="37" y="210"/>
                  </a:cubicBezTo>
                  <a:cubicBezTo>
                    <a:pt x="36" y="210"/>
                    <a:pt x="36" y="210"/>
                    <a:pt x="36" y="210"/>
                  </a:cubicBezTo>
                  <a:cubicBezTo>
                    <a:pt x="36" y="210"/>
                    <a:pt x="36" y="210"/>
                    <a:pt x="36" y="210"/>
                  </a:cubicBezTo>
                  <a:cubicBezTo>
                    <a:pt x="37" y="211"/>
                    <a:pt x="37" y="210"/>
                    <a:pt x="37" y="210"/>
                  </a:cubicBezTo>
                  <a:close/>
                  <a:moveTo>
                    <a:pt x="26" y="210"/>
                  </a:moveTo>
                  <a:cubicBezTo>
                    <a:pt x="26" y="210"/>
                    <a:pt x="26" y="211"/>
                    <a:pt x="26" y="211"/>
                  </a:cubicBezTo>
                  <a:cubicBezTo>
                    <a:pt x="26" y="211"/>
                    <a:pt x="27" y="211"/>
                    <a:pt x="27" y="211"/>
                  </a:cubicBezTo>
                  <a:cubicBezTo>
                    <a:pt x="27" y="211"/>
                    <a:pt x="27" y="211"/>
                    <a:pt x="27" y="210"/>
                  </a:cubicBezTo>
                  <a:cubicBezTo>
                    <a:pt x="27" y="210"/>
                    <a:pt x="27" y="210"/>
                    <a:pt x="26" y="210"/>
                  </a:cubicBezTo>
                  <a:close/>
                  <a:moveTo>
                    <a:pt x="108" y="209"/>
                  </a:moveTo>
                  <a:cubicBezTo>
                    <a:pt x="108" y="209"/>
                    <a:pt x="108" y="209"/>
                    <a:pt x="108" y="209"/>
                  </a:cubicBezTo>
                  <a:cubicBezTo>
                    <a:pt x="108" y="209"/>
                    <a:pt x="108" y="209"/>
                    <a:pt x="107" y="209"/>
                  </a:cubicBezTo>
                  <a:cubicBezTo>
                    <a:pt x="107" y="209"/>
                    <a:pt x="108"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100"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8" y="209"/>
                  </a:moveTo>
                  <a:cubicBezTo>
                    <a:pt x="27" y="209"/>
                    <a:pt x="27" y="209"/>
                    <a:pt x="27" y="209"/>
                  </a:cubicBezTo>
                  <a:cubicBezTo>
                    <a:pt x="27" y="209"/>
                    <a:pt x="27" y="209"/>
                    <a:pt x="27" y="209"/>
                  </a:cubicBezTo>
                  <a:cubicBezTo>
                    <a:pt x="27" y="209"/>
                    <a:pt x="27" y="209"/>
                    <a:pt x="28" y="209"/>
                  </a:cubicBezTo>
                  <a:cubicBezTo>
                    <a:pt x="28" y="209"/>
                    <a:pt x="28" y="209"/>
                    <a:pt x="28" y="209"/>
                  </a:cubicBezTo>
                  <a:close/>
                  <a:moveTo>
                    <a:pt x="93" y="208"/>
                  </a:moveTo>
                  <a:cubicBezTo>
                    <a:pt x="93" y="208"/>
                    <a:pt x="92" y="208"/>
                    <a:pt x="92" y="208"/>
                  </a:cubicBezTo>
                  <a:cubicBezTo>
                    <a:pt x="92" y="208"/>
                    <a:pt x="92" y="208"/>
                    <a:pt x="92" y="209"/>
                  </a:cubicBezTo>
                  <a:cubicBezTo>
                    <a:pt x="92" y="209"/>
                    <a:pt x="92" y="209"/>
                    <a:pt x="93"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90" y="208"/>
                    <a:pt x="89" y="208"/>
                  </a:cubicBezTo>
                  <a:cubicBezTo>
                    <a:pt x="89" y="208"/>
                    <a:pt x="89"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7" y="207"/>
                    <a:pt x="76" y="207"/>
                    <a:pt x="76" y="207"/>
                  </a:cubicBezTo>
                  <a:cubicBezTo>
                    <a:pt x="76" y="207"/>
                    <a:pt x="77" y="207"/>
                    <a:pt x="77" y="207"/>
                  </a:cubicBezTo>
                  <a:close/>
                  <a:moveTo>
                    <a:pt x="28" y="207"/>
                  </a:moveTo>
                  <a:cubicBezTo>
                    <a:pt x="28" y="207"/>
                    <a:pt x="28" y="207"/>
                    <a:pt x="28"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6"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9" y="209"/>
                  </a:cubicBezTo>
                  <a:cubicBezTo>
                    <a:pt x="69" y="208"/>
                    <a:pt x="69" y="208"/>
                    <a:pt x="69" y="207"/>
                  </a:cubicBezTo>
                  <a:cubicBezTo>
                    <a:pt x="69" y="207"/>
                    <a:pt x="69" y="206"/>
                    <a:pt x="69" y="206"/>
                  </a:cubicBezTo>
                  <a:cubicBezTo>
                    <a:pt x="69" y="206"/>
                    <a:pt x="68" y="205"/>
                    <a:pt x="68" y="205"/>
                  </a:cubicBezTo>
                  <a:cubicBezTo>
                    <a:pt x="68" y="206"/>
                    <a:pt x="68"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4" y="205"/>
                    <a:pt x="104" y="205"/>
                    <a:pt x="103" y="205"/>
                  </a:cubicBezTo>
                  <a:close/>
                  <a:moveTo>
                    <a:pt x="112" y="206"/>
                  </a:moveTo>
                  <a:cubicBezTo>
                    <a:pt x="112" y="206"/>
                    <a:pt x="113" y="205"/>
                    <a:pt x="113" y="205"/>
                  </a:cubicBezTo>
                  <a:cubicBezTo>
                    <a:pt x="113" y="205"/>
                    <a:pt x="112" y="205"/>
                    <a:pt x="112" y="205"/>
                  </a:cubicBezTo>
                  <a:cubicBezTo>
                    <a:pt x="112" y="205"/>
                    <a:pt x="111" y="205"/>
                    <a:pt x="112" y="206"/>
                  </a:cubicBezTo>
                  <a:close/>
                  <a:moveTo>
                    <a:pt x="91" y="205"/>
                  </a:moveTo>
                  <a:cubicBezTo>
                    <a:pt x="91" y="205"/>
                    <a:pt x="90" y="205"/>
                    <a:pt x="90" y="205"/>
                  </a:cubicBezTo>
                  <a:cubicBezTo>
                    <a:pt x="90" y="205"/>
                    <a:pt x="90" y="205"/>
                    <a:pt x="90" y="205"/>
                  </a:cubicBezTo>
                  <a:cubicBezTo>
                    <a:pt x="90" y="205"/>
                    <a:pt x="90" y="205"/>
                    <a:pt x="90" y="206"/>
                  </a:cubicBezTo>
                  <a:cubicBezTo>
                    <a:pt x="91" y="206"/>
                    <a:pt x="91" y="205"/>
                    <a:pt x="91" y="205"/>
                  </a:cubicBezTo>
                  <a:close/>
                  <a:moveTo>
                    <a:pt x="84" y="205"/>
                  </a:moveTo>
                  <a:cubicBezTo>
                    <a:pt x="84" y="205"/>
                    <a:pt x="84" y="205"/>
                    <a:pt x="84" y="205"/>
                  </a:cubicBezTo>
                  <a:cubicBezTo>
                    <a:pt x="84" y="205"/>
                    <a:pt x="84" y="205"/>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5"/>
                    <a:pt x="111" y="205"/>
                  </a:cubicBezTo>
                  <a:cubicBezTo>
                    <a:pt x="111"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100" y="205"/>
                    <a:pt x="100" y="205"/>
                    <a:pt x="100" y="204"/>
                  </a:cubicBezTo>
                  <a:cubicBezTo>
                    <a:pt x="99" y="204"/>
                    <a:pt x="99" y="204"/>
                    <a:pt x="99"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5" y="201"/>
                    <a:pt x="105" y="200"/>
                  </a:cubicBezTo>
                  <a:cubicBezTo>
                    <a:pt x="105" y="200"/>
                    <a:pt x="105" y="200"/>
                    <a:pt x="105" y="200"/>
                  </a:cubicBezTo>
                  <a:cubicBezTo>
                    <a:pt x="105" y="200"/>
                    <a:pt x="105" y="200"/>
                    <a:pt x="106"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8"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1" y="199"/>
                  </a:cubicBezTo>
                  <a:cubicBezTo>
                    <a:pt x="101" y="199"/>
                    <a:pt x="101" y="200"/>
                    <a:pt x="101" y="200"/>
                  </a:cubicBezTo>
                  <a:cubicBezTo>
                    <a:pt x="102" y="200"/>
                    <a:pt x="102" y="200"/>
                    <a:pt x="102" y="200"/>
                  </a:cubicBezTo>
                  <a:cubicBezTo>
                    <a:pt x="102" y="199"/>
                    <a:pt x="102" y="199"/>
                    <a:pt x="102" y="198"/>
                  </a:cubicBezTo>
                  <a:cubicBezTo>
                    <a:pt x="103" y="198"/>
                    <a:pt x="103" y="198"/>
                    <a:pt x="103" y="197"/>
                  </a:cubicBezTo>
                  <a:cubicBezTo>
                    <a:pt x="103" y="197"/>
                    <a:pt x="104" y="196"/>
                    <a:pt x="103" y="196"/>
                  </a:cubicBezTo>
                  <a:cubicBezTo>
                    <a:pt x="103" y="195"/>
                    <a:pt x="103" y="194"/>
                    <a:pt x="102" y="193"/>
                  </a:cubicBezTo>
                  <a:cubicBezTo>
                    <a:pt x="101" y="193"/>
                    <a:pt x="101" y="193"/>
                    <a:pt x="100" y="193"/>
                  </a:cubicBezTo>
                  <a:cubicBezTo>
                    <a:pt x="100" y="194"/>
                    <a:pt x="101" y="194"/>
                    <a:pt x="102" y="194"/>
                  </a:cubicBezTo>
                  <a:cubicBezTo>
                    <a:pt x="102" y="195"/>
                    <a:pt x="103" y="195"/>
                    <a:pt x="103" y="196"/>
                  </a:cubicBezTo>
                  <a:close/>
                  <a:moveTo>
                    <a:pt x="93" y="192"/>
                  </a:moveTo>
                  <a:cubicBezTo>
                    <a:pt x="93" y="192"/>
                    <a:pt x="92" y="192"/>
                    <a:pt x="92" y="192"/>
                  </a:cubicBezTo>
                  <a:cubicBezTo>
                    <a:pt x="92" y="192"/>
                    <a:pt x="92" y="193"/>
                    <a:pt x="92" y="193"/>
                  </a:cubicBezTo>
                  <a:cubicBezTo>
                    <a:pt x="92" y="193"/>
                    <a:pt x="92" y="193"/>
                    <a:pt x="92" y="193"/>
                  </a:cubicBezTo>
                  <a:cubicBezTo>
                    <a:pt x="93" y="193"/>
                    <a:pt x="93" y="192"/>
                    <a:pt x="93" y="192"/>
                  </a:cubicBezTo>
                  <a:close/>
                  <a:moveTo>
                    <a:pt x="111"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1"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3" y="192"/>
                  </a:moveTo>
                  <a:cubicBezTo>
                    <a:pt x="113" y="191"/>
                    <a:pt x="113" y="190"/>
                    <a:pt x="113" y="190"/>
                  </a:cubicBezTo>
                  <a:cubicBezTo>
                    <a:pt x="112" y="189"/>
                    <a:pt x="112" y="190"/>
                    <a:pt x="112" y="190"/>
                  </a:cubicBezTo>
                  <a:cubicBezTo>
                    <a:pt x="112" y="191"/>
                    <a:pt x="112" y="192"/>
                    <a:pt x="113" y="192"/>
                  </a:cubicBezTo>
                  <a:close/>
                  <a:moveTo>
                    <a:pt x="57" y="190"/>
                  </a:moveTo>
                  <a:cubicBezTo>
                    <a:pt x="57" y="190"/>
                    <a:pt x="57" y="190"/>
                    <a:pt x="56" y="190"/>
                  </a:cubicBezTo>
                  <a:cubicBezTo>
                    <a:pt x="56" y="190"/>
                    <a:pt x="56" y="190"/>
                    <a:pt x="56" y="190"/>
                  </a:cubicBezTo>
                  <a:cubicBezTo>
                    <a:pt x="56" y="190"/>
                    <a:pt x="56" y="190"/>
                    <a:pt x="57" y="190"/>
                  </a:cubicBezTo>
                  <a:cubicBezTo>
                    <a:pt x="57" y="190"/>
                    <a:pt x="57" y="190"/>
                    <a:pt x="57" y="190"/>
                  </a:cubicBezTo>
                  <a:close/>
                  <a:moveTo>
                    <a:pt x="96" y="189"/>
                  </a:moveTo>
                  <a:cubicBezTo>
                    <a:pt x="96"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9"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5" y="191"/>
                    <a:pt x="105" y="191"/>
                    <a:pt x="105" y="190"/>
                  </a:cubicBezTo>
                  <a:cubicBezTo>
                    <a:pt x="105" y="190"/>
                    <a:pt x="106" y="190"/>
                    <a:pt x="105" y="189"/>
                  </a:cubicBezTo>
                  <a:cubicBezTo>
                    <a:pt x="105" y="189"/>
                    <a:pt x="105" y="188"/>
                    <a:pt x="105" y="188"/>
                  </a:cubicBezTo>
                  <a:cubicBezTo>
                    <a:pt x="105" y="188"/>
                    <a:pt x="105" y="187"/>
                    <a:pt x="105" y="187"/>
                  </a:cubicBezTo>
                  <a:cubicBezTo>
                    <a:pt x="105" y="188"/>
                    <a:pt x="105"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1"/>
                  </a:moveTo>
                  <a:cubicBezTo>
                    <a:pt x="10" y="140"/>
                    <a:pt x="11" y="140"/>
                    <a:pt x="11" y="141"/>
                  </a:cubicBezTo>
                  <a:cubicBezTo>
                    <a:pt x="12" y="141"/>
                    <a:pt x="12" y="140"/>
                    <a:pt x="12" y="139"/>
                  </a:cubicBezTo>
                  <a:lnTo>
                    <a:pt x="10" y="139"/>
                  </a:lnTo>
                  <a:lnTo>
                    <a:pt x="10"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8"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8" y="126"/>
                    <a:pt x="37" y="126"/>
                    <a:pt x="37" y="127"/>
                  </a:cubicBezTo>
                  <a:cubicBezTo>
                    <a:pt x="37" y="127"/>
                    <a:pt x="37" y="127"/>
                    <a:pt x="37" y="127"/>
                  </a:cubicBezTo>
                  <a:cubicBezTo>
                    <a:pt x="37" y="128"/>
                    <a:pt x="37" y="128"/>
                    <a:pt x="38" y="128"/>
                  </a:cubicBezTo>
                  <a:close/>
                  <a:moveTo>
                    <a:pt x="113" y="81"/>
                  </a:moveTo>
                  <a:cubicBezTo>
                    <a:pt x="113" y="80"/>
                    <a:pt x="113" y="80"/>
                    <a:pt x="113" y="79"/>
                  </a:cubicBezTo>
                  <a:cubicBezTo>
                    <a:pt x="113" y="79"/>
                    <a:pt x="112" y="79"/>
                    <a:pt x="112" y="79"/>
                  </a:cubicBezTo>
                  <a:cubicBezTo>
                    <a:pt x="111" y="80"/>
                    <a:pt x="112" y="81"/>
                    <a:pt x="113"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8" y="59"/>
                    <a:pt x="7" y="59"/>
                  </a:cubicBezTo>
                  <a:cubicBezTo>
                    <a:pt x="7" y="59"/>
                    <a:pt x="7" y="59"/>
                    <a:pt x="7" y="59"/>
                  </a:cubicBezTo>
                  <a:cubicBezTo>
                    <a:pt x="7" y="59"/>
                    <a:pt x="8" y="60"/>
                    <a:pt x="8" y="60"/>
                  </a:cubicBezTo>
                  <a:cubicBezTo>
                    <a:pt x="8" y="61"/>
                    <a:pt x="9" y="61"/>
                    <a:pt x="9" y="62"/>
                  </a:cubicBezTo>
                  <a:close/>
                  <a:moveTo>
                    <a:pt x="16" y="52"/>
                  </a:moveTo>
                  <a:cubicBezTo>
                    <a:pt x="16" y="52"/>
                    <a:pt x="16"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8" y="45"/>
                    <a:pt x="18" y="45"/>
                    <a:pt x="17" y="45"/>
                  </a:cubicBezTo>
                  <a:close/>
                  <a:moveTo>
                    <a:pt x="28" y="45"/>
                  </a:moveTo>
                  <a:lnTo>
                    <a:pt x="28" y="45"/>
                  </a:lnTo>
                  <a:lnTo>
                    <a:pt x="28" y="44"/>
                  </a:lnTo>
                  <a:lnTo>
                    <a:pt x="28" y="44"/>
                  </a:lnTo>
                  <a:lnTo>
                    <a:pt x="28"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7" y="41"/>
                  </a:moveTo>
                  <a:cubicBezTo>
                    <a:pt x="27" y="41"/>
                    <a:pt x="28" y="40"/>
                    <a:pt x="28" y="40"/>
                  </a:cubicBezTo>
                  <a:cubicBezTo>
                    <a:pt x="29" y="39"/>
                    <a:pt x="29" y="38"/>
                    <a:pt x="30" y="38"/>
                  </a:cubicBezTo>
                  <a:cubicBezTo>
                    <a:pt x="29" y="37"/>
                    <a:pt x="29" y="37"/>
                    <a:pt x="29" y="36"/>
                  </a:cubicBezTo>
                  <a:cubicBezTo>
                    <a:pt x="28" y="36"/>
                    <a:pt x="28" y="35"/>
                    <a:pt x="27" y="35"/>
                  </a:cubicBezTo>
                  <a:cubicBezTo>
                    <a:pt x="26" y="36"/>
                    <a:pt x="26" y="36"/>
                    <a:pt x="26" y="38"/>
                  </a:cubicBezTo>
                  <a:cubicBezTo>
                    <a:pt x="26" y="39"/>
                    <a:pt x="26" y="40"/>
                    <a:pt x="27" y="41"/>
                  </a:cubicBezTo>
                  <a:close/>
                  <a:moveTo>
                    <a:pt x="102" y="32"/>
                  </a:moveTo>
                  <a:cubicBezTo>
                    <a:pt x="102" y="32"/>
                    <a:pt x="101" y="31"/>
                    <a:pt x="101" y="31"/>
                  </a:cubicBezTo>
                  <a:cubicBezTo>
                    <a:pt x="101" y="31"/>
                    <a:pt x="101" y="31"/>
                    <a:pt x="100" y="31"/>
                  </a:cubicBezTo>
                  <a:cubicBezTo>
                    <a:pt x="100" y="31"/>
                    <a:pt x="100" y="32"/>
                    <a:pt x="100" y="32"/>
                  </a:cubicBezTo>
                  <a:cubicBezTo>
                    <a:pt x="100" y="32"/>
                    <a:pt x="101" y="32"/>
                    <a:pt x="101" y="32"/>
                  </a:cubicBezTo>
                  <a:cubicBezTo>
                    <a:pt x="101" y="32"/>
                    <a:pt x="101" y="32"/>
                    <a:pt x="102"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1" y="28"/>
                  </a:moveTo>
                  <a:cubicBezTo>
                    <a:pt x="90" y="28"/>
                    <a:pt x="90" y="28"/>
                    <a:pt x="89" y="28"/>
                  </a:cubicBezTo>
                  <a:cubicBezTo>
                    <a:pt x="89" y="28"/>
                    <a:pt x="89" y="28"/>
                    <a:pt x="89" y="28"/>
                  </a:cubicBezTo>
                  <a:cubicBezTo>
                    <a:pt x="89" y="29"/>
                    <a:pt x="90" y="29"/>
                    <a:pt x="90" y="29"/>
                  </a:cubicBezTo>
                  <a:cubicBezTo>
                    <a:pt x="90" y="29"/>
                    <a:pt x="90" y="29"/>
                    <a:pt x="91" y="28"/>
                  </a:cubicBezTo>
                  <a:close/>
                  <a:moveTo>
                    <a:pt x="25" y="28"/>
                  </a:moveTo>
                  <a:cubicBezTo>
                    <a:pt x="25" y="27"/>
                    <a:pt x="25" y="27"/>
                    <a:pt x="25" y="27"/>
                  </a:cubicBezTo>
                  <a:cubicBezTo>
                    <a:pt x="25" y="27"/>
                    <a:pt x="25" y="27"/>
                    <a:pt x="24" y="28"/>
                  </a:cubicBezTo>
                  <a:cubicBezTo>
                    <a:pt x="24" y="28"/>
                    <a:pt x="25"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4"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1" y="21"/>
                    <a:pt x="41" y="20"/>
                    <a:pt x="40" y="20"/>
                  </a:cubicBezTo>
                  <a:close/>
                  <a:moveTo>
                    <a:pt x="46" y="21"/>
                  </a:moveTo>
                  <a:lnTo>
                    <a:pt x="46" y="20"/>
                  </a:lnTo>
                  <a:lnTo>
                    <a:pt x="45" y="20"/>
                  </a:lnTo>
                  <a:cubicBezTo>
                    <a:pt x="45" y="20"/>
                    <a:pt x="45" y="20"/>
                    <a:pt x="45" y="20"/>
                  </a:cubicBezTo>
                  <a:cubicBezTo>
                    <a:pt x="45" y="21"/>
                    <a:pt x="44" y="21"/>
                    <a:pt x="45" y="21"/>
                  </a:cubicBezTo>
                  <a:lnTo>
                    <a:pt x="46" y="21"/>
                  </a:lnTo>
                  <a:close/>
                  <a:moveTo>
                    <a:pt x="42" y="19"/>
                  </a:moveTo>
                  <a:cubicBezTo>
                    <a:pt x="42" y="17"/>
                    <a:pt x="41" y="17"/>
                    <a:pt x="40" y="17"/>
                  </a:cubicBezTo>
                  <a:cubicBezTo>
                    <a:pt x="40" y="17"/>
                    <a:pt x="40" y="18"/>
                    <a:pt x="40" y="18"/>
                  </a:cubicBezTo>
                  <a:cubicBezTo>
                    <a:pt x="41" y="18"/>
                    <a:pt x="41" y="19"/>
                    <a:pt x="42" y="19"/>
                  </a:cubicBezTo>
                  <a:close/>
                  <a:moveTo>
                    <a:pt x="63" y="18"/>
                  </a:moveTo>
                  <a:cubicBezTo>
                    <a:pt x="64" y="18"/>
                    <a:pt x="64" y="17"/>
                    <a:pt x="65" y="17"/>
                  </a:cubicBezTo>
                  <a:cubicBezTo>
                    <a:pt x="66" y="17"/>
                    <a:pt x="66" y="17"/>
                    <a:pt x="67" y="18"/>
                  </a:cubicBezTo>
                  <a:lnTo>
                    <a:pt x="67"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5" y="15"/>
                  </a:cubicBezTo>
                  <a:cubicBezTo>
                    <a:pt x="64" y="16"/>
                    <a:pt x="64" y="16"/>
                    <a:pt x="64" y="16"/>
                  </a:cubicBezTo>
                  <a:cubicBezTo>
                    <a:pt x="64" y="17"/>
                    <a:pt x="63" y="17"/>
                    <a:pt x="63" y="18"/>
                  </a:cubicBezTo>
                  <a:close/>
                  <a:moveTo>
                    <a:pt x="35" y="15"/>
                  </a:moveTo>
                  <a:cubicBezTo>
                    <a:pt x="35" y="15"/>
                    <a:pt x="35" y="15"/>
                    <a:pt x="35" y="15"/>
                  </a:cubicBezTo>
                  <a:cubicBezTo>
                    <a:pt x="34" y="15"/>
                    <a:pt x="34" y="15"/>
                    <a:pt x="34" y="16"/>
                  </a:cubicBezTo>
                  <a:cubicBezTo>
                    <a:pt x="34" y="16"/>
                    <a:pt x="35" y="16"/>
                    <a:pt x="35" y="16"/>
                  </a:cubicBezTo>
                  <a:cubicBezTo>
                    <a:pt x="35" y="16"/>
                    <a:pt x="35" y="15"/>
                    <a:pt x="35" y="15"/>
                  </a:cubicBezTo>
                  <a:close/>
                  <a:moveTo>
                    <a:pt x="44" y="17"/>
                  </a:moveTo>
                  <a:cubicBezTo>
                    <a:pt x="44" y="17"/>
                    <a:pt x="44" y="17"/>
                    <a:pt x="44" y="17"/>
                  </a:cubicBezTo>
                  <a:cubicBezTo>
                    <a:pt x="45" y="17"/>
                    <a:pt x="45" y="17"/>
                    <a:pt x="45" y="16"/>
                  </a:cubicBezTo>
                  <a:cubicBezTo>
                    <a:pt x="45" y="16"/>
                    <a:pt x="45" y="16"/>
                    <a:pt x="46" y="16"/>
                  </a:cubicBezTo>
                  <a:cubicBezTo>
                    <a:pt x="46" y="15"/>
                    <a:pt x="45" y="15"/>
                    <a:pt x="45" y="15"/>
                  </a:cubicBezTo>
                  <a:cubicBezTo>
                    <a:pt x="45" y="15"/>
                    <a:pt x="45" y="15"/>
                    <a:pt x="45" y="16"/>
                  </a:cubicBezTo>
                  <a:cubicBezTo>
                    <a:pt x="45" y="16"/>
                    <a:pt x="44" y="16"/>
                    <a:pt x="44" y="16"/>
                  </a:cubicBezTo>
                  <a:cubicBezTo>
                    <a:pt x="44" y="16"/>
                    <a:pt x="44" y="16"/>
                    <a:pt x="44" y="16"/>
                  </a:cubicBezTo>
                  <a:cubicBezTo>
                    <a:pt x="43" y="16"/>
                    <a:pt x="43" y="16"/>
                    <a:pt x="44" y="17"/>
                  </a:cubicBezTo>
                  <a:close/>
                  <a:moveTo>
                    <a:pt x="109" y="15"/>
                  </a:moveTo>
                  <a:cubicBezTo>
                    <a:pt x="109" y="15"/>
                    <a:pt x="109" y="15"/>
                    <a:pt x="109" y="15"/>
                  </a:cubicBezTo>
                  <a:cubicBezTo>
                    <a:pt x="109" y="15"/>
                    <a:pt x="109" y="15"/>
                    <a:pt x="109" y="15"/>
                  </a:cubicBezTo>
                  <a:cubicBezTo>
                    <a:pt x="109" y="15"/>
                    <a:pt x="110" y="15"/>
                    <a:pt x="110" y="14"/>
                  </a:cubicBezTo>
                  <a:cubicBezTo>
                    <a:pt x="110" y="14"/>
                    <a:pt x="110"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70" y="14"/>
                    <a:pt x="70" y="14"/>
                  </a:cubicBezTo>
                  <a:cubicBezTo>
                    <a:pt x="70" y="14"/>
                    <a:pt x="70" y="14"/>
                    <a:pt x="70" y="13"/>
                  </a:cubicBezTo>
                  <a:lnTo>
                    <a:pt x="69" y="13"/>
                  </a:lnTo>
                  <a:cubicBezTo>
                    <a:pt x="69" y="13"/>
                    <a:pt x="69" y="14"/>
                    <a:pt x="69" y="14"/>
                  </a:cubicBezTo>
                  <a:cubicBezTo>
                    <a:pt x="69" y="14"/>
                    <a:pt x="69" y="14"/>
                    <a:pt x="69" y="14"/>
                  </a:cubicBezTo>
                  <a:close/>
                  <a:moveTo>
                    <a:pt x="67" y="13"/>
                  </a:moveTo>
                  <a:cubicBezTo>
                    <a:pt x="66" y="13"/>
                    <a:pt x="66" y="13"/>
                    <a:pt x="66" y="13"/>
                  </a:cubicBezTo>
                  <a:cubicBezTo>
                    <a:pt x="66" y="13"/>
                    <a:pt x="66" y="14"/>
                    <a:pt x="66" y="14"/>
                  </a:cubicBezTo>
                  <a:cubicBezTo>
                    <a:pt x="66" y="14"/>
                    <a:pt x="66" y="14"/>
                    <a:pt x="66" y="14"/>
                  </a:cubicBezTo>
                  <a:cubicBezTo>
                    <a:pt x="67" y="14"/>
                    <a:pt x="67" y="13"/>
                    <a:pt x="67" y="13"/>
                  </a:cubicBezTo>
                  <a:close/>
                  <a:moveTo>
                    <a:pt x="57" y="13"/>
                  </a:moveTo>
                  <a:lnTo>
                    <a:pt x="59" y="13"/>
                  </a:lnTo>
                  <a:lnTo>
                    <a:pt x="59" y="12"/>
                  </a:lnTo>
                  <a:lnTo>
                    <a:pt x="57" y="12"/>
                  </a:lnTo>
                  <a:lnTo>
                    <a:pt x="57" y="13"/>
                  </a:lnTo>
                  <a:close/>
                  <a:moveTo>
                    <a:pt x="98" y="12"/>
                  </a:moveTo>
                  <a:cubicBezTo>
                    <a:pt x="98" y="12"/>
                    <a:pt x="97" y="12"/>
                    <a:pt x="98" y="12"/>
                  </a:cubicBezTo>
                  <a:cubicBezTo>
                    <a:pt x="98" y="12"/>
                    <a:pt x="98" y="12"/>
                    <a:pt x="98" y="12"/>
                  </a:cubicBezTo>
                  <a:cubicBezTo>
                    <a:pt x="98" y="12"/>
                    <a:pt x="98" y="12"/>
                    <a:pt x="98" y="11"/>
                  </a:cubicBezTo>
                  <a:cubicBezTo>
                    <a:pt x="98" y="11"/>
                    <a:pt x="98" y="11"/>
                    <a:pt x="98" y="12"/>
                  </a:cubicBezTo>
                  <a:close/>
                  <a:moveTo>
                    <a:pt x="63" y="14"/>
                  </a:moveTo>
                  <a:cubicBezTo>
                    <a:pt x="63" y="14"/>
                    <a:pt x="63" y="14"/>
                    <a:pt x="63" y="13"/>
                  </a:cubicBezTo>
                  <a:cubicBezTo>
                    <a:pt x="63" y="13"/>
                    <a:pt x="63" y="13"/>
                    <a:pt x="64" y="13"/>
                  </a:cubicBezTo>
                  <a:cubicBezTo>
                    <a:pt x="64" y="13"/>
                    <a:pt x="64" y="13"/>
                    <a:pt x="64" y="13"/>
                  </a:cubicBezTo>
                  <a:cubicBezTo>
                    <a:pt x="65" y="13"/>
                    <a:pt x="65" y="13"/>
                    <a:pt x="64" y="12"/>
                  </a:cubicBezTo>
                  <a:cubicBezTo>
                    <a:pt x="64" y="12"/>
                    <a:pt x="63" y="12"/>
                    <a:pt x="63" y="12"/>
                  </a:cubicBezTo>
                  <a:cubicBezTo>
                    <a:pt x="62" y="12"/>
                    <a:pt x="62" y="12"/>
                    <a:pt x="61" y="12"/>
                  </a:cubicBezTo>
                  <a:cubicBezTo>
                    <a:pt x="61" y="11"/>
                    <a:pt x="61" y="11"/>
                    <a:pt x="60" y="11"/>
                  </a:cubicBezTo>
                  <a:cubicBezTo>
                    <a:pt x="60" y="12"/>
                    <a:pt x="61" y="12"/>
                    <a:pt x="61" y="13"/>
                  </a:cubicBezTo>
                  <a:cubicBezTo>
                    <a:pt x="61" y="14"/>
                    <a:pt x="62" y="14"/>
                    <a:pt x="63"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7" y="11"/>
                    <a:pt x="97" y="10"/>
                    <a:pt x="97" y="10"/>
                  </a:cubicBezTo>
                  <a:cubicBezTo>
                    <a:pt x="97" y="9"/>
                    <a:pt x="96" y="9"/>
                    <a:pt x="96" y="9"/>
                  </a:cubicBezTo>
                  <a:cubicBezTo>
                    <a:pt x="95" y="10"/>
                    <a:pt x="95" y="10"/>
                    <a:pt x="96" y="11"/>
                  </a:cubicBezTo>
                  <a:close/>
                  <a:moveTo>
                    <a:pt x="77" y="8"/>
                  </a:moveTo>
                  <a:cubicBezTo>
                    <a:pt x="77" y="7"/>
                    <a:pt x="77"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3" y="6"/>
                    <a:pt x="63" y="6"/>
                    <a:pt x="62" y="6"/>
                  </a:cubicBezTo>
                  <a:close/>
                  <a:moveTo>
                    <a:pt x="59" y="5"/>
                  </a:moveTo>
                  <a:cubicBezTo>
                    <a:pt x="59" y="5"/>
                    <a:pt x="59" y="5"/>
                    <a:pt x="58" y="5"/>
                  </a:cubicBezTo>
                  <a:cubicBezTo>
                    <a:pt x="58" y="5"/>
                    <a:pt x="58" y="5"/>
                    <a:pt x="58" y="5"/>
                  </a:cubicBezTo>
                  <a:cubicBezTo>
                    <a:pt x="58" y="6"/>
                    <a:pt x="59" y="5"/>
                    <a:pt x="59" y="5"/>
                  </a:cubicBezTo>
                  <a:cubicBezTo>
                    <a:pt x="59" y="5"/>
                    <a:pt x="59" y="5"/>
                    <a:pt x="59" y="5"/>
                  </a:cubicBezTo>
                  <a:close/>
                  <a:moveTo>
                    <a:pt x="40" y="7"/>
                  </a:moveTo>
                  <a:lnTo>
                    <a:pt x="42" y="7"/>
                  </a:lnTo>
                  <a:cubicBezTo>
                    <a:pt x="42" y="6"/>
                    <a:pt x="42" y="6"/>
                    <a:pt x="42" y="6"/>
                  </a:cubicBezTo>
                  <a:cubicBezTo>
                    <a:pt x="42" y="6"/>
                    <a:pt x="42" y="6"/>
                    <a:pt x="42" y="5"/>
                  </a:cubicBezTo>
                  <a:cubicBezTo>
                    <a:pt x="42" y="5"/>
                    <a:pt x="42" y="5"/>
                    <a:pt x="41" y="5"/>
                  </a:cubicBezTo>
                  <a:cubicBezTo>
                    <a:pt x="41" y="5"/>
                    <a:pt x="41" y="5"/>
                    <a:pt x="40" y="5"/>
                  </a:cubicBezTo>
                  <a:lnTo>
                    <a:pt x="40" y="7"/>
                  </a:lnTo>
                  <a:close/>
                  <a:moveTo>
                    <a:pt x="64" y="6"/>
                  </a:moveTo>
                  <a:cubicBezTo>
                    <a:pt x="65" y="6"/>
                    <a:pt x="65" y="6"/>
                    <a:pt x="65" y="5"/>
                  </a:cubicBezTo>
                  <a:cubicBezTo>
                    <a:pt x="65" y="5"/>
                    <a:pt x="65" y="5"/>
                    <a:pt x="66" y="4"/>
                  </a:cubicBezTo>
                  <a:cubicBezTo>
                    <a:pt x="64" y="4"/>
                    <a:pt x="64" y="4"/>
                    <a:pt x="64" y="6"/>
                  </a:cubicBezTo>
                  <a:close/>
                  <a:moveTo>
                    <a:pt x="80" y="4"/>
                  </a:moveTo>
                  <a:cubicBezTo>
                    <a:pt x="79" y="4"/>
                    <a:pt x="79" y="4"/>
                    <a:pt x="79" y="4"/>
                  </a:cubicBezTo>
                  <a:cubicBezTo>
                    <a:pt x="78" y="3"/>
                    <a:pt x="78" y="4"/>
                    <a:pt x="78" y="4"/>
                  </a:cubicBezTo>
                  <a:cubicBezTo>
                    <a:pt x="78" y="4"/>
                    <a:pt x="79" y="5"/>
                    <a:pt x="79" y="5"/>
                  </a:cubicBezTo>
                  <a:cubicBezTo>
                    <a:pt x="79" y="5"/>
                    <a:pt x="80" y="4"/>
                    <a:pt x="80" y="4"/>
                  </a:cubicBezTo>
                  <a:close/>
                  <a:moveTo>
                    <a:pt x="107" y="12"/>
                  </a:moveTo>
                  <a:cubicBezTo>
                    <a:pt x="107" y="12"/>
                    <a:pt x="106"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7"/>
                  </a:cubicBezTo>
                  <a:cubicBezTo>
                    <a:pt x="111" y="97"/>
                    <a:pt x="110" y="97"/>
                    <a:pt x="110" y="97"/>
                  </a:cubicBezTo>
                  <a:cubicBezTo>
                    <a:pt x="110" y="97"/>
                    <a:pt x="110" y="97"/>
                    <a:pt x="110" y="98"/>
                  </a:cubicBezTo>
                  <a:cubicBezTo>
                    <a:pt x="110" y="98"/>
                    <a:pt x="110" y="98"/>
                    <a:pt x="110" y="98"/>
                  </a:cubicBezTo>
                  <a:lnTo>
                    <a:pt x="76" y="98"/>
                  </a:lnTo>
                  <a:cubicBezTo>
                    <a:pt x="76" y="95"/>
                    <a:pt x="76" y="91"/>
                    <a:pt x="76" y="87"/>
                  </a:cubicBezTo>
                  <a:cubicBezTo>
                    <a:pt x="76" y="83"/>
                    <a:pt x="76" y="79"/>
                    <a:pt x="76" y="75"/>
                  </a:cubicBezTo>
                  <a:cubicBezTo>
                    <a:pt x="76" y="71"/>
                    <a:pt x="76" y="67"/>
                    <a:pt x="76" y="63"/>
                  </a:cubicBezTo>
                  <a:cubicBezTo>
                    <a:pt x="76" y="58"/>
                    <a:pt x="76" y="55"/>
                    <a:pt x="76" y="51"/>
                  </a:cubicBezTo>
                  <a:cubicBezTo>
                    <a:pt x="76" y="49"/>
                    <a:pt x="76" y="47"/>
                    <a:pt x="75" y="46"/>
                  </a:cubicBezTo>
                  <a:cubicBezTo>
                    <a:pt x="75" y="44"/>
                    <a:pt x="75" y="42"/>
                    <a:pt x="74" y="41"/>
                  </a:cubicBezTo>
                  <a:cubicBezTo>
                    <a:pt x="73" y="39"/>
                    <a:pt x="72" y="38"/>
                    <a:pt x="71" y="38"/>
                  </a:cubicBezTo>
                  <a:cubicBezTo>
                    <a:pt x="69" y="37"/>
                    <a:pt x="67" y="36"/>
                    <a:pt x="65" y="37"/>
                  </a:cubicBezTo>
                  <a:cubicBezTo>
                    <a:pt x="63" y="37"/>
                    <a:pt x="61" y="37"/>
                    <a:pt x="60" y="38"/>
                  </a:cubicBezTo>
                  <a:cubicBezTo>
                    <a:pt x="59" y="39"/>
                    <a:pt x="58" y="41"/>
                    <a:pt x="58" y="42"/>
                  </a:cubicBezTo>
                  <a:cubicBezTo>
                    <a:pt x="57" y="44"/>
                    <a:pt x="56" y="45"/>
                    <a:pt x="56" y="47"/>
                  </a:cubicBezTo>
                  <a:cubicBezTo>
                    <a:pt x="56" y="49"/>
                    <a:pt x="56" y="51"/>
                    <a:pt x="56" y="54"/>
                  </a:cubicBezTo>
                  <a:cubicBezTo>
                    <a:pt x="55" y="61"/>
                    <a:pt x="55" y="70"/>
                    <a:pt x="56"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7"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6" y="145"/>
                    <a:pt x="76" y="142"/>
                  </a:cubicBezTo>
                  <a:cubicBezTo>
                    <a:pt x="75" y="139"/>
                    <a:pt x="76" y="136"/>
                    <a:pt x="76" y="133"/>
                  </a:cubicBezTo>
                  <a:lnTo>
                    <a:pt x="131" y="133"/>
                  </a:lnTo>
                  <a:lnTo>
                    <a:pt x="131" y="145"/>
                  </a:lnTo>
                  <a:cubicBezTo>
                    <a:pt x="131" y="149"/>
                    <a:pt x="131" y="154"/>
                    <a:pt x="131" y="158"/>
                  </a:cubicBezTo>
                  <a:cubicBezTo>
                    <a:pt x="131" y="162"/>
                    <a:pt x="130" y="166"/>
                    <a:pt x="130" y="169"/>
                  </a:cubicBezTo>
                  <a:cubicBezTo>
                    <a:pt x="130" y="173"/>
                    <a:pt x="129" y="177"/>
                    <a:pt x="128" y="181"/>
                  </a:cubicBezTo>
                  <a:cubicBezTo>
                    <a:pt x="128" y="183"/>
                    <a:pt x="127" y="185"/>
                    <a:pt x="127" y="188"/>
                  </a:cubicBezTo>
                  <a:cubicBezTo>
                    <a:pt x="126" y="190"/>
                    <a:pt x="125" y="192"/>
                    <a:pt x="124" y="194"/>
                  </a:cubicBezTo>
                  <a:cubicBezTo>
                    <a:pt x="124" y="194"/>
                    <a:pt x="123" y="195"/>
                    <a:pt x="123" y="195"/>
                  </a:cubicBezTo>
                  <a:cubicBezTo>
                    <a:pt x="123" y="195"/>
                    <a:pt x="123" y="196"/>
                    <a:pt x="123" y="196"/>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3" y="207"/>
                  </a:cubicBezTo>
                  <a:cubicBezTo>
                    <a:pt x="112" y="207"/>
                    <a:pt x="111" y="207"/>
                    <a:pt x="111" y="207"/>
                  </a:cubicBezTo>
                  <a:cubicBezTo>
                    <a:pt x="111" y="207"/>
                    <a:pt x="111" y="207"/>
                    <a:pt x="110" y="207"/>
                  </a:cubicBezTo>
                  <a:cubicBezTo>
                    <a:pt x="110" y="207"/>
                    <a:pt x="110" y="208"/>
                    <a:pt x="109" y="209"/>
                  </a:cubicBezTo>
                  <a:cubicBezTo>
                    <a:pt x="109" y="210"/>
                    <a:pt x="108" y="210"/>
                    <a:pt x="108" y="211"/>
                  </a:cubicBezTo>
                  <a:cubicBezTo>
                    <a:pt x="107" y="211"/>
                    <a:pt x="107" y="211"/>
                    <a:pt x="107"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4" y="212"/>
                    <a:pt x="104" y="212"/>
                    <a:pt x="105"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8" y="215"/>
                  </a:cubicBezTo>
                  <a:cubicBezTo>
                    <a:pt x="98" y="215"/>
                    <a:pt x="98" y="215"/>
                    <a:pt x="99" y="215"/>
                  </a:cubicBezTo>
                  <a:cubicBezTo>
                    <a:pt x="98" y="216"/>
                    <a:pt x="97" y="217"/>
                    <a:pt x="96" y="217"/>
                  </a:cubicBezTo>
                  <a:cubicBezTo>
                    <a:pt x="95" y="217"/>
                    <a:pt x="94" y="218"/>
                    <a:pt x="92" y="218"/>
                  </a:cubicBezTo>
                  <a:cubicBezTo>
                    <a:pt x="92" y="218"/>
                    <a:pt x="92" y="217"/>
                    <a:pt x="93" y="217"/>
                  </a:cubicBezTo>
                  <a:cubicBezTo>
                    <a:pt x="93" y="217"/>
                    <a:pt x="93" y="217"/>
                    <a:pt x="94"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1"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9" y="217"/>
                  </a:cubicBezTo>
                  <a:cubicBezTo>
                    <a:pt x="88" y="218"/>
                    <a:pt x="88" y="218"/>
                    <a:pt x="87" y="218"/>
                  </a:cubicBezTo>
                  <a:lnTo>
                    <a:pt x="87" y="216"/>
                  </a:lnTo>
                  <a:cubicBezTo>
                    <a:pt x="86" y="217"/>
                    <a:pt x="86" y="217"/>
                    <a:pt x="85" y="217"/>
                  </a:cubicBezTo>
                  <a:cubicBezTo>
                    <a:pt x="84" y="218"/>
                    <a:pt x="84" y="218"/>
                    <a:pt x="84" y="219"/>
                  </a:cubicBezTo>
                  <a:cubicBezTo>
                    <a:pt x="83" y="219"/>
                    <a:pt x="83" y="219"/>
                    <a:pt x="82" y="219"/>
                  </a:cubicBezTo>
                  <a:cubicBezTo>
                    <a:pt x="81" y="219"/>
                    <a:pt x="80" y="219"/>
                    <a:pt x="79" y="219"/>
                  </a:cubicBezTo>
                  <a:cubicBezTo>
                    <a:pt x="79" y="219"/>
                    <a:pt x="79" y="220"/>
                    <a:pt x="78" y="220"/>
                  </a:cubicBezTo>
                  <a:cubicBezTo>
                    <a:pt x="77" y="221"/>
                    <a:pt x="77" y="221"/>
                    <a:pt x="76" y="222"/>
                  </a:cubicBezTo>
                  <a:lnTo>
                    <a:pt x="60" y="222"/>
                  </a:lnTo>
                  <a:cubicBezTo>
                    <a:pt x="60" y="222"/>
                    <a:pt x="59" y="221"/>
                    <a:pt x="58" y="221"/>
                  </a:cubicBezTo>
                  <a:cubicBezTo>
                    <a:pt x="58" y="221"/>
                    <a:pt x="58" y="220"/>
                    <a:pt x="57" y="219"/>
                  </a:cubicBezTo>
                  <a:cubicBezTo>
                    <a:pt x="57" y="219"/>
                    <a:pt x="57" y="220"/>
                    <a:pt x="57" y="220"/>
                  </a:cubicBezTo>
                  <a:cubicBezTo>
                    <a:pt x="57" y="220"/>
                    <a:pt x="57" y="220"/>
                    <a:pt x="57"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6" y="220"/>
                    <a:pt x="56" y="220"/>
                    <a:pt x="56" y="220"/>
                  </a:cubicBezTo>
                  <a:cubicBezTo>
                    <a:pt x="56" y="220"/>
                    <a:pt x="56" y="219"/>
                    <a:pt x="56" y="219"/>
                  </a:cubicBezTo>
                  <a:cubicBezTo>
                    <a:pt x="57" y="219"/>
                    <a:pt x="57" y="218"/>
                    <a:pt x="57" y="218"/>
                  </a:cubicBezTo>
                  <a:cubicBezTo>
                    <a:pt x="58" y="218"/>
                    <a:pt x="58" y="217"/>
                    <a:pt x="58" y="217"/>
                  </a:cubicBezTo>
                  <a:cubicBezTo>
                    <a:pt x="59" y="217"/>
                    <a:pt x="60" y="218"/>
                    <a:pt x="60" y="218"/>
                  </a:cubicBezTo>
                  <a:cubicBezTo>
                    <a:pt x="60" y="218"/>
                    <a:pt x="61" y="217"/>
                    <a:pt x="62" y="217"/>
                  </a:cubicBezTo>
                  <a:cubicBezTo>
                    <a:pt x="63" y="217"/>
                    <a:pt x="64" y="217"/>
                    <a:pt x="65" y="217"/>
                  </a:cubicBezTo>
                  <a:cubicBezTo>
                    <a:pt x="66" y="217"/>
                    <a:pt x="67"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6"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2" y="214"/>
                  </a:cubicBezTo>
                  <a:cubicBezTo>
                    <a:pt x="72" y="214"/>
                    <a:pt x="71" y="214"/>
                    <a:pt x="71" y="214"/>
                  </a:cubicBezTo>
                  <a:cubicBezTo>
                    <a:pt x="70" y="214"/>
                    <a:pt x="70" y="213"/>
                    <a:pt x="69" y="213"/>
                  </a:cubicBezTo>
                  <a:cubicBezTo>
                    <a:pt x="69" y="212"/>
                    <a:pt x="68" y="211"/>
                    <a:pt x="67" y="211"/>
                  </a:cubicBezTo>
                  <a:cubicBezTo>
                    <a:pt x="67" y="211"/>
                    <a:pt x="66" y="212"/>
                    <a:pt x="66" y="212"/>
                  </a:cubicBezTo>
                  <a:cubicBezTo>
                    <a:pt x="66" y="212"/>
                    <a:pt x="67" y="213"/>
                    <a:pt x="67" y="213"/>
                  </a:cubicBezTo>
                  <a:cubicBezTo>
                    <a:pt x="67" y="213"/>
                    <a:pt x="67" y="213"/>
                    <a:pt x="67" y="213"/>
                  </a:cubicBezTo>
                  <a:cubicBezTo>
                    <a:pt x="66" y="213"/>
                    <a:pt x="66" y="213"/>
                    <a:pt x="66" y="213"/>
                  </a:cubicBezTo>
                  <a:cubicBezTo>
                    <a:pt x="66" y="213"/>
                    <a:pt x="65" y="213"/>
                    <a:pt x="65" y="212"/>
                  </a:cubicBezTo>
                  <a:cubicBezTo>
                    <a:pt x="65" y="212"/>
                    <a:pt x="65" y="212"/>
                    <a:pt x="65" y="212"/>
                  </a:cubicBezTo>
                  <a:cubicBezTo>
                    <a:pt x="64" y="213"/>
                    <a:pt x="63" y="213"/>
                    <a:pt x="63" y="213"/>
                  </a:cubicBezTo>
                  <a:cubicBezTo>
                    <a:pt x="62" y="213"/>
                    <a:pt x="61" y="213"/>
                    <a:pt x="60" y="213"/>
                  </a:cubicBezTo>
                  <a:cubicBezTo>
                    <a:pt x="60" y="213"/>
                    <a:pt x="60"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4" y="215"/>
                  </a:cubicBezTo>
                  <a:cubicBezTo>
                    <a:pt x="53" y="215"/>
                    <a:pt x="53" y="214"/>
                    <a:pt x="53" y="214"/>
                  </a:cubicBezTo>
                  <a:cubicBezTo>
                    <a:pt x="53" y="214"/>
                    <a:pt x="53" y="214"/>
                    <a:pt x="53" y="214"/>
                  </a:cubicBezTo>
                  <a:cubicBezTo>
                    <a:pt x="52" y="213"/>
                    <a:pt x="52" y="214"/>
                    <a:pt x="52" y="214"/>
                  </a:cubicBezTo>
                  <a:cubicBezTo>
                    <a:pt x="51" y="214"/>
                    <a:pt x="51" y="214"/>
                    <a:pt x="51" y="214"/>
                  </a:cubicBezTo>
                  <a:cubicBezTo>
                    <a:pt x="51" y="213"/>
                    <a:pt x="52" y="213"/>
                    <a:pt x="52" y="213"/>
                  </a:cubicBezTo>
                  <a:cubicBezTo>
                    <a:pt x="52" y="213"/>
                    <a:pt x="52" y="212"/>
                    <a:pt x="53" y="212"/>
                  </a:cubicBezTo>
                  <a:cubicBezTo>
                    <a:pt x="53" y="212"/>
                    <a:pt x="53" y="212"/>
                    <a:pt x="53" y="211"/>
                  </a:cubicBezTo>
                  <a:cubicBezTo>
                    <a:pt x="53" y="212"/>
                    <a:pt x="52" y="212"/>
                    <a:pt x="51" y="212"/>
                  </a:cubicBezTo>
                  <a:cubicBezTo>
                    <a:pt x="51" y="213"/>
                    <a:pt x="50" y="213"/>
                    <a:pt x="49" y="213"/>
                  </a:cubicBezTo>
                  <a:cubicBezTo>
                    <a:pt x="48" y="213"/>
                    <a:pt x="48" y="213"/>
                    <a:pt x="47" y="213"/>
                  </a:cubicBezTo>
                  <a:cubicBezTo>
                    <a:pt x="47" y="214"/>
                    <a:pt x="47"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4" y="211"/>
                    <a:pt x="43" y="212"/>
                  </a:cubicBezTo>
                  <a:cubicBezTo>
                    <a:pt x="43" y="211"/>
                    <a:pt x="42" y="211"/>
                    <a:pt x="42" y="211"/>
                  </a:cubicBezTo>
                  <a:cubicBezTo>
                    <a:pt x="42" y="210"/>
                    <a:pt x="42" y="210"/>
                    <a:pt x="41" y="210"/>
                  </a:cubicBezTo>
                  <a:cubicBezTo>
                    <a:pt x="41" y="210"/>
                    <a:pt x="41" y="210"/>
                    <a:pt x="40" y="210"/>
                  </a:cubicBezTo>
                  <a:cubicBezTo>
                    <a:pt x="40" y="210"/>
                    <a:pt x="40" y="210"/>
                    <a:pt x="39" y="210"/>
                  </a:cubicBezTo>
                  <a:cubicBezTo>
                    <a:pt x="39" y="210"/>
                    <a:pt x="39"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6" y="212"/>
                  </a:cubicBezTo>
                  <a:cubicBezTo>
                    <a:pt x="36" y="212"/>
                    <a:pt x="36" y="213"/>
                    <a:pt x="36" y="214"/>
                  </a:cubicBezTo>
                  <a:cubicBezTo>
                    <a:pt x="35" y="214"/>
                    <a:pt x="35" y="213"/>
                    <a:pt x="34" y="213"/>
                  </a:cubicBezTo>
                  <a:cubicBezTo>
                    <a:pt x="34" y="212"/>
                    <a:pt x="34" y="211"/>
                    <a:pt x="33" y="211"/>
                  </a:cubicBezTo>
                  <a:cubicBezTo>
                    <a:pt x="33" y="211"/>
                    <a:pt x="32" y="211"/>
                    <a:pt x="32" y="211"/>
                  </a:cubicBezTo>
                  <a:cubicBezTo>
                    <a:pt x="31" y="211"/>
                    <a:pt x="31" y="212"/>
                    <a:pt x="32" y="213"/>
                  </a:cubicBezTo>
                  <a:cubicBezTo>
                    <a:pt x="31" y="212"/>
                    <a:pt x="31" y="212"/>
                    <a:pt x="30" y="211"/>
                  </a:cubicBezTo>
                  <a:cubicBezTo>
                    <a:pt x="30" y="211"/>
                    <a:pt x="30" y="210"/>
                    <a:pt x="31" y="210"/>
                  </a:cubicBezTo>
                  <a:cubicBezTo>
                    <a:pt x="30" y="210"/>
                    <a:pt x="29" y="210"/>
                    <a:pt x="29" y="210"/>
                  </a:cubicBezTo>
                  <a:cubicBezTo>
                    <a:pt x="28" y="210"/>
                    <a:pt x="28" y="211"/>
                    <a:pt x="28" y="211"/>
                  </a:cubicBezTo>
                  <a:cubicBezTo>
                    <a:pt x="27" y="211"/>
                    <a:pt x="27" y="212"/>
                    <a:pt x="28" y="212"/>
                  </a:cubicBezTo>
                  <a:cubicBezTo>
                    <a:pt x="28" y="212"/>
                    <a:pt x="28" y="212"/>
                    <a:pt x="28" y="212"/>
                  </a:cubicBezTo>
                  <a:cubicBezTo>
                    <a:pt x="28" y="212"/>
                    <a:pt x="28" y="213"/>
                    <a:pt x="28" y="213"/>
                  </a:cubicBezTo>
                  <a:cubicBezTo>
                    <a:pt x="28" y="213"/>
                    <a:pt x="28" y="213"/>
                    <a:pt x="28"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7" y="206"/>
                    <a:pt x="15" y="205"/>
                  </a:cubicBezTo>
                  <a:cubicBezTo>
                    <a:pt x="14" y="204"/>
                    <a:pt x="13" y="203"/>
                    <a:pt x="12" y="202"/>
                  </a:cubicBezTo>
                  <a:cubicBezTo>
                    <a:pt x="11" y="201"/>
                    <a:pt x="11" y="201"/>
                    <a:pt x="11" y="201"/>
                  </a:cubicBezTo>
                  <a:cubicBezTo>
                    <a:pt x="11" y="200"/>
                    <a:pt x="11" y="200"/>
                    <a:pt x="11" y="199"/>
                  </a:cubicBezTo>
                  <a:cubicBezTo>
                    <a:pt x="8" y="196"/>
                    <a:pt x="6" y="191"/>
                    <a:pt x="5" y="186"/>
                  </a:cubicBezTo>
                  <a:cubicBezTo>
                    <a:pt x="3" y="181"/>
                    <a:pt x="2" y="175"/>
                    <a:pt x="1" y="169"/>
                  </a:cubicBezTo>
                  <a:cubicBezTo>
                    <a:pt x="1" y="160"/>
                    <a:pt x="0" y="151"/>
                    <a:pt x="0" y="141"/>
                  </a:cubicBezTo>
                  <a:cubicBezTo>
                    <a:pt x="0" y="130"/>
                    <a:pt x="0" y="120"/>
                    <a:pt x="0" y="109"/>
                  </a:cubicBezTo>
                  <a:cubicBezTo>
                    <a:pt x="0" y="98"/>
                    <a:pt x="0" y="88"/>
                    <a:pt x="0" y="78"/>
                  </a:cubicBezTo>
                  <a:cubicBezTo>
                    <a:pt x="0" y="68"/>
                    <a:pt x="1" y="59"/>
                    <a:pt x="1" y="49"/>
                  </a:cubicBezTo>
                  <a:cubicBezTo>
                    <a:pt x="2" y="42"/>
                    <a:pt x="4" y="36"/>
                    <a:pt x="7" y="30"/>
                  </a:cubicBezTo>
                  <a:cubicBezTo>
                    <a:pt x="10" y="25"/>
                    <a:pt x="14" y="20"/>
                    <a:pt x="18" y="16"/>
                  </a:cubicBezTo>
                  <a:cubicBezTo>
                    <a:pt x="19" y="16"/>
                    <a:pt x="20" y="15"/>
                    <a:pt x="21" y="14"/>
                  </a:cubicBezTo>
                  <a:cubicBezTo>
                    <a:pt x="21" y="14"/>
                    <a:pt x="22" y="13"/>
                    <a:pt x="23" y="12"/>
                  </a:cubicBezTo>
                  <a:cubicBezTo>
                    <a:pt x="28" y="9"/>
                    <a:pt x="34" y="6"/>
                    <a:pt x="41" y="4"/>
                  </a:cubicBezTo>
                  <a:cubicBezTo>
                    <a:pt x="46" y="3"/>
                    <a:pt x="50" y="2"/>
                    <a:pt x="56" y="1"/>
                  </a:cubicBezTo>
                  <a:cubicBezTo>
                    <a:pt x="61" y="1"/>
                    <a:pt x="67" y="0"/>
                    <a:pt x="73" y="1"/>
                  </a:cubicBezTo>
                  <a:cubicBezTo>
                    <a:pt x="79" y="1"/>
                    <a:pt x="86"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2"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6"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5"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65">
              <a:extLst>
                <a:ext uri="{FF2B5EF4-FFF2-40B4-BE49-F238E27FC236}">
                  <a16:creationId xmlns:a16="http://schemas.microsoft.com/office/drawing/2014/main" id="{E2658D57-0307-4500-B65D-78AA63D92B2E}"/>
                </a:ext>
              </a:extLst>
            </p:cNvPr>
            <p:cNvSpPr>
              <a:spLocks noEditPoints="1"/>
            </p:cNvSpPr>
            <p:nvPr/>
          </p:nvSpPr>
          <p:spPr bwMode="auto">
            <a:xfrm>
              <a:off x="6380069" y="5528887"/>
              <a:ext cx="110047" cy="177767"/>
            </a:xfrm>
            <a:custGeom>
              <a:avLst/>
              <a:gdLst>
                <a:gd name="T0" fmla="*/ 99 w 131"/>
                <a:gd name="T1" fmla="*/ 1 h 213"/>
                <a:gd name="T2" fmla="*/ 40 w 131"/>
                <a:gd name="T3" fmla="*/ 203 h 213"/>
                <a:gd name="T4" fmla="*/ 74 w 131"/>
                <a:gd name="T5" fmla="*/ 202 h 213"/>
                <a:gd name="T6" fmla="*/ 43 w 131"/>
                <a:gd name="T7" fmla="*/ 205 h 213"/>
                <a:gd name="T8" fmla="*/ 45 w 131"/>
                <a:gd name="T9" fmla="*/ 205 h 213"/>
                <a:gd name="T10" fmla="*/ 47 w 131"/>
                <a:gd name="T11" fmla="*/ 207 h 213"/>
                <a:gd name="T12" fmla="*/ 70 w 131"/>
                <a:gd name="T13" fmla="*/ 206 h 213"/>
                <a:gd name="T14" fmla="*/ 57 w 131"/>
                <a:gd name="T15" fmla="*/ 206 h 213"/>
                <a:gd name="T16" fmla="*/ 43 w 131"/>
                <a:gd name="T17" fmla="*/ 205 h 213"/>
                <a:gd name="T18" fmla="*/ 59 w 131"/>
                <a:gd name="T19" fmla="*/ 205 h 213"/>
                <a:gd name="T20" fmla="*/ 61 w 131"/>
                <a:gd name="T21" fmla="*/ 203 h 213"/>
                <a:gd name="T22" fmla="*/ 53 w 131"/>
                <a:gd name="T23" fmla="*/ 202 h 213"/>
                <a:gd name="T24" fmla="*/ 73 w 131"/>
                <a:gd name="T25" fmla="*/ 123 h 213"/>
                <a:gd name="T26" fmla="*/ 62 w 131"/>
                <a:gd name="T27" fmla="*/ 68 h 213"/>
                <a:gd name="T28" fmla="*/ 38 w 131"/>
                <a:gd name="T29" fmla="*/ 69 h 213"/>
                <a:gd name="T30" fmla="*/ 34 w 131"/>
                <a:gd name="T31" fmla="*/ 68 h 213"/>
                <a:gd name="T32" fmla="*/ 45 w 131"/>
                <a:gd name="T33" fmla="*/ 58 h 213"/>
                <a:gd name="T34" fmla="*/ 59 w 131"/>
                <a:gd name="T35" fmla="*/ 50 h 213"/>
                <a:gd name="T36" fmla="*/ 24 w 131"/>
                <a:gd name="T37" fmla="*/ 37 h 213"/>
                <a:gd name="T38" fmla="*/ 20 w 131"/>
                <a:gd name="T39" fmla="*/ 25 h 213"/>
                <a:gd name="T40" fmla="*/ 23 w 131"/>
                <a:gd name="T41" fmla="*/ 26 h 213"/>
                <a:gd name="T42" fmla="*/ 43 w 131"/>
                <a:gd name="T43" fmla="*/ 15 h 213"/>
                <a:gd name="T44" fmla="*/ 52 w 131"/>
                <a:gd name="T45" fmla="*/ 7 h 213"/>
                <a:gd name="T46" fmla="*/ 48 w 131"/>
                <a:gd name="T47" fmla="*/ 5 h 213"/>
                <a:gd name="T48" fmla="*/ 42 w 131"/>
                <a:gd name="T49" fmla="*/ 2 h 213"/>
                <a:gd name="T50" fmla="*/ 38 w 131"/>
                <a:gd name="T51" fmla="*/ 2 h 213"/>
                <a:gd name="T52" fmla="*/ 44 w 131"/>
                <a:gd name="T53" fmla="*/ 2 h 213"/>
                <a:gd name="T54" fmla="*/ 51 w 131"/>
                <a:gd name="T55" fmla="*/ 0 h 213"/>
                <a:gd name="T56" fmla="*/ 56 w 131"/>
                <a:gd name="T57" fmla="*/ 23 h 213"/>
                <a:gd name="T58" fmla="*/ 57 w 131"/>
                <a:gd name="T59" fmla="*/ 33 h 213"/>
                <a:gd name="T60" fmla="*/ 58 w 131"/>
                <a:gd name="T61" fmla="*/ 40 h 213"/>
                <a:gd name="T62" fmla="*/ 60 w 131"/>
                <a:gd name="T63" fmla="*/ 52 h 213"/>
                <a:gd name="T64" fmla="*/ 74 w 131"/>
                <a:gd name="T65" fmla="*/ 30 h 213"/>
                <a:gd name="T66" fmla="*/ 83 w 131"/>
                <a:gd name="T67" fmla="*/ 3 h 213"/>
                <a:gd name="T68" fmla="*/ 100 w 131"/>
                <a:gd name="T69" fmla="*/ 3 h 213"/>
                <a:gd name="T70" fmla="*/ 106 w 131"/>
                <a:gd name="T71" fmla="*/ 0 h 213"/>
                <a:gd name="T72" fmla="*/ 112 w 131"/>
                <a:gd name="T73" fmla="*/ 7 h 213"/>
                <a:gd name="T74" fmla="*/ 117 w 131"/>
                <a:gd name="T75" fmla="*/ 0 h 213"/>
                <a:gd name="T76" fmla="*/ 122 w 131"/>
                <a:gd name="T77" fmla="*/ 0 h 213"/>
                <a:gd name="T78" fmla="*/ 127 w 131"/>
                <a:gd name="T79" fmla="*/ 4 h 213"/>
                <a:gd name="T80" fmla="*/ 129 w 131"/>
                <a:gd name="T81" fmla="*/ 7 h 213"/>
                <a:gd name="T82" fmla="*/ 118 w 131"/>
                <a:gd name="T83" fmla="*/ 45 h 213"/>
                <a:gd name="T84" fmla="*/ 98 w 131"/>
                <a:gd name="T85" fmla="*/ 111 h 213"/>
                <a:gd name="T86" fmla="*/ 89 w 131"/>
                <a:gd name="T87" fmla="*/ 181 h 213"/>
                <a:gd name="T88" fmla="*/ 90 w 131"/>
                <a:gd name="T89" fmla="*/ 213 h 213"/>
                <a:gd name="T90" fmla="*/ 85 w 131"/>
                <a:gd name="T91" fmla="*/ 210 h 213"/>
                <a:gd name="T92" fmla="*/ 78 w 131"/>
                <a:gd name="T93" fmla="*/ 208 h 213"/>
                <a:gd name="T94" fmla="*/ 73 w 131"/>
                <a:gd name="T95" fmla="*/ 206 h 213"/>
                <a:gd name="T96" fmla="*/ 68 w 131"/>
                <a:gd name="T97" fmla="*/ 208 h 213"/>
                <a:gd name="T98" fmla="*/ 62 w 131"/>
                <a:gd name="T99" fmla="*/ 206 h 213"/>
                <a:gd name="T100" fmla="*/ 57 w 131"/>
                <a:gd name="T101" fmla="*/ 210 h 213"/>
                <a:gd name="T102" fmla="*/ 51 w 131"/>
                <a:gd name="T103" fmla="*/ 206 h 213"/>
                <a:gd name="T104" fmla="*/ 46 w 131"/>
                <a:gd name="T105" fmla="*/ 208 h 213"/>
                <a:gd name="T106" fmla="*/ 42 w 131"/>
                <a:gd name="T107" fmla="*/ 210 h 213"/>
                <a:gd name="T108" fmla="*/ 41 w 131"/>
                <a:gd name="T109" fmla="*/ 141 h 213"/>
                <a:gd name="T110" fmla="*/ 27 w 131"/>
                <a:gd name="T111" fmla="*/ 93 h 213"/>
                <a:gd name="T112" fmla="*/ 9 w 131"/>
                <a:gd name="T113" fmla="*/ 32 h 213"/>
                <a:gd name="T114" fmla="*/ 4 w 131"/>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1"/>
                    <a:pt x="96" y="1"/>
                    <a:pt x="95" y="2"/>
                  </a:cubicBezTo>
                  <a:cubicBezTo>
                    <a:pt x="95" y="2"/>
                    <a:pt x="94" y="3"/>
                    <a:pt x="94" y="3"/>
                  </a:cubicBezTo>
                  <a:cubicBezTo>
                    <a:pt x="93" y="3"/>
                    <a:pt x="93" y="3"/>
                    <a:pt x="93" y="2"/>
                  </a:cubicBezTo>
                  <a:cubicBezTo>
                    <a:pt x="93" y="1"/>
                    <a:pt x="92" y="1"/>
                    <a:pt x="91" y="1"/>
                  </a:cubicBezTo>
                  <a:cubicBezTo>
                    <a:pt x="92" y="1"/>
                    <a:pt x="92" y="0"/>
                    <a:pt x="92" y="1"/>
                  </a:cubicBezTo>
                  <a:cubicBezTo>
                    <a:pt x="93" y="1"/>
                    <a:pt x="93" y="1"/>
                    <a:pt x="94" y="1"/>
                  </a:cubicBezTo>
                  <a:cubicBezTo>
                    <a:pt x="95" y="1"/>
                    <a:pt x="96" y="1"/>
                    <a:pt x="97" y="1"/>
                  </a:cubicBezTo>
                  <a:cubicBezTo>
                    <a:pt x="98" y="0"/>
                    <a:pt x="99" y="1"/>
                    <a:pt x="99" y="1"/>
                  </a:cubicBezTo>
                  <a:close/>
                  <a:moveTo>
                    <a:pt x="113" y="4"/>
                  </a:moveTo>
                  <a:cubicBezTo>
                    <a:pt x="113" y="4"/>
                    <a:pt x="113" y="4"/>
                    <a:pt x="113" y="4"/>
                  </a:cubicBezTo>
                  <a:cubicBezTo>
                    <a:pt x="113" y="5"/>
                    <a:pt x="113" y="5"/>
                    <a:pt x="113" y="5"/>
                  </a:cubicBezTo>
                  <a:cubicBezTo>
                    <a:pt x="112" y="4"/>
                    <a:pt x="112" y="4"/>
                    <a:pt x="112" y="5"/>
                  </a:cubicBezTo>
                  <a:cubicBezTo>
                    <a:pt x="111" y="5"/>
                    <a:pt x="111" y="5"/>
                    <a:pt x="110" y="5"/>
                  </a:cubicBezTo>
                  <a:cubicBezTo>
                    <a:pt x="110" y="4"/>
                    <a:pt x="110" y="4"/>
                    <a:pt x="111" y="4"/>
                  </a:cubicBezTo>
                  <a:cubicBezTo>
                    <a:pt x="112" y="3"/>
                    <a:pt x="112" y="3"/>
                    <a:pt x="113" y="4"/>
                  </a:cubicBezTo>
                  <a:close/>
                  <a:moveTo>
                    <a:pt x="41" y="202"/>
                  </a:moveTo>
                  <a:cubicBezTo>
                    <a:pt x="41" y="202"/>
                    <a:pt x="41" y="202"/>
                    <a:pt x="40" y="202"/>
                  </a:cubicBezTo>
                  <a:cubicBezTo>
                    <a:pt x="40" y="202"/>
                    <a:pt x="40" y="202"/>
                    <a:pt x="40" y="203"/>
                  </a:cubicBezTo>
                  <a:cubicBezTo>
                    <a:pt x="40" y="203"/>
                    <a:pt x="40" y="203"/>
                    <a:pt x="40" y="204"/>
                  </a:cubicBezTo>
                  <a:cubicBezTo>
                    <a:pt x="40" y="204"/>
                    <a:pt x="40" y="204"/>
                    <a:pt x="40" y="204"/>
                  </a:cubicBezTo>
                  <a:cubicBezTo>
                    <a:pt x="40" y="204"/>
                    <a:pt x="39" y="204"/>
                    <a:pt x="39" y="204"/>
                  </a:cubicBezTo>
                  <a:cubicBezTo>
                    <a:pt x="39" y="203"/>
                    <a:pt x="39" y="203"/>
                    <a:pt x="39" y="202"/>
                  </a:cubicBezTo>
                  <a:cubicBezTo>
                    <a:pt x="39" y="202"/>
                    <a:pt x="39" y="201"/>
                    <a:pt x="40" y="201"/>
                  </a:cubicBezTo>
                  <a:cubicBezTo>
                    <a:pt x="40" y="201"/>
                    <a:pt x="40" y="201"/>
                    <a:pt x="41" y="202"/>
                  </a:cubicBezTo>
                  <a:close/>
                  <a:moveTo>
                    <a:pt x="74" y="202"/>
                  </a:moveTo>
                  <a:cubicBezTo>
                    <a:pt x="75" y="202"/>
                    <a:pt x="75" y="202"/>
                    <a:pt x="75" y="202"/>
                  </a:cubicBezTo>
                  <a:cubicBezTo>
                    <a:pt x="75" y="202"/>
                    <a:pt x="75" y="202"/>
                    <a:pt x="75" y="202"/>
                  </a:cubicBezTo>
                  <a:cubicBezTo>
                    <a:pt x="74" y="202"/>
                    <a:pt x="74" y="202"/>
                    <a:pt x="74" y="202"/>
                  </a:cubicBezTo>
                  <a:lnTo>
                    <a:pt x="74" y="202"/>
                  </a:lnTo>
                  <a:close/>
                  <a:moveTo>
                    <a:pt x="47" y="202"/>
                  </a:moveTo>
                  <a:cubicBezTo>
                    <a:pt x="48" y="202"/>
                    <a:pt x="48" y="202"/>
                    <a:pt x="49" y="202"/>
                  </a:cubicBezTo>
                  <a:cubicBezTo>
                    <a:pt x="50" y="203"/>
                    <a:pt x="50" y="203"/>
                    <a:pt x="50" y="204"/>
                  </a:cubicBezTo>
                  <a:cubicBezTo>
                    <a:pt x="50" y="204"/>
                    <a:pt x="50" y="205"/>
                    <a:pt x="49" y="204"/>
                  </a:cubicBezTo>
                  <a:cubicBezTo>
                    <a:pt x="49" y="204"/>
                    <a:pt x="48" y="204"/>
                    <a:pt x="48" y="203"/>
                  </a:cubicBezTo>
                  <a:cubicBezTo>
                    <a:pt x="48" y="203"/>
                    <a:pt x="48" y="202"/>
                    <a:pt x="47" y="202"/>
                  </a:cubicBezTo>
                  <a:close/>
                  <a:moveTo>
                    <a:pt x="42" y="202"/>
                  </a:moveTo>
                  <a:cubicBezTo>
                    <a:pt x="42" y="203"/>
                    <a:pt x="43" y="203"/>
                    <a:pt x="43" y="203"/>
                  </a:cubicBezTo>
                  <a:cubicBezTo>
                    <a:pt x="43" y="204"/>
                    <a:pt x="43" y="204"/>
                    <a:pt x="43" y="205"/>
                  </a:cubicBezTo>
                  <a:cubicBezTo>
                    <a:pt x="42" y="205"/>
                    <a:pt x="42" y="205"/>
                    <a:pt x="42" y="204"/>
                  </a:cubicBezTo>
                  <a:cubicBezTo>
                    <a:pt x="41" y="203"/>
                    <a:pt x="42" y="203"/>
                    <a:pt x="42" y="202"/>
                  </a:cubicBezTo>
                  <a:close/>
                  <a:moveTo>
                    <a:pt x="80" y="203"/>
                  </a:moveTo>
                  <a:cubicBezTo>
                    <a:pt x="80" y="203"/>
                    <a:pt x="80" y="203"/>
                    <a:pt x="80" y="204"/>
                  </a:cubicBezTo>
                  <a:cubicBezTo>
                    <a:pt x="79" y="204"/>
                    <a:pt x="79" y="204"/>
                    <a:pt x="79" y="204"/>
                  </a:cubicBezTo>
                  <a:cubicBezTo>
                    <a:pt x="79" y="203"/>
                    <a:pt x="79" y="203"/>
                    <a:pt x="80" y="203"/>
                  </a:cubicBezTo>
                  <a:close/>
                  <a:moveTo>
                    <a:pt x="47" y="203"/>
                  </a:moveTo>
                  <a:cubicBezTo>
                    <a:pt x="47" y="204"/>
                    <a:pt x="47" y="204"/>
                    <a:pt x="47" y="205"/>
                  </a:cubicBezTo>
                  <a:cubicBezTo>
                    <a:pt x="47" y="206"/>
                    <a:pt x="46" y="206"/>
                    <a:pt x="46" y="206"/>
                  </a:cubicBezTo>
                  <a:cubicBezTo>
                    <a:pt x="45" y="206"/>
                    <a:pt x="45" y="206"/>
                    <a:pt x="45" y="205"/>
                  </a:cubicBezTo>
                  <a:cubicBezTo>
                    <a:pt x="45" y="205"/>
                    <a:pt x="45" y="205"/>
                    <a:pt x="45" y="204"/>
                  </a:cubicBezTo>
                  <a:cubicBezTo>
                    <a:pt x="45" y="204"/>
                    <a:pt x="46" y="204"/>
                    <a:pt x="46" y="204"/>
                  </a:cubicBezTo>
                  <a:cubicBezTo>
                    <a:pt x="46" y="203"/>
                    <a:pt x="46" y="203"/>
                    <a:pt x="47" y="203"/>
                  </a:cubicBezTo>
                  <a:close/>
                  <a:moveTo>
                    <a:pt x="81" y="204"/>
                  </a:moveTo>
                  <a:cubicBezTo>
                    <a:pt x="81" y="205"/>
                    <a:pt x="81" y="206"/>
                    <a:pt x="81" y="206"/>
                  </a:cubicBezTo>
                  <a:cubicBezTo>
                    <a:pt x="80" y="206"/>
                    <a:pt x="80" y="205"/>
                    <a:pt x="80" y="205"/>
                  </a:cubicBezTo>
                  <a:cubicBezTo>
                    <a:pt x="80" y="204"/>
                    <a:pt x="81" y="204"/>
                    <a:pt x="81" y="204"/>
                  </a:cubicBezTo>
                  <a:close/>
                  <a:moveTo>
                    <a:pt x="49" y="207"/>
                  </a:moveTo>
                  <a:cubicBezTo>
                    <a:pt x="49" y="207"/>
                    <a:pt x="48" y="207"/>
                    <a:pt x="48" y="207"/>
                  </a:cubicBezTo>
                  <a:cubicBezTo>
                    <a:pt x="48" y="207"/>
                    <a:pt x="47" y="207"/>
                    <a:pt x="47" y="207"/>
                  </a:cubicBezTo>
                  <a:cubicBezTo>
                    <a:pt x="47" y="206"/>
                    <a:pt x="48" y="206"/>
                    <a:pt x="48" y="206"/>
                  </a:cubicBezTo>
                  <a:cubicBezTo>
                    <a:pt x="49" y="206"/>
                    <a:pt x="49" y="207"/>
                    <a:pt x="49" y="207"/>
                  </a:cubicBezTo>
                  <a:close/>
                  <a:moveTo>
                    <a:pt x="56" y="208"/>
                  </a:moveTo>
                  <a:cubicBezTo>
                    <a:pt x="56" y="208"/>
                    <a:pt x="56" y="208"/>
                    <a:pt x="56" y="208"/>
                  </a:cubicBezTo>
                  <a:cubicBezTo>
                    <a:pt x="57" y="207"/>
                    <a:pt x="57" y="207"/>
                    <a:pt x="57" y="207"/>
                  </a:cubicBezTo>
                  <a:cubicBezTo>
                    <a:pt x="56" y="207"/>
                    <a:pt x="56" y="207"/>
                    <a:pt x="56" y="208"/>
                  </a:cubicBezTo>
                  <a:close/>
                  <a:moveTo>
                    <a:pt x="70" y="207"/>
                  </a:moveTo>
                  <a:cubicBezTo>
                    <a:pt x="70" y="208"/>
                    <a:pt x="70" y="208"/>
                    <a:pt x="71" y="207"/>
                  </a:cubicBezTo>
                  <a:cubicBezTo>
                    <a:pt x="70" y="207"/>
                    <a:pt x="70" y="207"/>
                    <a:pt x="70" y="207"/>
                  </a:cubicBezTo>
                  <a:cubicBezTo>
                    <a:pt x="71" y="207"/>
                    <a:pt x="70" y="206"/>
                    <a:pt x="70" y="206"/>
                  </a:cubicBezTo>
                  <a:cubicBezTo>
                    <a:pt x="70" y="206"/>
                    <a:pt x="70" y="206"/>
                    <a:pt x="70" y="206"/>
                  </a:cubicBezTo>
                  <a:cubicBezTo>
                    <a:pt x="70" y="207"/>
                    <a:pt x="70" y="207"/>
                    <a:pt x="70" y="207"/>
                  </a:cubicBezTo>
                  <a:close/>
                  <a:moveTo>
                    <a:pt x="58" y="208"/>
                  </a:moveTo>
                  <a:cubicBezTo>
                    <a:pt x="59" y="208"/>
                    <a:pt x="59" y="208"/>
                    <a:pt x="59" y="207"/>
                  </a:cubicBezTo>
                  <a:cubicBezTo>
                    <a:pt x="59" y="207"/>
                    <a:pt x="59" y="207"/>
                    <a:pt x="58" y="206"/>
                  </a:cubicBezTo>
                  <a:cubicBezTo>
                    <a:pt x="58" y="207"/>
                    <a:pt x="58" y="207"/>
                    <a:pt x="58" y="207"/>
                  </a:cubicBezTo>
                  <a:cubicBezTo>
                    <a:pt x="58" y="208"/>
                    <a:pt x="58" y="208"/>
                    <a:pt x="58" y="208"/>
                  </a:cubicBezTo>
                  <a:close/>
                  <a:moveTo>
                    <a:pt x="56" y="206"/>
                  </a:moveTo>
                  <a:cubicBezTo>
                    <a:pt x="56" y="206"/>
                    <a:pt x="56" y="206"/>
                    <a:pt x="56" y="206"/>
                  </a:cubicBezTo>
                  <a:cubicBezTo>
                    <a:pt x="56" y="206"/>
                    <a:pt x="57" y="206"/>
                    <a:pt x="57" y="206"/>
                  </a:cubicBezTo>
                  <a:cubicBezTo>
                    <a:pt x="57" y="206"/>
                    <a:pt x="57" y="206"/>
                    <a:pt x="57" y="206"/>
                  </a:cubicBezTo>
                  <a:cubicBezTo>
                    <a:pt x="56" y="206"/>
                    <a:pt x="56" y="206"/>
                    <a:pt x="56" y="206"/>
                  </a:cubicBezTo>
                  <a:close/>
                  <a:moveTo>
                    <a:pt x="42" y="206"/>
                  </a:moveTo>
                  <a:cubicBezTo>
                    <a:pt x="42" y="206"/>
                    <a:pt x="42" y="206"/>
                    <a:pt x="43" y="206"/>
                  </a:cubicBezTo>
                  <a:cubicBezTo>
                    <a:pt x="43" y="206"/>
                    <a:pt x="43" y="206"/>
                    <a:pt x="43" y="206"/>
                  </a:cubicBezTo>
                  <a:cubicBezTo>
                    <a:pt x="43" y="206"/>
                    <a:pt x="43" y="206"/>
                    <a:pt x="43" y="207"/>
                  </a:cubicBezTo>
                  <a:cubicBezTo>
                    <a:pt x="43" y="207"/>
                    <a:pt x="44" y="207"/>
                    <a:pt x="44" y="207"/>
                  </a:cubicBezTo>
                  <a:cubicBezTo>
                    <a:pt x="44" y="207"/>
                    <a:pt x="44" y="207"/>
                    <a:pt x="44" y="206"/>
                  </a:cubicBezTo>
                  <a:cubicBezTo>
                    <a:pt x="44" y="206"/>
                    <a:pt x="44" y="206"/>
                    <a:pt x="43" y="206"/>
                  </a:cubicBezTo>
                  <a:cubicBezTo>
                    <a:pt x="43" y="205"/>
                    <a:pt x="43" y="205"/>
                    <a:pt x="43" y="205"/>
                  </a:cubicBezTo>
                  <a:cubicBezTo>
                    <a:pt x="42" y="205"/>
                    <a:pt x="42" y="206"/>
                    <a:pt x="42" y="206"/>
                  </a:cubicBezTo>
                  <a:close/>
                  <a:moveTo>
                    <a:pt x="40" y="206"/>
                  </a:moveTo>
                  <a:cubicBezTo>
                    <a:pt x="40" y="206"/>
                    <a:pt x="40" y="206"/>
                    <a:pt x="40" y="206"/>
                  </a:cubicBezTo>
                  <a:cubicBezTo>
                    <a:pt x="40" y="205"/>
                    <a:pt x="40" y="205"/>
                    <a:pt x="40" y="205"/>
                  </a:cubicBezTo>
                  <a:cubicBezTo>
                    <a:pt x="40" y="205"/>
                    <a:pt x="40" y="206"/>
                    <a:pt x="40" y="206"/>
                  </a:cubicBezTo>
                  <a:close/>
                  <a:moveTo>
                    <a:pt x="59" y="205"/>
                  </a:moveTo>
                  <a:cubicBezTo>
                    <a:pt x="59" y="205"/>
                    <a:pt x="59" y="206"/>
                    <a:pt x="59" y="206"/>
                  </a:cubicBezTo>
                  <a:cubicBezTo>
                    <a:pt x="59" y="206"/>
                    <a:pt x="59" y="206"/>
                    <a:pt x="59" y="206"/>
                  </a:cubicBezTo>
                  <a:cubicBezTo>
                    <a:pt x="60" y="206"/>
                    <a:pt x="60" y="206"/>
                    <a:pt x="60" y="205"/>
                  </a:cubicBezTo>
                  <a:cubicBezTo>
                    <a:pt x="60" y="205"/>
                    <a:pt x="60" y="205"/>
                    <a:pt x="59" y="205"/>
                  </a:cubicBezTo>
                  <a:cubicBezTo>
                    <a:pt x="59" y="205"/>
                    <a:pt x="59" y="205"/>
                    <a:pt x="59" y="205"/>
                  </a:cubicBezTo>
                  <a:close/>
                  <a:moveTo>
                    <a:pt x="61" y="204"/>
                  </a:moveTo>
                  <a:cubicBezTo>
                    <a:pt x="61" y="205"/>
                    <a:pt x="61" y="205"/>
                    <a:pt x="61" y="205"/>
                  </a:cubicBezTo>
                  <a:cubicBezTo>
                    <a:pt x="61" y="205"/>
                    <a:pt x="61" y="204"/>
                    <a:pt x="61" y="204"/>
                  </a:cubicBezTo>
                  <a:cubicBezTo>
                    <a:pt x="61" y="204"/>
                    <a:pt x="61" y="204"/>
                    <a:pt x="61" y="204"/>
                  </a:cubicBezTo>
                  <a:close/>
                  <a:moveTo>
                    <a:pt x="57" y="204"/>
                  </a:moveTo>
                  <a:cubicBezTo>
                    <a:pt x="57" y="204"/>
                    <a:pt x="57" y="203"/>
                    <a:pt x="57" y="203"/>
                  </a:cubicBezTo>
                  <a:cubicBezTo>
                    <a:pt x="56" y="203"/>
                    <a:pt x="56" y="203"/>
                    <a:pt x="56" y="204"/>
                  </a:cubicBezTo>
                  <a:cubicBezTo>
                    <a:pt x="56" y="204"/>
                    <a:pt x="56" y="205"/>
                    <a:pt x="57" y="204"/>
                  </a:cubicBezTo>
                  <a:close/>
                  <a:moveTo>
                    <a:pt x="61" y="203"/>
                  </a:moveTo>
                  <a:cubicBezTo>
                    <a:pt x="61" y="203"/>
                    <a:pt x="61" y="202"/>
                    <a:pt x="61" y="202"/>
                  </a:cubicBezTo>
                  <a:cubicBezTo>
                    <a:pt x="60" y="202"/>
                    <a:pt x="60" y="202"/>
                    <a:pt x="60" y="203"/>
                  </a:cubicBezTo>
                  <a:cubicBezTo>
                    <a:pt x="60" y="203"/>
                    <a:pt x="60" y="203"/>
                    <a:pt x="60" y="203"/>
                  </a:cubicBezTo>
                  <a:cubicBezTo>
                    <a:pt x="60" y="203"/>
                    <a:pt x="60" y="203"/>
                    <a:pt x="60" y="203"/>
                  </a:cubicBezTo>
                  <a:cubicBezTo>
                    <a:pt x="60" y="204"/>
                    <a:pt x="61" y="204"/>
                    <a:pt x="61" y="203"/>
                  </a:cubicBezTo>
                  <a:close/>
                  <a:moveTo>
                    <a:pt x="53" y="203"/>
                  </a:moveTo>
                  <a:cubicBezTo>
                    <a:pt x="53" y="203"/>
                    <a:pt x="53" y="203"/>
                    <a:pt x="53" y="203"/>
                  </a:cubicBezTo>
                  <a:cubicBezTo>
                    <a:pt x="54" y="203"/>
                    <a:pt x="54" y="203"/>
                    <a:pt x="54" y="202"/>
                  </a:cubicBezTo>
                  <a:cubicBezTo>
                    <a:pt x="54" y="202"/>
                    <a:pt x="54" y="202"/>
                    <a:pt x="54" y="202"/>
                  </a:cubicBezTo>
                  <a:cubicBezTo>
                    <a:pt x="53" y="201"/>
                    <a:pt x="53" y="201"/>
                    <a:pt x="53" y="202"/>
                  </a:cubicBezTo>
                  <a:cubicBezTo>
                    <a:pt x="53" y="202"/>
                    <a:pt x="53" y="202"/>
                    <a:pt x="53" y="203"/>
                  </a:cubicBezTo>
                  <a:close/>
                  <a:moveTo>
                    <a:pt x="56" y="201"/>
                  </a:moveTo>
                  <a:cubicBezTo>
                    <a:pt x="56" y="200"/>
                    <a:pt x="56" y="200"/>
                    <a:pt x="56" y="200"/>
                  </a:cubicBezTo>
                  <a:cubicBezTo>
                    <a:pt x="56" y="201"/>
                    <a:pt x="56" y="201"/>
                    <a:pt x="56" y="201"/>
                  </a:cubicBezTo>
                  <a:close/>
                  <a:moveTo>
                    <a:pt x="45" y="142"/>
                  </a:moveTo>
                  <a:cubicBezTo>
                    <a:pt x="45" y="142"/>
                    <a:pt x="45" y="142"/>
                    <a:pt x="46" y="142"/>
                  </a:cubicBezTo>
                  <a:cubicBezTo>
                    <a:pt x="46" y="141"/>
                    <a:pt x="46" y="141"/>
                    <a:pt x="45" y="141"/>
                  </a:cubicBezTo>
                  <a:cubicBezTo>
                    <a:pt x="45" y="141"/>
                    <a:pt x="45" y="141"/>
                    <a:pt x="45" y="141"/>
                  </a:cubicBezTo>
                  <a:cubicBezTo>
                    <a:pt x="45" y="142"/>
                    <a:pt x="45" y="142"/>
                    <a:pt x="45" y="142"/>
                  </a:cubicBezTo>
                  <a:close/>
                  <a:moveTo>
                    <a:pt x="73" y="123"/>
                  </a:moveTo>
                  <a:cubicBezTo>
                    <a:pt x="72" y="123"/>
                    <a:pt x="72" y="123"/>
                    <a:pt x="72" y="123"/>
                  </a:cubicBezTo>
                  <a:cubicBezTo>
                    <a:pt x="71" y="123"/>
                    <a:pt x="71" y="123"/>
                    <a:pt x="71" y="124"/>
                  </a:cubicBezTo>
                  <a:cubicBezTo>
                    <a:pt x="71" y="124"/>
                    <a:pt x="71" y="125"/>
                    <a:pt x="70" y="125"/>
                  </a:cubicBezTo>
                  <a:cubicBezTo>
                    <a:pt x="70" y="126"/>
                    <a:pt x="70" y="126"/>
                    <a:pt x="70" y="126"/>
                  </a:cubicBezTo>
                  <a:cubicBezTo>
                    <a:pt x="71" y="127"/>
                    <a:pt x="71" y="128"/>
                    <a:pt x="72" y="127"/>
                  </a:cubicBezTo>
                  <a:cubicBezTo>
                    <a:pt x="72" y="127"/>
                    <a:pt x="73" y="127"/>
                    <a:pt x="73" y="126"/>
                  </a:cubicBezTo>
                  <a:cubicBezTo>
                    <a:pt x="73" y="126"/>
                    <a:pt x="73" y="125"/>
                    <a:pt x="73" y="124"/>
                  </a:cubicBezTo>
                  <a:cubicBezTo>
                    <a:pt x="73" y="124"/>
                    <a:pt x="73" y="124"/>
                    <a:pt x="73" y="123"/>
                  </a:cubicBezTo>
                  <a:close/>
                  <a:moveTo>
                    <a:pt x="62" y="70"/>
                  </a:moveTo>
                  <a:cubicBezTo>
                    <a:pt x="62" y="70"/>
                    <a:pt x="62" y="69"/>
                    <a:pt x="62" y="68"/>
                  </a:cubicBezTo>
                  <a:cubicBezTo>
                    <a:pt x="62" y="68"/>
                    <a:pt x="62" y="67"/>
                    <a:pt x="62" y="67"/>
                  </a:cubicBezTo>
                  <a:cubicBezTo>
                    <a:pt x="61" y="67"/>
                    <a:pt x="61" y="67"/>
                    <a:pt x="61" y="68"/>
                  </a:cubicBezTo>
                  <a:cubicBezTo>
                    <a:pt x="61" y="69"/>
                    <a:pt x="61" y="70"/>
                    <a:pt x="62" y="70"/>
                  </a:cubicBezTo>
                  <a:close/>
                  <a:moveTo>
                    <a:pt x="34" y="68"/>
                  </a:moveTo>
                  <a:cubicBezTo>
                    <a:pt x="34" y="68"/>
                    <a:pt x="35" y="69"/>
                    <a:pt x="35" y="69"/>
                  </a:cubicBezTo>
                  <a:cubicBezTo>
                    <a:pt x="36" y="69"/>
                    <a:pt x="36" y="70"/>
                    <a:pt x="36" y="70"/>
                  </a:cubicBezTo>
                  <a:cubicBezTo>
                    <a:pt x="36" y="71"/>
                    <a:pt x="36" y="71"/>
                    <a:pt x="37" y="72"/>
                  </a:cubicBezTo>
                  <a:cubicBezTo>
                    <a:pt x="37" y="71"/>
                    <a:pt x="37" y="71"/>
                    <a:pt x="37" y="71"/>
                  </a:cubicBezTo>
                  <a:cubicBezTo>
                    <a:pt x="37" y="70"/>
                    <a:pt x="37" y="70"/>
                    <a:pt x="37" y="69"/>
                  </a:cubicBezTo>
                  <a:cubicBezTo>
                    <a:pt x="37" y="69"/>
                    <a:pt x="37" y="69"/>
                    <a:pt x="38" y="69"/>
                  </a:cubicBezTo>
                  <a:cubicBezTo>
                    <a:pt x="38" y="69"/>
                    <a:pt x="38" y="69"/>
                    <a:pt x="38" y="68"/>
                  </a:cubicBezTo>
                  <a:cubicBezTo>
                    <a:pt x="38" y="68"/>
                    <a:pt x="38" y="67"/>
                    <a:pt x="37" y="67"/>
                  </a:cubicBezTo>
                  <a:cubicBezTo>
                    <a:pt x="37" y="67"/>
                    <a:pt x="37" y="68"/>
                    <a:pt x="36" y="68"/>
                  </a:cubicBezTo>
                  <a:cubicBezTo>
                    <a:pt x="36" y="68"/>
                    <a:pt x="36" y="68"/>
                    <a:pt x="35" y="67"/>
                  </a:cubicBezTo>
                  <a:cubicBezTo>
                    <a:pt x="35" y="67"/>
                    <a:pt x="35" y="67"/>
                    <a:pt x="35" y="67"/>
                  </a:cubicBezTo>
                  <a:cubicBezTo>
                    <a:pt x="35" y="67"/>
                    <a:pt x="35" y="67"/>
                    <a:pt x="35" y="67"/>
                  </a:cubicBezTo>
                  <a:cubicBezTo>
                    <a:pt x="35" y="67"/>
                    <a:pt x="35" y="67"/>
                    <a:pt x="35" y="66"/>
                  </a:cubicBezTo>
                  <a:cubicBezTo>
                    <a:pt x="35" y="66"/>
                    <a:pt x="35" y="66"/>
                    <a:pt x="35" y="66"/>
                  </a:cubicBezTo>
                  <a:cubicBezTo>
                    <a:pt x="35" y="67"/>
                    <a:pt x="35" y="67"/>
                    <a:pt x="34" y="67"/>
                  </a:cubicBezTo>
                  <a:cubicBezTo>
                    <a:pt x="34" y="67"/>
                    <a:pt x="34" y="67"/>
                    <a:pt x="34" y="68"/>
                  </a:cubicBezTo>
                  <a:close/>
                  <a:moveTo>
                    <a:pt x="44" y="60"/>
                  </a:moveTo>
                  <a:cubicBezTo>
                    <a:pt x="45" y="60"/>
                    <a:pt x="45" y="59"/>
                    <a:pt x="44" y="59"/>
                  </a:cubicBezTo>
                  <a:cubicBezTo>
                    <a:pt x="44" y="59"/>
                    <a:pt x="44" y="60"/>
                    <a:pt x="44" y="60"/>
                  </a:cubicBezTo>
                  <a:cubicBezTo>
                    <a:pt x="44" y="60"/>
                    <a:pt x="44" y="60"/>
                    <a:pt x="44" y="60"/>
                  </a:cubicBezTo>
                  <a:lnTo>
                    <a:pt x="44" y="60"/>
                  </a:lnTo>
                  <a:close/>
                  <a:moveTo>
                    <a:pt x="45" y="58"/>
                  </a:moveTo>
                  <a:cubicBezTo>
                    <a:pt x="45" y="58"/>
                    <a:pt x="46" y="58"/>
                    <a:pt x="46" y="57"/>
                  </a:cubicBezTo>
                  <a:cubicBezTo>
                    <a:pt x="46" y="57"/>
                    <a:pt x="46" y="56"/>
                    <a:pt x="45" y="56"/>
                  </a:cubicBezTo>
                  <a:cubicBezTo>
                    <a:pt x="44" y="56"/>
                    <a:pt x="44" y="56"/>
                    <a:pt x="44" y="57"/>
                  </a:cubicBezTo>
                  <a:cubicBezTo>
                    <a:pt x="44" y="58"/>
                    <a:pt x="44" y="58"/>
                    <a:pt x="45" y="58"/>
                  </a:cubicBezTo>
                  <a:close/>
                  <a:moveTo>
                    <a:pt x="47" y="51"/>
                  </a:moveTo>
                  <a:cubicBezTo>
                    <a:pt x="46" y="51"/>
                    <a:pt x="46" y="51"/>
                    <a:pt x="46" y="51"/>
                  </a:cubicBezTo>
                  <a:cubicBezTo>
                    <a:pt x="46" y="51"/>
                    <a:pt x="46" y="52"/>
                    <a:pt x="46" y="52"/>
                  </a:cubicBezTo>
                  <a:cubicBezTo>
                    <a:pt x="46" y="52"/>
                    <a:pt x="47" y="52"/>
                    <a:pt x="47" y="51"/>
                  </a:cubicBezTo>
                  <a:close/>
                  <a:moveTo>
                    <a:pt x="58" y="51"/>
                  </a:moveTo>
                  <a:cubicBezTo>
                    <a:pt x="58" y="51"/>
                    <a:pt x="58" y="51"/>
                    <a:pt x="58" y="52"/>
                  </a:cubicBezTo>
                  <a:cubicBezTo>
                    <a:pt x="59" y="52"/>
                    <a:pt x="59" y="52"/>
                    <a:pt x="59" y="52"/>
                  </a:cubicBezTo>
                  <a:cubicBezTo>
                    <a:pt x="60" y="52"/>
                    <a:pt x="60" y="52"/>
                    <a:pt x="60" y="51"/>
                  </a:cubicBezTo>
                  <a:cubicBezTo>
                    <a:pt x="60" y="51"/>
                    <a:pt x="59" y="51"/>
                    <a:pt x="59" y="51"/>
                  </a:cubicBezTo>
                  <a:cubicBezTo>
                    <a:pt x="59" y="50"/>
                    <a:pt x="59" y="50"/>
                    <a:pt x="59" y="50"/>
                  </a:cubicBezTo>
                  <a:cubicBezTo>
                    <a:pt x="58" y="50"/>
                    <a:pt x="58" y="50"/>
                    <a:pt x="58" y="51"/>
                  </a:cubicBezTo>
                  <a:close/>
                  <a:moveTo>
                    <a:pt x="82" y="38"/>
                  </a:moveTo>
                  <a:cubicBezTo>
                    <a:pt x="81" y="39"/>
                    <a:pt x="81" y="39"/>
                    <a:pt x="82" y="40"/>
                  </a:cubicBezTo>
                  <a:cubicBezTo>
                    <a:pt x="82" y="40"/>
                    <a:pt x="82" y="40"/>
                    <a:pt x="83" y="40"/>
                  </a:cubicBezTo>
                  <a:cubicBezTo>
                    <a:pt x="83" y="40"/>
                    <a:pt x="83" y="40"/>
                    <a:pt x="83" y="39"/>
                  </a:cubicBezTo>
                  <a:cubicBezTo>
                    <a:pt x="82" y="39"/>
                    <a:pt x="82" y="38"/>
                    <a:pt x="82" y="38"/>
                  </a:cubicBezTo>
                  <a:close/>
                  <a:moveTo>
                    <a:pt x="24" y="38"/>
                  </a:moveTo>
                  <a:cubicBezTo>
                    <a:pt x="24" y="38"/>
                    <a:pt x="24" y="38"/>
                    <a:pt x="25" y="38"/>
                  </a:cubicBezTo>
                  <a:cubicBezTo>
                    <a:pt x="25" y="38"/>
                    <a:pt x="26" y="38"/>
                    <a:pt x="26" y="38"/>
                  </a:cubicBezTo>
                  <a:cubicBezTo>
                    <a:pt x="25" y="37"/>
                    <a:pt x="25" y="37"/>
                    <a:pt x="24" y="37"/>
                  </a:cubicBezTo>
                  <a:cubicBezTo>
                    <a:pt x="24" y="37"/>
                    <a:pt x="24" y="37"/>
                    <a:pt x="24" y="38"/>
                  </a:cubicBezTo>
                  <a:close/>
                  <a:moveTo>
                    <a:pt x="55" y="32"/>
                  </a:moveTo>
                  <a:cubicBezTo>
                    <a:pt x="55" y="32"/>
                    <a:pt x="55" y="32"/>
                    <a:pt x="55" y="31"/>
                  </a:cubicBezTo>
                  <a:cubicBezTo>
                    <a:pt x="56" y="31"/>
                    <a:pt x="55" y="31"/>
                    <a:pt x="55" y="30"/>
                  </a:cubicBezTo>
                  <a:cubicBezTo>
                    <a:pt x="55" y="30"/>
                    <a:pt x="55" y="30"/>
                    <a:pt x="55" y="31"/>
                  </a:cubicBezTo>
                  <a:cubicBezTo>
                    <a:pt x="54" y="31"/>
                    <a:pt x="55" y="31"/>
                    <a:pt x="55" y="32"/>
                  </a:cubicBezTo>
                  <a:close/>
                  <a:moveTo>
                    <a:pt x="21" y="23"/>
                  </a:moveTo>
                  <a:cubicBezTo>
                    <a:pt x="21" y="23"/>
                    <a:pt x="21" y="23"/>
                    <a:pt x="21" y="23"/>
                  </a:cubicBezTo>
                  <a:cubicBezTo>
                    <a:pt x="20" y="23"/>
                    <a:pt x="20" y="23"/>
                    <a:pt x="20" y="23"/>
                  </a:cubicBezTo>
                  <a:cubicBezTo>
                    <a:pt x="20" y="24"/>
                    <a:pt x="20" y="25"/>
                    <a:pt x="20" y="25"/>
                  </a:cubicBezTo>
                  <a:cubicBezTo>
                    <a:pt x="20" y="26"/>
                    <a:pt x="20" y="26"/>
                    <a:pt x="20" y="27"/>
                  </a:cubicBezTo>
                  <a:cubicBezTo>
                    <a:pt x="20" y="27"/>
                    <a:pt x="20" y="27"/>
                    <a:pt x="20" y="27"/>
                  </a:cubicBezTo>
                  <a:cubicBezTo>
                    <a:pt x="20" y="27"/>
                    <a:pt x="19" y="28"/>
                    <a:pt x="19" y="28"/>
                  </a:cubicBezTo>
                  <a:cubicBezTo>
                    <a:pt x="19" y="28"/>
                    <a:pt x="19" y="29"/>
                    <a:pt x="19" y="29"/>
                  </a:cubicBezTo>
                  <a:cubicBezTo>
                    <a:pt x="20" y="29"/>
                    <a:pt x="20" y="29"/>
                    <a:pt x="20" y="29"/>
                  </a:cubicBezTo>
                  <a:cubicBezTo>
                    <a:pt x="21" y="29"/>
                    <a:pt x="21" y="29"/>
                    <a:pt x="21" y="28"/>
                  </a:cubicBezTo>
                  <a:cubicBezTo>
                    <a:pt x="21" y="28"/>
                    <a:pt x="21" y="28"/>
                    <a:pt x="21" y="28"/>
                  </a:cubicBezTo>
                  <a:cubicBezTo>
                    <a:pt x="21" y="27"/>
                    <a:pt x="22" y="27"/>
                    <a:pt x="22" y="27"/>
                  </a:cubicBezTo>
                  <a:cubicBezTo>
                    <a:pt x="23" y="27"/>
                    <a:pt x="23" y="27"/>
                    <a:pt x="23" y="26"/>
                  </a:cubicBezTo>
                  <a:cubicBezTo>
                    <a:pt x="23" y="26"/>
                    <a:pt x="23" y="26"/>
                    <a:pt x="23" y="26"/>
                  </a:cubicBezTo>
                  <a:cubicBezTo>
                    <a:pt x="23" y="25"/>
                    <a:pt x="23" y="25"/>
                    <a:pt x="23" y="25"/>
                  </a:cubicBezTo>
                  <a:cubicBezTo>
                    <a:pt x="23" y="24"/>
                    <a:pt x="23" y="24"/>
                    <a:pt x="23" y="23"/>
                  </a:cubicBezTo>
                  <a:cubicBezTo>
                    <a:pt x="23" y="22"/>
                    <a:pt x="22" y="21"/>
                    <a:pt x="22" y="21"/>
                  </a:cubicBezTo>
                  <a:cubicBezTo>
                    <a:pt x="22" y="21"/>
                    <a:pt x="22" y="21"/>
                    <a:pt x="22" y="22"/>
                  </a:cubicBezTo>
                  <a:cubicBezTo>
                    <a:pt x="22" y="22"/>
                    <a:pt x="22" y="22"/>
                    <a:pt x="21" y="23"/>
                  </a:cubicBezTo>
                  <a:close/>
                  <a:moveTo>
                    <a:pt x="44" y="15"/>
                  </a:moveTo>
                  <a:cubicBezTo>
                    <a:pt x="44" y="14"/>
                    <a:pt x="44" y="14"/>
                    <a:pt x="43" y="14"/>
                  </a:cubicBezTo>
                  <a:cubicBezTo>
                    <a:pt x="43" y="14"/>
                    <a:pt x="43" y="14"/>
                    <a:pt x="43" y="14"/>
                  </a:cubicBezTo>
                  <a:cubicBezTo>
                    <a:pt x="43" y="15"/>
                    <a:pt x="43" y="15"/>
                    <a:pt x="43" y="15"/>
                  </a:cubicBezTo>
                  <a:cubicBezTo>
                    <a:pt x="43" y="16"/>
                    <a:pt x="43" y="16"/>
                    <a:pt x="43" y="15"/>
                  </a:cubicBezTo>
                  <a:lnTo>
                    <a:pt x="44" y="15"/>
                  </a:lnTo>
                  <a:close/>
                  <a:moveTo>
                    <a:pt x="42" y="6"/>
                  </a:moveTo>
                  <a:cubicBezTo>
                    <a:pt x="41" y="6"/>
                    <a:pt x="41" y="7"/>
                    <a:pt x="41" y="7"/>
                  </a:cubicBezTo>
                  <a:cubicBezTo>
                    <a:pt x="42" y="8"/>
                    <a:pt x="42" y="8"/>
                    <a:pt x="42" y="8"/>
                  </a:cubicBezTo>
                  <a:cubicBezTo>
                    <a:pt x="43" y="8"/>
                    <a:pt x="43" y="8"/>
                    <a:pt x="43" y="7"/>
                  </a:cubicBezTo>
                  <a:cubicBezTo>
                    <a:pt x="44" y="7"/>
                    <a:pt x="44" y="6"/>
                    <a:pt x="44" y="6"/>
                  </a:cubicBezTo>
                  <a:cubicBezTo>
                    <a:pt x="43" y="6"/>
                    <a:pt x="43" y="6"/>
                    <a:pt x="43" y="6"/>
                  </a:cubicBezTo>
                  <a:cubicBezTo>
                    <a:pt x="42" y="6"/>
                    <a:pt x="42" y="6"/>
                    <a:pt x="42" y="6"/>
                  </a:cubicBezTo>
                  <a:close/>
                  <a:moveTo>
                    <a:pt x="51" y="9"/>
                  </a:moveTo>
                  <a:cubicBezTo>
                    <a:pt x="51" y="8"/>
                    <a:pt x="52" y="8"/>
                    <a:pt x="52" y="7"/>
                  </a:cubicBezTo>
                  <a:cubicBezTo>
                    <a:pt x="52" y="6"/>
                    <a:pt x="51" y="6"/>
                    <a:pt x="51" y="6"/>
                  </a:cubicBezTo>
                  <a:cubicBezTo>
                    <a:pt x="51" y="6"/>
                    <a:pt x="50" y="6"/>
                    <a:pt x="50" y="7"/>
                  </a:cubicBezTo>
                  <a:cubicBezTo>
                    <a:pt x="50" y="8"/>
                    <a:pt x="50" y="8"/>
                    <a:pt x="51" y="9"/>
                  </a:cubicBezTo>
                  <a:close/>
                  <a:moveTo>
                    <a:pt x="47" y="4"/>
                  </a:moveTo>
                  <a:cubicBezTo>
                    <a:pt x="46" y="4"/>
                    <a:pt x="45" y="4"/>
                    <a:pt x="46" y="4"/>
                  </a:cubicBezTo>
                  <a:cubicBezTo>
                    <a:pt x="46" y="5"/>
                    <a:pt x="46" y="5"/>
                    <a:pt x="46" y="6"/>
                  </a:cubicBezTo>
                  <a:cubicBezTo>
                    <a:pt x="46" y="6"/>
                    <a:pt x="45" y="7"/>
                    <a:pt x="45" y="7"/>
                  </a:cubicBezTo>
                  <a:cubicBezTo>
                    <a:pt x="45" y="8"/>
                    <a:pt x="45" y="8"/>
                    <a:pt x="45" y="8"/>
                  </a:cubicBezTo>
                  <a:cubicBezTo>
                    <a:pt x="46" y="8"/>
                    <a:pt x="47" y="8"/>
                    <a:pt x="47" y="7"/>
                  </a:cubicBezTo>
                  <a:cubicBezTo>
                    <a:pt x="47" y="7"/>
                    <a:pt x="48" y="6"/>
                    <a:pt x="48" y="5"/>
                  </a:cubicBezTo>
                  <a:cubicBezTo>
                    <a:pt x="48" y="5"/>
                    <a:pt x="47" y="5"/>
                    <a:pt x="47" y="4"/>
                  </a:cubicBezTo>
                  <a:cubicBezTo>
                    <a:pt x="47" y="4"/>
                    <a:pt x="47" y="4"/>
                    <a:pt x="47" y="4"/>
                  </a:cubicBezTo>
                  <a:close/>
                  <a:moveTo>
                    <a:pt x="119" y="5"/>
                  </a:moveTo>
                  <a:cubicBezTo>
                    <a:pt x="120" y="5"/>
                    <a:pt x="120" y="5"/>
                    <a:pt x="120" y="5"/>
                  </a:cubicBezTo>
                  <a:cubicBezTo>
                    <a:pt x="121" y="5"/>
                    <a:pt x="121" y="5"/>
                    <a:pt x="121" y="5"/>
                  </a:cubicBezTo>
                  <a:cubicBezTo>
                    <a:pt x="121" y="4"/>
                    <a:pt x="121" y="4"/>
                    <a:pt x="121" y="3"/>
                  </a:cubicBezTo>
                  <a:cubicBezTo>
                    <a:pt x="121" y="3"/>
                    <a:pt x="121" y="3"/>
                    <a:pt x="120" y="3"/>
                  </a:cubicBezTo>
                  <a:cubicBezTo>
                    <a:pt x="120" y="3"/>
                    <a:pt x="120" y="3"/>
                    <a:pt x="120" y="4"/>
                  </a:cubicBezTo>
                  <a:cubicBezTo>
                    <a:pt x="119" y="4"/>
                    <a:pt x="119" y="4"/>
                    <a:pt x="119" y="5"/>
                  </a:cubicBezTo>
                  <a:close/>
                  <a:moveTo>
                    <a:pt x="42" y="2"/>
                  </a:moveTo>
                  <a:cubicBezTo>
                    <a:pt x="42" y="3"/>
                    <a:pt x="42" y="3"/>
                    <a:pt x="43" y="3"/>
                  </a:cubicBezTo>
                  <a:cubicBezTo>
                    <a:pt x="43" y="4"/>
                    <a:pt x="43" y="4"/>
                    <a:pt x="43" y="4"/>
                  </a:cubicBezTo>
                  <a:cubicBezTo>
                    <a:pt x="43" y="3"/>
                    <a:pt x="44" y="3"/>
                    <a:pt x="44" y="3"/>
                  </a:cubicBezTo>
                  <a:cubicBezTo>
                    <a:pt x="44" y="3"/>
                    <a:pt x="44" y="2"/>
                    <a:pt x="43" y="2"/>
                  </a:cubicBezTo>
                  <a:cubicBezTo>
                    <a:pt x="43" y="2"/>
                    <a:pt x="43" y="2"/>
                    <a:pt x="42" y="2"/>
                  </a:cubicBezTo>
                  <a:close/>
                  <a:moveTo>
                    <a:pt x="38" y="2"/>
                  </a:moveTo>
                  <a:cubicBezTo>
                    <a:pt x="38" y="3"/>
                    <a:pt x="38" y="3"/>
                    <a:pt x="39" y="3"/>
                  </a:cubicBezTo>
                  <a:cubicBezTo>
                    <a:pt x="39" y="3"/>
                    <a:pt x="39" y="3"/>
                    <a:pt x="39" y="2"/>
                  </a:cubicBezTo>
                  <a:cubicBezTo>
                    <a:pt x="39" y="2"/>
                    <a:pt x="39" y="2"/>
                    <a:pt x="39" y="2"/>
                  </a:cubicBezTo>
                  <a:cubicBezTo>
                    <a:pt x="39" y="1"/>
                    <a:pt x="38" y="1"/>
                    <a:pt x="38" y="2"/>
                  </a:cubicBezTo>
                  <a:cubicBezTo>
                    <a:pt x="38" y="2"/>
                    <a:pt x="38" y="2"/>
                    <a:pt x="38" y="2"/>
                  </a:cubicBezTo>
                  <a:close/>
                  <a:moveTo>
                    <a:pt x="4" y="1"/>
                  </a:moveTo>
                  <a:cubicBezTo>
                    <a:pt x="4" y="1"/>
                    <a:pt x="4" y="1"/>
                    <a:pt x="4" y="1"/>
                  </a:cubicBezTo>
                  <a:cubicBezTo>
                    <a:pt x="4" y="1"/>
                    <a:pt x="5" y="1"/>
                    <a:pt x="5" y="0"/>
                  </a:cubicBezTo>
                  <a:cubicBezTo>
                    <a:pt x="6" y="0"/>
                    <a:pt x="7" y="0"/>
                    <a:pt x="8" y="0"/>
                  </a:cubicBezTo>
                  <a:lnTo>
                    <a:pt x="11" y="0"/>
                  </a:lnTo>
                  <a:cubicBezTo>
                    <a:pt x="16" y="0"/>
                    <a:pt x="21" y="0"/>
                    <a:pt x="27" y="0"/>
                  </a:cubicBezTo>
                  <a:cubicBezTo>
                    <a:pt x="32" y="0"/>
                    <a:pt x="38" y="0"/>
                    <a:pt x="43" y="0"/>
                  </a:cubicBezTo>
                  <a:cubicBezTo>
                    <a:pt x="43" y="0"/>
                    <a:pt x="43" y="1"/>
                    <a:pt x="43" y="1"/>
                  </a:cubicBezTo>
                  <a:cubicBezTo>
                    <a:pt x="43" y="1"/>
                    <a:pt x="44" y="2"/>
                    <a:pt x="44" y="2"/>
                  </a:cubicBezTo>
                  <a:cubicBezTo>
                    <a:pt x="44" y="2"/>
                    <a:pt x="45" y="2"/>
                    <a:pt x="45" y="2"/>
                  </a:cubicBezTo>
                  <a:cubicBezTo>
                    <a:pt x="45" y="1"/>
                    <a:pt x="45" y="1"/>
                    <a:pt x="45" y="0"/>
                  </a:cubicBezTo>
                  <a:cubicBezTo>
                    <a:pt x="46" y="0"/>
                    <a:pt x="46" y="0"/>
                    <a:pt x="47" y="0"/>
                  </a:cubicBezTo>
                  <a:cubicBezTo>
                    <a:pt x="47" y="1"/>
                    <a:pt x="47" y="1"/>
                    <a:pt x="46" y="2"/>
                  </a:cubicBezTo>
                  <a:cubicBezTo>
                    <a:pt x="47" y="3"/>
                    <a:pt x="47" y="3"/>
                    <a:pt x="48" y="3"/>
                  </a:cubicBezTo>
                  <a:cubicBezTo>
                    <a:pt x="48" y="3"/>
                    <a:pt x="49" y="3"/>
                    <a:pt x="50" y="2"/>
                  </a:cubicBezTo>
                  <a:cubicBezTo>
                    <a:pt x="49" y="2"/>
                    <a:pt x="49" y="2"/>
                    <a:pt x="49" y="2"/>
                  </a:cubicBezTo>
                  <a:cubicBezTo>
                    <a:pt x="49" y="1"/>
                    <a:pt x="49" y="1"/>
                    <a:pt x="49" y="0"/>
                  </a:cubicBezTo>
                  <a:cubicBezTo>
                    <a:pt x="49" y="0"/>
                    <a:pt x="49" y="0"/>
                    <a:pt x="50" y="0"/>
                  </a:cubicBezTo>
                  <a:lnTo>
                    <a:pt x="51" y="0"/>
                  </a:lnTo>
                  <a:lnTo>
                    <a:pt x="53" y="6"/>
                  </a:lnTo>
                  <a:cubicBezTo>
                    <a:pt x="53" y="6"/>
                    <a:pt x="53" y="7"/>
                    <a:pt x="53" y="8"/>
                  </a:cubicBezTo>
                  <a:cubicBezTo>
                    <a:pt x="53" y="8"/>
                    <a:pt x="53" y="9"/>
                    <a:pt x="53" y="10"/>
                  </a:cubicBezTo>
                  <a:cubicBezTo>
                    <a:pt x="53" y="10"/>
                    <a:pt x="53" y="11"/>
                    <a:pt x="53" y="11"/>
                  </a:cubicBezTo>
                  <a:cubicBezTo>
                    <a:pt x="54" y="12"/>
                    <a:pt x="54" y="12"/>
                    <a:pt x="54" y="13"/>
                  </a:cubicBezTo>
                  <a:cubicBezTo>
                    <a:pt x="54" y="14"/>
                    <a:pt x="54" y="14"/>
                    <a:pt x="54" y="15"/>
                  </a:cubicBezTo>
                  <a:cubicBezTo>
                    <a:pt x="54" y="15"/>
                    <a:pt x="54" y="16"/>
                    <a:pt x="54" y="16"/>
                  </a:cubicBezTo>
                  <a:lnTo>
                    <a:pt x="54" y="17"/>
                  </a:lnTo>
                  <a:cubicBezTo>
                    <a:pt x="55" y="18"/>
                    <a:pt x="55" y="19"/>
                    <a:pt x="55" y="20"/>
                  </a:cubicBezTo>
                  <a:cubicBezTo>
                    <a:pt x="55" y="21"/>
                    <a:pt x="55" y="22"/>
                    <a:pt x="56" y="23"/>
                  </a:cubicBezTo>
                  <a:cubicBezTo>
                    <a:pt x="56" y="23"/>
                    <a:pt x="56" y="24"/>
                    <a:pt x="56" y="24"/>
                  </a:cubicBezTo>
                  <a:cubicBezTo>
                    <a:pt x="56" y="25"/>
                    <a:pt x="56" y="25"/>
                    <a:pt x="56" y="26"/>
                  </a:cubicBezTo>
                  <a:cubicBezTo>
                    <a:pt x="56" y="26"/>
                    <a:pt x="56" y="26"/>
                    <a:pt x="56" y="27"/>
                  </a:cubicBezTo>
                  <a:cubicBezTo>
                    <a:pt x="56" y="27"/>
                    <a:pt x="56" y="27"/>
                    <a:pt x="56" y="27"/>
                  </a:cubicBezTo>
                  <a:cubicBezTo>
                    <a:pt x="56" y="27"/>
                    <a:pt x="56" y="28"/>
                    <a:pt x="56" y="28"/>
                  </a:cubicBezTo>
                  <a:cubicBezTo>
                    <a:pt x="56" y="28"/>
                    <a:pt x="56" y="29"/>
                    <a:pt x="56" y="29"/>
                  </a:cubicBezTo>
                  <a:cubicBezTo>
                    <a:pt x="56" y="29"/>
                    <a:pt x="56" y="29"/>
                    <a:pt x="56" y="29"/>
                  </a:cubicBezTo>
                  <a:cubicBezTo>
                    <a:pt x="57" y="29"/>
                    <a:pt x="57" y="30"/>
                    <a:pt x="57" y="30"/>
                  </a:cubicBezTo>
                  <a:cubicBezTo>
                    <a:pt x="57" y="30"/>
                    <a:pt x="57" y="30"/>
                    <a:pt x="57" y="31"/>
                  </a:cubicBezTo>
                  <a:cubicBezTo>
                    <a:pt x="57" y="32"/>
                    <a:pt x="57" y="32"/>
                    <a:pt x="57" y="33"/>
                  </a:cubicBezTo>
                  <a:cubicBezTo>
                    <a:pt x="57" y="33"/>
                    <a:pt x="57" y="33"/>
                    <a:pt x="57" y="33"/>
                  </a:cubicBezTo>
                  <a:cubicBezTo>
                    <a:pt x="57" y="33"/>
                    <a:pt x="57" y="34"/>
                    <a:pt x="57" y="34"/>
                  </a:cubicBezTo>
                  <a:cubicBezTo>
                    <a:pt x="57" y="34"/>
                    <a:pt x="57" y="35"/>
                    <a:pt x="57" y="35"/>
                  </a:cubicBezTo>
                  <a:cubicBezTo>
                    <a:pt x="56" y="36"/>
                    <a:pt x="56" y="36"/>
                    <a:pt x="56" y="37"/>
                  </a:cubicBezTo>
                  <a:cubicBezTo>
                    <a:pt x="56" y="38"/>
                    <a:pt x="56" y="39"/>
                    <a:pt x="56" y="39"/>
                  </a:cubicBezTo>
                  <a:cubicBezTo>
                    <a:pt x="56" y="39"/>
                    <a:pt x="57" y="39"/>
                    <a:pt x="57" y="38"/>
                  </a:cubicBezTo>
                  <a:cubicBezTo>
                    <a:pt x="57" y="38"/>
                    <a:pt x="57" y="37"/>
                    <a:pt x="57" y="37"/>
                  </a:cubicBezTo>
                  <a:cubicBezTo>
                    <a:pt x="58" y="37"/>
                    <a:pt x="58" y="37"/>
                    <a:pt x="58" y="38"/>
                  </a:cubicBezTo>
                  <a:cubicBezTo>
                    <a:pt x="58" y="38"/>
                    <a:pt x="58" y="39"/>
                    <a:pt x="58" y="39"/>
                  </a:cubicBezTo>
                  <a:cubicBezTo>
                    <a:pt x="58" y="40"/>
                    <a:pt x="58" y="40"/>
                    <a:pt x="58" y="40"/>
                  </a:cubicBezTo>
                  <a:lnTo>
                    <a:pt x="56" y="41"/>
                  </a:lnTo>
                  <a:cubicBezTo>
                    <a:pt x="56" y="41"/>
                    <a:pt x="56" y="42"/>
                    <a:pt x="56" y="43"/>
                  </a:cubicBezTo>
                  <a:cubicBezTo>
                    <a:pt x="56" y="43"/>
                    <a:pt x="56" y="44"/>
                    <a:pt x="56" y="44"/>
                  </a:cubicBezTo>
                  <a:cubicBezTo>
                    <a:pt x="56" y="45"/>
                    <a:pt x="56" y="45"/>
                    <a:pt x="57" y="46"/>
                  </a:cubicBezTo>
                  <a:cubicBezTo>
                    <a:pt x="57" y="46"/>
                    <a:pt x="57" y="46"/>
                    <a:pt x="57" y="46"/>
                  </a:cubicBezTo>
                  <a:cubicBezTo>
                    <a:pt x="58" y="46"/>
                    <a:pt x="58" y="46"/>
                    <a:pt x="58" y="46"/>
                  </a:cubicBezTo>
                  <a:cubicBezTo>
                    <a:pt x="59" y="45"/>
                    <a:pt x="59" y="45"/>
                    <a:pt x="59" y="45"/>
                  </a:cubicBezTo>
                  <a:cubicBezTo>
                    <a:pt x="59" y="45"/>
                    <a:pt x="59" y="45"/>
                    <a:pt x="59" y="45"/>
                  </a:cubicBezTo>
                  <a:cubicBezTo>
                    <a:pt x="59" y="46"/>
                    <a:pt x="59" y="46"/>
                    <a:pt x="59" y="46"/>
                  </a:cubicBezTo>
                  <a:cubicBezTo>
                    <a:pt x="60" y="48"/>
                    <a:pt x="60" y="50"/>
                    <a:pt x="60" y="52"/>
                  </a:cubicBezTo>
                  <a:cubicBezTo>
                    <a:pt x="61" y="57"/>
                    <a:pt x="62" y="62"/>
                    <a:pt x="63" y="67"/>
                  </a:cubicBezTo>
                  <a:cubicBezTo>
                    <a:pt x="63" y="72"/>
                    <a:pt x="64" y="78"/>
                    <a:pt x="64" y="83"/>
                  </a:cubicBezTo>
                  <a:cubicBezTo>
                    <a:pt x="65" y="81"/>
                    <a:pt x="65" y="80"/>
                    <a:pt x="66" y="78"/>
                  </a:cubicBezTo>
                  <a:cubicBezTo>
                    <a:pt x="66" y="76"/>
                    <a:pt x="66" y="74"/>
                    <a:pt x="66" y="72"/>
                  </a:cubicBezTo>
                  <a:cubicBezTo>
                    <a:pt x="67" y="70"/>
                    <a:pt x="67" y="67"/>
                    <a:pt x="67" y="65"/>
                  </a:cubicBezTo>
                  <a:cubicBezTo>
                    <a:pt x="68" y="62"/>
                    <a:pt x="68" y="60"/>
                    <a:pt x="69" y="58"/>
                  </a:cubicBezTo>
                  <a:lnTo>
                    <a:pt x="70" y="50"/>
                  </a:lnTo>
                  <a:cubicBezTo>
                    <a:pt x="70" y="48"/>
                    <a:pt x="71" y="47"/>
                    <a:pt x="71" y="45"/>
                  </a:cubicBezTo>
                  <a:cubicBezTo>
                    <a:pt x="71" y="44"/>
                    <a:pt x="71" y="42"/>
                    <a:pt x="72" y="40"/>
                  </a:cubicBezTo>
                  <a:lnTo>
                    <a:pt x="74" y="30"/>
                  </a:lnTo>
                  <a:cubicBezTo>
                    <a:pt x="74" y="29"/>
                    <a:pt x="74" y="29"/>
                    <a:pt x="74" y="28"/>
                  </a:cubicBezTo>
                  <a:cubicBezTo>
                    <a:pt x="75" y="26"/>
                    <a:pt x="75" y="25"/>
                    <a:pt x="75" y="23"/>
                  </a:cubicBezTo>
                  <a:cubicBezTo>
                    <a:pt x="75" y="22"/>
                    <a:pt x="76" y="20"/>
                    <a:pt x="76" y="19"/>
                  </a:cubicBezTo>
                  <a:cubicBezTo>
                    <a:pt x="77" y="16"/>
                    <a:pt x="77" y="13"/>
                    <a:pt x="78" y="9"/>
                  </a:cubicBezTo>
                  <a:cubicBezTo>
                    <a:pt x="79" y="6"/>
                    <a:pt x="79" y="3"/>
                    <a:pt x="80" y="0"/>
                  </a:cubicBezTo>
                  <a:cubicBezTo>
                    <a:pt x="81" y="0"/>
                    <a:pt x="81" y="0"/>
                    <a:pt x="82" y="0"/>
                  </a:cubicBezTo>
                  <a:cubicBezTo>
                    <a:pt x="82" y="0"/>
                    <a:pt x="83" y="0"/>
                    <a:pt x="83" y="0"/>
                  </a:cubicBezTo>
                  <a:cubicBezTo>
                    <a:pt x="83" y="1"/>
                    <a:pt x="83" y="1"/>
                    <a:pt x="82" y="1"/>
                  </a:cubicBezTo>
                  <a:cubicBezTo>
                    <a:pt x="82" y="2"/>
                    <a:pt x="82" y="2"/>
                    <a:pt x="82" y="2"/>
                  </a:cubicBezTo>
                  <a:cubicBezTo>
                    <a:pt x="83" y="2"/>
                    <a:pt x="83" y="3"/>
                    <a:pt x="83" y="3"/>
                  </a:cubicBezTo>
                  <a:cubicBezTo>
                    <a:pt x="84" y="3"/>
                    <a:pt x="84" y="3"/>
                    <a:pt x="85" y="3"/>
                  </a:cubicBezTo>
                  <a:cubicBezTo>
                    <a:pt x="85" y="3"/>
                    <a:pt x="86" y="3"/>
                    <a:pt x="86" y="3"/>
                  </a:cubicBezTo>
                  <a:cubicBezTo>
                    <a:pt x="87" y="2"/>
                    <a:pt x="87" y="2"/>
                    <a:pt x="87" y="2"/>
                  </a:cubicBezTo>
                  <a:cubicBezTo>
                    <a:pt x="87" y="1"/>
                    <a:pt x="88" y="1"/>
                    <a:pt x="88" y="0"/>
                  </a:cubicBezTo>
                  <a:cubicBezTo>
                    <a:pt x="89" y="0"/>
                    <a:pt x="90" y="0"/>
                    <a:pt x="90" y="0"/>
                  </a:cubicBezTo>
                  <a:cubicBezTo>
                    <a:pt x="91" y="2"/>
                    <a:pt x="92" y="3"/>
                    <a:pt x="93" y="3"/>
                  </a:cubicBezTo>
                  <a:cubicBezTo>
                    <a:pt x="93" y="3"/>
                    <a:pt x="94" y="3"/>
                    <a:pt x="94" y="3"/>
                  </a:cubicBezTo>
                  <a:cubicBezTo>
                    <a:pt x="95" y="4"/>
                    <a:pt x="95" y="3"/>
                    <a:pt x="95" y="3"/>
                  </a:cubicBezTo>
                  <a:cubicBezTo>
                    <a:pt x="96" y="3"/>
                    <a:pt x="97" y="3"/>
                    <a:pt x="98" y="3"/>
                  </a:cubicBezTo>
                  <a:cubicBezTo>
                    <a:pt x="98" y="3"/>
                    <a:pt x="99" y="3"/>
                    <a:pt x="100" y="3"/>
                  </a:cubicBezTo>
                  <a:cubicBezTo>
                    <a:pt x="100" y="3"/>
                    <a:pt x="100" y="3"/>
                    <a:pt x="101" y="3"/>
                  </a:cubicBezTo>
                  <a:cubicBezTo>
                    <a:pt x="102" y="3"/>
                    <a:pt x="103" y="3"/>
                    <a:pt x="104" y="3"/>
                  </a:cubicBezTo>
                  <a:cubicBezTo>
                    <a:pt x="105" y="3"/>
                    <a:pt x="105" y="2"/>
                    <a:pt x="105" y="1"/>
                  </a:cubicBezTo>
                  <a:cubicBezTo>
                    <a:pt x="105" y="1"/>
                    <a:pt x="104" y="1"/>
                    <a:pt x="104" y="1"/>
                  </a:cubicBezTo>
                  <a:cubicBezTo>
                    <a:pt x="103" y="1"/>
                    <a:pt x="103" y="1"/>
                    <a:pt x="102" y="1"/>
                  </a:cubicBezTo>
                  <a:cubicBezTo>
                    <a:pt x="102" y="1"/>
                    <a:pt x="101" y="1"/>
                    <a:pt x="101" y="1"/>
                  </a:cubicBezTo>
                  <a:cubicBezTo>
                    <a:pt x="101" y="1"/>
                    <a:pt x="100" y="1"/>
                    <a:pt x="100" y="0"/>
                  </a:cubicBezTo>
                  <a:cubicBezTo>
                    <a:pt x="101" y="0"/>
                    <a:pt x="101" y="0"/>
                    <a:pt x="103" y="0"/>
                  </a:cubicBezTo>
                  <a:cubicBezTo>
                    <a:pt x="104" y="0"/>
                    <a:pt x="105" y="0"/>
                    <a:pt x="105" y="0"/>
                  </a:cubicBezTo>
                  <a:cubicBezTo>
                    <a:pt x="105" y="0"/>
                    <a:pt x="106" y="0"/>
                    <a:pt x="106" y="0"/>
                  </a:cubicBezTo>
                  <a:cubicBezTo>
                    <a:pt x="106" y="0"/>
                    <a:pt x="106" y="0"/>
                    <a:pt x="107" y="0"/>
                  </a:cubicBezTo>
                  <a:cubicBezTo>
                    <a:pt x="107" y="1"/>
                    <a:pt x="107" y="1"/>
                    <a:pt x="107" y="1"/>
                  </a:cubicBezTo>
                  <a:cubicBezTo>
                    <a:pt x="107" y="1"/>
                    <a:pt x="107" y="2"/>
                    <a:pt x="107" y="2"/>
                  </a:cubicBezTo>
                  <a:cubicBezTo>
                    <a:pt x="107" y="2"/>
                    <a:pt x="107" y="3"/>
                    <a:pt x="107" y="3"/>
                  </a:cubicBezTo>
                  <a:cubicBezTo>
                    <a:pt x="107" y="3"/>
                    <a:pt x="107" y="3"/>
                    <a:pt x="107" y="4"/>
                  </a:cubicBezTo>
                  <a:cubicBezTo>
                    <a:pt x="107" y="4"/>
                    <a:pt x="107" y="5"/>
                    <a:pt x="107" y="5"/>
                  </a:cubicBezTo>
                  <a:cubicBezTo>
                    <a:pt x="107" y="6"/>
                    <a:pt x="107" y="6"/>
                    <a:pt x="108" y="6"/>
                  </a:cubicBezTo>
                  <a:cubicBezTo>
                    <a:pt x="108" y="6"/>
                    <a:pt x="109" y="6"/>
                    <a:pt x="109" y="6"/>
                  </a:cubicBezTo>
                  <a:cubicBezTo>
                    <a:pt x="110" y="6"/>
                    <a:pt x="110" y="6"/>
                    <a:pt x="111" y="6"/>
                  </a:cubicBezTo>
                  <a:cubicBezTo>
                    <a:pt x="111" y="6"/>
                    <a:pt x="111" y="7"/>
                    <a:pt x="112" y="7"/>
                  </a:cubicBezTo>
                  <a:cubicBezTo>
                    <a:pt x="112" y="7"/>
                    <a:pt x="112" y="7"/>
                    <a:pt x="113" y="7"/>
                  </a:cubicBezTo>
                  <a:cubicBezTo>
                    <a:pt x="114" y="7"/>
                    <a:pt x="114" y="7"/>
                    <a:pt x="115" y="6"/>
                  </a:cubicBezTo>
                  <a:cubicBezTo>
                    <a:pt x="115" y="6"/>
                    <a:pt x="116" y="5"/>
                    <a:pt x="116" y="5"/>
                  </a:cubicBezTo>
                  <a:cubicBezTo>
                    <a:pt x="116" y="4"/>
                    <a:pt x="116" y="4"/>
                    <a:pt x="115" y="4"/>
                  </a:cubicBezTo>
                  <a:cubicBezTo>
                    <a:pt x="115" y="4"/>
                    <a:pt x="114" y="3"/>
                    <a:pt x="114" y="3"/>
                  </a:cubicBezTo>
                  <a:cubicBezTo>
                    <a:pt x="114" y="3"/>
                    <a:pt x="114" y="3"/>
                    <a:pt x="115" y="3"/>
                  </a:cubicBezTo>
                  <a:cubicBezTo>
                    <a:pt x="115" y="3"/>
                    <a:pt x="115" y="3"/>
                    <a:pt x="115" y="3"/>
                  </a:cubicBezTo>
                  <a:cubicBezTo>
                    <a:pt x="115" y="3"/>
                    <a:pt x="116" y="3"/>
                    <a:pt x="116" y="2"/>
                  </a:cubicBezTo>
                  <a:cubicBezTo>
                    <a:pt x="116" y="2"/>
                    <a:pt x="116" y="2"/>
                    <a:pt x="116" y="1"/>
                  </a:cubicBezTo>
                  <a:cubicBezTo>
                    <a:pt x="116" y="1"/>
                    <a:pt x="117" y="1"/>
                    <a:pt x="117" y="0"/>
                  </a:cubicBezTo>
                  <a:cubicBezTo>
                    <a:pt x="117" y="0"/>
                    <a:pt x="118" y="0"/>
                    <a:pt x="118" y="0"/>
                  </a:cubicBezTo>
                  <a:cubicBezTo>
                    <a:pt x="118" y="1"/>
                    <a:pt x="118" y="1"/>
                    <a:pt x="118" y="1"/>
                  </a:cubicBezTo>
                  <a:cubicBezTo>
                    <a:pt x="118" y="1"/>
                    <a:pt x="118" y="1"/>
                    <a:pt x="117" y="2"/>
                  </a:cubicBezTo>
                  <a:cubicBezTo>
                    <a:pt x="117" y="2"/>
                    <a:pt x="117" y="3"/>
                    <a:pt x="117" y="3"/>
                  </a:cubicBezTo>
                  <a:cubicBezTo>
                    <a:pt x="117" y="4"/>
                    <a:pt x="118" y="5"/>
                    <a:pt x="118" y="5"/>
                  </a:cubicBezTo>
                  <a:cubicBezTo>
                    <a:pt x="118" y="5"/>
                    <a:pt x="118" y="5"/>
                    <a:pt x="118" y="5"/>
                  </a:cubicBezTo>
                  <a:cubicBezTo>
                    <a:pt x="118" y="4"/>
                    <a:pt x="118" y="4"/>
                    <a:pt x="118" y="4"/>
                  </a:cubicBezTo>
                  <a:cubicBezTo>
                    <a:pt x="119" y="3"/>
                    <a:pt x="119" y="2"/>
                    <a:pt x="119" y="1"/>
                  </a:cubicBezTo>
                  <a:cubicBezTo>
                    <a:pt x="119" y="0"/>
                    <a:pt x="120" y="0"/>
                    <a:pt x="120" y="0"/>
                  </a:cubicBezTo>
                  <a:cubicBezTo>
                    <a:pt x="121" y="0"/>
                    <a:pt x="121" y="0"/>
                    <a:pt x="122" y="0"/>
                  </a:cubicBezTo>
                  <a:cubicBezTo>
                    <a:pt x="122" y="1"/>
                    <a:pt x="122" y="2"/>
                    <a:pt x="122" y="3"/>
                  </a:cubicBezTo>
                  <a:cubicBezTo>
                    <a:pt x="122" y="5"/>
                    <a:pt x="122" y="5"/>
                    <a:pt x="123" y="5"/>
                  </a:cubicBezTo>
                  <a:cubicBezTo>
                    <a:pt x="123" y="5"/>
                    <a:pt x="124" y="5"/>
                    <a:pt x="124" y="5"/>
                  </a:cubicBezTo>
                  <a:cubicBezTo>
                    <a:pt x="124" y="4"/>
                    <a:pt x="124" y="4"/>
                    <a:pt x="124" y="3"/>
                  </a:cubicBezTo>
                  <a:lnTo>
                    <a:pt x="124" y="2"/>
                  </a:lnTo>
                  <a:cubicBezTo>
                    <a:pt x="124" y="1"/>
                    <a:pt x="124" y="1"/>
                    <a:pt x="124" y="1"/>
                  </a:cubicBezTo>
                  <a:cubicBezTo>
                    <a:pt x="125" y="1"/>
                    <a:pt x="125" y="2"/>
                    <a:pt x="125" y="3"/>
                  </a:cubicBezTo>
                  <a:cubicBezTo>
                    <a:pt x="125" y="4"/>
                    <a:pt x="125" y="5"/>
                    <a:pt x="125" y="5"/>
                  </a:cubicBezTo>
                  <a:cubicBezTo>
                    <a:pt x="125" y="5"/>
                    <a:pt x="126" y="5"/>
                    <a:pt x="126" y="5"/>
                  </a:cubicBezTo>
                  <a:cubicBezTo>
                    <a:pt x="126" y="5"/>
                    <a:pt x="127" y="4"/>
                    <a:pt x="127" y="4"/>
                  </a:cubicBezTo>
                  <a:cubicBezTo>
                    <a:pt x="127" y="4"/>
                    <a:pt x="128" y="4"/>
                    <a:pt x="128" y="4"/>
                  </a:cubicBezTo>
                  <a:cubicBezTo>
                    <a:pt x="128" y="4"/>
                    <a:pt x="129" y="4"/>
                    <a:pt x="129" y="4"/>
                  </a:cubicBezTo>
                  <a:cubicBezTo>
                    <a:pt x="129" y="3"/>
                    <a:pt x="129" y="3"/>
                    <a:pt x="128" y="3"/>
                  </a:cubicBezTo>
                  <a:cubicBezTo>
                    <a:pt x="128" y="2"/>
                    <a:pt x="128" y="2"/>
                    <a:pt x="128" y="2"/>
                  </a:cubicBezTo>
                  <a:cubicBezTo>
                    <a:pt x="128" y="1"/>
                    <a:pt x="129" y="1"/>
                    <a:pt x="129" y="1"/>
                  </a:cubicBezTo>
                  <a:cubicBezTo>
                    <a:pt x="129" y="1"/>
                    <a:pt x="129" y="1"/>
                    <a:pt x="130" y="0"/>
                  </a:cubicBezTo>
                  <a:cubicBezTo>
                    <a:pt x="130" y="0"/>
                    <a:pt x="130" y="0"/>
                    <a:pt x="131" y="0"/>
                  </a:cubicBezTo>
                  <a:cubicBezTo>
                    <a:pt x="131" y="1"/>
                    <a:pt x="131" y="1"/>
                    <a:pt x="131" y="2"/>
                  </a:cubicBezTo>
                  <a:cubicBezTo>
                    <a:pt x="131" y="2"/>
                    <a:pt x="130" y="3"/>
                    <a:pt x="130" y="3"/>
                  </a:cubicBezTo>
                  <a:cubicBezTo>
                    <a:pt x="130" y="4"/>
                    <a:pt x="129" y="6"/>
                    <a:pt x="129" y="7"/>
                  </a:cubicBezTo>
                  <a:cubicBezTo>
                    <a:pt x="129" y="8"/>
                    <a:pt x="128" y="10"/>
                    <a:pt x="128" y="11"/>
                  </a:cubicBezTo>
                  <a:cubicBezTo>
                    <a:pt x="127" y="13"/>
                    <a:pt x="126" y="16"/>
                    <a:pt x="126" y="18"/>
                  </a:cubicBezTo>
                  <a:cubicBezTo>
                    <a:pt x="125" y="20"/>
                    <a:pt x="124" y="22"/>
                    <a:pt x="124" y="25"/>
                  </a:cubicBezTo>
                  <a:cubicBezTo>
                    <a:pt x="124" y="25"/>
                    <a:pt x="124" y="25"/>
                    <a:pt x="123" y="25"/>
                  </a:cubicBezTo>
                  <a:cubicBezTo>
                    <a:pt x="123" y="26"/>
                    <a:pt x="123" y="27"/>
                    <a:pt x="123" y="27"/>
                  </a:cubicBezTo>
                  <a:cubicBezTo>
                    <a:pt x="123" y="28"/>
                    <a:pt x="122" y="28"/>
                    <a:pt x="122" y="29"/>
                  </a:cubicBezTo>
                  <a:lnTo>
                    <a:pt x="122" y="30"/>
                  </a:lnTo>
                  <a:cubicBezTo>
                    <a:pt x="122" y="31"/>
                    <a:pt x="121" y="33"/>
                    <a:pt x="121" y="35"/>
                  </a:cubicBezTo>
                  <a:cubicBezTo>
                    <a:pt x="120" y="36"/>
                    <a:pt x="120" y="38"/>
                    <a:pt x="119" y="39"/>
                  </a:cubicBezTo>
                  <a:cubicBezTo>
                    <a:pt x="119" y="41"/>
                    <a:pt x="118" y="43"/>
                    <a:pt x="118" y="45"/>
                  </a:cubicBezTo>
                  <a:cubicBezTo>
                    <a:pt x="117" y="47"/>
                    <a:pt x="116" y="48"/>
                    <a:pt x="116" y="50"/>
                  </a:cubicBezTo>
                  <a:cubicBezTo>
                    <a:pt x="115" y="52"/>
                    <a:pt x="115" y="54"/>
                    <a:pt x="114" y="56"/>
                  </a:cubicBezTo>
                  <a:cubicBezTo>
                    <a:pt x="114" y="58"/>
                    <a:pt x="113" y="60"/>
                    <a:pt x="113" y="62"/>
                  </a:cubicBezTo>
                  <a:cubicBezTo>
                    <a:pt x="113" y="62"/>
                    <a:pt x="112" y="62"/>
                    <a:pt x="112" y="63"/>
                  </a:cubicBezTo>
                  <a:cubicBezTo>
                    <a:pt x="112" y="64"/>
                    <a:pt x="112" y="64"/>
                    <a:pt x="112" y="65"/>
                  </a:cubicBezTo>
                  <a:lnTo>
                    <a:pt x="112" y="65"/>
                  </a:lnTo>
                  <a:cubicBezTo>
                    <a:pt x="110" y="72"/>
                    <a:pt x="108" y="78"/>
                    <a:pt x="106" y="85"/>
                  </a:cubicBezTo>
                  <a:cubicBezTo>
                    <a:pt x="104" y="91"/>
                    <a:pt x="102" y="98"/>
                    <a:pt x="100" y="104"/>
                  </a:cubicBezTo>
                  <a:lnTo>
                    <a:pt x="100" y="105"/>
                  </a:lnTo>
                  <a:cubicBezTo>
                    <a:pt x="99" y="107"/>
                    <a:pt x="99" y="109"/>
                    <a:pt x="98" y="111"/>
                  </a:cubicBezTo>
                  <a:cubicBezTo>
                    <a:pt x="97" y="114"/>
                    <a:pt x="97" y="116"/>
                    <a:pt x="96" y="118"/>
                  </a:cubicBezTo>
                  <a:cubicBezTo>
                    <a:pt x="96" y="120"/>
                    <a:pt x="95" y="121"/>
                    <a:pt x="95" y="122"/>
                  </a:cubicBezTo>
                  <a:cubicBezTo>
                    <a:pt x="94" y="124"/>
                    <a:pt x="94" y="126"/>
                    <a:pt x="93" y="128"/>
                  </a:cubicBezTo>
                  <a:lnTo>
                    <a:pt x="92" y="131"/>
                  </a:lnTo>
                  <a:cubicBezTo>
                    <a:pt x="92" y="132"/>
                    <a:pt x="92" y="133"/>
                    <a:pt x="91" y="134"/>
                  </a:cubicBezTo>
                  <a:cubicBezTo>
                    <a:pt x="91" y="135"/>
                    <a:pt x="91" y="136"/>
                    <a:pt x="90" y="136"/>
                  </a:cubicBezTo>
                  <a:cubicBezTo>
                    <a:pt x="90" y="144"/>
                    <a:pt x="90" y="152"/>
                    <a:pt x="91" y="159"/>
                  </a:cubicBezTo>
                  <a:cubicBezTo>
                    <a:pt x="91" y="167"/>
                    <a:pt x="91" y="175"/>
                    <a:pt x="90" y="182"/>
                  </a:cubicBezTo>
                  <a:cubicBezTo>
                    <a:pt x="90" y="182"/>
                    <a:pt x="90" y="182"/>
                    <a:pt x="90" y="182"/>
                  </a:cubicBezTo>
                  <a:cubicBezTo>
                    <a:pt x="90" y="182"/>
                    <a:pt x="89" y="181"/>
                    <a:pt x="89" y="181"/>
                  </a:cubicBezTo>
                  <a:cubicBezTo>
                    <a:pt x="89" y="181"/>
                    <a:pt x="88" y="182"/>
                    <a:pt x="88" y="182"/>
                  </a:cubicBezTo>
                  <a:cubicBezTo>
                    <a:pt x="88" y="183"/>
                    <a:pt x="88" y="183"/>
                    <a:pt x="88" y="183"/>
                  </a:cubicBezTo>
                  <a:cubicBezTo>
                    <a:pt x="88" y="183"/>
                    <a:pt x="88" y="184"/>
                    <a:pt x="88" y="184"/>
                  </a:cubicBezTo>
                  <a:cubicBezTo>
                    <a:pt x="89" y="184"/>
                    <a:pt x="89" y="184"/>
                    <a:pt x="89" y="184"/>
                  </a:cubicBezTo>
                  <a:cubicBezTo>
                    <a:pt x="90" y="184"/>
                    <a:pt x="90" y="184"/>
                    <a:pt x="90" y="184"/>
                  </a:cubicBezTo>
                  <a:cubicBezTo>
                    <a:pt x="90" y="184"/>
                    <a:pt x="90" y="184"/>
                    <a:pt x="90" y="185"/>
                  </a:cubicBezTo>
                  <a:cubicBezTo>
                    <a:pt x="91" y="185"/>
                    <a:pt x="91" y="186"/>
                    <a:pt x="91" y="187"/>
                  </a:cubicBezTo>
                  <a:cubicBezTo>
                    <a:pt x="91" y="188"/>
                    <a:pt x="90" y="189"/>
                    <a:pt x="90" y="190"/>
                  </a:cubicBezTo>
                  <a:cubicBezTo>
                    <a:pt x="90" y="194"/>
                    <a:pt x="90" y="198"/>
                    <a:pt x="91" y="202"/>
                  </a:cubicBezTo>
                  <a:cubicBezTo>
                    <a:pt x="91" y="205"/>
                    <a:pt x="91" y="209"/>
                    <a:pt x="90" y="213"/>
                  </a:cubicBezTo>
                  <a:cubicBezTo>
                    <a:pt x="90" y="213"/>
                    <a:pt x="90" y="213"/>
                    <a:pt x="89" y="213"/>
                  </a:cubicBezTo>
                  <a:cubicBezTo>
                    <a:pt x="89" y="212"/>
                    <a:pt x="89" y="211"/>
                    <a:pt x="88" y="211"/>
                  </a:cubicBezTo>
                  <a:cubicBezTo>
                    <a:pt x="88" y="211"/>
                    <a:pt x="87" y="211"/>
                    <a:pt x="87" y="211"/>
                  </a:cubicBezTo>
                  <a:cubicBezTo>
                    <a:pt x="87" y="211"/>
                    <a:pt x="87" y="211"/>
                    <a:pt x="87" y="211"/>
                  </a:cubicBezTo>
                  <a:cubicBezTo>
                    <a:pt x="87" y="210"/>
                    <a:pt x="88" y="210"/>
                    <a:pt x="88" y="210"/>
                  </a:cubicBezTo>
                  <a:cubicBezTo>
                    <a:pt x="88" y="210"/>
                    <a:pt x="88" y="209"/>
                    <a:pt x="88" y="209"/>
                  </a:cubicBezTo>
                  <a:cubicBezTo>
                    <a:pt x="88" y="209"/>
                    <a:pt x="88" y="208"/>
                    <a:pt x="88" y="208"/>
                  </a:cubicBezTo>
                  <a:cubicBezTo>
                    <a:pt x="88" y="208"/>
                    <a:pt x="87" y="208"/>
                    <a:pt x="87" y="209"/>
                  </a:cubicBezTo>
                  <a:cubicBezTo>
                    <a:pt x="87" y="209"/>
                    <a:pt x="87" y="210"/>
                    <a:pt x="87" y="210"/>
                  </a:cubicBezTo>
                  <a:cubicBezTo>
                    <a:pt x="86" y="210"/>
                    <a:pt x="85" y="210"/>
                    <a:pt x="85" y="210"/>
                  </a:cubicBezTo>
                  <a:cubicBezTo>
                    <a:pt x="84" y="210"/>
                    <a:pt x="84" y="210"/>
                    <a:pt x="83" y="210"/>
                  </a:cubicBezTo>
                  <a:cubicBezTo>
                    <a:pt x="83" y="210"/>
                    <a:pt x="83" y="210"/>
                    <a:pt x="82" y="211"/>
                  </a:cubicBezTo>
                  <a:cubicBezTo>
                    <a:pt x="82" y="211"/>
                    <a:pt x="82" y="211"/>
                    <a:pt x="81" y="211"/>
                  </a:cubicBezTo>
                  <a:cubicBezTo>
                    <a:pt x="81" y="211"/>
                    <a:pt x="81" y="210"/>
                    <a:pt x="81" y="210"/>
                  </a:cubicBezTo>
                  <a:cubicBezTo>
                    <a:pt x="81" y="209"/>
                    <a:pt x="81" y="209"/>
                    <a:pt x="81" y="209"/>
                  </a:cubicBezTo>
                  <a:cubicBezTo>
                    <a:pt x="81" y="209"/>
                    <a:pt x="81" y="209"/>
                    <a:pt x="81" y="209"/>
                  </a:cubicBezTo>
                  <a:cubicBezTo>
                    <a:pt x="80" y="209"/>
                    <a:pt x="80" y="209"/>
                    <a:pt x="80" y="209"/>
                  </a:cubicBezTo>
                  <a:cubicBezTo>
                    <a:pt x="80" y="209"/>
                    <a:pt x="79" y="209"/>
                    <a:pt x="79" y="208"/>
                  </a:cubicBezTo>
                  <a:cubicBezTo>
                    <a:pt x="79" y="208"/>
                    <a:pt x="79" y="208"/>
                    <a:pt x="78" y="208"/>
                  </a:cubicBezTo>
                  <a:cubicBezTo>
                    <a:pt x="78" y="208"/>
                    <a:pt x="78" y="208"/>
                    <a:pt x="78" y="208"/>
                  </a:cubicBezTo>
                  <a:cubicBezTo>
                    <a:pt x="78" y="208"/>
                    <a:pt x="77" y="209"/>
                    <a:pt x="77" y="209"/>
                  </a:cubicBezTo>
                  <a:cubicBezTo>
                    <a:pt x="76" y="208"/>
                    <a:pt x="76" y="208"/>
                    <a:pt x="76" y="207"/>
                  </a:cubicBezTo>
                  <a:cubicBezTo>
                    <a:pt x="76" y="207"/>
                    <a:pt x="76" y="207"/>
                    <a:pt x="77" y="207"/>
                  </a:cubicBezTo>
                  <a:cubicBezTo>
                    <a:pt x="77" y="207"/>
                    <a:pt x="77" y="206"/>
                    <a:pt x="77" y="206"/>
                  </a:cubicBezTo>
                  <a:cubicBezTo>
                    <a:pt x="76" y="206"/>
                    <a:pt x="76" y="206"/>
                    <a:pt x="76" y="206"/>
                  </a:cubicBezTo>
                  <a:cubicBezTo>
                    <a:pt x="76" y="207"/>
                    <a:pt x="76" y="207"/>
                    <a:pt x="76" y="207"/>
                  </a:cubicBezTo>
                  <a:cubicBezTo>
                    <a:pt x="75" y="207"/>
                    <a:pt x="75" y="207"/>
                    <a:pt x="75" y="207"/>
                  </a:cubicBezTo>
                  <a:cubicBezTo>
                    <a:pt x="75" y="207"/>
                    <a:pt x="74" y="207"/>
                    <a:pt x="74" y="207"/>
                  </a:cubicBezTo>
                  <a:cubicBezTo>
                    <a:pt x="74" y="207"/>
                    <a:pt x="73" y="207"/>
                    <a:pt x="73" y="207"/>
                  </a:cubicBezTo>
                  <a:cubicBezTo>
                    <a:pt x="73" y="206"/>
                    <a:pt x="73" y="206"/>
                    <a:pt x="73" y="206"/>
                  </a:cubicBezTo>
                  <a:cubicBezTo>
                    <a:pt x="72" y="206"/>
                    <a:pt x="72" y="207"/>
                    <a:pt x="72" y="207"/>
                  </a:cubicBezTo>
                  <a:cubicBezTo>
                    <a:pt x="72" y="207"/>
                    <a:pt x="72" y="208"/>
                    <a:pt x="71" y="208"/>
                  </a:cubicBezTo>
                  <a:cubicBezTo>
                    <a:pt x="71" y="208"/>
                    <a:pt x="71" y="209"/>
                    <a:pt x="71" y="209"/>
                  </a:cubicBezTo>
                  <a:cubicBezTo>
                    <a:pt x="72" y="210"/>
                    <a:pt x="72" y="210"/>
                    <a:pt x="71" y="210"/>
                  </a:cubicBezTo>
                  <a:cubicBezTo>
                    <a:pt x="71" y="211"/>
                    <a:pt x="70" y="210"/>
                    <a:pt x="70" y="210"/>
                  </a:cubicBezTo>
                  <a:cubicBezTo>
                    <a:pt x="70" y="210"/>
                    <a:pt x="70" y="209"/>
                    <a:pt x="70" y="209"/>
                  </a:cubicBezTo>
                  <a:lnTo>
                    <a:pt x="69" y="208"/>
                  </a:lnTo>
                  <a:cubicBezTo>
                    <a:pt x="69" y="208"/>
                    <a:pt x="69" y="207"/>
                    <a:pt x="68" y="207"/>
                  </a:cubicBezTo>
                  <a:cubicBezTo>
                    <a:pt x="68" y="207"/>
                    <a:pt x="68" y="207"/>
                    <a:pt x="68" y="207"/>
                  </a:cubicBezTo>
                  <a:cubicBezTo>
                    <a:pt x="67" y="207"/>
                    <a:pt x="68" y="208"/>
                    <a:pt x="68" y="208"/>
                  </a:cubicBezTo>
                  <a:cubicBezTo>
                    <a:pt x="68" y="208"/>
                    <a:pt x="68" y="209"/>
                    <a:pt x="69" y="209"/>
                  </a:cubicBezTo>
                  <a:cubicBezTo>
                    <a:pt x="69" y="209"/>
                    <a:pt x="69" y="210"/>
                    <a:pt x="69" y="210"/>
                  </a:cubicBezTo>
                  <a:cubicBezTo>
                    <a:pt x="69" y="210"/>
                    <a:pt x="69" y="211"/>
                    <a:pt x="69" y="211"/>
                  </a:cubicBezTo>
                  <a:cubicBezTo>
                    <a:pt x="68" y="211"/>
                    <a:pt x="68" y="210"/>
                    <a:pt x="67" y="210"/>
                  </a:cubicBezTo>
                  <a:cubicBezTo>
                    <a:pt x="67" y="209"/>
                    <a:pt x="66" y="208"/>
                    <a:pt x="66" y="208"/>
                  </a:cubicBezTo>
                  <a:cubicBezTo>
                    <a:pt x="65" y="208"/>
                    <a:pt x="65" y="208"/>
                    <a:pt x="64" y="208"/>
                  </a:cubicBezTo>
                  <a:cubicBezTo>
                    <a:pt x="64" y="209"/>
                    <a:pt x="64" y="209"/>
                    <a:pt x="64" y="210"/>
                  </a:cubicBezTo>
                  <a:cubicBezTo>
                    <a:pt x="63" y="209"/>
                    <a:pt x="63" y="209"/>
                    <a:pt x="63" y="208"/>
                  </a:cubicBezTo>
                  <a:cubicBezTo>
                    <a:pt x="62" y="208"/>
                    <a:pt x="62" y="207"/>
                    <a:pt x="63" y="206"/>
                  </a:cubicBezTo>
                  <a:cubicBezTo>
                    <a:pt x="63" y="206"/>
                    <a:pt x="62" y="206"/>
                    <a:pt x="62" y="206"/>
                  </a:cubicBezTo>
                  <a:cubicBezTo>
                    <a:pt x="62" y="207"/>
                    <a:pt x="62" y="207"/>
                    <a:pt x="61" y="207"/>
                  </a:cubicBezTo>
                  <a:cubicBezTo>
                    <a:pt x="61" y="207"/>
                    <a:pt x="61" y="207"/>
                    <a:pt x="60" y="207"/>
                  </a:cubicBezTo>
                  <a:cubicBezTo>
                    <a:pt x="60" y="208"/>
                    <a:pt x="60" y="208"/>
                    <a:pt x="60" y="208"/>
                  </a:cubicBezTo>
                  <a:cubicBezTo>
                    <a:pt x="59" y="209"/>
                    <a:pt x="60" y="209"/>
                    <a:pt x="60" y="209"/>
                  </a:cubicBezTo>
                  <a:cubicBezTo>
                    <a:pt x="60" y="209"/>
                    <a:pt x="60" y="209"/>
                    <a:pt x="60" y="209"/>
                  </a:cubicBezTo>
                  <a:cubicBezTo>
                    <a:pt x="59" y="210"/>
                    <a:pt x="59" y="211"/>
                    <a:pt x="58" y="211"/>
                  </a:cubicBezTo>
                  <a:cubicBezTo>
                    <a:pt x="58" y="211"/>
                    <a:pt x="58" y="210"/>
                    <a:pt x="58" y="210"/>
                  </a:cubicBezTo>
                  <a:cubicBezTo>
                    <a:pt x="58" y="210"/>
                    <a:pt x="58" y="210"/>
                    <a:pt x="58" y="209"/>
                  </a:cubicBezTo>
                  <a:cubicBezTo>
                    <a:pt x="57" y="209"/>
                    <a:pt x="57" y="209"/>
                    <a:pt x="57" y="209"/>
                  </a:cubicBezTo>
                  <a:cubicBezTo>
                    <a:pt x="57" y="210"/>
                    <a:pt x="57" y="210"/>
                    <a:pt x="57" y="210"/>
                  </a:cubicBezTo>
                  <a:cubicBezTo>
                    <a:pt x="56" y="210"/>
                    <a:pt x="56" y="209"/>
                    <a:pt x="56" y="209"/>
                  </a:cubicBezTo>
                  <a:cubicBezTo>
                    <a:pt x="56" y="209"/>
                    <a:pt x="55" y="208"/>
                    <a:pt x="55" y="208"/>
                  </a:cubicBezTo>
                  <a:cubicBezTo>
                    <a:pt x="55" y="208"/>
                    <a:pt x="55" y="208"/>
                    <a:pt x="55" y="209"/>
                  </a:cubicBezTo>
                  <a:cubicBezTo>
                    <a:pt x="55" y="210"/>
                    <a:pt x="55" y="210"/>
                    <a:pt x="54" y="210"/>
                  </a:cubicBezTo>
                  <a:cubicBezTo>
                    <a:pt x="54" y="210"/>
                    <a:pt x="54" y="210"/>
                    <a:pt x="54" y="210"/>
                  </a:cubicBezTo>
                  <a:cubicBezTo>
                    <a:pt x="53" y="210"/>
                    <a:pt x="53" y="209"/>
                    <a:pt x="53" y="209"/>
                  </a:cubicBezTo>
                  <a:lnTo>
                    <a:pt x="52" y="208"/>
                  </a:lnTo>
                  <a:cubicBezTo>
                    <a:pt x="52" y="208"/>
                    <a:pt x="52" y="207"/>
                    <a:pt x="52" y="207"/>
                  </a:cubicBezTo>
                  <a:cubicBezTo>
                    <a:pt x="52" y="207"/>
                    <a:pt x="52" y="206"/>
                    <a:pt x="51" y="206"/>
                  </a:cubicBezTo>
                  <a:cubicBezTo>
                    <a:pt x="51" y="206"/>
                    <a:pt x="51" y="206"/>
                    <a:pt x="51" y="206"/>
                  </a:cubicBezTo>
                  <a:cubicBezTo>
                    <a:pt x="50" y="206"/>
                    <a:pt x="50" y="206"/>
                    <a:pt x="49" y="206"/>
                  </a:cubicBezTo>
                  <a:cubicBezTo>
                    <a:pt x="49" y="206"/>
                    <a:pt x="49" y="206"/>
                    <a:pt x="49" y="206"/>
                  </a:cubicBezTo>
                  <a:cubicBezTo>
                    <a:pt x="49" y="205"/>
                    <a:pt x="49" y="205"/>
                    <a:pt x="48" y="205"/>
                  </a:cubicBezTo>
                  <a:cubicBezTo>
                    <a:pt x="48" y="205"/>
                    <a:pt x="47" y="205"/>
                    <a:pt x="47" y="205"/>
                  </a:cubicBezTo>
                  <a:cubicBezTo>
                    <a:pt x="47" y="206"/>
                    <a:pt x="47" y="206"/>
                    <a:pt x="47" y="206"/>
                  </a:cubicBezTo>
                  <a:cubicBezTo>
                    <a:pt x="46" y="206"/>
                    <a:pt x="46" y="206"/>
                    <a:pt x="46" y="206"/>
                  </a:cubicBezTo>
                  <a:cubicBezTo>
                    <a:pt x="46" y="205"/>
                    <a:pt x="46" y="205"/>
                    <a:pt x="46" y="205"/>
                  </a:cubicBezTo>
                  <a:cubicBezTo>
                    <a:pt x="45" y="205"/>
                    <a:pt x="45" y="205"/>
                    <a:pt x="45" y="206"/>
                  </a:cubicBezTo>
                  <a:cubicBezTo>
                    <a:pt x="45" y="206"/>
                    <a:pt x="45" y="207"/>
                    <a:pt x="45" y="207"/>
                  </a:cubicBezTo>
                  <a:cubicBezTo>
                    <a:pt x="45" y="208"/>
                    <a:pt x="46" y="208"/>
                    <a:pt x="46" y="208"/>
                  </a:cubicBezTo>
                  <a:cubicBezTo>
                    <a:pt x="47" y="208"/>
                    <a:pt x="47" y="208"/>
                    <a:pt x="47" y="208"/>
                  </a:cubicBezTo>
                  <a:cubicBezTo>
                    <a:pt x="47" y="209"/>
                    <a:pt x="46" y="209"/>
                    <a:pt x="46" y="209"/>
                  </a:cubicBezTo>
                  <a:cubicBezTo>
                    <a:pt x="45" y="209"/>
                    <a:pt x="45" y="209"/>
                    <a:pt x="45" y="209"/>
                  </a:cubicBezTo>
                  <a:cubicBezTo>
                    <a:pt x="45" y="209"/>
                    <a:pt x="44" y="210"/>
                    <a:pt x="44" y="210"/>
                  </a:cubicBezTo>
                  <a:cubicBezTo>
                    <a:pt x="44" y="211"/>
                    <a:pt x="44" y="211"/>
                    <a:pt x="44" y="211"/>
                  </a:cubicBezTo>
                  <a:cubicBezTo>
                    <a:pt x="43" y="210"/>
                    <a:pt x="43" y="210"/>
                    <a:pt x="44" y="210"/>
                  </a:cubicBezTo>
                  <a:cubicBezTo>
                    <a:pt x="44" y="209"/>
                    <a:pt x="44" y="209"/>
                    <a:pt x="44" y="209"/>
                  </a:cubicBezTo>
                  <a:cubicBezTo>
                    <a:pt x="44" y="208"/>
                    <a:pt x="44" y="208"/>
                    <a:pt x="44" y="208"/>
                  </a:cubicBezTo>
                  <a:cubicBezTo>
                    <a:pt x="43" y="208"/>
                    <a:pt x="43" y="208"/>
                    <a:pt x="43" y="209"/>
                  </a:cubicBezTo>
                  <a:cubicBezTo>
                    <a:pt x="43" y="209"/>
                    <a:pt x="43" y="209"/>
                    <a:pt x="42" y="210"/>
                  </a:cubicBezTo>
                  <a:cubicBezTo>
                    <a:pt x="42" y="209"/>
                    <a:pt x="42" y="209"/>
                    <a:pt x="42" y="208"/>
                  </a:cubicBezTo>
                  <a:cubicBezTo>
                    <a:pt x="42" y="207"/>
                    <a:pt x="42" y="207"/>
                    <a:pt x="41" y="207"/>
                  </a:cubicBezTo>
                  <a:cubicBezTo>
                    <a:pt x="41" y="207"/>
                    <a:pt x="40" y="207"/>
                    <a:pt x="40" y="207"/>
                  </a:cubicBezTo>
                  <a:cubicBezTo>
                    <a:pt x="40" y="208"/>
                    <a:pt x="40" y="208"/>
                    <a:pt x="39" y="208"/>
                  </a:cubicBezTo>
                  <a:cubicBezTo>
                    <a:pt x="39" y="206"/>
                    <a:pt x="39" y="205"/>
                    <a:pt x="39" y="203"/>
                  </a:cubicBezTo>
                  <a:cubicBezTo>
                    <a:pt x="39" y="202"/>
                    <a:pt x="39" y="200"/>
                    <a:pt x="39" y="198"/>
                  </a:cubicBezTo>
                  <a:cubicBezTo>
                    <a:pt x="39" y="189"/>
                    <a:pt x="39" y="179"/>
                    <a:pt x="39" y="170"/>
                  </a:cubicBezTo>
                  <a:cubicBezTo>
                    <a:pt x="39" y="160"/>
                    <a:pt x="39" y="151"/>
                    <a:pt x="39" y="142"/>
                  </a:cubicBezTo>
                  <a:cubicBezTo>
                    <a:pt x="39" y="142"/>
                    <a:pt x="40" y="142"/>
                    <a:pt x="40" y="142"/>
                  </a:cubicBezTo>
                  <a:cubicBezTo>
                    <a:pt x="41" y="142"/>
                    <a:pt x="41" y="142"/>
                    <a:pt x="41" y="141"/>
                  </a:cubicBezTo>
                  <a:cubicBezTo>
                    <a:pt x="41" y="141"/>
                    <a:pt x="41" y="140"/>
                    <a:pt x="40" y="140"/>
                  </a:cubicBezTo>
                  <a:cubicBezTo>
                    <a:pt x="40" y="140"/>
                    <a:pt x="40" y="140"/>
                    <a:pt x="39" y="140"/>
                  </a:cubicBezTo>
                  <a:cubicBezTo>
                    <a:pt x="39" y="140"/>
                    <a:pt x="39" y="139"/>
                    <a:pt x="39" y="139"/>
                  </a:cubicBezTo>
                  <a:cubicBezTo>
                    <a:pt x="39" y="138"/>
                    <a:pt x="39" y="138"/>
                    <a:pt x="39" y="137"/>
                  </a:cubicBezTo>
                  <a:cubicBezTo>
                    <a:pt x="39" y="136"/>
                    <a:pt x="39" y="136"/>
                    <a:pt x="38" y="136"/>
                  </a:cubicBezTo>
                  <a:cubicBezTo>
                    <a:pt x="38" y="135"/>
                    <a:pt x="38" y="135"/>
                    <a:pt x="38" y="134"/>
                  </a:cubicBezTo>
                  <a:cubicBezTo>
                    <a:pt x="38" y="134"/>
                    <a:pt x="38" y="134"/>
                    <a:pt x="38" y="134"/>
                  </a:cubicBezTo>
                  <a:cubicBezTo>
                    <a:pt x="38" y="134"/>
                    <a:pt x="38" y="134"/>
                    <a:pt x="38" y="134"/>
                  </a:cubicBezTo>
                  <a:cubicBezTo>
                    <a:pt x="36" y="127"/>
                    <a:pt x="34" y="120"/>
                    <a:pt x="32" y="113"/>
                  </a:cubicBezTo>
                  <a:cubicBezTo>
                    <a:pt x="31" y="107"/>
                    <a:pt x="29" y="100"/>
                    <a:pt x="27" y="93"/>
                  </a:cubicBezTo>
                  <a:lnTo>
                    <a:pt x="21" y="73"/>
                  </a:lnTo>
                  <a:cubicBezTo>
                    <a:pt x="20" y="73"/>
                    <a:pt x="20" y="72"/>
                    <a:pt x="20" y="72"/>
                  </a:cubicBezTo>
                  <a:cubicBezTo>
                    <a:pt x="21" y="72"/>
                    <a:pt x="21" y="72"/>
                    <a:pt x="21" y="72"/>
                  </a:cubicBezTo>
                  <a:cubicBezTo>
                    <a:pt x="20" y="71"/>
                    <a:pt x="20" y="70"/>
                    <a:pt x="19" y="69"/>
                  </a:cubicBezTo>
                  <a:cubicBezTo>
                    <a:pt x="19" y="68"/>
                    <a:pt x="19" y="66"/>
                    <a:pt x="19" y="65"/>
                  </a:cubicBezTo>
                  <a:cubicBezTo>
                    <a:pt x="19" y="65"/>
                    <a:pt x="19" y="65"/>
                    <a:pt x="19" y="65"/>
                  </a:cubicBezTo>
                  <a:cubicBezTo>
                    <a:pt x="19" y="65"/>
                    <a:pt x="20" y="65"/>
                    <a:pt x="20" y="65"/>
                  </a:cubicBezTo>
                  <a:cubicBezTo>
                    <a:pt x="19" y="64"/>
                    <a:pt x="19" y="64"/>
                    <a:pt x="19" y="63"/>
                  </a:cubicBezTo>
                  <a:cubicBezTo>
                    <a:pt x="18" y="63"/>
                    <a:pt x="18" y="62"/>
                    <a:pt x="18" y="62"/>
                  </a:cubicBezTo>
                  <a:cubicBezTo>
                    <a:pt x="15" y="52"/>
                    <a:pt x="12" y="42"/>
                    <a:pt x="9" y="32"/>
                  </a:cubicBezTo>
                  <a:cubicBezTo>
                    <a:pt x="6" y="22"/>
                    <a:pt x="3" y="12"/>
                    <a:pt x="1" y="2"/>
                  </a:cubicBezTo>
                  <a:cubicBezTo>
                    <a:pt x="1" y="2"/>
                    <a:pt x="1" y="1"/>
                    <a:pt x="1" y="1"/>
                  </a:cubicBez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2" y="0"/>
                    <a:pt x="2" y="0"/>
                    <a:pt x="3" y="0"/>
                  </a:cubicBezTo>
                  <a:cubicBezTo>
                    <a:pt x="3" y="0"/>
                    <a:pt x="3" y="1"/>
                    <a:pt x="3" y="1"/>
                  </a:cubicBezTo>
                  <a:cubicBezTo>
                    <a:pt x="3" y="1"/>
                    <a:pt x="4" y="1"/>
                    <a:pt x="4"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9" name="Group 68">
            <a:extLst>
              <a:ext uri="{FF2B5EF4-FFF2-40B4-BE49-F238E27FC236}">
                <a16:creationId xmlns:a16="http://schemas.microsoft.com/office/drawing/2014/main" id="{DC6FDC85-1CFA-4FFC-BA8C-DFFDBDFB4928}"/>
              </a:ext>
            </a:extLst>
          </p:cNvPr>
          <p:cNvGrpSpPr/>
          <p:nvPr/>
        </p:nvGrpSpPr>
        <p:grpSpPr>
          <a:xfrm>
            <a:off x="5111957" y="2581799"/>
            <a:ext cx="1396744" cy="182001"/>
            <a:chOff x="3408813" y="3086699"/>
            <a:chExt cx="1396744" cy="182001"/>
          </a:xfrm>
        </p:grpSpPr>
        <p:sp>
          <p:nvSpPr>
            <p:cNvPr id="70" name="Freeform 66">
              <a:extLst>
                <a:ext uri="{FF2B5EF4-FFF2-40B4-BE49-F238E27FC236}">
                  <a16:creationId xmlns:a16="http://schemas.microsoft.com/office/drawing/2014/main" id="{281D5C86-F362-450D-A33E-B0ADB7729726}"/>
                </a:ext>
              </a:extLst>
            </p:cNvPr>
            <p:cNvSpPr>
              <a:spLocks noEditPoints="1"/>
            </p:cNvSpPr>
            <p:nvPr/>
          </p:nvSpPr>
          <p:spPr bwMode="auto">
            <a:xfrm>
              <a:off x="3408813" y="3086699"/>
              <a:ext cx="105815" cy="177767"/>
            </a:xfrm>
            <a:custGeom>
              <a:avLst/>
              <a:gdLst>
                <a:gd name="T0" fmla="*/ 75 w 128"/>
                <a:gd name="T1" fmla="*/ 4 h 216"/>
                <a:gd name="T2" fmla="*/ 63 w 128"/>
                <a:gd name="T3" fmla="*/ 5 h 216"/>
                <a:gd name="T4" fmla="*/ 35 w 128"/>
                <a:gd name="T5" fmla="*/ 208 h 216"/>
                <a:gd name="T6" fmla="*/ 39 w 128"/>
                <a:gd name="T7" fmla="*/ 211 h 216"/>
                <a:gd name="T8" fmla="*/ 32 w 128"/>
                <a:gd name="T9" fmla="*/ 206 h 216"/>
                <a:gd name="T10" fmla="*/ 69 w 128"/>
                <a:gd name="T11" fmla="*/ 214 h 216"/>
                <a:gd name="T12" fmla="*/ 76 w 128"/>
                <a:gd name="T13" fmla="*/ 208 h 216"/>
                <a:gd name="T14" fmla="*/ 98 w 128"/>
                <a:gd name="T15" fmla="*/ 206 h 216"/>
                <a:gd name="T16" fmla="*/ 99 w 128"/>
                <a:gd name="T17" fmla="*/ 203 h 216"/>
                <a:gd name="T18" fmla="*/ 22 w 128"/>
                <a:gd name="T19" fmla="*/ 200 h 216"/>
                <a:gd name="T20" fmla="*/ 54 w 128"/>
                <a:gd name="T21" fmla="*/ 200 h 216"/>
                <a:gd name="T22" fmla="*/ 81 w 128"/>
                <a:gd name="T23" fmla="*/ 200 h 216"/>
                <a:gd name="T24" fmla="*/ 17 w 128"/>
                <a:gd name="T25" fmla="*/ 199 h 216"/>
                <a:gd name="T26" fmla="*/ 25 w 128"/>
                <a:gd name="T27" fmla="*/ 199 h 216"/>
                <a:gd name="T28" fmla="*/ 38 w 128"/>
                <a:gd name="T29" fmla="*/ 196 h 216"/>
                <a:gd name="T30" fmla="*/ 74 w 128"/>
                <a:gd name="T31" fmla="*/ 195 h 216"/>
                <a:gd name="T32" fmla="*/ 60 w 128"/>
                <a:gd name="T33" fmla="*/ 195 h 216"/>
                <a:gd name="T34" fmla="*/ 49 w 128"/>
                <a:gd name="T35" fmla="*/ 182 h 216"/>
                <a:gd name="T36" fmla="*/ 86 w 128"/>
                <a:gd name="T37" fmla="*/ 181 h 216"/>
                <a:gd name="T38" fmla="*/ 107 w 128"/>
                <a:gd name="T39" fmla="*/ 131 h 216"/>
                <a:gd name="T40" fmla="*/ 64 w 128"/>
                <a:gd name="T41" fmla="*/ 186 h 216"/>
                <a:gd name="T42" fmla="*/ 58 w 128"/>
                <a:gd name="T43" fmla="*/ 107 h 216"/>
                <a:gd name="T44" fmla="*/ 38 w 128"/>
                <a:gd name="T45" fmla="*/ 95 h 216"/>
                <a:gd name="T46" fmla="*/ 84 w 128"/>
                <a:gd name="T47" fmla="*/ 91 h 216"/>
                <a:gd name="T48" fmla="*/ 86 w 128"/>
                <a:gd name="T49" fmla="*/ 82 h 216"/>
                <a:gd name="T50" fmla="*/ 14 w 128"/>
                <a:gd name="T51" fmla="*/ 64 h 216"/>
                <a:gd name="T52" fmla="*/ 84 w 128"/>
                <a:gd name="T53" fmla="*/ 25 h 216"/>
                <a:gd name="T54" fmla="*/ 89 w 128"/>
                <a:gd name="T55" fmla="*/ 21 h 216"/>
                <a:gd name="T56" fmla="*/ 45 w 128"/>
                <a:gd name="T57" fmla="*/ 22 h 216"/>
                <a:gd name="T58" fmla="*/ 96 w 128"/>
                <a:gd name="T59" fmla="*/ 20 h 216"/>
                <a:gd name="T60" fmla="*/ 72 w 128"/>
                <a:gd name="T61" fmla="*/ 17 h 216"/>
                <a:gd name="T62" fmla="*/ 76 w 128"/>
                <a:gd name="T63" fmla="*/ 24 h 216"/>
                <a:gd name="T64" fmla="*/ 80 w 128"/>
                <a:gd name="T65" fmla="*/ 19 h 216"/>
                <a:gd name="T66" fmla="*/ 44 w 128"/>
                <a:gd name="T67" fmla="*/ 17 h 216"/>
                <a:gd name="T68" fmla="*/ 86 w 128"/>
                <a:gd name="T69" fmla="*/ 16 h 216"/>
                <a:gd name="T70" fmla="*/ 35 w 128"/>
                <a:gd name="T71" fmla="*/ 12 h 216"/>
                <a:gd name="T72" fmla="*/ 39 w 128"/>
                <a:gd name="T73" fmla="*/ 12 h 216"/>
                <a:gd name="T74" fmla="*/ 89 w 128"/>
                <a:gd name="T75" fmla="*/ 10 h 216"/>
                <a:gd name="T76" fmla="*/ 42 w 128"/>
                <a:gd name="T77" fmla="*/ 7 h 216"/>
                <a:gd name="T78" fmla="*/ 46 w 128"/>
                <a:gd name="T79" fmla="*/ 7 h 216"/>
                <a:gd name="T80" fmla="*/ 76 w 128"/>
                <a:gd name="T81" fmla="*/ 8 h 216"/>
                <a:gd name="T82" fmla="*/ 110 w 128"/>
                <a:gd name="T83" fmla="*/ 80 h 216"/>
                <a:gd name="T84" fmla="*/ 54 w 128"/>
                <a:gd name="T85" fmla="*/ 63 h 216"/>
                <a:gd name="T86" fmla="*/ 128 w 128"/>
                <a:gd name="T87" fmla="*/ 141 h 216"/>
                <a:gd name="T88" fmla="*/ 93 w 128"/>
                <a:gd name="T89" fmla="*/ 211 h 216"/>
                <a:gd name="T90" fmla="*/ 56 w 128"/>
                <a:gd name="T91" fmla="*/ 210 h 216"/>
                <a:gd name="T92" fmla="*/ 53 w 128"/>
                <a:gd name="T93" fmla="*/ 205 h 216"/>
                <a:gd name="T94" fmla="*/ 53 w 128"/>
                <a:gd name="T95" fmla="*/ 199 h 216"/>
                <a:gd name="T96" fmla="*/ 47 w 128"/>
                <a:gd name="T97" fmla="*/ 197 h 216"/>
                <a:gd name="T98" fmla="*/ 34 w 128"/>
                <a:gd name="T99" fmla="*/ 197 h 216"/>
                <a:gd name="T100" fmla="*/ 26 w 128"/>
                <a:gd name="T101" fmla="*/ 201 h 216"/>
                <a:gd name="T102" fmla="*/ 27 w 128"/>
                <a:gd name="T103" fmla="*/ 210 h 216"/>
                <a:gd name="T104" fmla="*/ 1 w 128"/>
                <a:gd name="T105" fmla="*/ 68 h 216"/>
                <a:gd name="T106" fmla="*/ 39 w 128"/>
                <a:gd name="T107" fmla="*/ 4 h 216"/>
                <a:gd name="T108" fmla="*/ 52 w 128"/>
                <a:gd name="T109" fmla="*/ 11 h 216"/>
                <a:gd name="T110" fmla="*/ 64 w 128"/>
                <a:gd name="T111" fmla="*/ 11 h 216"/>
                <a:gd name="T112" fmla="*/ 68 w 128"/>
                <a:gd name="T113" fmla="*/ 5 h 216"/>
                <a:gd name="T114" fmla="*/ 92 w 128"/>
                <a:gd name="T115" fmla="*/ 4 h 216"/>
                <a:gd name="T116" fmla="*/ 75 w 128"/>
                <a:gd name="T117" fmla="*/ 5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6">
                  <a:moveTo>
                    <a:pt x="90" y="0"/>
                  </a:moveTo>
                  <a:cubicBezTo>
                    <a:pt x="89" y="0"/>
                    <a:pt x="88" y="1"/>
                    <a:pt x="87" y="1"/>
                  </a:cubicBezTo>
                  <a:cubicBezTo>
                    <a:pt x="87" y="2"/>
                    <a:pt x="86" y="2"/>
                    <a:pt x="84" y="2"/>
                  </a:cubicBezTo>
                  <a:cubicBezTo>
                    <a:pt x="85" y="1"/>
                    <a:pt x="85" y="0"/>
                    <a:pt x="87" y="0"/>
                  </a:cubicBezTo>
                  <a:cubicBezTo>
                    <a:pt x="88" y="0"/>
                    <a:pt x="89" y="0"/>
                    <a:pt x="90" y="0"/>
                  </a:cubicBezTo>
                  <a:close/>
                  <a:moveTo>
                    <a:pt x="75" y="4"/>
                  </a:moveTo>
                  <a:cubicBezTo>
                    <a:pt x="75" y="5"/>
                    <a:pt x="75" y="5"/>
                    <a:pt x="75" y="5"/>
                  </a:cubicBezTo>
                  <a:cubicBezTo>
                    <a:pt x="74" y="4"/>
                    <a:pt x="74" y="4"/>
                    <a:pt x="73" y="4"/>
                  </a:cubicBezTo>
                  <a:cubicBezTo>
                    <a:pt x="74" y="4"/>
                    <a:pt x="74" y="4"/>
                    <a:pt x="74" y="3"/>
                  </a:cubicBezTo>
                  <a:cubicBezTo>
                    <a:pt x="74" y="3"/>
                    <a:pt x="75" y="3"/>
                    <a:pt x="75" y="3"/>
                  </a:cubicBezTo>
                  <a:lnTo>
                    <a:pt x="75" y="4"/>
                  </a:lnTo>
                  <a:close/>
                  <a:moveTo>
                    <a:pt x="63" y="5"/>
                  </a:moveTo>
                  <a:cubicBezTo>
                    <a:pt x="63" y="5"/>
                    <a:pt x="63" y="6"/>
                    <a:pt x="63" y="6"/>
                  </a:cubicBezTo>
                  <a:cubicBezTo>
                    <a:pt x="64" y="6"/>
                    <a:pt x="64" y="7"/>
                    <a:pt x="65" y="7"/>
                  </a:cubicBezTo>
                  <a:cubicBezTo>
                    <a:pt x="65" y="7"/>
                    <a:pt x="66" y="7"/>
                    <a:pt x="66" y="7"/>
                  </a:cubicBezTo>
                  <a:cubicBezTo>
                    <a:pt x="67" y="8"/>
                    <a:pt x="67" y="8"/>
                    <a:pt x="67" y="8"/>
                  </a:cubicBezTo>
                  <a:lnTo>
                    <a:pt x="66" y="8"/>
                  </a:lnTo>
                  <a:cubicBezTo>
                    <a:pt x="66" y="8"/>
                    <a:pt x="66" y="8"/>
                    <a:pt x="66" y="9"/>
                  </a:cubicBezTo>
                  <a:cubicBezTo>
                    <a:pt x="65" y="8"/>
                    <a:pt x="64" y="8"/>
                    <a:pt x="64" y="8"/>
                  </a:cubicBezTo>
                  <a:cubicBezTo>
                    <a:pt x="64" y="8"/>
                    <a:pt x="63" y="7"/>
                    <a:pt x="62" y="7"/>
                  </a:cubicBezTo>
                  <a:cubicBezTo>
                    <a:pt x="62" y="6"/>
                    <a:pt x="62" y="6"/>
                    <a:pt x="63" y="6"/>
                  </a:cubicBezTo>
                  <a:cubicBezTo>
                    <a:pt x="63" y="5"/>
                    <a:pt x="63" y="5"/>
                    <a:pt x="63" y="5"/>
                  </a:cubicBezTo>
                  <a:close/>
                  <a:moveTo>
                    <a:pt x="44" y="196"/>
                  </a:moveTo>
                  <a:cubicBezTo>
                    <a:pt x="44" y="197"/>
                    <a:pt x="43" y="197"/>
                    <a:pt x="43" y="198"/>
                  </a:cubicBezTo>
                  <a:cubicBezTo>
                    <a:pt x="43" y="198"/>
                    <a:pt x="43" y="198"/>
                    <a:pt x="42" y="198"/>
                  </a:cubicBezTo>
                  <a:cubicBezTo>
                    <a:pt x="42" y="197"/>
                    <a:pt x="43" y="196"/>
                    <a:pt x="44" y="196"/>
                  </a:cubicBezTo>
                  <a:close/>
                  <a:moveTo>
                    <a:pt x="36" y="204"/>
                  </a:moveTo>
                  <a:cubicBezTo>
                    <a:pt x="36" y="203"/>
                    <a:pt x="37" y="203"/>
                    <a:pt x="37" y="203"/>
                  </a:cubicBezTo>
                  <a:cubicBezTo>
                    <a:pt x="38" y="203"/>
                    <a:pt x="38" y="203"/>
                    <a:pt x="38" y="204"/>
                  </a:cubicBezTo>
                  <a:lnTo>
                    <a:pt x="36" y="204"/>
                  </a:lnTo>
                  <a:close/>
                  <a:moveTo>
                    <a:pt x="32" y="203"/>
                  </a:moveTo>
                  <a:cubicBezTo>
                    <a:pt x="33" y="204"/>
                    <a:pt x="33" y="204"/>
                    <a:pt x="34" y="205"/>
                  </a:cubicBezTo>
                  <a:cubicBezTo>
                    <a:pt x="35" y="206"/>
                    <a:pt x="35" y="207"/>
                    <a:pt x="35" y="208"/>
                  </a:cubicBezTo>
                  <a:cubicBezTo>
                    <a:pt x="36" y="208"/>
                    <a:pt x="36" y="208"/>
                    <a:pt x="36" y="207"/>
                  </a:cubicBezTo>
                  <a:cubicBezTo>
                    <a:pt x="36" y="207"/>
                    <a:pt x="36" y="207"/>
                    <a:pt x="36" y="207"/>
                  </a:cubicBezTo>
                  <a:cubicBezTo>
                    <a:pt x="36" y="206"/>
                    <a:pt x="36" y="206"/>
                    <a:pt x="37" y="206"/>
                  </a:cubicBezTo>
                  <a:cubicBezTo>
                    <a:pt x="37" y="206"/>
                    <a:pt x="37" y="206"/>
                    <a:pt x="37" y="206"/>
                  </a:cubicBezTo>
                  <a:cubicBezTo>
                    <a:pt x="37" y="206"/>
                    <a:pt x="37" y="207"/>
                    <a:pt x="37" y="208"/>
                  </a:cubicBezTo>
                  <a:cubicBezTo>
                    <a:pt x="37" y="207"/>
                    <a:pt x="37" y="207"/>
                    <a:pt x="38" y="207"/>
                  </a:cubicBezTo>
                  <a:cubicBezTo>
                    <a:pt x="38" y="207"/>
                    <a:pt x="38" y="207"/>
                    <a:pt x="39" y="207"/>
                  </a:cubicBezTo>
                  <a:cubicBezTo>
                    <a:pt x="39" y="207"/>
                    <a:pt x="39" y="207"/>
                    <a:pt x="38" y="208"/>
                  </a:cubicBezTo>
                  <a:cubicBezTo>
                    <a:pt x="38" y="208"/>
                    <a:pt x="37" y="208"/>
                    <a:pt x="37" y="209"/>
                  </a:cubicBezTo>
                  <a:cubicBezTo>
                    <a:pt x="38" y="209"/>
                    <a:pt x="38" y="210"/>
                    <a:pt x="38" y="210"/>
                  </a:cubicBezTo>
                  <a:cubicBezTo>
                    <a:pt x="38" y="210"/>
                    <a:pt x="38" y="210"/>
                    <a:pt x="39" y="211"/>
                  </a:cubicBezTo>
                  <a:lnTo>
                    <a:pt x="36" y="211"/>
                  </a:lnTo>
                  <a:cubicBezTo>
                    <a:pt x="36" y="211"/>
                    <a:pt x="36" y="210"/>
                    <a:pt x="36" y="210"/>
                  </a:cubicBezTo>
                  <a:cubicBezTo>
                    <a:pt x="36" y="209"/>
                    <a:pt x="36" y="209"/>
                    <a:pt x="36" y="209"/>
                  </a:cubicBezTo>
                  <a:cubicBezTo>
                    <a:pt x="35" y="209"/>
                    <a:pt x="35" y="208"/>
                    <a:pt x="35" y="208"/>
                  </a:cubicBezTo>
                  <a:cubicBezTo>
                    <a:pt x="34" y="208"/>
                    <a:pt x="34" y="207"/>
                    <a:pt x="34" y="207"/>
                  </a:cubicBezTo>
                  <a:cubicBezTo>
                    <a:pt x="34" y="207"/>
                    <a:pt x="33" y="207"/>
                    <a:pt x="33" y="208"/>
                  </a:cubicBezTo>
                  <a:cubicBezTo>
                    <a:pt x="33" y="209"/>
                    <a:pt x="33" y="209"/>
                    <a:pt x="33" y="210"/>
                  </a:cubicBezTo>
                  <a:cubicBezTo>
                    <a:pt x="31" y="210"/>
                    <a:pt x="31" y="209"/>
                    <a:pt x="31" y="207"/>
                  </a:cubicBezTo>
                  <a:cubicBezTo>
                    <a:pt x="32" y="208"/>
                    <a:pt x="32" y="207"/>
                    <a:pt x="32" y="207"/>
                  </a:cubicBezTo>
                  <a:cubicBezTo>
                    <a:pt x="32" y="207"/>
                    <a:pt x="32" y="207"/>
                    <a:pt x="33" y="207"/>
                  </a:cubicBezTo>
                  <a:cubicBezTo>
                    <a:pt x="32" y="206"/>
                    <a:pt x="32" y="206"/>
                    <a:pt x="32" y="206"/>
                  </a:cubicBezTo>
                  <a:cubicBezTo>
                    <a:pt x="31" y="206"/>
                    <a:pt x="31" y="205"/>
                    <a:pt x="31" y="205"/>
                  </a:cubicBezTo>
                  <a:cubicBezTo>
                    <a:pt x="31" y="205"/>
                    <a:pt x="31" y="204"/>
                    <a:pt x="31" y="204"/>
                  </a:cubicBezTo>
                  <a:cubicBezTo>
                    <a:pt x="32" y="204"/>
                    <a:pt x="32" y="204"/>
                    <a:pt x="32" y="203"/>
                  </a:cubicBezTo>
                  <a:close/>
                  <a:moveTo>
                    <a:pt x="49" y="206"/>
                  </a:moveTo>
                  <a:cubicBezTo>
                    <a:pt x="49" y="206"/>
                    <a:pt x="48" y="206"/>
                    <a:pt x="48" y="206"/>
                  </a:cubicBezTo>
                  <a:cubicBezTo>
                    <a:pt x="48" y="205"/>
                    <a:pt x="48" y="205"/>
                    <a:pt x="47" y="205"/>
                  </a:cubicBezTo>
                  <a:cubicBezTo>
                    <a:pt x="47" y="205"/>
                    <a:pt x="47" y="204"/>
                    <a:pt x="48" y="204"/>
                  </a:cubicBezTo>
                  <a:cubicBezTo>
                    <a:pt x="49" y="205"/>
                    <a:pt x="49" y="205"/>
                    <a:pt x="49" y="206"/>
                  </a:cubicBezTo>
                  <a:close/>
                  <a:moveTo>
                    <a:pt x="68" y="214"/>
                  </a:moveTo>
                  <a:cubicBezTo>
                    <a:pt x="68" y="214"/>
                    <a:pt x="69" y="214"/>
                    <a:pt x="69" y="214"/>
                  </a:cubicBezTo>
                  <a:cubicBezTo>
                    <a:pt x="69" y="214"/>
                    <a:pt x="69" y="214"/>
                    <a:pt x="69" y="214"/>
                  </a:cubicBezTo>
                  <a:cubicBezTo>
                    <a:pt x="69" y="215"/>
                    <a:pt x="69" y="215"/>
                    <a:pt x="69" y="215"/>
                  </a:cubicBezTo>
                  <a:cubicBezTo>
                    <a:pt x="69" y="215"/>
                    <a:pt x="68" y="216"/>
                    <a:pt x="68" y="216"/>
                  </a:cubicBezTo>
                  <a:cubicBezTo>
                    <a:pt x="68" y="216"/>
                    <a:pt x="68" y="216"/>
                    <a:pt x="68" y="215"/>
                  </a:cubicBezTo>
                  <a:cubicBezTo>
                    <a:pt x="68" y="215"/>
                    <a:pt x="68" y="214"/>
                    <a:pt x="68" y="214"/>
                  </a:cubicBezTo>
                  <a:close/>
                  <a:moveTo>
                    <a:pt x="76" y="208"/>
                  </a:moveTo>
                  <a:cubicBezTo>
                    <a:pt x="76" y="209"/>
                    <a:pt x="77" y="208"/>
                    <a:pt x="77" y="208"/>
                  </a:cubicBezTo>
                  <a:cubicBezTo>
                    <a:pt x="77" y="208"/>
                    <a:pt x="77" y="208"/>
                    <a:pt x="77" y="207"/>
                  </a:cubicBezTo>
                  <a:cubicBezTo>
                    <a:pt x="78" y="207"/>
                    <a:pt x="78" y="207"/>
                    <a:pt x="77" y="206"/>
                  </a:cubicBezTo>
                  <a:cubicBezTo>
                    <a:pt x="77" y="206"/>
                    <a:pt x="77" y="206"/>
                    <a:pt x="77" y="206"/>
                  </a:cubicBezTo>
                  <a:cubicBezTo>
                    <a:pt x="76" y="206"/>
                    <a:pt x="76" y="207"/>
                    <a:pt x="76" y="207"/>
                  </a:cubicBezTo>
                  <a:cubicBezTo>
                    <a:pt x="76" y="207"/>
                    <a:pt x="76" y="208"/>
                    <a:pt x="76" y="208"/>
                  </a:cubicBezTo>
                  <a:close/>
                  <a:moveTo>
                    <a:pt x="80" y="206"/>
                  </a:moveTo>
                  <a:cubicBezTo>
                    <a:pt x="80" y="206"/>
                    <a:pt x="79" y="206"/>
                    <a:pt x="79" y="206"/>
                  </a:cubicBezTo>
                  <a:cubicBezTo>
                    <a:pt x="79" y="205"/>
                    <a:pt x="79" y="205"/>
                    <a:pt x="78" y="205"/>
                  </a:cubicBezTo>
                  <a:cubicBezTo>
                    <a:pt x="78" y="206"/>
                    <a:pt x="78" y="206"/>
                    <a:pt x="79" y="207"/>
                  </a:cubicBezTo>
                  <a:cubicBezTo>
                    <a:pt x="80" y="207"/>
                    <a:pt x="80" y="207"/>
                    <a:pt x="80" y="206"/>
                  </a:cubicBezTo>
                  <a:close/>
                  <a:moveTo>
                    <a:pt x="61" y="206"/>
                  </a:moveTo>
                  <a:cubicBezTo>
                    <a:pt x="61" y="206"/>
                    <a:pt x="61" y="206"/>
                    <a:pt x="61" y="206"/>
                  </a:cubicBezTo>
                  <a:cubicBezTo>
                    <a:pt x="61" y="207"/>
                    <a:pt x="62" y="207"/>
                    <a:pt x="62" y="207"/>
                  </a:cubicBezTo>
                  <a:cubicBezTo>
                    <a:pt x="62" y="207"/>
                    <a:pt x="63" y="206"/>
                    <a:pt x="63" y="205"/>
                  </a:cubicBezTo>
                  <a:cubicBezTo>
                    <a:pt x="62" y="205"/>
                    <a:pt x="61" y="205"/>
                    <a:pt x="61" y="206"/>
                  </a:cubicBezTo>
                  <a:close/>
                  <a:moveTo>
                    <a:pt x="98" y="206"/>
                  </a:moveTo>
                  <a:cubicBezTo>
                    <a:pt x="98" y="205"/>
                    <a:pt x="98" y="205"/>
                    <a:pt x="98" y="205"/>
                  </a:cubicBezTo>
                  <a:cubicBezTo>
                    <a:pt x="99" y="205"/>
                    <a:pt x="99" y="204"/>
                    <a:pt x="99" y="204"/>
                  </a:cubicBezTo>
                  <a:lnTo>
                    <a:pt x="98" y="204"/>
                  </a:lnTo>
                  <a:cubicBezTo>
                    <a:pt x="98" y="204"/>
                    <a:pt x="98" y="204"/>
                    <a:pt x="98" y="205"/>
                  </a:cubicBezTo>
                  <a:cubicBezTo>
                    <a:pt x="97" y="206"/>
                    <a:pt x="98" y="206"/>
                    <a:pt x="98" y="206"/>
                  </a:cubicBezTo>
                  <a:close/>
                  <a:moveTo>
                    <a:pt x="100" y="202"/>
                  </a:moveTo>
                  <a:cubicBezTo>
                    <a:pt x="100" y="202"/>
                    <a:pt x="99" y="201"/>
                    <a:pt x="99" y="202"/>
                  </a:cubicBezTo>
                  <a:cubicBezTo>
                    <a:pt x="98" y="202"/>
                    <a:pt x="98" y="202"/>
                    <a:pt x="98" y="202"/>
                  </a:cubicBezTo>
                  <a:cubicBezTo>
                    <a:pt x="97" y="202"/>
                    <a:pt x="98" y="202"/>
                    <a:pt x="98" y="203"/>
                  </a:cubicBezTo>
                  <a:cubicBezTo>
                    <a:pt x="98" y="203"/>
                    <a:pt x="98" y="203"/>
                    <a:pt x="99" y="203"/>
                  </a:cubicBezTo>
                  <a:cubicBezTo>
                    <a:pt x="99" y="203"/>
                    <a:pt x="99" y="203"/>
                    <a:pt x="99" y="203"/>
                  </a:cubicBezTo>
                  <a:cubicBezTo>
                    <a:pt x="100" y="203"/>
                    <a:pt x="100" y="202"/>
                    <a:pt x="100" y="202"/>
                  </a:cubicBezTo>
                  <a:close/>
                  <a:moveTo>
                    <a:pt x="57" y="203"/>
                  </a:moveTo>
                  <a:cubicBezTo>
                    <a:pt x="57" y="203"/>
                    <a:pt x="58" y="203"/>
                    <a:pt x="58" y="203"/>
                  </a:cubicBezTo>
                  <a:cubicBezTo>
                    <a:pt x="58" y="202"/>
                    <a:pt x="58" y="202"/>
                    <a:pt x="59" y="202"/>
                  </a:cubicBezTo>
                  <a:cubicBezTo>
                    <a:pt x="59" y="202"/>
                    <a:pt x="59" y="201"/>
                    <a:pt x="58" y="201"/>
                  </a:cubicBezTo>
                  <a:cubicBezTo>
                    <a:pt x="58" y="200"/>
                    <a:pt x="58" y="200"/>
                    <a:pt x="57" y="200"/>
                  </a:cubicBezTo>
                  <a:cubicBezTo>
                    <a:pt x="57" y="201"/>
                    <a:pt x="57" y="201"/>
                    <a:pt x="57" y="202"/>
                  </a:cubicBezTo>
                  <a:cubicBezTo>
                    <a:pt x="56" y="202"/>
                    <a:pt x="56" y="202"/>
                    <a:pt x="57" y="203"/>
                  </a:cubicBezTo>
                  <a:close/>
                  <a:moveTo>
                    <a:pt x="20" y="201"/>
                  </a:moveTo>
                  <a:cubicBezTo>
                    <a:pt x="21" y="201"/>
                    <a:pt x="21" y="201"/>
                    <a:pt x="22" y="201"/>
                  </a:cubicBezTo>
                  <a:cubicBezTo>
                    <a:pt x="22" y="201"/>
                    <a:pt x="22" y="201"/>
                    <a:pt x="22" y="200"/>
                  </a:cubicBezTo>
                  <a:lnTo>
                    <a:pt x="20" y="200"/>
                  </a:lnTo>
                  <a:lnTo>
                    <a:pt x="20" y="201"/>
                  </a:lnTo>
                  <a:close/>
                  <a:moveTo>
                    <a:pt x="54" y="200"/>
                  </a:moveTo>
                  <a:cubicBezTo>
                    <a:pt x="54" y="201"/>
                    <a:pt x="54" y="201"/>
                    <a:pt x="54" y="201"/>
                  </a:cubicBezTo>
                  <a:cubicBezTo>
                    <a:pt x="54" y="201"/>
                    <a:pt x="55" y="202"/>
                    <a:pt x="54" y="202"/>
                  </a:cubicBezTo>
                  <a:lnTo>
                    <a:pt x="56" y="202"/>
                  </a:lnTo>
                  <a:cubicBezTo>
                    <a:pt x="56" y="201"/>
                    <a:pt x="56" y="201"/>
                    <a:pt x="56" y="201"/>
                  </a:cubicBezTo>
                  <a:cubicBezTo>
                    <a:pt x="57" y="201"/>
                    <a:pt x="57" y="200"/>
                    <a:pt x="57" y="199"/>
                  </a:cubicBezTo>
                  <a:lnTo>
                    <a:pt x="55" y="200"/>
                  </a:lnTo>
                  <a:cubicBezTo>
                    <a:pt x="56" y="200"/>
                    <a:pt x="55" y="201"/>
                    <a:pt x="55" y="201"/>
                  </a:cubicBezTo>
                  <a:cubicBezTo>
                    <a:pt x="55" y="200"/>
                    <a:pt x="54" y="200"/>
                    <a:pt x="54" y="200"/>
                  </a:cubicBezTo>
                  <a:close/>
                  <a:moveTo>
                    <a:pt x="83" y="200"/>
                  </a:moveTo>
                  <a:cubicBezTo>
                    <a:pt x="84" y="200"/>
                    <a:pt x="84" y="200"/>
                    <a:pt x="84" y="199"/>
                  </a:cubicBezTo>
                  <a:cubicBezTo>
                    <a:pt x="84" y="199"/>
                    <a:pt x="84" y="199"/>
                    <a:pt x="84" y="199"/>
                  </a:cubicBezTo>
                  <a:cubicBezTo>
                    <a:pt x="84" y="199"/>
                    <a:pt x="83" y="199"/>
                    <a:pt x="83" y="199"/>
                  </a:cubicBezTo>
                  <a:cubicBezTo>
                    <a:pt x="83" y="199"/>
                    <a:pt x="83" y="199"/>
                    <a:pt x="83" y="199"/>
                  </a:cubicBezTo>
                  <a:cubicBezTo>
                    <a:pt x="83" y="199"/>
                    <a:pt x="83" y="200"/>
                    <a:pt x="83" y="200"/>
                  </a:cubicBezTo>
                  <a:close/>
                  <a:moveTo>
                    <a:pt x="76" y="200"/>
                  </a:moveTo>
                  <a:cubicBezTo>
                    <a:pt x="77" y="200"/>
                    <a:pt x="78" y="200"/>
                    <a:pt x="79" y="201"/>
                  </a:cubicBezTo>
                  <a:cubicBezTo>
                    <a:pt x="80" y="201"/>
                    <a:pt x="80" y="201"/>
                    <a:pt x="81" y="202"/>
                  </a:cubicBezTo>
                  <a:cubicBezTo>
                    <a:pt x="81" y="201"/>
                    <a:pt x="81" y="201"/>
                    <a:pt x="81" y="201"/>
                  </a:cubicBezTo>
                  <a:cubicBezTo>
                    <a:pt x="81" y="201"/>
                    <a:pt x="81" y="200"/>
                    <a:pt x="81" y="200"/>
                  </a:cubicBezTo>
                  <a:cubicBezTo>
                    <a:pt x="81" y="200"/>
                    <a:pt x="81" y="200"/>
                    <a:pt x="80" y="200"/>
                  </a:cubicBezTo>
                  <a:cubicBezTo>
                    <a:pt x="80" y="200"/>
                    <a:pt x="80" y="200"/>
                    <a:pt x="80" y="200"/>
                  </a:cubicBezTo>
                  <a:cubicBezTo>
                    <a:pt x="80" y="199"/>
                    <a:pt x="80" y="199"/>
                    <a:pt x="80" y="199"/>
                  </a:cubicBezTo>
                  <a:cubicBezTo>
                    <a:pt x="80" y="199"/>
                    <a:pt x="80" y="198"/>
                    <a:pt x="80" y="198"/>
                  </a:cubicBezTo>
                  <a:cubicBezTo>
                    <a:pt x="79" y="198"/>
                    <a:pt x="78" y="199"/>
                    <a:pt x="78" y="199"/>
                  </a:cubicBezTo>
                  <a:cubicBezTo>
                    <a:pt x="77" y="199"/>
                    <a:pt x="76" y="199"/>
                    <a:pt x="76" y="200"/>
                  </a:cubicBezTo>
                  <a:close/>
                  <a:moveTo>
                    <a:pt x="62" y="199"/>
                  </a:moveTo>
                  <a:cubicBezTo>
                    <a:pt x="62" y="199"/>
                    <a:pt x="62" y="198"/>
                    <a:pt x="62" y="198"/>
                  </a:cubicBezTo>
                  <a:cubicBezTo>
                    <a:pt x="62" y="198"/>
                    <a:pt x="61" y="198"/>
                    <a:pt x="61" y="198"/>
                  </a:cubicBezTo>
                  <a:cubicBezTo>
                    <a:pt x="61" y="199"/>
                    <a:pt x="61" y="199"/>
                    <a:pt x="62" y="199"/>
                  </a:cubicBezTo>
                  <a:close/>
                  <a:moveTo>
                    <a:pt x="17" y="199"/>
                  </a:moveTo>
                  <a:cubicBezTo>
                    <a:pt x="17" y="199"/>
                    <a:pt x="17" y="200"/>
                    <a:pt x="17" y="200"/>
                  </a:cubicBezTo>
                  <a:cubicBezTo>
                    <a:pt x="18" y="200"/>
                    <a:pt x="18" y="200"/>
                    <a:pt x="18" y="201"/>
                  </a:cubicBezTo>
                  <a:cubicBezTo>
                    <a:pt x="19" y="201"/>
                    <a:pt x="19" y="200"/>
                    <a:pt x="20" y="200"/>
                  </a:cubicBezTo>
                  <a:cubicBezTo>
                    <a:pt x="20" y="200"/>
                    <a:pt x="20" y="199"/>
                    <a:pt x="20" y="198"/>
                  </a:cubicBezTo>
                  <a:cubicBezTo>
                    <a:pt x="19" y="198"/>
                    <a:pt x="19" y="198"/>
                    <a:pt x="18" y="198"/>
                  </a:cubicBezTo>
                  <a:cubicBezTo>
                    <a:pt x="18" y="198"/>
                    <a:pt x="18" y="198"/>
                    <a:pt x="17" y="199"/>
                  </a:cubicBezTo>
                  <a:close/>
                  <a:moveTo>
                    <a:pt x="23" y="198"/>
                  </a:moveTo>
                  <a:cubicBezTo>
                    <a:pt x="23" y="198"/>
                    <a:pt x="23" y="199"/>
                    <a:pt x="23" y="199"/>
                  </a:cubicBezTo>
                  <a:cubicBezTo>
                    <a:pt x="23" y="199"/>
                    <a:pt x="23" y="199"/>
                    <a:pt x="23" y="200"/>
                  </a:cubicBezTo>
                  <a:cubicBezTo>
                    <a:pt x="24" y="200"/>
                    <a:pt x="24" y="200"/>
                    <a:pt x="25" y="200"/>
                  </a:cubicBezTo>
                  <a:cubicBezTo>
                    <a:pt x="25" y="200"/>
                    <a:pt x="25" y="199"/>
                    <a:pt x="25" y="199"/>
                  </a:cubicBezTo>
                  <a:cubicBezTo>
                    <a:pt x="24" y="199"/>
                    <a:pt x="24" y="199"/>
                    <a:pt x="25" y="199"/>
                  </a:cubicBezTo>
                  <a:cubicBezTo>
                    <a:pt x="26" y="199"/>
                    <a:pt x="26" y="199"/>
                    <a:pt x="26" y="200"/>
                  </a:cubicBezTo>
                  <a:cubicBezTo>
                    <a:pt x="26" y="200"/>
                    <a:pt x="27" y="200"/>
                    <a:pt x="27" y="200"/>
                  </a:cubicBezTo>
                  <a:cubicBezTo>
                    <a:pt x="28" y="200"/>
                    <a:pt x="28" y="199"/>
                    <a:pt x="29" y="199"/>
                  </a:cubicBezTo>
                  <a:cubicBezTo>
                    <a:pt x="28" y="199"/>
                    <a:pt x="28" y="199"/>
                    <a:pt x="28" y="199"/>
                  </a:cubicBezTo>
                  <a:cubicBezTo>
                    <a:pt x="28" y="199"/>
                    <a:pt x="28" y="199"/>
                    <a:pt x="28" y="198"/>
                  </a:cubicBezTo>
                  <a:cubicBezTo>
                    <a:pt x="28" y="198"/>
                    <a:pt x="28" y="198"/>
                    <a:pt x="28" y="198"/>
                  </a:cubicBezTo>
                  <a:cubicBezTo>
                    <a:pt x="28" y="197"/>
                    <a:pt x="28" y="197"/>
                    <a:pt x="27" y="197"/>
                  </a:cubicBezTo>
                  <a:cubicBezTo>
                    <a:pt x="27" y="197"/>
                    <a:pt x="26" y="197"/>
                    <a:pt x="26" y="198"/>
                  </a:cubicBezTo>
                  <a:cubicBezTo>
                    <a:pt x="25" y="198"/>
                    <a:pt x="24" y="198"/>
                    <a:pt x="23" y="198"/>
                  </a:cubicBezTo>
                  <a:close/>
                  <a:moveTo>
                    <a:pt x="38" y="196"/>
                  </a:moveTo>
                  <a:cubicBezTo>
                    <a:pt x="38" y="196"/>
                    <a:pt x="38" y="196"/>
                    <a:pt x="38" y="197"/>
                  </a:cubicBezTo>
                  <a:cubicBezTo>
                    <a:pt x="38" y="197"/>
                    <a:pt x="39" y="197"/>
                    <a:pt x="39" y="197"/>
                  </a:cubicBezTo>
                  <a:lnTo>
                    <a:pt x="39" y="196"/>
                  </a:lnTo>
                  <a:cubicBezTo>
                    <a:pt x="38" y="195"/>
                    <a:pt x="38" y="196"/>
                    <a:pt x="38" y="196"/>
                  </a:cubicBezTo>
                  <a:close/>
                  <a:moveTo>
                    <a:pt x="76" y="199"/>
                  </a:moveTo>
                  <a:cubicBezTo>
                    <a:pt x="75" y="199"/>
                    <a:pt x="75" y="199"/>
                    <a:pt x="75" y="198"/>
                  </a:cubicBezTo>
                  <a:cubicBezTo>
                    <a:pt x="74" y="197"/>
                    <a:pt x="74" y="197"/>
                    <a:pt x="75" y="196"/>
                  </a:cubicBezTo>
                  <a:cubicBezTo>
                    <a:pt x="75" y="196"/>
                    <a:pt x="76" y="197"/>
                    <a:pt x="76" y="197"/>
                  </a:cubicBezTo>
                  <a:cubicBezTo>
                    <a:pt x="77" y="197"/>
                    <a:pt x="77" y="197"/>
                    <a:pt x="77" y="196"/>
                  </a:cubicBezTo>
                  <a:cubicBezTo>
                    <a:pt x="77" y="196"/>
                    <a:pt x="76" y="196"/>
                    <a:pt x="76" y="196"/>
                  </a:cubicBezTo>
                  <a:cubicBezTo>
                    <a:pt x="75" y="196"/>
                    <a:pt x="75" y="195"/>
                    <a:pt x="74" y="195"/>
                  </a:cubicBezTo>
                  <a:cubicBezTo>
                    <a:pt x="74" y="196"/>
                    <a:pt x="74" y="196"/>
                    <a:pt x="74" y="196"/>
                  </a:cubicBezTo>
                  <a:cubicBezTo>
                    <a:pt x="73" y="197"/>
                    <a:pt x="73" y="197"/>
                    <a:pt x="73" y="198"/>
                  </a:cubicBezTo>
                  <a:cubicBezTo>
                    <a:pt x="73" y="198"/>
                    <a:pt x="73" y="198"/>
                    <a:pt x="74" y="198"/>
                  </a:cubicBezTo>
                  <a:cubicBezTo>
                    <a:pt x="74" y="198"/>
                    <a:pt x="74" y="198"/>
                    <a:pt x="74" y="199"/>
                  </a:cubicBezTo>
                  <a:cubicBezTo>
                    <a:pt x="74" y="199"/>
                    <a:pt x="74" y="199"/>
                    <a:pt x="75" y="199"/>
                  </a:cubicBezTo>
                  <a:cubicBezTo>
                    <a:pt x="75" y="199"/>
                    <a:pt x="75" y="199"/>
                    <a:pt x="76" y="199"/>
                  </a:cubicBezTo>
                  <a:close/>
                  <a:moveTo>
                    <a:pt x="60" y="195"/>
                  </a:moveTo>
                  <a:cubicBezTo>
                    <a:pt x="61" y="195"/>
                    <a:pt x="61" y="195"/>
                    <a:pt x="61" y="195"/>
                  </a:cubicBezTo>
                  <a:cubicBezTo>
                    <a:pt x="62" y="195"/>
                    <a:pt x="62" y="194"/>
                    <a:pt x="62" y="194"/>
                  </a:cubicBezTo>
                  <a:cubicBezTo>
                    <a:pt x="62" y="194"/>
                    <a:pt x="62" y="193"/>
                    <a:pt x="62" y="193"/>
                  </a:cubicBezTo>
                  <a:cubicBezTo>
                    <a:pt x="61" y="193"/>
                    <a:pt x="60" y="193"/>
                    <a:pt x="60" y="195"/>
                  </a:cubicBezTo>
                  <a:close/>
                  <a:moveTo>
                    <a:pt x="59" y="194"/>
                  </a:moveTo>
                  <a:cubicBezTo>
                    <a:pt x="59" y="193"/>
                    <a:pt x="58" y="192"/>
                    <a:pt x="57" y="192"/>
                  </a:cubicBezTo>
                  <a:cubicBezTo>
                    <a:pt x="57" y="192"/>
                    <a:pt x="57" y="193"/>
                    <a:pt x="58" y="193"/>
                  </a:cubicBezTo>
                  <a:cubicBezTo>
                    <a:pt x="58" y="194"/>
                    <a:pt x="58" y="194"/>
                    <a:pt x="59" y="194"/>
                  </a:cubicBezTo>
                  <a:close/>
                  <a:moveTo>
                    <a:pt x="67" y="190"/>
                  </a:moveTo>
                  <a:cubicBezTo>
                    <a:pt x="66" y="188"/>
                    <a:pt x="65" y="188"/>
                    <a:pt x="64" y="187"/>
                  </a:cubicBezTo>
                  <a:cubicBezTo>
                    <a:pt x="64" y="188"/>
                    <a:pt x="64" y="189"/>
                    <a:pt x="64" y="189"/>
                  </a:cubicBezTo>
                  <a:cubicBezTo>
                    <a:pt x="65" y="190"/>
                    <a:pt x="66" y="190"/>
                    <a:pt x="67" y="190"/>
                  </a:cubicBezTo>
                  <a:close/>
                  <a:moveTo>
                    <a:pt x="48" y="183"/>
                  </a:moveTo>
                  <a:cubicBezTo>
                    <a:pt x="49" y="183"/>
                    <a:pt x="49" y="183"/>
                    <a:pt x="49" y="183"/>
                  </a:cubicBezTo>
                  <a:cubicBezTo>
                    <a:pt x="50" y="182"/>
                    <a:pt x="50" y="182"/>
                    <a:pt x="49" y="182"/>
                  </a:cubicBezTo>
                  <a:cubicBezTo>
                    <a:pt x="49" y="182"/>
                    <a:pt x="49" y="182"/>
                    <a:pt x="49" y="182"/>
                  </a:cubicBezTo>
                  <a:cubicBezTo>
                    <a:pt x="49" y="182"/>
                    <a:pt x="49" y="182"/>
                    <a:pt x="49" y="182"/>
                  </a:cubicBezTo>
                  <a:cubicBezTo>
                    <a:pt x="49" y="181"/>
                    <a:pt x="48" y="181"/>
                    <a:pt x="48" y="181"/>
                  </a:cubicBezTo>
                  <a:cubicBezTo>
                    <a:pt x="48" y="181"/>
                    <a:pt x="48" y="181"/>
                    <a:pt x="47" y="181"/>
                  </a:cubicBezTo>
                  <a:cubicBezTo>
                    <a:pt x="47" y="182"/>
                    <a:pt x="47" y="182"/>
                    <a:pt x="48" y="182"/>
                  </a:cubicBezTo>
                  <a:cubicBezTo>
                    <a:pt x="48" y="183"/>
                    <a:pt x="48" y="183"/>
                    <a:pt x="48" y="183"/>
                  </a:cubicBezTo>
                  <a:close/>
                  <a:moveTo>
                    <a:pt x="83" y="180"/>
                  </a:moveTo>
                  <a:lnTo>
                    <a:pt x="85" y="180"/>
                  </a:lnTo>
                  <a:cubicBezTo>
                    <a:pt x="85" y="179"/>
                    <a:pt x="84" y="179"/>
                    <a:pt x="83" y="179"/>
                  </a:cubicBezTo>
                  <a:lnTo>
                    <a:pt x="83" y="180"/>
                  </a:lnTo>
                  <a:close/>
                  <a:moveTo>
                    <a:pt x="86" y="181"/>
                  </a:moveTo>
                  <a:cubicBezTo>
                    <a:pt x="86" y="180"/>
                    <a:pt x="86" y="180"/>
                    <a:pt x="86" y="179"/>
                  </a:cubicBezTo>
                  <a:cubicBezTo>
                    <a:pt x="86" y="178"/>
                    <a:pt x="86" y="178"/>
                    <a:pt x="85" y="178"/>
                  </a:cubicBezTo>
                  <a:cubicBezTo>
                    <a:pt x="85" y="178"/>
                    <a:pt x="85" y="179"/>
                    <a:pt x="85" y="180"/>
                  </a:cubicBezTo>
                  <a:cubicBezTo>
                    <a:pt x="85" y="180"/>
                    <a:pt x="85" y="181"/>
                    <a:pt x="86" y="181"/>
                  </a:cubicBezTo>
                  <a:close/>
                  <a:moveTo>
                    <a:pt x="108" y="133"/>
                  </a:moveTo>
                  <a:cubicBezTo>
                    <a:pt x="108" y="132"/>
                    <a:pt x="108" y="132"/>
                    <a:pt x="108" y="131"/>
                  </a:cubicBezTo>
                  <a:cubicBezTo>
                    <a:pt x="108" y="131"/>
                    <a:pt x="108" y="131"/>
                    <a:pt x="108" y="130"/>
                  </a:cubicBezTo>
                  <a:cubicBezTo>
                    <a:pt x="108" y="130"/>
                    <a:pt x="108" y="130"/>
                    <a:pt x="108" y="129"/>
                  </a:cubicBezTo>
                  <a:cubicBezTo>
                    <a:pt x="108" y="129"/>
                    <a:pt x="108" y="129"/>
                    <a:pt x="107" y="129"/>
                  </a:cubicBezTo>
                  <a:cubicBezTo>
                    <a:pt x="107" y="129"/>
                    <a:pt x="107" y="130"/>
                    <a:pt x="107" y="130"/>
                  </a:cubicBezTo>
                  <a:cubicBezTo>
                    <a:pt x="107" y="130"/>
                    <a:pt x="107" y="131"/>
                    <a:pt x="107" y="131"/>
                  </a:cubicBezTo>
                  <a:cubicBezTo>
                    <a:pt x="107" y="132"/>
                    <a:pt x="107" y="132"/>
                    <a:pt x="107" y="132"/>
                  </a:cubicBezTo>
                  <a:cubicBezTo>
                    <a:pt x="107" y="132"/>
                    <a:pt x="107" y="133"/>
                    <a:pt x="108" y="133"/>
                  </a:cubicBezTo>
                  <a:close/>
                  <a:moveTo>
                    <a:pt x="54" y="123"/>
                  </a:moveTo>
                  <a:cubicBezTo>
                    <a:pt x="53" y="126"/>
                    <a:pt x="53" y="129"/>
                    <a:pt x="54" y="133"/>
                  </a:cubicBezTo>
                  <a:cubicBezTo>
                    <a:pt x="54" y="137"/>
                    <a:pt x="54" y="141"/>
                    <a:pt x="54" y="145"/>
                  </a:cubicBezTo>
                  <a:cubicBezTo>
                    <a:pt x="54" y="147"/>
                    <a:pt x="54" y="150"/>
                    <a:pt x="53" y="153"/>
                  </a:cubicBezTo>
                  <a:cubicBezTo>
                    <a:pt x="53" y="155"/>
                    <a:pt x="53" y="158"/>
                    <a:pt x="53" y="161"/>
                  </a:cubicBezTo>
                  <a:cubicBezTo>
                    <a:pt x="53" y="165"/>
                    <a:pt x="54" y="167"/>
                    <a:pt x="54" y="170"/>
                  </a:cubicBezTo>
                  <a:cubicBezTo>
                    <a:pt x="54" y="173"/>
                    <a:pt x="54" y="176"/>
                    <a:pt x="55" y="178"/>
                  </a:cubicBezTo>
                  <a:cubicBezTo>
                    <a:pt x="56" y="180"/>
                    <a:pt x="57" y="182"/>
                    <a:pt x="58" y="184"/>
                  </a:cubicBezTo>
                  <a:cubicBezTo>
                    <a:pt x="60" y="185"/>
                    <a:pt x="61" y="186"/>
                    <a:pt x="64" y="186"/>
                  </a:cubicBezTo>
                  <a:cubicBezTo>
                    <a:pt x="66" y="186"/>
                    <a:pt x="68" y="185"/>
                    <a:pt x="70" y="184"/>
                  </a:cubicBezTo>
                  <a:cubicBezTo>
                    <a:pt x="72" y="182"/>
                    <a:pt x="73" y="180"/>
                    <a:pt x="73" y="178"/>
                  </a:cubicBezTo>
                  <a:cubicBezTo>
                    <a:pt x="74" y="176"/>
                    <a:pt x="75" y="174"/>
                    <a:pt x="75" y="171"/>
                  </a:cubicBezTo>
                  <a:cubicBezTo>
                    <a:pt x="75" y="168"/>
                    <a:pt x="75" y="166"/>
                    <a:pt x="75" y="163"/>
                  </a:cubicBezTo>
                  <a:cubicBezTo>
                    <a:pt x="75" y="160"/>
                    <a:pt x="75" y="157"/>
                    <a:pt x="75" y="153"/>
                  </a:cubicBezTo>
                  <a:cubicBezTo>
                    <a:pt x="75" y="150"/>
                    <a:pt x="75" y="146"/>
                    <a:pt x="75" y="143"/>
                  </a:cubicBezTo>
                  <a:cubicBezTo>
                    <a:pt x="75" y="139"/>
                    <a:pt x="75" y="134"/>
                    <a:pt x="75" y="130"/>
                  </a:cubicBezTo>
                  <a:cubicBezTo>
                    <a:pt x="76" y="125"/>
                    <a:pt x="75" y="121"/>
                    <a:pt x="75" y="117"/>
                  </a:cubicBezTo>
                  <a:cubicBezTo>
                    <a:pt x="74" y="114"/>
                    <a:pt x="73" y="110"/>
                    <a:pt x="72" y="108"/>
                  </a:cubicBezTo>
                  <a:cubicBezTo>
                    <a:pt x="70" y="106"/>
                    <a:pt x="68" y="105"/>
                    <a:pt x="64" y="105"/>
                  </a:cubicBezTo>
                  <a:cubicBezTo>
                    <a:pt x="62" y="105"/>
                    <a:pt x="60" y="106"/>
                    <a:pt x="58" y="107"/>
                  </a:cubicBezTo>
                  <a:cubicBezTo>
                    <a:pt x="57" y="108"/>
                    <a:pt x="56" y="109"/>
                    <a:pt x="55" y="111"/>
                  </a:cubicBezTo>
                  <a:cubicBezTo>
                    <a:pt x="55" y="112"/>
                    <a:pt x="54" y="114"/>
                    <a:pt x="54" y="116"/>
                  </a:cubicBezTo>
                  <a:cubicBezTo>
                    <a:pt x="54" y="118"/>
                    <a:pt x="54" y="121"/>
                    <a:pt x="54" y="123"/>
                  </a:cubicBezTo>
                  <a:close/>
                  <a:moveTo>
                    <a:pt x="96" y="97"/>
                  </a:moveTo>
                  <a:cubicBezTo>
                    <a:pt x="96" y="97"/>
                    <a:pt x="97" y="97"/>
                    <a:pt x="97" y="97"/>
                  </a:cubicBezTo>
                  <a:cubicBezTo>
                    <a:pt x="97" y="97"/>
                    <a:pt x="97" y="96"/>
                    <a:pt x="97" y="96"/>
                  </a:cubicBezTo>
                  <a:cubicBezTo>
                    <a:pt x="97" y="96"/>
                    <a:pt x="97" y="96"/>
                    <a:pt x="97" y="95"/>
                  </a:cubicBezTo>
                  <a:cubicBezTo>
                    <a:pt x="97" y="95"/>
                    <a:pt x="97" y="95"/>
                    <a:pt x="96" y="95"/>
                  </a:cubicBezTo>
                  <a:cubicBezTo>
                    <a:pt x="96" y="96"/>
                    <a:pt x="96" y="96"/>
                    <a:pt x="96" y="97"/>
                  </a:cubicBezTo>
                  <a:close/>
                  <a:moveTo>
                    <a:pt x="37" y="94"/>
                  </a:moveTo>
                  <a:cubicBezTo>
                    <a:pt x="38" y="94"/>
                    <a:pt x="38" y="94"/>
                    <a:pt x="38" y="95"/>
                  </a:cubicBezTo>
                  <a:cubicBezTo>
                    <a:pt x="39" y="95"/>
                    <a:pt x="39" y="95"/>
                    <a:pt x="39" y="95"/>
                  </a:cubicBezTo>
                  <a:cubicBezTo>
                    <a:pt x="39" y="94"/>
                    <a:pt x="39" y="93"/>
                    <a:pt x="40" y="92"/>
                  </a:cubicBezTo>
                  <a:cubicBezTo>
                    <a:pt x="40" y="92"/>
                    <a:pt x="40" y="92"/>
                    <a:pt x="40" y="92"/>
                  </a:cubicBezTo>
                  <a:cubicBezTo>
                    <a:pt x="40" y="91"/>
                    <a:pt x="39" y="91"/>
                    <a:pt x="39" y="91"/>
                  </a:cubicBezTo>
                  <a:cubicBezTo>
                    <a:pt x="39" y="92"/>
                    <a:pt x="39" y="93"/>
                    <a:pt x="38" y="93"/>
                  </a:cubicBezTo>
                  <a:cubicBezTo>
                    <a:pt x="37" y="93"/>
                    <a:pt x="37" y="94"/>
                    <a:pt x="37" y="94"/>
                  </a:cubicBezTo>
                  <a:close/>
                  <a:moveTo>
                    <a:pt x="84" y="91"/>
                  </a:moveTo>
                  <a:cubicBezTo>
                    <a:pt x="84" y="92"/>
                    <a:pt x="84" y="92"/>
                    <a:pt x="85" y="92"/>
                  </a:cubicBezTo>
                  <a:cubicBezTo>
                    <a:pt x="85" y="92"/>
                    <a:pt x="85" y="92"/>
                    <a:pt x="85" y="91"/>
                  </a:cubicBezTo>
                  <a:cubicBezTo>
                    <a:pt x="85" y="90"/>
                    <a:pt x="85" y="90"/>
                    <a:pt x="85" y="90"/>
                  </a:cubicBezTo>
                  <a:cubicBezTo>
                    <a:pt x="84" y="90"/>
                    <a:pt x="84" y="91"/>
                    <a:pt x="84" y="91"/>
                  </a:cubicBezTo>
                  <a:close/>
                  <a:moveTo>
                    <a:pt x="24" y="89"/>
                  </a:moveTo>
                  <a:cubicBezTo>
                    <a:pt x="23" y="88"/>
                    <a:pt x="23" y="88"/>
                    <a:pt x="23" y="87"/>
                  </a:cubicBezTo>
                  <a:cubicBezTo>
                    <a:pt x="22" y="87"/>
                    <a:pt x="21" y="86"/>
                    <a:pt x="20" y="86"/>
                  </a:cubicBezTo>
                  <a:cubicBezTo>
                    <a:pt x="21" y="87"/>
                    <a:pt x="21" y="88"/>
                    <a:pt x="22" y="88"/>
                  </a:cubicBezTo>
                  <a:cubicBezTo>
                    <a:pt x="22" y="89"/>
                    <a:pt x="23" y="89"/>
                    <a:pt x="24" y="89"/>
                  </a:cubicBezTo>
                  <a:close/>
                  <a:moveTo>
                    <a:pt x="83" y="85"/>
                  </a:moveTo>
                  <a:cubicBezTo>
                    <a:pt x="84" y="85"/>
                    <a:pt x="84" y="85"/>
                    <a:pt x="84" y="86"/>
                  </a:cubicBezTo>
                  <a:cubicBezTo>
                    <a:pt x="85" y="87"/>
                    <a:pt x="85" y="87"/>
                    <a:pt x="86" y="87"/>
                  </a:cubicBezTo>
                  <a:cubicBezTo>
                    <a:pt x="86" y="87"/>
                    <a:pt x="86" y="87"/>
                    <a:pt x="87" y="86"/>
                  </a:cubicBezTo>
                  <a:cubicBezTo>
                    <a:pt x="87" y="85"/>
                    <a:pt x="87" y="85"/>
                    <a:pt x="87" y="84"/>
                  </a:cubicBezTo>
                  <a:cubicBezTo>
                    <a:pt x="87" y="83"/>
                    <a:pt x="87" y="83"/>
                    <a:pt x="86" y="82"/>
                  </a:cubicBezTo>
                  <a:cubicBezTo>
                    <a:pt x="86" y="82"/>
                    <a:pt x="86" y="81"/>
                    <a:pt x="85" y="81"/>
                  </a:cubicBezTo>
                  <a:cubicBezTo>
                    <a:pt x="84" y="82"/>
                    <a:pt x="84" y="82"/>
                    <a:pt x="84" y="83"/>
                  </a:cubicBezTo>
                  <a:cubicBezTo>
                    <a:pt x="83" y="83"/>
                    <a:pt x="83" y="84"/>
                    <a:pt x="83" y="85"/>
                  </a:cubicBezTo>
                  <a:close/>
                  <a:moveTo>
                    <a:pt x="5" y="71"/>
                  </a:moveTo>
                  <a:cubicBezTo>
                    <a:pt x="6" y="71"/>
                    <a:pt x="6" y="71"/>
                    <a:pt x="6" y="71"/>
                  </a:cubicBezTo>
                  <a:cubicBezTo>
                    <a:pt x="6" y="70"/>
                    <a:pt x="6" y="70"/>
                    <a:pt x="6" y="69"/>
                  </a:cubicBezTo>
                  <a:lnTo>
                    <a:pt x="5" y="69"/>
                  </a:lnTo>
                  <a:cubicBezTo>
                    <a:pt x="5" y="69"/>
                    <a:pt x="5" y="70"/>
                    <a:pt x="5" y="70"/>
                  </a:cubicBezTo>
                  <a:cubicBezTo>
                    <a:pt x="4" y="70"/>
                    <a:pt x="5" y="71"/>
                    <a:pt x="5" y="71"/>
                  </a:cubicBezTo>
                  <a:close/>
                  <a:moveTo>
                    <a:pt x="16" y="65"/>
                  </a:moveTo>
                  <a:cubicBezTo>
                    <a:pt x="16" y="64"/>
                    <a:pt x="16" y="63"/>
                    <a:pt x="14" y="64"/>
                  </a:cubicBezTo>
                  <a:cubicBezTo>
                    <a:pt x="14" y="65"/>
                    <a:pt x="15" y="65"/>
                    <a:pt x="16" y="65"/>
                  </a:cubicBezTo>
                  <a:close/>
                  <a:moveTo>
                    <a:pt x="9" y="55"/>
                  </a:moveTo>
                  <a:cubicBezTo>
                    <a:pt x="10" y="55"/>
                    <a:pt x="10" y="55"/>
                    <a:pt x="10" y="55"/>
                  </a:cubicBezTo>
                  <a:cubicBezTo>
                    <a:pt x="10" y="54"/>
                    <a:pt x="10" y="54"/>
                    <a:pt x="10" y="53"/>
                  </a:cubicBezTo>
                  <a:lnTo>
                    <a:pt x="9" y="53"/>
                  </a:lnTo>
                  <a:lnTo>
                    <a:pt x="9" y="55"/>
                  </a:lnTo>
                  <a:close/>
                  <a:moveTo>
                    <a:pt x="85" y="28"/>
                  </a:moveTo>
                  <a:cubicBezTo>
                    <a:pt x="85" y="27"/>
                    <a:pt x="86" y="27"/>
                    <a:pt x="86" y="27"/>
                  </a:cubicBezTo>
                  <a:cubicBezTo>
                    <a:pt x="86" y="27"/>
                    <a:pt x="86" y="26"/>
                    <a:pt x="86" y="26"/>
                  </a:cubicBezTo>
                  <a:cubicBezTo>
                    <a:pt x="86" y="26"/>
                    <a:pt x="85" y="26"/>
                    <a:pt x="85" y="26"/>
                  </a:cubicBezTo>
                  <a:cubicBezTo>
                    <a:pt x="85" y="26"/>
                    <a:pt x="85" y="26"/>
                    <a:pt x="84" y="25"/>
                  </a:cubicBezTo>
                  <a:cubicBezTo>
                    <a:pt x="84" y="25"/>
                    <a:pt x="84" y="25"/>
                    <a:pt x="84" y="24"/>
                  </a:cubicBezTo>
                  <a:cubicBezTo>
                    <a:pt x="83" y="24"/>
                    <a:pt x="83" y="24"/>
                    <a:pt x="82" y="24"/>
                  </a:cubicBezTo>
                  <a:cubicBezTo>
                    <a:pt x="83" y="24"/>
                    <a:pt x="83" y="25"/>
                    <a:pt x="84" y="26"/>
                  </a:cubicBezTo>
                  <a:cubicBezTo>
                    <a:pt x="84" y="27"/>
                    <a:pt x="85" y="27"/>
                    <a:pt x="85" y="28"/>
                  </a:cubicBezTo>
                  <a:close/>
                  <a:moveTo>
                    <a:pt x="95" y="24"/>
                  </a:moveTo>
                  <a:cubicBezTo>
                    <a:pt x="94" y="25"/>
                    <a:pt x="95" y="25"/>
                    <a:pt x="96" y="25"/>
                  </a:cubicBezTo>
                  <a:cubicBezTo>
                    <a:pt x="96" y="25"/>
                    <a:pt x="97" y="24"/>
                    <a:pt x="97" y="23"/>
                  </a:cubicBezTo>
                  <a:cubicBezTo>
                    <a:pt x="96" y="23"/>
                    <a:pt x="96" y="23"/>
                    <a:pt x="95" y="23"/>
                  </a:cubicBezTo>
                  <a:cubicBezTo>
                    <a:pt x="95" y="24"/>
                    <a:pt x="95" y="24"/>
                    <a:pt x="95" y="24"/>
                  </a:cubicBezTo>
                  <a:close/>
                  <a:moveTo>
                    <a:pt x="89" y="22"/>
                  </a:moveTo>
                  <a:cubicBezTo>
                    <a:pt x="89" y="22"/>
                    <a:pt x="89" y="22"/>
                    <a:pt x="89" y="21"/>
                  </a:cubicBezTo>
                  <a:cubicBezTo>
                    <a:pt x="89" y="20"/>
                    <a:pt x="88" y="20"/>
                    <a:pt x="88" y="20"/>
                  </a:cubicBezTo>
                  <a:cubicBezTo>
                    <a:pt x="87" y="21"/>
                    <a:pt x="87" y="21"/>
                    <a:pt x="88" y="21"/>
                  </a:cubicBezTo>
                  <a:cubicBezTo>
                    <a:pt x="88" y="22"/>
                    <a:pt x="88" y="22"/>
                    <a:pt x="89" y="22"/>
                  </a:cubicBezTo>
                  <a:close/>
                  <a:moveTo>
                    <a:pt x="92" y="22"/>
                  </a:moveTo>
                  <a:cubicBezTo>
                    <a:pt x="92" y="22"/>
                    <a:pt x="92" y="22"/>
                    <a:pt x="92" y="22"/>
                  </a:cubicBezTo>
                  <a:cubicBezTo>
                    <a:pt x="92" y="21"/>
                    <a:pt x="92" y="21"/>
                    <a:pt x="92" y="21"/>
                  </a:cubicBezTo>
                  <a:cubicBezTo>
                    <a:pt x="92" y="21"/>
                    <a:pt x="91" y="21"/>
                    <a:pt x="91" y="20"/>
                  </a:cubicBezTo>
                  <a:cubicBezTo>
                    <a:pt x="91" y="20"/>
                    <a:pt x="91" y="20"/>
                    <a:pt x="90" y="20"/>
                  </a:cubicBezTo>
                  <a:cubicBezTo>
                    <a:pt x="90" y="21"/>
                    <a:pt x="90" y="21"/>
                    <a:pt x="91" y="22"/>
                  </a:cubicBezTo>
                  <a:cubicBezTo>
                    <a:pt x="91" y="22"/>
                    <a:pt x="91" y="22"/>
                    <a:pt x="92" y="22"/>
                  </a:cubicBezTo>
                  <a:close/>
                  <a:moveTo>
                    <a:pt x="45" y="22"/>
                  </a:moveTo>
                  <a:cubicBezTo>
                    <a:pt x="46" y="21"/>
                    <a:pt x="46" y="21"/>
                    <a:pt x="46" y="22"/>
                  </a:cubicBezTo>
                  <a:cubicBezTo>
                    <a:pt x="46" y="22"/>
                    <a:pt x="47" y="22"/>
                    <a:pt x="47" y="22"/>
                  </a:cubicBezTo>
                  <a:cubicBezTo>
                    <a:pt x="47" y="21"/>
                    <a:pt x="47" y="20"/>
                    <a:pt x="47" y="20"/>
                  </a:cubicBezTo>
                  <a:cubicBezTo>
                    <a:pt x="48" y="20"/>
                    <a:pt x="48" y="20"/>
                    <a:pt x="49" y="20"/>
                  </a:cubicBezTo>
                  <a:cubicBezTo>
                    <a:pt x="48" y="19"/>
                    <a:pt x="48" y="19"/>
                    <a:pt x="47" y="19"/>
                  </a:cubicBezTo>
                  <a:cubicBezTo>
                    <a:pt x="47" y="19"/>
                    <a:pt x="47" y="19"/>
                    <a:pt x="46" y="20"/>
                  </a:cubicBezTo>
                  <a:cubicBezTo>
                    <a:pt x="46" y="20"/>
                    <a:pt x="46" y="20"/>
                    <a:pt x="46" y="20"/>
                  </a:cubicBezTo>
                  <a:cubicBezTo>
                    <a:pt x="45" y="21"/>
                    <a:pt x="45" y="21"/>
                    <a:pt x="45" y="21"/>
                  </a:cubicBezTo>
                  <a:cubicBezTo>
                    <a:pt x="45" y="21"/>
                    <a:pt x="45" y="21"/>
                    <a:pt x="45" y="22"/>
                  </a:cubicBezTo>
                  <a:close/>
                  <a:moveTo>
                    <a:pt x="94" y="21"/>
                  </a:moveTo>
                  <a:cubicBezTo>
                    <a:pt x="95" y="21"/>
                    <a:pt x="95" y="21"/>
                    <a:pt x="96" y="20"/>
                  </a:cubicBezTo>
                  <a:cubicBezTo>
                    <a:pt x="96" y="19"/>
                    <a:pt x="96" y="18"/>
                    <a:pt x="96" y="18"/>
                  </a:cubicBezTo>
                  <a:cubicBezTo>
                    <a:pt x="96" y="19"/>
                    <a:pt x="95" y="19"/>
                    <a:pt x="95" y="19"/>
                  </a:cubicBezTo>
                  <a:cubicBezTo>
                    <a:pt x="94" y="20"/>
                    <a:pt x="94" y="20"/>
                    <a:pt x="94" y="21"/>
                  </a:cubicBezTo>
                  <a:close/>
                  <a:moveTo>
                    <a:pt x="90" y="19"/>
                  </a:moveTo>
                  <a:cubicBezTo>
                    <a:pt x="89" y="18"/>
                    <a:pt x="90" y="18"/>
                    <a:pt x="90" y="18"/>
                  </a:cubicBezTo>
                  <a:cubicBezTo>
                    <a:pt x="90" y="18"/>
                    <a:pt x="90" y="17"/>
                    <a:pt x="90" y="17"/>
                  </a:cubicBezTo>
                  <a:cubicBezTo>
                    <a:pt x="90" y="16"/>
                    <a:pt x="89" y="16"/>
                    <a:pt x="89" y="16"/>
                  </a:cubicBezTo>
                  <a:cubicBezTo>
                    <a:pt x="89" y="17"/>
                    <a:pt x="88" y="17"/>
                    <a:pt x="88" y="16"/>
                  </a:cubicBezTo>
                  <a:cubicBezTo>
                    <a:pt x="88" y="17"/>
                    <a:pt x="88" y="18"/>
                    <a:pt x="88" y="18"/>
                  </a:cubicBezTo>
                  <a:cubicBezTo>
                    <a:pt x="89" y="18"/>
                    <a:pt x="89" y="19"/>
                    <a:pt x="90" y="19"/>
                  </a:cubicBezTo>
                  <a:close/>
                  <a:moveTo>
                    <a:pt x="72" y="17"/>
                  </a:moveTo>
                  <a:cubicBezTo>
                    <a:pt x="72" y="17"/>
                    <a:pt x="72" y="17"/>
                    <a:pt x="72" y="18"/>
                  </a:cubicBezTo>
                  <a:cubicBezTo>
                    <a:pt x="72" y="18"/>
                    <a:pt x="72" y="18"/>
                    <a:pt x="73" y="18"/>
                  </a:cubicBezTo>
                  <a:cubicBezTo>
                    <a:pt x="73" y="18"/>
                    <a:pt x="73" y="18"/>
                    <a:pt x="73" y="18"/>
                  </a:cubicBezTo>
                  <a:cubicBezTo>
                    <a:pt x="73" y="18"/>
                    <a:pt x="73" y="18"/>
                    <a:pt x="73" y="19"/>
                  </a:cubicBezTo>
                  <a:cubicBezTo>
                    <a:pt x="74" y="19"/>
                    <a:pt x="74" y="19"/>
                    <a:pt x="74" y="18"/>
                  </a:cubicBezTo>
                  <a:cubicBezTo>
                    <a:pt x="75" y="18"/>
                    <a:pt x="75" y="18"/>
                    <a:pt x="75" y="18"/>
                  </a:cubicBezTo>
                  <a:cubicBezTo>
                    <a:pt x="75" y="19"/>
                    <a:pt x="75" y="20"/>
                    <a:pt x="74" y="20"/>
                  </a:cubicBezTo>
                  <a:cubicBezTo>
                    <a:pt x="74" y="20"/>
                    <a:pt x="73" y="20"/>
                    <a:pt x="73" y="21"/>
                  </a:cubicBezTo>
                  <a:cubicBezTo>
                    <a:pt x="74" y="21"/>
                    <a:pt x="74" y="21"/>
                    <a:pt x="74" y="21"/>
                  </a:cubicBezTo>
                  <a:cubicBezTo>
                    <a:pt x="75" y="22"/>
                    <a:pt x="75" y="22"/>
                    <a:pt x="75" y="23"/>
                  </a:cubicBezTo>
                  <a:cubicBezTo>
                    <a:pt x="76" y="23"/>
                    <a:pt x="76" y="24"/>
                    <a:pt x="76" y="24"/>
                  </a:cubicBezTo>
                  <a:cubicBezTo>
                    <a:pt x="77" y="24"/>
                    <a:pt x="77" y="24"/>
                    <a:pt x="78" y="24"/>
                  </a:cubicBezTo>
                  <a:cubicBezTo>
                    <a:pt x="77" y="23"/>
                    <a:pt x="77" y="23"/>
                    <a:pt x="76" y="22"/>
                  </a:cubicBezTo>
                  <a:cubicBezTo>
                    <a:pt x="76" y="22"/>
                    <a:pt x="75" y="21"/>
                    <a:pt x="75" y="20"/>
                  </a:cubicBezTo>
                  <a:cubicBezTo>
                    <a:pt x="76" y="20"/>
                    <a:pt x="76" y="20"/>
                    <a:pt x="76" y="20"/>
                  </a:cubicBezTo>
                  <a:cubicBezTo>
                    <a:pt x="76" y="19"/>
                    <a:pt x="77" y="19"/>
                    <a:pt x="77" y="19"/>
                  </a:cubicBezTo>
                  <a:cubicBezTo>
                    <a:pt x="77" y="20"/>
                    <a:pt x="77" y="20"/>
                    <a:pt x="77" y="21"/>
                  </a:cubicBezTo>
                  <a:cubicBezTo>
                    <a:pt x="77" y="21"/>
                    <a:pt x="77" y="22"/>
                    <a:pt x="78" y="21"/>
                  </a:cubicBezTo>
                  <a:cubicBezTo>
                    <a:pt x="78" y="20"/>
                    <a:pt x="78" y="20"/>
                    <a:pt x="78" y="20"/>
                  </a:cubicBezTo>
                  <a:cubicBezTo>
                    <a:pt x="79" y="20"/>
                    <a:pt x="79" y="20"/>
                    <a:pt x="80" y="20"/>
                  </a:cubicBezTo>
                  <a:cubicBezTo>
                    <a:pt x="80" y="20"/>
                    <a:pt x="80" y="20"/>
                    <a:pt x="80" y="20"/>
                  </a:cubicBezTo>
                  <a:cubicBezTo>
                    <a:pt x="80" y="20"/>
                    <a:pt x="80" y="19"/>
                    <a:pt x="80" y="19"/>
                  </a:cubicBezTo>
                  <a:cubicBezTo>
                    <a:pt x="80" y="19"/>
                    <a:pt x="80" y="19"/>
                    <a:pt x="80" y="19"/>
                  </a:cubicBezTo>
                  <a:cubicBezTo>
                    <a:pt x="79" y="18"/>
                    <a:pt x="79" y="18"/>
                    <a:pt x="79" y="18"/>
                  </a:cubicBezTo>
                  <a:cubicBezTo>
                    <a:pt x="79" y="18"/>
                    <a:pt x="79" y="18"/>
                    <a:pt x="79" y="17"/>
                  </a:cubicBezTo>
                  <a:cubicBezTo>
                    <a:pt x="78" y="17"/>
                    <a:pt x="79" y="17"/>
                    <a:pt x="79" y="16"/>
                  </a:cubicBezTo>
                  <a:cubicBezTo>
                    <a:pt x="78" y="16"/>
                    <a:pt x="78" y="16"/>
                    <a:pt x="77" y="16"/>
                  </a:cubicBezTo>
                  <a:cubicBezTo>
                    <a:pt x="77" y="16"/>
                    <a:pt x="76" y="15"/>
                    <a:pt x="75" y="15"/>
                  </a:cubicBezTo>
                  <a:cubicBezTo>
                    <a:pt x="76" y="16"/>
                    <a:pt x="75" y="17"/>
                    <a:pt x="74" y="17"/>
                  </a:cubicBezTo>
                  <a:cubicBezTo>
                    <a:pt x="73" y="17"/>
                    <a:pt x="73" y="17"/>
                    <a:pt x="72" y="17"/>
                  </a:cubicBezTo>
                  <a:close/>
                  <a:moveTo>
                    <a:pt x="45" y="17"/>
                  </a:moveTo>
                  <a:cubicBezTo>
                    <a:pt x="45" y="16"/>
                    <a:pt x="45" y="15"/>
                    <a:pt x="44" y="15"/>
                  </a:cubicBezTo>
                  <a:cubicBezTo>
                    <a:pt x="43" y="16"/>
                    <a:pt x="43" y="16"/>
                    <a:pt x="44" y="17"/>
                  </a:cubicBezTo>
                  <a:cubicBezTo>
                    <a:pt x="44" y="17"/>
                    <a:pt x="44" y="17"/>
                    <a:pt x="45" y="17"/>
                  </a:cubicBezTo>
                  <a:close/>
                  <a:moveTo>
                    <a:pt x="86" y="16"/>
                  </a:moveTo>
                  <a:cubicBezTo>
                    <a:pt x="86" y="14"/>
                    <a:pt x="86" y="14"/>
                    <a:pt x="85" y="14"/>
                  </a:cubicBezTo>
                  <a:cubicBezTo>
                    <a:pt x="85" y="15"/>
                    <a:pt x="85" y="16"/>
                    <a:pt x="86" y="16"/>
                  </a:cubicBezTo>
                  <a:cubicBezTo>
                    <a:pt x="86" y="16"/>
                    <a:pt x="87" y="16"/>
                    <a:pt x="87" y="16"/>
                  </a:cubicBezTo>
                  <a:cubicBezTo>
                    <a:pt x="88" y="15"/>
                    <a:pt x="88" y="15"/>
                    <a:pt x="89" y="15"/>
                  </a:cubicBezTo>
                  <a:cubicBezTo>
                    <a:pt x="89" y="15"/>
                    <a:pt x="90" y="15"/>
                    <a:pt x="90" y="16"/>
                  </a:cubicBezTo>
                  <a:cubicBezTo>
                    <a:pt x="90" y="15"/>
                    <a:pt x="90" y="14"/>
                    <a:pt x="90" y="14"/>
                  </a:cubicBezTo>
                  <a:cubicBezTo>
                    <a:pt x="90" y="13"/>
                    <a:pt x="89" y="13"/>
                    <a:pt x="88" y="12"/>
                  </a:cubicBezTo>
                  <a:cubicBezTo>
                    <a:pt x="88" y="13"/>
                    <a:pt x="88" y="13"/>
                    <a:pt x="87" y="14"/>
                  </a:cubicBezTo>
                  <a:cubicBezTo>
                    <a:pt x="87" y="15"/>
                    <a:pt x="87" y="15"/>
                    <a:pt x="86" y="16"/>
                  </a:cubicBezTo>
                  <a:close/>
                  <a:moveTo>
                    <a:pt x="45" y="14"/>
                  </a:moveTo>
                  <a:cubicBezTo>
                    <a:pt x="46" y="14"/>
                    <a:pt x="46" y="14"/>
                    <a:pt x="46" y="14"/>
                  </a:cubicBezTo>
                  <a:cubicBezTo>
                    <a:pt x="46" y="13"/>
                    <a:pt x="46" y="13"/>
                    <a:pt x="46" y="12"/>
                  </a:cubicBezTo>
                  <a:lnTo>
                    <a:pt x="45" y="12"/>
                  </a:lnTo>
                  <a:cubicBezTo>
                    <a:pt x="45" y="13"/>
                    <a:pt x="45" y="13"/>
                    <a:pt x="45" y="14"/>
                  </a:cubicBezTo>
                  <a:cubicBezTo>
                    <a:pt x="44" y="14"/>
                    <a:pt x="45" y="14"/>
                    <a:pt x="45" y="14"/>
                  </a:cubicBezTo>
                  <a:close/>
                  <a:moveTo>
                    <a:pt x="23" y="13"/>
                  </a:moveTo>
                  <a:cubicBezTo>
                    <a:pt x="22" y="14"/>
                    <a:pt x="23" y="14"/>
                    <a:pt x="24" y="14"/>
                  </a:cubicBezTo>
                  <a:lnTo>
                    <a:pt x="24" y="12"/>
                  </a:lnTo>
                  <a:cubicBezTo>
                    <a:pt x="23" y="12"/>
                    <a:pt x="23" y="12"/>
                    <a:pt x="23" y="13"/>
                  </a:cubicBezTo>
                  <a:close/>
                  <a:moveTo>
                    <a:pt x="35" y="12"/>
                  </a:moveTo>
                  <a:cubicBezTo>
                    <a:pt x="35" y="12"/>
                    <a:pt x="35" y="11"/>
                    <a:pt x="35" y="11"/>
                  </a:cubicBezTo>
                  <a:cubicBezTo>
                    <a:pt x="35" y="11"/>
                    <a:pt x="34" y="11"/>
                    <a:pt x="34" y="11"/>
                  </a:cubicBezTo>
                  <a:cubicBezTo>
                    <a:pt x="34" y="12"/>
                    <a:pt x="34" y="12"/>
                    <a:pt x="35" y="12"/>
                  </a:cubicBezTo>
                  <a:close/>
                  <a:moveTo>
                    <a:pt x="44" y="10"/>
                  </a:moveTo>
                  <a:cubicBezTo>
                    <a:pt x="43" y="10"/>
                    <a:pt x="43" y="10"/>
                    <a:pt x="43" y="11"/>
                  </a:cubicBezTo>
                  <a:cubicBezTo>
                    <a:pt x="43" y="12"/>
                    <a:pt x="43" y="12"/>
                    <a:pt x="44" y="12"/>
                  </a:cubicBezTo>
                  <a:lnTo>
                    <a:pt x="44" y="10"/>
                  </a:lnTo>
                  <a:close/>
                  <a:moveTo>
                    <a:pt x="36" y="11"/>
                  </a:moveTo>
                  <a:cubicBezTo>
                    <a:pt x="37" y="11"/>
                    <a:pt x="37" y="11"/>
                    <a:pt x="38" y="11"/>
                  </a:cubicBezTo>
                  <a:cubicBezTo>
                    <a:pt x="38" y="12"/>
                    <a:pt x="39" y="12"/>
                    <a:pt x="39" y="13"/>
                  </a:cubicBezTo>
                  <a:cubicBezTo>
                    <a:pt x="39" y="12"/>
                    <a:pt x="39" y="12"/>
                    <a:pt x="39" y="12"/>
                  </a:cubicBezTo>
                  <a:cubicBezTo>
                    <a:pt x="40" y="12"/>
                    <a:pt x="40" y="12"/>
                    <a:pt x="40" y="11"/>
                  </a:cubicBezTo>
                  <a:cubicBezTo>
                    <a:pt x="39" y="11"/>
                    <a:pt x="39" y="11"/>
                    <a:pt x="39" y="11"/>
                  </a:cubicBezTo>
                  <a:cubicBezTo>
                    <a:pt x="38" y="10"/>
                    <a:pt x="38" y="10"/>
                    <a:pt x="37" y="10"/>
                  </a:cubicBezTo>
                  <a:cubicBezTo>
                    <a:pt x="37" y="10"/>
                    <a:pt x="37" y="10"/>
                    <a:pt x="37" y="10"/>
                  </a:cubicBezTo>
                  <a:cubicBezTo>
                    <a:pt x="36" y="10"/>
                    <a:pt x="36" y="11"/>
                    <a:pt x="36" y="11"/>
                  </a:cubicBezTo>
                  <a:close/>
                  <a:moveTo>
                    <a:pt x="91" y="10"/>
                  </a:moveTo>
                  <a:cubicBezTo>
                    <a:pt x="91" y="10"/>
                    <a:pt x="92" y="10"/>
                    <a:pt x="92" y="9"/>
                  </a:cubicBezTo>
                  <a:cubicBezTo>
                    <a:pt x="92" y="8"/>
                    <a:pt x="92" y="8"/>
                    <a:pt x="91" y="8"/>
                  </a:cubicBezTo>
                  <a:lnTo>
                    <a:pt x="91" y="10"/>
                  </a:lnTo>
                  <a:close/>
                  <a:moveTo>
                    <a:pt x="90" y="11"/>
                  </a:moveTo>
                  <a:cubicBezTo>
                    <a:pt x="89" y="10"/>
                    <a:pt x="89" y="10"/>
                    <a:pt x="89" y="10"/>
                  </a:cubicBezTo>
                  <a:cubicBezTo>
                    <a:pt x="90" y="9"/>
                    <a:pt x="90" y="9"/>
                    <a:pt x="90" y="8"/>
                  </a:cubicBezTo>
                  <a:lnTo>
                    <a:pt x="88" y="8"/>
                  </a:lnTo>
                  <a:cubicBezTo>
                    <a:pt x="88" y="9"/>
                    <a:pt x="88" y="10"/>
                    <a:pt x="88" y="10"/>
                  </a:cubicBezTo>
                  <a:cubicBezTo>
                    <a:pt x="88" y="11"/>
                    <a:pt x="89" y="11"/>
                    <a:pt x="90" y="11"/>
                  </a:cubicBezTo>
                  <a:close/>
                  <a:moveTo>
                    <a:pt x="40" y="9"/>
                  </a:moveTo>
                  <a:cubicBezTo>
                    <a:pt x="40" y="9"/>
                    <a:pt x="40" y="10"/>
                    <a:pt x="40" y="10"/>
                  </a:cubicBezTo>
                  <a:cubicBezTo>
                    <a:pt x="40" y="10"/>
                    <a:pt x="41" y="10"/>
                    <a:pt x="41" y="10"/>
                  </a:cubicBezTo>
                  <a:lnTo>
                    <a:pt x="41" y="8"/>
                  </a:lnTo>
                  <a:lnTo>
                    <a:pt x="40" y="8"/>
                  </a:lnTo>
                  <a:cubicBezTo>
                    <a:pt x="40" y="9"/>
                    <a:pt x="40" y="9"/>
                    <a:pt x="40" y="9"/>
                  </a:cubicBezTo>
                  <a:close/>
                  <a:moveTo>
                    <a:pt x="42" y="7"/>
                  </a:moveTo>
                  <a:cubicBezTo>
                    <a:pt x="41" y="8"/>
                    <a:pt x="42" y="9"/>
                    <a:pt x="42" y="9"/>
                  </a:cubicBezTo>
                  <a:cubicBezTo>
                    <a:pt x="43" y="9"/>
                    <a:pt x="43" y="8"/>
                    <a:pt x="43" y="7"/>
                  </a:cubicBezTo>
                  <a:lnTo>
                    <a:pt x="42" y="7"/>
                  </a:lnTo>
                  <a:close/>
                  <a:moveTo>
                    <a:pt x="26" y="9"/>
                  </a:moveTo>
                  <a:cubicBezTo>
                    <a:pt x="27" y="9"/>
                    <a:pt x="27" y="9"/>
                    <a:pt x="27" y="7"/>
                  </a:cubicBezTo>
                  <a:lnTo>
                    <a:pt x="26" y="7"/>
                  </a:lnTo>
                  <a:lnTo>
                    <a:pt x="26" y="9"/>
                  </a:lnTo>
                  <a:close/>
                  <a:moveTo>
                    <a:pt x="46" y="9"/>
                  </a:moveTo>
                  <a:cubicBezTo>
                    <a:pt x="47" y="9"/>
                    <a:pt x="47" y="9"/>
                    <a:pt x="47" y="7"/>
                  </a:cubicBezTo>
                  <a:cubicBezTo>
                    <a:pt x="47" y="7"/>
                    <a:pt x="47" y="7"/>
                    <a:pt x="47" y="7"/>
                  </a:cubicBezTo>
                  <a:cubicBezTo>
                    <a:pt x="47" y="7"/>
                    <a:pt x="47" y="7"/>
                    <a:pt x="46" y="7"/>
                  </a:cubicBezTo>
                  <a:cubicBezTo>
                    <a:pt x="46" y="8"/>
                    <a:pt x="46" y="8"/>
                    <a:pt x="46" y="9"/>
                  </a:cubicBezTo>
                  <a:close/>
                  <a:moveTo>
                    <a:pt x="35" y="9"/>
                  </a:moveTo>
                  <a:cubicBezTo>
                    <a:pt x="37" y="9"/>
                    <a:pt x="37" y="8"/>
                    <a:pt x="37" y="7"/>
                  </a:cubicBezTo>
                  <a:cubicBezTo>
                    <a:pt x="36" y="7"/>
                    <a:pt x="36" y="7"/>
                    <a:pt x="36" y="7"/>
                  </a:cubicBezTo>
                  <a:cubicBezTo>
                    <a:pt x="35" y="7"/>
                    <a:pt x="35" y="8"/>
                    <a:pt x="35" y="9"/>
                  </a:cubicBezTo>
                  <a:close/>
                  <a:moveTo>
                    <a:pt x="76" y="8"/>
                  </a:moveTo>
                  <a:cubicBezTo>
                    <a:pt x="76" y="8"/>
                    <a:pt x="77" y="8"/>
                    <a:pt x="77" y="8"/>
                  </a:cubicBezTo>
                  <a:cubicBezTo>
                    <a:pt x="77" y="8"/>
                    <a:pt x="77" y="8"/>
                    <a:pt x="77" y="7"/>
                  </a:cubicBezTo>
                  <a:cubicBezTo>
                    <a:pt x="77" y="7"/>
                    <a:pt x="77" y="7"/>
                    <a:pt x="77" y="7"/>
                  </a:cubicBezTo>
                  <a:cubicBezTo>
                    <a:pt x="77" y="6"/>
                    <a:pt x="77" y="6"/>
                    <a:pt x="76" y="6"/>
                  </a:cubicBezTo>
                  <a:cubicBezTo>
                    <a:pt x="76" y="7"/>
                    <a:pt x="76" y="7"/>
                    <a:pt x="76" y="8"/>
                  </a:cubicBezTo>
                  <a:close/>
                  <a:moveTo>
                    <a:pt x="29" y="7"/>
                  </a:moveTo>
                  <a:cubicBezTo>
                    <a:pt x="30" y="8"/>
                    <a:pt x="31" y="7"/>
                    <a:pt x="31" y="6"/>
                  </a:cubicBezTo>
                  <a:cubicBezTo>
                    <a:pt x="30" y="6"/>
                    <a:pt x="29" y="6"/>
                    <a:pt x="29" y="6"/>
                  </a:cubicBezTo>
                  <a:lnTo>
                    <a:pt x="29" y="7"/>
                  </a:lnTo>
                  <a:close/>
                  <a:moveTo>
                    <a:pt x="101" y="6"/>
                  </a:moveTo>
                  <a:cubicBezTo>
                    <a:pt x="101" y="6"/>
                    <a:pt x="101" y="5"/>
                    <a:pt x="101" y="5"/>
                  </a:cubicBezTo>
                  <a:cubicBezTo>
                    <a:pt x="100" y="5"/>
                    <a:pt x="100" y="5"/>
                    <a:pt x="100" y="5"/>
                  </a:cubicBezTo>
                  <a:cubicBezTo>
                    <a:pt x="99" y="6"/>
                    <a:pt x="100" y="7"/>
                    <a:pt x="101" y="6"/>
                  </a:cubicBezTo>
                  <a:close/>
                  <a:moveTo>
                    <a:pt x="109" y="79"/>
                  </a:moveTo>
                  <a:cubicBezTo>
                    <a:pt x="109" y="79"/>
                    <a:pt x="109" y="80"/>
                    <a:pt x="109" y="80"/>
                  </a:cubicBezTo>
                  <a:cubicBezTo>
                    <a:pt x="109" y="80"/>
                    <a:pt x="109" y="81"/>
                    <a:pt x="110" y="80"/>
                  </a:cubicBezTo>
                  <a:cubicBezTo>
                    <a:pt x="110" y="80"/>
                    <a:pt x="110" y="80"/>
                    <a:pt x="110" y="79"/>
                  </a:cubicBezTo>
                  <a:cubicBezTo>
                    <a:pt x="110" y="79"/>
                    <a:pt x="109" y="79"/>
                    <a:pt x="109" y="79"/>
                  </a:cubicBezTo>
                  <a:close/>
                  <a:moveTo>
                    <a:pt x="75" y="58"/>
                  </a:moveTo>
                  <a:cubicBezTo>
                    <a:pt x="75" y="55"/>
                    <a:pt x="75" y="52"/>
                    <a:pt x="75" y="49"/>
                  </a:cubicBezTo>
                  <a:cubicBezTo>
                    <a:pt x="75" y="45"/>
                    <a:pt x="75" y="43"/>
                    <a:pt x="75" y="40"/>
                  </a:cubicBezTo>
                  <a:cubicBezTo>
                    <a:pt x="74" y="37"/>
                    <a:pt x="74" y="35"/>
                    <a:pt x="72" y="33"/>
                  </a:cubicBezTo>
                  <a:cubicBezTo>
                    <a:pt x="71" y="32"/>
                    <a:pt x="69" y="30"/>
                    <a:pt x="67" y="30"/>
                  </a:cubicBezTo>
                  <a:cubicBezTo>
                    <a:pt x="63" y="29"/>
                    <a:pt x="61" y="30"/>
                    <a:pt x="58" y="32"/>
                  </a:cubicBezTo>
                  <a:cubicBezTo>
                    <a:pt x="56" y="33"/>
                    <a:pt x="55" y="35"/>
                    <a:pt x="54" y="38"/>
                  </a:cubicBezTo>
                  <a:cubicBezTo>
                    <a:pt x="53" y="42"/>
                    <a:pt x="53" y="46"/>
                    <a:pt x="53" y="50"/>
                  </a:cubicBezTo>
                  <a:cubicBezTo>
                    <a:pt x="53" y="55"/>
                    <a:pt x="53" y="59"/>
                    <a:pt x="54" y="63"/>
                  </a:cubicBezTo>
                  <a:cubicBezTo>
                    <a:pt x="54" y="67"/>
                    <a:pt x="54" y="72"/>
                    <a:pt x="54" y="76"/>
                  </a:cubicBezTo>
                  <a:cubicBezTo>
                    <a:pt x="54" y="80"/>
                    <a:pt x="54" y="84"/>
                    <a:pt x="54" y="88"/>
                  </a:cubicBezTo>
                  <a:cubicBezTo>
                    <a:pt x="56" y="83"/>
                    <a:pt x="60" y="79"/>
                    <a:pt x="65" y="76"/>
                  </a:cubicBezTo>
                  <a:cubicBezTo>
                    <a:pt x="69" y="74"/>
                    <a:pt x="75" y="72"/>
                    <a:pt x="81" y="72"/>
                  </a:cubicBezTo>
                  <a:cubicBezTo>
                    <a:pt x="82" y="72"/>
                    <a:pt x="83" y="72"/>
                    <a:pt x="84" y="72"/>
                  </a:cubicBezTo>
                  <a:cubicBezTo>
                    <a:pt x="85" y="72"/>
                    <a:pt x="86" y="73"/>
                    <a:pt x="86" y="73"/>
                  </a:cubicBezTo>
                  <a:cubicBezTo>
                    <a:pt x="87" y="73"/>
                    <a:pt x="87" y="72"/>
                    <a:pt x="87" y="72"/>
                  </a:cubicBezTo>
                  <a:cubicBezTo>
                    <a:pt x="87" y="72"/>
                    <a:pt x="88" y="72"/>
                    <a:pt x="88" y="72"/>
                  </a:cubicBezTo>
                  <a:cubicBezTo>
                    <a:pt x="100" y="72"/>
                    <a:pt x="110" y="77"/>
                    <a:pt x="116" y="84"/>
                  </a:cubicBezTo>
                  <a:cubicBezTo>
                    <a:pt x="123" y="92"/>
                    <a:pt x="127" y="102"/>
                    <a:pt x="128" y="116"/>
                  </a:cubicBezTo>
                  <a:cubicBezTo>
                    <a:pt x="128" y="124"/>
                    <a:pt x="128" y="132"/>
                    <a:pt x="128" y="141"/>
                  </a:cubicBezTo>
                  <a:cubicBezTo>
                    <a:pt x="128" y="150"/>
                    <a:pt x="128" y="158"/>
                    <a:pt x="127" y="166"/>
                  </a:cubicBezTo>
                  <a:cubicBezTo>
                    <a:pt x="127" y="171"/>
                    <a:pt x="126" y="176"/>
                    <a:pt x="125" y="180"/>
                  </a:cubicBezTo>
                  <a:cubicBezTo>
                    <a:pt x="125" y="185"/>
                    <a:pt x="123" y="189"/>
                    <a:pt x="122" y="192"/>
                  </a:cubicBezTo>
                  <a:cubicBezTo>
                    <a:pt x="120" y="196"/>
                    <a:pt x="118" y="199"/>
                    <a:pt x="115" y="201"/>
                  </a:cubicBezTo>
                  <a:cubicBezTo>
                    <a:pt x="113" y="204"/>
                    <a:pt x="110" y="206"/>
                    <a:pt x="106" y="208"/>
                  </a:cubicBezTo>
                  <a:cubicBezTo>
                    <a:pt x="105" y="209"/>
                    <a:pt x="104" y="210"/>
                    <a:pt x="103" y="210"/>
                  </a:cubicBezTo>
                  <a:cubicBezTo>
                    <a:pt x="101" y="211"/>
                    <a:pt x="100" y="212"/>
                    <a:pt x="99" y="212"/>
                  </a:cubicBezTo>
                  <a:cubicBezTo>
                    <a:pt x="98" y="212"/>
                    <a:pt x="97" y="212"/>
                    <a:pt x="96" y="212"/>
                  </a:cubicBezTo>
                  <a:cubicBezTo>
                    <a:pt x="95" y="211"/>
                    <a:pt x="94" y="211"/>
                    <a:pt x="93" y="212"/>
                  </a:cubicBezTo>
                  <a:cubicBezTo>
                    <a:pt x="93" y="211"/>
                    <a:pt x="93" y="211"/>
                    <a:pt x="93" y="211"/>
                  </a:cubicBezTo>
                  <a:cubicBezTo>
                    <a:pt x="93" y="211"/>
                    <a:pt x="93" y="211"/>
                    <a:pt x="93" y="211"/>
                  </a:cubicBezTo>
                  <a:cubicBezTo>
                    <a:pt x="93" y="211"/>
                    <a:pt x="92" y="211"/>
                    <a:pt x="92" y="210"/>
                  </a:cubicBezTo>
                  <a:cubicBezTo>
                    <a:pt x="92" y="210"/>
                    <a:pt x="92" y="210"/>
                    <a:pt x="92" y="210"/>
                  </a:cubicBezTo>
                  <a:cubicBezTo>
                    <a:pt x="92" y="210"/>
                    <a:pt x="91" y="211"/>
                    <a:pt x="91" y="212"/>
                  </a:cubicBezTo>
                  <a:cubicBezTo>
                    <a:pt x="91" y="212"/>
                    <a:pt x="91" y="213"/>
                    <a:pt x="90" y="213"/>
                  </a:cubicBezTo>
                  <a:cubicBezTo>
                    <a:pt x="85" y="212"/>
                    <a:pt x="80" y="211"/>
                    <a:pt x="76" y="212"/>
                  </a:cubicBezTo>
                  <a:cubicBezTo>
                    <a:pt x="71" y="212"/>
                    <a:pt x="67" y="212"/>
                    <a:pt x="62" y="213"/>
                  </a:cubicBezTo>
                  <a:cubicBezTo>
                    <a:pt x="62" y="213"/>
                    <a:pt x="62" y="212"/>
                    <a:pt x="62" y="212"/>
                  </a:cubicBezTo>
                  <a:cubicBezTo>
                    <a:pt x="62" y="212"/>
                    <a:pt x="62" y="212"/>
                    <a:pt x="62" y="211"/>
                  </a:cubicBezTo>
                  <a:cubicBezTo>
                    <a:pt x="61" y="212"/>
                    <a:pt x="59" y="212"/>
                    <a:pt x="57" y="212"/>
                  </a:cubicBezTo>
                  <a:cubicBezTo>
                    <a:pt x="58" y="211"/>
                    <a:pt x="58" y="211"/>
                    <a:pt x="57" y="211"/>
                  </a:cubicBezTo>
                  <a:cubicBezTo>
                    <a:pt x="57" y="211"/>
                    <a:pt x="56" y="211"/>
                    <a:pt x="56" y="210"/>
                  </a:cubicBezTo>
                  <a:cubicBezTo>
                    <a:pt x="56" y="210"/>
                    <a:pt x="56" y="209"/>
                    <a:pt x="56" y="209"/>
                  </a:cubicBezTo>
                  <a:cubicBezTo>
                    <a:pt x="57" y="209"/>
                    <a:pt x="57" y="208"/>
                    <a:pt x="56" y="208"/>
                  </a:cubicBezTo>
                  <a:cubicBezTo>
                    <a:pt x="56" y="208"/>
                    <a:pt x="55" y="208"/>
                    <a:pt x="55" y="208"/>
                  </a:cubicBezTo>
                  <a:cubicBezTo>
                    <a:pt x="54" y="208"/>
                    <a:pt x="54" y="209"/>
                    <a:pt x="54" y="209"/>
                  </a:cubicBezTo>
                  <a:cubicBezTo>
                    <a:pt x="53" y="209"/>
                    <a:pt x="53" y="209"/>
                    <a:pt x="53" y="210"/>
                  </a:cubicBezTo>
                  <a:cubicBezTo>
                    <a:pt x="52" y="210"/>
                    <a:pt x="52" y="210"/>
                    <a:pt x="51" y="210"/>
                  </a:cubicBezTo>
                  <a:cubicBezTo>
                    <a:pt x="51" y="210"/>
                    <a:pt x="51" y="209"/>
                    <a:pt x="51" y="209"/>
                  </a:cubicBezTo>
                  <a:cubicBezTo>
                    <a:pt x="51" y="208"/>
                    <a:pt x="51" y="207"/>
                    <a:pt x="51" y="207"/>
                  </a:cubicBezTo>
                  <a:cubicBezTo>
                    <a:pt x="51" y="206"/>
                    <a:pt x="51" y="206"/>
                    <a:pt x="51" y="205"/>
                  </a:cubicBezTo>
                  <a:cubicBezTo>
                    <a:pt x="51" y="205"/>
                    <a:pt x="51" y="205"/>
                    <a:pt x="52" y="205"/>
                  </a:cubicBezTo>
                  <a:cubicBezTo>
                    <a:pt x="53" y="205"/>
                    <a:pt x="53" y="205"/>
                    <a:pt x="53" y="205"/>
                  </a:cubicBezTo>
                  <a:cubicBezTo>
                    <a:pt x="53" y="205"/>
                    <a:pt x="53" y="206"/>
                    <a:pt x="53" y="206"/>
                  </a:cubicBezTo>
                  <a:cubicBezTo>
                    <a:pt x="53" y="206"/>
                    <a:pt x="53" y="207"/>
                    <a:pt x="53" y="207"/>
                  </a:cubicBezTo>
                  <a:cubicBezTo>
                    <a:pt x="52" y="208"/>
                    <a:pt x="53" y="208"/>
                    <a:pt x="53" y="208"/>
                  </a:cubicBezTo>
                  <a:cubicBezTo>
                    <a:pt x="54" y="208"/>
                    <a:pt x="54" y="208"/>
                    <a:pt x="54" y="207"/>
                  </a:cubicBezTo>
                  <a:cubicBezTo>
                    <a:pt x="54" y="206"/>
                    <a:pt x="54" y="206"/>
                    <a:pt x="54" y="205"/>
                  </a:cubicBezTo>
                  <a:cubicBezTo>
                    <a:pt x="55" y="205"/>
                    <a:pt x="55" y="206"/>
                    <a:pt x="56" y="206"/>
                  </a:cubicBezTo>
                  <a:cubicBezTo>
                    <a:pt x="56" y="204"/>
                    <a:pt x="55" y="203"/>
                    <a:pt x="54" y="202"/>
                  </a:cubicBezTo>
                  <a:cubicBezTo>
                    <a:pt x="53" y="202"/>
                    <a:pt x="52" y="201"/>
                    <a:pt x="51" y="200"/>
                  </a:cubicBezTo>
                  <a:cubicBezTo>
                    <a:pt x="52" y="200"/>
                    <a:pt x="52" y="200"/>
                    <a:pt x="52" y="200"/>
                  </a:cubicBezTo>
                  <a:cubicBezTo>
                    <a:pt x="53" y="200"/>
                    <a:pt x="53" y="200"/>
                    <a:pt x="54" y="200"/>
                  </a:cubicBezTo>
                  <a:cubicBezTo>
                    <a:pt x="53" y="200"/>
                    <a:pt x="53" y="199"/>
                    <a:pt x="53" y="199"/>
                  </a:cubicBezTo>
                  <a:cubicBezTo>
                    <a:pt x="53" y="199"/>
                    <a:pt x="53" y="198"/>
                    <a:pt x="53" y="198"/>
                  </a:cubicBezTo>
                  <a:cubicBezTo>
                    <a:pt x="53" y="197"/>
                    <a:pt x="52" y="197"/>
                    <a:pt x="52" y="197"/>
                  </a:cubicBezTo>
                  <a:cubicBezTo>
                    <a:pt x="51" y="197"/>
                    <a:pt x="51" y="197"/>
                    <a:pt x="51" y="197"/>
                  </a:cubicBezTo>
                  <a:cubicBezTo>
                    <a:pt x="50" y="198"/>
                    <a:pt x="50" y="198"/>
                    <a:pt x="49" y="197"/>
                  </a:cubicBezTo>
                  <a:cubicBezTo>
                    <a:pt x="49" y="197"/>
                    <a:pt x="49" y="197"/>
                    <a:pt x="48" y="196"/>
                  </a:cubicBezTo>
                  <a:cubicBezTo>
                    <a:pt x="48" y="197"/>
                    <a:pt x="47" y="197"/>
                    <a:pt x="47" y="198"/>
                  </a:cubicBezTo>
                  <a:cubicBezTo>
                    <a:pt x="47" y="199"/>
                    <a:pt x="47" y="199"/>
                    <a:pt x="46" y="199"/>
                  </a:cubicBezTo>
                  <a:cubicBezTo>
                    <a:pt x="46" y="199"/>
                    <a:pt x="46" y="199"/>
                    <a:pt x="46" y="199"/>
                  </a:cubicBezTo>
                  <a:cubicBezTo>
                    <a:pt x="46" y="198"/>
                    <a:pt x="46" y="198"/>
                    <a:pt x="46" y="198"/>
                  </a:cubicBezTo>
                  <a:cubicBezTo>
                    <a:pt x="46" y="198"/>
                    <a:pt x="46" y="198"/>
                    <a:pt x="47" y="198"/>
                  </a:cubicBezTo>
                  <a:cubicBezTo>
                    <a:pt x="47" y="198"/>
                    <a:pt x="47" y="197"/>
                    <a:pt x="47" y="197"/>
                  </a:cubicBezTo>
                  <a:cubicBezTo>
                    <a:pt x="46" y="196"/>
                    <a:pt x="45" y="196"/>
                    <a:pt x="44" y="196"/>
                  </a:cubicBezTo>
                  <a:cubicBezTo>
                    <a:pt x="42" y="196"/>
                    <a:pt x="41" y="195"/>
                    <a:pt x="40" y="195"/>
                  </a:cubicBezTo>
                  <a:cubicBezTo>
                    <a:pt x="40" y="195"/>
                    <a:pt x="40" y="196"/>
                    <a:pt x="40" y="197"/>
                  </a:cubicBezTo>
                  <a:cubicBezTo>
                    <a:pt x="40" y="198"/>
                    <a:pt x="40" y="198"/>
                    <a:pt x="40" y="199"/>
                  </a:cubicBezTo>
                  <a:cubicBezTo>
                    <a:pt x="39" y="199"/>
                    <a:pt x="38" y="199"/>
                    <a:pt x="38" y="199"/>
                  </a:cubicBezTo>
                  <a:cubicBezTo>
                    <a:pt x="37" y="199"/>
                    <a:pt x="36" y="199"/>
                    <a:pt x="36" y="199"/>
                  </a:cubicBezTo>
                  <a:cubicBezTo>
                    <a:pt x="35" y="200"/>
                    <a:pt x="34" y="200"/>
                    <a:pt x="34" y="200"/>
                  </a:cubicBezTo>
                  <a:cubicBezTo>
                    <a:pt x="33" y="201"/>
                    <a:pt x="33" y="201"/>
                    <a:pt x="32" y="201"/>
                  </a:cubicBezTo>
                  <a:cubicBezTo>
                    <a:pt x="32" y="200"/>
                    <a:pt x="33" y="199"/>
                    <a:pt x="34" y="199"/>
                  </a:cubicBezTo>
                  <a:cubicBezTo>
                    <a:pt x="34" y="198"/>
                    <a:pt x="35" y="198"/>
                    <a:pt x="36" y="197"/>
                  </a:cubicBezTo>
                  <a:cubicBezTo>
                    <a:pt x="35" y="197"/>
                    <a:pt x="34" y="197"/>
                    <a:pt x="34" y="197"/>
                  </a:cubicBezTo>
                  <a:cubicBezTo>
                    <a:pt x="33" y="197"/>
                    <a:pt x="32" y="197"/>
                    <a:pt x="32" y="197"/>
                  </a:cubicBezTo>
                  <a:cubicBezTo>
                    <a:pt x="31" y="197"/>
                    <a:pt x="31" y="196"/>
                    <a:pt x="31" y="196"/>
                  </a:cubicBezTo>
                  <a:cubicBezTo>
                    <a:pt x="31" y="195"/>
                    <a:pt x="30" y="195"/>
                    <a:pt x="29" y="196"/>
                  </a:cubicBezTo>
                  <a:cubicBezTo>
                    <a:pt x="29" y="196"/>
                    <a:pt x="29" y="196"/>
                    <a:pt x="29" y="197"/>
                  </a:cubicBezTo>
                  <a:cubicBezTo>
                    <a:pt x="29" y="197"/>
                    <a:pt x="29" y="197"/>
                    <a:pt x="29" y="198"/>
                  </a:cubicBezTo>
                  <a:cubicBezTo>
                    <a:pt x="29" y="198"/>
                    <a:pt x="29" y="199"/>
                    <a:pt x="30" y="199"/>
                  </a:cubicBezTo>
                  <a:cubicBezTo>
                    <a:pt x="30" y="199"/>
                    <a:pt x="31" y="199"/>
                    <a:pt x="31" y="198"/>
                  </a:cubicBezTo>
                  <a:cubicBezTo>
                    <a:pt x="31" y="199"/>
                    <a:pt x="31" y="199"/>
                    <a:pt x="31" y="200"/>
                  </a:cubicBezTo>
                  <a:cubicBezTo>
                    <a:pt x="31" y="201"/>
                    <a:pt x="32" y="201"/>
                    <a:pt x="32" y="202"/>
                  </a:cubicBezTo>
                  <a:cubicBezTo>
                    <a:pt x="31" y="201"/>
                    <a:pt x="30" y="201"/>
                    <a:pt x="29" y="201"/>
                  </a:cubicBezTo>
                  <a:cubicBezTo>
                    <a:pt x="28" y="202"/>
                    <a:pt x="27" y="202"/>
                    <a:pt x="26" y="201"/>
                  </a:cubicBezTo>
                  <a:cubicBezTo>
                    <a:pt x="27" y="202"/>
                    <a:pt x="27" y="202"/>
                    <a:pt x="27" y="203"/>
                  </a:cubicBezTo>
                  <a:cubicBezTo>
                    <a:pt x="27" y="203"/>
                    <a:pt x="26" y="204"/>
                    <a:pt x="26" y="205"/>
                  </a:cubicBezTo>
                  <a:cubicBezTo>
                    <a:pt x="27" y="205"/>
                    <a:pt x="27" y="204"/>
                    <a:pt x="27" y="204"/>
                  </a:cubicBezTo>
                  <a:cubicBezTo>
                    <a:pt x="27" y="203"/>
                    <a:pt x="28" y="203"/>
                    <a:pt x="29" y="203"/>
                  </a:cubicBezTo>
                  <a:cubicBezTo>
                    <a:pt x="28" y="204"/>
                    <a:pt x="28" y="205"/>
                    <a:pt x="28" y="206"/>
                  </a:cubicBezTo>
                  <a:cubicBezTo>
                    <a:pt x="28" y="207"/>
                    <a:pt x="29" y="207"/>
                    <a:pt x="30" y="207"/>
                  </a:cubicBezTo>
                  <a:cubicBezTo>
                    <a:pt x="30" y="208"/>
                    <a:pt x="30" y="208"/>
                    <a:pt x="29" y="209"/>
                  </a:cubicBezTo>
                  <a:cubicBezTo>
                    <a:pt x="28" y="209"/>
                    <a:pt x="28" y="209"/>
                    <a:pt x="28" y="210"/>
                  </a:cubicBezTo>
                  <a:cubicBezTo>
                    <a:pt x="28" y="210"/>
                    <a:pt x="28" y="210"/>
                    <a:pt x="28" y="211"/>
                  </a:cubicBezTo>
                  <a:cubicBezTo>
                    <a:pt x="29" y="211"/>
                    <a:pt x="29" y="211"/>
                    <a:pt x="30" y="211"/>
                  </a:cubicBezTo>
                  <a:cubicBezTo>
                    <a:pt x="29" y="211"/>
                    <a:pt x="28" y="211"/>
                    <a:pt x="27" y="210"/>
                  </a:cubicBezTo>
                  <a:cubicBezTo>
                    <a:pt x="26" y="210"/>
                    <a:pt x="25" y="210"/>
                    <a:pt x="24" y="209"/>
                  </a:cubicBezTo>
                  <a:cubicBezTo>
                    <a:pt x="23" y="208"/>
                    <a:pt x="23" y="208"/>
                    <a:pt x="22" y="207"/>
                  </a:cubicBezTo>
                  <a:cubicBezTo>
                    <a:pt x="21" y="206"/>
                    <a:pt x="20" y="206"/>
                    <a:pt x="19" y="205"/>
                  </a:cubicBezTo>
                  <a:cubicBezTo>
                    <a:pt x="13" y="200"/>
                    <a:pt x="9" y="195"/>
                    <a:pt x="6" y="188"/>
                  </a:cubicBezTo>
                  <a:cubicBezTo>
                    <a:pt x="3" y="181"/>
                    <a:pt x="2" y="172"/>
                    <a:pt x="1" y="161"/>
                  </a:cubicBezTo>
                  <a:cubicBezTo>
                    <a:pt x="1" y="155"/>
                    <a:pt x="1" y="147"/>
                    <a:pt x="0" y="140"/>
                  </a:cubicBezTo>
                  <a:cubicBezTo>
                    <a:pt x="0" y="132"/>
                    <a:pt x="0" y="124"/>
                    <a:pt x="0" y="117"/>
                  </a:cubicBezTo>
                  <a:cubicBezTo>
                    <a:pt x="0" y="109"/>
                    <a:pt x="0" y="101"/>
                    <a:pt x="0" y="93"/>
                  </a:cubicBezTo>
                  <a:cubicBezTo>
                    <a:pt x="0" y="86"/>
                    <a:pt x="1" y="79"/>
                    <a:pt x="1" y="72"/>
                  </a:cubicBezTo>
                  <a:cubicBezTo>
                    <a:pt x="1" y="71"/>
                    <a:pt x="1" y="71"/>
                    <a:pt x="1" y="70"/>
                  </a:cubicBezTo>
                  <a:cubicBezTo>
                    <a:pt x="1" y="69"/>
                    <a:pt x="1" y="68"/>
                    <a:pt x="1" y="68"/>
                  </a:cubicBezTo>
                  <a:cubicBezTo>
                    <a:pt x="1" y="67"/>
                    <a:pt x="1" y="66"/>
                    <a:pt x="1" y="66"/>
                  </a:cubicBezTo>
                  <a:cubicBezTo>
                    <a:pt x="1" y="65"/>
                    <a:pt x="1" y="65"/>
                    <a:pt x="2" y="64"/>
                  </a:cubicBezTo>
                  <a:cubicBezTo>
                    <a:pt x="1" y="57"/>
                    <a:pt x="1" y="51"/>
                    <a:pt x="2" y="45"/>
                  </a:cubicBezTo>
                  <a:cubicBezTo>
                    <a:pt x="2" y="38"/>
                    <a:pt x="4" y="33"/>
                    <a:pt x="6" y="28"/>
                  </a:cubicBezTo>
                  <a:cubicBezTo>
                    <a:pt x="9" y="23"/>
                    <a:pt x="11" y="18"/>
                    <a:pt x="15" y="15"/>
                  </a:cubicBezTo>
                  <a:cubicBezTo>
                    <a:pt x="19" y="11"/>
                    <a:pt x="23" y="8"/>
                    <a:pt x="27" y="5"/>
                  </a:cubicBezTo>
                  <a:cubicBezTo>
                    <a:pt x="28" y="6"/>
                    <a:pt x="29" y="6"/>
                    <a:pt x="30" y="5"/>
                  </a:cubicBezTo>
                  <a:cubicBezTo>
                    <a:pt x="32" y="5"/>
                    <a:pt x="33" y="5"/>
                    <a:pt x="34" y="6"/>
                  </a:cubicBezTo>
                  <a:cubicBezTo>
                    <a:pt x="34" y="5"/>
                    <a:pt x="34" y="5"/>
                    <a:pt x="35" y="5"/>
                  </a:cubicBezTo>
                  <a:cubicBezTo>
                    <a:pt x="35" y="5"/>
                    <a:pt x="35" y="4"/>
                    <a:pt x="35" y="3"/>
                  </a:cubicBezTo>
                  <a:cubicBezTo>
                    <a:pt x="36" y="4"/>
                    <a:pt x="38" y="4"/>
                    <a:pt x="39" y="4"/>
                  </a:cubicBezTo>
                  <a:cubicBezTo>
                    <a:pt x="41" y="4"/>
                    <a:pt x="42" y="4"/>
                    <a:pt x="44" y="4"/>
                  </a:cubicBezTo>
                  <a:cubicBezTo>
                    <a:pt x="44" y="4"/>
                    <a:pt x="45" y="4"/>
                    <a:pt x="44" y="5"/>
                  </a:cubicBezTo>
                  <a:cubicBezTo>
                    <a:pt x="44" y="5"/>
                    <a:pt x="44" y="6"/>
                    <a:pt x="44" y="6"/>
                  </a:cubicBezTo>
                  <a:cubicBezTo>
                    <a:pt x="45" y="6"/>
                    <a:pt x="45" y="6"/>
                    <a:pt x="46" y="5"/>
                  </a:cubicBezTo>
                  <a:cubicBezTo>
                    <a:pt x="47" y="5"/>
                    <a:pt x="47" y="4"/>
                    <a:pt x="47" y="3"/>
                  </a:cubicBezTo>
                  <a:cubicBezTo>
                    <a:pt x="47" y="3"/>
                    <a:pt x="48" y="3"/>
                    <a:pt x="49" y="3"/>
                  </a:cubicBezTo>
                  <a:cubicBezTo>
                    <a:pt x="50" y="3"/>
                    <a:pt x="51" y="3"/>
                    <a:pt x="51" y="4"/>
                  </a:cubicBezTo>
                  <a:cubicBezTo>
                    <a:pt x="51" y="4"/>
                    <a:pt x="52" y="5"/>
                    <a:pt x="51" y="5"/>
                  </a:cubicBezTo>
                  <a:cubicBezTo>
                    <a:pt x="51" y="6"/>
                    <a:pt x="51" y="7"/>
                    <a:pt x="51" y="7"/>
                  </a:cubicBezTo>
                  <a:cubicBezTo>
                    <a:pt x="51" y="8"/>
                    <a:pt x="51" y="8"/>
                    <a:pt x="51" y="9"/>
                  </a:cubicBezTo>
                  <a:cubicBezTo>
                    <a:pt x="51" y="10"/>
                    <a:pt x="51" y="10"/>
                    <a:pt x="52" y="11"/>
                  </a:cubicBezTo>
                  <a:cubicBezTo>
                    <a:pt x="52" y="11"/>
                    <a:pt x="53" y="11"/>
                    <a:pt x="53" y="10"/>
                  </a:cubicBezTo>
                  <a:cubicBezTo>
                    <a:pt x="54" y="10"/>
                    <a:pt x="54" y="10"/>
                    <a:pt x="55" y="10"/>
                  </a:cubicBezTo>
                  <a:cubicBezTo>
                    <a:pt x="54" y="11"/>
                    <a:pt x="55" y="12"/>
                    <a:pt x="55" y="12"/>
                  </a:cubicBezTo>
                  <a:cubicBezTo>
                    <a:pt x="56" y="12"/>
                    <a:pt x="56" y="11"/>
                    <a:pt x="56" y="11"/>
                  </a:cubicBezTo>
                  <a:cubicBezTo>
                    <a:pt x="57" y="11"/>
                    <a:pt x="57" y="11"/>
                    <a:pt x="58" y="11"/>
                  </a:cubicBezTo>
                  <a:cubicBezTo>
                    <a:pt x="58" y="11"/>
                    <a:pt x="58" y="11"/>
                    <a:pt x="59" y="11"/>
                  </a:cubicBezTo>
                  <a:cubicBezTo>
                    <a:pt x="59" y="11"/>
                    <a:pt x="60" y="11"/>
                    <a:pt x="60" y="10"/>
                  </a:cubicBezTo>
                  <a:cubicBezTo>
                    <a:pt x="61" y="11"/>
                    <a:pt x="61" y="11"/>
                    <a:pt x="60" y="11"/>
                  </a:cubicBezTo>
                  <a:cubicBezTo>
                    <a:pt x="60" y="12"/>
                    <a:pt x="60" y="12"/>
                    <a:pt x="60" y="12"/>
                  </a:cubicBezTo>
                  <a:cubicBezTo>
                    <a:pt x="61" y="12"/>
                    <a:pt x="61" y="12"/>
                    <a:pt x="62" y="11"/>
                  </a:cubicBezTo>
                  <a:cubicBezTo>
                    <a:pt x="62" y="11"/>
                    <a:pt x="63" y="11"/>
                    <a:pt x="64" y="11"/>
                  </a:cubicBezTo>
                  <a:cubicBezTo>
                    <a:pt x="64" y="11"/>
                    <a:pt x="64" y="12"/>
                    <a:pt x="63" y="12"/>
                  </a:cubicBezTo>
                  <a:cubicBezTo>
                    <a:pt x="63" y="12"/>
                    <a:pt x="63" y="13"/>
                    <a:pt x="64" y="13"/>
                  </a:cubicBezTo>
                  <a:cubicBezTo>
                    <a:pt x="64" y="13"/>
                    <a:pt x="64" y="12"/>
                    <a:pt x="65" y="11"/>
                  </a:cubicBezTo>
                  <a:cubicBezTo>
                    <a:pt x="65" y="11"/>
                    <a:pt x="66" y="10"/>
                    <a:pt x="66" y="10"/>
                  </a:cubicBezTo>
                  <a:cubicBezTo>
                    <a:pt x="67" y="10"/>
                    <a:pt x="68" y="9"/>
                    <a:pt x="68" y="9"/>
                  </a:cubicBezTo>
                  <a:cubicBezTo>
                    <a:pt x="69" y="8"/>
                    <a:pt x="69" y="7"/>
                    <a:pt x="69" y="7"/>
                  </a:cubicBezTo>
                  <a:cubicBezTo>
                    <a:pt x="69" y="6"/>
                    <a:pt x="69" y="6"/>
                    <a:pt x="68" y="6"/>
                  </a:cubicBezTo>
                  <a:cubicBezTo>
                    <a:pt x="68" y="6"/>
                    <a:pt x="68" y="6"/>
                    <a:pt x="67" y="6"/>
                  </a:cubicBezTo>
                  <a:cubicBezTo>
                    <a:pt x="67" y="6"/>
                    <a:pt x="66" y="6"/>
                    <a:pt x="66" y="5"/>
                  </a:cubicBezTo>
                  <a:cubicBezTo>
                    <a:pt x="66" y="5"/>
                    <a:pt x="66" y="5"/>
                    <a:pt x="66" y="4"/>
                  </a:cubicBezTo>
                  <a:cubicBezTo>
                    <a:pt x="67" y="4"/>
                    <a:pt x="68" y="4"/>
                    <a:pt x="68" y="5"/>
                  </a:cubicBezTo>
                  <a:cubicBezTo>
                    <a:pt x="69" y="5"/>
                    <a:pt x="69" y="6"/>
                    <a:pt x="70" y="6"/>
                  </a:cubicBezTo>
                  <a:cubicBezTo>
                    <a:pt x="71" y="6"/>
                    <a:pt x="71" y="6"/>
                    <a:pt x="71" y="5"/>
                  </a:cubicBezTo>
                  <a:cubicBezTo>
                    <a:pt x="71" y="5"/>
                    <a:pt x="71" y="4"/>
                    <a:pt x="71" y="4"/>
                  </a:cubicBezTo>
                  <a:cubicBezTo>
                    <a:pt x="72" y="4"/>
                    <a:pt x="72" y="4"/>
                    <a:pt x="72" y="4"/>
                  </a:cubicBezTo>
                  <a:cubicBezTo>
                    <a:pt x="73" y="4"/>
                    <a:pt x="73" y="4"/>
                    <a:pt x="73" y="5"/>
                  </a:cubicBezTo>
                  <a:cubicBezTo>
                    <a:pt x="73" y="5"/>
                    <a:pt x="73" y="5"/>
                    <a:pt x="74" y="6"/>
                  </a:cubicBezTo>
                  <a:cubicBezTo>
                    <a:pt x="74" y="6"/>
                    <a:pt x="74" y="6"/>
                    <a:pt x="74" y="6"/>
                  </a:cubicBezTo>
                  <a:cubicBezTo>
                    <a:pt x="75" y="6"/>
                    <a:pt x="75" y="5"/>
                    <a:pt x="76" y="5"/>
                  </a:cubicBezTo>
                  <a:cubicBezTo>
                    <a:pt x="76" y="4"/>
                    <a:pt x="77" y="4"/>
                    <a:pt x="77" y="3"/>
                  </a:cubicBezTo>
                  <a:cubicBezTo>
                    <a:pt x="80" y="4"/>
                    <a:pt x="83" y="4"/>
                    <a:pt x="85" y="4"/>
                  </a:cubicBezTo>
                  <a:cubicBezTo>
                    <a:pt x="88" y="4"/>
                    <a:pt x="90" y="4"/>
                    <a:pt x="92" y="4"/>
                  </a:cubicBezTo>
                  <a:cubicBezTo>
                    <a:pt x="92" y="4"/>
                    <a:pt x="92" y="4"/>
                    <a:pt x="92" y="4"/>
                  </a:cubicBezTo>
                  <a:cubicBezTo>
                    <a:pt x="91" y="3"/>
                    <a:pt x="91" y="3"/>
                    <a:pt x="91" y="3"/>
                  </a:cubicBezTo>
                  <a:cubicBezTo>
                    <a:pt x="93" y="3"/>
                    <a:pt x="94" y="3"/>
                    <a:pt x="96" y="4"/>
                  </a:cubicBezTo>
                  <a:cubicBezTo>
                    <a:pt x="98" y="4"/>
                    <a:pt x="99" y="4"/>
                    <a:pt x="101" y="5"/>
                  </a:cubicBezTo>
                  <a:cubicBezTo>
                    <a:pt x="103" y="5"/>
                    <a:pt x="104" y="6"/>
                    <a:pt x="106" y="7"/>
                  </a:cubicBezTo>
                  <a:cubicBezTo>
                    <a:pt x="107" y="7"/>
                    <a:pt x="108" y="9"/>
                    <a:pt x="109" y="10"/>
                  </a:cubicBezTo>
                  <a:cubicBezTo>
                    <a:pt x="112" y="12"/>
                    <a:pt x="115" y="14"/>
                    <a:pt x="118" y="18"/>
                  </a:cubicBezTo>
                  <a:cubicBezTo>
                    <a:pt x="120" y="21"/>
                    <a:pt x="122" y="25"/>
                    <a:pt x="124" y="29"/>
                  </a:cubicBezTo>
                  <a:cubicBezTo>
                    <a:pt x="125" y="33"/>
                    <a:pt x="126" y="37"/>
                    <a:pt x="127" y="42"/>
                  </a:cubicBezTo>
                  <a:cubicBezTo>
                    <a:pt x="128" y="47"/>
                    <a:pt x="128" y="52"/>
                    <a:pt x="128" y="58"/>
                  </a:cubicBezTo>
                  <a:lnTo>
                    <a:pt x="75" y="5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67">
              <a:extLst>
                <a:ext uri="{FF2B5EF4-FFF2-40B4-BE49-F238E27FC236}">
                  <a16:creationId xmlns:a16="http://schemas.microsoft.com/office/drawing/2014/main" id="{B354B19E-7F3B-4C3A-9A2B-4ED7385D568C}"/>
                </a:ext>
              </a:extLst>
            </p:cNvPr>
            <p:cNvSpPr>
              <a:spLocks noEditPoints="1"/>
            </p:cNvSpPr>
            <p:nvPr/>
          </p:nvSpPr>
          <p:spPr bwMode="auto">
            <a:xfrm>
              <a:off x="3523093" y="3226375"/>
              <a:ext cx="33860" cy="38094"/>
            </a:xfrm>
            <a:custGeom>
              <a:avLst/>
              <a:gdLst>
                <a:gd name="T0" fmla="*/ 3 w 40"/>
                <a:gd name="T1" fmla="*/ 44 h 45"/>
                <a:gd name="T2" fmla="*/ 1 w 40"/>
                <a:gd name="T3" fmla="*/ 41 h 45"/>
                <a:gd name="T4" fmla="*/ 7 w 40"/>
                <a:gd name="T5" fmla="*/ 42 h 45"/>
                <a:gd name="T6" fmla="*/ 7 w 40"/>
                <a:gd name="T7" fmla="*/ 44 h 45"/>
                <a:gd name="T8" fmla="*/ 6 w 40"/>
                <a:gd name="T9" fmla="*/ 43 h 45"/>
                <a:gd name="T10" fmla="*/ 10 w 40"/>
                <a:gd name="T11" fmla="*/ 44 h 45"/>
                <a:gd name="T12" fmla="*/ 12 w 40"/>
                <a:gd name="T13" fmla="*/ 42 h 45"/>
                <a:gd name="T14" fmla="*/ 10 w 40"/>
                <a:gd name="T15" fmla="*/ 44 h 45"/>
                <a:gd name="T16" fmla="*/ 21 w 40"/>
                <a:gd name="T17" fmla="*/ 41 h 45"/>
                <a:gd name="T18" fmla="*/ 18 w 40"/>
                <a:gd name="T19" fmla="*/ 42 h 45"/>
                <a:gd name="T20" fmla="*/ 13 w 40"/>
                <a:gd name="T21" fmla="*/ 40 h 45"/>
                <a:gd name="T22" fmla="*/ 15 w 40"/>
                <a:gd name="T23" fmla="*/ 41 h 45"/>
                <a:gd name="T24" fmla="*/ 10 w 40"/>
                <a:gd name="T25" fmla="*/ 39 h 45"/>
                <a:gd name="T26" fmla="*/ 10 w 40"/>
                <a:gd name="T27" fmla="*/ 37 h 45"/>
                <a:gd name="T28" fmla="*/ 39 w 40"/>
                <a:gd name="T29" fmla="*/ 38 h 45"/>
                <a:gd name="T30" fmla="*/ 39 w 40"/>
                <a:gd name="T31" fmla="*/ 38 h 45"/>
                <a:gd name="T32" fmla="*/ 3 w 40"/>
                <a:gd name="T33" fmla="*/ 38 h 45"/>
                <a:gd name="T34" fmla="*/ 4 w 40"/>
                <a:gd name="T35" fmla="*/ 36 h 45"/>
                <a:gd name="T36" fmla="*/ 2 w 40"/>
                <a:gd name="T37" fmla="*/ 37 h 45"/>
                <a:gd name="T38" fmla="*/ 11 w 40"/>
                <a:gd name="T39" fmla="*/ 11 h 45"/>
                <a:gd name="T40" fmla="*/ 12 w 40"/>
                <a:gd name="T41" fmla="*/ 10 h 45"/>
                <a:gd name="T42" fmla="*/ 21 w 40"/>
                <a:gd name="T43" fmla="*/ 10 h 45"/>
                <a:gd name="T44" fmla="*/ 20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8 w 40"/>
                <a:gd name="T63" fmla="*/ 7 h 45"/>
                <a:gd name="T64" fmla="*/ 16 w 40"/>
                <a:gd name="T65" fmla="*/ 6 h 45"/>
                <a:gd name="T66" fmla="*/ 6 w 40"/>
                <a:gd name="T67" fmla="*/ 6 h 45"/>
                <a:gd name="T68" fmla="*/ 7 w 40"/>
                <a:gd name="T69" fmla="*/ 5 h 45"/>
                <a:gd name="T70" fmla="*/ 35 w 40"/>
                <a:gd name="T71" fmla="*/ 5 h 45"/>
                <a:gd name="T72" fmla="*/ 35 w 40"/>
                <a:gd name="T73" fmla="*/ 6 h 45"/>
                <a:gd name="T74" fmla="*/ 13 w 40"/>
                <a:gd name="T75" fmla="*/ 3 h 45"/>
                <a:gd name="T76" fmla="*/ 13 w 40"/>
                <a:gd name="T77" fmla="*/ 1 h 45"/>
                <a:gd name="T78" fmla="*/ 5 w 40"/>
                <a:gd name="T79" fmla="*/ 39 h 45"/>
                <a:gd name="T80" fmla="*/ 7 w 40"/>
                <a:gd name="T81" fmla="*/ 41 h 45"/>
                <a:gd name="T82" fmla="*/ 4 w 40"/>
                <a:gd name="T83" fmla="*/ 43 h 45"/>
                <a:gd name="T84" fmla="*/ 5 w 40"/>
                <a:gd name="T85" fmla="*/ 41 h 45"/>
                <a:gd name="T86" fmla="*/ 0 w 40"/>
                <a:gd name="T87" fmla="*/ 4 h 45"/>
                <a:gd name="T88" fmla="*/ 1 w 40"/>
                <a:gd name="T89" fmla="*/ 2 h 45"/>
                <a:gd name="T90" fmla="*/ 16 w 40"/>
                <a:gd name="T91" fmla="*/ 1 h 45"/>
                <a:gd name="T92" fmla="*/ 21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6 w 40"/>
                <a:gd name="T107" fmla="*/ 7 h 45"/>
                <a:gd name="T108" fmla="*/ 38 w 40"/>
                <a:gd name="T109" fmla="*/ 10 h 45"/>
                <a:gd name="T110" fmla="*/ 40 w 40"/>
                <a:gd name="T111" fmla="*/ 9 h 45"/>
                <a:gd name="T112" fmla="*/ 39 w 40"/>
                <a:gd name="T113" fmla="*/ 39 h 45"/>
                <a:gd name="T114" fmla="*/ 40 w 40"/>
                <a:gd name="T115" fmla="*/ 44 h 45"/>
                <a:gd name="T116" fmla="*/ 38 w 40"/>
                <a:gd name="T117" fmla="*/ 43 h 45"/>
                <a:gd name="T118" fmla="*/ 24 w 40"/>
                <a:gd name="T119" fmla="*/ 44 h 45"/>
                <a:gd name="T120" fmla="*/ 16 w 40"/>
                <a:gd name="T121" fmla="*/ 44 h 45"/>
                <a:gd name="T122" fmla="*/ 9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3" y="41"/>
                  </a:moveTo>
                  <a:cubicBezTo>
                    <a:pt x="3" y="42"/>
                    <a:pt x="3" y="43"/>
                    <a:pt x="2" y="43"/>
                  </a:cubicBezTo>
                  <a:cubicBezTo>
                    <a:pt x="2" y="43"/>
                    <a:pt x="2" y="44"/>
                    <a:pt x="3" y="44"/>
                  </a:cubicBezTo>
                  <a:cubicBezTo>
                    <a:pt x="2" y="44"/>
                    <a:pt x="2" y="44"/>
                    <a:pt x="1" y="44"/>
                  </a:cubicBezTo>
                  <a:cubicBezTo>
                    <a:pt x="0" y="44"/>
                    <a:pt x="0" y="43"/>
                    <a:pt x="0" y="42"/>
                  </a:cubicBezTo>
                  <a:cubicBezTo>
                    <a:pt x="0" y="42"/>
                    <a:pt x="1" y="42"/>
                    <a:pt x="1" y="41"/>
                  </a:cubicBezTo>
                  <a:cubicBezTo>
                    <a:pt x="2" y="41"/>
                    <a:pt x="2" y="41"/>
                    <a:pt x="3" y="41"/>
                  </a:cubicBezTo>
                  <a:close/>
                  <a:moveTo>
                    <a:pt x="7" y="41"/>
                  </a:moveTo>
                  <a:cubicBezTo>
                    <a:pt x="7" y="42"/>
                    <a:pt x="7" y="42"/>
                    <a:pt x="7" y="42"/>
                  </a:cubicBezTo>
                  <a:cubicBezTo>
                    <a:pt x="7" y="42"/>
                    <a:pt x="7" y="42"/>
                    <a:pt x="7" y="42"/>
                  </a:cubicBezTo>
                  <a:cubicBezTo>
                    <a:pt x="7" y="43"/>
                    <a:pt x="7" y="43"/>
                    <a:pt x="7" y="43"/>
                  </a:cubicBezTo>
                  <a:cubicBezTo>
                    <a:pt x="6" y="43"/>
                    <a:pt x="6" y="44"/>
                    <a:pt x="7" y="44"/>
                  </a:cubicBezTo>
                  <a:lnTo>
                    <a:pt x="5" y="44"/>
                  </a:lnTo>
                  <a:cubicBezTo>
                    <a:pt x="5" y="44"/>
                    <a:pt x="5" y="43"/>
                    <a:pt x="5" y="43"/>
                  </a:cubicBezTo>
                  <a:cubicBezTo>
                    <a:pt x="5" y="43"/>
                    <a:pt x="6" y="43"/>
                    <a:pt x="6" y="43"/>
                  </a:cubicBezTo>
                  <a:cubicBezTo>
                    <a:pt x="6" y="43"/>
                    <a:pt x="6" y="42"/>
                    <a:pt x="6" y="42"/>
                  </a:cubicBezTo>
                  <a:cubicBezTo>
                    <a:pt x="7" y="42"/>
                    <a:pt x="7" y="42"/>
                    <a:pt x="7" y="41"/>
                  </a:cubicBezTo>
                  <a:close/>
                  <a:moveTo>
                    <a:pt x="10" y="44"/>
                  </a:moveTo>
                  <a:cubicBezTo>
                    <a:pt x="10" y="44"/>
                    <a:pt x="10" y="44"/>
                    <a:pt x="11" y="44"/>
                  </a:cubicBezTo>
                  <a:cubicBezTo>
                    <a:pt x="11" y="43"/>
                    <a:pt x="11" y="43"/>
                    <a:pt x="12" y="43"/>
                  </a:cubicBezTo>
                  <a:cubicBezTo>
                    <a:pt x="12" y="42"/>
                    <a:pt x="12" y="42"/>
                    <a:pt x="12" y="42"/>
                  </a:cubicBezTo>
                  <a:cubicBezTo>
                    <a:pt x="11" y="41"/>
                    <a:pt x="11" y="41"/>
                    <a:pt x="10" y="41"/>
                  </a:cubicBezTo>
                  <a:cubicBezTo>
                    <a:pt x="10" y="42"/>
                    <a:pt x="10" y="42"/>
                    <a:pt x="10" y="42"/>
                  </a:cubicBezTo>
                  <a:cubicBezTo>
                    <a:pt x="10" y="43"/>
                    <a:pt x="10" y="43"/>
                    <a:pt x="10" y="44"/>
                  </a:cubicBezTo>
                  <a:close/>
                  <a:moveTo>
                    <a:pt x="18" y="42"/>
                  </a:moveTo>
                  <a:cubicBezTo>
                    <a:pt x="19" y="42"/>
                    <a:pt x="19" y="42"/>
                    <a:pt x="20" y="42"/>
                  </a:cubicBezTo>
                  <a:cubicBezTo>
                    <a:pt x="21" y="43"/>
                    <a:pt x="21" y="42"/>
                    <a:pt x="21" y="41"/>
                  </a:cubicBezTo>
                  <a:cubicBezTo>
                    <a:pt x="21" y="41"/>
                    <a:pt x="20" y="41"/>
                    <a:pt x="19" y="41"/>
                  </a:cubicBezTo>
                  <a:cubicBezTo>
                    <a:pt x="19" y="41"/>
                    <a:pt x="19" y="41"/>
                    <a:pt x="18" y="40"/>
                  </a:cubicBezTo>
                  <a:lnTo>
                    <a:pt x="18" y="42"/>
                  </a:lnTo>
                  <a:close/>
                  <a:moveTo>
                    <a:pt x="15" y="40"/>
                  </a:moveTo>
                  <a:cubicBezTo>
                    <a:pt x="14" y="40"/>
                    <a:pt x="14" y="40"/>
                    <a:pt x="14" y="40"/>
                  </a:cubicBezTo>
                  <a:cubicBezTo>
                    <a:pt x="14" y="40"/>
                    <a:pt x="13" y="39"/>
                    <a:pt x="13" y="40"/>
                  </a:cubicBezTo>
                  <a:cubicBezTo>
                    <a:pt x="12" y="40"/>
                    <a:pt x="12" y="40"/>
                    <a:pt x="13" y="41"/>
                  </a:cubicBezTo>
                  <a:cubicBezTo>
                    <a:pt x="13" y="41"/>
                    <a:pt x="13" y="41"/>
                    <a:pt x="14" y="41"/>
                  </a:cubicBezTo>
                  <a:cubicBezTo>
                    <a:pt x="14" y="41"/>
                    <a:pt x="14" y="41"/>
                    <a:pt x="15" y="41"/>
                  </a:cubicBezTo>
                  <a:cubicBezTo>
                    <a:pt x="15" y="41"/>
                    <a:pt x="15" y="41"/>
                    <a:pt x="15" y="40"/>
                  </a:cubicBezTo>
                  <a:close/>
                  <a:moveTo>
                    <a:pt x="9" y="39"/>
                  </a:moveTo>
                  <a:cubicBezTo>
                    <a:pt x="9" y="39"/>
                    <a:pt x="9" y="39"/>
                    <a:pt x="10" y="39"/>
                  </a:cubicBezTo>
                  <a:cubicBezTo>
                    <a:pt x="10" y="39"/>
                    <a:pt x="11" y="39"/>
                    <a:pt x="11" y="39"/>
                  </a:cubicBezTo>
                  <a:cubicBezTo>
                    <a:pt x="11" y="38"/>
                    <a:pt x="11" y="38"/>
                    <a:pt x="11" y="37"/>
                  </a:cubicBezTo>
                  <a:cubicBezTo>
                    <a:pt x="11" y="37"/>
                    <a:pt x="10" y="37"/>
                    <a:pt x="10" y="37"/>
                  </a:cubicBezTo>
                  <a:cubicBezTo>
                    <a:pt x="10" y="37"/>
                    <a:pt x="9" y="38"/>
                    <a:pt x="9" y="38"/>
                  </a:cubicBezTo>
                  <a:cubicBezTo>
                    <a:pt x="9" y="38"/>
                    <a:pt x="9" y="38"/>
                    <a:pt x="9" y="39"/>
                  </a:cubicBezTo>
                  <a:close/>
                  <a:moveTo>
                    <a:pt x="39" y="38"/>
                  </a:moveTo>
                  <a:cubicBezTo>
                    <a:pt x="39" y="38"/>
                    <a:pt x="39" y="37"/>
                    <a:pt x="39" y="37"/>
                  </a:cubicBezTo>
                  <a:cubicBezTo>
                    <a:pt x="39" y="37"/>
                    <a:pt x="38" y="36"/>
                    <a:pt x="38" y="36"/>
                  </a:cubicBezTo>
                  <a:cubicBezTo>
                    <a:pt x="38" y="38"/>
                    <a:pt x="38" y="38"/>
                    <a:pt x="39" y="38"/>
                  </a:cubicBezTo>
                  <a:close/>
                  <a:moveTo>
                    <a:pt x="1" y="39"/>
                  </a:moveTo>
                  <a:cubicBezTo>
                    <a:pt x="2" y="39"/>
                    <a:pt x="2" y="39"/>
                    <a:pt x="2" y="39"/>
                  </a:cubicBezTo>
                  <a:cubicBezTo>
                    <a:pt x="2" y="39"/>
                    <a:pt x="3" y="39"/>
                    <a:pt x="3" y="38"/>
                  </a:cubicBezTo>
                  <a:cubicBezTo>
                    <a:pt x="3" y="38"/>
                    <a:pt x="3" y="38"/>
                    <a:pt x="4" y="37"/>
                  </a:cubicBezTo>
                  <a:cubicBezTo>
                    <a:pt x="4" y="37"/>
                    <a:pt x="4" y="37"/>
                    <a:pt x="5" y="37"/>
                  </a:cubicBezTo>
                  <a:cubicBezTo>
                    <a:pt x="5" y="36"/>
                    <a:pt x="5" y="36"/>
                    <a:pt x="4" y="36"/>
                  </a:cubicBezTo>
                  <a:cubicBezTo>
                    <a:pt x="4" y="36"/>
                    <a:pt x="3" y="36"/>
                    <a:pt x="3" y="36"/>
                  </a:cubicBezTo>
                  <a:cubicBezTo>
                    <a:pt x="3" y="36"/>
                    <a:pt x="3" y="37"/>
                    <a:pt x="3" y="37"/>
                  </a:cubicBezTo>
                  <a:cubicBezTo>
                    <a:pt x="2" y="37"/>
                    <a:pt x="2" y="37"/>
                    <a:pt x="2" y="37"/>
                  </a:cubicBezTo>
                  <a:cubicBezTo>
                    <a:pt x="2" y="37"/>
                    <a:pt x="2" y="38"/>
                    <a:pt x="1" y="38"/>
                  </a:cubicBezTo>
                  <a:cubicBezTo>
                    <a:pt x="1" y="38"/>
                    <a:pt x="1" y="38"/>
                    <a:pt x="1" y="39"/>
                  </a:cubicBezTo>
                  <a:close/>
                  <a:moveTo>
                    <a:pt x="11" y="11"/>
                  </a:moveTo>
                  <a:cubicBezTo>
                    <a:pt x="11" y="11"/>
                    <a:pt x="12" y="11"/>
                    <a:pt x="13" y="11"/>
                  </a:cubicBezTo>
                  <a:cubicBezTo>
                    <a:pt x="13" y="11"/>
                    <a:pt x="14" y="10"/>
                    <a:pt x="13" y="10"/>
                  </a:cubicBezTo>
                  <a:cubicBezTo>
                    <a:pt x="13" y="10"/>
                    <a:pt x="12" y="10"/>
                    <a:pt x="12" y="10"/>
                  </a:cubicBezTo>
                  <a:cubicBezTo>
                    <a:pt x="12" y="10"/>
                    <a:pt x="12" y="11"/>
                    <a:pt x="11" y="11"/>
                  </a:cubicBezTo>
                  <a:close/>
                  <a:moveTo>
                    <a:pt x="20" y="10"/>
                  </a:moveTo>
                  <a:cubicBezTo>
                    <a:pt x="20" y="10"/>
                    <a:pt x="20" y="11"/>
                    <a:pt x="21" y="10"/>
                  </a:cubicBezTo>
                  <a:cubicBezTo>
                    <a:pt x="21" y="10"/>
                    <a:pt x="21" y="9"/>
                    <a:pt x="21" y="9"/>
                  </a:cubicBezTo>
                  <a:cubicBezTo>
                    <a:pt x="21" y="9"/>
                    <a:pt x="20" y="9"/>
                    <a:pt x="20" y="9"/>
                  </a:cubicBezTo>
                  <a:cubicBezTo>
                    <a:pt x="20" y="9"/>
                    <a:pt x="20" y="10"/>
                    <a:pt x="20" y="10"/>
                  </a:cubicBezTo>
                  <a:close/>
                  <a:moveTo>
                    <a:pt x="31" y="10"/>
                  </a:moveTo>
                  <a:cubicBezTo>
                    <a:pt x="31" y="10"/>
                    <a:pt x="31" y="9"/>
                    <a:pt x="30" y="9"/>
                  </a:cubicBezTo>
                  <a:cubicBezTo>
                    <a:pt x="30" y="8"/>
                    <a:pt x="29" y="8"/>
                    <a:pt x="28" y="8"/>
                  </a:cubicBezTo>
                  <a:cubicBezTo>
                    <a:pt x="28" y="10"/>
                    <a:pt x="29" y="10"/>
                    <a:pt x="31" y="10"/>
                  </a:cubicBezTo>
                  <a:close/>
                  <a:moveTo>
                    <a:pt x="19" y="10"/>
                  </a:moveTo>
                  <a:cubicBezTo>
                    <a:pt x="19" y="9"/>
                    <a:pt x="19" y="9"/>
                    <a:pt x="19" y="8"/>
                  </a:cubicBezTo>
                  <a:cubicBezTo>
                    <a:pt x="19" y="7"/>
                    <a:pt x="19" y="7"/>
                    <a:pt x="18" y="7"/>
                  </a:cubicBezTo>
                  <a:cubicBezTo>
                    <a:pt x="18" y="8"/>
                    <a:pt x="18" y="8"/>
                    <a:pt x="18" y="9"/>
                  </a:cubicBezTo>
                  <a:cubicBezTo>
                    <a:pt x="18" y="9"/>
                    <a:pt x="19" y="10"/>
                    <a:pt x="19" y="10"/>
                  </a:cubicBezTo>
                  <a:close/>
                  <a:moveTo>
                    <a:pt x="31" y="7"/>
                  </a:moveTo>
                  <a:cubicBezTo>
                    <a:pt x="32" y="7"/>
                    <a:pt x="31" y="6"/>
                    <a:pt x="31" y="6"/>
                  </a:cubicBezTo>
                  <a:cubicBezTo>
                    <a:pt x="31" y="6"/>
                    <a:pt x="30" y="6"/>
                    <a:pt x="29" y="6"/>
                  </a:cubicBezTo>
                  <a:cubicBezTo>
                    <a:pt x="29" y="7"/>
                    <a:pt x="29" y="7"/>
                    <a:pt x="30" y="8"/>
                  </a:cubicBezTo>
                  <a:cubicBezTo>
                    <a:pt x="31" y="8"/>
                    <a:pt x="31" y="8"/>
                    <a:pt x="31" y="7"/>
                  </a:cubicBezTo>
                  <a:close/>
                  <a:moveTo>
                    <a:pt x="26" y="8"/>
                  </a:moveTo>
                  <a:cubicBezTo>
                    <a:pt x="26" y="9"/>
                    <a:pt x="25" y="9"/>
                    <a:pt x="24" y="9"/>
                  </a:cubicBezTo>
                  <a:cubicBezTo>
                    <a:pt x="24" y="10"/>
                    <a:pt x="24" y="10"/>
                    <a:pt x="25" y="10"/>
                  </a:cubicBezTo>
                  <a:cubicBezTo>
                    <a:pt x="25" y="10"/>
                    <a:pt x="25" y="10"/>
                    <a:pt x="25" y="10"/>
                  </a:cubicBezTo>
                  <a:cubicBezTo>
                    <a:pt x="26" y="10"/>
                    <a:pt x="26" y="9"/>
                    <a:pt x="26" y="9"/>
                  </a:cubicBezTo>
                  <a:cubicBezTo>
                    <a:pt x="27" y="9"/>
                    <a:pt x="27" y="9"/>
                    <a:pt x="27" y="8"/>
                  </a:cubicBezTo>
                  <a:cubicBezTo>
                    <a:pt x="27" y="8"/>
                    <a:pt x="27" y="7"/>
                    <a:pt x="26" y="6"/>
                  </a:cubicBezTo>
                  <a:cubicBezTo>
                    <a:pt x="26" y="6"/>
                    <a:pt x="25" y="5"/>
                    <a:pt x="25" y="5"/>
                  </a:cubicBezTo>
                  <a:cubicBezTo>
                    <a:pt x="25" y="5"/>
                    <a:pt x="25" y="6"/>
                    <a:pt x="25" y="6"/>
                  </a:cubicBezTo>
                  <a:cubicBezTo>
                    <a:pt x="25" y="6"/>
                    <a:pt x="25" y="6"/>
                    <a:pt x="25" y="7"/>
                  </a:cubicBezTo>
                  <a:cubicBezTo>
                    <a:pt x="25" y="7"/>
                    <a:pt x="26" y="7"/>
                    <a:pt x="26" y="7"/>
                  </a:cubicBezTo>
                  <a:cubicBezTo>
                    <a:pt x="26" y="8"/>
                    <a:pt x="26" y="8"/>
                    <a:pt x="26" y="8"/>
                  </a:cubicBezTo>
                  <a:close/>
                  <a:moveTo>
                    <a:pt x="18" y="7"/>
                  </a:moveTo>
                  <a:cubicBezTo>
                    <a:pt x="18" y="7"/>
                    <a:pt x="18" y="6"/>
                    <a:pt x="18" y="6"/>
                  </a:cubicBezTo>
                  <a:cubicBezTo>
                    <a:pt x="18" y="5"/>
                    <a:pt x="17" y="5"/>
                    <a:pt x="17" y="5"/>
                  </a:cubicBezTo>
                  <a:cubicBezTo>
                    <a:pt x="17" y="5"/>
                    <a:pt x="16" y="6"/>
                    <a:pt x="16" y="6"/>
                  </a:cubicBezTo>
                  <a:cubicBezTo>
                    <a:pt x="17" y="7"/>
                    <a:pt x="17" y="7"/>
                    <a:pt x="18" y="7"/>
                  </a:cubicBezTo>
                  <a:close/>
                  <a:moveTo>
                    <a:pt x="5" y="5"/>
                  </a:moveTo>
                  <a:cubicBezTo>
                    <a:pt x="5" y="6"/>
                    <a:pt x="5" y="6"/>
                    <a:pt x="6" y="6"/>
                  </a:cubicBezTo>
                  <a:cubicBezTo>
                    <a:pt x="6" y="6"/>
                    <a:pt x="6" y="6"/>
                    <a:pt x="7" y="6"/>
                  </a:cubicBezTo>
                  <a:cubicBezTo>
                    <a:pt x="7" y="6"/>
                    <a:pt x="7" y="6"/>
                    <a:pt x="7" y="6"/>
                  </a:cubicBezTo>
                  <a:cubicBezTo>
                    <a:pt x="7" y="6"/>
                    <a:pt x="7" y="6"/>
                    <a:pt x="7" y="5"/>
                  </a:cubicBezTo>
                  <a:lnTo>
                    <a:pt x="5" y="5"/>
                  </a:lnTo>
                  <a:close/>
                  <a:moveTo>
                    <a:pt x="35" y="6"/>
                  </a:moveTo>
                  <a:cubicBezTo>
                    <a:pt x="35" y="6"/>
                    <a:pt x="35" y="6"/>
                    <a:pt x="35" y="5"/>
                  </a:cubicBezTo>
                  <a:cubicBezTo>
                    <a:pt x="35" y="5"/>
                    <a:pt x="35" y="4"/>
                    <a:pt x="34" y="4"/>
                  </a:cubicBezTo>
                  <a:cubicBezTo>
                    <a:pt x="34" y="5"/>
                    <a:pt x="34" y="5"/>
                    <a:pt x="34" y="5"/>
                  </a:cubicBezTo>
                  <a:cubicBezTo>
                    <a:pt x="34" y="6"/>
                    <a:pt x="34" y="6"/>
                    <a:pt x="35" y="6"/>
                  </a:cubicBezTo>
                  <a:close/>
                  <a:moveTo>
                    <a:pt x="11" y="1"/>
                  </a:moveTo>
                  <a:cubicBezTo>
                    <a:pt x="11" y="2"/>
                    <a:pt x="11" y="3"/>
                    <a:pt x="12" y="3"/>
                  </a:cubicBezTo>
                  <a:cubicBezTo>
                    <a:pt x="12" y="3"/>
                    <a:pt x="13" y="3"/>
                    <a:pt x="13" y="3"/>
                  </a:cubicBezTo>
                  <a:cubicBezTo>
                    <a:pt x="14" y="3"/>
                    <a:pt x="14" y="3"/>
                    <a:pt x="14" y="3"/>
                  </a:cubicBezTo>
                  <a:cubicBezTo>
                    <a:pt x="15" y="3"/>
                    <a:pt x="15" y="2"/>
                    <a:pt x="15" y="1"/>
                  </a:cubicBezTo>
                  <a:cubicBezTo>
                    <a:pt x="14" y="1"/>
                    <a:pt x="14" y="1"/>
                    <a:pt x="13" y="1"/>
                  </a:cubicBezTo>
                  <a:cubicBezTo>
                    <a:pt x="12" y="1"/>
                    <a:pt x="12" y="1"/>
                    <a:pt x="11" y="1"/>
                  </a:cubicBezTo>
                  <a:close/>
                  <a:moveTo>
                    <a:pt x="5" y="39"/>
                  </a:moveTo>
                  <a:cubicBezTo>
                    <a:pt x="5" y="39"/>
                    <a:pt x="5" y="39"/>
                    <a:pt x="5" y="39"/>
                  </a:cubicBezTo>
                  <a:cubicBezTo>
                    <a:pt x="5" y="39"/>
                    <a:pt x="5" y="40"/>
                    <a:pt x="6" y="40"/>
                  </a:cubicBezTo>
                  <a:cubicBezTo>
                    <a:pt x="6" y="40"/>
                    <a:pt x="6" y="40"/>
                    <a:pt x="6" y="40"/>
                  </a:cubicBezTo>
                  <a:cubicBezTo>
                    <a:pt x="7" y="41"/>
                    <a:pt x="7" y="41"/>
                    <a:pt x="7" y="41"/>
                  </a:cubicBezTo>
                  <a:cubicBezTo>
                    <a:pt x="6" y="41"/>
                    <a:pt x="5" y="41"/>
                    <a:pt x="5" y="41"/>
                  </a:cubicBezTo>
                  <a:cubicBezTo>
                    <a:pt x="5" y="41"/>
                    <a:pt x="5" y="42"/>
                    <a:pt x="5" y="42"/>
                  </a:cubicBezTo>
                  <a:cubicBezTo>
                    <a:pt x="4" y="42"/>
                    <a:pt x="4" y="42"/>
                    <a:pt x="4" y="43"/>
                  </a:cubicBezTo>
                  <a:cubicBezTo>
                    <a:pt x="4" y="43"/>
                    <a:pt x="3" y="43"/>
                    <a:pt x="3" y="42"/>
                  </a:cubicBezTo>
                  <a:cubicBezTo>
                    <a:pt x="3" y="42"/>
                    <a:pt x="3" y="41"/>
                    <a:pt x="3" y="41"/>
                  </a:cubicBezTo>
                  <a:cubicBezTo>
                    <a:pt x="4" y="41"/>
                    <a:pt x="4" y="41"/>
                    <a:pt x="5" y="41"/>
                  </a:cubicBezTo>
                  <a:cubicBezTo>
                    <a:pt x="4" y="41"/>
                    <a:pt x="4" y="40"/>
                    <a:pt x="3" y="40"/>
                  </a:cubicBezTo>
                  <a:cubicBezTo>
                    <a:pt x="2" y="41"/>
                    <a:pt x="1" y="41"/>
                    <a:pt x="0" y="40"/>
                  </a:cubicBezTo>
                  <a:lnTo>
                    <a:pt x="0" y="4"/>
                  </a:lnTo>
                  <a:cubicBezTo>
                    <a:pt x="1" y="4"/>
                    <a:pt x="1" y="4"/>
                    <a:pt x="1" y="4"/>
                  </a:cubicBezTo>
                  <a:cubicBezTo>
                    <a:pt x="1" y="4"/>
                    <a:pt x="1" y="4"/>
                    <a:pt x="2" y="4"/>
                  </a:cubicBezTo>
                  <a:cubicBezTo>
                    <a:pt x="2" y="3"/>
                    <a:pt x="2" y="2"/>
                    <a:pt x="1" y="2"/>
                  </a:cubicBezTo>
                  <a:cubicBezTo>
                    <a:pt x="1" y="2"/>
                    <a:pt x="0" y="1"/>
                    <a:pt x="0" y="1"/>
                  </a:cubicBezTo>
                  <a:lnTo>
                    <a:pt x="17" y="1"/>
                  </a:lnTo>
                  <a:cubicBezTo>
                    <a:pt x="17" y="1"/>
                    <a:pt x="17" y="1"/>
                    <a:pt x="16" y="1"/>
                  </a:cubicBezTo>
                  <a:cubicBezTo>
                    <a:pt x="16" y="1"/>
                    <a:pt x="16" y="2"/>
                    <a:pt x="16" y="2"/>
                  </a:cubicBezTo>
                  <a:cubicBezTo>
                    <a:pt x="17" y="2"/>
                    <a:pt x="18" y="2"/>
                    <a:pt x="19" y="2"/>
                  </a:cubicBezTo>
                  <a:cubicBezTo>
                    <a:pt x="19" y="2"/>
                    <a:pt x="20" y="1"/>
                    <a:pt x="21" y="1"/>
                  </a:cubicBezTo>
                  <a:cubicBezTo>
                    <a:pt x="21" y="1"/>
                    <a:pt x="21" y="2"/>
                    <a:pt x="21" y="3"/>
                  </a:cubicBezTo>
                  <a:cubicBezTo>
                    <a:pt x="22" y="4"/>
                    <a:pt x="22" y="5"/>
                    <a:pt x="22" y="5"/>
                  </a:cubicBezTo>
                  <a:cubicBezTo>
                    <a:pt x="23" y="5"/>
                    <a:pt x="23" y="5"/>
                    <a:pt x="23" y="4"/>
                  </a:cubicBezTo>
                  <a:cubicBezTo>
                    <a:pt x="23" y="4"/>
                    <a:pt x="23" y="3"/>
                    <a:pt x="23" y="2"/>
                  </a:cubicBezTo>
                  <a:cubicBezTo>
                    <a:pt x="24" y="1"/>
                    <a:pt x="27" y="0"/>
                    <a:pt x="30" y="1"/>
                  </a:cubicBezTo>
                  <a:cubicBezTo>
                    <a:pt x="30" y="1"/>
                    <a:pt x="29" y="1"/>
                    <a:pt x="29" y="2"/>
                  </a:cubicBezTo>
                  <a:cubicBezTo>
                    <a:pt x="29" y="2"/>
                    <a:pt x="30" y="3"/>
                    <a:pt x="30" y="3"/>
                  </a:cubicBezTo>
                  <a:cubicBezTo>
                    <a:pt x="31" y="3"/>
                    <a:pt x="31" y="3"/>
                    <a:pt x="31" y="2"/>
                  </a:cubicBezTo>
                  <a:cubicBezTo>
                    <a:pt x="31" y="2"/>
                    <a:pt x="31" y="1"/>
                    <a:pt x="31" y="1"/>
                  </a:cubicBezTo>
                  <a:lnTo>
                    <a:pt x="40" y="1"/>
                  </a:lnTo>
                  <a:cubicBezTo>
                    <a:pt x="40" y="2"/>
                    <a:pt x="40" y="3"/>
                    <a:pt x="40" y="4"/>
                  </a:cubicBezTo>
                  <a:cubicBezTo>
                    <a:pt x="40" y="5"/>
                    <a:pt x="40" y="5"/>
                    <a:pt x="40" y="6"/>
                  </a:cubicBezTo>
                  <a:cubicBezTo>
                    <a:pt x="40" y="7"/>
                    <a:pt x="40" y="7"/>
                    <a:pt x="39" y="7"/>
                  </a:cubicBezTo>
                  <a:cubicBezTo>
                    <a:pt x="39" y="6"/>
                    <a:pt x="38" y="6"/>
                    <a:pt x="37" y="6"/>
                  </a:cubicBezTo>
                  <a:cubicBezTo>
                    <a:pt x="37" y="6"/>
                    <a:pt x="37" y="6"/>
                    <a:pt x="37" y="5"/>
                  </a:cubicBezTo>
                  <a:cubicBezTo>
                    <a:pt x="37" y="5"/>
                    <a:pt x="37" y="5"/>
                    <a:pt x="37" y="5"/>
                  </a:cubicBezTo>
                  <a:cubicBezTo>
                    <a:pt x="37" y="5"/>
                    <a:pt x="38" y="4"/>
                    <a:pt x="38" y="4"/>
                  </a:cubicBezTo>
                  <a:cubicBezTo>
                    <a:pt x="38" y="4"/>
                    <a:pt x="38" y="4"/>
                    <a:pt x="37" y="3"/>
                  </a:cubicBezTo>
                  <a:cubicBezTo>
                    <a:pt x="36" y="4"/>
                    <a:pt x="36" y="4"/>
                    <a:pt x="36" y="5"/>
                  </a:cubicBezTo>
                  <a:cubicBezTo>
                    <a:pt x="35" y="6"/>
                    <a:pt x="35" y="7"/>
                    <a:pt x="35" y="8"/>
                  </a:cubicBezTo>
                  <a:cubicBezTo>
                    <a:pt x="35" y="8"/>
                    <a:pt x="36" y="8"/>
                    <a:pt x="36" y="7"/>
                  </a:cubicBezTo>
                  <a:cubicBezTo>
                    <a:pt x="36" y="7"/>
                    <a:pt x="36" y="7"/>
                    <a:pt x="37" y="6"/>
                  </a:cubicBezTo>
                  <a:cubicBezTo>
                    <a:pt x="37" y="7"/>
                    <a:pt x="37" y="7"/>
                    <a:pt x="38" y="8"/>
                  </a:cubicBezTo>
                  <a:cubicBezTo>
                    <a:pt x="38" y="9"/>
                    <a:pt x="38" y="9"/>
                    <a:pt x="38" y="10"/>
                  </a:cubicBezTo>
                  <a:cubicBezTo>
                    <a:pt x="39" y="10"/>
                    <a:pt x="39" y="10"/>
                    <a:pt x="39" y="9"/>
                  </a:cubicBezTo>
                  <a:cubicBezTo>
                    <a:pt x="39" y="9"/>
                    <a:pt x="39" y="9"/>
                    <a:pt x="40" y="9"/>
                  </a:cubicBezTo>
                  <a:cubicBezTo>
                    <a:pt x="40" y="9"/>
                    <a:pt x="40" y="9"/>
                    <a:pt x="40" y="9"/>
                  </a:cubicBezTo>
                  <a:cubicBezTo>
                    <a:pt x="40" y="8"/>
                    <a:pt x="40" y="9"/>
                    <a:pt x="40" y="9"/>
                  </a:cubicBezTo>
                  <a:lnTo>
                    <a:pt x="40" y="38"/>
                  </a:lnTo>
                  <a:cubicBezTo>
                    <a:pt x="40" y="38"/>
                    <a:pt x="39" y="38"/>
                    <a:pt x="39" y="39"/>
                  </a:cubicBezTo>
                  <a:cubicBezTo>
                    <a:pt x="39" y="39"/>
                    <a:pt x="39" y="39"/>
                    <a:pt x="38" y="40"/>
                  </a:cubicBezTo>
                  <a:cubicBezTo>
                    <a:pt x="39" y="41"/>
                    <a:pt x="39" y="41"/>
                    <a:pt x="40" y="41"/>
                  </a:cubicBezTo>
                  <a:cubicBezTo>
                    <a:pt x="40" y="42"/>
                    <a:pt x="40" y="43"/>
                    <a:pt x="40" y="44"/>
                  </a:cubicBezTo>
                  <a:lnTo>
                    <a:pt x="37" y="44"/>
                  </a:lnTo>
                  <a:cubicBezTo>
                    <a:pt x="37" y="44"/>
                    <a:pt x="37" y="43"/>
                    <a:pt x="38" y="43"/>
                  </a:cubicBezTo>
                  <a:cubicBezTo>
                    <a:pt x="38" y="43"/>
                    <a:pt x="38" y="43"/>
                    <a:pt x="38" y="43"/>
                  </a:cubicBezTo>
                  <a:cubicBezTo>
                    <a:pt x="36" y="42"/>
                    <a:pt x="36" y="43"/>
                    <a:pt x="36" y="44"/>
                  </a:cubicBezTo>
                  <a:cubicBezTo>
                    <a:pt x="34" y="44"/>
                    <a:pt x="32" y="44"/>
                    <a:pt x="29" y="44"/>
                  </a:cubicBezTo>
                  <a:cubicBezTo>
                    <a:pt x="27" y="44"/>
                    <a:pt x="25" y="44"/>
                    <a:pt x="24" y="44"/>
                  </a:cubicBezTo>
                  <a:cubicBezTo>
                    <a:pt x="23" y="44"/>
                    <a:pt x="23" y="43"/>
                    <a:pt x="22" y="44"/>
                  </a:cubicBezTo>
                  <a:cubicBezTo>
                    <a:pt x="21" y="44"/>
                    <a:pt x="20" y="44"/>
                    <a:pt x="19" y="44"/>
                  </a:cubicBezTo>
                  <a:cubicBezTo>
                    <a:pt x="18" y="44"/>
                    <a:pt x="17" y="44"/>
                    <a:pt x="16" y="44"/>
                  </a:cubicBezTo>
                  <a:cubicBezTo>
                    <a:pt x="15" y="44"/>
                    <a:pt x="14" y="44"/>
                    <a:pt x="14" y="43"/>
                  </a:cubicBezTo>
                  <a:cubicBezTo>
                    <a:pt x="13" y="44"/>
                    <a:pt x="11" y="45"/>
                    <a:pt x="8" y="44"/>
                  </a:cubicBezTo>
                  <a:cubicBezTo>
                    <a:pt x="9" y="43"/>
                    <a:pt x="9" y="43"/>
                    <a:pt x="9" y="42"/>
                  </a:cubicBezTo>
                  <a:cubicBezTo>
                    <a:pt x="9" y="42"/>
                    <a:pt x="8" y="41"/>
                    <a:pt x="8" y="41"/>
                  </a:cubicBezTo>
                  <a:cubicBezTo>
                    <a:pt x="8" y="40"/>
                    <a:pt x="7" y="40"/>
                    <a:pt x="7" y="40"/>
                  </a:cubicBezTo>
                  <a:cubicBezTo>
                    <a:pt x="6" y="39"/>
                    <a:pt x="6"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68">
              <a:extLst>
                <a:ext uri="{FF2B5EF4-FFF2-40B4-BE49-F238E27FC236}">
                  <a16:creationId xmlns:a16="http://schemas.microsoft.com/office/drawing/2014/main" id="{554F191F-392C-4AD2-A44E-C2A77F7D264C}"/>
                </a:ext>
              </a:extLst>
            </p:cNvPr>
            <p:cNvSpPr>
              <a:spLocks noEditPoints="1"/>
            </p:cNvSpPr>
            <p:nvPr/>
          </p:nvSpPr>
          <p:spPr bwMode="auto">
            <a:xfrm>
              <a:off x="3607745"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3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6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1 w 131"/>
                <a:gd name="T87" fmla="*/ 37 h 221"/>
                <a:gd name="T88" fmla="*/ 62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5"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6"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2" y="220"/>
                    <a:pt x="62" y="220"/>
                    <a:pt x="61" y="219"/>
                  </a:cubicBezTo>
                  <a:cubicBezTo>
                    <a:pt x="61" y="219"/>
                    <a:pt x="60" y="219"/>
                    <a:pt x="60" y="220"/>
                  </a:cubicBezTo>
                  <a:cubicBezTo>
                    <a:pt x="60"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2"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7" y="211"/>
                    <a:pt x="77" y="211"/>
                    <a:pt x="77" y="211"/>
                  </a:cubicBezTo>
                  <a:cubicBezTo>
                    <a:pt x="77" y="211"/>
                    <a:pt x="77"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5" y="210"/>
                    <a:pt x="25" y="210"/>
                  </a:cubicBezTo>
                  <a:cubicBezTo>
                    <a:pt x="25" y="210"/>
                    <a:pt x="25" y="210"/>
                    <a:pt x="25" y="209"/>
                  </a:cubicBezTo>
                  <a:close/>
                  <a:moveTo>
                    <a:pt x="94" y="209"/>
                  </a:moveTo>
                  <a:cubicBezTo>
                    <a:pt x="94" y="209"/>
                    <a:pt x="94" y="209"/>
                    <a:pt x="94" y="209"/>
                  </a:cubicBezTo>
                  <a:cubicBezTo>
                    <a:pt x="93" y="209"/>
                    <a:pt x="93" y="209"/>
                    <a:pt x="94"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8" y="208"/>
                    <a:pt x="107" y="208"/>
                    <a:pt x="107" y="208"/>
                  </a:cubicBezTo>
                  <a:cubicBezTo>
                    <a:pt x="107" y="209"/>
                    <a:pt x="107" y="209"/>
                    <a:pt x="108" y="209"/>
                  </a:cubicBezTo>
                  <a:cubicBezTo>
                    <a:pt x="108" y="209"/>
                    <a:pt x="108" y="209"/>
                    <a:pt x="108" y="208"/>
                  </a:cubicBezTo>
                  <a:close/>
                  <a:moveTo>
                    <a:pt x="100" y="210"/>
                  </a:moveTo>
                  <a:cubicBezTo>
                    <a:pt x="101" y="210"/>
                    <a:pt x="102" y="209"/>
                    <a:pt x="102" y="208"/>
                  </a:cubicBezTo>
                  <a:cubicBezTo>
                    <a:pt x="102" y="208"/>
                    <a:pt x="101" y="208"/>
                    <a:pt x="101"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100"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8" y="208"/>
                    <a:pt x="28" y="208"/>
                    <a:pt x="27" y="208"/>
                  </a:cubicBezTo>
                  <a:close/>
                  <a:moveTo>
                    <a:pt x="93" y="207"/>
                  </a:moveTo>
                  <a:cubicBezTo>
                    <a:pt x="92" y="207"/>
                    <a:pt x="92" y="207"/>
                    <a:pt x="92" y="207"/>
                  </a:cubicBezTo>
                  <a:cubicBezTo>
                    <a:pt x="92" y="208"/>
                    <a:pt x="92" y="208"/>
                    <a:pt x="92" y="208"/>
                  </a:cubicBezTo>
                  <a:cubicBezTo>
                    <a:pt x="92" y="208"/>
                    <a:pt x="92" y="208"/>
                    <a:pt x="92" y="208"/>
                  </a:cubicBezTo>
                  <a:cubicBezTo>
                    <a:pt x="93" y="208"/>
                    <a:pt x="93" y="208"/>
                    <a:pt x="93"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90"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6"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1" y="205"/>
                    <a:pt x="91" y="204"/>
                  </a:cubicBezTo>
                  <a:close/>
                  <a:moveTo>
                    <a:pt x="84" y="204"/>
                  </a:moveTo>
                  <a:cubicBezTo>
                    <a:pt x="84" y="204"/>
                    <a:pt x="84" y="204"/>
                    <a:pt x="84" y="204"/>
                  </a:cubicBezTo>
                  <a:cubicBezTo>
                    <a:pt x="83" y="204"/>
                    <a:pt x="83" y="204"/>
                    <a:pt x="83" y="204"/>
                  </a:cubicBezTo>
                  <a:cubicBezTo>
                    <a:pt x="83" y="205"/>
                    <a:pt x="83" y="205"/>
                    <a:pt x="84"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3" y="204"/>
                  </a:moveTo>
                  <a:lnTo>
                    <a:pt x="94" y="204"/>
                  </a:lnTo>
                  <a:lnTo>
                    <a:pt x="94" y="203"/>
                  </a:lnTo>
                  <a:lnTo>
                    <a:pt x="93" y="203"/>
                  </a:lnTo>
                  <a:lnTo>
                    <a:pt x="93"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5"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1"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3" y="192"/>
                  </a:moveTo>
                  <a:cubicBezTo>
                    <a:pt x="92" y="192"/>
                    <a:pt x="92" y="192"/>
                    <a:pt x="92" y="192"/>
                  </a:cubicBezTo>
                  <a:cubicBezTo>
                    <a:pt x="92" y="192"/>
                    <a:pt x="91" y="192"/>
                    <a:pt x="91" y="192"/>
                  </a:cubicBezTo>
                  <a:cubicBezTo>
                    <a:pt x="92" y="192"/>
                    <a:pt x="92" y="192"/>
                    <a:pt x="92" y="192"/>
                  </a:cubicBezTo>
                  <a:cubicBezTo>
                    <a:pt x="92" y="192"/>
                    <a:pt x="93" y="192"/>
                    <a:pt x="93"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10" y="190"/>
                  </a:cubicBezTo>
                  <a:cubicBezTo>
                    <a:pt x="109" y="190"/>
                    <a:pt x="109" y="190"/>
                    <a:pt x="109" y="190"/>
                  </a:cubicBezTo>
                  <a:cubicBezTo>
                    <a:pt x="110"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7" y="189"/>
                    <a:pt x="56" y="189"/>
                    <a:pt x="56" y="189"/>
                  </a:cubicBezTo>
                  <a:cubicBezTo>
                    <a:pt x="56" y="189"/>
                    <a:pt x="56" y="189"/>
                    <a:pt x="56" y="190"/>
                  </a:cubicBezTo>
                  <a:cubicBezTo>
                    <a:pt x="56" y="190"/>
                    <a:pt x="56" y="190"/>
                    <a:pt x="57"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4" y="189"/>
                    <a:pt x="54" y="190"/>
                    <a:pt x="54" y="190"/>
                  </a:cubicBezTo>
                  <a:cubicBezTo>
                    <a:pt x="54" y="190"/>
                    <a:pt x="55" y="190"/>
                    <a:pt x="55" y="190"/>
                  </a:cubicBezTo>
                  <a:cubicBezTo>
                    <a:pt x="55" y="190"/>
                    <a:pt x="56" y="190"/>
                    <a:pt x="56" y="189"/>
                  </a:cubicBezTo>
                  <a:cubicBezTo>
                    <a:pt x="55" y="189"/>
                    <a:pt x="55" y="189"/>
                    <a:pt x="54" y="188"/>
                  </a:cubicBezTo>
                  <a:cubicBezTo>
                    <a:pt x="54" y="188"/>
                    <a:pt x="54" y="187"/>
                    <a:pt x="53" y="187"/>
                  </a:cubicBezTo>
                  <a:cubicBezTo>
                    <a:pt x="53" y="188"/>
                    <a:pt x="52" y="189"/>
                    <a:pt x="52" y="189"/>
                  </a:cubicBezTo>
                  <a:close/>
                  <a:moveTo>
                    <a:pt x="98" y="188"/>
                  </a:moveTo>
                  <a:cubicBezTo>
                    <a:pt x="98" y="188"/>
                    <a:pt x="98" y="188"/>
                    <a:pt x="98" y="188"/>
                  </a:cubicBezTo>
                  <a:cubicBezTo>
                    <a:pt x="99"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5" y="187"/>
                    <a:pt x="104" y="186"/>
                  </a:cubicBezTo>
                  <a:cubicBezTo>
                    <a:pt x="105"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9"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6"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6" y="50"/>
                    <a:pt x="16" y="50"/>
                  </a:cubicBezTo>
                  <a:close/>
                  <a:moveTo>
                    <a:pt x="17" y="44"/>
                  </a:moveTo>
                  <a:cubicBezTo>
                    <a:pt x="17" y="44"/>
                    <a:pt x="17" y="44"/>
                    <a:pt x="17" y="44"/>
                  </a:cubicBezTo>
                  <a:cubicBezTo>
                    <a:pt x="17"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1"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90"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5"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4"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4"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10"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7"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8" y="12"/>
                    <a:pt x="98" y="11"/>
                    <a:pt x="98" y="11"/>
                  </a:cubicBezTo>
                  <a:cubicBezTo>
                    <a:pt x="98" y="11"/>
                    <a:pt x="98" y="11"/>
                    <a:pt x="98" y="11"/>
                  </a:cubicBezTo>
                  <a:cubicBezTo>
                    <a:pt x="98" y="11"/>
                    <a:pt x="98" y="11"/>
                    <a:pt x="98" y="11"/>
                  </a:cubicBezTo>
                  <a:close/>
                  <a:moveTo>
                    <a:pt x="62" y="13"/>
                  </a:moveTo>
                  <a:cubicBezTo>
                    <a:pt x="62" y="13"/>
                    <a:pt x="63" y="13"/>
                    <a:pt x="63" y="13"/>
                  </a:cubicBezTo>
                  <a:cubicBezTo>
                    <a:pt x="63" y="13"/>
                    <a:pt x="63" y="13"/>
                    <a:pt x="64"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7" y="9"/>
                  </a:cubicBezTo>
                  <a:cubicBezTo>
                    <a:pt x="96" y="9"/>
                    <a:pt x="96" y="9"/>
                    <a:pt x="96" y="8"/>
                  </a:cubicBezTo>
                  <a:cubicBezTo>
                    <a:pt x="95" y="9"/>
                    <a:pt x="95" y="10"/>
                    <a:pt x="96" y="10"/>
                  </a:cubicBezTo>
                  <a:close/>
                  <a:moveTo>
                    <a:pt x="77" y="7"/>
                  </a:moveTo>
                  <a:cubicBezTo>
                    <a:pt x="77"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4"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1"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6"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2"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4"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8"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6"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5" y="212"/>
                    <a:pt x="84" y="213"/>
                  </a:cubicBezTo>
                  <a:cubicBezTo>
                    <a:pt x="85" y="214"/>
                    <a:pt x="85" y="214"/>
                    <a:pt x="86" y="214"/>
                  </a:cubicBezTo>
                  <a:cubicBezTo>
                    <a:pt x="87" y="214"/>
                    <a:pt x="88" y="214"/>
                    <a:pt x="89" y="214"/>
                  </a:cubicBezTo>
                  <a:cubicBezTo>
                    <a:pt x="90" y="213"/>
                    <a:pt x="91" y="213"/>
                    <a:pt x="92" y="213"/>
                  </a:cubicBezTo>
                  <a:cubicBezTo>
                    <a:pt x="93" y="213"/>
                    <a:pt x="93" y="214"/>
                    <a:pt x="93" y="215"/>
                  </a:cubicBezTo>
                  <a:lnTo>
                    <a:pt x="90" y="215"/>
                  </a:lnTo>
                  <a:cubicBezTo>
                    <a:pt x="89" y="216"/>
                    <a:pt x="89" y="216"/>
                    <a:pt x="88" y="216"/>
                  </a:cubicBezTo>
                  <a:cubicBezTo>
                    <a:pt x="88" y="217"/>
                    <a:pt x="88" y="217"/>
                    <a:pt x="87" y="217"/>
                  </a:cubicBezTo>
                  <a:lnTo>
                    <a:pt x="87" y="216"/>
                  </a:lnTo>
                  <a:cubicBezTo>
                    <a:pt x="86" y="216"/>
                    <a:pt x="86" y="216"/>
                    <a:pt x="85" y="217"/>
                  </a:cubicBezTo>
                  <a:cubicBezTo>
                    <a:pt x="84" y="217"/>
                    <a:pt x="84" y="218"/>
                    <a:pt x="83" y="219"/>
                  </a:cubicBezTo>
                  <a:cubicBezTo>
                    <a:pt x="83" y="218"/>
                    <a:pt x="82" y="218"/>
                    <a:pt x="82"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8"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6" y="213"/>
                    <a:pt x="56" y="212"/>
                    <a:pt x="56" y="212"/>
                  </a:cubicBezTo>
                  <a:cubicBezTo>
                    <a:pt x="56" y="212"/>
                    <a:pt x="55" y="212"/>
                    <a:pt x="55" y="212"/>
                  </a:cubicBezTo>
                  <a:cubicBezTo>
                    <a:pt x="55" y="212"/>
                    <a:pt x="55" y="212"/>
                    <a:pt x="55" y="212"/>
                  </a:cubicBezTo>
                  <a:cubicBezTo>
                    <a:pt x="55" y="213"/>
                    <a:pt x="55" y="213"/>
                    <a:pt x="55" y="213"/>
                  </a:cubicBezTo>
                  <a:cubicBezTo>
                    <a:pt x="55" y="214"/>
                    <a:pt x="55" y="214"/>
                    <a:pt x="55" y="214"/>
                  </a:cubicBezTo>
                  <a:cubicBezTo>
                    <a:pt x="55" y="214"/>
                    <a:pt x="54" y="214"/>
                    <a:pt x="54" y="214"/>
                  </a:cubicBezTo>
                  <a:cubicBezTo>
                    <a:pt x="54" y="215"/>
                    <a:pt x="54"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1" y="212"/>
                    <a:pt x="50" y="212"/>
                    <a:pt x="49" y="212"/>
                  </a:cubicBezTo>
                  <a:cubicBezTo>
                    <a:pt x="48" y="212"/>
                    <a:pt x="48" y="213"/>
                    <a:pt x="47" y="213"/>
                  </a:cubicBezTo>
                  <a:cubicBezTo>
                    <a:pt x="47" y="213"/>
                    <a:pt x="46" y="214"/>
                    <a:pt x="46" y="214"/>
                  </a:cubicBezTo>
                  <a:cubicBezTo>
                    <a:pt x="46" y="214"/>
                    <a:pt x="45" y="214"/>
                    <a:pt x="45" y="214"/>
                  </a:cubicBezTo>
                  <a:cubicBezTo>
                    <a:pt x="45" y="214"/>
                    <a:pt x="46"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7"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4"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2"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6"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 name="Freeform 69">
              <a:extLst>
                <a:ext uri="{FF2B5EF4-FFF2-40B4-BE49-F238E27FC236}">
                  <a16:creationId xmlns:a16="http://schemas.microsoft.com/office/drawing/2014/main" id="{E088A2D7-0448-4BFB-B7AB-E74EFA31654B}"/>
                </a:ext>
              </a:extLst>
            </p:cNvPr>
            <p:cNvSpPr>
              <a:spLocks noEditPoints="1"/>
            </p:cNvSpPr>
            <p:nvPr/>
          </p:nvSpPr>
          <p:spPr bwMode="auto">
            <a:xfrm>
              <a:off x="3730487"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6 w 127"/>
                <a:gd name="T17" fmla="*/ 181 h 220"/>
                <a:gd name="T18" fmla="*/ 36 w 127"/>
                <a:gd name="T19" fmla="*/ 176 h 220"/>
                <a:gd name="T20" fmla="*/ 23 w 127"/>
                <a:gd name="T21" fmla="*/ 150 h 220"/>
                <a:gd name="T22" fmla="*/ 114 w 127"/>
                <a:gd name="T23" fmla="*/ 106 h 220"/>
                <a:gd name="T24" fmla="*/ 24 w 127"/>
                <a:gd name="T25" fmla="*/ 97 h 220"/>
                <a:gd name="T26" fmla="*/ 25 w 127"/>
                <a:gd name="T27" fmla="*/ 86 h 220"/>
                <a:gd name="T28" fmla="*/ 30 w 127"/>
                <a:gd name="T29" fmla="*/ 80 h 220"/>
                <a:gd name="T30" fmla="*/ 19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0 w 127"/>
                <a:gd name="T49" fmla="*/ 36 h 220"/>
                <a:gd name="T50" fmla="*/ 14 w 127"/>
                <a:gd name="T51" fmla="*/ 36 h 220"/>
                <a:gd name="T52" fmla="*/ 9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1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6" y="1"/>
                    <a:pt x="87" y="2"/>
                    <a:pt x="87" y="2"/>
                  </a:cubicBezTo>
                  <a:cubicBezTo>
                    <a:pt x="87" y="3"/>
                    <a:pt x="87" y="3"/>
                    <a:pt x="86" y="3"/>
                  </a:cubicBezTo>
                  <a:cubicBezTo>
                    <a:pt x="85"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5"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5" y="1"/>
                    <a:pt x="56" y="1"/>
                  </a:cubicBezTo>
                  <a:close/>
                  <a:moveTo>
                    <a:pt x="53" y="2"/>
                  </a:moveTo>
                  <a:cubicBezTo>
                    <a:pt x="53" y="3"/>
                    <a:pt x="53" y="3"/>
                    <a:pt x="53" y="3"/>
                  </a:cubicBezTo>
                  <a:cubicBezTo>
                    <a:pt x="52" y="3"/>
                    <a:pt x="52" y="3"/>
                    <a:pt x="52" y="2"/>
                  </a:cubicBezTo>
                  <a:cubicBezTo>
                    <a:pt x="52" y="2"/>
                    <a:pt x="52"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6"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6" y="8"/>
                    <a:pt x="26" y="8"/>
                  </a:cubicBezTo>
                  <a:cubicBezTo>
                    <a:pt x="26" y="8"/>
                    <a:pt x="26" y="8"/>
                    <a:pt x="26" y="8"/>
                  </a:cubicBezTo>
                  <a:cubicBezTo>
                    <a:pt x="26" y="7"/>
                    <a:pt x="26" y="7"/>
                    <a:pt x="26" y="7"/>
                  </a:cubicBezTo>
                  <a:cubicBezTo>
                    <a:pt x="27" y="7"/>
                    <a:pt x="27" y="7"/>
                    <a:pt x="27" y="7"/>
                  </a:cubicBezTo>
                  <a:close/>
                  <a:moveTo>
                    <a:pt x="48" y="9"/>
                  </a:moveTo>
                  <a:cubicBezTo>
                    <a:pt x="47" y="10"/>
                    <a:pt x="47" y="10"/>
                    <a:pt x="47" y="9"/>
                  </a:cubicBezTo>
                  <a:cubicBezTo>
                    <a:pt x="46" y="9"/>
                    <a:pt x="46"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3" y="11"/>
                    <a:pt x="43" y="11"/>
                    <a:pt x="43" y="11"/>
                  </a:cubicBezTo>
                  <a:cubicBezTo>
                    <a:pt x="43" y="11"/>
                    <a:pt x="42" y="11"/>
                    <a:pt x="42" y="11"/>
                  </a:cubicBezTo>
                  <a:cubicBezTo>
                    <a:pt x="42" y="10"/>
                    <a:pt x="42"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0" y="11"/>
                  </a:cubicBezTo>
                  <a:cubicBezTo>
                    <a:pt x="41" y="11"/>
                    <a:pt x="41" y="11"/>
                    <a:pt x="42" y="12"/>
                  </a:cubicBezTo>
                  <a:cubicBezTo>
                    <a:pt x="42" y="12"/>
                    <a:pt x="42" y="13"/>
                    <a:pt x="41" y="13"/>
                  </a:cubicBezTo>
                  <a:close/>
                  <a:moveTo>
                    <a:pt x="34" y="15"/>
                  </a:moveTo>
                  <a:cubicBezTo>
                    <a:pt x="34" y="16"/>
                    <a:pt x="34" y="16"/>
                    <a:pt x="33" y="16"/>
                  </a:cubicBezTo>
                  <a:cubicBezTo>
                    <a:pt x="33" y="16"/>
                    <a:pt x="32"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7"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4" y="189"/>
                    <a:pt x="15" y="188"/>
                    <a:pt x="14" y="188"/>
                  </a:cubicBezTo>
                  <a:cubicBezTo>
                    <a:pt x="14" y="187"/>
                    <a:pt x="14" y="187"/>
                    <a:pt x="14" y="188"/>
                  </a:cubicBezTo>
                  <a:close/>
                  <a:moveTo>
                    <a:pt x="83" y="184"/>
                  </a:moveTo>
                  <a:cubicBezTo>
                    <a:pt x="82" y="185"/>
                    <a:pt x="82" y="185"/>
                    <a:pt x="83" y="186"/>
                  </a:cubicBezTo>
                  <a:cubicBezTo>
                    <a:pt x="83" y="186"/>
                    <a:pt x="83" y="186"/>
                    <a:pt x="83" y="187"/>
                  </a:cubicBezTo>
                  <a:cubicBezTo>
                    <a:pt x="84" y="187"/>
                    <a:pt x="84" y="187"/>
                    <a:pt x="85" y="188"/>
                  </a:cubicBezTo>
                  <a:cubicBezTo>
                    <a:pt x="85" y="188"/>
                    <a:pt x="85" y="188"/>
                    <a:pt x="86" y="188"/>
                  </a:cubicBezTo>
                  <a:cubicBezTo>
                    <a:pt x="86" y="187"/>
                    <a:pt x="86" y="186"/>
                    <a:pt x="85" y="186"/>
                  </a:cubicBezTo>
                  <a:cubicBezTo>
                    <a:pt x="84" y="185"/>
                    <a:pt x="83" y="185"/>
                    <a:pt x="83" y="184"/>
                  </a:cubicBezTo>
                  <a:close/>
                  <a:moveTo>
                    <a:pt x="8" y="181"/>
                  </a:moveTo>
                  <a:cubicBezTo>
                    <a:pt x="7" y="181"/>
                    <a:pt x="7" y="181"/>
                    <a:pt x="7" y="181"/>
                  </a:cubicBezTo>
                  <a:cubicBezTo>
                    <a:pt x="7" y="181"/>
                    <a:pt x="7" y="181"/>
                    <a:pt x="6"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8" y="177"/>
                    <a:pt x="39" y="177"/>
                    <a:pt x="39" y="177"/>
                  </a:cubicBezTo>
                  <a:cubicBezTo>
                    <a:pt x="39" y="175"/>
                    <a:pt x="39" y="175"/>
                    <a:pt x="39" y="174"/>
                  </a:cubicBezTo>
                  <a:cubicBezTo>
                    <a:pt x="39" y="173"/>
                    <a:pt x="39" y="173"/>
                    <a:pt x="38" y="173"/>
                  </a:cubicBezTo>
                  <a:close/>
                  <a:moveTo>
                    <a:pt x="72" y="163"/>
                  </a:moveTo>
                  <a:cubicBezTo>
                    <a:pt x="72" y="163"/>
                    <a:pt x="73" y="164"/>
                    <a:pt x="73" y="164"/>
                  </a:cubicBezTo>
                  <a:cubicBezTo>
                    <a:pt x="74" y="164"/>
                    <a:pt x="75" y="163"/>
                    <a:pt x="75" y="163"/>
                  </a:cubicBezTo>
                  <a:cubicBezTo>
                    <a:pt x="75" y="162"/>
                    <a:pt x="74" y="162"/>
                    <a:pt x="74" y="162"/>
                  </a:cubicBezTo>
                  <a:cubicBezTo>
                    <a:pt x="73" y="162"/>
                    <a:pt x="73" y="162"/>
                    <a:pt x="72" y="163"/>
                  </a:cubicBezTo>
                  <a:close/>
                  <a:moveTo>
                    <a:pt x="23" y="152"/>
                  </a:moveTo>
                  <a:cubicBezTo>
                    <a:pt x="23"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8" y="105"/>
                    <a:pt x="8" y="105"/>
                  </a:cubicBezTo>
                  <a:cubicBezTo>
                    <a:pt x="8" y="105"/>
                    <a:pt x="8" y="105"/>
                    <a:pt x="8" y="106"/>
                  </a:cubicBezTo>
                  <a:cubicBezTo>
                    <a:pt x="8" y="106"/>
                    <a:pt x="8" y="106"/>
                    <a:pt x="9" y="106"/>
                  </a:cubicBezTo>
                  <a:close/>
                  <a:moveTo>
                    <a:pt x="114" y="106"/>
                  </a:moveTo>
                  <a:cubicBezTo>
                    <a:pt x="115" y="106"/>
                    <a:pt x="115" y="106"/>
                    <a:pt x="116" y="106"/>
                  </a:cubicBezTo>
                  <a:cubicBezTo>
                    <a:pt x="116" y="105"/>
                    <a:pt x="116" y="105"/>
                    <a:pt x="116" y="104"/>
                  </a:cubicBezTo>
                  <a:cubicBezTo>
                    <a:pt x="115" y="104"/>
                    <a:pt x="115" y="104"/>
                    <a:pt x="115" y="104"/>
                  </a:cubicBezTo>
                  <a:cubicBezTo>
                    <a:pt x="114" y="105"/>
                    <a:pt x="114" y="105"/>
                    <a:pt x="114" y="106"/>
                  </a:cubicBezTo>
                  <a:close/>
                  <a:moveTo>
                    <a:pt x="9" y="104"/>
                  </a:moveTo>
                  <a:cubicBezTo>
                    <a:pt x="10" y="104"/>
                    <a:pt x="10" y="104"/>
                    <a:pt x="10" y="103"/>
                  </a:cubicBezTo>
                  <a:cubicBezTo>
                    <a:pt x="10" y="102"/>
                    <a:pt x="10" y="102"/>
                    <a:pt x="9" y="101"/>
                  </a:cubicBezTo>
                  <a:cubicBezTo>
                    <a:pt x="8"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3" y="97"/>
                    <a:pt x="24" y="97"/>
                    <a:pt x="24" y="97"/>
                  </a:cubicBezTo>
                  <a:cubicBezTo>
                    <a:pt x="25" y="97"/>
                    <a:pt x="25" y="97"/>
                    <a:pt x="25" y="96"/>
                  </a:cubicBezTo>
                  <a:cubicBezTo>
                    <a:pt x="24" y="96"/>
                    <a:pt x="24" y="96"/>
                    <a:pt x="24" y="96"/>
                  </a:cubicBezTo>
                  <a:close/>
                  <a:moveTo>
                    <a:pt x="30" y="90"/>
                  </a:moveTo>
                  <a:cubicBezTo>
                    <a:pt x="30" y="90"/>
                    <a:pt x="31" y="91"/>
                    <a:pt x="31" y="91"/>
                  </a:cubicBezTo>
                  <a:cubicBezTo>
                    <a:pt x="32" y="91"/>
                    <a:pt x="32" y="90"/>
                    <a:pt x="31" y="89"/>
                  </a:cubicBezTo>
                  <a:cubicBezTo>
                    <a:pt x="31" y="89"/>
                    <a:pt x="31" y="89"/>
                    <a:pt x="30" y="90"/>
                  </a:cubicBezTo>
                  <a:close/>
                  <a:moveTo>
                    <a:pt x="23" y="91"/>
                  </a:moveTo>
                  <a:cubicBezTo>
                    <a:pt x="23" y="91"/>
                    <a:pt x="23" y="91"/>
                    <a:pt x="23" y="91"/>
                  </a:cubicBezTo>
                  <a:cubicBezTo>
                    <a:pt x="23"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1" y="86"/>
                  </a:cubicBezTo>
                  <a:cubicBezTo>
                    <a:pt x="21" y="86"/>
                    <a:pt x="21" y="86"/>
                    <a:pt x="21" y="87"/>
                  </a:cubicBezTo>
                  <a:cubicBezTo>
                    <a:pt x="21" y="88"/>
                    <a:pt x="21" y="89"/>
                    <a:pt x="21" y="89"/>
                  </a:cubicBezTo>
                  <a:cubicBezTo>
                    <a:pt x="21" y="90"/>
                    <a:pt x="21" y="90"/>
                    <a:pt x="22" y="91"/>
                  </a:cubicBezTo>
                  <a:cubicBezTo>
                    <a:pt x="22" y="91"/>
                    <a:pt x="22" y="92"/>
                    <a:pt x="23" y="91"/>
                  </a:cubicBezTo>
                  <a:close/>
                  <a:moveTo>
                    <a:pt x="49" y="85"/>
                  </a:moveTo>
                  <a:cubicBezTo>
                    <a:pt x="49" y="84"/>
                    <a:pt x="49" y="83"/>
                    <a:pt x="48" y="83"/>
                  </a:cubicBezTo>
                  <a:cubicBezTo>
                    <a:pt x="48" y="83"/>
                    <a:pt x="48" y="84"/>
                    <a:pt x="48" y="84"/>
                  </a:cubicBezTo>
                  <a:cubicBezTo>
                    <a:pt x="49" y="85"/>
                    <a:pt x="49" y="85"/>
                    <a:pt x="49" y="85"/>
                  </a:cubicBezTo>
                  <a:close/>
                  <a:moveTo>
                    <a:pt x="30" y="80"/>
                  </a:moveTo>
                  <a:cubicBezTo>
                    <a:pt x="30" y="80"/>
                    <a:pt x="30" y="80"/>
                    <a:pt x="30" y="80"/>
                  </a:cubicBezTo>
                  <a:cubicBezTo>
                    <a:pt x="30" y="79"/>
                    <a:pt x="30" y="79"/>
                    <a:pt x="30" y="79"/>
                  </a:cubicBezTo>
                  <a:cubicBezTo>
                    <a:pt x="30" y="78"/>
                    <a:pt x="30" y="78"/>
                    <a:pt x="30" y="79"/>
                  </a:cubicBezTo>
                  <a:cubicBezTo>
                    <a:pt x="29" y="79"/>
                    <a:pt x="29" y="79"/>
                    <a:pt x="29" y="79"/>
                  </a:cubicBezTo>
                  <a:cubicBezTo>
                    <a:pt x="29" y="79"/>
                    <a:pt x="29" y="80"/>
                    <a:pt x="29" y="80"/>
                  </a:cubicBezTo>
                  <a:cubicBezTo>
                    <a:pt x="29" y="80"/>
                    <a:pt x="30" y="80"/>
                    <a:pt x="30" y="80"/>
                  </a:cubicBezTo>
                  <a:close/>
                  <a:moveTo>
                    <a:pt x="20" y="76"/>
                  </a:moveTo>
                  <a:cubicBezTo>
                    <a:pt x="20" y="76"/>
                    <a:pt x="20" y="76"/>
                    <a:pt x="20" y="76"/>
                  </a:cubicBezTo>
                  <a:cubicBezTo>
                    <a:pt x="20" y="76"/>
                    <a:pt x="20" y="76"/>
                    <a:pt x="20" y="76"/>
                  </a:cubicBezTo>
                  <a:cubicBezTo>
                    <a:pt x="20" y="75"/>
                    <a:pt x="20" y="75"/>
                    <a:pt x="20" y="75"/>
                  </a:cubicBezTo>
                  <a:cubicBezTo>
                    <a:pt x="21" y="75"/>
                    <a:pt x="20" y="75"/>
                    <a:pt x="20" y="74"/>
                  </a:cubicBezTo>
                  <a:cubicBezTo>
                    <a:pt x="20" y="74"/>
                    <a:pt x="20" y="74"/>
                    <a:pt x="19" y="75"/>
                  </a:cubicBezTo>
                  <a:cubicBezTo>
                    <a:pt x="19" y="75"/>
                    <a:pt x="19" y="76"/>
                    <a:pt x="20" y="76"/>
                  </a:cubicBezTo>
                  <a:close/>
                  <a:moveTo>
                    <a:pt x="7" y="72"/>
                  </a:moveTo>
                  <a:cubicBezTo>
                    <a:pt x="7" y="73"/>
                    <a:pt x="7" y="73"/>
                    <a:pt x="8" y="73"/>
                  </a:cubicBezTo>
                  <a:cubicBezTo>
                    <a:pt x="9" y="73"/>
                    <a:pt x="9" y="73"/>
                    <a:pt x="9" y="72"/>
                  </a:cubicBezTo>
                  <a:cubicBezTo>
                    <a:pt x="9" y="72"/>
                    <a:pt x="8" y="72"/>
                    <a:pt x="8" y="72"/>
                  </a:cubicBezTo>
                  <a:cubicBezTo>
                    <a:pt x="8" y="71"/>
                    <a:pt x="8" y="71"/>
                    <a:pt x="7" y="72"/>
                  </a:cubicBezTo>
                  <a:cubicBezTo>
                    <a:pt x="7" y="72"/>
                    <a:pt x="7" y="72"/>
                    <a:pt x="7" y="72"/>
                  </a:cubicBezTo>
                  <a:close/>
                  <a:moveTo>
                    <a:pt x="6" y="75"/>
                  </a:moveTo>
                  <a:cubicBezTo>
                    <a:pt x="6" y="74"/>
                    <a:pt x="6" y="73"/>
                    <a:pt x="6" y="73"/>
                  </a:cubicBezTo>
                  <a:cubicBezTo>
                    <a:pt x="6" y="72"/>
                    <a:pt x="6" y="71"/>
                    <a:pt x="5" y="71"/>
                  </a:cubicBezTo>
                  <a:cubicBezTo>
                    <a:pt x="5" y="72"/>
                    <a:pt x="5" y="72"/>
                    <a:pt x="5" y="73"/>
                  </a:cubicBezTo>
                  <a:cubicBezTo>
                    <a:pt x="5" y="74"/>
                    <a:pt x="5" y="74"/>
                    <a:pt x="6" y="75"/>
                  </a:cubicBezTo>
                  <a:close/>
                  <a:moveTo>
                    <a:pt x="21" y="73"/>
                  </a:moveTo>
                  <a:cubicBezTo>
                    <a:pt x="22" y="73"/>
                    <a:pt x="22" y="73"/>
                    <a:pt x="22" y="73"/>
                  </a:cubicBezTo>
                  <a:cubicBezTo>
                    <a:pt x="22" y="72"/>
                    <a:pt x="22" y="72"/>
                    <a:pt x="22" y="71"/>
                  </a:cubicBezTo>
                  <a:cubicBezTo>
                    <a:pt x="22" y="71"/>
                    <a:pt x="21" y="71"/>
                    <a:pt x="21" y="72"/>
                  </a:cubicBezTo>
                  <a:cubicBezTo>
                    <a:pt x="21" y="73"/>
                    <a:pt x="21" y="73"/>
                    <a:pt x="21" y="73"/>
                  </a:cubicBezTo>
                  <a:close/>
                  <a:moveTo>
                    <a:pt x="32" y="68"/>
                  </a:moveTo>
                  <a:cubicBezTo>
                    <a:pt x="32" y="68"/>
                    <a:pt x="32" y="68"/>
                    <a:pt x="32" y="69"/>
                  </a:cubicBezTo>
                  <a:cubicBezTo>
                    <a:pt x="32" y="69"/>
                    <a:pt x="33" y="69"/>
                    <a:pt x="33" y="69"/>
                  </a:cubicBezTo>
                  <a:cubicBezTo>
                    <a:pt x="33" y="69"/>
                    <a:pt x="33" y="69"/>
                    <a:pt x="33" y="69"/>
                  </a:cubicBezTo>
                  <a:cubicBezTo>
                    <a:pt x="34" y="68"/>
                    <a:pt x="34" y="68"/>
                    <a:pt x="33" y="68"/>
                  </a:cubicBezTo>
                  <a:cubicBezTo>
                    <a:pt x="33"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1" y="68"/>
                    <a:pt x="51" y="68"/>
                  </a:cubicBezTo>
                  <a:cubicBezTo>
                    <a:pt x="51" y="68"/>
                    <a:pt x="50" y="69"/>
                    <a:pt x="50" y="69"/>
                  </a:cubicBezTo>
                  <a:cubicBezTo>
                    <a:pt x="50" y="69"/>
                    <a:pt x="50" y="69"/>
                    <a:pt x="51" y="69"/>
                  </a:cubicBezTo>
                  <a:cubicBezTo>
                    <a:pt x="51" y="69"/>
                    <a:pt x="51" y="69"/>
                    <a:pt x="51" y="69"/>
                  </a:cubicBezTo>
                  <a:cubicBezTo>
                    <a:pt x="52" y="70"/>
                    <a:pt x="52" y="70"/>
                    <a:pt x="52" y="70"/>
                  </a:cubicBezTo>
                  <a:cubicBezTo>
                    <a:pt x="52" y="70"/>
                    <a:pt x="52" y="71"/>
                    <a:pt x="52" y="71"/>
                  </a:cubicBezTo>
                  <a:cubicBezTo>
                    <a:pt x="52"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2" y="59"/>
                  </a:cubicBezTo>
                  <a:lnTo>
                    <a:pt x="32" y="59"/>
                  </a:lnTo>
                  <a:cubicBezTo>
                    <a:pt x="32" y="59"/>
                    <a:pt x="32" y="60"/>
                    <a:pt x="32" y="60"/>
                  </a:cubicBezTo>
                  <a:cubicBezTo>
                    <a:pt x="32" y="61"/>
                    <a:pt x="32" y="61"/>
                    <a:pt x="32" y="61"/>
                  </a:cubicBezTo>
                  <a:close/>
                  <a:moveTo>
                    <a:pt x="104" y="65"/>
                  </a:moveTo>
                  <a:cubicBezTo>
                    <a:pt x="104" y="65"/>
                    <a:pt x="104" y="64"/>
                    <a:pt x="105" y="64"/>
                  </a:cubicBezTo>
                  <a:cubicBezTo>
                    <a:pt x="105" y="63"/>
                    <a:pt x="105" y="63"/>
                    <a:pt x="106" y="62"/>
                  </a:cubicBezTo>
                  <a:cubicBezTo>
                    <a:pt x="106" y="62"/>
                    <a:pt x="106" y="61"/>
                    <a:pt x="106" y="60"/>
                  </a:cubicBezTo>
                  <a:cubicBezTo>
                    <a:pt x="106" y="60"/>
                    <a:pt x="106"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6" y="57"/>
                    <a:pt x="6" y="58"/>
                  </a:cubicBezTo>
                  <a:cubicBezTo>
                    <a:pt x="6" y="58"/>
                    <a:pt x="7" y="58"/>
                    <a:pt x="7" y="58"/>
                  </a:cubicBezTo>
                  <a:close/>
                  <a:moveTo>
                    <a:pt x="14" y="45"/>
                  </a:moveTo>
                  <a:cubicBezTo>
                    <a:pt x="14" y="45"/>
                    <a:pt x="14" y="45"/>
                    <a:pt x="14" y="44"/>
                  </a:cubicBezTo>
                  <a:cubicBezTo>
                    <a:pt x="14" y="44"/>
                    <a:pt x="14" y="44"/>
                    <a:pt x="14" y="44"/>
                  </a:cubicBezTo>
                  <a:cubicBezTo>
                    <a:pt x="13" y="44"/>
                    <a:pt x="13"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1" y="37"/>
                    <a:pt x="11" y="38"/>
                  </a:cubicBezTo>
                  <a:cubicBezTo>
                    <a:pt x="10" y="38"/>
                    <a:pt x="10" y="39"/>
                    <a:pt x="10" y="40"/>
                  </a:cubicBezTo>
                  <a:cubicBezTo>
                    <a:pt x="10" y="41"/>
                    <a:pt x="11" y="41"/>
                    <a:pt x="11" y="40"/>
                  </a:cubicBezTo>
                  <a:cubicBezTo>
                    <a:pt x="12" y="40"/>
                    <a:pt x="12" y="39"/>
                    <a:pt x="12" y="39"/>
                  </a:cubicBezTo>
                  <a:cubicBezTo>
                    <a:pt x="12" y="39"/>
                    <a:pt x="12" y="38"/>
                    <a:pt x="12" y="38"/>
                  </a:cubicBezTo>
                  <a:cubicBezTo>
                    <a:pt x="12" y="38"/>
                    <a:pt x="12" y="38"/>
                    <a:pt x="12"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1" y="44"/>
                  </a:cubicBezTo>
                  <a:cubicBezTo>
                    <a:pt x="71" y="42"/>
                    <a:pt x="71" y="41"/>
                    <a:pt x="71" y="40"/>
                  </a:cubicBezTo>
                  <a:cubicBezTo>
                    <a:pt x="70"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4" y="163"/>
                    <a:pt x="55" y="168"/>
                    <a:pt x="55" y="172"/>
                  </a:cubicBezTo>
                  <a:cubicBezTo>
                    <a:pt x="55" y="173"/>
                    <a:pt x="56" y="175"/>
                    <a:pt x="56" y="176"/>
                  </a:cubicBezTo>
                  <a:cubicBezTo>
                    <a:pt x="56" y="177"/>
                    <a:pt x="56" y="179"/>
                    <a:pt x="56" y="180"/>
                  </a:cubicBezTo>
                  <a:cubicBezTo>
                    <a:pt x="58" y="182"/>
                    <a:pt x="60" y="184"/>
                    <a:pt x="64" y="183"/>
                  </a:cubicBezTo>
                  <a:cubicBezTo>
                    <a:pt x="65" y="183"/>
                    <a:pt x="67" y="183"/>
                    <a:pt x="68" y="182"/>
                  </a:cubicBezTo>
                  <a:cubicBezTo>
                    <a:pt x="69" y="181"/>
                    <a:pt x="69"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0"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2" y="33"/>
                    <a:pt x="32" y="33"/>
                  </a:cubicBezTo>
                  <a:cubicBezTo>
                    <a:pt x="32" y="33"/>
                    <a:pt x="32" y="32"/>
                    <a:pt x="32" y="32"/>
                  </a:cubicBezTo>
                  <a:cubicBezTo>
                    <a:pt x="31" y="32"/>
                    <a:pt x="31" y="33"/>
                    <a:pt x="31" y="33"/>
                  </a:cubicBezTo>
                  <a:close/>
                  <a:moveTo>
                    <a:pt x="14" y="33"/>
                  </a:moveTo>
                  <a:cubicBezTo>
                    <a:pt x="14" y="33"/>
                    <a:pt x="14" y="34"/>
                    <a:pt x="14" y="34"/>
                  </a:cubicBezTo>
                  <a:cubicBezTo>
                    <a:pt x="14" y="35"/>
                    <a:pt x="14" y="35"/>
                    <a:pt x="14" y="36"/>
                  </a:cubicBezTo>
                  <a:cubicBezTo>
                    <a:pt x="15" y="36"/>
                    <a:pt x="15" y="36"/>
                    <a:pt x="15" y="36"/>
                  </a:cubicBezTo>
                  <a:cubicBezTo>
                    <a:pt x="15" y="36"/>
                    <a:pt x="16" y="36"/>
                    <a:pt x="16" y="35"/>
                  </a:cubicBezTo>
                  <a:cubicBezTo>
                    <a:pt x="16" y="35"/>
                    <a:pt x="16" y="34"/>
                    <a:pt x="16" y="34"/>
                  </a:cubicBezTo>
                  <a:lnTo>
                    <a:pt x="16" y="33"/>
                  </a:lnTo>
                  <a:cubicBezTo>
                    <a:pt x="16" y="32"/>
                    <a:pt x="15" y="32"/>
                    <a:pt x="15" y="32"/>
                  </a:cubicBezTo>
                  <a:cubicBezTo>
                    <a:pt x="15" y="32"/>
                    <a:pt x="14" y="32"/>
                    <a:pt x="14" y="33"/>
                  </a:cubicBezTo>
                  <a:close/>
                  <a:moveTo>
                    <a:pt x="9" y="32"/>
                  </a:moveTo>
                  <a:cubicBezTo>
                    <a:pt x="10" y="32"/>
                    <a:pt x="10" y="32"/>
                    <a:pt x="10" y="32"/>
                  </a:cubicBezTo>
                  <a:cubicBezTo>
                    <a:pt x="10" y="33"/>
                    <a:pt x="10" y="33"/>
                    <a:pt x="11" y="33"/>
                  </a:cubicBezTo>
                  <a:cubicBezTo>
                    <a:pt x="11" y="32"/>
                    <a:pt x="11" y="32"/>
                    <a:pt x="11" y="32"/>
                  </a:cubicBezTo>
                  <a:cubicBezTo>
                    <a:pt x="10" y="32"/>
                    <a:pt x="10" y="32"/>
                    <a:pt x="10" y="32"/>
                  </a:cubicBezTo>
                  <a:cubicBezTo>
                    <a:pt x="9" y="32"/>
                    <a:pt x="9" y="32"/>
                    <a:pt x="9" y="32"/>
                  </a:cubicBezTo>
                  <a:close/>
                  <a:moveTo>
                    <a:pt x="7" y="31"/>
                  </a:moveTo>
                  <a:cubicBezTo>
                    <a:pt x="7" y="31"/>
                    <a:pt x="7" y="31"/>
                    <a:pt x="7" y="31"/>
                  </a:cubicBezTo>
                  <a:cubicBezTo>
                    <a:pt x="7" y="31"/>
                    <a:pt x="7"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3" y="30"/>
                    <a:pt x="24" y="29"/>
                    <a:pt x="23" y="29"/>
                  </a:cubicBezTo>
                  <a:cubicBezTo>
                    <a:pt x="23" y="29"/>
                    <a:pt x="23" y="29"/>
                    <a:pt x="23" y="29"/>
                  </a:cubicBezTo>
                  <a:cubicBezTo>
                    <a:pt x="23" y="29"/>
                    <a:pt x="22" y="29"/>
                    <a:pt x="22" y="29"/>
                  </a:cubicBezTo>
                  <a:close/>
                  <a:moveTo>
                    <a:pt x="9" y="29"/>
                  </a:moveTo>
                  <a:cubicBezTo>
                    <a:pt x="9" y="29"/>
                    <a:pt x="9" y="30"/>
                    <a:pt x="10" y="30"/>
                  </a:cubicBezTo>
                  <a:cubicBezTo>
                    <a:pt x="10" y="30"/>
                    <a:pt x="11" y="30"/>
                    <a:pt x="11" y="30"/>
                  </a:cubicBezTo>
                  <a:cubicBezTo>
                    <a:pt x="11" y="29"/>
                    <a:pt x="11" y="29"/>
                    <a:pt x="10" y="29"/>
                  </a:cubicBezTo>
                  <a:cubicBezTo>
                    <a:pt x="10" y="28"/>
                    <a:pt x="10" y="28"/>
                    <a:pt x="9" y="29"/>
                  </a:cubicBezTo>
                  <a:close/>
                  <a:moveTo>
                    <a:pt x="13" y="28"/>
                  </a:moveTo>
                  <a:cubicBezTo>
                    <a:pt x="13" y="28"/>
                    <a:pt x="13" y="28"/>
                    <a:pt x="13" y="28"/>
                  </a:cubicBezTo>
                  <a:cubicBezTo>
                    <a:pt x="12" y="28"/>
                    <a:pt x="12" y="29"/>
                    <a:pt x="12" y="29"/>
                  </a:cubicBezTo>
                  <a:cubicBezTo>
                    <a:pt x="13" y="30"/>
                    <a:pt x="13" y="30"/>
                    <a:pt x="12" y="31"/>
                  </a:cubicBezTo>
                  <a:cubicBezTo>
                    <a:pt x="12" y="31"/>
                    <a:pt x="12" y="31"/>
                    <a:pt x="13" y="31"/>
                  </a:cubicBezTo>
                  <a:cubicBezTo>
                    <a:pt x="13" y="32"/>
                    <a:pt x="13" y="32"/>
                    <a:pt x="13" y="32"/>
                  </a:cubicBezTo>
                  <a:cubicBezTo>
                    <a:pt x="13" y="32"/>
                    <a:pt x="12" y="33"/>
                    <a:pt x="12" y="34"/>
                  </a:cubicBezTo>
                  <a:cubicBezTo>
                    <a:pt x="12" y="34"/>
                    <a:pt x="13" y="35"/>
                    <a:pt x="13" y="35"/>
                  </a:cubicBezTo>
                  <a:cubicBezTo>
                    <a:pt x="13" y="34"/>
                    <a:pt x="13" y="33"/>
                    <a:pt x="13" y="32"/>
                  </a:cubicBezTo>
                  <a:cubicBezTo>
                    <a:pt x="13"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1"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79" y="27"/>
                    <a:pt x="79" y="27"/>
                  </a:cubicBezTo>
                  <a:cubicBezTo>
                    <a:pt x="79" y="27"/>
                    <a:pt x="79" y="27"/>
                    <a:pt x="79" y="27"/>
                  </a:cubicBezTo>
                  <a:close/>
                  <a:moveTo>
                    <a:pt x="33" y="28"/>
                  </a:moveTo>
                  <a:cubicBezTo>
                    <a:pt x="33" y="29"/>
                    <a:pt x="33" y="29"/>
                    <a:pt x="34" y="29"/>
                  </a:cubicBezTo>
                  <a:cubicBezTo>
                    <a:pt x="34" y="29"/>
                    <a:pt x="35" y="29"/>
                    <a:pt x="35"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5"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2" y="12"/>
                    <a:pt x="52" y="12"/>
                  </a:cubicBezTo>
                  <a:cubicBezTo>
                    <a:pt x="52" y="12"/>
                    <a:pt x="52" y="13"/>
                    <a:pt x="53" y="13"/>
                  </a:cubicBezTo>
                  <a:lnTo>
                    <a:pt x="54" y="13"/>
                  </a:lnTo>
                  <a:close/>
                  <a:moveTo>
                    <a:pt x="58" y="11"/>
                  </a:moveTo>
                  <a:cubicBezTo>
                    <a:pt x="57" y="11"/>
                    <a:pt x="57" y="11"/>
                    <a:pt x="57" y="11"/>
                  </a:cubicBezTo>
                  <a:cubicBezTo>
                    <a:pt x="57" y="11"/>
                    <a:pt x="56" y="11"/>
                    <a:pt x="56" y="11"/>
                  </a:cubicBezTo>
                  <a:cubicBezTo>
                    <a:pt x="56" y="12"/>
                    <a:pt x="56" y="12"/>
                    <a:pt x="57" y="12"/>
                  </a:cubicBezTo>
                  <a:cubicBezTo>
                    <a:pt x="57" y="12"/>
                    <a:pt x="57" y="12"/>
                    <a:pt x="57" y="12"/>
                  </a:cubicBezTo>
                  <a:cubicBezTo>
                    <a:pt x="57" y="12"/>
                    <a:pt x="57" y="12"/>
                    <a:pt x="57"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6" y="4"/>
                  </a:lnTo>
                  <a:cubicBezTo>
                    <a:pt x="76" y="5"/>
                    <a:pt x="76" y="5"/>
                    <a:pt x="76" y="6"/>
                  </a:cubicBezTo>
                  <a:cubicBezTo>
                    <a:pt x="76" y="6"/>
                    <a:pt x="76" y="7"/>
                    <a:pt x="77" y="7"/>
                  </a:cubicBezTo>
                  <a:close/>
                  <a:moveTo>
                    <a:pt x="80" y="4"/>
                  </a:moveTo>
                  <a:cubicBezTo>
                    <a:pt x="80"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0" y="1"/>
                    <a:pt x="80" y="1"/>
                  </a:cubicBezTo>
                  <a:cubicBezTo>
                    <a:pt x="80" y="1"/>
                    <a:pt x="80" y="2"/>
                    <a:pt x="80" y="2"/>
                  </a:cubicBezTo>
                  <a:close/>
                  <a:moveTo>
                    <a:pt x="84" y="6"/>
                  </a:moveTo>
                  <a:cubicBezTo>
                    <a:pt x="85" y="6"/>
                    <a:pt x="85" y="6"/>
                    <a:pt x="86" y="5"/>
                  </a:cubicBezTo>
                  <a:cubicBezTo>
                    <a:pt x="86"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6" y="7"/>
                  </a:cubicBezTo>
                  <a:cubicBezTo>
                    <a:pt x="96" y="7"/>
                    <a:pt x="96" y="7"/>
                    <a:pt x="96" y="6"/>
                  </a:cubicBezTo>
                  <a:cubicBezTo>
                    <a:pt x="95" y="6"/>
                    <a:pt x="95" y="5"/>
                    <a:pt x="95" y="5"/>
                  </a:cubicBezTo>
                  <a:cubicBezTo>
                    <a:pt x="94" y="5"/>
                    <a:pt x="94" y="6"/>
                    <a:pt x="94" y="6"/>
                  </a:cubicBezTo>
                  <a:cubicBezTo>
                    <a:pt x="94" y="7"/>
                    <a:pt x="94" y="8"/>
                    <a:pt x="94" y="8"/>
                  </a:cubicBezTo>
                  <a:cubicBezTo>
                    <a:pt x="94" y="8"/>
                    <a:pt x="93" y="9"/>
                    <a:pt x="93" y="9"/>
                  </a:cubicBezTo>
                  <a:cubicBezTo>
                    <a:pt x="92" y="9"/>
                    <a:pt x="91" y="9"/>
                    <a:pt x="91" y="9"/>
                  </a:cubicBezTo>
                  <a:cubicBezTo>
                    <a:pt x="90" y="9"/>
                    <a:pt x="90" y="9"/>
                    <a:pt x="90" y="9"/>
                  </a:cubicBezTo>
                  <a:cubicBezTo>
                    <a:pt x="89" y="9"/>
                    <a:pt x="89" y="10"/>
                    <a:pt x="89" y="10"/>
                  </a:cubicBezTo>
                  <a:cubicBezTo>
                    <a:pt x="89" y="10"/>
                    <a:pt x="89" y="10"/>
                    <a:pt x="89" y="10"/>
                  </a:cubicBezTo>
                  <a:cubicBezTo>
                    <a:pt x="89" y="10"/>
                    <a:pt x="89" y="10"/>
                    <a:pt x="89" y="10"/>
                  </a:cubicBezTo>
                  <a:cubicBezTo>
                    <a:pt x="89" y="10"/>
                    <a:pt x="90" y="10"/>
                    <a:pt x="90" y="10"/>
                  </a:cubicBezTo>
                  <a:cubicBezTo>
                    <a:pt x="90" y="10"/>
                    <a:pt x="90" y="9"/>
                    <a:pt x="90" y="9"/>
                  </a:cubicBezTo>
                  <a:cubicBezTo>
                    <a:pt x="91" y="10"/>
                    <a:pt x="91" y="10"/>
                    <a:pt x="91" y="11"/>
                  </a:cubicBezTo>
                  <a:cubicBezTo>
                    <a:pt x="92" y="11"/>
                    <a:pt x="93" y="10"/>
                    <a:pt x="93" y="10"/>
                  </a:cubicBezTo>
                  <a:cubicBezTo>
                    <a:pt x="93" y="10"/>
                    <a:pt x="93" y="9"/>
                    <a:pt x="94" y="10"/>
                  </a:cubicBezTo>
                  <a:cubicBezTo>
                    <a:pt x="94" y="10"/>
                    <a:pt x="95" y="10"/>
                    <a:pt x="95" y="11"/>
                  </a:cubicBezTo>
                  <a:cubicBezTo>
                    <a:pt x="95" y="11"/>
                    <a:pt x="95" y="12"/>
                    <a:pt x="94"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5" y="12"/>
                    <a:pt x="95" y="12"/>
                  </a:cubicBezTo>
                  <a:cubicBezTo>
                    <a:pt x="95" y="11"/>
                    <a:pt x="96" y="11"/>
                    <a:pt x="96" y="11"/>
                  </a:cubicBezTo>
                  <a:cubicBezTo>
                    <a:pt x="97" y="11"/>
                    <a:pt x="97" y="11"/>
                    <a:pt x="97" y="10"/>
                  </a:cubicBezTo>
                  <a:cubicBezTo>
                    <a:pt x="97" y="10"/>
                    <a:pt x="98" y="10"/>
                    <a:pt x="99" y="10"/>
                  </a:cubicBezTo>
                  <a:cubicBezTo>
                    <a:pt x="99" y="10"/>
                    <a:pt x="99" y="11"/>
                    <a:pt x="100" y="11"/>
                  </a:cubicBezTo>
                  <a:cubicBezTo>
                    <a:pt x="100" y="12"/>
                    <a:pt x="100" y="12"/>
                    <a:pt x="101" y="12"/>
                  </a:cubicBezTo>
                  <a:cubicBezTo>
                    <a:pt x="101" y="12"/>
                    <a:pt x="101" y="12"/>
                    <a:pt x="101" y="12"/>
                  </a:cubicBezTo>
                  <a:cubicBezTo>
                    <a:pt x="101" y="11"/>
                    <a:pt x="102" y="11"/>
                    <a:pt x="102" y="11"/>
                  </a:cubicBezTo>
                  <a:cubicBezTo>
                    <a:pt x="102" y="11"/>
                    <a:pt x="103" y="11"/>
                    <a:pt x="103" y="11"/>
                  </a:cubicBezTo>
                  <a:cubicBezTo>
                    <a:pt x="103" y="11"/>
                    <a:pt x="103" y="11"/>
                    <a:pt x="104" y="11"/>
                  </a:cubicBezTo>
                  <a:cubicBezTo>
                    <a:pt x="104" y="11"/>
                    <a:pt x="104" y="10"/>
                    <a:pt x="103" y="10"/>
                  </a:cubicBezTo>
                  <a:cubicBezTo>
                    <a:pt x="102"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6" y="54"/>
                  </a:cubicBezTo>
                  <a:cubicBezTo>
                    <a:pt x="126" y="54"/>
                    <a:pt x="126" y="54"/>
                    <a:pt x="126" y="55"/>
                  </a:cubicBezTo>
                  <a:cubicBezTo>
                    <a:pt x="126" y="55"/>
                    <a:pt x="126" y="55"/>
                    <a:pt x="126"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6" y="162"/>
                  </a:cubicBezTo>
                  <a:cubicBezTo>
                    <a:pt x="126" y="166"/>
                    <a:pt x="126" y="169"/>
                    <a:pt x="125" y="173"/>
                  </a:cubicBezTo>
                  <a:cubicBezTo>
                    <a:pt x="125" y="176"/>
                    <a:pt x="124" y="180"/>
                    <a:pt x="123" y="182"/>
                  </a:cubicBezTo>
                  <a:cubicBezTo>
                    <a:pt x="123" y="184"/>
                    <a:pt x="122" y="186"/>
                    <a:pt x="122" y="187"/>
                  </a:cubicBezTo>
                  <a:cubicBezTo>
                    <a:pt x="121" y="189"/>
                    <a:pt x="120" y="190"/>
                    <a:pt x="119" y="192"/>
                  </a:cubicBezTo>
                  <a:cubicBezTo>
                    <a:pt x="116" y="197"/>
                    <a:pt x="113" y="201"/>
                    <a:pt x="109" y="205"/>
                  </a:cubicBezTo>
                  <a:cubicBezTo>
                    <a:pt x="104"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6"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2" y="198"/>
                  </a:cubicBezTo>
                  <a:cubicBezTo>
                    <a:pt x="12" y="198"/>
                    <a:pt x="12" y="198"/>
                    <a:pt x="12" y="198"/>
                  </a:cubicBezTo>
                  <a:cubicBezTo>
                    <a:pt x="11" y="198"/>
                    <a:pt x="11" y="197"/>
                    <a:pt x="11" y="197"/>
                  </a:cubicBezTo>
                  <a:cubicBezTo>
                    <a:pt x="10" y="196"/>
                    <a:pt x="10" y="196"/>
                    <a:pt x="10" y="195"/>
                  </a:cubicBezTo>
                  <a:cubicBezTo>
                    <a:pt x="9" y="195"/>
                    <a:pt x="9" y="194"/>
                    <a:pt x="9" y="194"/>
                  </a:cubicBezTo>
                  <a:cubicBezTo>
                    <a:pt x="8" y="193"/>
                    <a:pt x="8" y="193"/>
                    <a:pt x="8" y="192"/>
                  </a:cubicBezTo>
                  <a:cubicBezTo>
                    <a:pt x="8" y="192"/>
                    <a:pt x="8" y="192"/>
                    <a:pt x="8" y="191"/>
                  </a:cubicBezTo>
                  <a:cubicBezTo>
                    <a:pt x="8" y="191"/>
                    <a:pt x="8" y="191"/>
                    <a:pt x="8" y="191"/>
                  </a:cubicBezTo>
                  <a:cubicBezTo>
                    <a:pt x="8" y="190"/>
                    <a:pt x="8" y="189"/>
                    <a:pt x="7" y="189"/>
                  </a:cubicBezTo>
                  <a:cubicBezTo>
                    <a:pt x="7" y="188"/>
                    <a:pt x="6" y="187"/>
                    <a:pt x="6" y="187"/>
                  </a:cubicBezTo>
                  <a:cubicBezTo>
                    <a:pt x="5"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0" y="118"/>
                    <a:pt x="1" y="118"/>
                  </a:cubicBezTo>
                  <a:cubicBezTo>
                    <a:pt x="1" y="118"/>
                    <a:pt x="1" y="118"/>
                    <a:pt x="1" y="117"/>
                  </a:cubicBezTo>
                  <a:cubicBezTo>
                    <a:pt x="1" y="117"/>
                    <a:pt x="1" y="116"/>
                    <a:pt x="1" y="116"/>
                  </a:cubicBezTo>
                  <a:cubicBezTo>
                    <a:pt x="1" y="116"/>
                    <a:pt x="2" y="115"/>
                    <a:pt x="2" y="115"/>
                  </a:cubicBezTo>
                  <a:cubicBezTo>
                    <a:pt x="2" y="115"/>
                    <a:pt x="2" y="114"/>
                    <a:pt x="2" y="114"/>
                  </a:cubicBezTo>
                  <a:cubicBezTo>
                    <a:pt x="1" y="114"/>
                    <a:pt x="1" y="114"/>
                    <a:pt x="1" y="114"/>
                  </a:cubicBezTo>
                  <a:cubicBezTo>
                    <a:pt x="1" y="114"/>
                    <a:pt x="0"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0" y="49"/>
                    <a:pt x="1" y="46"/>
                    <a:pt x="1" y="44"/>
                  </a:cubicBezTo>
                  <a:lnTo>
                    <a:pt x="1" y="41"/>
                  </a:lnTo>
                  <a:cubicBezTo>
                    <a:pt x="2" y="40"/>
                    <a:pt x="2" y="38"/>
                    <a:pt x="3" y="37"/>
                  </a:cubicBezTo>
                  <a:lnTo>
                    <a:pt x="3" y="36"/>
                  </a:lnTo>
                  <a:cubicBezTo>
                    <a:pt x="3" y="35"/>
                    <a:pt x="4" y="34"/>
                    <a:pt x="4" y="33"/>
                  </a:cubicBezTo>
                  <a:cubicBezTo>
                    <a:pt x="4" y="32"/>
                    <a:pt x="5" y="31"/>
                    <a:pt x="5" y="30"/>
                  </a:cubicBezTo>
                  <a:cubicBezTo>
                    <a:pt x="6" y="30"/>
                    <a:pt x="6" y="29"/>
                    <a:pt x="6" y="28"/>
                  </a:cubicBezTo>
                  <a:cubicBezTo>
                    <a:pt x="6" y="28"/>
                    <a:pt x="7" y="27"/>
                    <a:pt x="7" y="26"/>
                  </a:cubicBezTo>
                  <a:cubicBezTo>
                    <a:pt x="7" y="26"/>
                    <a:pt x="8" y="27"/>
                    <a:pt x="8" y="27"/>
                  </a:cubicBezTo>
                  <a:cubicBezTo>
                    <a:pt x="8" y="27"/>
                    <a:pt x="8"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3" y="27"/>
                    <a:pt x="13" y="26"/>
                    <a:pt x="13" y="26"/>
                  </a:cubicBezTo>
                  <a:cubicBezTo>
                    <a:pt x="12" y="26"/>
                    <a:pt x="12" y="26"/>
                    <a:pt x="12" y="25"/>
                  </a:cubicBezTo>
                  <a:cubicBezTo>
                    <a:pt x="12" y="25"/>
                    <a:pt x="12" y="25"/>
                    <a:pt x="13" y="25"/>
                  </a:cubicBezTo>
                  <a:cubicBezTo>
                    <a:pt x="13" y="25"/>
                    <a:pt x="13" y="25"/>
                    <a:pt x="13" y="24"/>
                  </a:cubicBezTo>
                  <a:cubicBezTo>
                    <a:pt x="13" y="24"/>
                    <a:pt x="13" y="24"/>
                    <a:pt x="13" y="24"/>
                  </a:cubicBezTo>
                  <a:cubicBezTo>
                    <a:pt x="13" y="24"/>
                    <a:pt x="12" y="24"/>
                    <a:pt x="12" y="24"/>
                  </a:cubicBezTo>
                  <a:cubicBezTo>
                    <a:pt x="12" y="24"/>
                    <a:pt x="11" y="24"/>
                    <a:pt x="11" y="24"/>
                  </a:cubicBezTo>
                  <a:cubicBezTo>
                    <a:pt x="11" y="24"/>
                    <a:pt x="11" y="24"/>
                    <a:pt x="10" y="24"/>
                  </a:cubicBezTo>
                  <a:cubicBezTo>
                    <a:pt x="10" y="24"/>
                    <a:pt x="10" y="25"/>
                    <a:pt x="10" y="25"/>
                  </a:cubicBezTo>
                  <a:cubicBezTo>
                    <a:pt x="11" y="26"/>
                    <a:pt x="10" y="26"/>
                    <a:pt x="10" y="27"/>
                  </a:cubicBezTo>
                  <a:cubicBezTo>
                    <a:pt x="9" y="27"/>
                    <a:pt x="9" y="27"/>
                    <a:pt x="9" y="26"/>
                  </a:cubicBezTo>
                  <a:cubicBezTo>
                    <a:pt x="8" y="26"/>
                    <a:pt x="8" y="26"/>
                    <a:pt x="8" y="26"/>
                  </a:cubicBezTo>
                  <a:cubicBezTo>
                    <a:pt x="9" y="23"/>
                    <a:pt x="11" y="20"/>
                    <a:pt x="13" y="18"/>
                  </a:cubicBezTo>
                  <a:cubicBezTo>
                    <a:pt x="14" y="16"/>
                    <a:pt x="17" y="14"/>
                    <a:pt x="19" y="12"/>
                  </a:cubicBezTo>
                  <a:cubicBezTo>
                    <a:pt x="20" y="12"/>
                    <a:pt x="20" y="12"/>
                    <a:pt x="21" y="12"/>
                  </a:cubicBezTo>
                  <a:cubicBezTo>
                    <a:pt x="22" y="12"/>
                    <a:pt x="22" y="11"/>
                    <a:pt x="23" y="11"/>
                  </a:cubicBezTo>
                  <a:cubicBezTo>
                    <a:pt x="23" y="10"/>
                    <a:pt x="23" y="10"/>
                    <a:pt x="22" y="10"/>
                  </a:cubicBezTo>
                  <a:cubicBezTo>
                    <a:pt x="22" y="10"/>
                    <a:pt x="22" y="10"/>
                    <a:pt x="22" y="10"/>
                  </a:cubicBezTo>
                  <a:cubicBezTo>
                    <a:pt x="22" y="9"/>
                    <a:pt x="23" y="9"/>
                    <a:pt x="24" y="8"/>
                  </a:cubicBezTo>
                  <a:cubicBezTo>
                    <a:pt x="24" y="8"/>
                    <a:pt x="25" y="8"/>
                    <a:pt x="26" y="7"/>
                  </a:cubicBezTo>
                  <a:cubicBezTo>
                    <a:pt x="25" y="8"/>
                    <a:pt x="25" y="8"/>
                    <a:pt x="26" y="9"/>
                  </a:cubicBezTo>
                  <a:cubicBezTo>
                    <a:pt x="27" y="9"/>
                    <a:pt x="27" y="9"/>
                    <a:pt x="27" y="8"/>
                  </a:cubicBezTo>
                  <a:cubicBezTo>
                    <a:pt x="27" y="8"/>
                    <a:pt x="28" y="7"/>
                    <a:pt x="28" y="7"/>
                  </a:cubicBezTo>
                  <a:cubicBezTo>
                    <a:pt x="29" y="8"/>
                    <a:pt x="29" y="8"/>
                    <a:pt x="29" y="9"/>
                  </a:cubicBezTo>
                  <a:cubicBezTo>
                    <a:pt x="29" y="10"/>
                    <a:pt x="28" y="10"/>
                    <a:pt x="28" y="11"/>
                  </a:cubicBezTo>
                  <a:cubicBezTo>
                    <a:pt x="27" y="10"/>
                    <a:pt x="26" y="10"/>
                    <a:pt x="26" y="11"/>
                  </a:cubicBezTo>
                  <a:cubicBezTo>
                    <a:pt x="25" y="11"/>
                    <a:pt x="24" y="11"/>
                    <a:pt x="24" y="11"/>
                  </a:cubicBezTo>
                  <a:cubicBezTo>
                    <a:pt x="23" y="11"/>
                    <a:pt x="23" y="12"/>
                    <a:pt x="24" y="12"/>
                  </a:cubicBezTo>
                  <a:cubicBezTo>
                    <a:pt x="24" y="12"/>
                    <a:pt x="24" y="13"/>
                    <a:pt x="24" y="13"/>
                  </a:cubicBezTo>
                  <a:cubicBezTo>
                    <a:pt x="24" y="13"/>
                    <a:pt x="25" y="13"/>
                    <a:pt x="25" y="13"/>
                  </a:cubicBezTo>
                  <a:lnTo>
                    <a:pt x="26"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8" y="16"/>
                  </a:cubicBezTo>
                  <a:cubicBezTo>
                    <a:pt x="28" y="16"/>
                    <a:pt x="28" y="16"/>
                    <a:pt x="27" y="16"/>
                  </a:cubicBezTo>
                  <a:cubicBezTo>
                    <a:pt x="27" y="16"/>
                    <a:pt x="27" y="16"/>
                    <a:pt x="26" y="17"/>
                  </a:cubicBezTo>
                  <a:cubicBezTo>
                    <a:pt x="26" y="17"/>
                    <a:pt x="26" y="17"/>
                    <a:pt x="25" y="17"/>
                  </a:cubicBezTo>
                  <a:cubicBezTo>
                    <a:pt x="25" y="18"/>
                    <a:pt x="26" y="18"/>
                    <a:pt x="26" y="18"/>
                  </a:cubicBezTo>
                  <a:cubicBezTo>
                    <a:pt x="27" y="18"/>
                    <a:pt x="28" y="18"/>
                    <a:pt x="28" y="18"/>
                  </a:cubicBezTo>
                  <a:cubicBezTo>
                    <a:pt x="28" y="19"/>
                    <a:pt x="29" y="19"/>
                    <a:pt x="29" y="19"/>
                  </a:cubicBezTo>
                  <a:cubicBezTo>
                    <a:pt x="29" y="20"/>
                    <a:pt x="28" y="20"/>
                    <a:pt x="28" y="21"/>
                  </a:cubicBezTo>
                  <a:cubicBezTo>
                    <a:pt x="28" y="22"/>
                    <a:pt x="28" y="23"/>
                    <a:pt x="27" y="24"/>
                  </a:cubicBezTo>
                  <a:cubicBezTo>
                    <a:pt x="28" y="24"/>
                    <a:pt x="28" y="24"/>
                    <a:pt x="28" y="23"/>
                  </a:cubicBezTo>
                  <a:cubicBezTo>
                    <a:pt x="29" y="23"/>
                    <a:pt x="29" y="22"/>
                    <a:pt x="29" y="22"/>
                  </a:cubicBezTo>
                  <a:cubicBezTo>
                    <a:pt x="30" y="22"/>
                    <a:pt x="31" y="21"/>
                    <a:pt x="32" y="21"/>
                  </a:cubicBezTo>
                  <a:cubicBezTo>
                    <a:pt x="32" y="20"/>
                    <a:pt x="33" y="21"/>
                    <a:pt x="34" y="21"/>
                  </a:cubicBezTo>
                  <a:cubicBezTo>
                    <a:pt x="34" y="22"/>
                    <a:pt x="34" y="22"/>
                    <a:pt x="33" y="22"/>
                  </a:cubicBezTo>
                  <a:cubicBezTo>
                    <a:pt x="33" y="22"/>
                    <a:pt x="32" y="23"/>
                    <a:pt x="31" y="23"/>
                  </a:cubicBezTo>
                  <a:cubicBezTo>
                    <a:pt x="31" y="23"/>
                    <a:pt x="31" y="23"/>
                    <a:pt x="30" y="23"/>
                  </a:cubicBezTo>
                  <a:cubicBezTo>
                    <a:pt x="30" y="23"/>
                    <a:pt x="30" y="23"/>
                    <a:pt x="30" y="24"/>
                  </a:cubicBezTo>
                  <a:cubicBezTo>
                    <a:pt x="30" y="24"/>
                    <a:pt x="30" y="24"/>
                    <a:pt x="31" y="24"/>
                  </a:cubicBezTo>
                  <a:cubicBezTo>
                    <a:pt x="31" y="24"/>
                    <a:pt x="32" y="24"/>
                    <a:pt x="33" y="24"/>
                  </a:cubicBezTo>
                  <a:cubicBezTo>
                    <a:pt x="34" y="24"/>
                    <a:pt x="34" y="24"/>
                    <a:pt x="35" y="24"/>
                  </a:cubicBezTo>
                  <a:cubicBezTo>
                    <a:pt x="36" y="24"/>
                    <a:pt x="36"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7" y="17"/>
                    <a:pt x="38" y="17"/>
                  </a:cubicBezTo>
                  <a:cubicBezTo>
                    <a:pt x="38" y="17"/>
                    <a:pt x="38" y="17"/>
                    <a:pt x="38" y="17"/>
                  </a:cubicBezTo>
                  <a:cubicBezTo>
                    <a:pt x="38" y="17"/>
                    <a:pt x="38" y="17"/>
                    <a:pt x="38" y="17"/>
                  </a:cubicBezTo>
                  <a:cubicBezTo>
                    <a:pt x="39" y="17"/>
                    <a:pt x="39" y="18"/>
                    <a:pt x="39" y="18"/>
                  </a:cubicBezTo>
                  <a:cubicBezTo>
                    <a:pt x="39" y="18"/>
                    <a:pt x="39" y="17"/>
                    <a:pt x="39" y="17"/>
                  </a:cubicBezTo>
                  <a:cubicBezTo>
                    <a:pt x="39" y="16"/>
                    <a:pt x="40" y="16"/>
                    <a:pt x="40" y="16"/>
                  </a:cubicBezTo>
                  <a:cubicBezTo>
                    <a:pt x="42" y="16"/>
                    <a:pt x="43" y="15"/>
                    <a:pt x="42" y="13"/>
                  </a:cubicBezTo>
                  <a:cubicBezTo>
                    <a:pt x="43" y="13"/>
                    <a:pt x="43" y="13"/>
                    <a:pt x="43" y="13"/>
                  </a:cubicBezTo>
                  <a:cubicBezTo>
                    <a:pt x="44" y="13"/>
                    <a:pt x="44" y="12"/>
                    <a:pt x="44" y="12"/>
                  </a:cubicBezTo>
                  <a:cubicBezTo>
                    <a:pt x="44" y="12"/>
                    <a:pt x="45" y="12"/>
                    <a:pt x="45" y="12"/>
                  </a:cubicBezTo>
                  <a:cubicBezTo>
                    <a:pt x="45" y="13"/>
                    <a:pt x="45" y="13"/>
                    <a:pt x="45" y="12"/>
                  </a:cubicBezTo>
                  <a:cubicBezTo>
                    <a:pt x="46" y="12"/>
                    <a:pt x="46" y="12"/>
                    <a:pt x="46" y="12"/>
                  </a:cubicBezTo>
                  <a:cubicBezTo>
                    <a:pt x="46" y="11"/>
                    <a:pt x="46" y="11"/>
                    <a:pt x="47" y="11"/>
                  </a:cubicBezTo>
                  <a:cubicBezTo>
                    <a:pt x="47"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0" y="9"/>
                    <a:pt x="51" y="9"/>
                    <a:pt x="51" y="9"/>
                  </a:cubicBezTo>
                  <a:cubicBezTo>
                    <a:pt x="51" y="9"/>
                    <a:pt x="51" y="9"/>
                    <a:pt x="51" y="9"/>
                  </a:cubicBezTo>
                  <a:cubicBezTo>
                    <a:pt x="51" y="9"/>
                    <a:pt x="50" y="9"/>
                    <a:pt x="50" y="9"/>
                  </a:cubicBezTo>
                  <a:cubicBezTo>
                    <a:pt x="50" y="8"/>
                    <a:pt x="50" y="8"/>
                    <a:pt x="49" y="8"/>
                  </a:cubicBezTo>
                  <a:cubicBezTo>
                    <a:pt x="49" y="7"/>
                    <a:pt x="49" y="7"/>
                    <a:pt x="49" y="7"/>
                  </a:cubicBezTo>
                  <a:cubicBezTo>
                    <a:pt x="49" y="6"/>
                    <a:pt x="50" y="6"/>
                    <a:pt x="50" y="6"/>
                  </a:cubicBezTo>
                  <a:cubicBezTo>
                    <a:pt x="51" y="5"/>
                    <a:pt x="52" y="5"/>
                    <a:pt x="52" y="6"/>
                  </a:cubicBezTo>
                  <a:cubicBezTo>
                    <a:pt x="53" y="6"/>
                    <a:pt x="53" y="7"/>
                    <a:pt x="52" y="7"/>
                  </a:cubicBezTo>
                  <a:cubicBezTo>
                    <a:pt x="52" y="7"/>
                    <a:pt x="51" y="8"/>
                    <a:pt x="51" y="8"/>
                  </a:cubicBezTo>
                  <a:cubicBezTo>
                    <a:pt x="52" y="8"/>
                    <a:pt x="52" y="9"/>
                    <a:pt x="52" y="8"/>
                  </a:cubicBezTo>
                  <a:cubicBezTo>
                    <a:pt x="53" y="8"/>
                    <a:pt x="53" y="8"/>
                    <a:pt x="53" y="8"/>
                  </a:cubicBezTo>
                  <a:cubicBezTo>
                    <a:pt x="53" y="9"/>
                    <a:pt x="53" y="9"/>
                    <a:pt x="54" y="9"/>
                  </a:cubicBezTo>
                  <a:cubicBezTo>
                    <a:pt x="55" y="9"/>
                    <a:pt x="55" y="9"/>
                    <a:pt x="55" y="10"/>
                  </a:cubicBezTo>
                  <a:cubicBezTo>
                    <a:pt x="55"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0"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59"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2" y="2"/>
                    <a:pt x="63" y="2"/>
                    <a:pt x="63" y="2"/>
                  </a:cubicBezTo>
                  <a:cubicBezTo>
                    <a:pt x="63" y="2"/>
                    <a:pt x="63" y="2"/>
                    <a:pt x="64" y="2"/>
                  </a:cubicBezTo>
                  <a:cubicBezTo>
                    <a:pt x="64" y="3"/>
                    <a:pt x="64" y="3"/>
                    <a:pt x="63" y="3"/>
                  </a:cubicBezTo>
                  <a:cubicBezTo>
                    <a:pt x="63" y="3"/>
                    <a:pt x="63" y="3"/>
                    <a:pt x="63" y="3"/>
                  </a:cubicBezTo>
                  <a:cubicBezTo>
                    <a:pt x="63" y="4"/>
                    <a:pt x="63" y="4"/>
                    <a:pt x="63" y="5"/>
                  </a:cubicBezTo>
                  <a:cubicBezTo>
                    <a:pt x="63" y="5"/>
                    <a:pt x="63" y="5"/>
                    <a:pt x="62" y="6"/>
                  </a:cubicBezTo>
                  <a:cubicBezTo>
                    <a:pt x="62" y="6"/>
                    <a:pt x="63" y="7"/>
                    <a:pt x="63" y="7"/>
                  </a:cubicBezTo>
                  <a:cubicBezTo>
                    <a:pt x="64" y="7"/>
                    <a:pt x="64" y="6"/>
                    <a:pt x="65" y="6"/>
                  </a:cubicBezTo>
                  <a:cubicBezTo>
                    <a:pt x="65" y="5"/>
                    <a:pt x="66" y="5"/>
                    <a:pt x="66" y="4"/>
                  </a:cubicBezTo>
                  <a:cubicBezTo>
                    <a:pt x="65" y="4"/>
                    <a:pt x="65" y="4"/>
                    <a:pt x="65" y="4"/>
                  </a:cubicBezTo>
                  <a:cubicBezTo>
                    <a:pt x="65" y="4"/>
                    <a:pt x="65" y="3"/>
                    <a:pt x="65" y="3"/>
                  </a:cubicBezTo>
                  <a:cubicBezTo>
                    <a:pt x="65" y="3"/>
                    <a:pt x="66" y="3"/>
                    <a:pt x="66" y="4"/>
                  </a:cubicBezTo>
                  <a:cubicBezTo>
                    <a:pt x="67" y="4"/>
                    <a:pt x="67" y="4"/>
                    <a:pt x="68" y="4"/>
                  </a:cubicBezTo>
                  <a:cubicBezTo>
                    <a:pt x="68" y="3"/>
                    <a:pt x="68" y="3"/>
                    <a:pt x="68" y="3"/>
                  </a:cubicBezTo>
                  <a:cubicBezTo>
                    <a:pt x="67" y="3"/>
                    <a:pt x="67"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2"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7" y="1"/>
                    <a:pt x="77" y="1"/>
                  </a:cubicBezTo>
                  <a:cubicBezTo>
                    <a:pt x="78" y="1"/>
                    <a:pt x="79" y="1"/>
                    <a:pt x="80" y="0"/>
                  </a:cubicBezTo>
                  <a:cubicBezTo>
                    <a:pt x="81" y="0"/>
                    <a:pt x="82" y="0"/>
                    <a:pt x="82" y="1"/>
                  </a:cubicBezTo>
                  <a:cubicBezTo>
                    <a:pt x="82" y="1"/>
                    <a:pt x="83" y="1"/>
                    <a:pt x="83" y="2"/>
                  </a:cubicBezTo>
                  <a:cubicBezTo>
                    <a:pt x="83"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 name="Freeform 70">
              <a:extLst>
                <a:ext uri="{FF2B5EF4-FFF2-40B4-BE49-F238E27FC236}">
                  <a16:creationId xmlns:a16="http://schemas.microsoft.com/office/drawing/2014/main" id="{9299AF1A-B615-422C-BF56-68CD9F2F7479}"/>
                </a:ext>
              </a:extLst>
            </p:cNvPr>
            <p:cNvSpPr>
              <a:spLocks noEditPoints="1"/>
            </p:cNvSpPr>
            <p:nvPr/>
          </p:nvSpPr>
          <p:spPr bwMode="auto">
            <a:xfrm>
              <a:off x="3853233" y="3086699"/>
              <a:ext cx="143907"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7 w 171"/>
                <a:gd name="T21" fmla="*/ 49 h 213"/>
                <a:gd name="T22" fmla="*/ 159 w 171"/>
                <a:gd name="T23" fmla="*/ 47 h 213"/>
                <a:gd name="T24" fmla="*/ 140 w 171"/>
                <a:gd name="T25" fmla="*/ 48 h 213"/>
                <a:gd name="T26" fmla="*/ 149 w 171"/>
                <a:gd name="T27" fmla="*/ 38 h 213"/>
                <a:gd name="T28" fmla="*/ 128 w 171"/>
                <a:gd name="T29" fmla="*/ 44 h 213"/>
                <a:gd name="T30" fmla="*/ 150 w 171"/>
                <a:gd name="T31" fmla="*/ 35 h 213"/>
                <a:gd name="T32" fmla="*/ 56 w 171"/>
                <a:gd name="T33" fmla="*/ 31 h 213"/>
                <a:gd name="T34" fmla="*/ 159 w 171"/>
                <a:gd name="T35" fmla="*/ 32 h 213"/>
                <a:gd name="T36" fmla="*/ 110 w 171"/>
                <a:gd name="T37" fmla="*/ 29 h 213"/>
                <a:gd name="T38" fmla="*/ 73 w 171"/>
                <a:gd name="T39" fmla="*/ 24 h 213"/>
                <a:gd name="T40" fmla="*/ 59 w 171"/>
                <a:gd name="T41" fmla="*/ 23 h 213"/>
                <a:gd name="T42" fmla="*/ 148 w 171"/>
                <a:gd name="T43" fmla="*/ 23 h 213"/>
                <a:gd name="T44" fmla="*/ 102 w 171"/>
                <a:gd name="T45" fmla="*/ 20 h 213"/>
                <a:gd name="T46" fmla="*/ 30 w 171"/>
                <a:gd name="T47" fmla="*/ 25 h 213"/>
                <a:gd name="T48" fmla="*/ 143 w 171"/>
                <a:gd name="T49" fmla="*/ 19 h 213"/>
                <a:gd name="T50" fmla="*/ 7 w 171"/>
                <a:gd name="T51" fmla="*/ 15 h 213"/>
                <a:gd name="T52" fmla="*/ 64 w 171"/>
                <a:gd name="T53" fmla="*/ 13 h 213"/>
                <a:gd name="T54" fmla="*/ 12 w 171"/>
                <a:gd name="T55" fmla="*/ 13 h 213"/>
                <a:gd name="T56" fmla="*/ 45 w 171"/>
                <a:gd name="T57" fmla="*/ 11 h 213"/>
                <a:gd name="T58" fmla="*/ 96 w 171"/>
                <a:gd name="T59" fmla="*/ 21 h 213"/>
                <a:gd name="T60" fmla="*/ 80 w 171"/>
                <a:gd name="T61" fmla="*/ 57 h 213"/>
                <a:gd name="T62" fmla="*/ 100 w 171"/>
                <a:gd name="T63" fmla="*/ 39 h 213"/>
                <a:gd name="T64" fmla="*/ 100 w 171"/>
                <a:gd name="T65" fmla="*/ 23 h 213"/>
                <a:gd name="T66" fmla="*/ 129 w 171"/>
                <a:gd name="T67" fmla="*/ 7 h 213"/>
                <a:gd name="T68" fmla="*/ 132 w 171"/>
                <a:gd name="T69" fmla="*/ 13 h 213"/>
                <a:gd name="T70" fmla="*/ 143 w 171"/>
                <a:gd name="T71" fmla="*/ 14 h 213"/>
                <a:gd name="T72" fmla="*/ 159 w 171"/>
                <a:gd name="T73" fmla="*/ 21 h 213"/>
                <a:gd name="T74" fmla="*/ 168 w 171"/>
                <a:gd name="T75" fmla="*/ 37 h 213"/>
                <a:gd name="T76" fmla="*/ 168 w 171"/>
                <a:gd name="T77" fmla="*/ 58 h 213"/>
                <a:gd name="T78" fmla="*/ 146 w 171"/>
                <a:gd name="T79" fmla="*/ 197 h 213"/>
                <a:gd name="T80" fmla="*/ 138 w 171"/>
                <a:gd name="T81" fmla="*/ 211 h 213"/>
                <a:gd name="T82" fmla="*/ 121 w 171"/>
                <a:gd name="T83" fmla="*/ 79 h 213"/>
                <a:gd name="T84" fmla="*/ 109 w 171"/>
                <a:gd name="T85" fmla="*/ 170 h 213"/>
                <a:gd name="T86" fmla="*/ 70 w 171"/>
                <a:gd name="T87" fmla="*/ 209 h 213"/>
                <a:gd name="T88" fmla="*/ 50 w 171"/>
                <a:gd name="T89" fmla="*/ 88 h 213"/>
                <a:gd name="T90" fmla="*/ 26 w 171"/>
                <a:gd name="T91" fmla="*/ 209 h 213"/>
                <a:gd name="T92" fmla="*/ 9 w 171"/>
                <a:gd name="T93" fmla="*/ 208 h 213"/>
                <a:gd name="T94" fmla="*/ 1 w 171"/>
                <a:gd name="T95" fmla="*/ 12 h 213"/>
                <a:gd name="T96" fmla="*/ 15 w 171"/>
                <a:gd name="T97" fmla="*/ 5 h 213"/>
                <a:gd name="T98" fmla="*/ 41 w 171"/>
                <a:gd name="T99" fmla="*/ 10 h 213"/>
                <a:gd name="T100" fmla="*/ 41 w 171"/>
                <a:gd name="T101" fmla="*/ 1 h 213"/>
                <a:gd name="T102" fmla="*/ 63 w 171"/>
                <a:gd name="T103" fmla="*/ 2 h 213"/>
                <a:gd name="T104" fmla="*/ 46 w 171"/>
                <a:gd name="T105" fmla="*/ 209 h 213"/>
                <a:gd name="T106" fmla="*/ 146 w 171"/>
                <a:gd name="T107" fmla="*/ 206 h 213"/>
                <a:gd name="T108" fmla="*/ 44 w 171"/>
                <a:gd name="T109" fmla="*/ 202 h 213"/>
                <a:gd name="T110" fmla="*/ 155 w 171"/>
                <a:gd name="T111" fmla="*/ 199 h 213"/>
                <a:gd name="T112" fmla="*/ 157 w 171"/>
                <a:gd name="T113" fmla="*/ 193 h 213"/>
                <a:gd name="T114" fmla="*/ 167 w 171"/>
                <a:gd name="T115" fmla="*/ 43 h 213"/>
                <a:gd name="T116" fmla="*/ 126 w 171"/>
                <a:gd name="T117" fmla="*/ 23 h 213"/>
                <a:gd name="T118" fmla="*/ 30 w 171"/>
                <a:gd name="T119" fmla="*/ 10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8" y="30"/>
                    <a:pt x="167" y="30"/>
                  </a:cubicBezTo>
                  <a:cubicBezTo>
                    <a:pt x="167" y="30"/>
                    <a:pt x="166" y="30"/>
                    <a:pt x="166" y="30"/>
                  </a:cubicBezTo>
                  <a:cubicBezTo>
                    <a:pt x="165" y="30"/>
                    <a:pt x="165" y="30"/>
                    <a:pt x="165" y="31"/>
                  </a:cubicBezTo>
                  <a:cubicBezTo>
                    <a:pt x="166" y="31"/>
                    <a:pt x="167"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6"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2"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4"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5" y="203"/>
                  </a:cubicBezTo>
                  <a:cubicBezTo>
                    <a:pt x="25" y="202"/>
                    <a:pt x="25" y="202"/>
                    <a:pt x="25" y="200"/>
                  </a:cubicBezTo>
                  <a:cubicBezTo>
                    <a:pt x="25" y="200"/>
                    <a:pt x="24" y="200"/>
                    <a:pt x="24" y="201"/>
                  </a:cubicBezTo>
                  <a:cubicBezTo>
                    <a:pt x="24" y="201"/>
                    <a:pt x="23" y="201"/>
                    <a:pt x="23" y="201"/>
                  </a:cubicBezTo>
                  <a:cubicBezTo>
                    <a:pt x="23" y="202"/>
                    <a:pt x="23" y="202"/>
                    <a:pt x="22" y="202"/>
                  </a:cubicBezTo>
                  <a:cubicBezTo>
                    <a:pt x="22" y="202"/>
                    <a:pt x="22" y="203"/>
                    <a:pt x="21" y="202"/>
                  </a:cubicBezTo>
                  <a:lnTo>
                    <a:pt x="21" y="204"/>
                  </a:lnTo>
                  <a:cubicBezTo>
                    <a:pt x="22" y="204"/>
                    <a:pt x="22" y="204"/>
                    <a:pt x="22" y="204"/>
                  </a:cubicBezTo>
                  <a:cubicBezTo>
                    <a:pt x="22" y="204"/>
                    <a:pt x="23" y="204"/>
                    <a:pt x="23" y="205"/>
                  </a:cubicBezTo>
                  <a:lnTo>
                    <a:pt x="23" y="206"/>
                  </a:lnTo>
                  <a:cubicBezTo>
                    <a:pt x="23" y="206"/>
                    <a:pt x="23" y="206"/>
                    <a:pt x="23" y="206"/>
                  </a:cubicBezTo>
                  <a:close/>
                  <a:moveTo>
                    <a:pt x="3" y="201"/>
                  </a:moveTo>
                  <a:cubicBezTo>
                    <a:pt x="3" y="201"/>
                    <a:pt x="3" y="202"/>
                    <a:pt x="3" y="202"/>
                  </a:cubicBezTo>
                  <a:cubicBezTo>
                    <a:pt x="4" y="202"/>
                    <a:pt x="4" y="202"/>
                    <a:pt x="4" y="202"/>
                  </a:cubicBezTo>
                  <a:cubicBezTo>
                    <a:pt x="4" y="202"/>
                    <a:pt x="5" y="202"/>
                    <a:pt x="5" y="202"/>
                  </a:cubicBezTo>
                  <a:cubicBezTo>
                    <a:pt x="5" y="202"/>
                    <a:pt x="5" y="201"/>
                    <a:pt x="5" y="201"/>
                  </a:cubicBezTo>
                  <a:lnTo>
                    <a:pt x="3" y="201"/>
                  </a:lnTo>
                  <a:close/>
                  <a:moveTo>
                    <a:pt x="137" y="201"/>
                  </a:moveTo>
                  <a:cubicBezTo>
                    <a:pt x="137" y="201"/>
                    <a:pt x="137" y="200"/>
                    <a:pt x="137" y="200"/>
                  </a:cubicBezTo>
                  <a:cubicBezTo>
                    <a:pt x="136" y="199"/>
                    <a:pt x="135" y="199"/>
                    <a:pt x="135" y="199"/>
                  </a:cubicBezTo>
                  <a:cubicBezTo>
                    <a:pt x="134" y="200"/>
                    <a:pt x="134" y="200"/>
                    <a:pt x="134" y="201"/>
                  </a:cubicBezTo>
                  <a:cubicBezTo>
                    <a:pt x="134" y="201"/>
                    <a:pt x="134" y="202"/>
                    <a:pt x="135" y="202"/>
                  </a:cubicBezTo>
                  <a:cubicBezTo>
                    <a:pt x="135" y="202"/>
                    <a:pt x="136" y="203"/>
                    <a:pt x="136" y="203"/>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8"/>
                  </a:moveTo>
                  <a:cubicBezTo>
                    <a:pt x="19" y="198"/>
                    <a:pt x="19" y="199"/>
                    <a:pt x="19" y="199"/>
                  </a:cubicBezTo>
                  <a:cubicBezTo>
                    <a:pt x="19" y="199"/>
                    <a:pt x="19" y="199"/>
                    <a:pt x="19" y="199"/>
                  </a:cubicBezTo>
                  <a:cubicBezTo>
                    <a:pt x="19" y="199"/>
                    <a:pt x="19" y="198"/>
                    <a:pt x="19" y="198"/>
                  </a:cubicBezTo>
                  <a:cubicBezTo>
                    <a:pt x="19" y="198"/>
                    <a:pt x="19" y="198"/>
                    <a:pt x="19" y="198"/>
                  </a:cubicBezTo>
                  <a:close/>
                  <a:moveTo>
                    <a:pt x="13" y="198"/>
                  </a:moveTo>
                  <a:cubicBezTo>
                    <a:pt x="13" y="199"/>
                    <a:pt x="14" y="199"/>
                    <a:pt x="15" y="199"/>
                  </a:cubicBezTo>
                  <a:cubicBezTo>
                    <a:pt x="16" y="199"/>
                    <a:pt x="17" y="199"/>
                    <a:pt x="18" y="198"/>
                  </a:cubicBezTo>
                  <a:cubicBezTo>
                    <a:pt x="18" y="197"/>
                    <a:pt x="17" y="197"/>
                    <a:pt x="17" y="197"/>
                  </a:cubicBezTo>
                  <a:cubicBezTo>
                    <a:pt x="16" y="197"/>
                    <a:pt x="16" y="197"/>
                    <a:pt x="16" y="197"/>
                  </a:cubicBezTo>
                  <a:cubicBezTo>
                    <a:pt x="15" y="197"/>
                    <a:pt x="15" y="197"/>
                    <a:pt x="14" y="197"/>
                  </a:cubicBezTo>
                  <a:cubicBezTo>
                    <a:pt x="14" y="197"/>
                    <a:pt x="14" y="197"/>
                    <a:pt x="13" y="197"/>
                  </a:cubicBezTo>
                  <a:cubicBezTo>
                    <a:pt x="13" y="197"/>
                    <a:pt x="13" y="197"/>
                    <a:pt x="13" y="197"/>
                  </a:cubicBezTo>
                  <a:cubicBezTo>
                    <a:pt x="12" y="197"/>
                    <a:pt x="12" y="198"/>
                    <a:pt x="13"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5"/>
                    <a:pt x="131" y="195"/>
                    <a:pt x="132" y="195"/>
                  </a:cubicBezTo>
                  <a:cubicBezTo>
                    <a:pt x="132" y="195"/>
                    <a:pt x="132" y="195"/>
                    <a:pt x="132" y="195"/>
                  </a:cubicBezTo>
                  <a:cubicBezTo>
                    <a:pt x="132" y="195"/>
                    <a:pt x="132" y="195"/>
                    <a:pt x="132" y="194"/>
                  </a:cubicBezTo>
                  <a:close/>
                  <a:moveTo>
                    <a:pt x="30" y="197"/>
                  </a:moveTo>
                  <a:cubicBezTo>
                    <a:pt x="31" y="197"/>
                    <a:pt x="31" y="196"/>
                    <a:pt x="30" y="195"/>
                  </a:cubicBezTo>
                  <a:cubicBezTo>
                    <a:pt x="30" y="195"/>
                    <a:pt x="30"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4" y="194"/>
                    <a:pt x="4"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1"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3"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3" y="193"/>
                  </a:cubicBezTo>
                  <a:close/>
                  <a:moveTo>
                    <a:pt x="162" y="191"/>
                  </a:moveTo>
                  <a:cubicBezTo>
                    <a:pt x="162" y="190"/>
                    <a:pt x="161" y="190"/>
                    <a:pt x="161" y="190"/>
                  </a:cubicBezTo>
                  <a:cubicBezTo>
                    <a:pt x="161" y="190"/>
                    <a:pt x="161" y="190"/>
                    <a:pt x="161" y="191"/>
                  </a:cubicBezTo>
                  <a:cubicBezTo>
                    <a:pt x="161" y="191"/>
                    <a:pt x="161" y="191"/>
                    <a:pt x="161" y="191"/>
                  </a:cubicBezTo>
                  <a:cubicBezTo>
                    <a:pt x="161" y="191"/>
                    <a:pt x="162" y="191"/>
                    <a:pt x="162" y="191"/>
                  </a:cubicBezTo>
                  <a:close/>
                  <a:moveTo>
                    <a:pt x="159" y="190"/>
                  </a:moveTo>
                  <a:cubicBezTo>
                    <a:pt x="159" y="190"/>
                    <a:pt x="159" y="191"/>
                    <a:pt x="159" y="191"/>
                  </a:cubicBezTo>
                  <a:cubicBezTo>
                    <a:pt x="158" y="191"/>
                    <a:pt x="158" y="191"/>
                    <a:pt x="158" y="191"/>
                  </a:cubicBezTo>
                  <a:cubicBezTo>
                    <a:pt x="159" y="191"/>
                    <a:pt x="159" y="191"/>
                    <a:pt x="159" y="190"/>
                  </a:cubicBezTo>
                  <a:close/>
                  <a:moveTo>
                    <a:pt x="165"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5" y="191"/>
                    <a:pt x="165" y="190"/>
                  </a:cubicBezTo>
                  <a:close/>
                  <a:moveTo>
                    <a:pt x="16" y="185"/>
                  </a:moveTo>
                  <a:lnTo>
                    <a:pt x="17" y="185"/>
                  </a:lnTo>
                  <a:cubicBezTo>
                    <a:pt x="17"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1" y="174"/>
                    <a:pt x="160" y="174"/>
                  </a:cubicBezTo>
                  <a:cubicBezTo>
                    <a:pt x="160" y="174"/>
                    <a:pt x="160" y="174"/>
                    <a:pt x="160" y="175"/>
                  </a:cubicBezTo>
                  <a:cubicBezTo>
                    <a:pt x="160" y="175"/>
                    <a:pt x="161"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5"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8"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5"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1" y="88"/>
                    <a:pt x="110" y="88"/>
                    <a:pt x="110" y="88"/>
                  </a:cubicBezTo>
                  <a:cubicBezTo>
                    <a:pt x="109" y="89"/>
                    <a:pt x="110" y="90"/>
                    <a:pt x="111" y="89"/>
                  </a:cubicBezTo>
                  <a:close/>
                  <a:moveTo>
                    <a:pt x="94" y="84"/>
                  </a:moveTo>
                  <a:cubicBezTo>
                    <a:pt x="93" y="84"/>
                    <a:pt x="93" y="84"/>
                    <a:pt x="93" y="84"/>
                  </a:cubicBezTo>
                  <a:cubicBezTo>
                    <a:pt x="93" y="84"/>
                    <a:pt x="93" y="84"/>
                    <a:pt x="93" y="84"/>
                  </a:cubicBezTo>
                  <a:cubicBezTo>
                    <a:pt x="93" y="84"/>
                    <a:pt x="94" y="84"/>
                    <a:pt x="94" y="84"/>
                  </a:cubicBezTo>
                  <a:close/>
                  <a:moveTo>
                    <a:pt x="5" y="84"/>
                  </a:moveTo>
                  <a:cubicBezTo>
                    <a:pt x="6" y="84"/>
                    <a:pt x="6" y="84"/>
                    <a:pt x="7" y="84"/>
                  </a:cubicBezTo>
                  <a:cubicBezTo>
                    <a:pt x="7" y="84"/>
                    <a:pt x="7" y="84"/>
                    <a:pt x="7" y="83"/>
                  </a:cubicBezTo>
                  <a:lnTo>
                    <a:pt x="5" y="83"/>
                  </a:lnTo>
                  <a:lnTo>
                    <a:pt x="5" y="84"/>
                  </a:lnTo>
                  <a:close/>
                  <a:moveTo>
                    <a:pt x="109" y="86"/>
                  </a:moveTo>
                  <a:cubicBezTo>
                    <a:pt x="110" y="86"/>
                    <a:pt x="110" y="85"/>
                    <a:pt x="110" y="85"/>
                  </a:cubicBezTo>
                  <a:cubicBezTo>
                    <a:pt x="110" y="84"/>
                    <a:pt x="109" y="84"/>
                    <a:pt x="109" y="83"/>
                  </a:cubicBezTo>
                  <a:cubicBezTo>
                    <a:pt x="109" y="83"/>
                    <a:pt x="108" y="83"/>
                    <a:pt x="108" y="82"/>
                  </a:cubicBezTo>
                  <a:cubicBezTo>
                    <a:pt x="108"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1" y="73"/>
                    <a:pt x="21" y="73"/>
                    <a:pt x="22" y="73"/>
                  </a:cubicBezTo>
                  <a:cubicBezTo>
                    <a:pt x="23" y="73"/>
                    <a:pt x="23" y="72"/>
                    <a:pt x="23" y="71"/>
                  </a:cubicBezTo>
                  <a:lnTo>
                    <a:pt x="21" y="71"/>
                  </a:lnTo>
                  <a:cubicBezTo>
                    <a:pt x="21" y="71"/>
                    <a:pt x="20" y="71"/>
                    <a:pt x="20" y="71"/>
                  </a:cubicBezTo>
                  <a:lnTo>
                    <a:pt x="20" y="73"/>
                  </a:lnTo>
                  <a:close/>
                  <a:moveTo>
                    <a:pt x="151" y="68"/>
                  </a:moveTo>
                  <a:lnTo>
                    <a:pt x="150" y="68"/>
                  </a:lnTo>
                  <a:cubicBezTo>
                    <a:pt x="149" y="68"/>
                    <a:pt x="149" y="69"/>
                    <a:pt x="149" y="69"/>
                  </a:cubicBezTo>
                  <a:cubicBezTo>
                    <a:pt x="149" y="69"/>
                    <a:pt x="150" y="69"/>
                    <a:pt x="150" y="69"/>
                  </a:cubicBezTo>
                  <a:cubicBezTo>
                    <a:pt x="150" y="69"/>
                    <a:pt x="151" y="69"/>
                    <a:pt x="151" y="68"/>
                  </a:cubicBezTo>
                  <a:close/>
                  <a:moveTo>
                    <a:pt x="145" y="68"/>
                  </a:moveTo>
                  <a:cubicBezTo>
                    <a:pt x="145" y="68"/>
                    <a:pt x="145" y="68"/>
                    <a:pt x="145" y="68"/>
                  </a:cubicBezTo>
                  <a:cubicBezTo>
                    <a:pt x="145" y="68"/>
                    <a:pt x="145" y="68"/>
                    <a:pt x="146"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5" y="66"/>
                    <a:pt x="165" y="66"/>
                  </a:cubicBezTo>
                  <a:close/>
                  <a:moveTo>
                    <a:pt x="124" y="64"/>
                  </a:moveTo>
                  <a:cubicBezTo>
                    <a:pt x="124" y="64"/>
                    <a:pt x="124" y="64"/>
                    <a:pt x="124" y="64"/>
                  </a:cubicBezTo>
                  <a:cubicBezTo>
                    <a:pt x="123" y="64"/>
                    <a:pt x="123" y="64"/>
                    <a:pt x="124" y="64"/>
                  </a:cubicBezTo>
                  <a:cubicBezTo>
                    <a:pt x="124" y="64"/>
                    <a:pt x="124" y="64"/>
                    <a:pt x="124" y="64"/>
                  </a:cubicBezTo>
                  <a:cubicBezTo>
                    <a:pt x="124" y="64"/>
                    <a:pt x="124" y="64"/>
                    <a:pt x="124" y="64"/>
                  </a:cubicBezTo>
                  <a:close/>
                  <a:moveTo>
                    <a:pt x="169" y="66"/>
                  </a:moveTo>
                  <a:cubicBezTo>
                    <a:pt x="169" y="65"/>
                    <a:pt x="169" y="64"/>
                    <a:pt x="169" y="64"/>
                  </a:cubicBezTo>
                  <a:cubicBezTo>
                    <a:pt x="169" y="64"/>
                    <a:pt x="169" y="64"/>
                    <a:pt x="168" y="64"/>
                  </a:cubicBezTo>
                  <a:cubicBezTo>
                    <a:pt x="168" y="64"/>
                    <a:pt x="168" y="65"/>
                    <a:pt x="168" y="66"/>
                  </a:cubicBezTo>
                  <a:lnTo>
                    <a:pt x="169" y="66"/>
                  </a:lnTo>
                  <a:close/>
                  <a:moveTo>
                    <a:pt x="167" y="64"/>
                  </a:moveTo>
                  <a:cubicBezTo>
                    <a:pt x="167" y="64"/>
                    <a:pt x="167" y="63"/>
                    <a:pt x="166" y="63"/>
                  </a:cubicBezTo>
                  <a:cubicBezTo>
                    <a:pt x="166" y="63"/>
                    <a:pt x="166"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6" y="64"/>
                    <a:pt x="25" y="63"/>
                  </a:cubicBezTo>
                  <a:cubicBezTo>
                    <a:pt x="25" y="63"/>
                    <a:pt x="25" y="63"/>
                    <a:pt x="24" y="63"/>
                  </a:cubicBezTo>
                  <a:cubicBezTo>
                    <a:pt x="24" y="63"/>
                    <a:pt x="24" y="63"/>
                    <a:pt x="24" y="64"/>
                  </a:cubicBezTo>
                  <a:cubicBezTo>
                    <a:pt x="24" y="65"/>
                    <a:pt x="24" y="65"/>
                    <a:pt x="25" y="65"/>
                  </a:cubicBezTo>
                  <a:close/>
                  <a:moveTo>
                    <a:pt x="165" y="63"/>
                  </a:moveTo>
                  <a:cubicBezTo>
                    <a:pt x="166"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8" y="63"/>
                    <a:pt x="158" y="63"/>
                  </a:cubicBezTo>
                  <a:close/>
                  <a:moveTo>
                    <a:pt x="155" y="63"/>
                  </a:moveTo>
                  <a:cubicBezTo>
                    <a:pt x="155" y="62"/>
                    <a:pt x="155" y="62"/>
                    <a:pt x="154" y="61"/>
                  </a:cubicBezTo>
                  <a:cubicBezTo>
                    <a:pt x="154" y="61"/>
                    <a:pt x="154" y="61"/>
                    <a:pt x="153" y="61"/>
                  </a:cubicBezTo>
                  <a:cubicBezTo>
                    <a:pt x="153" y="62"/>
                    <a:pt x="153" y="63"/>
                    <a:pt x="155"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1" y="59"/>
                    <a:pt x="160" y="59"/>
                  </a:cubicBezTo>
                  <a:cubicBezTo>
                    <a:pt x="159" y="59"/>
                    <a:pt x="159" y="59"/>
                    <a:pt x="159" y="60"/>
                  </a:cubicBezTo>
                  <a:cubicBezTo>
                    <a:pt x="159" y="60"/>
                    <a:pt x="160" y="60"/>
                    <a:pt x="160" y="60"/>
                  </a:cubicBezTo>
                  <a:close/>
                  <a:moveTo>
                    <a:pt x="128" y="58"/>
                  </a:moveTo>
                  <a:cubicBezTo>
                    <a:pt x="128"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2" y="54"/>
                    <a:pt x="132" y="54"/>
                  </a:cubicBezTo>
                  <a:cubicBezTo>
                    <a:pt x="132" y="53"/>
                    <a:pt x="132" y="54"/>
                    <a:pt x="131" y="54"/>
                  </a:cubicBezTo>
                  <a:close/>
                  <a:moveTo>
                    <a:pt x="103" y="54"/>
                  </a:moveTo>
                  <a:lnTo>
                    <a:pt x="105"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40"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9" y="52"/>
                    <a:pt x="139" y="52"/>
                    <a:pt x="139" y="52"/>
                  </a:cubicBezTo>
                  <a:cubicBezTo>
                    <a:pt x="139" y="52"/>
                    <a:pt x="139" y="52"/>
                    <a:pt x="139" y="51"/>
                  </a:cubicBezTo>
                  <a:close/>
                  <a:moveTo>
                    <a:pt x="159" y="51"/>
                  </a:moveTo>
                  <a:lnTo>
                    <a:pt x="160" y="51"/>
                  </a:lnTo>
                  <a:cubicBezTo>
                    <a:pt x="160" y="51"/>
                    <a:pt x="160" y="50"/>
                    <a:pt x="159" y="51"/>
                  </a:cubicBezTo>
                  <a:close/>
                  <a:moveTo>
                    <a:pt x="121" y="52"/>
                  </a:moveTo>
                  <a:cubicBezTo>
                    <a:pt x="121" y="52"/>
                    <a:pt x="121" y="51"/>
                    <a:pt x="122" y="51"/>
                  </a:cubicBezTo>
                  <a:cubicBezTo>
                    <a:pt x="122" y="51"/>
                    <a:pt x="123" y="51"/>
                    <a:pt x="123" y="50"/>
                  </a:cubicBezTo>
                  <a:lnTo>
                    <a:pt x="121" y="50"/>
                  </a:lnTo>
                  <a:cubicBezTo>
                    <a:pt x="121" y="50"/>
                    <a:pt x="121" y="51"/>
                    <a:pt x="120" y="51"/>
                  </a:cubicBezTo>
                  <a:cubicBezTo>
                    <a:pt x="120" y="52"/>
                    <a:pt x="120" y="52"/>
                    <a:pt x="121" y="52"/>
                  </a:cubicBezTo>
                  <a:close/>
                  <a:moveTo>
                    <a:pt x="139" y="50"/>
                  </a:moveTo>
                  <a:cubicBezTo>
                    <a:pt x="139" y="51"/>
                    <a:pt x="140" y="51"/>
                    <a:pt x="140" y="51"/>
                  </a:cubicBezTo>
                  <a:cubicBezTo>
                    <a:pt x="140" y="51"/>
                    <a:pt x="140" y="51"/>
                    <a:pt x="140" y="51"/>
                  </a:cubicBezTo>
                  <a:cubicBezTo>
                    <a:pt x="140" y="51"/>
                    <a:pt x="141" y="51"/>
                    <a:pt x="141" y="51"/>
                  </a:cubicBezTo>
                  <a:cubicBezTo>
                    <a:pt x="141" y="51"/>
                    <a:pt x="141" y="51"/>
                    <a:pt x="142" y="51"/>
                  </a:cubicBezTo>
                  <a:cubicBezTo>
                    <a:pt x="142" y="51"/>
                    <a:pt x="142" y="51"/>
                    <a:pt x="142" y="51"/>
                  </a:cubicBezTo>
                  <a:cubicBezTo>
                    <a:pt x="141" y="50"/>
                    <a:pt x="141" y="50"/>
                    <a:pt x="141"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1" y="50"/>
                  </a:cubicBezTo>
                  <a:cubicBezTo>
                    <a:pt x="151" y="49"/>
                    <a:pt x="150" y="49"/>
                    <a:pt x="150" y="48"/>
                  </a:cubicBezTo>
                  <a:cubicBezTo>
                    <a:pt x="150" y="49"/>
                    <a:pt x="150" y="49"/>
                    <a:pt x="150" y="49"/>
                  </a:cubicBezTo>
                  <a:cubicBezTo>
                    <a:pt x="150"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4"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60" y="47"/>
                  </a:cubicBezTo>
                  <a:cubicBezTo>
                    <a:pt x="160" y="47"/>
                    <a:pt x="160" y="47"/>
                    <a:pt x="160" y="46"/>
                  </a:cubicBezTo>
                  <a:lnTo>
                    <a:pt x="159" y="46"/>
                  </a:lnTo>
                  <a:cubicBezTo>
                    <a:pt x="159" y="46"/>
                    <a:pt x="159" y="46"/>
                    <a:pt x="159" y="47"/>
                  </a:cubicBezTo>
                  <a:cubicBezTo>
                    <a:pt x="158" y="47"/>
                    <a:pt x="158" y="47"/>
                    <a:pt x="158" y="47"/>
                  </a:cubicBezTo>
                  <a:close/>
                  <a:moveTo>
                    <a:pt x="155" y="46"/>
                  </a:moveTo>
                  <a:cubicBezTo>
                    <a:pt x="155" y="46"/>
                    <a:pt x="155" y="47"/>
                    <a:pt x="156" y="47"/>
                  </a:cubicBezTo>
                  <a:cubicBezTo>
                    <a:pt x="156" y="47"/>
                    <a:pt x="156" y="47"/>
                    <a:pt x="156" y="47"/>
                  </a:cubicBezTo>
                  <a:lnTo>
                    <a:pt x="157" y="45"/>
                  </a:lnTo>
                  <a:cubicBezTo>
                    <a:pt x="156" y="45"/>
                    <a:pt x="155" y="46"/>
                    <a:pt x="155" y="46"/>
                  </a:cubicBezTo>
                  <a:close/>
                  <a:moveTo>
                    <a:pt x="66" y="46"/>
                  </a:moveTo>
                  <a:cubicBezTo>
                    <a:pt x="66" y="45"/>
                    <a:pt x="66" y="45"/>
                    <a:pt x="65" y="45"/>
                  </a:cubicBezTo>
                  <a:cubicBezTo>
                    <a:pt x="64" y="45"/>
                    <a:pt x="64" y="45"/>
                    <a:pt x="64" y="45"/>
                  </a:cubicBezTo>
                  <a:cubicBezTo>
                    <a:pt x="63" y="46"/>
                    <a:pt x="63" y="46"/>
                    <a:pt x="64" y="46"/>
                  </a:cubicBezTo>
                  <a:cubicBezTo>
                    <a:pt x="64" y="46"/>
                    <a:pt x="64" y="47"/>
                    <a:pt x="65" y="47"/>
                  </a:cubicBezTo>
                  <a:cubicBezTo>
                    <a:pt x="65" y="47"/>
                    <a:pt x="65" y="47"/>
                    <a:pt x="65" y="46"/>
                  </a:cubicBezTo>
                  <a:cubicBezTo>
                    <a:pt x="66" y="46"/>
                    <a:pt x="66" y="46"/>
                    <a:pt x="66" y="46"/>
                  </a:cubicBezTo>
                  <a:close/>
                  <a:moveTo>
                    <a:pt x="99" y="45"/>
                  </a:moveTo>
                  <a:cubicBezTo>
                    <a:pt x="99" y="45"/>
                    <a:pt x="98" y="46"/>
                    <a:pt x="98" y="46"/>
                  </a:cubicBezTo>
                  <a:cubicBezTo>
                    <a:pt x="98" y="46"/>
                    <a:pt x="97" y="47"/>
                    <a:pt x="97" y="48"/>
                  </a:cubicBezTo>
                  <a:cubicBezTo>
                    <a:pt x="98" y="48"/>
                    <a:pt x="99" y="48"/>
                    <a:pt x="99" y="47"/>
                  </a:cubicBezTo>
                  <a:cubicBezTo>
                    <a:pt x="100" y="47"/>
                    <a:pt x="100" y="46"/>
                    <a:pt x="100" y="46"/>
                  </a:cubicBezTo>
                  <a:cubicBezTo>
                    <a:pt x="101" y="46"/>
                    <a:pt x="102" y="47"/>
                    <a:pt x="102" y="47"/>
                  </a:cubicBezTo>
                  <a:cubicBezTo>
                    <a:pt x="103" y="48"/>
                    <a:pt x="103" y="48"/>
                    <a:pt x="104" y="48"/>
                  </a:cubicBezTo>
                  <a:cubicBezTo>
                    <a:pt x="104" y="48"/>
                    <a:pt x="104" y="47"/>
                    <a:pt x="104" y="47"/>
                  </a:cubicBezTo>
                  <a:cubicBezTo>
                    <a:pt x="104" y="47"/>
                    <a:pt x="104" y="47"/>
                    <a:pt x="104" y="46"/>
                  </a:cubicBezTo>
                  <a:cubicBezTo>
                    <a:pt x="103" y="46"/>
                    <a:pt x="103" y="46"/>
                    <a:pt x="103" y="46"/>
                  </a:cubicBezTo>
                  <a:cubicBezTo>
                    <a:pt x="103" y="46"/>
                    <a:pt x="102" y="45"/>
                    <a:pt x="102" y="45"/>
                  </a:cubicBezTo>
                  <a:cubicBezTo>
                    <a:pt x="101" y="45"/>
                    <a:pt x="101" y="45"/>
                    <a:pt x="100" y="45"/>
                  </a:cubicBezTo>
                  <a:cubicBezTo>
                    <a:pt x="100" y="45"/>
                    <a:pt x="99" y="45"/>
                    <a:pt x="99" y="45"/>
                  </a:cubicBezTo>
                  <a:close/>
                  <a:moveTo>
                    <a:pt x="48" y="45"/>
                  </a:moveTo>
                  <a:lnTo>
                    <a:pt x="47" y="45"/>
                  </a:lnTo>
                  <a:cubicBezTo>
                    <a:pt x="47" y="46"/>
                    <a:pt x="47" y="46"/>
                    <a:pt x="48" y="46"/>
                  </a:cubicBezTo>
                  <a:lnTo>
                    <a:pt x="48" y="45"/>
                  </a:lnTo>
                  <a:close/>
                  <a:moveTo>
                    <a:pt x="130" y="45"/>
                  </a:moveTo>
                  <a:cubicBezTo>
                    <a:pt x="130" y="46"/>
                    <a:pt x="130" y="46"/>
                    <a:pt x="131" y="47"/>
                  </a:cubicBezTo>
                  <a:cubicBezTo>
                    <a:pt x="131" y="47"/>
                    <a:pt x="132" y="47"/>
                    <a:pt x="133"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40"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8" y="44"/>
                  </a:moveTo>
                  <a:cubicBezTo>
                    <a:pt x="158" y="44"/>
                    <a:pt x="158" y="43"/>
                    <a:pt x="157" y="43"/>
                  </a:cubicBezTo>
                  <a:cubicBezTo>
                    <a:pt x="157" y="42"/>
                    <a:pt x="157" y="42"/>
                    <a:pt x="156" y="42"/>
                  </a:cubicBezTo>
                  <a:cubicBezTo>
                    <a:pt x="156" y="42"/>
                    <a:pt x="156" y="43"/>
                    <a:pt x="156" y="44"/>
                  </a:cubicBezTo>
                  <a:cubicBezTo>
                    <a:pt x="156" y="44"/>
                    <a:pt x="157" y="45"/>
                    <a:pt x="158"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6"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5" y="37"/>
                  </a:cubicBezTo>
                  <a:cubicBezTo>
                    <a:pt x="154" y="37"/>
                    <a:pt x="154" y="38"/>
                    <a:pt x="154" y="38"/>
                  </a:cubicBezTo>
                  <a:cubicBezTo>
                    <a:pt x="155" y="38"/>
                    <a:pt x="155" y="38"/>
                    <a:pt x="155" y="37"/>
                  </a:cubicBezTo>
                  <a:close/>
                  <a:moveTo>
                    <a:pt x="149" y="38"/>
                  </a:moveTo>
                  <a:cubicBezTo>
                    <a:pt x="149" y="39"/>
                    <a:pt x="150" y="39"/>
                    <a:pt x="150" y="38"/>
                  </a:cubicBezTo>
                  <a:cubicBezTo>
                    <a:pt x="151" y="38"/>
                    <a:pt x="151" y="38"/>
                    <a:pt x="152" y="38"/>
                  </a:cubicBezTo>
                  <a:cubicBezTo>
                    <a:pt x="152" y="38"/>
                    <a:pt x="152" y="39"/>
                    <a:pt x="152" y="40"/>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9"/>
                  </a:cubicBezTo>
                  <a:cubicBezTo>
                    <a:pt x="154"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60"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3"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5" y="47"/>
                    <a:pt x="125" y="48"/>
                    <a:pt x="125" y="48"/>
                  </a:cubicBezTo>
                  <a:cubicBezTo>
                    <a:pt x="126" y="48"/>
                    <a:pt x="126" y="48"/>
                    <a:pt x="127" y="48"/>
                  </a:cubicBezTo>
                  <a:cubicBezTo>
                    <a:pt x="127" y="48"/>
                    <a:pt x="128" y="48"/>
                    <a:pt x="128" y="48"/>
                  </a:cubicBezTo>
                  <a:cubicBezTo>
                    <a:pt x="128" y="47"/>
                    <a:pt x="128" y="47"/>
                    <a:pt x="128" y="47"/>
                  </a:cubicBezTo>
                  <a:cubicBezTo>
                    <a:pt x="128" y="46"/>
                    <a:pt x="127" y="46"/>
                    <a:pt x="127" y="46"/>
                  </a:cubicBezTo>
                  <a:cubicBezTo>
                    <a:pt x="127" y="46"/>
                    <a:pt x="126" y="46"/>
                    <a:pt x="126" y="46"/>
                  </a:cubicBezTo>
                  <a:cubicBezTo>
                    <a:pt x="126" y="46"/>
                    <a:pt x="126" y="45"/>
                    <a:pt x="126"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7" y="40"/>
                    <a:pt x="126" y="40"/>
                    <a:pt x="126" y="40"/>
                  </a:cubicBezTo>
                  <a:cubicBezTo>
                    <a:pt x="126" y="40"/>
                    <a:pt x="126" y="40"/>
                    <a:pt x="125" y="39"/>
                  </a:cubicBezTo>
                  <a:cubicBezTo>
                    <a:pt x="124" y="39"/>
                    <a:pt x="124" y="39"/>
                    <a:pt x="125"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2"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2" y="36"/>
                    <a:pt x="152" y="36"/>
                  </a:cubicBezTo>
                  <a:cubicBezTo>
                    <a:pt x="152" y="36"/>
                    <a:pt x="152" y="37"/>
                    <a:pt x="152" y="37"/>
                  </a:cubicBezTo>
                  <a:cubicBezTo>
                    <a:pt x="153" y="36"/>
                    <a:pt x="153" y="36"/>
                    <a:pt x="153" y="36"/>
                  </a:cubicBezTo>
                  <a:cubicBezTo>
                    <a:pt x="153" y="35"/>
                    <a:pt x="153" y="35"/>
                    <a:pt x="153" y="34"/>
                  </a:cubicBezTo>
                  <a:cubicBezTo>
                    <a:pt x="153" y="34"/>
                    <a:pt x="152" y="34"/>
                    <a:pt x="152" y="34"/>
                  </a:cubicBezTo>
                  <a:cubicBezTo>
                    <a:pt x="151" y="35"/>
                    <a:pt x="151" y="35"/>
                    <a:pt x="151" y="36"/>
                  </a:cubicBezTo>
                  <a:close/>
                  <a:moveTo>
                    <a:pt x="140"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40" y="38"/>
                  </a:cubicBezTo>
                  <a:close/>
                  <a:moveTo>
                    <a:pt x="161" y="34"/>
                  </a:moveTo>
                  <a:cubicBezTo>
                    <a:pt x="161" y="35"/>
                    <a:pt x="161" y="35"/>
                    <a:pt x="161" y="34"/>
                  </a:cubicBezTo>
                  <a:cubicBezTo>
                    <a:pt x="162" y="34"/>
                    <a:pt x="162" y="34"/>
                    <a:pt x="162" y="34"/>
                  </a:cubicBezTo>
                  <a:cubicBezTo>
                    <a:pt x="162" y="33"/>
                    <a:pt x="162" y="33"/>
                    <a:pt x="161" y="33"/>
                  </a:cubicBezTo>
                  <a:cubicBezTo>
                    <a:pt x="161" y="33"/>
                    <a:pt x="161" y="33"/>
                    <a:pt x="161" y="33"/>
                  </a:cubicBezTo>
                  <a:lnTo>
                    <a:pt x="161" y="34"/>
                  </a:lnTo>
                  <a:close/>
                  <a:moveTo>
                    <a:pt x="150" y="35"/>
                  </a:moveTo>
                  <a:cubicBezTo>
                    <a:pt x="151" y="35"/>
                    <a:pt x="151" y="34"/>
                    <a:pt x="151"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2" y="35"/>
                  </a:cubicBezTo>
                  <a:cubicBezTo>
                    <a:pt x="63" y="35"/>
                    <a:pt x="63" y="35"/>
                    <a:pt x="64" y="35"/>
                  </a:cubicBezTo>
                  <a:cubicBezTo>
                    <a:pt x="64" y="34"/>
                    <a:pt x="64" y="34"/>
                    <a:pt x="63" y="34"/>
                  </a:cubicBezTo>
                  <a:cubicBezTo>
                    <a:pt x="63" y="34"/>
                    <a:pt x="62" y="34"/>
                    <a:pt x="61" y="34"/>
                  </a:cubicBezTo>
                  <a:cubicBezTo>
                    <a:pt x="60" y="34"/>
                    <a:pt x="60" y="34"/>
                    <a:pt x="59" y="34"/>
                  </a:cubicBezTo>
                  <a:cubicBezTo>
                    <a:pt x="58" y="34"/>
                    <a:pt x="58" y="34"/>
                    <a:pt x="57" y="33"/>
                  </a:cubicBezTo>
                  <a:close/>
                  <a:moveTo>
                    <a:pt x="54" y="35"/>
                  </a:moveTo>
                  <a:cubicBezTo>
                    <a:pt x="54" y="34"/>
                    <a:pt x="54" y="34"/>
                    <a:pt x="54" y="34"/>
                  </a:cubicBezTo>
                  <a:cubicBezTo>
                    <a:pt x="55" y="34"/>
                    <a:pt x="55" y="34"/>
                    <a:pt x="54" y="33"/>
                  </a:cubicBezTo>
                  <a:lnTo>
                    <a:pt x="53" y="34"/>
                  </a:lnTo>
                  <a:cubicBezTo>
                    <a:pt x="53" y="34"/>
                    <a:pt x="53" y="34"/>
                    <a:pt x="53" y="34"/>
                  </a:cubicBezTo>
                  <a:cubicBezTo>
                    <a:pt x="53" y="34"/>
                    <a:pt x="53" y="35"/>
                    <a:pt x="54" y="35"/>
                  </a:cubicBezTo>
                  <a:close/>
                  <a:moveTo>
                    <a:pt x="22" y="34"/>
                  </a:moveTo>
                  <a:cubicBezTo>
                    <a:pt x="23" y="35"/>
                    <a:pt x="23" y="34"/>
                    <a:pt x="23" y="34"/>
                  </a:cubicBezTo>
                  <a:cubicBezTo>
                    <a:pt x="23" y="33"/>
                    <a:pt x="22" y="33"/>
                    <a:pt x="22" y="33"/>
                  </a:cubicBezTo>
                  <a:cubicBezTo>
                    <a:pt x="22" y="33"/>
                    <a:pt x="22" y="34"/>
                    <a:pt x="22" y="34"/>
                  </a:cubicBezTo>
                  <a:close/>
                  <a:moveTo>
                    <a:pt x="155" y="32"/>
                  </a:moveTo>
                  <a:lnTo>
                    <a:pt x="155" y="32"/>
                  </a:lnTo>
                  <a:lnTo>
                    <a:pt x="154" y="32"/>
                  </a:lnTo>
                  <a:lnTo>
                    <a:pt x="155" y="32"/>
                  </a:lnTo>
                  <a:close/>
                  <a:moveTo>
                    <a:pt x="121" y="34"/>
                  </a:moveTo>
                  <a:cubicBezTo>
                    <a:pt x="122" y="34"/>
                    <a:pt x="122" y="34"/>
                    <a:pt x="122" y="35"/>
                  </a:cubicBezTo>
                  <a:cubicBezTo>
                    <a:pt x="122" y="35"/>
                    <a:pt x="123" y="35"/>
                    <a:pt x="123" y="35"/>
                  </a:cubicBezTo>
                  <a:cubicBezTo>
                    <a:pt x="123" y="34"/>
                    <a:pt x="124"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5" y="33"/>
                    <a:pt x="15" y="33"/>
                    <a:pt x="15"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4" y="31"/>
                    <a:pt x="23" y="32"/>
                  </a:cubicBezTo>
                  <a:lnTo>
                    <a:pt x="24" y="32"/>
                  </a:lnTo>
                  <a:cubicBezTo>
                    <a:pt x="25"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3" y="30"/>
                  </a:moveTo>
                  <a:lnTo>
                    <a:pt x="123" y="30"/>
                  </a:lnTo>
                  <a:cubicBezTo>
                    <a:pt x="123" y="30"/>
                    <a:pt x="123" y="30"/>
                    <a:pt x="123" y="30"/>
                  </a:cubicBezTo>
                  <a:cubicBezTo>
                    <a:pt x="124" y="30"/>
                    <a:pt x="124" y="30"/>
                    <a:pt x="124" y="30"/>
                  </a:cubicBezTo>
                  <a:cubicBezTo>
                    <a:pt x="123" y="30"/>
                    <a:pt x="123" y="29"/>
                    <a:pt x="123" y="29"/>
                  </a:cubicBezTo>
                  <a:cubicBezTo>
                    <a:pt x="123" y="29"/>
                    <a:pt x="123" y="29"/>
                    <a:pt x="123" y="29"/>
                  </a:cubicBezTo>
                  <a:lnTo>
                    <a:pt x="123" y="30"/>
                  </a:lnTo>
                  <a:close/>
                  <a:moveTo>
                    <a:pt x="157" y="31"/>
                  </a:moveTo>
                  <a:cubicBezTo>
                    <a:pt x="157" y="31"/>
                    <a:pt x="158" y="31"/>
                    <a:pt x="158" y="31"/>
                  </a:cubicBezTo>
                  <a:cubicBezTo>
                    <a:pt x="158" y="31"/>
                    <a:pt x="158" y="31"/>
                    <a:pt x="158" y="31"/>
                  </a:cubicBezTo>
                  <a:cubicBezTo>
                    <a:pt x="158" y="32"/>
                    <a:pt x="159"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2" y="29"/>
                    <a:pt x="32" y="29"/>
                    <a:pt x="32" y="29"/>
                  </a:cubicBezTo>
                  <a:cubicBezTo>
                    <a:pt x="32" y="29"/>
                    <a:pt x="33" y="29"/>
                    <a:pt x="32" y="29"/>
                  </a:cubicBezTo>
                  <a:lnTo>
                    <a:pt x="32" y="28"/>
                  </a:lnTo>
                  <a:cubicBezTo>
                    <a:pt x="32" y="29"/>
                    <a:pt x="32"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3" y="27"/>
                  </a:lnTo>
                  <a:close/>
                  <a:moveTo>
                    <a:pt x="11" y="29"/>
                  </a:moveTo>
                  <a:cubicBezTo>
                    <a:pt x="12" y="29"/>
                    <a:pt x="13" y="28"/>
                    <a:pt x="13"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4" y="26"/>
                    <a:pt x="123" y="26"/>
                  </a:cubicBezTo>
                  <a:cubicBezTo>
                    <a:pt x="123" y="26"/>
                    <a:pt x="123" y="26"/>
                    <a:pt x="123" y="26"/>
                  </a:cubicBezTo>
                  <a:cubicBezTo>
                    <a:pt x="123" y="27"/>
                    <a:pt x="123" y="27"/>
                    <a:pt x="124" y="26"/>
                  </a:cubicBezTo>
                  <a:close/>
                  <a:moveTo>
                    <a:pt x="110" y="29"/>
                  </a:moveTo>
                  <a:cubicBezTo>
                    <a:pt x="111" y="29"/>
                    <a:pt x="111" y="28"/>
                    <a:pt x="110" y="27"/>
                  </a:cubicBezTo>
                  <a:cubicBezTo>
                    <a:pt x="110" y="26"/>
                    <a:pt x="109" y="26"/>
                    <a:pt x="109" y="26"/>
                  </a:cubicBezTo>
                  <a:cubicBezTo>
                    <a:pt x="108" y="27"/>
                    <a:pt x="108" y="28"/>
                    <a:pt x="109" y="28"/>
                  </a:cubicBezTo>
                  <a:cubicBezTo>
                    <a:pt x="109" y="28"/>
                    <a:pt x="110" y="29"/>
                    <a:pt x="110" y="29"/>
                  </a:cubicBezTo>
                  <a:close/>
                  <a:moveTo>
                    <a:pt x="40" y="27"/>
                  </a:moveTo>
                  <a:lnTo>
                    <a:pt x="41" y="27"/>
                  </a:lnTo>
                  <a:cubicBezTo>
                    <a:pt x="41" y="26"/>
                    <a:pt x="41"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5" y="26"/>
                  </a:moveTo>
                  <a:cubicBezTo>
                    <a:pt x="115" y="27"/>
                    <a:pt x="115" y="28"/>
                    <a:pt x="116" y="27"/>
                  </a:cubicBezTo>
                  <a:cubicBezTo>
                    <a:pt x="117" y="27"/>
                    <a:pt x="118" y="26"/>
                    <a:pt x="118" y="25"/>
                  </a:cubicBezTo>
                  <a:lnTo>
                    <a:pt x="115" y="25"/>
                  </a:lnTo>
                  <a:cubicBezTo>
                    <a:pt x="115" y="25"/>
                    <a:pt x="114" y="26"/>
                    <a:pt x="115" y="26"/>
                  </a:cubicBezTo>
                  <a:close/>
                  <a:moveTo>
                    <a:pt x="3" y="25"/>
                  </a:moveTo>
                  <a:lnTo>
                    <a:pt x="2" y="25"/>
                  </a:lnTo>
                  <a:cubicBezTo>
                    <a:pt x="2" y="26"/>
                    <a:pt x="2" y="26"/>
                    <a:pt x="3" y="26"/>
                  </a:cubicBezTo>
                  <a:lnTo>
                    <a:pt x="3" y="25"/>
                  </a:lnTo>
                  <a:close/>
                  <a:moveTo>
                    <a:pt x="21" y="26"/>
                  </a:moveTo>
                  <a:cubicBezTo>
                    <a:pt x="21" y="26"/>
                    <a:pt x="22" y="27"/>
                    <a:pt x="22" y="27"/>
                  </a:cubicBezTo>
                  <a:cubicBezTo>
                    <a:pt x="22" y="28"/>
                    <a:pt x="22" y="28"/>
                    <a:pt x="23" y="28"/>
                  </a:cubicBezTo>
                  <a:cubicBezTo>
                    <a:pt x="24" y="27"/>
                    <a:pt x="23" y="26"/>
                    <a:pt x="22" y="25"/>
                  </a:cubicBezTo>
                  <a:cubicBezTo>
                    <a:pt x="21" y="25"/>
                    <a:pt x="20" y="24"/>
                    <a:pt x="19" y="24"/>
                  </a:cubicBezTo>
                  <a:cubicBezTo>
                    <a:pt x="19" y="26"/>
                    <a:pt x="19" y="26"/>
                    <a:pt x="20" y="26"/>
                  </a:cubicBezTo>
                  <a:cubicBezTo>
                    <a:pt x="20" y="26"/>
                    <a:pt x="20" y="26"/>
                    <a:pt x="21" y="26"/>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9"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7" y="26"/>
                    <a:pt x="7" y="26"/>
                  </a:cubicBezTo>
                  <a:cubicBezTo>
                    <a:pt x="7" y="27"/>
                    <a:pt x="7" y="27"/>
                    <a:pt x="7" y="28"/>
                  </a:cubicBezTo>
                  <a:cubicBezTo>
                    <a:pt x="8" y="28"/>
                    <a:pt x="9" y="28"/>
                    <a:pt x="9" y="27"/>
                  </a:cubicBezTo>
                  <a:lnTo>
                    <a:pt x="10"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3" y="28"/>
                    <a:pt x="62" y="29"/>
                  </a:cubicBezTo>
                  <a:cubicBezTo>
                    <a:pt x="62" y="29"/>
                    <a:pt x="62" y="29"/>
                    <a:pt x="61" y="29"/>
                  </a:cubicBezTo>
                  <a:cubicBezTo>
                    <a:pt x="61" y="28"/>
                    <a:pt x="60" y="28"/>
                    <a:pt x="60" y="28"/>
                  </a:cubicBezTo>
                  <a:cubicBezTo>
                    <a:pt x="59" y="28"/>
                    <a:pt x="59" y="28"/>
                    <a:pt x="58" y="28"/>
                  </a:cubicBezTo>
                  <a:cubicBezTo>
                    <a:pt x="57" y="28"/>
                    <a:pt x="57" y="27"/>
                    <a:pt x="57" y="27"/>
                  </a:cubicBezTo>
                  <a:lnTo>
                    <a:pt x="59" y="27"/>
                  </a:lnTo>
                  <a:cubicBezTo>
                    <a:pt x="60"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8" y="24"/>
                    <a:pt x="58" y="24"/>
                    <a:pt x="58" y="24"/>
                  </a:cubicBezTo>
                  <a:cubicBezTo>
                    <a:pt x="59" y="24"/>
                    <a:pt x="59" y="24"/>
                    <a:pt x="59"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1" y="23"/>
                  </a:cubicBezTo>
                  <a:cubicBezTo>
                    <a:pt x="51" y="23"/>
                    <a:pt x="51" y="24"/>
                    <a:pt x="52" y="24"/>
                  </a:cubicBezTo>
                  <a:cubicBezTo>
                    <a:pt x="52" y="24"/>
                    <a:pt x="52" y="24"/>
                    <a:pt x="53" y="24"/>
                  </a:cubicBezTo>
                  <a:cubicBezTo>
                    <a:pt x="53" y="24"/>
                    <a:pt x="53" y="24"/>
                    <a:pt x="54"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8" y="31"/>
                  </a:cubicBezTo>
                  <a:cubicBezTo>
                    <a:pt x="58" y="31"/>
                    <a:pt x="59" y="31"/>
                    <a:pt x="60" y="31"/>
                  </a:cubicBezTo>
                  <a:cubicBezTo>
                    <a:pt x="60" y="31"/>
                    <a:pt x="61" y="30"/>
                    <a:pt x="61" y="30"/>
                  </a:cubicBezTo>
                  <a:cubicBezTo>
                    <a:pt x="62" y="31"/>
                    <a:pt x="64" y="31"/>
                    <a:pt x="65" y="32"/>
                  </a:cubicBezTo>
                  <a:cubicBezTo>
                    <a:pt x="66" y="31"/>
                    <a:pt x="67" y="30"/>
                    <a:pt x="68" y="30"/>
                  </a:cubicBezTo>
                  <a:cubicBezTo>
                    <a:pt x="68" y="30"/>
                    <a:pt x="68" y="29"/>
                    <a:pt x="68" y="29"/>
                  </a:cubicBezTo>
                  <a:cubicBezTo>
                    <a:pt x="68" y="29"/>
                    <a:pt x="67" y="29"/>
                    <a:pt x="68" y="28"/>
                  </a:cubicBezTo>
                  <a:cubicBezTo>
                    <a:pt x="67" y="28"/>
                    <a:pt x="67" y="28"/>
                    <a:pt x="67" y="28"/>
                  </a:cubicBezTo>
                  <a:cubicBezTo>
                    <a:pt x="66" y="28"/>
                    <a:pt x="66" y="28"/>
                    <a:pt x="66" y="29"/>
                  </a:cubicBezTo>
                  <a:cubicBezTo>
                    <a:pt x="66" y="29"/>
                    <a:pt x="66" y="29"/>
                    <a:pt x="66"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4" y="25"/>
                    <a:pt x="64" y="25"/>
                  </a:cubicBezTo>
                  <a:cubicBezTo>
                    <a:pt x="65" y="25"/>
                    <a:pt x="65" y="25"/>
                    <a:pt x="66" y="25"/>
                  </a:cubicBezTo>
                  <a:cubicBezTo>
                    <a:pt x="66" y="25"/>
                    <a:pt x="67" y="25"/>
                    <a:pt x="67" y="25"/>
                  </a:cubicBezTo>
                  <a:cubicBezTo>
                    <a:pt x="67" y="23"/>
                    <a:pt x="67" y="22"/>
                    <a:pt x="65" y="22"/>
                  </a:cubicBezTo>
                  <a:cubicBezTo>
                    <a:pt x="65" y="23"/>
                    <a:pt x="64" y="24"/>
                    <a:pt x="64"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9"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6"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4"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2" y="24"/>
                    <a:pt x="31" y="24"/>
                    <a:pt x="31" y="24"/>
                  </a:cubicBezTo>
                  <a:cubicBezTo>
                    <a:pt x="32" y="23"/>
                    <a:pt x="32" y="23"/>
                    <a:pt x="33"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3" y="20"/>
                    <a:pt x="32" y="20"/>
                  </a:cubicBezTo>
                  <a:cubicBezTo>
                    <a:pt x="32" y="20"/>
                    <a:pt x="31" y="20"/>
                    <a:pt x="31" y="20"/>
                  </a:cubicBezTo>
                  <a:cubicBezTo>
                    <a:pt x="31" y="20"/>
                    <a:pt x="30" y="20"/>
                    <a:pt x="30" y="21"/>
                  </a:cubicBezTo>
                  <a:cubicBezTo>
                    <a:pt x="31" y="21"/>
                    <a:pt x="31" y="21"/>
                    <a:pt x="31" y="21"/>
                  </a:cubicBezTo>
                  <a:cubicBezTo>
                    <a:pt x="31"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6" y="29"/>
                    <a:pt x="26" y="29"/>
                  </a:cubicBezTo>
                  <a:cubicBezTo>
                    <a:pt x="26" y="30"/>
                    <a:pt x="27"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30" y="27"/>
                  </a:cubicBezTo>
                  <a:cubicBezTo>
                    <a:pt x="29" y="27"/>
                    <a:pt x="29" y="27"/>
                    <a:pt x="29" y="26"/>
                  </a:cubicBezTo>
                  <a:cubicBezTo>
                    <a:pt x="29" y="26"/>
                    <a:pt x="29" y="26"/>
                    <a:pt x="30" y="26"/>
                  </a:cubicBezTo>
                  <a:cubicBezTo>
                    <a:pt x="30" y="25"/>
                    <a:pt x="30" y="25"/>
                    <a:pt x="30" y="25"/>
                  </a:cubicBezTo>
                  <a:cubicBezTo>
                    <a:pt x="31" y="26"/>
                    <a:pt x="31" y="27"/>
                    <a:pt x="32" y="27"/>
                  </a:cubicBezTo>
                  <a:cubicBezTo>
                    <a:pt x="32" y="27"/>
                    <a:pt x="33" y="27"/>
                    <a:pt x="33" y="27"/>
                  </a:cubicBezTo>
                  <a:cubicBezTo>
                    <a:pt x="33" y="27"/>
                    <a:pt x="34" y="28"/>
                    <a:pt x="34" y="28"/>
                  </a:cubicBezTo>
                  <a:cubicBezTo>
                    <a:pt x="34" y="29"/>
                    <a:pt x="35" y="29"/>
                    <a:pt x="36" y="29"/>
                  </a:cubicBezTo>
                  <a:cubicBezTo>
                    <a:pt x="36" y="28"/>
                    <a:pt x="36" y="28"/>
                    <a:pt x="36" y="27"/>
                  </a:cubicBezTo>
                  <a:cubicBezTo>
                    <a:pt x="37" y="27"/>
                    <a:pt x="37" y="27"/>
                    <a:pt x="37" y="26"/>
                  </a:cubicBezTo>
                  <a:cubicBezTo>
                    <a:pt x="36" y="26"/>
                    <a:pt x="36" y="26"/>
                    <a:pt x="36" y="26"/>
                  </a:cubicBezTo>
                  <a:cubicBezTo>
                    <a:pt x="36" y="27"/>
                    <a:pt x="36" y="27"/>
                    <a:pt x="35" y="27"/>
                  </a:cubicBezTo>
                  <a:close/>
                  <a:moveTo>
                    <a:pt x="3" y="20"/>
                  </a:moveTo>
                  <a:cubicBezTo>
                    <a:pt x="4"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1" y="22"/>
                    <a:pt x="140" y="22"/>
                    <a:pt x="140"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4" y="25"/>
                    <a:pt x="134" y="25"/>
                  </a:cubicBezTo>
                  <a:cubicBezTo>
                    <a:pt x="134" y="26"/>
                    <a:pt x="135" y="26"/>
                    <a:pt x="135" y="26"/>
                  </a:cubicBezTo>
                  <a:cubicBezTo>
                    <a:pt x="136" y="26"/>
                    <a:pt x="136" y="25"/>
                    <a:pt x="136" y="25"/>
                  </a:cubicBezTo>
                  <a:cubicBezTo>
                    <a:pt x="136" y="25"/>
                    <a:pt x="137" y="25"/>
                    <a:pt x="137" y="25"/>
                  </a:cubicBezTo>
                  <a:cubicBezTo>
                    <a:pt x="137" y="25"/>
                    <a:pt x="138" y="25"/>
                    <a:pt x="138" y="26"/>
                  </a:cubicBezTo>
                  <a:cubicBezTo>
                    <a:pt x="138" y="26"/>
                    <a:pt x="139" y="26"/>
                    <a:pt x="139" y="25"/>
                  </a:cubicBezTo>
                  <a:cubicBezTo>
                    <a:pt x="140"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40" y="24"/>
                    <a:pt x="140" y="23"/>
                  </a:cubicBezTo>
                  <a:cubicBezTo>
                    <a:pt x="140" y="23"/>
                    <a:pt x="140" y="23"/>
                    <a:pt x="141" y="23"/>
                  </a:cubicBezTo>
                  <a:cubicBezTo>
                    <a:pt x="142" y="23"/>
                    <a:pt x="142" y="23"/>
                    <a:pt x="143" y="23"/>
                  </a:cubicBezTo>
                  <a:cubicBezTo>
                    <a:pt x="143" y="22"/>
                    <a:pt x="144" y="22"/>
                    <a:pt x="144" y="21"/>
                  </a:cubicBezTo>
                  <a:cubicBezTo>
                    <a:pt x="144" y="20"/>
                    <a:pt x="144" y="19"/>
                    <a:pt x="143" y="19"/>
                  </a:cubicBezTo>
                  <a:cubicBezTo>
                    <a:pt x="142" y="19"/>
                    <a:pt x="142" y="19"/>
                    <a:pt x="142" y="20"/>
                  </a:cubicBezTo>
                  <a:cubicBezTo>
                    <a:pt x="142" y="20"/>
                    <a:pt x="141" y="20"/>
                    <a:pt x="141" y="20"/>
                  </a:cubicBezTo>
                  <a:cubicBezTo>
                    <a:pt x="141"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4" y="17"/>
                    <a:pt x="4" y="18"/>
                  </a:cubicBezTo>
                  <a:close/>
                  <a:moveTo>
                    <a:pt x="103" y="16"/>
                  </a:moveTo>
                  <a:cubicBezTo>
                    <a:pt x="103" y="16"/>
                    <a:pt x="103" y="16"/>
                    <a:pt x="103" y="16"/>
                  </a:cubicBezTo>
                  <a:cubicBezTo>
                    <a:pt x="104" y="17"/>
                    <a:pt x="104" y="17"/>
                    <a:pt x="104" y="17"/>
                  </a:cubicBezTo>
                  <a:cubicBezTo>
                    <a:pt x="105"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9" y="15"/>
                  </a:cubicBezTo>
                  <a:cubicBezTo>
                    <a:pt x="109" y="14"/>
                    <a:pt x="109" y="14"/>
                    <a:pt x="109" y="13"/>
                  </a:cubicBezTo>
                  <a:cubicBezTo>
                    <a:pt x="108" y="13"/>
                    <a:pt x="108"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9" y="13"/>
                  </a:lnTo>
                  <a:cubicBezTo>
                    <a:pt x="48" y="14"/>
                    <a:pt x="49" y="14"/>
                    <a:pt x="49" y="15"/>
                  </a:cubicBezTo>
                  <a:cubicBezTo>
                    <a:pt x="50" y="15"/>
                    <a:pt x="50" y="15"/>
                    <a:pt x="50" y="16"/>
                  </a:cubicBezTo>
                  <a:close/>
                  <a:moveTo>
                    <a:pt x="24" y="13"/>
                  </a:moveTo>
                  <a:cubicBezTo>
                    <a:pt x="24" y="13"/>
                    <a:pt x="24" y="13"/>
                    <a:pt x="23" y="12"/>
                  </a:cubicBezTo>
                  <a:cubicBezTo>
                    <a:pt x="23" y="12"/>
                    <a:pt x="22" y="12"/>
                    <a:pt x="22" y="13"/>
                  </a:cubicBezTo>
                  <a:cubicBezTo>
                    <a:pt x="23" y="13"/>
                    <a:pt x="23" y="13"/>
                    <a:pt x="23" y="13"/>
                  </a:cubicBezTo>
                  <a:lnTo>
                    <a:pt x="24" y="13"/>
                  </a:lnTo>
                  <a:close/>
                  <a:moveTo>
                    <a:pt x="20" y="15"/>
                  </a:moveTo>
                  <a:cubicBezTo>
                    <a:pt x="20" y="13"/>
                    <a:pt x="19" y="13"/>
                    <a:pt x="18" y="13"/>
                  </a:cubicBezTo>
                  <a:cubicBezTo>
                    <a:pt x="17" y="13"/>
                    <a:pt x="16" y="13"/>
                    <a:pt x="15" y="12"/>
                  </a:cubicBezTo>
                  <a:cubicBezTo>
                    <a:pt x="15" y="13"/>
                    <a:pt x="16" y="14"/>
                    <a:pt x="17" y="14"/>
                  </a:cubicBezTo>
                  <a:cubicBezTo>
                    <a:pt x="17" y="14"/>
                    <a:pt x="18" y="14"/>
                    <a:pt x="20"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4" y="12"/>
                    <a:pt x="103" y="12"/>
                    <a:pt x="102" y="12"/>
                  </a:cubicBezTo>
                  <a:cubicBezTo>
                    <a:pt x="102" y="12"/>
                    <a:pt x="102"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2" y="12"/>
                  </a:moveTo>
                  <a:cubicBezTo>
                    <a:pt x="52" y="12"/>
                    <a:pt x="52" y="12"/>
                    <a:pt x="52" y="12"/>
                  </a:cubicBezTo>
                  <a:cubicBezTo>
                    <a:pt x="52" y="13"/>
                    <a:pt x="53" y="13"/>
                    <a:pt x="53" y="12"/>
                  </a:cubicBezTo>
                  <a:lnTo>
                    <a:pt x="53" y="11"/>
                  </a:lnTo>
                  <a:cubicBezTo>
                    <a:pt x="52" y="11"/>
                    <a:pt x="52" y="11"/>
                    <a:pt x="52" y="12"/>
                  </a:cubicBezTo>
                  <a:close/>
                  <a:moveTo>
                    <a:pt x="71" y="11"/>
                  </a:moveTo>
                  <a:cubicBezTo>
                    <a:pt x="71" y="11"/>
                    <a:pt x="71" y="11"/>
                    <a:pt x="70" y="11"/>
                  </a:cubicBezTo>
                  <a:cubicBezTo>
                    <a:pt x="70" y="11"/>
                    <a:pt x="70" y="11"/>
                    <a:pt x="70" y="11"/>
                  </a:cubicBezTo>
                  <a:cubicBezTo>
                    <a:pt x="71" y="11"/>
                    <a:pt x="71" y="11"/>
                    <a:pt x="71" y="11"/>
                  </a:cubicBezTo>
                  <a:close/>
                  <a:moveTo>
                    <a:pt x="57" y="11"/>
                  </a:moveTo>
                  <a:cubicBezTo>
                    <a:pt x="58" y="12"/>
                    <a:pt x="57" y="13"/>
                    <a:pt x="57" y="13"/>
                  </a:cubicBezTo>
                  <a:cubicBezTo>
                    <a:pt x="56" y="13"/>
                    <a:pt x="56" y="14"/>
                    <a:pt x="57" y="14"/>
                  </a:cubicBezTo>
                  <a:lnTo>
                    <a:pt x="59" y="14"/>
                  </a:lnTo>
                  <a:cubicBezTo>
                    <a:pt x="59" y="12"/>
                    <a:pt x="60" y="12"/>
                    <a:pt x="62" y="12"/>
                  </a:cubicBezTo>
                  <a:cubicBezTo>
                    <a:pt x="62"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100" y="10"/>
                    <a:pt x="99" y="10"/>
                  </a:cubicBezTo>
                  <a:cubicBezTo>
                    <a:pt x="99" y="10"/>
                    <a:pt x="99" y="10"/>
                    <a:pt x="99" y="10"/>
                  </a:cubicBezTo>
                  <a:cubicBezTo>
                    <a:pt x="99" y="11"/>
                    <a:pt x="99" y="11"/>
                    <a:pt x="99" y="11"/>
                  </a:cubicBezTo>
                  <a:lnTo>
                    <a:pt x="100" y="11"/>
                  </a:lnTo>
                  <a:close/>
                  <a:moveTo>
                    <a:pt x="17" y="11"/>
                  </a:moveTo>
                  <a:cubicBezTo>
                    <a:pt x="17" y="11"/>
                    <a:pt x="18"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3"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6" y="11"/>
                    <a:pt x="16" y="11"/>
                    <a:pt x="16" y="11"/>
                  </a:cubicBezTo>
                  <a:cubicBezTo>
                    <a:pt x="16" y="10"/>
                    <a:pt x="16" y="9"/>
                    <a:pt x="16" y="9"/>
                  </a:cubicBezTo>
                  <a:cubicBezTo>
                    <a:pt x="15" y="8"/>
                    <a:pt x="15" y="8"/>
                    <a:pt x="14" y="8"/>
                  </a:cubicBezTo>
                  <a:cubicBezTo>
                    <a:pt x="14" y="9"/>
                    <a:pt x="13" y="9"/>
                    <a:pt x="13" y="10"/>
                  </a:cubicBezTo>
                  <a:cubicBezTo>
                    <a:pt x="13" y="11"/>
                    <a:pt x="13" y="11"/>
                    <a:pt x="12" y="11"/>
                  </a:cubicBezTo>
                  <a:cubicBezTo>
                    <a:pt x="12" y="11"/>
                    <a:pt x="11" y="10"/>
                    <a:pt x="11" y="10"/>
                  </a:cubicBezTo>
                  <a:cubicBezTo>
                    <a:pt x="11" y="10"/>
                    <a:pt x="12" y="10"/>
                    <a:pt x="12" y="9"/>
                  </a:cubicBezTo>
                  <a:cubicBezTo>
                    <a:pt x="12" y="9"/>
                    <a:pt x="12" y="8"/>
                    <a:pt x="12" y="7"/>
                  </a:cubicBezTo>
                  <a:cubicBezTo>
                    <a:pt x="11" y="7"/>
                    <a:pt x="10" y="8"/>
                    <a:pt x="10" y="8"/>
                  </a:cubicBezTo>
                  <a:cubicBezTo>
                    <a:pt x="9" y="9"/>
                    <a:pt x="9" y="10"/>
                    <a:pt x="10" y="10"/>
                  </a:cubicBezTo>
                  <a:cubicBezTo>
                    <a:pt x="10" y="11"/>
                    <a:pt x="10" y="12"/>
                    <a:pt x="11" y="12"/>
                  </a:cubicBezTo>
                  <a:cubicBezTo>
                    <a:pt x="11" y="13"/>
                    <a:pt x="12" y="13"/>
                    <a:pt x="12" y="13"/>
                  </a:cubicBezTo>
                  <a:close/>
                  <a:moveTo>
                    <a:pt x="38" y="23"/>
                  </a:moveTo>
                  <a:cubicBezTo>
                    <a:pt x="38" y="23"/>
                    <a:pt x="39" y="23"/>
                    <a:pt x="39" y="24"/>
                  </a:cubicBezTo>
                  <a:cubicBezTo>
                    <a:pt x="39" y="24"/>
                    <a:pt x="39" y="24"/>
                    <a:pt x="40" y="24"/>
                  </a:cubicBezTo>
                  <a:cubicBezTo>
                    <a:pt x="40" y="24"/>
                    <a:pt x="40" y="25"/>
                    <a:pt x="41" y="25"/>
                  </a:cubicBezTo>
                  <a:cubicBezTo>
                    <a:pt x="41" y="25"/>
                    <a:pt x="41" y="25"/>
                    <a:pt x="41" y="24"/>
                  </a:cubicBezTo>
                  <a:cubicBezTo>
                    <a:pt x="40" y="24"/>
                    <a:pt x="40" y="24"/>
                    <a:pt x="40" y="24"/>
                  </a:cubicBezTo>
                  <a:cubicBezTo>
                    <a:pt x="41" y="23"/>
                    <a:pt x="41" y="23"/>
                    <a:pt x="41" y="22"/>
                  </a:cubicBezTo>
                  <a:cubicBezTo>
                    <a:pt x="41"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2"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2"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4" y="13"/>
                  </a:cubicBezTo>
                  <a:cubicBezTo>
                    <a:pt x="43" y="13"/>
                    <a:pt x="43" y="13"/>
                    <a:pt x="43" y="14"/>
                  </a:cubicBezTo>
                  <a:cubicBezTo>
                    <a:pt x="43" y="14"/>
                    <a:pt x="42" y="14"/>
                    <a:pt x="42" y="15"/>
                  </a:cubicBezTo>
                  <a:cubicBezTo>
                    <a:pt x="42" y="15"/>
                    <a:pt x="41" y="15"/>
                    <a:pt x="41" y="15"/>
                  </a:cubicBezTo>
                  <a:cubicBezTo>
                    <a:pt x="41" y="15"/>
                    <a:pt x="40" y="15"/>
                    <a:pt x="40" y="14"/>
                  </a:cubicBezTo>
                  <a:cubicBezTo>
                    <a:pt x="40" y="14"/>
                    <a:pt x="40" y="14"/>
                    <a:pt x="40" y="14"/>
                  </a:cubicBezTo>
                  <a:cubicBezTo>
                    <a:pt x="39" y="14"/>
                    <a:pt x="39" y="15"/>
                    <a:pt x="38" y="16"/>
                  </a:cubicBezTo>
                  <a:cubicBezTo>
                    <a:pt x="38"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4" y="9"/>
                  </a:cubicBezTo>
                  <a:cubicBezTo>
                    <a:pt x="3" y="9"/>
                    <a:pt x="3" y="8"/>
                    <a:pt x="3" y="8"/>
                  </a:cubicBezTo>
                  <a:cubicBezTo>
                    <a:pt x="3" y="8"/>
                    <a:pt x="2" y="8"/>
                    <a:pt x="2" y="8"/>
                  </a:cubicBezTo>
                  <a:cubicBezTo>
                    <a:pt x="2" y="8"/>
                    <a:pt x="2" y="8"/>
                    <a:pt x="1" y="8"/>
                  </a:cubicBezTo>
                  <a:close/>
                  <a:moveTo>
                    <a:pt x="3" y="14"/>
                  </a:moveTo>
                  <a:cubicBezTo>
                    <a:pt x="3" y="14"/>
                    <a:pt x="3" y="15"/>
                    <a:pt x="3" y="15"/>
                  </a:cubicBezTo>
                  <a:cubicBezTo>
                    <a:pt x="4" y="15"/>
                    <a:pt x="5" y="16"/>
                    <a:pt x="5" y="15"/>
                  </a:cubicBezTo>
                  <a:cubicBezTo>
                    <a:pt x="5" y="15"/>
                    <a:pt x="5" y="14"/>
                    <a:pt x="5" y="14"/>
                  </a:cubicBezTo>
                  <a:cubicBezTo>
                    <a:pt x="6" y="14"/>
                    <a:pt x="6" y="14"/>
                    <a:pt x="6" y="14"/>
                  </a:cubicBezTo>
                  <a:cubicBezTo>
                    <a:pt x="7" y="14"/>
                    <a:pt x="7" y="14"/>
                    <a:pt x="7" y="14"/>
                  </a:cubicBezTo>
                  <a:cubicBezTo>
                    <a:pt x="7" y="13"/>
                    <a:pt x="7" y="13"/>
                    <a:pt x="7" y="13"/>
                  </a:cubicBezTo>
                  <a:cubicBezTo>
                    <a:pt x="7" y="12"/>
                    <a:pt x="7"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4" y="39"/>
                  </a:cubicBezTo>
                  <a:cubicBezTo>
                    <a:pt x="164" y="39"/>
                    <a:pt x="164" y="39"/>
                    <a:pt x="164" y="39"/>
                  </a:cubicBezTo>
                  <a:cubicBezTo>
                    <a:pt x="164" y="39"/>
                    <a:pt x="165" y="39"/>
                    <a:pt x="165" y="39"/>
                  </a:cubicBezTo>
                  <a:cubicBezTo>
                    <a:pt x="165" y="38"/>
                    <a:pt x="165" y="38"/>
                    <a:pt x="164" y="37"/>
                  </a:cubicBezTo>
                  <a:cubicBezTo>
                    <a:pt x="164" y="37"/>
                    <a:pt x="164" y="37"/>
                    <a:pt x="163" y="37"/>
                  </a:cubicBezTo>
                  <a:close/>
                  <a:moveTo>
                    <a:pt x="96" y="21"/>
                  </a:moveTo>
                  <a:cubicBezTo>
                    <a:pt x="97" y="22"/>
                    <a:pt x="97" y="22"/>
                    <a:pt x="97" y="22"/>
                  </a:cubicBezTo>
                  <a:cubicBezTo>
                    <a:pt x="98" y="21"/>
                    <a:pt x="98" y="21"/>
                    <a:pt x="98" y="21"/>
                  </a:cubicBezTo>
                  <a:cubicBezTo>
                    <a:pt x="98" y="21"/>
                    <a:pt x="98" y="20"/>
                    <a:pt x="98" y="20"/>
                  </a:cubicBezTo>
                  <a:cubicBezTo>
                    <a:pt x="98" y="20"/>
                    <a:pt x="98" y="20"/>
                    <a:pt x="97" y="20"/>
                  </a:cubicBezTo>
                  <a:cubicBezTo>
                    <a:pt x="97" y="20"/>
                    <a:pt x="97" y="20"/>
                    <a:pt x="97"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3" y="10"/>
                  </a:cubicBezTo>
                  <a:lnTo>
                    <a:pt x="64" y="11"/>
                  </a:lnTo>
                  <a:cubicBezTo>
                    <a:pt x="64" y="11"/>
                    <a:pt x="65" y="11"/>
                    <a:pt x="65" y="10"/>
                  </a:cubicBezTo>
                  <a:cubicBezTo>
                    <a:pt x="65" y="10"/>
                    <a:pt x="65" y="10"/>
                    <a:pt x="65" y="10"/>
                  </a:cubicBezTo>
                  <a:cubicBezTo>
                    <a:pt x="66" y="10"/>
                    <a:pt x="67" y="10"/>
                    <a:pt x="67" y="10"/>
                  </a:cubicBezTo>
                  <a:cubicBezTo>
                    <a:pt x="68" y="10"/>
                    <a:pt x="69" y="9"/>
                    <a:pt x="69" y="9"/>
                  </a:cubicBezTo>
                  <a:cubicBezTo>
                    <a:pt x="70" y="9"/>
                    <a:pt x="70" y="9"/>
                    <a:pt x="71" y="9"/>
                  </a:cubicBezTo>
                  <a:cubicBezTo>
                    <a:pt x="72" y="9"/>
                    <a:pt x="72" y="9"/>
                    <a:pt x="73" y="9"/>
                  </a:cubicBezTo>
                  <a:cubicBezTo>
                    <a:pt x="74" y="14"/>
                    <a:pt x="75" y="20"/>
                    <a:pt x="75" y="25"/>
                  </a:cubicBezTo>
                  <a:cubicBezTo>
                    <a:pt x="75" y="25"/>
                    <a:pt x="75" y="25"/>
                    <a:pt x="74" y="25"/>
                  </a:cubicBezTo>
                  <a:cubicBezTo>
                    <a:pt x="74" y="25"/>
                    <a:pt x="74" y="25"/>
                    <a:pt x="74" y="26"/>
                  </a:cubicBezTo>
                  <a:cubicBezTo>
                    <a:pt x="74" y="26"/>
                    <a:pt x="73" y="26"/>
                    <a:pt x="73" y="26"/>
                  </a:cubicBezTo>
                  <a:cubicBezTo>
                    <a:pt x="73" y="27"/>
                    <a:pt x="73" y="27"/>
                    <a:pt x="72" y="27"/>
                  </a:cubicBezTo>
                  <a:cubicBezTo>
                    <a:pt x="72" y="27"/>
                    <a:pt x="72" y="27"/>
                    <a:pt x="72" y="27"/>
                  </a:cubicBezTo>
                  <a:cubicBezTo>
                    <a:pt x="71" y="26"/>
                    <a:pt x="71" y="26"/>
                    <a:pt x="71" y="26"/>
                  </a:cubicBezTo>
                  <a:cubicBezTo>
                    <a:pt x="71" y="26"/>
                    <a:pt x="71" y="26"/>
                    <a:pt x="71" y="25"/>
                  </a:cubicBezTo>
                  <a:cubicBezTo>
                    <a:pt x="71" y="25"/>
                    <a:pt x="70" y="25"/>
                    <a:pt x="70" y="25"/>
                  </a:cubicBezTo>
                  <a:cubicBezTo>
                    <a:pt x="69" y="26"/>
                    <a:pt x="70" y="27"/>
                    <a:pt x="70" y="27"/>
                  </a:cubicBezTo>
                  <a:cubicBezTo>
                    <a:pt x="71" y="28"/>
                    <a:pt x="71" y="28"/>
                    <a:pt x="72" y="29"/>
                  </a:cubicBezTo>
                  <a:cubicBezTo>
                    <a:pt x="73" y="29"/>
                    <a:pt x="74" y="29"/>
                    <a:pt x="74" y="28"/>
                  </a:cubicBezTo>
                  <a:cubicBezTo>
                    <a:pt x="74" y="28"/>
                    <a:pt x="75" y="28"/>
                    <a:pt x="76" y="28"/>
                  </a:cubicBezTo>
                  <a:cubicBezTo>
                    <a:pt x="77"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1" y="60"/>
                  </a:cubicBezTo>
                  <a:cubicBezTo>
                    <a:pt x="81" y="61"/>
                    <a:pt x="81" y="63"/>
                    <a:pt x="81" y="64"/>
                  </a:cubicBezTo>
                  <a:cubicBezTo>
                    <a:pt x="81" y="65"/>
                    <a:pt x="81" y="67"/>
                    <a:pt x="81" y="68"/>
                  </a:cubicBezTo>
                  <a:cubicBezTo>
                    <a:pt x="82"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6" y="31"/>
                    <a:pt x="96" y="31"/>
                  </a:cubicBezTo>
                  <a:cubicBezTo>
                    <a:pt x="96" y="32"/>
                    <a:pt x="96" y="32"/>
                    <a:pt x="96" y="32"/>
                  </a:cubicBezTo>
                  <a:cubicBezTo>
                    <a:pt x="97" y="32"/>
                    <a:pt x="97" y="32"/>
                    <a:pt x="97" y="33"/>
                  </a:cubicBezTo>
                  <a:cubicBezTo>
                    <a:pt x="98" y="33"/>
                    <a:pt x="98" y="33"/>
                    <a:pt x="98" y="33"/>
                  </a:cubicBezTo>
                  <a:cubicBezTo>
                    <a:pt x="98" y="34"/>
                    <a:pt x="98" y="34"/>
                    <a:pt x="98" y="35"/>
                  </a:cubicBezTo>
                  <a:cubicBezTo>
                    <a:pt x="99"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3" y="44"/>
                    <a:pt x="103" y="44"/>
                    <a:pt x="104" y="45"/>
                  </a:cubicBezTo>
                  <a:lnTo>
                    <a:pt x="106" y="45"/>
                  </a:lnTo>
                  <a:cubicBezTo>
                    <a:pt x="107" y="46"/>
                    <a:pt x="107" y="46"/>
                    <a:pt x="108" y="47"/>
                  </a:cubicBezTo>
                  <a:cubicBezTo>
                    <a:pt x="108" y="47"/>
                    <a:pt x="109" y="48"/>
                    <a:pt x="109" y="48"/>
                  </a:cubicBezTo>
                  <a:cubicBezTo>
                    <a:pt x="110" y="49"/>
                    <a:pt x="110" y="50"/>
                    <a:pt x="110" y="51"/>
                  </a:cubicBezTo>
                  <a:cubicBezTo>
                    <a:pt x="111" y="53"/>
                    <a:pt x="111" y="53"/>
                    <a:pt x="113" y="53"/>
                  </a:cubicBezTo>
                  <a:cubicBezTo>
                    <a:pt x="113" y="53"/>
                    <a:pt x="113" y="51"/>
                    <a:pt x="112" y="50"/>
                  </a:cubicBezTo>
                  <a:cubicBezTo>
                    <a:pt x="112" y="48"/>
                    <a:pt x="112" y="47"/>
                    <a:pt x="113" y="45"/>
                  </a:cubicBezTo>
                  <a:cubicBezTo>
                    <a:pt x="113" y="45"/>
                    <a:pt x="113" y="44"/>
                    <a:pt x="112" y="44"/>
                  </a:cubicBezTo>
                  <a:cubicBezTo>
                    <a:pt x="112" y="44"/>
                    <a:pt x="112" y="44"/>
                    <a:pt x="112" y="43"/>
                  </a:cubicBezTo>
                  <a:cubicBezTo>
                    <a:pt x="112" y="43"/>
                    <a:pt x="112"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5" y="36"/>
                  </a:cubicBezTo>
                  <a:cubicBezTo>
                    <a:pt x="115" y="36"/>
                    <a:pt x="115" y="35"/>
                    <a:pt x="115" y="34"/>
                  </a:cubicBezTo>
                  <a:cubicBezTo>
                    <a:pt x="115" y="34"/>
                    <a:pt x="114" y="34"/>
                    <a:pt x="114" y="34"/>
                  </a:cubicBezTo>
                  <a:cubicBezTo>
                    <a:pt x="114" y="33"/>
                    <a:pt x="113" y="33"/>
                    <a:pt x="113" y="33"/>
                  </a:cubicBezTo>
                  <a:cubicBezTo>
                    <a:pt x="112" y="33"/>
                    <a:pt x="112" y="33"/>
                    <a:pt x="112"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1" y="23"/>
                    <a:pt x="100" y="23"/>
                    <a:pt x="100" y="23"/>
                  </a:cubicBezTo>
                  <a:cubicBezTo>
                    <a:pt x="100" y="23"/>
                    <a:pt x="100" y="23"/>
                    <a:pt x="100" y="23"/>
                  </a:cubicBezTo>
                  <a:cubicBezTo>
                    <a:pt x="99" y="24"/>
                    <a:pt x="98" y="24"/>
                    <a:pt x="98" y="25"/>
                  </a:cubicBezTo>
                  <a:cubicBezTo>
                    <a:pt x="98" y="26"/>
                    <a:pt x="97" y="26"/>
                    <a:pt x="96" y="26"/>
                  </a:cubicBezTo>
                  <a:cubicBezTo>
                    <a:pt x="96" y="25"/>
                    <a:pt x="96"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100" y="15"/>
                    <a:pt x="100" y="15"/>
                  </a:cubicBezTo>
                  <a:cubicBezTo>
                    <a:pt x="99" y="15"/>
                    <a:pt x="99" y="15"/>
                    <a:pt x="98" y="15"/>
                  </a:cubicBezTo>
                  <a:cubicBezTo>
                    <a:pt x="98" y="16"/>
                    <a:pt x="98" y="16"/>
                    <a:pt x="97" y="15"/>
                  </a:cubicBezTo>
                  <a:cubicBezTo>
                    <a:pt x="97" y="14"/>
                    <a:pt x="97" y="13"/>
                    <a:pt x="97" y="13"/>
                  </a:cubicBezTo>
                  <a:cubicBezTo>
                    <a:pt x="97" y="12"/>
                    <a:pt x="98" y="11"/>
                    <a:pt x="98" y="9"/>
                  </a:cubicBezTo>
                  <a:cubicBezTo>
                    <a:pt x="98" y="9"/>
                    <a:pt x="99" y="8"/>
                    <a:pt x="99" y="7"/>
                  </a:cubicBezTo>
                  <a:cubicBezTo>
                    <a:pt x="100" y="7"/>
                    <a:pt x="101" y="6"/>
                    <a:pt x="102" y="6"/>
                  </a:cubicBezTo>
                  <a:cubicBezTo>
                    <a:pt x="102" y="7"/>
                    <a:pt x="102" y="7"/>
                    <a:pt x="103" y="7"/>
                  </a:cubicBezTo>
                  <a:cubicBezTo>
                    <a:pt x="103" y="8"/>
                    <a:pt x="104" y="8"/>
                    <a:pt x="104" y="8"/>
                  </a:cubicBezTo>
                  <a:cubicBezTo>
                    <a:pt x="104" y="9"/>
                    <a:pt x="104" y="9"/>
                    <a:pt x="105" y="10"/>
                  </a:cubicBezTo>
                  <a:cubicBezTo>
                    <a:pt x="105" y="10"/>
                    <a:pt x="105" y="10"/>
                    <a:pt x="106" y="10"/>
                  </a:cubicBezTo>
                  <a:cubicBezTo>
                    <a:pt x="106" y="11"/>
                    <a:pt x="106" y="11"/>
                    <a:pt x="106" y="11"/>
                  </a:cubicBezTo>
                  <a:cubicBezTo>
                    <a:pt x="106" y="11"/>
                    <a:pt x="106" y="12"/>
                    <a:pt x="106" y="12"/>
                  </a:cubicBezTo>
                  <a:cubicBezTo>
                    <a:pt x="107" y="12"/>
                    <a:pt x="108" y="12"/>
                    <a:pt x="109" y="13"/>
                  </a:cubicBezTo>
                  <a:cubicBezTo>
                    <a:pt x="110" y="14"/>
                    <a:pt x="112"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7" y="13"/>
                    <a:pt x="117" y="13"/>
                  </a:cubicBezTo>
                  <a:cubicBezTo>
                    <a:pt x="119" y="14"/>
                    <a:pt x="121" y="14"/>
                    <a:pt x="122" y="14"/>
                  </a:cubicBezTo>
                  <a:cubicBezTo>
                    <a:pt x="124" y="14"/>
                    <a:pt x="126" y="14"/>
                    <a:pt x="127" y="14"/>
                  </a:cubicBezTo>
                  <a:cubicBezTo>
                    <a:pt x="127" y="12"/>
                    <a:pt x="127" y="11"/>
                    <a:pt x="126" y="11"/>
                  </a:cubicBezTo>
                  <a:cubicBezTo>
                    <a:pt x="126" y="11"/>
                    <a:pt x="125" y="10"/>
                    <a:pt x="125" y="10"/>
                  </a:cubicBezTo>
                  <a:cubicBezTo>
                    <a:pt x="124" y="10"/>
                    <a:pt x="124" y="10"/>
                    <a:pt x="124" y="10"/>
                  </a:cubicBezTo>
                  <a:cubicBezTo>
                    <a:pt x="124" y="9"/>
                    <a:pt x="125"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7" y="4"/>
                    <a:pt x="136" y="4"/>
                  </a:cubicBezTo>
                  <a:cubicBezTo>
                    <a:pt x="136" y="5"/>
                    <a:pt x="136" y="5"/>
                    <a:pt x="136" y="5"/>
                  </a:cubicBezTo>
                  <a:cubicBezTo>
                    <a:pt x="136" y="6"/>
                    <a:pt x="137" y="6"/>
                    <a:pt x="137" y="6"/>
                  </a:cubicBezTo>
                  <a:cubicBezTo>
                    <a:pt x="138" y="6"/>
                    <a:pt x="138" y="6"/>
                    <a:pt x="139" y="6"/>
                  </a:cubicBezTo>
                  <a:cubicBezTo>
                    <a:pt x="139" y="6"/>
                    <a:pt x="139" y="6"/>
                    <a:pt x="140" y="5"/>
                  </a:cubicBezTo>
                  <a:cubicBezTo>
                    <a:pt x="140" y="5"/>
                    <a:pt x="141" y="5"/>
                    <a:pt x="141" y="5"/>
                  </a:cubicBezTo>
                  <a:cubicBezTo>
                    <a:pt x="141" y="5"/>
                    <a:pt x="141" y="5"/>
                    <a:pt x="141" y="5"/>
                  </a:cubicBezTo>
                  <a:cubicBezTo>
                    <a:pt x="141" y="6"/>
                    <a:pt x="141" y="6"/>
                    <a:pt x="141" y="6"/>
                  </a:cubicBezTo>
                  <a:cubicBezTo>
                    <a:pt x="140" y="6"/>
                    <a:pt x="140" y="7"/>
                    <a:pt x="140" y="7"/>
                  </a:cubicBezTo>
                  <a:cubicBezTo>
                    <a:pt x="140" y="7"/>
                    <a:pt x="140" y="7"/>
                    <a:pt x="140" y="7"/>
                  </a:cubicBezTo>
                  <a:cubicBezTo>
                    <a:pt x="140" y="8"/>
                    <a:pt x="140" y="8"/>
                    <a:pt x="140" y="8"/>
                  </a:cubicBezTo>
                  <a:cubicBezTo>
                    <a:pt x="141" y="8"/>
                    <a:pt x="141" y="8"/>
                    <a:pt x="142" y="8"/>
                  </a:cubicBezTo>
                  <a:cubicBezTo>
                    <a:pt x="142" y="9"/>
                    <a:pt x="141" y="9"/>
                    <a:pt x="141"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30"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4" y="14"/>
                    <a:pt x="133" y="14"/>
                    <a:pt x="133" y="15"/>
                  </a:cubicBezTo>
                  <a:cubicBezTo>
                    <a:pt x="133" y="16"/>
                    <a:pt x="133" y="16"/>
                    <a:pt x="132" y="17"/>
                  </a:cubicBezTo>
                  <a:cubicBezTo>
                    <a:pt x="132" y="17"/>
                    <a:pt x="131" y="18"/>
                    <a:pt x="131" y="18"/>
                  </a:cubicBezTo>
                  <a:cubicBezTo>
                    <a:pt x="130" y="17"/>
                    <a:pt x="130" y="17"/>
                    <a:pt x="131" y="17"/>
                  </a:cubicBezTo>
                  <a:cubicBezTo>
                    <a:pt x="131" y="17"/>
                    <a:pt x="131" y="16"/>
                    <a:pt x="131" y="15"/>
                  </a:cubicBezTo>
                  <a:cubicBezTo>
                    <a:pt x="131" y="15"/>
                    <a:pt x="131" y="15"/>
                    <a:pt x="130" y="15"/>
                  </a:cubicBezTo>
                  <a:cubicBezTo>
                    <a:pt x="129" y="15"/>
                    <a:pt x="129" y="15"/>
                    <a:pt x="128" y="15"/>
                  </a:cubicBezTo>
                  <a:lnTo>
                    <a:pt x="128" y="15"/>
                  </a:lnTo>
                  <a:cubicBezTo>
                    <a:pt x="128" y="15"/>
                    <a:pt x="128" y="15"/>
                    <a:pt x="127" y="15"/>
                  </a:cubicBezTo>
                  <a:cubicBezTo>
                    <a:pt x="127" y="15"/>
                    <a:pt x="127" y="15"/>
                    <a:pt x="126" y="16"/>
                  </a:cubicBezTo>
                  <a:cubicBezTo>
                    <a:pt x="126" y="16"/>
                    <a:pt x="127" y="16"/>
                    <a:pt x="127" y="16"/>
                  </a:cubicBezTo>
                  <a:cubicBezTo>
                    <a:pt x="127" y="16"/>
                    <a:pt x="128"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6" y="14"/>
                    <a:pt x="136" y="14"/>
                  </a:cubicBezTo>
                  <a:cubicBezTo>
                    <a:pt x="136" y="14"/>
                    <a:pt x="136" y="14"/>
                    <a:pt x="137" y="15"/>
                  </a:cubicBezTo>
                  <a:cubicBezTo>
                    <a:pt x="137" y="15"/>
                    <a:pt x="137" y="14"/>
                    <a:pt x="138" y="14"/>
                  </a:cubicBezTo>
                  <a:cubicBezTo>
                    <a:pt x="138" y="13"/>
                    <a:pt x="138" y="13"/>
                    <a:pt x="139" y="13"/>
                  </a:cubicBezTo>
                  <a:cubicBezTo>
                    <a:pt x="138" y="14"/>
                    <a:pt x="138" y="15"/>
                    <a:pt x="139" y="16"/>
                  </a:cubicBezTo>
                  <a:cubicBezTo>
                    <a:pt x="140" y="16"/>
                    <a:pt x="141" y="17"/>
                    <a:pt x="141" y="17"/>
                  </a:cubicBezTo>
                  <a:cubicBezTo>
                    <a:pt x="141" y="17"/>
                    <a:pt x="142" y="17"/>
                    <a:pt x="142" y="17"/>
                  </a:cubicBezTo>
                  <a:cubicBezTo>
                    <a:pt x="141" y="17"/>
                    <a:pt x="141" y="16"/>
                    <a:pt x="141" y="16"/>
                  </a:cubicBezTo>
                  <a:cubicBezTo>
                    <a:pt x="141" y="16"/>
                    <a:pt x="141" y="16"/>
                    <a:pt x="141" y="16"/>
                  </a:cubicBezTo>
                  <a:cubicBezTo>
                    <a:pt x="141" y="15"/>
                    <a:pt x="141" y="15"/>
                    <a:pt x="141" y="15"/>
                  </a:cubicBezTo>
                  <a:cubicBezTo>
                    <a:pt x="141" y="15"/>
                    <a:pt x="142" y="14"/>
                    <a:pt x="142" y="14"/>
                  </a:cubicBezTo>
                  <a:cubicBezTo>
                    <a:pt x="141" y="14"/>
                    <a:pt x="141" y="14"/>
                    <a:pt x="141" y="13"/>
                  </a:cubicBezTo>
                  <a:cubicBezTo>
                    <a:pt x="142" y="14"/>
                    <a:pt x="142" y="14"/>
                    <a:pt x="143" y="14"/>
                  </a:cubicBezTo>
                  <a:lnTo>
                    <a:pt x="143" y="12"/>
                  </a:lnTo>
                  <a:cubicBezTo>
                    <a:pt x="143" y="11"/>
                    <a:pt x="143" y="11"/>
                    <a:pt x="143"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5" y="8"/>
                    <a:pt x="144" y="8"/>
                    <a:pt x="144" y="7"/>
                  </a:cubicBezTo>
                  <a:cubicBezTo>
                    <a:pt x="144" y="7"/>
                    <a:pt x="144" y="7"/>
                    <a:pt x="144" y="6"/>
                  </a:cubicBezTo>
                  <a:cubicBezTo>
                    <a:pt x="144" y="6"/>
                    <a:pt x="144" y="6"/>
                    <a:pt x="144" y="5"/>
                  </a:cubicBezTo>
                  <a:cubicBezTo>
                    <a:pt x="145" y="5"/>
                    <a:pt x="145" y="5"/>
                    <a:pt x="145" y="6"/>
                  </a:cubicBezTo>
                  <a:cubicBezTo>
                    <a:pt x="145" y="6"/>
                    <a:pt x="145" y="7"/>
                    <a:pt x="145" y="7"/>
                  </a:cubicBezTo>
                  <a:cubicBezTo>
                    <a:pt x="146" y="7"/>
                    <a:pt x="146" y="8"/>
                    <a:pt x="147" y="8"/>
                  </a:cubicBezTo>
                  <a:cubicBezTo>
                    <a:pt x="148" y="9"/>
                    <a:pt x="148" y="9"/>
                    <a:pt x="148" y="10"/>
                  </a:cubicBezTo>
                  <a:cubicBezTo>
                    <a:pt x="147" y="10"/>
                    <a:pt x="146" y="10"/>
                    <a:pt x="146" y="10"/>
                  </a:cubicBezTo>
                  <a:cubicBezTo>
                    <a:pt x="146" y="11"/>
                    <a:pt x="145" y="11"/>
                    <a:pt x="144" y="11"/>
                  </a:cubicBezTo>
                  <a:cubicBezTo>
                    <a:pt x="144" y="12"/>
                    <a:pt x="144" y="13"/>
                    <a:pt x="146" y="13"/>
                  </a:cubicBezTo>
                  <a:cubicBezTo>
                    <a:pt x="146" y="13"/>
                    <a:pt x="145" y="14"/>
                    <a:pt x="145" y="14"/>
                  </a:cubicBezTo>
                  <a:cubicBezTo>
                    <a:pt x="145" y="14"/>
                    <a:pt x="146" y="15"/>
                    <a:pt x="146" y="15"/>
                  </a:cubicBezTo>
                  <a:cubicBezTo>
                    <a:pt x="147" y="16"/>
                    <a:pt x="147" y="16"/>
                    <a:pt x="147" y="15"/>
                  </a:cubicBezTo>
                  <a:cubicBezTo>
                    <a:pt x="148" y="15"/>
                    <a:pt x="148" y="14"/>
                    <a:pt x="149" y="14"/>
                  </a:cubicBezTo>
                  <a:cubicBezTo>
                    <a:pt x="149" y="15"/>
                    <a:pt x="149" y="16"/>
                    <a:pt x="149"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2" y="16"/>
                    <a:pt x="152" y="16"/>
                    <a:pt x="152" y="17"/>
                  </a:cubicBezTo>
                  <a:cubicBezTo>
                    <a:pt x="152" y="17"/>
                    <a:pt x="152" y="17"/>
                    <a:pt x="152" y="17"/>
                  </a:cubicBezTo>
                  <a:cubicBezTo>
                    <a:pt x="152" y="18"/>
                    <a:pt x="152" y="18"/>
                    <a:pt x="153" y="18"/>
                  </a:cubicBezTo>
                  <a:cubicBezTo>
                    <a:pt x="153" y="18"/>
                    <a:pt x="153" y="18"/>
                    <a:pt x="154"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9"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5"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5" y="23"/>
                    <a:pt x="154" y="23"/>
                  </a:cubicBezTo>
                  <a:cubicBezTo>
                    <a:pt x="154" y="23"/>
                    <a:pt x="154"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7"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2" y="29"/>
                    <a:pt x="162" y="29"/>
                  </a:cubicBezTo>
                  <a:cubicBezTo>
                    <a:pt x="163" y="29"/>
                    <a:pt x="163" y="30"/>
                    <a:pt x="164"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4"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70" y="37"/>
                  </a:cubicBezTo>
                  <a:cubicBezTo>
                    <a:pt x="169" y="37"/>
                    <a:pt x="168" y="37"/>
                    <a:pt x="168" y="37"/>
                  </a:cubicBezTo>
                  <a:cubicBezTo>
                    <a:pt x="167" y="37"/>
                    <a:pt x="167" y="38"/>
                    <a:pt x="167" y="39"/>
                  </a:cubicBezTo>
                  <a:lnTo>
                    <a:pt x="165" y="39"/>
                  </a:lnTo>
                  <a:cubicBezTo>
                    <a:pt x="165"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7"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5" y="47"/>
                    <a:pt x="164" y="47"/>
                    <a:pt x="164" y="47"/>
                  </a:cubicBezTo>
                  <a:cubicBezTo>
                    <a:pt x="164" y="46"/>
                    <a:pt x="164"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70" y="59"/>
                    <a:pt x="169" y="59"/>
                    <a:pt x="169" y="59"/>
                  </a:cubicBezTo>
                  <a:cubicBezTo>
                    <a:pt x="169" y="58"/>
                    <a:pt x="169" y="58"/>
                    <a:pt x="169" y="58"/>
                  </a:cubicBezTo>
                  <a:cubicBezTo>
                    <a:pt x="168" y="58"/>
                    <a:pt x="168" y="58"/>
                    <a:pt x="168" y="58"/>
                  </a:cubicBezTo>
                  <a:cubicBezTo>
                    <a:pt x="167" y="59"/>
                    <a:pt x="168" y="59"/>
                    <a:pt x="168" y="59"/>
                  </a:cubicBezTo>
                  <a:cubicBezTo>
                    <a:pt x="168" y="59"/>
                    <a:pt x="169" y="59"/>
                    <a:pt x="169" y="60"/>
                  </a:cubicBezTo>
                  <a:cubicBezTo>
                    <a:pt x="169" y="60"/>
                    <a:pt x="169" y="60"/>
                    <a:pt x="170"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1"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3"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60" y="192"/>
                    <a:pt x="159" y="193"/>
                    <a:pt x="159" y="193"/>
                  </a:cubicBezTo>
                  <a:cubicBezTo>
                    <a:pt x="159" y="193"/>
                    <a:pt x="159"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4"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9" y="200"/>
                    <a:pt x="139" y="200"/>
                    <a:pt x="140"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9" y="211"/>
                    <a:pt x="138" y="211"/>
                  </a:cubicBezTo>
                  <a:cubicBezTo>
                    <a:pt x="138" y="211"/>
                    <a:pt x="137" y="211"/>
                    <a:pt x="137" y="210"/>
                  </a:cubicBezTo>
                  <a:cubicBezTo>
                    <a:pt x="136" y="210"/>
                    <a:pt x="136" y="210"/>
                    <a:pt x="135" y="211"/>
                  </a:cubicBezTo>
                  <a:cubicBezTo>
                    <a:pt x="135" y="211"/>
                    <a:pt x="135" y="212"/>
                    <a:pt x="134" y="212"/>
                  </a:cubicBezTo>
                  <a:cubicBezTo>
                    <a:pt x="134" y="213"/>
                    <a:pt x="134" y="213"/>
                    <a:pt x="134" y="213"/>
                  </a:cubicBezTo>
                  <a:cubicBezTo>
                    <a:pt x="132" y="213"/>
                    <a:pt x="130" y="213"/>
                    <a:pt x="128"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3" y="117"/>
                    <a:pt x="123"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2"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20" y="92"/>
                    <a:pt x="119" y="95"/>
                  </a:cubicBezTo>
                  <a:cubicBezTo>
                    <a:pt x="119" y="96"/>
                    <a:pt x="119" y="97"/>
                    <a:pt x="119"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7"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5"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10"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6"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80" y="212"/>
                  </a:cubicBezTo>
                  <a:cubicBezTo>
                    <a:pt x="78" y="212"/>
                    <a:pt x="77" y="212"/>
                    <a:pt x="77" y="213"/>
                  </a:cubicBezTo>
                  <a:cubicBezTo>
                    <a:pt x="76" y="213"/>
                    <a:pt x="76" y="213"/>
                    <a:pt x="76" y="212"/>
                  </a:cubicBezTo>
                  <a:cubicBezTo>
                    <a:pt x="76" y="212"/>
                    <a:pt x="76" y="212"/>
                    <a:pt x="77"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70"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70"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7" y="201"/>
                    <a:pt x="66" y="199"/>
                  </a:cubicBezTo>
                  <a:cubicBezTo>
                    <a:pt x="66" y="197"/>
                    <a:pt x="66" y="196"/>
                    <a:pt x="66" y="194"/>
                  </a:cubicBezTo>
                  <a:cubicBezTo>
                    <a:pt x="66" y="194"/>
                    <a:pt x="66" y="194"/>
                    <a:pt x="66" y="193"/>
                  </a:cubicBezTo>
                  <a:cubicBezTo>
                    <a:pt x="66"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2"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7" y="128"/>
                    <a:pt x="56" y="127"/>
                    <a:pt x="56" y="127"/>
                  </a:cubicBezTo>
                  <a:cubicBezTo>
                    <a:pt x="56" y="126"/>
                    <a:pt x="56" y="126"/>
                    <a:pt x="56" y="125"/>
                  </a:cubicBezTo>
                  <a:cubicBezTo>
                    <a:pt x="56" y="124"/>
                    <a:pt x="56" y="122"/>
                    <a:pt x="56"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4"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9"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40" y="199"/>
                    <a:pt x="40" y="199"/>
                    <a:pt x="40" y="199"/>
                  </a:cubicBezTo>
                  <a:cubicBezTo>
                    <a:pt x="40" y="200"/>
                    <a:pt x="40" y="200"/>
                    <a:pt x="40" y="201"/>
                  </a:cubicBezTo>
                  <a:cubicBezTo>
                    <a:pt x="38" y="201"/>
                    <a:pt x="37" y="200"/>
                    <a:pt x="37" y="199"/>
                  </a:cubicBezTo>
                  <a:cubicBezTo>
                    <a:pt x="37"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1" y="202"/>
                    <a:pt x="30" y="203"/>
                  </a:cubicBezTo>
                  <a:cubicBezTo>
                    <a:pt x="30" y="202"/>
                    <a:pt x="29" y="202"/>
                    <a:pt x="29"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8" y="208"/>
                    <a:pt x="27" y="209"/>
                  </a:cubicBezTo>
                  <a:cubicBezTo>
                    <a:pt x="27" y="208"/>
                    <a:pt x="26" y="208"/>
                    <a:pt x="26"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7"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2"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10" y="198"/>
                    <a:pt x="10" y="198"/>
                    <a:pt x="10" y="198"/>
                  </a:cubicBezTo>
                  <a:cubicBezTo>
                    <a:pt x="10" y="200"/>
                    <a:pt x="8" y="201"/>
                    <a:pt x="7"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5" y="208"/>
                    <a:pt x="5" y="208"/>
                  </a:cubicBezTo>
                  <a:cubicBezTo>
                    <a:pt x="6" y="208"/>
                    <a:pt x="6" y="209"/>
                    <a:pt x="7" y="209"/>
                  </a:cubicBezTo>
                  <a:cubicBezTo>
                    <a:pt x="7" y="209"/>
                    <a:pt x="7" y="209"/>
                    <a:pt x="7" y="209"/>
                  </a:cubicBezTo>
                  <a:cubicBezTo>
                    <a:pt x="7" y="209"/>
                    <a:pt x="7" y="208"/>
                    <a:pt x="7" y="208"/>
                  </a:cubicBezTo>
                  <a:cubicBezTo>
                    <a:pt x="8" y="208"/>
                    <a:pt x="8" y="208"/>
                    <a:pt x="8" y="208"/>
                  </a:cubicBezTo>
                  <a:cubicBezTo>
                    <a:pt x="8" y="208"/>
                    <a:pt x="8" y="208"/>
                    <a:pt x="9" y="208"/>
                  </a:cubicBezTo>
                  <a:lnTo>
                    <a:pt x="9" y="210"/>
                  </a:lnTo>
                  <a:cubicBezTo>
                    <a:pt x="7" y="210"/>
                    <a:pt x="7" y="210"/>
                    <a:pt x="6" y="210"/>
                  </a:cubicBezTo>
                  <a:cubicBezTo>
                    <a:pt x="5" y="210"/>
                    <a:pt x="4" y="210"/>
                    <a:pt x="4" y="209"/>
                  </a:cubicBezTo>
                  <a:cubicBezTo>
                    <a:pt x="4" y="209"/>
                    <a:pt x="3" y="209"/>
                    <a:pt x="4" y="210"/>
                  </a:cubicBezTo>
                  <a:cubicBezTo>
                    <a:pt x="4" y="211"/>
                    <a:pt x="4" y="211"/>
                    <a:pt x="4" y="212"/>
                  </a:cubicBezTo>
                  <a:cubicBezTo>
                    <a:pt x="3" y="211"/>
                    <a:pt x="3" y="211"/>
                    <a:pt x="2" y="211"/>
                  </a:cubicBezTo>
                  <a:cubicBezTo>
                    <a:pt x="1" y="211"/>
                    <a:pt x="1" y="211"/>
                    <a:pt x="0" y="210"/>
                  </a:cubicBezTo>
                  <a:cubicBezTo>
                    <a:pt x="1" y="209"/>
                    <a:pt x="1" y="208"/>
                    <a:pt x="1" y="208"/>
                  </a:cubicBezTo>
                  <a:cubicBezTo>
                    <a:pt x="0" y="207"/>
                    <a:pt x="0" y="206"/>
                    <a:pt x="0" y="204"/>
                  </a:cubicBezTo>
                  <a:cubicBezTo>
                    <a:pt x="0" y="204"/>
                    <a:pt x="1" y="204"/>
                    <a:pt x="1" y="203"/>
                  </a:cubicBezTo>
                  <a:cubicBezTo>
                    <a:pt x="2" y="203"/>
                    <a:pt x="2" y="203"/>
                    <a:pt x="2" y="202"/>
                  </a:cubicBezTo>
                  <a:cubicBezTo>
                    <a:pt x="2" y="202"/>
                    <a:pt x="2" y="202"/>
                    <a:pt x="2" y="202"/>
                  </a:cubicBezTo>
                  <a:cubicBezTo>
                    <a:pt x="2" y="202"/>
                    <a:pt x="2" y="202"/>
                    <a:pt x="2" y="201"/>
                  </a:cubicBezTo>
                  <a:cubicBezTo>
                    <a:pt x="1" y="201"/>
                    <a:pt x="1" y="201"/>
                    <a:pt x="1" y="201"/>
                  </a:cubicBezTo>
                  <a:cubicBezTo>
                    <a:pt x="1" y="201"/>
                    <a:pt x="1" y="201"/>
                    <a:pt x="0" y="201"/>
                  </a:cubicBezTo>
                  <a:cubicBezTo>
                    <a:pt x="1" y="172"/>
                    <a:pt x="1"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5" y="26"/>
                    <a:pt x="4" y="27"/>
                  </a:cubicBezTo>
                  <a:cubicBezTo>
                    <a:pt x="4" y="27"/>
                    <a:pt x="4" y="27"/>
                    <a:pt x="4" y="27"/>
                  </a:cubicBezTo>
                  <a:lnTo>
                    <a:pt x="4" y="28"/>
                  </a:lnTo>
                  <a:cubicBezTo>
                    <a:pt x="4" y="28"/>
                    <a:pt x="4" y="29"/>
                    <a:pt x="4"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1" y="19"/>
                    <a:pt x="1" y="19"/>
                    <a:pt x="1" y="18"/>
                  </a:cubicBezTo>
                  <a:cubicBezTo>
                    <a:pt x="1" y="18"/>
                    <a:pt x="1" y="17"/>
                    <a:pt x="0" y="17"/>
                  </a:cubicBezTo>
                  <a:cubicBezTo>
                    <a:pt x="1" y="16"/>
                    <a:pt x="1" y="16"/>
                    <a:pt x="2" y="16"/>
                  </a:cubicBezTo>
                  <a:cubicBezTo>
                    <a:pt x="2" y="15"/>
                    <a:pt x="2" y="14"/>
                    <a:pt x="2" y="14"/>
                  </a:cubicBezTo>
                  <a:cubicBezTo>
                    <a:pt x="3" y="14"/>
                    <a:pt x="3" y="13"/>
                    <a:pt x="4" y="13"/>
                  </a:cubicBezTo>
                  <a:cubicBezTo>
                    <a:pt x="4" y="13"/>
                    <a:pt x="3" y="12"/>
                    <a:pt x="3" y="12"/>
                  </a:cubicBezTo>
                  <a:cubicBezTo>
                    <a:pt x="3" y="12"/>
                    <a:pt x="2" y="12"/>
                    <a:pt x="2" y="12"/>
                  </a:cubicBezTo>
                  <a:cubicBezTo>
                    <a:pt x="2" y="12"/>
                    <a:pt x="1" y="12"/>
                    <a:pt x="1" y="12"/>
                  </a:cubicBezTo>
                  <a:cubicBezTo>
                    <a:pt x="1" y="12"/>
                    <a:pt x="1" y="12"/>
                    <a:pt x="0" y="12"/>
                  </a:cubicBezTo>
                  <a:cubicBezTo>
                    <a:pt x="1" y="11"/>
                    <a:pt x="1" y="10"/>
                    <a:pt x="1" y="10"/>
                  </a:cubicBezTo>
                  <a:cubicBezTo>
                    <a:pt x="0" y="9"/>
                    <a:pt x="1" y="8"/>
                    <a:pt x="1" y="7"/>
                  </a:cubicBezTo>
                  <a:cubicBezTo>
                    <a:pt x="1" y="7"/>
                    <a:pt x="2" y="7"/>
                    <a:pt x="2" y="7"/>
                  </a:cubicBezTo>
                  <a:cubicBezTo>
                    <a:pt x="2" y="7"/>
                    <a:pt x="3"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1" y="6"/>
                    <a:pt x="0" y="6"/>
                  </a:cubicBezTo>
                  <a:cubicBezTo>
                    <a:pt x="0" y="5"/>
                    <a:pt x="0" y="5"/>
                    <a:pt x="1" y="5"/>
                  </a:cubicBezTo>
                  <a:cubicBezTo>
                    <a:pt x="1" y="5"/>
                    <a:pt x="1" y="5"/>
                    <a:pt x="1" y="5"/>
                  </a:cubicBezTo>
                  <a:cubicBezTo>
                    <a:pt x="2" y="5"/>
                    <a:pt x="2" y="5"/>
                    <a:pt x="2" y="5"/>
                  </a:cubicBezTo>
                  <a:cubicBezTo>
                    <a:pt x="3" y="5"/>
                    <a:pt x="3" y="5"/>
                    <a:pt x="3" y="5"/>
                  </a:cubicBezTo>
                  <a:cubicBezTo>
                    <a:pt x="3" y="4"/>
                    <a:pt x="4"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2"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2"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10" y="6"/>
                    <a:pt x="10" y="6"/>
                    <a:pt x="11" y="6"/>
                  </a:cubicBezTo>
                  <a:cubicBezTo>
                    <a:pt x="11" y="6"/>
                    <a:pt x="11" y="6"/>
                    <a:pt x="12" y="6"/>
                  </a:cubicBezTo>
                  <a:cubicBezTo>
                    <a:pt x="12" y="6"/>
                    <a:pt x="13" y="6"/>
                    <a:pt x="13" y="7"/>
                  </a:cubicBezTo>
                  <a:cubicBezTo>
                    <a:pt x="13" y="7"/>
                    <a:pt x="13" y="7"/>
                    <a:pt x="14" y="7"/>
                  </a:cubicBezTo>
                  <a:cubicBezTo>
                    <a:pt x="14" y="6"/>
                    <a:pt x="14" y="6"/>
                    <a:pt x="14" y="6"/>
                  </a:cubicBezTo>
                  <a:cubicBezTo>
                    <a:pt x="15" y="6"/>
                    <a:pt x="15" y="6"/>
                    <a:pt x="15" y="5"/>
                  </a:cubicBezTo>
                  <a:cubicBezTo>
                    <a:pt x="16" y="5"/>
                    <a:pt x="16" y="5"/>
                    <a:pt x="17" y="5"/>
                  </a:cubicBezTo>
                  <a:cubicBezTo>
                    <a:pt x="17" y="5"/>
                    <a:pt x="17" y="5"/>
                    <a:pt x="17" y="5"/>
                  </a:cubicBezTo>
                  <a:cubicBezTo>
                    <a:pt x="17" y="5"/>
                    <a:pt x="17"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7"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3"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5" y="12"/>
                    <a:pt x="25" y="13"/>
                    <a:pt x="26" y="14"/>
                  </a:cubicBezTo>
                  <a:cubicBezTo>
                    <a:pt x="27" y="14"/>
                    <a:pt x="27" y="13"/>
                    <a:pt x="27" y="12"/>
                  </a:cubicBezTo>
                  <a:cubicBezTo>
                    <a:pt x="28" y="13"/>
                    <a:pt x="28" y="13"/>
                    <a:pt x="28" y="13"/>
                  </a:cubicBezTo>
                  <a:cubicBezTo>
                    <a:pt x="28" y="13"/>
                    <a:pt x="29" y="13"/>
                    <a:pt x="29" y="14"/>
                  </a:cubicBezTo>
                  <a:cubicBezTo>
                    <a:pt x="30" y="14"/>
                    <a:pt x="30" y="14"/>
                    <a:pt x="30" y="13"/>
                  </a:cubicBezTo>
                  <a:cubicBezTo>
                    <a:pt x="30" y="12"/>
                    <a:pt x="30" y="12"/>
                    <a:pt x="30" y="12"/>
                  </a:cubicBezTo>
                  <a:cubicBezTo>
                    <a:pt x="30" y="12"/>
                    <a:pt x="31" y="12"/>
                    <a:pt x="32" y="13"/>
                  </a:cubicBezTo>
                  <a:cubicBezTo>
                    <a:pt x="32" y="14"/>
                    <a:pt x="33" y="15"/>
                    <a:pt x="32" y="16"/>
                  </a:cubicBezTo>
                  <a:cubicBezTo>
                    <a:pt x="33" y="16"/>
                    <a:pt x="33" y="16"/>
                    <a:pt x="33" y="16"/>
                  </a:cubicBezTo>
                  <a:cubicBezTo>
                    <a:pt x="33" y="16"/>
                    <a:pt x="34" y="15"/>
                    <a:pt x="34" y="15"/>
                  </a:cubicBezTo>
                  <a:cubicBezTo>
                    <a:pt x="34" y="15"/>
                    <a:pt x="34" y="15"/>
                    <a:pt x="34" y="15"/>
                  </a:cubicBezTo>
                  <a:cubicBezTo>
                    <a:pt x="34" y="14"/>
                    <a:pt x="34" y="14"/>
                    <a:pt x="34" y="14"/>
                  </a:cubicBezTo>
                  <a:cubicBezTo>
                    <a:pt x="35" y="14"/>
                    <a:pt x="35" y="14"/>
                    <a:pt x="36" y="14"/>
                  </a:cubicBezTo>
                  <a:cubicBezTo>
                    <a:pt x="36" y="14"/>
                    <a:pt x="37" y="14"/>
                    <a:pt x="37" y="14"/>
                  </a:cubicBezTo>
                  <a:cubicBezTo>
                    <a:pt x="38"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4" y="11"/>
                    <a:pt x="44" y="11"/>
                  </a:cubicBezTo>
                  <a:cubicBezTo>
                    <a:pt x="44" y="11"/>
                    <a:pt x="44" y="11"/>
                    <a:pt x="44" y="11"/>
                  </a:cubicBezTo>
                  <a:cubicBezTo>
                    <a:pt x="45" y="10"/>
                    <a:pt x="45" y="10"/>
                    <a:pt x="45" y="10"/>
                  </a:cubicBezTo>
                  <a:cubicBezTo>
                    <a:pt x="46" y="9"/>
                    <a:pt x="46" y="9"/>
                    <a:pt x="46" y="8"/>
                  </a:cubicBezTo>
                  <a:cubicBezTo>
                    <a:pt x="46" y="8"/>
                    <a:pt x="46" y="8"/>
                    <a:pt x="46" y="8"/>
                  </a:cubicBezTo>
                  <a:cubicBezTo>
                    <a:pt x="46" y="8"/>
                    <a:pt x="46" y="8"/>
                    <a:pt x="46" y="8"/>
                  </a:cubicBezTo>
                  <a:cubicBezTo>
                    <a:pt x="45" y="7"/>
                    <a:pt x="45" y="7"/>
                    <a:pt x="45" y="7"/>
                  </a:cubicBezTo>
                  <a:cubicBezTo>
                    <a:pt x="45" y="7"/>
                    <a:pt x="44" y="7"/>
                    <a:pt x="44" y="7"/>
                  </a:cubicBezTo>
                  <a:cubicBezTo>
                    <a:pt x="43" y="7"/>
                    <a:pt x="43" y="7"/>
                    <a:pt x="43" y="7"/>
                  </a:cubicBezTo>
                  <a:cubicBezTo>
                    <a:pt x="43"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3"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3"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8" y="1"/>
                    <a:pt x="38" y="1"/>
                  </a:cubicBezTo>
                  <a:cubicBezTo>
                    <a:pt x="38" y="0"/>
                    <a:pt x="39" y="0"/>
                    <a:pt x="39" y="1"/>
                  </a:cubicBezTo>
                  <a:cubicBezTo>
                    <a:pt x="40" y="1"/>
                    <a:pt x="40" y="1"/>
                    <a:pt x="41" y="1"/>
                  </a:cubicBezTo>
                  <a:cubicBezTo>
                    <a:pt x="40" y="2"/>
                    <a:pt x="40" y="2"/>
                    <a:pt x="39" y="3"/>
                  </a:cubicBezTo>
                  <a:cubicBezTo>
                    <a:pt x="38" y="3"/>
                    <a:pt x="38" y="3"/>
                    <a:pt x="37" y="4"/>
                  </a:cubicBezTo>
                  <a:cubicBezTo>
                    <a:pt x="38" y="5"/>
                    <a:pt x="38" y="5"/>
                    <a:pt x="39" y="5"/>
                  </a:cubicBezTo>
                  <a:cubicBezTo>
                    <a:pt x="40" y="5"/>
                    <a:pt x="41" y="5"/>
                    <a:pt x="42" y="5"/>
                  </a:cubicBezTo>
                  <a:cubicBezTo>
                    <a:pt x="42" y="5"/>
                    <a:pt x="42" y="5"/>
                    <a:pt x="43" y="5"/>
                  </a:cubicBezTo>
                  <a:cubicBezTo>
                    <a:pt x="43" y="5"/>
                    <a:pt x="43" y="5"/>
                    <a:pt x="43" y="5"/>
                  </a:cubicBezTo>
                  <a:cubicBezTo>
                    <a:pt x="44" y="5"/>
                    <a:pt x="45" y="5"/>
                    <a:pt x="45" y="6"/>
                  </a:cubicBezTo>
                  <a:cubicBezTo>
                    <a:pt x="45" y="6"/>
                    <a:pt x="46" y="6"/>
                    <a:pt x="46" y="6"/>
                  </a:cubicBezTo>
                  <a:cubicBezTo>
                    <a:pt x="47" y="6"/>
                    <a:pt x="48" y="6"/>
                    <a:pt x="48" y="5"/>
                  </a:cubicBezTo>
                  <a:cubicBezTo>
                    <a:pt x="48" y="5"/>
                    <a:pt x="48" y="5"/>
                    <a:pt x="49" y="4"/>
                  </a:cubicBezTo>
                  <a:cubicBezTo>
                    <a:pt x="50" y="5"/>
                    <a:pt x="51" y="5"/>
                    <a:pt x="51" y="4"/>
                  </a:cubicBezTo>
                  <a:cubicBezTo>
                    <a:pt x="52" y="4"/>
                    <a:pt x="52" y="3"/>
                    <a:pt x="53" y="3"/>
                  </a:cubicBezTo>
                  <a:cubicBezTo>
                    <a:pt x="53" y="2"/>
                    <a:pt x="52" y="2"/>
                    <a:pt x="52" y="2"/>
                  </a:cubicBezTo>
                  <a:cubicBezTo>
                    <a:pt x="52" y="1"/>
                    <a:pt x="52" y="1"/>
                    <a:pt x="52" y="1"/>
                  </a:cubicBezTo>
                  <a:cubicBezTo>
                    <a:pt x="53" y="1"/>
                    <a:pt x="53" y="1"/>
                    <a:pt x="54" y="1"/>
                  </a:cubicBezTo>
                  <a:cubicBezTo>
                    <a:pt x="54" y="1"/>
                    <a:pt x="55" y="1"/>
                    <a:pt x="55" y="1"/>
                  </a:cubicBezTo>
                  <a:cubicBezTo>
                    <a:pt x="56" y="1"/>
                    <a:pt x="56" y="1"/>
                    <a:pt x="56" y="2"/>
                  </a:cubicBezTo>
                  <a:cubicBezTo>
                    <a:pt x="57"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60" y="1"/>
                    <a:pt x="60" y="1"/>
                  </a:cubicBezTo>
                  <a:cubicBezTo>
                    <a:pt x="61" y="1"/>
                    <a:pt x="61" y="1"/>
                    <a:pt x="62" y="1"/>
                  </a:cubicBezTo>
                  <a:cubicBezTo>
                    <a:pt x="62" y="1"/>
                    <a:pt x="63" y="1"/>
                    <a:pt x="63" y="1"/>
                  </a:cubicBezTo>
                  <a:cubicBezTo>
                    <a:pt x="64" y="0"/>
                    <a:pt x="64" y="0"/>
                    <a:pt x="64" y="1"/>
                  </a:cubicBezTo>
                  <a:cubicBezTo>
                    <a:pt x="64" y="1"/>
                    <a:pt x="64" y="2"/>
                    <a:pt x="65" y="2"/>
                  </a:cubicBezTo>
                  <a:cubicBezTo>
                    <a:pt x="66" y="2"/>
                    <a:pt x="66" y="1"/>
                    <a:pt x="66" y="1"/>
                  </a:cubicBezTo>
                  <a:cubicBezTo>
                    <a:pt x="67" y="1"/>
                    <a:pt x="67" y="1"/>
                    <a:pt x="67" y="1"/>
                  </a:cubicBezTo>
                  <a:cubicBezTo>
                    <a:pt x="68" y="0"/>
                    <a:pt x="69" y="0"/>
                    <a:pt x="69" y="1"/>
                  </a:cubicBezTo>
                  <a:cubicBezTo>
                    <a:pt x="69" y="1"/>
                    <a:pt x="69" y="1"/>
                    <a:pt x="70" y="2"/>
                  </a:cubicBezTo>
                  <a:cubicBezTo>
                    <a:pt x="70" y="2"/>
                    <a:pt x="71" y="2"/>
                    <a:pt x="71" y="1"/>
                  </a:cubicBezTo>
                  <a:cubicBezTo>
                    <a:pt x="71" y="1"/>
                    <a:pt x="72" y="1"/>
                    <a:pt x="72" y="1"/>
                  </a:cubicBezTo>
                  <a:cubicBezTo>
                    <a:pt x="72" y="3"/>
                    <a:pt x="72" y="4"/>
                    <a:pt x="72" y="4"/>
                  </a:cubicBezTo>
                  <a:cubicBezTo>
                    <a:pt x="73" y="5"/>
                    <a:pt x="73" y="6"/>
                    <a:pt x="73" y="7"/>
                  </a:cubicBezTo>
                  <a:cubicBezTo>
                    <a:pt x="72" y="7"/>
                    <a:pt x="71" y="7"/>
                    <a:pt x="70" y="7"/>
                  </a:cubicBezTo>
                  <a:cubicBezTo>
                    <a:pt x="69" y="7"/>
                    <a:pt x="69" y="6"/>
                    <a:pt x="68" y="6"/>
                  </a:cubicBezTo>
                  <a:cubicBezTo>
                    <a:pt x="67" y="6"/>
                    <a:pt x="66" y="6"/>
                    <a:pt x="65" y="6"/>
                  </a:cubicBezTo>
                  <a:cubicBezTo>
                    <a:pt x="64" y="7"/>
                    <a:pt x="63" y="7"/>
                    <a:pt x="63"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60" y="4"/>
                    <a:pt x="59" y="4"/>
                    <a:pt x="59" y="5"/>
                  </a:cubicBezTo>
                  <a:cubicBezTo>
                    <a:pt x="58" y="4"/>
                    <a:pt x="57" y="4"/>
                    <a:pt x="57" y="4"/>
                  </a:cubicBezTo>
                  <a:cubicBezTo>
                    <a:pt x="56" y="5"/>
                    <a:pt x="55" y="5"/>
                    <a:pt x="54" y="4"/>
                  </a:cubicBezTo>
                  <a:close/>
                  <a:moveTo>
                    <a:pt x="143" y="211"/>
                  </a:moveTo>
                  <a:cubicBezTo>
                    <a:pt x="143" y="211"/>
                    <a:pt x="144" y="211"/>
                    <a:pt x="144" y="211"/>
                  </a:cubicBezTo>
                  <a:cubicBezTo>
                    <a:pt x="144" y="211"/>
                    <a:pt x="145" y="212"/>
                    <a:pt x="145" y="212"/>
                  </a:cubicBezTo>
                  <a:cubicBezTo>
                    <a:pt x="145" y="211"/>
                    <a:pt x="145" y="210"/>
                    <a:pt x="144" y="210"/>
                  </a:cubicBezTo>
                  <a:cubicBezTo>
                    <a:pt x="144" y="210"/>
                    <a:pt x="143" y="211"/>
                    <a:pt x="143" y="211"/>
                  </a:cubicBezTo>
                  <a:close/>
                  <a:moveTo>
                    <a:pt x="161" y="213"/>
                  </a:moveTo>
                  <a:cubicBezTo>
                    <a:pt x="161" y="213"/>
                    <a:pt x="161" y="213"/>
                    <a:pt x="161" y="212"/>
                  </a:cubicBezTo>
                  <a:cubicBezTo>
                    <a:pt x="162" y="212"/>
                    <a:pt x="162" y="212"/>
                    <a:pt x="162" y="211"/>
                  </a:cubicBezTo>
                  <a:cubicBezTo>
                    <a:pt x="162" y="211"/>
                    <a:pt x="162" y="210"/>
                    <a:pt x="162"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2"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8" y="208"/>
                  </a:cubicBezTo>
                  <a:cubicBezTo>
                    <a:pt x="37" y="208"/>
                    <a:pt x="37" y="209"/>
                    <a:pt x="37" y="209"/>
                  </a:cubicBezTo>
                  <a:cubicBezTo>
                    <a:pt x="37" y="209"/>
                    <a:pt x="37" y="209"/>
                    <a:pt x="37" y="210"/>
                  </a:cubicBezTo>
                  <a:cubicBezTo>
                    <a:pt x="37" y="210"/>
                    <a:pt x="37" y="210"/>
                    <a:pt x="37" y="210"/>
                  </a:cubicBezTo>
                  <a:cubicBezTo>
                    <a:pt x="38" y="210"/>
                    <a:pt x="38" y="210"/>
                    <a:pt x="39"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9"/>
                    <a:pt x="12" y="208"/>
                    <a:pt x="12" y="208"/>
                  </a:cubicBezTo>
                  <a:cubicBezTo>
                    <a:pt x="13" y="208"/>
                    <a:pt x="13" y="207"/>
                    <a:pt x="13" y="206"/>
                  </a:cubicBezTo>
                  <a:cubicBezTo>
                    <a:pt x="12" y="206"/>
                    <a:pt x="12" y="206"/>
                    <a:pt x="11" y="207"/>
                  </a:cubicBezTo>
                  <a:cubicBezTo>
                    <a:pt x="11" y="208"/>
                    <a:pt x="11" y="208"/>
                    <a:pt x="11" y="209"/>
                  </a:cubicBezTo>
                  <a:close/>
                  <a:moveTo>
                    <a:pt x="15" y="207"/>
                  </a:moveTo>
                  <a:cubicBezTo>
                    <a:pt x="15" y="207"/>
                    <a:pt x="15" y="207"/>
                    <a:pt x="16" y="208"/>
                  </a:cubicBezTo>
                  <a:cubicBezTo>
                    <a:pt x="16" y="208"/>
                    <a:pt x="16" y="209"/>
                    <a:pt x="17" y="209"/>
                  </a:cubicBezTo>
                  <a:cubicBezTo>
                    <a:pt x="17" y="209"/>
                    <a:pt x="17" y="209"/>
                    <a:pt x="18"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3" y="204"/>
                    <a:pt x="151" y="204"/>
                  </a:cubicBezTo>
                  <a:cubicBezTo>
                    <a:pt x="151" y="205"/>
                    <a:pt x="151" y="205"/>
                    <a:pt x="151"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6" y="204"/>
                  </a:moveTo>
                  <a:cubicBezTo>
                    <a:pt x="165"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10"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5" y="202"/>
                    <a:pt x="154" y="202"/>
                  </a:cubicBezTo>
                  <a:cubicBezTo>
                    <a:pt x="153" y="202"/>
                    <a:pt x="153" y="202"/>
                    <a:pt x="153" y="202"/>
                  </a:cubicBezTo>
                  <a:cubicBezTo>
                    <a:pt x="153" y="202"/>
                    <a:pt x="154" y="202"/>
                    <a:pt x="154" y="203"/>
                  </a:cubicBezTo>
                  <a:cubicBezTo>
                    <a:pt x="154" y="203"/>
                    <a:pt x="154" y="203"/>
                    <a:pt x="155"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2" y="203"/>
                    <a:pt x="162" y="203"/>
                    <a:pt x="163" y="203"/>
                  </a:cubicBezTo>
                  <a:cubicBezTo>
                    <a:pt x="164" y="203"/>
                    <a:pt x="164" y="203"/>
                    <a:pt x="164" y="202"/>
                  </a:cubicBezTo>
                  <a:cubicBezTo>
                    <a:pt x="163" y="201"/>
                    <a:pt x="162" y="202"/>
                    <a:pt x="161" y="202"/>
                  </a:cubicBezTo>
                  <a:close/>
                  <a:moveTo>
                    <a:pt x="42"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3" y="201"/>
                    <a:pt x="42" y="201"/>
                  </a:cubicBezTo>
                  <a:cubicBezTo>
                    <a:pt x="42" y="201"/>
                    <a:pt x="42" y="201"/>
                    <a:pt x="42" y="201"/>
                  </a:cubicBezTo>
                  <a:cubicBezTo>
                    <a:pt x="41" y="201"/>
                    <a:pt x="41" y="202"/>
                    <a:pt x="41" y="202"/>
                  </a:cubicBezTo>
                  <a:cubicBezTo>
                    <a:pt x="41" y="203"/>
                    <a:pt x="41" y="203"/>
                    <a:pt x="42"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8"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1" y="199"/>
                    <a:pt x="151" y="200"/>
                    <a:pt x="151"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6" y="200"/>
                  </a:cubicBezTo>
                  <a:cubicBezTo>
                    <a:pt x="166" y="200"/>
                    <a:pt x="166" y="200"/>
                    <a:pt x="166" y="199"/>
                  </a:cubicBezTo>
                  <a:cubicBezTo>
                    <a:pt x="166" y="199"/>
                    <a:pt x="166" y="199"/>
                    <a:pt x="166"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6" y="198"/>
                    <a:pt x="155" y="198"/>
                    <a:pt x="155" y="198"/>
                  </a:cubicBezTo>
                  <a:cubicBezTo>
                    <a:pt x="155" y="199"/>
                    <a:pt x="155" y="199"/>
                    <a:pt x="154" y="199"/>
                  </a:cubicBezTo>
                  <a:cubicBezTo>
                    <a:pt x="154" y="199"/>
                    <a:pt x="153" y="200"/>
                    <a:pt x="153" y="200"/>
                  </a:cubicBezTo>
                  <a:close/>
                  <a:moveTo>
                    <a:pt x="42" y="199"/>
                  </a:moveTo>
                  <a:cubicBezTo>
                    <a:pt x="43" y="199"/>
                    <a:pt x="43" y="199"/>
                    <a:pt x="44" y="199"/>
                  </a:cubicBezTo>
                  <a:cubicBezTo>
                    <a:pt x="45"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70" y="200"/>
                    <a:pt x="170" y="200"/>
                  </a:cubicBezTo>
                  <a:cubicBezTo>
                    <a:pt x="170" y="200"/>
                    <a:pt x="170" y="200"/>
                    <a:pt x="170" y="200"/>
                  </a:cubicBezTo>
                  <a:cubicBezTo>
                    <a:pt x="170" y="201"/>
                    <a:pt x="170" y="201"/>
                    <a:pt x="171"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2" y="197"/>
                    <a:pt x="161" y="197"/>
                    <a:pt x="161" y="196"/>
                  </a:cubicBezTo>
                  <a:cubicBezTo>
                    <a:pt x="161" y="196"/>
                    <a:pt x="161" y="196"/>
                    <a:pt x="161" y="196"/>
                  </a:cubicBezTo>
                  <a:cubicBezTo>
                    <a:pt x="161" y="196"/>
                    <a:pt x="160" y="196"/>
                    <a:pt x="160" y="197"/>
                  </a:cubicBezTo>
                  <a:cubicBezTo>
                    <a:pt x="160" y="197"/>
                    <a:pt x="161" y="197"/>
                    <a:pt x="161" y="198"/>
                  </a:cubicBezTo>
                  <a:cubicBezTo>
                    <a:pt x="161" y="198"/>
                    <a:pt x="162" y="198"/>
                    <a:pt x="162" y="197"/>
                  </a:cubicBezTo>
                  <a:close/>
                  <a:moveTo>
                    <a:pt x="159" y="196"/>
                  </a:moveTo>
                  <a:cubicBezTo>
                    <a:pt x="159" y="196"/>
                    <a:pt x="159" y="196"/>
                    <a:pt x="158" y="196"/>
                  </a:cubicBezTo>
                  <a:cubicBezTo>
                    <a:pt x="158" y="196"/>
                    <a:pt x="158" y="196"/>
                    <a:pt x="158" y="196"/>
                  </a:cubicBezTo>
                  <a:cubicBezTo>
                    <a:pt x="158" y="196"/>
                    <a:pt x="159" y="196"/>
                    <a:pt x="159" y="196"/>
                  </a:cubicBezTo>
                  <a:cubicBezTo>
                    <a:pt x="159" y="196"/>
                    <a:pt x="159" y="196"/>
                    <a:pt x="159" y="196"/>
                  </a:cubicBezTo>
                  <a:close/>
                  <a:moveTo>
                    <a:pt x="168" y="196"/>
                  </a:moveTo>
                  <a:cubicBezTo>
                    <a:pt x="169" y="196"/>
                    <a:pt x="170"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8" y="193"/>
                    <a:pt x="157" y="193"/>
                    <a:pt x="157" y="193"/>
                  </a:cubicBezTo>
                  <a:cubicBezTo>
                    <a:pt x="157" y="193"/>
                    <a:pt x="157" y="193"/>
                    <a:pt x="157" y="193"/>
                  </a:cubicBezTo>
                  <a:cubicBezTo>
                    <a:pt x="157" y="193"/>
                    <a:pt x="157" y="193"/>
                    <a:pt x="157" y="194"/>
                  </a:cubicBezTo>
                  <a:cubicBezTo>
                    <a:pt x="157" y="194"/>
                    <a:pt x="158"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5" y="194"/>
                    <a:pt x="154" y="194"/>
                    <a:pt x="154" y="194"/>
                  </a:cubicBezTo>
                  <a:cubicBezTo>
                    <a:pt x="154" y="194"/>
                    <a:pt x="154" y="194"/>
                    <a:pt x="154" y="194"/>
                  </a:cubicBezTo>
                  <a:cubicBezTo>
                    <a:pt x="153" y="194"/>
                    <a:pt x="153" y="194"/>
                    <a:pt x="153" y="193"/>
                  </a:cubicBezTo>
                  <a:cubicBezTo>
                    <a:pt x="153" y="193"/>
                    <a:pt x="152" y="193"/>
                    <a:pt x="151" y="193"/>
                  </a:cubicBezTo>
                  <a:cubicBezTo>
                    <a:pt x="151" y="194"/>
                    <a:pt x="152" y="194"/>
                    <a:pt x="152" y="195"/>
                  </a:cubicBezTo>
                  <a:cubicBezTo>
                    <a:pt x="153" y="195"/>
                    <a:pt x="154" y="195"/>
                    <a:pt x="155" y="195"/>
                  </a:cubicBezTo>
                  <a:close/>
                  <a:moveTo>
                    <a:pt x="167" y="192"/>
                  </a:moveTo>
                  <a:cubicBezTo>
                    <a:pt x="168" y="192"/>
                    <a:pt x="168" y="192"/>
                    <a:pt x="168" y="192"/>
                  </a:cubicBezTo>
                  <a:cubicBezTo>
                    <a:pt x="168" y="192"/>
                    <a:pt x="169" y="192"/>
                    <a:pt x="168" y="192"/>
                  </a:cubicBezTo>
                  <a:lnTo>
                    <a:pt x="168" y="192"/>
                  </a:lnTo>
                  <a:cubicBezTo>
                    <a:pt x="168" y="192"/>
                    <a:pt x="168" y="192"/>
                    <a:pt x="167" y="192"/>
                  </a:cubicBezTo>
                  <a:cubicBezTo>
                    <a:pt x="167" y="192"/>
                    <a:pt x="167" y="192"/>
                    <a:pt x="167" y="192"/>
                  </a:cubicBezTo>
                  <a:close/>
                  <a:moveTo>
                    <a:pt x="136" y="48"/>
                  </a:moveTo>
                  <a:cubicBezTo>
                    <a:pt x="137" y="48"/>
                    <a:pt x="138"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7" y="46"/>
                    <a:pt x="167" y="47"/>
                    <a:pt x="168" y="47"/>
                  </a:cubicBezTo>
                  <a:cubicBezTo>
                    <a:pt x="168" y="47"/>
                    <a:pt x="168" y="47"/>
                    <a:pt x="169" y="47"/>
                  </a:cubicBezTo>
                  <a:cubicBezTo>
                    <a:pt x="169" y="47"/>
                    <a:pt x="169" y="47"/>
                    <a:pt x="169" y="47"/>
                  </a:cubicBezTo>
                  <a:lnTo>
                    <a:pt x="170" y="47"/>
                  </a:lnTo>
                  <a:cubicBezTo>
                    <a:pt x="170" y="47"/>
                    <a:pt x="170" y="47"/>
                    <a:pt x="170" y="46"/>
                  </a:cubicBezTo>
                  <a:cubicBezTo>
                    <a:pt x="170" y="45"/>
                    <a:pt x="170" y="45"/>
                    <a:pt x="170" y="44"/>
                  </a:cubicBezTo>
                  <a:cubicBezTo>
                    <a:pt x="169" y="44"/>
                    <a:pt x="169" y="43"/>
                    <a:pt x="169" y="43"/>
                  </a:cubicBezTo>
                  <a:cubicBezTo>
                    <a:pt x="168" y="43"/>
                    <a:pt x="168" y="43"/>
                    <a:pt x="167" y="43"/>
                  </a:cubicBezTo>
                  <a:cubicBezTo>
                    <a:pt x="167" y="44"/>
                    <a:pt x="166" y="44"/>
                    <a:pt x="165" y="44"/>
                  </a:cubicBezTo>
                  <a:cubicBezTo>
                    <a:pt x="165" y="43"/>
                    <a:pt x="165" y="43"/>
                    <a:pt x="165" y="42"/>
                  </a:cubicBezTo>
                  <a:cubicBezTo>
                    <a:pt x="166" y="42"/>
                    <a:pt x="165" y="42"/>
                    <a:pt x="165" y="42"/>
                  </a:cubicBezTo>
                  <a:cubicBezTo>
                    <a:pt x="165" y="42"/>
                    <a:pt x="164" y="42"/>
                    <a:pt x="164" y="43"/>
                  </a:cubicBezTo>
                  <a:cubicBezTo>
                    <a:pt x="164" y="43"/>
                    <a:pt x="164" y="43"/>
                    <a:pt x="164"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8"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70" y="26"/>
                    <a:pt x="169" y="26"/>
                  </a:cubicBezTo>
                  <a:cubicBezTo>
                    <a:pt x="169" y="26"/>
                    <a:pt x="169" y="26"/>
                    <a:pt x="169" y="26"/>
                  </a:cubicBezTo>
                  <a:cubicBezTo>
                    <a:pt x="169" y="26"/>
                    <a:pt x="169" y="26"/>
                    <a:pt x="169" y="26"/>
                  </a:cubicBezTo>
                  <a:cubicBezTo>
                    <a:pt x="169" y="27"/>
                    <a:pt x="170"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8"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2" y="27"/>
                  </a:moveTo>
                  <a:cubicBezTo>
                    <a:pt x="162" y="27"/>
                    <a:pt x="162" y="27"/>
                    <a:pt x="163" y="27"/>
                  </a:cubicBezTo>
                  <a:cubicBezTo>
                    <a:pt x="164" y="27"/>
                    <a:pt x="164" y="27"/>
                    <a:pt x="164" y="26"/>
                  </a:cubicBezTo>
                  <a:cubicBezTo>
                    <a:pt x="163" y="26"/>
                    <a:pt x="163" y="26"/>
                    <a:pt x="162" y="26"/>
                  </a:cubicBezTo>
                  <a:cubicBezTo>
                    <a:pt x="162" y="25"/>
                    <a:pt x="161" y="25"/>
                    <a:pt x="160" y="25"/>
                  </a:cubicBezTo>
                  <a:cubicBezTo>
                    <a:pt x="160" y="26"/>
                    <a:pt x="160" y="26"/>
                    <a:pt x="160" y="26"/>
                  </a:cubicBezTo>
                  <a:cubicBezTo>
                    <a:pt x="160" y="26"/>
                    <a:pt x="161" y="26"/>
                    <a:pt x="161" y="26"/>
                  </a:cubicBezTo>
                  <a:cubicBezTo>
                    <a:pt x="161" y="26"/>
                    <a:pt x="161" y="26"/>
                    <a:pt x="162" y="26"/>
                  </a:cubicBezTo>
                  <a:cubicBezTo>
                    <a:pt x="162" y="26"/>
                    <a:pt x="162" y="26"/>
                    <a:pt x="162"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4" y="22"/>
                    <a:pt x="163" y="22"/>
                  </a:cubicBezTo>
                  <a:cubicBezTo>
                    <a:pt x="163" y="22"/>
                    <a:pt x="162" y="22"/>
                    <a:pt x="162" y="22"/>
                  </a:cubicBezTo>
                  <a:cubicBezTo>
                    <a:pt x="162" y="23"/>
                    <a:pt x="162" y="23"/>
                    <a:pt x="163" y="23"/>
                  </a:cubicBezTo>
                  <a:cubicBezTo>
                    <a:pt x="163" y="23"/>
                    <a:pt x="163" y="23"/>
                    <a:pt x="163" y="23"/>
                  </a:cubicBezTo>
                  <a:close/>
                  <a:moveTo>
                    <a:pt x="162" y="23"/>
                  </a:moveTo>
                  <a:cubicBezTo>
                    <a:pt x="162" y="22"/>
                    <a:pt x="162" y="21"/>
                    <a:pt x="162" y="21"/>
                  </a:cubicBezTo>
                  <a:cubicBezTo>
                    <a:pt x="163" y="20"/>
                    <a:pt x="163" y="20"/>
                    <a:pt x="163" y="19"/>
                  </a:cubicBezTo>
                  <a:cubicBezTo>
                    <a:pt x="162" y="19"/>
                    <a:pt x="162" y="19"/>
                    <a:pt x="162" y="20"/>
                  </a:cubicBezTo>
                  <a:cubicBezTo>
                    <a:pt x="161" y="20"/>
                    <a:pt x="161" y="20"/>
                    <a:pt x="160" y="21"/>
                  </a:cubicBezTo>
                  <a:cubicBezTo>
                    <a:pt x="160" y="21"/>
                    <a:pt x="160" y="21"/>
                    <a:pt x="160" y="22"/>
                  </a:cubicBezTo>
                  <a:cubicBezTo>
                    <a:pt x="160" y="22"/>
                    <a:pt x="161" y="23"/>
                    <a:pt x="162" y="23"/>
                  </a:cubicBezTo>
                  <a:close/>
                  <a:moveTo>
                    <a:pt x="166" y="20"/>
                  </a:moveTo>
                  <a:cubicBezTo>
                    <a:pt x="166" y="20"/>
                    <a:pt x="166" y="19"/>
                    <a:pt x="167" y="19"/>
                  </a:cubicBezTo>
                  <a:cubicBezTo>
                    <a:pt x="167" y="18"/>
                    <a:pt x="167" y="18"/>
                    <a:pt x="166" y="18"/>
                  </a:cubicBezTo>
                  <a:cubicBezTo>
                    <a:pt x="166" y="18"/>
                    <a:pt x="166" y="18"/>
                    <a:pt x="165" y="19"/>
                  </a:cubicBezTo>
                  <a:cubicBezTo>
                    <a:pt x="165" y="19"/>
                    <a:pt x="165" y="20"/>
                    <a:pt x="166" y="20"/>
                  </a:cubicBezTo>
                  <a:close/>
                  <a:moveTo>
                    <a:pt x="158" y="16"/>
                  </a:moveTo>
                  <a:cubicBezTo>
                    <a:pt x="158" y="16"/>
                    <a:pt x="158" y="16"/>
                    <a:pt x="159" y="16"/>
                  </a:cubicBezTo>
                  <a:cubicBezTo>
                    <a:pt x="159" y="16"/>
                    <a:pt x="159" y="16"/>
                    <a:pt x="159" y="15"/>
                  </a:cubicBezTo>
                  <a:lnTo>
                    <a:pt x="158" y="15"/>
                  </a:lnTo>
                  <a:lnTo>
                    <a:pt x="158"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9" y="11"/>
                    <a:pt x="29" y="11"/>
                    <a:pt x="29" y="11"/>
                  </a:cubicBezTo>
                  <a:cubicBezTo>
                    <a:pt x="30" y="11"/>
                    <a:pt x="30" y="10"/>
                    <a:pt x="30" y="10"/>
                  </a:cubicBezTo>
                  <a:cubicBezTo>
                    <a:pt x="29" y="10"/>
                    <a:pt x="28" y="10"/>
                    <a:pt x="28" y="11"/>
                  </a:cubicBezTo>
                  <a:close/>
                  <a:moveTo>
                    <a:pt x="168" y="9"/>
                  </a:moveTo>
                  <a:cubicBezTo>
                    <a:pt x="168" y="9"/>
                    <a:pt x="168" y="9"/>
                    <a:pt x="168" y="9"/>
                  </a:cubicBezTo>
                  <a:cubicBezTo>
                    <a:pt x="168" y="9"/>
                    <a:pt x="168" y="9"/>
                    <a:pt x="168" y="9"/>
                  </a:cubicBezTo>
                  <a:cubicBezTo>
                    <a:pt x="168" y="9"/>
                    <a:pt x="168" y="9"/>
                    <a:pt x="168" y="9"/>
                  </a:cubicBezTo>
                  <a:cubicBezTo>
                    <a:pt x="169" y="9"/>
                    <a:pt x="169" y="9"/>
                    <a:pt x="168" y="9"/>
                  </a:cubicBezTo>
                  <a:close/>
                  <a:moveTo>
                    <a:pt x="41" y="10"/>
                  </a:moveTo>
                  <a:lnTo>
                    <a:pt x="42" y="10"/>
                  </a:lnTo>
                  <a:cubicBezTo>
                    <a:pt x="42" y="9"/>
                    <a:pt x="42" y="9"/>
                    <a:pt x="41" y="9"/>
                  </a:cubicBezTo>
                  <a:lnTo>
                    <a:pt x="41" y="10"/>
                  </a:lnTo>
                  <a:close/>
                  <a:moveTo>
                    <a:pt x="24" y="9"/>
                  </a:moveTo>
                  <a:cubicBezTo>
                    <a:pt x="24" y="9"/>
                    <a:pt x="24" y="9"/>
                    <a:pt x="24" y="9"/>
                  </a:cubicBezTo>
                  <a:cubicBezTo>
                    <a:pt x="25"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6" y="5"/>
                    <a:pt x="26" y="5"/>
                    <a:pt x="26" y="5"/>
                  </a:cubicBezTo>
                  <a:cubicBezTo>
                    <a:pt x="26" y="5"/>
                    <a:pt x="26" y="5"/>
                    <a:pt x="26" y="5"/>
                  </a:cubicBezTo>
                  <a:close/>
                  <a:moveTo>
                    <a:pt x="161" y="4"/>
                  </a:moveTo>
                  <a:cubicBezTo>
                    <a:pt x="162" y="4"/>
                    <a:pt x="163" y="4"/>
                    <a:pt x="164" y="3"/>
                  </a:cubicBezTo>
                  <a:cubicBezTo>
                    <a:pt x="163" y="4"/>
                    <a:pt x="163" y="4"/>
                    <a:pt x="162" y="3"/>
                  </a:cubicBezTo>
                  <a:cubicBezTo>
                    <a:pt x="161" y="3"/>
                    <a:pt x="161" y="4"/>
                    <a:pt x="161" y="4"/>
                  </a:cubicBezTo>
                  <a:close/>
                  <a:moveTo>
                    <a:pt x="151" y="4"/>
                  </a:moveTo>
                  <a:cubicBezTo>
                    <a:pt x="151" y="3"/>
                    <a:pt x="151"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2" y="4"/>
                    <a:pt x="151" y="4"/>
                  </a:cubicBezTo>
                  <a:close/>
                  <a:moveTo>
                    <a:pt x="168" y="3"/>
                  </a:moveTo>
                  <a:lnTo>
                    <a:pt x="168" y="3"/>
                  </a:lnTo>
                  <a:lnTo>
                    <a:pt x="169" y="2"/>
                  </a:lnTo>
                  <a:lnTo>
                    <a:pt x="168" y="2"/>
                  </a:lnTo>
                  <a:lnTo>
                    <a:pt x="168" y="3"/>
                  </a:lnTo>
                  <a:close/>
                  <a:moveTo>
                    <a:pt x="21" y="3"/>
                  </a:moveTo>
                  <a:cubicBezTo>
                    <a:pt x="21" y="3"/>
                    <a:pt x="22" y="3"/>
                    <a:pt x="22" y="3"/>
                  </a:cubicBezTo>
                  <a:cubicBezTo>
                    <a:pt x="22" y="3"/>
                    <a:pt x="22" y="2"/>
                    <a:pt x="22" y="2"/>
                  </a:cubicBezTo>
                  <a:lnTo>
                    <a:pt x="21"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5"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9" y="3"/>
                  </a:cubicBezTo>
                  <a:cubicBezTo>
                    <a:pt x="49" y="2"/>
                    <a:pt x="49" y="2"/>
                    <a:pt x="49" y="1"/>
                  </a:cubicBezTo>
                  <a:cubicBezTo>
                    <a:pt x="49"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3"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6" y="3"/>
                  </a:cubicBezTo>
                  <a:cubicBezTo>
                    <a:pt x="106" y="2"/>
                    <a:pt x="106" y="2"/>
                    <a:pt x="106" y="1"/>
                  </a:cubicBezTo>
                  <a:cubicBezTo>
                    <a:pt x="106"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1" y="2"/>
                  </a:cubicBezTo>
                  <a:cubicBezTo>
                    <a:pt x="101" y="2"/>
                    <a:pt x="101" y="2"/>
                    <a:pt x="101" y="1"/>
                  </a:cubicBezTo>
                  <a:cubicBezTo>
                    <a:pt x="99" y="1"/>
                    <a:pt x="99"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1" y="4"/>
                    <a:pt x="110" y="4"/>
                    <a:pt x="110" y="4"/>
                  </a:cubicBezTo>
                  <a:cubicBezTo>
                    <a:pt x="111" y="4"/>
                    <a:pt x="111" y="5"/>
                    <a:pt x="111" y="6"/>
                  </a:cubicBezTo>
                  <a:cubicBezTo>
                    <a:pt x="111" y="6"/>
                    <a:pt x="111" y="7"/>
                    <a:pt x="111" y="8"/>
                  </a:cubicBezTo>
                  <a:cubicBezTo>
                    <a:pt x="112" y="8"/>
                    <a:pt x="113" y="8"/>
                    <a:pt x="113" y="7"/>
                  </a:cubicBezTo>
                  <a:cubicBezTo>
                    <a:pt x="113" y="6"/>
                    <a:pt x="114" y="6"/>
                    <a:pt x="113" y="5"/>
                  </a:cubicBezTo>
                  <a:cubicBezTo>
                    <a:pt x="114" y="5"/>
                    <a:pt x="115" y="5"/>
                    <a:pt x="116" y="6"/>
                  </a:cubicBezTo>
                  <a:cubicBezTo>
                    <a:pt x="116" y="6"/>
                    <a:pt x="117" y="7"/>
                    <a:pt x="118" y="7"/>
                  </a:cubicBezTo>
                  <a:cubicBezTo>
                    <a:pt x="118" y="7"/>
                    <a:pt x="118" y="7"/>
                    <a:pt x="119" y="6"/>
                  </a:cubicBezTo>
                  <a:cubicBezTo>
                    <a:pt x="119" y="6"/>
                    <a:pt x="119" y="5"/>
                    <a:pt x="119" y="5"/>
                  </a:cubicBezTo>
                  <a:cubicBezTo>
                    <a:pt x="119" y="5"/>
                    <a:pt x="120" y="5"/>
                    <a:pt x="120" y="5"/>
                  </a:cubicBezTo>
                  <a:cubicBezTo>
                    <a:pt x="120" y="5"/>
                    <a:pt x="121" y="5"/>
                    <a:pt x="121" y="5"/>
                  </a:cubicBezTo>
                  <a:cubicBezTo>
                    <a:pt x="121" y="6"/>
                    <a:pt x="121" y="6"/>
                    <a:pt x="121" y="7"/>
                  </a:cubicBezTo>
                  <a:cubicBezTo>
                    <a:pt x="120" y="7"/>
                    <a:pt x="120" y="7"/>
                    <a:pt x="119" y="7"/>
                  </a:cubicBezTo>
                  <a:cubicBezTo>
                    <a:pt x="119" y="7"/>
                    <a:pt x="118" y="7"/>
                    <a:pt x="117" y="7"/>
                  </a:cubicBezTo>
                  <a:cubicBezTo>
                    <a:pt x="117" y="7"/>
                    <a:pt x="116" y="7"/>
                    <a:pt x="116" y="7"/>
                  </a:cubicBezTo>
                  <a:cubicBezTo>
                    <a:pt x="115" y="8"/>
                    <a:pt x="115" y="8"/>
                    <a:pt x="115" y="9"/>
                  </a:cubicBezTo>
                  <a:cubicBezTo>
                    <a:pt x="114" y="9"/>
                    <a:pt x="114" y="10"/>
                    <a:pt x="114" y="11"/>
                  </a:cubicBezTo>
                  <a:cubicBezTo>
                    <a:pt x="113" y="11"/>
                    <a:pt x="112" y="11"/>
                    <a:pt x="111"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5" name="Freeform 71">
              <a:extLst>
                <a:ext uri="{FF2B5EF4-FFF2-40B4-BE49-F238E27FC236}">
                  <a16:creationId xmlns:a16="http://schemas.microsoft.com/office/drawing/2014/main" id="{41EF8A08-0442-484E-8EE8-ACCA2DA92F3E}"/>
                </a:ext>
              </a:extLst>
            </p:cNvPr>
            <p:cNvSpPr>
              <a:spLocks noEditPoints="1"/>
            </p:cNvSpPr>
            <p:nvPr/>
          </p:nvSpPr>
          <p:spPr bwMode="auto">
            <a:xfrm>
              <a:off x="4014070" y="3086699"/>
              <a:ext cx="139676"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6 w 171"/>
                <a:gd name="T21" fmla="*/ 49 h 213"/>
                <a:gd name="T22" fmla="*/ 159 w 171"/>
                <a:gd name="T23" fmla="*/ 46 h 213"/>
                <a:gd name="T24" fmla="*/ 139 w 171"/>
                <a:gd name="T25" fmla="*/ 48 h 213"/>
                <a:gd name="T26" fmla="*/ 155 w 171"/>
                <a:gd name="T27" fmla="*/ 37 h 213"/>
                <a:gd name="T28" fmla="*/ 126 w 171"/>
                <a:gd name="T29" fmla="*/ 44 h 213"/>
                <a:gd name="T30" fmla="*/ 160 w 171"/>
                <a:gd name="T31" fmla="*/ 34 h 213"/>
                <a:gd name="T32" fmla="*/ 56 w 171"/>
                <a:gd name="T33" fmla="*/ 33 h 213"/>
                <a:gd name="T34" fmla="*/ 158 w 171"/>
                <a:gd name="T35" fmla="*/ 31 h 213"/>
                <a:gd name="T36" fmla="*/ 123 w 171"/>
                <a:gd name="T37" fmla="*/ 26 h 213"/>
                <a:gd name="T38" fmla="*/ 150 w 171"/>
                <a:gd name="T39" fmla="*/ 25 h 213"/>
                <a:gd name="T40" fmla="*/ 57 w 171"/>
                <a:gd name="T41" fmla="*/ 24 h 213"/>
                <a:gd name="T42" fmla="*/ 146 w 171"/>
                <a:gd name="T43" fmla="*/ 22 h 213"/>
                <a:gd name="T44" fmla="*/ 118 w 171"/>
                <a:gd name="T45" fmla="*/ 19 h 213"/>
                <a:gd name="T46" fmla="*/ 29 w 171"/>
                <a:gd name="T47" fmla="*/ 26 h 213"/>
                <a:gd name="T48" fmla="*/ 143 w 171"/>
                <a:gd name="T49" fmla="*/ 23 h 213"/>
                <a:gd name="T50" fmla="*/ 138 w 171"/>
                <a:gd name="T51" fmla="*/ 15 h 213"/>
                <a:gd name="T52" fmla="*/ 66 w 171"/>
                <a:gd name="T53" fmla="*/ 12 h 213"/>
                <a:gd name="T54" fmla="*/ 6 w 171"/>
                <a:gd name="T55" fmla="*/ 10 h 213"/>
                <a:gd name="T56" fmla="*/ 47 w 171"/>
                <a:gd name="T57" fmla="*/ 10 h 213"/>
                <a:gd name="T58" fmla="*/ 163 w 171"/>
                <a:gd name="T59" fmla="*/ 37 h 213"/>
                <a:gd name="T60" fmla="*/ 80 w 171"/>
                <a:gd name="T61" fmla="*/ 55 h 213"/>
                <a:gd name="T62" fmla="*/ 99 w 171"/>
                <a:gd name="T63" fmla="*/ 37 h 213"/>
                <a:gd name="T64" fmla="*/ 101 w 171"/>
                <a:gd name="T65" fmla="*/ 23 h 213"/>
                <a:gd name="T66" fmla="*/ 128 w 171"/>
                <a:gd name="T67" fmla="*/ 6 h 213"/>
                <a:gd name="T68" fmla="*/ 130 w 171"/>
                <a:gd name="T69" fmla="*/ 13 h 213"/>
                <a:gd name="T70" fmla="*/ 141 w 171"/>
                <a:gd name="T71" fmla="*/ 13 h 213"/>
                <a:gd name="T72" fmla="*/ 159 w 171"/>
                <a:gd name="T73" fmla="*/ 19 h 213"/>
                <a:gd name="T74" fmla="*/ 169 w 171"/>
                <a:gd name="T75" fmla="*/ 37 h 213"/>
                <a:gd name="T76" fmla="*/ 168 w 171"/>
                <a:gd name="T77" fmla="*/ 58 h 213"/>
                <a:gd name="T78" fmla="*/ 148 w 171"/>
                <a:gd name="T79" fmla="*/ 196 h 213"/>
                <a:gd name="T80" fmla="*/ 140 w 171"/>
                <a:gd name="T81" fmla="*/ 210 h 213"/>
                <a:gd name="T82" fmla="*/ 121 w 171"/>
                <a:gd name="T83" fmla="*/ 78 h 213"/>
                <a:gd name="T84" fmla="*/ 109 w 171"/>
                <a:gd name="T85" fmla="*/ 168 h 213"/>
                <a:gd name="T86" fmla="*/ 70 w 171"/>
                <a:gd name="T87" fmla="*/ 209 h 213"/>
                <a:gd name="T88" fmla="*/ 52 w 171"/>
                <a:gd name="T89" fmla="*/ 97 h 213"/>
                <a:gd name="T90" fmla="*/ 27 w 171"/>
                <a:gd name="T91" fmla="*/ 209 h 213"/>
                <a:gd name="T92" fmla="*/ 8 w 171"/>
                <a:gd name="T93" fmla="*/ 208 h 213"/>
                <a:gd name="T94" fmla="*/ 2 w 171"/>
                <a:gd name="T95" fmla="*/ 12 h 213"/>
                <a:gd name="T96" fmla="*/ 14 w 171"/>
                <a:gd name="T97" fmla="*/ 6 h 213"/>
                <a:gd name="T98" fmla="*/ 39 w 171"/>
                <a:gd name="T99" fmla="*/ 10 h 213"/>
                <a:gd name="T100" fmla="*/ 39 w 171"/>
                <a:gd name="T101" fmla="*/ 1 h 213"/>
                <a:gd name="T102" fmla="*/ 63 w 171"/>
                <a:gd name="T103" fmla="*/ 4 h 213"/>
                <a:gd name="T104" fmla="*/ 44 w 171"/>
                <a:gd name="T105" fmla="*/ 209 h 213"/>
                <a:gd name="T106" fmla="*/ 147 w 171"/>
                <a:gd name="T107" fmla="*/ 204 h 213"/>
                <a:gd name="T108" fmla="*/ 44 w 171"/>
                <a:gd name="T109" fmla="*/ 203 h 213"/>
                <a:gd name="T110" fmla="*/ 155 w 171"/>
                <a:gd name="T111" fmla="*/ 200 h 213"/>
                <a:gd name="T112" fmla="*/ 157 w 171"/>
                <a:gd name="T113" fmla="*/ 193 h 213"/>
                <a:gd name="T114" fmla="*/ 169 w 171"/>
                <a:gd name="T115" fmla="*/ 43 h 213"/>
                <a:gd name="T116" fmla="*/ 161 w 171"/>
                <a:gd name="T117" fmla="*/ 27 h 213"/>
                <a:gd name="T118" fmla="*/ 29 w 171"/>
                <a:gd name="T119" fmla="*/ 11 h 213"/>
                <a:gd name="T120" fmla="*/ 160 w 171"/>
                <a:gd name="T121" fmla="*/ 4 h 213"/>
                <a:gd name="T122" fmla="*/ 24 w 171"/>
                <a:gd name="T123" fmla="*/ 3 h 213"/>
                <a:gd name="T124" fmla="*/ 112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7" y="30"/>
                    <a:pt x="167" y="30"/>
                  </a:cubicBezTo>
                  <a:cubicBezTo>
                    <a:pt x="167" y="30"/>
                    <a:pt x="166" y="30"/>
                    <a:pt x="166" y="30"/>
                  </a:cubicBezTo>
                  <a:cubicBezTo>
                    <a:pt x="165" y="30"/>
                    <a:pt x="165" y="30"/>
                    <a:pt x="165" y="31"/>
                  </a:cubicBezTo>
                  <a:cubicBezTo>
                    <a:pt x="166" y="31"/>
                    <a:pt x="166"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5"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4" y="205"/>
                    <a:pt x="135" y="205"/>
                    <a:pt x="135" y="205"/>
                  </a:cubicBezTo>
                  <a:cubicBezTo>
                    <a:pt x="135"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1"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4" y="203"/>
                  </a:cubicBezTo>
                  <a:cubicBezTo>
                    <a:pt x="25" y="202"/>
                    <a:pt x="25" y="202"/>
                    <a:pt x="25" y="200"/>
                  </a:cubicBezTo>
                  <a:cubicBezTo>
                    <a:pt x="24" y="200"/>
                    <a:pt x="24" y="200"/>
                    <a:pt x="24" y="201"/>
                  </a:cubicBezTo>
                  <a:cubicBezTo>
                    <a:pt x="24" y="201"/>
                    <a:pt x="23" y="201"/>
                    <a:pt x="23" y="201"/>
                  </a:cubicBezTo>
                  <a:cubicBezTo>
                    <a:pt x="23" y="202"/>
                    <a:pt x="23" y="202"/>
                    <a:pt x="22" y="202"/>
                  </a:cubicBezTo>
                  <a:cubicBezTo>
                    <a:pt x="22" y="202"/>
                    <a:pt x="21" y="203"/>
                    <a:pt x="21" y="202"/>
                  </a:cubicBezTo>
                  <a:lnTo>
                    <a:pt x="21" y="204"/>
                  </a:lnTo>
                  <a:cubicBezTo>
                    <a:pt x="22" y="204"/>
                    <a:pt x="22" y="204"/>
                    <a:pt x="22" y="204"/>
                  </a:cubicBezTo>
                  <a:cubicBezTo>
                    <a:pt x="22" y="204"/>
                    <a:pt x="22" y="204"/>
                    <a:pt x="22" y="205"/>
                  </a:cubicBezTo>
                  <a:lnTo>
                    <a:pt x="22" y="206"/>
                  </a:lnTo>
                  <a:cubicBezTo>
                    <a:pt x="22" y="206"/>
                    <a:pt x="23" y="206"/>
                    <a:pt x="23" y="206"/>
                  </a:cubicBezTo>
                  <a:close/>
                  <a:moveTo>
                    <a:pt x="3" y="201"/>
                  </a:moveTo>
                  <a:cubicBezTo>
                    <a:pt x="3" y="201"/>
                    <a:pt x="3" y="202"/>
                    <a:pt x="3" y="202"/>
                  </a:cubicBezTo>
                  <a:cubicBezTo>
                    <a:pt x="4" y="202"/>
                    <a:pt x="4" y="202"/>
                    <a:pt x="4" y="202"/>
                  </a:cubicBezTo>
                  <a:cubicBezTo>
                    <a:pt x="4" y="202"/>
                    <a:pt x="4" y="202"/>
                    <a:pt x="5" y="202"/>
                  </a:cubicBezTo>
                  <a:cubicBezTo>
                    <a:pt x="5" y="202"/>
                    <a:pt x="5" y="201"/>
                    <a:pt x="5" y="201"/>
                  </a:cubicBezTo>
                  <a:lnTo>
                    <a:pt x="3" y="201"/>
                  </a:lnTo>
                  <a:close/>
                  <a:moveTo>
                    <a:pt x="137" y="201"/>
                  </a:moveTo>
                  <a:cubicBezTo>
                    <a:pt x="137" y="201"/>
                    <a:pt x="137" y="200"/>
                    <a:pt x="136" y="200"/>
                  </a:cubicBezTo>
                  <a:cubicBezTo>
                    <a:pt x="136" y="199"/>
                    <a:pt x="135" y="199"/>
                    <a:pt x="134" y="199"/>
                  </a:cubicBezTo>
                  <a:cubicBezTo>
                    <a:pt x="134" y="200"/>
                    <a:pt x="134" y="200"/>
                    <a:pt x="134" y="201"/>
                  </a:cubicBezTo>
                  <a:cubicBezTo>
                    <a:pt x="134" y="201"/>
                    <a:pt x="134" y="202"/>
                    <a:pt x="135" y="202"/>
                  </a:cubicBezTo>
                  <a:cubicBezTo>
                    <a:pt x="135" y="202"/>
                    <a:pt x="135" y="203"/>
                    <a:pt x="136" y="203"/>
                  </a:cubicBezTo>
                  <a:cubicBezTo>
                    <a:pt x="136" y="202"/>
                    <a:pt x="137" y="202"/>
                    <a:pt x="137" y="201"/>
                  </a:cubicBezTo>
                  <a:close/>
                  <a:moveTo>
                    <a:pt x="24" y="199"/>
                  </a:moveTo>
                  <a:cubicBezTo>
                    <a:pt x="24" y="199"/>
                    <a:pt x="23" y="199"/>
                    <a:pt x="23" y="199"/>
                  </a:cubicBezTo>
                  <a:cubicBezTo>
                    <a:pt x="23" y="199"/>
                    <a:pt x="23" y="199"/>
                    <a:pt x="23" y="199"/>
                  </a:cubicBezTo>
                  <a:cubicBezTo>
                    <a:pt x="23" y="199"/>
                    <a:pt x="24" y="199"/>
                    <a:pt x="24" y="199"/>
                  </a:cubicBezTo>
                  <a:close/>
                  <a:moveTo>
                    <a:pt x="19" y="198"/>
                  </a:moveTo>
                  <a:cubicBezTo>
                    <a:pt x="18" y="198"/>
                    <a:pt x="19" y="199"/>
                    <a:pt x="19" y="199"/>
                  </a:cubicBezTo>
                  <a:cubicBezTo>
                    <a:pt x="19" y="199"/>
                    <a:pt x="19" y="199"/>
                    <a:pt x="19" y="199"/>
                  </a:cubicBezTo>
                  <a:cubicBezTo>
                    <a:pt x="19" y="199"/>
                    <a:pt x="19" y="198"/>
                    <a:pt x="19" y="198"/>
                  </a:cubicBezTo>
                  <a:cubicBezTo>
                    <a:pt x="19" y="198"/>
                    <a:pt x="19" y="198"/>
                    <a:pt x="19" y="198"/>
                  </a:cubicBezTo>
                  <a:close/>
                  <a:moveTo>
                    <a:pt x="12" y="198"/>
                  </a:moveTo>
                  <a:cubicBezTo>
                    <a:pt x="13" y="199"/>
                    <a:pt x="14" y="199"/>
                    <a:pt x="15" y="199"/>
                  </a:cubicBezTo>
                  <a:cubicBezTo>
                    <a:pt x="16" y="199"/>
                    <a:pt x="17" y="199"/>
                    <a:pt x="18" y="198"/>
                  </a:cubicBezTo>
                  <a:cubicBezTo>
                    <a:pt x="17" y="197"/>
                    <a:pt x="17" y="197"/>
                    <a:pt x="17" y="197"/>
                  </a:cubicBezTo>
                  <a:cubicBezTo>
                    <a:pt x="16" y="197"/>
                    <a:pt x="16" y="197"/>
                    <a:pt x="15" y="197"/>
                  </a:cubicBezTo>
                  <a:cubicBezTo>
                    <a:pt x="15" y="197"/>
                    <a:pt x="15" y="197"/>
                    <a:pt x="14" y="197"/>
                  </a:cubicBezTo>
                  <a:cubicBezTo>
                    <a:pt x="14" y="197"/>
                    <a:pt x="13" y="197"/>
                    <a:pt x="13" y="197"/>
                  </a:cubicBezTo>
                  <a:cubicBezTo>
                    <a:pt x="13" y="197"/>
                    <a:pt x="13" y="197"/>
                    <a:pt x="13" y="197"/>
                  </a:cubicBezTo>
                  <a:cubicBezTo>
                    <a:pt x="12" y="197"/>
                    <a:pt x="12" y="198"/>
                    <a:pt x="12"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1" y="195"/>
                    <a:pt x="131" y="195"/>
                    <a:pt x="131" y="195"/>
                  </a:cubicBezTo>
                  <a:cubicBezTo>
                    <a:pt x="132" y="195"/>
                    <a:pt x="132" y="195"/>
                    <a:pt x="132" y="195"/>
                  </a:cubicBezTo>
                  <a:cubicBezTo>
                    <a:pt x="132" y="195"/>
                    <a:pt x="132" y="195"/>
                    <a:pt x="132" y="194"/>
                  </a:cubicBezTo>
                  <a:close/>
                  <a:moveTo>
                    <a:pt x="30" y="197"/>
                  </a:moveTo>
                  <a:cubicBezTo>
                    <a:pt x="31" y="197"/>
                    <a:pt x="31"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3" y="194"/>
                    <a:pt x="3"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0"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2"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9" y="191"/>
                    <a:pt x="159" y="191"/>
                  </a:cubicBezTo>
                  <a:cubicBezTo>
                    <a:pt x="158" y="191"/>
                    <a:pt x="158" y="191"/>
                    <a:pt x="158" y="191"/>
                  </a:cubicBezTo>
                  <a:cubicBezTo>
                    <a:pt x="159" y="191"/>
                    <a:pt x="159" y="191"/>
                    <a:pt x="159" y="190"/>
                  </a:cubicBezTo>
                  <a:close/>
                  <a:moveTo>
                    <a:pt x="164"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4" y="191"/>
                    <a:pt x="164" y="190"/>
                  </a:cubicBezTo>
                  <a:close/>
                  <a:moveTo>
                    <a:pt x="16" y="185"/>
                  </a:moveTo>
                  <a:lnTo>
                    <a:pt x="16" y="185"/>
                  </a:lnTo>
                  <a:cubicBezTo>
                    <a:pt x="16"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0" y="174"/>
                    <a:pt x="160" y="174"/>
                  </a:cubicBezTo>
                  <a:cubicBezTo>
                    <a:pt x="160" y="174"/>
                    <a:pt x="160" y="174"/>
                    <a:pt x="160" y="175"/>
                  </a:cubicBezTo>
                  <a:cubicBezTo>
                    <a:pt x="160" y="175"/>
                    <a:pt x="160"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4"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7"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4"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0" y="88"/>
                    <a:pt x="110" y="88"/>
                    <a:pt x="110" y="88"/>
                  </a:cubicBezTo>
                  <a:cubicBezTo>
                    <a:pt x="109" y="89"/>
                    <a:pt x="110" y="90"/>
                    <a:pt x="111" y="89"/>
                  </a:cubicBezTo>
                  <a:close/>
                  <a:moveTo>
                    <a:pt x="93" y="84"/>
                  </a:moveTo>
                  <a:cubicBezTo>
                    <a:pt x="93" y="84"/>
                    <a:pt x="93" y="84"/>
                    <a:pt x="93" y="84"/>
                  </a:cubicBezTo>
                  <a:cubicBezTo>
                    <a:pt x="93" y="84"/>
                    <a:pt x="93" y="84"/>
                    <a:pt x="93" y="84"/>
                  </a:cubicBezTo>
                  <a:cubicBezTo>
                    <a:pt x="93" y="84"/>
                    <a:pt x="93" y="84"/>
                    <a:pt x="93" y="84"/>
                  </a:cubicBezTo>
                  <a:close/>
                  <a:moveTo>
                    <a:pt x="5" y="84"/>
                  </a:moveTo>
                  <a:cubicBezTo>
                    <a:pt x="6" y="84"/>
                    <a:pt x="6" y="84"/>
                    <a:pt x="6" y="84"/>
                  </a:cubicBezTo>
                  <a:cubicBezTo>
                    <a:pt x="7" y="84"/>
                    <a:pt x="7" y="84"/>
                    <a:pt x="7" y="83"/>
                  </a:cubicBezTo>
                  <a:lnTo>
                    <a:pt x="5" y="83"/>
                  </a:lnTo>
                  <a:lnTo>
                    <a:pt x="5" y="84"/>
                  </a:lnTo>
                  <a:close/>
                  <a:moveTo>
                    <a:pt x="109" y="86"/>
                  </a:moveTo>
                  <a:cubicBezTo>
                    <a:pt x="110" y="86"/>
                    <a:pt x="110" y="85"/>
                    <a:pt x="110" y="85"/>
                  </a:cubicBezTo>
                  <a:cubicBezTo>
                    <a:pt x="109" y="84"/>
                    <a:pt x="109" y="84"/>
                    <a:pt x="109" y="83"/>
                  </a:cubicBezTo>
                  <a:cubicBezTo>
                    <a:pt x="109" y="83"/>
                    <a:pt x="108" y="83"/>
                    <a:pt x="108" y="82"/>
                  </a:cubicBezTo>
                  <a:cubicBezTo>
                    <a:pt x="107"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0" y="73"/>
                    <a:pt x="21" y="73"/>
                    <a:pt x="22" y="73"/>
                  </a:cubicBezTo>
                  <a:cubicBezTo>
                    <a:pt x="23" y="73"/>
                    <a:pt x="23" y="72"/>
                    <a:pt x="23" y="71"/>
                  </a:cubicBezTo>
                  <a:lnTo>
                    <a:pt x="21" y="71"/>
                  </a:lnTo>
                  <a:cubicBezTo>
                    <a:pt x="21" y="71"/>
                    <a:pt x="20" y="71"/>
                    <a:pt x="20" y="71"/>
                  </a:cubicBezTo>
                  <a:lnTo>
                    <a:pt x="20" y="73"/>
                  </a:lnTo>
                  <a:close/>
                  <a:moveTo>
                    <a:pt x="150" y="68"/>
                  </a:moveTo>
                  <a:lnTo>
                    <a:pt x="150"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6"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4" y="66"/>
                    <a:pt x="165" y="66"/>
                  </a:cubicBezTo>
                  <a:close/>
                  <a:moveTo>
                    <a:pt x="124" y="64"/>
                  </a:moveTo>
                  <a:cubicBezTo>
                    <a:pt x="124" y="64"/>
                    <a:pt x="124" y="64"/>
                    <a:pt x="123" y="64"/>
                  </a:cubicBezTo>
                  <a:cubicBezTo>
                    <a:pt x="123" y="64"/>
                    <a:pt x="123" y="64"/>
                    <a:pt x="123" y="64"/>
                  </a:cubicBezTo>
                  <a:cubicBezTo>
                    <a:pt x="124" y="64"/>
                    <a:pt x="124"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8" y="65"/>
                    <a:pt x="168" y="66"/>
                  </a:cubicBezTo>
                  <a:lnTo>
                    <a:pt x="169" y="66"/>
                  </a:lnTo>
                  <a:close/>
                  <a:moveTo>
                    <a:pt x="167" y="64"/>
                  </a:moveTo>
                  <a:cubicBezTo>
                    <a:pt x="167" y="64"/>
                    <a:pt x="167" y="63"/>
                    <a:pt x="166" y="63"/>
                  </a:cubicBezTo>
                  <a:cubicBezTo>
                    <a:pt x="166" y="63"/>
                    <a:pt x="165"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5" y="64"/>
                    <a:pt x="25" y="63"/>
                  </a:cubicBezTo>
                  <a:cubicBezTo>
                    <a:pt x="25" y="63"/>
                    <a:pt x="25" y="63"/>
                    <a:pt x="24" y="63"/>
                  </a:cubicBezTo>
                  <a:cubicBezTo>
                    <a:pt x="24" y="63"/>
                    <a:pt x="24" y="63"/>
                    <a:pt x="24" y="64"/>
                  </a:cubicBezTo>
                  <a:cubicBezTo>
                    <a:pt x="24" y="65"/>
                    <a:pt x="24" y="65"/>
                    <a:pt x="25" y="65"/>
                  </a:cubicBezTo>
                  <a:close/>
                  <a:moveTo>
                    <a:pt x="165" y="63"/>
                  </a:moveTo>
                  <a:cubicBezTo>
                    <a:pt x="165"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7" y="63"/>
                    <a:pt x="158" y="63"/>
                  </a:cubicBezTo>
                  <a:close/>
                  <a:moveTo>
                    <a:pt x="154" y="63"/>
                  </a:moveTo>
                  <a:cubicBezTo>
                    <a:pt x="155" y="62"/>
                    <a:pt x="155" y="62"/>
                    <a:pt x="154" y="61"/>
                  </a:cubicBezTo>
                  <a:cubicBezTo>
                    <a:pt x="154" y="61"/>
                    <a:pt x="153" y="61"/>
                    <a:pt x="153" y="61"/>
                  </a:cubicBezTo>
                  <a:cubicBezTo>
                    <a:pt x="153" y="62"/>
                    <a:pt x="153" y="63"/>
                    <a:pt x="154"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0" y="59"/>
                    <a:pt x="160" y="59"/>
                  </a:cubicBezTo>
                  <a:cubicBezTo>
                    <a:pt x="159" y="59"/>
                    <a:pt x="159" y="59"/>
                    <a:pt x="159" y="60"/>
                  </a:cubicBezTo>
                  <a:cubicBezTo>
                    <a:pt x="159" y="60"/>
                    <a:pt x="160" y="60"/>
                    <a:pt x="159" y="60"/>
                  </a:cubicBezTo>
                  <a:lnTo>
                    <a:pt x="160" y="60"/>
                  </a:lnTo>
                  <a:close/>
                  <a:moveTo>
                    <a:pt x="128" y="58"/>
                  </a:moveTo>
                  <a:cubicBezTo>
                    <a:pt x="127"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1" y="54"/>
                    <a:pt x="132" y="54"/>
                  </a:cubicBezTo>
                  <a:cubicBezTo>
                    <a:pt x="132"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39"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8" y="52"/>
                    <a:pt x="139" y="52"/>
                    <a:pt x="139" y="52"/>
                  </a:cubicBezTo>
                  <a:cubicBezTo>
                    <a:pt x="139" y="52"/>
                    <a:pt x="139" y="52"/>
                    <a:pt x="139" y="51"/>
                  </a:cubicBezTo>
                  <a:close/>
                  <a:moveTo>
                    <a:pt x="159" y="51"/>
                  </a:moveTo>
                  <a:lnTo>
                    <a:pt x="160" y="51"/>
                  </a:lnTo>
                  <a:cubicBezTo>
                    <a:pt x="160" y="51"/>
                    <a:pt x="159" y="50"/>
                    <a:pt x="159" y="51"/>
                  </a:cubicBezTo>
                  <a:close/>
                  <a:moveTo>
                    <a:pt x="121" y="52"/>
                  </a:moveTo>
                  <a:cubicBezTo>
                    <a:pt x="121" y="52"/>
                    <a:pt x="121" y="51"/>
                    <a:pt x="122" y="51"/>
                  </a:cubicBezTo>
                  <a:cubicBezTo>
                    <a:pt x="122" y="51"/>
                    <a:pt x="123" y="51"/>
                    <a:pt x="122" y="50"/>
                  </a:cubicBezTo>
                  <a:lnTo>
                    <a:pt x="121" y="50"/>
                  </a:lnTo>
                  <a:cubicBezTo>
                    <a:pt x="121" y="50"/>
                    <a:pt x="121"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1" y="51"/>
                  </a:cubicBezTo>
                  <a:cubicBezTo>
                    <a:pt x="141" y="51"/>
                    <a:pt x="141" y="51"/>
                    <a:pt x="141" y="51"/>
                  </a:cubicBezTo>
                  <a:cubicBezTo>
                    <a:pt x="142" y="51"/>
                    <a:pt x="142" y="51"/>
                    <a:pt x="142" y="51"/>
                  </a:cubicBezTo>
                  <a:cubicBezTo>
                    <a:pt x="141" y="50"/>
                    <a:pt x="141" y="50"/>
                    <a:pt x="140"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2" y="49"/>
                  </a:cubicBezTo>
                  <a:cubicBezTo>
                    <a:pt x="72" y="49"/>
                    <a:pt x="72" y="49"/>
                    <a:pt x="72"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0" y="50"/>
                  </a:cubicBezTo>
                  <a:cubicBezTo>
                    <a:pt x="150" y="49"/>
                    <a:pt x="150" y="49"/>
                    <a:pt x="150" y="48"/>
                  </a:cubicBezTo>
                  <a:cubicBezTo>
                    <a:pt x="150" y="49"/>
                    <a:pt x="150" y="49"/>
                    <a:pt x="150" y="49"/>
                  </a:cubicBezTo>
                  <a:cubicBezTo>
                    <a:pt x="149"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3"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59" y="47"/>
                  </a:cubicBezTo>
                  <a:cubicBezTo>
                    <a:pt x="160" y="47"/>
                    <a:pt x="160" y="47"/>
                    <a:pt x="160" y="46"/>
                  </a:cubicBezTo>
                  <a:lnTo>
                    <a:pt x="159" y="46"/>
                  </a:lnTo>
                  <a:cubicBezTo>
                    <a:pt x="159" y="46"/>
                    <a:pt x="159" y="46"/>
                    <a:pt x="158" y="47"/>
                  </a:cubicBezTo>
                  <a:cubicBezTo>
                    <a:pt x="158" y="47"/>
                    <a:pt x="158" y="47"/>
                    <a:pt x="158" y="47"/>
                  </a:cubicBezTo>
                  <a:close/>
                  <a:moveTo>
                    <a:pt x="155" y="46"/>
                  </a:moveTo>
                  <a:cubicBezTo>
                    <a:pt x="155" y="46"/>
                    <a:pt x="155" y="47"/>
                    <a:pt x="155" y="47"/>
                  </a:cubicBezTo>
                  <a:cubicBezTo>
                    <a:pt x="156" y="47"/>
                    <a:pt x="156" y="47"/>
                    <a:pt x="156" y="47"/>
                  </a:cubicBezTo>
                  <a:lnTo>
                    <a:pt x="157" y="45"/>
                  </a:lnTo>
                  <a:cubicBezTo>
                    <a:pt x="156" y="45"/>
                    <a:pt x="155" y="46"/>
                    <a:pt x="155" y="46"/>
                  </a:cubicBezTo>
                  <a:close/>
                  <a:moveTo>
                    <a:pt x="66" y="46"/>
                  </a:moveTo>
                  <a:cubicBezTo>
                    <a:pt x="66" y="45"/>
                    <a:pt x="65" y="45"/>
                    <a:pt x="65" y="45"/>
                  </a:cubicBezTo>
                  <a:cubicBezTo>
                    <a:pt x="64" y="45"/>
                    <a:pt x="64" y="45"/>
                    <a:pt x="64" y="45"/>
                  </a:cubicBezTo>
                  <a:cubicBezTo>
                    <a:pt x="63" y="46"/>
                    <a:pt x="63" y="46"/>
                    <a:pt x="64" y="46"/>
                  </a:cubicBezTo>
                  <a:cubicBezTo>
                    <a:pt x="64" y="46"/>
                    <a:pt x="64" y="47"/>
                    <a:pt x="64" y="47"/>
                  </a:cubicBezTo>
                  <a:cubicBezTo>
                    <a:pt x="65" y="47"/>
                    <a:pt x="65" y="47"/>
                    <a:pt x="65" y="46"/>
                  </a:cubicBezTo>
                  <a:cubicBezTo>
                    <a:pt x="66" y="46"/>
                    <a:pt x="66" y="46"/>
                    <a:pt x="66" y="46"/>
                  </a:cubicBezTo>
                  <a:close/>
                  <a:moveTo>
                    <a:pt x="99" y="45"/>
                  </a:moveTo>
                  <a:cubicBezTo>
                    <a:pt x="98" y="45"/>
                    <a:pt x="98" y="46"/>
                    <a:pt x="98" y="46"/>
                  </a:cubicBezTo>
                  <a:cubicBezTo>
                    <a:pt x="97" y="46"/>
                    <a:pt x="97" y="47"/>
                    <a:pt x="97" y="48"/>
                  </a:cubicBezTo>
                  <a:cubicBezTo>
                    <a:pt x="98" y="48"/>
                    <a:pt x="99" y="48"/>
                    <a:pt x="99" y="47"/>
                  </a:cubicBezTo>
                  <a:cubicBezTo>
                    <a:pt x="99" y="47"/>
                    <a:pt x="100" y="46"/>
                    <a:pt x="100" y="46"/>
                  </a:cubicBezTo>
                  <a:cubicBezTo>
                    <a:pt x="101" y="46"/>
                    <a:pt x="102" y="47"/>
                    <a:pt x="102" y="47"/>
                  </a:cubicBezTo>
                  <a:cubicBezTo>
                    <a:pt x="103" y="48"/>
                    <a:pt x="103" y="48"/>
                    <a:pt x="104" y="48"/>
                  </a:cubicBezTo>
                  <a:cubicBezTo>
                    <a:pt x="104" y="48"/>
                    <a:pt x="104" y="47"/>
                    <a:pt x="104" y="47"/>
                  </a:cubicBezTo>
                  <a:cubicBezTo>
                    <a:pt x="104" y="47"/>
                    <a:pt x="104" y="47"/>
                    <a:pt x="103" y="46"/>
                  </a:cubicBezTo>
                  <a:cubicBezTo>
                    <a:pt x="103" y="46"/>
                    <a:pt x="103" y="46"/>
                    <a:pt x="103" y="46"/>
                  </a:cubicBezTo>
                  <a:cubicBezTo>
                    <a:pt x="102" y="46"/>
                    <a:pt x="102" y="45"/>
                    <a:pt x="102" y="45"/>
                  </a:cubicBezTo>
                  <a:cubicBezTo>
                    <a:pt x="101" y="45"/>
                    <a:pt x="101" y="45"/>
                    <a:pt x="100" y="45"/>
                  </a:cubicBezTo>
                  <a:cubicBezTo>
                    <a:pt x="100" y="45"/>
                    <a:pt x="99" y="45"/>
                    <a:pt x="99" y="45"/>
                  </a:cubicBezTo>
                  <a:close/>
                  <a:moveTo>
                    <a:pt x="48" y="45"/>
                  </a:moveTo>
                  <a:lnTo>
                    <a:pt x="47" y="45"/>
                  </a:lnTo>
                  <a:cubicBezTo>
                    <a:pt x="46" y="46"/>
                    <a:pt x="47" y="46"/>
                    <a:pt x="48" y="46"/>
                  </a:cubicBezTo>
                  <a:lnTo>
                    <a:pt x="48" y="45"/>
                  </a:lnTo>
                  <a:close/>
                  <a:moveTo>
                    <a:pt x="130" y="45"/>
                  </a:moveTo>
                  <a:cubicBezTo>
                    <a:pt x="130" y="46"/>
                    <a:pt x="130" y="46"/>
                    <a:pt x="131" y="47"/>
                  </a:cubicBezTo>
                  <a:cubicBezTo>
                    <a:pt x="131" y="47"/>
                    <a:pt x="132" y="47"/>
                    <a:pt x="132"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39"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7" y="44"/>
                  </a:moveTo>
                  <a:cubicBezTo>
                    <a:pt x="157" y="44"/>
                    <a:pt x="157" y="43"/>
                    <a:pt x="157" y="43"/>
                  </a:cubicBezTo>
                  <a:cubicBezTo>
                    <a:pt x="157" y="42"/>
                    <a:pt x="157" y="42"/>
                    <a:pt x="156" y="42"/>
                  </a:cubicBezTo>
                  <a:cubicBezTo>
                    <a:pt x="156" y="42"/>
                    <a:pt x="156" y="43"/>
                    <a:pt x="156" y="44"/>
                  </a:cubicBezTo>
                  <a:cubicBezTo>
                    <a:pt x="156" y="44"/>
                    <a:pt x="157" y="45"/>
                    <a:pt x="157"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5"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4" y="37"/>
                  </a:cubicBezTo>
                  <a:cubicBezTo>
                    <a:pt x="154" y="37"/>
                    <a:pt x="154" y="38"/>
                    <a:pt x="154" y="38"/>
                  </a:cubicBezTo>
                  <a:cubicBezTo>
                    <a:pt x="155" y="38"/>
                    <a:pt x="155" y="38"/>
                    <a:pt x="155" y="37"/>
                  </a:cubicBezTo>
                  <a:close/>
                  <a:moveTo>
                    <a:pt x="149" y="38"/>
                  </a:moveTo>
                  <a:cubicBezTo>
                    <a:pt x="149" y="39"/>
                    <a:pt x="150" y="39"/>
                    <a:pt x="150" y="38"/>
                  </a:cubicBezTo>
                  <a:cubicBezTo>
                    <a:pt x="150" y="38"/>
                    <a:pt x="151" y="38"/>
                    <a:pt x="152" y="38"/>
                  </a:cubicBezTo>
                  <a:cubicBezTo>
                    <a:pt x="152" y="38"/>
                    <a:pt x="152" y="39"/>
                    <a:pt x="152" y="40"/>
                  </a:cubicBezTo>
                  <a:cubicBezTo>
                    <a:pt x="152" y="40"/>
                    <a:pt x="152" y="41"/>
                    <a:pt x="153" y="41"/>
                  </a:cubicBezTo>
                  <a:cubicBezTo>
                    <a:pt x="153" y="41"/>
                    <a:pt x="153" y="41"/>
                    <a:pt x="153" y="41"/>
                  </a:cubicBezTo>
                  <a:cubicBezTo>
                    <a:pt x="154" y="41"/>
                    <a:pt x="154" y="41"/>
                    <a:pt x="155" y="41"/>
                  </a:cubicBezTo>
                  <a:cubicBezTo>
                    <a:pt x="155" y="40"/>
                    <a:pt x="155" y="40"/>
                    <a:pt x="155" y="39"/>
                  </a:cubicBezTo>
                  <a:cubicBezTo>
                    <a:pt x="154" y="39"/>
                    <a:pt x="154" y="39"/>
                    <a:pt x="154" y="39"/>
                  </a:cubicBezTo>
                  <a:cubicBezTo>
                    <a:pt x="153"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59"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2"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4" y="47"/>
                    <a:pt x="125" y="48"/>
                    <a:pt x="125" y="48"/>
                  </a:cubicBezTo>
                  <a:cubicBezTo>
                    <a:pt x="126" y="48"/>
                    <a:pt x="126" y="48"/>
                    <a:pt x="127" y="48"/>
                  </a:cubicBezTo>
                  <a:cubicBezTo>
                    <a:pt x="127" y="48"/>
                    <a:pt x="128" y="48"/>
                    <a:pt x="128" y="48"/>
                  </a:cubicBezTo>
                  <a:cubicBezTo>
                    <a:pt x="128" y="47"/>
                    <a:pt x="128" y="47"/>
                    <a:pt x="128" y="47"/>
                  </a:cubicBezTo>
                  <a:cubicBezTo>
                    <a:pt x="127" y="46"/>
                    <a:pt x="127" y="46"/>
                    <a:pt x="127" y="46"/>
                  </a:cubicBezTo>
                  <a:cubicBezTo>
                    <a:pt x="127" y="46"/>
                    <a:pt x="126" y="46"/>
                    <a:pt x="126" y="46"/>
                  </a:cubicBezTo>
                  <a:cubicBezTo>
                    <a:pt x="126" y="46"/>
                    <a:pt x="125" y="45"/>
                    <a:pt x="125"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6" y="40"/>
                    <a:pt x="126" y="40"/>
                    <a:pt x="126" y="40"/>
                  </a:cubicBezTo>
                  <a:cubicBezTo>
                    <a:pt x="126" y="40"/>
                    <a:pt x="126" y="40"/>
                    <a:pt x="125" y="39"/>
                  </a:cubicBezTo>
                  <a:cubicBezTo>
                    <a:pt x="124" y="39"/>
                    <a:pt x="124" y="39"/>
                    <a:pt x="124"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1"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1" y="36"/>
                    <a:pt x="152" y="36"/>
                  </a:cubicBezTo>
                  <a:cubicBezTo>
                    <a:pt x="152" y="36"/>
                    <a:pt x="152" y="37"/>
                    <a:pt x="152" y="37"/>
                  </a:cubicBezTo>
                  <a:cubicBezTo>
                    <a:pt x="152" y="36"/>
                    <a:pt x="153" y="36"/>
                    <a:pt x="153" y="36"/>
                  </a:cubicBezTo>
                  <a:cubicBezTo>
                    <a:pt x="153" y="35"/>
                    <a:pt x="153" y="35"/>
                    <a:pt x="153" y="34"/>
                  </a:cubicBezTo>
                  <a:cubicBezTo>
                    <a:pt x="153" y="34"/>
                    <a:pt x="152" y="34"/>
                    <a:pt x="151" y="34"/>
                  </a:cubicBezTo>
                  <a:cubicBezTo>
                    <a:pt x="151" y="35"/>
                    <a:pt x="150" y="35"/>
                    <a:pt x="151" y="36"/>
                  </a:cubicBezTo>
                  <a:close/>
                  <a:moveTo>
                    <a:pt x="139"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39" y="38"/>
                  </a:cubicBezTo>
                  <a:close/>
                  <a:moveTo>
                    <a:pt x="160" y="34"/>
                  </a:moveTo>
                  <a:cubicBezTo>
                    <a:pt x="161" y="35"/>
                    <a:pt x="161" y="35"/>
                    <a:pt x="161" y="34"/>
                  </a:cubicBezTo>
                  <a:cubicBezTo>
                    <a:pt x="162" y="34"/>
                    <a:pt x="162" y="34"/>
                    <a:pt x="162" y="34"/>
                  </a:cubicBezTo>
                  <a:cubicBezTo>
                    <a:pt x="162" y="33"/>
                    <a:pt x="162" y="33"/>
                    <a:pt x="161" y="33"/>
                  </a:cubicBezTo>
                  <a:cubicBezTo>
                    <a:pt x="161" y="33"/>
                    <a:pt x="161" y="33"/>
                    <a:pt x="161" y="33"/>
                  </a:cubicBezTo>
                  <a:lnTo>
                    <a:pt x="160" y="34"/>
                  </a:lnTo>
                  <a:close/>
                  <a:moveTo>
                    <a:pt x="150" y="35"/>
                  </a:moveTo>
                  <a:cubicBezTo>
                    <a:pt x="150" y="35"/>
                    <a:pt x="151" y="34"/>
                    <a:pt x="150"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1" y="35"/>
                  </a:cubicBezTo>
                  <a:cubicBezTo>
                    <a:pt x="62" y="35"/>
                    <a:pt x="63" y="35"/>
                    <a:pt x="64" y="35"/>
                  </a:cubicBezTo>
                  <a:cubicBezTo>
                    <a:pt x="64" y="34"/>
                    <a:pt x="64" y="34"/>
                    <a:pt x="63" y="34"/>
                  </a:cubicBezTo>
                  <a:cubicBezTo>
                    <a:pt x="62" y="34"/>
                    <a:pt x="62" y="34"/>
                    <a:pt x="61" y="34"/>
                  </a:cubicBezTo>
                  <a:cubicBezTo>
                    <a:pt x="60" y="34"/>
                    <a:pt x="60" y="34"/>
                    <a:pt x="59" y="34"/>
                  </a:cubicBezTo>
                  <a:cubicBezTo>
                    <a:pt x="58" y="34"/>
                    <a:pt x="58" y="34"/>
                    <a:pt x="57" y="33"/>
                  </a:cubicBezTo>
                  <a:close/>
                  <a:moveTo>
                    <a:pt x="53" y="35"/>
                  </a:moveTo>
                  <a:cubicBezTo>
                    <a:pt x="54" y="34"/>
                    <a:pt x="54" y="34"/>
                    <a:pt x="54" y="34"/>
                  </a:cubicBezTo>
                  <a:cubicBezTo>
                    <a:pt x="54" y="34"/>
                    <a:pt x="54" y="34"/>
                    <a:pt x="54" y="33"/>
                  </a:cubicBezTo>
                  <a:lnTo>
                    <a:pt x="53" y="34"/>
                  </a:lnTo>
                  <a:cubicBezTo>
                    <a:pt x="53" y="34"/>
                    <a:pt x="53" y="34"/>
                    <a:pt x="53" y="34"/>
                  </a:cubicBezTo>
                  <a:cubicBezTo>
                    <a:pt x="53" y="34"/>
                    <a:pt x="53" y="35"/>
                    <a:pt x="53" y="35"/>
                  </a:cubicBezTo>
                  <a:close/>
                  <a:moveTo>
                    <a:pt x="22" y="34"/>
                  </a:moveTo>
                  <a:cubicBezTo>
                    <a:pt x="22" y="35"/>
                    <a:pt x="23" y="34"/>
                    <a:pt x="23" y="34"/>
                  </a:cubicBezTo>
                  <a:cubicBezTo>
                    <a:pt x="23" y="33"/>
                    <a:pt x="22" y="33"/>
                    <a:pt x="22" y="33"/>
                  </a:cubicBezTo>
                  <a:cubicBezTo>
                    <a:pt x="22" y="33"/>
                    <a:pt x="22" y="34"/>
                    <a:pt x="22" y="34"/>
                  </a:cubicBezTo>
                  <a:close/>
                  <a:moveTo>
                    <a:pt x="155" y="32"/>
                  </a:moveTo>
                  <a:lnTo>
                    <a:pt x="154" y="32"/>
                  </a:lnTo>
                  <a:lnTo>
                    <a:pt x="154" y="32"/>
                  </a:lnTo>
                  <a:lnTo>
                    <a:pt x="155" y="32"/>
                  </a:lnTo>
                  <a:close/>
                  <a:moveTo>
                    <a:pt x="121" y="34"/>
                  </a:moveTo>
                  <a:cubicBezTo>
                    <a:pt x="122" y="34"/>
                    <a:pt x="122" y="34"/>
                    <a:pt x="122" y="35"/>
                  </a:cubicBezTo>
                  <a:cubicBezTo>
                    <a:pt x="122" y="35"/>
                    <a:pt x="123" y="35"/>
                    <a:pt x="123" y="35"/>
                  </a:cubicBezTo>
                  <a:cubicBezTo>
                    <a:pt x="123" y="34"/>
                    <a:pt x="123"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4" y="33"/>
                    <a:pt x="15" y="33"/>
                    <a:pt x="14"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3" y="31"/>
                    <a:pt x="23" y="32"/>
                  </a:cubicBezTo>
                  <a:lnTo>
                    <a:pt x="24" y="32"/>
                  </a:lnTo>
                  <a:cubicBezTo>
                    <a:pt x="24"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2" y="30"/>
                  </a:moveTo>
                  <a:lnTo>
                    <a:pt x="123" y="30"/>
                  </a:lnTo>
                  <a:cubicBezTo>
                    <a:pt x="123" y="30"/>
                    <a:pt x="123" y="30"/>
                    <a:pt x="123" y="30"/>
                  </a:cubicBezTo>
                  <a:cubicBezTo>
                    <a:pt x="123" y="30"/>
                    <a:pt x="124" y="30"/>
                    <a:pt x="124" y="30"/>
                  </a:cubicBezTo>
                  <a:cubicBezTo>
                    <a:pt x="123" y="30"/>
                    <a:pt x="123" y="29"/>
                    <a:pt x="123" y="29"/>
                  </a:cubicBezTo>
                  <a:cubicBezTo>
                    <a:pt x="123" y="29"/>
                    <a:pt x="123" y="29"/>
                    <a:pt x="122" y="29"/>
                  </a:cubicBezTo>
                  <a:lnTo>
                    <a:pt x="122" y="30"/>
                  </a:lnTo>
                  <a:close/>
                  <a:moveTo>
                    <a:pt x="157" y="31"/>
                  </a:moveTo>
                  <a:cubicBezTo>
                    <a:pt x="157" y="31"/>
                    <a:pt x="158" y="31"/>
                    <a:pt x="158" y="31"/>
                  </a:cubicBezTo>
                  <a:cubicBezTo>
                    <a:pt x="158" y="31"/>
                    <a:pt x="158" y="31"/>
                    <a:pt x="158" y="31"/>
                  </a:cubicBezTo>
                  <a:cubicBezTo>
                    <a:pt x="158" y="32"/>
                    <a:pt x="158"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1" y="29"/>
                    <a:pt x="32" y="29"/>
                    <a:pt x="32" y="29"/>
                  </a:cubicBezTo>
                  <a:cubicBezTo>
                    <a:pt x="32" y="29"/>
                    <a:pt x="32" y="29"/>
                    <a:pt x="32" y="29"/>
                  </a:cubicBezTo>
                  <a:lnTo>
                    <a:pt x="32" y="28"/>
                  </a:lnTo>
                  <a:cubicBezTo>
                    <a:pt x="32" y="29"/>
                    <a:pt x="31"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2" y="27"/>
                  </a:lnTo>
                  <a:lnTo>
                    <a:pt x="143" y="27"/>
                  </a:lnTo>
                  <a:close/>
                  <a:moveTo>
                    <a:pt x="11" y="29"/>
                  </a:moveTo>
                  <a:cubicBezTo>
                    <a:pt x="12" y="29"/>
                    <a:pt x="13" y="28"/>
                    <a:pt x="12"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3" y="26"/>
                    <a:pt x="123" y="26"/>
                  </a:cubicBezTo>
                  <a:cubicBezTo>
                    <a:pt x="123" y="26"/>
                    <a:pt x="123" y="26"/>
                    <a:pt x="123" y="26"/>
                  </a:cubicBezTo>
                  <a:cubicBezTo>
                    <a:pt x="123" y="27"/>
                    <a:pt x="123" y="27"/>
                    <a:pt x="124" y="26"/>
                  </a:cubicBezTo>
                  <a:close/>
                  <a:moveTo>
                    <a:pt x="110" y="29"/>
                  </a:moveTo>
                  <a:cubicBezTo>
                    <a:pt x="110" y="29"/>
                    <a:pt x="111" y="28"/>
                    <a:pt x="110" y="27"/>
                  </a:cubicBezTo>
                  <a:cubicBezTo>
                    <a:pt x="110" y="26"/>
                    <a:pt x="109" y="26"/>
                    <a:pt x="108" y="26"/>
                  </a:cubicBezTo>
                  <a:cubicBezTo>
                    <a:pt x="108" y="27"/>
                    <a:pt x="108" y="28"/>
                    <a:pt x="109" y="28"/>
                  </a:cubicBezTo>
                  <a:cubicBezTo>
                    <a:pt x="109" y="28"/>
                    <a:pt x="109" y="29"/>
                    <a:pt x="110" y="29"/>
                  </a:cubicBezTo>
                  <a:close/>
                  <a:moveTo>
                    <a:pt x="40" y="27"/>
                  </a:moveTo>
                  <a:lnTo>
                    <a:pt x="41" y="27"/>
                  </a:lnTo>
                  <a:cubicBezTo>
                    <a:pt x="41" y="26"/>
                    <a:pt x="40"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4" y="26"/>
                  </a:moveTo>
                  <a:cubicBezTo>
                    <a:pt x="115" y="27"/>
                    <a:pt x="115" y="28"/>
                    <a:pt x="116" y="27"/>
                  </a:cubicBezTo>
                  <a:cubicBezTo>
                    <a:pt x="117" y="27"/>
                    <a:pt x="118" y="26"/>
                    <a:pt x="118"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2" y="27"/>
                  </a:cubicBezTo>
                  <a:cubicBezTo>
                    <a:pt x="22" y="28"/>
                    <a:pt x="22" y="28"/>
                    <a:pt x="23" y="28"/>
                  </a:cubicBezTo>
                  <a:cubicBezTo>
                    <a:pt x="24" y="27"/>
                    <a:pt x="23" y="26"/>
                    <a:pt x="22" y="25"/>
                  </a:cubicBezTo>
                  <a:cubicBezTo>
                    <a:pt x="21" y="25"/>
                    <a:pt x="20" y="24"/>
                    <a:pt x="19" y="24"/>
                  </a:cubicBezTo>
                  <a:cubicBezTo>
                    <a:pt x="19" y="26"/>
                    <a:pt x="19" y="26"/>
                    <a:pt x="19" y="26"/>
                  </a:cubicBezTo>
                  <a:cubicBezTo>
                    <a:pt x="20" y="26"/>
                    <a:pt x="20" y="26"/>
                    <a:pt x="21" y="26"/>
                  </a:cubicBezTo>
                  <a:close/>
                  <a:moveTo>
                    <a:pt x="16" y="24"/>
                  </a:moveTo>
                  <a:cubicBezTo>
                    <a:pt x="16" y="24"/>
                    <a:pt x="15"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8"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6" y="26"/>
                    <a:pt x="7" y="26"/>
                  </a:cubicBezTo>
                  <a:cubicBezTo>
                    <a:pt x="7" y="27"/>
                    <a:pt x="7" y="27"/>
                    <a:pt x="7" y="28"/>
                  </a:cubicBezTo>
                  <a:cubicBezTo>
                    <a:pt x="8" y="28"/>
                    <a:pt x="9" y="28"/>
                    <a:pt x="9" y="27"/>
                  </a:cubicBezTo>
                  <a:lnTo>
                    <a:pt x="9"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2" y="28"/>
                    <a:pt x="62" y="29"/>
                  </a:cubicBezTo>
                  <a:cubicBezTo>
                    <a:pt x="62" y="29"/>
                    <a:pt x="61" y="29"/>
                    <a:pt x="61" y="29"/>
                  </a:cubicBezTo>
                  <a:cubicBezTo>
                    <a:pt x="61" y="28"/>
                    <a:pt x="60" y="28"/>
                    <a:pt x="60" y="28"/>
                  </a:cubicBezTo>
                  <a:cubicBezTo>
                    <a:pt x="59" y="28"/>
                    <a:pt x="59" y="28"/>
                    <a:pt x="58" y="28"/>
                  </a:cubicBezTo>
                  <a:cubicBezTo>
                    <a:pt x="57" y="28"/>
                    <a:pt x="57" y="27"/>
                    <a:pt x="57" y="27"/>
                  </a:cubicBezTo>
                  <a:lnTo>
                    <a:pt x="59" y="27"/>
                  </a:lnTo>
                  <a:cubicBezTo>
                    <a:pt x="59"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7" y="24"/>
                    <a:pt x="58" y="24"/>
                    <a:pt x="58" y="24"/>
                  </a:cubicBezTo>
                  <a:cubicBezTo>
                    <a:pt x="58" y="24"/>
                    <a:pt x="59" y="24"/>
                    <a:pt x="58"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0" y="23"/>
                  </a:cubicBezTo>
                  <a:cubicBezTo>
                    <a:pt x="51" y="23"/>
                    <a:pt x="51" y="24"/>
                    <a:pt x="51" y="24"/>
                  </a:cubicBezTo>
                  <a:cubicBezTo>
                    <a:pt x="52" y="24"/>
                    <a:pt x="52" y="24"/>
                    <a:pt x="53" y="24"/>
                  </a:cubicBezTo>
                  <a:cubicBezTo>
                    <a:pt x="53" y="24"/>
                    <a:pt x="53" y="24"/>
                    <a:pt x="53"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7" y="31"/>
                  </a:cubicBezTo>
                  <a:cubicBezTo>
                    <a:pt x="58" y="31"/>
                    <a:pt x="59" y="31"/>
                    <a:pt x="60" y="31"/>
                  </a:cubicBezTo>
                  <a:cubicBezTo>
                    <a:pt x="60" y="31"/>
                    <a:pt x="61" y="30"/>
                    <a:pt x="61" y="30"/>
                  </a:cubicBezTo>
                  <a:cubicBezTo>
                    <a:pt x="62" y="31"/>
                    <a:pt x="63" y="31"/>
                    <a:pt x="65" y="32"/>
                  </a:cubicBezTo>
                  <a:cubicBezTo>
                    <a:pt x="66" y="31"/>
                    <a:pt x="67" y="30"/>
                    <a:pt x="68" y="30"/>
                  </a:cubicBezTo>
                  <a:cubicBezTo>
                    <a:pt x="68" y="30"/>
                    <a:pt x="68" y="29"/>
                    <a:pt x="68" y="29"/>
                  </a:cubicBezTo>
                  <a:cubicBezTo>
                    <a:pt x="67" y="29"/>
                    <a:pt x="67" y="29"/>
                    <a:pt x="67" y="28"/>
                  </a:cubicBezTo>
                  <a:cubicBezTo>
                    <a:pt x="67" y="28"/>
                    <a:pt x="67" y="28"/>
                    <a:pt x="67" y="28"/>
                  </a:cubicBezTo>
                  <a:cubicBezTo>
                    <a:pt x="66" y="28"/>
                    <a:pt x="66" y="28"/>
                    <a:pt x="66" y="29"/>
                  </a:cubicBezTo>
                  <a:cubicBezTo>
                    <a:pt x="66" y="29"/>
                    <a:pt x="66" y="29"/>
                    <a:pt x="65"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3" y="25"/>
                    <a:pt x="64" y="25"/>
                  </a:cubicBezTo>
                  <a:cubicBezTo>
                    <a:pt x="65" y="25"/>
                    <a:pt x="65" y="25"/>
                    <a:pt x="66" y="25"/>
                  </a:cubicBezTo>
                  <a:cubicBezTo>
                    <a:pt x="66" y="25"/>
                    <a:pt x="67" y="25"/>
                    <a:pt x="67" y="25"/>
                  </a:cubicBezTo>
                  <a:cubicBezTo>
                    <a:pt x="67" y="23"/>
                    <a:pt x="66" y="22"/>
                    <a:pt x="65" y="22"/>
                  </a:cubicBezTo>
                  <a:cubicBezTo>
                    <a:pt x="65" y="23"/>
                    <a:pt x="64" y="24"/>
                    <a:pt x="63"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8"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5"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1" y="24"/>
                    <a:pt x="31" y="24"/>
                    <a:pt x="31" y="24"/>
                  </a:cubicBezTo>
                  <a:cubicBezTo>
                    <a:pt x="32" y="23"/>
                    <a:pt x="32" y="23"/>
                    <a:pt x="32"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2" y="20"/>
                    <a:pt x="32" y="20"/>
                  </a:cubicBezTo>
                  <a:cubicBezTo>
                    <a:pt x="32" y="20"/>
                    <a:pt x="31" y="20"/>
                    <a:pt x="31"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5" y="29"/>
                    <a:pt x="26" y="29"/>
                  </a:cubicBezTo>
                  <a:cubicBezTo>
                    <a:pt x="26" y="30"/>
                    <a:pt x="26"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29" y="27"/>
                  </a:cubicBezTo>
                  <a:cubicBezTo>
                    <a:pt x="29" y="27"/>
                    <a:pt x="29" y="27"/>
                    <a:pt x="29" y="26"/>
                  </a:cubicBezTo>
                  <a:cubicBezTo>
                    <a:pt x="29" y="26"/>
                    <a:pt x="29" y="26"/>
                    <a:pt x="30" y="26"/>
                  </a:cubicBezTo>
                  <a:cubicBezTo>
                    <a:pt x="30" y="25"/>
                    <a:pt x="30" y="25"/>
                    <a:pt x="30" y="25"/>
                  </a:cubicBezTo>
                  <a:cubicBezTo>
                    <a:pt x="30" y="26"/>
                    <a:pt x="31" y="27"/>
                    <a:pt x="31" y="27"/>
                  </a:cubicBezTo>
                  <a:cubicBezTo>
                    <a:pt x="32" y="27"/>
                    <a:pt x="32" y="27"/>
                    <a:pt x="33" y="27"/>
                  </a:cubicBezTo>
                  <a:cubicBezTo>
                    <a:pt x="33" y="27"/>
                    <a:pt x="34" y="28"/>
                    <a:pt x="34" y="28"/>
                  </a:cubicBezTo>
                  <a:cubicBezTo>
                    <a:pt x="34" y="29"/>
                    <a:pt x="35" y="29"/>
                    <a:pt x="36" y="29"/>
                  </a:cubicBezTo>
                  <a:cubicBezTo>
                    <a:pt x="35" y="28"/>
                    <a:pt x="36" y="28"/>
                    <a:pt x="36" y="27"/>
                  </a:cubicBezTo>
                  <a:cubicBezTo>
                    <a:pt x="36" y="27"/>
                    <a:pt x="37" y="27"/>
                    <a:pt x="37" y="26"/>
                  </a:cubicBezTo>
                  <a:cubicBezTo>
                    <a:pt x="36" y="26"/>
                    <a:pt x="36" y="26"/>
                    <a:pt x="36" y="26"/>
                  </a:cubicBezTo>
                  <a:cubicBezTo>
                    <a:pt x="36" y="27"/>
                    <a:pt x="36" y="27"/>
                    <a:pt x="35" y="27"/>
                  </a:cubicBezTo>
                  <a:close/>
                  <a:moveTo>
                    <a:pt x="3" y="20"/>
                  </a:moveTo>
                  <a:cubicBezTo>
                    <a:pt x="3"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3" y="25"/>
                    <a:pt x="134" y="25"/>
                  </a:cubicBezTo>
                  <a:cubicBezTo>
                    <a:pt x="134" y="26"/>
                    <a:pt x="135" y="26"/>
                    <a:pt x="135" y="26"/>
                  </a:cubicBezTo>
                  <a:cubicBezTo>
                    <a:pt x="136" y="26"/>
                    <a:pt x="136" y="25"/>
                    <a:pt x="136" y="25"/>
                  </a:cubicBezTo>
                  <a:cubicBezTo>
                    <a:pt x="136" y="25"/>
                    <a:pt x="136" y="25"/>
                    <a:pt x="137" y="25"/>
                  </a:cubicBezTo>
                  <a:cubicBezTo>
                    <a:pt x="137" y="25"/>
                    <a:pt x="138" y="25"/>
                    <a:pt x="138" y="26"/>
                  </a:cubicBezTo>
                  <a:cubicBezTo>
                    <a:pt x="138" y="26"/>
                    <a:pt x="139" y="26"/>
                    <a:pt x="139" y="25"/>
                  </a:cubicBezTo>
                  <a:cubicBezTo>
                    <a:pt x="139"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39" y="24"/>
                    <a:pt x="139" y="23"/>
                  </a:cubicBezTo>
                  <a:cubicBezTo>
                    <a:pt x="140" y="23"/>
                    <a:pt x="140" y="23"/>
                    <a:pt x="141" y="23"/>
                  </a:cubicBezTo>
                  <a:cubicBezTo>
                    <a:pt x="142" y="23"/>
                    <a:pt x="142" y="23"/>
                    <a:pt x="143" y="23"/>
                  </a:cubicBezTo>
                  <a:cubicBezTo>
                    <a:pt x="143" y="22"/>
                    <a:pt x="143" y="22"/>
                    <a:pt x="144" y="21"/>
                  </a:cubicBezTo>
                  <a:cubicBezTo>
                    <a:pt x="144" y="20"/>
                    <a:pt x="144" y="19"/>
                    <a:pt x="143" y="19"/>
                  </a:cubicBezTo>
                  <a:cubicBezTo>
                    <a:pt x="142" y="19"/>
                    <a:pt x="142" y="19"/>
                    <a:pt x="142" y="20"/>
                  </a:cubicBezTo>
                  <a:cubicBezTo>
                    <a:pt x="142" y="20"/>
                    <a:pt x="141" y="20"/>
                    <a:pt x="141" y="20"/>
                  </a:cubicBezTo>
                  <a:cubicBezTo>
                    <a:pt x="140"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3" y="17"/>
                    <a:pt x="4" y="18"/>
                  </a:cubicBezTo>
                  <a:close/>
                  <a:moveTo>
                    <a:pt x="103" y="16"/>
                  </a:moveTo>
                  <a:cubicBezTo>
                    <a:pt x="103" y="16"/>
                    <a:pt x="103" y="16"/>
                    <a:pt x="103" y="16"/>
                  </a:cubicBezTo>
                  <a:cubicBezTo>
                    <a:pt x="104" y="17"/>
                    <a:pt x="104" y="17"/>
                    <a:pt x="104" y="17"/>
                  </a:cubicBezTo>
                  <a:cubicBezTo>
                    <a:pt x="104"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7" y="15"/>
                    <a:pt x="137"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8" y="15"/>
                  </a:cubicBezTo>
                  <a:cubicBezTo>
                    <a:pt x="109" y="14"/>
                    <a:pt x="109" y="14"/>
                    <a:pt x="109" y="13"/>
                  </a:cubicBezTo>
                  <a:cubicBezTo>
                    <a:pt x="108" y="13"/>
                    <a:pt x="107"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8" y="13"/>
                  </a:lnTo>
                  <a:cubicBezTo>
                    <a:pt x="48" y="14"/>
                    <a:pt x="49" y="14"/>
                    <a:pt x="49" y="15"/>
                  </a:cubicBezTo>
                  <a:cubicBezTo>
                    <a:pt x="49" y="15"/>
                    <a:pt x="50" y="15"/>
                    <a:pt x="50" y="16"/>
                  </a:cubicBezTo>
                  <a:close/>
                  <a:moveTo>
                    <a:pt x="23" y="13"/>
                  </a:moveTo>
                  <a:cubicBezTo>
                    <a:pt x="24" y="13"/>
                    <a:pt x="24" y="13"/>
                    <a:pt x="23" y="12"/>
                  </a:cubicBezTo>
                  <a:cubicBezTo>
                    <a:pt x="22" y="12"/>
                    <a:pt x="22" y="12"/>
                    <a:pt x="22" y="13"/>
                  </a:cubicBezTo>
                  <a:cubicBezTo>
                    <a:pt x="23" y="13"/>
                    <a:pt x="23" y="13"/>
                    <a:pt x="23" y="13"/>
                  </a:cubicBezTo>
                  <a:close/>
                  <a:moveTo>
                    <a:pt x="19" y="15"/>
                  </a:moveTo>
                  <a:cubicBezTo>
                    <a:pt x="19" y="13"/>
                    <a:pt x="19" y="13"/>
                    <a:pt x="18" y="13"/>
                  </a:cubicBezTo>
                  <a:cubicBezTo>
                    <a:pt x="17" y="13"/>
                    <a:pt x="16" y="13"/>
                    <a:pt x="15" y="12"/>
                  </a:cubicBezTo>
                  <a:cubicBezTo>
                    <a:pt x="15" y="13"/>
                    <a:pt x="15" y="14"/>
                    <a:pt x="16" y="14"/>
                  </a:cubicBezTo>
                  <a:cubicBezTo>
                    <a:pt x="17" y="14"/>
                    <a:pt x="18" y="14"/>
                    <a:pt x="19"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3" y="12"/>
                    <a:pt x="103" y="12"/>
                    <a:pt x="102" y="12"/>
                  </a:cubicBezTo>
                  <a:cubicBezTo>
                    <a:pt x="102" y="12"/>
                    <a:pt x="101"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1" y="12"/>
                  </a:moveTo>
                  <a:cubicBezTo>
                    <a:pt x="52" y="12"/>
                    <a:pt x="52" y="12"/>
                    <a:pt x="52" y="12"/>
                  </a:cubicBezTo>
                  <a:cubicBezTo>
                    <a:pt x="52" y="13"/>
                    <a:pt x="53" y="13"/>
                    <a:pt x="53" y="12"/>
                  </a:cubicBezTo>
                  <a:lnTo>
                    <a:pt x="53" y="11"/>
                  </a:lnTo>
                  <a:cubicBezTo>
                    <a:pt x="52" y="11"/>
                    <a:pt x="51" y="11"/>
                    <a:pt x="51" y="12"/>
                  </a:cubicBezTo>
                  <a:close/>
                  <a:moveTo>
                    <a:pt x="71" y="11"/>
                  </a:moveTo>
                  <a:cubicBezTo>
                    <a:pt x="71" y="11"/>
                    <a:pt x="70" y="11"/>
                    <a:pt x="70" y="11"/>
                  </a:cubicBezTo>
                  <a:cubicBezTo>
                    <a:pt x="70" y="11"/>
                    <a:pt x="70" y="11"/>
                    <a:pt x="70" y="11"/>
                  </a:cubicBezTo>
                  <a:cubicBezTo>
                    <a:pt x="71" y="11"/>
                    <a:pt x="71" y="11"/>
                    <a:pt x="71" y="11"/>
                  </a:cubicBezTo>
                  <a:close/>
                  <a:moveTo>
                    <a:pt x="57" y="11"/>
                  </a:moveTo>
                  <a:cubicBezTo>
                    <a:pt x="57" y="12"/>
                    <a:pt x="57" y="13"/>
                    <a:pt x="57" y="13"/>
                  </a:cubicBezTo>
                  <a:cubicBezTo>
                    <a:pt x="56" y="13"/>
                    <a:pt x="56" y="14"/>
                    <a:pt x="57" y="14"/>
                  </a:cubicBezTo>
                  <a:lnTo>
                    <a:pt x="58" y="14"/>
                  </a:lnTo>
                  <a:cubicBezTo>
                    <a:pt x="59" y="12"/>
                    <a:pt x="60" y="12"/>
                    <a:pt x="62" y="12"/>
                  </a:cubicBezTo>
                  <a:cubicBezTo>
                    <a:pt x="61"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99" y="10"/>
                    <a:pt x="99" y="10"/>
                  </a:cubicBezTo>
                  <a:cubicBezTo>
                    <a:pt x="99" y="10"/>
                    <a:pt x="99" y="10"/>
                    <a:pt x="99" y="10"/>
                  </a:cubicBezTo>
                  <a:cubicBezTo>
                    <a:pt x="98" y="11"/>
                    <a:pt x="98" y="11"/>
                    <a:pt x="99" y="11"/>
                  </a:cubicBezTo>
                  <a:lnTo>
                    <a:pt x="100" y="11"/>
                  </a:lnTo>
                  <a:close/>
                  <a:moveTo>
                    <a:pt x="17" y="11"/>
                  </a:moveTo>
                  <a:cubicBezTo>
                    <a:pt x="17" y="11"/>
                    <a:pt x="17"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2"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5" y="11"/>
                    <a:pt x="16" y="11"/>
                    <a:pt x="16" y="11"/>
                  </a:cubicBezTo>
                  <a:cubicBezTo>
                    <a:pt x="16" y="10"/>
                    <a:pt x="16" y="9"/>
                    <a:pt x="16" y="9"/>
                  </a:cubicBezTo>
                  <a:cubicBezTo>
                    <a:pt x="15" y="8"/>
                    <a:pt x="15" y="8"/>
                    <a:pt x="14" y="8"/>
                  </a:cubicBezTo>
                  <a:cubicBezTo>
                    <a:pt x="13" y="9"/>
                    <a:pt x="13" y="9"/>
                    <a:pt x="13" y="10"/>
                  </a:cubicBezTo>
                  <a:cubicBezTo>
                    <a:pt x="13" y="11"/>
                    <a:pt x="13" y="11"/>
                    <a:pt x="12" y="11"/>
                  </a:cubicBezTo>
                  <a:cubicBezTo>
                    <a:pt x="12" y="11"/>
                    <a:pt x="11" y="10"/>
                    <a:pt x="11" y="10"/>
                  </a:cubicBezTo>
                  <a:cubicBezTo>
                    <a:pt x="11" y="10"/>
                    <a:pt x="11" y="10"/>
                    <a:pt x="12" y="9"/>
                  </a:cubicBezTo>
                  <a:cubicBezTo>
                    <a:pt x="12" y="9"/>
                    <a:pt x="12" y="8"/>
                    <a:pt x="12" y="7"/>
                  </a:cubicBezTo>
                  <a:cubicBezTo>
                    <a:pt x="11" y="7"/>
                    <a:pt x="10" y="8"/>
                    <a:pt x="10" y="8"/>
                  </a:cubicBezTo>
                  <a:cubicBezTo>
                    <a:pt x="9" y="9"/>
                    <a:pt x="9" y="10"/>
                    <a:pt x="9" y="10"/>
                  </a:cubicBezTo>
                  <a:cubicBezTo>
                    <a:pt x="10" y="11"/>
                    <a:pt x="10" y="12"/>
                    <a:pt x="10" y="12"/>
                  </a:cubicBezTo>
                  <a:cubicBezTo>
                    <a:pt x="11" y="13"/>
                    <a:pt x="12" y="13"/>
                    <a:pt x="12" y="13"/>
                  </a:cubicBezTo>
                  <a:close/>
                  <a:moveTo>
                    <a:pt x="38" y="23"/>
                  </a:moveTo>
                  <a:cubicBezTo>
                    <a:pt x="38" y="23"/>
                    <a:pt x="39" y="23"/>
                    <a:pt x="39" y="24"/>
                  </a:cubicBezTo>
                  <a:cubicBezTo>
                    <a:pt x="39" y="24"/>
                    <a:pt x="39" y="24"/>
                    <a:pt x="40" y="24"/>
                  </a:cubicBezTo>
                  <a:cubicBezTo>
                    <a:pt x="40" y="24"/>
                    <a:pt x="40" y="25"/>
                    <a:pt x="40" y="25"/>
                  </a:cubicBezTo>
                  <a:cubicBezTo>
                    <a:pt x="41" y="25"/>
                    <a:pt x="41" y="25"/>
                    <a:pt x="41" y="24"/>
                  </a:cubicBezTo>
                  <a:cubicBezTo>
                    <a:pt x="40" y="24"/>
                    <a:pt x="40" y="24"/>
                    <a:pt x="40" y="24"/>
                  </a:cubicBezTo>
                  <a:cubicBezTo>
                    <a:pt x="41" y="23"/>
                    <a:pt x="41" y="23"/>
                    <a:pt x="41" y="22"/>
                  </a:cubicBezTo>
                  <a:cubicBezTo>
                    <a:pt x="40"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1"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1"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3" y="13"/>
                  </a:cubicBezTo>
                  <a:cubicBezTo>
                    <a:pt x="43" y="13"/>
                    <a:pt x="43" y="13"/>
                    <a:pt x="43" y="14"/>
                  </a:cubicBezTo>
                  <a:cubicBezTo>
                    <a:pt x="42" y="14"/>
                    <a:pt x="42" y="14"/>
                    <a:pt x="42" y="15"/>
                  </a:cubicBezTo>
                  <a:cubicBezTo>
                    <a:pt x="42" y="15"/>
                    <a:pt x="41" y="15"/>
                    <a:pt x="41" y="15"/>
                  </a:cubicBezTo>
                  <a:cubicBezTo>
                    <a:pt x="40" y="15"/>
                    <a:pt x="40" y="15"/>
                    <a:pt x="40" y="14"/>
                  </a:cubicBezTo>
                  <a:cubicBezTo>
                    <a:pt x="40" y="14"/>
                    <a:pt x="40" y="14"/>
                    <a:pt x="40" y="14"/>
                  </a:cubicBezTo>
                  <a:cubicBezTo>
                    <a:pt x="39" y="14"/>
                    <a:pt x="39" y="15"/>
                    <a:pt x="38" y="16"/>
                  </a:cubicBezTo>
                  <a:cubicBezTo>
                    <a:pt x="37"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3" y="9"/>
                  </a:cubicBezTo>
                  <a:cubicBezTo>
                    <a:pt x="3" y="9"/>
                    <a:pt x="3" y="8"/>
                    <a:pt x="3" y="8"/>
                  </a:cubicBezTo>
                  <a:cubicBezTo>
                    <a:pt x="2" y="8"/>
                    <a:pt x="2" y="8"/>
                    <a:pt x="2" y="8"/>
                  </a:cubicBezTo>
                  <a:cubicBezTo>
                    <a:pt x="2" y="8"/>
                    <a:pt x="2" y="8"/>
                    <a:pt x="1" y="8"/>
                  </a:cubicBezTo>
                  <a:close/>
                  <a:moveTo>
                    <a:pt x="3" y="14"/>
                  </a:moveTo>
                  <a:cubicBezTo>
                    <a:pt x="3" y="14"/>
                    <a:pt x="3" y="15"/>
                    <a:pt x="3" y="15"/>
                  </a:cubicBezTo>
                  <a:cubicBezTo>
                    <a:pt x="4" y="15"/>
                    <a:pt x="4" y="16"/>
                    <a:pt x="5" y="15"/>
                  </a:cubicBezTo>
                  <a:cubicBezTo>
                    <a:pt x="5" y="15"/>
                    <a:pt x="5" y="14"/>
                    <a:pt x="5" y="14"/>
                  </a:cubicBezTo>
                  <a:cubicBezTo>
                    <a:pt x="5" y="14"/>
                    <a:pt x="6" y="14"/>
                    <a:pt x="6" y="14"/>
                  </a:cubicBezTo>
                  <a:cubicBezTo>
                    <a:pt x="6" y="14"/>
                    <a:pt x="7" y="14"/>
                    <a:pt x="7" y="14"/>
                  </a:cubicBezTo>
                  <a:cubicBezTo>
                    <a:pt x="7" y="13"/>
                    <a:pt x="7" y="13"/>
                    <a:pt x="7" y="13"/>
                  </a:cubicBezTo>
                  <a:cubicBezTo>
                    <a:pt x="7" y="12"/>
                    <a:pt x="6"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3" y="39"/>
                  </a:cubicBezTo>
                  <a:cubicBezTo>
                    <a:pt x="164" y="39"/>
                    <a:pt x="164" y="39"/>
                    <a:pt x="164" y="39"/>
                  </a:cubicBezTo>
                  <a:cubicBezTo>
                    <a:pt x="164" y="39"/>
                    <a:pt x="164" y="39"/>
                    <a:pt x="165" y="39"/>
                  </a:cubicBezTo>
                  <a:cubicBezTo>
                    <a:pt x="165" y="38"/>
                    <a:pt x="164" y="38"/>
                    <a:pt x="164" y="37"/>
                  </a:cubicBezTo>
                  <a:cubicBezTo>
                    <a:pt x="164" y="37"/>
                    <a:pt x="164" y="37"/>
                    <a:pt x="163" y="37"/>
                  </a:cubicBezTo>
                  <a:close/>
                  <a:moveTo>
                    <a:pt x="96" y="21"/>
                  </a:moveTo>
                  <a:cubicBezTo>
                    <a:pt x="97" y="22"/>
                    <a:pt x="97" y="22"/>
                    <a:pt x="97" y="22"/>
                  </a:cubicBezTo>
                  <a:cubicBezTo>
                    <a:pt x="97" y="21"/>
                    <a:pt x="98" y="21"/>
                    <a:pt x="98" y="21"/>
                  </a:cubicBezTo>
                  <a:cubicBezTo>
                    <a:pt x="98" y="21"/>
                    <a:pt x="98" y="20"/>
                    <a:pt x="98" y="20"/>
                  </a:cubicBezTo>
                  <a:cubicBezTo>
                    <a:pt x="98" y="20"/>
                    <a:pt x="98" y="20"/>
                    <a:pt x="97" y="20"/>
                  </a:cubicBezTo>
                  <a:cubicBezTo>
                    <a:pt x="97" y="20"/>
                    <a:pt x="97" y="20"/>
                    <a:pt x="96"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2" y="10"/>
                  </a:cubicBezTo>
                  <a:lnTo>
                    <a:pt x="64" y="11"/>
                  </a:lnTo>
                  <a:cubicBezTo>
                    <a:pt x="64" y="11"/>
                    <a:pt x="65" y="11"/>
                    <a:pt x="64" y="10"/>
                  </a:cubicBezTo>
                  <a:cubicBezTo>
                    <a:pt x="64" y="10"/>
                    <a:pt x="65" y="10"/>
                    <a:pt x="65" y="10"/>
                  </a:cubicBezTo>
                  <a:cubicBezTo>
                    <a:pt x="66" y="10"/>
                    <a:pt x="67" y="10"/>
                    <a:pt x="67" y="10"/>
                  </a:cubicBezTo>
                  <a:cubicBezTo>
                    <a:pt x="68" y="10"/>
                    <a:pt x="69" y="9"/>
                    <a:pt x="69" y="9"/>
                  </a:cubicBezTo>
                  <a:cubicBezTo>
                    <a:pt x="70" y="9"/>
                    <a:pt x="70" y="9"/>
                    <a:pt x="71" y="9"/>
                  </a:cubicBezTo>
                  <a:cubicBezTo>
                    <a:pt x="71" y="9"/>
                    <a:pt x="72" y="9"/>
                    <a:pt x="73" y="9"/>
                  </a:cubicBezTo>
                  <a:cubicBezTo>
                    <a:pt x="74" y="14"/>
                    <a:pt x="75" y="20"/>
                    <a:pt x="75" y="25"/>
                  </a:cubicBezTo>
                  <a:cubicBezTo>
                    <a:pt x="75" y="25"/>
                    <a:pt x="75" y="25"/>
                    <a:pt x="74" y="25"/>
                  </a:cubicBezTo>
                  <a:cubicBezTo>
                    <a:pt x="74" y="25"/>
                    <a:pt x="74" y="25"/>
                    <a:pt x="74" y="26"/>
                  </a:cubicBezTo>
                  <a:cubicBezTo>
                    <a:pt x="73" y="26"/>
                    <a:pt x="73" y="26"/>
                    <a:pt x="73" y="26"/>
                  </a:cubicBezTo>
                  <a:cubicBezTo>
                    <a:pt x="73" y="27"/>
                    <a:pt x="73" y="27"/>
                    <a:pt x="72" y="27"/>
                  </a:cubicBezTo>
                  <a:cubicBezTo>
                    <a:pt x="72" y="27"/>
                    <a:pt x="72" y="27"/>
                    <a:pt x="71" y="27"/>
                  </a:cubicBezTo>
                  <a:cubicBezTo>
                    <a:pt x="71" y="26"/>
                    <a:pt x="71" y="26"/>
                    <a:pt x="71" y="26"/>
                  </a:cubicBezTo>
                  <a:cubicBezTo>
                    <a:pt x="71" y="26"/>
                    <a:pt x="71" y="26"/>
                    <a:pt x="71" y="25"/>
                  </a:cubicBezTo>
                  <a:cubicBezTo>
                    <a:pt x="70" y="25"/>
                    <a:pt x="70" y="25"/>
                    <a:pt x="70" y="25"/>
                  </a:cubicBezTo>
                  <a:cubicBezTo>
                    <a:pt x="69" y="26"/>
                    <a:pt x="69" y="27"/>
                    <a:pt x="70" y="27"/>
                  </a:cubicBezTo>
                  <a:cubicBezTo>
                    <a:pt x="71" y="28"/>
                    <a:pt x="71" y="28"/>
                    <a:pt x="72" y="29"/>
                  </a:cubicBezTo>
                  <a:cubicBezTo>
                    <a:pt x="73" y="29"/>
                    <a:pt x="74" y="29"/>
                    <a:pt x="74" y="28"/>
                  </a:cubicBezTo>
                  <a:cubicBezTo>
                    <a:pt x="74" y="28"/>
                    <a:pt x="75" y="28"/>
                    <a:pt x="76" y="28"/>
                  </a:cubicBezTo>
                  <a:cubicBezTo>
                    <a:pt x="76"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0" y="60"/>
                  </a:cubicBezTo>
                  <a:cubicBezTo>
                    <a:pt x="81" y="61"/>
                    <a:pt x="81" y="63"/>
                    <a:pt x="81" y="64"/>
                  </a:cubicBezTo>
                  <a:cubicBezTo>
                    <a:pt x="81" y="65"/>
                    <a:pt x="81" y="67"/>
                    <a:pt x="81" y="68"/>
                  </a:cubicBezTo>
                  <a:cubicBezTo>
                    <a:pt x="81"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5" y="31"/>
                    <a:pt x="95" y="31"/>
                  </a:cubicBezTo>
                  <a:cubicBezTo>
                    <a:pt x="95" y="32"/>
                    <a:pt x="96" y="32"/>
                    <a:pt x="96" y="32"/>
                  </a:cubicBezTo>
                  <a:cubicBezTo>
                    <a:pt x="97" y="32"/>
                    <a:pt x="97" y="32"/>
                    <a:pt x="97" y="33"/>
                  </a:cubicBezTo>
                  <a:cubicBezTo>
                    <a:pt x="98" y="33"/>
                    <a:pt x="98" y="33"/>
                    <a:pt x="98" y="33"/>
                  </a:cubicBezTo>
                  <a:cubicBezTo>
                    <a:pt x="98" y="34"/>
                    <a:pt x="98" y="34"/>
                    <a:pt x="98" y="35"/>
                  </a:cubicBezTo>
                  <a:cubicBezTo>
                    <a:pt x="98"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2" y="44"/>
                    <a:pt x="103" y="44"/>
                    <a:pt x="104" y="45"/>
                  </a:cubicBezTo>
                  <a:lnTo>
                    <a:pt x="106" y="45"/>
                  </a:lnTo>
                  <a:cubicBezTo>
                    <a:pt x="107" y="46"/>
                    <a:pt x="107" y="46"/>
                    <a:pt x="108" y="47"/>
                  </a:cubicBezTo>
                  <a:cubicBezTo>
                    <a:pt x="108" y="47"/>
                    <a:pt x="109" y="48"/>
                    <a:pt x="109" y="48"/>
                  </a:cubicBezTo>
                  <a:cubicBezTo>
                    <a:pt x="109" y="49"/>
                    <a:pt x="110" y="50"/>
                    <a:pt x="110" y="51"/>
                  </a:cubicBezTo>
                  <a:cubicBezTo>
                    <a:pt x="111" y="53"/>
                    <a:pt x="111" y="53"/>
                    <a:pt x="113" y="53"/>
                  </a:cubicBezTo>
                  <a:cubicBezTo>
                    <a:pt x="113" y="53"/>
                    <a:pt x="112" y="51"/>
                    <a:pt x="112" y="50"/>
                  </a:cubicBezTo>
                  <a:cubicBezTo>
                    <a:pt x="112" y="48"/>
                    <a:pt x="112" y="47"/>
                    <a:pt x="113" y="45"/>
                  </a:cubicBezTo>
                  <a:cubicBezTo>
                    <a:pt x="113" y="45"/>
                    <a:pt x="112" y="44"/>
                    <a:pt x="112" y="44"/>
                  </a:cubicBezTo>
                  <a:cubicBezTo>
                    <a:pt x="112" y="44"/>
                    <a:pt x="112" y="44"/>
                    <a:pt x="112" y="43"/>
                  </a:cubicBezTo>
                  <a:cubicBezTo>
                    <a:pt x="112" y="43"/>
                    <a:pt x="111"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4" y="36"/>
                  </a:cubicBezTo>
                  <a:cubicBezTo>
                    <a:pt x="115" y="36"/>
                    <a:pt x="115" y="35"/>
                    <a:pt x="115" y="34"/>
                  </a:cubicBezTo>
                  <a:cubicBezTo>
                    <a:pt x="115" y="34"/>
                    <a:pt x="114" y="34"/>
                    <a:pt x="114" y="34"/>
                  </a:cubicBezTo>
                  <a:cubicBezTo>
                    <a:pt x="114" y="33"/>
                    <a:pt x="113" y="33"/>
                    <a:pt x="113" y="33"/>
                  </a:cubicBezTo>
                  <a:cubicBezTo>
                    <a:pt x="112" y="33"/>
                    <a:pt x="112" y="33"/>
                    <a:pt x="111"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0" y="23"/>
                    <a:pt x="100" y="23"/>
                    <a:pt x="100" y="23"/>
                  </a:cubicBezTo>
                  <a:cubicBezTo>
                    <a:pt x="100" y="23"/>
                    <a:pt x="100" y="23"/>
                    <a:pt x="99" y="23"/>
                  </a:cubicBezTo>
                  <a:cubicBezTo>
                    <a:pt x="99" y="24"/>
                    <a:pt x="98" y="24"/>
                    <a:pt x="98" y="25"/>
                  </a:cubicBezTo>
                  <a:cubicBezTo>
                    <a:pt x="98" y="26"/>
                    <a:pt x="97" y="26"/>
                    <a:pt x="96" y="26"/>
                  </a:cubicBezTo>
                  <a:cubicBezTo>
                    <a:pt x="95" y="25"/>
                    <a:pt x="95"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99" y="15"/>
                    <a:pt x="100" y="15"/>
                  </a:cubicBezTo>
                  <a:cubicBezTo>
                    <a:pt x="99" y="15"/>
                    <a:pt x="99" y="15"/>
                    <a:pt x="98" y="15"/>
                  </a:cubicBezTo>
                  <a:cubicBezTo>
                    <a:pt x="98" y="16"/>
                    <a:pt x="98" y="16"/>
                    <a:pt x="97" y="15"/>
                  </a:cubicBezTo>
                  <a:cubicBezTo>
                    <a:pt x="97" y="14"/>
                    <a:pt x="97" y="13"/>
                    <a:pt x="97" y="13"/>
                  </a:cubicBezTo>
                  <a:cubicBezTo>
                    <a:pt x="97" y="12"/>
                    <a:pt x="98" y="11"/>
                    <a:pt x="97" y="9"/>
                  </a:cubicBezTo>
                  <a:cubicBezTo>
                    <a:pt x="98" y="9"/>
                    <a:pt x="99" y="8"/>
                    <a:pt x="99" y="7"/>
                  </a:cubicBezTo>
                  <a:cubicBezTo>
                    <a:pt x="100" y="7"/>
                    <a:pt x="100" y="6"/>
                    <a:pt x="102" y="6"/>
                  </a:cubicBezTo>
                  <a:cubicBezTo>
                    <a:pt x="102" y="7"/>
                    <a:pt x="102" y="7"/>
                    <a:pt x="103" y="7"/>
                  </a:cubicBezTo>
                  <a:cubicBezTo>
                    <a:pt x="103" y="8"/>
                    <a:pt x="104" y="8"/>
                    <a:pt x="104" y="8"/>
                  </a:cubicBezTo>
                  <a:cubicBezTo>
                    <a:pt x="104" y="9"/>
                    <a:pt x="104" y="9"/>
                    <a:pt x="105" y="10"/>
                  </a:cubicBezTo>
                  <a:cubicBezTo>
                    <a:pt x="105" y="10"/>
                    <a:pt x="105" y="10"/>
                    <a:pt x="105" y="10"/>
                  </a:cubicBezTo>
                  <a:cubicBezTo>
                    <a:pt x="106" y="11"/>
                    <a:pt x="106" y="11"/>
                    <a:pt x="106" y="11"/>
                  </a:cubicBezTo>
                  <a:cubicBezTo>
                    <a:pt x="106" y="11"/>
                    <a:pt x="106" y="12"/>
                    <a:pt x="106" y="12"/>
                  </a:cubicBezTo>
                  <a:cubicBezTo>
                    <a:pt x="107" y="12"/>
                    <a:pt x="108" y="12"/>
                    <a:pt x="109" y="13"/>
                  </a:cubicBezTo>
                  <a:cubicBezTo>
                    <a:pt x="110" y="14"/>
                    <a:pt x="111"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6" y="13"/>
                    <a:pt x="117" y="13"/>
                  </a:cubicBezTo>
                  <a:cubicBezTo>
                    <a:pt x="119" y="14"/>
                    <a:pt x="121" y="14"/>
                    <a:pt x="122" y="14"/>
                  </a:cubicBezTo>
                  <a:cubicBezTo>
                    <a:pt x="124" y="14"/>
                    <a:pt x="126" y="14"/>
                    <a:pt x="127" y="14"/>
                  </a:cubicBezTo>
                  <a:cubicBezTo>
                    <a:pt x="127" y="12"/>
                    <a:pt x="127" y="11"/>
                    <a:pt x="126" y="11"/>
                  </a:cubicBezTo>
                  <a:cubicBezTo>
                    <a:pt x="126" y="11"/>
                    <a:pt x="125" y="10"/>
                    <a:pt x="124" y="10"/>
                  </a:cubicBezTo>
                  <a:cubicBezTo>
                    <a:pt x="124" y="10"/>
                    <a:pt x="124" y="10"/>
                    <a:pt x="124" y="10"/>
                  </a:cubicBezTo>
                  <a:cubicBezTo>
                    <a:pt x="124" y="9"/>
                    <a:pt x="124"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6" y="4"/>
                    <a:pt x="136" y="4"/>
                  </a:cubicBezTo>
                  <a:cubicBezTo>
                    <a:pt x="136" y="5"/>
                    <a:pt x="136" y="5"/>
                    <a:pt x="136" y="5"/>
                  </a:cubicBezTo>
                  <a:cubicBezTo>
                    <a:pt x="136" y="6"/>
                    <a:pt x="137" y="6"/>
                    <a:pt x="137" y="6"/>
                  </a:cubicBezTo>
                  <a:cubicBezTo>
                    <a:pt x="137" y="6"/>
                    <a:pt x="138" y="6"/>
                    <a:pt x="138" y="6"/>
                  </a:cubicBezTo>
                  <a:cubicBezTo>
                    <a:pt x="139" y="6"/>
                    <a:pt x="139" y="6"/>
                    <a:pt x="140" y="5"/>
                  </a:cubicBezTo>
                  <a:cubicBezTo>
                    <a:pt x="140" y="5"/>
                    <a:pt x="140" y="5"/>
                    <a:pt x="141" y="5"/>
                  </a:cubicBezTo>
                  <a:cubicBezTo>
                    <a:pt x="141" y="5"/>
                    <a:pt x="141" y="5"/>
                    <a:pt x="141" y="5"/>
                  </a:cubicBezTo>
                  <a:cubicBezTo>
                    <a:pt x="141" y="6"/>
                    <a:pt x="141" y="6"/>
                    <a:pt x="141" y="6"/>
                  </a:cubicBezTo>
                  <a:cubicBezTo>
                    <a:pt x="140" y="6"/>
                    <a:pt x="140" y="7"/>
                    <a:pt x="140" y="7"/>
                  </a:cubicBezTo>
                  <a:cubicBezTo>
                    <a:pt x="140" y="7"/>
                    <a:pt x="139" y="7"/>
                    <a:pt x="139" y="7"/>
                  </a:cubicBezTo>
                  <a:cubicBezTo>
                    <a:pt x="139" y="8"/>
                    <a:pt x="140" y="8"/>
                    <a:pt x="140" y="8"/>
                  </a:cubicBezTo>
                  <a:cubicBezTo>
                    <a:pt x="141" y="8"/>
                    <a:pt x="141" y="8"/>
                    <a:pt x="142" y="8"/>
                  </a:cubicBezTo>
                  <a:cubicBezTo>
                    <a:pt x="141" y="9"/>
                    <a:pt x="141" y="9"/>
                    <a:pt x="140"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29"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3" y="14"/>
                    <a:pt x="133" y="14"/>
                    <a:pt x="133" y="15"/>
                  </a:cubicBezTo>
                  <a:cubicBezTo>
                    <a:pt x="133" y="16"/>
                    <a:pt x="133" y="16"/>
                    <a:pt x="132" y="17"/>
                  </a:cubicBezTo>
                  <a:cubicBezTo>
                    <a:pt x="132" y="17"/>
                    <a:pt x="131" y="18"/>
                    <a:pt x="130" y="18"/>
                  </a:cubicBezTo>
                  <a:cubicBezTo>
                    <a:pt x="130" y="17"/>
                    <a:pt x="130" y="17"/>
                    <a:pt x="131" y="17"/>
                  </a:cubicBezTo>
                  <a:cubicBezTo>
                    <a:pt x="131" y="17"/>
                    <a:pt x="131" y="16"/>
                    <a:pt x="131" y="15"/>
                  </a:cubicBezTo>
                  <a:cubicBezTo>
                    <a:pt x="131" y="15"/>
                    <a:pt x="130" y="15"/>
                    <a:pt x="130" y="15"/>
                  </a:cubicBezTo>
                  <a:cubicBezTo>
                    <a:pt x="129" y="15"/>
                    <a:pt x="128" y="15"/>
                    <a:pt x="128" y="15"/>
                  </a:cubicBezTo>
                  <a:lnTo>
                    <a:pt x="128" y="15"/>
                  </a:lnTo>
                  <a:cubicBezTo>
                    <a:pt x="128" y="15"/>
                    <a:pt x="128" y="15"/>
                    <a:pt x="127" y="15"/>
                  </a:cubicBezTo>
                  <a:cubicBezTo>
                    <a:pt x="127" y="15"/>
                    <a:pt x="127" y="15"/>
                    <a:pt x="126" y="16"/>
                  </a:cubicBezTo>
                  <a:cubicBezTo>
                    <a:pt x="126" y="16"/>
                    <a:pt x="126" y="16"/>
                    <a:pt x="127" y="16"/>
                  </a:cubicBezTo>
                  <a:cubicBezTo>
                    <a:pt x="127" y="16"/>
                    <a:pt x="127"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5" y="14"/>
                    <a:pt x="136" y="14"/>
                  </a:cubicBezTo>
                  <a:cubicBezTo>
                    <a:pt x="136" y="14"/>
                    <a:pt x="136" y="14"/>
                    <a:pt x="137" y="15"/>
                  </a:cubicBezTo>
                  <a:cubicBezTo>
                    <a:pt x="137" y="15"/>
                    <a:pt x="137" y="14"/>
                    <a:pt x="137" y="14"/>
                  </a:cubicBezTo>
                  <a:cubicBezTo>
                    <a:pt x="137" y="13"/>
                    <a:pt x="138" y="13"/>
                    <a:pt x="139" y="13"/>
                  </a:cubicBezTo>
                  <a:cubicBezTo>
                    <a:pt x="138" y="14"/>
                    <a:pt x="138" y="15"/>
                    <a:pt x="139" y="16"/>
                  </a:cubicBezTo>
                  <a:cubicBezTo>
                    <a:pt x="140" y="16"/>
                    <a:pt x="141" y="17"/>
                    <a:pt x="141" y="17"/>
                  </a:cubicBezTo>
                  <a:cubicBezTo>
                    <a:pt x="141" y="17"/>
                    <a:pt x="141" y="17"/>
                    <a:pt x="141" y="17"/>
                  </a:cubicBezTo>
                  <a:cubicBezTo>
                    <a:pt x="141" y="17"/>
                    <a:pt x="141" y="16"/>
                    <a:pt x="141" y="16"/>
                  </a:cubicBezTo>
                  <a:cubicBezTo>
                    <a:pt x="141" y="16"/>
                    <a:pt x="141" y="16"/>
                    <a:pt x="141" y="16"/>
                  </a:cubicBezTo>
                  <a:cubicBezTo>
                    <a:pt x="141" y="15"/>
                    <a:pt x="141" y="15"/>
                    <a:pt x="141" y="15"/>
                  </a:cubicBezTo>
                  <a:cubicBezTo>
                    <a:pt x="141" y="15"/>
                    <a:pt x="142" y="14"/>
                    <a:pt x="141" y="14"/>
                  </a:cubicBezTo>
                  <a:cubicBezTo>
                    <a:pt x="141" y="14"/>
                    <a:pt x="141" y="14"/>
                    <a:pt x="141" y="13"/>
                  </a:cubicBezTo>
                  <a:cubicBezTo>
                    <a:pt x="141" y="14"/>
                    <a:pt x="142" y="14"/>
                    <a:pt x="143" y="14"/>
                  </a:cubicBezTo>
                  <a:lnTo>
                    <a:pt x="143" y="12"/>
                  </a:lnTo>
                  <a:cubicBezTo>
                    <a:pt x="143" y="11"/>
                    <a:pt x="143" y="11"/>
                    <a:pt x="142"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4" y="8"/>
                    <a:pt x="144" y="8"/>
                    <a:pt x="144" y="7"/>
                  </a:cubicBezTo>
                  <a:cubicBezTo>
                    <a:pt x="144" y="7"/>
                    <a:pt x="144" y="7"/>
                    <a:pt x="144" y="6"/>
                  </a:cubicBezTo>
                  <a:cubicBezTo>
                    <a:pt x="143" y="6"/>
                    <a:pt x="144" y="6"/>
                    <a:pt x="144" y="5"/>
                  </a:cubicBezTo>
                  <a:cubicBezTo>
                    <a:pt x="145" y="5"/>
                    <a:pt x="145" y="5"/>
                    <a:pt x="145" y="6"/>
                  </a:cubicBezTo>
                  <a:cubicBezTo>
                    <a:pt x="145" y="6"/>
                    <a:pt x="145" y="7"/>
                    <a:pt x="145" y="7"/>
                  </a:cubicBezTo>
                  <a:cubicBezTo>
                    <a:pt x="146" y="7"/>
                    <a:pt x="146" y="8"/>
                    <a:pt x="147" y="8"/>
                  </a:cubicBezTo>
                  <a:cubicBezTo>
                    <a:pt x="147" y="9"/>
                    <a:pt x="148" y="9"/>
                    <a:pt x="148" y="10"/>
                  </a:cubicBezTo>
                  <a:cubicBezTo>
                    <a:pt x="147" y="10"/>
                    <a:pt x="146" y="10"/>
                    <a:pt x="146" y="10"/>
                  </a:cubicBezTo>
                  <a:cubicBezTo>
                    <a:pt x="145" y="11"/>
                    <a:pt x="145" y="11"/>
                    <a:pt x="144" y="11"/>
                  </a:cubicBezTo>
                  <a:cubicBezTo>
                    <a:pt x="144" y="12"/>
                    <a:pt x="144" y="13"/>
                    <a:pt x="146" y="13"/>
                  </a:cubicBezTo>
                  <a:cubicBezTo>
                    <a:pt x="145" y="13"/>
                    <a:pt x="145" y="14"/>
                    <a:pt x="145" y="14"/>
                  </a:cubicBezTo>
                  <a:cubicBezTo>
                    <a:pt x="145" y="14"/>
                    <a:pt x="145" y="15"/>
                    <a:pt x="146" y="15"/>
                  </a:cubicBezTo>
                  <a:cubicBezTo>
                    <a:pt x="146" y="16"/>
                    <a:pt x="147" y="16"/>
                    <a:pt x="147" y="15"/>
                  </a:cubicBezTo>
                  <a:cubicBezTo>
                    <a:pt x="147" y="15"/>
                    <a:pt x="148" y="14"/>
                    <a:pt x="149" y="14"/>
                  </a:cubicBezTo>
                  <a:cubicBezTo>
                    <a:pt x="149" y="15"/>
                    <a:pt x="149" y="16"/>
                    <a:pt x="148"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1" y="16"/>
                    <a:pt x="152" y="16"/>
                    <a:pt x="152" y="17"/>
                  </a:cubicBezTo>
                  <a:cubicBezTo>
                    <a:pt x="152" y="17"/>
                    <a:pt x="152" y="17"/>
                    <a:pt x="152" y="17"/>
                  </a:cubicBezTo>
                  <a:cubicBezTo>
                    <a:pt x="152" y="18"/>
                    <a:pt x="152" y="18"/>
                    <a:pt x="153" y="18"/>
                  </a:cubicBezTo>
                  <a:cubicBezTo>
                    <a:pt x="153" y="18"/>
                    <a:pt x="153" y="18"/>
                    <a:pt x="153"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8"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4"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4" y="23"/>
                    <a:pt x="154" y="23"/>
                  </a:cubicBezTo>
                  <a:cubicBezTo>
                    <a:pt x="154" y="23"/>
                    <a:pt x="153"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6"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1" y="29"/>
                    <a:pt x="162" y="29"/>
                  </a:cubicBezTo>
                  <a:cubicBezTo>
                    <a:pt x="163" y="29"/>
                    <a:pt x="163" y="30"/>
                    <a:pt x="163"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3"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69" y="37"/>
                  </a:cubicBezTo>
                  <a:cubicBezTo>
                    <a:pt x="169" y="37"/>
                    <a:pt x="168" y="37"/>
                    <a:pt x="168" y="37"/>
                  </a:cubicBezTo>
                  <a:cubicBezTo>
                    <a:pt x="167" y="37"/>
                    <a:pt x="167" y="38"/>
                    <a:pt x="167" y="39"/>
                  </a:cubicBezTo>
                  <a:lnTo>
                    <a:pt x="165" y="39"/>
                  </a:lnTo>
                  <a:cubicBezTo>
                    <a:pt x="164"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6"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4" y="47"/>
                    <a:pt x="164" y="47"/>
                    <a:pt x="164" y="47"/>
                  </a:cubicBezTo>
                  <a:cubicBezTo>
                    <a:pt x="164" y="46"/>
                    <a:pt x="163"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69" y="59"/>
                    <a:pt x="169" y="59"/>
                    <a:pt x="169" y="59"/>
                  </a:cubicBezTo>
                  <a:cubicBezTo>
                    <a:pt x="169" y="58"/>
                    <a:pt x="169" y="58"/>
                    <a:pt x="168" y="58"/>
                  </a:cubicBezTo>
                  <a:cubicBezTo>
                    <a:pt x="168" y="58"/>
                    <a:pt x="168" y="58"/>
                    <a:pt x="168" y="58"/>
                  </a:cubicBezTo>
                  <a:cubicBezTo>
                    <a:pt x="167" y="59"/>
                    <a:pt x="167" y="59"/>
                    <a:pt x="168" y="59"/>
                  </a:cubicBezTo>
                  <a:cubicBezTo>
                    <a:pt x="168" y="59"/>
                    <a:pt x="169" y="59"/>
                    <a:pt x="169" y="60"/>
                  </a:cubicBezTo>
                  <a:cubicBezTo>
                    <a:pt x="169" y="60"/>
                    <a:pt x="169" y="60"/>
                    <a:pt x="169"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0"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2"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59" y="192"/>
                    <a:pt x="159" y="193"/>
                    <a:pt x="159" y="193"/>
                  </a:cubicBezTo>
                  <a:cubicBezTo>
                    <a:pt x="159" y="193"/>
                    <a:pt x="158"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3"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8" y="200"/>
                    <a:pt x="139" y="200"/>
                    <a:pt x="139"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8" y="211"/>
                    <a:pt x="138" y="211"/>
                  </a:cubicBezTo>
                  <a:cubicBezTo>
                    <a:pt x="137" y="211"/>
                    <a:pt x="137" y="211"/>
                    <a:pt x="137" y="210"/>
                  </a:cubicBezTo>
                  <a:cubicBezTo>
                    <a:pt x="136" y="210"/>
                    <a:pt x="136" y="210"/>
                    <a:pt x="135" y="211"/>
                  </a:cubicBezTo>
                  <a:cubicBezTo>
                    <a:pt x="135" y="211"/>
                    <a:pt x="134" y="212"/>
                    <a:pt x="134" y="212"/>
                  </a:cubicBezTo>
                  <a:cubicBezTo>
                    <a:pt x="134" y="213"/>
                    <a:pt x="134" y="213"/>
                    <a:pt x="134" y="213"/>
                  </a:cubicBezTo>
                  <a:cubicBezTo>
                    <a:pt x="132" y="213"/>
                    <a:pt x="130" y="213"/>
                    <a:pt x="127"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1"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19" y="92"/>
                    <a:pt x="119" y="95"/>
                  </a:cubicBezTo>
                  <a:cubicBezTo>
                    <a:pt x="119" y="96"/>
                    <a:pt x="119" y="97"/>
                    <a:pt x="118"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6"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4"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5"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69"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69"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6" y="201"/>
                    <a:pt x="66" y="199"/>
                  </a:cubicBezTo>
                  <a:cubicBezTo>
                    <a:pt x="66" y="197"/>
                    <a:pt x="66" y="196"/>
                    <a:pt x="66" y="194"/>
                  </a:cubicBezTo>
                  <a:cubicBezTo>
                    <a:pt x="66" y="194"/>
                    <a:pt x="66" y="194"/>
                    <a:pt x="66"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1"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6" y="128"/>
                    <a:pt x="56" y="127"/>
                    <a:pt x="56" y="127"/>
                  </a:cubicBezTo>
                  <a:cubicBezTo>
                    <a:pt x="56" y="126"/>
                    <a:pt x="56" y="126"/>
                    <a:pt x="56" y="125"/>
                  </a:cubicBezTo>
                  <a:cubicBezTo>
                    <a:pt x="56" y="124"/>
                    <a:pt x="55" y="122"/>
                    <a:pt x="55"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3"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8"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39" y="199"/>
                    <a:pt x="40" y="199"/>
                    <a:pt x="40" y="199"/>
                  </a:cubicBezTo>
                  <a:cubicBezTo>
                    <a:pt x="40" y="200"/>
                    <a:pt x="40" y="200"/>
                    <a:pt x="40" y="201"/>
                  </a:cubicBezTo>
                  <a:cubicBezTo>
                    <a:pt x="38" y="201"/>
                    <a:pt x="37" y="200"/>
                    <a:pt x="37" y="199"/>
                  </a:cubicBezTo>
                  <a:cubicBezTo>
                    <a:pt x="36"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0" y="202"/>
                    <a:pt x="30" y="203"/>
                  </a:cubicBezTo>
                  <a:cubicBezTo>
                    <a:pt x="30" y="202"/>
                    <a:pt x="29" y="202"/>
                    <a:pt x="28"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7" y="208"/>
                    <a:pt x="27" y="209"/>
                  </a:cubicBezTo>
                  <a:cubicBezTo>
                    <a:pt x="27" y="208"/>
                    <a:pt x="26" y="208"/>
                    <a:pt x="25"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6"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1"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9" y="198"/>
                    <a:pt x="10" y="198"/>
                    <a:pt x="10" y="198"/>
                  </a:cubicBezTo>
                  <a:cubicBezTo>
                    <a:pt x="9" y="200"/>
                    <a:pt x="8" y="201"/>
                    <a:pt x="6"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4" y="208"/>
                    <a:pt x="5" y="208"/>
                  </a:cubicBezTo>
                  <a:cubicBezTo>
                    <a:pt x="6" y="208"/>
                    <a:pt x="6" y="209"/>
                    <a:pt x="6" y="209"/>
                  </a:cubicBezTo>
                  <a:cubicBezTo>
                    <a:pt x="7" y="209"/>
                    <a:pt x="7" y="209"/>
                    <a:pt x="7" y="209"/>
                  </a:cubicBezTo>
                  <a:cubicBezTo>
                    <a:pt x="7" y="209"/>
                    <a:pt x="7" y="208"/>
                    <a:pt x="7" y="208"/>
                  </a:cubicBezTo>
                  <a:cubicBezTo>
                    <a:pt x="7" y="208"/>
                    <a:pt x="8" y="208"/>
                    <a:pt x="8" y="208"/>
                  </a:cubicBezTo>
                  <a:cubicBezTo>
                    <a:pt x="8" y="208"/>
                    <a:pt x="8" y="208"/>
                    <a:pt x="9" y="208"/>
                  </a:cubicBezTo>
                  <a:lnTo>
                    <a:pt x="8" y="210"/>
                  </a:lnTo>
                  <a:cubicBezTo>
                    <a:pt x="7" y="210"/>
                    <a:pt x="6" y="210"/>
                    <a:pt x="6" y="210"/>
                  </a:cubicBezTo>
                  <a:cubicBezTo>
                    <a:pt x="5" y="210"/>
                    <a:pt x="4" y="210"/>
                    <a:pt x="4" y="209"/>
                  </a:cubicBezTo>
                  <a:cubicBezTo>
                    <a:pt x="3" y="209"/>
                    <a:pt x="3" y="209"/>
                    <a:pt x="4" y="210"/>
                  </a:cubicBezTo>
                  <a:cubicBezTo>
                    <a:pt x="4" y="211"/>
                    <a:pt x="4" y="211"/>
                    <a:pt x="4" y="212"/>
                  </a:cubicBezTo>
                  <a:cubicBezTo>
                    <a:pt x="3" y="211"/>
                    <a:pt x="3" y="211"/>
                    <a:pt x="2" y="211"/>
                  </a:cubicBezTo>
                  <a:cubicBezTo>
                    <a:pt x="1" y="211"/>
                    <a:pt x="1" y="211"/>
                    <a:pt x="0" y="210"/>
                  </a:cubicBezTo>
                  <a:cubicBezTo>
                    <a:pt x="1" y="209"/>
                    <a:pt x="1" y="208"/>
                    <a:pt x="0" y="208"/>
                  </a:cubicBezTo>
                  <a:cubicBezTo>
                    <a:pt x="0" y="207"/>
                    <a:pt x="0" y="206"/>
                    <a:pt x="0" y="204"/>
                  </a:cubicBezTo>
                  <a:cubicBezTo>
                    <a:pt x="0" y="204"/>
                    <a:pt x="0" y="204"/>
                    <a:pt x="1" y="203"/>
                  </a:cubicBezTo>
                  <a:cubicBezTo>
                    <a:pt x="2" y="203"/>
                    <a:pt x="2" y="203"/>
                    <a:pt x="2" y="202"/>
                  </a:cubicBezTo>
                  <a:cubicBezTo>
                    <a:pt x="2" y="202"/>
                    <a:pt x="2" y="202"/>
                    <a:pt x="2" y="202"/>
                  </a:cubicBezTo>
                  <a:cubicBezTo>
                    <a:pt x="2" y="202"/>
                    <a:pt x="2" y="202"/>
                    <a:pt x="1" y="201"/>
                  </a:cubicBezTo>
                  <a:cubicBezTo>
                    <a:pt x="1" y="201"/>
                    <a:pt x="1" y="201"/>
                    <a:pt x="1" y="201"/>
                  </a:cubicBezTo>
                  <a:cubicBezTo>
                    <a:pt x="1" y="201"/>
                    <a:pt x="0" y="201"/>
                    <a:pt x="0" y="201"/>
                  </a:cubicBezTo>
                  <a:cubicBezTo>
                    <a:pt x="0" y="172"/>
                    <a:pt x="0"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0" y="19"/>
                    <a:pt x="1" y="19"/>
                    <a:pt x="1" y="18"/>
                  </a:cubicBezTo>
                  <a:cubicBezTo>
                    <a:pt x="1" y="18"/>
                    <a:pt x="0" y="17"/>
                    <a:pt x="0" y="17"/>
                  </a:cubicBezTo>
                  <a:cubicBezTo>
                    <a:pt x="0" y="16"/>
                    <a:pt x="1" y="16"/>
                    <a:pt x="2" y="16"/>
                  </a:cubicBezTo>
                  <a:cubicBezTo>
                    <a:pt x="2" y="15"/>
                    <a:pt x="2" y="14"/>
                    <a:pt x="2" y="14"/>
                  </a:cubicBezTo>
                  <a:cubicBezTo>
                    <a:pt x="3" y="14"/>
                    <a:pt x="3" y="13"/>
                    <a:pt x="4" y="13"/>
                  </a:cubicBezTo>
                  <a:cubicBezTo>
                    <a:pt x="3" y="13"/>
                    <a:pt x="3" y="12"/>
                    <a:pt x="3" y="12"/>
                  </a:cubicBezTo>
                  <a:cubicBezTo>
                    <a:pt x="3" y="12"/>
                    <a:pt x="2" y="12"/>
                    <a:pt x="2" y="12"/>
                  </a:cubicBezTo>
                  <a:cubicBezTo>
                    <a:pt x="2" y="12"/>
                    <a:pt x="1" y="12"/>
                    <a:pt x="1" y="12"/>
                  </a:cubicBezTo>
                  <a:cubicBezTo>
                    <a:pt x="1" y="12"/>
                    <a:pt x="0" y="12"/>
                    <a:pt x="0" y="12"/>
                  </a:cubicBezTo>
                  <a:cubicBezTo>
                    <a:pt x="1" y="11"/>
                    <a:pt x="1" y="10"/>
                    <a:pt x="1" y="10"/>
                  </a:cubicBezTo>
                  <a:cubicBezTo>
                    <a:pt x="0" y="9"/>
                    <a:pt x="0" y="8"/>
                    <a:pt x="1" y="7"/>
                  </a:cubicBezTo>
                  <a:cubicBezTo>
                    <a:pt x="1" y="7"/>
                    <a:pt x="2" y="7"/>
                    <a:pt x="2" y="7"/>
                  </a:cubicBezTo>
                  <a:cubicBezTo>
                    <a:pt x="2" y="7"/>
                    <a:pt x="2"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0" y="6"/>
                    <a:pt x="0" y="6"/>
                  </a:cubicBezTo>
                  <a:cubicBezTo>
                    <a:pt x="0" y="5"/>
                    <a:pt x="0" y="5"/>
                    <a:pt x="0" y="5"/>
                  </a:cubicBezTo>
                  <a:cubicBezTo>
                    <a:pt x="1" y="5"/>
                    <a:pt x="1" y="5"/>
                    <a:pt x="1" y="5"/>
                  </a:cubicBezTo>
                  <a:cubicBezTo>
                    <a:pt x="2" y="5"/>
                    <a:pt x="2" y="5"/>
                    <a:pt x="2" y="5"/>
                  </a:cubicBezTo>
                  <a:cubicBezTo>
                    <a:pt x="2" y="5"/>
                    <a:pt x="3" y="5"/>
                    <a:pt x="3" y="5"/>
                  </a:cubicBezTo>
                  <a:cubicBezTo>
                    <a:pt x="3" y="4"/>
                    <a:pt x="3"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1"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1"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2" y="6"/>
                  </a:cubicBezTo>
                  <a:cubicBezTo>
                    <a:pt x="12" y="6"/>
                    <a:pt x="12" y="6"/>
                    <a:pt x="13" y="7"/>
                  </a:cubicBezTo>
                  <a:cubicBezTo>
                    <a:pt x="13" y="7"/>
                    <a:pt x="13" y="7"/>
                    <a:pt x="14" y="7"/>
                  </a:cubicBezTo>
                  <a:cubicBezTo>
                    <a:pt x="14" y="6"/>
                    <a:pt x="14" y="6"/>
                    <a:pt x="14" y="6"/>
                  </a:cubicBezTo>
                  <a:cubicBezTo>
                    <a:pt x="15" y="6"/>
                    <a:pt x="15" y="6"/>
                    <a:pt x="15" y="5"/>
                  </a:cubicBezTo>
                  <a:cubicBezTo>
                    <a:pt x="15" y="5"/>
                    <a:pt x="16" y="5"/>
                    <a:pt x="16" y="5"/>
                  </a:cubicBezTo>
                  <a:cubicBezTo>
                    <a:pt x="17" y="5"/>
                    <a:pt x="17" y="5"/>
                    <a:pt x="17" y="5"/>
                  </a:cubicBezTo>
                  <a:cubicBezTo>
                    <a:pt x="17" y="5"/>
                    <a:pt x="16"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2"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4" y="12"/>
                    <a:pt x="25" y="13"/>
                    <a:pt x="26" y="14"/>
                  </a:cubicBezTo>
                  <a:cubicBezTo>
                    <a:pt x="27" y="14"/>
                    <a:pt x="27" y="13"/>
                    <a:pt x="27" y="12"/>
                  </a:cubicBezTo>
                  <a:cubicBezTo>
                    <a:pt x="27" y="13"/>
                    <a:pt x="28" y="13"/>
                    <a:pt x="28" y="13"/>
                  </a:cubicBezTo>
                  <a:cubicBezTo>
                    <a:pt x="28" y="13"/>
                    <a:pt x="29" y="13"/>
                    <a:pt x="29" y="14"/>
                  </a:cubicBezTo>
                  <a:cubicBezTo>
                    <a:pt x="30" y="14"/>
                    <a:pt x="30" y="14"/>
                    <a:pt x="30" y="13"/>
                  </a:cubicBezTo>
                  <a:cubicBezTo>
                    <a:pt x="30" y="12"/>
                    <a:pt x="30" y="12"/>
                    <a:pt x="30" y="12"/>
                  </a:cubicBezTo>
                  <a:cubicBezTo>
                    <a:pt x="30" y="12"/>
                    <a:pt x="31" y="12"/>
                    <a:pt x="31" y="13"/>
                  </a:cubicBezTo>
                  <a:cubicBezTo>
                    <a:pt x="32" y="14"/>
                    <a:pt x="32" y="15"/>
                    <a:pt x="32" y="16"/>
                  </a:cubicBezTo>
                  <a:cubicBezTo>
                    <a:pt x="33" y="16"/>
                    <a:pt x="33" y="16"/>
                    <a:pt x="33" y="16"/>
                  </a:cubicBezTo>
                  <a:cubicBezTo>
                    <a:pt x="33" y="16"/>
                    <a:pt x="33" y="15"/>
                    <a:pt x="34" y="15"/>
                  </a:cubicBezTo>
                  <a:cubicBezTo>
                    <a:pt x="34" y="15"/>
                    <a:pt x="34" y="15"/>
                    <a:pt x="34" y="15"/>
                  </a:cubicBezTo>
                  <a:cubicBezTo>
                    <a:pt x="34" y="14"/>
                    <a:pt x="34" y="14"/>
                    <a:pt x="34" y="14"/>
                  </a:cubicBezTo>
                  <a:cubicBezTo>
                    <a:pt x="35" y="14"/>
                    <a:pt x="35" y="14"/>
                    <a:pt x="36" y="14"/>
                  </a:cubicBezTo>
                  <a:cubicBezTo>
                    <a:pt x="36" y="14"/>
                    <a:pt x="36" y="14"/>
                    <a:pt x="37" y="14"/>
                  </a:cubicBezTo>
                  <a:cubicBezTo>
                    <a:pt x="37"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3" y="11"/>
                    <a:pt x="44" y="11"/>
                  </a:cubicBezTo>
                  <a:cubicBezTo>
                    <a:pt x="44" y="11"/>
                    <a:pt x="44" y="11"/>
                    <a:pt x="44" y="11"/>
                  </a:cubicBezTo>
                  <a:cubicBezTo>
                    <a:pt x="45" y="10"/>
                    <a:pt x="45" y="10"/>
                    <a:pt x="45" y="10"/>
                  </a:cubicBezTo>
                  <a:cubicBezTo>
                    <a:pt x="45" y="9"/>
                    <a:pt x="46" y="9"/>
                    <a:pt x="46" y="8"/>
                  </a:cubicBezTo>
                  <a:cubicBezTo>
                    <a:pt x="46" y="8"/>
                    <a:pt x="46" y="8"/>
                    <a:pt x="46" y="8"/>
                  </a:cubicBezTo>
                  <a:cubicBezTo>
                    <a:pt x="46" y="8"/>
                    <a:pt x="45" y="8"/>
                    <a:pt x="45" y="8"/>
                  </a:cubicBezTo>
                  <a:cubicBezTo>
                    <a:pt x="45" y="7"/>
                    <a:pt x="45" y="7"/>
                    <a:pt x="45" y="7"/>
                  </a:cubicBezTo>
                  <a:cubicBezTo>
                    <a:pt x="44" y="7"/>
                    <a:pt x="44" y="7"/>
                    <a:pt x="44" y="7"/>
                  </a:cubicBezTo>
                  <a:cubicBezTo>
                    <a:pt x="43" y="7"/>
                    <a:pt x="43" y="7"/>
                    <a:pt x="43" y="7"/>
                  </a:cubicBezTo>
                  <a:cubicBezTo>
                    <a:pt x="42"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2"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2"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7" y="1"/>
                    <a:pt x="38" y="1"/>
                  </a:cubicBezTo>
                  <a:cubicBezTo>
                    <a:pt x="38" y="0"/>
                    <a:pt x="39" y="0"/>
                    <a:pt x="39" y="1"/>
                  </a:cubicBezTo>
                  <a:cubicBezTo>
                    <a:pt x="40" y="1"/>
                    <a:pt x="40" y="1"/>
                    <a:pt x="40" y="1"/>
                  </a:cubicBezTo>
                  <a:cubicBezTo>
                    <a:pt x="40" y="2"/>
                    <a:pt x="39" y="2"/>
                    <a:pt x="39" y="3"/>
                  </a:cubicBezTo>
                  <a:cubicBezTo>
                    <a:pt x="38" y="3"/>
                    <a:pt x="38" y="3"/>
                    <a:pt x="37" y="4"/>
                  </a:cubicBezTo>
                  <a:cubicBezTo>
                    <a:pt x="38" y="5"/>
                    <a:pt x="38" y="5"/>
                    <a:pt x="39" y="5"/>
                  </a:cubicBezTo>
                  <a:cubicBezTo>
                    <a:pt x="40" y="5"/>
                    <a:pt x="41" y="5"/>
                    <a:pt x="42" y="5"/>
                  </a:cubicBezTo>
                  <a:cubicBezTo>
                    <a:pt x="42" y="5"/>
                    <a:pt x="42" y="5"/>
                    <a:pt x="42" y="5"/>
                  </a:cubicBezTo>
                  <a:cubicBezTo>
                    <a:pt x="43" y="5"/>
                    <a:pt x="43" y="5"/>
                    <a:pt x="43" y="5"/>
                  </a:cubicBezTo>
                  <a:cubicBezTo>
                    <a:pt x="44" y="5"/>
                    <a:pt x="44" y="5"/>
                    <a:pt x="45" y="6"/>
                  </a:cubicBezTo>
                  <a:cubicBezTo>
                    <a:pt x="45" y="6"/>
                    <a:pt x="46" y="6"/>
                    <a:pt x="46" y="6"/>
                  </a:cubicBezTo>
                  <a:cubicBezTo>
                    <a:pt x="47" y="6"/>
                    <a:pt x="47" y="6"/>
                    <a:pt x="48" y="5"/>
                  </a:cubicBezTo>
                  <a:cubicBezTo>
                    <a:pt x="48" y="5"/>
                    <a:pt x="48" y="5"/>
                    <a:pt x="49" y="4"/>
                  </a:cubicBezTo>
                  <a:cubicBezTo>
                    <a:pt x="50" y="5"/>
                    <a:pt x="50" y="5"/>
                    <a:pt x="51" y="4"/>
                  </a:cubicBezTo>
                  <a:cubicBezTo>
                    <a:pt x="52" y="4"/>
                    <a:pt x="52" y="3"/>
                    <a:pt x="53" y="3"/>
                  </a:cubicBezTo>
                  <a:cubicBezTo>
                    <a:pt x="53" y="2"/>
                    <a:pt x="52" y="2"/>
                    <a:pt x="52" y="2"/>
                  </a:cubicBezTo>
                  <a:cubicBezTo>
                    <a:pt x="51" y="1"/>
                    <a:pt x="51" y="1"/>
                    <a:pt x="52" y="1"/>
                  </a:cubicBezTo>
                  <a:cubicBezTo>
                    <a:pt x="53" y="1"/>
                    <a:pt x="53" y="1"/>
                    <a:pt x="54" y="1"/>
                  </a:cubicBezTo>
                  <a:cubicBezTo>
                    <a:pt x="54" y="1"/>
                    <a:pt x="55" y="1"/>
                    <a:pt x="55" y="1"/>
                  </a:cubicBezTo>
                  <a:cubicBezTo>
                    <a:pt x="55" y="1"/>
                    <a:pt x="56" y="1"/>
                    <a:pt x="56" y="2"/>
                  </a:cubicBezTo>
                  <a:cubicBezTo>
                    <a:pt x="56"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59" y="1"/>
                    <a:pt x="60" y="1"/>
                  </a:cubicBezTo>
                  <a:cubicBezTo>
                    <a:pt x="60" y="1"/>
                    <a:pt x="61" y="1"/>
                    <a:pt x="62" y="1"/>
                  </a:cubicBezTo>
                  <a:cubicBezTo>
                    <a:pt x="62" y="1"/>
                    <a:pt x="63"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9" y="0"/>
                    <a:pt x="69" y="1"/>
                  </a:cubicBezTo>
                  <a:cubicBezTo>
                    <a:pt x="69" y="1"/>
                    <a:pt x="69" y="1"/>
                    <a:pt x="70" y="2"/>
                  </a:cubicBezTo>
                  <a:cubicBezTo>
                    <a:pt x="70" y="2"/>
                    <a:pt x="70" y="2"/>
                    <a:pt x="71" y="1"/>
                  </a:cubicBezTo>
                  <a:cubicBezTo>
                    <a:pt x="71" y="1"/>
                    <a:pt x="71" y="1"/>
                    <a:pt x="72" y="1"/>
                  </a:cubicBezTo>
                  <a:cubicBezTo>
                    <a:pt x="72" y="3"/>
                    <a:pt x="72" y="4"/>
                    <a:pt x="72" y="4"/>
                  </a:cubicBezTo>
                  <a:cubicBezTo>
                    <a:pt x="73" y="5"/>
                    <a:pt x="73" y="6"/>
                    <a:pt x="73" y="7"/>
                  </a:cubicBezTo>
                  <a:cubicBezTo>
                    <a:pt x="72" y="7"/>
                    <a:pt x="71" y="7"/>
                    <a:pt x="70" y="7"/>
                  </a:cubicBezTo>
                  <a:cubicBezTo>
                    <a:pt x="69" y="7"/>
                    <a:pt x="68" y="6"/>
                    <a:pt x="68" y="6"/>
                  </a:cubicBezTo>
                  <a:cubicBezTo>
                    <a:pt x="67" y="6"/>
                    <a:pt x="66" y="6"/>
                    <a:pt x="65" y="6"/>
                  </a:cubicBezTo>
                  <a:cubicBezTo>
                    <a:pt x="64" y="7"/>
                    <a:pt x="63" y="7"/>
                    <a:pt x="62"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59" y="4"/>
                    <a:pt x="59" y="4"/>
                    <a:pt x="58" y="5"/>
                  </a:cubicBezTo>
                  <a:cubicBezTo>
                    <a:pt x="58" y="4"/>
                    <a:pt x="57" y="4"/>
                    <a:pt x="57" y="4"/>
                  </a:cubicBezTo>
                  <a:cubicBezTo>
                    <a:pt x="56" y="5"/>
                    <a:pt x="55" y="5"/>
                    <a:pt x="54" y="4"/>
                  </a:cubicBezTo>
                  <a:close/>
                  <a:moveTo>
                    <a:pt x="143" y="211"/>
                  </a:moveTo>
                  <a:cubicBezTo>
                    <a:pt x="143" y="211"/>
                    <a:pt x="144" y="211"/>
                    <a:pt x="144" y="211"/>
                  </a:cubicBezTo>
                  <a:cubicBezTo>
                    <a:pt x="144" y="211"/>
                    <a:pt x="144" y="212"/>
                    <a:pt x="145" y="212"/>
                  </a:cubicBezTo>
                  <a:cubicBezTo>
                    <a:pt x="145" y="211"/>
                    <a:pt x="145" y="210"/>
                    <a:pt x="144" y="210"/>
                  </a:cubicBezTo>
                  <a:cubicBezTo>
                    <a:pt x="143" y="210"/>
                    <a:pt x="143" y="211"/>
                    <a:pt x="143" y="211"/>
                  </a:cubicBezTo>
                  <a:close/>
                  <a:moveTo>
                    <a:pt x="161" y="213"/>
                  </a:moveTo>
                  <a:cubicBezTo>
                    <a:pt x="161" y="213"/>
                    <a:pt x="161" y="213"/>
                    <a:pt x="161" y="212"/>
                  </a:cubicBezTo>
                  <a:cubicBezTo>
                    <a:pt x="161" y="212"/>
                    <a:pt x="162" y="212"/>
                    <a:pt x="162" y="211"/>
                  </a:cubicBezTo>
                  <a:cubicBezTo>
                    <a:pt x="162" y="211"/>
                    <a:pt x="162" y="210"/>
                    <a:pt x="161"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1"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7" y="208"/>
                  </a:cubicBezTo>
                  <a:cubicBezTo>
                    <a:pt x="37" y="208"/>
                    <a:pt x="37" y="209"/>
                    <a:pt x="37" y="209"/>
                  </a:cubicBezTo>
                  <a:cubicBezTo>
                    <a:pt x="37" y="209"/>
                    <a:pt x="37" y="209"/>
                    <a:pt x="37" y="210"/>
                  </a:cubicBezTo>
                  <a:cubicBezTo>
                    <a:pt x="37" y="210"/>
                    <a:pt x="37" y="210"/>
                    <a:pt x="37" y="210"/>
                  </a:cubicBezTo>
                  <a:cubicBezTo>
                    <a:pt x="38" y="210"/>
                    <a:pt x="38" y="210"/>
                    <a:pt x="38"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4" y="209"/>
                  </a:cubicBezTo>
                  <a:cubicBezTo>
                    <a:pt x="45" y="209"/>
                    <a:pt x="45" y="209"/>
                    <a:pt x="45"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0" y="209"/>
                  </a:moveTo>
                  <a:cubicBezTo>
                    <a:pt x="11" y="209"/>
                    <a:pt x="12" y="208"/>
                    <a:pt x="12" y="208"/>
                  </a:cubicBezTo>
                  <a:cubicBezTo>
                    <a:pt x="13" y="208"/>
                    <a:pt x="13" y="207"/>
                    <a:pt x="13" y="206"/>
                  </a:cubicBezTo>
                  <a:cubicBezTo>
                    <a:pt x="12" y="206"/>
                    <a:pt x="12" y="206"/>
                    <a:pt x="11" y="207"/>
                  </a:cubicBezTo>
                  <a:cubicBezTo>
                    <a:pt x="11" y="208"/>
                    <a:pt x="11" y="208"/>
                    <a:pt x="10" y="209"/>
                  </a:cubicBezTo>
                  <a:close/>
                  <a:moveTo>
                    <a:pt x="15" y="207"/>
                  </a:moveTo>
                  <a:cubicBezTo>
                    <a:pt x="15" y="207"/>
                    <a:pt x="15" y="207"/>
                    <a:pt x="16" y="208"/>
                  </a:cubicBezTo>
                  <a:cubicBezTo>
                    <a:pt x="16" y="208"/>
                    <a:pt x="16" y="209"/>
                    <a:pt x="17" y="209"/>
                  </a:cubicBezTo>
                  <a:cubicBezTo>
                    <a:pt x="17" y="209"/>
                    <a:pt x="17" y="209"/>
                    <a:pt x="17"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2" y="204"/>
                    <a:pt x="151" y="204"/>
                  </a:cubicBezTo>
                  <a:cubicBezTo>
                    <a:pt x="151" y="205"/>
                    <a:pt x="151" y="205"/>
                    <a:pt x="150"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6" y="204"/>
                    <a:pt x="166" y="204"/>
                    <a:pt x="165"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9"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4" y="203"/>
                  </a:cubicBezTo>
                  <a:cubicBezTo>
                    <a:pt x="154" y="203"/>
                    <a:pt x="154" y="203"/>
                    <a:pt x="154"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1" y="203"/>
                    <a:pt x="162" y="203"/>
                    <a:pt x="163" y="203"/>
                  </a:cubicBezTo>
                  <a:cubicBezTo>
                    <a:pt x="164" y="203"/>
                    <a:pt x="164" y="203"/>
                    <a:pt x="164" y="202"/>
                  </a:cubicBezTo>
                  <a:cubicBezTo>
                    <a:pt x="163" y="201"/>
                    <a:pt x="162" y="202"/>
                    <a:pt x="161" y="202"/>
                  </a:cubicBezTo>
                  <a:close/>
                  <a:moveTo>
                    <a:pt x="41"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2" y="201"/>
                    <a:pt x="42" y="201"/>
                  </a:cubicBezTo>
                  <a:cubicBezTo>
                    <a:pt x="42" y="201"/>
                    <a:pt x="42" y="201"/>
                    <a:pt x="41" y="201"/>
                  </a:cubicBezTo>
                  <a:cubicBezTo>
                    <a:pt x="41" y="201"/>
                    <a:pt x="41" y="202"/>
                    <a:pt x="41" y="202"/>
                  </a:cubicBezTo>
                  <a:cubicBezTo>
                    <a:pt x="41" y="203"/>
                    <a:pt x="41" y="203"/>
                    <a:pt x="41"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7"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0" y="199"/>
                    <a:pt x="150" y="200"/>
                    <a:pt x="150"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5" y="200"/>
                  </a:cubicBezTo>
                  <a:cubicBezTo>
                    <a:pt x="166" y="200"/>
                    <a:pt x="166" y="200"/>
                    <a:pt x="166" y="199"/>
                  </a:cubicBezTo>
                  <a:cubicBezTo>
                    <a:pt x="166" y="199"/>
                    <a:pt x="166" y="199"/>
                    <a:pt x="165"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5" y="198"/>
                    <a:pt x="155" y="198"/>
                    <a:pt x="155" y="198"/>
                  </a:cubicBezTo>
                  <a:cubicBezTo>
                    <a:pt x="155" y="199"/>
                    <a:pt x="154" y="199"/>
                    <a:pt x="154" y="199"/>
                  </a:cubicBezTo>
                  <a:cubicBezTo>
                    <a:pt x="153" y="199"/>
                    <a:pt x="153" y="200"/>
                    <a:pt x="153" y="200"/>
                  </a:cubicBezTo>
                  <a:close/>
                  <a:moveTo>
                    <a:pt x="42" y="199"/>
                  </a:moveTo>
                  <a:cubicBezTo>
                    <a:pt x="42" y="199"/>
                    <a:pt x="43" y="199"/>
                    <a:pt x="44" y="199"/>
                  </a:cubicBezTo>
                  <a:cubicBezTo>
                    <a:pt x="44"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69" y="200"/>
                    <a:pt x="170" y="200"/>
                  </a:cubicBezTo>
                  <a:cubicBezTo>
                    <a:pt x="170" y="200"/>
                    <a:pt x="170"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1" y="197"/>
                    <a:pt x="161" y="197"/>
                    <a:pt x="161" y="196"/>
                  </a:cubicBezTo>
                  <a:cubicBezTo>
                    <a:pt x="161" y="196"/>
                    <a:pt x="161" y="196"/>
                    <a:pt x="161" y="196"/>
                  </a:cubicBezTo>
                  <a:cubicBezTo>
                    <a:pt x="160" y="196"/>
                    <a:pt x="160" y="196"/>
                    <a:pt x="160" y="197"/>
                  </a:cubicBezTo>
                  <a:cubicBezTo>
                    <a:pt x="160" y="197"/>
                    <a:pt x="161" y="197"/>
                    <a:pt x="161" y="198"/>
                  </a:cubicBezTo>
                  <a:cubicBezTo>
                    <a:pt x="161" y="198"/>
                    <a:pt x="162" y="198"/>
                    <a:pt x="162" y="197"/>
                  </a:cubicBezTo>
                  <a:close/>
                  <a:moveTo>
                    <a:pt x="159" y="196"/>
                  </a:moveTo>
                  <a:cubicBezTo>
                    <a:pt x="159" y="196"/>
                    <a:pt x="158" y="196"/>
                    <a:pt x="158" y="196"/>
                  </a:cubicBezTo>
                  <a:cubicBezTo>
                    <a:pt x="158" y="196"/>
                    <a:pt x="158" y="196"/>
                    <a:pt x="158" y="196"/>
                  </a:cubicBezTo>
                  <a:cubicBezTo>
                    <a:pt x="158" y="196"/>
                    <a:pt x="158" y="196"/>
                    <a:pt x="159" y="196"/>
                  </a:cubicBezTo>
                  <a:cubicBezTo>
                    <a:pt x="159" y="196"/>
                    <a:pt x="159" y="196"/>
                    <a:pt x="159" y="196"/>
                  </a:cubicBezTo>
                  <a:close/>
                  <a:moveTo>
                    <a:pt x="168" y="196"/>
                  </a:moveTo>
                  <a:cubicBezTo>
                    <a:pt x="169" y="196"/>
                    <a:pt x="169"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7" y="193"/>
                    <a:pt x="157" y="193"/>
                    <a:pt x="157" y="193"/>
                  </a:cubicBezTo>
                  <a:cubicBezTo>
                    <a:pt x="157" y="193"/>
                    <a:pt x="157" y="193"/>
                    <a:pt x="156" y="193"/>
                  </a:cubicBezTo>
                  <a:cubicBezTo>
                    <a:pt x="157" y="193"/>
                    <a:pt x="157" y="193"/>
                    <a:pt x="157" y="194"/>
                  </a:cubicBezTo>
                  <a:cubicBezTo>
                    <a:pt x="157" y="194"/>
                    <a:pt x="157"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4" y="194"/>
                    <a:pt x="154" y="194"/>
                    <a:pt x="154" y="194"/>
                  </a:cubicBezTo>
                  <a:cubicBezTo>
                    <a:pt x="154" y="194"/>
                    <a:pt x="154" y="194"/>
                    <a:pt x="153" y="194"/>
                  </a:cubicBezTo>
                  <a:cubicBezTo>
                    <a:pt x="153" y="194"/>
                    <a:pt x="153" y="194"/>
                    <a:pt x="153" y="193"/>
                  </a:cubicBezTo>
                  <a:cubicBezTo>
                    <a:pt x="152" y="193"/>
                    <a:pt x="152" y="193"/>
                    <a:pt x="151" y="193"/>
                  </a:cubicBezTo>
                  <a:cubicBezTo>
                    <a:pt x="151" y="194"/>
                    <a:pt x="152" y="194"/>
                    <a:pt x="152" y="195"/>
                  </a:cubicBezTo>
                  <a:cubicBezTo>
                    <a:pt x="153" y="195"/>
                    <a:pt x="154" y="195"/>
                    <a:pt x="155" y="195"/>
                  </a:cubicBezTo>
                  <a:close/>
                  <a:moveTo>
                    <a:pt x="167" y="192"/>
                  </a:moveTo>
                  <a:cubicBezTo>
                    <a:pt x="167" y="192"/>
                    <a:pt x="168" y="192"/>
                    <a:pt x="168" y="192"/>
                  </a:cubicBezTo>
                  <a:cubicBezTo>
                    <a:pt x="168" y="192"/>
                    <a:pt x="168" y="192"/>
                    <a:pt x="168" y="192"/>
                  </a:cubicBezTo>
                  <a:lnTo>
                    <a:pt x="168" y="192"/>
                  </a:lnTo>
                  <a:cubicBezTo>
                    <a:pt x="168" y="192"/>
                    <a:pt x="168" y="192"/>
                    <a:pt x="167" y="192"/>
                  </a:cubicBezTo>
                  <a:cubicBezTo>
                    <a:pt x="167" y="192"/>
                    <a:pt x="167" y="192"/>
                    <a:pt x="167" y="192"/>
                  </a:cubicBezTo>
                  <a:close/>
                  <a:moveTo>
                    <a:pt x="136" y="48"/>
                  </a:moveTo>
                  <a:cubicBezTo>
                    <a:pt x="137" y="48"/>
                    <a:pt x="137"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9" y="47"/>
                    <a:pt x="169" y="47"/>
                    <a:pt x="169" y="47"/>
                  </a:cubicBezTo>
                  <a:lnTo>
                    <a:pt x="170" y="47"/>
                  </a:lnTo>
                  <a:cubicBezTo>
                    <a:pt x="170" y="47"/>
                    <a:pt x="170" y="47"/>
                    <a:pt x="170" y="46"/>
                  </a:cubicBezTo>
                  <a:cubicBezTo>
                    <a:pt x="170" y="45"/>
                    <a:pt x="170" y="45"/>
                    <a:pt x="169" y="44"/>
                  </a:cubicBezTo>
                  <a:cubicBezTo>
                    <a:pt x="169" y="44"/>
                    <a:pt x="169" y="43"/>
                    <a:pt x="169"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4"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69" y="26"/>
                    <a:pt x="169" y="26"/>
                  </a:cubicBezTo>
                  <a:cubicBezTo>
                    <a:pt x="169" y="26"/>
                    <a:pt x="169" y="26"/>
                    <a:pt x="169" y="26"/>
                  </a:cubicBezTo>
                  <a:cubicBezTo>
                    <a:pt x="169" y="26"/>
                    <a:pt x="169" y="26"/>
                    <a:pt x="169" y="26"/>
                  </a:cubicBezTo>
                  <a:cubicBezTo>
                    <a:pt x="169" y="27"/>
                    <a:pt x="169"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7"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1" y="27"/>
                  </a:moveTo>
                  <a:cubicBezTo>
                    <a:pt x="162" y="27"/>
                    <a:pt x="162" y="27"/>
                    <a:pt x="163" y="27"/>
                  </a:cubicBezTo>
                  <a:cubicBezTo>
                    <a:pt x="164" y="27"/>
                    <a:pt x="164" y="27"/>
                    <a:pt x="164" y="26"/>
                  </a:cubicBezTo>
                  <a:cubicBezTo>
                    <a:pt x="163" y="26"/>
                    <a:pt x="163" y="26"/>
                    <a:pt x="162" y="26"/>
                  </a:cubicBezTo>
                  <a:cubicBezTo>
                    <a:pt x="161" y="25"/>
                    <a:pt x="161" y="25"/>
                    <a:pt x="160" y="25"/>
                  </a:cubicBezTo>
                  <a:cubicBezTo>
                    <a:pt x="160" y="26"/>
                    <a:pt x="160" y="26"/>
                    <a:pt x="160" y="26"/>
                  </a:cubicBezTo>
                  <a:cubicBezTo>
                    <a:pt x="160" y="26"/>
                    <a:pt x="161" y="26"/>
                    <a:pt x="161" y="26"/>
                  </a:cubicBezTo>
                  <a:cubicBezTo>
                    <a:pt x="161" y="26"/>
                    <a:pt x="161" y="26"/>
                    <a:pt x="162" y="26"/>
                  </a:cubicBezTo>
                  <a:cubicBezTo>
                    <a:pt x="162" y="26"/>
                    <a:pt x="162" y="26"/>
                    <a:pt x="161"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3" y="22"/>
                    <a:pt x="163" y="22"/>
                  </a:cubicBezTo>
                  <a:cubicBezTo>
                    <a:pt x="163" y="22"/>
                    <a:pt x="162" y="22"/>
                    <a:pt x="162" y="22"/>
                  </a:cubicBezTo>
                  <a:cubicBezTo>
                    <a:pt x="162" y="23"/>
                    <a:pt x="162" y="23"/>
                    <a:pt x="163" y="23"/>
                  </a:cubicBezTo>
                  <a:cubicBezTo>
                    <a:pt x="163" y="23"/>
                    <a:pt x="163" y="23"/>
                    <a:pt x="163" y="23"/>
                  </a:cubicBezTo>
                  <a:close/>
                  <a:moveTo>
                    <a:pt x="161" y="23"/>
                  </a:moveTo>
                  <a:cubicBezTo>
                    <a:pt x="162" y="22"/>
                    <a:pt x="162" y="21"/>
                    <a:pt x="162" y="21"/>
                  </a:cubicBezTo>
                  <a:cubicBezTo>
                    <a:pt x="162" y="20"/>
                    <a:pt x="163" y="20"/>
                    <a:pt x="163" y="19"/>
                  </a:cubicBezTo>
                  <a:cubicBezTo>
                    <a:pt x="162" y="19"/>
                    <a:pt x="162" y="19"/>
                    <a:pt x="161" y="20"/>
                  </a:cubicBezTo>
                  <a:cubicBezTo>
                    <a:pt x="161" y="20"/>
                    <a:pt x="161" y="20"/>
                    <a:pt x="160" y="21"/>
                  </a:cubicBezTo>
                  <a:cubicBezTo>
                    <a:pt x="160" y="21"/>
                    <a:pt x="160" y="21"/>
                    <a:pt x="160" y="22"/>
                  </a:cubicBezTo>
                  <a:cubicBezTo>
                    <a:pt x="160" y="22"/>
                    <a:pt x="161" y="23"/>
                    <a:pt x="161" y="23"/>
                  </a:cubicBezTo>
                  <a:close/>
                  <a:moveTo>
                    <a:pt x="165" y="20"/>
                  </a:moveTo>
                  <a:cubicBezTo>
                    <a:pt x="166" y="20"/>
                    <a:pt x="166" y="19"/>
                    <a:pt x="167" y="19"/>
                  </a:cubicBezTo>
                  <a:cubicBezTo>
                    <a:pt x="167" y="18"/>
                    <a:pt x="167" y="18"/>
                    <a:pt x="166" y="18"/>
                  </a:cubicBezTo>
                  <a:cubicBezTo>
                    <a:pt x="166" y="18"/>
                    <a:pt x="166" y="18"/>
                    <a:pt x="165" y="19"/>
                  </a:cubicBezTo>
                  <a:cubicBezTo>
                    <a:pt x="165" y="19"/>
                    <a:pt x="165" y="20"/>
                    <a:pt x="165" y="20"/>
                  </a:cubicBezTo>
                  <a:close/>
                  <a:moveTo>
                    <a:pt x="157" y="16"/>
                  </a:moveTo>
                  <a:cubicBezTo>
                    <a:pt x="158" y="16"/>
                    <a:pt x="158" y="16"/>
                    <a:pt x="159" y="16"/>
                  </a:cubicBezTo>
                  <a:cubicBezTo>
                    <a:pt x="159" y="16"/>
                    <a:pt x="159" y="16"/>
                    <a:pt x="159" y="15"/>
                  </a:cubicBezTo>
                  <a:lnTo>
                    <a:pt x="157" y="15"/>
                  </a:lnTo>
                  <a:lnTo>
                    <a:pt x="157"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8" y="11"/>
                    <a:pt x="29" y="11"/>
                    <a:pt x="29" y="11"/>
                  </a:cubicBezTo>
                  <a:cubicBezTo>
                    <a:pt x="29" y="11"/>
                    <a:pt x="30" y="10"/>
                    <a:pt x="30"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5" y="5"/>
                    <a:pt x="26" y="5"/>
                    <a:pt x="26" y="5"/>
                  </a:cubicBezTo>
                  <a:cubicBezTo>
                    <a:pt x="26" y="5"/>
                    <a:pt x="26" y="5"/>
                    <a:pt x="26" y="5"/>
                  </a:cubicBezTo>
                  <a:close/>
                  <a:moveTo>
                    <a:pt x="160" y="4"/>
                  </a:moveTo>
                  <a:cubicBezTo>
                    <a:pt x="162" y="4"/>
                    <a:pt x="163" y="4"/>
                    <a:pt x="164" y="3"/>
                  </a:cubicBezTo>
                  <a:cubicBezTo>
                    <a:pt x="163" y="4"/>
                    <a:pt x="163" y="4"/>
                    <a:pt x="162" y="3"/>
                  </a:cubicBezTo>
                  <a:cubicBezTo>
                    <a:pt x="161" y="3"/>
                    <a:pt x="161" y="4"/>
                    <a:pt x="160" y="4"/>
                  </a:cubicBezTo>
                  <a:close/>
                  <a:moveTo>
                    <a:pt x="151" y="4"/>
                  </a:moveTo>
                  <a:cubicBezTo>
                    <a:pt x="151" y="3"/>
                    <a:pt x="150"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1" y="4"/>
                    <a:pt x="151" y="4"/>
                  </a:cubicBezTo>
                  <a:close/>
                  <a:moveTo>
                    <a:pt x="168" y="3"/>
                  </a:moveTo>
                  <a:lnTo>
                    <a:pt x="168" y="3"/>
                  </a:lnTo>
                  <a:lnTo>
                    <a:pt x="169" y="2"/>
                  </a:lnTo>
                  <a:lnTo>
                    <a:pt x="168" y="2"/>
                  </a:lnTo>
                  <a:lnTo>
                    <a:pt x="168" y="3"/>
                  </a:lnTo>
                  <a:close/>
                  <a:moveTo>
                    <a:pt x="21" y="3"/>
                  </a:moveTo>
                  <a:cubicBezTo>
                    <a:pt x="21" y="3"/>
                    <a:pt x="21" y="3"/>
                    <a:pt x="22" y="3"/>
                  </a:cubicBezTo>
                  <a:cubicBezTo>
                    <a:pt x="22" y="3"/>
                    <a:pt x="22" y="2"/>
                    <a:pt x="22" y="2"/>
                  </a:cubicBezTo>
                  <a:lnTo>
                    <a:pt x="20"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4"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8" y="3"/>
                  </a:cubicBezTo>
                  <a:cubicBezTo>
                    <a:pt x="49" y="2"/>
                    <a:pt x="49" y="2"/>
                    <a:pt x="49" y="1"/>
                  </a:cubicBezTo>
                  <a:cubicBezTo>
                    <a:pt x="48"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2"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5" y="3"/>
                  </a:cubicBezTo>
                  <a:cubicBezTo>
                    <a:pt x="106" y="2"/>
                    <a:pt x="106" y="2"/>
                    <a:pt x="106" y="1"/>
                  </a:cubicBezTo>
                  <a:cubicBezTo>
                    <a:pt x="105"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0" y="4"/>
                    <a:pt x="110" y="4"/>
                    <a:pt x="110" y="4"/>
                  </a:cubicBezTo>
                  <a:cubicBezTo>
                    <a:pt x="111" y="4"/>
                    <a:pt x="111" y="5"/>
                    <a:pt x="111" y="6"/>
                  </a:cubicBezTo>
                  <a:cubicBezTo>
                    <a:pt x="111" y="6"/>
                    <a:pt x="111" y="7"/>
                    <a:pt x="111" y="8"/>
                  </a:cubicBezTo>
                  <a:cubicBezTo>
                    <a:pt x="112" y="8"/>
                    <a:pt x="113" y="8"/>
                    <a:pt x="113" y="7"/>
                  </a:cubicBezTo>
                  <a:cubicBezTo>
                    <a:pt x="113" y="6"/>
                    <a:pt x="113" y="6"/>
                    <a:pt x="113" y="5"/>
                  </a:cubicBezTo>
                  <a:cubicBezTo>
                    <a:pt x="114" y="5"/>
                    <a:pt x="115" y="5"/>
                    <a:pt x="116" y="6"/>
                  </a:cubicBezTo>
                  <a:cubicBezTo>
                    <a:pt x="116" y="6"/>
                    <a:pt x="117" y="7"/>
                    <a:pt x="118" y="7"/>
                  </a:cubicBezTo>
                  <a:cubicBezTo>
                    <a:pt x="118" y="7"/>
                    <a:pt x="118" y="7"/>
                    <a:pt x="118" y="6"/>
                  </a:cubicBezTo>
                  <a:cubicBezTo>
                    <a:pt x="119" y="6"/>
                    <a:pt x="119" y="5"/>
                    <a:pt x="119" y="5"/>
                  </a:cubicBezTo>
                  <a:cubicBezTo>
                    <a:pt x="119" y="5"/>
                    <a:pt x="120" y="5"/>
                    <a:pt x="120" y="5"/>
                  </a:cubicBezTo>
                  <a:cubicBezTo>
                    <a:pt x="120" y="5"/>
                    <a:pt x="120" y="5"/>
                    <a:pt x="121" y="5"/>
                  </a:cubicBezTo>
                  <a:cubicBezTo>
                    <a:pt x="121" y="6"/>
                    <a:pt x="121" y="6"/>
                    <a:pt x="120" y="7"/>
                  </a:cubicBezTo>
                  <a:cubicBezTo>
                    <a:pt x="120" y="7"/>
                    <a:pt x="120" y="7"/>
                    <a:pt x="119" y="7"/>
                  </a:cubicBezTo>
                  <a:cubicBezTo>
                    <a:pt x="119" y="7"/>
                    <a:pt x="118" y="7"/>
                    <a:pt x="117" y="7"/>
                  </a:cubicBezTo>
                  <a:cubicBezTo>
                    <a:pt x="117" y="7"/>
                    <a:pt x="116" y="7"/>
                    <a:pt x="116" y="7"/>
                  </a:cubicBezTo>
                  <a:cubicBezTo>
                    <a:pt x="115" y="8"/>
                    <a:pt x="115" y="8"/>
                    <a:pt x="114" y="9"/>
                  </a:cubicBezTo>
                  <a:cubicBezTo>
                    <a:pt x="114" y="9"/>
                    <a:pt x="114" y="10"/>
                    <a:pt x="114" y="11"/>
                  </a:cubicBezTo>
                  <a:cubicBezTo>
                    <a:pt x="113" y="11"/>
                    <a:pt x="111" y="11"/>
                    <a:pt x="110"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2">
              <a:extLst>
                <a:ext uri="{FF2B5EF4-FFF2-40B4-BE49-F238E27FC236}">
                  <a16:creationId xmlns:a16="http://schemas.microsoft.com/office/drawing/2014/main" id="{6B3A1E39-A940-4C09-B334-4AAA4483CFB7}"/>
                </a:ext>
              </a:extLst>
            </p:cNvPr>
            <p:cNvSpPr>
              <a:spLocks noEditPoints="1"/>
            </p:cNvSpPr>
            <p:nvPr/>
          </p:nvSpPr>
          <p:spPr bwMode="auto">
            <a:xfrm>
              <a:off x="4170673" y="3086699"/>
              <a:ext cx="46559" cy="177767"/>
            </a:xfrm>
            <a:custGeom>
              <a:avLst/>
              <a:gdLst>
                <a:gd name="T0" fmla="*/ 2 w 56"/>
                <a:gd name="T1" fmla="*/ 6 h 213"/>
                <a:gd name="T2" fmla="*/ 2 w 56"/>
                <a:gd name="T3" fmla="*/ 191 h 213"/>
                <a:gd name="T4" fmla="*/ 5 w 56"/>
                <a:gd name="T5" fmla="*/ 197 h 213"/>
                <a:gd name="T6" fmla="*/ 9 w 56"/>
                <a:gd name="T7" fmla="*/ 194 h 213"/>
                <a:gd name="T8" fmla="*/ 15 w 56"/>
                <a:gd name="T9" fmla="*/ 197 h 213"/>
                <a:gd name="T10" fmla="*/ 5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1 w 56"/>
                <a:gd name="T25" fmla="*/ 211 h 213"/>
                <a:gd name="T26" fmla="*/ 3 w 56"/>
                <a:gd name="T27" fmla="*/ 210 h 213"/>
                <a:gd name="T28" fmla="*/ 6 w 56"/>
                <a:gd name="T29" fmla="*/ 207 h 213"/>
                <a:gd name="T30" fmla="*/ 8 w 56"/>
                <a:gd name="T31" fmla="*/ 203 h 213"/>
                <a:gd name="T32" fmla="*/ 13 w 56"/>
                <a:gd name="T33" fmla="*/ 208 h 213"/>
                <a:gd name="T34" fmla="*/ 20 w 56"/>
                <a:gd name="T35" fmla="*/ 207 h 213"/>
                <a:gd name="T36" fmla="*/ 37 w 56"/>
                <a:gd name="T37" fmla="*/ 202 h 213"/>
                <a:gd name="T38" fmla="*/ 44 w 56"/>
                <a:gd name="T39" fmla="*/ 197 h 213"/>
                <a:gd name="T40" fmla="*/ 30 w 56"/>
                <a:gd name="T41" fmla="*/ 198 h 213"/>
                <a:gd name="T42" fmla="*/ 17 w 56"/>
                <a:gd name="T43" fmla="*/ 191 h 213"/>
                <a:gd name="T44" fmla="*/ 1 w 56"/>
                <a:gd name="T45" fmla="*/ 48 h 213"/>
                <a:gd name="T46" fmla="*/ 3 w 56"/>
                <a:gd name="T47" fmla="*/ 18 h 213"/>
                <a:gd name="T48" fmla="*/ 6 w 56"/>
                <a:gd name="T49" fmla="*/ 13 h 213"/>
                <a:gd name="T50" fmla="*/ 14 w 56"/>
                <a:gd name="T51" fmla="*/ 1 h 213"/>
                <a:gd name="T52" fmla="*/ 24 w 56"/>
                <a:gd name="T53" fmla="*/ 2 h 213"/>
                <a:gd name="T54" fmla="*/ 38 w 56"/>
                <a:gd name="T55" fmla="*/ 3 h 213"/>
                <a:gd name="T56" fmla="*/ 34 w 56"/>
                <a:gd name="T57" fmla="*/ 2 h 213"/>
                <a:gd name="T58" fmla="*/ 25 w 56"/>
                <a:gd name="T59" fmla="*/ 6 h 213"/>
                <a:gd name="T60" fmla="*/ 28 w 56"/>
                <a:gd name="T61" fmla="*/ 5 h 213"/>
                <a:gd name="T62" fmla="*/ 43 w 56"/>
                <a:gd name="T63" fmla="*/ 7 h 213"/>
                <a:gd name="T64" fmla="*/ 54 w 56"/>
                <a:gd name="T65" fmla="*/ 7 h 213"/>
                <a:gd name="T66" fmla="*/ 17 w 56"/>
                <a:gd name="T67" fmla="*/ 9 h 213"/>
                <a:gd name="T68" fmla="*/ 51 w 56"/>
                <a:gd name="T69" fmla="*/ 9 h 213"/>
                <a:gd name="T70" fmla="*/ 23 w 56"/>
                <a:gd name="T71" fmla="*/ 13 h 213"/>
                <a:gd name="T72" fmla="*/ 3 w 56"/>
                <a:gd name="T73" fmla="*/ 10 h 213"/>
                <a:gd name="T74" fmla="*/ 17 w 56"/>
                <a:gd name="T75" fmla="*/ 11 h 213"/>
                <a:gd name="T76" fmla="*/ 26 w 56"/>
                <a:gd name="T77" fmla="*/ 12 h 213"/>
                <a:gd name="T78" fmla="*/ 18 w 56"/>
                <a:gd name="T79" fmla="*/ 13 h 213"/>
                <a:gd name="T80" fmla="*/ 50 w 56"/>
                <a:gd name="T81" fmla="*/ 13 h 213"/>
                <a:gd name="T82" fmla="*/ 20 w 56"/>
                <a:gd name="T83" fmla="*/ 14 h 213"/>
                <a:gd name="T84" fmla="*/ 26 w 56"/>
                <a:gd name="T85" fmla="*/ 16 h 213"/>
                <a:gd name="T86" fmla="*/ 13 w 56"/>
                <a:gd name="T87" fmla="*/ 18 h 213"/>
                <a:gd name="T88" fmla="*/ 5 w 56"/>
                <a:gd name="T89" fmla="*/ 19 h 213"/>
                <a:gd name="T90" fmla="*/ 38 w 56"/>
                <a:gd name="T91" fmla="*/ 23 h 213"/>
                <a:gd name="T92" fmla="*/ 32 w 56"/>
                <a:gd name="T93" fmla="*/ 20 h 213"/>
                <a:gd name="T94" fmla="*/ 28 w 56"/>
                <a:gd name="T95" fmla="*/ 27 h 213"/>
                <a:gd name="T96" fmla="*/ 4 w 56"/>
                <a:gd name="T97" fmla="*/ 31 h 213"/>
                <a:gd name="T98" fmla="*/ 3 w 56"/>
                <a:gd name="T99" fmla="*/ 30 h 213"/>
                <a:gd name="T100" fmla="*/ 5 w 56"/>
                <a:gd name="T101" fmla="*/ 40 h 213"/>
                <a:gd name="T102" fmla="*/ 7 w 56"/>
                <a:gd name="T103" fmla="*/ 142 h 213"/>
                <a:gd name="T104" fmla="*/ 19 w 56"/>
                <a:gd name="T105" fmla="*/ 153 h 213"/>
                <a:gd name="T106" fmla="*/ 53 w 56"/>
                <a:gd name="T107" fmla="*/ 158 h 213"/>
                <a:gd name="T108" fmla="*/ 34 w 56"/>
                <a:gd name="T109" fmla="*/ 171 h 213"/>
                <a:gd name="T110" fmla="*/ 20 w 56"/>
                <a:gd name="T111" fmla="*/ 188 h 213"/>
                <a:gd name="T112" fmla="*/ 35 w 56"/>
                <a:gd name="T113" fmla="*/ 194 h 213"/>
                <a:gd name="T114" fmla="*/ 45 w 56"/>
                <a:gd name="T115" fmla="*/ 203 h 213"/>
                <a:gd name="T116" fmla="*/ 39 w 56"/>
                <a:gd name="T117" fmla="*/ 208 h 213"/>
                <a:gd name="T118" fmla="*/ 33 w 56"/>
                <a:gd name="T119" fmla="*/ 210 h 213"/>
                <a:gd name="T120" fmla="*/ 12 w 56"/>
                <a:gd name="T121" fmla="*/ 196 h 213"/>
                <a:gd name="T122" fmla="*/ 24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6" y="2"/>
                  </a:moveTo>
                  <a:cubicBezTo>
                    <a:pt x="54" y="2"/>
                    <a:pt x="53" y="2"/>
                    <a:pt x="52" y="2"/>
                  </a:cubicBezTo>
                  <a:cubicBezTo>
                    <a:pt x="52" y="1"/>
                    <a:pt x="51" y="2"/>
                    <a:pt x="50" y="2"/>
                  </a:cubicBezTo>
                  <a:cubicBezTo>
                    <a:pt x="49" y="2"/>
                    <a:pt x="48" y="2"/>
                    <a:pt x="48" y="3"/>
                  </a:cubicBezTo>
                  <a:cubicBezTo>
                    <a:pt x="47" y="3"/>
                    <a:pt x="47" y="3"/>
                    <a:pt x="47" y="2"/>
                  </a:cubicBezTo>
                  <a:cubicBezTo>
                    <a:pt x="46" y="3"/>
                    <a:pt x="46" y="3"/>
                    <a:pt x="46" y="3"/>
                  </a:cubicBezTo>
                  <a:cubicBezTo>
                    <a:pt x="47" y="3"/>
                    <a:pt x="47" y="3"/>
                    <a:pt x="47" y="3"/>
                  </a:cubicBezTo>
                  <a:cubicBezTo>
                    <a:pt x="47" y="3"/>
                    <a:pt x="47" y="3"/>
                    <a:pt x="48" y="4"/>
                  </a:cubicBezTo>
                  <a:cubicBezTo>
                    <a:pt x="48" y="4"/>
                    <a:pt x="48" y="4"/>
                    <a:pt x="47" y="4"/>
                  </a:cubicBezTo>
                  <a:cubicBezTo>
                    <a:pt x="49" y="4"/>
                    <a:pt x="50" y="4"/>
                    <a:pt x="51" y="4"/>
                  </a:cubicBezTo>
                  <a:cubicBezTo>
                    <a:pt x="53" y="3"/>
                    <a:pt x="54" y="3"/>
                    <a:pt x="56" y="3"/>
                  </a:cubicBezTo>
                  <a:lnTo>
                    <a:pt x="56" y="2"/>
                  </a:lnTo>
                  <a:close/>
                  <a:moveTo>
                    <a:pt x="2" y="6"/>
                  </a:moveTo>
                  <a:cubicBezTo>
                    <a:pt x="2" y="6"/>
                    <a:pt x="2" y="7"/>
                    <a:pt x="2" y="7"/>
                  </a:cubicBezTo>
                  <a:cubicBezTo>
                    <a:pt x="1" y="7"/>
                    <a:pt x="1" y="7"/>
                    <a:pt x="1" y="7"/>
                  </a:cubicBezTo>
                  <a:cubicBezTo>
                    <a:pt x="1" y="6"/>
                    <a:pt x="1" y="6"/>
                    <a:pt x="1" y="6"/>
                  </a:cubicBezTo>
                  <a:cubicBezTo>
                    <a:pt x="1" y="6"/>
                    <a:pt x="2" y="6"/>
                    <a:pt x="2" y="6"/>
                  </a:cubicBezTo>
                  <a:close/>
                  <a:moveTo>
                    <a:pt x="1" y="191"/>
                  </a:moveTo>
                  <a:cubicBezTo>
                    <a:pt x="2" y="191"/>
                    <a:pt x="1" y="191"/>
                    <a:pt x="1" y="191"/>
                  </a:cubicBezTo>
                  <a:cubicBezTo>
                    <a:pt x="1" y="191"/>
                    <a:pt x="1" y="191"/>
                    <a:pt x="1" y="191"/>
                  </a:cubicBezTo>
                  <a:cubicBezTo>
                    <a:pt x="1" y="191"/>
                    <a:pt x="1" y="191"/>
                    <a:pt x="1" y="191"/>
                  </a:cubicBezTo>
                  <a:cubicBezTo>
                    <a:pt x="1" y="190"/>
                    <a:pt x="1" y="190"/>
                    <a:pt x="1" y="191"/>
                  </a:cubicBezTo>
                  <a:close/>
                  <a:moveTo>
                    <a:pt x="4" y="192"/>
                  </a:moveTo>
                  <a:cubicBezTo>
                    <a:pt x="5" y="192"/>
                    <a:pt x="5" y="191"/>
                    <a:pt x="5" y="191"/>
                  </a:cubicBezTo>
                  <a:cubicBezTo>
                    <a:pt x="6" y="191"/>
                    <a:pt x="6" y="191"/>
                    <a:pt x="7" y="191"/>
                  </a:cubicBezTo>
                  <a:cubicBezTo>
                    <a:pt x="7" y="191"/>
                    <a:pt x="8" y="192"/>
                    <a:pt x="8" y="192"/>
                  </a:cubicBezTo>
                  <a:cubicBezTo>
                    <a:pt x="8" y="192"/>
                    <a:pt x="8" y="193"/>
                    <a:pt x="8" y="193"/>
                  </a:cubicBezTo>
                  <a:cubicBezTo>
                    <a:pt x="8" y="193"/>
                    <a:pt x="7" y="193"/>
                    <a:pt x="7" y="193"/>
                  </a:cubicBezTo>
                  <a:cubicBezTo>
                    <a:pt x="6" y="192"/>
                    <a:pt x="5" y="192"/>
                    <a:pt x="4" y="192"/>
                  </a:cubicBezTo>
                  <a:close/>
                  <a:moveTo>
                    <a:pt x="1" y="194"/>
                  </a:moveTo>
                  <a:cubicBezTo>
                    <a:pt x="1" y="194"/>
                    <a:pt x="1" y="193"/>
                    <a:pt x="1" y="193"/>
                  </a:cubicBezTo>
                  <a:cubicBezTo>
                    <a:pt x="1" y="193"/>
                    <a:pt x="1" y="193"/>
                    <a:pt x="2" y="193"/>
                  </a:cubicBezTo>
                  <a:cubicBezTo>
                    <a:pt x="2" y="193"/>
                    <a:pt x="2" y="192"/>
                    <a:pt x="2" y="192"/>
                  </a:cubicBezTo>
                  <a:cubicBezTo>
                    <a:pt x="2" y="192"/>
                    <a:pt x="2" y="192"/>
                    <a:pt x="2" y="191"/>
                  </a:cubicBezTo>
                  <a:cubicBezTo>
                    <a:pt x="3" y="191"/>
                    <a:pt x="4" y="191"/>
                    <a:pt x="3" y="192"/>
                  </a:cubicBezTo>
                  <a:cubicBezTo>
                    <a:pt x="3" y="193"/>
                    <a:pt x="3" y="193"/>
                    <a:pt x="3" y="194"/>
                  </a:cubicBezTo>
                  <a:cubicBezTo>
                    <a:pt x="4" y="194"/>
                    <a:pt x="5" y="194"/>
                    <a:pt x="6" y="194"/>
                  </a:cubicBezTo>
                  <a:cubicBezTo>
                    <a:pt x="6" y="194"/>
                    <a:pt x="7" y="194"/>
                    <a:pt x="7" y="195"/>
                  </a:cubicBezTo>
                  <a:cubicBezTo>
                    <a:pt x="8" y="195"/>
                    <a:pt x="9" y="195"/>
                    <a:pt x="9" y="195"/>
                  </a:cubicBezTo>
                  <a:cubicBezTo>
                    <a:pt x="9" y="195"/>
                    <a:pt x="10" y="195"/>
                    <a:pt x="10" y="195"/>
                  </a:cubicBezTo>
                  <a:lnTo>
                    <a:pt x="10" y="197"/>
                  </a:lnTo>
                  <a:cubicBezTo>
                    <a:pt x="10" y="197"/>
                    <a:pt x="9" y="197"/>
                    <a:pt x="9" y="197"/>
                  </a:cubicBezTo>
                  <a:cubicBezTo>
                    <a:pt x="8" y="197"/>
                    <a:pt x="8" y="197"/>
                    <a:pt x="7" y="198"/>
                  </a:cubicBezTo>
                  <a:cubicBezTo>
                    <a:pt x="7" y="198"/>
                    <a:pt x="7" y="197"/>
                    <a:pt x="7" y="197"/>
                  </a:cubicBezTo>
                  <a:cubicBezTo>
                    <a:pt x="7" y="197"/>
                    <a:pt x="7" y="196"/>
                    <a:pt x="7" y="196"/>
                  </a:cubicBezTo>
                  <a:cubicBezTo>
                    <a:pt x="7" y="195"/>
                    <a:pt x="6" y="195"/>
                    <a:pt x="6" y="195"/>
                  </a:cubicBezTo>
                  <a:cubicBezTo>
                    <a:pt x="5" y="195"/>
                    <a:pt x="4" y="195"/>
                    <a:pt x="3" y="195"/>
                  </a:cubicBezTo>
                  <a:cubicBezTo>
                    <a:pt x="3" y="196"/>
                    <a:pt x="3" y="196"/>
                    <a:pt x="3" y="196"/>
                  </a:cubicBezTo>
                  <a:cubicBezTo>
                    <a:pt x="4" y="196"/>
                    <a:pt x="4" y="196"/>
                    <a:pt x="4" y="196"/>
                  </a:cubicBezTo>
                  <a:cubicBezTo>
                    <a:pt x="4" y="196"/>
                    <a:pt x="5" y="196"/>
                    <a:pt x="5" y="196"/>
                  </a:cubicBezTo>
                  <a:cubicBezTo>
                    <a:pt x="5" y="197"/>
                    <a:pt x="5" y="197"/>
                    <a:pt x="5" y="197"/>
                  </a:cubicBezTo>
                  <a:lnTo>
                    <a:pt x="2" y="197"/>
                  </a:lnTo>
                  <a:cubicBezTo>
                    <a:pt x="1" y="197"/>
                    <a:pt x="1" y="198"/>
                    <a:pt x="2" y="198"/>
                  </a:cubicBezTo>
                  <a:cubicBezTo>
                    <a:pt x="2" y="198"/>
                    <a:pt x="2" y="198"/>
                    <a:pt x="1" y="199"/>
                  </a:cubicBezTo>
                  <a:cubicBezTo>
                    <a:pt x="1" y="198"/>
                    <a:pt x="1" y="198"/>
                    <a:pt x="1" y="197"/>
                  </a:cubicBezTo>
                  <a:cubicBezTo>
                    <a:pt x="1" y="196"/>
                    <a:pt x="2" y="196"/>
                    <a:pt x="2" y="196"/>
                  </a:cubicBezTo>
                  <a:cubicBezTo>
                    <a:pt x="2" y="196"/>
                    <a:pt x="2" y="195"/>
                    <a:pt x="2" y="195"/>
                  </a:cubicBezTo>
                  <a:cubicBezTo>
                    <a:pt x="2" y="195"/>
                    <a:pt x="2" y="195"/>
                    <a:pt x="1" y="195"/>
                  </a:cubicBezTo>
                  <a:cubicBezTo>
                    <a:pt x="1" y="195"/>
                    <a:pt x="1" y="195"/>
                    <a:pt x="1" y="195"/>
                  </a:cubicBezTo>
                  <a:cubicBezTo>
                    <a:pt x="1" y="195"/>
                    <a:pt x="1" y="194"/>
                    <a:pt x="1" y="194"/>
                  </a:cubicBezTo>
                  <a:close/>
                  <a:moveTo>
                    <a:pt x="22" y="193"/>
                  </a:moveTo>
                  <a:cubicBezTo>
                    <a:pt x="23" y="192"/>
                    <a:pt x="24" y="192"/>
                    <a:pt x="24" y="193"/>
                  </a:cubicBezTo>
                  <a:cubicBezTo>
                    <a:pt x="25" y="194"/>
                    <a:pt x="25" y="195"/>
                    <a:pt x="26" y="196"/>
                  </a:cubicBezTo>
                  <a:cubicBezTo>
                    <a:pt x="25" y="195"/>
                    <a:pt x="24" y="195"/>
                    <a:pt x="24" y="195"/>
                  </a:cubicBezTo>
                  <a:cubicBezTo>
                    <a:pt x="23" y="194"/>
                    <a:pt x="22" y="194"/>
                    <a:pt x="22" y="193"/>
                  </a:cubicBezTo>
                  <a:close/>
                  <a:moveTo>
                    <a:pt x="10" y="193"/>
                  </a:moveTo>
                  <a:cubicBezTo>
                    <a:pt x="10" y="194"/>
                    <a:pt x="10" y="194"/>
                    <a:pt x="10" y="194"/>
                  </a:cubicBezTo>
                  <a:cubicBezTo>
                    <a:pt x="10" y="194"/>
                    <a:pt x="10" y="194"/>
                    <a:pt x="9" y="194"/>
                  </a:cubicBezTo>
                  <a:cubicBezTo>
                    <a:pt x="9" y="194"/>
                    <a:pt x="10" y="194"/>
                    <a:pt x="10" y="194"/>
                  </a:cubicBezTo>
                  <a:cubicBezTo>
                    <a:pt x="10" y="194"/>
                    <a:pt x="10" y="194"/>
                    <a:pt x="10" y="193"/>
                  </a:cubicBezTo>
                  <a:close/>
                  <a:moveTo>
                    <a:pt x="13" y="194"/>
                  </a:moveTo>
                  <a:lnTo>
                    <a:pt x="14" y="194"/>
                  </a:lnTo>
                  <a:lnTo>
                    <a:pt x="14" y="195"/>
                  </a:lnTo>
                  <a:lnTo>
                    <a:pt x="13" y="195"/>
                  </a:lnTo>
                  <a:lnTo>
                    <a:pt x="13" y="194"/>
                  </a:lnTo>
                  <a:close/>
                  <a:moveTo>
                    <a:pt x="18" y="195"/>
                  </a:moveTo>
                  <a:cubicBezTo>
                    <a:pt x="18" y="196"/>
                    <a:pt x="17" y="196"/>
                    <a:pt x="17" y="196"/>
                  </a:cubicBezTo>
                  <a:cubicBezTo>
                    <a:pt x="17" y="195"/>
                    <a:pt x="17" y="195"/>
                    <a:pt x="18" y="195"/>
                  </a:cubicBezTo>
                  <a:close/>
                  <a:moveTo>
                    <a:pt x="40" y="196"/>
                  </a:moveTo>
                  <a:cubicBezTo>
                    <a:pt x="40" y="196"/>
                    <a:pt x="40" y="196"/>
                    <a:pt x="40" y="196"/>
                  </a:cubicBezTo>
                  <a:cubicBezTo>
                    <a:pt x="40" y="195"/>
                    <a:pt x="40" y="195"/>
                    <a:pt x="40" y="195"/>
                  </a:cubicBezTo>
                  <a:cubicBezTo>
                    <a:pt x="41" y="195"/>
                    <a:pt x="41" y="196"/>
                    <a:pt x="41" y="197"/>
                  </a:cubicBezTo>
                  <a:cubicBezTo>
                    <a:pt x="41" y="197"/>
                    <a:pt x="41" y="197"/>
                    <a:pt x="40" y="196"/>
                  </a:cubicBezTo>
                  <a:cubicBezTo>
                    <a:pt x="40" y="196"/>
                    <a:pt x="40" y="196"/>
                    <a:pt x="40" y="196"/>
                  </a:cubicBezTo>
                  <a:close/>
                  <a:moveTo>
                    <a:pt x="15" y="197"/>
                  </a:moveTo>
                  <a:cubicBezTo>
                    <a:pt x="14" y="197"/>
                    <a:pt x="14" y="197"/>
                    <a:pt x="14" y="197"/>
                  </a:cubicBezTo>
                  <a:cubicBezTo>
                    <a:pt x="14" y="196"/>
                    <a:pt x="14" y="196"/>
                    <a:pt x="14" y="196"/>
                  </a:cubicBezTo>
                  <a:cubicBezTo>
                    <a:pt x="15" y="196"/>
                    <a:pt x="15" y="196"/>
                    <a:pt x="15" y="196"/>
                  </a:cubicBezTo>
                  <a:cubicBezTo>
                    <a:pt x="15" y="196"/>
                    <a:pt x="15" y="196"/>
                    <a:pt x="15" y="197"/>
                  </a:cubicBezTo>
                  <a:cubicBezTo>
                    <a:pt x="15" y="197"/>
                    <a:pt x="15" y="197"/>
                    <a:pt x="15" y="197"/>
                  </a:cubicBezTo>
                  <a:close/>
                  <a:moveTo>
                    <a:pt x="17" y="197"/>
                  </a:moveTo>
                  <a:cubicBezTo>
                    <a:pt x="17" y="197"/>
                    <a:pt x="17" y="197"/>
                    <a:pt x="17" y="197"/>
                  </a:cubicBezTo>
                  <a:cubicBezTo>
                    <a:pt x="17" y="197"/>
                    <a:pt x="16" y="198"/>
                    <a:pt x="16" y="198"/>
                  </a:cubicBezTo>
                  <a:cubicBezTo>
                    <a:pt x="16" y="197"/>
                    <a:pt x="16" y="197"/>
                    <a:pt x="17" y="197"/>
                  </a:cubicBezTo>
                  <a:cubicBezTo>
                    <a:pt x="17" y="197"/>
                    <a:pt x="17" y="197"/>
                    <a:pt x="17" y="197"/>
                  </a:cubicBezTo>
                  <a:close/>
                  <a:moveTo>
                    <a:pt x="3" y="198"/>
                  </a:moveTo>
                  <a:cubicBezTo>
                    <a:pt x="3" y="198"/>
                    <a:pt x="4" y="198"/>
                    <a:pt x="4" y="199"/>
                  </a:cubicBezTo>
                  <a:cubicBezTo>
                    <a:pt x="5" y="199"/>
                    <a:pt x="5" y="199"/>
                    <a:pt x="5" y="199"/>
                  </a:cubicBezTo>
                  <a:cubicBezTo>
                    <a:pt x="6" y="199"/>
                    <a:pt x="6" y="199"/>
                    <a:pt x="6" y="199"/>
                  </a:cubicBezTo>
                  <a:cubicBezTo>
                    <a:pt x="7" y="199"/>
                    <a:pt x="7" y="200"/>
                    <a:pt x="7" y="200"/>
                  </a:cubicBezTo>
                  <a:cubicBezTo>
                    <a:pt x="6" y="201"/>
                    <a:pt x="6" y="200"/>
                    <a:pt x="5" y="200"/>
                  </a:cubicBezTo>
                  <a:cubicBezTo>
                    <a:pt x="5" y="200"/>
                    <a:pt x="5" y="200"/>
                    <a:pt x="5" y="200"/>
                  </a:cubicBezTo>
                  <a:cubicBezTo>
                    <a:pt x="4" y="200"/>
                    <a:pt x="4" y="199"/>
                    <a:pt x="4" y="199"/>
                  </a:cubicBezTo>
                  <a:cubicBezTo>
                    <a:pt x="3" y="199"/>
                    <a:pt x="3" y="199"/>
                    <a:pt x="2" y="199"/>
                  </a:cubicBezTo>
                  <a:cubicBezTo>
                    <a:pt x="2" y="199"/>
                    <a:pt x="2" y="199"/>
                    <a:pt x="3"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9" y="200"/>
                    <a:pt x="19" y="200"/>
                    <a:pt x="19" y="199"/>
                  </a:cubicBezTo>
                  <a:lnTo>
                    <a:pt x="20" y="199"/>
                  </a:lnTo>
                  <a:cubicBezTo>
                    <a:pt x="20" y="200"/>
                    <a:pt x="20" y="200"/>
                    <a:pt x="20" y="200"/>
                  </a:cubicBezTo>
                  <a:cubicBezTo>
                    <a:pt x="19" y="200"/>
                    <a:pt x="19" y="200"/>
                    <a:pt x="19" y="201"/>
                  </a:cubicBezTo>
                  <a:lnTo>
                    <a:pt x="18" y="201"/>
                  </a:lnTo>
                  <a:close/>
                  <a:moveTo>
                    <a:pt x="40" y="200"/>
                  </a:moveTo>
                  <a:cubicBezTo>
                    <a:pt x="40" y="201"/>
                    <a:pt x="40" y="201"/>
                    <a:pt x="40" y="201"/>
                  </a:cubicBezTo>
                  <a:cubicBezTo>
                    <a:pt x="39" y="201"/>
                    <a:pt x="39" y="200"/>
                    <a:pt x="39" y="200"/>
                  </a:cubicBezTo>
                  <a:cubicBezTo>
                    <a:pt x="39" y="200"/>
                    <a:pt x="39" y="200"/>
                    <a:pt x="40" y="200"/>
                  </a:cubicBezTo>
                  <a:cubicBezTo>
                    <a:pt x="40" y="200"/>
                    <a:pt x="40" y="200"/>
                    <a:pt x="40" y="200"/>
                  </a:cubicBezTo>
                  <a:close/>
                  <a:moveTo>
                    <a:pt x="2" y="200"/>
                  </a:moveTo>
                  <a:cubicBezTo>
                    <a:pt x="2" y="200"/>
                    <a:pt x="2" y="201"/>
                    <a:pt x="1" y="201"/>
                  </a:cubicBezTo>
                  <a:cubicBezTo>
                    <a:pt x="1" y="201"/>
                    <a:pt x="1" y="201"/>
                    <a:pt x="1" y="201"/>
                  </a:cubicBezTo>
                  <a:cubicBezTo>
                    <a:pt x="1" y="200"/>
                    <a:pt x="1" y="200"/>
                    <a:pt x="1" y="200"/>
                  </a:cubicBezTo>
                  <a:cubicBezTo>
                    <a:pt x="1" y="200"/>
                    <a:pt x="2" y="200"/>
                    <a:pt x="2" y="200"/>
                  </a:cubicBezTo>
                  <a:close/>
                  <a:moveTo>
                    <a:pt x="20" y="202"/>
                  </a:moveTo>
                  <a:cubicBezTo>
                    <a:pt x="20" y="202"/>
                    <a:pt x="20" y="202"/>
                    <a:pt x="20" y="202"/>
                  </a:cubicBezTo>
                  <a:cubicBezTo>
                    <a:pt x="20" y="202"/>
                    <a:pt x="20" y="202"/>
                    <a:pt x="20" y="202"/>
                  </a:cubicBezTo>
                  <a:cubicBezTo>
                    <a:pt x="19" y="202"/>
                    <a:pt x="19" y="202"/>
                    <a:pt x="20" y="202"/>
                  </a:cubicBezTo>
                  <a:cubicBezTo>
                    <a:pt x="20" y="202"/>
                    <a:pt x="20" y="202"/>
                    <a:pt x="20" y="202"/>
                  </a:cubicBezTo>
                  <a:close/>
                  <a:moveTo>
                    <a:pt x="2" y="204"/>
                  </a:moveTo>
                  <a:cubicBezTo>
                    <a:pt x="1" y="204"/>
                    <a:pt x="1" y="204"/>
                    <a:pt x="1" y="203"/>
                  </a:cubicBezTo>
                  <a:cubicBezTo>
                    <a:pt x="1"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5" y="203"/>
                    <a:pt x="5" y="203"/>
                  </a:cubicBezTo>
                  <a:cubicBezTo>
                    <a:pt x="5" y="203"/>
                    <a:pt x="5" y="203"/>
                    <a:pt x="6" y="202"/>
                  </a:cubicBezTo>
                  <a:cubicBezTo>
                    <a:pt x="6" y="203"/>
                    <a:pt x="6" y="203"/>
                    <a:pt x="6" y="203"/>
                  </a:cubicBezTo>
                  <a:cubicBezTo>
                    <a:pt x="6" y="203"/>
                    <a:pt x="6" y="203"/>
                    <a:pt x="6" y="203"/>
                  </a:cubicBezTo>
                  <a:cubicBezTo>
                    <a:pt x="6" y="204"/>
                    <a:pt x="6"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4" y="204"/>
                    <a:pt x="14" y="204"/>
                    <a:pt x="13" y="204"/>
                  </a:cubicBezTo>
                  <a:cubicBezTo>
                    <a:pt x="13" y="204"/>
                    <a:pt x="13" y="204"/>
                    <a:pt x="14" y="204"/>
                  </a:cubicBezTo>
                  <a:cubicBezTo>
                    <a:pt x="14" y="204"/>
                    <a:pt x="14" y="204"/>
                    <a:pt x="14" y="204"/>
                  </a:cubicBezTo>
                  <a:close/>
                  <a:moveTo>
                    <a:pt x="3" y="209"/>
                  </a:moveTo>
                  <a:cubicBezTo>
                    <a:pt x="3" y="209"/>
                    <a:pt x="2" y="208"/>
                    <a:pt x="1" y="208"/>
                  </a:cubicBezTo>
                  <a:cubicBezTo>
                    <a:pt x="1" y="208"/>
                    <a:pt x="1" y="208"/>
                    <a:pt x="1" y="207"/>
                  </a:cubicBezTo>
                  <a:cubicBezTo>
                    <a:pt x="1" y="207"/>
                    <a:pt x="2" y="207"/>
                    <a:pt x="3" y="207"/>
                  </a:cubicBezTo>
                  <a:cubicBezTo>
                    <a:pt x="3" y="207"/>
                    <a:pt x="3" y="208"/>
                    <a:pt x="3" y="209"/>
                  </a:cubicBezTo>
                  <a:close/>
                  <a:moveTo>
                    <a:pt x="5" y="207"/>
                  </a:moveTo>
                  <a:cubicBezTo>
                    <a:pt x="5" y="208"/>
                    <a:pt x="5" y="208"/>
                    <a:pt x="5" y="208"/>
                  </a:cubicBezTo>
                  <a:cubicBezTo>
                    <a:pt x="5" y="208"/>
                    <a:pt x="5" y="208"/>
                    <a:pt x="4" y="208"/>
                  </a:cubicBezTo>
                  <a:cubicBezTo>
                    <a:pt x="4" y="208"/>
                    <a:pt x="4" y="208"/>
                    <a:pt x="5" y="208"/>
                  </a:cubicBezTo>
                  <a:cubicBezTo>
                    <a:pt x="5" y="208"/>
                    <a:pt x="5" y="208"/>
                    <a:pt x="5" y="207"/>
                  </a:cubicBezTo>
                  <a:close/>
                  <a:moveTo>
                    <a:pt x="7" y="208"/>
                  </a:moveTo>
                  <a:cubicBezTo>
                    <a:pt x="7" y="208"/>
                    <a:pt x="7" y="208"/>
                    <a:pt x="7" y="208"/>
                  </a:cubicBezTo>
                  <a:cubicBezTo>
                    <a:pt x="7" y="209"/>
                    <a:pt x="6" y="209"/>
                    <a:pt x="6" y="209"/>
                  </a:cubicBezTo>
                  <a:cubicBezTo>
                    <a:pt x="6" y="208"/>
                    <a:pt x="6" y="208"/>
                    <a:pt x="6" y="208"/>
                  </a:cubicBezTo>
                  <a:cubicBezTo>
                    <a:pt x="7" y="208"/>
                    <a:pt x="7" y="208"/>
                    <a:pt x="7" y="208"/>
                  </a:cubicBezTo>
                  <a:close/>
                  <a:moveTo>
                    <a:pt x="2" y="211"/>
                  </a:moveTo>
                  <a:cubicBezTo>
                    <a:pt x="1" y="212"/>
                    <a:pt x="1" y="212"/>
                    <a:pt x="1" y="211"/>
                  </a:cubicBezTo>
                  <a:cubicBezTo>
                    <a:pt x="1" y="211"/>
                    <a:pt x="1" y="210"/>
                    <a:pt x="1" y="211"/>
                  </a:cubicBezTo>
                  <a:cubicBezTo>
                    <a:pt x="2" y="211"/>
                    <a:pt x="2" y="211"/>
                    <a:pt x="2" y="211"/>
                  </a:cubicBezTo>
                  <a:close/>
                  <a:moveTo>
                    <a:pt x="39" y="2"/>
                  </a:moveTo>
                  <a:cubicBezTo>
                    <a:pt x="39" y="2"/>
                    <a:pt x="39" y="2"/>
                    <a:pt x="39" y="3"/>
                  </a:cubicBezTo>
                  <a:cubicBezTo>
                    <a:pt x="40" y="3"/>
                    <a:pt x="40" y="4"/>
                    <a:pt x="40" y="4"/>
                  </a:cubicBezTo>
                  <a:cubicBezTo>
                    <a:pt x="40" y="4"/>
                    <a:pt x="41" y="5"/>
                    <a:pt x="41" y="5"/>
                  </a:cubicBezTo>
                  <a:cubicBezTo>
                    <a:pt x="41" y="5"/>
                    <a:pt x="42" y="5"/>
                    <a:pt x="42" y="4"/>
                  </a:cubicBezTo>
                  <a:cubicBezTo>
                    <a:pt x="42" y="4"/>
                    <a:pt x="42" y="3"/>
                    <a:pt x="42" y="3"/>
                  </a:cubicBezTo>
                  <a:cubicBezTo>
                    <a:pt x="42" y="3"/>
                    <a:pt x="42" y="3"/>
                    <a:pt x="41" y="3"/>
                  </a:cubicBezTo>
                  <a:cubicBezTo>
                    <a:pt x="41" y="3"/>
                    <a:pt x="41" y="3"/>
                    <a:pt x="41" y="3"/>
                  </a:cubicBezTo>
                  <a:cubicBezTo>
                    <a:pt x="40" y="2"/>
                    <a:pt x="41" y="2"/>
                    <a:pt x="41" y="2"/>
                  </a:cubicBezTo>
                  <a:lnTo>
                    <a:pt x="44" y="1"/>
                  </a:lnTo>
                  <a:cubicBezTo>
                    <a:pt x="44" y="3"/>
                    <a:pt x="45" y="3"/>
                    <a:pt x="45" y="4"/>
                  </a:cubicBezTo>
                  <a:cubicBezTo>
                    <a:pt x="46" y="5"/>
                    <a:pt x="46" y="5"/>
                    <a:pt x="47" y="6"/>
                  </a:cubicBezTo>
                  <a:cubicBezTo>
                    <a:pt x="47" y="6"/>
                    <a:pt x="48" y="6"/>
                    <a:pt x="49" y="6"/>
                  </a:cubicBezTo>
                  <a:cubicBezTo>
                    <a:pt x="49" y="6"/>
                    <a:pt x="50" y="6"/>
                    <a:pt x="51" y="6"/>
                  </a:cubicBezTo>
                  <a:cubicBezTo>
                    <a:pt x="52" y="7"/>
                    <a:pt x="53" y="7"/>
                    <a:pt x="54" y="7"/>
                  </a:cubicBezTo>
                  <a:cubicBezTo>
                    <a:pt x="55" y="7"/>
                    <a:pt x="55" y="7"/>
                    <a:pt x="56" y="6"/>
                  </a:cubicBezTo>
                  <a:lnTo>
                    <a:pt x="56" y="209"/>
                  </a:lnTo>
                  <a:cubicBezTo>
                    <a:pt x="55" y="209"/>
                    <a:pt x="54" y="209"/>
                    <a:pt x="53" y="209"/>
                  </a:cubicBezTo>
                  <a:cubicBezTo>
                    <a:pt x="52" y="209"/>
                    <a:pt x="51" y="209"/>
                    <a:pt x="51" y="209"/>
                  </a:cubicBezTo>
                  <a:cubicBezTo>
                    <a:pt x="51" y="208"/>
                    <a:pt x="51" y="207"/>
                    <a:pt x="50" y="207"/>
                  </a:cubicBezTo>
                  <a:cubicBezTo>
                    <a:pt x="50" y="206"/>
                    <a:pt x="50" y="206"/>
                    <a:pt x="50" y="206"/>
                  </a:cubicBezTo>
                  <a:cubicBezTo>
                    <a:pt x="49" y="206"/>
                    <a:pt x="49" y="206"/>
                    <a:pt x="49" y="207"/>
                  </a:cubicBezTo>
                  <a:cubicBezTo>
                    <a:pt x="49" y="207"/>
                    <a:pt x="49" y="207"/>
                    <a:pt x="49" y="208"/>
                  </a:cubicBezTo>
                  <a:cubicBezTo>
                    <a:pt x="49" y="208"/>
                    <a:pt x="49" y="208"/>
                    <a:pt x="49" y="209"/>
                  </a:cubicBezTo>
                  <a:cubicBezTo>
                    <a:pt x="49" y="209"/>
                    <a:pt x="49" y="209"/>
                    <a:pt x="49" y="209"/>
                  </a:cubicBezTo>
                  <a:cubicBezTo>
                    <a:pt x="49" y="209"/>
                    <a:pt x="48" y="209"/>
                    <a:pt x="48" y="209"/>
                  </a:cubicBezTo>
                  <a:cubicBezTo>
                    <a:pt x="48" y="209"/>
                    <a:pt x="48" y="209"/>
                    <a:pt x="47" y="209"/>
                  </a:cubicBezTo>
                  <a:cubicBezTo>
                    <a:pt x="47" y="209"/>
                    <a:pt x="47" y="208"/>
                    <a:pt x="47" y="208"/>
                  </a:cubicBezTo>
                  <a:cubicBezTo>
                    <a:pt x="47" y="208"/>
                    <a:pt x="46" y="208"/>
                    <a:pt x="46" y="208"/>
                  </a:cubicBezTo>
                  <a:cubicBezTo>
                    <a:pt x="45" y="208"/>
                    <a:pt x="44" y="209"/>
                    <a:pt x="43" y="209"/>
                  </a:cubicBezTo>
                  <a:cubicBezTo>
                    <a:pt x="42" y="209"/>
                    <a:pt x="41" y="209"/>
                    <a:pt x="39" y="209"/>
                  </a:cubicBezTo>
                  <a:cubicBezTo>
                    <a:pt x="38" y="209"/>
                    <a:pt x="38" y="210"/>
                    <a:pt x="37" y="211"/>
                  </a:cubicBezTo>
                  <a:cubicBezTo>
                    <a:pt x="36" y="212"/>
                    <a:pt x="36" y="212"/>
                    <a:pt x="35" y="213"/>
                  </a:cubicBezTo>
                  <a:cubicBezTo>
                    <a:pt x="33" y="213"/>
                    <a:pt x="32" y="213"/>
                    <a:pt x="30" y="213"/>
                  </a:cubicBezTo>
                  <a:cubicBezTo>
                    <a:pt x="29" y="213"/>
                    <a:pt x="28" y="213"/>
                    <a:pt x="26" y="213"/>
                  </a:cubicBezTo>
                  <a:cubicBezTo>
                    <a:pt x="26" y="213"/>
                    <a:pt x="26" y="212"/>
                    <a:pt x="26" y="212"/>
                  </a:cubicBezTo>
                  <a:cubicBezTo>
                    <a:pt x="26" y="212"/>
                    <a:pt x="26" y="212"/>
                    <a:pt x="27" y="212"/>
                  </a:cubicBezTo>
                  <a:cubicBezTo>
                    <a:pt x="27" y="212"/>
                    <a:pt x="27" y="212"/>
                    <a:pt x="27" y="212"/>
                  </a:cubicBezTo>
                  <a:cubicBezTo>
                    <a:pt x="28" y="212"/>
                    <a:pt x="28" y="212"/>
                    <a:pt x="28" y="212"/>
                  </a:cubicBezTo>
                  <a:cubicBezTo>
                    <a:pt x="28" y="211"/>
                    <a:pt x="27" y="211"/>
                    <a:pt x="27" y="211"/>
                  </a:cubicBezTo>
                  <a:cubicBezTo>
                    <a:pt x="26" y="211"/>
                    <a:pt x="26" y="211"/>
                    <a:pt x="26" y="211"/>
                  </a:cubicBezTo>
                  <a:cubicBezTo>
                    <a:pt x="25" y="211"/>
                    <a:pt x="25" y="211"/>
                    <a:pt x="25" y="211"/>
                  </a:cubicBezTo>
                  <a:cubicBezTo>
                    <a:pt x="25" y="210"/>
                    <a:pt x="25" y="210"/>
                    <a:pt x="26" y="209"/>
                  </a:cubicBezTo>
                  <a:cubicBezTo>
                    <a:pt x="25" y="210"/>
                    <a:pt x="24" y="210"/>
                    <a:pt x="23" y="210"/>
                  </a:cubicBezTo>
                  <a:cubicBezTo>
                    <a:pt x="22" y="210"/>
                    <a:pt x="21" y="210"/>
                    <a:pt x="20" y="210"/>
                  </a:cubicBezTo>
                  <a:cubicBezTo>
                    <a:pt x="20" y="211"/>
                    <a:pt x="20" y="211"/>
                    <a:pt x="21" y="211"/>
                  </a:cubicBezTo>
                  <a:cubicBezTo>
                    <a:pt x="21" y="211"/>
                    <a:pt x="21" y="211"/>
                    <a:pt x="21" y="211"/>
                  </a:cubicBezTo>
                  <a:cubicBezTo>
                    <a:pt x="22" y="211"/>
                    <a:pt x="22" y="211"/>
                    <a:pt x="22" y="211"/>
                  </a:cubicBezTo>
                  <a:cubicBezTo>
                    <a:pt x="23" y="210"/>
                    <a:pt x="23" y="210"/>
                    <a:pt x="24" y="211"/>
                  </a:cubicBezTo>
                  <a:cubicBezTo>
                    <a:pt x="23" y="211"/>
                    <a:pt x="23" y="212"/>
                    <a:pt x="23" y="212"/>
                  </a:cubicBezTo>
                  <a:cubicBezTo>
                    <a:pt x="23" y="212"/>
                    <a:pt x="23" y="212"/>
                    <a:pt x="23" y="213"/>
                  </a:cubicBezTo>
                  <a:cubicBezTo>
                    <a:pt x="19" y="213"/>
                    <a:pt x="16" y="213"/>
                    <a:pt x="13" y="213"/>
                  </a:cubicBezTo>
                  <a:cubicBezTo>
                    <a:pt x="10" y="213"/>
                    <a:pt x="7" y="213"/>
                    <a:pt x="4" y="213"/>
                  </a:cubicBezTo>
                  <a:cubicBezTo>
                    <a:pt x="4" y="213"/>
                    <a:pt x="4" y="212"/>
                    <a:pt x="4" y="212"/>
                  </a:cubicBezTo>
                  <a:cubicBezTo>
                    <a:pt x="4" y="212"/>
                    <a:pt x="5" y="212"/>
                    <a:pt x="5" y="212"/>
                  </a:cubicBezTo>
                  <a:cubicBezTo>
                    <a:pt x="5" y="212"/>
                    <a:pt x="6" y="212"/>
                    <a:pt x="6" y="212"/>
                  </a:cubicBezTo>
                  <a:cubicBezTo>
                    <a:pt x="6" y="212"/>
                    <a:pt x="7" y="212"/>
                    <a:pt x="7" y="212"/>
                  </a:cubicBezTo>
                  <a:cubicBezTo>
                    <a:pt x="7" y="211"/>
                    <a:pt x="7" y="211"/>
                    <a:pt x="6" y="211"/>
                  </a:cubicBezTo>
                  <a:cubicBezTo>
                    <a:pt x="6" y="211"/>
                    <a:pt x="5" y="211"/>
                    <a:pt x="5" y="211"/>
                  </a:cubicBezTo>
                  <a:cubicBezTo>
                    <a:pt x="5" y="211"/>
                    <a:pt x="5" y="211"/>
                    <a:pt x="5" y="211"/>
                  </a:cubicBezTo>
                  <a:cubicBezTo>
                    <a:pt x="5" y="210"/>
                    <a:pt x="5" y="210"/>
                    <a:pt x="5" y="210"/>
                  </a:cubicBezTo>
                  <a:cubicBezTo>
                    <a:pt x="5" y="210"/>
                    <a:pt x="5" y="210"/>
                    <a:pt x="4" y="210"/>
                  </a:cubicBezTo>
                  <a:cubicBezTo>
                    <a:pt x="4" y="210"/>
                    <a:pt x="4" y="210"/>
                    <a:pt x="3" y="210"/>
                  </a:cubicBezTo>
                  <a:cubicBezTo>
                    <a:pt x="3" y="210"/>
                    <a:pt x="3" y="210"/>
                    <a:pt x="3" y="210"/>
                  </a:cubicBezTo>
                  <a:cubicBezTo>
                    <a:pt x="2" y="210"/>
                    <a:pt x="2" y="210"/>
                    <a:pt x="2" y="209"/>
                  </a:cubicBezTo>
                  <a:cubicBezTo>
                    <a:pt x="3" y="209"/>
                    <a:pt x="4" y="209"/>
                    <a:pt x="4" y="209"/>
                  </a:cubicBezTo>
                  <a:cubicBezTo>
                    <a:pt x="4" y="209"/>
                    <a:pt x="5" y="209"/>
                    <a:pt x="5" y="209"/>
                  </a:cubicBezTo>
                  <a:cubicBezTo>
                    <a:pt x="5" y="210"/>
                    <a:pt x="6" y="210"/>
                    <a:pt x="6" y="210"/>
                  </a:cubicBezTo>
                  <a:cubicBezTo>
                    <a:pt x="6" y="210"/>
                    <a:pt x="6" y="210"/>
                    <a:pt x="7" y="211"/>
                  </a:cubicBezTo>
                  <a:cubicBezTo>
                    <a:pt x="7" y="210"/>
                    <a:pt x="7" y="210"/>
                    <a:pt x="7" y="210"/>
                  </a:cubicBezTo>
                  <a:cubicBezTo>
                    <a:pt x="7" y="210"/>
                    <a:pt x="7" y="210"/>
                    <a:pt x="7" y="209"/>
                  </a:cubicBezTo>
                  <a:cubicBezTo>
                    <a:pt x="8" y="209"/>
                    <a:pt x="9" y="209"/>
                    <a:pt x="10" y="209"/>
                  </a:cubicBezTo>
                  <a:cubicBezTo>
                    <a:pt x="10" y="209"/>
                    <a:pt x="11" y="209"/>
                    <a:pt x="12" y="210"/>
                  </a:cubicBezTo>
                  <a:cubicBezTo>
                    <a:pt x="12" y="210"/>
                    <a:pt x="12" y="209"/>
                    <a:pt x="12" y="209"/>
                  </a:cubicBezTo>
                  <a:cubicBezTo>
                    <a:pt x="11" y="209"/>
                    <a:pt x="11" y="208"/>
                    <a:pt x="11" y="208"/>
                  </a:cubicBezTo>
                  <a:cubicBezTo>
                    <a:pt x="10" y="208"/>
                    <a:pt x="10" y="207"/>
                    <a:pt x="10" y="207"/>
                  </a:cubicBezTo>
                  <a:cubicBezTo>
                    <a:pt x="9" y="207"/>
                    <a:pt x="10" y="207"/>
                    <a:pt x="10" y="206"/>
                  </a:cubicBezTo>
                  <a:cubicBezTo>
                    <a:pt x="10" y="206"/>
                    <a:pt x="10" y="206"/>
                    <a:pt x="9" y="206"/>
                  </a:cubicBezTo>
                  <a:cubicBezTo>
                    <a:pt x="8" y="206"/>
                    <a:pt x="8" y="207"/>
                    <a:pt x="7" y="207"/>
                  </a:cubicBezTo>
                  <a:cubicBezTo>
                    <a:pt x="7" y="207"/>
                    <a:pt x="6" y="207"/>
                    <a:pt x="6" y="207"/>
                  </a:cubicBezTo>
                  <a:cubicBezTo>
                    <a:pt x="5" y="206"/>
                    <a:pt x="5" y="206"/>
                    <a:pt x="5" y="206"/>
                  </a:cubicBezTo>
                  <a:cubicBezTo>
                    <a:pt x="5" y="206"/>
                    <a:pt x="4" y="206"/>
                    <a:pt x="4" y="207"/>
                  </a:cubicBezTo>
                  <a:cubicBezTo>
                    <a:pt x="4" y="207"/>
                    <a:pt x="4" y="207"/>
                    <a:pt x="3" y="206"/>
                  </a:cubicBezTo>
                  <a:cubicBezTo>
                    <a:pt x="4" y="206"/>
                    <a:pt x="4" y="205"/>
                    <a:pt x="4" y="205"/>
                  </a:cubicBezTo>
                  <a:cubicBezTo>
                    <a:pt x="4" y="205"/>
                    <a:pt x="5" y="205"/>
                    <a:pt x="5" y="205"/>
                  </a:cubicBezTo>
                  <a:cubicBezTo>
                    <a:pt x="5" y="205"/>
                    <a:pt x="6" y="206"/>
                    <a:pt x="6" y="206"/>
                  </a:cubicBezTo>
                  <a:cubicBezTo>
                    <a:pt x="7" y="206"/>
                    <a:pt x="7" y="206"/>
                    <a:pt x="7" y="206"/>
                  </a:cubicBezTo>
                  <a:cubicBezTo>
                    <a:pt x="8" y="206"/>
                    <a:pt x="8" y="205"/>
                    <a:pt x="9" y="205"/>
                  </a:cubicBezTo>
                  <a:cubicBezTo>
                    <a:pt x="9" y="205"/>
                    <a:pt x="9" y="205"/>
                    <a:pt x="9" y="204"/>
                  </a:cubicBezTo>
                  <a:cubicBezTo>
                    <a:pt x="9" y="204"/>
                    <a:pt x="9" y="204"/>
                    <a:pt x="8" y="204"/>
                  </a:cubicBezTo>
                  <a:cubicBezTo>
                    <a:pt x="7" y="203"/>
                    <a:pt x="7" y="203"/>
                    <a:pt x="7" y="203"/>
                  </a:cubicBezTo>
                  <a:cubicBezTo>
                    <a:pt x="7" y="202"/>
                    <a:pt x="7" y="202"/>
                    <a:pt x="7" y="201"/>
                  </a:cubicBezTo>
                  <a:cubicBezTo>
                    <a:pt x="8" y="201"/>
                    <a:pt x="8" y="201"/>
                    <a:pt x="8" y="200"/>
                  </a:cubicBezTo>
                  <a:cubicBezTo>
                    <a:pt x="9" y="200"/>
                    <a:pt x="9" y="200"/>
                    <a:pt x="9" y="199"/>
                  </a:cubicBezTo>
                  <a:cubicBezTo>
                    <a:pt x="10" y="199"/>
                    <a:pt x="10" y="199"/>
                    <a:pt x="10" y="199"/>
                  </a:cubicBezTo>
                  <a:cubicBezTo>
                    <a:pt x="10" y="200"/>
                    <a:pt x="10" y="200"/>
                    <a:pt x="10" y="201"/>
                  </a:cubicBezTo>
                  <a:cubicBezTo>
                    <a:pt x="9" y="201"/>
                    <a:pt x="9" y="202"/>
                    <a:pt x="8" y="203"/>
                  </a:cubicBezTo>
                  <a:cubicBezTo>
                    <a:pt x="9" y="203"/>
                    <a:pt x="9" y="203"/>
                    <a:pt x="10" y="203"/>
                  </a:cubicBezTo>
                  <a:cubicBezTo>
                    <a:pt x="10" y="202"/>
                    <a:pt x="10" y="202"/>
                    <a:pt x="11" y="202"/>
                  </a:cubicBezTo>
                  <a:cubicBezTo>
                    <a:pt x="11" y="201"/>
                    <a:pt x="12" y="201"/>
                    <a:pt x="12" y="200"/>
                  </a:cubicBezTo>
                  <a:cubicBezTo>
                    <a:pt x="12" y="200"/>
                    <a:pt x="13" y="200"/>
                    <a:pt x="13" y="200"/>
                  </a:cubicBezTo>
                  <a:cubicBezTo>
                    <a:pt x="13" y="200"/>
                    <a:pt x="13" y="200"/>
                    <a:pt x="13" y="201"/>
                  </a:cubicBezTo>
                  <a:cubicBezTo>
                    <a:pt x="13" y="201"/>
                    <a:pt x="13" y="201"/>
                    <a:pt x="12" y="201"/>
                  </a:cubicBezTo>
                  <a:cubicBezTo>
                    <a:pt x="12" y="201"/>
                    <a:pt x="12" y="202"/>
                    <a:pt x="12" y="202"/>
                  </a:cubicBezTo>
                  <a:cubicBezTo>
                    <a:pt x="12" y="202"/>
                    <a:pt x="12" y="202"/>
                    <a:pt x="12" y="202"/>
                  </a:cubicBezTo>
                  <a:cubicBezTo>
                    <a:pt x="12" y="203"/>
                    <a:pt x="12" y="203"/>
                    <a:pt x="11" y="203"/>
                  </a:cubicBezTo>
                  <a:cubicBezTo>
                    <a:pt x="11" y="202"/>
                    <a:pt x="10" y="203"/>
                    <a:pt x="10" y="203"/>
                  </a:cubicBezTo>
                  <a:lnTo>
                    <a:pt x="11" y="205"/>
                  </a:lnTo>
                  <a:cubicBezTo>
                    <a:pt x="11" y="206"/>
                    <a:pt x="11" y="206"/>
                    <a:pt x="11" y="206"/>
                  </a:cubicBezTo>
                  <a:cubicBezTo>
                    <a:pt x="11" y="206"/>
                    <a:pt x="12" y="206"/>
                    <a:pt x="12" y="205"/>
                  </a:cubicBezTo>
                  <a:cubicBezTo>
                    <a:pt x="12" y="205"/>
                    <a:pt x="13" y="205"/>
                    <a:pt x="13" y="205"/>
                  </a:cubicBezTo>
                  <a:cubicBezTo>
                    <a:pt x="13" y="205"/>
                    <a:pt x="14" y="205"/>
                    <a:pt x="14" y="205"/>
                  </a:cubicBezTo>
                  <a:cubicBezTo>
                    <a:pt x="14" y="207"/>
                    <a:pt x="14" y="207"/>
                    <a:pt x="13" y="207"/>
                  </a:cubicBezTo>
                  <a:cubicBezTo>
                    <a:pt x="13" y="207"/>
                    <a:pt x="13" y="208"/>
                    <a:pt x="13" y="208"/>
                  </a:cubicBezTo>
                  <a:cubicBezTo>
                    <a:pt x="13" y="208"/>
                    <a:pt x="13" y="208"/>
                    <a:pt x="14" y="208"/>
                  </a:cubicBezTo>
                  <a:cubicBezTo>
                    <a:pt x="14" y="208"/>
                    <a:pt x="14" y="208"/>
                    <a:pt x="14" y="208"/>
                  </a:cubicBezTo>
                  <a:cubicBezTo>
                    <a:pt x="15" y="208"/>
                    <a:pt x="15" y="209"/>
                    <a:pt x="15" y="209"/>
                  </a:cubicBezTo>
                  <a:cubicBezTo>
                    <a:pt x="15" y="209"/>
                    <a:pt x="15" y="209"/>
                    <a:pt x="16" y="208"/>
                  </a:cubicBezTo>
                  <a:cubicBezTo>
                    <a:pt x="16" y="208"/>
                    <a:pt x="16" y="208"/>
                    <a:pt x="17" y="208"/>
                  </a:cubicBezTo>
                  <a:cubicBezTo>
                    <a:pt x="17" y="208"/>
                    <a:pt x="17" y="209"/>
                    <a:pt x="17" y="209"/>
                  </a:cubicBezTo>
                  <a:cubicBezTo>
                    <a:pt x="16" y="209"/>
                    <a:pt x="16" y="209"/>
                    <a:pt x="16" y="210"/>
                  </a:cubicBezTo>
                  <a:cubicBezTo>
                    <a:pt x="17" y="210"/>
                    <a:pt x="17" y="209"/>
                    <a:pt x="18" y="209"/>
                  </a:cubicBezTo>
                  <a:cubicBezTo>
                    <a:pt x="18" y="210"/>
                    <a:pt x="18" y="210"/>
                    <a:pt x="17" y="210"/>
                  </a:cubicBezTo>
                  <a:cubicBezTo>
                    <a:pt x="17" y="211"/>
                    <a:pt x="17" y="211"/>
                    <a:pt x="17" y="212"/>
                  </a:cubicBezTo>
                  <a:cubicBezTo>
                    <a:pt x="18" y="212"/>
                    <a:pt x="18" y="212"/>
                    <a:pt x="18" y="211"/>
                  </a:cubicBezTo>
                  <a:cubicBezTo>
                    <a:pt x="19" y="210"/>
                    <a:pt x="19" y="210"/>
                    <a:pt x="20" y="209"/>
                  </a:cubicBezTo>
                  <a:cubicBezTo>
                    <a:pt x="20" y="209"/>
                    <a:pt x="20" y="209"/>
                    <a:pt x="19" y="209"/>
                  </a:cubicBezTo>
                  <a:cubicBezTo>
                    <a:pt x="19" y="209"/>
                    <a:pt x="19" y="208"/>
                    <a:pt x="19" y="208"/>
                  </a:cubicBezTo>
                  <a:cubicBezTo>
                    <a:pt x="19" y="208"/>
                    <a:pt x="18" y="208"/>
                    <a:pt x="18" y="207"/>
                  </a:cubicBezTo>
                  <a:cubicBezTo>
                    <a:pt x="18" y="207"/>
                    <a:pt x="18" y="207"/>
                    <a:pt x="19" y="207"/>
                  </a:cubicBezTo>
                  <a:cubicBezTo>
                    <a:pt x="19" y="207"/>
                    <a:pt x="20" y="207"/>
                    <a:pt x="20" y="207"/>
                  </a:cubicBezTo>
                  <a:cubicBezTo>
                    <a:pt x="20" y="208"/>
                    <a:pt x="20" y="208"/>
                    <a:pt x="20" y="209"/>
                  </a:cubicBezTo>
                  <a:cubicBezTo>
                    <a:pt x="22" y="209"/>
                    <a:pt x="23" y="208"/>
                    <a:pt x="23" y="208"/>
                  </a:cubicBezTo>
                  <a:cubicBezTo>
                    <a:pt x="24" y="207"/>
                    <a:pt x="25" y="207"/>
                    <a:pt x="26" y="206"/>
                  </a:cubicBezTo>
                  <a:cubicBezTo>
                    <a:pt x="25" y="206"/>
                    <a:pt x="24" y="205"/>
                    <a:pt x="24" y="205"/>
                  </a:cubicBezTo>
                  <a:cubicBezTo>
                    <a:pt x="23" y="204"/>
                    <a:pt x="22" y="204"/>
                    <a:pt x="21" y="204"/>
                  </a:cubicBezTo>
                  <a:cubicBezTo>
                    <a:pt x="21" y="203"/>
                    <a:pt x="21" y="203"/>
                    <a:pt x="22" y="203"/>
                  </a:cubicBezTo>
                  <a:cubicBezTo>
                    <a:pt x="22" y="202"/>
                    <a:pt x="23" y="202"/>
                    <a:pt x="22" y="201"/>
                  </a:cubicBezTo>
                  <a:cubicBezTo>
                    <a:pt x="23" y="201"/>
                    <a:pt x="24" y="201"/>
                    <a:pt x="24" y="202"/>
                  </a:cubicBezTo>
                  <a:cubicBezTo>
                    <a:pt x="24" y="203"/>
                    <a:pt x="25" y="203"/>
                    <a:pt x="26" y="203"/>
                  </a:cubicBezTo>
                  <a:cubicBezTo>
                    <a:pt x="26" y="203"/>
                    <a:pt x="27" y="203"/>
                    <a:pt x="28" y="202"/>
                  </a:cubicBezTo>
                  <a:cubicBezTo>
                    <a:pt x="29" y="202"/>
                    <a:pt x="30" y="202"/>
                    <a:pt x="30" y="202"/>
                  </a:cubicBezTo>
                  <a:cubicBezTo>
                    <a:pt x="31" y="202"/>
                    <a:pt x="31" y="201"/>
                    <a:pt x="32" y="201"/>
                  </a:cubicBezTo>
                  <a:cubicBezTo>
                    <a:pt x="33" y="201"/>
                    <a:pt x="34" y="201"/>
                    <a:pt x="34" y="201"/>
                  </a:cubicBezTo>
                  <a:cubicBezTo>
                    <a:pt x="34" y="201"/>
                    <a:pt x="34" y="201"/>
                    <a:pt x="35" y="202"/>
                  </a:cubicBezTo>
                  <a:cubicBezTo>
                    <a:pt x="35" y="202"/>
                    <a:pt x="35" y="202"/>
                    <a:pt x="35" y="202"/>
                  </a:cubicBezTo>
                  <a:cubicBezTo>
                    <a:pt x="36" y="202"/>
                    <a:pt x="36" y="202"/>
                    <a:pt x="36" y="202"/>
                  </a:cubicBezTo>
                  <a:cubicBezTo>
                    <a:pt x="36" y="202"/>
                    <a:pt x="36" y="202"/>
                    <a:pt x="37" y="202"/>
                  </a:cubicBezTo>
                  <a:cubicBezTo>
                    <a:pt x="37" y="203"/>
                    <a:pt x="37" y="203"/>
                    <a:pt x="37" y="203"/>
                  </a:cubicBezTo>
                  <a:cubicBezTo>
                    <a:pt x="37" y="203"/>
                    <a:pt x="37" y="203"/>
                    <a:pt x="38" y="203"/>
                  </a:cubicBezTo>
                  <a:cubicBezTo>
                    <a:pt x="38" y="203"/>
                    <a:pt x="38" y="203"/>
                    <a:pt x="38" y="203"/>
                  </a:cubicBezTo>
                  <a:cubicBezTo>
                    <a:pt x="38" y="202"/>
                    <a:pt x="38" y="202"/>
                    <a:pt x="38" y="202"/>
                  </a:cubicBezTo>
                  <a:cubicBezTo>
                    <a:pt x="38" y="202"/>
                    <a:pt x="38" y="201"/>
                    <a:pt x="37" y="201"/>
                  </a:cubicBezTo>
                  <a:cubicBezTo>
                    <a:pt x="37" y="201"/>
                    <a:pt x="38" y="200"/>
                    <a:pt x="38" y="200"/>
                  </a:cubicBezTo>
                  <a:cubicBezTo>
                    <a:pt x="38" y="200"/>
                    <a:pt x="39" y="200"/>
                    <a:pt x="39" y="201"/>
                  </a:cubicBezTo>
                  <a:cubicBezTo>
                    <a:pt x="39" y="202"/>
                    <a:pt x="39" y="202"/>
                    <a:pt x="39" y="203"/>
                  </a:cubicBezTo>
                  <a:cubicBezTo>
                    <a:pt x="39" y="203"/>
                    <a:pt x="40" y="202"/>
                    <a:pt x="40" y="202"/>
                  </a:cubicBezTo>
                  <a:cubicBezTo>
                    <a:pt x="40" y="202"/>
                    <a:pt x="41" y="202"/>
                    <a:pt x="41" y="201"/>
                  </a:cubicBezTo>
                  <a:cubicBezTo>
                    <a:pt x="41" y="200"/>
                    <a:pt x="41" y="200"/>
                    <a:pt x="41" y="200"/>
                  </a:cubicBezTo>
                  <a:cubicBezTo>
                    <a:pt x="41" y="199"/>
                    <a:pt x="41" y="199"/>
                    <a:pt x="42" y="198"/>
                  </a:cubicBezTo>
                  <a:cubicBezTo>
                    <a:pt x="43" y="198"/>
                    <a:pt x="44" y="198"/>
                    <a:pt x="45" y="199"/>
                  </a:cubicBezTo>
                  <a:cubicBezTo>
                    <a:pt x="45" y="199"/>
                    <a:pt x="46" y="199"/>
                    <a:pt x="46" y="198"/>
                  </a:cubicBezTo>
                  <a:cubicBezTo>
                    <a:pt x="47" y="197"/>
                    <a:pt x="46" y="197"/>
                    <a:pt x="46" y="197"/>
                  </a:cubicBezTo>
                  <a:cubicBezTo>
                    <a:pt x="46" y="197"/>
                    <a:pt x="45" y="197"/>
                    <a:pt x="45" y="197"/>
                  </a:cubicBezTo>
                  <a:cubicBezTo>
                    <a:pt x="44" y="197"/>
                    <a:pt x="44" y="197"/>
                    <a:pt x="44" y="197"/>
                  </a:cubicBezTo>
                  <a:cubicBezTo>
                    <a:pt x="43" y="196"/>
                    <a:pt x="43" y="196"/>
                    <a:pt x="43" y="196"/>
                  </a:cubicBezTo>
                  <a:cubicBezTo>
                    <a:pt x="43" y="195"/>
                    <a:pt x="43" y="195"/>
                    <a:pt x="43" y="195"/>
                  </a:cubicBezTo>
                  <a:cubicBezTo>
                    <a:pt x="43" y="195"/>
                    <a:pt x="44" y="195"/>
                    <a:pt x="44" y="195"/>
                  </a:cubicBezTo>
                  <a:cubicBezTo>
                    <a:pt x="44" y="195"/>
                    <a:pt x="44" y="195"/>
                    <a:pt x="45" y="195"/>
                  </a:cubicBezTo>
                  <a:cubicBezTo>
                    <a:pt x="45" y="195"/>
                    <a:pt x="45" y="195"/>
                    <a:pt x="45" y="195"/>
                  </a:cubicBezTo>
                  <a:cubicBezTo>
                    <a:pt x="45" y="194"/>
                    <a:pt x="44" y="193"/>
                    <a:pt x="44" y="193"/>
                  </a:cubicBezTo>
                  <a:cubicBezTo>
                    <a:pt x="43" y="193"/>
                    <a:pt x="42" y="193"/>
                    <a:pt x="42" y="194"/>
                  </a:cubicBezTo>
                  <a:cubicBezTo>
                    <a:pt x="41" y="194"/>
                    <a:pt x="40" y="194"/>
                    <a:pt x="39" y="193"/>
                  </a:cubicBezTo>
                  <a:cubicBezTo>
                    <a:pt x="39" y="193"/>
                    <a:pt x="38" y="193"/>
                    <a:pt x="37" y="194"/>
                  </a:cubicBezTo>
                  <a:cubicBezTo>
                    <a:pt x="37" y="194"/>
                    <a:pt x="37" y="195"/>
                    <a:pt x="38" y="196"/>
                  </a:cubicBezTo>
                  <a:cubicBezTo>
                    <a:pt x="38" y="197"/>
                    <a:pt x="38" y="198"/>
                    <a:pt x="38" y="199"/>
                  </a:cubicBezTo>
                  <a:cubicBezTo>
                    <a:pt x="38" y="199"/>
                    <a:pt x="37" y="200"/>
                    <a:pt x="37" y="200"/>
                  </a:cubicBezTo>
                  <a:cubicBezTo>
                    <a:pt x="37" y="201"/>
                    <a:pt x="36" y="201"/>
                    <a:pt x="35" y="200"/>
                  </a:cubicBezTo>
                  <a:cubicBezTo>
                    <a:pt x="35" y="200"/>
                    <a:pt x="35"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2" y="196"/>
                    <a:pt x="32" y="196"/>
                    <a:pt x="32" y="196"/>
                  </a:cubicBezTo>
                  <a:cubicBezTo>
                    <a:pt x="32" y="195"/>
                    <a:pt x="31" y="194"/>
                    <a:pt x="30" y="194"/>
                  </a:cubicBezTo>
                  <a:cubicBezTo>
                    <a:pt x="29" y="195"/>
                    <a:pt x="28" y="195"/>
                    <a:pt x="27" y="195"/>
                  </a:cubicBezTo>
                  <a:cubicBezTo>
                    <a:pt x="28" y="195"/>
                    <a:pt x="27" y="194"/>
                    <a:pt x="27" y="194"/>
                  </a:cubicBezTo>
                  <a:cubicBezTo>
                    <a:pt x="27" y="194"/>
                    <a:pt x="27" y="193"/>
                    <a:pt x="27" y="193"/>
                  </a:cubicBezTo>
                  <a:cubicBezTo>
                    <a:pt x="26" y="193"/>
                    <a:pt x="26" y="193"/>
                    <a:pt x="26" y="193"/>
                  </a:cubicBezTo>
                  <a:cubicBezTo>
                    <a:pt x="25" y="193"/>
                    <a:pt x="25" y="193"/>
                    <a:pt x="25" y="193"/>
                  </a:cubicBezTo>
                  <a:cubicBezTo>
                    <a:pt x="25" y="193"/>
                    <a:pt x="25" y="192"/>
                    <a:pt x="25" y="192"/>
                  </a:cubicBezTo>
                  <a:cubicBezTo>
                    <a:pt x="25" y="192"/>
                    <a:pt x="25" y="192"/>
                    <a:pt x="25" y="192"/>
                  </a:cubicBezTo>
                  <a:cubicBezTo>
                    <a:pt x="25" y="191"/>
                    <a:pt x="24" y="191"/>
                    <a:pt x="24" y="192"/>
                  </a:cubicBezTo>
                  <a:cubicBezTo>
                    <a:pt x="24" y="192"/>
                    <a:pt x="24" y="192"/>
                    <a:pt x="24" y="192"/>
                  </a:cubicBezTo>
                  <a:cubicBezTo>
                    <a:pt x="23" y="191"/>
                    <a:pt x="23" y="191"/>
                    <a:pt x="22" y="191"/>
                  </a:cubicBezTo>
                  <a:cubicBezTo>
                    <a:pt x="21" y="190"/>
                    <a:pt x="20" y="190"/>
                    <a:pt x="19" y="190"/>
                  </a:cubicBezTo>
                  <a:cubicBezTo>
                    <a:pt x="19" y="190"/>
                    <a:pt x="19" y="191"/>
                    <a:pt x="19" y="191"/>
                  </a:cubicBezTo>
                  <a:cubicBezTo>
                    <a:pt x="19" y="191"/>
                    <a:pt x="18" y="191"/>
                    <a:pt x="18" y="191"/>
                  </a:cubicBezTo>
                  <a:cubicBezTo>
                    <a:pt x="17" y="191"/>
                    <a:pt x="17" y="191"/>
                    <a:pt x="17"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4" y="191"/>
                  </a:cubicBezTo>
                  <a:cubicBezTo>
                    <a:pt x="14" y="191"/>
                    <a:pt x="13" y="191"/>
                    <a:pt x="13" y="191"/>
                  </a:cubicBezTo>
                  <a:cubicBezTo>
                    <a:pt x="13" y="191"/>
                    <a:pt x="12" y="191"/>
                    <a:pt x="12" y="191"/>
                  </a:cubicBezTo>
                  <a:cubicBezTo>
                    <a:pt x="12" y="190"/>
                    <a:pt x="12" y="190"/>
                    <a:pt x="12" y="190"/>
                  </a:cubicBezTo>
                  <a:cubicBezTo>
                    <a:pt x="12" y="190"/>
                    <a:pt x="12" y="190"/>
                    <a:pt x="12" y="189"/>
                  </a:cubicBezTo>
                  <a:cubicBezTo>
                    <a:pt x="11" y="189"/>
                    <a:pt x="11" y="189"/>
                    <a:pt x="11" y="189"/>
                  </a:cubicBezTo>
                  <a:cubicBezTo>
                    <a:pt x="10" y="189"/>
                    <a:pt x="10" y="189"/>
                    <a:pt x="10"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2" y="44"/>
                  </a:cubicBezTo>
                  <a:cubicBezTo>
                    <a:pt x="1" y="44"/>
                    <a:pt x="1" y="44"/>
                    <a:pt x="1" y="44"/>
                  </a:cubicBezTo>
                  <a:cubicBezTo>
                    <a:pt x="1" y="43"/>
                    <a:pt x="1" y="43"/>
                    <a:pt x="1" y="42"/>
                  </a:cubicBezTo>
                  <a:cubicBezTo>
                    <a:pt x="1" y="41"/>
                    <a:pt x="1" y="41"/>
                    <a:pt x="1" y="40"/>
                  </a:cubicBezTo>
                  <a:cubicBezTo>
                    <a:pt x="1" y="39"/>
                    <a:pt x="1" y="38"/>
                    <a:pt x="1" y="38"/>
                  </a:cubicBezTo>
                  <a:cubicBezTo>
                    <a:pt x="1" y="37"/>
                    <a:pt x="1" y="36"/>
                    <a:pt x="1" y="35"/>
                  </a:cubicBezTo>
                  <a:lnTo>
                    <a:pt x="1" y="35"/>
                  </a:lnTo>
                  <a:cubicBezTo>
                    <a:pt x="1" y="35"/>
                    <a:pt x="1" y="35"/>
                    <a:pt x="1" y="35"/>
                  </a:cubicBezTo>
                  <a:lnTo>
                    <a:pt x="2" y="35"/>
                  </a:lnTo>
                  <a:cubicBezTo>
                    <a:pt x="2" y="35"/>
                    <a:pt x="2" y="34"/>
                    <a:pt x="1" y="34"/>
                  </a:cubicBezTo>
                  <a:cubicBezTo>
                    <a:pt x="1" y="34"/>
                    <a:pt x="1" y="33"/>
                    <a:pt x="1" y="33"/>
                  </a:cubicBezTo>
                  <a:cubicBezTo>
                    <a:pt x="1" y="31"/>
                    <a:pt x="0" y="28"/>
                    <a:pt x="1" y="25"/>
                  </a:cubicBezTo>
                  <a:cubicBezTo>
                    <a:pt x="1" y="23"/>
                    <a:pt x="1" y="20"/>
                    <a:pt x="1" y="17"/>
                  </a:cubicBezTo>
                  <a:cubicBezTo>
                    <a:pt x="2" y="17"/>
                    <a:pt x="2" y="17"/>
                    <a:pt x="2" y="18"/>
                  </a:cubicBezTo>
                  <a:cubicBezTo>
                    <a:pt x="2" y="18"/>
                    <a:pt x="3" y="18"/>
                    <a:pt x="3" y="18"/>
                  </a:cubicBezTo>
                  <a:cubicBezTo>
                    <a:pt x="4" y="18"/>
                    <a:pt x="4" y="17"/>
                    <a:pt x="4" y="17"/>
                  </a:cubicBezTo>
                  <a:cubicBezTo>
                    <a:pt x="3" y="17"/>
                    <a:pt x="3" y="17"/>
                    <a:pt x="3" y="16"/>
                  </a:cubicBezTo>
                  <a:cubicBezTo>
                    <a:pt x="3" y="16"/>
                    <a:pt x="3" y="16"/>
                    <a:pt x="3" y="15"/>
                  </a:cubicBezTo>
                  <a:cubicBezTo>
                    <a:pt x="3" y="15"/>
                    <a:pt x="3" y="15"/>
                    <a:pt x="4" y="14"/>
                  </a:cubicBezTo>
                  <a:cubicBezTo>
                    <a:pt x="5" y="14"/>
                    <a:pt x="5" y="14"/>
                    <a:pt x="5" y="15"/>
                  </a:cubicBezTo>
                  <a:cubicBezTo>
                    <a:pt x="5" y="15"/>
                    <a:pt x="5" y="15"/>
                    <a:pt x="5" y="16"/>
                  </a:cubicBezTo>
                  <a:cubicBezTo>
                    <a:pt x="5" y="16"/>
                    <a:pt x="5" y="16"/>
                    <a:pt x="5" y="16"/>
                  </a:cubicBezTo>
                  <a:cubicBezTo>
                    <a:pt x="5" y="17"/>
                    <a:pt x="6" y="17"/>
                    <a:pt x="6" y="16"/>
                  </a:cubicBezTo>
                  <a:cubicBezTo>
                    <a:pt x="7" y="16"/>
                    <a:pt x="7" y="15"/>
                    <a:pt x="7" y="15"/>
                  </a:cubicBezTo>
                  <a:cubicBezTo>
                    <a:pt x="7" y="14"/>
                    <a:pt x="8" y="14"/>
                    <a:pt x="9" y="13"/>
                  </a:cubicBezTo>
                  <a:cubicBezTo>
                    <a:pt x="9" y="13"/>
                    <a:pt x="8" y="12"/>
                    <a:pt x="8" y="12"/>
                  </a:cubicBezTo>
                  <a:cubicBezTo>
                    <a:pt x="8" y="12"/>
                    <a:pt x="8" y="11"/>
                    <a:pt x="9" y="10"/>
                  </a:cubicBezTo>
                  <a:cubicBezTo>
                    <a:pt x="7" y="11"/>
                    <a:pt x="6" y="11"/>
                    <a:pt x="5" y="10"/>
                  </a:cubicBezTo>
                  <a:cubicBezTo>
                    <a:pt x="4" y="10"/>
                    <a:pt x="3" y="9"/>
                    <a:pt x="2" y="9"/>
                  </a:cubicBezTo>
                  <a:cubicBezTo>
                    <a:pt x="3" y="10"/>
                    <a:pt x="3" y="10"/>
                    <a:pt x="4" y="11"/>
                  </a:cubicBezTo>
                  <a:cubicBezTo>
                    <a:pt x="5" y="11"/>
                    <a:pt x="6" y="11"/>
                    <a:pt x="6" y="12"/>
                  </a:cubicBezTo>
                  <a:cubicBezTo>
                    <a:pt x="6" y="12"/>
                    <a:pt x="6" y="13"/>
                    <a:pt x="6" y="13"/>
                  </a:cubicBezTo>
                  <a:cubicBezTo>
                    <a:pt x="5" y="13"/>
                    <a:pt x="5" y="13"/>
                    <a:pt x="5" y="13"/>
                  </a:cubicBezTo>
                  <a:cubicBezTo>
                    <a:pt x="4" y="13"/>
                    <a:pt x="4" y="13"/>
                    <a:pt x="3" y="13"/>
                  </a:cubicBezTo>
                  <a:cubicBezTo>
                    <a:pt x="3" y="14"/>
                    <a:pt x="2" y="14"/>
                    <a:pt x="2" y="14"/>
                  </a:cubicBezTo>
                  <a:cubicBezTo>
                    <a:pt x="2" y="14"/>
                    <a:pt x="2" y="13"/>
                    <a:pt x="2" y="13"/>
                  </a:cubicBezTo>
                  <a:cubicBezTo>
                    <a:pt x="2" y="12"/>
                    <a:pt x="2" y="12"/>
                    <a:pt x="1" y="12"/>
                  </a:cubicBezTo>
                  <a:cubicBezTo>
                    <a:pt x="1" y="10"/>
                    <a:pt x="1" y="9"/>
                    <a:pt x="1" y="8"/>
                  </a:cubicBezTo>
                  <a:cubicBezTo>
                    <a:pt x="2" y="7"/>
                    <a:pt x="3" y="6"/>
                    <a:pt x="4" y="5"/>
                  </a:cubicBezTo>
                  <a:cubicBezTo>
                    <a:pt x="3" y="5"/>
                    <a:pt x="3" y="5"/>
                    <a:pt x="2" y="5"/>
                  </a:cubicBezTo>
                  <a:cubicBezTo>
                    <a:pt x="2" y="5"/>
                    <a:pt x="1" y="5"/>
                    <a:pt x="1" y="5"/>
                  </a:cubicBezTo>
                  <a:cubicBezTo>
                    <a:pt x="1" y="4"/>
                    <a:pt x="1" y="4"/>
                    <a:pt x="1" y="3"/>
                  </a:cubicBezTo>
                  <a:cubicBezTo>
                    <a:pt x="1" y="3"/>
                    <a:pt x="1" y="3"/>
                    <a:pt x="1" y="2"/>
                  </a:cubicBezTo>
                  <a:cubicBezTo>
                    <a:pt x="2" y="2"/>
                    <a:pt x="2" y="2"/>
                    <a:pt x="2" y="2"/>
                  </a:cubicBezTo>
                  <a:cubicBezTo>
                    <a:pt x="2" y="2"/>
                    <a:pt x="2" y="1"/>
                    <a:pt x="1" y="1"/>
                  </a:cubicBezTo>
                  <a:cubicBezTo>
                    <a:pt x="2" y="0"/>
                    <a:pt x="3" y="0"/>
                    <a:pt x="4" y="0"/>
                  </a:cubicBezTo>
                  <a:cubicBezTo>
                    <a:pt x="6" y="1"/>
                    <a:pt x="7" y="1"/>
                    <a:pt x="7" y="2"/>
                  </a:cubicBezTo>
                  <a:cubicBezTo>
                    <a:pt x="8" y="1"/>
                    <a:pt x="9" y="1"/>
                    <a:pt x="10" y="1"/>
                  </a:cubicBezTo>
                  <a:cubicBezTo>
                    <a:pt x="11" y="1"/>
                    <a:pt x="13" y="1"/>
                    <a:pt x="14" y="1"/>
                  </a:cubicBezTo>
                  <a:cubicBezTo>
                    <a:pt x="14" y="1"/>
                    <a:pt x="14" y="1"/>
                    <a:pt x="14" y="1"/>
                  </a:cubicBezTo>
                  <a:cubicBezTo>
                    <a:pt x="14" y="2"/>
                    <a:pt x="15" y="2"/>
                    <a:pt x="15" y="2"/>
                  </a:cubicBezTo>
                  <a:cubicBezTo>
                    <a:pt x="15" y="1"/>
                    <a:pt x="15" y="1"/>
                    <a:pt x="15" y="1"/>
                  </a:cubicBezTo>
                  <a:cubicBezTo>
                    <a:pt x="15" y="1"/>
                    <a:pt x="15" y="1"/>
                    <a:pt x="16" y="1"/>
                  </a:cubicBezTo>
                  <a:cubicBezTo>
                    <a:pt x="16" y="1"/>
                    <a:pt x="16" y="1"/>
                    <a:pt x="17" y="1"/>
                  </a:cubicBezTo>
                  <a:cubicBezTo>
                    <a:pt x="17" y="1"/>
                    <a:pt x="17" y="1"/>
                    <a:pt x="17" y="2"/>
                  </a:cubicBezTo>
                  <a:cubicBezTo>
                    <a:pt x="17" y="2"/>
                    <a:pt x="17" y="2"/>
                    <a:pt x="17" y="1"/>
                  </a:cubicBezTo>
                  <a:cubicBezTo>
                    <a:pt x="17" y="1"/>
                    <a:pt x="18" y="1"/>
                    <a:pt x="18" y="1"/>
                  </a:cubicBezTo>
                  <a:cubicBezTo>
                    <a:pt x="18" y="1"/>
                    <a:pt x="18" y="1"/>
                    <a:pt x="18" y="1"/>
                  </a:cubicBezTo>
                  <a:cubicBezTo>
                    <a:pt x="18" y="1"/>
                    <a:pt x="18" y="1"/>
                    <a:pt x="18" y="2"/>
                  </a:cubicBezTo>
                  <a:cubicBezTo>
                    <a:pt x="19" y="2"/>
                    <a:pt x="19" y="1"/>
                    <a:pt x="19" y="1"/>
                  </a:cubicBezTo>
                  <a:cubicBezTo>
                    <a:pt x="20" y="1"/>
                    <a:pt x="20" y="1"/>
                    <a:pt x="21" y="1"/>
                  </a:cubicBezTo>
                  <a:cubicBezTo>
                    <a:pt x="22" y="1"/>
                    <a:pt x="22" y="2"/>
                    <a:pt x="23" y="2"/>
                  </a:cubicBezTo>
                  <a:cubicBezTo>
                    <a:pt x="23" y="2"/>
                    <a:pt x="24" y="3"/>
                    <a:pt x="24" y="3"/>
                  </a:cubicBezTo>
                  <a:cubicBezTo>
                    <a:pt x="25" y="3"/>
                    <a:pt x="25" y="3"/>
                    <a:pt x="25" y="3"/>
                  </a:cubicBezTo>
                  <a:cubicBezTo>
                    <a:pt x="25" y="2"/>
                    <a:pt x="25" y="2"/>
                    <a:pt x="25" y="2"/>
                  </a:cubicBezTo>
                  <a:cubicBezTo>
                    <a:pt x="24" y="2"/>
                    <a:pt x="24" y="2"/>
                    <a:pt x="24" y="2"/>
                  </a:cubicBezTo>
                  <a:cubicBezTo>
                    <a:pt x="24" y="1"/>
                    <a:pt x="24" y="1"/>
                    <a:pt x="24" y="1"/>
                  </a:cubicBezTo>
                  <a:cubicBezTo>
                    <a:pt x="25" y="1"/>
                    <a:pt x="26" y="1"/>
                    <a:pt x="27" y="1"/>
                  </a:cubicBezTo>
                  <a:cubicBezTo>
                    <a:pt x="28" y="2"/>
                    <a:pt x="28" y="2"/>
                    <a:pt x="29" y="3"/>
                  </a:cubicBezTo>
                  <a:cubicBezTo>
                    <a:pt x="29" y="3"/>
                    <a:pt x="29" y="3"/>
                    <a:pt x="29" y="3"/>
                  </a:cubicBezTo>
                  <a:cubicBezTo>
                    <a:pt x="29" y="3"/>
                    <a:pt x="29" y="2"/>
                    <a:pt x="29" y="2"/>
                  </a:cubicBezTo>
                  <a:cubicBezTo>
                    <a:pt x="29" y="2"/>
                    <a:pt x="29" y="1"/>
                    <a:pt x="29" y="1"/>
                  </a:cubicBezTo>
                  <a:cubicBezTo>
                    <a:pt x="29" y="1"/>
                    <a:pt x="29" y="1"/>
                    <a:pt x="30" y="1"/>
                  </a:cubicBezTo>
                  <a:cubicBezTo>
                    <a:pt x="31" y="1"/>
                    <a:pt x="31" y="1"/>
                    <a:pt x="31" y="1"/>
                  </a:cubicBezTo>
                  <a:cubicBezTo>
                    <a:pt x="32" y="1"/>
                    <a:pt x="32" y="2"/>
                    <a:pt x="32" y="2"/>
                  </a:cubicBezTo>
                  <a:cubicBezTo>
                    <a:pt x="33" y="2"/>
                    <a:pt x="34" y="1"/>
                    <a:pt x="35" y="2"/>
                  </a:cubicBezTo>
                  <a:cubicBezTo>
                    <a:pt x="36" y="2"/>
                    <a:pt x="38" y="2"/>
                    <a:pt x="39" y="2"/>
                  </a:cubicBezTo>
                  <a:close/>
                  <a:moveTo>
                    <a:pt x="39" y="2"/>
                  </a:moveTo>
                  <a:cubicBezTo>
                    <a:pt x="38" y="2"/>
                    <a:pt x="37" y="3"/>
                    <a:pt x="37" y="3"/>
                  </a:cubicBezTo>
                  <a:cubicBezTo>
                    <a:pt x="36" y="4"/>
                    <a:pt x="36" y="4"/>
                    <a:pt x="36" y="5"/>
                  </a:cubicBezTo>
                  <a:cubicBezTo>
                    <a:pt x="36" y="5"/>
                    <a:pt x="36" y="5"/>
                    <a:pt x="37" y="5"/>
                  </a:cubicBezTo>
                  <a:cubicBezTo>
                    <a:pt x="37" y="6"/>
                    <a:pt x="37" y="6"/>
                    <a:pt x="38" y="6"/>
                  </a:cubicBezTo>
                  <a:cubicBezTo>
                    <a:pt x="38" y="5"/>
                    <a:pt x="38" y="4"/>
                    <a:pt x="38" y="3"/>
                  </a:cubicBezTo>
                  <a:cubicBezTo>
                    <a:pt x="38" y="3"/>
                    <a:pt x="38" y="2"/>
                    <a:pt x="39" y="2"/>
                  </a:cubicBezTo>
                  <a:close/>
                  <a:moveTo>
                    <a:pt x="7" y="3"/>
                  </a:moveTo>
                  <a:lnTo>
                    <a:pt x="8" y="3"/>
                  </a:lnTo>
                  <a:lnTo>
                    <a:pt x="8" y="2"/>
                  </a:lnTo>
                  <a:lnTo>
                    <a:pt x="7" y="2"/>
                  </a:lnTo>
                  <a:lnTo>
                    <a:pt x="7" y="3"/>
                  </a:lnTo>
                  <a:close/>
                  <a:moveTo>
                    <a:pt x="36" y="2"/>
                  </a:moveTo>
                  <a:cubicBezTo>
                    <a:pt x="36" y="3"/>
                    <a:pt x="36" y="3"/>
                    <a:pt x="36" y="3"/>
                  </a:cubicBezTo>
                  <a:cubicBezTo>
                    <a:pt x="36" y="3"/>
                    <a:pt x="36" y="3"/>
                    <a:pt x="36" y="2"/>
                  </a:cubicBezTo>
                  <a:cubicBezTo>
                    <a:pt x="36" y="2"/>
                    <a:pt x="36" y="2"/>
                    <a:pt x="36" y="2"/>
                  </a:cubicBezTo>
                  <a:cubicBezTo>
                    <a:pt x="36" y="2"/>
                    <a:pt x="36" y="2"/>
                    <a:pt x="36" y="2"/>
                  </a:cubicBezTo>
                  <a:close/>
                  <a:moveTo>
                    <a:pt x="34" y="2"/>
                  </a:moveTo>
                  <a:cubicBezTo>
                    <a:pt x="34" y="3"/>
                    <a:pt x="34" y="4"/>
                    <a:pt x="33" y="4"/>
                  </a:cubicBezTo>
                  <a:cubicBezTo>
                    <a:pt x="32" y="4"/>
                    <a:pt x="32" y="5"/>
                    <a:pt x="32" y="5"/>
                  </a:cubicBezTo>
                  <a:cubicBezTo>
                    <a:pt x="32" y="6"/>
                    <a:pt x="33" y="6"/>
                    <a:pt x="33" y="5"/>
                  </a:cubicBezTo>
                  <a:cubicBezTo>
                    <a:pt x="34" y="5"/>
                    <a:pt x="34" y="5"/>
                    <a:pt x="35" y="5"/>
                  </a:cubicBezTo>
                  <a:cubicBezTo>
                    <a:pt x="35" y="3"/>
                    <a:pt x="34" y="2"/>
                    <a:pt x="34" y="2"/>
                  </a:cubicBezTo>
                  <a:close/>
                  <a:moveTo>
                    <a:pt x="11" y="3"/>
                  </a:moveTo>
                  <a:cubicBezTo>
                    <a:pt x="11" y="3"/>
                    <a:pt x="11" y="3"/>
                    <a:pt x="11" y="3"/>
                  </a:cubicBezTo>
                  <a:cubicBezTo>
                    <a:pt x="10" y="4"/>
                    <a:pt x="10" y="4"/>
                    <a:pt x="10" y="4"/>
                  </a:cubicBezTo>
                  <a:lnTo>
                    <a:pt x="11" y="4"/>
                  </a:lnTo>
                  <a:cubicBezTo>
                    <a:pt x="11" y="4"/>
                    <a:pt x="12" y="4"/>
                    <a:pt x="12" y="4"/>
                  </a:cubicBezTo>
                  <a:cubicBezTo>
                    <a:pt x="12" y="3"/>
                    <a:pt x="12" y="3"/>
                    <a:pt x="12" y="3"/>
                  </a:cubicBezTo>
                  <a:lnTo>
                    <a:pt x="11" y="3"/>
                  </a:lnTo>
                  <a:close/>
                  <a:moveTo>
                    <a:pt x="20" y="5"/>
                  </a:moveTo>
                  <a:cubicBezTo>
                    <a:pt x="21" y="5"/>
                    <a:pt x="21" y="5"/>
                    <a:pt x="21" y="5"/>
                  </a:cubicBezTo>
                  <a:cubicBezTo>
                    <a:pt x="21" y="5"/>
                    <a:pt x="22" y="5"/>
                    <a:pt x="22" y="4"/>
                  </a:cubicBezTo>
                  <a:cubicBezTo>
                    <a:pt x="22" y="4"/>
                    <a:pt x="22" y="4"/>
                    <a:pt x="22" y="4"/>
                  </a:cubicBezTo>
                  <a:cubicBezTo>
                    <a:pt x="22" y="3"/>
                    <a:pt x="21" y="3"/>
                    <a:pt x="21" y="3"/>
                  </a:cubicBezTo>
                  <a:lnTo>
                    <a:pt x="20" y="5"/>
                  </a:lnTo>
                  <a:close/>
                  <a:moveTo>
                    <a:pt x="26" y="3"/>
                  </a:moveTo>
                  <a:cubicBezTo>
                    <a:pt x="26" y="4"/>
                    <a:pt x="26" y="4"/>
                    <a:pt x="25" y="4"/>
                  </a:cubicBezTo>
                  <a:cubicBezTo>
                    <a:pt x="25" y="4"/>
                    <a:pt x="25" y="5"/>
                    <a:pt x="25" y="6"/>
                  </a:cubicBezTo>
                  <a:cubicBezTo>
                    <a:pt x="25" y="6"/>
                    <a:pt x="25" y="6"/>
                    <a:pt x="25" y="6"/>
                  </a:cubicBezTo>
                  <a:cubicBezTo>
                    <a:pt x="25" y="6"/>
                    <a:pt x="26" y="6"/>
                    <a:pt x="26" y="6"/>
                  </a:cubicBezTo>
                  <a:cubicBezTo>
                    <a:pt x="26" y="6"/>
                    <a:pt x="27" y="6"/>
                    <a:pt x="27" y="6"/>
                  </a:cubicBezTo>
                  <a:cubicBezTo>
                    <a:pt x="27" y="6"/>
                    <a:pt x="27" y="6"/>
                    <a:pt x="27" y="6"/>
                  </a:cubicBezTo>
                  <a:cubicBezTo>
                    <a:pt x="27" y="7"/>
                    <a:pt x="27" y="7"/>
                    <a:pt x="27" y="7"/>
                  </a:cubicBezTo>
                  <a:cubicBezTo>
                    <a:pt x="27" y="7"/>
                    <a:pt x="27" y="7"/>
                    <a:pt x="26" y="8"/>
                  </a:cubicBezTo>
                  <a:cubicBezTo>
                    <a:pt x="26" y="8"/>
                    <a:pt x="26" y="8"/>
                    <a:pt x="26" y="8"/>
                  </a:cubicBezTo>
                  <a:cubicBezTo>
                    <a:pt x="25" y="8"/>
                    <a:pt x="25" y="8"/>
                    <a:pt x="25" y="9"/>
                  </a:cubicBezTo>
                  <a:cubicBezTo>
                    <a:pt x="26" y="9"/>
                    <a:pt x="26" y="9"/>
                    <a:pt x="26" y="10"/>
                  </a:cubicBezTo>
                  <a:cubicBezTo>
                    <a:pt x="27" y="10"/>
                    <a:pt x="28" y="10"/>
                    <a:pt x="28" y="11"/>
                  </a:cubicBezTo>
                  <a:cubicBezTo>
                    <a:pt x="29" y="12"/>
                    <a:pt x="29" y="12"/>
                    <a:pt x="30" y="12"/>
                  </a:cubicBezTo>
                  <a:cubicBezTo>
                    <a:pt x="31" y="11"/>
                    <a:pt x="31" y="11"/>
                    <a:pt x="31" y="11"/>
                  </a:cubicBezTo>
                  <a:cubicBezTo>
                    <a:pt x="31" y="10"/>
                    <a:pt x="31" y="9"/>
                    <a:pt x="31" y="8"/>
                  </a:cubicBezTo>
                  <a:cubicBezTo>
                    <a:pt x="30" y="8"/>
                    <a:pt x="30" y="8"/>
                    <a:pt x="29" y="9"/>
                  </a:cubicBezTo>
                  <a:cubicBezTo>
                    <a:pt x="28" y="9"/>
                    <a:pt x="27" y="9"/>
                    <a:pt x="27" y="8"/>
                  </a:cubicBezTo>
                  <a:cubicBezTo>
                    <a:pt x="28" y="8"/>
                    <a:pt x="28" y="8"/>
                    <a:pt x="29" y="8"/>
                  </a:cubicBezTo>
                  <a:cubicBezTo>
                    <a:pt x="29" y="8"/>
                    <a:pt x="29" y="7"/>
                    <a:pt x="29" y="7"/>
                  </a:cubicBezTo>
                  <a:cubicBezTo>
                    <a:pt x="29" y="6"/>
                    <a:pt x="28" y="6"/>
                    <a:pt x="28" y="5"/>
                  </a:cubicBezTo>
                  <a:cubicBezTo>
                    <a:pt x="27" y="4"/>
                    <a:pt x="27" y="4"/>
                    <a:pt x="26" y="3"/>
                  </a:cubicBezTo>
                  <a:close/>
                  <a:moveTo>
                    <a:pt x="5" y="4"/>
                  </a:moveTo>
                  <a:cubicBezTo>
                    <a:pt x="5" y="6"/>
                    <a:pt x="5" y="6"/>
                    <a:pt x="6" y="6"/>
                  </a:cubicBezTo>
                  <a:cubicBezTo>
                    <a:pt x="6" y="5"/>
                    <a:pt x="6" y="4"/>
                    <a:pt x="5" y="4"/>
                  </a:cubicBezTo>
                  <a:close/>
                  <a:moveTo>
                    <a:pt x="8" y="6"/>
                  </a:moveTo>
                  <a:cubicBezTo>
                    <a:pt x="8" y="6"/>
                    <a:pt x="8" y="7"/>
                    <a:pt x="9" y="7"/>
                  </a:cubicBezTo>
                  <a:cubicBezTo>
                    <a:pt x="10" y="7"/>
                    <a:pt x="10" y="7"/>
                    <a:pt x="10" y="7"/>
                  </a:cubicBezTo>
                  <a:cubicBezTo>
                    <a:pt x="11" y="7"/>
                    <a:pt x="11" y="7"/>
                    <a:pt x="11" y="8"/>
                  </a:cubicBezTo>
                  <a:cubicBezTo>
                    <a:pt x="10" y="8"/>
                    <a:pt x="11" y="8"/>
                    <a:pt x="11" y="9"/>
                  </a:cubicBezTo>
                  <a:cubicBezTo>
                    <a:pt x="11" y="8"/>
                    <a:pt x="11" y="8"/>
                    <a:pt x="11" y="8"/>
                  </a:cubicBezTo>
                  <a:cubicBezTo>
                    <a:pt x="12" y="7"/>
                    <a:pt x="12" y="7"/>
                    <a:pt x="12" y="6"/>
                  </a:cubicBezTo>
                  <a:cubicBezTo>
                    <a:pt x="11" y="7"/>
                    <a:pt x="10" y="6"/>
                    <a:pt x="10" y="6"/>
                  </a:cubicBezTo>
                  <a:cubicBezTo>
                    <a:pt x="10" y="6"/>
                    <a:pt x="9" y="6"/>
                    <a:pt x="9" y="6"/>
                  </a:cubicBezTo>
                  <a:lnTo>
                    <a:pt x="8" y="6"/>
                  </a:lnTo>
                  <a:close/>
                  <a:moveTo>
                    <a:pt x="41" y="6"/>
                  </a:moveTo>
                  <a:cubicBezTo>
                    <a:pt x="41" y="7"/>
                    <a:pt x="42" y="8"/>
                    <a:pt x="43" y="8"/>
                  </a:cubicBezTo>
                  <a:cubicBezTo>
                    <a:pt x="43" y="7"/>
                    <a:pt x="43" y="7"/>
                    <a:pt x="43" y="7"/>
                  </a:cubicBezTo>
                  <a:cubicBezTo>
                    <a:pt x="43" y="6"/>
                    <a:pt x="43" y="6"/>
                    <a:pt x="43" y="5"/>
                  </a:cubicBezTo>
                  <a:lnTo>
                    <a:pt x="41" y="6"/>
                  </a:lnTo>
                  <a:close/>
                  <a:moveTo>
                    <a:pt x="36" y="6"/>
                  </a:moveTo>
                  <a:cubicBezTo>
                    <a:pt x="35" y="6"/>
                    <a:pt x="35" y="6"/>
                    <a:pt x="34" y="6"/>
                  </a:cubicBezTo>
                  <a:cubicBezTo>
                    <a:pt x="34" y="6"/>
                    <a:pt x="34" y="7"/>
                    <a:pt x="34" y="7"/>
                  </a:cubicBezTo>
                  <a:cubicBezTo>
                    <a:pt x="34" y="8"/>
                    <a:pt x="34" y="8"/>
                    <a:pt x="35" y="8"/>
                  </a:cubicBezTo>
                  <a:cubicBezTo>
                    <a:pt x="35" y="8"/>
                    <a:pt x="36" y="9"/>
                    <a:pt x="36" y="9"/>
                  </a:cubicBezTo>
                  <a:cubicBezTo>
                    <a:pt x="36" y="9"/>
                    <a:pt x="36" y="8"/>
                    <a:pt x="36" y="8"/>
                  </a:cubicBezTo>
                  <a:cubicBezTo>
                    <a:pt x="36" y="7"/>
                    <a:pt x="36" y="7"/>
                    <a:pt x="36" y="6"/>
                  </a:cubicBezTo>
                  <a:close/>
                  <a:moveTo>
                    <a:pt x="25" y="7"/>
                  </a:moveTo>
                  <a:cubicBezTo>
                    <a:pt x="24" y="7"/>
                    <a:pt x="23" y="7"/>
                    <a:pt x="23" y="9"/>
                  </a:cubicBezTo>
                  <a:cubicBezTo>
                    <a:pt x="24" y="9"/>
                    <a:pt x="24" y="9"/>
                    <a:pt x="24" y="8"/>
                  </a:cubicBezTo>
                  <a:cubicBezTo>
                    <a:pt x="24" y="8"/>
                    <a:pt x="24" y="7"/>
                    <a:pt x="25" y="7"/>
                  </a:cubicBezTo>
                  <a:close/>
                  <a:moveTo>
                    <a:pt x="53" y="8"/>
                  </a:moveTo>
                  <a:cubicBezTo>
                    <a:pt x="54" y="8"/>
                    <a:pt x="54" y="8"/>
                    <a:pt x="54" y="8"/>
                  </a:cubicBezTo>
                  <a:cubicBezTo>
                    <a:pt x="54" y="8"/>
                    <a:pt x="54" y="8"/>
                    <a:pt x="55" y="8"/>
                  </a:cubicBezTo>
                  <a:cubicBezTo>
                    <a:pt x="54" y="7"/>
                    <a:pt x="54" y="7"/>
                    <a:pt x="54" y="7"/>
                  </a:cubicBezTo>
                  <a:cubicBezTo>
                    <a:pt x="54" y="7"/>
                    <a:pt x="54" y="7"/>
                    <a:pt x="53" y="8"/>
                  </a:cubicBezTo>
                  <a:close/>
                  <a:moveTo>
                    <a:pt x="40" y="10"/>
                  </a:moveTo>
                  <a:cubicBezTo>
                    <a:pt x="40" y="10"/>
                    <a:pt x="41" y="10"/>
                    <a:pt x="41" y="9"/>
                  </a:cubicBezTo>
                  <a:cubicBezTo>
                    <a:pt x="41" y="9"/>
                    <a:pt x="41" y="9"/>
                    <a:pt x="40" y="9"/>
                  </a:cubicBezTo>
                  <a:cubicBezTo>
                    <a:pt x="40" y="8"/>
                    <a:pt x="40" y="8"/>
                    <a:pt x="39" y="8"/>
                  </a:cubicBezTo>
                  <a:cubicBezTo>
                    <a:pt x="39" y="8"/>
                    <a:pt x="39" y="8"/>
                    <a:pt x="38" y="8"/>
                  </a:cubicBezTo>
                  <a:cubicBezTo>
                    <a:pt x="38" y="8"/>
                    <a:pt x="38" y="8"/>
                    <a:pt x="38" y="9"/>
                  </a:cubicBezTo>
                  <a:cubicBezTo>
                    <a:pt x="38" y="9"/>
                    <a:pt x="38" y="9"/>
                    <a:pt x="38" y="10"/>
                  </a:cubicBezTo>
                  <a:cubicBezTo>
                    <a:pt x="38" y="10"/>
                    <a:pt x="39" y="10"/>
                    <a:pt x="39" y="9"/>
                  </a:cubicBezTo>
                  <a:cubicBezTo>
                    <a:pt x="39" y="9"/>
                    <a:pt x="39" y="9"/>
                    <a:pt x="40" y="9"/>
                  </a:cubicBezTo>
                  <a:lnTo>
                    <a:pt x="40" y="10"/>
                  </a:lnTo>
                  <a:close/>
                  <a:moveTo>
                    <a:pt x="45" y="9"/>
                  </a:moveTo>
                  <a:cubicBezTo>
                    <a:pt x="46" y="9"/>
                    <a:pt x="46" y="9"/>
                    <a:pt x="46" y="9"/>
                  </a:cubicBezTo>
                  <a:cubicBezTo>
                    <a:pt x="46" y="9"/>
                    <a:pt x="47" y="8"/>
                    <a:pt x="47" y="8"/>
                  </a:cubicBezTo>
                  <a:cubicBezTo>
                    <a:pt x="46" y="8"/>
                    <a:pt x="46" y="8"/>
                    <a:pt x="46" y="8"/>
                  </a:cubicBezTo>
                  <a:cubicBezTo>
                    <a:pt x="46" y="8"/>
                    <a:pt x="45" y="8"/>
                    <a:pt x="45" y="9"/>
                  </a:cubicBezTo>
                  <a:close/>
                  <a:moveTo>
                    <a:pt x="17" y="9"/>
                  </a:moveTo>
                  <a:cubicBezTo>
                    <a:pt x="17" y="9"/>
                    <a:pt x="17" y="10"/>
                    <a:pt x="17" y="10"/>
                  </a:cubicBezTo>
                  <a:cubicBezTo>
                    <a:pt x="18" y="10"/>
                    <a:pt x="18" y="10"/>
                    <a:pt x="18" y="10"/>
                  </a:cubicBezTo>
                  <a:cubicBezTo>
                    <a:pt x="18" y="10"/>
                    <a:pt x="19" y="10"/>
                    <a:pt x="19" y="10"/>
                  </a:cubicBezTo>
                  <a:cubicBezTo>
                    <a:pt x="19" y="9"/>
                    <a:pt x="19" y="9"/>
                    <a:pt x="18" y="9"/>
                  </a:cubicBezTo>
                  <a:cubicBezTo>
                    <a:pt x="18" y="9"/>
                    <a:pt x="18" y="8"/>
                    <a:pt x="18" y="8"/>
                  </a:cubicBezTo>
                  <a:cubicBezTo>
                    <a:pt x="17" y="8"/>
                    <a:pt x="17" y="9"/>
                    <a:pt x="17" y="9"/>
                  </a:cubicBezTo>
                  <a:close/>
                  <a:moveTo>
                    <a:pt x="13" y="10"/>
                  </a:moveTo>
                  <a:cubicBezTo>
                    <a:pt x="13" y="10"/>
                    <a:pt x="13" y="10"/>
                    <a:pt x="13" y="10"/>
                  </a:cubicBezTo>
                  <a:cubicBezTo>
                    <a:pt x="13" y="10"/>
                    <a:pt x="13" y="10"/>
                    <a:pt x="13" y="10"/>
                  </a:cubicBezTo>
                  <a:cubicBezTo>
                    <a:pt x="13" y="10"/>
                    <a:pt x="13" y="10"/>
                    <a:pt x="14" y="9"/>
                  </a:cubicBezTo>
                  <a:cubicBezTo>
                    <a:pt x="14" y="9"/>
                    <a:pt x="13" y="9"/>
                    <a:pt x="13" y="10"/>
                  </a:cubicBezTo>
                  <a:close/>
                  <a:moveTo>
                    <a:pt x="32" y="10"/>
                  </a:moveTo>
                  <a:cubicBezTo>
                    <a:pt x="32" y="10"/>
                    <a:pt x="32" y="10"/>
                    <a:pt x="32" y="10"/>
                  </a:cubicBezTo>
                  <a:cubicBezTo>
                    <a:pt x="32" y="9"/>
                    <a:pt x="32" y="9"/>
                    <a:pt x="32" y="9"/>
                  </a:cubicBezTo>
                  <a:cubicBezTo>
                    <a:pt x="32" y="9"/>
                    <a:pt x="32" y="9"/>
                    <a:pt x="32" y="9"/>
                  </a:cubicBezTo>
                  <a:cubicBezTo>
                    <a:pt x="32" y="9"/>
                    <a:pt x="32" y="10"/>
                    <a:pt x="32" y="10"/>
                  </a:cubicBezTo>
                  <a:close/>
                  <a:moveTo>
                    <a:pt x="51" y="9"/>
                  </a:moveTo>
                  <a:cubicBezTo>
                    <a:pt x="51" y="9"/>
                    <a:pt x="51" y="10"/>
                    <a:pt x="51" y="10"/>
                  </a:cubicBezTo>
                  <a:cubicBezTo>
                    <a:pt x="51" y="10"/>
                    <a:pt x="51" y="10"/>
                    <a:pt x="51" y="10"/>
                  </a:cubicBezTo>
                  <a:cubicBezTo>
                    <a:pt x="51" y="10"/>
                    <a:pt x="51" y="10"/>
                    <a:pt x="51" y="10"/>
                  </a:cubicBezTo>
                  <a:cubicBezTo>
                    <a:pt x="51" y="11"/>
                    <a:pt x="51" y="11"/>
                    <a:pt x="52" y="11"/>
                  </a:cubicBezTo>
                  <a:cubicBezTo>
                    <a:pt x="52" y="10"/>
                    <a:pt x="52" y="10"/>
                    <a:pt x="52" y="10"/>
                  </a:cubicBezTo>
                  <a:cubicBezTo>
                    <a:pt x="52" y="10"/>
                    <a:pt x="52" y="10"/>
                    <a:pt x="52" y="10"/>
                  </a:cubicBezTo>
                  <a:cubicBezTo>
                    <a:pt x="52" y="10"/>
                    <a:pt x="52" y="10"/>
                    <a:pt x="52" y="9"/>
                  </a:cubicBezTo>
                  <a:cubicBezTo>
                    <a:pt x="51" y="9"/>
                    <a:pt x="51" y="9"/>
                    <a:pt x="51" y="9"/>
                  </a:cubicBezTo>
                  <a:close/>
                  <a:moveTo>
                    <a:pt x="22" y="10"/>
                  </a:moveTo>
                  <a:cubicBezTo>
                    <a:pt x="22" y="11"/>
                    <a:pt x="22" y="11"/>
                    <a:pt x="22" y="11"/>
                  </a:cubicBezTo>
                  <a:cubicBezTo>
                    <a:pt x="21" y="11"/>
                    <a:pt x="21" y="11"/>
                    <a:pt x="21" y="11"/>
                  </a:cubicBezTo>
                  <a:cubicBezTo>
                    <a:pt x="20" y="10"/>
                    <a:pt x="20" y="10"/>
                    <a:pt x="20" y="10"/>
                  </a:cubicBezTo>
                  <a:cubicBezTo>
                    <a:pt x="19" y="10"/>
                    <a:pt x="19" y="11"/>
                    <a:pt x="19" y="12"/>
                  </a:cubicBezTo>
                  <a:cubicBezTo>
                    <a:pt x="20" y="11"/>
                    <a:pt x="20" y="11"/>
                    <a:pt x="20" y="11"/>
                  </a:cubicBezTo>
                  <a:cubicBezTo>
                    <a:pt x="21" y="12"/>
                    <a:pt x="21" y="12"/>
                    <a:pt x="21" y="12"/>
                  </a:cubicBezTo>
                  <a:cubicBezTo>
                    <a:pt x="21" y="13"/>
                    <a:pt x="22" y="13"/>
                    <a:pt x="22" y="13"/>
                  </a:cubicBezTo>
                  <a:cubicBezTo>
                    <a:pt x="22" y="13"/>
                    <a:pt x="23" y="13"/>
                    <a:pt x="23" y="13"/>
                  </a:cubicBezTo>
                  <a:cubicBezTo>
                    <a:pt x="23" y="13"/>
                    <a:pt x="23" y="13"/>
                    <a:pt x="23" y="12"/>
                  </a:cubicBezTo>
                  <a:cubicBezTo>
                    <a:pt x="23" y="12"/>
                    <a:pt x="23" y="11"/>
                    <a:pt x="23" y="11"/>
                  </a:cubicBezTo>
                  <a:cubicBezTo>
                    <a:pt x="23" y="11"/>
                    <a:pt x="23" y="10"/>
                    <a:pt x="23" y="10"/>
                  </a:cubicBezTo>
                  <a:cubicBezTo>
                    <a:pt x="23" y="10"/>
                    <a:pt x="23" y="10"/>
                    <a:pt x="22" y="10"/>
                  </a:cubicBezTo>
                  <a:close/>
                  <a:moveTo>
                    <a:pt x="35" y="10"/>
                  </a:moveTo>
                  <a:cubicBezTo>
                    <a:pt x="35" y="11"/>
                    <a:pt x="35" y="11"/>
                    <a:pt x="36" y="11"/>
                  </a:cubicBezTo>
                  <a:cubicBezTo>
                    <a:pt x="36" y="11"/>
                    <a:pt x="36" y="10"/>
                    <a:pt x="36" y="10"/>
                  </a:cubicBezTo>
                  <a:cubicBezTo>
                    <a:pt x="36" y="10"/>
                    <a:pt x="36" y="10"/>
                    <a:pt x="36" y="10"/>
                  </a:cubicBezTo>
                  <a:cubicBezTo>
                    <a:pt x="36" y="10"/>
                    <a:pt x="35" y="10"/>
                    <a:pt x="35" y="10"/>
                  </a:cubicBezTo>
                  <a:close/>
                  <a:moveTo>
                    <a:pt x="47" y="10"/>
                  </a:moveTo>
                  <a:cubicBezTo>
                    <a:pt x="48" y="10"/>
                    <a:pt x="48" y="10"/>
                    <a:pt x="48" y="10"/>
                  </a:cubicBezTo>
                  <a:cubicBezTo>
                    <a:pt x="48" y="10"/>
                    <a:pt x="48" y="10"/>
                    <a:pt x="48" y="10"/>
                  </a:cubicBezTo>
                  <a:cubicBezTo>
                    <a:pt x="48" y="10"/>
                    <a:pt x="48" y="10"/>
                    <a:pt x="48" y="10"/>
                  </a:cubicBezTo>
                  <a:cubicBezTo>
                    <a:pt x="47" y="10"/>
                    <a:pt x="47" y="10"/>
                    <a:pt x="47" y="10"/>
                  </a:cubicBezTo>
                  <a:close/>
                  <a:moveTo>
                    <a:pt x="2" y="11"/>
                  </a:moveTo>
                  <a:lnTo>
                    <a:pt x="3" y="11"/>
                  </a:lnTo>
                  <a:lnTo>
                    <a:pt x="3" y="10"/>
                  </a:lnTo>
                  <a:lnTo>
                    <a:pt x="2" y="10"/>
                  </a:lnTo>
                  <a:lnTo>
                    <a:pt x="2" y="11"/>
                  </a:lnTo>
                  <a:close/>
                  <a:moveTo>
                    <a:pt x="25" y="11"/>
                  </a:moveTo>
                  <a:cubicBezTo>
                    <a:pt x="25" y="11"/>
                    <a:pt x="25" y="11"/>
                    <a:pt x="26" y="11"/>
                  </a:cubicBezTo>
                  <a:cubicBezTo>
                    <a:pt x="26" y="11"/>
                    <a:pt x="26" y="10"/>
                    <a:pt x="26" y="10"/>
                  </a:cubicBezTo>
                  <a:cubicBezTo>
                    <a:pt x="26" y="10"/>
                    <a:pt x="25" y="10"/>
                    <a:pt x="25" y="10"/>
                  </a:cubicBezTo>
                  <a:cubicBezTo>
                    <a:pt x="25" y="10"/>
                    <a:pt x="25" y="11"/>
                    <a:pt x="25" y="11"/>
                  </a:cubicBezTo>
                  <a:close/>
                  <a:moveTo>
                    <a:pt x="39" y="11"/>
                  </a:moveTo>
                  <a:cubicBezTo>
                    <a:pt x="40" y="11"/>
                    <a:pt x="40" y="11"/>
                    <a:pt x="40" y="11"/>
                  </a:cubicBezTo>
                  <a:cubicBezTo>
                    <a:pt x="40" y="11"/>
                    <a:pt x="40" y="10"/>
                    <a:pt x="40" y="10"/>
                  </a:cubicBezTo>
                  <a:cubicBezTo>
                    <a:pt x="40" y="10"/>
                    <a:pt x="40" y="10"/>
                    <a:pt x="39" y="10"/>
                  </a:cubicBezTo>
                  <a:cubicBezTo>
                    <a:pt x="39" y="10"/>
                    <a:pt x="39" y="11"/>
                    <a:pt x="39" y="11"/>
                  </a:cubicBezTo>
                  <a:close/>
                  <a:moveTo>
                    <a:pt x="17" y="11"/>
                  </a:moveTo>
                  <a:cubicBezTo>
                    <a:pt x="16" y="11"/>
                    <a:pt x="16" y="11"/>
                    <a:pt x="16" y="12"/>
                  </a:cubicBezTo>
                  <a:cubicBezTo>
                    <a:pt x="15" y="12"/>
                    <a:pt x="15" y="13"/>
                    <a:pt x="16" y="13"/>
                  </a:cubicBezTo>
                  <a:cubicBezTo>
                    <a:pt x="16" y="12"/>
                    <a:pt x="16" y="12"/>
                    <a:pt x="17" y="12"/>
                  </a:cubicBezTo>
                  <a:cubicBezTo>
                    <a:pt x="17" y="12"/>
                    <a:pt x="17" y="11"/>
                    <a:pt x="17" y="11"/>
                  </a:cubicBezTo>
                  <a:close/>
                  <a:moveTo>
                    <a:pt x="15" y="12"/>
                  </a:moveTo>
                  <a:cubicBezTo>
                    <a:pt x="15" y="12"/>
                    <a:pt x="14" y="12"/>
                    <a:pt x="14" y="11"/>
                  </a:cubicBezTo>
                  <a:cubicBezTo>
                    <a:pt x="13" y="11"/>
                    <a:pt x="13" y="11"/>
                    <a:pt x="12" y="12"/>
                  </a:cubicBezTo>
                  <a:cubicBezTo>
                    <a:pt x="12" y="12"/>
                    <a:pt x="12" y="12"/>
                    <a:pt x="11" y="12"/>
                  </a:cubicBezTo>
                  <a:cubicBezTo>
                    <a:pt x="11" y="13"/>
                    <a:pt x="10" y="13"/>
                    <a:pt x="9" y="13"/>
                  </a:cubicBezTo>
                  <a:cubicBezTo>
                    <a:pt x="9" y="13"/>
                    <a:pt x="9" y="14"/>
                    <a:pt x="10" y="14"/>
                  </a:cubicBezTo>
                  <a:cubicBezTo>
                    <a:pt x="10" y="14"/>
                    <a:pt x="10" y="14"/>
                    <a:pt x="10" y="15"/>
                  </a:cubicBezTo>
                  <a:cubicBezTo>
                    <a:pt x="11" y="15"/>
                    <a:pt x="11" y="15"/>
                    <a:pt x="11" y="15"/>
                  </a:cubicBezTo>
                  <a:cubicBezTo>
                    <a:pt x="11" y="15"/>
                    <a:pt x="11" y="16"/>
                    <a:pt x="11" y="16"/>
                  </a:cubicBezTo>
                  <a:cubicBezTo>
                    <a:pt x="12" y="16"/>
                    <a:pt x="12" y="16"/>
                    <a:pt x="12" y="16"/>
                  </a:cubicBezTo>
                  <a:cubicBezTo>
                    <a:pt x="13" y="16"/>
                    <a:pt x="13" y="15"/>
                    <a:pt x="13" y="15"/>
                  </a:cubicBezTo>
                  <a:cubicBezTo>
                    <a:pt x="13" y="14"/>
                    <a:pt x="14" y="14"/>
                    <a:pt x="14" y="13"/>
                  </a:cubicBezTo>
                  <a:cubicBezTo>
                    <a:pt x="14" y="13"/>
                    <a:pt x="15" y="13"/>
                    <a:pt x="15" y="12"/>
                  </a:cubicBezTo>
                  <a:close/>
                  <a:moveTo>
                    <a:pt x="26" y="12"/>
                  </a:moveTo>
                  <a:cubicBezTo>
                    <a:pt x="26" y="12"/>
                    <a:pt x="27" y="12"/>
                    <a:pt x="27" y="12"/>
                  </a:cubicBezTo>
                  <a:cubicBezTo>
                    <a:pt x="27" y="12"/>
                    <a:pt x="27" y="11"/>
                    <a:pt x="27" y="11"/>
                  </a:cubicBezTo>
                  <a:cubicBezTo>
                    <a:pt x="26" y="11"/>
                    <a:pt x="26" y="11"/>
                    <a:pt x="26" y="12"/>
                  </a:cubicBezTo>
                  <a:close/>
                  <a:moveTo>
                    <a:pt x="35" y="11"/>
                  </a:moveTo>
                  <a:cubicBezTo>
                    <a:pt x="35" y="11"/>
                    <a:pt x="35" y="11"/>
                    <a:pt x="34" y="11"/>
                  </a:cubicBezTo>
                  <a:cubicBezTo>
                    <a:pt x="34" y="12"/>
                    <a:pt x="34" y="12"/>
                    <a:pt x="34" y="12"/>
                  </a:cubicBezTo>
                  <a:cubicBezTo>
                    <a:pt x="35" y="12"/>
                    <a:pt x="35" y="12"/>
                    <a:pt x="35" y="11"/>
                  </a:cubicBezTo>
                  <a:close/>
                  <a:moveTo>
                    <a:pt x="42" y="11"/>
                  </a:moveTo>
                  <a:cubicBezTo>
                    <a:pt x="42" y="12"/>
                    <a:pt x="41" y="13"/>
                    <a:pt x="41" y="13"/>
                  </a:cubicBezTo>
                  <a:cubicBezTo>
                    <a:pt x="40" y="13"/>
                    <a:pt x="40" y="14"/>
                    <a:pt x="40" y="14"/>
                  </a:cubicBezTo>
                  <a:cubicBezTo>
                    <a:pt x="41" y="15"/>
                    <a:pt x="42" y="15"/>
                    <a:pt x="42" y="15"/>
                  </a:cubicBezTo>
                  <a:cubicBezTo>
                    <a:pt x="42" y="14"/>
                    <a:pt x="42" y="14"/>
                    <a:pt x="42" y="14"/>
                  </a:cubicBezTo>
                  <a:cubicBezTo>
                    <a:pt x="42" y="14"/>
                    <a:pt x="42" y="14"/>
                    <a:pt x="42" y="14"/>
                  </a:cubicBezTo>
                  <a:cubicBezTo>
                    <a:pt x="42" y="14"/>
                    <a:pt x="42" y="14"/>
                    <a:pt x="42" y="14"/>
                  </a:cubicBezTo>
                  <a:cubicBezTo>
                    <a:pt x="41" y="15"/>
                    <a:pt x="41" y="14"/>
                    <a:pt x="41" y="14"/>
                  </a:cubicBezTo>
                  <a:cubicBezTo>
                    <a:pt x="42" y="13"/>
                    <a:pt x="42" y="13"/>
                    <a:pt x="43" y="13"/>
                  </a:cubicBezTo>
                  <a:cubicBezTo>
                    <a:pt x="43" y="12"/>
                    <a:pt x="43" y="11"/>
                    <a:pt x="42" y="11"/>
                  </a:cubicBezTo>
                  <a:close/>
                  <a:moveTo>
                    <a:pt x="18" y="12"/>
                  </a:moveTo>
                  <a:cubicBezTo>
                    <a:pt x="18" y="13"/>
                    <a:pt x="18" y="13"/>
                    <a:pt x="18" y="13"/>
                  </a:cubicBezTo>
                  <a:cubicBezTo>
                    <a:pt x="18" y="13"/>
                    <a:pt x="18" y="13"/>
                    <a:pt x="18" y="13"/>
                  </a:cubicBezTo>
                  <a:cubicBezTo>
                    <a:pt x="18" y="12"/>
                    <a:pt x="19" y="12"/>
                    <a:pt x="19" y="12"/>
                  </a:cubicBezTo>
                  <a:cubicBezTo>
                    <a:pt x="19" y="12"/>
                    <a:pt x="18" y="12"/>
                    <a:pt x="18" y="12"/>
                  </a:cubicBezTo>
                  <a:close/>
                  <a:moveTo>
                    <a:pt x="53" y="12"/>
                  </a:moveTo>
                  <a:cubicBezTo>
                    <a:pt x="53" y="12"/>
                    <a:pt x="54" y="12"/>
                    <a:pt x="54" y="13"/>
                  </a:cubicBezTo>
                  <a:cubicBezTo>
                    <a:pt x="54" y="13"/>
                    <a:pt x="54" y="13"/>
                    <a:pt x="54" y="12"/>
                  </a:cubicBezTo>
                  <a:cubicBezTo>
                    <a:pt x="54" y="12"/>
                    <a:pt x="54" y="12"/>
                    <a:pt x="54" y="12"/>
                  </a:cubicBezTo>
                  <a:cubicBezTo>
                    <a:pt x="53" y="12"/>
                    <a:pt x="53" y="12"/>
                    <a:pt x="53" y="12"/>
                  </a:cubicBezTo>
                  <a:close/>
                  <a:moveTo>
                    <a:pt x="28" y="13"/>
                  </a:moveTo>
                  <a:cubicBezTo>
                    <a:pt x="28" y="13"/>
                    <a:pt x="28" y="13"/>
                    <a:pt x="27" y="13"/>
                  </a:cubicBezTo>
                  <a:cubicBezTo>
                    <a:pt x="27" y="13"/>
                    <a:pt x="27" y="14"/>
                    <a:pt x="27" y="14"/>
                  </a:cubicBezTo>
                  <a:cubicBezTo>
                    <a:pt x="27" y="14"/>
                    <a:pt x="27" y="14"/>
                    <a:pt x="27" y="14"/>
                  </a:cubicBezTo>
                  <a:cubicBezTo>
                    <a:pt x="28" y="14"/>
                    <a:pt x="28" y="14"/>
                    <a:pt x="28" y="14"/>
                  </a:cubicBezTo>
                  <a:cubicBezTo>
                    <a:pt x="28" y="14"/>
                    <a:pt x="28" y="14"/>
                    <a:pt x="28" y="13"/>
                  </a:cubicBezTo>
                  <a:cubicBezTo>
                    <a:pt x="28" y="13"/>
                    <a:pt x="28" y="13"/>
                    <a:pt x="28" y="13"/>
                  </a:cubicBezTo>
                  <a:close/>
                  <a:moveTo>
                    <a:pt x="50" y="13"/>
                  </a:moveTo>
                  <a:cubicBezTo>
                    <a:pt x="50" y="14"/>
                    <a:pt x="50" y="14"/>
                    <a:pt x="50" y="14"/>
                  </a:cubicBezTo>
                  <a:cubicBezTo>
                    <a:pt x="50" y="14"/>
                    <a:pt x="50" y="14"/>
                    <a:pt x="50" y="13"/>
                  </a:cubicBezTo>
                  <a:cubicBezTo>
                    <a:pt x="50" y="13"/>
                    <a:pt x="50" y="13"/>
                    <a:pt x="50" y="13"/>
                  </a:cubicBezTo>
                  <a:cubicBezTo>
                    <a:pt x="50" y="13"/>
                    <a:pt x="50" y="13"/>
                    <a:pt x="50" y="13"/>
                  </a:cubicBezTo>
                  <a:close/>
                  <a:moveTo>
                    <a:pt x="17" y="13"/>
                  </a:moveTo>
                  <a:cubicBezTo>
                    <a:pt x="16" y="14"/>
                    <a:pt x="16" y="14"/>
                    <a:pt x="16" y="15"/>
                  </a:cubicBezTo>
                  <a:cubicBezTo>
                    <a:pt x="16" y="15"/>
                    <a:pt x="17" y="15"/>
                    <a:pt x="18" y="15"/>
                  </a:cubicBezTo>
                  <a:cubicBezTo>
                    <a:pt x="18" y="14"/>
                    <a:pt x="17" y="14"/>
                    <a:pt x="17" y="13"/>
                  </a:cubicBezTo>
                  <a:close/>
                  <a:moveTo>
                    <a:pt x="25" y="14"/>
                  </a:moveTo>
                  <a:cubicBezTo>
                    <a:pt x="25" y="14"/>
                    <a:pt x="25" y="14"/>
                    <a:pt x="26" y="14"/>
                  </a:cubicBezTo>
                  <a:cubicBezTo>
                    <a:pt x="26" y="14"/>
                    <a:pt x="26" y="14"/>
                    <a:pt x="26" y="13"/>
                  </a:cubicBezTo>
                  <a:cubicBezTo>
                    <a:pt x="26" y="13"/>
                    <a:pt x="25" y="13"/>
                    <a:pt x="25" y="13"/>
                  </a:cubicBezTo>
                  <a:cubicBezTo>
                    <a:pt x="25" y="14"/>
                    <a:pt x="25" y="14"/>
                    <a:pt x="25" y="14"/>
                  </a:cubicBezTo>
                  <a:close/>
                  <a:moveTo>
                    <a:pt x="29" y="14"/>
                  </a:moveTo>
                  <a:cubicBezTo>
                    <a:pt x="30" y="15"/>
                    <a:pt x="30" y="15"/>
                    <a:pt x="30" y="15"/>
                  </a:cubicBezTo>
                  <a:cubicBezTo>
                    <a:pt x="31" y="15"/>
                    <a:pt x="31" y="14"/>
                    <a:pt x="31" y="14"/>
                  </a:cubicBezTo>
                  <a:cubicBezTo>
                    <a:pt x="31" y="14"/>
                    <a:pt x="31" y="14"/>
                    <a:pt x="31" y="14"/>
                  </a:cubicBezTo>
                  <a:cubicBezTo>
                    <a:pt x="30" y="13"/>
                    <a:pt x="30" y="13"/>
                    <a:pt x="29" y="14"/>
                  </a:cubicBezTo>
                  <a:close/>
                  <a:moveTo>
                    <a:pt x="20" y="14"/>
                  </a:moveTo>
                  <a:cubicBezTo>
                    <a:pt x="20" y="14"/>
                    <a:pt x="21" y="14"/>
                    <a:pt x="21" y="14"/>
                  </a:cubicBezTo>
                  <a:cubicBezTo>
                    <a:pt x="21" y="14"/>
                    <a:pt x="21" y="14"/>
                    <a:pt x="21" y="14"/>
                  </a:cubicBezTo>
                  <a:cubicBezTo>
                    <a:pt x="21" y="14"/>
                    <a:pt x="21" y="14"/>
                    <a:pt x="20" y="14"/>
                  </a:cubicBezTo>
                  <a:cubicBezTo>
                    <a:pt x="20" y="14"/>
                    <a:pt x="20" y="14"/>
                    <a:pt x="20" y="14"/>
                  </a:cubicBezTo>
                  <a:close/>
                  <a:moveTo>
                    <a:pt x="46" y="15"/>
                  </a:moveTo>
                  <a:lnTo>
                    <a:pt x="47" y="15"/>
                  </a:lnTo>
                  <a:lnTo>
                    <a:pt x="47" y="14"/>
                  </a:lnTo>
                  <a:lnTo>
                    <a:pt x="46" y="14"/>
                  </a:lnTo>
                  <a:lnTo>
                    <a:pt x="46" y="15"/>
                  </a:lnTo>
                  <a:close/>
                  <a:moveTo>
                    <a:pt x="8" y="14"/>
                  </a:moveTo>
                  <a:cubicBezTo>
                    <a:pt x="8" y="15"/>
                    <a:pt x="8" y="16"/>
                    <a:pt x="8" y="16"/>
                  </a:cubicBezTo>
                  <a:cubicBezTo>
                    <a:pt x="9" y="16"/>
                    <a:pt x="9" y="16"/>
                    <a:pt x="9" y="17"/>
                  </a:cubicBezTo>
                  <a:cubicBezTo>
                    <a:pt x="10" y="15"/>
                    <a:pt x="9" y="14"/>
                    <a:pt x="8" y="14"/>
                  </a:cubicBezTo>
                  <a:close/>
                  <a:moveTo>
                    <a:pt x="25" y="17"/>
                  </a:moveTo>
                  <a:cubicBezTo>
                    <a:pt x="25" y="17"/>
                    <a:pt x="26" y="16"/>
                    <a:pt x="26" y="16"/>
                  </a:cubicBezTo>
                  <a:cubicBezTo>
                    <a:pt x="26" y="16"/>
                    <a:pt x="26" y="16"/>
                    <a:pt x="26" y="16"/>
                  </a:cubicBezTo>
                  <a:cubicBezTo>
                    <a:pt x="26" y="16"/>
                    <a:pt x="26" y="16"/>
                    <a:pt x="26" y="16"/>
                  </a:cubicBezTo>
                  <a:cubicBezTo>
                    <a:pt x="25" y="16"/>
                    <a:pt x="25" y="16"/>
                    <a:pt x="25" y="17"/>
                  </a:cubicBezTo>
                  <a:close/>
                  <a:moveTo>
                    <a:pt x="17" y="17"/>
                  </a:moveTo>
                  <a:cubicBezTo>
                    <a:pt x="16" y="18"/>
                    <a:pt x="16" y="18"/>
                    <a:pt x="16" y="18"/>
                  </a:cubicBezTo>
                  <a:cubicBezTo>
                    <a:pt x="16" y="18"/>
                    <a:pt x="17" y="18"/>
                    <a:pt x="17" y="18"/>
                  </a:cubicBezTo>
                  <a:cubicBezTo>
                    <a:pt x="17" y="18"/>
                    <a:pt x="17" y="17"/>
                    <a:pt x="17" y="17"/>
                  </a:cubicBezTo>
                  <a:cubicBezTo>
                    <a:pt x="17" y="17"/>
                    <a:pt x="17" y="17"/>
                    <a:pt x="17" y="17"/>
                  </a:cubicBezTo>
                  <a:close/>
                  <a:moveTo>
                    <a:pt x="19" y="17"/>
                  </a:moveTo>
                  <a:cubicBezTo>
                    <a:pt x="19" y="18"/>
                    <a:pt x="19" y="18"/>
                    <a:pt x="19" y="18"/>
                  </a:cubicBezTo>
                  <a:cubicBezTo>
                    <a:pt x="19" y="18"/>
                    <a:pt x="20" y="18"/>
                    <a:pt x="20" y="17"/>
                  </a:cubicBezTo>
                  <a:cubicBezTo>
                    <a:pt x="19" y="18"/>
                    <a:pt x="19" y="17"/>
                    <a:pt x="19" y="17"/>
                  </a:cubicBezTo>
                  <a:cubicBezTo>
                    <a:pt x="19" y="17"/>
                    <a:pt x="19" y="17"/>
                    <a:pt x="19" y="17"/>
                  </a:cubicBezTo>
                  <a:close/>
                  <a:moveTo>
                    <a:pt x="9" y="18"/>
                  </a:moveTo>
                  <a:cubicBezTo>
                    <a:pt x="10" y="18"/>
                    <a:pt x="10" y="18"/>
                    <a:pt x="10" y="18"/>
                  </a:cubicBezTo>
                  <a:cubicBezTo>
                    <a:pt x="10" y="18"/>
                    <a:pt x="10" y="18"/>
                    <a:pt x="10" y="17"/>
                  </a:cubicBezTo>
                  <a:cubicBezTo>
                    <a:pt x="10" y="17"/>
                    <a:pt x="10" y="17"/>
                    <a:pt x="9" y="18"/>
                  </a:cubicBezTo>
                  <a:cubicBezTo>
                    <a:pt x="9" y="18"/>
                    <a:pt x="9" y="18"/>
                    <a:pt x="9" y="18"/>
                  </a:cubicBezTo>
                  <a:close/>
                  <a:moveTo>
                    <a:pt x="13" y="18"/>
                  </a:moveTo>
                  <a:cubicBezTo>
                    <a:pt x="13" y="18"/>
                    <a:pt x="13" y="18"/>
                    <a:pt x="13" y="18"/>
                  </a:cubicBezTo>
                  <a:cubicBezTo>
                    <a:pt x="13" y="18"/>
                    <a:pt x="13" y="18"/>
                    <a:pt x="13" y="17"/>
                  </a:cubicBezTo>
                  <a:cubicBezTo>
                    <a:pt x="13" y="17"/>
                    <a:pt x="13" y="17"/>
                    <a:pt x="13" y="18"/>
                  </a:cubicBezTo>
                  <a:cubicBezTo>
                    <a:pt x="12" y="18"/>
                    <a:pt x="12" y="18"/>
                    <a:pt x="13" y="18"/>
                  </a:cubicBezTo>
                  <a:close/>
                  <a:moveTo>
                    <a:pt x="8" y="19"/>
                  </a:moveTo>
                  <a:cubicBezTo>
                    <a:pt x="8" y="19"/>
                    <a:pt x="8" y="19"/>
                    <a:pt x="8" y="18"/>
                  </a:cubicBezTo>
                  <a:cubicBezTo>
                    <a:pt x="9" y="18"/>
                    <a:pt x="9" y="18"/>
                    <a:pt x="8" y="18"/>
                  </a:cubicBezTo>
                  <a:cubicBezTo>
                    <a:pt x="8" y="18"/>
                    <a:pt x="8" y="18"/>
                    <a:pt x="8" y="18"/>
                  </a:cubicBezTo>
                  <a:cubicBezTo>
                    <a:pt x="8" y="18"/>
                    <a:pt x="8" y="18"/>
                    <a:pt x="8" y="19"/>
                  </a:cubicBezTo>
                  <a:close/>
                  <a:moveTo>
                    <a:pt x="35" y="19"/>
                  </a:moveTo>
                  <a:lnTo>
                    <a:pt x="35" y="19"/>
                  </a:lnTo>
                  <a:lnTo>
                    <a:pt x="35" y="18"/>
                  </a:lnTo>
                  <a:lnTo>
                    <a:pt x="35" y="18"/>
                  </a:lnTo>
                  <a:lnTo>
                    <a:pt x="35"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8" y="19"/>
                    <a:pt x="37" y="20"/>
                    <a:pt x="37" y="21"/>
                  </a:cubicBezTo>
                  <a:cubicBezTo>
                    <a:pt x="37" y="21"/>
                    <a:pt x="37" y="22"/>
                    <a:pt x="36" y="23"/>
                  </a:cubicBezTo>
                  <a:cubicBezTo>
                    <a:pt x="36" y="23"/>
                    <a:pt x="37" y="23"/>
                    <a:pt x="37" y="24"/>
                  </a:cubicBezTo>
                  <a:cubicBezTo>
                    <a:pt x="37" y="24"/>
                    <a:pt x="38" y="25"/>
                    <a:pt x="38" y="25"/>
                  </a:cubicBezTo>
                  <a:cubicBezTo>
                    <a:pt x="38" y="25"/>
                    <a:pt x="39" y="25"/>
                    <a:pt x="39" y="26"/>
                  </a:cubicBezTo>
                  <a:cubicBezTo>
                    <a:pt x="40" y="26"/>
                    <a:pt x="40" y="26"/>
                    <a:pt x="40" y="25"/>
                  </a:cubicBezTo>
                  <a:cubicBezTo>
                    <a:pt x="40" y="25"/>
                    <a:pt x="40" y="25"/>
                    <a:pt x="39" y="25"/>
                  </a:cubicBezTo>
                  <a:cubicBezTo>
                    <a:pt x="39" y="24"/>
                    <a:pt x="39" y="24"/>
                    <a:pt x="38" y="24"/>
                  </a:cubicBezTo>
                  <a:cubicBezTo>
                    <a:pt x="38" y="24"/>
                    <a:pt x="38" y="24"/>
                    <a:pt x="38" y="23"/>
                  </a:cubicBezTo>
                  <a:cubicBezTo>
                    <a:pt x="37" y="23"/>
                    <a:pt x="37" y="23"/>
                    <a:pt x="37" y="22"/>
                  </a:cubicBezTo>
                  <a:lnTo>
                    <a:pt x="40" y="22"/>
                  </a:lnTo>
                  <a:cubicBezTo>
                    <a:pt x="40" y="23"/>
                    <a:pt x="40" y="23"/>
                    <a:pt x="41" y="24"/>
                  </a:cubicBezTo>
                  <a:cubicBezTo>
                    <a:pt x="41" y="25"/>
                    <a:pt x="41" y="25"/>
                    <a:pt x="42" y="25"/>
                  </a:cubicBezTo>
                  <a:cubicBezTo>
                    <a:pt x="42" y="24"/>
                    <a:pt x="41" y="23"/>
                    <a:pt x="41" y="23"/>
                  </a:cubicBezTo>
                  <a:cubicBezTo>
                    <a:pt x="41" y="22"/>
                    <a:pt x="40" y="21"/>
                    <a:pt x="39" y="21"/>
                  </a:cubicBezTo>
                  <a:cubicBezTo>
                    <a:pt x="40" y="20"/>
                    <a:pt x="40" y="20"/>
                    <a:pt x="40" y="19"/>
                  </a:cubicBezTo>
                  <a:cubicBezTo>
                    <a:pt x="39" y="19"/>
                    <a:pt x="39" y="19"/>
                    <a:pt x="38" y="19"/>
                  </a:cubicBezTo>
                  <a:close/>
                  <a:moveTo>
                    <a:pt x="27" y="20"/>
                  </a:moveTo>
                  <a:cubicBezTo>
                    <a:pt x="28" y="20"/>
                    <a:pt x="28"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1" y="20"/>
                    <a:pt x="31" y="21"/>
                    <a:pt x="32" y="21"/>
                  </a:cubicBezTo>
                  <a:cubicBezTo>
                    <a:pt x="32" y="21"/>
                    <a:pt x="32" y="20"/>
                    <a:pt x="32" y="20"/>
                  </a:cubicBezTo>
                  <a:cubicBezTo>
                    <a:pt x="32" y="19"/>
                    <a:pt x="32" y="19"/>
                    <a:pt x="31" y="19"/>
                  </a:cubicBezTo>
                  <a:close/>
                  <a:moveTo>
                    <a:pt x="43" y="23"/>
                  </a:moveTo>
                  <a:cubicBezTo>
                    <a:pt x="43" y="24"/>
                    <a:pt x="43" y="24"/>
                    <a:pt x="43" y="24"/>
                  </a:cubicBezTo>
                  <a:cubicBezTo>
                    <a:pt x="42" y="24"/>
                    <a:pt x="42" y="25"/>
                    <a:pt x="42" y="25"/>
                  </a:cubicBezTo>
                  <a:cubicBezTo>
                    <a:pt x="43" y="25"/>
                    <a:pt x="43" y="25"/>
                    <a:pt x="44" y="24"/>
                  </a:cubicBezTo>
                  <a:cubicBezTo>
                    <a:pt x="44" y="24"/>
                    <a:pt x="44" y="23"/>
                    <a:pt x="43" y="23"/>
                  </a:cubicBezTo>
                  <a:close/>
                  <a:moveTo>
                    <a:pt x="29" y="25"/>
                  </a:moveTo>
                  <a:cubicBezTo>
                    <a:pt x="29" y="26"/>
                    <a:pt x="30" y="26"/>
                    <a:pt x="30" y="27"/>
                  </a:cubicBezTo>
                  <a:cubicBezTo>
                    <a:pt x="30" y="26"/>
                    <a:pt x="30" y="25"/>
                    <a:pt x="29" y="25"/>
                  </a:cubicBezTo>
                  <a:close/>
                  <a:moveTo>
                    <a:pt x="47" y="26"/>
                  </a:moveTo>
                  <a:cubicBezTo>
                    <a:pt x="48" y="26"/>
                    <a:pt x="48" y="26"/>
                    <a:pt x="48" y="26"/>
                  </a:cubicBezTo>
                  <a:cubicBezTo>
                    <a:pt x="48" y="26"/>
                    <a:pt x="48" y="26"/>
                    <a:pt x="48" y="26"/>
                  </a:cubicBezTo>
                  <a:cubicBezTo>
                    <a:pt x="48" y="26"/>
                    <a:pt x="48" y="26"/>
                    <a:pt x="48" y="26"/>
                  </a:cubicBezTo>
                  <a:cubicBezTo>
                    <a:pt x="47" y="26"/>
                    <a:pt x="47" y="26"/>
                    <a:pt x="47" y="26"/>
                  </a:cubicBezTo>
                  <a:close/>
                  <a:moveTo>
                    <a:pt x="27" y="29"/>
                  </a:moveTo>
                  <a:cubicBezTo>
                    <a:pt x="28" y="29"/>
                    <a:pt x="28" y="28"/>
                    <a:pt x="28" y="28"/>
                  </a:cubicBezTo>
                  <a:cubicBezTo>
                    <a:pt x="29" y="27"/>
                    <a:pt x="28" y="27"/>
                    <a:pt x="28" y="27"/>
                  </a:cubicBezTo>
                  <a:cubicBezTo>
                    <a:pt x="28" y="27"/>
                    <a:pt x="27" y="28"/>
                    <a:pt x="27" y="28"/>
                  </a:cubicBezTo>
                  <a:cubicBezTo>
                    <a:pt x="27" y="28"/>
                    <a:pt x="27" y="29"/>
                    <a:pt x="27" y="29"/>
                  </a:cubicBezTo>
                  <a:close/>
                  <a:moveTo>
                    <a:pt x="30" y="28"/>
                  </a:moveTo>
                  <a:cubicBezTo>
                    <a:pt x="30" y="28"/>
                    <a:pt x="30" y="28"/>
                    <a:pt x="30" y="28"/>
                  </a:cubicBezTo>
                  <a:cubicBezTo>
                    <a:pt x="31" y="28"/>
                    <a:pt x="31" y="28"/>
                    <a:pt x="31" y="28"/>
                  </a:cubicBezTo>
                  <a:cubicBezTo>
                    <a:pt x="31" y="28"/>
                    <a:pt x="31" y="28"/>
                    <a:pt x="31" y="27"/>
                  </a:cubicBezTo>
                  <a:cubicBezTo>
                    <a:pt x="30" y="27"/>
                    <a:pt x="30" y="27"/>
                    <a:pt x="30" y="28"/>
                  </a:cubicBezTo>
                  <a:close/>
                  <a:moveTo>
                    <a:pt x="35" y="30"/>
                  </a:moveTo>
                  <a:cubicBezTo>
                    <a:pt x="35" y="30"/>
                    <a:pt x="36" y="30"/>
                    <a:pt x="36" y="30"/>
                  </a:cubicBezTo>
                  <a:cubicBezTo>
                    <a:pt x="36" y="30"/>
                    <a:pt x="36" y="29"/>
                    <a:pt x="37" y="29"/>
                  </a:cubicBezTo>
                  <a:cubicBezTo>
                    <a:pt x="37" y="29"/>
                    <a:pt x="36" y="28"/>
                    <a:pt x="36" y="28"/>
                  </a:cubicBezTo>
                  <a:cubicBezTo>
                    <a:pt x="36" y="28"/>
                    <a:pt x="36" y="28"/>
                    <a:pt x="35" y="28"/>
                  </a:cubicBezTo>
                  <a:lnTo>
                    <a:pt x="35" y="30"/>
                  </a:lnTo>
                  <a:close/>
                  <a:moveTo>
                    <a:pt x="5" y="29"/>
                  </a:moveTo>
                  <a:cubicBezTo>
                    <a:pt x="5" y="29"/>
                    <a:pt x="5" y="30"/>
                    <a:pt x="5" y="30"/>
                  </a:cubicBezTo>
                  <a:cubicBezTo>
                    <a:pt x="5" y="30"/>
                    <a:pt x="5"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1" y="31"/>
                    <a:pt x="41" y="31"/>
                    <a:pt x="42" y="31"/>
                  </a:cubicBezTo>
                  <a:cubicBezTo>
                    <a:pt x="42" y="30"/>
                    <a:pt x="42" y="29"/>
                    <a:pt x="41" y="29"/>
                  </a:cubicBezTo>
                  <a:close/>
                  <a:moveTo>
                    <a:pt x="44" y="29"/>
                  </a:moveTo>
                  <a:cubicBezTo>
                    <a:pt x="44" y="30"/>
                    <a:pt x="45" y="30"/>
                    <a:pt x="45" y="30"/>
                  </a:cubicBezTo>
                  <a:cubicBezTo>
                    <a:pt x="45" y="30"/>
                    <a:pt x="45" y="30"/>
                    <a:pt x="45" y="29"/>
                  </a:cubicBezTo>
                  <a:cubicBezTo>
                    <a:pt x="45" y="29"/>
                    <a:pt x="45" y="29"/>
                    <a:pt x="45" y="29"/>
                  </a:cubicBezTo>
                  <a:cubicBezTo>
                    <a:pt x="45" y="29"/>
                    <a:pt x="45" y="29"/>
                    <a:pt x="44" y="29"/>
                  </a:cubicBezTo>
                  <a:close/>
                  <a:moveTo>
                    <a:pt x="3" y="30"/>
                  </a:moveTo>
                  <a:cubicBezTo>
                    <a:pt x="3" y="31"/>
                    <a:pt x="3" y="31"/>
                    <a:pt x="3" y="31"/>
                  </a:cubicBezTo>
                  <a:cubicBezTo>
                    <a:pt x="3" y="31"/>
                    <a:pt x="3" y="31"/>
                    <a:pt x="3" y="30"/>
                  </a:cubicBezTo>
                  <a:cubicBezTo>
                    <a:pt x="3" y="30"/>
                    <a:pt x="3" y="30"/>
                    <a:pt x="3" y="30"/>
                  </a:cubicBezTo>
                  <a:cubicBezTo>
                    <a:pt x="3" y="30"/>
                    <a:pt x="3" y="30"/>
                    <a:pt x="3" y="30"/>
                  </a:cubicBezTo>
                  <a:close/>
                  <a:moveTo>
                    <a:pt x="10" y="31"/>
                  </a:moveTo>
                  <a:lnTo>
                    <a:pt x="11" y="31"/>
                  </a:lnTo>
                  <a:cubicBezTo>
                    <a:pt x="11" y="30"/>
                    <a:pt x="11" y="29"/>
                    <a:pt x="10" y="30"/>
                  </a:cubicBezTo>
                  <a:lnTo>
                    <a:pt x="10" y="31"/>
                  </a:lnTo>
                  <a:close/>
                  <a:moveTo>
                    <a:pt x="35" y="31"/>
                  </a:moveTo>
                  <a:cubicBezTo>
                    <a:pt x="35" y="31"/>
                    <a:pt x="36" y="31"/>
                    <a:pt x="36" y="31"/>
                  </a:cubicBezTo>
                  <a:cubicBezTo>
                    <a:pt x="36" y="31"/>
                    <a:pt x="36" y="31"/>
                    <a:pt x="36" y="31"/>
                  </a:cubicBezTo>
                  <a:cubicBezTo>
                    <a:pt x="36" y="31"/>
                    <a:pt x="36" y="31"/>
                    <a:pt x="35" y="31"/>
                  </a:cubicBezTo>
                  <a:cubicBezTo>
                    <a:pt x="35" y="31"/>
                    <a:pt x="35" y="31"/>
                    <a:pt x="35" y="31"/>
                  </a:cubicBezTo>
                  <a:close/>
                  <a:moveTo>
                    <a:pt x="38" y="33"/>
                  </a:moveTo>
                  <a:cubicBezTo>
                    <a:pt x="38" y="33"/>
                    <a:pt x="38" y="34"/>
                    <a:pt x="38" y="34"/>
                  </a:cubicBezTo>
                  <a:cubicBezTo>
                    <a:pt x="39" y="34"/>
                    <a:pt x="39" y="34"/>
                    <a:pt x="39" y="33"/>
                  </a:cubicBezTo>
                  <a:cubicBezTo>
                    <a:pt x="39" y="33"/>
                    <a:pt x="39" y="33"/>
                    <a:pt x="38" y="33"/>
                  </a:cubicBezTo>
                  <a:cubicBezTo>
                    <a:pt x="38" y="33"/>
                    <a:pt x="38" y="33"/>
                    <a:pt x="38" y="33"/>
                  </a:cubicBezTo>
                  <a:close/>
                  <a:moveTo>
                    <a:pt x="4" y="40"/>
                  </a:moveTo>
                  <a:cubicBezTo>
                    <a:pt x="4" y="40"/>
                    <a:pt x="4" y="40"/>
                    <a:pt x="5" y="40"/>
                  </a:cubicBezTo>
                  <a:cubicBezTo>
                    <a:pt x="5" y="40"/>
                    <a:pt x="5" y="40"/>
                    <a:pt x="5" y="40"/>
                  </a:cubicBezTo>
                  <a:cubicBezTo>
                    <a:pt x="5" y="40"/>
                    <a:pt x="5" y="40"/>
                    <a:pt x="4" y="40"/>
                  </a:cubicBezTo>
                  <a:cubicBezTo>
                    <a:pt x="4" y="40"/>
                    <a:pt x="4" y="40"/>
                    <a:pt x="4" y="40"/>
                  </a:cubicBezTo>
                  <a:close/>
                  <a:moveTo>
                    <a:pt x="30" y="141"/>
                  </a:moveTo>
                  <a:cubicBezTo>
                    <a:pt x="30" y="142"/>
                    <a:pt x="30" y="142"/>
                    <a:pt x="30" y="143"/>
                  </a:cubicBezTo>
                  <a:cubicBezTo>
                    <a:pt x="30" y="144"/>
                    <a:pt x="30" y="144"/>
                    <a:pt x="29" y="144"/>
                  </a:cubicBezTo>
                  <a:cubicBezTo>
                    <a:pt x="29" y="143"/>
                    <a:pt x="29" y="142"/>
                    <a:pt x="28" y="142"/>
                  </a:cubicBezTo>
                  <a:cubicBezTo>
                    <a:pt x="28" y="143"/>
                    <a:pt x="27" y="143"/>
                    <a:pt x="27" y="144"/>
                  </a:cubicBezTo>
                  <a:cubicBezTo>
                    <a:pt x="27" y="144"/>
                    <a:pt x="27" y="144"/>
                    <a:pt x="26" y="144"/>
                  </a:cubicBezTo>
                  <a:cubicBezTo>
                    <a:pt x="26" y="145"/>
                    <a:pt x="26" y="146"/>
                    <a:pt x="27" y="146"/>
                  </a:cubicBezTo>
                  <a:cubicBezTo>
                    <a:pt x="27" y="146"/>
                    <a:pt x="28" y="147"/>
                    <a:pt x="29" y="147"/>
                  </a:cubicBezTo>
                  <a:cubicBezTo>
                    <a:pt x="30" y="146"/>
                    <a:pt x="30" y="146"/>
                    <a:pt x="31" y="145"/>
                  </a:cubicBezTo>
                  <a:cubicBezTo>
                    <a:pt x="32" y="144"/>
                    <a:pt x="32" y="143"/>
                    <a:pt x="32" y="142"/>
                  </a:cubicBezTo>
                  <a:cubicBezTo>
                    <a:pt x="31" y="142"/>
                    <a:pt x="31" y="142"/>
                    <a:pt x="30" y="141"/>
                  </a:cubicBezTo>
                  <a:close/>
                  <a:moveTo>
                    <a:pt x="7" y="142"/>
                  </a:moveTo>
                  <a:cubicBezTo>
                    <a:pt x="7" y="143"/>
                    <a:pt x="8" y="142"/>
                    <a:pt x="8" y="142"/>
                  </a:cubicBezTo>
                  <a:cubicBezTo>
                    <a:pt x="8" y="142"/>
                    <a:pt x="8" y="142"/>
                    <a:pt x="8" y="142"/>
                  </a:cubicBezTo>
                  <a:cubicBezTo>
                    <a:pt x="8" y="142"/>
                    <a:pt x="8"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6" y="150"/>
                    <a:pt x="6" y="150"/>
                    <a:pt x="6" y="150"/>
                  </a:cubicBezTo>
                  <a:cubicBezTo>
                    <a:pt x="6" y="149"/>
                    <a:pt x="6" y="149"/>
                    <a:pt x="6" y="149"/>
                  </a:cubicBezTo>
                  <a:cubicBezTo>
                    <a:pt x="5" y="149"/>
                    <a:pt x="5" y="149"/>
                    <a:pt x="5" y="150"/>
                  </a:cubicBezTo>
                  <a:close/>
                  <a:moveTo>
                    <a:pt x="19" y="151"/>
                  </a:moveTo>
                  <a:cubicBezTo>
                    <a:pt x="18" y="151"/>
                    <a:pt x="17" y="151"/>
                    <a:pt x="17" y="151"/>
                  </a:cubicBezTo>
                  <a:cubicBezTo>
                    <a:pt x="16" y="151"/>
                    <a:pt x="15" y="151"/>
                    <a:pt x="15" y="151"/>
                  </a:cubicBezTo>
                  <a:cubicBezTo>
                    <a:pt x="15" y="152"/>
                    <a:pt x="15" y="153"/>
                    <a:pt x="15" y="154"/>
                  </a:cubicBezTo>
                  <a:cubicBezTo>
                    <a:pt x="15" y="154"/>
                    <a:pt x="16" y="155"/>
                    <a:pt x="17" y="155"/>
                  </a:cubicBezTo>
                  <a:cubicBezTo>
                    <a:pt x="18" y="154"/>
                    <a:pt x="18" y="154"/>
                    <a:pt x="19" y="153"/>
                  </a:cubicBezTo>
                  <a:cubicBezTo>
                    <a:pt x="19" y="152"/>
                    <a:pt x="19" y="152"/>
                    <a:pt x="19" y="151"/>
                  </a:cubicBezTo>
                  <a:close/>
                  <a:moveTo>
                    <a:pt x="22" y="153"/>
                  </a:moveTo>
                  <a:cubicBezTo>
                    <a:pt x="22" y="153"/>
                    <a:pt x="22" y="153"/>
                    <a:pt x="22" y="153"/>
                  </a:cubicBezTo>
                  <a:cubicBezTo>
                    <a:pt x="22" y="153"/>
                    <a:pt x="23" y="152"/>
                    <a:pt x="23" y="152"/>
                  </a:cubicBezTo>
                  <a:cubicBezTo>
                    <a:pt x="22" y="152"/>
                    <a:pt x="22" y="152"/>
                    <a:pt x="22" y="152"/>
                  </a:cubicBezTo>
                  <a:cubicBezTo>
                    <a:pt x="22" y="152"/>
                    <a:pt x="22" y="152"/>
                    <a:pt x="22" y="153"/>
                  </a:cubicBezTo>
                  <a:close/>
                  <a:moveTo>
                    <a:pt x="38" y="153"/>
                  </a:moveTo>
                  <a:lnTo>
                    <a:pt x="40" y="153"/>
                  </a:lnTo>
                  <a:cubicBezTo>
                    <a:pt x="40" y="152"/>
                    <a:pt x="39" y="152"/>
                    <a:pt x="38" y="152"/>
                  </a:cubicBezTo>
                  <a:lnTo>
                    <a:pt x="38" y="153"/>
                  </a:lnTo>
                  <a:close/>
                  <a:moveTo>
                    <a:pt x="24" y="154"/>
                  </a:moveTo>
                  <a:cubicBezTo>
                    <a:pt x="24" y="154"/>
                    <a:pt x="24" y="154"/>
                    <a:pt x="25" y="154"/>
                  </a:cubicBezTo>
                  <a:cubicBezTo>
                    <a:pt x="25" y="154"/>
                    <a:pt x="25" y="154"/>
                    <a:pt x="25" y="154"/>
                  </a:cubicBezTo>
                  <a:cubicBezTo>
                    <a:pt x="25" y="154"/>
                    <a:pt x="24" y="154"/>
                    <a:pt x="24" y="154"/>
                  </a:cubicBezTo>
                  <a:cubicBezTo>
                    <a:pt x="24" y="154"/>
                    <a:pt x="24" y="154"/>
                    <a:pt x="24" y="154"/>
                  </a:cubicBezTo>
                  <a:close/>
                  <a:moveTo>
                    <a:pt x="53" y="157"/>
                  </a:moveTo>
                  <a:cubicBezTo>
                    <a:pt x="54" y="157"/>
                    <a:pt x="54" y="158"/>
                    <a:pt x="53" y="158"/>
                  </a:cubicBezTo>
                  <a:cubicBezTo>
                    <a:pt x="53" y="159"/>
                    <a:pt x="54" y="159"/>
                    <a:pt x="55" y="159"/>
                  </a:cubicBezTo>
                  <a:cubicBezTo>
                    <a:pt x="55" y="158"/>
                    <a:pt x="54" y="157"/>
                    <a:pt x="53" y="157"/>
                  </a:cubicBezTo>
                  <a:close/>
                  <a:moveTo>
                    <a:pt x="22" y="164"/>
                  </a:moveTo>
                  <a:cubicBezTo>
                    <a:pt x="23" y="164"/>
                    <a:pt x="23" y="164"/>
                    <a:pt x="23" y="164"/>
                  </a:cubicBezTo>
                  <a:cubicBezTo>
                    <a:pt x="23" y="163"/>
                    <a:pt x="23" y="163"/>
                    <a:pt x="23" y="163"/>
                  </a:cubicBezTo>
                  <a:cubicBezTo>
                    <a:pt x="23" y="163"/>
                    <a:pt x="23" y="163"/>
                    <a:pt x="23" y="163"/>
                  </a:cubicBezTo>
                  <a:cubicBezTo>
                    <a:pt x="22" y="163"/>
                    <a:pt x="22" y="163"/>
                    <a:pt x="22" y="164"/>
                  </a:cubicBezTo>
                  <a:close/>
                  <a:moveTo>
                    <a:pt x="36" y="164"/>
                  </a:moveTo>
                  <a:cubicBezTo>
                    <a:pt x="36" y="164"/>
                    <a:pt x="36" y="164"/>
                    <a:pt x="36" y="164"/>
                  </a:cubicBezTo>
                  <a:cubicBezTo>
                    <a:pt x="36" y="164"/>
                    <a:pt x="36" y="164"/>
                    <a:pt x="36" y="164"/>
                  </a:cubicBezTo>
                  <a:cubicBezTo>
                    <a:pt x="36" y="164"/>
                    <a:pt x="36" y="164"/>
                    <a:pt x="36" y="164"/>
                  </a:cubicBezTo>
                  <a:cubicBezTo>
                    <a:pt x="36" y="164"/>
                    <a:pt x="36" y="164"/>
                    <a:pt x="36" y="164"/>
                  </a:cubicBezTo>
                  <a:close/>
                  <a:moveTo>
                    <a:pt x="34" y="171"/>
                  </a:moveTo>
                  <a:lnTo>
                    <a:pt x="35" y="171"/>
                  </a:lnTo>
                  <a:lnTo>
                    <a:pt x="35" y="170"/>
                  </a:lnTo>
                  <a:lnTo>
                    <a:pt x="34" y="170"/>
                  </a:lnTo>
                  <a:lnTo>
                    <a:pt x="34" y="171"/>
                  </a:lnTo>
                  <a:close/>
                  <a:moveTo>
                    <a:pt x="25" y="171"/>
                  </a:moveTo>
                  <a:cubicBezTo>
                    <a:pt x="24" y="172"/>
                    <a:pt x="25" y="173"/>
                    <a:pt x="26" y="173"/>
                  </a:cubicBezTo>
                  <a:lnTo>
                    <a:pt x="26" y="171"/>
                  </a:lnTo>
                  <a:lnTo>
                    <a:pt x="25" y="171"/>
                  </a:lnTo>
                  <a:close/>
                  <a:moveTo>
                    <a:pt x="35" y="179"/>
                  </a:moveTo>
                  <a:cubicBezTo>
                    <a:pt x="35" y="179"/>
                    <a:pt x="35" y="180"/>
                    <a:pt x="35" y="180"/>
                  </a:cubicBezTo>
                  <a:cubicBezTo>
                    <a:pt x="35" y="180"/>
                    <a:pt x="35" y="180"/>
                    <a:pt x="35" y="180"/>
                  </a:cubicBezTo>
                  <a:cubicBezTo>
                    <a:pt x="36" y="180"/>
                    <a:pt x="36" y="179"/>
                    <a:pt x="36" y="179"/>
                  </a:cubicBezTo>
                  <a:cubicBezTo>
                    <a:pt x="36" y="179"/>
                    <a:pt x="35" y="179"/>
                    <a:pt x="35" y="179"/>
                  </a:cubicBezTo>
                  <a:close/>
                  <a:moveTo>
                    <a:pt x="10" y="184"/>
                  </a:moveTo>
                  <a:cubicBezTo>
                    <a:pt x="11" y="184"/>
                    <a:pt x="11" y="184"/>
                    <a:pt x="11" y="185"/>
                  </a:cubicBezTo>
                  <a:cubicBezTo>
                    <a:pt x="11" y="185"/>
                    <a:pt x="11" y="185"/>
                    <a:pt x="11" y="184"/>
                  </a:cubicBezTo>
                  <a:cubicBezTo>
                    <a:pt x="11" y="184"/>
                    <a:pt x="11" y="184"/>
                    <a:pt x="11" y="184"/>
                  </a:cubicBezTo>
                  <a:cubicBezTo>
                    <a:pt x="11" y="184"/>
                    <a:pt x="11" y="184"/>
                    <a:pt x="10" y="184"/>
                  </a:cubicBezTo>
                  <a:close/>
                  <a:moveTo>
                    <a:pt x="19" y="187"/>
                  </a:moveTo>
                  <a:cubicBezTo>
                    <a:pt x="19" y="187"/>
                    <a:pt x="18" y="188"/>
                    <a:pt x="18" y="188"/>
                  </a:cubicBezTo>
                  <a:cubicBezTo>
                    <a:pt x="19" y="189"/>
                    <a:pt x="19" y="189"/>
                    <a:pt x="20" y="188"/>
                  </a:cubicBezTo>
                  <a:cubicBezTo>
                    <a:pt x="20" y="188"/>
                    <a:pt x="20" y="187"/>
                    <a:pt x="19" y="187"/>
                  </a:cubicBezTo>
                  <a:close/>
                  <a:moveTo>
                    <a:pt x="9" y="188"/>
                  </a:moveTo>
                  <a:cubicBezTo>
                    <a:pt x="8" y="188"/>
                    <a:pt x="8" y="188"/>
                    <a:pt x="7" y="188"/>
                  </a:cubicBezTo>
                  <a:cubicBezTo>
                    <a:pt x="7" y="188"/>
                    <a:pt x="7" y="188"/>
                    <a:pt x="7" y="189"/>
                  </a:cubicBezTo>
                  <a:cubicBezTo>
                    <a:pt x="7" y="189"/>
                    <a:pt x="7" y="189"/>
                    <a:pt x="7" y="189"/>
                  </a:cubicBezTo>
                  <a:cubicBezTo>
                    <a:pt x="8" y="189"/>
                    <a:pt x="8" y="189"/>
                    <a:pt x="9" y="188"/>
                  </a:cubicBezTo>
                  <a:close/>
                  <a:moveTo>
                    <a:pt x="38" y="189"/>
                  </a:moveTo>
                  <a:cubicBezTo>
                    <a:pt x="38" y="190"/>
                    <a:pt x="38" y="190"/>
                    <a:pt x="39" y="189"/>
                  </a:cubicBezTo>
                  <a:cubicBezTo>
                    <a:pt x="39" y="189"/>
                    <a:pt x="39" y="189"/>
                    <a:pt x="38" y="189"/>
                  </a:cubicBezTo>
                  <a:cubicBezTo>
                    <a:pt x="38" y="189"/>
                    <a:pt x="38" y="189"/>
                    <a:pt x="38" y="189"/>
                  </a:cubicBezTo>
                  <a:close/>
                  <a:moveTo>
                    <a:pt x="28" y="193"/>
                  </a:moveTo>
                  <a:cubicBezTo>
                    <a:pt x="28" y="193"/>
                    <a:pt x="28" y="193"/>
                    <a:pt x="29" y="193"/>
                  </a:cubicBezTo>
                  <a:cubicBezTo>
                    <a:pt x="29" y="193"/>
                    <a:pt x="29" y="193"/>
                    <a:pt x="29" y="192"/>
                  </a:cubicBezTo>
                  <a:cubicBezTo>
                    <a:pt x="29" y="192"/>
                    <a:pt x="28" y="192"/>
                    <a:pt x="28" y="192"/>
                  </a:cubicBezTo>
                  <a:cubicBezTo>
                    <a:pt x="28" y="193"/>
                    <a:pt x="28" y="193"/>
                    <a:pt x="28" y="193"/>
                  </a:cubicBezTo>
                  <a:close/>
                  <a:moveTo>
                    <a:pt x="34" y="195"/>
                  </a:moveTo>
                  <a:cubicBezTo>
                    <a:pt x="34" y="194"/>
                    <a:pt x="34" y="194"/>
                    <a:pt x="35" y="194"/>
                  </a:cubicBezTo>
                  <a:cubicBezTo>
                    <a:pt x="35" y="195"/>
                    <a:pt x="35" y="195"/>
                    <a:pt x="35" y="196"/>
                  </a:cubicBezTo>
                  <a:lnTo>
                    <a:pt x="36" y="196"/>
                  </a:lnTo>
                  <a:cubicBezTo>
                    <a:pt x="36" y="195"/>
                    <a:pt x="36" y="194"/>
                    <a:pt x="35" y="195"/>
                  </a:cubicBezTo>
                  <a:cubicBezTo>
                    <a:pt x="35" y="194"/>
                    <a:pt x="35" y="193"/>
                    <a:pt x="34" y="193"/>
                  </a:cubicBezTo>
                  <a:cubicBezTo>
                    <a:pt x="34" y="193"/>
                    <a:pt x="34" y="193"/>
                    <a:pt x="34" y="194"/>
                  </a:cubicBezTo>
                  <a:cubicBezTo>
                    <a:pt x="34" y="194"/>
                    <a:pt x="34" y="194"/>
                    <a:pt x="33" y="194"/>
                  </a:cubicBezTo>
                  <a:cubicBezTo>
                    <a:pt x="33" y="194"/>
                    <a:pt x="33" y="194"/>
                    <a:pt x="33" y="194"/>
                  </a:cubicBezTo>
                  <a:cubicBezTo>
                    <a:pt x="33" y="194"/>
                    <a:pt x="33" y="195"/>
                    <a:pt x="34" y="195"/>
                  </a:cubicBezTo>
                  <a:close/>
                  <a:moveTo>
                    <a:pt x="54" y="202"/>
                  </a:moveTo>
                  <a:cubicBezTo>
                    <a:pt x="53" y="203"/>
                    <a:pt x="53" y="203"/>
                    <a:pt x="53" y="203"/>
                  </a:cubicBezTo>
                  <a:cubicBezTo>
                    <a:pt x="54" y="203"/>
                    <a:pt x="54" y="203"/>
                    <a:pt x="54" y="202"/>
                  </a:cubicBezTo>
                  <a:cubicBezTo>
                    <a:pt x="54" y="202"/>
                    <a:pt x="55" y="202"/>
                    <a:pt x="54" y="202"/>
                  </a:cubicBezTo>
                  <a:cubicBezTo>
                    <a:pt x="54" y="202"/>
                    <a:pt x="54" y="202"/>
                    <a:pt x="54" y="202"/>
                  </a:cubicBezTo>
                  <a:close/>
                  <a:moveTo>
                    <a:pt x="45" y="204"/>
                  </a:moveTo>
                  <a:cubicBezTo>
                    <a:pt x="45" y="204"/>
                    <a:pt x="45" y="204"/>
                    <a:pt x="45" y="204"/>
                  </a:cubicBezTo>
                  <a:cubicBezTo>
                    <a:pt x="46" y="204"/>
                    <a:pt x="46" y="203"/>
                    <a:pt x="46" y="203"/>
                  </a:cubicBezTo>
                  <a:cubicBezTo>
                    <a:pt x="45" y="203"/>
                    <a:pt x="45" y="203"/>
                    <a:pt x="45" y="203"/>
                  </a:cubicBezTo>
                  <a:cubicBezTo>
                    <a:pt x="45" y="203"/>
                    <a:pt x="45" y="204"/>
                    <a:pt x="45" y="204"/>
                  </a:cubicBezTo>
                  <a:close/>
                  <a:moveTo>
                    <a:pt x="48" y="204"/>
                  </a:moveTo>
                  <a:cubicBezTo>
                    <a:pt x="48" y="204"/>
                    <a:pt x="48" y="204"/>
                    <a:pt x="49" y="204"/>
                  </a:cubicBezTo>
                  <a:cubicBezTo>
                    <a:pt x="49" y="204"/>
                    <a:pt x="49" y="204"/>
                    <a:pt x="49" y="204"/>
                  </a:cubicBezTo>
                  <a:cubicBezTo>
                    <a:pt x="49" y="204"/>
                    <a:pt x="49"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8" y="206"/>
                    <a:pt x="48"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3" y="209"/>
                  </a:moveTo>
                  <a:cubicBezTo>
                    <a:pt x="13" y="209"/>
                    <a:pt x="13" y="209"/>
                    <a:pt x="13" y="209"/>
                  </a:cubicBezTo>
                  <a:cubicBezTo>
                    <a:pt x="14" y="210"/>
                    <a:pt x="14" y="209"/>
                    <a:pt x="14" y="209"/>
                  </a:cubicBezTo>
                  <a:cubicBezTo>
                    <a:pt x="14" y="209"/>
                    <a:pt x="13" y="209"/>
                    <a:pt x="13" y="209"/>
                  </a:cubicBezTo>
                  <a:cubicBezTo>
                    <a:pt x="13" y="208"/>
                    <a:pt x="13" y="209"/>
                    <a:pt x="13" y="209"/>
                  </a:cubicBezTo>
                  <a:close/>
                  <a:moveTo>
                    <a:pt x="26" y="209"/>
                  </a:moveTo>
                  <a:cubicBezTo>
                    <a:pt x="26" y="209"/>
                    <a:pt x="27" y="209"/>
                    <a:pt x="27" y="209"/>
                  </a:cubicBezTo>
                  <a:cubicBezTo>
                    <a:pt x="27" y="209"/>
                    <a:pt x="27" y="209"/>
                    <a:pt x="27" y="209"/>
                  </a:cubicBezTo>
                  <a:cubicBezTo>
                    <a:pt x="27" y="209"/>
                    <a:pt x="27" y="209"/>
                    <a:pt x="27" y="209"/>
                  </a:cubicBezTo>
                  <a:cubicBezTo>
                    <a:pt x="26" y="209"/>
                    <a:pt x="26" y="209"/>
                    <a:pt x="26" y="209"/>
                  </a:cubicBezTo>
                  <a:close/>
                  <a:moveTo>
                    <a:pt x="32" y="210"/>
                  </a:moveTo>
                  <a:cubicBezTo>
                    <a:pt x="32" y="211"/>
                    <a:pt x="32" y="211"/>
                    <a:pt x="33" y="211"/>
                  </a:cubicBezTo>
                  <a:cubicBezTo>
                    <a:pt x="33" y="211"/>
                    <a:pt x="33" y="211"/>
                    <a:pt x="33" y="210"/>
                  </a:cubicBezTo>
                  <a:cubicBezTo>
                    <a:pt x="33" y="210"/>
                    <a:pt x="33" y="210"/>
                    <a:pt x="33" y="210"/>
                  </a:cubicBezTo>
                  <a:cubicBezTo>
                    <a:pt x="33" y="210"/>
                    <a:pt x="32" y="210"/>
                    <a:pt x="32" y="210"/>
                  </a:cubicBezTo>
                  <a:close/>
                  <a:moveTo>
                    <a:pt x="10" y="212"/>
                  </a:moveTo>
                  <a:cubicBezTo>
                    <a:pt x="11" y="212"/>
                    <a:pt x="10" y="211"/>
                    <a:pt x="10" y="211"/>
                  </a:cubicBezTo>
                  <a:cubicBezTo>
                    <a:pt x="10" y="211"/>
                    <a:pt x="9" y="211"/>
                    <a:pt x="9" y="211"/>
                  </a:cubicBezTo>
                  <a:cubicBezTo>
                    <a:pt x="9" y="211"/>
                    <a:pt x="8" y="211"/>
                    <a:pt x="8" y="211"/>
                  </a:cubicBezTo>
                  <a:cubicBezTo>
                    <a:pt x="8" y="212"/>
                    <a:pt x="7" y="212"/>
                    <a:pt x="7" y="212"/>
                  </a:cubicBezTo>
                  <a:lnTo>
                    <a:pt x="10" y="212"/>
                  </a:lnTo>
                  <a:close/>
                  <a:moveTo>
                    <a:pt x="19" y="212"/>
                  </a:moveTo>
                  <a:cubicBezTo>
                    <a:pt x="19" y="212"/>
                    <a:pt x="19" y="212"/>
                    <a:pt x="19" y="212"/>
                  </a:cubicBezTo>
                  <a:cubicBezTo>
                    <a:pt x="19" y="212"/>
                    <a:pt x="19" y="212"/>
                    <a:pt x="19" y="212"/>
                  </a:cubicBezTo>
                  <a:cubicBezTo>
                    <a:pt x="19" y="211"/>
                    <a:pt x="19" y="211"/>
                    <a:pt x="19" y="212"/>
                  </a:cubicBezTo>
                  <a:cubicBezTo>
                    <a:pt x="18" y="212"/>
                    <a:pt x="18" y="212"/>
                    <a:pt x="19" y="212"/>
                  </a:cubicBezTo>
                  <a:close/>
                  <a:moveTo>
                    <a:pt x="11" y="199"/>
                  </a:moveTo>
                  <a:cubicBezTo>
                    <a:pt x="11" y="198"/>
                    <a:pt x="11" y="198"/>
                    <a:pt x="11" y="197"/>
                  </a:cubicBezTo>
                  <a:cubicBezTo>
                    <a:pt x="12" y="196"/>
                    <a:pt x="11" y="196"/>
                    <a:pt x="11" y="196"/>
                  </a:cubicBezTo>
                  <a:cubicBezTo>
                    <a:pt x="11" y="196"/>
                    <a:pt x="12" y="196"/>
                    <a:pt x="12" y="196"/>
                  </a:cubicBezTo>
                  <a:cubicBezTo>
                    <a:pt x="12" y="196"/>
                    <a:pt x="13" y="197"/>
                    <a:pt x="13" y="197"/>
                  </a:cubicBezTo>
                  <a:cubicBezTo>
                    <a:pt x="13" y="197"/>
                    <a:pt x="14" y="198"/>
                    <a:pt x="14" y="198"/>
                  </a:cubicBezTo>
                  <a:cubicBezTo>
                    <a:pt x="15" y="198"/>
                    <a:pt x="16" y="198"/>
                    <a:pt x="16" y="198"/>
                  </a:cubicBezTo>
                  <a:cubicBezTo>
                    <a:pt x="16" y="199"/>
                    <a:pt x="16" y="199"/>
                    <a:pt x="15" y="199"/>
                  </a:cubicBezTo>
                  <a:cubicBezTo>
                    <a:pt x="15" y="200"/>
                    <a:pt x="15" y="200"/>
                    <a:pt x="14" y="200"/>
                  </a:cubicBezTo>
                  <a:cubicBezTo>
                    <a:pt x="14" y="199"/>
                    <a:pt x="14" y="199"/>
                    <a:pt x="13" y="199"/>
                  </a:cubicBezTo>
                  <a:cubicBezTo>
                    <a:pt x="13" y="199"/>
                    <a:pt x="12" y="199"/>
                    <a:pt x="11" y="199"/>
                  </a:cubicBezTo>
                  <a:close/>
                  <a:moveTo>
                    <a:pt x="28" y="196"/>
                  </a:moveTo>
                  <a:cubicBezTo>
                    <a:pt x="29" y="196"/>
                    <a:pt x="29" y="196"/>
                    <a:pt x="29" y="197"/>
                  </a:cubicBezTo>
                  <a:cubicBezTo>
                    <a:pt x="29" y="197"/>
                    <a:pt x="29" y="198"/>
                    <a:pt x="30" y="198"/>
                  </a:cubicBezTo>
                  <a:cubicBezTo>
                    <a:pt x="30" y="199"/>
                    <a:pt x="30" y="199"/>
                    <a:pt x="30" y="200"/>
                  </a:cubicBezTo>
                  <a:cubicBezTo>
                    <a:pt x="31" y="200"/>
                    <a:pt x="31" y="200"/>
                    <a:pt x="32" y="199"/>
                  </a:cubicBezTo>
                  <a:cubicBezTo>
                    <a:pt x="32" y="200"/>
                    <a:pt x="32" y="200"/>
                    <a:pt x="31" y="200"/>
                  </a:cubicBezTo>
                  <a:cubicBezTo>
                    <a:pt x="31" y="200"/>
                    <a:pt x="30" y="201"/>
                    <a:pt x="30" y="201"/>
                  </a:cubicBezTo>
                  <a:cubicBezTo>
                    <a:pt x="29" y="201"/>
                    <a:pt x="27" y="201"/>
                    <a:pt x="25" y="201"/>
                  </a:cubicBezTo>
                  <a:cubicBezTo>
                    <a:pt x="25" y="201"/>
                    <a:pt x="25" y="200"/>
                    <a:pt x="24" y="200"/>
                  </a:cubicBezTo>
                  <a:cubicBezTo>
                    <a:pt x="24" y="200"/>
                    <a:pt x="24" y="199"/>
                    <a:pt x="24" y="198"/>
                  </a:cubicBezTo>
                  <a:cubicBezTo>
                    <a:pt x="24" y="198"/>
                    <a:pt x="25" y="198"/>
                    <a:pt x="25" y="198"/>
                  </a:cubicBezTo>
                  <a:cubicBezTo>
                    <a:pt x="25" y="199"/>
                    <a:pt x="25" y="199"/>
                    <a:pt x="26" y="199"/>
                  </a:cubicBezTo>
                  <a:cubicBezTo>
                    <a:pt x="26" y="198"/>
                    <a:pt x="26" y="198"/>
                    <a:pt x="26" y="198"/>
                  </a:cubicBezTo>
                  <a:cubicBezTo>
                    <a:pt x="26" y="198"/>
                    <a:pt x="27" y="198"/>
                    <a:pt x="27" y="197"/>
                  </a:cubicBezTo>
                  <a:cubicBezTo>
                    <a:pt x="27" y="197"/>
                    <a:pt x="28" y="197"/>
                    <a:pt x="28" y="197"/>
                  </a:cubicBezTo>
                  <a:cubicBezTo>
                    <a:pt x="28" y="197"/>
                    <a:pt x="28" y="196"/>
                    <a:pt x="28" y="196"/>
                  </a:cubicBezTo>
                  <a:close/>
                  <a:moveTo>
                    <a:pt x="28" y="199"/>
                  </a:moveTo>
                  <a:cubicBezTo>
                    <a:pt x="28" y="199"/>
                    <a:pt x="29" y="199"/>
                    <a:pt x="29" y="199"/>
                  </a:cubicBezTo>
                  <a:cubicBezTo>
                    <a:pt x="29" y="198"/>
                    <a:pt x="29" y="198"/>
                    <a:pt x="29" y="198"/>
                  </a:cubicBezTo>
                  <a:cubicBezTo>
                    <a:pt x="29"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73">
              <a:extLst>
                <a:ext uri="{FF2B5EF4-FFF2-40B4-BE49-F238E27FC236}">
                  <a16:creationId xmlns:a16="http://schemas.microsoft.com/office/drawing/2014/main" id="{B2CAB7AC-D9A4-4B2C-861A-44A927849A99}"/>
                </a:ext>
              </a:extLst>
            </p:cNvPr>
            <p:cNvSpPr>
              <a:spLocks noEditPoints="1"/>
            </p:cNvSpPr>
            <p:nvPr/>
          </p:nvSpPr>
          <p:spPr bwMode="auto">
            <a:xfrm>
              <a:off x="4229929" y="3086699"/>
              <a:ext cx="97350" cy="177767"/>
            </a:xfrm>
            <a:custGeom>
              <a:avLst/>
              <a:gdLst>
                <a:gd name="T0" fmla="*/ 39 w 120"/>
                <a:gd name="T1" fmla="*/ 139 h 213"/>
                <a:gd name="T2" fmla="*/ 33 w 120"/>
                <a:gd name="T3" fmla="*/ 144 h 213"/>
                <a:gd name="T4" fmla="*/ 44 w 120"/>
                <a:gd name="T5" fmla="*/ 167 h 213"/>
                <a:gd name="T6" fmla="*/ 76 w 120"/>
                <a:gd name="T7" fmla="*/ 209 h 213"/>
                <a:gd name="T8" fmla="*/ 59 w 120"/>
                <a:gd name="T9" fmla="*/ 208 h 213"/>
                <a:gd name="T10" fmla="*/ 67 w 120"/>
                <a:gd name="T11" fmla="*/ 204 h 213"/>
                <a:gd name="T12" fmla="*/ 74 w 120"/>
                <a:gd name="T13" fmla="*/ 199 h 213"/>
                <a:gd name="T14" fmla="*/ 55 w 120"/>
                <a:gd name="T15" fmla="*/ 171 h 213"/>
                <a:gd name="T16" fmla="*/ 61 w 120"/>
                <a:gd name="T17" fmla="*/ 165 h 213"/>
                <a:gd name="T18" fmla="*/ 65 w 120"/>
                <a:gd name="T19" fmla="*/ 164 h 213"/>
                <a:gd name="T20" fmla="*/ 46 w 120"/>
                <a:gd name="T21" fmla="*/ 160 h 213"/>
                <a:gd name="T22" fmla="*/ 59 w 120"/>
                <a:gd name="T23" fmla="*/ 163 h 213"/>
                <a:gd name="T24" fmla="*/ 37 w 120"/>
                <a:gd name="T25" fmla="*/ 160 h 213"/>
                <a:gd name="T26" fmla="*/ 64 w 120"/>
                <a:gd name="T27" fmla="*/ 158 h 213"/>
                <a:gd name="T28" fmla="*/ 65 w 120"/>
                <a:gd name="T29" fmla="*/ 151 h 213"/>
                <a:gd name="T30" fmla="*/ 44 w 120"/>
                <a:gd name="T31" fmla="*/ 140 h 213"/>
                <a:gd name="T32" fmla="*/ 66 w 120"/>
                <a:gd name="T33" fmla="*/ 138 h 213"/>
                <a:gd name="T34" fmla="*/ 56 w 120"/>
                <a:gd name="T35" fmla="*/ 136 h 213"/>
                <a:gd name="T36" fmla="*/ 55 w 120"/>
                <a:gd name="T37" fmla="*/ 131 h 213"/>
                <a:gd name="T38" fmla="*/ 63 w 120"/>
                <a:gd name="T39" fmla="*/ 128 h 213"/>
                <a:gd name="T40" fmla="*/ 57 w 120"/>
                <a:gd name="T41" fmla="*/ 125 h 213"/>
                <a:gd name="T42" fmla="*/ 47 w 120"/>
                <a:gd name="T43" fmla="*/ 122 h 213"/>
                <a:gd name="T44" fmla="*/ 69 w 120"/>
                <a:gd name="T45" fmla="*/ 121 h 213"/>
                <a:gd name="T46" fmla="*/ 47 w 120"/>
                <a:gd name="T47" fmla="*/ 119 h 213"/>
                <a:gd name="T48" fmla="*/ 50 w 120"/>
                <a:gd name="T49" fmla="*/ 117 h 213"/>
                <a:gd name="T50" fmla="*/ 46 w 120"/>
                <a:gd name="T51" fmla="*/ 113 h 213"/>
                <a:gd name="T52" fmla="*/ 63 w 120"/>
                <a:gd name="T53" fmla="*/ 107 h 213"/>
                <a:gd name="T54" fmla="*/ 53 w 120"/>
                <a:gd name="T55" fmla="*/ 103 h 213"/>
                <a:gd name="T56" fmla="*/ 78 w 120"/>
                <a:gd name="T57" fmla="*/ 108 h 213"/>
                <a:gd name="T58" fmla="*/ 54 w 120"/>
                <a:gd name="T59" fmla="*/ 102 h 213"/>
                <a:gd name="T60" fmla="*/ 84 w 120"/>
                <a:gd name="T61" fmla="*/ 96 h 213"/>
                <a:gd name="T62" fmla="*/ 64 w 120"/>
                <a:gd name="T63" fmla="*/ 93 h 213"/>
                <a:gd name="T64" fmla="*/ 49 w 120"/>
                <a:gd name="T65" fmla="*/ 84 h 213"/>
                <a:gd name="T66" fmla="*/ 42 w 120"/>
                <a:gd name="T67" fmla="*/ 89 h 213"/>
                <a:gd name="T68" fmla="*/ 36 w 120"/>
                <a:gd name="T69" fmla="*/ 79 h 213"/>
                <a:gd name="T70" fmla="*/ 41 w 120"/>
                <a:gd name="T71" fmla="*/ 72 h 213"/>
                <a:gd name="T72" fmla="*/ 51 w 120"/>
                <a:gd name="T73" fmla="*/ 66 h 213"/>
                <a:gd name="T74" fmla="*/ 59 w 120"/>
                <a:gd name="T75" fmla="*/ 65 h 213"/>
                <a:gd name="T76" fmla="*/ 33 w 120"/>
                <a:gd name="T77" fmla="*/ 60 h 213"/>
                <a:gd name="T78" fmla="*/ 87 w 120"/>
                <a:gd name="T79" fmla="*/ 35 h 213"/>
                <a:gd name="T80" fmla="*/ 66 w 120"/>
                <a:gd name="T81" fmla="*/ 21 h 213"/>
                <a:gd name="T82" fmla="*/ 88 w 120"/>
                <a:gd name="T83" fmla="*/ 5 h 213"/>
                <a:gd name="T84" fmla="*/ 100 w 120"/>
                <a:gd name="T85" fmla="*/ 6 h 213"/>
                <a:gd name="T86" fmla="*/ 67 w 120"/>
                <a:gd name="T87" fmla="*/ 3 h 213"/>
                <a:gd name="T88" fmla="*/ 56 w 120"/>
                <a:gd name="T89" fmla="*/ 2 h 213"/>
                <a:gd name="T90" fmla="*/ 53 w 120"/>
                <a:gd name="T91" fmla="*/ 3 h 213"/>
                <a:gd name="T92" fmla="*/ 73 w 120"/>
                <a:gd name="T93" fmla="*/ 4 h 213"/>
                <a:gd name="T94" fmla="*/ 44 w 120"/>
                <a:gd name="T95" fmla="*/ 153 h 213"/>
                <a:gd name="T96" fmla="*/ 54 w 120"/>
                <a:gd name="T97" fmla="*/ 158 h 213"/>
                <a:gd name="T98" fmla="*/ 57 w 120"/>
                <a:gd name="T99" fmla="*/ 148 h 213"/>
                <a:gd name="T100" fmla="*/ 50 w 120"/>
                <a:gd name="T101" fmla="*/ 141 h 213"/>
                <a:gd name="T102" fmla="*/ 43 w 120"/>
                <a:gd name="T103" fmla="*/ 147 h 213"/>
                <a:gd name="T104" fmla="*/ 41 w 120"/>
                <a:gd name="T105" fmla="*/ 144 h 213"/>
                <a:gd name="T106" fmla="*/ 44 w 120"/>
                <a:gd name="T107" fmla="*/ 126 h 213"/>
                <a:gd name="T108" fmla="*/ 33 w 120"/>
                <a:gd name="T109" fmla="*/ 124 h 213"/>
                <a:gd name="T110" fmla="*/ 36 w 120"/>
                <a:gd name="T111" fmla="*/ 86 h 213"/>
                <a:gd name="T112" fmla="*/ 32 w 120"/>
                <a:gd name="T113" fmla="*/ 43 h 213"/>
                <a:gd name="T114" fmla="*/ 42 w 120"/>
                <a:gd name="T115" fmla="*/ 2 h 213"/>
                <a:gd name="T116" fmla="*/ 85 w 120"/>
                <a:gd name="T117" fmla="*/ 2 h 213"/>
                <a:gd name="T118" fmla="*/ 120 w 120"/>
                <a:gd name="T119" fmla="*/ 43 h 213"/>
                <a:gd name="T120" fmla="*/ 37 w 120"/>
                <a:gd name="T121" fmla="*/ 211 h 213"/>
                <a:gd name="T122" fmla="*/ 37 w 120"/>
                <a:gd name="T123" fmla="*/ 154 h 213"/>
                <a:gd name="T124" fmla="*/ 51 w 120"/>
                <a:gd name="T125" fmla="*/ 16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8" y="137"/>
                    <a:pt x="38" y="137"/>
                    <a:pt x="38" y="137"/>
                  </a:cubicBezTo>
                  <a:cubicBezTo>
                    <a:pt x="38" y="137"/>
                    <a:pt x="38" y="137"/>
                    <a:pt x="38" y="137"/>
                  </a:cubicBezTo>
                  <a:cubicBezTo>
                    <a:pt x="37" y="137"/>
                    <a:pt x="37" y="136"/>
                    <a:pt x="38" y="136"/>
                  </a:cubicBezTo>
                  <a:cubicBezTo>
                    <a:pt x="38" y="136"/>
                    <a:pt x="38"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8" y="138"/>
                    <a:pt x="39" y="139"/>
                  </a:cubicBezTo>
                  <a:cubicBezTo>
                    <a:pt x="39" y="139"/>
                    <a:pt x="39" y="139"/>
                    <a:pt x="39" y="139"/>
                  </a:cubicBezTo>
                  <a:cubicBezTo>
                    <a:pt x="39" y="139"/>
                    <a:pt x="39" y="140"/>
                    <a:pt x="39" y="140"/>
                  </a:cubicBezTo>
                  <a:cubicBezTo>
                    <a:pt x="38" y="140"/>
                    <a:pt x="38" y="140"/>
                    <a:pt x="38" y="140"/>
                  </a:cubicBezTo>
                  <a:cubicBezTo>
                    <a:pt x="37" y="139"/>
                    <a:pt x="37" y="139"/>
                    <a:pt x="37" y="139"/>
                  </a:cubicBezTo>
                  <a:cubicBezTo>
                    <a:pt x="37" y="139"/>
                    <a:pt x="37" y="139"/>
                    <a:pt x="36" y="139"/>
                  </a:cubicBezTo>
                  <a:cubicBezTo>
                    <a:pt x="36" y="138"/>
                    <a:pt x="36" y="139"/>
                    <a:pt x="35" y="139"/>
                  </a:cubicBezTo>
                  <a:cubicBezTo>
                    <a:pt x="36" y="139"/>
                    <a:pt x="36" y="140"/>
                    <a:pt x="36" y="140"/>
                  </a:cubicBezTo>
                  <a:cubicBezTo>
                    <a:pt x="36" y="141"/>
                    <a:pt x="36" y="141"/>
                    <a:pt x="36" y="141"/>
                  </a:cubicBezTo>
                  <a:cubicBezTo>
                    <a:pt x="36" y="141"/>
                    <a:pt x="36" y="141"/>
                    <a:pt x="36" y="141"/>
                  </a:cubicBezTo>
                  <a:cubicBezTo>
                    <a:pt x="36" y="141"/>
                    <a:pt x="36" y="141"/>
                    <a:pt x="37" y="141"/>
                  </a:cubicBezTo>
                  <a:cubicBezTo>
                    <a:pt x="37" y="141"/>
                    <a:pt x="37" y="142"/>
                    <a:pt x="37" y="142"/>
                  </a:cubicBezTo>
                  <a:cubicBezTo>
                    <a:pt x="37" y="143"/>
                    <a:pt x="37" y="143"/>
                    <a:pt x="36"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2" y="139"/>
                    <a:pt x="33" y="139"/>
                  </a:cubicBezTo>
                  <a:cubicBezTo>
                    <a:pt x="33"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4"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3" y="159"/>
                    <a:pt x="34" y="159"/>
                    <a:pt x="34" y="159"/>
                  </a:cubicBezTo>
                  <a:cubicBezTo>
                    <a:pt x="34" y="159"/>
                    <a:pt x="35" y="159"/>
                    <a:pt x="35" y="159"/>
                  </a:cubicBezTo>
                  <a:cubicBezTo>
                    <a:pt x="35" y="160"/>
                    <a:pt x="36" y="160"/>
                    <a:pt x="36" y="160"/>
                  </a:cubicBezTo>
                  <a:cubicBezTo>
                    <a:pt x="36" y="161"/>
                    <a:pt x="35" y="162"/>
                    <a:pt x="35" y="161"/>
                  </a:cubicBezTo>
                  <a:cubicBezTo>
                    <a:pt x="34" y="161"/>
                    <a:pt x="33"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8" y="160"/>
                    <a:pt x="49" y="160"/>
                  </a:cubicBezTo>
                  <a:cubicBezTo>
                    <a:pt x="49" y="160"/>
                    <a:pt x="49" y="160"/>
                    <a:pt x="50" y="160"/>
                  </a:cubicBezTo>
                  <a:cubicBezTo>
                    <a:pt x="50" y="160"/>
                    <a:pt x="50"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3"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8" y="212"/>
                    <a:pt x="59" y="212"/>
                    <a:pt x="59" y="212"/>
                  </a:cubicBezTo>
                  <a:cubicBezTo>
                    <a:pt x="59" y="212"/>
                    <a:pt x="58" y="211"/>
                    <a:pt x="58" y="211"/>
                  </a:cubicBezTo>
                  <a:cubicBezTo>
                    <a:pt x="58" y="211"/>
                    <a:pt x="57" y="212"/>
                    <a:pt x="57" y="212"/>
                  </a:cubicBezTo>
                  <a:close/>
                  <a:moveTo>
                    <a:pt x="41" y="212"/>
                  </a:moveTo>
                  <a:cubicBezTo>
                    <a:pt x="41" y="212"/>
                    <a:pt x="42" y="211"/>
                    <a:pt x="42" y="211"/>
                  </a:cubicBezTo>
                  <a:lnTo>
                    <a:pt x="41" y="211"/>
                  </a:lnTo>
                  <a:cubicBezTo>
                    <a:pt x="41" y="211"/>
                    <a:pt x="41" y="211"/>
                    <a:pt x="41" y="212"/>
                  </a:cubicBezTo>
                  <a:close/>
                  <a:moveTo>
                    <a:pt x="55" y="210"/>
                  </a:moveTo>
                  <a:cubicBezTo>
                    <a:pt x="55" y="210"/>
                    <a:pt x="56" y="210"/>
                    <a:pt x="56" y="210"/>
                  </a:cubicBezTo>
                  <a:cubicBezTo>
                    <a:pt x="56" y="210"/>
                    <a:pt x="56" y="210"/>
                    <a:pt x="56" y="210"/>
                  </a:cubicBezTo>
                  <a:cubicBezTo>
                    <a:pt x="56" y="210"/>
                    <a:pt x="56" y="210"/>
                    <a:pt x="56" y="210"/>
                  </a:cubicBezTo>
                  <a:cubicBezTo>
                    <a:pt x="56" y="210"/>
                    <a:pt x="55" y="210"/>
                    <a:pt x="55" y="210"/>
                  </a:cubicBezTo>
                  <a:close/>
                  <a:moveTo>
                    <a:pt x="75" y="209"/>
                  </a:moveTo>
                  <a:cubicBezTo>
                    <a:pt x="75" y="210"/>
                    <a:pt x="75" y="210"/>
                    <a:pt x="76" y="211"/>
                  </a:cubicBezTo>
                  <a:cubicBezTo>
                    <a:pt x="76" y="211"/>
                    <a:pt x="77" y="211"/>
                    <a:pt x="77" y="210"/>
                  </a:cubicBezTo>
                  <a:cubicBezTo>
                    <a:pt x="77" y="210"/>
                    <a:pt x="77" y="210"/>
                    <a:pt x="77" y="210"/>
                  </a:cubicBezTo>
                  <a:cubicBezTo>
                    <a:pt x="77" y="209"/>
                    <a:pt x="77" y="209"/>
                    <a:pt x="77" y="209"/>
                  </a:cubicBezTo>
                  <a:cubicBezTo>
                    <a:pt x="77" y="209"/>
                    <a:pt x="76" y="209"/>
                    <a:pt x="76" y="209"/>
                  </a:cubicBezTo>
                  <a:cubicBezTo>
                    <a:pt x="76" y="209"/>
                    <a:pt x="75"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6"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8"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3" y="209"/>
                  </a:cubicBezTo>
                  <a:cubicBezTo>
                    <a:pt x="44" y="210"/>
                    <a:pt x="44" y="210"/>
                    <a:pt x="45" y="210"/>
                  </a:cubicBezTo>
                  <a:cubicBezTo>
                    <a:pt x="45" y="209"/>
                    <a:pt x="44"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2" y="208"/>
                    <a:pt x="63" y="208"/>
                  </a:cubicBezTo>
                  <a:cubicBezTo>
                    <a:pt x="63" y="208"/>
                    <a:pt x="63" y="207"/>
                    <a:pt x="63" y="207"/>
                  </a:cubicBezTo>
                  <a:cubicBezTo>
                    <a:pt x="62" y="207"/>
                    <a:pt x="62" y="206"/>
                    <a:pt x="63" y="206"/>
                  </a:cubicBezTo>
                  <a:cubicBezTo>
                    <a:pt x="63" y="205"/>
                    <a:pt x="64" y="205"/>
                    <a:pt x="64" y="205"/>
                  </a:cubicBezTo>
                  <a:cubicBezTo>
                    <a:pt x="64" y="205"/>
                    <a:pt x="64" y="206"/>
                    <a:pt x="65" y="206"/>
                  </a:cubicBezTo>
                  <a:cubicBezTo>
                    <a:pt x="65" y="206"/>
                    <a:pt x="65" y="206"/>
                    <a:pt x="65" y="207"/>
                  </a:cubicBezTo>
                  <a:cubicBezTo>
                    <a:pt x="66" y="207"/>
                    <a:pt x="66" y="207"/>
                    <a:pt x="67" y="206"/>
                  </a:cubicBezTo>
                  <a:cubicBezTo>
                    <a:pt x="67" y="206"/>
                    <a:pt x="68" y="205"/>
                    <a:pt x="68" y="205"/>
                  </a:cubicBezTo>
                  <a:cubicBezTo>
                    <a:pt x="69" y="205"/>
                    <a:pt x="69" y="205"/>
                    <a:pt x="69" y="205"/>
                  </a:cubicBezTo>
                  <a:cubicBezTo>
                    <a:pt x="69" y="205"/>
                    <a:pt x="69" y="204"/>
                    <a:pt x="69" y="204"/>
                  </a:cubicBezTo>
                  <a:cubicBezTo>
                    <a:pt x="69" y="204"/>
                    <a:pt x="68" y="204"/>
                    <a:pt x="68" y="203"/>
                  </a:cubicBezTo>
                  <a:cubicBezTo>
                    <a:pt x="68" y="203"/>
                    <a:pt x="68" y="203"/>
                    <a:pt x="67"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8" y="201"/>
                    <a:pt x="58"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39"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2"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0" y="184"/>
                    <a:pt x="70"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7" y="168"/>
                  </a:moveTo>
                  <a:cubicBezTo>
                    <a:pt x="67" y="168"/>
                    <a:pt x="67" y="168"/>
                    <a:pt x="66" y="168"/>
                  </a:cubicBezTo>
                  <a:cubicBezTo>
                    <a:pt x="66" y="168"/>
                    <a:pt x="66" y="168"/>
                    <a:pt x="67" y="168"/>
                  </a:cubicBezTo>
                  <a:cubicBezTo>
                    <a:pt x="67" y="169"/>
                    <a:pt x="67" y="168"/>
                    <a:pt x="67"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4"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1" y="166"/>
                  </a:cubicBezTo>
                  <a:cubicBezTo>
                    <a:pt x="62" y="167"/>
                    <a:pt x="62" y="167"/>
                    <a:pt x="62" y="167"/>
                  </a:cubicBezTo>
                  <a:cubicBezTo>
                    <a:pt x="62" y="166"/>
                    <a:pt x="62" y="166"/>
                    <a:pt x="62" y="166"/>
                  </a:cubicBezTo>
                  <a:cubicBezTo>
                    <a:pt x="62" y="165"/>
                    <a:pt x="62" y="165"/>
                    <a:pt x="61" y="165"/>
                  </a:cubicBezTo>
                  <a:cubicBezTo>
                    <a:pt x="61"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79"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4"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8"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3" y="162"/>
                    <a:pt x="54" y="162"/>
                  </a:cubicBezTo>
                  <a:cubicBezTo>
                    <a:pt x="54" y="162"/>
                    <a:pt x="55" y="162"/>
                    <a:pt x="55" y="162"/>
                  </a:cubicBezTo>
                  <a:cubicBezTo>
                    <a:pt x="55" y="163"/>
                    <a:pt x="55" y="163"/>
                    <a:pt x="55" y="163"/>
                  </a:cubicBezTo>
                  <a:cubicBezTo>
                    <a:pt x="55" y="163"/>
                    <a:pt x="55" y="163"/>
                    <a:pt x="55" y="163"/>
                  </a:cubicBezTo>
                  <a:cubicBezTo>
                    <a:pt x="56" y="163"/>
                    <a:pt x="56" y="163"/>
                    <a:pt x="57" y="163"/>
                  </a:cubicBezTo>
                  <a:cubicBezTo>
                    <a:pt x="57" y="163"/>
                    <a:pt x="57" y="163"/>
                    <a:pt x="57" y="163"/>
                  </a:cubicBezTo>
                  <a:cubicBezTo>
                    <a:pt x="57" y="163"/>
                    <a:pt x="57" y="162"/>
                    <a:pt x="57" y="162"/>
                  </a:cubicBezTo>
                  <a:cubicBezTo>
                    <a:pt x="57" y="162"/>
                    <a:pt x="56" y="162"/>
                    <a:pt x="56" y="162"/>
                  </a:cubicBezTo>
                  <a:cubicBezTo>
                    <a:pt x="56" y="162"/>
                    <a:pt x="55"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1"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7" y="164"/>
                    <a:pt x="57" y="164"/>
                    <a:pt x="57" y="165"/>
                  </a:cubicBezTo>
                  <a:cubicBezTo>
                    <a:pt x="57" y="165"/>
                    <a:pt x="56" y="165"/>
                    <a:pt x="56" y="165"/>
                  </a:cubicBezTo>
                  <a:cubicBezTo>
                    <a:pt x="55" y="165"/>
                    <a:pt x="54" y="165"/>
                    <a:pt x="54" y="166"/>
                  </a:cubicBezTo>
                  <a:cubicBezTo>
                    <a:pt x="53" y="167"/>
                    <a:pt x="53" y="167"/>
                    <a:pt x="52" y="167"/>
                  </a:cubicBezTo>
                  <a:cubicBezTo>
                    <a:pt x="51" y="167"/>
                    <a:pt x="51" y="166"/>
                    <a:pt x="50"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7"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8"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7" y="160"/>
                  </a:cubicBezTo>
                  <a:cubicBezTo>
                    <a:pt x="37" y="159"/>
                    <a:pt x="38" y="159"/>
                    <a:pt x="38" y="159"/>
                  </a:cubicBezTo>
                  <a:cubicBezTo>
                    <a:pt x="38" y="159"/>
                    <a:pt x="38" y="159"/>
                    <a:pt x="38" y="159"/>
                  </a:cubicBezTo>
                  <a:cubicBezTo>
                    <a:pt x="37" y="158"/>
                    <a:pt x="37" y="158"/>
                    <a:pt x="36" y="159"/>
                  </a:cubicBezTo>
                  <a:close/>
                  <a:moveTo>
                    <a:pt x="52" y="159"/>
                  </a:moveTo>
                  <a:cubicBezTo>
                    <a:pt x="52" y="158"/>
                    <a:pt x="52" y="158"/>
                    <a:pt x="52" y="158"/>
                  </a:cubicBezTo>
                  <a:cubicBezTo>
                    <a:pt x="51"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5" y="157"/>
                  </a:moveTo>
                  <a:cubicBezTo>
                    <a:pt x="66" y="157"/>
                    <a:pt x="66" y="157"/>
                    <a:pt x="66" y="157"/>
                  </a:cubicBezTo>
                  <a:cubicBezTo>
                    <a:pt x="67" y="157"/>
                    <a:pt x="67" y="157"/>
                    <a:pt x="67" y="157"/>
                  </a:cubicBezTo>
                  <a:cubicBezTo>
                    <a:pt x="67" y="157"/>
                    <a:pt x="66" y="156"/>
                    <a:pt x="66" y="156"/>
                  </a:cubicBezTo>
                  <a:cubicBezTo>
                    <a:pt x="66" y="156"/>
                    <a:pt x="65" y="157"/>
                    <a:pt x="65" y="157"/>
                  </a:cubicBezTo>
                  <a:close/>
                  <a:moveTo>
                    <a:pt x="66" y="154"/>
                  </a:moveTo>
                  <a:cubicBezTo>
                    <a:pt x="67" y="154"/>
                    <a:pt x="67" y="154"/>
                    <a:pt x="67" y="154"/>
                  </a:cubicBezTo>
                  <a:cubicBezTo>
                    <a:pt x="67" y="154"/>
                    <a:pt x="67" y="154"/>
                    <a:pt x="67" y="154"/>
                  </a:cubicBezTo>
                  <a:cubicBezTo>
                    <a:pt x="67" y="154"/>
                    <a:pt x="66"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4"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1" y="160"/>
                    <a:pt x="61"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1" y="152"/>
                  </a:moveTo>
                  <a:cubicBezTo>
                    <a:pt x="62" y="153"/>
                    <a:pt x="62" y="153"/>
                    <a:pt x="63" y="153"/>
                  </a:cubicBezTo>
                  <a:cubicBezTo>
                    <a:pt x="63" y="153"/>
                    <a:pt x="64" y="153"/>
                    <a:pt x="64" y="152"/>
                  </a:cubicBezTo>
                  <a:cubicBezTo>
                    <a:pt x="64" y="152"/>
                    <a:pt x="63" y="151"/>
                    <a:pt x="63" y="151"/>
                  </a:cubicBezTo>
                  <a:cubicBezTo>
                    <a:pt x="62" y="151"/>
                    <a:pt x="61" y="152"/>
                    <a:pt x="61" y="152"/>
                  </a:cubicBezTo>
                  <a:close/>
                  <a:moveTo>
                    <a:pt x="65" y="151"/>
                  </a:moveTo>
                  <a:cubicBezTo>
                    <a:pt x="65" y="151"/>
                    <a:pt x="66" y="151"/>
                    <a:pt x="66" y="151"/>
                  </a:cubicBezTo>
                  <a:cubicBezTo>
                    <a:pt x="66" y="151"/>
                    <a:pt x="65"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0" y="142"/>
                    <a:pt x="70" y="142"/>
                  </a:cubicBezTo>
                  <a:cubicBezTo>
                    <a:pt x="70" y="142"/>
                    <a:pt x="71" y="143"/>
                    <a:pt x="71" y="143"/>
                  </a:cubicBezTo>
                  <a:cubicBezTo>
                    <a:pt x="72" y="143"/>
                    <a:pt x="72" y="142"/>
                    <a:pt x="72" y="141"/>
                  </a:cubicBezTo>
                  <a:close/>
                  <a:moveTo>
                    <a:pt x="72" y="140"/>
                  </a:moveTo>
                  <a:cubicBezTo>
                    <a:pt x="72" y="140"/>
                    <a:pt x="73" y="140"/>
                    <a:pt x="73" y="140"/>
                  </a:cubicBezTo>
                  <a:cubicBezTo>
                    <a:pt x="74" y="140"/>
                    <a:pt x="74" y="140"/>
                    <a:pt x="74" y="139"/>
                  </a:cubicBezTo>
                  <a:cubicBezTo>
                    <a:pt x="74" y="139"/>
                    <a:pt x="73" y="138"/>
                    <a:pt x="73" y="139"/>
                  </a:cubicBezTo>
                  <a:cubicBezTo>
                    <a:pt x="72" y="139"/>
                    <a:pt x="72" y="139"/>
                    <a:pt x="72" y="140"/>
                  </a:cubicBezTo>
                  <a:close/>
                  <a:moveTo>
                    <a:pt x="44" y="140"/>
                  </a:moveTo>
                  <a:cubicBezTo>
                    <a:pt x="44" y="139"/>
                    <a:pt x="44" y="139"/>
                    <a:pt x="44" y="139"/>
                  </a:cubicBezTo>
                  <a:cubicBezTo>
                    <a:pt x="44" y="138"/>
                    <a:pt x="43" y="138"/>
                    <a:pt x="43" y="138"/>
                  </a:cubicBezTo>
                  <a:cubicBezTo>
                    <a:pt x="43" y="139"/>
                    <a:pt x="43" y="139"/>
                    <a:pt x="43" y="140"/>
                  </a:cubicBezTo>
                  <a:cubicBezTo>
                    <a:pt x="44" y="140"/>
                    <a:pt x="44" y="140"/>
                    <a:pt x="44" y="140"/>
                  </a:cubicBezTo>
                  <a:close/>
                  <a:moveTo>
                    <a:pt x="68" y="141"/>
                  </a:moveTo>
                  <a:cubicBezTo>
                    <a:pt x="68" y="141"/>
                    <a:pt x="68" y="140"/>
                    <a:pt x="69" y="140"/>
                  </a:cubicBezTo>
                  <a:cubicBezTo>
                    <a:pt x="69" y="140"/>
                    <a:pt x="69" y="139"/>
                    <a:pt x="69" y="139"/>
                  </a:cubicBezTo>
                  <a:cubicBezTo>
                    <a:pt x="69" y="138"/>
                    <a:pt x="68" y="138"/>
                    <a:pt x="68" y="139"/>
                  </a:cubicBezTo>
                  <a:cubicBezTo>
                    <a:pt x="68" y="139"/>
                    <a:pt x="68" y="139"/>
                    <a:pt x="67" y="139"/>
                  </a:cubicBezTo>
                  <a:cubicBezTo>
                    <a:pt x="67" y="140"/>
                    <a:pt x="67" y="140"/>
                    <a:pt x="67" y="141"/>
                  </a:cubicBezTo>
                  <a:cubicBezTo>
                    <a:pt x="67" y="141"/>
                    <a:pt x="68" y="141"/>
                    <a:pt x="68" y="141"/>
                  </a:cubicBezTo>
                  <a:close/>
                  <a:moveTo>
                    <a:pt x="54" y="139"/>
                  </a:moveTo>
                  <a:cubicBezTo>
                    <a:pt x="54" y="139"/>
                    <a:pt x="55" y="140"/>
                    <a:pt x="55" y="141"/>
                  </a:cubicBezTo>
                  <a:cubicBezTo>
                    <a:pt x="55" y="141"/>
                    <a:pt x="56" y="142"/>
                    <a:pt x="56" y="142"/>
                  </a:cubicBezTo>
                  <a:cubicBezTo>
                    <a:pt x="56" y="142"/>
                    <a:pt x="56" y="142"/>
                    <a:pt x="56" y="141"/>
                  </a:cubicBezTo>
                  <a:cubicBezTo>
                    <a:pt x="56" y="141"/>
                    <a:pt x="57" y="141"/>
                    <a:pt x="57" y="141"/>
                  </a:cubicBezTo>
                  <a:cubicBezTo>
                    <a:pt x="57" y="141"/>
                    <a:pt x="57" y="140"/>
                    <a:pt x="58" y="140"/>
                  </a:cubicBezTo>
                  <a:cubicBezTo>
                    <a:pt x="58" y="140"/>
                    <a:pt x="58" y="140"/>
                    <a:pt x="58" y="140"/>
                  </a:cubicBezTo>
                  <a:cubicBezTo>
                    <a:pt x="58" y="140"/>
                    <a:pt x="58" y="140"/>
                    <a:pt x="58" y="139"/>
                  </a:cubicBezTo>
                  <a:cubicBezTo>
                    <a:pt x="59" y="139"/>
                    <a:pt x="59" y="139"/>
                    <a:pt x="58" y="139"/>
                  </a:cubicBezTo>
                  <a:cubicBezTo>
                    <a:pt x="58" y="138"/>
                    <a:pt x="57" y="138"/>
                    <a:pt x="56" y="138"/>
                  </a:cubicBezTo>
                  <a:cubicBezTo>
                    <a:pt x="55" y="138"/>
                    <a:pt x="55" y="138"/>
                    <a:pt x="54" y="139"/>
                  </a:cubicBezTo>
                  <a:close/>
                  <a:moveTo>
                    <a:pt x="61" y="139"/>
                  </a:moveTo>
                  <a:cubicBezTo>
                    <a:pt x="61" y="139"/>
                    <a:pt x="61" y="139"/>
                    <a:pt x="62" y="139"/>
                  </a:cubicBezTo>
                  <a:cubicBezTo>
                    <a:pt x="62" y="139"/>
                    <a:pt x="62" y="139"/>
                    <a:pt x="62" y="138"/>
                  </a:cubicBezTo>
                  <a:cubicBezTo>
                    <a:pt x="62" y="138"/>
                    <a:pt x="61"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8" y="137"/>
                  </a:cubicBezTo>
                  <a:cubicBezTo>
                    <a:pt x="69" y="137"/>
                    <a:pt x="69" y="137"/>
                    <a:pt x="70" y="137"/>
                  </a:cubicBezTo>
                  <a:cubicBezTo>
                    <a:pt x="70" y="137"/>
                    <a:pt x="70" y="136"/>
                    <a:pt x="70" y="136"/>
                  </a:cubicBezTo>
                  <a:cubicBezTo>
                    <a:pt x="70" y="136"/>
                    <a:pt x="70" y="135"/>
                    <a:pt x="70" y="135"/>
                  </a:cubicBezTo>
                  <a:cubicBezTo>
                    <a:pt x="70" y="135"/>
                    <a:pt x="69" y="135"/>
                    <a:pt x="69" y="135"/>
                  </a:cubicBezTo>
                  <a:cubicBezTo>
                    <a:pt x="68" y="135"/>
                    <a:pt x="68" y="135"/>
                    <a:pt x="68" y="135"/>
                  </a:cubicBezTo>
                  <a:close/>
                  <a:moveTo>
                    <a:pt x="50" y="136"/>
                  </a:moveTo>
                  <a:cubicBezTo>
                    <a:pt x="51" y="136"/>
                    <a:pt x="51" y="137"/>
                    <a:pt x="51"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0"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7"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5"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2" y="132"/>
                    <a:pt x="63" y="131"/>
                    <a:pt x="63" y="131"/>
                  </a:cubicBezTo>
                  <a:close/>
                  <a:moveTo>
                    <a:pt x="54" y="131"/>
                  </a:moveTo>
                  <a:cubicBezTo>
                    <a:pt x="54" y="131"/>
                    <a:pt x="54" y="131"/>
                    <a:pt x="55" y="131"/>
                  </a:cubicBezTo>
                  <a:cubicBezTo>
                    <a:pt x="55"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79" y="130"/>
                  </a:cubicBezTo>
                  <a:cubicBezTo>
                    <a:pt x="79" y="130"/>
                    <a:pt x="79" y="130"/>
                    <a:pt x="79" y="131"/>
                  </a:cubicBezTo>
                  <a:close/>
                  <a:moveTo>
                    <a:pt x="50" y="129"/>
                  </a:moveTo>
                  <a:cubicBezTo>
                    <a:pt x="50" y="129"/>
                    <a:pt x="50" y="129"/>
                    <a:pt x="50" y="129"/>
                  </a:cubicBezTo>
                  <a:cubicBezTo>
                    <a:pt x="50" y="129"/>
                    <a:pt x="50" y="129"/>
                    <a:pt x="50" y="129"/>
                  </a:cubicBezTo>
                  <a:cubicBezTo>
                    <a:pt x="50" y="128"/>
                    <a:pt x="50" y="128"/>
                    <a:pt x="50" y="128"/>
                  </a:cubicBezTo>
                  <a:cubicBezTo>
                    <a:pt x="50" y="129"/>
                    <a:pt x="50" y="129"/>
                    <a:pt x="50" y="129"/>
                  </a:cubicBezTo>
                  <a:close/>
                  <a:moveTo>
                    <a:pt x="46" y="129"/>
                  </a:moveTo>
                  <a:cubicBezTo>
                    <a:pt x="46" y="129"/>
                    <a:pt x="47" y="129"/>
                    <a:pt x="47" y="129"/>
                  </a:cubicBezTo>
                  <a:cubicBezTo>
                    <a:pt x="46" y="128"/>
                    <a:pt x="46" y="128"/>
                    <a:pt x="46" y="128"/>
                  </a:cubicBezTo>
                  <a:cubicBezTo>
                    <a:pt x="46" y="129"/>
                    <a:pt x="45" y="129"/>
                    <a:pt x="46" y="129"/>
                  </a:cubicBezTo>
                  <a:close/>
                  <a:moveTo>
                    <a:pt x="66" y="127"/>
                  </a:moveTo>
                  <a:cubicBezTo>
                    <a:pt x="66" y="127"/>
                    <a:pt x="66" y="127"/>
                    <a:pt x="66" y="128"/>
                  </a:cubicBezTo>
                  <a:cubicBezTo>
                    <a:pt x="66" y="128"/>
                    <a:pt x="66" y="128"/>
                    <a:pt x="66" y="129"/>
                  </a:cubicBezTo>
                  <a:cubicBezTo>
                    <a:pt x="67" y="129"/>
                    <a:pt x="67" y="129"/>
                    <a:pt x="67" y="129"/>
                  </a:cubicBezTo>
                  <a:cubicBezTo>
                    <a:pt x="67" y="129"/>
                    <a:pt x="67" y="128"/>
                    <a:pt x="68" y="128"/>
                  </a:cubicBezTo>
                  <a:cubicBezTo>
                    <a:pt x="68" y="128"/>
                    <a:pt x="67" y="128"/>
                    <a:pt x="67" y="127"/>
                  </a:cubicBezTo>
                  <a:cubicBezTo>
                    <a:pt x="67" y="127"/>
                    <a:pt x="67" y="127"/>
                    <a:pt x="66" y="127"/>
                  </a:cubicBez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59" y="127"/>
                    <a:pt x="59" y="127"/>
                  </a:cubicBezTo>
                  <a:cubicBezTo>
                    <a:pt x="59" y="127"/>
                    <a:pt x="59" y="127"/>
                    <a:pt x="59" y="127"/>
                  </a:cubicBezTo>
                  <a:cubicBezTo>
                    <a:pt x="58" y="127"/>
                    <a:pt x="58" y="127"/>
                    <a:pt x="58" y="127"/>
                  </a:cubicBezTo>
                  <a:cubicBezTo>
                    <a:pt x="58" y="127"/>
                    <a:pt x="58" y="128"/>
                    <a:pt x="59" y="128"/>
                  </a:cubicBezTo>
                  <a:close/>
                  <a:moveTo>
                    <a:pt x="47" y="127"/>
                  </a:moveTo>
                  <a:cubicBezTo>
                    <a:pt x="48" y="127"/>
                    <a:pt x="48" y="127"/>
                    <a:pt x="49" y="127"/>
                  </a:cubicBezTo>
                  <a:cubicBezTo>
                    <a:pt x="50" y="127"/>
                    <a:pt x="50" y="126"/>
                    <a:pt x="49" y="126"/>
                  </a:cubicBezTo>
                  <a:cubicBezTo>
                    <a:pt x="49" y="126"/>
                    <a:pt x="49" y="126"/>
                    <a:pt x="48" y="126"/>
                  </a:cubicBezTo>
                  <a:cubicBezTo>
                    <a:pt x="48" y="126"/>
                    <a:pt x="48" y="126"/>
                    <a:pt x="47" y="126"/>
                  </a:cubicBezTo>
                  <a:lnTo>
                    <a:pt x="47"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5" y="124"/>
                  </a:cubicBezTo>
                  <a:cubicBezTo>
                    <a:pt x="65" y="124"/>
                    <a:pt x="64" y="124"/>
                    <a:pt x="64" y="124"/>
                  </a:cubicBezTo>
                  <a:close/>
                  <a:moveTo>
                    <a:pt x="73" y="124"/>
                  </a:moveTo>
                  <a:cubicBezTo>
                    <a:pt x="73" y="124"/>
                    <a:pt x="73" y="124"/>
                    <a:pt x="73" y="124"/>
                  </a:cubicBezTo>
                  <a:cubicBezTo>
                    <a:pt x="73"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59" y="123"/>
                    <a:pt x="60" y="123"/>
                  </a:cubicBezTo>
                  <a:cubicBezTo>
                    <a:pt x="61" y="123"/>
                    <a:pt x="61" y="123"/>
                    <a:pt x="61" y="123"/>
                  </a:cubicBezTo>
                  <a:cubicBezTo>
                    <a:pt x="61" y="122"/>
                    <a:pt x="61" y="122"/>
                    <a:pt x="60" y="122"/>
                  </a:cubicBezTo>
                  <a:cubicBezTo>
                    <a:pt x="60" y="122"/>
                    <a:pt x="59" y="122"/>
                    <a:pt x="59" y="122"/>
                  </a:cubicBezTo>
                  <a:close/>
                  <a:moveTo>
                    <a:pt x="51" y="122"/>
                  </a:moveTo>
                  <a:cubicBezTo>
                    <a:pt x="51" y="122"/>
                    <a:pt x="51" y="122"/>
                    <a:pt x="50" y="122"/>
                  </a:cubicBezTo>
                  <a:cubicBezTo>
                    <a:pt x="50" y="122"/>
                    <a:pt x="50" y="122"/>
                    <a:pt x="50" y="122"/>
                  </a:cubicBezTo>
                  <a:cubicBezTo>
                    <a:pt x="50" y="123"/>
                    <a:pt x="50" y="123"/>
                    <a:pt x="51" y="123"/>
                  </a:cubicBezTo>
                  <a:cubicBezTo>
                    <a:pt x="51" y="123"/>
                    <a:pt x="51" y="123"/>
                    <a:pt x="51" y="123"/>
                  </a:cubicBezTo>
                  <a:cubicBezTo>
                    <a:pt x="52" y="124"/>
                    <a:pt x="52" y="124"/>
                    <a:pt x="52" y="124"/>
                  </a:cubicBezTo>
                  <a:cubicBezTo>
                    <a:pt x="51" y="124"/>
                    <a:pt x="51" y="124"/>
                    <a:pt x="50" y="125"/>
                  </a:cubicBezTo>
                  <a:cubicBezTo>
                    <a:pt x="50" y="125"/>
                    <a:pt x="50" y="125"/>
                    <a:pt x="50" y="125"/>
                  </a:cubicBezTo>
                  <a:cubicBezTo>
                    <a:pt x="50" y="126"/>
                    <a:pt x="50" y="126"/>
                    <a:pt x="51" y="126"/>
                  </a:cubicBezTo>
                  <a:cubicBezTo>
                    <a:pt x="51" y="126"/>
                    <a:pt x="52" y="126"/>
                    <a:pt x="52" y="126"/>
                  </a:cubicBezTo>
                  <a:cubicBezTo>
                    <a:pt x="52" y="125"/>
                    <a:pt x="53" y="124"/>
                    <a:pt x="53" y="123"/>
                  </a:cubicBezTo>
                  <a:cubicBezTo>
                    <a:pt x="54" y="124"/>
                    <a:pt x="54" y="124"/>
                    <a:pt x="55" y="124"/>
                  </a:cubicBezTo>
                  <a:cubicBezTo>
                    <a:pt x="55" y="124"/>
                    <a:pt x="56" y="124"/>
                    <a:pt x="56" y="123"/>
                  </a:cubicBezTo>
                  <a:cubicBezTo>
                    <a:pt x="56" y="123"/>
                    <a:pt x="56" y="122"/>
                    <a:pt x="55" y="122"/>
                  </a:cubicBezTo>
                  <a:cubicBezTo>
                    <a:pt x="55" y="122"/>
                    <a:pt x="55" y="121"/>
                    <a:pt x="54" y="121"/>
                  </a:cubicBezTo>
                  <a:cubicBezTo>
                    <a:pt x="54" y="121"/>
                    <a:pt x="53" y="121"/>
                    <a:pt x="53" y="121"/>
                  </a:cubicBezTo>
                  <a:cubicBezTo>
                    <a:pt x="52" y="121"/>
                    <a:pt x="52" y="121"/>
                    <a:pt x="51"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3"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7" y="119"/>
                    <a:pt x="68" y="119"/>
                  </a:cubicBezTo>
                  <a:close/>
                  <a:moveTo>
                    <a:pt x="42" y="119"/>
                  </a:moveTo>
                  <a:cubicBezTo>
                    <a:pt x="42" y="119"/>
                    <a:pt x="42" y="119"/>
                    <a:pt x="42"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7" y="114"/>
                  </a:moveTo>
                  <a:cubicBezTo>
                    <a:pt x="47" y="115"/>
                    <a:pt x="47" y="116"/>
                    <a:pt x="47" y="116"/>
                  </a:cubicBezTo>
                  <a:cubicBezTo>
                    <a:pt x="46" y="116"/>
                    <a:pt x="46" y="117"/>
                    <a:pt x="46" y="118"/>
                  </a:cubicBezTo>
                  <a:cubicBezTo>
                    <a:pt x="46" y="118"/>
                    <a:pt x="47" y="117"/>
                    <a:pt x="47"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7"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3" y="114"/>
                    <a:pt x="54" y="114"/>
                    <a:pt x="54" y="114"/>
                  </a:cubicBezTo>
                  <a:cubicBezTo>
                    <a:pt x="54" y="114"/>
                    <a:pt x="54" y="114"/>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3"/>
                    <a:pt x="51" y="113"/>
                  </a:cubicBezTo>
                  <a:cubicBezTo>
                    <a:pt x="51" y="112"/>
                    <a:pt x="50" y="112"/>
                    <a:pt x="50" y="113"/>
                  </a:cubicBezTo>
                  <a:close/>
                  <a:moveTo>
                    <a:pt x="46" y="113"/>
                  </a:moveTo>
                  <a:cubicBezTo>
                    <a:pt x="46" y="112"/>
                    <a:pt x="46" y="111"/>
                    <a:pt x="45" y="111"/>
                  </a:cubicBezTo>
                  <a:cubicBezTo>
                    <a:pt x="45" y="111"/>
                    <a:pt x="44"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0"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4" y="108"/>
                  </a:cubicBezTo>
                  <a:cubicBezTo>
                    <a:pt x="65" y="108"/>
                    <a:pt x="65" y="108"/>
                    <a:pt x="66" y="108"/>
                  </a:cubicBezTo>
                  <a:cubicBezTo>
                    <a:pt x="66" y="107"/>
                    <a:pt x="66" y="107"/>
                    <a:pt x="65" y="106"/>
                  </a:cubicBezTo>
                  <a:cubicBezTo>
                    <a:pt x="65" y="106"/>
                    <a:pt x="65" y="106"/>
                    <a:pt x="65" y="106"/>
                  </a:cubicBezTo>
                  <a:cubicBezTo>
                    <a:pt x="64" y="106"/>
                    <a:pt x="64" y="106"/>
                    <a:pt x="64" y="106"/>
                  </a:cubicBezTo>
                  <a:cubicBezTo>
                    <a:pt x="63"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0"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7" y="102"/>
                    <a:pt x="58" y="102"/>
                    <a:pt x="58" y="102"/>
                  </a:cubicBezTo>
                  <a:cubicBezTo>
                    <a:pt x="58" y="101"/>
                    <a:pt x="58" y="101"/>
                    <a:pt x="58" y="101"/>
                  </a:cubicBezTo>
                  <a:lnTo>
                    <a:pt x="57" y="101"/>
                  </a:lnTo>
                  <a:cubicBezTo>
                    <a:pt x="57" y="101"/>
                    <a:pt x="57" y="102"/>
                    <a:pt x="57" y="102"/>
                  </a:cubicBezTo>
                  <a:close/>
                  <a:moveTo>
                    <a:pt x="82" y="104"/>
                  </a:moveTo>
                  <a:cubicBezTo>
                    <a:pt x="82" y="102"/>
                    <a:pt x="81" y="102"/>
                    <a:pt x="80" y="101"/>
                  </a:cubicBezTo>
                  <a:cubicBezTo>
                    <a:pt x="79" y="101"/>
                    <a:pt x="78" y="100"/>
                    <a:pt x="76" y="101"/>
                  </a:cubicBezTo>
                  <a:cubicBezTo>
                    <a:pt x="76" y="101"/>
                    <a:pt x="75" y="101"/>
                    <a:pt x="75" y="102"/>
                  </a:cubicBezTo>
                  <a:cubicBezTo>
                    <a:pt x="74" y="102"/>
                    <a:pt x="74" y="103"/>
                    <a:pt x="74" y="103"/>
                  </a:cubicBezTo>
                  <a:cubicBezTo>
                    <a:pt x="74" y="104"/>
                    <a:pt x="74" y="105"/>
                    <a:pt x="74" y="105"/>
                  </a:cubicBezTo>
                  <a:cubicBezTo>
                    <a:pt x="74" y="106"/>
                    <a:pt x="75" y="106"/>
                    <a:pt x="75" y="106"/>
                  </a:cubicBezTo>
                  <a:cubicBezTo>
                    <a:pt x="75" y="107"/>
                    <a:pt x="76" y="107"/>
                    <a:pt x="77" y="107"/>
                  </a:cubicBezTo>
                  <a:cubicBezTo>
                    <a:pt x="77" y="107"/>
                    <a:pt x="78" y="107"/>
                    <a:pt x="78" y="108"/>
                  </a:cubicBezTo>
                  <a:cubicBezTo>
                    <a:pt x="79" y="107"/>
                    <a:pt x="80" y="107"/>
                    <a:pt x="80"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2" y="105"/>
                    <a:pt x="42" y="105"/>
                  </a:cubicBezTo>
                  <a:cubicBezTo>
                    <a:pt x="42" y="105"/>
                    <a:pt x="42" y="105"/>
                    <a:pt x="42" y="105"/>
                  </a:cubicBezTo>
                  <a:cubicBezTo>
                    <a:pt x="42" y="105"/>
                    <a:pt x="42" y="105"/>
                    <a:pt x="42" y="106"/>
                  </a:cubicBezTo>
                  <a:cubicBezTo>
                    <a:pt x="42" y="106"/>
                    <a:pt x="42" y="107"/>
                    <a:pt x="42" y="107"/>
                  </a:cubicBezTo>
                  <a:cubicBezTo>
                    <a:pt x="42"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6" y="104"/>
                    <a:pt x="47" y="104"/>
                  </a:cubicBezTo>
                  <a:cubicBezTo>
                    <a:pt x="47" y="104"/>
                    <a:pt x="47" y="104"/>
                    <a:pt x="47"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8"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1"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4"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4"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7"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3" y="90"/>
                    <a:pt x="63" y="90"/>
                    <a:pt x="63" y="91"/>
                  </a:cubicBezTo>
                  <a:close/>
                  <a:moveTo>
                    <a:pt x="40" y="90"/>
                  </a:moveTo>
                  <a:cubicBezTo>
                    <a:pt x="40" y="90"/>
                    <a:pt x="41" y="90"/>
                    <a:pt x="41" y="90"/>
                  </a:cubicBezTo>
                  <a:cubicBezTo>
                    <a:pt x="40" y="89"/>
                    <a:pt x="40" y="89"/>
                    <a:pt x="40" y="90"/>
                  </a:cubicBezTo>
                  <a:cubicBezTo>
                    <a:pt x="40" y="90"/>
                    <a:pt x="40" y="90"/>
                    <a:pt x="40" y="90"/>
                  </a:cubicBezTo>
                  <a:close/>
                  <a:moveTo>
                    <a:pt x="87" y="87"/>
                  </a:moveTo>
                  <a:cubicBezTo>
                    <a:pt x="87" y="87"/>
                    <a:pt x="86" y="87"/>
                    <a:pt x="86" y="87"/>
                  </a:cubicBezTo>
                  <a:cubicBezTo>
                    <a:pt x="85" y="87"/>
                    <a:pt x="85" y="87"/>
                    <a:pt x="85" y="88"/>
                  </a:cubicBezTo>
                  <a:cubicBezTo>
                    <a:pt x="86" y="88"/>
                    <a:pt x="86" y="88"/>
                    <a:pt x="86" y="88"/>
                  </a:cubicBezTo>
                  <a:cubicBezTo>
                    <a:pt x="87" y="88"/>
                    <a:pt x="87" y="88"/>
                    <a:pt x="87" y="87"/>
                  </a:cubicBezTo>
                  <a:close/>
                  <a:moveTo>
                    <a:pt x="52" y="84"/>
                  </a:moveTo>
                  <a:cubicBezTo>
                    <a:pt x="52" y="85"/>
                    <a:pt x="52"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8" y="85"/>
                  </a:moveTo>
                  <a:cubicBezTo>
                    <a:pt x="59" y="85"/>
                    <a:pt x="59" y="85"/>
                    <a:pt x="59" y="85"/>
                  </a:cubicBezTo>
                  <a:cubicBezTo>
                    <a:pt x="59" y="85"/>
                    <a:pt x="59" y="85"/>
                    <a:pt x="59" y="85"/>
                  </a:cubicBezTo>
                  <a:cubicBezTo>
                    <a:pt x="59" y="85"/>
                    <a:pt x="59" y="85"/>
                    <a:pt x="60" y="84"/>
                  </a:cubicBezTo>
                  <a:cubicBezTo>
                    <a:pt x="59" y="84"/>
                    <a:pt x="59" y="84"/>
                    <a:pt x="59" y="84"/>
                  </a:cubicBezTo>
                  <a:cubicBezTo>
                    <a:pt x="59" y="84"/>
                    <a:pt x="58" y="84"/>
                    <a:pt x="58" y="85"/>
                  </a:cubicBezTo>
                  <a:close/>
                  <a:moveTo>
                    <a:pt x="49" y="84"/>
                  </a:moveTo>
                  <a:cubicBezTo>
                    <a:pt x="48" y="83"/>
                    <a:pt x="48" y="83"/>
                    <a:pt x="47" y="84"/>
                  </a:cubicBezTo>
                  <a:cubicBezTo>
                    <a:pt x="48" y="84"/>
                    <a:pt x="47"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0" y="84"/>
                    <a:pt x="51" y="84"/>
                  </a:cubicBezTo>
                  <a:cubicBezTo>
                    <a:pt x="50" y="83"/>
                    <a:pt x="49" y="84"/>
                    <a:pt x="49" y="84"/>
                  </a:cubicBezTo>
                  <a:close/>
                  <a:moveTo>
                    <a:pt x="65" y="83"/>
                  </a:moveTo>
                  <a:cubicBezTo>
                    <a:pt x="65" y="83"/>
                    <a:pt x="65" y="83"/>
                    <a:pt x="66" y="84"/>
                  </a:cubicBezTo>
                  <a:cubicBezTo>
                    <a:pt x="66" y="84"/>
                    <a:pt x="67" y="83"/>
                    <a:pt x="67" y="83"/>
                  </a:cubicBezTo>
                  <a:cubicBezTo>
                    <a:pt x="66"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2"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7" y="90"/>
                    <a:pt x="47" y="90"/>
                  </a:cubicBezTo>
                  <a:cubicBezTo>
                    <a:pt x="48" y="90"/>
                    <a:pt x="48" y="90"/>
                    <a:pt x="48" y="89"/>
                  </a:cubicBezTo>
                  <a:cubicBezTo>
                    <a:pt x="48" y="89"/>
                    <a:pt x="49" y="89"/>
                    <a:pt x="49" y="89"/>
                  </a:cubicBezTo>
                  <a:cubicBezTo>
                    <a:pt x="48" y="88"/>
                    <a:pt x="48" y="88"/>
                    <a:pt x="48" y="89"/>
                  </a:cubicBezTo>
                  <a:cubicBezTo>
                    <a:pt x="47" y="89"/>
                    <a:pt x="47" y="89"/>
                    <a:pt x="47" y="89"/>
                  </a:cubicBezTo>
                  <a:cubicBezTo>
                    <a:pt x="46" y="89"/>
                    <a:pt x="45"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5" y="84"/>
                    <a:pt x="46" y="83"/>
                  </a:cubicBezTo>
                  <a:cubicBezTo>
                    <a:pt x="46" y="83"/>
                    <a:pt x="46" y="83"/>
                    <a:pt x="46" y="82"/>
                  </a:cubicBezTo>
                  <a:cubicBezTo>
                    <a:pt x="46" y="82"/>
                    <a:pt x="47" y="82"/>
                    <a:pt x="47" y="81"/>
                  </a:cubicBezTo>
                  <a:cubicBezTo>
                    <a:pt x="46" y="81"/>
                    <a:pt x="46" y="82"/>
                    <a:pt x="45" y="82"/>
                  </a:cubicBezTo>
                  <a:cubicBezTo>
                    <a:pt x="45" y="82"/>
                    <a:pt x="44" y="82"/>
                    <a:pt x="44" y="82"/>
                  </a:cubicBezTo>
                  <a:close/>
                  <a:moveTo>
                    <a:pt x="36" y="79"/>
                  </a:moveTo>
                  <a:cubicBezTo>
                    <a:pt x="37" y="79"/>
                    <a:pt x="37" y="78"/>
                    <a:pt x="37" y="78"/>
                  </a:cubicBezTo>
                  <a:cubicBezTo>
                    <a:pt x="36" y="78"/>
                    <a:pt x="36" y="78"/>
                    <a:pt x="36" y="78"/>
                  </a:cubicBezTo>
                  <a:cubicBezTo>
                    <a:pt x="36" y="78"/>
                    <a:pt x="36" y="78"/>
                    <a:pt x="36" y="78"/>
                  </a:cubicBezTo>
                  <a:cubicBezTo>
                    <a:pt x="36" y="79"/>
                    <a:pt x="36" y="79"/>
                    <a:pt x="36" y="79"/>
                  </a:cubicBezTo>
                  <a:close/>
                  <a:moveTo>
                    <a:pt x="54" y="77"/>
                  </a:moveTo>
                  <a:cubicBezTo>
                    <a:pt x="53" y="76"/>
                    <a:pt x="52"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7"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59"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5"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1"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lnTo>
                    <a:pt x="53" y="69"/>
                  </a:lnTo>
                  <a:cubicBezTo>
                    <a:pt x="53" y="69"/>
                    <a:pt x="52" y="68"/>
                    <a:pt x="52" y="68"/>
                  </a:cubicBezTo>
                  <a:cubicBezTo>
                    <a:pt x="52" y="68"/>
                    <a:pt x="52" y="69"/>
                    <a:pt x="52" y="69"/>
                  </a:cubicBezTo>
                  <a:cubicBezTo>
                    <a:pt x="52" y="69"/>
                    <a:pt x="51" y="69"/>
                    <a:pt x="52" y="69"/>
                  </a:cubicBezTo>
                  <a:close/>
                  <a:moveTo>
                    <a:pt x="55" y="68"/>
                  </a:moveTo>
                  <a:cubicBezTo>
                    <a:pt x="55" y="69"/>
                    <a:pt x="56" y="69"/>
                    <a:pt x="56" y="69"/>
                  </a:cubicBezTo>
                  <a:cubicBezTo>
                    <a:pt x="56" y="69"/>
                    <a:pt x="56" y="68"/>
                    <a:pt x="57" y="68"/>
                  </a:cubicBezTo>
                  <a:cubicBezTo>
                    <a:pt x="57" y="68"/>
                    <a:pt x="57" y="67"/>
                    <a:pt x="57" y="67"/>
                  </a:cubicBezTo>
                  <a:cubicBezTo>
                    <a:pt x="57" y="67"/>
                    <a:pt x="56" y="67"/>
                    <a:pt x="56" y="67"/>
                  </a:cubicBezTo>
                  <a:cubicBezTo>
                    <a:pt x="56" y="68"/>
                    <a:pt x="56" y="68"/>
                    <a:pt x="55" y="68"/>
                  </a:cubicBezTo>
                  <a:close/>
                  <a:moveTo>
                    <a:pt x="51" y="66"/>
                  </a:moveTo>
                  <a:lnTo>
                    <a:pt x="51" y="67"/>
                  </a:lnTo>
                  <a:cubicBezTo>
                    <a:pt x="51" y="67"/>
                    <a:pt x="52" y="67"/>
                    <a:pt x="52" y="67"/>
                  </a:cubicBezTo>
                  <a:cubicBezTo>
                    <a:pt x="52" y="67"/>
                    <a:pt x="52" y="66"/>
                    <a:pt x="52" y="66"/>
                  </a:cubicBezTo>
                  <a:cubicBezTo>
                    <a:pt x="52" y="66"/>
                    <a:pt x="52" y="66"/>
                    <a:pt x="52" y="66"/>
                  </a:cubicBezTo>
                  <a:cubicBezTo>
                    <a:pt x="52" y="66"/>
                    <a:pt x="52" y="66"/>
                    <a:pt x="51"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0" y="68"/>
                    <a:pt x="51" y="68"/>
                    <a:pt x="51" y="67"/>
                  </a:cubicBezTo>
                  <a:cubicBezTo>
                    <a:pt x="50" y="67"/>
                    <a:pt x="50" y="66"/>
                    <a:pt x="50" y="66"/>
                  </a:cubicBezTo>
                  <a:cubicBezTo>
                    <a:pt x="49" y="66"/>
                    <a:pt x="49" y="66"/>
                    <a:pt x="48" y="66"/>
                  </a:cubicBezTo>
                  <a:close/>
                  <a:moveTo>
                    <a:pt x="44" y="66"/>
                  </a:moveTo>
                  <a:cubicBezTo>
                    <a:pt x="44" y="66"/>
                    <a:pt x="44" y="67"/>
                    <a:pt x="44" y="67"/>
                  </a:cubicBezTo>
                  <a:cubicBezTo>
                    <a:pt x="44" y="67"/>
                    <a:pt x="45" y="67"/>
                    <a:pt x="45" y="67"/>
                  </a:cubicBezTo>
                  <a:cubicBezTo>
                    <a:pt x="45"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2"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2" y="57"/>
                    <a:pt x="42" y="57"/>
                    <a:pt x="42" y="57"/>
                  </a:cubicBezTo>
                  <a:close/>
                  <a:moveTo>
                    <a:pt x="62" y="49"/>
                  </a:moveTo>
                  <a:cubicBezTo>
                    <a:pt x="62" y="49"/>
                    <a:pt x="62"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8"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6" y="34"/>
                    <a:pt x="96"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4"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8" y="31"/>
                    <a:pt x="28" y="31"/>
                  </a:cubicBezTo>
                  <a:close/>
                  <a:moveTo>
                    <a:pt x="65" y="31"/>
                  </a:moveTo>
                  <a:cubicBezTo>
                    <a:pt x="65" y="32"/>
                    <a:pt x="65" y="33"/>
                    <a:pt x="66" y="33"/>
                  </a:cubicBezTo>
                  <a:cubicBezTo>
                    <a:pt x="66" y="32"/>
                    <a:pt x="67" y="32"/>
                    <a:pt x="67" y="31"/>
                  </a:cubicBezTo>
                  <a:cubicBezTo>
                    <a:pt x="66" y="31"/>
                    <a:pt x="66" y="31"/>
                    <a:pt x="66" y="31"/>
                  </a:cubicBezTo>
                  <a:cubicBezTo>
                    <a:pt x="65" y="31"/>
                    <a:pt x="65" y="31"/>
                    <a:pt x="65" y="31"/>
                  </a:cubicBezTo>
                  <a:close/>
                  <a:moveTo>
                    <a:pt x="67" y="23"/>
                  </a:moveTo>
                  <a:cubicBezTo>
                    <a:pt x="68" y="22"/>
                    <a:pt x="68" y="22"/>
                    <a:pt x="67"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7" y="6"/>
                  </a:moveTo>
                  <a:cubicBezTo>
                    <a:pt x="57" y="5"/>
                    <a:pt x="57" y="5"/>
                    <a:pt x="57" y="5"/>
                  </a:cubicBezTo>
                  <a:cubicBezTo>
                    <a:pt x="57" y="5"/>
                    <a:pt x="57" y="6"/>
                    <a:pt x="57" y="6"/>
                  </a:cubicBezTo>
                  <a:cubicBezTo>
                    <a:pt x="57" y="6"/>
                    <a:pt x="57" y="6"/>
                    <a:pt x="57" y="6"/>
                  </a:cubicBezTo>
                  <a:lnTo>
                    <a:pt x="57"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39" y="6"/>
                  </a:moveTo>
                  <a:cubicBezTo>
                    <a:pt x="40" y="6"/>
                    <a:pt x="40" y="6"/>
                    <a:pt x="40" y="5"/>
                  </a:cubicBezTo>
                  <a:cubicBezTo>
                    <a:pt x="39" y="5"/>
                    <a:pt x="39" y="5"/>
                    <a:pt x="39" y="5"/>
                  </a:cubicBezTo>
                  <a:cubicBezTo>
                    <a:pt x="39" y="5"/>
                    <a:pt x="39" y="5"/>
                    <a:pt x="39" y="6"/>
                  </a:cubicBezTo>
                  <a:cubicBezTo>
                    <a:pt x="39" y="6"/>
                    <a:pt x="39" y="6"/>
                    <a:pt x="39" y="6"/>
                  </a:cubicBezTo>
                  <a:close/>
                  <a:moveTo>
                    <a:pt x="55" y="6"/>
                  </a:moveTo>
                  <a:cubicBezTo>
                    <a:pt x="56" y="5"/>
                    <a:pt x="55" y="5"/>
                    <a:pt x="55" y="5"/>
                  </a:cubicBezTo>
                  <a:cubicBezTo>
                    <a:pt x="54" y="5"/>
                    <a:pt x="53" y="5"/>
                    <a:pt x="53" y="6"/>
                  </a:cubicBezTo>
                  <a:cubicBezTo>
                    <a:pt x="54" y="6"/>
                    <a:pt x="54" y="6"/>
                    <a:pt x="55" y="6"/>
                  </a:cubicBezTo>
                  <a:cubicBezTo>
                    <a:pt x="55" y="6"/>
                    <a:pt x="55" y="6"/>
                    <a:pt x="55" y="6"/>
                  </a:cubicBezTo>
                  <a:close/>
                  <a:moveTo>
                    <a:pt x="98" y="6"/>
                  </a:moveTo>
                  <a:cubicBezTo>
                    <a:pt x="98" y="6"/>
                    <a:pt x="98"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1"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6" y="4"/>
                    <a:pt x="66"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6"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4" y="2"/>
                  </a:moveTo>
                  <a:cubicBezTo>
                    <a:pt x="55" y="2"/>
                    <a:pt x="55" y="3"/>
                    <a:pt x="55" y="3"/>
                  </a:cubicBezTo>
                  <a:cubicBezTo>
                    <a:pt x="56" y="3"/>
                    <a:pt x="56" y="2"/>
                    <a:pt x="56" y="2"/>
                  </a:cubicBezTo>
                  <a:cubicBezTo>
                    <a:pt x="55" y="2"/>
                    <a:pt x="55" y="1"/>
                    <a:pt x="54"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6"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6" y="4"/>
                  </a:cubicBezTo>
                  <a:cubicBezTo>
                    <a:pt x="47" y="4"/>
                    <a:pt x="47" y="5"/>
                    <a:pt x="47" y="5"/>
                  </a:cubicBezTo>
                  <a:cubicBezTo>
                    <a:pt x="48" y="5"/>
                    <a:pt x="48" y="5"/>
                    <a:pt x="48" y="5"/>
                  </a:cubicBezTo>
                  <a:cubicBezTo>
                    <a:pt x="49" y="5"/>
                    <a:pt x="49" y="4"/>
                    <a:pt x="50" y="5"/>
                  </a:cubicBezTo>
                  <a:cubicBezTo>
                    <a:pt x="50" y="4"/>
                    <a:pt x="50" y="4"/>
                    <a:pt x="50" y="4"/>
                  </a:cubicBezTo>
                  <a:cubicBezTo>
                    <a:pt x="50" y="4"/>
                    <a:pt x="51" y="4"/>
                    <a:pt x="51" y="3"/>
                  </a:cubicBezTo>
                  <a:cubicBezTo>
                    <a:pt x="52" y="4"/>
                    <a:pt x="52" y="4"/>
                    <a:pt x="53" y="3"/>
                  </a:cubicBezTo>
                  <a:close/>
                  <a:moveTo>
                    <a:pt x="27" y="2"/>
                  </a:moveTo>
                  <a:cubicBezTo>
                    <a:pt x="27" y="2"/>
                    <a:pt x="27" y="3"/>
                    <a:pt x="28" y="3"/>
                  </a:cubicBezTo>
                  <a:cubicBezTo>
                    <a:pt x="28" y="3"/>
                    <a:pt x="28" y="3"/>
                    <a:pt x="29" y="3"/>
                  </a:cubicBezTo>
                  <a:cubicBezTo>
                    <a:pt x="29" y="2"/>
                    <a:pt x="29" y="1"/>
                    <a:pt x="29" y="1"/>
                  </a:cubicBezTo>
                  <a:cubicBezTo>
                    <a:pt x="29" y="1"/>
                    <a:pt x="28" y="1"/>
                    <a:pt x="28" y="1"/>
                  </a:cubicBezTo>
                  <a:cubicBezTo>
                    <a:pt x="27" y="1"/>
                    <a:pt x="27" y="2"/>
                    <a:pt x="27" y="2"/>
                  </a:cubicBezTo>
                  <a:close/>
                  <a:moveTo>
                    <a:pt x="71" y="2"/>
                  </a:moveTo>
                  <a:cubicBezTo>
                    <a:pt x="71" y="2"/>
                    <a:pt x="71" y="3"/>
                    <a:pt x="71" y="3"/>
                  </a:cubicBezTo>
                  <a:cubicBezTo>
                    <a:pt x="72" y="3"/>
                    <a:pt x="72" y="4"/>
                    <a:pt x="73" y="4"/>
                  </a:cubicBezTo>
                  <a:cubicBezTo>
                    <a:pt x="73" y="4"/>
                    <a:pt x="74" y="3"/>
                    <a:pt x="75" y="3"/>
                  </a:cubicBezTo>
                  <a:cubicBezTo>
                    <a:pt x="75" y="2"/>
                    <a:pt x="75" y="2"/>
                    <a:pt x="74" y="1"/>
                  </a:cubicBezTo>
                  <a:cubicBezTo>
                    <a:pt x="74" y="1"/>
                    <a:pt x="73" y="1"/>
                    <a:pt x="72" y="1"/>
                  </a:cubicBezTo>
                  <a:cubicBezTo>
                    <a:pt x="71" y="1"/>
                    <a:pt x="71" y="1"/>
                    <a:pt x="71" y="2"/>
                  </a:cubicBezTo>
                  <a:close/>
                  <a:moveTo>
                    <a:pt x="51"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4" y="155"/>
                    <a:pt x="44" y="155"/>
                  </a:cubicBezTo>
                  <a:cubicBezTo>
                    <a:pt x="44" y="154"/>
                    <a:pt x="44" y="154"/>
                    <a:pt x="43" y="154"/>
                  </a:cubicBezTo>
                  <a:cubicBezTo>
                    <a:pt x="43" y="154"/>
                    <a:pt x="43" y="154"/>
                    <a:pt x="43" y="154"/>
                  </a:cubicBezTo>
                  <a:cubicBezTo>
                    <a:pt x="42" y="154"/>
                    <a:pt x="42" y="154"/>
                    <a:pt x="42" y="154"/>
                  </a:cubicBezTo>
                  <a:cubicBezTo>
                    <a:pt x="41" y="154"/>
                    <a:pt x="41"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5"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8"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2"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4" y="159"/>
                    <a:pt x="55" y="159"/>
                  </a:cubicBezTo>
                  <a:cubicBezTo>
                    <a:pt x="55" y="159"/>
                    <a:pt x="55" y="159"/>
                    <a:pt x="55" y="159"/>
                  </a:cubicBezTo>
                  <a:cubicBezTo>
                    <a:pt x="55" y="158"/>
                    <a:pt x="55" y="158"/>
                    <a:pt x="54" y="158"/>
                  </a:cubicBezTo>
                  <a:cubicBezTo>
                    <a:pt x="54" y="158"/>
                    <a:pt x="53"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5"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59" y="159"/>
                    <a:pt x="60" y="158"/>
                    <a:pt x="59"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6" y="149"/>
                    <a:pt x="56" y="149"/>
                    <a:pt x="56" y="149"/>
                  </a:cubicBezTo>
                  <a:cubicBezTo>
                    <a:pt x="56" y="149"/>
                    <a:pt x="57" y="148"/>
                    <a:pt x="57" y="148"/>
                  </a:cubicBezTo>
                  <a:cubicBezTo>
                    <a:pt x="58" y="147"/>
                    <a:pt x="58" y="147"/>
                    <a:pt x="58" y="146"/>
                  </a:cubicBezTo>
                  <a:cubicBezTo>
                    <a:pt x="58" y="145"/>
                    <a:pt x="57" y="145"/>
                    <a:pt x="57" y="145"/>
                  </a:cubicBezTo>
                  <a:cubicBezTo>
                    <a:pt x="57" y="145"/>
                    <a:pt x="57" y="145"/>
                    <a:pt x="57" y="145"/>
                  </a:cubicBezTo>
                  <a:cubicBezTo>
                    <a:pt x="57" y="144"/>
                    <a:pt x="57" y="144"/>
                    <a:pt x="57" y="144"/>
                  </a:cubicBezTo>
                  <a:cubicBezTo>
                    <a:pt x="57" y="144"/>
                    <a:pt x="57" y="143"/>
                    <a:pt x="57" y="143"/>
                  </a:cubicBezTo>
                  <a:cubicBezTo>
                    <a:pt x="56" y="143"/>
                    <a:pt x="56" y="143"/>
                    <a:pt x="56" y="143"/>
                  </a:cubicBezTo>
                  <a:lnTo>
                    <a:pt x="55" y="143"/>
                  </a:lnTo>
                  <a:cubicBezTo>
                    <a:pt x="54" y="142"/>
                    <a:pt x="54" y="142"/>
                    <a:pt x="53" y="142"/>
                  </a:cubicBezTo>
                  <a:cubicBezTo>
                    <a:pt x="53" y="142"/>
                    <a:pt x="53" y="142"/>
                    <a:pt x="52" y="142"/>
                  </a:cubicBezTo>
                  <a:cubicBezTo>
                    <a:pt x="53" y="143"/>
                    <a:pt x="53" y="143"/>
                    <a:pt x="54" y="143"/>
                  </a:cubicBezTo>
                  <a:cubicBezTo>
                    <a:pt x="54" y="143"/>
                    <a:pt x="55" y="143"/>
                    <a:pt x="55" y="143"/>
                  </a:cubicBezTo>
                  <a:cubicBezTo>
                    <a:pt x="55" y="144"/>
                    <a:pt x="55" y="145"/>
                    <a:pt x="54" y="145"/>
                  </a:cubicBezTo>
                  <a:cubicBezTo>
                    <a:pt x="54" y="146"/>
                    <a:pt x="53" y="146"/>
                    <a:pt x="53" y="146"/>
                  </a:cubicBezTo>
                  <a:cubicBezTo>
                    <a:pt x="53" y="147"/>
                    <a:pt x="52" y="147"/>
                    <a:pt x="52" y="147"/>
                  </a:cubicBezTo>
                  <a:cubicBezTo>
                    <a:pt x="51" y="147"/>
                    <a:pt x="51" y="147"/>
                    <a:pt x="50"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0"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0" y="139"/>
                    <a:pt x="50" y="139"/>
                    <a:pt x="49" y="139"/>
                  </a:cubicBezTo>
                  <a:cubicBezTo>
                    <a:pt x="49" y="138"/>
                    <a:pt x="49" y="138"/>
                    <a:pt x="49"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2" y="146"/>
                    <a:pt x="42"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5" y="152"/>
                    <a:pt x="45" y="152"/>
                    <a:pt x="45" y="151"/>
                  </a:cubicBezTo>
                  <a:cubicBezTo>
                    <a:pt x="45" y="151"/>
                    <a:pt x="45" y="150"/>
                    <a:pt x="44" y="150"/>
                  </a:cubicBezTo>
                  <a:cubicBezTo>
                    <a:pt x="44" y="150"/>
                    <a:pt x="44" y="150"/>
                    <a:pt x="43" y="150"/>
                  </a:cubicBezTo>
                  <a:cubicBezTo>
                    <a:pt x="43" y="150"/>
                    <a:pt x="43" y="150"/>
                    <a:pt x="43" y="149"/>
                  </a:cubicBezTo>
                  <a:cubicBezTo>
                    <a:pt x="42" y="149"/>
                    <a:pt x="42" y="149"/>
                    <a:pt x="42" y="148"/>
                  </a:cubicBezTo>
                  <a:cubicBezTo>
                    <a:pt x="42" y="148"/>
                    <a:pt x="42" y="147"/>
                    <a:pt x="42" y="147"/>
                  </a:cubicBezTo>
                  <a:cubicBezTo>
                    <a:pt x="42" y="147"/>
                    <a:pt x="41" y="146"/>
                    <a:pt x="41" y="146"/>
                  </a:cubicBezTo>
                  <a:cubicBezTo>
                    <a:pt x="41" y="146"/>
                    <a:pt x="40" y="146"/>
                    <a:pt x="40" y="146"/>
                  </a:cubicBezTo>
                  <a:cubicBezTo>
                    <a:pt x="40" y="146"/>
                    <a:pt x="40" y="147"/>
                    <a:pt x="40" y="147"/>
                  </a:cubicBezTo>
                  <a:cubicBezTo>
                    <a:pt x="40" y="147"/>
                    <a:pt x="39" y="147"/>
                    <a:pt x="39" y="148"/>
                  </a:cubicBezTo>
                  <a:cubicBezTo>
                    <a:pt x="39" y="148"/>
                    <a:pt x="39" y="148"/>
                    <a:pt x="39" y="148"/>
                  </a:cubicBezTo>
                  <a:cubicBezTo>
                    <a:pt x="38" y="148"/>
                    <a:pt x="38" y="148"/>
                    <a:pt x="38" y="148"/>
                  </a:cubicBezTo>
                  <a:cubicBezTo>
                    <a:pt x="38" y="147"/>
                    <a:pt x="38" y="147"/>
                    <a:pt x="38" y="146"/>
                  </a:cubicBezTo>
                  <a:cubicBezTo>
                    <a:pt x="38" y="146"/>
                    <a:pt x="38" y="146"/>
                    <a:pt x="38"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0" y="141"/>
                    <a:pt x="40" y="140"/>
                  </a:cubicBezTo>
                  <a:cubicBezTo>
                    <a:pt x="40" y="139"/>
                    <a:pt x="40" y="139"/>
                    <a:pt x="41" y="138"/>
                  </a:cubicBezTo>
                  <a:cubicBezTo>
                    <a:pt x="41" y="138"/>
                    <a:pt x="41" y="138"/>
                    <a:pt x="41" y="138"/>
                  </a:cubicBezTo>
                  <a:cubicBezTo>
                    <a:pt x="41" y="138"/>
                    <a:pt x="41" y="138"/>
                    <a:pt x="42" y="138"/>
                  </a:cubicBezTo>
                  <a:cubicBezTo>
                    <a:pt x="42" y="138"/>
                    <a:pt x="42" y="138"/>
                    <a:pt x="42" y="138"/>
                  </a:cubicBezTo>
                  <a:cubicBezTo>
                    <a:pt x="42" y="137"/>
                    <a:pt x="43" y="137"/>
                    <a:pt x="43" y="137"/>
                  </a:cubicBezTo>
                  <a:cubicBezTo>
                    <a:pt x="43" y="137"/>
                    <a:pt x="44" y="137"/>
                    <a:pt x="44" y="138"/>
                  </a:cubicBezTo>
                  <a:cubicBezTo>
                    <a:pt x="44" y="138"/>
                    <a:pt x="45" y="138"/>
                    <a:pt x="45" y="137"/>
                  </a:cubicBezTo>
                  <a:cubicBezTo>
                    <a:pt x="45" y="137"/>
                    <a:pt x="45"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5" y="130"/>
                  </a:cubicBezTo>
                  <a:cubicBezTo>
                    <a:pt x="45" y="130"/>
                    <a:pt x="45" y="130"/>
                    <a:pt x="45" y="130"/>
                  </a:cubicBezTo>
                  <a:cubicBezTo>
                    <a:pt x="44" y="130"/>
                    <a:pt x="44" y="130"/>
                    <a:pt x="44" y="130"/>
                  </a:cubicBezTo>
                  <a:cubicBezTo>
                    <a:pt x="44" y="129"/>
                    <a:pt x="44" y="129"/>
                    <a:pt x="45" y="129"/>
                  </a:cubicBezTo>
                  <a:cubicBezTo>
                    <a:pt x="45" y="129"/>
                    <a:pt x="45"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7" y="129"/>
                    <a:pt x="37" y="129"/>
                    <a:pt x="36" y="128"/>
                  </a:cubicBezTo>
                  <a:cubicBezTo>
                    <a:pt x="36" y="128"/>
                    <a:pt x="36" y="128"/>
                    <a:pt x="36" y="128"/>
                  </a:cubicBezTo>
                  <a:cubicBezTo>
                    <a:pt x="35"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4"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2" y="123"/>
                    <a:pt x="33" y="123"/>
                    <a:pt x="33" y="122"/>
                  </a:cubicBezTo>
                  <a:lnTo>
                    <a:pt x="33" y="121"/>
                  </a:lnTo>
                  <a:cubicBezTo>
                    <a:pt x="32"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5" y="83"/>
                    <a:pt x="36" y="83"/>
                    <a:pt x="35" y="83"/>
                  </a:cubicBezTo>
                  <a:cubicBezTo>
                    <a:pt x="35" y="83"/>
                    <a:pt x="35" y="83"/>
                    <a:pt x="35" y="84"/>
                  </a:cubicBezTo>
                  <a:cubicBezTo>
                    <a:pt x="35" y="84"/>
                    <a:pt x="34" y="84"/>
                    <a:pt x="34" y="84"/>
                  </a:cubicBezTo>
                  <a:cubicBezTo>
                    <a:pt x="34" y="84"/>
                    <a:pt x="34" y="84"/>
                    <a:pt x="33" y="84"/>
                  </a:cubicBezTo>
                  <a:cubicBezTo>
                    <a:pt x="33" y="85"/>
                    <a:pt x="33" y="85"/>
                    <a:pt x="33" y="85"/>
                  </a:cubicBezTo>
                  <a:cubicBezTo>
                    <a:pt x="33" y="86"/>
                    <a:pt x="33" y="86"/>
                    <a:pt x="34" y="86"/>
                  </a:cubicBezTo>
                  <a:cubicBezTo>
                    <a:pt x="34" y="87"/>
                    <a:pt x="35" y="87"/>
                    <a:pt x="35"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8"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1" y="80"/>
                    <a:pt x="42" y="80"/>
                    <a:pt x="42" y="80"/>
                  </a:cubicBezTo>
                  <a:cubicBezTo>
                    <a:pt x="42" y="80"/>
                    <a:pt x="42" y="81"/>
                    <a:pt x="43" y="81"/>
                  </a:cubicBezTo>
                  <a:cubicBezTo>
                    <a:pt x="43" y="81"/>
                    <a:pt x="43" y="81"/>
                    <a:pt x="43" y="81"/>
                  </a:cubicBezTo>
                  <a:cubicBezTo>
                    <a:pt x="44" y="81"/>
                    <a:pt x="44" y="81"/>
                    <a:pt x="44" y="81"/>
                  </a:cubicBezTo>
                  <a:cubicBezTo>
                    <a:pt x="44" y="80"/>
                    <a:pt x="43" y="79"/>
                    <a:pt x="43" y="79"/>
                  </a:cubicBezTo>
                  <a:cubicBezTo>
                    <a:pt x="42" y="78"/>
                    <a:pt x="41"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4" y="82"/>
                  </a:cubicBezTo>
                  <a:cubicBezTo>
                    <a:pt x="34" y="82"/>
                    <a:pt x="33" y="82"/>
                    <a:pt x="33" y="81"/>
                  </a:cubicBezTo>
                  <a:cubicBezTo>
                    <a:pt x="32" y="75"/>
                    <a:pt x="32" y="69"/>
                    <a:pt x="33" y="62"/>
                  </a:cubicBezTo>
                  <a:cubicBezTo>
                    <a:pt x="33" y="56"/>
                    <a:pt x="33" y="49"/>
                    <a:pt x="32" y="43"/>
                  </a:cubicBezTo>
                  <a:cubicBezTo>
                    <a:pt x="28" y="43"/>
                    <a:pt x="24" y="43"/>
                    <a:pt x="20" y="43"/>
                  </a:cubicBezTo>
                  <a:cubicBezTo>
                    <a:pt x="16" y="43"/>
                    <a:pt x="12" y="43"/>
                    <a:pt x="8" y="43"/>
                  </a:cubicBezTo>
                  <a:cubicBezTo>
                    <a:pt x="8" y="43"/>
                    <a:pt x="8" y="43"/>
                    <a:pt x="7" y="43"/>
                  </a:cubicBezTo>
                  <a:cubicBezTo>
                    <a:pt x="7" y="42"/>
                    <a:pt x="7" y="42"/>
                    <a:pt x="7" y="42"/>
                  </a:cubicBezTo>
                  <a:cubicBezTo>
                    <a:pt x="7" y="42"/>
                    <a:pt x="6" y="42"/>
                    <a:pt x="6" y="42"/>
                  </a:cubicBezTo>
                  <a:cubicBezTo>
                    <a:pt x="5" y="42"/>
                    <a:pt x="5" y="43"/>
                    <a:pt x="5" y="43"/>
                  </a:cubicBezTo>
                  <a:cubicBezTo>
                    <a:pt x="3"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59" y="0"/>
                  </a:cubicBezTo>
                  <a:cubicBezTo>
                    <a:pt x="65" y="0"/>
                    <a:pt x="71" y="0"/>
                    <a:pt x="77" y="1"/>
                  </a:cubicBezTo>
                  <a:cubicBezTo>
                    <a:pt x="77" y="1"/>
                    <a:pt x="78" y="1"/>
                    <a:pt x="77" y="1"/>
                  </a:cubicBezTo>
                  <a:cubicBezTo>
                    <a:pt x="77" y="1"/>
                    <a:pt x="77" y="1"/>
                    <a:pt x="77" y="1"/>
                  </a:cubicBezTo>
                  <a:cubicBezTo>
                    <a:pt x="77" y="2"/>
                    <a:pt x="78" y="2"/>
                    <a:pt x="78" y="2"/>
                  </a:cubicBezTo>
                  <a:cubicBezTo>
                    <a:pt x="79" y="2"/>
                    <a:pt x="79" y="2"/>
                    <a:pt x="79" y="1"/>
                  </a:cubicBezTo>
                  <a:cubicBezTo>
                    <a:pt x="80" y="2"/>
                    <a:pt x="80"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4" y="6"/>
                    <a:pt x="85" y="6"/>
                  </a:cubicBezTo>
                  <a:cubicBezTo>
                    <a:pt x="85" y="6"/>
                    <a:pt x="85" y="6"/>
                    <a:pt x="85" y="6"/>
                  </a:cubicBezTo>
                  <a:cubicBezTo>
                    <a:pt x="85" y="6"/>
                    <a:pt x="85" y="5"/>
                    <a:pt x="85" y="5"/>
                  </a:cubicBezTo>
                  <a:cubicBezTo>
                    <a:pt x="85" y="4"/>
                    <a:pt x="85" y="4"/>
                    <a:pt x="85" y="4"/>
                  </a:cubicBezTo>
                  <a:cubicBezTo>
                    <a:pt x="85" y="3"/>
                    <a:pt x="85" y="3"/>
                    <a:pt x="85" y="2"/>
                  </a:cubicBezTo>
                  <a:cubicBezTo>
                    <a:pt x="85"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4" y="1"/>
                    <a:pt x="104" y="1"/>
                  </a:cubicBezTo>
                  <a:cubicBezTo>
                    <a:pt x="105" y="0"/>
                    <a:pt x="106" y="0"/>
                    <a:pt x="107" y="0"/>
                  </a:cubicBezTo>
                  <a:cubicBezTo>
                    <a:pt x="108" y="0"/>
                    <a:pt x="109" y="0"/>
                    <a:pt x="110" y="0"/>
                  </a:cubicBezTo>
                  <a:cubicBezTo>
                    <a:pt x="110" y="1"/>
                    <a:pt x="111" y="1"/>
                    <a:pt x="111" y="2"/>
                  </a:cubicBezTo>
                  <a:cubicBezTo>
                    <a:pt x="112" y="2"/>
                    <a:pt x="112" y="1"/>
                    <a:pt x="112"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7"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7" y="142"/>
                    <a:pt x="87"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1" y="212"/>
                  </a:cubicBezTo>
                  <a:cubicBezTo>
                    <a:pt x="41" y="212"/>
                    <a:pt x="41" y="212"/>
                    <a:pt x="41" y="213"/>
                  </a:cubicBezTo>
                  <a:cubicBezTo>
                    <a:pt x="40"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6" y="213"/>
                    <a:pt x="36" y="213"/>
                    <a:pt x="36" y="213"/>
                  </a:cubicBezTo>
                  <a:cubicBezTo>
                    <a:pt x="36" y="213"/>
                    <a:pt x="35" y="213"/>
                    <a:pt x="35" y="213"/>
                  </a:cubicBezTo>
                  <a:cubicBezTo>
                    <a:pt x="35" y="213"/>
                    <a:pt x="35" y="212"/>
                    <a:pt x="35" y="212"/>
                  </a:cubicBezTo>
                  <a:lnTo>
                    <a:pt x="35" y="211"/>
                  </a:lnTo>
                  <a:cubicBezTo>
                    <a:pt x="35" y="211"/>
                    <a:pt x="35" y="211"/>
                    <a:pt x="36" y="211"/>
                  </a:cubicBezTo>
                  <a:cubicBezTo>
                    <a:pt x="36" y="211"/>
                    <a:pt x="36" y="210"/>
                    <a:pt x="36" y="210"/>
                  </a:cubicBezTo>
                  <a:cubicBezTo>
                    <a:pt x="36" y="210"/>
                    <a:pt x="35" y="209"/>
                    <a:pt x="34"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3" y="155"/>
                    <a:pt x="34" y="155"/>
                  </a:cubicBezTo>
                  <a:cubicBezTo>
                    <a:pt x="34" y="155"/>
                    <a:pt x="35" y="155"/>
                    <a:pt x="35"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7" y="155"/>
                    <a:pt x="37" y="155"/>
                    <a:pt x="37" y="154"/>
                  </a:cubicBezTo>
                  <a:cubicBezTo>
                    <a:pt x="37" y="154"/>
                    <a:pt x="37" y="154"/>
                    <a:pt x="38" y="153"/>
                  </a:cubicBezTo>
                  <a:cubicBezTo>
                    <a:pt x="38" y="153"/>
                    <a:pt x="38" y="152"/>
                    <a:pt x="37"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7" y="159"/>
                    <a:pt x="47" y="160"/>
                  </a:cubicBezTo>
                  <a:cubicBezTo>
                    <a:pt x="47" y="160"/>
                    <a:pt x="47" y="160"/>
                    <a:pt x="48" y="160"/>
                  </a:cubicBezTo>
                  <a:cubicBezTo>
                    <a:pt x="48" y="160"/>
                    <a:pt x="48" y="160"/>
                    <a:pt x="49" y="161"/>
                  </a:cubicBezTo>
                  <a:cubicBezTo>
                    <a:pt x="49" y="161"/>
                    <a:pt x="50" y="161"/>
                    <a:pt x="50" y="162"/>
                  </a:cubicBezTo>
                  <a:cubicBezTo>
                    <a:pt x="50" y="161"/>
                    <a:pt x="51" y="162"/>
                    <a:pt x="51" y="162"/>
                  </a:cubicBezTo>
                  <a:cubicBezTo>
                    <a:pt x="51" y="162"/>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74">
              <a:extLst>
                <a:ext uri="{FF2B5EF4-FFF2-40B4-BE49-F238E27FC236}">
                  <a16:creationId xmlns:a16="http://schemas.microsoft.com/office/drawing/2014/main" id="{742757BA-10A8-494A-A84A-3056E22C2430}"/>
                </a:ext>
              </a:extLst>
            </p:cNvPr>
            <p:cNvSpPr>
              <a:spLocks noEditPoints="1"/>
            </p:cNvSpPr>
            <p:nvPr/>
          </p:nvSpPr>
          <p:spPr bwMode="auto">
            <a:xfrm>
              <a:off x="4339976"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6 w 170"/>
                <a:gd name="T13" fmla="*/ 79 h 213"/>
                <a:gd name="T14" fmla="*/ 167 w 170"/>
                <a:gd name="T15" fmla="*/ 66 h 213"/>
                <a:gd name="T16" fmla="*/ 131 w 170"/>
                <a:gd name="T17" fmla="*/ 61 h 213"/>
                <a:gd name="T18" fmla="*/ 134 w 170"/>
                <a:gd name="T19" fmla="*/ 53 h 213"/>
                <a:gd name="T20" fmla="*/ 166 w 170"/>
                <a:gd name="T21" fmla="*/ 49 h 213"/>
                <a:gd name="T22" fmla="*/ 158 w 170"/>
                <a:gd name="T23" fmla="*/ 46 h 213"/>
                <a:gd name="T24" fmla="*/ 139 w 170"/>
                <a:gd name="T25" fmla="*/ 48 h 213"/>
                <a:gd name="T26" fmla="*/ 155 w 170"/>
                <a:gd name="T27" fmla="*/ 37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6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5 w 170"/>
                <a:gd name="T121" fmla="*/ 5 h 213"/>
                <a:gd name="T122" fmla="*/ 24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8" y="34"/>
                    <a:pt x="168" y="33"/>
                  </a:cubicBezTo>
                  <a:cubicBezTo>
                    <a:pt x="167" y="33"/>
                    <a:pt x="167" y="32"/>
                    <a:pt x="167" y="31"/>
                  </a:cubicBezTo>
                  <a:cubicBezTo>
                    <a:pt x="166" y="31"/>
                    <a:pt x="167" y="31"/>
                    <a:pt x="167" y="31"/>
                  </a:cubicBezTo>
                  <a:cubicBezTo>
                    <a:pt x="167" y="31"/>
                    <a:pt x="167" y="30"/>
                    <a:pt x="167" y="30"/>
                  </a:cubicBezTo>
                  <a:cubicBezTo>
                    <a:pt x="166" y="30"/>
                    <a:pt x="166" y="30"/>
                    <a:pt x="165" y="30"/>
                  </a:cubicBezTo>
                  <a:cubicBezTo>
                    <a:pt x="165" y="30"/>
                    <a:pt x="165" y="30"/>
                    <a:pt x="165" y="31"/>
                  </a:cubicBezTo>
                  <a:cubicBezTo>
                    <a:pt x="165"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2" y="12"/>
                    <a:pt x="152" y="12"/>
                    <a:pt x="153" y="12"/>
                  </a:cubicBezTo>
                  <a:cubicBezTo>
                    <a:pt x="153" y="12"/>
                    <a:pt x="153" y="12"/>
                    <a:pt x="153" y="12"/>
                  </a:cubicBezTo>
                  <a:close/>
                  <a:moveTo>
                    <a:pt x="84" y="212"/>
                  </a:moveTo>
                  <a:cubicBezTo>
                    <a:pt x="84" y="212"/>
                    <a:pt x="84" y="212"/>
                    <a:pt x="84" y="212"/>
                  </a:cubicBezTo>
                  <a:cubicBezTo>
                    <a:pt x="84" y="212"/>
                    <a:pt x="84" y="212"/>
                    <a:pt x="84" y="212"/>
                  </a:cubicBezTo>
                  <a:cubicBezTo>
                    <a:pt x="84" y="212"/>
                    <a:pt x="84" y="212"/>
                    <a:pt x="84" y="212"/>
                  </a:cubicBezTo>
                  <a:cubicBezTo>
                    <a:pt x="84" y="212"/>
                    <a:pt x="84" y="212"/>
                    <a:pt x="84" y="212"/>
                  </a:cubicBezTo>
                  <a:close/>
                  <a:moveTo>
                    <a:pt x="134" y="209"/>
                  </a:moveTo>
                  <a:cubicBezTo>
                    <a:pt x="134" y="209"/>
                    <a:pt x="134" y="209"/>
                    <a:pt x="134" y="209"/>
                  </a:cubicBezTo>
                  <a:lnTo>
                    <a:pt x="135" y="209"/>
                  </a:lnTo>
                  <a:cubicBezTo>
                    <a:pt x="135" y="209"/>
                    <a:pt x="135" y="209"/>
                    <a:pt x="135" y="209"/>
                  </a:cubicBezTo>
                  <a:lnTo>
                    <a:pt x="135"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4"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6"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0" y="206"/>
                    <a:pt x="81" y="205"/>
                    <a:pt x="81" y="206"/>
                  </a:cubicBezTo>
                  <a:cubicBezTo>
                    <a:pt x="81" y="205"/>
                    <a:pt x="81" y="204"/>
                    <a:pt x="81" y="204"/>
                  </a:cubicBezTo>
                  <a:cubicBezTo>
                    <a:pt x="81" y="204"/>
                    <a:pt x="80" y="204"/>
                    <a:pt x="80" y="204"/>
                  </a:cubicBezTo>
                  <a:cubicBezTo>
                    <a:pt x="80" y="204"/>
                    <a:pt x="79" y="204"/>
                    <a:pt x="79" y="204"/>
                  </a:cubicBezTo>
                  <a:cubicBezTo>
                    <a:pt x="78"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3"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3" y="200"/>
                    <a:pt x="133" y="200"/>
                    <a:pt x="133" y="201"/>
                  </a:cubicBezTo>
                  <a:cubicBezTo>
                    <a:pt x="133" y="201"/>
                    <a:pt x="134" y="202"/>
                    <a:pt x="134" y="202"/>
                  </a:cubicBezTo>
                  <a:cubicBezTo>
                    <a:pt x="135" y="202"/>
                    <a:pt x="135" y="203"/>
                    <a:pt x="136" y="203"/>
                  </a:cubicBezTo>
                  <a:cubicBezTo>
                    <a:pt x="136" y="202"/>
                    <a:pt x="136" y="202"/>
                    <a:pt x="137" y="201"/>
                  </a:cubicBezTo>
                  <a:close/>
                  <a:moveTo>
                    <a:pt x="23" y="199"/>
                  </a:moveTo>
                  <a:cubicBezTo>
                    <a:pt x="23" y="199"/>
                    <a:pt x="23" y="199"/>
                    <a:pt x="23" y="199"/>
                  </a:cubicBezTo>
                  <a:cubicBezTo>
                    <a:pt x="23" y="199"/>
                    <a:pt x="22" y="199"/>
                    <a:pt x="22" y="199"/>
                  </a:cubicBezTo>
                  <a:cubicBezTo>
                    <a:pt x="23" y="199"/>
                    <a:pt x="23" y="199"/>
                    <a:pt x="23" y="199"/>
                  </a:cubicBezTo>
                  <a:close/>
                  <a:moveTo>
                    <a:pt x="18" y="198"/>
                  </a:moveTo>
                  <a:cubicBezTo>
                    <a:pt x="18" y="198"/>
                    <a:pt x="18" y="199"/>
                    <a:pt x="18" y="199"/>
                  </a:cubicBezTo>
                  <a:cubicBezTo>
                    <a:pt x="18"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5"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6"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1" y="196"/>
                    <a:pt x="142" y="196"/>
                    <a:pt x="142" y="195"/>
                  </a:cubicBezTo>
                  <a:cubicBezTo>
                    <a:pt x="142" y="195"/>
                    <a:pt x="142" y="195"/>
                    <a:pt x="141" y="195"/>
                  </a:cubicBezTo>
                  <a:close/>
                  <a:moveTo>
                    <a:pt x="133" y="196"/>
                  </a:moveTo>
                  <a:cubicBezTo>
                    <a:pt x="133" y="196"/>
                    <a:pt x="133" y="196"/>
                    <a:pt x="133" y="195"/>
                  </a:cubicBezTo>
                  <a:cubicBezTo>
                    <a:pt x="133" y="195"/>
                    <a:pt x="133" y="195"/>
                    <a:pt x="133" y="195"/>
                  </a:cubicBezTo>
                  <a:cubicBezTo>
                    <a:pt x="132" y="195"/>
                    <a:pt x="132" y="195"/>
                    <a:pt x="132" y="196"/>
                  </a:cubicBezTo>
                  <a:cubicBezTo>
                    <a:pt x="132" y="196"/>
                    <a:pt x="133" y="196"/>
                    <a:pt x="133" y="196"/>
                  </a:cubicBezTo>
                  <a:close/>
                  <a:moveTo>
                    <a:pt x="131" y="194"/>
                  </a:moveTo>
                  <a:cubicBezTo>
                    <a:pt x="131" y="194"/>
                    <a:pt x="131" y="194"/>
                    <a:pt x="131" y="194"/>
                  </a:cubicBezTo>
                  <a:cubicBezTo>
                    <a:pt x="131" y="195"/>
                    <a:pt x="131" y="195"/>
                    <a:pt x="131" y="195"/>
                  </a:cubicBezTo>
                  <a:cubicBezTo>
                    <a:pt x="131" y="195"/>
                    <a:pt x="131" y="195"/>
                    <a:pt x="131" y="195"/>
                  </a:cubicBezTo>
                  <a:cubicBezTo>
                    <a:pt x="132" y="195"/>
                    <a:pt x="132" y="195"/>
                    <a:pt x="131" y="194"/>
                  </a:cubicBezTo>
                  <a:close/>
                  <a:moveTo>
                    <a:pt x="30" y="197"/>
                  </a:moveTo>
                  <a:cubicBezTo>
                    <a:pt x="30" y="197"/>
                    <a:pt x="30" y="196"/>
                    <a:pt x="30" y="195"/>
                  </a:cubicBezTo>
                  <a:cubicBezTo>
                    <a:pt x="29" y="195"/>
                    <a:pt x="29" y="195"/>
                    <a:pt x="28" y="195"/>
                  </a:cubicBezTo>
                  <a:cubicBezTo>
                    <a:pt x="28" y="195"/>
                    <a:pt x="28" y="196"/>
                    <a:pt x="28" y="197"/>
                  </a:cubicBezTo>
                  <a:cubicBezTo>
                    <a:pt x="28" y="197"/>
                    <a:pt x="29" y="197"/>
                    <a:pt x="30" y="197"/>
                  </a:cubicBezTo>
                  <a:close/>
                  <a:moveTo>
                    <a:pt x="13" y="196"/>
                  </a:moveTo>
                  <a:lnTo>
                    <a:pt x="14" y="196"/>
                  </a:lnTo>
                  <a:lnTo>
                    <a:pt x="14" y="194"/>
                  </a:lnTo>
                  <a:lnTo>
                    <a:pt x="13" y="195"/>
                  </a:lnTo>
                  <a:lnTo>
                    <a:pt x="13" y="196"/>
                  </a:lnTo>
                  <a:close/>
                  <a:moveTo>
                    <a:pt x="3" y="194"/>
                  </a:moveTo>
                  <a:cubicBezTo>
                    <a:pt x="3" y="194"/>
                    <a:pt x="3" y="194"/>
                    <a:pt x="2" y="194"/>
                  </a:cubicBezTo>
                  <a:cubicBezTo>
                    <a:pt x="2" y="194"/>
                    <a:pt x="2" y="194"/>
                    <a:pt x="2" y="194"/>
                  </a:cubicBezTo>
                  <a:cubicBezTo>
                    <a:pt x="2" y="194"/>
                    <a:pt x="3" y="194"/>
                    <a:pt x="3" y="194"/>
                  </a:cubicBezTo>
                  <a:cubicBezTo>
                    <a:pt x="3" y="194"/>
                    <a:pt x="3" y="194"/>
                    <a:pt x="3" y="194"/>
                  </a:cubicBezTo>
                  <a:close/>
                  <a:moveTo>
                    <a:pt x="84" y="194"/>
                  </a:moveTo>
                  <a:cubicBezTo>
                    <a:pt x="84" y="193"/>
                    <a:pt x="84" y="193"/>
                    <a:pt x="84" y="193"/>
                  </a:cubicBezTo>
                  <a:cubicBezTo>
                    <a:pt x="84" y="193"/>
                    <a:pt x="84" y="193"/>
                    <a:pt x="84" y="194"/>
                  </a:cubicBezTo>
                  <a:cubicBezTo>
                    <a:pt x="84" y="194"/>
                    <a:pt x="84" y="194"/>
                    <a:pt x="84" y="194"/>
                  </a:cubicBezTo>
                  <a:close/>
                  <a:moveTo>
                    <a:pt x="19" y="194"/>
                  </a:moveTo>
                  <a:cubicBezTo>
                    <a:pt x="20" y="194"/>
                    <a:pt x="20" y="195"/>
                    <a:pt x="21" y="195"/>
                  </a:cubicBezTo>
                  <a:lnTo>
                    <a:pt x="22" y="195"/>
                  </a:lnTo>
                  <a:cubicBezTo>
                    <a:pt x="23" y="193"/>
                    <a:pt x="22" y="193"/>
                    <a:pt x="22" y="192"/>
                  </a:cubicBezTo>
                  <a:cubicBezTo>
                    <a:pt x="21" y="192"/>
                    <a:pt x="20" y="192"/>
                    <a:pt x="19" y="193"/>
                  </a:cubicBezTo>
                  <a:lnTo>
                    <a:pt x="19"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2"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8" y="190"/>
                    <a:pt x="158" y="191"/>
                    <a:pt x="158" y="191"/>
                  </a:cubicBezTo>
                  <a:cubicBezTo>
                    <a:pt x="158" y="191"/>
                    <a:pt x="158" y="191"/>
                    <a:pt x="158" y="191"/>
                  </a:cubicBezTo>
                  <a:cubicBezTo>
                    <a:pt x="158" y="191"/>
                    <a:pt x="159" y="191"/>
                    <a:pt x="159" y="190"/>
                  </a:cubicBezTo>
                  <a:close/>
                  <a:moveTo>
                    <a:pt x="164" y="190"/>
                  </a:moveTo>
                  <a:cubicBezTo>
                    <a:pt x="163" y="190"/>
                    <a:pt x="163" y="190"/>
                    <a:pt x="162" y="190"/>
                  </a:cubicBezTo>
                  <a:cubicBezTo>
                    <a:pt x="162" y="190"/>
                    <a:pt x="162" y="191"/>
                    <a:pt x="162" y="191"/>
                  </a:cubicBezTo>
                  <a:cubicBezTo>
                    <a:pt x="162" y="191"/>
                    <a:pt x="162"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7"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6" y="164"/>
                  </a:lnTo>
                  <a:lnTo>
                    <a:pt x="26" y="164"/>
                  </a:lnTo>
                  <a:lnTo>
                    <a:pt x="26" y="165"/>
                  </a:lnTo>
                  <a:close/>
                  <a:moveTo>
                    <a:pt x="34" y="160"/>
                  </a:moveTo>
                  <a:cubicBezTo>
                    <a:pt x="35" y="159"/>
                    <a:pt x="35" y="159"/>
                    <a:pt x="34" y="158"/>
                  </a:cubicBezTo>
                  <a:cubicBezTo>
                    <a:pt x="34" y="159"/>
                    <a:pt x="34" y="159"/>
                    <a:pt x="34" y="159"/>
                  </a:cubicBezTo>
                  <a:cubicBezTo>
                    <a:pt x="33" y="159"/>
                    <a:pt x="33" y="159"/>
                    <a:pt x="33"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7" y="153"/>
                    <a:pt x="37" y="153"/>
                  </a:cubicBezTo>
                  <a:cubicBezTo>
                    <a:pt x="37" y="153"/>
                    <a:pt x="37" y="153"/>
                    <a:pt x="37" y="153"/>
                  </a:cubicBezTo>
                  <a:lnTo>
                    <a:pt x="38" y="153"/>
                  </a:lnTo>
                  <a:close/>
                  <a:moveTo>
                    <a:pt x="92" y="124"/>
                  </a:moveTo>
                  <a:cubicBezTo>
                    <a:pt x="92" y="124"/>
                    <a:pt x="92" y="123"/>
                    <a:pt x="92" y="123"/>
                  </a:cubicBezTo>
                  <a:cubicBezTo>
                    <a:pt x="91" y="123"/>
                    <a:pt x="91" y="123"/>
                    <a:pt x="90" y="123"/>
                  </a:cubicBezTo>
                  <a:cubicBezTo>
                    <a:pt x="90" y="124"/>
                    <a:pt x="90" y="124"/>
                    <a:pt x="91" y="124"/>
                  </a:cubicBezTo>
                  <a:cubicBezTo>
                    <a:pt x="92" y="125"/>
                    <a:pt x="92" y="125"/>
                    <a:pt x="92"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3" y="107"/>
                  </a:moveTo>
                  <a:lnTo>
                    <a:pt x="34" y="107"/>
                  </a:lnTo>
                  <a:lnTo>
                    <a:pt x="34" y="106"/>
                  </a:lnTo>
                  <a:lnTo>
                    <a:pt x="33" y="106"/>
                  </a:lnTo>
                  <a:lnTo>
                    <a:pt x="33" y="107"/>
                  </a:lnTo>
                  <a:close/>
                  <a:moveTo>
                    <a:pt x="114" y="90"/>
                  </a:moveTo>
                  <a:cubicBezTo>
                    <a:pt x="114" y="89"/>
                    <a:pt x="114" y="89"/>
                    <a:pt x="114" y="89"/>
                  </a:cubicBezTo>
                  <a:cubicBezTo>
                    <a:pt x="114" y="89"/>
                    <a:pt x="114" y="89"/>
                    <a:pt x="114" y="90"/>
                  </a:cubicBezTo>
                  <a:cubicBezTo>
                    <a:pt x="114" y="90"/>
                    <a:pt x="114" y="90"/>
                    <a:pt x="114" y="90"/>
                  </a:cubicBezTo>
                  <a:cubicBezTo>
                    <a:pt x="114" y="90"/>
                    <a:pt x="114" y="90"/>
                    <a:pt x="114" y="90"/>
                  </a:cubicBezTo>
                  <a:close/>
                  <a:moveTo>
                    <a:pt x="111" y="89"/>
                  </a:moveTo>
                  <a:cubicBezTo>
                    <a:pt x="111" y="89"/>
                    <a:pt x="111" y="88"/>
                    <a:pt x="110" y="88"/>
                  </a:cubicBezTo>
                  <a:cubicBezTo>
                    <a:pt x="110" y="88"/>
                    <a:pt x="110" y="88"/>
                    <a:pt x="109" y="88"/>
                  </a:cubicBezTo>
                  <a:cubicBezTo>
                    <a:pt x="109" y="89"/>
                    <a:pt x="109" y="90"/>
                    <a:pt x="111" y="89"/>
                  </a:cubicBezTo>
                  <a:close/>
                  <a:moveTo>
                    <a:pt x="93" y="84"/>
                  </a:moveTo>
                  <a:cubicBezTo>
                    <a:pt x="92" y="84"/>
                    <a:pt x="92" y="84"/>
                    <a:pt x="92" y="84"/>
                  </a:cubicBezTo>
                  <a:cubicBezTo>
                    <a:pt x="92" y="84"/>
                    <a:pt x="93" y="84"/>
                    <a:pt x="93" y="84"/>
                  </a:cubicBezTo>
                  <a:cubicBezTo>
                    <a:pt x="93" y="84"/>
                    <a:pt x="93" y="84"/>
                    <a:pt x="93" y="84"/>
                  </a:cubicBezTo>
                  <a:close/>
                  <a:moveTo>
                    <a:pt x="5" y="84"/>
                  </a:moveTo>
                  <a:cubicBezTo>
                    <a:pt x="5" y="84"/>
                    <a:pt x="6" y="84"/>
                    <a:pt x="6" y="84"/>
                  </a:cubicBezTo>
                  <a:cubicBezTo>
                    <a:pt x="6" y="84"/>
                    <a:pt x="7" y="84"/>
                    <a:pt x="6" y="83"/>
                  </a:cubicBezTo>
                  <a:lnTo>
                    <a:pt x="5" y="83"/>
                  </a:lnTo>
                  <a:lnTo>
                    <a:pt x="5" y="84"/>
                  </a:lnTo>
                  <a:close/>
                  <a:moveTo>
                    <a:pt x="109" y="86"/>
                  </a:moveTo>
                  <a:cubicBezTo>
                    <a:pt x="109" y="86"/>
                    <a:pt x="109" y="85"/>
                    <a:pt x="109" y="85"/>
                  </a:cubicBezTo>
                  <a:cubicBezTo>
                    <a:pt x="109" y="84"/>
                    <a:pt x="109" y="84"/>
                    <a:pt x="108" y="83"/>
                  </a:cubicBezTo>
                  <a:cubicBezTo>
                    <a:pt x="108" y="83"/>
                    <a:pt x="108" y="83"/>
                    <a:pt x="107" y="82"/>
                  </a:cubicBezTo>
                  <a:cubicBezTo>
                    <a:pt x="107" y="82"/>
                    <a:pt x="107" y="82"/>
                    <a:pt x="106" y="82"/>
                  </a:cubicBezTo>
                  <a:cubicBezTo>
                    <a:pt x="106"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5" y="77"/>
                  </a:moveTo>
                  <a:cubicBezTo>
                    <a:pt x="105" y="77"/>
                    <a:pt x="104" y="77"/>
                    <a:pt x="104" y="78"/>
                  </a:cubicBezTo>
                  <a:cubicBezTo>
                    <a:pt x="105" y="79"/>
                    <a:pt x="105" y="79"/>
                    <a:pt x="105" y="80"/>
                  </a:cubicBezTo>
                  <a:cubicBezTo>
                    <a:pt x="105" y="80"/>
                    <a:pt x="106" y="81"/>
                    <a:pt x="106" y="80"/>
                  </a:cubicBezTo>
                  <a:cubicBezTo>
                    <a:pt x="107" y="80"/>
                    <a:pt x="107" y="79"/>
                    <a:pt x="106" y="79"/>
                  </a:cubicBezTo>
                  <a:cubicBezTo>
                    <a:pt x="106" y="78"/>
                    <a:pt x="106" y="78"/>
                    <a:pt x="106" y="77"/>
                  </a:cubicBezTo>
                  <a:cubicBezTo>
                    <a:pt x="106" y="77"/>
                    <a:pt x="106" y="77"/>
                    <a:pt x="107" y="76"/>
                  </a:cubicBezTo>
                  <a:cubicBezTo>
                    <a:pt x="107" y="76"/>
                    <a:pt x="108" y="76"/>
                    <a:pt x="107" y="75"/>
                  </a:cubicBezTo>
                  <a:cubicBezTo>
                    <a:pt x="107" y="75"/>
                    <a:pt x="107" y="75"/>
                    <a:pt x="106" y="75"/>
                  </a:cubicBezTo>
                  <a:cubicBezTo>
                    <a:pt x="106" y="75"/>
                    <a:pt x="106" y="76"/>
                    <a:pt x="106" y="76"/>
                  </a:cubicBezTo>
                  <a:cubicBezTo>
                    <a:pt x="105" y="76"/>
                    <a:pt x="105" y="76"/>
                    <a:pt x="105" y="77"/>
                  </a:cubicBezTo>
                  <a:close/>
                  <a:moveTo>
                    <a:pt x="19" y="73"/>
                  </a:moveTo>
                  <a:cubicBezTo>
                    <a:pt x="20" y="73"/>
                    <a:pt x="21" y="73"/>
                    <a:pt x="22" y="73"/>
                  </a:cubicBezTo>
                  <a:cubicBezTo>
                    <a:pt x="22" y="73"/>
                    <a:pt x="23" y="72"/>
                    <a:pt x="22" y="71"/>
                  </a:cubicBezTo>
                  <a:lnTo>
                    <a:pt x="21" y="71"/>
                  </a:lnTo>
                  <a:cubicBezTo>
                    <a:pt x="20" y="71"/>
                    <a:pt x="20" y="71"/>
                    <a:pt x="19" y="71"/>
                  </a:cubicBezTo>
                  <a:lnTo>
                    <a:pt x="19" y="73"/>
                  </a:lnTo>
                  <a:close/>
                  <a:moveTo>
                    <a:pt x="150" y="68"/>
                  </a:moveTo>
                  <a:lnTo>
                    <a:pt x="149" y="68"/>
                  </a:lnTo>
                  <a:cubicBezTo>
                    <a:pt x="149" y="68"/>
                    <a:pt x="149" y="69"/>
                    <a:pt x="148" y="69"/>
                  </a:cubicBezTo>
                  <a:cubicBezTo>
                    <a:pt x="149" y="69"/>
                    <a:pt x="149" y="69"/>
                    <a:pt x="149" y="69"/>
                  </a:cubicBezTo>
                  <a:cubicBezTo>
                    <a:pt x="150" y="69"/>
                    <a:pt x="150" y="69"/>
                    <a:pt x="150" y="68"/>
                  </a:cubicBezTo>
                  <a:close/>
                  <a:moveTo>
                    <a:pt x="145" y="68"/>
                  </a:moveTo>
                  <a:cubicBezTo>
                    <a:pt x="144" y="68"/>
                    <a:pt x="144"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3"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6" y="63"/>
                    <a:pt x="166" y="63"/>
                  </a:cubicBezTo>
                  <a:cubicBezTo>
                    <a:pt x="165" y="63"/>
                    <a:pt x="165" y="63"/>
                    <a:pt x="165" y="64"/>
                  </a:cubicBezTo>
                  <a:cubicBezTo>
                    <a:pt x="165" y="64"/>
                    <a:pt x="166" y="64"/>
                    <a:pt x="165" y="64"/>
                  </a:cubicBezTo>
                  <a:lnTo>
                    <a:pt x="166" y="64"/>
                  </a:lnTo>
                  <a:close/>
                  <a:moveTo>
                    <a:pt x="158" y="65"/>
                  </a:moveTo>
                  <a:cubicBezTo>
                    <a:pt x="158" y="63"/>
                    <a:pt x="158" y="63"/>
                    <a:pt x="157" y="63"/>
                  </a:cubicBezTo>
                  <a:cubicBezTo>
                    <a:pt x="157" y="64"/>
                    <a:pt x="157"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8" y="63"/>
                  </a:cubicBezTo>
                  <a:cubicBezTo>
                    <a:pt x="148" y="63"/>
                    <a:pt x="148" y="63"/>
                    <a:pt x="148" y="63"/>
                  </a:cubicBezTo>
                  <a:cubicBezTo>
                    <a:pt x="148" y="63"/>
                    <a:pt x="148" y="63"/>
                    <a:pt x="148" y="63"/>
                  </a:cubicBezTo>
                  <a:close/>
                  <a:moveTo>
                    <a:pt x="25" y="65"/>
                  </a:moveTo>
                  <a:cubicBezTo>
                    <a:pt x="25" y="64"/>
                    <a:pt x="25" y="64"/>
                    <a:pt x="25" y="63"/>
                  </a:cubicBezTo>
                  <a:cubicBezTo>
                    <a:pt x="25" y="63"/>
                    <a:pt x="24" y="63"/>
                    <a:pt x="24" y="63"/>
                  </a:cubicBezTo>
                  <a:cubicBezTo>
                    <a:pt x="23" y="63"/>
                    <a:pt x="23" y="63"/>
                    <a:pt x="23" y="64"/>
                  </a:cubicBezTo>
                  <a:cubicBezTo>
                    <a:pt x="23" y="65"/>
                    <a:pt x="24" y="65"/>
                    <a:pt x="25" y="65"/>
                  </a:cubicBezTo>
                  <a:close/>
                  <a:moveTo>
                    <a:pt x="165" y="63"/>
                  </a:moveTo>
                  <a:cubicBezTo>
                    <a:pt x="165" y="63"/>
                    <a:pt x="165" y="62"/>
                    <a:pt x="164" y="62"/>
                  </a:cubicBezTo>
                  <a:cubicBezTo>
                    <a:pt x="164" y="62"/>
                    <a:pt x="163" y="62"/>
                    <a:pt x="163" y="63"/>
                  </a:cubicBezTo>
                  <a:cubicBezTo>
                    <a:pt x="164" y="63"/>
                    <a:pt x="164" y="63"/>
                    <a:pt x="164" y="63"/>
                  </a:cubicBezTo>
                  <a:lnTo>
                    <a:pt x="165" y="63"/>
                  </a:lnTo>
                  <a:close/>
                  <a:moveTo>
                    <a:pt x="157" y="63"/>
                  </a:moveTo>
                  <a:cubicBezTo>
                    <a:pt x="157" y="62"/>
                    <a:pt x="157" y="62"/>
                    <a:pt x="158" y="62"/>
                  </a:cubicBezTo>
                  <a:cubicBezTo>
                    <a:pt x="158" y="62"/>
                    <a:pt x="158" y="62"/>
                    <a:pt x="157" y="62"/>
                  </a:cubicBezTo>
                  <a:cubicBezTo>
                    <a:pt x="157" y="61"/>
                    <a:pt x="157" y="61"/>
                    <a:pt x="157" y="61"/>
                  </a:cubicBezTo>
                  <a:lnTo>
                    <a:pt x="157" y="62"/>
                  </a:lnTo>
                  <a:cubicBezTo>
                    <a:pt x="157" y="62"/>
                    <a:pt x="157" y="63"/>
                    <a:pt x="157" y="63"/>
                  </a:cubicBezTo>
                  <a:close/>
                  <a:moveTo>
                    <a:pt x="154" y="63"/>
                  </a:moveTo>
                  <a:cubicBezTo>
                    <a:pt x="154" y="62"/>
                    <a:pt x="154" y="62"/>
                    <a:pt x="154" y="61"/>
                  </a:cubicBezTo>
                  <a:cubicBezTo>
                    <a:pt x="153" y="61"/>
                    <a:pt x="153" y="61"/>
                    <a:pt x="152" y="61"/>
                  </a:cubicBezTo>
                  <a:cubicBezTo>
                    <a:pt x="152" y="62"/>
                    <a:pt x="153" y="63"/>
                    <a:pt x="154" y="63"/>
                  </a:cubicBezTo>
                  <a:close/>
                  <a:moveTo>
                    <a:pt x="131" y="61"/>
                  </a:moveTo>
                  <a:cubicBezTo>
                    <a:pt x="131" y="62"/>
                    <a:pt x="132" y="62"/>
                    <a:pt x="132" y="63"/>
                  </a:cubicBezTo>
                  <a:cubicBezTo>
                    <a:pt x="133" y="63"/>
                    <a:pt x="133" y="63"/>
                    <a:pt x="134" y="62"/>
                  </a:cubicBezTo>
                  <a:cubicBezTo>
                    <a:pt x="134" y="62"/>
                    <a:pt x="134" y="61"/>
                    <a:pt x="133" y="61"/>
                  </a:cubicBezTo>
                  <a:cubicBezTo>
                    <a:pt x="132" y="61"/>
                    <a:pt x="132" y="61"/>
                    <a:pt x="131" y="61"/>
                  </a:cubicBezTo>
                  <a:close/>
                  <a:moveTo>
                    <a:pt x="160" y="60"/>
                  </a:moveTo>
                  <a:cubicBezTo>
                    <a:pt x="160" y="60"/>
                    <a:pt x="160" y="59"/>
                    <a:pt x="159" y="59"/>
                  </a:cubicBezTo>
                  <a:cubicBezTo>
                    <a:pt x="159" y="59"/>
                    <a:pt x="158" y="59"/>
                    <a:pt x="159" y="60"/>
                  </a:cubicBezTo>
                  <a:cubicBezTo>
                    <a:pt x="159" y="60"/>
                    <a:pt x="159" y="60"/>
                    <a:pt x="159" y="60"/>
                  </a:cubicBezTo>
                  <a:lnTo>
                    <a:pt x="160" y="60"/>
                  </a:lnTo>
                  <a:close/>
                  <a:moveTo>
                    <a:pt x="127" y="58"/>
                  </a:moveTo>
                  <a:cubicBezTo>
                    <a:pt x="127" y="58"/>
                    <a:pt x="127" y="58"/>
                    <a:pt x="127" y="58"/>
                  </a:cubicBezTo>
                  <a:cubicBezTo>
                    <a:pt x="126" y="58"/>
                    <a:pt x="126" y="58"/>
                    <a:pt x="127" y="58"/>
                  </a:cubicBezTo>
                  <a:cubicBezTo>
                    <a:pt x="127" y="59"/>
                    <a:pt x="127" y="59"/>
                    <a:pt x="127" y="58"/>
                  </a:cubicBezTo>
                  <a:cubicBezTo>
                    <a:pt x="127" y="58"/>
                    <a:pt x="127" y="58"/>
                    <a:pt x="127" y="58"/>
                  </a:cubicBezTo>
                  <a:close/>
                  <a:moveTo>
                    <a:pt x="135" y="57"/>
                  </a:moveTo>
                  <a:cubicBezTo>
                    <a:pt x="135" y="57"/>
                    <a:pt x="134" y="57"/>
                    <a:pt x="134" y="57"/>
                  </a:cubicBezTo>
                  <a:cubicBezTo>
                    <a:pt x="134" y="57"/>
                    <a:pt x="134" y="57"/>
                    <a:pt x="134" y="57"/>
                  </a:cubicBezTo>
                  <a:cubicBezTo>
                    <a:pt x="134" y="57"/>
                    <a:pt x="134" y="57"/>
                    <a:pt x="135" y="57"/>
                  </a:cubicBezTo>
                  <a:cubicBezTo>
                    <a:pt x="135" y="57"/>
                    <a:pt x="135" y="57"/>
                    <a:pt x="135" y="57"/>
                  </a:cubicBezTo>
                  <a:close/>
                  <a:moveTo>
                    <a:pt x="37" y="57"/>
                  </a:moveTo>
                  <a:cubicBezTo>
                    <a:pt x="37" y="57"/>
                    <a:pt x="37" y="57"/>
                    <a:pt x="36" y="57"/>
                  </a:cubicBezTo>
                  <a:cubicBezTo>
                    <a:pt x="36" y="57"/>
                    <a:pt x="36" y="57"/>
                    <a:pt x="36" y="57"/>
                  </a:cubicBezTo>
                  <a:cubicBezTo>
                    <a:pt x="36" y="57"/>
                    <a:pt x="37" y="57"/>
                    <a:pt x="37" y="57"/>
                  </a:cubicBezTo>
                  <a:cubicBezTo>
                    <a:pt x="37" y="57"/>
                    <a:pt x="37" y="57"/>
                    <a:pt x="37" y="57"/>
                  </a:cubicBezTo>
                  <a:close/>
                  <a:moveTo>
                    <a:pt x="94" y="61"/>
                  </a:moveTo>
                  <a:cubicBezTo>
                    <a:pt x="95" y="61"/>
                    <a:pt x="95" y="61"/>
                    <a:pt x="96" y="60"/>
                  </a:cubicBezTo>
                  <a:cubicBezTo>
                    <a:pt x="96" y="60"/>
                    <a:pt x="96" y="60"/>
                    <a:pt x="97" y="60"/>
                  </a:cubicBezTo>
                  <a:cubicBezTo>
                    <a:pt x="97" y="59"/>
                    <a:pt x="96" y="58"/>
                    <a:pt x="95" y="58"/>
                  </a:cubicBezTo>
                  <a:cubicBezTo>
                    <a:pt x="95" y="57"/>
                    <a:pt x="94" y="57"/>
                    <a:pt x="94" y="56"/>
                  </a:cubicBezTo>
                  <a:cubicBezTo>
                    <a:pt x="93" y="57"/>
                    <a:pt x="93" y="57"/>
                    <a:pt x="94" y="58"/>
                  </a:cubicBezTo>
                  <a:cubicBezTo>
                    <a:pt x="94" y="59"/>
                    <a:pt x="94" y="60"/>
                    <a:pt x="94" y="61"/>
                  </a:cubicBezTo>
                  <a:close/>
                  <a:moveTo>
                    <a:pt x="131" y="54"/>
                  </a:moveTo>
                  <a:cubicBezTo>
                    <a:pt x="130" y="54"/>
                    <a:pt x="130" y="54"/>
                    <a:pt x="130" y="54"/>
                  </a:cubicBezTo>
                  <a:cubicBezTo>
                    <a:pt x="130"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3" y="53"/>
                  </a:cubicBezTo>
                  <a:cubicBezTo>
                    <a:pt x="133"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8" y="54"/>
                    <a:pt x="138" y="54"/>
                    <a:pt x="138" y="54"/>
                  </a:cubicBezTo>
                  <a:cubicBezTo>
                    <a:pt x="138" y="54"/>
                    <a:pt x="137" y="53"/>
                    <a:pt x="137" y="53"/>
                  </a:cubicBezTo>
                  <a:cubicBezTo>
                    <a:pt x="137" y="53"/>
                    <a:pt x="137" y="52"/>
                    <a:pt x="136"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59" y="51"/>
                  </a:lnTo>
                  <a:cubicBezTo>
                    <a:pt x="159"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39" y="51"/>
                    <a:pt x="139" y="51"/>
                    <a:pt x="140" y="51"/>
                  </a:cubicBezTo>
                  <a:cubicBezTo>
                    <a:pt x="140" y="51"/>
                    <a:pt x="140" y="51"/>
                    <a:pt x="140" y="51"/>
                  </a:cubicBezTo>
                  <a:cubicBezTo>
                    <a:pt x="141" y="51"/>
                    <a:pt x="141" y="51"/>
                    <a:pt x="141" y="51"/>
                  </a:cubicBezTo>
                  <a:cubicBezTo>
                    <a:pt x="141" y="51"/>
                    <a:pt x="141" y="51"/>
                    <a:pt x="141" y="51"/>
                  </a:cubicBezTo>
                  <a:cubicBezTo>
                    <a:pt x="141" y="50"/>
                    <a:pt x="140"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2"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2" y="49"/>
                    <a:pt x="72" y="49"/>
                    <a:pt x="72" y="49"/>
                  </a:cubicBezTo>
                  <a:close/>
                  <a:moveTo>
                    <a:pt x="149" y="49"/>
                  </a:moveTo>
                  <a:cubicBezTo>
                    <a:pt x="149" y="49"/>
                    <a:pt x="149" y="49"/>
                    <a:pt x="149" y="50"/>
                  </a:cubicBezTo>
                  <a:cubicBezTo>
                    <a:pt x="149"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4" y="54"/>
                    <a:pt x="125" y="55"/>
                    <a:pt x="125" y="55"/>
                  </a:cubicBezTo>
                  <a:cubicBezTo>
                    <a:pt x="125" y="56"/>
                    <a:pt x="125" y="56"/>
                    <a:pt x="126" y="56"/>
                  </a:cubicBezTo>
                  <a:cubicBezTo>
                    <a:pt x="126" y="55"/>
                    <a:pt x="127" y="54"/>
                    <a:pt x="127" y="54"/>
                  </a:cubicBezTo>
                  <a:cubicBezTo>
                    <a:pt x="128" y="53"/>
                    <a:pt x="128" y="52"/>
                    <a:pt x="128" y="51"/>
                  </a:cubicBezTo>
                  <a:cubicBezTo>
                    <a:pt x="128" y="50"/>
                    <a:pt x="127" y="50"/>
                    <a:pt x="127" y="50"/>
                  </a:cubicBezTo>
                  <a:cubicBezTo>
                    <a:pt x="127" y="50"/>
                    <a:pt x="127" y="50"/>
                    <a:pt x="127" y="49"/>
                  </a:cubicBezTo>
                  <a:cubicBezTo>
                    <a:pt x="126" y="50"/>
                    <a:pt x="125" y="50"/>
                    <a:pt x="125" y="49"/>
                  </a:cubicBezTo>
                  <a:cubicBezTo>
                    <a:pt x="124" y="49"/>
                    <a:pt x="124" y="48"/>
                    <a:pt x="123" y="48"/>
                  </a:cubicBezTo>
                  <a:cubicBezTo>
                    <a:pt x="122" y="49"/>
                    <a:pt x="122" y="50"/>
                    <a:pt x="123" y="50"/>
                  </a:cubicBezTo>
                  <a:cubicBezTo>
                    <a:pt x="123" y="50"/>
                    <a:pt x="123" y="51"/>
                    <a:pt x="124" y="51"/>
                  </a:cubicBezTo>
                  <a:close/>
                  <a:moveTo>
                    <a:pt x="8" y="48"/>
                  </a:moveTo>
                  <a:cubicBezTo>
                    <a:pt x="8" y="48"/>
                    <a:pt x="8" y="48"/>
                    <a:pt x="9" y="48"/>
                  </a:cubicBezTo>
                  <a:cubicBezTo>
                    <a:pt x="9" y="48"/>
                    <a:pt x="9" y="47"/>
                    <a:pt x="9" y="47"/>
                  </a:cubicBezTo>
                  <a:lnTo>
                    <a:pt x="8" y="47"/>
                  </a:lnTo>
                  <a:lnTo>
                    <a:pt x="8" y="48"/>
                  </a:lnTo>
                  <a:close/>
                  <a:moveTo>
                    <a:pt x="158" y="47"/>
                  </a:moveTo>
                  <a:cubicBezTo>
                    <a:pt x="158" y="47"/>
                    <a:pt x="158"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5" y="47"/>
                    <a:pt x="156" y="47"/>
                  </a:cubicBezTo>
                  <a:lnTo>
                    <a:pt x="156" y="45"/>
                  </a:lnTo>
                  <a:cubicBezTo>
                    <a:pt x="155" y="45"/>
                    <a:pt x="154" y="46"/>
                    <a:pt x="154" y="46"/>
                  </a:cubicBezTo>
                  <a:close/>
                  <a:moveTo>
                    <a:pt x="65" y="46"/>
                  </a:moveTo>
                  <a:cubicBezTo>
                    <a:pt x="65" y="45"/>
                    <a:pt x="65" y="45"/>
                    <a:pt x="64" y="45"/>
                  </a:cubicBezTo>
                  <a:cubicBezTo>
                    <a:pt x="64" y="45"/>
                    <a:pt x="63" y="45"/>
                    <a:pt x="63" y="45"/>
                  </a:cubicBezTo>
                  <a:cubicBezTo>
                    <a:pt x="63" y="46"/>
                    <a:pt x="63" y="46"/>
                    <a:pt x="63" y="46"/>
                  </a:cubicBezTo>
                  <a:cubicBezTo>
                    <a:pt x="63"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1" y="47"/>
                    <a:pt x="132" y="47"/>
                  </a:cubicBezTo>
                  <a:cubicBezTo>
                    <a:pt x="133" y="47"/>
                    <a:pt x="133" y="47"/>
                    <a:pt x="134" y="47"/>
                  </a:cubicBezTo>
                  <a:cubicBezTo>
                    <a:pt x="134"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39" y="48"/>
                  </a:cubicBezTo>
                  <a:cubicBezTo>
                    <a:pt x="140" y="47"/>
                    <a:pt x="139"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3"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5" y="43"/>
                    <a:pt x="155" y="44"/>
                  </a:cubicBezTo>
                  <a:cubicBezTo>
                    <a:pt x="156" y="44"/>
                    <a:pt x="156" y="45"/>
                    <a:pt x="157" y="44"/>
                  </a:cubicBezTo>
                  <a:close/>
                  <a:moveTo>
                    <a:pt x="129" y="44"/>
                  </a:moveTo>
                  <a:cubicBezTo>
                    <a:pt x="129" y="44"/>
                    <a:pt x="130" y="44"/>
                    <a:pt x="130" y="44"/>
                  </a:cubicBezTo>
                  <a:cubicBezTo>
                    <a:pt x="130" y="43"/>
                    <a:pt x="130" y="43"/>
                    <a:pt x="130" y="43"/>
                  </a:cubicBezTo>
                  <a:cubicBezTo>
                    <a:pt x="130"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7"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0" y="38"/>
                    <a:pt x="151" y="38"/>
                  </a:cubicBezTo>
                  <a:cubicBezTo>
                    <a:pt x="152" y="38"/>
                    <a:pt x="152" y="39"/>
                    <a:pt x="152" y="40"/>
                  </a:cubicBezTo>
                  <a:cubicBezTo>
                    <a:pt x="152" y="40"/>
                    <a:pt x="152" y="41"/>
                    <a:pt x="152" y="41"/>
                  </a:cubicBezTo>
                  <a:cubicBezTo>
                    <a:pt x="152" y="41"/>
                    <a:pt x="152" y="41"/>
                    <a:pt x="153" y="41"/>
                  </a:cubicBezTo>
                  <a:cubicBezTo>
                    <a:pt x="154" y="41"/>
                    <a:pt x="154" y="41"/>
                    <a:pt x="154" y="41"/>
                  </a:cubicBezTo>
                  <a:cubicBezTo>
                    <a:pt x="154" y="40"/>
                    <a:pt x="154"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0" y="37"/>
                    <a:pt x="150" y="37"/>
                    <a:pt x="150" y="37"/>
                  </a:cubicBezTo>
                  <a:cubicBezTo>
                    <a:pt x="149" y="37"/>
                    <a:pt x="149" y="37"/>
                    <a:pt x="149" y="37"/>
                  </a:cubicBezTo>
                  <a:cubicBezTo>
                    <a:pt x="149" y="37"/>
                    <a:pt x="148" y="38"/>
                    <a:pt x="148" y="38"/>
                  </a:cubicBezTo>
                  <a:close/>
                  <a:moveTo>
                    <a:pt x="159" y="41"/>
                  </a:moveTo>
                  <a:cubicBezTo>
                    <a:pt x="159" y="41"/>
                    <a:pt x="160" y="41"/>
                    <a:pt x="160" y="41"/>
                  </a:cubicBezTo>
                  <a:cubicBezTo>
                    <a:pt x="161" y="40"/>
                    <a:pt x="161" y="40"/>
                    <a:pt x="161" y="40"/>
                  </a:cubicBezTo>
                  <a:cubicBezTo>
                    <a:pt x="162" y="39"/>
                    <a:pt x="161" y="39"/>
                    <a:pt x="161" y="39"/>
                  </a:cubicBezTo>
                  <a:cubicBezTo>
                    <a:pt x="161" y="38"/>
                    <a:pt x="161" y="38"/>
                    <a:pt x="161" y="37"/>
                  </a:cubicBezTo>
                  <a:cubicBezTo>
                    <a:pt x="160" y="37"/>
                    <a:pt x="160" y="37"/>
                    <a:pt x="159" y="37"/>
                  </a:cubicBezTo>
                  <a:cubicBezTo>
                    <a:pt x="159" y="37"/>
                    <a:pt x="159" y="37"/>
                    <a:pt x="158" y="37"/>
                  </a:cubicBezTo>
                  <a:cubicBezTo>
                    <a:pt x="158" y="37"/>
                    <a:pt x="158" y="37"/>
                    <a:pt x="158" y="38"/>
                  </a:cubicBezTo>
                  <a:cubicBezTo>
                    <a:pt x="159" y="38"/>
                    <a:pt x="159" y="39"/>
                    <a:pt x="159" y="39"/>
                  </a:cubicBezTo>
                  <a:cubicBezTo>
                    <a:pt x="160" y="39"/>
                    <a:pt x="160" y="40"/>
                    <a:pt x="160" y="40"/>
                  </a:cubicBezTo>
                  <a:cubicBezTo>
                    <a:pt x="160" y="40"/>
                    <a:pt x="159" y="41"/>
                    <a:pt x="159" y="41"/>
                  </a:cubicBezTo>
                  <a:close/>
                  <a:moveTo>
                    <a:pt x="122" y="38"/>
                  </a:moveTo>
                  <a:cubicBezTo>
                    <a:pt x="122" y="40"/>
                    <a:pt x="122" y="41"/>
                    <a:pt x="123" y="42"/>
                  </a:cubicBezTo>
                  <a:cubicBezTo>
                    <a:pt x="123" y="42"/>
                    <a:pt x="122" y="42"/>
                    <a:pt x="122" y="42"/>
                  </a:cubicBezTo>
                  <a:cubicBezTo>
                    <a:pt x="122" y="42"/>
                    <a:pt x="121" y="42"/>
                    <a:pt x="121" y="43"/>
                  </a:cubicBezTo>
                  <a:cubicBezTo>
                    <a:pt x="121" y="44"/>
                    <a:pt x="122" y="44"/>
                    <a:pt x="122" y="45"/>
                  </a:cubicBezTo>
                  <a:cubicBezTo>
                    <a:pt x="122"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5" y="46"/>
                  </a:cubicBezTo>
                  <a:cubicBezTo>
                    <a:pt x="125" y="46"/>
                    <a:pt x="125" y="45"/>
                    <a:pt x="125" y="45"/>
                  </a:cubicBezTo>
                  <a:cubicBezTo>
                    <a:pt x="125" y="44"/>
                    <a:pt x="125"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4" y="39"/>
                  </a:cubicBezTo>
                  <a:cubicBezTo>
                    <a:pt x="124" y="39"/>
                    <a:pt x="124" y="39"/>
                    <a:pt x="124" y="38"/>
                  </a:cubicBezTo>
                  <a:cubicBezTo>
                    <a:pt x="125" y="38"/>
                    <a:pt x="125" y="38"/>
                    <a:pt x="126" y="38"/>
                  </a:cubicBezTo>
                  <a:cubicBezTo>
                    <a:pt x="127" y="38"/>
                    <a:pt x="127" y="37"/>
                    <a:pt x="127" y="37"/>
                  </a:cubicBezTo>
                  <a:cubicBezTo>
                    <a:pt x="126" y="37"/>
                    <a:pt x="125" y="37"/>
                    <a:pt x="124" y="37"/>
                  </a:cubicBezTo>
                  <a:cubicBezTo>
                    <a:pt x="123" y="37"/>
                    <a:pt x="123" y="38"/>
                    <a:pt x="122" y="38"/>
                  </a:cubicBezTo>
                  <a:close/>
                  <a:moveTo>
                    <a:pt x="120" y="36"/>
                  </a:moveTo>
                  <a:cubicBezTo>
                    <a:pt x="121" y="36"/>
                    <a:pt x="121" y="36"/>
                    <a:pt x="121" y="36"/>
                  </a:cubicBezTo>
                  <a:cubicBezTo>
                    <a:pt x="121" y="35"/>
                    <a:pt x="121" y="35"/>
                    <a:pt x="120" y="35"/>
                  </a:cubicBezTo>
                  <a:cubicBezTo>
                    <a:pt x="120"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5"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39" y="37"/>
                    <a:pt x="140" y="36"/>
                    <a:pt x="140" y="36"/>
                  </a:cubicBezTo>
                  <a:cubicBezTo>
                    <a:pt x="140" y="35"/>
                    <a:pt x="139" y="35"/>
                    <a:pt x="139" y="35"/>
                  </a:cubicBezTo>
                  <a:cubicBezTo>
                    <a:pt x="139" y="34"/>
                    <a:pt x="139" y="34"/>
                    <a:pt x="139" y="34"/>
                  </a:cubicBezTo>
                  <a:cubicBezTo>
                    <a:pt x="138" y="35"/>
                    <a:pt x="138" y="35"/>
                    <a:pt x="138" y="36"/>
                  </a:cubicBezTo>
                  <a:cubicBezTo>
                    <a:pt x="138" y="37"/>
                    <a:pt x="138" y="38"/>
                    <a:pt x="139" y="38"/>
                  </a:cubicBezTo>
                  <a:close/>
                  <a:moveTo>
                    <a:pt x="160" y="34"/>
                  </a:moveTo>
                  <a:cubicBezTo>
                    <a:pt x="160"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6"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2"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4"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3"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8" y="32"/>
                    <a:pt x="119" y="32"/>
                    <a:pt x="120" y="32"/>
                  </a:cubicBezTo>
                  <a:lnTo>
                    <a:pt x="120" y="30"/>
                  </a:lnTo>
                  <a:close/>
                  <a:moveTo>
                    <a:pt x="8" y="31"/>
                  </a:moveTo>
                  <a:cubicBezTo>
                    <a:pt x="9" y="30"/>
                    <a:pt x="8" y="30"/>
                    <a:pt x="8" y="30"/>
                  </a:cubicBezTo>
                  <a:cubicBezTo>
                    <a:pt x="8" y="30"/>
                    <a:pt x="7" y="30"/>
                    <a:pt x="7" y="30"/>
                  </a:cubicBezTo>
                  <a:cubicBezTo>
                    <a:pt x="7" y="31"/>
                    <a:pt x="7" y="31"/>
                    <a:pt x="8"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6" y="31"/>
                  </a:moveTo>
                  <a:cubicBezTo>
                    <a:pt x="157" y="31"/>
                    <a:pt x="157" y="31"/>
                    <a:pt x="157" y="31"/>
                  </a:cubicBezTo>
                  <a:cubicBezTo>
                    <a:pt x="157" y="31"/>
                    <a:pt x="158" y="31"/>
                    <a:pt x="158" y="31"/>
                  </a:cubicBezTo>
                  <a:cubicBezTo>
                    <a:pt x="158" y="32"/>
                    <a:pt x="158" y="32"/>
                    <a:pt x="158" y="32"/>
                  </a:cubicBezTo>
                  <a:cubicBezTo>
                    <a:pt x="158" y="32"/>
                    <a:pt x="159" y="32"/>
                    <a:pt x="159" y="32"/>
                  </a:cubicBezTo>
                  <a:cubicBezTo>
                    <a:pt x="159" y="31"/>
                    <a:pt x="159" y="31"/>
                    <a:pt x="159" y="31"/>
                  </a:cubicBezTo>
                  <a:cubicBezTo>
                    <a:pt x="158" y="30"/>
                    <a:pt x="158" y="29"/>
                    <a:pt x="158" y="29"/>
                  </a:cubicBezTo>
                  <a:lnTo>
                    <a:pt x="156" y="28"/>
                  </a:lnTo>
                  <a:lnTo>
                    <a:pt x="156"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49"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1" y="27"/>
                    <a:pt x="11" y="26"/>
                    <a:pt x="11" y="26"/>
                  </a:cubicBezTo>
                  <a:cubicBezTo>
                    <a:pt x="10" y="26"/>
                    <a:pt x="10" y="27"/>
                    <a:pt x="10" y="28"/>
                  </a:cubicBezTo>
                  <a:cubicBezTo>
                    <a:pt x="10" y="28"/>
                    <a:pt x="10" y="29"/>
                    <a:pt x="10" y="29"/>
                  </a:cubicBezTo>
                  <a:close/>
                  <a:moveTo>
                    <a:pt x="153" y="27"/>
                  </a:moveTo>
                  <a:cubicBezTo>
                    <a:pt x="153" y="26"/>
                    <a:pt x="153" y="26"/>
                    <a:pt x="153" y="26"/>
                  </a:cubicBezTo>
                  <a:cubicBezTo>
                    <a:pt x="152" y="26"/>
                    <a:pt x="152" y="26"/>
                    <a:pt x="152" y="26"/>
                  </a:cubicBezTo>
                  <a:cubicBezTo>
                    <a:pt x="152" y="26"/>
                    <a:pt x="152" y="26"/>
                    <a:pt x="151"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0" y="27"/>
                  </a:lnTo>
                  <a:cubicBezTo>
                    <a:pt x="40" y="26"/>
                    <a:pt x="40" y="26"/>
                    <a:pt x="39" y="26"/>
                  </a:cubicBezTo>
                  <a:lnTo>
                    <a:pt x="39" y="27"/>
                  </a:lnTo>
                  <a:close/>
                  <a:moveTo>
                    <a:pt x="16" y="29"/>
                  </a:moveTo>
                  <a:cubicBezTo>
                    <a:pt x="16" y="28"/>
                    <a:pt x="16" y="28"/>
                    <a:pt x="17" y="27"/>
                  </a:cubicBezTo>
                  <a:cubicBezTo>
                    <a:pt x="17" y="27"/>
                    <a:pt x="17" y="26"/>
                    <a:pt x="17" y="26"/>
                  </a:cubicBezTo>
                  <a:cubicBezTo>
                    <a:pt x="17" y="25"/>
                    <a:pt x="16" y="25"/>
                    <a:pt x="16" y="26"/>
                  </a:cubicBezTo>
                  <a:cubicBezTo>
                    <a:pt x="15" y="26"/>
                    <a:pt x="15" y="26"/>
                    <a:pt x="15" y="27"/>
                  </a:cubicBezTo>
                  <a:cubicBezTo>
                    <a:pt x="14"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1"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8" y="24"/>
                  </a:cubicBezTo>
                  <a:cubicBezTo>
                    <a:pt x="18" y="26"/>
                    <a:pt x="19" y="26"/>
                    <a:pt x="19" y="26"/>
                  </a:cubicBezTo>
                  <a:cubicBezTo>
                    <a:pt x="19" y="26"/>
                    <a:pt x="20" y="26"/>
                    <a:pt x="21" y="26"/>
                  </a:cubicBezTo>
                  <a:close/>
                  <a:moveTo>
                    <a:pt x="15" y="24"/>
                  </a:moveTo>
                  <a:cubicBezTo>
                    <a:pt x="15" y="24"/>
                    <a:pt x="15" y="24"/>
                    <a:pt x="15" y="24"/>
                  </a:cubicBezTo>
                  <a:cubicBezTo>
                    <a:pt x="15" y="24"/>
                    <a:pt x="15" y="24"/>
                    <a:pt x="14" y="24"/>
                  </a:cubicBezTo>
                  <a:cubicBezTo>
                    <a:pt x="15" y="24"/>
                    <a:pt x="15" y="24"/>
                    <a:pt x="15" y="24"/>
                  </a:cubicBezTo>
                  <a:close/>
                  <a:moveTo>
                    <a:pt x="149" y="25"/>
                  </a:moveTo>
                  <a:cubicBezTo>
                    <a:pt x="149" y="24"/>
                    <a:pt x="149" y="24"/>
                    <a:pt x="148" y="24"/>
                  </a:cubicBezTo>
                  <a:cubicBezTo>
                    <a:pt x="147" y="24"/>
                    <a:pt x="148" y="25"/>
                    <a:pt x="148" y="25"/>
                  </a:cubicBezTo>
                  <a:cubicBezTo>
                    <a:pt x="148" y="26"/>
                    <a:pt x="149" y="25"/>
                    <a:pt x="149" y="25"/>
                  </a:cubicBezTo>
                  <a:close/>
                  <a:moveTo>
                    <a:pt x="73" y="24"/>
                  </a:moveTo>
                  <a:cubicBezTo>
                    <a:pt x="72" y="24"/>
                    <a:pt x="72" y="24"/>
                    <a:pt x="72" y="24"/>
                  </a:cubicBezTo>
                  <a:cubicBezTo>
                    <a:pt x="72" y="24"/>
                    <a:pt x="72" y="24"/>
                    <a:pt x="72" y="24"/>
                  </a:cubicBezTo>
                  <a:cubicBezTo>
                    <a:pt x="72" y="24"/>
                    <a:pt x="72" y="24"/>
                    <a:pt x="72" y="24"/>
                  </a:cubicBezTo>
                  <a:cubicBezTo>
                    <a:pt x="73" y="24"/>
                    <a:pt x="73" y="24"/>
                    <a:pt x="73" y="24"/>
                  </a:cubicBezTo>
                  <a:close/>
                  <a:moveTo>
                    <a:pt x="49" y="25"/>
                  </a:moveTo>
                  <a:cubicBezTo>
                    <a:pt x="49" y="24"/>
                    <a:pt x="49" y="24"/>
                    <a:pt x="48" y="24"/>
                  </a:cubicBezTo>
                  <a:cubicBezTo>
                    <a:pt x="48" y="24"/>
                    <a:pt x="47" y="24"/>
                    <a:pt x="48" y="25"/>
                  </a:cubicBezTo>
                  <a:lnTo>
                    <a:pt x="49" y="25"/>
                  </a:lnTo>
                  <a:close/>
                  <a:moveTo>
                    <a:pt x="10" y="24"/>
                  </a:moveTo>
                  <a:cubicBezTo>
                    <a:pt x="10" y="25"/>
                    <a:pt x="11" y="25"/>
                    <a:pt x="12" y="25"/>
                  </a:cubicBezTo>
                  <a:cubicBezTo>
                    <a:pt x="12" y="25"/>
                    <a:pt x="13" y="24"/>
                    <a:pt x="12" y="24"/>
                  </a:cubicBezTo>
                  <a:cubicBezTo>
                    <a:pt x="11" y="23"/>
                    <a:pt x="10" y="24"/>
                    <a:pt x="10" y="24"/>
                  </a:cubicBezTo>
                  <a:close/>
                  <a:moveTo>
                    <a:pt x="5" y="25"/>
                  </a:moveTo>
                  <a:cubicBezTo>
                    <a:pt x="6" y="26"/>
                    <a:pt x="6" y="26"/>
                    <a:pt x="6" y="26"/>
                  </a:cubicBezTo>
                  <a:cubicBezTo>
                    <a:pt x="7" y="27"/>
                    <a:pt x="7" y="27"/>
                    <a:pt x="7" y="28"/>
                  </a:cubicBezTo>
                  <a:cubicBezTo>
                    <a:pt x="8" y="28"/>
                    <a:pt x="8" y="28"/>
                    <a:pt x="9" y="27"/>
                  </a:cubicBezTo>
                  <a:lnTo>
                    <a:pt x="9" y="26"/>
                  </a:lnTo>
                  <a:cubicBezTo>
                    <a:pt x="8" y="26"/>
                    <a:pt x="8" y="25"/>
                    <a:pt x="8" y="25"/>
                  </a:cubicBezTo>
                  <a:cubicBezTo>
                    <a:pt x="8" y="25"/>
                    <a:pt x="8" y="24"/>
                    <a:pt x="8" y="23"/>
                  </a:cubicBezTo>
                  <a:cubicBezTo>
                    <a:pt x="7" y="24"/>
                    <a:pt x="6" y="24"/>
                    <a:pt x="5" y="25"/>
                  </a:cubicBezTo>
                  <a:close/>
                  <a:moveTo>
                    <a:pt x="107" y="22"/>
                  </a:moveTo>
                  <a:cubicBezTo>
                    <a:pt x="107" y="22"/>
                    <a:pt x="107" y="22"/>
                    <a:pt x="106" y="22"/>
                  </a:cubicBezTo>
                  <a:cubicBezTo>
                    <a:pt x="106" y="23"/>
                    <a:pt x="106" y="23"/>
                    <a:pt x="106" y="23"/>
                  </a:cubicBezTo>
                  <a:cubicBezTo>
                    <a:pt x="106"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7" y="28"/>
                  </a:cubicBezTo>
                  <a:cubicBezTo>
                    <a:pt x="57" y="28"/>
                    <a:pt x="57" y="27"/>
                    <a:pt x="56" y="27"/>
                  </a:cubicBezTo>
                  <a:lnTo>
                    <a:pt x="58" y="27"/>
                  </a:lnTo>
                  <a:cubicBezTo>
                    <a:pt x="59" y="27"/>
                    <a:pt x="59" y="26"/>
                    <a:pt x="59" y="25"/>
                  </a:cubicBezTo>
                  <a:cubicBezTo>
                    <a:pt x="59" y="25"/>
                    <a:pt x="59" y="25"/>
                    <a:pt x="59" y="25"/>
                  </a:cubicBezTo>
                  <a:cubicBezTo>
                    <a:pt x="59" y="25"/>
                    <a:pt x="58"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3"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49" y="26"/>
                    <a:pt x="49" y="26"/>
                  </a:cubicBezTo>
                  <a:cubicBezTo>
                    <a:pt x="49" y="27"/>
                    <a:pt x="49" y="28"/>
                    <a:pt x="50" y="28"/>
                  </a:cubicBezTo>
                  <a:cubicBezTo>
                    <a:pt x="50" y="28"/>
                    <a:pt x="50" y="29"/>
                    <a:pt x="51" y="29"/>
                  </a:cubicBezTo>
                  <a:cubicBezTo>
                    <a:pt x="51" y="29"/>
                    <a:pt x="52" y="29"/>
                    <a:pt x="52" y="29"/>
                  </a:cubicBezTo>
                  <a:cubicBezTo>
                    <a:pt x="53" y="29"/>
                    <a:pt x="54" y="29"/>
                    <a:pt x="54" y="29"/>
                  </a:cubicBezTo>
                  <a:cubicBezTo>
                    <a:pt x="54"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7" y="30"/>
                  </a:cubicBezTo>
                  <a:cubicBezTo>
                    <a:pt x="68" y="30"/>
                    <a:pt x="68" y="29"/>
                    <a:pt x="67" y="29"/>
                  </a:cubicBezTo>
                  <a:cubicBezTo>
                    <a:pt x="67" y="29"/>
                    <a:pt x="67" y="29"/>
                    <a:pt x="67" y="28"/>
                  </a:cubicBezTo>
                  <a:cubicBezTo>
                    <a:pt x="67" y="28"/>
                    <a:pt x="66" y="28"/>
                    <a:pt x="66" y="28"/>
                  </a:cubicBezTo>
                  <a:cubicBezTo>
                    <a:pt x="66" y="28"/>
                    <a:pt x="66" y="28"/>
                    <a:pt x="66" y="29"/>
                  </a:cubicBezTo>
                  <a:cubicBezTo>
                    <a:pt x="65"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1"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7"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3" y="22"/>
                    <a:pt x="123" y="23"/>
                  </a:cubicBezTo>
                  <a:cubicBezTo>
                    <a:pt x="123" y="23"/>
                    <a:pt x="124" y="24"/>
                    <a:pt x="124" y="24"/>
                  </a:cubicBezTo>
                  <a:cubicBezTo>
                    <a:pt x="125" y="24"/>
                    <a:pt x="125" y="24"/>
                    <a:pt x="126" y="24"/>
                  </a:cubicBezTo>
                  <a:cubicBezTo>
                    <a:pt x="126" y="23"/>
                    <a:pt x="126" y="23"/>
                    <a:pt x="127" y="23"/>
                  </a:cubicBezTo>
                  <a:cubicBezTo>
                    <a:pt x="126" y="24"/>
                    <a:pt x="126" y="25"/>
                    <a:pt x="127" y="26"/>
                  </a:cubicBezTo>
                  <a:cubicBezTo>
                    <a:pt x="128" y="26"/>
                    <a:pt x="128" y="26"/>
                    <a:pt x="129" y="25"/>
                  </a:cubicBezTo>
                  <a:cubicBezTo>
                    <a:pt x="129"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2" y="21"/>
                  </a:moveTo>
                  <a:cubicBezTo>
                    <a:pt x="42" y="21"/>
                    <a:pt x="42" y="21"/>
                    <a:pt x="42" y="21"/>
                  </a:cubicBezTo>
                  <a:cubicBezTo>
                    <a:pt x="42" y="21"/>
                    <a:pt x="42" y="21"/>
                    <a:pt x="42" y="21"/>
                  </a:cubicBezTo>
                  <a:cubicBezTo>
                    <a:pt x="42" y="21"/>
                    <a:pt x="42" y="21"/>
                    <a:pt x="42" y="21"/>
                  </a:cubicBezTo>
                  <a:cubicBezTo>
                    <a:pt x="43" y="21"/>
                    <a:pt x="43" y="21"/>
                    <a:pt x="42" y="21"/>
                  </a:cubicBezTo>
                  <a:close/>
                  <a:moveTo>
                    <a:pt x="151" y="20"/>
                  </a:moveTo>
                  <a:cubicBezTo>
                    <a:pt x="151" y="21"/>
                    <a:pt x="151" y="22"/>
                    <a:pt x="152" y="22"/>
                  </a:cubicBezTo>
                  <a:cubicBezTo>
                    <a:pt x="152" y="22"/>
                    <a:pt x="153" y="22"/>
                    <a:pt x="153" y="21"/>
                  </a:cubicBezTo>
                  <a:cubicBezTo>
                    <a:pt x="154" y="20"/>
                    <a:pt x="153" y="20"/>
                    <a:pt x="152"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8"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4"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3" y="21"/>
                  </a:cubicBezTo>
                  <a:cubicBezTo>
                    <a:pt x="34" y="22"/>
                    <a:pt x="34" y="22"/>
                    <a:pt x="35" y="22"/>
                  </a:cubicBezTo>
                  <a:cubicBezTo>
                    <a:pt x="35" y="21"/>
                    <a:pt x="36" y="21"/>
                    <a:pt x="36" y="20"/>
                  </a:cubicBezTo>
                  <a:cubicBezTo>
                    <a:pt x="35" y="20"/>
                    <a:pt x="35" y="20"/>
                    <a:pt x="35" y="19"/>
                  </a:cubicBezTo>
                  <a:cubicBezTo>
                    <a:pt x="34" y="19"/>
                    <a:pt x="34" y="19"/>
                    <a:pt x="33"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29"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6" y="26"/>
                    <a:pt x="26" y="25"/>
                    <a:pt x="26" y="25"/>
                  </a:cubicBezTo>
                  <a:cubicBezTo>
                    <a:pt x="25" y="25"/>
                    <a:pt x="25" y="25"/>
                    <a:pt x="24" y="25"/>
                  </a:cubicBezTo>
                  <a:cubicBezTo>
                    <a:pt x="24" y="26"/>
                    <a:pt x="24" y="26"/>
                    <a:pt x="24" y="27"/>
                  </a:cubicBezTo>
                  <a:cubicBezTo>
                    <a:pt x="24"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8" y="28"/>
                    <a:pt x="28" y="28"/>
                  </a:cubicBezTo>
                  <a:cubicBezTo>
                    <a:pt x="29" y="28"/>
                    <a:pt x="29" y="28"/>
                    <a:pt x="29"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0"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5" y="26"/>
                  </a:cubicBezTo>
                  <a:cubicBezTo>
                    <a:pt x="35" y="27"/>
                    <a:pt x="35" y="27"/>
                    <a:pt x="35" y="27"/>
                  </a:cubicBezTo>
                  <a:close/>
                  <a:moveTo>
                    <a:pt x="3" y="20"/>
                  </a:moveTo>
                  <a:cubicBezTo>
                    <a:pt x="3" y="19"/>
                    <a:pt x="3" y="19"/>
                    <a:pt x="2" y="19"/>
                  </a:cubicBezTo>
                  <a:cubicBezTo>
                    <a:pt x="1" y="18"/>
                    <a:pt x="1" y="19"/>
                    <a:pt x="1" y="19"/>
                  </a:cubicBezTo>
                  <a:cubicBezTo>
                    <a:pt x="1" y="19"/>
                    <a:pt x="1" y="19"/>
                    <a:pt x="2" y="20"/>
                  </a:cubicBezTo>
                  <a:cubicBezTo>
                    <a:pt x="2" y="20"/>
                    <a:pt x="2" y="20"/>
                    <a:pt x="3" y="20"/>
                  </a:cubicBezTo>
                  <a:close/>
                  <a:moveTo>
                    <a:pt x="61" y="20"/>
                  </a:moveTo>
                  <a:cubicBezTo>
                    <a:pt x="61" y="19"/>
                    <a:pt x="61" y="18"/>
                    <a:pt x="59" y="18"/>
                  </a:cubicBezTo>
                  <a:cubicBezTo>
                    <a:pt x="59" y="20"/>
                    <a:pt x="60" y="21"/>
                    <a:pt x="61" y="20"/>
                  </a:cubicBezTo>
                  <a:close/>
                  <a:moveTo>
                    <a:pt x="141" y="22"/>
                  </a:moveTo>
                  <a:cubicBezTo>
                    <a:pt x="140" y="22"/>
                    <a:pt x="140" y="22"/>
                    <a:pt x="139" y="22"/>
                  </a:cubicBezTo>
                  <a:cubicBezTo>
                    <a:pt x="139" y="21"/>
                    <a:pt x="138" y="21"/>
                    <a:pt x="137" y="21"/>
                  </a:cubicBezTo>
                  <a:cubicBezTo>
                    <a:pt x="137" y="22"/>
                    <a:pt x="137" y="22"/>
                    <a:pt x="136" y="23"/>
                  </a:cubicBezTo>
                  <a:cubicBezTo>
                    <a:pt x="136" y="23"/>
                    <a:pt x="136" y="23"/>
                    <a:pt x="136" y="23"/>
                  </a:cubicBezTo>
                  <a:cubicBezTo>
                    <a:pt x="135" y="23"/>
                    <a:pt x="135" y="22"/>
                    <a:pt x="134" y="23"/>
                  </a:cubicBezTo>
                  <a:cubicBezTo>
                    <a:pt x="134" y="23"/>
                    <a:pt x="133" y="23"/>
                    <a:pt x="133" y="22"/>
                  </a:cubicBezTo>
                  <a:cubicBezTo>
                    <a:pt x="132" y="23"/>
                    <a:pt x="132" y="24"/>
                    <a:pt x="133" y="24"/>
                  </a:cubicBezTo>
                  <a:cubicBezTo>
                    <a:pt x="133" y="25"/>
                    <a:pt x="133" y="25"/>
                    <a:pt x="133" y="25"/>
                  </a:cubicBezTo>
                  <a:cubicBezTo>
                    <a:pt x="134" y="26"/>
                    <a:pt x="134" y="26"/>
                    <a:pt x="135" y="26"/>
                  </a:cubicBezTo>
                  <a:cubicBezTo>
                    <a:pt x="135" y="26"/>
                    <a:pt x="135" y="25"/>
                    <a:pt x="136" y="25"/>
                  </a:cubicBezTo>
                  <a:cubicBezTo>
                    <a:pt x="136" y="25"/>
                    <a:pt x="136" y="25"/>
                    <a:pt x="136" y="25"/>
                  </a:cubicBezTo>
                  <a:cubicBezTo>
                    <a:pt x="137" y="25"/>
                    <a:pt x="137" y="25"/>
                    <a:pt x="138" y="26"/>
                  </a:cubicBezTo>
                  <a:cubicBezTo>
                    <a:pt x="138" y="26"/>
                    <a:pt x="138" y="26"/>
                    <a:pt x="139" y="25"/>
                  </a:cubicBezTo>
                  <a:cubicBezTo>
                    <a:pt x="139" y="25"/>
                    <a:pt x="139" y="25"/>
                    <a:pt x="140" y="25"/>
                  </a:cubicBezTo>
                  <a:cubicBezTo>
                    <a:pt x="140" y="25"/>
                    <a:pt x="141" y="25"/>
                    <a:pt x="141" y="25"/>
                  </a:cubicBezTo>
                  <a:cubicBezTo>
                    <a:pt x="141" y="25"/>
                    <a:pt x="142" y="24"/>
                    <a:pt x="141" y="24"/>
                  </a:cubicBezTo>
                  <a:cubicBezTo>
                    <a:pt x="141"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1" y="20"/>
                  </a:cubicBezTo>
                  <a:cubicBezTo>
                    <a:pt x="141" y="20"/>
                    <a:pt x="141" y="20"/>
                    <a:pt x="140" y="20"/>
                  </a:cubicBezTo>
                  <a:cubicBezTo>
                    <a:pt x="140" y="20"/>
                    <a:pt x="140" y="19"/>
                    <a:pt x="139"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1" y="18"/>
                    <a:pt x="121" y="18"/>
                  </a:cubicBezTo>
                  <a:cubicBezTo>
                    <a:pt x="121" y="18"/>
                    <a:pt x="121" y="18"/>
                    <a:pt x="122" y="18"/>
                  </a:cubicBezTo>
                  <a:cubicBezTo>
                    <a:pt x="122" y="18"/>
                    <a:pt x="122" y="18"/>
                    <a:pt x="122" y="18"/>
                  </a:cubicBezTo>
                  <a:close/>
                  <a:moveTo>
                    <a:pt x="33" y="17"/>
                  </a:moveTo>
                  <a:cubicBezTo>
                    <a:pt x="34" y="17"/>
                    <a:pt x="34" y="17"/>
                    <a:pt x="35" y="17"/>
                  </a:cubicBezTo>
                  <a:cubicBezTo>
                    <a:pt x="35" y="17"/>
                    <a:pt x="35" y="17"/>
                    <a:pt x="35" y="16"/>
                  </a:cubicBezTo>
                  <a:cubicBezTo>
                    <a:pt x="34" y="16"/>
                    <a:pt x="34" y="16"/>
                    <a:pt x="33"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2"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3" y="15"/>
                    <a:pt x="103" y="15"/>
                    <a:pt x="102" y="16"/>
                  </a:cubicBezTo>
                  <a:close/>
                  <a:moveTo>
                    <a:pt x="63" y="18"/>
                  </a:moveTo>
                  <a:cubicBezTo>
                    <a:pt x="64" y="19"/>
                    <a:pt x="65" y="19"/>
                    <a:pt x="66" y="19"/>
                  </a:cubicBezTo>
                  <a:cubicBezTo>
                    <a:pt x="67" y="18"/>
                    <a:pt x="68" y="18"/>
                    <a:pt x="67" y="16"/>
                  </a:cubicBezTo>
                  <a:cubicBezTo>
                    <a:pt x="66" y="16"/>
                    <a:pt x="66" y="16"/>
                    <a:pt x="65" y="16"/>
                  </a:cubicBezTo>
                  <a:cubicBezTo>
                    <a:pt x="64" y="16"/>
                    <a:pt x="63" y="17"/>
                    <a:pt x="63" y="18"/>
                  </a:cubicBezTo>
                  <a:close/>
                  <a:moveTo>
                    <a:pt x="138" y="15"/>
                  </a:moveTo>
                  <a:cubicBezTo>
                    <a:pt x="137"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6" y="15"/>
                    <a:pt x="7" y="16"/>
                    <a:pt x="7" y="16"/>
                  </a:cubicBezTo>
                  <a:cubicBezTo>
                    <a:pt x="7" y="16"/>
                    <a:pt x="8" y="16"/>
                    <a:pt x="8" y="16"/>
                  </a:cubicBezTo>
                  <a:close/>
                  <a:moveTo>
                    <a:pt x="106" y="15"/>
                  </a:moveTo>
                  <a:cubicBezTo>
                    <a:pt x="107" y="15"/>
                    <a:pt x="108" y="15"/>
                    <a:pt x="108" y="15"/>
                  </a:cubicBezTo>
                  <a:cubicBezTo>
                    <a:pt x="108" y="14"/>
                    <a:pt x="109" y="14"/>
                    <a:pt x="108" y="13"/>
                  </a:cubicBezTo>
                  <a:cubicBezTo>
                    <a:pt x="108" y="13"/>
                    <a:pt x="107" y="13"/>
                    <a:pt x="106" y="14"/>
                  </a:cubicBezTo>
                  <a:lnTo>
                    <a:pt x="106"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0"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8" y="13"/>
                    <a:pt x="17" y="13"/>
                  </a:cubicBezTo>
                  <a:cubicBezTo>
                    <a:pt x="16" y="13"/>
                    <a:pt x="15" y="13"/>
                    <a:pt x="14" y="12"/>
                  </a:cubicBezTo>
                  <a:cubicBezTo>
                    <a:pt x="14" y="13"/>
                    <a:pt x="15" y="14"/>
                    <a:pt x="16" y="14"/>
                  </a:cubicBezTo>
                  <a:cubicBezTo>
                    <a:pt x="17" y="14"/>
                    <a:pt x="18" y="14"/>
                    <a:pt x="19" y="15"/>
                  </a:cubicBezTo>
                  <a:close/>
                  <a:moveTo>
                    <a:pt x="101" y="13"/>
                  </a:moveTo>
                  <a:cubicBezTo>
                    <a:pt x="101" y="13"/>
                    <a:pt x="101" y="13"/>
                    <a:pt x="102" y="13"/>
                  </a:cubicBezTo>
                  <a:cubicBezTo>
                    <a:pt x="102" y="13"/>
                    <a:pt x="102" y="13"/>
                    <a:pt x="102"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5" y="14"/>
                    <a:pt x="66" y="14"/>
                    <a:pt x="66" y="13"/>
                  </a:cubicBezTo>
                  <a:cubicBezTo>
                    <a:pt x="66" y="12"/>
                    <a:pt x="66" y="12"/>
                    <a:pt x="65" y="12"/>
                  </a:cubicBezTo>
                  <a:cubicBezTo>
                    <a:pt x="65" y="12"/>
                    <a:pt x="64" y="12"/>
                    <a:pt x="64" y="13"/>
                  </a:cubicBezTo>
                  <a:lnTo>
                    <a:pt x="64" y="14"/>
                  </a:lnTo>
                  <a:close/>
                  <a:moveTo>
                    <a:pt x="51" y="12"/>
                  </a:moveTo>
                  <a:cubicBezTo>
                    <a:pt x="51" y="12"/>
                    <a:pt x="51"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8"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1" y="10"/>
                    <a:pt x="51" y="10"/>
                    <a:pt x="52" y="10"/>
                  </a:cubicBezTo>
                  <a:cubicBezTo>
                    <a:pt x="52" y="10"/>
                    <a:pt x="52" y="11"/>
                    <a:pt x="53" y="10"/>
                  </a:cubicBezTo>
                  <a:lnTo>
                    <a:pt x="52" y="10"/>
                  </a:lnTo>
                  <a:close/>
                  <a:moveTo>
                    <a:pt x="5" y="10"/>
                  </a:moveTo>
                  <a:cubicBezTo>
                    <a:pt x="6" y="10"/>
                    <a:pt x="6" y="10"/>
                    <a:pt x="7" y="9"/>
                  </a:cubicBezTo>
                  <a:cubicBezTo>
                    <a:pt x="7" y="9"/>
                    <a:pt x="7" y="9"/>
                    <a:pt x="7" y="8"/>
                  </a:cubicBezTo>
                  <a:lnTo>
                    <a:pt x="6" y="8"/>
                  </a:lnTo>
                  <a:cubicBezTo>
                    <a:pt x="6" y="8"/>
                    <a:pt x="5" y="9"/>
                    <a:pt x="5" y="10"/>
                  </a:cubicBezTo>
                  <a:close/>
                  <a:moveTo>
                    <a:pt x="12" y="13"/>
                  </a:moveTo>
                  <a:cubicBezTo>
                    <a:pt x="12" y="13"/>
                    <a:pt x="13" y="13"/>
                    <a:pt x="13" y="13"/>
                  </a:cubicBezTo>
                  <a:cubicBezTo>
                    <a:pt x="13" y="12"/>
                    <a:pt x="13" y="12"/>
                    <a:pt x="13" y="12"/>
                  </a:cubicBezTo>
                  <a:cubicBezTo>
                    <a:pt x="14" y="12"/>
                    <a:pt x="14" y="12"/>
                    <a:pt x="15" y="11"/>
                  </a:cubicBezTo>
                  <a:cubicBezTo>
                    <a:pt x="15" y="11"/>
                    <a:pt x="15" y="11"/>
                    <a:pt x="16" y="11"/>
                  </a:cubicBezTo>
                  <a:cubicBezTo>
                    <a:pt x="16" y="10"/>
                    <a:pt x="15"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1" y="9"/>
                    <a:pt x="12" y="8"/>
                    <a:pt x="12" y="7"/>
                  </a:cubicBezTo>
                  <a:cubicBezTo>
                    <a:pt x="10" y="7"/>
                    <a:pt x="10" y="8"/>
                    <a:pt x="9" y="8"/>
                  </a:cubicBezTo>
                  <a:cubicBezTo>
                    <a:pt x="9" y="9"/>
                    <a:pt x="9" y="10"/>
                    <a:pt x="9" y="10"/>
                  </a:cubicBezTo>
                  <a:cubicBezTo>
                    <a:pt x="9" y="11"/>
                    <a:pt x="9" y="12"/>
                    <a:pt x="10" y="12"/>
                  </a:cubicBezTo>
                  <a:cubicBezTo>
                    <a:pt x="11" y="13"/>
                    <a:pt x="11" y="13"/>
                    <a:pt x="12" y="13"/>
                  </a:cubicBezTo>
                  <a:close/>
                  <a:moveTo>
                    <a:pt x="38" y="23"/>
                  </a:moveTo>
                  <a:cubicBezTo>
                    <a:pt x="38" y="23"/>
                    <a:pt x="38" y="23"/>
                    <a:pt x="38" y="24"/>
                  </a:cubicBezTo>
                  <a:cubicBezTo>
                    <a:pt x="38" y="24"/>
                    <a:pt x="39" y="24"/>
                    <a:pt x="39" y="24"/>
                  </a:cubicBezTo>
                  <a:cubicBezTo>
                    <a:pt x="39" y="24"/>
                    <a:pt x="39" y="25"/>
                    <a:pt x="40" y="25"/>
                  </a:cubicBezTo>
                  <a:cubicBezTo>
                    <a:pt x="41" y="25"/>
                    <a:pt x="41" y="25"/>
                    <a:pt x="41" y="24"/>
                  </a:cubicBezTo>
                  <a:cubicBezTo>
                    <a:pt x="40" y="24"/>
                    <a:pt x="39" y="24"/>
                    <a:pt x="40" y="24"/>
                  </a:cubicBezTo>
                  <a:cubicBezTo>
                    <a:pt x="40" y="23"/>
                    <a:pt x="40" y="23"/>
                    <a:pt x="40" y="22"/>
                  </a:cubicBezTo>
                  <a:cubicBezTo>
                    <a:pt x="40" y="22"/>
                    <a:pt x="40" y="22"/>
                    <a:pt x="40" y="22"/>
                  </a:cubicBezTo>
                  <a:cubicBezTo>
                    <a:pt x="40" y="21"/>
                    <a:pt x="39" y="21"/>
                    <a:pt x="39" y="20"/>
                  </a:cubicBezTo>
                  <a:cubicBezTo>
                    <a:pt x="39" y="20"/>
                    <a:pt x="39" y="20"/>
                    <a:pt x="39" y="19"/>
                  </a:cubicBezTo>
                  <a:cubicBezTo>
                    <a:pt x="39" y="19"/>
                    <a:pt x="39" y="18"/>
                    <a:pt x="39" y="18"/>
                  </a:cubicBezTo>
                  <a:cubicBezTo>
                    <a:pt x="39" y="18"/>
                    <a:pt x="39" y="18"/>
                    <a:pt x="40" y="18"/>
                  </a:cubicBezTo>
                  <a:cubicBezTo>
                    <a:pt x="40" y="17"/>
                    <a:pt x="40" y="17"/>
                    <a:pt x="40" y="17"/>
                  </a:cubicBezTo>
                  <a:cubicBezTo>
                    <a:pt x="41" y="17"/>
                    <a:pt x="41" y="17"/>
                    <a:pt x="41" y="17"/>
                  </a:cubicBezTo>
                  <a:cubicBezTo>
                    <a:pt x="41" y="18"/>
                    <a:pt x="42" y="18"/>
                    <a:pt x="42" y="18"/>
                  </a:cubicBezTo>
                  <a:cubicBezTo>
                    <a:pt x="43" y="15"/>
                    <a:pt x="45" y="14"/>
                    <a:pt x="47" y="13"/>
                  </a:cubicBezTo>
                  <a:cubicBezTo>
                    <a:pt x="47" y="12"/>
                    <a:pt x="47" y="11"/>
                    <a:pt x="47" y="11"/>
                  </a:cubicBezTo>
                  <a:cubicBezTo>
                    <a:pt x="48" y="10"/>
                    <a:pt x="48" y="10"/>
                    <a:pt x="49" y="10"/>
                  </a:cubicBezTo>
                  <a:cubicBezTo>
                    <a:pt x="49" y="9"/>
                    <a:pt x="50" y="9"/>
                    <a:pt x="50" y="8"/>
                  </a:cubicBezTo>
                  <a:cubicBezTo>
                    <a:pt x="51" y="8"/>
                    <a:pt x="51" y="7"/>
                    <a:pt x="51" y="6"/>
                  </a:cubicBezTo>
                  <a:cubicBezTo>
                    <a:pt x="51" y="6"/>
                    <a:pt x="50" y="6"/>
                    <a:pt x="50" y="6"/>
                  </a:cubicBezTo>
                  <a:cubicBezTo>
                    <a:pt x="50" y="6"/>
                    <a:pt x="50" y="6"/>
                    <a:pt x="50" y="5"/>
                  </a:cubicBezTo>
                  <a:cubicBezTo>
                    <a:pt x="49" y="6"/>
                    <a:pt x="49" y="6"/>
                    <a:pt x="48" y="6"/>
                  </a:cubicBezTo>
                  <a:cubicBezTo>
                    <a:pt x="48" y="7"/>
                    <a:pt x="47" y="8"/>
                    <a:pt x="47" y="8"/>
                  </a:cubicBezTo>
                  <a:cubicBezTo>
                    <a:pt x="47" y="9"/>
                    <a:pt x="46" y="9"/>
                    <a:pt x="46" y="10"/>
                  </a:cubicBezTo>
                  <a:cubicBezTo>
                    <a:pt x="46" y="10"/>
                    <a:pt x="45" y="11"/>
                    <a:pt x="45" y="11"/>
                  </a:cubicBezTo>
                  <a:cubicBezTo>
                    <a:pt x="44" y="11"/>
                    <a:pt x="44"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0"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0"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4" y="13"/>
                    <a:pt x="4" y="13"/>
                    <a:pt x="4" y="13"/>
                  </a:cubicBezTo>
                  <a:cubicBezTo>
                    <a:pt x="3" y="14"/>
                    <a:pt x="3" y="14"/>
                    <a:pt x="3" y="14"/>
                  </a:cubicBezTo>
                  <a:close/>
                  <a:moveTo>
                    <a:pt x="163" y="37"/>
                  </a:moveTo>
                  <a:cubicBezTo>
                    <a:pt x="163" y="38"/>
                    <a:pt x="163" y="38"/>
                    <a:pt x="163" y="39"/>
                  </a:cubicBezTo>
                  <a:cubicBezTo>
                    <a:pt x="163" y="39"/>
                    <a:pt x="163"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6" y="20"/>
                    <a:pt x="96" y="20"/>
                    <a:pt x="96" y="20"/>
                  </a:cubicBezTo>
                  <a:cubicBezTo>
                    <a:pt x="96" y="21"/>
                    <a:pt x="96" y="21"/>
                    <a:pt x="96" y="21"/>
                  </a:cubicBezTo>
                  <a:close/>
                  <a:moveTo>
                    <a:pt x="54" y="4"/>
                  </a:moveTo>
                  <a:cubicBezTo>
                    <a:pt x="54" y="5"/>
                    <a:pt x="53" y="6"/>
                    <a:pt x="53" y="6"/>
                  </a:cubicBezTo>
                  <a:cubicBezTo>
                    <a:pt x="53" y="7"/>
                    <a:pt x="53" y="7"/>
                    <a:pt x="53" y="8"/>
                  </a:cubicBezTo>
                  <a:cubicBezTo>
                    <a:pt x="53" y="8"/>
                    <a:pt x="53" y="8"/>
                    <a:pt x="53" y="8"/>
                  </a:cubicBezTo>
                  <a:cubicBezTo>
                    <a:pt x="53" y="9"/>
                    <a:pt x="53" y="9"/>
                    <a:pt x="53" y="9"/>
                  </a:cubicBezTo>
                  <a:cubicBezTo>
                    <a:pt x="54" y="9"/>
                    <a:pt x="55" y="9"/>
                    <a:pt x="56" y="9"/>
                  </a:cubicBezTo>
                  <a:cubicBezTo>
                    <a:pt x="57" y="9"/>
                    <a:pt x="57" y="9"/>
                    <a:pt x="58" y="9"/>
                  </a:cubicBezTo>
                  <a:cubicBezTo>
                    <a:pt x="59" y="10"/>
                    <a:pt x="59" y="10"/>
                    <a:pt x="60" y="10"/>
                  </a:cubicBezTo>
                  <a:cubicBezTo>
                    <a:pt x="60" y="10"/>
                    <a:pt x="61" y="10"/>
                    <a:pt x="62" y="10"/>
                  </a:cubicBezTo>
                  <a:lnTo>
                    <a:pt x="63" y="11"/>
                  </a:lnTo>
                  <a:cubicBezTo>
                    <a:pt x="64" y="11"/>
                    <a:pt x="64" y="11"/>
                    <a:pt x="64" y="10"/>
                  </a:cubicBezTo>
                  <a:cubicBezTo>
                    <a:pt x="64" y="10"/>
                    <a:pt x="64" y="10"/>
                    <a:pt x="65" y="10"/>
                  </a:cubicBezTo>
                  <a:cubicBezTo>
                    <a:pt x="66" y="10"/>
                    <a:pt x="66" y="10"/>
                    <a:pt x="67" y="10"/>
                  </a:cubicBezTo>
                  <a:cubicBezTo>
                    <a:pt x="67" y="10"/>
                    <a:pt x="68" y="9"/>
                    <a:pt x="69" y="9"/>
                  </a:cubicBezTo>
                  <a:cubicBezTo>
                    <a:pt x="69" y="9"/>
                    <a:pt x="70" y="9"/>
                    <a:pt x="70" y="9"/>
                  </a:cubicBezTo>
                  <a:cubicBezTo>
                    <a:pt x="71" y="9"/>
                    <a:pt x="72" y="9"/>
                    <a:pt x="73" y="9"/>
                  </a:cubicBezTo>
                  <a:cubicBezTo>
                    <a:pt x="74" y="14"/>
                    <a:pt x="74" y="20"/>
                    <a:pt x="75" y="25"/>
                  </a:cubicBezTo>
                  <a:cubicBezTo>
                    <a:pt x="74"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0" y="26"/>
                    <a:pt x="70" y="26"/>
                    <a:pt x="70" y="25"/>
                  </a:cubicBezTo>
                  <a:cubicBezTo>
                    <a:pt x="70" y="25"/>
                    <a:pt x="70" y="25"/>
                    <a:pt x="69" y="25"/>
                  </a:cubicBezTo>
                  <a:cubicBezTo>
                    <a:pt x="69" y="26"/>
                    <a:pt x="69" y="27"/>
                    <a:pt x="70" y="27"/>
                  </a:cubicBezTo>
                  <a:cubicBezTo>
                    <a:pt x="70" y="28"/>
                    <a:pt x="71" y="28"/>
                    <a:pt x="71" y="29"/>
                  </a:cubicBezTo>
                  <a:cubicBezTo>
                    <a:pt x="72" y="29"/>
                    <a:pt x="73" y="29"/>
                    <a:pt x="73" y="28"/>
                  </a:cubicBezTo>
                  <a:cubicBezTo>
                    <a:pt x="74" y="28"/>
                    <a:pt x="75" y="28"/>
                    <a:pt x="75" y="28"/>
                  </a:cubicBezTo>
                  <a:cubicBezTo>
                    <a:pt x="76" y="31"/>
                    <a:pt x="76" y="34"/>
                    <a:pt x="77" y="37"/>
                  </a:cubicBezTo>
                  <a:cubicBezTo>
                    <a:pt x="77" y="40"/>
                    <a:pt x="77" y="42"/>
                    <a:pt x="78" y="45"/>
                  </a:cubicBezTo>
                  <a:cubicBezTo>
                    <a:pt x="78" y="47"/>
                    <a:pt x="78" y="48"/>
                    <a:pt x="78" y="49"/>
                  </a:cubicBezTo>
                  <a:cubicBezTo>
                    <a:pt x="79" y="51"/>
                    <a:pt x="79" y="52"/>
                    <a:pt x="79" y="54"/>
                  </a:cubicBezTo>
                  <a:cubicBezTo>
                    <a:pt x="79" y="54"/>
                    <a:pt x="79" y="55"/>
                    <a:pt x="79" y="55"/>
                  </a:cubicBezTo>
                  <a:cubicBezTo>
                    <a:pt x="79" y="56"/>
                    <a:pt x="79" y="56"/>
                    <a:pt x="79" y="57"/>
                  </a:cubicBezTo>
                  <a:cubicBezTo>
                    <a:pt x="79" y="57"/>
                    <a:pt x="79" y="58"/>
                    <a:pt x="80" y="58"/>
                  </a:cubicBezTo>
                  <a:cubicBezTo>
                    <a:pt x="80" y="59"/>
                    <a:pt x="80" y="59"/>
                    <a:pt x="80" y="60"/>
                  </a:cubicBezTo>
                  <a:cubicBezTo>
                    <a:pt x="80" y="61"/>
                    <a:pt x="80" y="63"/>
                    <a:pt x="80" y="64"/>
                  </a:cubicBezTo>
                  <a:cubicBezTo>
                    <a:pt x="81" y="65"/>
                    <a:pt x="81" y="67"/>
                    <a:pt x="81" y="68"/>
                  </a:cubicBezTo>
                  <a:cubicBezTo>
                    <a:pt x="81" y="69"/>
                    <a:pt x="81" y="69"/>
                    <a:pt x="81" y="70"/>
                  </a:cubicBezTo>
                  <a:cubicBezTo>
                    <a:pt x="81" y="70"/>
                    <a:pt x="82" y="70"/>
                    <a:pt x="82" y="71"/>
                  </a:cubicBezTo>
                  <a:cubicBezTo>
                    <a:pt x="82" y="71"/>
                    <a:pt x="82" y="72"/>
                    <a:pt x="82" y="72"/>
                  </a:cubicBezTo>
                  <a:cubicBezTo>
                    <a:pt x="82" y="73"/>
                    <a:pt x="82" y="73"/>
                    <a:pt x="82" y="73"/>
                  </a:cubicBezTo>
                  <a:cubicBezTo>
                    <a:pt x="82" y="75"/>
                    <a:pt x="82" y="77"/>
                    <a:pt x="83" y="79"/>
                  </a:cubicBezTo>
                  <a:cubicBezTo>
                    <a:pt x="83" y="81"/>
                    <a:pt x="83"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6" y="93"/>
                  </a:cubicBezTo>
                  <a:cubicBezTo>
                    <a:pt x="87" y="89"/>
                    <a:pt x="87" y="85"/>
                    <a:pt x="88" y="81"/>
                  </a:cubicBezTo>
                  <a:cubicBezTo>
                    <a:pt x="88" y="77"/>
                    <a:pt x="88"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0"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1" y="54"/>
                  </a:cubicBezTo>
                  <a:cubicBezTo>
                    <a:pt x="92" y="53"/>
                    <a:pt x="91" y="53"/>
                    <a:pt x="91" y="53"/>
                  </a:cubicBezTo>
                  <a:cubicBezTo>
                    <a:pt x="91" y="53"/>
                    <a:pt x="91" y="53"/>
                    <a:pt x="91" y="52"/>
                  </a:cubicBezTo>
                  <a:cubicBezTo>
                    <a:pt x="91" y="49"/>
                    <a:pt x="92" y="46"/>
                    <a:pt x="92" y="42"/>
                  </a:cubicBezTo>
                  <a:cubicBezTo>
                    <a:pt x="93" y="38"/>
                    <a:pt x="94" y="34"/>
                    <a:pt x="94" y="31"/>
                  </a:cubicBezTo>
                  <a:cubicBezTo>
                    <a:pt x="95" y="31"/>
                    <a:pt x="95" y="31"/>
                    <a:pt x="95" y="31"/>
                  </a:cubicBezTo>
                  <a:cubicBezTo>
                    <a:pt x="95" y="32"/>
                    <a:pt x="95" y="32"/>
                    <a:pt x="96" y="32"/>
                  </a:cubicBezTo>
                  <a:cubicBezTo>
                    <a:pt x="96" y="32"/>
                    <a:pt x="96" y="32"/>
                    <a:pt x="97" y="33"/>
                  </a:cubicBezTo>
                  <a:cubicBezTo>
                    <a:pt x="97" y="33"/>
                    <a:pt x="98" y="33"/>
                    <a:pt x="98" y="33"/>
                  </a:cubicBezTo>
                  <a:cubicBezTo>
                    <a:pt x="98" y="34"/>
                    <a:pt x="98" y="34"/>
                    <a:pt x="98" y="35"/>
                  </a:cubicBezTo>
                  <a:cubicBezTo>
                    <a:pt x="98" y="36"/>
                    <a:pt x="98" y="36"/>
                    <a:pt x="98" y="37"/>
                  </a:cubicBezTo>
                  <a:cubicBezTo>
                    <a:pt x="99" y="38"/>
                    <a:pt x="99" y="38"/>
                    <a:pt x="100" y="39"/>
                  </a:cubicBezTo>
                  <a:cubicBezTo>
                    <a:pt x="100" y="39"/>
                    <a:pt x="101" y="39"/>
                    <a:pt x="102" y="39"/>
                  </a:cubicBezTo>
                  <a:cubicBezTo>
                    <a:pt x="102" y="39"/>
                    <a:pt x="102" y="40"/>
                    <a:pt x="101" y="40"/>
                  </a:cubicBezTo>
                  <a:cubicBezTo>
                    <a:pt x="101" y="40"/>
                    <a:pt x="101" y="40"/>
                    <a:pt x="100" y="40"/>
                  </a:cubicBezTo>
                  <a:cubicBezTo>
                    <a:pt x="100" y="40"/>
                    <a:pt x="100" y="40"/>
                    <a:pt x="99" y="41"/>
                  </a:cubicBezTo>
                  <a:cubicBezTo>
                    <a:pt x="99" y="41"/>
                    <a:pt x="99" y="41"/>
                    <a:pt x="99" y="42"/>
                  </a:cubicBezTo>
                  <a:cubicBezTo>
                    <a:pt x="100" y="43"/>
                    <a:pt x="100" y="43"/>
                    <a:pt x="101" y="44"/>
                  </a:cubicBezTo>
                  <a:cubicBezTo>
                    <a:pt x="102" y="44"/>
                    <a:pt x="103" y="44"/>
                    <a:pt x="103" y="45"/>
                  </a:cubicBezTo>
                  <a:lnTo>
                    <a:pt x="105"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1" y="48"/>
                    <a:pt x="112" y="47"/>
                    <a:pt x="112" y="45"/>
                  </a:cubicBezTo>
                  <a:cubicBezTo>
                    <a:pt x="112" y="45"/>
                    <a:pt x="112" y="44"/>
                    <a:pt x="112" y="44"/>
                  </a:cubicBezTo>
                  <a:cubicBezTo>
                    <a:pt x="112" y="44"/>
                    <a:pt x="111" y="44"/>
                    <a:pt x="111" y="43"/>
                  </a:cubicBezTo>
                  <a:cubicBezTo>
                    <a:pt x="111" y="43"/>
                    <a:pt x="111" y="43"/>
                    <a:pt x="111" y="43"/>
                  </a:cubicBezTo>
                  <a:cubicBezTo>
                    <a:pt x="111" y="42"/>
                    <a:pt x="111" y="42"/>
                    <a:pt x="111" y="41"/>
                  </a:cubicBezTo>
                  <a:cubicBezTo>
                    <a:pt x="111" y="40"/>
                    <a:pt x="111" y="40"/>
                    <a:pt x="112" y="40"/>
                  </a:cubicBezTo>
                  <a:cubicBezTo>
                    <a:pt x="112" y="39"/>
                    <a:pt x="112" y="39"/>
                    <a:pt x="113" y="39"/>
                  </a:cubicBezTo>
                  <a:cubicBezTo>
                    <a:pt x="113" y="39"/>
                    <a:pt x="113" y="38"/>
                    <a:pt x="114" y="38"/>
                  </a:cubicBezTo>
                  <a:cubicBezTo>
                    <a:pt x="114" y="38"/>
                    <a:pt x="114" y="37"/>
                    <a:pt x="114" y="36"/>
                  </a:cubicBezTo>
                  <a:cubicBezTo>
                    <a:pt x="114" y="36"/>
                    <a:pt x="114" y="35"/>
                    <a:pt x="114" y="34"/>
                  </a:cubicBezTo>
                  <a:cubicBezTo>
                    <a:pt x="114" y="34"/>
                    <a:pt x="114" y="34"/>
                    <a:pt x="114" y="34"/>
                  </a:cubicBezTo>
                  <a:cubicBezTo>
                    <a:pt x="113" y="33"/>
                    <a:pt x="113" y="33"/>
                    <a:pt x="112" y="33"/>
                  </a:cubicBezTo>
                  <a:cubicBezTo>
                    <a:pt x="112" y="33"/>
                    <a:pt x="111" y="33"/>
                    <a:pt x="111" y="33"/>
                  </a:cubicBezTo>
                  <a:cubicBezTo>
                    <a:pt x="111" y="32"/>
                    <a:pt x="110" y="32"/>
                    <a:pt x="110" y="31"/>
                  </a:cubicBezTo>
                  <a:cubicBezTo>
                    <a:pt x="110" y="32"/>
                    <a:pt x="109" y="32"/>
                    <a:pt x="109" y="31"/>
                  </a:cubicBezTo>
                  <a:cubicBezTo>
                    <a:pt x="109" y="31"/>
                    <a:pt x="108"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0" y="23"/>
                    <a:pt x="100" y="23"/>
                    <a:pt x="100" y="23"/>
                  </a:cubicBezTo>
                  <a:cubicBezTo>
                    <a:pt x="100" y="23"/>
                    <a:pt x="100" y="23"/>
                    <a:pt x="100" y="23"/>
                  </a:cubicBezTo>
                  <a:cubicBezTo>
                    <a:pt x="99" y="23"/>
                    <a:pt x="99" y="23"/>
                    <a:pt x="99" y="23"/>
                  </a:cubicBezTo>
                  <a:cubicBezTo>
                    <a:pt x="98" y="24"/>
                    <a:pt x="98" y="24"/>
                    <a:pt x="98" y="25"/>
                  </a:cubicBezTo>
                  <a:cubicBezTo>
                    <a:pt x="97" y="26"/>
                    <a:pt x="96" y="26"/>
                    <a:pt x="95" y="26"/>
                  </a:cubicBezTo>
                  <a:cubicBezTo>
                    <a:pt x="95" y="25"/>
                    <a:pt x="95" y="24"/>
                    <a:pt x="95" y="22"/>
                  </a:cubicBezTo>
                  <a:cubicBezTo>
                    <a:pt x="95" y="21"/>
                    <a:pt x="96" y="19"/>
                    <a:pt x="96" y="18"/>
                  </a:cubicBezTo>
                  <a:cubicBezTo>
                    <a:pt x="96" y="17"/>
                    <a:pt x="96" y="17"/>
                    <a:pt x="96" y="18"/>
                  </a:cubicBezTo>
                  <a:cubicBezTo>
                    <a:pt x="97" y="18"/>
                    <a:pt x="97" y="18"/>
                    <a:pt x="97" y="18"/>
                  </a:cubicBezTo>
                  <a:cubicBezTo>
                    <a:pt x="98" y="18"/>
                    <a:pt x="99" y="17"/>
                    <a:pt x="99" y="17"/>
                  </a:cubicBezTo>
                  <a:cubicBezTo>
                    <a:pt x="99" y="16"/>
                    <a:pt x="99" y="15"/>
                    <a:pt x="99"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4" y="10"/>
                    <a:pt x="105" y="10"/>
                    <a:pt x="105" y="10"/>
                  </a:cubicBezTo>
                  <a:cubicBezTo>
                    <a:pt x="105" y="11"/>
                    <a:pt x="105" y="11"/>
                    <a:pt x="106" y="11"/>
                  </a:cubicBezTo>
                  <a:cubicBezTo>
                    <a:pt x="106" y="11"/>
                    <a:pt x="106" y="12"/>
                    <a:pt x="105" y="12"/>
                  </a:cubicBezTo>
                  <a:cubicBezTo>
                    <a:pt x="107" y="12"/>
                    <a:pt x="108" y="12"/>
                    <a:pt x="109" y="13"/>
                  </a:cubicBezTo>
                  <a:cubicBezTo>
                    <a:pt x="110" y="14"/>
                    <a:pt x="111" y="14"/>
                    <a:pt x="112" y="13"/>
                  </a:cubicBezTo>
                  <a:cubicBezTo>
                    <a:pt x="113" y="13"/>
                    <a:pt x="113"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4" y="9"/>
                    <a:pt x="125" y="9"/>
                    <a:pt x="125" y="9"/>
                  </a:cubicBezTo>
                  <a:cubicBezTo>
                    <a:pt x="125" y="9"/>
                    <a:pt x="125" y="9"/>
                    <a:pt x="126" y="9"/>
                  </a:cubicBezTo>
                  <a:cubicBezTo>
                    <a:pt x="126" y="9"/>
                    <a:pt x="126" y="10"/>
                    <a:pt x="127" y="10"/>
                  </a:cubicBezTo>
                  <a:cubicBezTo>
                    <a:pt x="127" y="9"/>
                    <a:pt x="127" y="9"/>
                    <a:pt x="127" y="8"/>
                  </a:cubicBezTo>
                  <a:cubicBezTo>
                    <a:pt x="127" y="7"/>
                    <a:pt x="127" y="7"/>
                    <a:pt x="127"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29" y="7"/>
                    <a:pt x="130" y="6"/>
                  </a:cubicBezTo>
                  <a:cubicBezTo>
                    <a:pt x="131" y="5"/>
                    <a:pt x="132" y="5"/>
                    <a:pt x="133" y="5"/>
                  </a:cubicBezTo>
                  <a:cubicBezTo>
                    <a:pt x="134" y="4"/>
                    <a:pt x="134" y="4"/>
                    <a:pt x="134" y="4"/>
                  </a:cubicBezTo>
                  <a:cubicBezTo>
                    <a:pt x="135" y="3"/>
                    <a:pt x="135" y="3"/>
                    <a:pt x="135" y="2"/>
                  </a:cubicBezTo>
                  <a:cubicBezTo>
                    <a:pt x="135" y="2"/>
                    <a:pt x="136" y="2"/>
                    <a:pt x="136" y="2"/>
                  </a:cubicBezTo>
                  <a:cubicBezTo>
                    <a:pt x="136" y="2"/>
                    <a:pt x="137" y="2"/>
                    <a:pt x="137" y="2"/>
                  </a:cubicBezTo>
                  <a:cubicBezTo>
                    <a:pt x="137" y="3"/>
                    <a:pt x="137" y="3"/>
                    <a:pt x="137" y="3"/>
                  </a:cubicBezTo>
                  <a:cubicBezTo>
                    <a:pt x="137" y="4"/>
                    <a:pt x="137" y="4"/>
                    <a:pt x="136"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0"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8"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3" y="10"/>
                    <a:pt x="133" y="11"/>
                    <a:pt x="133" y="11"/>
                  </a:cubicBezTo>
                  <a:cubicBezTo>
                    <a:pt x="133" y="12"/>
                    <a:pt x="132" y="11"/>
                    <a:pt x="132" y="11"/>
                  </a:cubicBezTo>
                  <a:cubicBezTo>
                    <a:pt x="132" y="11"/>
                    <a:pt x="132" y="11"/>
                    <a:pt x="131" y="11"/>
                  </a:cubicBezTo>
                  <a:cubicBezTo>
                    <a:pt x="131" y="11"/>
                    <a:pt x="131" y="10"/>
                    <a:pt x="131" y="10"/>
                  </a:cubicBezTo>
                  <a:cubicBezTo>
                    <a:pt x="131" y="10"/>
                    <a:pt x="130" y="10"/>
                    <a:pt x="130" y="10"/>
                  </a:cubicBezTo>
                  <a:cubicBezTo>
                    <a:pt x="130" y="10"/>
                    <a:pt x="129" y="10"/>
                    <a:pt x="129" y="10"/>
                  </a:cubicBezTo>
                  <a:cubicBezTo>
                    <a:pt x="129" y="10"/>
                    <a:pt x="129" y="10"/>
                    <a:pt x="129" y="10"/>
                  </a:cubicBezTo>
                  <a:cubicBezTo>
                    <a:pt x="129" y="11"/>
                    <a:pt x="129" y="11"/>
                    <a:pt x="129" y="12"/>
                  </a:cubicBezTo>
                  <a:cubicBezTo>
                    <a:pt x="129" y="12"/>
                    <a:pt x="129"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2" y="16"/>
                    <a:pt x="132" y="16"/>
                    <a:pt x="132" y="17"/>
                  </a:cubicBezTo>
                  <a:cubicBezTo>
                    <a:pt x="131" y="17"/>
                    <a:pt x="131" y="18"/>
                    <a:pt x="130" y="18"/>
                  </a:cubicBezTo>
                  <a:cubicBezTo>
                    <a:pt x="130" y="17"/>
                    <a:pt x="130" y="17"/>
                    <a:pt x="130" y="17"/>
                  </a:cubicBezTo>
                  <a:cubicBezTo>
                    <a:pt x="130" y="17"/>
                    <a:pt x="131" y="16"/>
                    <a:pt x="130" y="15"/>
                  </a:cubicBezTo>
                  <a:cubicBezTo>
                    <a:pt x="130" y="15"/>
                    <a:pt x="130" y="15"/>
                    <a:pt x="129" y="15"/>
                  </a:cubicBezTo>
                  <a:cubicBezTo>
                    <a:pt x="129" y="15"/>
                    <a:pt x="128" y="15"/>
                    <a:pt x="128" y="15"/>
                  </a:cubicBezTo>
                  <a:lnTo>
                    <a:pt x="128" y="15"/>
                  </a:lnTo>
                  <a:cubicBezTo>
                    <a:pt x="128" y="15"/>
                    <a:pt x="127" y="15"/>
                    <a:pt x="127" y="15"/>
                  </a:cubicBezTo>
                  <a:cubicBezTo>
                    <a:pt x="126" y="15"/>
                    <a:pt x="126" y="15"/>
                    <a:pt x="126" y="16"/>
                  </a:cubicBezTo>
                  <a:cubicBezTo>
                    <a:pt x="126" y="16"/>
                    <a:pt x="126" y="16"/>
                    <a:pt x="126" y="16"/>
                  </a:cubicBezTo>
                  <a:cubicBezTo>
                    <a:pt x="127" y="16"/>
                    <a:pt x="127" y="15"/>
                    <a:pt x="127" y="16"/>
                  </a:cubicBezTo>
                  <a:cubicBezTo>
                    <a:pt x="128" y="17"/>
                    <a:pt x="128" y="17"/>
                    <a:pt x="128" y="18"/>
                  </a:cubicBezTo>
                  <a:cubicBezTo>
                    <a:pt x="129" y="19"/>
                    <a:pt x="129" y="20"/>
                    <a:pt x="129" y="21"/>
                  </a:cubicBezTo>
                  <a:cubicBezTo>
                    <a:pt x="129" y="21"/>
                    <a:pt x="129"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3" y="20"/>
                    <a:pt x="134" y="20"/>
                  </a:cubicBezTo>
                  <a:cubicBezTo>
                    <a:pt x="134" y="19"/>
                    <a:pt x="134" y="19"/>
                    <a:pt x="134" y="19"/>
                  </a:cubicBezTo>
                  <a:cubicBezTo>
                    <a:pt x="134" y="19"/>
                    <a:pt x="134" y="18"/>
                    <a:pt x="134" y="18"/>
                  </a:cubicBezTo>
                  <a:lnTo>
                    <a:pt x="133" y="18"/>
                  </a:lnTo>
                  <a:cubicBezTo>
                    <a:pt x="133" y="18"/>
                    <a:pt x="133" y="18"/>
                    <a:pt x="133" y="17"/>
                  </a:cubicBezTo>
                  <a:cubicBezTo>
                    <a:pt x="134" y="17"/>
                    <a:pt x="134"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7" y="13"/>
                    <a:pt x="138" y="13"/>
                  </a:cubicBezTo>
                  <a:cubicBezTo>
                    <a:pt x="138" y="14"/>
                    <a:pt x="138" y="15"/>
                    <a:pt x="139" y="16"/>
                  </a:cubicBezTo>
                  <a:cubicBezTo>
                    <a:pt x="139" y="16"/>
                    <a:pt x="140" y="17"/>
                    <a:pt x="141" y="17"/>
                  </a:cubicBezTo>
                  <a:cubicBezTo>
                    <a:pt x="141" y="17"/>
                    <a:pt x="141" y="17"/>
                    <a:pt x="141" y="17"/>
                  </a:cubicBezTo>
                  <a:cubicBezTo>
                    <a:pt x="141" y="17"/>
                    <a:pt x="141" y="16"/>
                    <a:pt x="141" y="16"/>
                  </a:cubicBezTo>
                  <a:cubicBezTo>
                    <a:pt x="141" y="16"/>
                    <a:pt x="140"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2"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3" y="5"/>
                  </a:cubicBezTo>
                  <a:cubicBezTo>
                    <a:pt x="144" y="5"/>
                    <a:pt x="144" y="5"/>
                    <a:pt x="144" y="6"/>
                  </a:cubicBezTo>
                  <a:cubicBezTo>
                    <a:pt x="144" y="6"/>
                    <a:pt x="144" y="7"/>
                    <a:pt x="145" y="7"/>
                  </a:cubicBezTo>
                  <a:cubicBezTo>
                    <a:pt x="145" y="7"/>
                    <a:pt x="146" y="8"/>
                    <a:pt x="146" y="8"/>
                  </a:cubicBezTo>
                  <a:cubicBezTo>
                    <a:pt x="147" y="9"/>
                    <a:pt x="147" y="9"/>
                    <a:pt x="148" y="10"/>
                  </a:cubicBezTo>
                  <a:cubicBezTo>
                    <a:pt x="147" y="10"/>
                    <a:pt x="146" y="10"/>
                    <a:pt x="145"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7" y="14"/>
                    <a:pt x="148" y="14"/>
                  </a:cubicBezTo>
                  <a:cubicBezTo>
                    <a:pt x="148" y="15"/>
                    <a:pt x="148" y="16"/>
                    <a:pt x="148" y="16"/>
                  </a:cubicBezTo>
                  <a:cubicBezTo>
                    <a:pt x="148" y="16"/>
                    <a:pt x="148" y="17"/>
                    <a:pt x="148" y="17"/>
                  </a:cubicBezTo>
                  <a:cubicBezTo>
                    <a:pt x="148" y="17"/>
                    <a:pt x="149" y="17"/>
                    <a:pt x="149" y="17"/>
                  </a:cubicBezTo>
                  <a:cubicBezTo>
                    <a:pt x="149" y="17"/>
                    <a:pt x="149" y="17"/>
                    <a:pt x="149" y="16"/>
                  </a:cubicBezTo>
                  <a:cubicBezTo>
                    <a:pt x="149" y="16"/>
                    <a:pt x="149" y="16"/>
                    <a:pt x="149" y="16"/>
                  </a:cubicBezTo>
                  <a:cubicBezTo>
                    <a:pt x="150" y="16"/>
                    <a:pt x="150" y="16"/>
                    <a:pt x="150" y="16"/>
                  </a:cubicBezTo>
                  <a:cubicBezTo>
                    <a:pt x="150" y="16"/>
                    <a:pt x="151" y="16"/>
                    <a:pt x="151" y="16"/>
                  </a:cubicBezTo>
                  <a:cubicBezTo>
                    <a:pt x="151" y="16"/>
                    <a:pt x="151" y="16"/>
                    <a:pt x="151" y="17"/>
                  </a:cubicBezTo>
                  <a:cubicBezTo>
                    <a:pt x="151" y="17"/>
                    <a:pt x="151" y="17"/>
                    <a:pt x="151"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6" y="21"/>
                    <a:pt x="156" y="20"/>
                  </a:cubicBezTo>
                  <a:cubicBezTo>
                    <a:pt x="156" y="20"/>
                    <a:pt x="156" y="19"/>
                    <a:pt x="156" y="19"/>
                  </a:cubicBezTo>
                  <a:cubicBezTo>
                    <a:pt x="156" y="19"/>
                    <a:pt x="155" y="19"/>
                    <a:pt x="154" y="19"/>
                  </a:cubicBezTo>
                  <a:cubicBezTo>
                    <a:pt x="154" y="20"/>
                    <a:pt x="154" y="20"/>
                    <a:pt x="154" y="20"/>
                  </a:cubicBezTo>
                  <a:cubicBezTo>
                    <a:pt x="154"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5" y="25"/>
                    <a:pt x="156" y="25"/>
                    <a:pt x="157" y="25"/>
                  </a:cubicBezTo>
                  <a:cubicBezTo>
                    <a:pt x="157" y="25"/>
                    <a:pt x="158" y="25"/>
                    <a:pt x="158" y="25"/>
                  </a:cubicBezTo>
                  <a:cubicBezTo>
                    <a:pt x="158" y="25"/>
                    <a:pt x="158" y="26"/>
                    <a:pt x="158" y="26"/>
                  </a:cubicBezTo>
                  <a:cubicBezTo>
                    <a:pt x="157" y="26"/>
                    <a:pt x="157" y="26"/>
                    <a:pt x="157" y="26"/>
                  </a:cubicBezTo>
                  <a:cubicBezTo>
                    <a:pt x="157" y="26"/>
                    <a:pt x="158" y="27"/>
                    <a:pt x="158"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2" y="37"/>
                    <a:pt x="163" y="36"/>
                    <a:pt x="163" y="35"/>
                  </a:cubicBezTo>
                  <a:cubicBezTo>
                    <a:pt x="163" y="35"/>
                    <a:pt x="163" y="34"/>
                    <a:pt x="164" y="34"/>
                  </a:cubicBezTo>
                  <a:cubicBezTo>
                    <a:pt x="164" y="34"/>
                    <a:pt x="165" y="35"/>
                    <a:pt x="164" y="35"/>
                  </a:cubicBezTo>
                  <a:cubicBezTo>
                    <a:pt x="164" y="36"/>
                    <a:pt x="164" y="36"/>
                    <a:pt x="164" y="37"/>
                  </a:cubicBezTo>
                  <a:cubicBezTo>
                    <a:pt x="165" y="36"/>
                    <a:pt x="166" y="36"/>
                    <a:pt x="167" y="36"/>
                  </a:cubicBezTo>
                  <a:cubicBezTo>
                    <a:pt x="168" y="36"/>
                    <a:pt x="169" y="36"/>
                    <a:pt x="170" y="36"/>
                  </a:cubicBezTo>
                  <a:cubicBezTo>
                    <a:pt x="170" y="37"/>
                    <a:pt x="169"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0" y="45"/>
                  </a:cubicBezTo>
                  <a:cubicBezTo>
                    <a:pt x="160" y="45"/>
                    <a:pt x="161" y="46"/>
                    <a:pt x="162" y="45"/>
                  </a:cubicBezTo>
                  <a:cubicBezTo>
                    <a:pt x="161" y="47"/>
                    <a:pt x="160"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0" y="49"/>
                    <a:pt x="161" y="48"/>
                    <a:pt x="162" y="48"/>
                  </a:cubicBezTo>
                  <a:cubicBezTo>
                    <a:pt x="163" y="48"/>
                    <a:pt x="164" y="48"/>
                    <a:pt x="165" y="48"/>
                  </a:cubicBezTo>
                  <a:cubicBezTo>
                    <a:pt x="165" y="48"/>
                    <a:pt x="164" y="47"/>
                    <a:pt x="164" y="47"/>
                  </a:cubicBezTo>
                  <a:cubicBezTo>
                    <a:pt x="164" y="47"/>
                    <a:pt x="164" y="47"/>
                    <a:pt x="164" y="47"/>
                  </a:cubicBezTo>
                  <a:cubicBezTo>
                    <a:pt x="163" y="46"/>
                    <a:pt x="163" y="46"/>
                    <a:pt x="163" y="46"/>
                  </a:cubicBezTo>
                  <a:cubicBezTo>
                    <a:pt x="162"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4" y="47"/>
                    <a:pt x="164"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69" y="59"/>
                    <a:pt x="169" y="59"/>
                  </a:cubicBezTo>
                  <a:cubicBezTo>
                    <a:pt x="169" y="59"/>
                    <a:pt x="169" y="59"/>
                    <a:pt x="169" y="59"/>
                  </a:cubicBezTo>
                  <a:cubicBezTo>
                    <a:pt x="168"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8" y="171"/>
                    <a:pt x="169" y="171"/>
                    <a:pt x="170" y="172"/>
                  </a:cubicBezTo>
                  <a:cubicBezTo>
                    <a:pt x="170" y="177"/>
                    <a:pt x="170" y="183"/>
                    <a:pt x="170" y="189"/>
                  </a:cubicBezTo>
                  <a:cubicBezTo>
                    <a:pt x="170" y="189"/>
                    <a:pt x="169"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5" y="192"/>
                    <a:pt x="165" y="192"/>
                  </a:cubicBezTo>
                  <a:cubicBezTo>
                    <a:pt x="165" y="192"/>
                    <a:pt x="164" y="192"/>
                    <a:pt x="163"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1" y="195"/>
                    <a:pt x="161" y="195"/>
                  </a:cubicBezTo>
                  <a:cubicBezTo>
                    <a:pt x="161" y="195"/>
                    <a:pt x="161" y="195"/>
                    <a:pt x="161" y="195"/>
                  </a:cubicBezTo>
                  <a:cubicBezTo>
                    <a:pt x="161" y="194"/>
                    <a:pt x="161" y="194"/>
                    <a:pt x="161" y="194"/>
                  </a:cubicBezTo>
                  <a:lnTo>
                    <a:pt x="162" y="194"/>
                  </a:lnTo>
                  <a:lnTo>
                    <a:pt x="161" y="192"/>
                  </a:lnTo>
                  <a:cubicBezTo>
                    <a:pt x="160" y="192"/>
                    <a:pt x="160" y="192"/>
                    <a:pt x="159"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1" y="192"/>
                  </a:cubicBezTo>
                  <a:cubicBezTo>
                    <a:pt x="151" y="192"/>
                    <a:pt x="150" y="192"/>
                    <a:pt x="149" y="192"/>
                  </a:cubicBezTo>
                  <a:cubicBezTo>
                    <a:pt x="149" y="192"/>
                    <a:pt x="149" y="193"/>
                    <a:pt x="148" y="193"/>
                  </a:cubicBezTo>
                  <a:cubicBezTo>
                    <a:pt x="148" y="194"/>
                    <a:pt x="147" y="195"/>
                    <a:pt x="148" y="196"/>
                  </a:cubicBezTo>
                  <a:cubicBezTo>
                    <a:pt x="147" y="196"/>
                    <a:pt x="146" y="197"/>
                    <a:pt x="145" y="197"/>
                  </a:cubicBezTo>
                  <a:cubicBezTo>
                    <a:pt x="145" y="196"/>
                    <a:pt x="144" y="197"/>
                    <a:pt x="143" y="197"/>
                  </a:cubicBezTo>
                  <a:cubicBezTo>
                    <a:pt x="143" y="197"/>
                    <a:pt x="143" y="197"/>
                    <a:pt x="143" y="198"/>
                  </a:cubicBezTo>
                  <a:cubicBezTo>
                    <a:pt x="144" y="198"/>
                    <a:pt x="144" y="198"/>
                    <a:pt x="144" y="198"/>
                  </a:cubicBezTo>
                  <a:cubicBezTo>
                    <a:pt x="144" y="198"/>
                    <a:pt x="144" y="198"/>
                    <a:pt x="144" y="199"/>
                  </a:cubicBezTo>
                  <a:cubicBezTo>
                    <a:pt x="144" y="199"/>
                    <a:pt x="144" y="199"/>
                    <a:pt x="144" y="199"/>
                  </a:cubicBezTo>
                  <a:cubicBezTo>
                    <a:pt x="144" y="200"/>
                    <a:pt x="143" y="199"/>
                    <a:pt x="143" y="199"/>
                  </a:cubicBezTo>
                  <a:cubicBezTo>
                    <a:pt x="143" y="199"/>
                    <a:pt x="143" y="199"/>
                    <a:pt x="143" y="198"/>
                  </a:cubicBezTo>
                  <a:cubicBezTo>
                    <a:pt x="143" y="198"/>
                    <a:pt x="142"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1" y="204"/>
                    <a:pt x="142" y="204"/>
                    <a:pt x="142" y="204"/>
                  </a:cubicBezTo>
                  <a:cubicBezTo>
                    <a:pt x="142" y="203"/>
                    <a:pt x="143" y="203"/>
                    <a:pt x="143" y="203"/>
                  </a:cubicBezTo>
                  <a:cubicBezTo>
                    <a:pt x="143" y="203"/>
                    <a:pt x="144" y="203"/>
                    <a:pt x="144" y="203"/>
                  </a:cubicBezTo>
                  <a:cubicBezTo>
                    <a:pt x="144" y="204"/>
                    <a:pt x="144" y="205"/>
                    <a:pt x="144" y="205"/>
                  </a:cubicBezTo>
                  <a:cubicBezTo>
                    <a:pt x="144" y="205"/>
                    <a:pt x="144" y="205"/>
                    <a:pt x="143" y="205"/>
                  </a:cubicBezTo>
                  <a:cubicBezTo>
                    <a:pt x="143" y="205"/>
                    <a:pt x="143" y="205"/>
                    <a:pt x="142"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7"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0" y="210"/>
                    <a:pt x="140" y="210"/>
                  </a:cubicBezTo>
                  <a:cubicBezTo>
                    <a:pt x="139" y="211"/>
                    <a:pt x="138" y="211"/>
                    <a:pt x="137" y="211"/>
                  </a:cubicBezTo>
                  <a:cubicBezTo>
                    <a:pt x="137" y="211"/>
                    <a:pt x="137" y="211"/>
                    <a:pt x="136" y="210"/>
                  </a:cubicBezTo>
                  <a:cubicBezTo>
                    <a:pt x="136" y="210"/>
                    <a:pt x="135" y="210"/>
                    <a:pt x="135" y="211"/>
                  </a:cubicBezTo>
                  <a:cubicBezTo>
                    <a:pt x="134" y="211"/>
                    <a:pt x="134" y="212"/>
                    <a:pt x="134" y="212"/>
                  </a:cubicBezTo>
                  <a:cubicBezTo>
                    <a:pt x="134" y="213"/>
                    <a:pt x="133"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1"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1" y="177"/>
                    <a:pt x="121" y="177"/>
                    <a:pt x="122" y="176"/>
                  </a:cubicBezTo>
                  <a:cubicBezTo>
                    <a:pt x="122" y="171"/>
                    <a:pt x="122" y="165"/>
                    <a:pt x="122" y="159"/>
                  </a:cubicBezTo>
                  <a:cubicBezTo>
                    <a:pt x="122" y="153"/>
                    <a:pt x="122" y="148"/>
                    <a:pt x="122" y="143"/>
                  </a:cubicBezTo>
                  <a:cubicBezTo>
                    <a:pt x="121" y="142"/>
                    <a:pt x="121" y="142"/>
                    <a:pt x="122" y="141"/>
                  </a:cubicBezTo>
                  <a:cubicBezTo>
                    <a:pt x="122" y="141"/>
                    <a:pt x="122" y="140"/>
                    <a:pt x="122" y="140"/>
                  </a:cubicBezTo>
                  <a:cubicBezTo>
                    <a:pt x="122" y="136"/>
                    <a:pt x="122" y="133"/>
                    <a:pt x="122" y="130"/>
                  </a:cubicBezTo>
                  <a:cubicBezTo>
                    <a:pt x="122" y="126"/>
                    <a:pt x="122" y="123"/>
                    <a:pt x="122" y="120"/>
                  </a:cubicBezTo>
                  <a:cubicBezTo>
                    <a:pt x="122" y="119"/>
                    <a:pt x="122" y="119"/>
                    <a:pt x="121" y="119"/>
                  </a:cubicBezTo>
                  <a:cubicBezTo>
                    <a:pt x="121" y="118"/>
                    <a:pt x="121" y="118"/>
                    <a:pt x="122" y="117"/>
                  </a:cubicBezTo>
                  <a:cubicBezTo>
                    <a:pt x="122" y="117"/>
                    <a:pt x="122" y="117"/>
                    <a:pt x="122" y="117"/>
                  </a:cubicBezTo>
                  <a:cubicBezTo>
                    <a:pt x="122" y="117"/>
                    <a:pt x="122" y="117"/>
                    <a:pt x="122" y="117"/>
                  </a:cubicBezTo>
                  <a:cubicBezTo>
                    <a:pt x="121"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0" y="78"/>
                  </a:cubicBezTo>
                  <a:lnTo>
                    <a:pt x="120" y="78"/>
                  </a:lnTo>
                  <a:cubicBezTo>
                    <a:pt x="120" y="78"/>
                    <a:pt x="120" y="78"/>
                    <a:pt x="120" y="78"/>
                  </a:cubicBezTo>
                  <a:cubicBezTo>
                    <a:pt x="120" y="79"/>
                    <a:pt x="121" y="79"/>
                    <a:pt x="121" y="79"/>
                  </a:cubicBezTo>
                  <a:cubicBezTo>
                    <a:pt x="121" y="79"/>
                    <a:pt x="121" y="79"/>
                    <a:pt x="121" y="79"/>
                  </a:cubicBezTo>
                  <a:cubicBezTo>
                    <a:pt x="120" y="79"/>
                    <a:pt x="120" y="80"/>
                    <a:pt x="120" y="80"/>
                  </a:cubicBezTo>
                  <a:cubicBezTo>
                    <a:pt x="120" y="80"/>
                    <a:pt x="120" y="81"/>
                    <a:pt x="120" y="81"/>
                  </a:cubicBezTo>
                  <a:cubicBezTo>
                    <a:pt x="120" y="81"/>
                    <a:pt x="120" y="82"/>
                    <a:pt x="120" y="82"/>
                  </a:cubicBezTo>
                  <a:cubicBezTo>
                    <a:pt x="120" y="84"/>
                    <a:pt x="120" y="86"/>
                    <a:pt x="119" y="88"/>
                  </a:cubicBezTo>
                  <a:cubicBezTo>
                    <a:pt x="119" y="90"/>
                    <a:pt x="119" y="92"/>
                    <a:pt x="119" y="95"/>
                  </a:cubicBezTo>
                  <a:cubicBezTo>
                    <a:pt x="118"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4" y="124"/>
                  </a:cubicBezTo>
                  <a:cubicBezTo>
                    <a:pt x="114" y="124"/>
                    <a:pt x="114" y="125"/>
                    <a:pt x="114" y="125"/>
                  </a:cubicBezTo>
                  <a:cubicBezTo>
                    <a:pt x="114" y="127"/>
                    <a:pt x="114" y="128"/>
                    <a:pt x="114" y="130"/>
                  </a:cubicBezTo>
                  <a:cubicBezTo>
                    <a:pt x="114" y="131"/>
                    <a:pt x="113" y="132"/>
                    <a:pt x="113" y="134"/>
                  </a:cubicBezTo>
                  <a:cubicBezTo>
                    <a:pt x="113" y="135"/>
                    <a:pt x="113" y="137"/>
                    <a:pt x="113" y="138"/>
                  </a:cubicBezTo>
                  <a:cubicBezTo>
                    <a:pt x="112"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09" y="159"/>
                    <a:pt x="109" y="159"/>
                    <a:pt x="110" y="160"/>
                  </a:cubicBezTo>
                  <a:cubicBezTo>
                    <a:pt x="110" y="160"/>
                    <a:pt x="110" y="161"/>
                    <a:pt x="110" y="161"/>
                  </a:cubicBezTo>
                  <a:cubicBezTo>
                    <a:pt x="109"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8"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6" y="213"/>
                    <a:pt x="82" y="213"/>
                  </a:cubicBezTo>
                  <a:cubicBezTo>
                    <a:pt x="82" y="212"/>
                    <a:pt x="82" y="212"/>
                    <a:pt x="82" y="212"/>
                  </a:cubicBezTo>
                  <a:cubicBezTo>
                    <a:pt x="82" y="211"/>
                    <a:pt x="82" y="211"/>
                    <a:pt x="82" y="211"/>
                  </a:cubicBezTo>
                  <a:cubicBezTo>
                    <a:pt x="82" y="210"/>
                    <a:pt x="82" y="210"/>
                    <a:pt x="81"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5" y="213"/>
                    <a:pt x="76" y="212"/>
                  </a:cubicBezTo>
                  <a:cubicBezTo>
                    <a:pt x="76" y="212"/>
                    <a:pt x="76" y="212"/>
                    <a:pt x="76" y="212"/>
                  </a:cubicBezTo>
                  <a:cubicBezTo>
                    <a:pt x="75"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8"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6" y="204"/>
                  </a:cubicBezTo>
                  <a:cubicBezTo>
                    <a:pt x="66" y="202"/>
                    <a:pt x="66" y="201"/>
                    <a:pt x="66" y="199"/>
                  </a:cubicBezTo>
                  <a:cubicBezTo>
                    <a:pt x="66" y="197"/>
                    <a:pt x="66" y="196"/>
                    <a:pt x="66" y="194"/>
                  </a:cubicBezTo>
                  <a:cubicBezTo>
                    <a:pt x="65"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0" y="161"/>
                  </a:cubicBezTo>
                  <a:cubicBezTo>
                    <a:pt x="60" y="161"/>
                    <a:pt x="60" y="160"/>
                    <a:pt x="60" y="160"/>
                  </a:cubicBezTo>
                  <a:cubicBezTo>
                    <a:pt x="61" y="159"/>
                    <a:pt x="61" y="159"/>
                    <a:pt x="60"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5"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3"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2" y="195"/>
                    <a:pt x="43" y="196"/>
                    <a:pt x="42" y="196"/>
                  </a:cubicBezTo>
                  <a:cubicBezTo>
                    <a:pt x="42" y="196"/>
                    <a:pt x="41" y="197"/>
                    <a:pt x="41" y="197"/>
                  </a:cubicBezTo>
                  <a:cubicBezTo>
                    <a:pt x="40" y="197"/>
                    <a:pt x="40" y="197"/>
                    <a:pt x="39" y="197"/>
                  </a:cubicBezTo>
                  <a:cubicBezTo>
                    <a:pt x="38" y="197"/>
                    <a:pt x="38" y="198"/>
                    <a:pt x="38" y="198"/>
                  </a:cubicBezTo>
                  <a:cubicBezTo>
                    <a:pt x="38" y="198"/>
                    <a:pt x="39" y="198"/>
                    <a:pt x="39" y="199"/>
                  </a:cubicBezTo>
                  <a:cubicBezTo>
                    <a:pt x="39" y="199"/>
                    <a:pt x="39" y="199"/>
                    <a:pt x="39" y="199"/>
                  </a:cubicBezTo>
                  <a:cubicBezTo>
                    <a:pt x="40" y="200"/>
                    <a:pt x="40" y="200"/>
                    <a:pt x="40" y="201"/>
                  </a:cubicBezTo>
                  <a:cubicBezTo>
                    <a:pt x="38" y="201"/>
                    <a:pt x="37" y="200"/>
                    <a:pt x="37" y="199"/>
                  </a:cubicBezTo>
                  <a:cubicBezTo>
                    <a:pt x="36" y="199"/>
                    <a:pt x="35"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7"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0"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5" y="201"/>
                    <a:pt x="5" y="202"/>
                    <a:pt x="4" y="202"/>
                  </a:cubicBezTo>
                  <a:cubicBezTo>
                    <a:pt x="4" y="203"/>
                    <a:pt x="4" y="204"/>
                    <a:pt x="4" y="205"/>
                  </a:cubicBezTo>
                  <a:cubicBezTo>
                    <a:pt x="5" y="205"/>
                    <a:pt x="5" y="205"/>
                    <a:pt x="5"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1"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1"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4" y="28"/>
                    <a:pt x="5" y="27"/>
                    <a:pt x="5" y="26"/>
                  </a:cubicBezTo>
                  <a:cubicBezTo>
                    <a:pt x="4"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1"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2" y="8"/>
                    <a:pt x="3" y="8"/>
                    <a:pt x="3" y="8"/>
                  </a:cubicBezTo>
                  <a:cubicBezTo>
                    <a:pt x="3" y="8"/>
                    <a:pt x="3"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0" y="5"/>
                    <a:pt x="1" y="5"/>
                  </a:cubicBezTo>
                  <a:cubicBezTo>
                    <a:pt x="1" y="5"/>
                    <a:pt x="1" y="5"/>
                    <a:pt x="2" y="5"/>
                  </a:cubicBezTo>
                  <a:cubicBezTo>
                    <a:pt x="2" y="5"/>
                    <a:pt x="2" y="5"/>
                    <a:pt x="2" y="5"/>
                  </a:cubicBezTo>
                  <a:cubicBezTo>
                    <a:pt x="3" y="4"/>
                    <a:pt x="3" y="4"/>
                    <a:pt x="3" y="4"/>
                  </a:cubicBezTo>
                  <a:cubicBezTo>
                    <a:pt x="4" y="4"/>
                    <a:pt x="4" y="3"/>
                    <a:pt x="3" y="2"/>
                  </a:cubicBezTo>
                  <a:cubicBezTo>
                    <a:pt x="3" y="2"/>
                    <a:pt x="3" y="2"/>
                    <a:pt x="3" y="2"/>
                  </a:cubicBezTo>
                  <a:cubicBezTo>
                    <a:pt x="2" y="2"/>
                    <a:pt x="2" y="2"/>
                    <a:pt x="2" y="2"/>
                  </a:cubicBezTo>
                  <a:cubicBezTo>
                    <a:pt x="2" y="2"/>
                    <a:pt x="1" y="2"/>
                    <a:pt x="1" y="2"/>
                  </a:cubicBezTo>
                  <a:cubicBezTo>
                    <a:pt x="1" y="2"/>
                    <a:pt x="0" y="2"/>
                    <a:pt x="0" y="2"/>
                  </a:cubicBezTo>
                  <a:cubicBezTo>
                    <a:pt x="0" y="1"/>
                    <a:pt x="1" y="1"/>
                    <a:pt x="2" y="1"/>
                  </a:cubicBezTo>
                  <a:cubicBezTo>
                    <a:pt x="4" y="1"/>
                    <a:pt x="5" y="1"/>
                    <a:pt x="6" y="1"/>
                  </a:cubicBezTo>
                  <a:cubicBezTo>
                    <a:pt x="7" y="1"/>
                    <a:pt x="7"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6" y="6"/>
                    <a:pt x="7" y="6"/>
                  </a:cubicBezTo>
                  <a:cubicBezTo>
                    <a:pt x="7" y="6"/>
                    <a:pt x="8" y="6"/>
                    <a:pt x="8" y="6"/>
                  </a:cubicBezTo>
                  <a:cubicBezTo>
                    <a:pt x="9" y="6"/>
                    <a:pt x="10" y="6"/>
                    <a:pt x="10" y="6"/>
                  </a:cubicBezTo>
                  <a:cubicBezTo>
                    <a:pt x="10"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7"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1" y="10"/>
                    <a:pt x="21" y="10"/>
                  </a:cubicBezTo>
                  <a:cubicBezTo>
                    <a:pt x="22" y="11"/>
                    <a:pt x="22" y="11"/>
                    <a:pt x="22" y="11"/>
                  </a:cubicBezTo>
                  <a:cubicBezTo>
                    <a:pt x="23" y="11"/>
                    <a:pt x="23" y="12"/>
                    <a:pt x="24" y="12"/>
                  </a:cubicBezTo>
                  <a:cubicBezTo>
                    <a:pt x="24" y="12"/>
                    <a:pt x="25" y="13"/>
                    <a:pt x="25"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3" y="14"/>
                    <a:pt x="34" y="14"/>
                    <a:pt x="34" y="14"/>
                  </a:cubicBezTo>
                  <a:cubicBezTo>
                    <a:pt x="34" y="14"/>
                    <a:pt x="35" y="14"/>
                    <a:pt x="35" y="14"/>
                  </a:cubicBezTo>
                  <a:cubicBezTo>
                    <a:pt x="36" y="14"/>
                    <a:pt x="36" y="14"/>
                    <a:pt x="36" y="14"/>
                  </a:cubicBezTo>
                  <a:cubicBezTo>
                    <a:pt x="37" y="14"/>
                    <a:pt x="37" y="14"/>
                    <a:pt x="38" y="13"/>
                  </a:cubicBezTo>
                  <a:cubicBezTo>
                    <a:pt x="38" y="13"/>
                    <a:pt x="38" y="12"/>
                    <a:pt x="38" y="12"/>
                  </a:cubicBezTo>
                  <a:cubicBezTo>
                    <a:pt x="38" y="11"/>
                    <a:pt x="38" y="11"/>
                    <a:pt x="39" y="10"/>
                  </a:cubicBezTo>
                  <a:cubicBezTo>
                    <a:pt x="39" y="10"/>
                    <a:pt x="40" y="10"/>
                    <a:pt x="41" y="10"/>
                  </a:cubicBezTo>
                  <a:cubicBezTo>
                    <a:pt x="41" y="10"/>
                    <a:pt x="40"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5"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0"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5" y="10"/>
                    <a:pt x="35" y="10"/>
                  </a:cubicBezTo>
                  <a:cubicBezTo>
                    <a:pt x="35" y="10"/>
                    <a:pt x="35" y="9"/>
                    <a:pt x="35" y="9"/>
                  </a:cubicBezTo>
                  <a:cubicBezTo>
                    <a:pt x="34"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2"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1" y="2"/>
                  </a:cubicBezTo>
                  <a:cubicBezTo>
                    <a:pt x="51" y="1"/>
                    <a:pt x="51" y="1"/>
                    <a:pt x="51" y="1"/>
                  </a:cubicBezTo>
                  <a:cubicBezTo>
                    <a:pt x="52" y="1"/>
                    <a:pt x="53" y="1"/>
                    <a:pt x="53" y="1"/>
                  </a:cubicBezTo>
                  <a:cubicBezTo>
                    <a:pt x="54" y="1"/>
                    <a:pt x="54" y="1"/>
                    <a:pt x="55" y="1"/>
                  </a:cubicBezTo>
                  <a:cubicBezTo>
                    <a:pt x="55" y="1"/>
                    <a:pt x="55" y="1"/>
                    <a:pt x="56" y="2"/>
                  </a:cubicBezTo>
                  <a:cubicBezTo>
                    <a:pt x="56" y="2"/>
                    <a:pt x="56" y="2"/>
                    <a:pt x="57" y="2"/>
                  </a:cubicBezTo>
                  <a:cubicBezTo>
                    <a:pt x="57" y="2"/>
                    <a:pt x="57"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1" y="3"/>
                    <a:pt x="72" y="4"/>
                    <a:pt x="72" y="4"/>
                  </a:cubicBezTo>
                  <a:cubicBezTo>
                    <a:pt x="72" y="5"/>
                    <a:pt x="72" y="6"/>
                    <a:pt x="73" y="7"/>
                  </a:cubicBezTo>
                  <a:cubicBezTo>
                    <a:pt x="71" y="7"/>
                    <a:pt x="70" y="7"/>
                    <a:pt x="69"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0"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3" y="211"/>
                  </a:cubicBezTo>
                  <a:cubicBezTo>
                    <a:pt x="144" y="211"/>
                    <a:pt x="144" y="212"/>
                    <a:pt x="144"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7" y="208"/>
                    <a:pt x="147" y="208"/>
                  </a:cubicBezTo>
                  <a:cubicBezTo>
                    <a:pt x="147" y="208"/>
                    <a:pt x="147" y="208"/>
                    <a:pt x="147" y="209"/>
                  </a:cubicBezTo>
                  <a:cubicBezTo>
                    <a:pt x="147" y="209"/>
                    <a:pt x="147"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39"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2" y="208"/>
                    <a:pt x="13" y="207"/>
                    <a:pt x="12"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6"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4"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2" y="204"/>
                    <a:pt x="32" y="204"/>
                  </a:cubicBezTo>
                  <a:cubicBezTo>
                    <a:pt x="32" y="205"/>
                    <a:pt x="32" y="205"/>
                    <a:pt x="32" y="205"/>
                  </a:cubicBezTo>
                  <a:cubicBezTo>
                    <a:pt x="32" y="205"/>
                    <a:pt x="32"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6"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9"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0"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2" y="202"/>
                    <a:pt x="152" y="202"/>
                  </a:cubicBezTo>
                  <a:cubicBezTo>
                    <a:pt x="153" y="202"/>
                    <a:pt x="153" y="202"/>
                    <a:pt x="153" y="203"/>
                  </a:cubicBezTo>
                  <a:cubicBezTo>
                    <a:pt x="154" y="203"/>
                    <a:pt x="154" y="203"/>
                    <a:pt x="154" y="203"/>
                  </a:cubicBezTo>
                  <a:cubicBezTo>
                    <a:pt x="154" y="203"/>
                    <a:pt x="154" y="203"/>
                    <a:pt x="155" y="203"/>
                  </a:cubicBezTo>
                  <a:cubicBezTo>
                    <a:pt x="155" y="203"/>
                    <a:pt x="155" y="202"/>
                    <a:pt x="155" y="202"/>
                  </a:cubicBezTo>
                  <a:close/>
                  <a:moveTo>
                    <a:pt x="10" y="203"/>
                  </a:moveTo>
                  <a:cubicBezTo>
                    <a:pt x="10" y="203"/>
                    <a:pt x="10" y="203"/>
                    <a:pt x="10"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1" y="202"/>
                    <a:pt x="161" y="202"/>
                  </a:cubicBezTo>
                  <a:close/>
                  <a:moveTo>
                    <a:pt x="41" y="203"/>
                  </a:moveTo>
                  <a:cubicBezTo>
                    <a:pt x="41" y="203"/>
                    <a:pt x="41" y="203"/>
                    <a:pt x="42" y="203"/>
                  </a:cubicBezTo>
                  <a:cubicBezTo>
                    <a:pt x="42" y="203"/>
                    <a:pt x="42" y="203"/>
                    <a:pt x="43" y="203"/>
                  </a:cubicBezTo>
                  <a:cubicBezTo>
                    <a:pt x="43" y="203"/>
                    <a:pt x="43" y="203"/>
                    <a:pt x="44" y="203"/>
                  </a:cubicBezTo>
                  <a:cubicBezTo>
                    <a:pt x="44" y="203"/>
                    <a:pt x="44" y="203"/>
                    <a:pt x="44" y="202"/>
                  </a:cubicBezTo>
                  <a:cubicBezTo>
                    <a:pt x="43" y="202"/>
                    <a:pt x="43" y="202"/>
                    <a:pt x="43" y="202"/>
                  </a:cubicBezTo>
                  <a:cubicBezTo>
                    <a:pt x="43" y="202"/>
                    <a:pt x="42" y="202"/>
                    <a:pt x="42" y="202"/>
                  </a:cubicBezTo>
                  <a:cubicBezTo>
                    <a:pt x="42" y="201"/>
                    <a:pt x="42" y="201"/>
                    <a:pt x="42" y="201"/>
                  </a:cubicBezTo>
                  <a:cubicBezTo>
                    <a:pt x="42" y="201"/>
                    <a:pt x="41" y="201"/>
                    <a:pt x="41" y="201"/>
                  </a:cubicBezTo>
                  <a:cubicBezTo>
                    <a:pt x="41" y="201"/>
                    <a:pt x="41" y="202"/>
                    <a:pt x="40"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0" y="199"/>
                  </a:moveTo>
                  <a:cubicBezTo>
                    <a:pt x="150" y="199"/>
                    <a:pt x="150" y="199"/>
                    <a:pt x="150" y="199"/>
                  </a:cubicBezTo>
                  <a:cubicBezTo>
                    <a:pt x="150" y="199"/>
                    <a:pt x="150" y="200"/>
                    <a:pt x="150" y="200"/>
                  </a:cubicBezTo>
                  <a:cubicBezTo>
                    <a:pt x="150" y="200"/>
                    <a:pt x="150" y="200"/>
                    <a:pt x="150" y="200"/>
                  </a:cubicBezTo>
                  <a:cubicBezTo>
                    <a:pt x="151" y="200"/>
                    <a:pt x="151" y="200"/>
                    <a:pt x="150" y="199"/>
                  </a:cubicBezTo>
                  <a:close/>
                  <a:moveTo>
                    <a:pt x="48" y="199"/>
                  </a:moveTo>
                  <a:cubicBezTo>
                    <a:pt x="48" y="199"/>
                    <a:pt x="47" y="199"/>
                    <a:pt x="47" y="199"/>
                  </a:cubicBezTo>
                  <a:cubicBezTo>
                    <a:pt x="47" y="200"/>
                    <a:pt x="47" y="200"/>
                    <a:pt x="47" y="200"/>
                  </a:cubicBezTo>
                  <a:cubicBezTo>
                    <a:pt x="47" y="200"/>
                    <a:pt x="47"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6" y="200"/>
                    <a:pt x="146" y="200"/>
                    <a:pt x="147" y="200"/>
                  </a:cubicBezTo>
                  <a:cubicBezTo>
                    <a:pt x="147" y="200"/>
                    <a:pt x="148" y="199"/>
                    <a:pt x="148" y="199"/>
                  </a:cubicBezTo>
                  <a:cubicBezTo>
                    <a:pt x="147" y="199"/>
                    <a:pt x="146" y="199"/>
                    <a:pt x="146" y="200"/>
                  </a:cubicBezTo>
                  <a:cubicBezTo>
                    <a:pt x="146" y="200"/>
                    <a:pt x="145" y="200"/>
                    <a:pt x="145" y="201"/>
                  </a:cubicBezTo>
                  <a:close/>
                  <a:moveTo>
                    <a:pt x="152"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3" y="199"/>
                  </a:cubicBezTo>
                  <a:cubicBezTo>
                    <a:pt x="153" y="199"/>
                    <a:pt x="153" y="200"/>
                    <a:pt x="152" y="200"/>
                  </a:cubicBezTo>
                  <a:close/>
                  <a:moveTo>
                    <a:pt x="42" y="199"/>
                  </a:moveTo>
                  <a:cubicBezTo>
                    <a:pt x="42" y="199"/>
                    <a:pt x="43" y="199"/>
                    <a:pt x="43" y="199"/>
                  </a:cubicBezTo>
                  <a:cubicBezTo>
                    <a:pt x="44" y="199"/>
                    <a:pt x="44"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69"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8" y="199"/>
                    <a:pt x="168" y="199"/>
                    <a:pt x="168" y="199"/>
                  </a:cubicBezTo>
                  <a:close/>
                  <a:moveTo>
                    <a:pt x="161"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1"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8" y="196"/>
                    <a:pt x="169" y="195"/>
                    <a:pt x="169" y="195"/>
                  </a:cubicBezTo>
                  <a:cubicBezTo>
                    <a:pt x="170" y="194"/>
                    <a:pt x="170" y="194"/>
                    <a:pt x="170" y="193"/>
                  </a:cubicBezTo>
                  <a:cubicBezTo>
                    <a:pt x="169" y="193"/>
                    <a:pt x="168" y="193"/>
                    <a:pt x="168" y="194"/>
                  </a:cubicBezTo>
                  <a:cubicBezTo>
                    <a:pt x="168" y="194"/>
                    <a:pt x="168" y="195"/>
                    <a:pt x="168" y="196"/>
                  </a:cubicBezTo>
                  <a:close/>
                  <a:moveTo>
                    <a:pt x="157" y="193"/>
                  </a:moveTo>
                  <a:cubicBezTo>
                    <a:pt x="157" y="193"/>
                    <a:pt x="157" y="193"/>
                    <a:pt x="156"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5" y="197"/>
                    <a:pt x="156" y="197"/>
                  </a:cubicBezTo>
                  <a:cubicBezTo>
                    <a:pt x="157" y="196"/>
                    <a:pt x="157" y="196"/>
                    <a:pt x="156" y="195"/>
                  </a:cubicBezTo>
                  <a:cubicBezTo>
                    <a:pt x="156" y="195"/>
                    <a:pt x="155" y="194"/>
                    <a:pt x="155" y="193"/>
                  </a:cubicBezTo>
                  <a:cubicBezTo>
                    <a:pt x="155" y="193"/>
                    <a:pt x="155" y="193"/>
                    <a:pt x="155" y="193"/>
                  </a:cubicBezTo>
                  <a:cubicBezTo>
                    <a:pt x="154" y="193"/>
                    <a:pt x="154" y="193"/>
                    <a:pt x="154" y="193"/>
                  </a:cubicBezTo>
                  <a:cubicBezTo>
                    <a:pt x="154" y="194"/>
                    <a:pt x="154" y="194"/>
                    <a:pt x="154" y="194"/>
                  </a:cubicBezTo>
                  <a:cubicBezTo>
                    <a:pt x="153"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5" y="48"/>
                  </a:moveTo>
                  <a:cubicBezTo>
                    <a:pt x="136" y="48"/>
                    <a:pt x="137" y="48"/>
                    <a:pt x="137" y="47"/>
                  </a:cubicBezTo>
                  <a:cubicBezTo>
                    <a:pt x="137" y="47"/>
                    <a:pt x="136" y="47"/>
                    <a:pt x="136" y="47"/>
                  </a:cubicBezTo>
                  <a:cubicBezTo>
                    <a:pt x="135" y="47"/>
                    <a:pt x="135" y="47"/>
                    <a:pt x="135"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2" y="44"/>
                  </a:moveTo>
                  <a:cubicBezTo>
                    <a:pt x="164" y="44"/>
                    <a:pt x="165" y="45"/>
                    <a:pt x="165" y="45"/>
                  </a:cubicBezTo>
                  <a:cubicBezTo>
                    <a:pt x="166" y="46"/>
                    <a:pt x="167" y="47"/>
                    <a:pt x="168" y="47"/>
                  </a:cubicBezTo>
                  <a:cubicBezTo>
                    <a:pt x="168" y="47"/>
                    <a:pt x="168" y="47"/>
                    <a:pt x="168" y="47"/>
                  </a:cubicBezTo>
                  <a:cubicBezTo>
                    <a:pt x="168" y="47"/>
                    <a:pt x="168" y="47"/>
                    <a:pt x="169" y="47"/>
                  </a:cubicBezTo>
                  <a:lnTo>
                    <a:pt x="170" y="47"/>
                  </a:lnTo>
                  <a:cubicBezTo>
                    <a:pt x="170" y="47"/>
                    <a:pt x="170" y="47"/>
                    <a:pt x="170" y="46"/>
                  </a:cubicBezTo>
                  <a:cubicBezTo>
                    <a:pt x="170" y="45"/>
                    <a:pt x="170" y="45"/>
                    <a:pt x="169" y="44"/>
                  </a:cubicBezTo>
                  <a:cubicBezTo>
                    <a:pt x="169" y="44"/>
                    <a:pt x="168" y="43"/>
                    <a:pt x="168" y="43"/>
                  </a:cubicBezTo>
                  <a:cubicBezTo>
                    <a:pt x="167" y="43"/>
                    <a:pt x="167" y="43"/>
                    <a:pt x="167" y="43"/>
                  </a:cubicBezTo>
                  <a:cubicBezTo>
                    <a:pt x="166" y="44"/>
                    <a:pt x="166" y="44"/>
                    <a:pt x="165" y="44"/>
                  </a:cubicBezTo>
                  <a:cubicBezTo>
                    <a:pt x="165" y="43"/>
                    <a:pt x="165" y="43"/>
                    <a:pt x="165" y="42"/>
                  </a:cubicBezTo>
                  <a:cubicBezTo>
                    <a:pt x="165" y="42"/>
                    <a:pt x="165" y="42"/>
                    <a:pt x="164" y="42"/>
                  </a:cubicBezTo>
                  <a:cubicBezTo>
                    <a:pt x="164" y="42"/>
                    <a:pt x="164" y="42"/>
                    <a:pt x="164" y="43"/>
                  </a:cubicBezTo>
                  <a:cubicBezTo>
                    <a:pt x="163" y="43"/>
                    <a:pt x="163" y="43"/>
                    <a:pt x="163" y="43"/>
                  </a:cubicBezTo>
                  <a:cubicBezTo>
                    <a:pt x="163" y="43"/>
                    <a:pt x="163" y="43"/>
                    <a:pt x="163" y="43"/>
                  </a:cubicBezTo>
                  <a:cubicBezTo>
                    <a:pt x="162" y="43"/>
                    <a:pt x="162" y="44"/>
                    <a:pt x="162" y="44"/>
                  </a:cubicBezTo>
                  <a:close/>
                  <a:moveTo>
                    <a:pt x="168" y="42"/>
                  </a:moveTo>
                  <a:cubicBezTo>
                    <a:pt x="168" y="41"/>
                    <a:pt x="168" y="41"/>
                    <a:pt x="168" y="40"/>
                  </a:cubicBezTo>
                  <a:cubicBezTo>
                    <a:pt x="168" y="39"/>
                    <a:pt x="167" y="39"/>
                    <a:pt x="167" y="39"/>
                  </a:cubicBezTo>
                  <a:lnTo>
                    <a:pt x="167" y="41"/>
                  </a:lnTo>
                  <a:cubicBezTo>
                    <a:pt x="167" y="41"/>
                    <a:pt x="167" y="42"/>
                    <a:pt x="168" y="42"/>
                  </a:cubicBezTo>
                  <a:close/>
                  <a:moveTo>
                    <a:pt x="54" y="27"/>
                  </a:moveTo>
                  <a:cubicBezTo>
                    <a:pt x="54" y="27"/>
                    <a:pt x="54" y="27"/>
                    <a:pt x="54" y="27"/>
                  </a:cubicBezTo>
                  <a:cubicBezTo>
                    <a:pt x="53" y="27"/>
                    <a:pt x="53"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8" y="26"/>
                    <a:pt x="168" y="26"/>
                  </a:cubicBezTo>
                  <a:cubicBezTo>
                    <a:pt x="168"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5"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3" y="26"/>
                  </a:cubicBezTo>
                  <a:cubicBezTo>
                    <a:pt x="163" y="26"/>
                    <a:pt x="162" y="26"/>
                    <a:pt x="162" y="26"/>
                  </a:cubicBezTo>
                  <a:cubicBezTo>
                    <a:pt x="161" y="25"/>
                    <a:pt x="160" y="25"/>
                    <a:pt x="159" y="25"/>
                  </a:cubicBezTo>
                  <a:cubicBezTo>
                    <a:pt x="159" y="26"/>
                    <a:pt x="159" y="26"/>
                    <a:pt x="160" y="26"/>
                  </a:cubicBezTo>
                  <a:cubicBezTo>
                    <a:pt x="160" y="26"/>
                    <a:pt x="160" y="26"/>
                    <a:pt x="160"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2"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6" y="18"/>
                    <a:pt x="166" y="18"/>
                    <a:pt x="165" y="18"/>
                  </a:cubicBezTo>
                  <a:cubicBezTo>
                    <a:pt x="165" y="18"/>
                    <a:pt x="165" y="18"/>
                    <a:pt x="165" y="19"/>
                  </a:cubicBezTo>
                  <a:cubicBezTo>
                    <a:pt x="164" y="19"/>
                    <a:pt x="164" y="20"/>
                    <a:pt x="165" y="20"/>
                  </a:cubicBezTo>
                  <a:close/>
                  <a:moveTo>
                    <a:pt x="157" y="16"/>
                  </a:moveTo>
                  <a:cubicBezTo>
                    <a:pt x="157" y="16"/>
                    <a:pt x="158" y="16"/>
                    <a:pt x="158" y="16"/>
                  </a:cubicBezTo>
                  <a:cubicBezTo>
                    <a:pt x="159" y="16"/>
                    <a:pt x="159" y="16"/>
                    <a:pt x="159" y="15"/>
                  </a:cubicBezTo>
                  <a:lnTo>
                    <a:pt x="157" y="15"/>
                  </a:lnTo>
                  <a:lnTo>
                    <a:pt x="157" y="16"/>
                  </a:lnTo>
                  <a:close/>
                  <a:moveTo>
                    <a:pt x="150" y="11"/>
                  </a:moveTo>
                  <a:cubicBezTo>
                    <a:pt x="149" y="11"/>
                    <a:pt x="149" y="11"/>
                    <a:pt x="149" y="11"/>
                  </a:cubicBezTo>
                  <a:cubicBezTo>
                    <a:pt x="149" y="11"/>
                    <a:pt x="148" y="11"/>
                    <a:pt x="148" y="11"/>
                  </a:cubicBezTo>
                  <a:lnTo>
                    <a:pt x="149" y="11"/>
                  </a:lnTo>
                  <a:cubicBezTo>
                    <a:pt x="150" y="11"/>
                    <a:pt x="150" y="11"/>
                    <a:pt x="150" y="11"/>
                  </a:cubicBezTo>
                  <a:close/>
                  <a:moveTo>
                    <a:pt x="32" y="11"/>
                  </a:moveTo>
                  <a:cubicBezTo>
                    <a:pt x="33" y="11"/>
                    <a:pt x="33" y="11"/>
                    <a:pt x="34" y="11"/>
                  </a:cubicBezTo>
                  <a:cubicBezTo>
                    <a:pt x="34" y="11"/>
                    <a:pt x="34"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7"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1"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4"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8" y="6"/>
                  </a:cubicBezTo>
                  <a:lnTo>
                    <a:pt x="168" y="7"/>
                  </a:lnTo>
                  <a:cubicBezTo>
                    <a:pt x="168" y="7"/>
                    <a:pt x="169" y="7"/>
                    <a:pt x="169" y="7"/>
                  </a:cubicBezTo>
                  <a:close/>
                  <a:moveTo>
                    <a:pt x="25" y="5"/>
                  </a:moveTo>
                  <a:cubicBezTo>
                    <a:pt x="25" y="5"/>
                    <a:pt x="25" y="5"/>
                    <a:pt x="25" y="5"/>
                  </a:cubicBezTo>
                  <a:cubicBezTo>
                    <a:pt x="25" y="5"/>
                    <a:pt x="25" y="5"/>
                    <a:pt x="25" y="5"/>
                  </a:cubicBezTo>
                  <a:cubicBezTo>
                    <a:pt x="25" y="5"/>
                    <a:pt x="25" y="5"/>
                    <a:pt x="25" y="5"/>
                  </a:cubicBezTo>
                  <a:cubicBezTo>
                    <a:pt x="25" y="5"/>
                    <a:pt x="26" y="5"/>
                    <a:pt x="25"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0" y="3"/>
                    <a:pt x="150" y="3"/>
                    <a:pt x="150" y="4"/>
                  </a:cubicBezTo>
                  <a:cubicBezTo>
                    <a:pt x="149" y="4"/>
                    <a:pt x="149" y="4"/>
                    <a:pt x="148"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1" y="3"/>
                  </a:cubicBezTo>
                  <a:cubicBezTo>
                    <a:pt x="121" y="3"/>
                    <a:pt x="121" y="4"/>
                    <a:pt x="121" y="4"/>
                  </a:cubicBezTo>
                  <a:close/>
                  <a:moveTo>
                    <a:pt x="28" y="2"/>
                  </a:moveTo>
                  <a:cubicBezTo>
                    <a:pt x="28" y="3"/>
                    <a:pt x="28" y="3"/>
                    <a:pt x="28" y="4"/>
                  </a:cubicBezTo>
                  <a:cubicBezTo>
                    <a:pt x="29" y="4"/>
                    <a:pt x="29" y="4"/>
                    <a:pt x="29" y="4"/>
                  </a:cubicBezTo>
                  <a:cubicBezTo>
                    <a:pt x="30" y="4"/>
                    <a:pt x="30" y="3"/>
                    <a:pt x="30"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4" y="4"/>
                    <a:pt x="25" y="4"/>
                    <a:pt x="25" y="4"/>
                  </a:cubicBezTo>
                  <a:cubicBezTo>
                    <a:pt x="25" y="4"/>
                    <a:pt x="26" y="3"/>
                    <a:pt x="26" y="3"/>
                  </a:cubicBezTo>
                  <a:cubicBezTo>
                    <a:pt x="26" y="3"/>
                    <a:pt x="26" y="3"/>
                    <a:pt x="26" y="2"/>
                  </a:cubicBezTo>
                  <a:cubicBezTo>
                    <a:pt x="26" y="2"/>
                    <a:pt x="25" y="2"/>
                    <a:pt x="24" y="2"/>
                  </a:cubicBezTo>
                  <a:cubicBezTo>
                    <a:pt x="24" y="2"/>
                    <a:pt x="23" y="2"/>
                    <a:pt x="23" y="3"/>
                  </a:cubicBezTo>
                  <a:close/>
                  <a:moveTo>
                    <a:pt x="44" y="3"/>
                  </a:moveTo>
                  <a:cubicBezTo>
                    <a:pt x="45" y="3"/>
                    <a:pt x="45" y="3"/>
                    <a:pt x="46" y="4"/>
                  </a:cubicBezTo>
                  <a:cubicBezTo>
                    <a:pt x="46" y="4"/>
                    <a:pt x="46" y="4"/>
                    <a:pt x="47" y="4"/>
                  </a:cubicBezTo>
                  <a:cubicBezTo>
                    <a:pt x="47" y="4"/>
                    <a:pt x="48" y="3"/>
                    <a:pt x="48" y="3"/>
                  </a:cubicBezTo>
                  <a:cubicBezTo>
                    <a:pt x="48" y="2"/>
                    <a:pt x="48" y="2"/>
                    <a:pt x="49" y="1"/>
                  </a:cubicBezTo>
                  <a:cubicBezTo>
                    <a:pt x="48" y="1"/>
                    <a:pt x="47" y="1"/>
                    <a:pt x="47" y="2"/>
                  </a:cubicBezTo>
                  <a:cubicBezTo>
                    <a:pt x="46" y="2"/>
                    <a:pt x="45" y="2"/>
                    <a:pt x="45" y="1"/>
                  </a:cubicBezTo>
                  <a:cubicBezTo>
                    <a:pt x="44"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39" y="3"/>
                    <a:pt x="140" y="3"/>
                    <a:pt x="141" y="3"/>
                  </a:cubicBezTo>
                  <a:close/>
                  <a:moveTo>
                    <a:pt x="125" y="1"/>
                  </a:moveTo>
                  <a:lnTo>
                    <a:pt x="125" y="1"/>
                  </a:lnTo>
                  <a:cubicBezTo>
                    <a:pt x="124" y="1"/>
                    <a:pt x="124" y="1"/>
                    <a:pt x="124" y="1"/>
                  </a:cubicBezTo>
                  <a:cubicBezTo>
                    <a:pt x="124"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2" y="5"/>
                  </a:cubicBezTo>
                  <a:cubicBezTo>
                    <a:pt x="103" y="6"/>
                    <a:pt x="103" y="6"/>
                    <a:pt x="104" y="6"/>
                  </a:cubicBezTo>
                  <a:cubicBezTo>
                    <a:pt x="104" y="5"/>
                    <a:pt x="104" y="5"/>
                    <a:pt x="104" y="5"/>
                  </a:cubicBezTo>
                  <a:cubicBezTo>
                    <a:pt x="105" y="5"/>
                    <a:pt x="105" y="4"/>
                    <a:pt x="104" y="3"/>
                  </a:cubicBezTo>
                  <a:cubicBezTo>
                    <a:pt x="104" y="3"/>
                    <a:pt x="105" y="3"/>
                    <a:pt x="105" y="3"/>
                  </a:cubicBezTo>
                  <a:cubicBezTo>
                    <a:pt x="105" y="2"/>
                    <a:pt x="106" y="2"/>
                    <a:pt x="105" y="1"/>
                  </a:cubicBezTo>
                  <a:cubicBezTo>
                    <a:pt x="105" y="1"/>
                    <a:pt x="104" y="1"/>
                    <a:pt x="104" y="1"/>
                  </a:cubicBezTo>
                  <a:cubicBezTo>
                    <a:pt x="103" y="1"/>
                    <a:pt x="103" y="2"/>
                    <a:pt x="103" y="3"/>
                  </a:cubicBezTo>
                  <a:close/>
                  <a:moveTo>
                    <a:pt x="98" y="3"/>
                  </a:moveTo>
                  <a:cubicBezTo>
                    <a:pt x="98" y="3"/>
                    <a:pt x="99" y="3"/>
                    <a:pt x="99" y="4"/>
                  </a:cubicBezTo>
                  <a:cubicBezTo>
                    <a:pt x="99" y="4"/>
                    <a:pt x="99" y="4"/>
                    <a:pt x="99" y="4"/>
                  </a:cubicBezTo>
                  <a:cubicBezTo>
                    <a:pt x="99" y="3"/>
                    <a:pt x="99" y="2"/>
                    <a:pt x="100" y="2"/>
                  </a:cubicBezTo>
                  <a:cubicBezTo>
                    <a:pt x="100" y="2"/>
                    <a:pt x="101" y="2"/>
                    <a:pt x="101" y="1"/>
                  </a:cubicBezTo>
                  <a:cubicBezTo>
                    <a:pt x="99" y="1"/>
                    <a:pt x="98" y="2"/>
                    <a:pt x="98" y="3"/>
                  </a:cubicBezTo>
                  <a:close/>
                  <a:moveTo>
                    <a:pt x="109" y="9"/>
                  </a:moveTo>
                  <a:cubicBezTo>
                    <a:pt x="109" y="10"/>
                    <a:pt x="110" y="10"/>
                    <a:pt x="111" y="10"/>
                  </a:cubicBezTo>
                  <a:cubicBezTo>
                    <a:pt x="111" y="10"/>
                    <a:pt x="112" y="10"/>
                    <a:pt x="111" y="9"/>
                  </a:cubicBezTo>
                  <a:cubicBezTo>
                    <a:pt x="111" y="9"/>
                    <a:pt x="110" y="9"/>
                    <a:pt x="109" y="9"/>
                  </a:cubicBezTo>
                  <a:close/>
                  <a:moveTo>
                    <a:pt x="107"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0"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7" y="7"/>
                    <a:pt x="118" y="7"/>
                    <a:pt x="118" y="6"/>
                  </a:cubicBezTo>
                  <a:cubicBezTo>
                    <a:pt x="118" y="6"/>
                    <a:pt x="118" y="5"/>
                    <a:pt x="118" y="5"/>
                  </a:cubicBezTo>
                  <a:cubicBezTo>
                    <a:pt x="119" y="5"/>
                    <a:pt x="119" y="5"/>
                    <a:pt x="119" y="5"/>
                  </a:cubicBezTo>
                  <a:cubicBezTo>
                    <a:pt x="120" y="5"/>
                    <a:pt x="120" y="5"/>
                    <a:pt x="120" y="5"/>
                  </a:cubicBezTo>
                  <a:cubicBezTo>
                    <a:pt x="120" y="6"/>
                    <a:pt x="120" y="6"/>
                    <a:pt x="120" y="7"/>
                  </a:cubicBezTo>
                  <a:cubicBezTo>
                    <a:pt x="120" y="7"/>
                    <a:pt x="119" y="7"/>
                    <a:pt x="119" y="7"/>
                  </a:cubicBezTo>
                  <a:cubicBezTo>
                    <a:pt x="118" y="7"/>
                    <a:pt x="117"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7"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9" name="Freeform 75">
              <a:extLst>
                <a:ext uri="{FF2B5EF4-FFF2-40B4-BE49-F238E27FC236}">
                  <a16:creationId xmlns:a16="http://schemas.microsoft.com/office/drawing/2014/main" id="{09F3B7DC-7739-4B38-BE08-543519CB33A6}"/>
                </a:ext>
              </a:extLst>
            </p:cNvPr>
            <p:cNvSpPr>
              <a:spLocks noEditPoints="1"/>
            </p:cNvSpPr>
            <p:nvPr/>
          </p:nvSpPr>
          <p:spPr bwMode="auto">
            <a:xfrm>
              <a:off x="4500813" y="3086699"/>
              <a:ext cx="76186"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5 h 213"/>
                <a:gd name="T20" fmla="*/ 37 w 96"/>
                <a:gd name="T21" fmla="*/ 206 h 213"/>
                <a:gd name="T22" fmla="*/ 63 w 96"/>
                <a:gd name="T23" fmla="*/ 206 h 213"/>
                <a:gd name="T24" fmla="*/ 82 w 96"/>
                <a:gd name="T25" fmla="*/ 204 h 213"/>
                <a:gd name="T26" fmla="*/ 90 w 96"/>
                <a:gd name="T27" fmla="*/ 204 h 213"/>
                <a:gd name="T28" fmla="*/ 24 w 96"/>
                <a:gd name="T29" fmla="*/ 202 h 213"/>
                <a:gd name="T30" fmla="*/ 55 w 96"/>
                <a:gd name="T31" fmla="*/ 201 h 213"/>
                <a:gd name="T32" fmla="*/ 48 w 96"/>
                <a:gd name="T33" fmla="*/ 201 h 213"/>
                <a:gd name="T34" fmla="*/ 67 w 96"/>
                <a:gd name="T35" fmla="*/ 203 h 213"/>
                <a:gd name="T36" fmla="*/ 79 w 96"/>
                <a:gd name="T37" fmla="*/ 200 h 213"/>
                <a:gd name="T38" fmla="*/ 64 w 96"/>
                <a:gd name="T39" fmla="*/ 197 h 213"/>
                <a:gd name="T40" fmla="*/ 26 w 96"/>
                <a:gd name="T41" fmla="*/ 197 h 213"/>
                <a:gd name="T42" fmla="*/ 22 w 96"/>
                <a:gd name="T43" fmla="*/ 196 h 213"/>
                <a:gd name="T44" fmla="*/ 13 w 96"/>
                <a:gd name="T45" fmla="*/ 195 h 213"/>
                <a:gd name="T46" fmla="*/ 43 w 96"/>
                <a:gd name="T47" fmla="*/ 197 h 213"/>
                <a:gd name="T48" fmla="*/ 43 w 96"/>
                <a:gd name="T49" fmla="*/ 193 h 213"/>
                <a:gd name="T50" fmla="*/ 27 w 96"/>
                <a:gd name="T51" fmla="*/ 194 h 213"/>
                <a:gd name="T52" fmla="*/ 29 w 96"/>
                <a:gd name="T53" fmla="*/ 193 h 213"/>
                <a:gd name="T54" fmla="*/ 51 w 96"/>
                <a:gd name="T55" fmla="*/ 192 h 213"/>
                <a:gd name="T56" fmla="*/ 24 w 96"/>
                <a:gd name="T57" fmla="*/ 192 h 213"/>
                <a:gd name="T58" fmla="*/ 29 w 96"/>
                <a:gd name="T59" fmla="*/ 191 h 213"/>
                <a:gd name="T60" fmla="*/ 28 w 96"/>
                <a:gd name="T61" fmla="*/ 186 h 213"/>
                <a:gd name="T62" fmla="*/ 31 w 96"/>
                <a:gd name="T63" fmla="*/ 156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8 w 96"/>
                <a:gd name="T79" fmla="*/ 26 h 213"/>
                <a:gd name="T80" fmla="*/ 34 w 96"/>
                <a:gd name="T81" fmla="*/ 21 h 213"/>
                <a:gd name="T82" fmla="*/ 67 w 96"/>
                <a:gd name="T83" fmla="*/ 16 h 213"/>
                <a:gd name="T84" fmla="*/ 53 w 96"/>
                <a:gd name="T85" fmla="*/ 13 h 213"/>
                <a:gd name="T86" fmla="*/ 15 w 96"/>
                <a:gd name="T87" fmla="*/ 9 h 213"/>
                <a:gd name="T88" fmla="*/ 9 w 96"/>
                <a:gd name="T89" fmla="*/ 5 h 213"/>
                <a:gd name="T90" fmla="*/ 64 w 96"/>
                <a:gd name="T91" fmla="*/ 4 h 213"/>
                <a:gd name="T92" fmla="*/ 65 w 96"/>
                <a:gd name="T93" fmla="*/ 2 h 213"/>
                <a:gd name="T94" fmla="*/ 15 w 96"/>
                <a:gd name="T95" fmla="*/ 204 h 213"/>
                <a:gd name="T96" fmla="*/ 9 w 96"/>
                <a:gd name="T97" fmla="*/ 199 h 213"/>
                <a:gd name="T98" fmla="*/ 4 w 96"/>
                <a:gd name="T99" fmla="*/ 205 h 213"/>
                <a:gd name="T100" fmla="*/ 5 w 96"/>
                <a:gd name="T101" fmla="*/ 1 h 213"/>
                <a:gd name="T102" fmla="*/ 16 w 96"/>
                <a:gd name="T103" fmla="*/ 3 h 213"/>
                <a:gd name="T104" fmla="*/ 65 w 96"/>
                <a:gd name="T105" fmla="*/ 1 h 213"/>
                <a:gd name="T106" fmla="*/ 55 w 96"/>
                <a:gd name="T107" fmla="*/ 60 h 213"/>
                <a:gd name="T108" fmla="*/ 95 w 96"/>
                <a:gd name="T109" fmla="*/ 205 h 213"/>
                <a:gd name="T110" fmla="*/ 82 w 96"/>
                <a:gd name="T111" fmla="*/ 208 h 213"/>
                <a:gd name="T112" fmla="*/ 69 w 96"/>
                <a:gd name="T113" fmla="*/ 213 h 213"/>
                <a:gd name="T114" fmla="*/ 62 w 96"/>
                <a:gd name="T115" fmla="*/ 210 h 213"/>
                <a:gd name="T116" fmla="*/ 54 w 96"/>
                <a:gd name="T117" fmla="*/ 210 h 213"/>
                <a:gd name="T118" fmla="*/ 38 w 96"/>
                <a:gd name="T119" fmla="*/ 212 h 213"/>
                <a:gd name="T120" fmla="*/ 27 w 96"/>
                <a:gd name="T121" fmla="*/ 212 h 213"/>
                <a:gd name="T122" fmla="*/ 15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10" y="207"/>
                  </a:cubicBezTo>
                  <a:cubicBezTo>
                    <a:pt x="9" y="206"/>
                    <a:pt x="9" y="206"/>
                    <a:pt x="9" y="206"/>
                  </a:cubicBezTo>
                  <a:close/>
                  <a:moveTo>
                    <a:pt x="3" y="207"/>
                  </a:moveTo>
                  <a:cubicBezTo>
                    <a:pt x="4" y="207"/>
                    <a:pt x="5" y="207"/>
                    <a:pt x="5" y="208"/>
                  </a:cubicBezTo>
                  <a:cubicBezTo>
                    <a:pt x="6" y="208"/>
                    <a:pt x="6" y="208"/>
                    <a:pt x="6" y="209"/>
                  </a:cubicBezTo>
                  <a:cubicBezTo>
                    <a:pt x="5" y="209"/>
                    <a:pt x="4" y="209"/>
                    <a:pt x="4" y="209"/>
                  </a:cubicBezTo>
                  <a:cubicBezTo>
                    <a:pt x="3" y="209"/>
                    <a:pt x="3" y="208"/>
                    <a:pt x="3" y="207"/>
                  </a:cubicBezTo>
                  <a:close/>
                  <a:moveTo>
                    <a:pt x="14" y="209"/>
                  </a:moveTo>
                  <a:cubicBezTo>
                    <a:pt x="15" y="209"/>
                    <a:pt x="17" y="209"/>
                    <a:pt x="17" y="209"/>
                  </a:cubicBezTo>
                  <a:cubicBezTo>
                    <a:pt x="18" y="210"/>
                    <a:pt x="19" y="210"/>
                    <a:pt x="20" y="210"/>
                  </a:cubicBezTo>
                  <a:cubicBezTo>
                    <a:pt x="20" y="211"/>
                    <a:pt x="20" y="211"/>
                    <a:pt x="19" y="211"/>
                  </a:cubicBezTo>
                  <a:cubicBezTo>
                    <a:pt x="19" y="211"/>
                    <a:pt x="19" y="211"/>
                    <a:pt x="18" y="212"/>
                  </a:cubicBezTo>
                  <a:cubicBezTo>
                    <a:pt x="18" y="212"/>
                    <a:pt x="18" y="212"/>
                    <a:pt x="17" y="213"/>
                  </a:cubicBezTo>
                  <a:cubicBezTo>
                    <a:pt x="17" y="213"/>
                    <a:pt x="16" y="213"/>
                    <a:pt x="16" y="213"/>
                  </a:cubicBezTo>
                  <a:cubicBezTo>
                    <a:pt x="15" y="213"/>
                    <a:pt x="16" y="212"/>
                    <a:pt x="16" y="212"/>
                  </a:cubicBezTo>
                  <a:cubicBezTo>
                    <a:pt x="16" y="212"/>
                    <a:pt x="17" y="212"/>
                    <a:pt x="17" y="212"/>
                  </a:cubicBezTo>
                  <a:cubicBezTo>
                    <a:pt x="16" y="211"/>
                    <a:pt x="16" y="211"/>
                    <a:pt x="16" y="211"/>
                  </a:cubicBezTo>
                  <a:cubicBezTo>
                    <a:pt x="16" y="211"/>
                    <a:pt x="15" y="211"/>
                    <a:pt x="15" y="211"/>
                  </a:cubicBezTo>
                  <a:cubicBezTo>
                    <a:pt x="15" y="211"/>
                    <a:pt x="15" y="212"/>
                    <a:pt x="15" y="212"/>
                  </a:cubicBezTo>
                  <a:cubicBezTo>
                    <a:pt x="14" y="212"/>
                    <a:pt x="14" y="212"/>
                    <a:pt x="14" y="213"/>
                  </a:cubicBezTo>
                  <a:cubicBezTo>
                    <a:pt x="14" y="212"/>
                    <a:pt x="13" y="212"/>
                    <a:pt x="14" y="211"/>
                  </a:cubicBezTo>
                  <a:cubicBezTo>
                    <a:pt x="14" y="210"/>
                    <a:pt x="14" y="210"/>
                    <a:pt x="14" y="209"/>
                  </a:cubicBezTo>
                  <a:close/>
                  <a:moveTo>
                    <a:pt x="21" y="211"/>
                  </a:moveTo>
                  <a:cubicBezTo>
                    <a:pt x="21" y="211"/>
                    <a:pt x="21" y="211"/>
                    <a:pt x="21" y="211"/>
                  </a:cubicBezTo>
                  <a:cubicBezTo>
                    <a:pt x="22" y="210"/>
                    <a:pt x="22" y="210"/>
                    <a:pt x="22" y="211"/>
                  </a:cubicBezTo>
                  <a:cubicBezTo>
                    <a:pt x="22" y="211"/>
                    <a:pt x="22" y="211"/>
                    <a:pt x="22" y="211"/>
                  </a:cubicBezTo>
                  <a:cubicBezTo>
                    <a:pt x="22" y="211"/>
                    <a:pt x="21" y="211"/>
                    <a:pt x="21" y="211"/>
                  </a:cubicBezTo>
                  <a:close/>
                  <a:moveTo>
                    <a:pt x="95" y="210"/>
                  </a:moveTo>
                  <a:cubicBezTo>
                    <a:pt x="95" y="211"/>
                    <a:pt x="95" y="211"/>
                    <a:pt x="94" y="212"/>
                  </a:cubicBezTo>
                  <a:cubicBezTo>
                    <a:pt x="94" y="212"/>
                    <a:pt x="94" y="212"/>
                    <a:pt x="94" y="213"/>
                  </a:cubicBezTo>
                  <a:cubicBezTo>
                    <a:pt x="93" y="213"/>
                    <a:pt x="93" y="212"/>
                    <a:pt x="93" y="210"/>
                  </a:cubicBezTo>
                  <a:lnTo>
                    <a:pt x="95" y="210"/>
                  </a:lnTo>
                  <a:close/>
                  <a:moveTo>
                    <a:pt x="96" y="211"/>
                  </a:moveTo>
                  <a:cubicBezTo>
                    <a:pt x="96" y="211"/>
                    <a:pt x="96" y="211"/>
                    <a:pt x="96" y="211"/>
                  </a:cubicBezTo>
                  <a:cubicBezTo>
                    <a:pt x="96" y="211"/>
                    <a:pt x="96" y="211"/>
                    <a:pt x="96" y="211"/>
                  </a:cubicBezTo>
                  <a:cubicBezTo>
                    <a:pt x="96" y="211"/>
                    <a:pt x="96" y="211"/>
                    <a:pt x="96" y="211"/>
                  </a:cubicBezTo>
                  <a:cubicBezTo>
                    <a:pt x="96" y="211"/>
                    <a:pt x="96" y="211"/>
                    <a:pt x="96" y="211"/>
                  </a:cubicBezTo>
                  <a:close/>
                  <a:moveTo>
                    <a:pt x="33" y="212"/>
                  </a:moveTo>
                  <a:cubicBezTo>
                    <a:pt x="34" y="212"/>
                    <a:pt x="34" y="212"/>
                    <a:pt x="34" y="213"/>
                  </a:cubicBezTo>
                  <a:lnTo>
                    <a:pt x="33" y="213"/>
                  </a:lnTo>
                  <a:cubicBezTo>
                    <a:pt x="33" y="213"/>
                    <a:pt x="33" y="212"/>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2"/>
                    <a:pt x="22" y="212"/>
                    <a:pt x="22" y="212"/>
                  </a:cubicBezTo>
                  <a:cubicBezTo>
                    <a:pt x="23" y="212"/>
                    <a:pt x="23" y="212"/>
                    <a:pt x="23" y="212"/>
                  </a:cubicBezTo>
                  <a:cubicBezTo>
                    <a:pt x="23" y="212"/>
                    <a:pt x="23" y="212"/>
                    <a:pt x="23" y="212"/>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4" y="213"/>
                  </a:cubicBezTo>
                  <a:cubicBezTo>
                    <a:pt x="53" y="213"/>
                    <a:pt x="53" y="213"/>
                    <a:pt x="53" y="213"/>
                  </a:cubicBezTo>
                  <a:close/>
                  <a:moveTo>
                    <a:pt x="95" y="213"/>
                  </a:moveTo>
                  <a:cubicBezTo>
                    <a:pt x="95" y="213"/>
                    <a:pt x="95" y="213"/>
                    <a:pt x="95" y="213"/>
                  </a:cubicBezTo>
                  <a:cubicBezTo>
                    <a:pt x="96" y="212"/>
                    <a:pt x="96" y="212"/>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10"/>
                  </a:moveTo>
                  <a:cubicBezTo>
                    <a:pt x="91" y="209"/>
                    <a:pt x="91" y="208"/>
                    <a:pt x="90" y="208"/>
                  </a:cubicBezTo>
                  <a:cubicBezTo>
                    <a:pt x="89" y="208"/>
                    <a:pt x="89" y="208"/>
                    <a:pt x="88" y="208"/>
                  </a:cubicBezTo>
                  <a:cubicBezTo>
                    <a:pt x="88" y="209"/>
                    <a:pt x="88" y="209"/>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09"/>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30" y="207"/>
                    <a:pt x="29" y="207"/>
                  </a:cubicBezTo>
                  <a:cubicBezTo>
                    <a:pt x="29" y="207"/>
                    <a:pt x="29" y="207"/>
                    <a:pt x="29" y="207"/>
                  </a:cubicBezTo>
                  <a:cubicBezTo>
                    <a:pt x="29" y="207"/>
                    <a:pt x="29" y="207"/>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6"/>
                    <a:pt x="27" y="206"/>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8"/>
                    <a:pt x="77" y="208"/>
                  </a:cubicBezTo>
                  <a:cubicBezTo>
                    <a:pt x="77" y="208"/>
                    <a:pt x="77" y="207"/>
                    <a:pt x="77" y="207"/>
                  </a:cubicBezTo>
                  <a:cubicBezTo>
                    <a:pt x="77" y="207"/>
                    <a:pt x="78" y="206"/>
                    <a:pt x="78" y="206"/>
                  </a:cubicBezTo>
                  <a:cubicBezTo>
                    <a:pt x="77" y="206"/>
                    <a:pt x="77" y="206"/>
                    <a:pt x="76" y="207"/>
                  </a:cubicBezTo>
                  <a:cubicBezTo>
                    <a:pt x="75" y="207"/>
                    <a:pt x="75" y="208"/>
                    <a:pt x="75" y="209"/>
                  </a:cubicBezTo>
                  <a:close/>
                  <a:moveTo>
                    <a:pt x="93" y="206"/>
                  </a:moveTo>
                  <a:lnTo>
                    <a:pt x="94" y="206"/>
                  </a:lnTo>
                  <a:lnTo>
                    <a:pt x="94" y="205"/>
                  </a:lnTo>
                  <a:lnTo>
                    <a:pt x="93" y="205"/>
                  </a:lnTo>
                  <a:lnTo>
                    <a:pt x="93" y="206"/>
                  </a:lnTo>
                  <a:close/>
                  <a:moveTo>
                    <a:pt x="51" y="209"/>
                  </a:moveTo>
                  <a:cubicBezTo>
                    <a:pt x="52" y="209"/>
                    <a:pt x="52" y="208"/>
                    <a:pt x="53" y="208"/>
                  </a:cubicBezTo>
                  <a:cubicBezTo>
                    <a:pt x="53" y="207"/>
                    <a:pt x="53" y="207"/>
                    <a:pt x="54" y="206"/>
                  </a:cubicBezTo>
                  <a:cubicBezTo>
                    <a:pt x="55" y="206"/>
                    <a:pt x="55" y="206"/>
                    <a:pt x="56" y="206"/>
                  </a:cubicBezTo>
                  <a:cubicBezTo>
                    <a:pt x="56" y="206"/>
                    <a:pt x="56" y="206"/>
                    <a:pt x="56" y="205"/>
                  </a:cubicBezTo>
                  <a:lnTo>
                    <a:pt x="54" y="205"/>
                  </a:lnTo>
                  <a:cubicBezTo>
                    <a:pt x="53" y="206"/>
                    <a:pt x="53" y="207"/>
                    <a:pt x="52" y="207"/>
                  </a:cubicBezTo>
                  <a:cubicBezTo>
                    <a:pt x="51" y="207"/>
                    <a:pt x="51" y="208"/>
                    <a:pt x="51" y="209"/>
                  </a:cubicBezTo>
                  <a:close/>
                  <a:moveTo>
                    <a:pt x="28" y="206"/>
                  </a:moveTo>
                  <a:lnTo>
                    <a:pt x="30" y="206"/>
                  </a:lnTo>
                  <a:cubicBezTo>
                    <a:pt x="30" y="205"/>
                    <a:pt x="30" y="205"/>
                    <a:pt x="28" y="205"/>
                  </a:cubicBezTo>
                  <a:lnTo>
                    <a:pt x="28" y="206"/>
                  </a:lnTo>
                  <a:close/>
                  <a:moveTo>
                    <a:pt x="71" y="205"/>
                  </a:moveTo>
                  <a:cubicBezTo>
                    <a:pt x="71" y="205"/>
                    <a:pt x="71" y="205"/>
                    <a:pt x="71" y="205"/>
                  </a:cubicBezTo>
                  <a:cubicBezTo>
                    <a:pt x="70" y="205"/>
                    <a:pt x="70" y="205"/>
                    <a:pt x="70" y="205"/>
                  </a:cubicBezTo>
                  <a:cubicBezTo>
                    <a:pt x="70" y="205"/>
                    <a:pt x="71" y="205"/>
                    <a:pt x="71" y="205"/>
                  </a:cubicBezTo>
                  <a:cubicBezTo>
                    <a:pt x="71" y="205"/>
                    <a:pt x="71" y="205"/>
                    <a:pt x="71" y="205"/>
                  </a:cubicBezTo>
                  <a:close/>
                  <a:moveTo>
                    <a:pt x="86" y="206"/>
                  </a:moveTo>
                  <a:cubicBezTo>
                    <a:pt x="87" y="207"/>
                    <a:pt x="87" y="206"/>
                    <a:pt x="88" y="206"/>
                  </a:cubicBezTo>
                  <a:cubicBezTo>
                    <a:pt x="88" y="206"/>
                    <a:pt x="88" y="206"/>
                    <a:pt x="88" y="205"/>
                  </a:cubicBezTo>
                  <a:cubicBezTo>
                    <a:pt x="88" y="205"/>
                    <a:pt x="88" y="205"/>
                    <a:pt x="88" y="204"/>
                  </a:cubicBezTo>
                  <a:cubicBezTo>
                    <a:pt x="88" y="204"/>
                    <a:pt x="87" y="204"/>
                    <a:pt x="87" y="204"/>
                  </a:cubicBezTo>
                  <a:cubicBezTo>
                    <a:pt x="87" y="205"/>
                    <a:pt x="87" y="205"/>
                    <a:pt x="87" y="205"/>
                  </a:cubicBezTo>
                  <a:cubicBezTo>
                    <a:pt x="86" y="205"/>
                    <a:pt x="86" y="206"/>
                    <a:pt x="86" y="206"/>
                  </a:cubicBezTo>
                  <a:close/>
                  <a:moveTo>
                    <a:pt x="37" y="206"/>
                  </a:moveTo>
                  <a:cubicBezTo>
                    <a:pt x="37" y="206"/>
                    <a:pt x="37" y="205"/>
                    <a:pt x="37" y="205"/>
                  </a:cubicBezTo>
                  <a:cubicBezTo>
                    <a:pt x="37" y="205"/>
                    <a:pt x="37" y="204"/>
                    <a:pt x="37" y="204"/>
                  </a:cubicBezTo>
                  <a:cubicBezTo>
                    <a:pt x="37" y="204"/>
                    <a:pt x="36" y="204"/>
                    <a:pt x="36" y="205"/>
                  </a:cubicBezTo>
                  <a:cubicBezTo>
                    <a:pt x="36" y="206"/>
                    <a:pt x="36" y="206"/>
                    <a:pt x="37" y="206"/>
                  </a:cubicBezTo>
                  <a:close/>
                  <a:moveTo>
                    <a:pt x="63" y="205"/>
                  </a:moveTo>
                  <a:cubicBezTo>
                    <a:pt x="62" y="206"/>
                    <a:pt x="62" y="206"/>
                    <a:pt x="62" y="205"/>
                  </a:cubicBezTo>
                  <a:cubicBezTo>
                    <a:pt x="62" y="205"/>
                    <a:pt x="62" y="205"/>
                    <a:pt x="62" y="205"/>
                  </a:cubicBezTo>
                  <a:cubicBezTo>
                    <a:pt x="62" y="205"/>
                    <a:pt x="62" y="204"/>
                    <a:pt x="62" y="204"/>
                  </a:cubicBezTo>
                  <a:cubicBezTo>
                    <a:pt x="62" y="204"/>
                    <a:pt x="62" y="204"/>
                    <a:pt x="61" y="204"/>
                  </a:cubicBezTo>
                  <a:cubicBezTo>
                    <a:pt x="61" y="205"/>
                    <a:pt x="61" y="206"/>
                    <a:pt x="62" y="206"/>
                  </a:cubicBezTo>
                  <a:cubicBezTo>
                    <a:pt x="62" y="206"/>
                    <a:pt x="63" y="206"/>
                    <a:pt x="64" y="206"/>
                  </a:cubicBezTo>
                  <a:cubicBezTo>
                    <a:pt x="64" y="206"/>
                    <a:pt x="65" y="207"/>
                    <a:pt x="65" y="207"/>
                  </a:cubicBezTo>
                  <a:cubicBezTo>
                    <a:pt x="65" y="206"/>
                    <a:pt x="65" y="205"/>
                    <a:pt x="64" y="205"/>
                  </a:cubicBezTo>
                  <a:cubicBezTo>
                    <a:pt x="64" y="204"/>
                    <a:pt x="64" y="204"/>
                    <a:pt x="63" y="203"/>
                  </a:cubicBezTo>
                  <a:cubicBezTo>
                    <a:pt x="63" y="203"/>
                    <a:pt x="63" y="204"/>
                    <a:pt x="63" y="204"/>
                  </a:cubicBezTo>
                  <a:cubicBezTo>
                    <a:pt x="63" y="204"/>
                    <a:pt x="63" y="204"/>
                    <a:pt x="63" y="204"/>
                  </a:cubicBezTo>
                  <a:cubicBezTo>
                    <a:pt x="63" y="205"/>
                    <a:pt x="63" y="205"/>
                    <a:pt x="63" y="205"/>
                  </a:cubicBezTo>
                  <a:cubicBezTo>
                    <a:pt x="63" y="205"/>
                    <a:pt x="63" y="205"/>
                    <a:pt x="63" y="206"/>
                  </a:cubicBezTo>
                  <a:lnTo>
                    <a:pt x="63" y="205"/>
                  </a:lnTo>
                  <a:close/>
                  <a:moveTo>
                    <a:pt x="85" y="207"/>
                  </a:moveTo>
                  <a:cubicBezTo>
                    <a:pt x="85" y="206"/>
                    <a:pt x="86" y="205"/>
                    <a:pt x="86" y="203"/>
                  </a:cubicBezTo>
                  <a:cubicBezTo>
                    <a:pt x="85" y="203"/>
                    <a:pt x="84" y="203"/>
                    <a:pt x="83" y="203"/>
                  </a:cubicBezTo>
                  <a:cubicBezTo>
                    <a:pt x="84" y="203"/>
                    <a:pt x="84" y="204"/>
                    <a:pt x="84" y="204"/>
                  </a:cubicBezTo>
                  <a:cubicBezTo>
                    <a:pt x="84" y="205"/>
                    <a:pt x="84" y="205"/>
                    <a:pt x="84" y="205"/>
                  </a:cubicBezTo>
                  <a:cubicBezTo>
                    <a:pt x="83" y="206"/>
                    <a:pt x="83" y="206"/>
                    <a:pt x="84" y="206"/>
                  </a:cubicBezTo>
                  <a:cubicBezTo>
                    <a:pt x="84" y="207"/>
                    <a:pt x="84" y="207"/>
                    <a:pt x="85" y="207"/>
                  </a:cubicBezTo>
                  <a:close/>
                  <a:moveTo>
                    <a:pt x="79" y="205"/>
                  </a:moveTo>
                  <a:cubicBezTo>
                    <a:pt x="79" y="206"/>
                    <a:pt x="79" y="206"/>
                    <a:pt x="80" y="207"/>
                  </a:cubicBezTo>
                  <a:cubicBezTo>
                    <a:pt x="80" y="207"/>
                    <a:pt x="80" y="207"/>
                    <a:pt x="81" y="208"/>
                  </a:cubicBezTo>
                  <a:cubicBezTo>
                    <a:pt x="81" y="207"/>
                    <a:pt x="81" y="206"/>
                    <a:pt x="82" y="206"/>
                  </a:cubicBezTo>
                  <a:cubicBezTo>
                    <a:pt x="83" y="206"/>
                    <a:pt x="83" y="205"/>
                    <a:pt x="83" y="205"/>
                  </a:cubicBezTo>
                  <a:cubicBezTo>
                    <a:pt x="83" y="204"/>
                    <a:pt x="83" y="204"/>
                    <a:pt x="82" y="204"/>
                  </a:cubicBezTo>
                  <a:cubicBezTo>
                    <a:pt x="82" y="204"/>
                    <a:pt x="82" y="205"/>
                    <a:pt x="81" y="205"/>
                  </a:cubicBezTo>
                  <a:cubicBezTo>
                    <a:pt x="81" y="205"/>
                    <a:pt x="81" y="205"/>
                    <a:pt x="80" y="206"/>
                  </a:cubicBezTo>
                  <a:cubicBezTo>
                    <a:pt x="80" y="206"/>
                    <a:pt x="80" y="206"/>
                    <a:pt x="79" y="205"/>
                  </a:cubicBezTo>
                  <a:close/>
                  <a:moveTo>
                    <a:pt x="78" y="203"/>
                  </a:moveTo>
                  <a:cubicBezTo>
                    <a:pt x="78" y="203"/>
                    <a:pt x="78" y="204"/>
                    <a:pt x="77" y="204"/>
                  </a:cubicBezTo>
                  <a:cubicBezTo>
                    <a:pt x="77" y="204"/>
                    <a:pt x="77" y="204"/>
                    <a:pt x="76" y="204"/>
                  </a:cubicBezTo>
                  <a:cubicBezTo>
                    <a:pt x="76" y="204"/>
                    <a:pt x="76" y="204"/>
                    <a:pt x="75" y="204"/>
                  </a:cubicBezTo>
                  <a:cubicBezTo>
                    <a:pt x="75" y="205"/>
                    <a:pt x="75" y="205"/>
                    <a:pt x="75" y="205"/>
                  </a:cubicBezTo>
                  <a:cubicBezTo>
                    <a:pt x="76" y="205"/>
                    <a:pt x="77" y="205"/>
                    <a:pt x="78" y="204"/>
                  </a:cubicBezTo>
                  <a:cubicBezTo>
                    <a:pt x="79" y="204"/>
                    <a:pt x="80" y="204"/>
                    <a:pt x="81" y="203"/>
                  </a:cubicBezTo>
                  <a:cubicBezTo>
                    <a:pt x="80" y="204"/>
                    <a:pt x="80" y="203"/>
                    <a:pt x="79" y="203"/>
                  </a:cubicBezTo>
                  <a:cubicBezTo>
                    <a:pt x="79" y="203"/>
                    <a:pt x="79" y="203"/>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2"/>
                    <a:pt x="65" y="202"/>
                    <a:pt x="65" y="202"/>
                  </a:cubicBezTo>
                  <a:cubicBezTo>
                    <a:pt x="65" y="202"/>
                    <a:pt x="65" y="203"/>
                    <a:pt x="65" y="203"/>
                  </a:cubicBezTo>
                  <a:cubicBezTo>
                    <a:pt x="65" y="203"/>
                    <a:pt x="65" y="203"/>
                    <a:pt x="65" y="202"/>
                  </a:cubicBezTo>
                  <a:close/>
                  <a:moveTo>
                    <a:pt x="83" y="203"/>
                  </a:moveTo>
                  <a:cubicBezTo>
                    <a:pt x="83" y="202"/>
                    <a:pt x="82" y="201"/>
                    <a:pt x="82" y="201"/>
                  </a:cubicBezTo>
                  <a:cubicBezTo>
                    <a:pt x="82" y="202"/>
                    <a:pt x="82" y="203"/>
                    <a:pt x="83" y="203"/>
                  </a:cubicBezTo>
                  <a:close/>
                  <a:moveTo>
                    <a:pt x="24" y="202"/>
                  </a:moveTo>
                  <a:cubicBezTo>
                    <a:pt x="23" y="202"/>
                    <a:pt x="23" y="202"/>
                    <a:pt x="23" y="202"/>
                  </a:cubicBezTo>
                  <a:cubicBezTo>
                    <a:pt x="23" y="202"/>
                    <a:pt x="23" y="202"/>
                    <a:pt x="24"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0"/>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5" y="201"/>
                    <a:pt x="54" y="201"/>
                    <a:pt x="54" y="200"/>
                  </a:cubicBezTo>
                  <a:lnTo>
                    <a:pt x="53" y="200"/>
                  </a:lnTo>
                  <a:cubicBezTo>
                    <a:pt x="53" y="201"/>
                    <a:pt x="53" y="202"/>
                    <a:pt x="54" y="202"/>
                  </a:cubicBezTo>
                  <a:cubicBezTo>
                    <a:pt x="54" y="202"/>
                    <a:pt x="54" y="202"/>
                    <a:pt x="55" y="202"/>
                  </a:cubicBezTo>
                  <a:cubicBezTo>
                    <a:pt x="56" y="202"/>
                    <a:pt x="56" y="202"/>
                    <a:pt x="57" y="202"/>
                  </a:cubicBezTo>
                  <a:cubicBezTo>
                    <a:pt x="58" y="201"/>
                    <a:pt x="58" y="201"/>
                    <a:pt x="59" y="202"/>
                  </a:cubicBezTo>
                  <a:close/>
                  <a:moveTo>
                    <a:pt x="43" y="202"/>
                  </a:moveTo>
                  <a:cubicBezTo>
                    <a:pt x="42" y="201"/>
                    <a:pt x="42" y="201"/>
                    <a:pt x="41" y="201"/>
                  </a:cubicBezTo>
                  <a:cubicBezTo>
                    <a:pt x="41" y="201"/>
                    <a:pt x="40" y="200"/>
                    <a:pt x="40" y="200"/>
                  </a:cubicBezTo>
                  <a:cubicBezTo>
                    <a:pt x="39" y="200"/>
                    <a:pt x="39" y="201"/>
                    <a:pt x="38" y="201"/>
                  </a:cubicBezTo>
                  <a:cubicBezTo>
                    <a:pt x="37" y="201"/>
                    <a:pt x="36" y="201"/>
                    <a:pt x="36" y="201"/>
                  </a:cubicBezTo>
                  <a:cubicBezTo>
                    <a:pt x="38" y="202"/>
                    <a:pt x="40" y="203"/>
                    <a:pt x="42" y="202"/>
                  </a:cubicBezTo>
                  <a:cubicBezTo>
                    <a:pt x="44" y="202"/>
                    <a:pt x="46" y="202"/>
                    <a:pt x="49" y="202"/>
                  </a:cubicBezTo>
                  <a:cubicBezTo>
                    <a:pt x="49" y="201"/>
                    <a:pt x="48" y="201"/>
                    <a:pt x="48" y="201"/>
                  </a:cubicBezTo>
                  <a:cubicBezTo>
                    <a:pt x="47" y="201"/>
                    <a:pt x="47" y="201"/>
                    <a:pt x="46" y="201"/>
                  </a:cubicBezTo>
                  <a:cubicBezTo>
                    <a:pt x="46" y="201"/>
                    <a:pt x="45" y="201"/>
                    <a:pt x="45" y="201"/>
                  </a:cubicBezTo>
                  <a:cubicBezTo>
                    <a:pt x="44" y="201"/>
                    <a:pt x="43" y="202"/>
                    <a:pt x="43" y="202"/>
                  </a:cubicBezTo>
                  <a:close/>
                  <a:moveTo>
                    <a:pt x="66" y="208"/>
                  </a:moveTo>
                  <a:cubicBezTo>
                    <a:pt x="67" y="207"/>
                    <a:pt x="67" y="206"/>
                    <a:pt x="67" y="206"/>
                  </a:cubicBezTo>
                  <a:cubicBezTo>
                    <a:pt x="68" y="205"/>
                    <a:pt x="68" y="205"/>
                    <a:pt x="68" y="204"/>
                  </a:cubicBezTo>
                  <a:cubicBezTo>
                    <a:pt x="68" y="203"/>
                    <a:pt x="68" y="203"/>
                    <a:pt x="68" y="202"/>
                  </a:cubicBezTo>
                  <a:cubicBezTo>
                    <a:pt x="67" y="202"/>
                    <a:pt x="67" y="201"/>
                    <a:pt x="67" y="201"/>
                  </a:cubicBezTo>
                  <a:cubicBezTo>
                    <a:pt x="67" y="201"/>
                    <a:pt x="67" y="201"/>
                    <a:pt x="68" y="201"/>
                  </a:cubicBezTo>
                  <a:cubicBezTo>
                    <a:pt x="68" y="200"/>
                    <a:pt x="68" y="200"/>
                    <a:pt x="68" y="200"/>
                  </a:cubicBezTo>
                  <a:cubicBezTo>
                    <a:pt x="68" y="200"/>
                    <a:pt x="67" y="199"/>
                    <a:pt x="68" y="199"/>
                  </a:cubicBezTo>
                  <a:cubicBezTo>
                    <a:pt x="67" y="199"/>
                    <a:pt x="66" y="199"/>
                    <a:pt x="66" y="200"/>
                  </a:cubicBezTo>
                  <a:cubicBezTo>
                    <a:pt x="66" y="200"/>
                    <a:pt x="66" y="201"/>
                    <a:pt x="66" y="201"/>
                  </a:cubicBezTo>
                  <a:cubicBezTo>
                    <a:pt x="66" y="202"/>
                    <a:pt x="67" y="203"/>
                    <a:pt x="67" y="203"/>
                  </a:cubicBezTo>
                  <a:cubicBezTo>
                    <a:pt x="67" y="204"/>
                    <a:pt x="67" y="204"/>
                    <a:pt x="68" y="205"/>
                  </a:cubicBezTo>
                  <a:cubicBezTo>
                    <a:pt x="67" y="205"/>
                    <a:pt x="67" y="205"/>
                    <a:pt x="67" y="205"/>
                  </a:cubicBezTo>
                  <a:cubicBezTo>
                    <a:pt x="66" y="205"/>
                    <a:pt x="66" y="206"/>
                    <a:pt x="66" y="206"/>
                  </a:cubicBezTo>
                  <a:cubicBezTo>
                    <a:pt x="66" y="206"/>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0"/>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1" y="199"/>
                    <a:pt x="80" y="198"/>
                  </a:cubicBezTo>
                  <a:close/>
                  <a:moveTo>
                    <a:pt x="75" y="198"/>
                  </a:moveTo>
                  <a:lnTo>
                    <a:pt x="76" y="198"/>
                  </a:lnTo>
                  <a:lnTo>
                    <a:pt x="76" y="197"/>
                  </a:lnTo>
                  <a:lnTo>
                    <a:pt x="75" y="197"/>
                  </a:lnTo>
                  <a:lnTo>
                    <a:pt x="75" y="198"/>
                  </a:lnTo>
                  <a:close/>
                  <a:moveTo>
                    <a:pt x="65" y="199"/>
                  </a:moveTo>
                  <a:cubicBezTo>
                    <a:pt x="66" y="197"/>
                    <a:pt x="65" y="197"/>
                    <a:pt x="64" y="197"/>
                  </a:cubicBezTo>
                  <a:cubicBezTo>
                    <a:pt x="64" y="197"/>
                    <a:pt x="64" y="198"/>
                    <a:pt x="64" y="198"/>
                  </a:cubicBezTo>
                  <a:cubicBezTo>
                    <a:pt x="64" y="199"/>
                    <a:pt x="65" y="199"/>
                    <a:pt x="65" y="199"/>
                  </a:cubicBezTo>
                  <a:close/>
                  <a:moveTo>
                    <a:pt x="68" y="198"/>
                  </a:moveTo>
                  <a:cubicBezTo>
                    <a:pt x="68" y="197"/>
                    <a:pt x="68" y="196"/>
                    <a:pt x="66" y="196"/>
                  </a:cubicBezTo>
                  <a:cubicBezTo>
                    <a:pt x="66" y="197"/>
                    <a:pt x="67" y="197"/>
                    <a:pt x="67" y="198"/>
                  </a:cubicBezTo>
                  <a:cubicBezTo>
                    <a:pt x="67" y="198"/>
                    <a:pt x="68" y="198"/>
                    <a:pt x="68" y="198"/>
                  </a:cubicBezTo>
                  <a:close/>
                  <a:moveTo>
                    <a:pt x="27" y="198"/>
                  </a:moveTo>
                  <a:cubicBezTo>
                    <a:pt x="27" y="198"/>
                    <a:pt x="27" y="198"/>
                    <a:pt x="27" y="198"/>
                  </a:cubicBezTo>
                  <a:cubicBezTo>
                    <a:pt x="27" y="198"/>
                    <a:pt x="26" y="198"/>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7" y="197"/>
                    <a:pt x="27" y="197"/>
                    <a:pt x="27" y="197"/>
                  </a:cubicBezTo>
                  <a:cubicBezTo>
                    <a:pt x="27" y="197"/>
                    <a:pt x="27" y="197"/>
                    <a:pt x="27" y="197"/>
                  </a:cubicBezTo>
                  <a:cubicBezTo>
                    <a:pt x="28" y="198"/>
                    <a:pt x="28" y="198"/>
                    <a:pt x="27" y="198"/>
                  </a:cubicBezTo>
                  <a:close/>
                  <a:moveTo>
                    <a:pt x="33" y="196"/>
                  </a:moveTo>
                  <a:cubicBezTo>
                    <a:pt x="33" y="196"/>
                    <a:pt x="33" y="196"/>
                    <a:pt x="33" y="196"/>
                  </a:cubicBezTo>
                  <a:cubicBezTo>
                    <a:pt x="32" y="196"/>
                    <a:pt x="32" y="196"/>
                    <a:pt x="32" y="196"/>
                  </a:cubicBezTo>
                  <a:cubicBezTo>
                    <a:pt x="32" y="196"/>
                    <a:pt x="33" y="196"/>
                    <a:pt x="33" y="196"/>
                  </a:cubicBezTo>
                  <a:cubicBezTo>
                    <a:pt x="33" y="196"/>
                    <a:pt x="33" y="196"/>
                    <a:pt x="33" y="196"/>
                  </a:cubicBezTo>
                  <a:close/>
                  <a:moveTo>
                    <a:pt x="31" y="197"/>
                  </a:moveTo>
                  <a:cubicBezTo>
                    <a:pt x="31" y="197"/>
                    <a:pt x="30" y="196"/>
                    <a:pt x="30" y="196"/>
                  </a:cubicBezTo>
                  <a:cubicBezTo>
                    <a:pt x="30" y="196"/>
                    <a:pt x="30" y="195"/>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6"/>
                    <a:pt x="23" y="196"/>
                  </a:cubicBezTo>
                  <a:cubicBezTo>
                    <a:pt x="23" y="196"/>
                    <a:pt x="23" y="196"/>
                    <a:pt x="22" y="196"/>
                  </a:cubicBezTo>
                  <a:close/>
                  <a:moveTo>
                    <a:pt x="35" y="195"/>
                  </a:moveTo>
                  <a:cubicBezTo>
                    <a:pt x="35" y="195"/>
                    <a:pt x="34" y="195"/>
                    <a:pt x="34" y="195"/>
                  </a:cubicBezTo>
                  <a:cubicBezTo>
                    <a:pt x="34" y="195"/>
                    <a:pt x="34" y="195"/>
                    <a:pt x="34" y="196"/>
                  </a:cubicBezTo>
                  <a:cubicBezTo>
                    <a:pt x="34" y="196"/>
                    <a:pt x="34" y="195"/>
                    <a:pt x="34" y="195"/>
                  </a:cubicBezTo>
                  <a:cubicBezTo>
                    <a:pt x="35" y="195"/>
                    <a:pt x="35" y="195"/>
                    <a:pt x="35" y="195"/>
                  </a:cubicBezTo>
                  <a:close/>
                  <a:moveTo>
                    <a:pt x="13" y="195"/>
                  </a:moveTo>
                  <a:cubicBezTo>
                    <a:pt x="12" y="195"/>
                    <a:pt x="12" y="195"/>
                    <a:pt x="12" y="195"/>
                  </a:cubicBezTo>
                  <a:cubicBezTo>
                    <a:pt x="12" y="195"/>
                    <a:pt x="12" y="195"/>
                    <a:pt x="12" y="196"/>
                  </a:cubicBezTo>
                  <a:cubicBezTo>
                    <a:pt x="12" y="196"/>
                    <a:pt x="12" y="195"/>
                    <a:pt x="12" y="195"/>
                  </a:cubicBezTo>
                  <a:cubicBezTo>
                    <a:pt x="12" y="195"/>
                    <a:pt x="13" y="195"/>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5"/>
                    <a:pt x="41" y="196"/>
                  </a:cubicBezTo>
                  <a:cubicBezTo>
                    <a:pt x="41" y="195"/>
                    <a:pt x="40" y="195"/>
                    <a:pt x="40" y="194"/>
                  </a:cubicBezTo>
                  <a:cubicBezTo>
                    <a:pt x="40" y="194"/>
                    <a:pt x="39" y="194"/>
                    <a:pt x="39" y="195"/>
                  </a:cubicBezTo>
                  <a:cubicBezTo>
                    <a:pt x="39" y="195"/>
                    <a:pt x="40" y="195"/>
                    <a:pt x="40" y="195"/>
                  </a:cubicBezTo>
                  <a:cubicBezTo>
                    <a:pt x="40" y="196"/>
                    <a:pt x="40" y="196"/>
                    <a:pt x="40" y="196"/>
                  </a:cubicBezTo>
                  <a:cubicBezTo>
                    <a:pt x="41" y="197"/>
                    <a:pt x="41" y="197"/>
                    <a:pt x="41" y="197"/>
                  </a:cubicBezTo>
                  <a:cubicBezTo>
                    <a:pt x="42" y="197"/>
                    <a:pt x="42" y="197"/>
                    <a:pt x="43" y="197"/>
                  </a:cubicBezTo>
                  <a:close/>
                  <a:moveTo>
                    <a:pt x="30" y="195"/>
                  </a:moveTo>
                  <a:cubicBezTo>
                    <a:pt x="30" y="194"/>
                    <a:pt x="30" y="194"/>
                    <a:pt x="29" y="194"/>
                  </a:cubicBezTo>
                  <a:cubicBezTo>
                    <a:pt x="29" y="194"/>
                    <a:pt x="29" y="194"/>
                    <a:pt x="29" y="195"/>
                  </a:cubicBezTo>
                  <a:cubicBezTo>
                    <a:pt x="29" y="195"/>
                    <a:pt x="29" y="195"/>
                    <a:pt x="30" y="195"/>
                  </a:cubicBezTo>
                  <a:close/>
                  <a:moveTo>
                    <a:pt x="19" y="195"/>
                  </a:moveTo>
                  <a:cubicBezTo>
                    <a:pt x="19" y="194"/>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4" y="195"/>
                  </a:cubicBezTo>
                  <a:cubicBezTo>
                    <a:pt x="44" y="195"/>
                    <a:pt x="44" y="195"/>
                    <a:pt x="44" y="195"/>
                  </a:cubicBezTo>
                  <a:cubicBezTo>
                    <a:pt x="44" y="194"/>
                    <a:pt x="44" y="194"/>
                    <a:pt x="44" y="194"/>
                  </a:cubicBezTo>
                  <a:cubicBezTo>
                    <a:pt x="44" y="194"/>
                    <a:pt x="44" y="193"/>
                    <a:pt x="43" y="193"/>
                  </a:cubicBezTo>
                  <a:cubicBezTo>
                    <a:pt x="43" y="194"/>
                    <a:pt x="43" y="194"/>
                    <a:pt x="43" y="194"/>
                  </a:cubicBezTo>
                  <a:lnTo>
                    <a:pt x="43" y="195"/>
                  </a:lnTo>
                  <a:close/>
                  <a:moveTo>
                    <a:pt x="59" y="193"/>
                  </a:moveTo>
                  <a:cubicBezTo>
                    <a:pt x="58" y="193"/>
                    <a:pt x="58" y="193"/>
                    <a:pt x="58" y="193"/>
                  </a:cubicBezTo>
                  <a:cubicBezTo>
                    <a:pt x="58" y="193"/>
                    <a:pt x="58" y="193"/>
                    <a:pt x="58"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5"/>
                    <a:pt x="27" y="194"/>
                    <a:pt x="27" y="194"/>
                  </a:cubicBezTo>
                  <a:cubicBezTo>
                    <a:pt x="26" y="194"/>
                    <a:pt x="26" y="194"/>
                    <a:pt x="26" y="194"/>
                  </a:cubicBezTo>
                  <a:cubicBezTo>
                    <a:pt x="25" y="193"/>
                    <a:pt x="25" y="193"/>
                    <a:pt x="25" y="193"/>
                  </a:cubicBezTo>
                  <a:cubicBezTo>
                    <a:pt x="24" y="193"/>
                    <a:pt x="24" y="192"/>
                    <a:pt x="23" y="192"/>
                  </a:cubicBezTo>
                  <a:cubicBezTo>
                    <a:pt x="24" y="193"/>
                    <a:pt x="24" y="194"/>
                    <a:pt x="25" y="194"/>
                  </a:cubicBezTo>
                  <a:cubicBezTo>
                    <a:pt x="25" y="195"/>
                    <a:pt x="26" y="195"/>
                    <a:pt x="27" y="195"/>
                  </a:cubicBezTo>
                  <a:close/>
                  <a:moveTo>
                    <a:pt x="65" y="194"/>
                  </a:moveTo>
                  <a:cubicBezTo>
                    <a:pt x="66" y="194"/>
                    <a:pt x="67" y="194"/>
                    <a:pt x="67" y="193"/>
                  </a:cubicBezTo>
                  <a:cubicBezTo>
                    <a:pt x="67" y="192"/>
                    <a:pt x="67" y="192"/>
                    <a:pt x="66" y="192"/>
                  </a:cubicBezTo>
                  <a:cubicBezTo>
                    <a:pt x="66" y="192"/>
                    <a:pt x="66" y="193"/>
                    <a:pt x="65" y="193"/>
                  </a:cubicBezTo>
                  <a:cubicBezTo>
                    <a:pt x="65" y="193"/>
                    <a:pt x="65" y="194"/>
                    <a:pt x="65" y="194"/>
                  </a:cubicBezTo>
                  <a:close/>
                  <a:moveTo>
                    <a:pt x="29" y="192"/>
                  </a:moveTo>
                  <a:cubicBezTo>
                    <a:pt x="29" y="192"/>
                    <a:pt x="29" y="192"/>
                    <a:pt x="29" y="192"/>
                  </a:cubicBezTo>
                  <a:cubicBezTo>
                    <a:pt x="28" y="192"/>
                    <a:pt x="28" y="192"/>
                    <a:pt x="29" y="193"/>
                  </a:cubicBezTo>
                  <a:cubicBezTo>
                    <a:pt x="29" y="193"/>
                    <a:pt x="29" y="193"/>
                    <a:pt x="29" y="193"/>
                  </a:cubicBezTo>
                  <a:cubicBezTo>
                    <a:pt x="29" y="192"/>
                    <a:pt x="29" y="192"/>
                    <a:pt x="29" y="192"/>
                  </a:cubicBezTo>
                  <a:close/>
                  <a:moveTo>
                    <a:pt x="12" y="192"/>
                  </a:moveTo>
                  <a:cubicBezTo>
                    <a:pt x="11" y="192"/>
                    <a:pt x="11" y="192"/>
                    <a:pt x="11" y="192"/>
                  </a:cubicBezTo>
                  <a:cubicBezTo>
                    <a:pt x="11" y="192"/>
                    <a:pt x="11" y="192"/>
                    <a:pt x="11" y="192"/>
                  </a:cubicBezTo>
                  <a:cubicBezTo>
                    <a:pt x="11" y="192"/>
                    <a:pt x="11" y="192"/>
                    <a:pt x="11" y="192"/>
                  </a:cubicBezTo>
                  <a:cubicBezTo>
                    <a:pt x="12" y="192"/>
                    <a:pt x="12" y="192"/>
                    <a:pt x="12" y="192"/>
                  </a:cubicBezTo>
                  <a:close/>
                  <a:moveTo>
                    <a:pt x="27" y="191"/>
                  </a:moveTo>
                  <a:cubicBezTo>
                    <a:pt x="27" y="191"/>
                    <a:pt x="27" y="191"/>
                    <a:pt x="27" y="191"/>
                  </a:cubicBezTo>
                  <a:cubicBezTo>
                    <a:pt x="27" y="190"/>
                    <a:pt x="27" y="190"/>
                    <a:pt x="27" y="191"/>
                  </a:cubicBezTo>
                  <a:cubicBezTo>
                    <a:pt x="26" y="191"/>
                    <a:pt x="26" y="191"/>
                    <a:pt x="27" y="192"/>
                  </a:cubicBezTo>
                  <a:cubicBezTo>
                    <a:pt x="27" y="192"/>
                    <a:pt x="27" y="192"/>
                    <a:pt x="27" y="191"/>
                  </a:cubicBezTo>
                  <a:close/>
                  <a:moveTo>
                    <a:pt x="50" y="191"/>
                  </a:moveTo>
                  <a:cubicBezTo>
                    <a:pt x="50" y="191"/>
                    <a:pt x="50" y="191"/>
                    <a:pt x="50" y="191"/>
                  </a:cubicBezTo>
                  <a:cubicBezTo>
                    <a:pt x="51" y="191"/>
                    <a:pt x="51" y="191"/>
                    <a:pt x="51" y="192"/>
                  </a:cubicBezTo>
                  <a:cubicBezTo>
                    <a:pt x="51" y="191"/>
                    <a:pt x="51" y="191"/>
                    <a:pt x="51" y="191"/>
                  </a:cubicBezTo>
                  <a:cubicBezTo>
                    <a:pt x="51" y="191"/>
                    <a:pt x="51" y="191"/>
                    <a:pt x="51" y="191"/>
                  </a:cubicBezTo>
                  <a:cubicBezTo>
                    <a:pt x="51" y="191"/>
                    <a:pt x="51" y="190"/>
                    <a:pt x="51" y="190"/>
                  </a:cubicBezTo>
                  <a:cubicBezTo>
                    <a:pt x="51" y="190"/>
                    <a:pt x="50" y="190"/>
                    <a:pt x="50" y="190"/>
                  </a:cubicBezTo>
                  <a:cubicBezTo>
                    <a:pt x="50" y="190"/>
                    <a:pt x="50" y="190"/>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0"/>
                  </a:cubicBezTo>
                  <a:cubicBezTo>
                    <a:pt x="38" y="190"/>
                    <a:pt x="37" y="190"/>
                    <a:pt x="37" y="189"/>
                  </a:cubicBezTo>
                  <a:cubicBezTo>
                    <a:pt x="37" y="190"/>
                    <a:pt x="37" y="191"/>
                    <a:pt x="36" y="191"/>
                  </a:cubicBezTo>
                  <a:cubicBezTo>
                    <a:pt x="35" y="192"/>
                    <a:pt x="35" y="192"/>
                    <a:pt x="35" y="193"/>
                  </a:cubicBezTo>
                  <a:close/>
                  <a:moveTo>
                    <a:pt x="24" y="192"/>
                  </a:moveTo>
                  <a:cubicBezTo>
                    <a:pt x="25" y="192"/>
                    <a:pt x="25" y="192"/>
                    <a:pt x="25" y="192"/>
                  </a:cubicBezTo>
                  <a:cubicBezTo>
                    <a:pt x="26" y="191"/>
                    <a:pt x="26" y="191"/>
                    <a:pt x="26" y="190"/>
                  </a:cubicBezTo>
                  <a:cubicBezTo>
                    <a:pt x="26" y="190"/>
                    <a:pt x="26" y="190"/>
                    <a:pt x="26" y="189"/>
                  </a:cubicBezTo>
                  <a:cubicBezTo>
                    <a:pt x="25" y="189"/>
                    <a:pt x="25" y="189"/>
                    <a:pt x="24" y="189"/>
                  </a:cubicBezTo>
                  <a:lnTo>
                    <a:pt x="24" y="192"/>
                  </a:lnTo>
                  <a:close/>
                  <a:moveTo>
                    <a:pt x="29" y="191"/>
                  </a:moveTo>
                  <a:cubicBezTo>
                    <a:pt x="29" y="191"/>
                    <a:pt x="29" y="191"/>
                    <a:pt x="29" y="190"/>
                  </a:cubicBezTo>
                  <a:cubicBezTo>
                    <a:pt x="29" y="190"/>
                    <a:pt x="29" y="190"/>
                    <a:pt x="30" y="189"/>
                  </a:cubicBezTo>
                  <a:cubicBezTo>
                    <a:pt x="30" y="189"/>
                    <a:pt x="30" y="189"/>
                    <a:pt x="30" y="189"/>
                  </a:cubicBezTo>
                  <a:cubicBezTo>
                    <a:pt x="29" y="188"/>
                    <a:pt x="29" y="188"/>
                    <a:pt x="29" y="188"/>
                  </a:cubicBezTo>
                  <a:cubicBezTo>
                    <a:pt x="29" y="189"/>
                    <a:pt x="29" y="189"/>
                    <a:pt x="29" y="189"/>
                  </a:cubicBezTo>
                  <a:cubicBezTo>
                    <a:pt x="28" y="189"/>
                    <a:pt x="28" y="190"/>
                    <a:pt x="28" y="190"/>
                  </a:cubicBezTo>
                  <a:cubicBezTo>
                    <a:pt x="28" y="190"/>
                    <a:pt x="28" y="190"/>
                    <a:pt x="28" y="191"/>
                  </a:cubicBezTo>
                  <a:cubicBezTo>
                    <a:pt x="28" y="191"/>
                    <a:pt x="28" y="191"/>
                    <a:pt x="29" y="191"/>
                  </a:cubicBezTo>
                  <a:close/>
                  <a:moveTo>
                    <a:pt x="66" y="188"/>
                  </a:moveTo>
                  <a:cubicBezTo>
                    <a:pt x="67" y="188"/>
                    <a:pt x="67" y="188"/>
                    <a:pt x="67" y="187"/>
                  </a:cubicBezTo>
                  <a:cubicBezTo>
                    <a:pt x="67" y="187"/>
                    <a:pt x="67" y="186"/>
                    <a:pt x="66" y="186"/>
                  </a:cubicBezTo>
                  <a:cubicBezTo>
                    <a:pt x="66" y="187"/>
                    <a:pt x="66" y="187"/>
                    <a:pt x="66" y="187"/>
                  </a:cubicBezTo>
                  <a:cubicBezTo>
                    <a:pt x="66" y="188"/>
                    <a:pt x="66" y="188"/>
                    <a:pt x="66" y="188"/>
                  </a:cubicBezTo>
                  <a:close/>
                  <a:moveTo>
                    <a:pt x="67" y="185"/>
                  </a:moveTo>
                  <a:cubicBezTo>
                    <a:pt x="67" y="185"/>
                    <a:pt x="67" y="185"/>
                    <a:pt x="66" y="185"/>
                  </a:cubicBezTo>
                  <a:cubicBezTo>
                    <a:pt x="66" y="186"/>
                    <a:pt x="66" y="186"/>
                    <a:pt x="66" y="186"/>
                  </a:cubicBezTo>
                  <a:cubicBezTo>
                    <a:pt x="66" y="186"/>
                    <a:pt x="67" y="186"/>
                    <a:pt x="67" y="186"/>
                  </a:cubicBezTo>
                  <a:cubicBezTo>
                    <a:pt x="67" y="186"/>
                    <a:pt x="67" y="186"/>
                    <a:pt x="67" y="185"/>
                  </a:cubicBezTo>
                  <a:close/>
                  <a:moveTo>
                    <a:pt x="27" y="189"/>
                  </a:moveTo>
                  <a:cubicBezTo>
                    <a:pt x="27" y="189"/>
                    <a:pt x="28" y="188"/>
                    <a:pt x="28" y="188"/>
                  </a:cubicBezTo>
                  <a:cubicBezTo>
                    <a:pt x="29" y="187"/>
                    <a:pt x="29" y="186"/>
                    <a:pt x="29" y="185"/>
                  </a:cubicBezTo>
                  <a:cubicBezTo>
                    <a:pt x="29" y="185"/>
                    <a:pt x="28" y="185"/>
                    <a:pt x="28" y="186"/>
                  </a:cubicBezTo>
                  <a:cubicBezTo>
                    <a:pt x="28" y="186"/>
                    <a:pt x="28" y="186"/>
                    <a:pt x="27" y="187"/>
                  </a:cubicBezTo>
                  <a:cubicBezTo>
                    <a:pt x="27" y="187"/>
                    <a:pt x="27" y="187"/>
                    <a:pt x="27" y="187"/>
                  </a:cubicBezTo>
                  <a:cubicBezTo>
                    <a:pt x="27" y="188"/>
                    <a:pt x="27" y="187"/>
                    <a:pt x="26" y="187"/>
                  </a:cubicBezTo>
                  <a:lnTo>
                    <a:pt x="27" y="189"/>
                  </a:lnTo>
                  <a:close/>
                  <a:moveTo>
                    <a:pt x="14" y="182"/>
                  </a:moveTo>
                  <a:cubicBezTo>
                    <a:pt x="15" y="182"/>
                    <a:pt x="16" y="182"/>
                    <a:pt x="16" y="181"/>
                  </a:cubicBezTo>
                  <a:cubicBezTo>
                    <a:pt x="17" y="181"/>
                    <a:pt x="17" y="180"/>
                    <a:pt x="17" y="180"/>
                  </a:cubicBezTo>
                  <a:cubicBezTo>
                    <a:pt x="16" y="180"/>
                    <a:pt x="15" y="180"/>
                    <a:pt x="14" y="182"/>
                  </a:cubicBezTo>
                  <a:close/>
                  <a:moveTo>
                    <a:pt x="32" y="155"/>
                  </a:moveTo>
                  <a:cubicBezTo>
                    <a:pt x="31" y="155"/>
                    <a:pt x="31" y="155"/>
                    <a:pt x="31" y="155"/>
                  </a:cubicBezTo>
                  <a:cubicBezTo>
                    <a:pt x="31" y="155"/>
                    <a:pt x="31" y="155"/>
                    <a:pt x="30" y="155"/>
                  </a:cubicBezTo>
                  <a:cubicBezTo>
                    <a:pt x="30" y="155"/>
                    <a:pt x="30" y="155"/>
                    <a:pt x="30" y="155"/>
                  </a:cubicBezTo>
                  <a:cubicBezTo>
                    <a:pt x="30" y="156"/>
                    <a:pt x="30" y="156"/>
                    <a:pt x="31" y="156"/>
                  </a:cubicBezTo>
                  <a:cubicBezTo>
                    <a:pt x="31" y="156"/>
                    <a:pt x="31" y="156"/>
                    <a:pt x="31" y="156"/>
                  </a:cubicBezTo>
                  <a:cubicBezTo>
                    <a:pt x="32" y="156"/>
                    <a:pt x="32" y="155"/>
                    <a:pt x="32" y="155"/>
                  </a:cubicBezTo>
                  <a:close/>
                  <a:moveTo>
                    <a:pt x="32" y="154"/>
                  </a:moveTo>
                  <a:cubicBezTo>
                    <a:pt x="32" y="155"/>
                    <a:pt x="32" y="155"/>
                    <a:pt x="32" y="156"/>
                  </a:cubicBezTo>
                  <a:cubicBezTo>
                    <a:pt x="32" y="156"/>
                    <a:pt x="33" y="156"/>
                    <a:pt x="33" y="155"/>
                  </a:cubicBezTo>
                  <a:cubicBezTo>
                    <a:pt x="33" y="155"/>
                    <a:pt x="33" y="155"/>
                    <a:pt x="33" y="155"/>
                  </a:cubicBezTo>
                  <a:cubicBezTo>
                    <a:pt x="33" y="154"/>
                    <a:pt x="33" y="154"/>
                    <a:pt x="32" y="154"/>
                  </a:cubicBezTo>
                  <a:close/>
                  <a:moveTo>
                    <a:pt x="33" y="145"/>
                  </a:moveTo>
                  <a:cubicBezTo>
                    <a:pt x="33" y="145"/>
                    <a:pt x="32" y="145"/>
                    <a:pt x="32" y="145"/>
                  </a:cubicBezTo>
                  <a:cubicBezTo>
                    <a:pt x="32" y="145"/>
                    <a:pt x="32" y="145"/>
                    <a:pt x="32" y="146"/>
                  </a:cubicBezTo>
                  <a:cubicBezTo>
                    <a:pt x="32" y="146"/>
                    <a:pt x="32" y="146"/>
                    <a:pt x="33" y="146"/>
                  </a:cubicBezTo>
                  <a:cubicBezTo>
                    <a:pt x="33" y="145"/>
                    <a:pt x="33" y="145"/>
                    <a:pt x="33" y="145"/>
                  </a:cubicBezTo>
                  <a:close/>
                  <a:moveTo>
                    <a:pt x="55" y="100"/>
                  </a:moveTo>
                  <a:cubicBezTo>
                    <a:pt x="55" y="99"/>
                    <a:pt x="55" y="99"/>
                    <a:pt x="55" y="98"/>
                  </a:cubicBezTo>
                  <a:cubicBezTo>
                    <a:pt x="55" y="98"/>
                    <a:pt x="55" y="98"/>
                    <a:pt x="55" y="97"/>
                  </a:cubicBezTo>
                  <a:cubicBezTo>
                    <a:pt x="55" y="97"/>
                    <a:pt x="55" y="97"/>
                    <a:pt x="55" y="97"/>
                  </a:cubicBezTo>
                  <a:cubicBezTo>
                    <a:pt x="55" y="96"/>
                    <a:pt x="55" y="96"/>
                    <a:pt x="54" y="96"/>
                  </a:cubicBezTo>
                  <a:cubicBezTo>
                    <a:pt x="54" y="97"/>
                    <a:pt x="54" y="98"/>
                    <a:pt x="54" y="98"/>
                  </a:cubicBezTo>
                  <a:cubicBezTo>
                    <a:pt x="54" y="99"/>
                    <a:pt x="54" y="99"/>
                    <a:pt x="55" y="100"/>
                  </a:cubicBezTo>
                  <a:close/>
                  <a:moveTo>
                    <a:pt x="9" y="97"/>
                  </a:moveTo>
                  <a:cubicBezTo>
                    <a:pt x="10" y="97"/>
                    <a:pt x="10" y="98"/>
                    <a:pt x="10" y="98"/>
                  </a:cubicBezTo>
                  <a:cubicBezTo>
                    <a:pt x="10" y="98"/>
                    <a:pt x="10" y="98"/>
                    <a:pt x="10" y="98"/>
                  </a:cubicBezTo>
                  <a:cubicBezTo>
                    <a:pt x="10" y="98"/>
                    <a:pt x="10" y="98"/>
                    <a:pt x="11" y="97"/>
                  </a:cubicBezTo>
                  <a:cubicBezTo>
                    <a:pt x="11" y="97"/>
                    <a:pt x="11" y="97"/>
                    <a:pt x="11" y="97"/>
                  </a:cubicBezTo>
                  <a:cubicBezTo>
                    <a:pt x="11" y="97"/>
                    <a:pt x="10" y="97"/>
                    <a:pt x="10" y="97"/>
                  </a:cubicBezTo>
                  <a:cubicBezTo>
                    <a:pt x="10" y="97"/>
                    <a:pt x="10" y="97"/>
                    <a:pt x="10" y="96"/>
                  </a:cubicBezTo>
                  <a:cubicBezTo>
                    <a:pt x="10" y="97"/>
                    <a:pt x="10" y="97"/>
                    <a:pt x="10" y="97"/>
                  </a:cubicBezTo>
                  <a:cubicBezTo>
                    <a:pt x="10" y="97"/>
                    <a:pt x="10" y="97"/>
                    <a:pt x="9" y="97"/>
                  </a:cubicBezTo>
                  <a:close/>
                  <a:moveTo>
                    <a:pt x="12" y="80"/>
                  </a:moveTo>
                  <a:cubicBezTo>
                    <a:pt x="12" y="80"/>
                    <a:pt x="12" y="80"/>
                    <a:pt x="12" y="80"/>
                  </a:cubicBezTo>
                  <a:cubicBezTo>
                    <a:pt x="12" y="79"/>
                    <a:pt x="12" y="79"/>
                    <a:pt x="12" y="79"/>
                  </a:cubicBezTo>
                  <a:cubicBezTo>
                    <a:pt x="12" y="79"/>
                    <a:pt x="11" y="78"/>
                    <a:pt x="11" y="79"/>
                  </a:cubicBezTo>
                  <a:cubicBezTo>
                    <a:pt x="11" y="79"/>
                    <a:pt x="11" y="79"/>
                    <a:pt x="11" y="80"/>
                  </a:cubicBezTo>
                  <a:cubicBezTo>
                    <a:pt x="11" y="80"/>
                    <a:pt x="11" y="80"/>
                    <a:pt x="12" y="80"/>
                  </a:cubicBezTo>
                  <a:close/>
                  <a:moveTo>
                    <a:pt x="20" y="65"/>
                  </a:moveTo>
                  <a:cubicBezTo>
                    <a:pt x="20" y="65"/>
                    <a:pt x="20" y="65"/>
                    <a:pt x="20" y="65"/>
                  </a:cubicBezTo>
                  <a:cubicBezTo>
                    <a:pt x="19" y="65"/>
                    <a:pt x="19" y="65"/>
                    <a:pt x="19" y="65"/>
                  </a:cubicBezTo>
                  <a:cubicBezTo>
                    <a:pt x="19" y="65"/>
                    <a:pt x="19" y="66"/>
                    <a:pt x="19" y="66"/>
                  </a:cubicBezTo>
                  <a:cubicBezTo>
                    <a:pt x="20" y="66"/>
                    <a:pt x="20" y="66"/>
                    <a:pt x="20" y="65"/>
                  </a:cubicBezTo>
                  <a:close/>
                  <a:moveTo>
                    <a:pt x="51" y="55"/>
                  </a:moveTo>
                  <a:cubicBezTo>
                    <a:pt x="51" y="54"/>
                    <a:pt x="51" y="54"/>
                    <a:pt x="50" y="55"/>
                  </a:cubicBezTo>
                  <a:cubicBezTo>
                    <a:pt x="50" y="55"/>
                    <a:pt x="50" y="55"/>
                    <a:pt x="50" y="55"/>
                  </a:cubicBezTo>
                  <a:cubicBezTo>
                    <a:pt x="50" y="55"/>
                    <a:pt x="51" y="55"/>
                    <a:pt x="51" y="55"/>
                  </a:cubicBezTo>
                  <a:cubicBezTo>
                    <a:pt x="51" y="55"/>
                    <a:pt x="51" y="55"/>
                    <a:pt x="51" y="55"/>
                  </a:cubicBezTo>
                  <a:close/>
                  <a:moveTo>
                    <a:pt x="44" y="56"/>
                  </a:moveTo>
                  <a:cubicBezTo>
                    <a:pt x="44" y="56"/>
                    <a:pt x="44" y="55"/>
                    <a:pt x="44" y="55"/>
                  </a:cubicBezTo>
                  <a:cubicBezTo>
                    <a:pt x="44" y="55"/>
                    <a:pt x="44" y="55"/>
                    <a:pt x="45" y="54"/>
                  </a:cubicBezTo>
                  <a:cubicBezTo>
                    <a:pt x="44" y="54"/>
                    <a:pt x="44" y="54"/>
                    <a:pt x="44" y="53"/>
                  </a:cubicBezTo>
                  <a:cubicBezTo>
                    <a:pt x="44" y="53"/>
                    <a:pt x="43" y="53"/>
                    <a:pt x="43" y="53"/>
                  </a:cubicBezTo>
                  <a:cubicBezTo>
                    <a:pt x="43" y="53"/>
                    <a:pt x="43" y="54"/>
                    <a:pt x="43" y="54"/>
                  </a:cubicBezTo>
                  <a:cubicBezTo>
                    <a:pt x="43" y="55"/>
                    <a:pt x="43" y="56"/>
                    <a:pt x="44" y="56"/>
                  </a:cubicBezTo>
                  <a:close/>
                  <a:moveTo>
                    <a:pt x="46" y="47"/>
                  </a:moveTo>
                  <a:cubicBezTo>
                    <a:pt x="46" y="47"/>
                    <a:pt x="45" y="47"/>
                    <a:pt x="45" y="47"/>
                  </a:cubicBezTo>
                  <a:cubicBezTo>
                    <a:pt x="45" y="48"/>
                    <a:pt x="45" y="48"/>
                    <a:pt x="45" y="48"/>
                  </a:cubicBezTo>
                  <a:cubicBezTo>
                    <a:pt x="45" y="48"/>
                    <a:pt x="45" y="48"/>
                    <a:pt x="46" y="48"/>
                  </a:cubicBezTo>
                  <a:cubicBezTo>
                    <a:pt x="46" y="48"/>
                    <a:pt x="46" y="48"/>
                    <a:pt x="46" y="47"/>
                  </a:cubicBezTo>
                  <a:close/>
                  <a:moveTo>
                    <a:pt x="45" y="46"/>
                  </a:moveTo>
                  <a:cubicBezTo>
                    <a:pt x="46" y="46"/>
                    <a:pt x="46" y="46"/>
                    <a:pt x="46" y="45"/>
                  </a:cubicBezTo>
                  <a:cubicBezTo>
                    <a:pt x="46" y="45"/>
                    <a:pt x="45" y="44"/>
                    <a:pt x="45" y="44"/>
                  </a:cubicBezTo>
                  <a:cubicBezTo>
                    <a:pt x="44" y="45"/>
                    <a:pt x="44" y="45"/>
                    <a:pt x="44" y="45"/>
                  </a:cubicBezTo>
                  <a:cubicBezTo>
                    <a:pt x="44" y="46"/>
                    <a:pt x="45" y="46"/>
                    <a:pt x="45" y="46"/>
                  </a:cubicBezTo>
                  <a:close/>
                  <a:moveTo>
                    <a:pt x="44" y="40"/>
                  </a:moveTo>
                  <a:cubicBezTo>
                    <a:pt x="44" y="40"/>
                    <a:pt x="44" y="40"/>
                    <a:pt x="44" y="40"/>
                  </a:cubicBezTo>
                  <a:cubicBezTo>
                    <a:pt x="43" y="40"/>
                    <a:pt x="43" y="41"/>
                    <a:pt x="44" y="41"/>
                  </a:cubicBezTo>
                  <a:cubicBezTo>
                    <a:pt x="44" y="41"/>
                    <a:pt x="44" y="41"/>
                    <a:pt x="44" y="41"/>
                  </a:cubicBezTo>
                  <a:cubicBezTo>
                    <a:pt x="44" y="41"/>
                    <a:pt x="44" y="40"/>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7" y="35"/>
                  </a:cubicBezTo>
                  <a:cubicBezTo>
                    <a:pt x="27" y="35"/>
                    <a:pt x="27" y="35"/>
                    <a:pt x="27" y="35"/>
                  </a:cubicBezTo>
                  <a:cubicBezTo>
                    <a:pt x="27" y="35"/>
                    <a:pt x="27" y="35"/>
                    <a:pt x="27" y="35"/>
                  </a:cubicBezTo>
                  <a:close/>
                  <a:moveTo>
                    <a:pt x="50" y="32"/>
                  </a:moveTo>
                  <a:cubicBezTo>
                    <a:pt x="49" y="32"/>
                    <a:pt x="49" y="32"/>
                    <a:pt x="49" y="32"/>
                  </a:cubicBezTo>
                  <a:cubicBezTo>
                    <a:pt x="48" y="32"/>
                    <a:pt x="48" y="32"/>
                    <a:pt x="48" y="32"/>
                  </a:cubicBezTo>
                  <a:cubicBezTo>
                    <a:pt x="49" y="32"/>
                    <a:pt x="49" y="32"/>
                    <a:pt x="49" y="32"/>
                  </a:cubicBezTo>
                  <a:cubicBezTo>
                    <a:pt x="49" y="32"/>
                    <a:pt x="50" y="32"/>
                    <a:pt x="50" y="32"/>
                  </a:cubicBezTo>
                  <a:close/>
                  <a:moveTo>
                    <a:pt x="32" y="33"/>
                  </a:moveTo>
                  <a:cubicBezTo>
                    <a:pt x="32" y="34"/>
                    <a:pt x="32" y="34"/>
                    <a:pt x="33" y="35"/>
                  </a:cubicBezTo>
                  <a:cubicBezTo>
                    <a:pt x="33" y="36"/>
                    <a:pt x="34" y="36"/>
                    <a:pt x="34" y="36"/>
                  </a:cubicBezTo>
                  <a:cubicBezTo>
                    <a:pt x="35" y="35"/>
                    <a:pt x="35" y="34"/>
                    <a:pt x="35" y="33"/>
                  </a:cubicBezTo>
                  <a:cubicBezTo>
                    <a:pt x="35" y="32"/>
                    <a:pt x="34" y="31"/>
                    <a:pt x="33" y="30"/>
                  </a:cubicBezTo>
                  <a:cubicBezTo>
                    <a:pt x="33" y="31"/>
                    <a:pt x="33" y="31"/>
                    <a:pt x="33" y="31"/>
                  </a:cubicBezTo>
                  <a:cubicBezTo>
                    <a:pt x="33" y="31"/>
                    <a:pt x="33" y="32"/>
                    <a:pt x="32" y="32"/>
                  </a:cubicBezTo>
                  <a:cubicBezTo>
                    <a:pt x="32" y="32"/>
                    <a:pt x="32" y="32"/>
                    <a:pt x="32" y="32"/>
                  </a:cubicBezTo>
                  <a:cubicBezTo>
                    <a:pt x="32" y="32"/>
                    <a:pt x="32" y="33"/>
                    <a:pt x="32" y="33"/>
                  </a:cubicBezTo>
                  <a:close/>
                  <a:moveTo>
                    <a:pt x="55" y="29"/>
                  </a:moveTo>
                  <a:cubicBezTo>
                    <a:pt x="55" y="29"/>
                    <a:pt x="54" y="30"/>
                    <a:pt x="54" y="30"/>
                  </a:cubicBezTo>
                  <a:cubicBezTo>
                    <a:pt x="55" y="30"/>
                    <a:pt x="55" y="30"/>
                    <a:pt x="55" y="29"/>
                  </a:cubicBezTo>
                  <a:close/>
                  <a:moveTo>
                    <a:pt x="13" y="30"/>
                  </a:moveTo>
                  <a:cubicBezTo>
                    <a:pt x="12" y="30"/>
                    <a:pt x="12" y="31"/>
                    <a:pt x="12" y="31"/>
                  </a:cubicBezTo>
                  <a:cubicBezTo>
                    <a:pt x="12" y="30"/>
                    <a:pt x="12" y="30"/>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8"/>
                  </a:cubicBezTo>
                  <a:cubicBezTo>
                    <a:pt x="77" y="29"/>
                    <a:pt x="77" y="30"/>
                    <a:pt x="77" y="31"/>
                  </a:cubicBezTo>
                  <a:cubicBezTo>
                    <a:pt x="76" y="31"/>
                    <a:pt x="76" y="32"/>
                    <a:pt x="76" y="33"/>
                  </a:cubicBezTo>
                  <a:close/>
                  <a:moveTo>
                    <a:pt x="53" y="27"/>
                  </a:moveTo>
                  <a:cubicBezTo>
                    <a:pt x="53" y="27"/>
                    <a:pt x="53" y="26"/>
                    <a:pt x="53" y="26"/>
                  </a:cubicBezTo>
                  <a:cubicBezTo>
                    <a:pt x="53" y="26"/>
                    <a:pt x="53" y="26"/>
                    <a:pt x="53" y="26"/>
                  </a:cubicBezTo>
                  <a:cubicBezTo>
                    <a:pt x="53" y="27"/>
                    <a:pt x="53" y="27"/>
                    <a:pt x="53" y="27"/>
                  </a:cubicBezTo>
                  <a:cubicBezTo>
                    <a:pt x="53" y="27"/>
                    <a:pt x="53" y="27"/>
                    <a:pt x="53" y="27"/>
                  </a:cubicBezTo>
                  <a:close/>
                  <a:moveTo>
                    <a:pt x="29" y="26"/>
                  </a:moveTo>
                  <a:cubicBezTo>
                    <a:pt x="28" y="26"/>
                    <a:pt x="28" y="26"/>
                    <a:pt x="28" y="26"/>
                  </a:cubicBezTo>
                  <a:cubicBezTo>
                    <a:pt x="28" y="26"/>
                    <a:pt x="28" y="26"/>
                    <a:pt x="28" y="26"/>
                  </a:cubicBezTo>
                  <a:cubicBezTo>
                    <a:pt x="28" y="27"/>
                    <a:pt x="28" y="27"/>
                    <a:pt x="28" y="27"/>
                  </a:cubicBezTo>
                  <a:cubicBezTo>
                    <a:pt x="28" y="27"/>
                    <a:pt x="29" y="27"/>
                    <a:pt x="29" y="26"/>
                  </a:cubicBezTo>
                  <a:close/>
                  <a:moveTo>
                    <a:pt x="92" y="23"/>
                  </a:moveTo>
                  <a:cubicBezTo>
                    <a:pt x="92" y="23"/>
                    <a:pt x="92" y="23"/>
                    <a:pt x="92" y="22"/>
                  </a:cubicBezTo>
                  <a:cubicBezTo>
                    <a:pt x="92" y="22"/>
                    <a:pt x="92" y="23"/>
                    <a:pt x="92" y="23"/>
                  </a:cubicBezTo>
                  <a:cubicBezTo>
                    <a:pt x="92" y="23"/>
                    <a:pt x="92" y="23"/>
                    <a:pt x="92" y="23"/>
                  </a:cubicBezTo>
                  <a:cubicBezTo>
                    <a:pt x="92" y="23"/>
                    <a:pt x="92" y="23"/>
                    <a:pt x="92" y="23"/>
                  </a:cubicBezTo>
                  <a:close/>
                  <a:moveTo>
                    <a:pt x="36" y="23"/>
                  </a:moveTo>
                  <a:cubicBezTo>
                    <a:pt x="36" y="23"/>
                    <a:pt x="36" y="23"/>
                    <a:pt x="36" y="22"/>
                  </a:cubicBezTo>
                  <a:cubicBezTo>
                    <a:pt x="36" y="22"/>
                    <a:pt x="36" y="23"/>
                    <a:pt x="36" y="23"/>
                  </a:cubicBezTo>
                  <a:cubicBezTo>
                    <a:pt x="36" y="23"/>
                    <a:pt x="36" y="23"/>
                    <a:pt x="36" y="23"/>
                  </a:cubicBezTo>
                  <a:cubicBezTo>
                    <a:pt x="36" y="23"/>
                    <a:pt x="36" y="23"/>
                    <a:pt x="36" y="23"/>
                  </a:cubicBezTo>
                  <a:close/>
                  <a:moveTo>
                    <a:pt x="34" y="20"/>
                  </a:moveTo>
                  <a:cubicBezTo>
                    <a:pt x="34" y="21"/>
                    <a:pt x="34" y="21"/>
                    <a:pt x="34" y="21"/>
                  </a:cubicBezTo>
                  <a:cubicBezTo>
                    <a:pt x="35" y="21"/>
                    <a:pt x="35" y="21"/>
                    <a:pt x="35" y="21"/>
                  </a:cubicBezTo>
                  <a:cubicBezTo>
                    <a:pt x="35" y="21"/>
                    <a:pt x="35" y="21"/>
                    <a:pt x="35" y="20"/>
                  </a:cubicBezTo>
                  <a:cubicBezTo>
                    <a:pt x="35" y="20"/>
                    <a:pt x="35" y="20"/>
                    <a:pt x="34" y="20"/>
                  </a:cubicBezTo>
                  <a:close/>
                  <a:moveTo>
                    <a:pt x="25" y="18"/>
                  </a:moveTo>
                  <a:cubicBezTo>
                    <a:pt x="25" y="18"/>
                    <a:pt x="25" y="18"/>
                    <a:pt x="26" y="18"/>
                  </a:cubicBezTo>
                  <a:cubicBezTo>
                    <a:pt x="26" y="18"/>
                    <a:pt x="26" y="18"/>
                    <a:pt x="26" y="17"/>
                  </a:cubicBezTo>
                  <a:cubicBezTo>
                    <a:pt x="26" y="17"/>
                    <a:pt x="26" y="17"/>
                    <a:pt x="26" y="17"/>
                  </a:cubicBezTo>
                  <a:cubicBezTo>
                    <a:pt x="25" y="16"/>
                    <a:pt x="25" y="16"/>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5"/>
                    <a:pt x="64" y="16"/>
                    <a:pt x="64" y="17"/>
                  </a:cubicBezTo>
                  <a:cubicBezTo>
                    <a:pt x="64" y="18"/>
                    <a:pt x="64" y="19"/>
                    <a:pt x="64" y="19"/>
                  </a:cubicBezTo>
                  <a:close/>
                  <a:moveTo>
                    <a:pt x="8" y="17"/>
                  </a:moveTo>
                  <a:cubicBezTo>
                    <a:pt x="8" y="16"/>
                    <a:pt x="8" y="16"/>
                    <a:pt x="9" y="16"/>
                  </a:cubicBezTo>
                  <a:cubicBezTo>
                    <a:pt x="9" y="16"/>
                    <a:pt x="9" y="16"/>
                    <a:pt x="8" y="15"/>
                  </a:cubicBezTo>
                  <a:cubicBezTo>
                    <a:pt x="8" y="15"/>
                    <a:pt x="8" y="15"/>
                    <a:pt x="8" y="15"/>
                  </a:cubicBezTo>
                  <a:cubicBezTo>
                    <a:pt x="8" y="15"/>
                    <a:pt x="8" y="16"/>
                    <a:pt x="8" y="16"/>
                  </a:cubicBezTo>
                  <a:cubicBezTo>
                    <a:pt x="8" y="16"/>
                    <a:pt x="8" y="17"/>
                    <a:pt x="8" y="17"/>
                  </a:cubicBezTo>
                  <a:close/>
                  <a:moveTo>
                    <a:pt x="51" y="16"/>
                  </a:moveTo>
                  <a:cubicBezTo>
                    <a:pt x="51" y="15"/>
                    <a:pt x="51" y="14"/>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6" y="11"/>
                    <a:pt x="26" y="11"/>
                  </a:cubicBezTo>
                  <a:cubicBezTo>
                    <a:pt x="26" y="12"/>
                    <a:pt x="26" y="11"/>
                    <a:pt x="26" y="11"/>
                  </a:cubicBezTo>
                  <a:close/>
                  <a:moveTo>
                    <a:pt x="47" y="9"/>
                  </a:moveTo>
                  <a:cubicBezTo>
                    <a:pt x="47" y="9"/>
                    <a:pt x="47" y="9"/>
                    <a:pt x="46" y="8"/>
                  </a:cubicBezTo>
                  <a:cubicBezTo>
                    <a:pt x="46" y="8"/>
                    <a:pt x="46" y="8"/>
                    <a:pt x="46" y="9"/>
                  </a:cubicBezTo>
                  <a:cubicBezTo>
                    <a:pt x="46" y="9"/>
                    <a:pt x="46" y="9"/>
                    <a:pt x="46" y="9"/>
                  </a:cubicBezTo>
                  <a:cubicBezTo>
                    <a:pt x="46" y="10"/>
                    <a:pt x="47" y="9"/>
                    <a:pt x="47" y="9"/>
                  </a:cubicBezTo>
                  <a:close/>
                  <a:moveTo>
                    <a:pt x="15" y="10"/>
                  </a:moveTo>
                  <a:cubicBezTo>
                    <a:pt x="15" y="10"/>
                    <a:pt x="15" y="10"/>
                    <a:pt x="15" y="9"/>
                  </a:cubicBezTo>
                  <a:cubicBezTo>
                    <a:pt x="15" y="9"/>
                    <a:pt x="15" y="9"/>
                    <a:pt x="15" y="8"/>
                  </a:cubicBezTo>
                  <a:cubicBezTo>
                    <a:pt x="16" y="8"/>
                    <a:pt x="16" y="8"/>
                    <a:pt x="16" y="8"/>
                  </a:cubicBezTo>
                  <a:cubicBezTo>
                    <a:pt x="15" y="8"/>
                    <a:pt x="15" y="8"/>
                    <a:pt x="15" y="9"/>
                  </a:cubicBezTo>
                  <a:cubicBezTo>
                    <a:pt x="15" y="9"/>
                    <a:pt x="15" y="9"/>
                    <a:pt x="15" y="9"/>
                  </a:cubicBezTo>
                  <a:cubicBezTo>
                    <a:pt x="14" y="9"/>
                    <a:pt x="14" y="9"/>
                    <a:pt x="15" y="10"/>
                  </a:cubicBezTo>
                  <a:close/>
                  <a:moveTo>
                    <a:pt x="13" y="5"/>
                  </a:moveTo>
                  <a:cubicBezTo>
                    <a:pt x="13" y="5"/>
                    <a:pt x="12" y="5"/>
                    <a:pt x="12" y="5"/>
                  </a:cubicBezTo>
                  <a:cubicBezTo>
                    <a:pt x="12" y="5"/>
                    <a:pt x="12" y="5"/>
                    <a:pt x="12" y="5"/>
                  </a:cubicBezTo>
                  <a:cubicBezTo>
                    <a:pt x="12" y="6"/>
                    <a:pt x="12" y="6"/>
                    <a:pt x="13" y="5"/>
                  </a:cubicBezTo>
                  <a:cubicBezTo>
                    <a:pt x="13" y="5"/>
                    <a:pt x="13" y="5"/>
                    <a:pt x="13" y="5"/>
                  </a:cubicBezTo>
                  <a:close/>
                  <a:moveTo>
                    <a:pt x="7" y="6"/>
                  </a:moveTo>
                  <a:cubicBezTo>
                    <a:pt x="8" y="6"/>
                    <a:pt x="8" y="6"/>
                    <a:pt x="8" y="6"/>
                  </a:cubicBezTo>
                  <a:cubicBezTo>
                    <a:pt x="8" y="6"/>
                    <a:pt x="8" y="6"/>
                    <a:pt x="9" y="7"/>
                  </a:cubicBezTo>
                  <a:cubicBezTo>
                    <a:pt x="9" y="6"/>
                    <a:pt x="9" y="6"/>
                    <a:pt x="9" y="5"/>
                  </a:cubicBezTo>
                  <a:cubicBezTo>
                    <a:pt x="8" y="5"/>
                    <a:pt x="8" y="5"/>
                    <a:pt x="8" y="5"/>
                  </a:cubicBezTo>
                  <a:lnTo>
                    <a:pt x="8" y="6"/>
                  </a:lnTo>
                  <a:lnTo>
                    <a:pt x="7" y="6"/>
                  </a:lnTo>
                  <a:close/>
                  <a:moveTo>
                    <a:pt x="72" y="4"/>
                  </a:moveTo>
                  <a:cubicBezTo>
                    <a:pt x="71" y="5"/>
                    <a:pt x="71" y="5"/>
                    <a:pt x="71" y="6"/>
                  </a:cubicBezTo>
                  <a:cubicBezTo>
                    <a:pt x="71" y="6"/>
                    <a:pt x="72" y="6"/>
                    <a:pt x="72" y="6"/>
                  </a:cubicBezTo>
                  <a:cubicBezTo>
                    <a:pt x="72" y="6"/>
                    <a:pt x="72" y="6"/>
                    <a:pt x="72" y="5"/>
                  </a:cubicBezTo>
                  <a:cubicBezTo>
                    <a:pt x="72" y="5"/>
                    <a:pt x="72" y="5"/>
                    <a:pt x="72" y="4"/>
                  </a:cubicBezTo>
                  <a:close/>
                  <a:moveTo>
                    <a:pt x="64" y="4"/>
                  </a:moveTo>
                  <a:cubicBezTo>
                    <a:pt x="64" y="5"/>
                    <a:pt x="64" y="5"/>
                    <a:pt x="64" y="6"/>
                  </a:cubicBezTo>
                  <a:cubicBezTo>
                    <a:pt x="64" y="6"/>
                    <a:pt x="65" y="6"/>
                    <a:pt x="65" y="6"/>
                  </a:cubicBezTo>
                  <a:cubicBezTo>
                    <a:pt x="65" y="6"/>
                    <a:pt x="65" y="6"/>
                    <a:pt x="66" y="5"/>
                  </a:cubicBezTo>
                  <a:cubicBezTo>
                    <a:pt x="66" y="5"/>
                    <a:pt x="66" y="5"/>
                    <a:pt x="66" y="4"/>
                  </a:cubicBezTo>
                  <a:lnTo>
                    <a:pt x="64" y="4"/>
                  </a:lnTo>
                  <a:close/>
                  <a:moveTo>
                    <a:pt x="4" y="5"/>
                  </a:moveTo>
                  <a:cubicBezTo>
                    <a:pt x="4" y="5"/>
                    <a:pt x="5" y="5"/>
                    <a:pt x="5" y="5"/>
                  </a:cubicBezTo>
                  <a:cubicBezTo>
                    <a:pt x="6" y="5"/>
                    <a:pt x="6" y="5"/>
                    <a:pt x="6" y="4"/>
                  </a:cubicBezTo>
                  <a:lnTo>
                    <a:pt x="4" y="4"/>
                  </a:lnTo>
                  <a:lnTo>
                    <a:pt x="4" y="5"/>
                  </a:lnTo>
                  <a:close/>
                  <a:moveTo>
                    <a:pt x="68" y="6"/>
                  </a:moveTo>
                  <a:cubicBezTo>
                    <a:pt x="68" y="6"/>
                    <a:pt x="68" y="5"/>
                    <a:pt x="69" y="5"/>
                  </a:cubicBezTo>
                  <a:cubicBezTo>
                    <a:pt x="69" y="5"/>
                    <a:pt x="69" y="4"/>
                    <a:pt x="69" y="3"/>
                  </a:cubicBezTo>
                  <a:cubicBezTo>
                    <a:pt x="69" y="3"/>
                    <a:pt x="68" y="3"/>
                    <a:pt x="68" y="3"/>
                  </a:cubicBezTo>
                  <a:cubicBezTo>
                    <a:pt x="68" y="3"/>
                    <a:pt x="68" y="3"/>
                    <a:pt x="68" y="3"/>
                  </a:cubicBezTo>
                  <a:cubicBezTo>
                    <a:pt x="68" y="3"/>
                    <a:pt x="67" y="4"/>
                    <a:pt x="67" y="5"/>
                  </a:cubicBezTo>
                  <a:cubicBezTo>
                    <a:pt x="67" y="5"/>
                    <a:pt x="67" y="6"/>
                    <a:pt x="68" y="6"/>
                  </a:cubicBezTo>
                  <a:close/>
                  <a:moveTo>
                    <a:pt x="64" y="2"/>
                  </a:moveTo>
                  <a:lnTo>
                    <a:pt x="65" y="2"/>
                  </a:lnTo>
                  <a:lnTo>
                    <a:pt x="65" y="1"/>
                  </a:lnTo>
                  <a:lnTo>
                    <a:pt x="64" y="1"/>
                  </a:lnTo>
                  <a:lnTo>
                    <a:pt x="64" y="2"/>
                  </a:lnTo>
                  <a:close/>
                  <a:moveTo>
                    <a:pt x="21" y="4"/>
                  </a:moveTo>
                  <a:cubicBezTo>
                    <a:pt x="21" y="3"/>
                    <a:pt x="21" y="2"/>
                    <a:pt x="20" y="2"/>
                  </a:cubicBezTo>
                  <a:cubicBezTo>
                    <a:pt x="20" y="2"/>
                    <a:pt x="19" y="2"/>
                    <a:pt x="18" y="1"/>
                  </a:cubicBezTo>
                  <a:cubicBezTo>
                    <a:pt x="19" y="3"/>
                    <a:pt x="19" y="3"/>
                    <a:pt x="21" y="4"/>
                  </a:cubicBezTo>
                  <a:close/>
                  <a:moveTo>
                    <a:pt x="14" y="206"/>
                  </a:moveTo>
                  <a:cubicBezTo>
                    <a:pt x="14" y="206"/>
                    <a:pt x="14" y="206"/>
                    <a:pt x="14" y="206"/>
                  </a:cubicBezTo>
                  <a:cubicBezTo>
                    <a:pt x="14" y="205"/>
                    <a:pt x="15" y="205"/>
                    <a:pt x="15" y="205"/>
                  </a:cubicBezTo>
                  <a:cubicBezTo>
                    <a:pt x="16" y="205"/>
                    <a:pt x="16" y="205"/>
                    <a:pt x="16" y="205"/>
                  </a:cubicBezTo>
                  <a:cubicBezTo>
                    <a:pt x="17" y="205"/>
                    <a:pt x="17" y="204"/>
                    <a:pt x="17" y="204"/>
                  </a:cubicBezTo>
                  <a:cubicBezTo>
                    <a:pt x="16" y="204"/>
                    <a:pt x="16" y="203"/>
                    <a:pt x="16" y="203"/>
                  </a:cubicBezTo>
                  <a:cubicBezTo>
                    <a:pt x="15" y="204"/>
                    <a:pt x="15" y="204"/>
                    <a:pt x="15" y="204"/>
                  </a:cubicBezTo>
                  <a:cubicBezTo>
                    <a:pt x="15" y="204"/>
                    <a:pt x="14" y="204"/>
                    <a:pt x="14" y="204"/>
                  </a:cubicBezTo>
                  <a:cubicBezTo>
                    <a:pt x="14" y="204"/>
                    <a:pt x="14" y="204"/>
                    <a:pt x="15" y="203"/>
                  </a:cubicBezTo>
                  <a:cubicBezTo>
                    <a:pt x="14" y="203"/>
                    <a:pt x="13" y="203"/>
                    <a:pt x="13" y="203"/>
                  </a:cubicBezTo>
                  <a:cubicBezTo>
                    <a:pt x="13" y="203"/>
                    <a:pt x="13" y="202"/>
                    <a:pt x="14" y="202"/>
                  </a:cubicBezTo>
                  <a:cubicBezTo>
                    <a:pt x="14" y="202"/>
                    <a:pt x="14" y="201"/>
                    <a:pt x="14" y="201"/>
                  </a:cubicBezTo>
                  <a:cubicBezTo>
                    <a:pt x="15" y="200"/>
                    <a:pt x="15" y="200"/>
                    <a:pt x="15" y="199"/>
                  </a:cubicBezTo>
                  <a:cubicBezTo>
                    <a:pt x="14" y="200"/>
                    <a:pt x="13" y="200"/>
                    <a:pt x="12" y="201"/>
                  </a:cubicBezTo>
                  <a:cubicBezTo>
                    <a:pt x="12" y="202"/>
                    <a:pt x="11" y="202"/>
                    <a:pt x="9" y="202"/>
                  </a:cubicBezTo>
                  <a:cubicBezTo>
                    <a:pt x="9" y="201"/>
                    <a:pt x="9" y="201"/>
                    <a:pt x="9" y="200"/>
                  </a:cubicBezTo>
                  <a:cubicBezTo>
                    <a:pt x="10" y="200"/>
                    <a:pt x="10" y="200"/>
                    <a:pt x="11" y="200"/>
                  </a:cubicBezTo>
                  <a:cubicBezTo>
                    <a:pt x="11" y="200"/>
                    <a:pt x="11" y="200"/>
                    <a:pt x="12" y="200"/>
                  </a:cubicBezTo>
                  <a:cubicBezTo>
                    <a:pt x="12" y="200"/>
                    <a:pt x="13" y="199"/>
                    <a:pt x="13" y="199"/>
                  </a:cubicBezTo>
                  <a:cubicBezTo>
                    <a:pt x="12" y="199"/>
                    <a:pt x="12" y="199"/>
                    <a:pt x="11" y="199"/>
                  </a:cubicBezTo>
                  <a:cubicBezTo>
                    <a:pt x="10" y="199"/>
                    <a:pt x="10" y="199"/>
                    <a:pt x="9" y="199"/>
                  </a:cubicBezTo>
                  <a:cubicBezTo>
                    <a:pt x="8" y="199"/>
                    <a:pt x="8" y="199"/>
                    <a:pt x="7" y="200"/>
                  </a:cubicBezTo>
                  <a:cubicBezTo>
                    <a:pt x="7" y="200"/>
                    <a:pt x="6" y="201"/>
                    <a:pt x="6" y="201"/>
                  </a:cubicBezTo>
                  <a:cubicBezTo>
                    <a:pt x="6" y="202"/>
                    <a:pt x="7" y="202"/>
                    <a:pt x="7" y="202"/>
                  </a:cubicBezTo>
                  <a:cubicBezTo>
                    <a:pt x="7" y="202"/>
                    <a:pt x="7" y="203"/>
                    <a:pt x="8" y="203"/>
                  </a:cubicBezTo>
                  <a:cubicBezTo>
                    <a:pt x="8" y="203"/>
                    <a:pt x="9" y="203"/>
                    <a:pt x="9" y="203"/>
                  </a:cubicBezTo>
                  <a:cubicBezTo>
                    <a:pt x="9" y="203"/>
                    <a:pt x="10" y="203"/>
                    <a:pt x="10" y="203"/>
                  </a:cubicBezTo>
                  <a:lnTo>
                    <a:pt x="12" y="203"/>
                  </a:lnTo>
                  <a:cubicBezTo>
                    <a:pt x="12" y="204"/>
                    <a:pt x="12" y="204"/>
                    <a:pt x="12" y="204"/>
                  </a:cubicBezTo>
                  <a:cubicBezTo>
                    <a:pt x="11" y="204"/>
                    <a:pt x="11" y="204"/>
                    <a:pt x="11" y="204"/>
                  </a:cubicBezTo>
                  <a:cubicBezTo>
                    <a:pt x="10" y="204"/>
                    <a:pt x="9" y="204"/>
                    <a:pt x="8" y="204"/>
                  </a:cubicBezTo>
                  <a:cubicBezTo>
                    <a:pt x="7" y="204"/>
                    <a:pt x="6" y="204"/>
                    <a:pt x="6" y="204"/>
                  </a:cubicBezTo>
                  <a:cubicBezTo>
                    <a:pt x="5" y="204"/>
                    <a:pt x="5" y="204"/>
                    <a:pt x="5" y="204"/>
                  </a:cubicBezTo>
                  <a:cubicBezTo>
                    <a:pt x="5" y="204"/>
                    <a:pt x="5" y="205"/>
                    <a:pt x="5" y="205"/>
                  </a:cubicBezTo>
                  <a:cubicBezTo>
                    <a:pt x="5" y="205"/>
                    <a:pt x="4" y="205"/>
                    <a:pt x="4" y="205"/>
                  </a:cubicBezTo>
                  <a:cubicBezTo>
                    <a:pt x="4" y="206"/>
                    <a:pt x="4" y="206"/>
                    <a:pt x="3" y="205"/>
                  </a:cubicBezTo>
                  <a:cubicBezTo>
                    <a:pt x="3" y="206"/>
                    <a:pt x="3"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2"/>
                  </a:cubicBezTo>
                  <a:cubicBezTo>
                    <a:pt x="2" y="3"/>
                    <a:pt x="2" y="3"/>
                    <a:pt x="2" y="3"/>
                  </a:cubicBezTo>
                  <a:cubicBezTo>
                    <a:pt x="3" y="4"/>
                    <a:pt x="4" y="3"/>
                    <a:pt x="4" y="3"/>
                  </a:cubicBezTo>
                  <a:cubicBezTo>
                    <a:pt x="4" y="2"/>
                    <a:pt x="5" y="1"/>
                    <a:pt x="5" y="1"/>
                  </a:cubicBezTo>
                  <a:cubicBezTo>
                    <a:pt x="6" y="1"/>
                    <a:pt x="6" y="1"/>
                    <a:pt x="6" y="1"/>
                  </a:cubicBezTo>
                  <a:cubicBezTo>
                    <a:pt x="7" y="1"/>
                    <a:pt x="7" y="1"/>
                    <a:pt x="7" y="1"/>
                  </a:cubicBezTo>
                  <a:cubicBezTo>
                    <a:pt x="7" y="1"/>
                    <a:pt x="7" y="2"/>
                    <a:pt x="8" y="2"/>
                  </a:cubicBezTo>
                  <a:cubicBezTo>
                    <a:pt x="8" y="2"/>
                    <a:pt x="8" y="2"/>
                    <a:pt x="8" y="2"/>
                  </a:cubicBezTo>
                  <a:cubicBezTo>
                    <a:pt x="9" y="2"/>
                    <a:pt x="9" y="2"/>
                    <a:pt x="9" y="2"/>
                  </a:cubicBezTo>
                  <a:cubicBezTo>
                    <a:pt x="9" y="1"/>
                    <a:pt x="9" y="1"/>
                    <a:pt x="9" y="1"/>
                  </a:cubicBezTo>
                  <a:cubicBezTo>
                    <a:pt x="10" y="1"/>
                    <a:pt x="10" y="1"/>
                    <a:pt x="10" y="1"/>
                  </a:cubicBezTo>
                  <a:cubicBezTo>
                    <a:pt x="10" y="1"/>
                    <a:pt x="10" y="1"/>
                    <a:pt x="10" y="1"/>
                  </a:cubicBezTo>
                  <a:cubicBezTo>
                    <a:pt x="10" y="1"/>
                    <a:pt x="10" y="1"/>
                    <a:pt x="10" y="2"/>
                  </a:cubicBezTo>
                  <a:cubicBezTo>
                    <a:pt x="10" y="2"/>
                    <a:pt x="10" y="2"/>
                    <a:pt x="10" y="2"/>
                  </a:cubicBezTo>
                  <a:cubicBezTo>
                    <a:pt x="11" y="2"/>
                    <a:pt x="11" y="2"/>
                    <a:pt x="12" y="2"/>
                  </a:cubicBezTo>
                  <a:cubicBezTo>
                    <a:pt x="12" y="3"/>
                    <a:pt x="13" y="3"/>
                    <a:pt x="13" y="3"/>
                  </a:cubicBezTo>
                  <a:cubicBezTo>
                    <a:pt x="13" y="3"/>
                    <a:pt x="14" y="3"/>
                    <a:pt x="15" y="3"/>
                  </a:cubicBezTo>
                  <a:cubicBezTo>
                    <a:pt x="15" y="2"/>
                    <a:pt x="16" y="3"/>
                    <a:pt x="16" y="3"/>
                  </a:cubicBezTo>
                  <a:cubicBezTo>
                    <a:pt x="16" y="3"/>
                    <a:pt x="16" y="2"/>
                    <a:pt x="16" y="2"/>
                  </a:cubicBezTo>
                  <a:cubicBezTo>
                    <a:pt x="16" y="2"/>
                    <a:pt x="15" y="1"/>
                    <a:pt x="16" y="1"/>
                  </a:cubicBezTo>
                  <a:lnTo>
                    <a:pt x="24" y="1"/>
                  </a:lnTo>
                  <a:cubicBezTo>
                    <a:pt x="23" y="1"/>
                    <a:pt x="23" y="2"/>
                    <a:pt x="24" y="3"/>
                  </a:cubicBezTo>
                  <a:cubicBezTo>
                    <a:pt x="24" y="3"/>
                    <a:pt x="25" y="2"/>
                    <a:pt x="24" y="2"/>
                  </a:cubicBezTo>
                  <a:cubicBezTo>
                    <a:pt x="24" y="2"/>
                    <a:pt x="24" y="1"/>
                    <a:pt x="24" y="1"/>
                  </a:cubicBezTo>
                  <a:cubicBezTo>
                    <a:pt x="27" y="1"/>
                    <a:pt x="30" y="1"/>
                    <a:pt x="33" y="1"/>
                  </a:cubicBezTo>
                  <a:cubicBezTo>
                    <a:pt x="36" y="1"/>
                    <a:pt x="39" y="1"/>
                    <a:pt x="42" y="1"/>
                  </a:cubicBezTo>
                  <a:cubicBezTo>
                    <a:pt x="45" y="0"/>
                    <a:pt x="48" y="0"/>
                    <a:pt x="51" y="0"/>
                  </a:cubicBezTo>
                  <a:cubicBezTo>
                    <a:pt x="54" y="0"/>
                    <a:pt x="57" y="0"/>
                    <a:pt x="59" y="1"/>
                  </a:cubicBezTo>
                  <a:cubicBezTo>
                    <a:pt x="60" y="1"/>
                    <a:pt x="60" y="1"/>
                    <a:pt x="60" y="1"/>
                  </a:cubicBezTo>
                  <a:cubicBezTo>
                    <a:pt x="61" y="1"/>
                    <a:pt x="61" y="1"/>
                    <a:pt x="61" y="2"/>
                  </a:cubicBezTo>
                  <a:cubicBezTo>
                    <a:pt x="62" y="1"/>
                    <a:pt x="62" y="1"/>
                    <a:pt x="63" y="1"/>
                  </a:cubicBezTo>
                  <a:cubicBezTo>
                    <a:pt x="64" y="1"/>
                    <a:pt x="64" y="1"/>
                    <a:pt x="65" y="1"/>
                  </a:cubicBezTo>
                  <a:cubicBezTo>
                    <a:pt x="66" y="1"/>
                    <a:pt x="67" y="1"/>
                    <a:pt x="68" y="1"/>
                  </a:cubicBezTo>
                  <a:cubicBezTo>
                    <a:pt x="68" y="1"/>
                    <a:pt x="69" y="1"/>
                    <a:pt x="69" y="2"/>
                  </a:cubicBezTo>
                  <a:cubicBezTo>
                    <a:pt x="69" y="2"/>
                    <a:pt x="70" y="2"/>
                    <a:pt x="70" y="2"/>
                  </a:cubicBezTo>
                  <a:cubicBezTo>
                    <a:pt x="70" y="2"/>
                    <a:pt x="70" y="2"/>
                    <a:pt x="70" y="1"/>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1" y="1"/>
                    <a:pt x="93" y="1"/>
                  </a:cubicBezTo>
                  <a:lnTo>
                    <a:pt x="93" y="43"/>
                  </a:lnTo>
                  <a:lnTo>
                    <a:pt x="56" y="43"/>
                  </a:lnTo>
                  <a:cubicBezTo>
                    <a:pt x="56" y="46"/>
                    <a:pt x="55" y="49"/>
                    <a:pt x="55" y="51"/>
                  </a:cubicBezTo>
                  <a:cubicBezTo>
                    <a:pt x="55" y="54"/>
                    <a:pt x="55" y="57"/>
                    <a:pt x="55" y="60"/>
                  </a:cubicBezTo>
                  <a:cubicBezTo>
                    <a:pt x="55" y="63"/>
                    <a:pt x="55" y="66"/>
                    <a:pt x="56" y="69"/>
                  </a:cubicBezTo>
                  <a:cubicBezTo>
                    <a:pt x="56" y="72"/>
                    <a:pt x="56" y="75"/>
                    <a:pt x="55" y="77"/>
                  </a:cubicBezTo>
                  <a:cubicBezTo>
                    <a:pt x="55" y="78"/>
                    <a:pt x="55" y="79"/>
                    <a:pt x="55" y="80"/>
                  </a:cubicBezTo>
                  <a:cubicBezTo>
                    <a:pt x="55" y="81"/>
                    <a:pt x="55" y="82"/>
                    <a:pt x="55" y="83"/>
                  </a:cubicBezTo>
                  <a:lnTo>
                    <a:pt x="90" y="83"/>
                  </a:lnTo>
                  <a:lnTo>
                    <a:pt x="90" y="124"/>
                  </a:lnTo>
                  <a:lnTo>
                    <a:pt x="55" y="124"/>
                  </a:lnTo>
                  <a:lnTo>
                    <a:pt x="55" y="170"/>
                  </a:lnTo>
                  <a:cubicBezTo>
                    <a:pt x="62" y="171"/>
                    <a:pt x="68" y="171"/>
                    <a:pt x="76" y="171"/>
                  </a:cubicBezTo>
                  <a:cubicBezTo>
                    <a:pt x="83" y="170"/>
                    <a:pt x="90" y="170"/>
                    <a:pt x="96" y="171"/>
                  </a:cubicBezTo>
                  <a:lnTo>
                    <a:pt x="96" y="202"/>
                  </a:lnTo>
                  <a:cubicBezTo>
                    <a:pt x="96" y="203"/>
                    <a:pt x="96" y="203"/>
                    <a:pt x="96" y="203"/>
                  </a:cubicBezTo>
                  <a:cubicBezTo>
                    <a:pt x="96" y="203"/>
                    <a:pt x="95" y="203"/>
                    <a:pt x="95" y="203"/>
                  </a:cubicBezTo>
                  <a:cubicBezTo>
                    <a:pt x="95" y="204"/>
                    <a:pt x="95" y="205"/>
                    <a:pt x="95" y="205"/>
                  </a:cubicBezTo>
                  <a:cubicBezTo>
                    <a:pt x="96" y="205"/>
                    <a:pt x="96" y="205"/>
                    <a:pt x="96" y="205"/>
                  </a:cubicBezTo>
                  <a:lnTo>
                    <a:pt x="96" y="208"/>
                  </a:lnTo>
                  <a:cubicBezTo>
                    <a:pt x="95" y="208"/>
                    <a:pt x="94" y="209"/>
                    <a:pt x="93" y="209"/>
                  </a:cubicBezTo>
                  <a:cubicBezTo>
                    <a:pt x="92" y="209"/>
                    <a:pt x="91" y="210"/>
                    <a:pt x="91" y="212"/>
                  </a:cubicBezTo>
                  <a:cubicBezTo>
                    <a:pt x="91" y="211"/>
                    <a:pt x="90" y="211"/>
                    <a:pt x="90" y="211"/>
                  </a:cubicBezTo>
                  <a:cubicBezTo>
                    <a:pt x="89" y="211"/>
                    <a:pt x="88" y="211"/>
                    <a:pt x="88" y="212"/>
                  </a:cubicBezTo>
                  <a:cubicBezTo>
                    <a:pt x="88" y="212"/>
                    <a:pt x="88" y="211"/>
                    <a:pt x="88" y="211"/>
                  </a:cubicBezTo>
                  <a:cubicBezTo>
                    <a:pt x="88" y="211"/>
                    <a:pt x="88" y="210"/>
                    <a:pt x="88" y="210"/>
                  </a:cubicBezTo>
                  <a:cubicBezTo>
                    <a:pt x="88" y="210"/>
                    <a:pt x="88" y="209"/>
                    <a:pt x="88" y="209"/>
                  </a:cubicBezTo>
                  <a:cubicBezTo>
                    <a:pt x="88" y="209"/>
                    <a:pt x="87" y="208"/>
                    <a:pt x="87" y="208"/>
                  </a:cubicBezTo>
                  <a:cubicBezTo>
                    <a:pt x="86" y="208"/>
                    <a:pt x="85" y="208"/>
                    <a:pt x="85" y="209"/>
                  </a:cubicBezTo>
                  <a:cubicBezTo>
                    <a:pt x="85" y="209"/>
                    <a:pt x="84" y="210"/>
                    <a:pt x="83" y="209"/>
                  </a:cubicBezTo>
                  <a:lnTo>
                    <a:pt x="83" y="208"/>
                  </a:lnTo>
                  <a:cubicBezTo>
                    <a:pt x="83" y="208"/>
                    <a:pt x="83" y="208"/>
                    <a:pt x="82" y="208"/>
                  </a:cubicBezTo>
                  <a:cubicBezTo>
                    <a:pt x="81" y="208"/>
                    <a:pt x="80" y="208"/>
                    <a:pt x="80" y="209"/>
                  </a:cubicBezTo>
                  <a:cubicBezTo>
                    <a:pt x="79" y="209"/>
                    <a:pt x="78" y="209"/>
                    <a:pt x="78" y="210"/>
                  </a:cubicBezTo>
                  <a:cubicBezTo>
                    <a:pt x="78" y="210"/>
                    <a:pt x="78" y="211"/>
                    <a:pt x="78" y="211"/>
                  </a:cubicBezTo>
                  <a:cubicBezTo>
                    <a:pt x="79" y="211"/>
                    <a:pt x="79" y="211"/>
                    <a:pt x="80" y="210"/>
                  </a:cubicBezTo>
                  <a:cubicBezTo>
                    <a:pt x="80" y="210"/>
                    <a:pt x="81" y="210"/>
                    <a:pt x="81" y="210"/>
                  </a:cubicBezTo>
                  <a:cubicBezTo>
                    <a:pt x="82"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0"/>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1"/>
                    <a:pt x="66" y="211"/>
                  </a:cubicBezTo>
                  <a:cubicBezTo>
                    <a:pt x="66" y="211"/>
                    <a:pt x="66" y="211"/>
                    <a:pt x="66" y="211"/>
                  </a:cubicBezTo>
                  <a:cubicBezTo>
                    <a:pt x="67" y="211"/>
                    <a:pt x="67" y="210"/>
                    <a:pt x="68" y="210"/>
                  </a:cubicBezTo>
                  <a:cubicBezTo>
                    <a:pt x="68" y="210"/>
                    <a:pt x="68" y="210"/>
                    <a:pt x="68" y="209"/>
                  </a:cubicBezTo>
                  <a:cubicBezTo>
                    <a:pt x="67" y="209"/>
                    <a:pt x="66" y="208"/>
                    <a:pt x="65" y="208"/>
                  </a:cubicBezTo>
                  <a:cubicBezTo>
                    <a:pt x="64" y="208"/>
                    <a:pt x="64" y="208"/>
                    <a:pt x="63" y="208"/>
                  </a:cubicBezTo>
                  <a:cubicBezTo>
                    <a:pt x="62" y="208"/>
                    <a:pt x="62" y="209"/>
                    <a:pt x="62" y="209"/>
                  </a:cubicBezTo>
                  <a:cubicBezTo>
                    <a:pt x="62" y="209"/>
                    <a:pt x="63" y="210"/>
                    <a:pt x="63" y="210"/>
                  </a:cubicBezTo>
                  <a:cubicBezTo>
                    <a:pt x="63" y="210"/>
                    <a:pt x="63" y="210"/>
                    <a:pt x="64" y="211"/>
                  </a:cubicBezTo>
                  <a:cubicBezTo>
                    <a:pt x="64" y="211"/>
                    <a:pt x="64" y="211"/>
                    <a:pt x="63" y="211"/>
                  </a:cubicBezTo>
                  <a:cubicBezTo>
                    <a:pt x="63" y="212"/>
                    <a:pt x="62" y="211"/>
                    <a:pt x="62" y="211"/>
                  </a:cubicBezTo>
                  <a:cubicBezTo>
                    <a:pt x="62" y="211"/>
                    <a:pt x="62" y="210"/>
                    <a:pt x="62" y="210"/>
                  </a:cubicBezTo>
                  <a:cubicBezTo>
                    <a:pt x="61" y="209"/>
                    <a:pt x="61" y="209"/>
                    <a:pt x="61" y="209"/>
                  </a:cubicBezTo>
                  <a:cubicBezTo>
                    <a:pt x="61" y="208"/>
                    <a:pt x="60" y="208"/>
                    <a:pt x="60" y="209"/>
                  </a:cubicBezTo>
                  <a:cubicBezTo>
                    <a:pt x="59" y="209"/>
                    <a:pt x="59" y="210"/>
                    <a:pt x="59" y="210"/>
                  </a:cubicBezTo>
                  <a:cubicBezTo>
                    <a:pt x="60" y="210"/>
                    <a:pt x="60" y="210"/>
                    <a:pt x="60" y="210"/>
                  </a:cubicBezTo>
                  <a:cubicBezTo>
                    <a:pt x="61" y="210"/>
                    <a:pt x="61" y="210"/>
                    <a:pt x="61" y="211"/>
                  </a:cubicBezTo>
                  <a:cubicBezTo>
                    <a:pt x="61" y="211"/>
                    <a:pt x="62" y="211"/>
                    <a:pt x="61" y="212"/>
                  </a:cubicBezTo>
                  <a:cubicBezTo>
                    <a:pt x="61" y="212"/>
                    <a:pt x="60" y="212"/>
                    <a:pt x="59" y="212"/>
                  </a:cubicBezTo>
                  <a:cubicBezTo>
                    <a:pt x="58" y="212"/>
                    <a:pt x="58" y="212"/>
                    <a:pt x="57" y="212"/>
                  </a:cubicBezTo>
                  <a:cubicBezTo>
                    <a:pt x="57" y="212"/>
                    <a:pt x="57" y="212"/>
                    <a:pt x="56" y="212"/>
                  </a:cubicBezTo>
                  <a:cubicBezTo>
                    <a:pt x="56" y="211"/>
                    <a:pt x="56" y="211"/>
                    <a:pt x="55" y="211"/>
                  </a:cubicBezTo>
                  <a:cubicBezTo>
                    <a:pt x="55" y="211"/>
                    <a:pt x="55" y="211"/>
                    <a:pt x="55" y="211"/>
                  </a:cubicBezTo>
                  <a:cubicBezTo>
                    <a:pt x="54" y="211"/>
                    <a:pt x="54" y="211"/>
                    <a:pt x="54" y="211"/>
                  </a:cubicBezTo>
                  <a:cubicBezTo>
                    <a:pt x="54" y="211"/>
                    <a:pt x="53" y="211"/>
                    <a:pt x="53" y="211"/>
                  </a:cubicBezTo>
                  <a:cubicBezTo>
                    <a:pt x="53" y="210"/>
                    <a:pt x="54" y="210"/>
                    <a:pt x="54" y="210"/>
                  </a:cubicBezTo>
                  <a:cubicBezTo>
                    <a:pt x="54" y="210"/>
                    <a:pt x="54" y="209"/>
                    <a:pt x="55" y="209"/>
                  </a:cubicBezTo>
                  <a:cubicBezTo>
                    <a:pt x="55" y="209"/>
                    <a:pt x="55" y="209"/>
                    <a:pt x="55" y="208"/>
                  </a:cubicBezTo>
                  <a:cubicBezTo>
                    <a:pt x="54" y="208"/>
                    <a:pt x="54" y="208"/>
                    <a:pt x="53" y="208"/>
                  </a:cubicBezTo>
                  <a:cubicBezTo>
                    <a:pt x="53" y="208"/>
                    <a:pt x="52" y="209"/>
                    <a:pt x="52" y="209"/>
                  </a:cubicBezTo>
                  <a:cubicBezTo>
                    <a:pt x="52" y="210"/>
                    <a:pt x="52" y="210"/>
                    <a:pt x="51" y="211"/>
                  </a:cubicBezTo>
                  <a:cubicBezTo>
                    <a:pt x="51" y="211"/>
                    <a:pt x="51" y="212"/>
                    <a:pt x="50" y="212"/>
                  </a:cubicBezTo>
                  <a:cubicBezTo>
                    <a:pt x="50" y="212"/>
                    <a:pt x="50" y="212"/>
                    <a:pt x="50" y="212"/>
                  </a:cubicBezTo>
                  <a:cubicBezTo>
                    <a:pt x="49" y="212"/>
                    <a:pt x="49" y="212"/>
                    <a:pt x="49" y="213"/>
                  </a:cubicBezTo>
                  <a:cubicBezTo>
                    <a:pt x="49" y="213"/>
                    <a:pt x="48" y="213"/>
                    <a:pt x="48" y="213"/>
                  </a:cubicBezTo>
                  <a:cubicBezTo>
                    <a:pt x="48" y="213"/>
                    <a:pt x="47" y="213"/>
                    <a:pt x="47" y="213"/>
                  </a:cubicBezTo>
                  <a:cubicBezTo>
                    <a:pt x="47" y="213"/>
                    <a:pt x="46" y="213"/>
                    <a:pt x="46" y="213"/>
                  </a:cubicBezTo>
                  <a:cubicBezTo>
                    <a:pt x="45" y="213"/>
                    <a:pt x="45" y="212"/>
                    <a:pt x="45" y="211"/>
                  </a:cubicBezTo>
                  <a:cubicBezTo>
                    <a:pt x="44" y="212"/>
                    <a:pt x="43" y="212"/>
                    <a:pt x="42" y="212"/>
                  </a:cubicBezTo>
                  <a:cubicBezTo>
                    <a:pt x="41" y="211"/>
                    <a:pt x="39" y="211"/>
                    <a:pt x="38" y="212"/>
                  </a:cubicBezTo>
                  <a:cubicBezTo>
                    <a:pt x="38" y="212"/>
                    <a:pt x="38" y="211"/>
                    <a:pt x="38" y="211"/>
                  </a:cubicBezTo>
                  <a:cubicBezTo>
                    <a:pt x="37" y="211"/>
                    <a:pt x="37" y="211"/>
                    <a:pt x="37" y="210"/>
                  </a:cubicBezTo>
                  <a:cubicBezTo>
                    <a:pt x="37" y="211"/>
                    <a:pt x="36" y="211"/>
                    <a:pt x="35" y="211"/>
                  </a:cubicBezTo>
                  <a:cubicBezTo>
                    <a:pt x="35" y="211"/>
                    <a:pt x="34" y="211"/>
                    <a:pt x="33" y="210"/>
                  </a:cubicBezTo>
                  <a:cubicBezTo>
                    <a:pt x="32" y="211"/>
                    <a:pt x="31" y="211"/>
                    <a:pt x="30" y="213"/>
                  </a:cubicBezTo>
                  <a:cubicBezTo>
                    <a:pt x="30" y="212"/>
                    <a:pt x="29" y="212"/>
                    <a:pt x="29" y="212"/>
                  </a:cubicBezTo>
                  <a:cubicBezTo>
                    <a:pt x="29" y="211"/>
                    <a:pt x="29" y="211"/>
                    <a:pt x="29" y="211"/>
                  </a:cubicBezTo>
                  <a:cubicBezTo>
                    <a:pt x="29" y="210"/>
                    <a:pt x="28" y="210"/>
                    <a:pt x="28" y="210"/>
                  </a:cubicBezTo>
                  <a:cubicBezTo>
                    <a:pt x="28" y="209"/>
                    <a:pt x="27" y="209"/>
                    <a:pt x="27" y="209"/>
                  </a:cubicBezTo>
                  <a:cubicBezTo>
                    <a:pt x="26" y="210"/>
                    <a:pt x="26" y="210"/>
                    <a:pt x="26" y="210"/>
                  </a:cubicBezTo>
                  <a:cubicBezTo>
                    <a:pt x="27" y="210"/>
                    <a:pt x="27" y="210"/>
                    <a:pt x="27" y="210"/>
                  </a:cubicBezTo>
                  <a:cubicBezTo>
                    <a:pt x="27" y="210"/>
                    <a:pt x="28" y="211"/>
                    <a:pt x="28" y="211"/>
                  </a:cubicBezTo>
                  <a:cubicBezTo>
                    <a:pt x="28" y="211"/>
                    <a:pt x="28" y="211"/>
                    <a:pt x="28" y="212"/>
                  </a:cubicBezTo>
                  <a:cubicBezTo>
                    <a:pt x="27" y="212"/>
                    <a:pt x="27" y="212"/>
                    <a:pt x="27" y="212"/>
                  </a:cubicBezTo>
                  <a:cubicBezTo>
                    <a:pt x="26" y="212"/>
                    <a:pt x="26" y="212"/>
                    <a:pt x="26" y="211"/>
                  </a:cubicBezTo>
                  <a:cubicBezTo>
                    <a:pt x="25" y="211"/>
                    <a:pt x="25" y="211"/>
                    <a:pt x="25" y="211"/>
                  </a:cubicBezTo>
                  <a:cubicBezTo>
                    <a:pt x="25" y="211"/>
                    <a:pt x="24" y="211"/>
                    <a:pt x="24" y="211"/>
                  </a:cubicBezTo>
                  <a:cubicBezTo>
                    <a:pt x="24" y="211"/>
                    <a:pt x="24" y="211"/>
                    <a:pt x="24" y="211"/>
                  </a:cubicBezTo>
                  <a:cubicBezTo>
                    <a:pt x="24" y="211"/>
                    <a:pt x="24" y="211"/>
                    <a:pt x="24" y="211"/>
                  </a:cubicBezTo>
                  <a:cubicBezTo>
                    <a:pt x="24" y="210"/>
                    <a:pt x="24" y="210"/>
                    <a:pt x="24" y="209"/>
                  </a:cubicBezTo>
                  <a:cubicBezTo>
                    <a:pt x="23" y="209"/>
                    <a:pt x="23" y="209"/>
                    <a:pt x="23" y="209"/>
                  </a:cubicBezTo>
                  <a:cubicBezTo>
                    <a:pt x="23" y="209"/>
                    <a:pt x="22" y="209"/>
                    <a:pt x="22" y="209"/>
                  </a:cubicBezTo>
                  <a:cubicBezTo>
                    <a:pt x="22" y="209"/>
                    <a:pt x="21" y="208"/>
                    <a:pt x="21" y="208"/>
                  </a:cubicBezTo>
                  <a:cubicBezTo>
                    <a:pt x="21" y="208"/>
                    <a:pt x="20" y="208"/>
                    <a:pt x="20" y="209"/>
                  </a:cubicBezTo>
                  <a:cubicBezTo>
                    <a:pt x="19" y="209"/>
                    <a:pt x="19" y="209"/>
                    <a:pt x="19" y="209"/>
                  </a:cubicBezTo>
                  <a:cubicBezTo>
                    <a:pt x="18" y="209"/>
                    <a:pt x="18" y="209"/>
                    <a:pt x="18" y="209"/>
                  </a:cubicBezTo>
                  <a:cubicBezTo>
                    <a:pt x="18" y="208"/>
                    <a:pt x="18" y="208"/>
                    <a:pt x="18" y="208"/>
                  </a:cubicBezTo>
                  <a:cubicBezTo>
                    <a:pt x="17" y="208"/>
                    <a:pt x="16" y="208"/>
                    <a:pt x="15" y="208"/>
                  </a:cubicBezTo>
                  <a:cubicBezTo>
                    <a:pt x="14" y="208"/>
                    <a:pt x="14" y="207"/>
                    <a:pt x="14" y="206"/>
                  </a:cubicBezTo>
                  <a:close/>
                  <a:moveTo>
                    <a:pt x="2" y="209"/>
                  </a:moveTo>
                  <a:cubicBezTo>
                    <a:pt x="2" y="209"/>
                    <a:pt x="2" y="209"/>
                    <a:pt x="3" y="209"/>
                  </a:cubicBezTo>
                  <a:cubicBezTo>
                    <a:pt x="2" y="210"/>
                    <a:pt x="2" y="210"/>
                    <a:pt x="2" y="211"/>
                  </a:cubicBezTo>
                  <a:cubicBezTo>
                    <a:pt x="1" y="211"/>
                    <a:pt x="1" y="211"/>
                    <a:pt x="0" y="212"/>
                  </a:cubicBezTo>
                  <a:cubicBezTo>
                    <a:pt x="0" y="211"/>
                    <a:pt x="0" y="211"/>
                    <a:pt x="1" y="210"/>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0" name="Freeform 76">
              <a:extLst>
                <a:ext uri="{FF2B5EF4-FFF2-40B4-BE49-F238E27FC236}">
                  <a16:creationId xmlns:a16="http://schemas.microsoft.com/office/drawing/2014/main" id="{644483F0-7773-43D6-8D8A-2944AB5D655A}"/>
                </a:ext>
              </a:extLst>
            </p:cNvPr>
            <p:cNvSpPr>
              <a:spLocks noEditPoints="1"/>
            </p:cNvSpPr>
            <p:nvPr/>
          </p:nvSpPr>
          <p:spPr bwMode="auto">
            <a:xfrm>
              <a:off x="4593929" y="3086699"/>
              <a:ext cx="101581" cy="177767"/>
            </a:xfrm>
            <a:custGeom>
              <a:avLst/>
              <a:gdLst>
                <a:gd name="T0" fmla="*/ 107 w 124"/>
                <a:gd name="T1" fmla="*/ 2 h 213"/>
                <a:gd name="T2" fmla="*/ 29 w 124"/>
                <a:gd name="T3" fmla="*/ 191 h 213"/>
                <a:gd name="T4" fmla="*/ 37 w 124"/>
                <a:gd name="T5" fmla="*/ 189 h 213"/>
                <a:gd name="T6" fmla="*/ 19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9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8 h 213"/>
                <a:gd name="T86" fmla="*/ 1 w 124"/>
                <a:gd name="T87" fmla="*/ 175 h 213"/>
                <a:gd name="T88" fmla="*/ 9 w 124"/>
                <a:gd name="T89" fmla="*/ 181 h 213"/>
                <a:gd name="T90" fmla="*/ 14 w 124"/>
                <a:gd name="T91" fmla="*/ 184 h 213"/>
                <a:gd name="T92" fmla="*/ 5 w 124"/>
                <a:gd name="T93" fmla="*/ 188 h 213"/>
                <a:gd name="T94" fmla="*/ 15 w 124"/>
                <a:gd name="T95" fmla="*/ 189 h 213"/>
                <a:gd name="T96" fmla="*/ 4 w 124"/>
                <a:gd name="T97" fmla="*/ 199 h 213"/>
                <a:gd name="T98" fmla="*/ 118 w 124"/>
                <a:gd name="T99" fmla="*/ 207 h 213"/>
                <a:gd name="T100" fmla="*/ 31 w 124"/>
                <a:gd name="T101" fmla="*/ 206 h 213"/>
                <a:gd name="T102" fmla="*/ 38 w 124"/>
                <a:gd name="T103" fmla="*/ 205 h 213"/>
                <a:gd name="T104" fmla="*/ 32 w 124"/>
                <a:gd name="T105" fmla="*/ 209 h 213"/>
                <a:gd name="T106" fmla="*/ 19 w 124"/>
                <a:gd name="T107" fmla="*/ 204 h 213"/>
                <a:gd name="T108" fmla="*/ 20 w 124"/>
                <a:gd name="T109" fmla="*/ 199 h 213"/>
                <a:gd name="T110" fmla="*/ 27 w 124"/>
                <a:gd name="T111" fmla="*/ 193 h 213"/>
                <a:gd name="T112" fmla="*/ 25 w 124"/>
                <a:gd name="T113" fmla="*/ 195 h 213"/>
                <a:gd name="T114" fmla="*/ 23 w 124"/>
                <a:gd name="T115" fmla="*/ 205 h 213"/>
                <a:gd name="T116" fmla="*/ 23 w 124"/>
                <a:gd name="T117" fmla="*/ 208 h 213"/>
                <a:gd name="T118" fmla="*/ 36 w 124"/>
                <a:gd name="T119" fmla="*/ 203 h 213"/>
                <a:gd name="T120" fmla="*/ 16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9" y="1"/>
                  </a:cubicBezTo>
                  <a:cubicBezTo>
                    <a:pt x="98" y="1"/>
                    <a:pt x="98" y="2"/>
                    <a:pt x="98" y="2"/>
                  </a:cubicBezTo>
                  <a:cubicBezTo>
                    <a:pt x="98" y="2"/>
                    <a:pt x="99" y="2"/>
                    <a:pt x="99" y="2"/>
                  </a:cubicBezTo>
                  <a:cubicBezTo>
                    <a:pt x="100" y="2"/>
                    <a:pt x="100" y="2"/>
                    <a:pt x="100" y="1"/>
                  </a:cubicBezTo>
                  <a:close/>
                  <a:moveTo>
                    <a:pt x="116" y="1"/>
                  </a:moveTo>
                  <a:cubicBezTo>
                    <a:pt x="117" y="1"/>
                    <a:pt x="117" y="1"/>
                    <a:pt x="118" y="1"/>
                  </a:cubicBezTo>
                  <a:cubicBezTo>
                    <a:pt x="119" y="1"/>
                    <a:pt x="120" y="1"/>
                    <a:pt x="120" y="1"/>
                  </a:cubicBezTo>
                  <a:cubicBezTo>
                    <a:pt x="120" y="2"/>
                    <a:pt x="120" y="2"/>
                    <a:pt x="120" y="3"/>
                  </a:cubicBezTo>
                  <a:cubicBezTo>
                    <a:pt x="119" y="3"/>
                    <a:pt x="119" y="3"/>
                    <a:pt x="120" y="4"/>
                  </a:cubicBezTo>
                  <a:cubicBezTo>
                    <a:pt x="119" y="3"/>
                    <a:pt x="118" y="3"/>
                    <a:pt x="118"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2"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4" y="2"/>
                    <a:pt x="114"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7" y="3"/>
                    <a:pt x="106" y="3"/>
                  </a:cubicBezTo>
                  <a:cubicBezTo>
                    <a:pt x="106" y="3"/>
                    <a:pt x="106" y="3"/>
                    <a:pt x="107" y="2"/>
                  </a:cubicBezTo>
                  <a:cubicBezTo>
                    <a:pt x="107" y="2"/>
                    <a:pt x="107" y="2"/>
                    <a:pt x="107" y="2"/>
                  </a:cubicBezTo>
                  <a:close/>
                  <a:moveTo>
                    <a:pt x="112" y="3"/>
                  </a:moveTo>
                  <a:cubicBezTo>
                    <a:pt x="112" y="4"/>
                    <a:pt x="111" y="4"/>
                    <a:pt x="111" y="4"/>
                  </a:cubicBezTo>
                  <a:cubicBezTo>
                    <a:pt x="111" y="4"/>
                    <a:pt x="111" y="4"/>
                    <a:pt x="111" y="3"/>
                  </a:cubicBezTo>
                  <a:cubicBezTo>
                    <a:pt x="111" y="3"/>
                    <a:pt x="111" y="3"/>
                    <a:pt x="111" y="3"/>
                  </a:cubicBezTo>
                  <a:cubicBezTo>
                    <a:pt x="112" y="3"/>
                    <a:pt x="112" y="3"/>
                    <a:pt x="112" y="3"/>
                  </a:cubicBezTo>
                  <a:close/>
                  <a:moveTo>
                    <a:pt x="113" y="4"/>
                  </a:moveTo>
                  <a:cubicBezTo>
                    <a:pt x="113" y="3"/>
                    <a:pt x="113" y="3"/>
                    <a:pt x="114" y="3"/>
                  </a:cubicBezTo>
                  <a:cubicBezTo>
                    <a:pt x="114" y="3"/>
                    <a:pt x="115" y="4"/>
                    <a:pt x="115" y="5"/>
                  </a:cubicBezTo>
                  <a:cubicBezTo>
                    <a:pt x="114" y="5"/>
                    <a:pt x="114" y="5"/>
                    <a:pt x="113" y="4"/>
                  </a:cubicBezTo>
                  <a:cubicBezTo>
                    <a:pt x="113"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8"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30" y="190"/>
                  </a:cubicBezTo>
                  <a:cubicBezTo>
                    <a:pt x="30" y="190"/>
                    <a:pt x="30" y="190"/>
                    <a:pt x="30" y="190"/>
                  </a:cubicBezTo>
                  <a:cubicBezTo>
                    <a:pt x="30" y="190"/>
                    <a:pt x="31" y="190"/>
                    <a:pt x="31" y="190"/>
                  </a:cubicBezTo>
                  <a:cubicBezTo>
                    <a:pt x="31" y="190"/>
                    <a:pt x="32"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1" y="189"/>
                    <a:pt x="30" y="189"/>
                  </a:cubicBezTo>
                  <a:cubicBezTo>
                    <a:pt x="30" y="189"/>
                    <a:pt x="30" y="188"/>
                    <a:pt x="31" y="188"/>
                  </a:cubicBezTo>
                  <a:cubicBezTo>
                    <a:pt x="31" y="189"/>
                    <a:pt x="31" y="189"/>
                    <a:pt x="31" y="189"/>
                  </a:cubicBezTo>
                  <a:close/>
                  <a:moveTo>
                    <a:pt x="23" y="189"/>
                  </a:moveTo>
                  <a:cubicBezTo>
                    <a:pt x="23" y="189"/>
                    <a:pt x="23"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8"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2"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7"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7"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6"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9" y="194"/>
                    <a:pt x="18" y="194"/>
                    <a:pt x="19"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6" y="194"/>
                    <a:pt x="16"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1" y="195"/>
                    <a:pt x="20" y="195"/>
                  </a:cubicBezTo>
                  <a:cubicBezTo>
                    <a:pt x="20" y="194"/>
                    <a:pt x="20" y="194"/>
                    <a:pt x="21"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30" y="196"/>
                    <a:pt x="29" y="196"/>
                    <a:pt x="29" y="196"/>
                  </a:cubicBezTo>
                  <a:cubicBezTo>
                    <a:pt x="29" y="196"/>
                    <a:pt x="29" y="196"/>
                    <a:pt x="29" y="195"/>
                  </a:cubicBezTo>
                  <a:cubicBezTo>
                    <a:pt x="30"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3"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30" y="197"/>
                  </a:cubicBezTo>
                  <a:cubicBezTo>
                    <a:pt x="29" y="197"/>
                    <a:pt x="29" y="197"/>
                    <a:pt x="29" y="197"/>
                  </a:cubicBezTo>
                  <a:cubicBezTo>
                    <a:pt x="29" y="197"/>
                    <a:pt x="29" y="196"/>
                    <a:pt x="30"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2"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2" y="199"/>
                  </a:cubicBezTo>
                  <a:cubicBezTo>
                    <a:pt x="31" y="199"/>
                    <a:pt x="31" y="199"/>
                    <a:pt x="31" y="199"/>
                  </a:cubicBezTo>
                  <a:cubicBezTo>
                    <a:pt x="31" y="198"/>
                    <a:pt x="32"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3" y="201"/>
                    <a:pt x="42" y="202"/>
                  </a:cubicBezTo>
                  <a:cubicBezTo>
                    <a:pt x="42" y="203"/>
                    <a:pt x="42" y="203"/>
                    <a:pt x="41" y="202"/>
                  </a:cubicBezTo>
                  <a:close/>
                  <a:moveTo>
                    <a:pt x="45" y="200"/>
                  </a:moveTo>
                  <a:cubicBezTo>
                    <a:pt x="45" y="200"/>
                    <a:pt x="46" y="200"/>
                    <a:pt x="46"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2" y="201"/>
                    <a:pt x="11" y="201"/>
                    <a:pt x="11" y="201"/>
                  </a:cubicBezTo>
                  <a:cubicBezTo>
                    <a:pt x="11" y="201"/>
                    <a:pt x="11" y="201"/>
                    <a:pt x="11" y="201"/>
                  </a:cubicBezTo>
                  <a:cubicBezTo>
                    <a:pt x="12" y="201"/>
                    <a:pt x="12" y="201"/>
                    <a:pt x="12" y="201"/>
                  </a:cubicBezTo>
                  <a:close/>
                  <a:moveTo>
                    <a:pt x="47" y="202"/>
                  </a:moveTo>
                  <a:cubicBezTo>
                    <a:pt x="47" y="202"/>
                    <a:pt x="47" y="202"/>
                    <a:pt x="46" y="202"/>
                  </a:cubicBezTo>
                  <a:cubicBezTo>
                    <a:pt x="46" y="202"/>
                    <a:pt x="46" y="203"/>
                    <a:pt x="46" y="203"/>
                  </a:cubicBezTo>
                  <a:cubicBezTo>
                    <a:pt x="46" y="202"/>
                    <a:pt x="46" y="202"/>
                    <a:pt x="46" y="202"/>
                  </a:cubicBezTo>
                  <a:cubicBezTo>
                    <a:pt x="46" y="202"/>
                    <a:pt x="47"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2" y="205"/>
                  </a:moveTo>
                  <a:cubicBezTo>
                    <a:pt x="2" y="205"/>
                    <a:pt x="2" y="205"/>
                    <a:pt x="2" y="205"/>
                  </a:cubicBezTo>
                  <a:cubicBezTo>
                    <a:pt x="1" y="206"/>
                    <a:pt x="1" y="206"/>
                    <a:pt x="1" y="206"/>
                  </a:cubicBezTo>
                  <a:cubicBezTo>
                    <a:pt x="1" y="205"/>
                    <a:pt x="1" y="205"/>
                    <a:pt x="1" y="205"/>
                  </a:cubicBezTo>
                  <a:cubicBezTo>
                    <a:pt x="1" y="205"/>
                    <a:pt x="1" y="205"/>
                    <a:pt x="2" y="205"/>
                  </a:cubicBezTo>
                  <a:close/>
                  <a:moveTo>
                    <a:pt x="4" y="205"/>
                  </a:moveTo>
                  <a:cubicBezTo>
                    <a:pt x="4" y="205"/>
                    <a:pt x="4" y="205"/>
                    <a:pt x="4" y="205"/>
                  </a:cubicBezTo>
                  <a:cubicBezTo>
                    <a:pt x="4" y="206"/>
                    <a:pt x="4" y="206"/>
                    <a:pt x="4" y="206"/>
                  </a:cubicBezTo>
                  <a:cubicBezTo>
                    <a:pt x="4" y="205"/>
                    <a:pt x="4" y="205"/>
                    <a:pt x="4" y="205"/>
                  </a:cubicBezTo>
                  <a:cubicBezTo>
                    <a:pt x="4" y="205"/>
                    <a:pt x="4" y="205"/>
                    <a:pt x="4"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5" y="207"/>
                    <a:pt x="86" y="207"/>
                  </a:cubicBezTo>
                  <a:cubicBezTo>
                    <a:pt x="86" y="206"/>
                    <a:pt x="87" y="206"/>
                    <a:pt x="88" y="206"/>
                  </a:cubicBezTo>
                  <a:cubicBezTo>
                    <a:pt x="87" y="208"/>
                    <a:pt x="87" y="208"/>
                    <a:pt x="86" y="208"/>
                  </a:cubicBezTo>
                  <a:cubicBezTo>
                    <a:pt x="85" y="208"/>
                    <a:pt x="85" y="208"/>
                    <a:pt x="84" y="208"/>
                  </a:cubicBezTo>
                  <a:close/>
                  <a:moveTo>
                    <a:pt x="5" y="207"/>
                  </a:moveTo>
                  <a:cubicBezTo>
                    <a:pt x="5" y="207"/>
                    <a:pt x="6" y="207"/>
                    <a:pt x="6" y="207"/>
                  </a:cubicBezTo>
                  <a:cubicBezTo>
                    <a:pt x="6" y="207"/>
                    <a:pt x="6" y="207"/>
                    <a:pt x="6" y="207"/>
                  </a:cubicBezTo>
                  <a:cubicBezTo>
                    <a:pt x="7" y="207"/>
                    <a:pt x="7" y="207"/>
                    <a:pt x="6" y="207"/>
                  </a:cubicBezTo>
                  <a:cubicBezTo>
                    <a:pt x="6" y="208"/>
                    <a:pt x="6" y="207"/>
                    <a:pt x="5" y="207"/>
                  </a:cubicBezTo>
                  <a:close/>
                  <a:moveTo>
                    <a:pt x="15" y="211"/>
                  </a:moveTo>
                  <a:cubicBezTo>
                    <a:pt x="16" y="210"/>
                    <a:pt x="16" y="210"/>
                    <a:pt x="15" y="209"/>
                  </a:cubicBezTo>
                  <a:cubicBezTo>
                    <a:pt x="15" y="209"/>
                    <a:pt x="15" y="208"/>
                    <a:pt x="15" y="207"/>
                  </a:cubicBezTo>
                  <a:cubicBezTo>
                    <a:pt x="16" y="208"/>
                    <a:pt x="17" y="208"/>
                    <a:pt x="17" y="209"/>
                  </a:cubicBezTo>
                  <a:cubicBezTo>
                    <a:pt x="17" y="209"/>
                    <a:pt x="17" y="210"/>
                    <a:pt x="17" y="211"/>
                  </a:cubicBezTo>
                  <a:cubicBezTo>
                    <a:pt x="17" y="212"/>
                    <a:pt x="17" y="212"/>
                    <a:pt x="17" y="212"/>
                  </a:cubicBezTo>
                  <a:cubicBezTo>
                    <a:pt x="18" y="212"/>
                    <a:pt x="18" y="212"/>
                    <a:pt x="18" y="212"/>
                  </a:cubicBezTo>
                  <a:cubicBezTo>
                    <a:pt x="18" y="212"/>
                    <a:pt x="18" y="212"/>
                    <a:pt x="17" y="212"/>
                  </a:cubicBezTo>
                  <a:cubicBezTo>
                    <a:pt x="17" y="212"/>
                    <a:pt x="17" y="212"/>
                    <a:pt x="17" y="212"/>
                  </a:cubicBezTo>
                  <a:cubicBezTo>
                    <a:pt x="16" y="212"/>
                    <a:pt x="16" y="212"/>
                    <a:pt x="16" y="212"/>
                  </a:cubicBezTo>
                  <a:cubicBezTo>
                    <a:pt x="16"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8"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9"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7" y="212"/>
                    <a:pt x="6" y="212"/>
                  </a:cubicBezTo>
                  <a:cubicBezTo>
                    <a:pt x="5" y="212"/>
                    <a:pt x="5" y="211"/>
                    <a:pt x="5" y="210"/>
                  </a:cubicBezTo>
                  <a:lnTo>
                    <a:pt x="8" y="210"/>
                  </a:lnTo>
                  <a:close/>
                  <a:moveTo>
                    <a:pt x="13" y="209"/>
                  </a:moveTo>
                  <a:cubicBezTo>
                    <a:pt x="13" y="209"/>
                    <a:pt x="13" y="209"/>
                    <a:pt x="13" y="209"/>
                  </a:cubicBezTo>
                  <a:cubicBezTo>
                    <a:pt x="13" y="209"/>
                    <a:pt x="13" y="210"/>
                    <a:pt x="12" y="210"/>
                  </a:cubicBezTo>
                  <a:cubicBezTo>
                    <a:pt x="12" y="209"/>
                    <a:pt x="13" y="209"/>
                    <a:pt x="13" y="209"/>
                  </a:cubicBezTo>
                  <a:cubicBezTo>
                    <a:pt x="13" y="209"/>
                    <a:pt x="13" y="209"/>
                    <a:pt x="13" y="209"/>
                  </a:cubicBezTo>
                  <a:close/>
                  <a:moveTo>
                    <a:pt x="86" y="210"/>
                  </a:moveTo>
                  <a:cubicBezTo>
                    <a:pt x="87" y="209"/>
                    <a:pt x="87" y="209"/>
                    <a:pt x="87" y="209"/>
                  </a:cubicBezTo>
                  <a:cubicBezTo>
                    <a:pt x="87" y="210"/>
                    <a:pt x="86" y="210"/>
                    <a:pt x="86" y="210"/>
                  </a:cubicBezTo>
                  <a:cubicBezTo>
                    <a:pt x="86" y="210"/>
                    <a:pt x="86" y="210"/>
                    <a:pt x="86" y="210"/>
                  </a:cubicBezTo>
                  <a:cubicBezTo>
                    <a:pt x="86" y="210"/>
                    <a:pt x="86" y="210"/>
                    <a:pt x="86" y="210"/>
                  </a:cubicBezTo>
                  <a:close/>
                  <a:moveTo>
                    <a:pt x="21" y="212"/>
                  </a:moveTo>
                  <a:cubicBezTo>
                    <a:pt x="21" y="213"/>
                    <a:pt x="21" y="213"/>
                    <a:pt x="21" y="213"/>
                  </a:cubicBezTo>
                  <a:cubicBezTo>
                    <a:pt x="20" y="213"/>
                    <a:pt x="20" y="213"/>
                    <a:pt x="20" y="212"/>
                  </a:cubicBezTo>
                  <a:cubicBezTo>
                    <a:pt x="20" y="212"/>
                    <a:pt x="20" y="212"/>
                    <a:pt x="20" y="211"/>
                  </a:cubicBezTo>
                  <a:cubicBezTo>
                    <a:pt x="20" y="211"/>
                    <a:pt x="20" y="211"/>
                    <a:pt x="20" y="210"/>
                  </a:cubicBezTo>
                  <a:lnTo>
                    <a:pt x="21" y="210"/>
                  </a:lnTo>
                  <a:cubicBezTo>
                    <a:pt x="21" y="211"/>
                    <a:pt x="21" y="211"/>
                    <a:pt x="21" y="212"/>
                  </a:cubicBezTo>
                  <a:cubicBezTo>
                    <a:pt x="20" y="212"/>
                    <a:pt x="20" y="212"/>
                    <a:pt x="21" y="212"/>
                  </a:cubicBezTo>
                  <a:close/>
                  <a:moveTo>
                    <a:pt x="14" y="211"/>
                  </a:moveTo>
                  <a:cubicBezTo>
                    <a:pt x="14" y="212"/>
                    <a:pt x="14" y="212"/>
                    <a:pt x="14" y="212"/>
                  </a:cubicBezTo>
                  <a:cubicBezTo>
                    <a:pt x="14" y="212"/>
                    <a:pt x="13" y="211"/>
                    <a:pt x="13" y="211"/>
                  </a:cubicBezTo>
                  <a:cubicBezTo>
                    <a:pt x="14"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1" y="212"/>
                    <a:pt x="12" y="212"/>
                    <a:pt x="13" y="212"/>
                  </a:cubicBezTo>
                  <a:cubicBezTo>
                    <a:pt x="12" y="212"/>
                    <a:pt x="11" y="213"/>
                    <a:pt x="10" y="213"/>
                  </a:cubicBezTo>
                  <a:cubicBezTo>
                    <a:pt x="10"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4" y="212"/>
                    <a:pt x="24"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2" y="212"/>
                  </a:moveTo>
                  <a:cubicBezTo>
                    <a:pt x="82" y="212"/>
                    <a:pt x="82" y="213"/>
                    <a:pt x="81" y="213"/>
                  </a:cubicBezTo>
                  <a:cubicBezTo>
                    <a:pt x="81" y="213"/>
                    <a:pt x="81" y="213"/>
                    <a:pt x="81" y="213"/>
                  </a:cubicBezTo>
                  <a:cubicBezTo>
                    <a:pt x="81" y="213"/>
                    <a:pt x="81" y="213"/>
                    <a:pt x="81" y="212"/>
                  </a:cubicBezTo>
                  <a:cubicBezTo>
                    <a:pt x="81" y="212"/>
                    <a:pt x="81" y="212"/>
                    <a:pt x="82" y="212"/>
                  </a:cubicBezTo>
                  <a:close/>
                  <a:moveTo>
                    <a:pt x="110" y="9"/>
                  </a:moveTo>
                  <a:cubicBezTo>
                    <a:pt x="110" y="9"/>
                    <a:pt x="109" y="10"/>
                    <a:pt x="109" y="10"/>
                  </a:cubicBezTo>
                  <a:cubicBezTo>
                    <a:pt x="108" y="10"/>
                    <a:pt x="108" y="11"/>
                    <a:pt x="107" y="11"/>
                  </a:cubicBezTo>
                  <a:cubicBezTo>
                    <a:pt x="108" y="11"/>
                    <a:pt x="108" y="11"/>
                    <a:pt x="108" y="11"/>
                  </a:cubicBezTo>
                  <a:cubicBezTo>
                    <a:pt x="108" y="12"/>
                    <a:pt x="109" y="12"/>
                    <a:pt x="109" y="12"/>
                  </a:cubicBezTo>
                  <a:cubicBezTo>
                    <a:pt x="109" y="12"/>
                    <a:pt x="110" y="12"/>
                    <a:pt x="110" y="12"/>
                  </a:cubicBezTo>
                  <a:cubicBezTo>
                    <a:pt x="110" y="12"/>
                    <a:pt x="110" y="12"/>
                    <a:pt x="110" y="12"/>
                  </a:cubicBezTo>
                  <a:cubicBezTo>
                    <a:pt x="111" y="12"/>
                    <a:pt x="111" y="11"/>
                    <a:pt x="111" y="10"/>
                  </a:cubicBezTo>
                  <a:cubicBezTo>
                    <a:pt x="111" y="9"/>
                    <a:pt x="111" y="8"/>
                    <a:pt x="111" y="8"/>
                  </a:cubicBezTo>
                  <a:cubicBezTo>
                    <a:pt x="111" y="8"/>
                    <a:pt x="112" y="8"/>
                    <a:pt x="113" y="8"/>
                  </a:cubicBezTo>
                  <a:lnTo>
                    <a:pt x="115" y="8"/>
                  </a:lnTo>
                  <a:cubicBezTo>
                    <a:pt x="115" y="8"/>
                    <a:pt x="115" y="8"/>
                    <a:pt x="115" y="8"/>
                  </a:cubicBezTo>
                  <a:cubicBezTo>
                    <a:pt x="116" y="8"/>
                    <a:pt x="116" y="8"/>
                    <a:pt x="116" y="8"/>
                  </a:cubicBezTo>
                  <a:cubicBezTo>
                    <a:pt x="116" y="7"/>
                    <a:pt x="117" y="7"/>
                    <a:pt x="117" y="7"/>
                  </a:cubicBezTo>
                  <a:cubicBezTo>
                    <a:pt x="117"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2" y="6"/>
                    <a:pt x="122" y="6"/>
                    <a:pt x="122" y="6"/>
                  </a:cubicBezTo>
                  <a:cubicBezTo>
                    <a:pt x="123"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1" y="210"/>
                    <a:pt x="121" y="210"/>
                  </a:cubicBezTo>
                  <a:cubicBezTo>
                    <a:pt x="121" y="210"/>
                    <a:pt x="122" y="210"/>
                    <a:pt x="122" y="210"/>
                  </a:cubicBezTo>
                  <a:cubicBezTo>
                    <a:pt x="122" y="210"/>
                    <a:pt x="123" y="210"/>
                    <a:pt x="123" y="210"/>
                  </a:cubicBezTo>
                  <a:cubicBezTo>
                    <a:pt x="123" y="210"/>
                    <a:pt x="124" y="211"/>
                    <a:pt x="124" y="211"/>
                  </a:cubicBezTo>
                  <a:cubicBezTo>
                    <a:pt x="124" y="211"/>
                    <a:pt x="124" y="212"/>
                    <a:pt x="124" y="212"/>
                  </a:cubicBezTo>
                  <a:cubicBezTo>
                    <a:pt x="124" y="212"/>
                    <a:pt x="124" y="212"/>
                    <a:pt x="124" y="213"/>
                  </a:cubicBezTo>
                  <a:cubicBezTo>
                    <a:pt x="122" y="213"/>
                    <a:pt x="121" y="213"/>
                    <a:pt x="119" y="213"/>
                  </a:cubicBezTo>
                  <a:cubicBezTo>
                    <a:pt x="118" y="213"/>
                    <a:pt x="116" y="213"/>
                    <a:pt x="114" y="213"/>
                  </a:cubicBezTo>
                  <a:cubicBezTo>
                    <a:pt x="113" y="213"/>
                    <a:pt x="111" y="213"/>
                    <a:pt x="109" y="213"/>
                  </a:cubicBezTo>
                  <a:cubicBezTo>
                    <a:pt x="107" y="213"/>
                    <a:pt x="106" y="213"/>
                    <a:pt x="104" y="213"/>
                  </a:cubicBezTo>
                  <a:cubicBezTo>
                    <a:pt x="104" y="213"/>
                    <a:pt x="104" y="213"/>
                    <a:pt x="104" y="213"/>
                  </a:cubicBezTo>
                  <a:cubicBezTo>
                    <a:pt x="103" y="213"/>
                    <a:pt x="103" y="212"/>
                    <a:pt x="103" y="212"/>
                  </a:cubicBezTo>
                  <a:cubicBezTo>
                    <a:pt x="103" y="212"/>
                    <a:pt x="103" y="212"/>
                    <a:pt x="103" y="212"/>
                  </a:cubicBezTo>
                  <a:cubicBezTo>
                    <a:pt x="103" y="213"/>
                    <a:pt x="103" y="213"/>
                    <a:pt x="102" y="213"/>
                  </a:cubicBezTo>
                  <a:cubicBezTo>
                    <a:pt x="102" y="213"/>
                    <a:pt x="101" y="213"/>
                    <a:pt x="102" y="213"/>
                  </a:cubicBezTo>
                  <a:cubicBezTo>
                    <a:pt x="102" y="212"/>
                    <a:pt x="102" y="212"/>
                    <a:pt x="102" y="212"/>
                  </a:cubicBezTo>
                  <a:cubicBezTo>
                    <a:pt x="102" y="212"/>
                    <a:pt x="102" y="212"/>
                    <a:pt x="102" y="211"/>
                  </a:cubicBezTo>
                  <a:cubicBezTo>
                    <a:pt x="103" y="211"/>
                    <a:pt x="102" y="211"/>
                    <a:pt x="102" y="210"/>
                  </a:cubicBezTo>
                  <a:cubicBezTo>
                    <a:pt x="101" y="210"/>
                    <a:pt x="101" y="210"/>
                    <a:pt x="101" y="211"/>
                  </a:cubicBezTo>
                  <a:cubicBezTo>
                    <a:pt x="101" y="211"/>
                    <a:pt x="101" y="211"/>
                    <a:pt x="101" y="211"/>
                  </a:cubicBezTo>
                  <a:cubicBezTo>
                    <a:pt x="101" y="212"/>
                    <a:pt x="100" y="212"/>
                    <a:pt x="100" y="212"/>
                  </a:cubicBezTo>
                  <a:cubicBezTo>
                    <a:pt x="100" y="213"/>
                    <a:pt x="100" y="213"/>
                    <a:pt x="100" y="213"/>
                  </a:cubicBezTo>
                  <a:cubicBezTo>
                    <a:pt x="99" y="213"/>
                    <a:pt x="98" y="213"/>
                    <a:pt x="97" y="212"/>
                  </a:cubicBezTo>
                  <a:cubicBezTo>
                    <a:pt x="96" y="212"/>
                    <a:pt x="96" y="211"/>
                    <a:pt x="95" y="211"/>
                  </a:cubicBezTo>
                  <a:cubicBezTo>
                    <a:pt x="95" y="210"/>
                    <a:pt x="95" y="210"/>
                    <a:pt x="96" y="210"/>
                  </a:cubicBezTo>
                  <a:cubicBezTo>
                    <a:pt x="96" y="209"/>
                    <a:pt x="97" y="209"/>
                    <a:pt x="97" y="209"/>
                  </a:cubicBezTo>
                  <a:cubicBezTo>
                    <a:pt x="96" y="208"/>
                    <a:pt x="96" y="208"/>
                    <a:pt x="96" y="207"/>
                  </a:cubicBezTo>
                  <a:cubicBezTo>
                    <a:pt x="95" y="207"/>
                    <a:pt x="95" y="207"/>
                    <a:pt x="95" y="208"/>
                  </a:cubicBezTo>
                  <a:cubicBezTo>
                    <a:pt x="94" y="208"/>
                    <a:pt x="94" y="208"/>
                    <a:pt x="93" y="208"/>
                  </a:cubicBezTo>
                  <a:cubicBezTo>
                    <a:pt x="93" y="208"/>
                    <a:pt x="93" y="207"/>
                    <a:pt x="92" y="207"/>
                  </a:cubicBezTo>
                  <a:cubicBezTo>
                    <a:pt x="91" y="207"/>
                    <a:pt x="91" y="208"/>
                    <a:pt x="91" y="208"/>
                  </a:cubicBezTo>
                  <a:cubicBezTo>
                    <a:pt x="91" y="209"/>
                    <a:pt x="90" y="210"/>
                    <a:pt x="89" y="210"/>
                  </a:cubicBezTo>
                  <a:cubicBezTo>
                    <a:pt x="89" y="209"/>
                    <a:pt x="89" y="208"/>
                    <a:pt x="90" y="208"/>
                  </a:cubicBezTo>
                  <a:cubicBezTo>
                    <a:pt x="90" y="208"/>
                    <a:pt x="90" y="208"/>
                    <a:pt x="91" y="208"/>
                  </a:cubicBezTo>
                  <a:cubicBezTo>
                    <a:pt x="91" y="207"/>
                    <a:pt x="90" y="207"/>
                    <a:pt x="90" y="206"/>
                  </a:cubicBezTo>
                  <a:cubicBezTo>
                    <a:pt x="89" y="206"/>
                    <a:pt x="89" y="206"/>
                    <a:pt x="88" y="206"/>
                  </a:cubicBezTo>
                  <a:cubicBezTo>
                    <a:pt x="87" y="206"/>
                    <a:pt x="87" y="206"/>
                    <a:pt x="86" y="205"/>
                  </a:cubicBezTo>
                  <a:cubicBezTo>
                    <a:pt x="85" y="205"/>
                    <a:pt x="85" y="205"/>
                    <a:pt x="84" y="205"/>
                  </a:cubicBezTo>
                  <a:cubicBezTo>
                    <a:pt x="84" y="205"/>
                    <a:pt x="84" y="205"/>
                    <a:pt x="83" y="206"/>
                  </a:cubicBezTo>
                  <a:cubicBezTo>
                    <a:pt x="83" y="206"/>
                    <a:pt x="83" y="206"/>
                    <a:pt x="83" y="207"/>
                  </a:cubicBezTo>
                  <a:cubicBezTo>
                    <a:pt x="83" y="207"/>
                    <a:pt x="84" y="208"/>
                    <a:pt x="84" y="208"/>
                  </a:cubicBezTo>
                  <a:cubicBezTo>
                    <a:pt x="84" y="208"/>
                    <a:pt x="84"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7" y="210"/>
                    <a:pt x="77" y="209"/>
                    <a:pt x="77" y="209"/>
                  </a:cubicBezTo>
                  <a:cubicBezTo>
                    <a:pt x="77" y="208"/>
                    <a:pt x="78" y="208"/>
                    <a:pt x="78" y="208"/>
                  </a:cubicBezTo>
                  <a:cubicBezTo>
                    <a:pt x="78" y="207"/>
                    <a:pt x="79" y="207"/>
                    <a:pt x="79" y="207"/>
                  </a:cubicBezTo>
                  <a:cubicBezTo>
                    <a:pt x="79" y="207"/>
                    <a:pt x="78" y="207"/>
                    <a:pt x="78"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7" y="183"/>
                  </a:cubicBezTo>
                  <a:cubicBezTo>
                    <a:pt x="67" y="183"/>
                    <a:pt x="67" y="182"/>
                    <a:pt x="67" y="182"/>
                  </a:cubicBezTo>
                  <a:cubicBezTo>
                    <a:pt x="68" y="180"/>
                    <a:pt x="68" y="179"/>
                    <a:pt x="67" y="177"/>
                  </a:cubicBezTo>
                  <a:cubicBezTo>
                    <a:pt x="66" y="176"/>
                    <a:pt x="65" y="175"/>
                    <a:pt x="65" y="174"/>
                  </a:cubicBezTo>
                  <a:cubicBezTo>
                    <a:pt x="64" y="173"/>
                    <a:pt x="65" y="172"/>
                    <a:pt x="65" y="172"/>
                  </a:cubicBezTo>
                  <a:cubicBezTo>
                    <a:pt x="65" y="172"/>
                    <a:pt x="66" y="171"/>
                    <a:pt x="66" y="171"/>
                  </a:cubicBezTo>
                  <a:cubicBezTo>
                    <a:pt x="66" y="169"/>
                    <a:pt x="66" y="168"/>
                    <a:pt x="66" y="166"/>
                  </a:cubicBezTo>
                  <a:cubicBezTo>
                    <a:pt x="65" y="165"/>
                    <a:pt x="65" y="163"/>
                    <a:pt x="65" y="161"/>
                  </a:cubicBezTo>
                  <a:cubicBezTo>
                    <a:pt x="65" y="161"/>
                    <a:pt x="64" y="162"/>
                    <a:pt x="64" y="163"/>
                  </a:cubicBezTo>
                  <a:cubicBezTo>
                    <a:pt x="64" y="163"/>
                    <a:pt x="64" y="164"/>
                    <a:pt x="64" y="165"/>
                  </a:cubicBezTo>
                  <a:cubicBezTo>
                    <a:pt x="64" y="165"/>
                    <a:pt x="63" y="166"/>
                    <a:pt x="63" y="167"/>
                  </a:cubicBezTo>
                  <a:cubicBezTo>
                    <a:pt x="63" y="167"/>
                    <a:pt x="62" y="168"/>
                    <a:pt x="62" y="168"/>
                  </a:cubicBezTo>
                  <a:cubicBezTo>
                    <a:pt x="62" y="166"/>
                    <a:pt x="61" y="165"/>
                    <a:pt x="60" y="164"/>
                  </a:cubicBezTo>
                  <a:cubicBezTo>
                    <a:pt x="60" y="162"/>
                    <a:pt x="60" y="161"/>
                    <a:pt x="60" y="160"/>
                  </a:cubicBezTo>
                  <a:cubicBezTo>
                    <a:pt x="59" y="159"/>
                    <a:pt x="59" y="158"/>
                    <a:pt x="59" y="157"/>
                  </a:cubicBezTo>
                  <a:cubicBezTo>
                    <a:pt x="58" y="156"/>
                    <a:pt x="58" y="155"/>
                    <a:pt x="58" y="154"/>
                  </a:cubicBezTo>
                  <a:cubicBezTo>
                    <a:pt x="57" y="152"/>
                    <a:pt x="56" y="149"/>
                    <a:pt x="55" y="147"/>
                  </a:cubicBezTo>
                  <a:cubicBezTo>
                    <a:pt x="55" y="145"/>
                    <a:pt x="54" y="143"/>
                    <a:pt x="53" y="140"/>
                  </a:cubicBezTo>
                  <a:cubicBezTo>
                    <a:pt x="53" y="139"/>
                    <a:pt x="53" y="138"/>
                    <a:pt x="53"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7" y="161"/>
                    <a:pt x="47" y="161"/>
                    <a:pt x="47" y="162"/>
                  </a:cubicBezTo>
                  <a:cubicBezTo>
                    <a:pt x="47" y="163"/>
                    <a:pt x="47" y="163"/>
                    <a:pt x="47" y="164"/>
                  </a:cubicBezTo>
                  <a:cubicBezTo>
                    <a:pt x="46" y="164"/>
                    <a:pt x="46" y="165"/>
                    <a:pt x="46" y="165"/>
                  </a:cubicBezTo>
                  <a:cubicBezTo>
                    <a:pt x="46" y="166"/>
                    <a:pt x="46" y="168"/>
                    <a:pt x="47" y="169"/>
                  </a:cubicBezTo>
                  <a:cubicBezTo>
                    <a:pt x="47" y="171"/>
                    <a:pt x="47" y="174"/>
                    <a:pt x="47" y="176"/>
                  </a:cubicBezTo>
                  <a:cubicBezTo>
                    <a:pt x="47" y="178"/>
                    <a:pt x="47"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4" y="192"/>
                    <a:pt x="42" y="192"/>
                  </a:cubicBezTo>
                  <a:cubicBezTo>
                    <a:pt x="42" y="193"/>
                    <a:pt x="42" y="193"/>
                    <a:pt x="43" y="193"/>
                  </a:cubicBezTo>
                  <a:cubicBezTo>
                    <a:pt x="43" y="194"/>
                    <a:pt x="44"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4"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9"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9"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9" y="188"/>
                    <a:pt x="38" y="188"/>
                  </a:cubicBezTo>
                  <a:cubicBezTo>
                    <a:pt x="38" y="188"/>
                    <a:pt x="38" y="188"/>
                    <a:pt x="37" y="188"/>
                  </a:cubicBezTo>
                  <a:cubicBezTo>
                    <a:pt x="37" y="188"/>
                    <a:pt x="36" y="188"/>
                    <a:pt x="36" y="188"/>
                  </a:cubicBezTo>
                  <a:cubicBezTo>
                    <a:pt x="36" y="188"/>
                    <a:pt x="35" y="188"/>
                    <a:pt x="34" y="188"/>
                  </a:cubicBezTo>
                  <a:cubicBezTo>
                    <a:pt x="34" y="188"/>
                    <a:pt x="34" y="189"/>
                    <a:pt x="35" y="189"/>
                  </a:cubicBezTo>
                  <a:cubicBezTo>
                    <a:pt x="35" y="189"/>
                    <a:pt x="35" y="189"/>
                    <a:pt x="35" y="189"/>
                  </a:cubicBezTo>
                  <a:cubicBezTo>
                    <a:pt x="36" y="189"/>
                    <a:pt x="36" y="189"/>
                    <a:pt x="36" y="189"/>
                  </a:cubicBezTo>
                  <a:cubicBezTo>
                    <a:pt x="36" y="190"/>
                    <a:pt x="36" y="190"/>
                    <a:pt x="36" y="190"/>
                  </a:cubicBezTo>
                  <a:cubicBezTo>
                    <a:pt x="36" y="191"/>
                    <a:pt x="36" y="191"/>
                    <a:pt x="35" y="192"/>
                  </a:cubicBezTo>
                  <a:cubicBezTo>
                    <a:pt x="35" y="193"/>
                    <a:pt x="34" y="193"/>
                    <a:pt x="33" y="194"/>
                  </a:cubicBezTo>
                  <a:cubicBezTo>
                    <a:pt x="34" y="193"/>
                    <a:pt x="34" y="192"/>
                    <a:pt x="34" y="192"/>
                  </a:cubicBezTo>
                  <a:cubicBezTo>
                    <a:pt x="33" y="191"/>
                    <a:pt x="34" y="191"/>
                    <a:pt x="35" y="190"/>
                  </a:cubicBezTo>
                  <a:cubicBezTo>
                    <a:pt x="34" y="190"/>
                    <a:pt x="34" y="189"/>
                    <a:pt x="33" y="189"/>
                  </a:cubicBezTo>
                  <a:cubicBezTo>
                    <a:pt x="33" y="188"/>
                    <a:pt x="33" y="187"/>
                    <a:pt x="33" y="186"/>
                  </a:cubicBezTo>
                  <a:cubicBezTo>
                    <a:pt x="33" y="186"/>
                    <a:pt x="33" y="186"/>
                    <a:pt x="33" y="186"/>
                  </a:cubicBezTo>
                  <a:cubicBezTo>
                    <a:pt x="32" y="186"/>
                    <a:pt x="32" y="186"/>
                    <a:pt x="31" y="185"/>
                  </a:cubicBezTo>
                  <a:cubicBezTo>
                    <a:pt x="31" y="185"/>
                    <a:pt x="31" y="185"/>
                    <a:pt x="30" y="185"/>
                  </a:cubicBezTo>
                  <a:cubicBezTo>
                    <a:pt x="30" y="185"/>
                    <a:pt x="30" y="184"/>
                    <a:pt x="30" y="184"/>
                  </a:cubicBezTo>
                  <a:cubicBezTo>
                    <a:pt x="29" y="184"/>
                    <a:pt x="28" y="185"/>
                    <a:pt x="28"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3" y="187"/>
                    <a:pt x="22" y="187"/>
                    <a:pt x="23" y="187"/>
                  </a:cubicBezTo>
                  <a:cubicBezTo>
                    <a:pt x="23" y="187"/>
                    <a:pt x="23" y="186"/>
                    <a:pt x="24" y="186"/>
                  </a:cubicBezTo>
                  <a:cubicBezTo>
                    <a:pt x="23" y="186"/>
                    <a:pt x="23" y="185"/>
                    <a:pt x="23" y="186"/>
                  </a:cubicBezTo>
                  <a:cubicBezTo>
                    <a:pt x="22" y="186"/>
                    <a:pt x="22" y="186"/>
                    <a:pt x="22" y="186"/>
                  </a:cubicBezTo>
                  <a:cubicBezTo>
                    <a:pt x="22" y="186"/>
                    <a:pt x="21" y="187"/>
                    <a:pt x="21" y="187"/>
                  </a:cubicBezTo>
                  <a:cubicBezTo>
                    <a:pt x="21" y="187"/>
                    <a:pt x="21" y="187"/>
                    <a:pt x="21" y="187"/>
                  </a:cubicBezTo>
                  <a:cubicBezTo>
                    <a:pt x="20" y="188"/>
                    <a:pt x="19" y="188"/>
                    <a:pt x="19" y="188"/>
                  </a:cubicBezTo>
                  <a:cubicBezTo>
                    <a:pt x="19" y="188"/>
                    <a:pt x="19" y="188"/>
                    <a:pt x="20" y="189"/>
                  </a:cubicBezTo>
                  <a:lnTo>
                    <a:pt x="17" y="189"/>
                  </a:lnTo>
                  <a:cubicBezTo>
                    <a:pt x="18"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5" y="191"/>
                  </a:cubicBezTo>
                  <a:cubicBezTo>
                    <a:pt x="14" y="191"/>
                    <a:pt x="14" y="191"/>
                    <a:pt x="15" y="192"/>
                  </a:cubicBezTo>
                  <a:cubicBezTo>
                    <a:pt x="15" y="192"/>
                    <a:pt x="16" y="193"/>
                    <a:pt x="16" y="192"/>
                  </a:cubicBezTo>
                  <a:cubicBezTo>
                    <a:pt x="16" y="193"/>
                    <a:pt x="16" y="193"/>
                    <a:pt x="15" y="193"/>
                  </a:cubicBezTo>
                  <a:cubicBezTo>
                    <a:pt x="15" y="193"/>
                    <a:pt x="14" y="193"/>
                    <a:pt x="14" y="193"/>
                  </a:cubicBezTo>
                  <a:cubicBezTo>
                    <a:pt x="14" y="194"/>
                    <a:pt x="14" y="194"/>
                    <a:pt x="13" y="194"/>
                  </a:cubicBezTo>
                  <a:cubicBezTo>
                    <a:pt x="13" y="195"/>
                    <a:pt x="13" y="194"/>
                    <a:pt x="13" y="194"/>
                  </a:cubicBezTo>
                  <a:cubicBezTo>
                    <a:pt x="12" y="194"/>
                    <a:pt x="12" y="194"/>
                    <a:pt x="12" y="194"/>
                  </a:cubicBezTo>
                  <a:cubicBezTo>
                    <a:pt x="12" y="194"/>
                    <a:pt x="12" y="194"/>
                    <a:pt x="12" y="193"/>
                  </a:cubicBezTo>
                  <a:cubicBezTo>
                    <a:pt x="12" y="193"/>
                    <a:pt x="13"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3"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2" y="192"/>
                    <a:pt x="11" y="192"/>
                  </a:cubicBezTo>
                  <a:cubicBezTo>
                    <a:pt x="11" y="193"/>
                    <a:pt x="11" y="193"/>
                    <a:pt x="10" y="194"/>
                  </a:cubicBezTo>
                  <a:cubicBezTo>
                    <a:pt x="10" y="195"/>
                    <a:pt x="10" y="195"/>
                    <a:pt x="9" y="195"/>
                  </a:cubicBezTo>
                  <a:cubicBezTo>
                    <a:pt x="9" y="196"/>
                    <a:pt x="9" y="197"/>
                    <a:pt x="9" y="197"/>
                  </a:cubicBezTo>
                  <a:cubicBezTo>
                    <a:pt x="9" y="198"/>
                    <a:pt x="9" y="198"/>
                    <a:pt x="10" y="199"/>
                  </a:cubicBezTo>
                  <a:cubicBezTo>
                    <a:pt x="10" y="199"/>
                    <a:pt x="10" y="199"/>
                    <a:pt x="9" y="199"/>
                  </a:cubicBezTo>
                  <a:cubicBezTo>
                    <a:pt x="9" y="199"/>
                    <a:pt x="9" y="199"/>
                    <a:pt x="8" y="199"/>
                  </a:cubicBezTo>
                  <a:cubicBezTo>
                    <a:pt x="8" y="199"/>
                    <a:pt x="8" y="199"/>
                    <a:pt x="7" y="200"/>
                  </a:cubicBezTo>
                  <a:cubicBezTo>
                    <a:pt x="7" y="200"/>
                    <a:pt x="7"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2" y="203"/>
                  </a:cubicBezTo>
                  <a:cubicBezTo>
                    <a:pt x="2" y="204"/>
                    <a:pt x="3" y="204"/>
                    <a:pt x="4" y="203"/>
                  </a:cubicBezTo>
                  <a:cubicBezTo>
                    <a:pt x="5" y="203"/>
                    <a:pt x="6" y="202"/>
                    <a:pt x="6" y="202"/>
                  </a:cubicBezTo>
                  <a:cubicBezTo>
                    <a:pt x="7" y="203"/>
                    <a:pt x="7"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1" y="200"/>
                    <a:pt x="1" y="199"/>
                  </a:cubicBezTo>
                  <a:cubicBezTo>
                    <a:pt x="1" y="199"/>
                    <a:pt x="0" y="199"/>
                    <a:pt x="0" y="199"/>
                  </a:cubicBezTo>
                  <a:cubicBezTo>
                    <a:pt x="0" y="198"/>
                    <a:pt x="0" y="198"/>
                    <a:pt x="0" y="197"/>
                  </a:cubicBezTo>
                  <a:cubicBezTo>
                    <a:pt x="0" y="196"/>
                    <a:pt x="0" y="196"/>
                    <a:pt x="0" y="195"/>
                  </a:cubicBezTo>
                  <a:cubicBezTo>
                    <a:pt x="0" y="195"/>
                    <a:pt x="1" y="195"/>
                    <a:pt x="1" y="195"/>
                  </a:cubicBezTo>
                  <a:cubicBezTo>
                    <a:pt x="1" y="194"/>
                    <a:pt x="1" y="193"/>
                    <a:pt x="1" y="192"/>
                  </a:cubicBezTo>
                  <a:cubicBezTo>
                    <a:pt x="0" y="192"/>
                    <a:pt x="0" y="191"/>
                    <a:pt x="1"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4"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6"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6" y="198"/>
                  </a:cubicBezTo>
                  <a:cubicBezTo>
                    <a:pt x="6" y="198"/>
                    <a:pt x="6" y="198"/>
                    <a:pt x="6" y="198"/>
                  </a:cubicBezTo>
                  <a:cubicBezTo>
                    <a:pt x="6" y="198"/>
                    <a:pt x="7" y="198"/>
                    <a:pt x="7" y="198"/>
                  </a:cubicBezTo>
                  <a:cubicBezTo>
                    <a:pt x="7" y="199"/>
                    <a:pt x="8" y="199"/>
                    <a:pt x="8" y="198"/>
                  </a:cubicBezTo>
                  <a:lnTo>
                    <a:pt x="8" y="195"/>
                  </a:lnTo>
                  <a:cubicBezTo>
                    <a:pt x="7" y="195"/>
                    <a:pt x="6" y="195"/>
                    <a:pt x="7" y="195"/>
                  </a:cubicBezTo>
                  <a:cubicBezTo>
                    <a:pt x="7" y="195"/>
                    <a:pt x="7" y="194"/>
                    <a:pt x="8" y="194"/>
                  </a:cubicBezTo>
                  <a:cubicBezTo>
                    <a:pt x="8" y="194"/>
                    <a:pt x="8" y="194"/>
                    <a:pt x="8" y="194"/>
                  </a:cubicBezTo>
                  <a:cubicBezTo>
                    <a:pt x="8" y="194"/>
                    <a:pt x="7" y="194"/>
                    <a:pt x="7" y="194"/>
                  </a:cubicBezTo>
                  <a:cubicBezTo>
                    <a:pt x="7" y="194"/>
                    <a:pt x="7"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7"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7"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4" y="189"/>
                    <a:pt x="4"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1"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1" y="1"/>
                  </a:cubicBezTo>
                  <a:cubicBezTo>
                    <a:pt x="3" y="1"/>
                    <a:pt x="5" y="1"/>
                    <a:pt x="7" y="1"/>
                  </a:cubicBezTo>
                  <a:cubicBezTo>
                    <a:pt x="9" y="1"/>
                    <a:pt x="11" y="1"/>
                    <a:pt x="12" y="2"/>
                  </a:cubicBezTo>
                  <a:cubicBezTo>
                    <a:pt x="13" y="2"/>
                    <a:pt x="13" y="2"/>
                    <a:pt x="13" y="1"/>
                  </a:cubicBezTo>
                  <a:cubicBezTo>
                    <a:pt x="14" y="1"/>
                    <a:pt x="14" y="1"/>
                    <a:pt x="15" y="1"/>
                  </a:cubicBezTo>
                  <a:cubicBezTo>
                    <a:pt x="15" y="2"/>
                    <a:pt x="15" y="2"/>
                    <a:pt x="15" y="3"/>
                  </a:cubicBezTo>
                  <a:cubicBezTo>
                    <a:pt x="15" y="3"/>
                    <a:pt x="15" y="4"/>
                    <a:pt x="15" y="4"/>
                  </a:cubicBezTo>
                  <a:cubicBezTo>
                    <a:pt x="15" y="3"/>
                    <a:pt x="16" y="3"/>
                    <a:pt x="16" y="3"/>
                  </a:cubicBezTo>
                  <a:cubicBezTo>
                    <a:pt x="16" y="3"/>
                    <a:pt x="17" y="3"/>
                    <a:pt x="17" y="3"/>
                  </a:cubicBezTo>
                  <a:cubicBezTo>
                    <a:pt x="18" y="3"/>
                    <a:pt x="18" y="3"/>
                    <a:pt x="18" y="3"/>
                  </a:cubicBezTo>
                  <a:cubicBezTo>
                    <a:pt x="19" y="3"/>
                    <a:pt x="19" y="2"/>
                    <a:pt x="19" y="2"/>
                  </a:cubicBezTo>
                  <a:cubicBezTo>
                    <a:pt x="20" y="2"/>
                    <a:pt x="20" y="2"/>
                    <a:pt x="20" y="2"/>
                  </a:cubicBezTo>
                  <a:cubicBezTo>
                    <a:pt x="20" y="3"/>
                    <a:pt x="20" y="4"/>
                    <a:pt x="20" y="4"/>
                  </a:cubicBezTo>
                  <a:cubicBezTo>
                    <a:pt x="20" y="4"/>
                    <a:pt x="20" y="3"/>
                    <a:pt x="21" y="3"/>
                  </a:cubicBezTo>
                  <a:cubicBezTo>
                    <a:pt x="22" y="3"/>
                    <a:pt x="22" y="2"/>
                    <a:pt x="23" y="2"/>
                  </a:cubicBezTo>
                  <a:cubicBezTo>
                    <a:pt x="24" y="2"/>
                    <a:pt x="24" y="1"/>
                    <a:pt x="25" y="1"/>
                  </a:cubicBezTo>
                  <a:cubicBezTo>
                    <a:pt x="26" y="1"/>
                    <a:pt x="27" y="1"/>
                    <a:pt x="27" y="1"/>
                  </a:cubicBezTo>
                  <a:cubicBezTo>
                    <a:pt x="28" y="1"/>
                    <a:pt x="29" y="1"/>
                    <a:pt x="30" y="1"/>
                  </a:cubicBezTo>
                  <a:cubicBezTo>
                    <a:pt x="32" y="1"/>
                    <a:pt x="33" y="1"/>
                    <a:pt x="34" y="1"/>
                  </a:cubicBezTo>
                  <a:cubicBezTo>
                    <a:pt x="36" y="1"/>
                    <a:pt x="38" y="1"/>
                    <a:pt x="40" y="1"/>
                  </a:cubicBezTo>
                  <a:cubicBezTo>
                    <a:pt x="42" y="1"/>
                    <a:pt x="44" y="1"/>
                    <a:pt x="46" y="1"/>
                  </a:cubicBezTo>
                  <a:cubicBezTo>
                    <a:pt x="47"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7" y="95"/>
                  </a:cubicBezTo>
                  <a:cubicBezTo>
                    <a:pt x="77" y="95"/>
                    <a:pt x="77" y="95"/>
                    <a:pt x="77" y="95"/>
                  </a:cubicBezTo>
                  <a:cubicBezTo>
                    <a:pt x="77" y="93"/>
                    <a:pt x="77" y="92"/>
                    <a:pt x="77" y="91"/>
                  </a:cubicBezTo>
                  <a:cubicBezTo>
                    <a:pt x="78" y="89"/>
                    <a:pt x="78" y="88"/>
                    <a:pt x="78" y="86"/>
                  </a:cubicBezTo>
                  <a:cubicBezTo>
                    <a:pt x="79" y="85"/>
                    <a:pt x="80" y="84"/>
                    <a:pt x="80" y="83"/>
                  </a:cubicBezTo>
                  <a:cubicBezTo>
                    <a:pt x="81" y="82"/>
                    <a:pt x="81" y="80"/>
                    <a:pt x="81" y="78"/>
                  </a:cubicBezTo>
                  <a:cubicBezTo>
                    <a:pt x="82" y="77"/>
                    <a:pt x="82" y="76"/>
                    <a:pt x="83" y="75"/>
                  </a:cubicBezTo>
                  <a:cubicBezTo>
                    <a:pt x="83" y="74"/>
                    <a:pt x="83" y="73"/>
                    <a:pt x="83" y="72"/>
                  </a:cubicBezTo>
                  <a:cubicBezTo>
                    <a:pt x="84" y="72"/>
                    <a:pt x="84" y="71"/>
                    <a:pt x="84" y="70"/>
                  </a:cubicBezTo>
                  <a:cubicBezTo>
                    <a:pt x="84" y="70"/>
                    <a:pt x="84" y="69"/>
                    <a:pt x="85" y="69"/>
                  </a:cubicBezTo>
                  <a:cubicBezTo>
                    <a:pt x="85" y="69"/>
                    <a:pt x="85" y="68"/>
                    <a:pt x="86" y="68"/>
                  </a:cubicBezTo>
                  <a:cubicBezTo>
                    <a:pt x="86" y="68"/>
                    <a:pt x="86" y="67"/>
                    <a:pt x="85" y="67"/>
                  </a:cubicBezTo>
                  <a:cubicBezTo>
                    <a:pt x="85" y="66"/>
                    <a:pt x="85" y="65"/>
                    <a:pt x="86"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90" y="54"/>
                    <a:pt x="89" y="54"/>
                    <a:pt x="89" y="54"/>
                  </a:cubicBezTo>
                  <a:cubicBezTo>
                    <a:pt x="88" y="54"/>
                    <a:pt x="88" y="54"/>
                    <a:pt x="88" y="54"/>
                  </a:cubicBezTo>
                  <a:cubicBezTo>
                    <a:pt x="88"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2" y="71"/>
                    <a:pt x="81" y="71"/>
                    <a:pt x="81" y="72"/>
                  </a:cubicBezTo>
                  <a:cubicBezTo>
                    <a:pt x="80" y="73"/>
                    <a:pt x="80" y="74"/>
                    <a:pt x="80" y="76"/>
                  </a:cubicBezTo>
                  <a:cubicBezTo>
                    <a:pt x="80" y="77"/>
                    <a:pt x="79" y="78"/>
                    <a:pt x="78" y="79"/>
                  </a:cubicBezTo>
                  <a:cubicBezTo>
                    <a:pt x="78" y="80"/>
                    <a:pt x="78" y="80"/>
                    <a:pt x="79" y="80"/>
                  </a:cubicBezTo>
                  <a:cubicBezTo>
                    <a:pt x="79" y="80"/>
                    <a:pt x="78" y="81"/>
                    <a:pt x="78" y="81"/>
                  </a:cubicBezTo>
                  <a:cubicBezTo>
                    <a:pt x="78"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9"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6" y="3"/>
                    <a:pt x="96" y="3"/>
                    <a:pt x="96" y="3"/>
                  </a:cubicBezTo>
                  <a:cubicBezTo>
                    <a:pt x="96" y="3"/>
                    <a:pt x="96" y="3"/>
                    <a:pt x="97"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9"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6"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8"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4" y="3"/>
                    <a:pt x="4" y="3"/>
                  </a:cubicBezTo>
                  <a:cubicBezTo>
                    <a:pt x="4" y="3"/>
                    <a:pt x="4" y="3"/>
                    <a:pt x="3" y="2"/>
                  </a:cubicBezTo>
                  <a:cubicBezTo>
                    <a:pt x="3" y="2"/>
                    <a:pt x="3" y="3"/>
                    <a:pt x="3" y="3"/>
                  </a:cubicBezTo>
                  <a:close/>
                  <a:moveTo>
                    <a:pt x="23" y="4"/>
                  </a:moveTo>
                  <a:cubicBezTo>
                    <a:pt x="23" y="4"/>
                    <a:pt x="23" y="4"/>
                    <a:pt x="23" y="4"/>
                  </a:cubicBezTo>
                  <a:cubicBezTo>
                    <a:pt x="24" y="4"/>
                    <a:pt x="24" y="4"/>
                    <a:pt x="24" y="4"/>
                  </a:cubicBezTo>
                  <a:cubicBezTo>
                    <a:pt x="24" y="4"/>
                    <a:pt x="24" y="4"/>
                    <a:pt x="24" y="4"/>
                  </a:cubicBezTo>
                  <a:cubicBezTo>
                    <a:pt x="23" y="3"/>
                    <a:pt x="23" y="4"/>
                    <a:pt x="23" y="4"/>
                  </a:cubicBezTo>
                  <a:close/>
                  <a:moveTo>
                    <a:pt x="4" y="5"/>
                  </a:moveTo>
                  <a:cubicBezTo>
                    <a:pt x="4" y="5"/>
                    <a:pt x="5"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2" y="5"/>
                  </a:cubicBezTo>
                  <a:cubicBezTo>
                    <a:pt x="92" y="5"/>
                    <a:pt x="92" y="5"/>
                    <a:pt x="92" y="5"/>
                  </a:cubicBezTo>
                  <a:cubicBezTo>
                    <a:pt x="92" y="5"/>
                    <a:pt x="92" y="5"/>
                    <a:pt x="92" y="5"/>
                  </a:cubicBezTo>
                  <a:cubicBezTo>
                    <a:pt x="92"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4" y="6"/>
                    <a:pt x="94" y="6"/>
                    <a:pt x="94" y="6"/>
                  </a:cubicBezTo>
                  <a:cubicBezTo>
                    <a:pt x="94" y="5"/>
                    <a:pt x="94" y="5"/>
                    <a:pt x="94" y="4"/>
                  </a:cubicBezTo>
                  <a:close/>
                  <a:moveTo>
                    <a:pt x="96" y="5"/>
                  </a:moveTo>
                  <a:cubicBezTo>
                    <a:pt x="96" y="5"/>
                    <a:pt x="96" y="5"/>
                    <a:pt x="95" y="5"/>
                  </a:cubicBezTo>
                  <a:cubicBezTo>
                    <a:pt x="95" y="6"/>
                    <a:pt x="95" y="6"/>
                    <a:pt x="95" y="6"/>
                  </a:cubicBezTo>
                  <a:cubicBezTo>
                    <a:pt x="96" y="6"/>
                    <a:pt x="96" y="6"/>
                    <a:pt x="96" y="6"/>
                  </a:cubicBezTo>
                  <a:cubicBezTo>
                    <a:pt x="96" y="6"/>
                    <a:pt x="96" y="7"/>
                    <a:pt x="97" y="6"/>
                  </a:cubicBezTo>
                  <a:cubicBezTo>
                    <a:pt x="97" y="6"/>
                    <a:pt x="96" y="5"/>
                    <a:pt x="96" y="5"/>
                  </a:cubicBezTo>
                  <a:close/>
                  <a:moveTo>
                    <a:pt x="45" y="6"/>
                  </a:moveTo>
                  <a:cubicBezTo>
                    <a:pt x="45" y="6"/>
                    <a:pt x="45" y="7"/>
                    <a:pt x="45" y="7"/>
                  </a:cubicBezTo>
                  <a:cubicBezTo>
                    <a:pt x="45" y="7"/>
                    <a:pt x="45" y="7"/>
                    <a:pt x="46" y="6"/>
                  </a:cubicBezTo>
                  <a:cubicBezTo>
                    <a:pt x="46" y="6"/>
                    <a:pt x="45" y="6"/>
                    <a:pt x="45" y="6"/>
                  </a:cubicBezTo>
                  <a:cubicBezTo>
                    <a:pt x="45" y="6"/>
                    <a:pt x="45" y="6"/>
                    <a:pt x="45"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7" y="7"/>
                    <a:pt x="35" y="7"/>
                  </a:cubicBezTo>
                  <a:close/>
                  <a:moveTo>
                    <a:pt x="120" y="7"/>
                  </a:moveTo>
                  <a:cubicBezTo>
                    <a:pt x="119" y="7"/>
                    <a:pt x="118" y="7"/>
                    <a:pt x="118" y="8"/>
                  </a:cubicBezTo>
                  <a:cubicBezTo>
                    <a:pt x="118" y="8"/>
                    <a:pt x="117" y="9"/>
                    <a:pt x="117" y="9"/>
                  </a:cubicBezTo>
                  <a:cubicBezTo>
                    <a:pt x="117"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2"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90" y="8"/>
                  </a:cubicBezTo>
                  <a:cubicBezTo>
                    <a:pt x="89" y="8"/>
                    <a:pt x="89" y="8"/>
                    <a:pt x="89" y="9"/>
                  </a:cubicBezTo>
                  <a:close/>
                  <a:moveTo>
                    <a:pt x="34" y="9"/>
                  </a:moveTo>
                  <a:cubicBezTo>
                    <a:pt x="34" y="9"/>
                    <a:pt x="34"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3" y="12"/>
                  </a:cubicBezTo>
                  <a:cubicBezTo>
                    <a:pt x="113" y="11"/>
                    <a:pt x="112" y="11"/>
                    <a:pt x="112" y="10"/>
                  </a:cubicBezTo>
                  <a:cubicBezTo>
                    <a:pt x="112" y="10"/>
                    <a:pt x="112" y="10"/>
                    <a:pt x="111" y="10"/>
                  </a:cubicBezTo>
                  <a:lnTo>
                    <a:pt x="111" y="11"/>
                  </a:lnTo>
                  <a:close/>
                  <a:moveTo>
                    <a:pt x="39" y="11"/>
                  </a:moveTo>
                  <a:cubicBezTo>
                    <a:pt x="39" y="11"/>
                    <a:pt x="39" y="11"/>
                    <a:pt x="39" y="11"/>
                  </a:cubicBezTo>
                  <a:cubicBezTo>
                    <a:pt x="39" y="11"/>
                    <a:pt x="39" y="11"/>
                    <a:pt x="39" y="10"/>
                  </a:cubicBezTo>
                  <a:cubicBezTo>
                    <a:pt x="39" y="10"/>
                    <a:pt x="39" y="10"/>
                    <a:pt x="39" y="11"/>
                  </a:cubicBezTo>
                  <a:cubicBezTo>
                    <a:pt x="38" y="11"/>
                    <a:pt x="38" y="11"/>
                    <a:pt x="39" y="11"/>
                  </a:cubicBezTo>
                  <a:close/>
                  <a:moveTo>
                    <a:pt x="6" y="11"/>
                  </a:moveTo>
                  <a:cubicBezTo>
                    <a:pt x="6" y="12"/>
                    <a:pt x="6" y="12"/>
                    <a:pt x="5" y="12"/>
                  </a:cubicBezTo>
                  <a:lnTo>
                    <a:pt x="5" y="13"/>
                  </a:lnTo>
                  <a:cubicBezTo>
                    <a:pt x="6" y="13"/>
                    <a:pt x="6" y="13"/>
                    <a:pt x="6" y="13"/>
                  </a:cubicBezTo>
                  <a:cubicBezTo>
                    <a:pt x="6" y="13"/>
                    <a:pt x="6" y="12"/>
                    <a:pt x="6" y="12"/>
                  </a:cubicBezTo>
                  <a:cubicBezTo>
                    <a:pt x="7" y="12"/>
                    <a:pt x="7" y="12"/>
                    <a:pt x="6" y="11"/>
                  </a:cubicBezTo>
                  <a:cubicBezTo>
                    <a:pt x="6" y="11"/>
                    <a:pt x="6" y="11"/>
                    <a:pt x="6" y="11"/>
                  </a:cubicBezTo>
                  <a:close/>
                  <a:moveTo>
                    <a:pt x="37" y="15"/>
                  </a:moveTo>
                  <a:cubicBezTo>
                    <a:pt x="37"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7" y="15"/>
                    <a:pt x="37" y="15"/>
                  </a:cubicBezTo>
                  <a:close/>
                  <a:moveTo>
                    <a:pt x="37" y="12"/>
                  </a:moveTo>
                  <a:cubicBezTo>
                    <a:pt x="37" y="12"/>
                    <a:pt x="37" y="12"/>
                    <a:pt x="37" y="12"/>
                  </a:cubicBezTo>
                  <a:cubicBezTo>
                    <a:pt x="38" y="12"/>
                    <a:pt x="38" y="12"/>
                    <a:pt x="38"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6"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80" y="19"/>
                    <a:pt x="79" y="20"/>
                  </a:cubicBezTo>
                  <a:close/>
                  <a:moveTo>
                    <a:pt x="97" y="38"/>
                  </a:moveTo>
                  <a:cubicBezTo>
                    <a:pt x="97" y="38"/>
                    <a:pt x="96" y="39"/>
                    <a:pt x="96" y="40"/>
                  </a:cubicBezTo>
                  <a:cubicBezTo>
                    <a:pt x="96" y="40"/>
                    <a:pt x="95" y="40"/>
                    <a:pt x="95" y="40"/>
                  </a:cubicBezTo>
                  <a:cubicBezTo>
                    <a:pt x="95"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30" y="43"/>
                    <a:pt x="30" y="43"/>
                    <a:pt x="29" y="43"/>
                  </a:cubicBezTo>
                  <a:cubicBezTo>
                    <a:pt x="29" y="43"/>
                    <a:pt x="29" y="43"/>
                    <a:pt x="29" y="43"/>
                  </a:cubicBezTo>
                  <a:cubicBezTo>
                    <a:pt x="29" y="43"/>
                    <a:pt x="29" y="43"/>
                    <a:pt x="29" y="43"/>
                  </a:cubicBezTo>
                  <a:close/>
                  <a:moveTo>
                    <a:pt x="95" y="43"/>
                  </a:moveTo>
                  <a:cubicBezTo>
                    <a:pt x="95" y="43"/>
                    <a:pt x="95" y="43"/>
                    <a:pt x="94" y="43"/>
                  </a:cubicBezTo>
                  <a:cubicBezTo>
                    <a:pt x="94" y="44"/>
                    <a:pt x="94" y="44"/>
                    <a:pt x="94" y="45"/>
                  </a:cubicBezTo>
                  <a:cubicBezTo>
                    <a:pt x="94" y="45"/>
                    <a:pt x="94" y="46"/>
                    <a:pt x="94" y="46"/>
                  </a:cubicBezTo>
                  <a:cubicBezTo>
                    <a:pt x="94" y="47"/>
                    <a:pt x="94" y="47"/>
                    <a:pt x="94" y="47"/>
                  </a:cubicBezTo>
                  <a:cubicBezTo>
                    <a:pt x="94" y="46"/>
                    <a:pt x="94" y="46"/>
                    <a:pt x="95"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100" y="44"/>
                    <a:pt x="99" y="44"/>
                    <a:pt x="100" y="44"/>
                  </a:cubicBezTo>
                  <a:cubicBezTo>
                    <a:pt x="100" y="44"/>
                    <a:pt x="100" y="44"/>
                    <a:pt x="100" y="44"/>
                  </a:cubicBezTo>
                  <a:cubicBezTo>
                    <a:pt x="100" y="44"/>
                    <a:pt x="100" y="44"/>
                    <a:pt x="100" y="43"/>
                  </a:cubicBezTo>
                  <a:cubicBezTo>
                    <a:pt x="101"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9"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1" y="52"/>
                  </a:lnTo>
                  <a:lnTo>
                    <a:pt x="11" y="51"/>
                  </a:lnTo>
                  <a:lnTo>
                    <a:pt x="9" y="51"/>
                  </a:lnTo>
                  <a:lnTo>
                    <a:pt x="9" y="52"/>
                  </a:lnTo>
                  <a:close/>
                  <a:moveTo>
                    <a:pt x="91" y="51"/>
                  </a:moveTo>
                  <a:cubicBezTo>
                    <a:pt x="91" y="52"/>
                    <a:pt x="91" y="52"/>
                    <a:pt x="90" y="52"/>
                  </a:cubicBezTo>
                  <a:cubicBezTo>
                    <a:pt x="90" y="52"/>
                    <a:pt x="89" y="52"/>
                    <a:pt x="90" y="53"/>
                  </a:cubicBezTo>
                  <a:cubicBezTo>
                    <a:pt x="90" y="53"/>
                    <a:pt x="91" y="53"/>
                    <a:pt x="91" y="53"/>
                  </a:cubicBezTo>
                  <a:cubicBezTo>
                    <a:pt x="92" y="52"/>
                    <a:pt x="92" y="51"/>
                    <a:pt x="91" y="51"/>
                  </a:cubicBezTo>
                  <a:close/>
                  <a:moveTo>
                    <a:pt x="102" y="54"/>
                  </a:moveTo>
                  <a:cubicBezTo>
                    <a:pt x="102" y="54"/>
                    <a:pt x="102" y="54"/>
                    <a:pt x="103" y="54"/>
                  </a:cubicBezTo>
                  <a:cubicBezTo>
                    <a:pt x="103" y="54"/>
                    <a:pt x="103" y="54"/>
                    <a:pt x="103" y="53"/>
                  </a:cubicBezTo>
                  <a:cubicBezTo>
                    <a:pt x="103" y="53"/>
                    <a:pt x="103"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5"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6" y="62"/>
                    <a:pt x="95" y="62"/>
                    <a:pt x="95" y="63"/>
                  </a:cubicBezTo>
                  <a:cubicBezTo>
                    <a:pt x="96" y="63"/>
                    <a:pt x="97" y="63"/>
                    <a:pt x="97" y="62"/>
                  </a:cubicBezTo>
                  <a:cubicBezTo>
                    <a:pt x="98" y="61"/>
                    <a:pt x="98" y="60"/>
                    <a:pt x="98" y="59"/>
                  </a:cubicBezTo>
                  <a:cubicBezTo>
                    <a:pt x="98" y="58"/>
                    <a:pt x="98" y="57"/>
                    <a:pt x="98"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4"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9" y="65"/>
                    <a:pt x="89" y="66"/>
                  </a:cubicBezTo>
                  <a:cubicBezTo>
                    <a:pt x="90" y="66"/>
                    <a:pt x="90" y="67"/>
                    <a:pt x="91" y="66"/>
                  </a:cubicBezTo>
                  <a:cubicBezTo>
                    <a:pt x="91" y="65"/>
                    <a:pt x="91" y="64"/>
                    <a:pt x="91" y="64"/>
                  </a:cubicBezTo>
                  <a:cubicBezTo>
                    <a:pt x="90" y="64"/>
                    <a:pt x="89" y="63"/>
                    <a:pt x="89" y="63"/>
                  </a:cubicBezTo>
                  <a:cubicBezTo>
                    <a:pt x="89" y="62"/>
                    <a:pt x="89" y="61"/>
                    <a:pt x="89" y="60"/>
                  </a:cubicBezTo>
                  <a:cubicBezTo>
                    <a:pt x="90" y="60"/>
                    <a:pt x="90" y="59"/>
                    <a:pt x="91" y="59"/>
                  </a:cubicBezTo>
                  <a:cubicBezTo>
                    <a:pt x="92"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5"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6"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100" y="65"/>
                    <a:pt x="99" y="65"/>
                  </a:cubicBezTo>
                  <a:cubicBezTo>
                    <a:pt x="99" y="66"/>
                    <a:pt x="98" y="66"/>
                    <a:pt x="98" y="66"/>
                  </a:cubicBezTo>
                  <a:cubicBezTo>
                    <a:pt x="99" y="66"/>
                    <a:pt x="100" y="67"/>
                    <a:pt x="100" y="67"/>
                  </a:cubicBezTo>
                  <a:cubicBezTo>
                    <a:pt x="100" y="67"/>
                    <a:pt x="99" y="68"/>
                    <a:pt x="99" y="68"/>
                  </a:cubicBezTo>
                  <a:cubicBezTo>
                    <a:pt x="99" y="69"/>
                    <a:pt x="99" y="70"/>
                    <a:pt x="99" y="70"/>
                  </a:cubicBezTo>
                  <a:cubicBezTo>
                    <a:pt x="98" y="71"/>
                    <a:pt x="99" y="71"/>
                    <a:pt x="99" y="72"/>
                  </a:cubicBezTo>
                  <a:cubicBezTo>
                    <a:pt x="101" y="71"/>
                    <a:pt x="101" y="70"/>
                    <a:pt x="101" y="69"/>
                  </a:cubicBezTo>
                  <a:cubicBezTo>
                    <a:pt x="102"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7"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8"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7"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7"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30" y="85"/>
                    <a:pt x="30" y="84"/>
                  </a:cubicBezTo>
                  <a:close/>
                  <a:moveTo>
                    <a:pt x="47" y="84"/>
                  </a:moveTo>
                  <a:cubicBezTo>
                    <a:pt x="47" y="85"/>
                    <a:pt x="48" y="86"/>
                    <a:pt x="49"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4" y="84"/>
                    <a:pt x="93" y="84"/>
                  </a:cubicBezTo>
                  <a:cubicBezTo>
                    <a:pt x="93" y="84"/>
                    <a:pt x="93" y="84"/>
                    <a:pt x="93" y="84"/>
                  </a:cubicBezTo>
                  <a:close/>
                  <a:moveTo>
                    <a:pt x="39" y="86"/>
                  </a:moveTo>
                  <a:cubicBezTo>
                    <a:pt x="38" y="86"/>
                    <a:pt x="38" y="86"/>
                    <a:pt x="37" y="86"/>
                  </a:cubicBezTo>
                  <a:cubicBezTo>
                    <a:pt x="37" y="86"/>
                    <a:pt x="37" y="87"/>
                    <a:pt x="37" y="87"/>
                  </a:cubicBezTo>
                  <a:cubicBezTo>
                    <a:pt x="37" y="87"/>
                    <a:pt x="37" y="87"/>
                    <a:pt x="37" y="88"/>
                  </a:cubicBezTo>
                  <a:cubicBezTo>
                    <a:pt x="38" y="88"/>
                    <a:pt x="38" y="88"/>
                    <a:pt x="39" y="88"/>
                  </a:cubicBezTo>
                  <a:lnTo>
                    <a:pt x="39" y="86"/>
                  </a:lnTo>
                  <a:close/>
                  <a:moveTo>
                    <a:pt x="31" y="87"/>
                  </a:moveTo>
                  <a:cubicBezTo>
                    <a:pt x="31" y="88"/>
                    <a:pt x="31" y="88"/>
                    <a:pt x="32" y="88"/>
                  </a:cubicBezTo>
                  <a:cubicBezTo>
                    <a:pt x="32" y="88"/>
                    <a:pt x="32" y="88"/>
                    <a:pt x="32" y="87"/>
                  </a:cubicBezTo>
                  <a:cubicBezTo>
                    <a:pt x="32" y="87"/>
                    <a:pt x="32" y="87"/>
                    <a:pt x="32" y="87"/>
                  </a:cubicBezTo>
                  <a:cubicBezTo>
                    <a:pt x="32" y="87"/>
                    <a:pt x="31" y="87"/>
                    <a:pt x="31" y="87"/>
                  </a:cubicBezTo>
                  <a:close/>
                  <a:moveTo>
                    <a:pt x="102" y="87"/>
                  </a:moveTo>
                  <a:cubicBezTo>
                    <a:pt x="102" y="88"/>
                    <a:pt x="102" y="88"/>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30" y="93"/>
                    <a:pt x="30"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2" y="98"/>
                    <a:pt x="71" y="99"/>
                    <a:pt x="71" y="100"/>
                  </a:cubicBezTo>
                  <a:cubicBezTo>
                    <a:pt x="71" y="100"/>
                    <a:pt x="71" y="101"/>
                    <a:pt x="71" y="103"/>
                  </a:cubicBezTo>
                  <a:cubicBezTo>
                    <a:pt x="70" y="104"/>
                    <a:pt x="70" y="104"/>
                    <a:pt x="70"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8" y="100"/>
                  </a:moveTo>
                  <a:cubicBezTo>
                    <a:pt x="88" y="99"/>
                    <a:pt x="88" y="98"/>
                    <a:pt x="87" y="98"/>
                  </a:cubicBezTo>
                  <a:cubicBezTo>
                    <a:pt x="86" y="98"/>
                    <a:pt x="85" y="98"/>
                    <a:pt x="85" y="99"/>
                  </a:cubicBezTo>
                  <a:cubicBezTo>
                    <a:pt x="85" y="99"/>
                    <a:pt x="85" y="100"/>
                    <a:pt x="86" y="100"/>
                  </a:cubicBezTo>
                  <a:cubicBezTo>
                    <a:pt x="86" y="100"/>
                    <a:pt x="87" y="100"/>
                    <a:pt x="88"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8" y="104"/>
                    <a:pt x="97" y="104"/>
                  </a:cubicBezTo>
                  <a:cubicBezTo>
                    <a:pt x="97" y="104"/>
                    <a:pt x="97" y="104"/>
                    <a:pt x="97" y="104"/>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9"/>
                    <a:pt x="69" y="109"/>
                    <a:pt x="69" y="109"/>
                  </a:cubicBezTo>
                  <a:cubicBezTo>
                    <a:pt x="69" y="109"/>
                    <a:pt x="70" y="110"/>
                    <a:pt x="70" y="110"/>
                  </a:cubicBezTo>
                  <a:cubicBezTo>
                    <a:pt x="70" y="111"/>
                    <a:pt x="70" y="112"/>
                    <a:pt x="70" y="112"/>
                  </a:cubicBezTo>
                  <a:cubicBezTo>
                    <a:pt x="70" y="113"/>
                    <a:pt x="70" y="114"/>
                    <a:pt x="71" y="114"/>
                  </a:cubicBezTo>
                  <a:cubicBezTo>
                    <a:pt x="71"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3"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4"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3"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8"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2" y="138"/>
                    <a:pt x="62" y="137"/>
                  </a:cubicBezTo>
                  <a:cubicBezTo>
                    <a:pt x="62" y="137"/>
                    <a:pt x="62" y="137"/>
                    <a:pt x="62"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1" y="131"/>
                    <a:pt x="61" y="132"/>
                    <a:pt x="61" y="132"/>
                  </a:cubicBezTo>
                  <a:cubicBezTo>
                    <a:pt x="60" y="132"/>
                    <a:pt x="60" y="133"/>
                    <a:pt x="60" y="134"/>
                  </a:cubicBezTo>
                  <a:close/>
                  <a:moveTo>
                    <a:pt x="99" y="132"/>
                  </a:moveTo>
                  <a:cubicBezTo>
                    <a:pt x="99" y="132"/>
                    <a:pt x="99" y="132"/>
                    <a:pt x="100" y="132"/>
                  </a:cubicBezTo>
                  <a:cubicBezTo>
                    <a:pt x="100" y="132"/>
                    <a:pt x="100" y="132"/>
                    <a:pt x="100" y="131"/>
                  </a:cubicBezTo>
                  <a:cubicBezTo>
                    <a:pt x="100" y="131"/>
                    <a:pt x="100"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5" y="140"/>
                  </a:moveTo>
                  <a:cubicBezTo>
                    <a:pt x="45" y="140"/>
                    <a:pt x="45" y="140"/>
                    <a:pt x="45" y="140"/>
                  </a:cubicBezTo>
                  <a:cubicBezTo>
                    <a:pt x="45" y="140"/>
                    <a:pt x="45" y="140"/>
                    <a:pt x="45" y="140"/>
                  </a:cubicBezTo>
                  <a:cubicBezTo>
                    <a:pt x="45" y="139"/>
                    <a:pt x="45" y="139"/>
                    <a:pt x="45" y="139"/>
                  </a:cubicBezTo>
                  <a:cubicBezTo>
                    <a:pt x="44" y="140"/>
                    <a:pt x="44" y="140"/>
                    <a:pt x="45" y="140"/>
                  </a:cubicBezTo>
                  <a:close/>
                  <a:moveTo>
                    <a:pt x="5" y="143"/>
                  </a:moveTo>
                  <a:cubicBezTo>
                    <a:pt x="6" y="143"/>
                    <a:pt x="6" y="143"/>
                    <a:pt x="6" y="143"/>
                  </a:cubicBezTo>
                  <a:cubicBezTo>
                    <a:pt x="6" y="143"/>
                    <a:pt x="6" y="143"/>
                    <a:pt x="6" y="143"/>
                  </a:cubicBezTo>
                  <a:cubicBezTo>
                    <a:pt x="6" y="142"/>
                    <a:pt x="6" y="142"/>
                    <a:pt x="6" y="142"/>
                  </a:cubicBezTo>
                  <a:cubicBezTo>
                    <a:pt x="6" y="142"/>
                    <a:pt x="5" y="142"/>
                    <a:pt x="5" y="143"/>
                  </a:cubicBezTo>
                  <a:close/>
                  <a:moveTo>
                    <a:pt x="37" y="143"/>
                  </a:moveTo>
                  <a:cubicBezTo>
                    <a:pt x="37" y="143"/>
                    <a:pt x="38" y="143"/>
                    <a:pt x="38" y="143"/>
                  </a:cubicBezTo>
                  <a:cubicBezTo>
                    <a:pt x="38" y="143"/>
                    <a:pt x="38" y="143"/>
                    <a:pt x="38" y="143"/>
                  </a:cubicBezTo>
                  <a:cubicBezTo>
                    <a:pt x="38" y="143"/>
                    <a:pt x="38" y="143"/>
                    <a:pt x="38" y="143"/>
                  </a:cubicBezTo>
                  <a:cubicBezTo>
                    <a:pt x="38" y="143"/>
                    <a:pt x="38" y="143"/>
                    <a:pt x="37" y="143"/>
                  </a:cubicBezTo>
                  <a:close/>
                  <a:moveTo>
                    <a:pt x="4" y="145"/>
                  </a:moveTo>
                  <a:cubicBezTo>
                    <a:pt x="4" y="145"/>
                    <a:pt x="4" y="145"/>
                    <a:pt x="5" y="145"/>
                  </a:cubicBezTo>
                  <a:cubicBezTo>
                    <a:pt x="5" y="145"/>
                    <a:pt x="5" y="145"/>
                    <a:pt x="5" y="145"/>
                  </a:cubicBezTo>
                  <a:cubicBezTo>
                    <a:pt x="5" y="144"/>
                    <a:pt x="5" y="144"/>
                    <a:pt x="4" y="145"/>
                  </a:cubicBezTo>
                  <a:cubicBezTo>
                    <a:pt x="4" y="145"/>
                    <a:pt x="4" y="145"/>
                    <a:pt x="4" y="145"/>
                  </a:cubicBezTo>
                  <a:close/>
                  <a:moveTo>
                    <a:pt x="65" y="145"/>
                  </a:moveTo>
                  <a:cubicBezTo>
                    <a:pt x="65" y="145"/>
                    <a:pt x="65" y="145"/>
                    <a:pt x="66" y="145"/>
                  </a:cubicBezTo>
                  <a:cubicBezTo>
                    <a:pt x="66" y="145"/>
                    <a:pt x="66" y="145"/>
                    <a:pt x="66" y="145"/>
                  </a:cubicBezTo>
                  <a:cubicBezTo>
                    <a:pt x="66" y="144"/>
                    <a:pt x="65" y="144"/>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19" y="147"/>
                  </a:cubicBezTo>
                  <a:cubicBezTo>
                    <a:pt x="19" y="147"/>
                    <a:pt x="19" y="147"/>
                    <a:pt x="19" y="148"/>
                  </a:cubicBezTo>
                  <a:close/>
                  <a:moveTo>
                    <a:pt x="62" y="148"/>
                  </a:moveTo>
                  <a:cubicBezTo>
                    <a:pt x="61" y="149"/>
                    <a:pt x="61" y="149"/>
                    <a:pt x="61" y="149"/>
                  </a:cubicBezTo>
                  <a:cubicBezTo>
                    <a:pt x="61" y="150"/>
                    <a:pt x="61" y="150"/>
                    <a:pt x="62" y="150"/>
                  </a:cubicBezTo>
                  <a:cubicBezTo>
                    <a:pt x="62" y="150"/>
                    <a:pt x="63" y="149"/>
                    <a:pt x="63" y="149"/>
                  </a:cubicBezTo>
                  <a:cubicBezTo>
                    <a:pt x="62" y="149"/>
                    <a:pt x="62" y="148"/>
                    <a:pt x="62" y="148"/>
                  </a:cubicBezTo>
                  <a:close/>
                  <a:moveTo>
                    <a:pt x="58" y="152"/>
                  </a:moveTo>
                  <a:cubicBezTo>
                    <a:pt x="58" y="152"/>
                    <a:pt x="58" y="152"/>
                    <a:pt x="58" y="152"/>
                  </a:cubicBezTo>
                  <a:cubicBezTo>
                    <a:pt x="58" y="152"/>
                    <a:pt x="58" y="152"/>
                    <a:pt x="58" y="151"/>
                  </a:cubicBezTo>
                  <a:cubicBezTo>
                    <a:pt x="58" y="151"/>
                    <a:pt x="58" y="151"/>
                    <a:pt x="58" y="151"/>
                  </a:cubicBezTo>
                  <a:cubicBezTo>
                    <a:pt x="58" y="151"/>
                    <a:pt x="58" y="152"/>
                    <a:pt x="58"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1"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7" y="155"/>
                    <a:pt x="17" y="156"/>
                    <a:pt x="17" y="156"/>
                  </a:cubicBezTo>
                  <a:cubicBezTo>
                    <a:pt x="17" y="156"/>
                    <a:pt x="18" y="157"/>
                    <a:pt x="18" y="157"/>
                  </a:cubicBezTo>
                  <a:cubicBezTo>
                    <a:pt x="18" y="158"/>
                    <a:pt x="18" y="158"/>
                    <a:pt x="18" y="159"/>
                  </a:cubicBezTo>
                  <a:cubicBezTo>
                    <a:pt x="18" y="159"/>
                    <a:pt x="18" y="160"/>
                    <a:pt x="17" y="160"/>
                  </a:cubicBezTo>
                  <a:cubicBezTo>
                    <a:pt x="18" y="160"/>
                    <a:pt x="19" y="159"/>
                    <a:pt x="19" y="158"/>
                  </a:cubicBezTo>
                  <a:cubicBezTo>
                    <a:pt x="19" y="157"/>
                    <a:pt x="19" y="156"/>
                    <a:pt x="19" y="155"/>
                  </a:cubicBezTo>
                  <a:cubicBezTo>
                    <a:pt x="19" y="155"/>
                    <a:pt x="19" y="155"/>
                    <a:pt x="18" y="155"/>
                  </a:cubicBezTo>
                  <a:cubicBezTo>
                    <a:pt x="18" y="155"/>
                    <a:pt x="18" y="155"/>
                    <a:pt x="18" y="155"/>
                  </a:cubicBezTo>
                  <a:close/>
                  <a:moveTo>
                    <a:pt x="37" y="158"/>
                  </a:moveTo>
                  <a:cubicBezTo>
                    <a:pt x="38" y="158"/>
                    <a:pt x="38" y="158"/>
                    <a:pt x="38" y="158"/>
                  </a:cubicBezTo>
                  <a:cubicBezTo>
                    <a:pt x="38" y="158"/>
                    <a:pt x="38" y="157"/>
                    <a:pt x="38" y="157"/>
                  </a:cubicBezTo>
                  <a:cubicBezTo>
                    <a:pt x="38" y="157"/>
                    <a:pt x="38" y="157"/>
                    <a:pt x="38"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6"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7"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7" y="171"/>
                    <a:pt x="27"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2" y="173"/>
                  </a:moveTo>
                  <a:cubicBezTo>
                    <a:pt x="42" y="173"/>
                    <a:pt x="42" y="173"/>
                    <a:pt x="42" y="173"/>
                  </a:cubicBezTo>
                  <a:cubicBezTo>
                    <a:pt x="42" y="173"/>
                    <a:pt x="43" y="173"/>
                    <a:pt x="43" y="173"/>
                  </a:cubicBezTo>
                  <a:cubicBezTo>
                    <a:pt x="42" y="173"/>
                    <a:pt x="42" y="173"/>
                    <a:pt x="42" y="173"/>
                  </a:cubicBezTo>
                  <a:cubicBezTo>
                    <a:pt x="42" y="173"/>
                    <a:pt x="42" y="173"/>
                    <a:pt x="42" y="173"/>
                  </a:cubicBezTo>
                  <a:close/>
                  <a:moveTo>
                    <a:pt x="2" y="173"/>
                  </a:moveTo>
                  <a:cubicBezTo>
                    <a:pt x="2" y="173"/>
                    <a:pt x="1" y="173"/>
                    <a:pt x="1" y="174"/>
                  </a:cubicBezTo>
                  <a:cubicBezTo>
                    <a:pt x="0" y="175"/>
                    <a:pt x="1" y="175"/>
                    <a:pt x="1" y="175"/>
                  </a:cubicBezTo>
                  <a:cubicBezTo>
                    <a:pt x="1" y="175"/>
                    <a:pt x="2"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20" y="179"/>
                    <a:pt x="120" y="178"/>
                  </a:cubicBezTo>
                  <a:cubicBezTo>
                    <a:pt x="120" y="178"/>
                    <a:pt x="120" y="177"/>
                    <a:pt x="121"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9" y="181"/>
                    <a:pt x="28" y="181"/>
                    <a:pt x="28" y="181"/>
                  </a:cubicBezTo>
                  <a:cubicBezTo>
                    <a:pt x="28" y="181"/>
                    <a:pt x="27" y="181"/>
                    <a:pt x="27" y="181"/>
                  </a:cubicBezTo>
                  <a:cubicBezTo>
                    <a:pt x="27" y="181"/>
                    <a:pt x="26" y="181"/>
                    <a:pt x="26" y="180"/>
                  </a:cubicBezTo>
                  <a:cubicBezTo>
                    <a:pt x="26" y="180"/>
                    <a:pt x="26"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5"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9" y="183"/>
                    <a:pt x="9" y="183"/>
                  </a:cubicBezTo>
                  <a:cubicBezTo>
                    <a:pt x="9" y="183"/>
                    <a:pt x="10"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9" y="183"/>
                  </a:cubicBezTo>
                  <a:cubicBezTo>
                    <a:pt x="69" y="183"/>
                    <a:pt x="69" y="183"/>
                    <a:pt x="69" y="182"/>
                  </a:cubicBezTo>
                  <a:cubicBezTo>
                    <a:pt x="69" y="183"/>
                    <a:pt x="69" y="182"/>
                    <a:pt x="69"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5" y="183"/>
                  </a:cubicBezTo>
                  <a:cubicBezTo>
                    <a:pt x="74" y="183"/>
                    <a:pt x="74" y="183"/>
                    <a:pt x="74" y="183"/>
                  </a:cubicBezTo>
                  <a:close/>
                  <a:moveTo>
                    <a:pt x="14"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4"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1" y="184"/>
                  </a:cubicBezTo>
                  <a:cubicBezTo>
                    <a:pt x="70" y="185"/>
                    <a:pt x="69" y="185"/>
                    <a:pt x="69" y="186"/>
                  </a:cubicBezTo>
                  <a:cubicBezTo>
                    <a:pt x="70" y="186"/>
                    <a:pt x="70" y="186"/>
                    <a:pt x="70" y="186"/>
                  </a:cubicBezTo>
                  <a:cubicBezTo>
                    <a:pt x="70" y="185"/>
                    <a:pt x="71" y="185"/>
                    <a:pt x="71" y="185"/>
                  </a:cubicBezTo>
                  <a:cubicBezTo>
                    <a:pt x="71" y="186"/>
                    <a:pt x="71" y="186"/>
                    <a:pt x="72" y="185"/>
                  </a:cubicBezTo>
                  <a:cubicBezTo>
                    <a:pt x="72" y="185"/>
                    <a:pt x="72" y="185"/>
                    <a:pt x="72" y="184"/>
                  </a:cubicBezTo>
                  <a:close/>
                  <a:moveTo>
                    <a:pt x="2" y="186"/>
                  </a:moveTo>
                  <a:cubicBezTo>
                    <a:pt x="2" y="186"/>
                    <a:pt x="2" y="186"/>
                    <a:pt x="2" y="186"/>
                  </a:cubicBezTo>
                  <a:cubicBezTo>
                    <a:pt x="3" y="186"/>
                    <a:pt x="3" y="186"/>
                    <a:pt x="3" y="185"/>
                  </a:cubicBezTo>
                  <a:cubicBezTo>
                    <a:pt x="3" y="186"/>
                    <a:pt x="2"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6"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5" y="187"/>
                    <a:pt x="35" y="188"/>
                  </a:cubicBezTo>
                  <a:close/>
                  <a:moveTo>
                    <a:pt x="11" y="188"/>
                  </a:moveTo>
                  <a:cubicBezTo>
                    <a:pt x="11" y="188"/>
                    <a:pt x="12"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6"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3" y="191"/>
                    <a:pt x="43" y="191"/>
                    <a:pt x="44" y="191"/>
                  </a:cubicBezTo>
                  <a:cubicBezTo>
                    <a:pt x="44" y="190"/>
                    <a:pt x="45" y="189"/>
                    <a:pt x="46" y="189"/>
                  </a:cubicBezTo>
                  <a:close/>
                  <a:moveTo>
                    <a:pt x="15" y="190"/>
                  </a:moveTo>
                  <a:lnTo>
                    <a:pt x="15" y="190"/>
                  </a:lnTo>
                  <a:lnTo>
                    <a:pt x="15" y="189"/>
                  </a:lnTo>
                  <a:lnTo>
                    <a:pt x="15" y="189"/>
                  </a:lnTo>
                  <a:lnTo>
                    <a:pt x="15"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10" y="194"/>
                    <a:pt x="10"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2"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2"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20" y="207"/>
                    <a:pt x="120" y="207"/>
                    <a:pt x="121" y="207"/>
                  </a:cubicBezTo>
                  <a:cubicBezTo>
                    <a:pt x="121" y="206"/>
                    <a:pt x="121" y="206"/>
                    <a:pt x="121" y="206"/>
                  </a:cubicBezTo>
                  <a:cubicBezTo>
                    <a:pt x="121" y="205"/>
                    <a:pt x="120" y="205"/>
                    <a:pt x="120" y="205"/>
                  </a:cubicBezTo>
                  <a:cubicBezTo>
                    <a:pt x="120" y="205"/>
                    <a:pt x="119" y="205"/>
                    <a:pt x="119" y="205"/>
                  </a:cubicBezTo>
                  <a:cubicBezTo>
                    <a:pt x="119" y="205"/>
                    <a:pt x="119"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6"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10" y="4"/>
                    <a:pt x="110" y="4"/>
                  </a:cubicBezTo>
                  <a:close/>
                  <a:moveTo>
                    <a:pt x="32" y="202"/>
                  </a:moveTo>
                  <a:cubicBezTo>
                    <a:pt x="32" y="203"/>
                    <a:pt x="31" y="203"/>
                    <a:pt x="31" y="203"/>
                  </a:cubicBezTo>
                  <a:cubicBezTo>
                    <a:pt x="30" y="202"/>
                    <a:pt x="30" y="202"/>
                    <a:pt x="29" y="202"/>
                  </a:cubicBezTo>
                  <a:cubicBezTo>
                    <a:pt x="29" y="203"/>
                    <a:pt x="29" y="204"/>
                    <a:pt x="30"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3" y="205"/>
                    <a:pt x="33" y="205"/>
                    <a:pt x="33" y="205"/>
                  </a:cubicBezTo>
                  <a:cubicBezTo>
                    <a:pt x="33" y="205"/>
                    <a:pt x="33" y="204"/>
                    <a:pt x="33" y="204"/>
                  </a:cubicBezTo>
                  <a:cubicBezTo>
                    <a:pt x="33" y="204"/>
                    <a:pt x="33" y="204"/>
                    <a:pt x="33" y="204"/>
                  </a:cubicBezTo>
                  <a:cubicBezTo>
                    <a:pt x="33" y="204"/>
                    <a:pt x="34" y="204"/>
                    <a:pt x="34" y="204"/>
                  </a:cubicBezTo>
                  <a:cubicBezTo>
                    <a:pt x="34"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6" y="200"/>
                    <a:pt x="36" y="199"/>
                  </a:cubicBezTo>
                  <a:cubicBezTo>
                    <a:pt x="36" y="199"/>
                    <a:pt x="36" y="199"/>
                    <a:pt x="36" y="199"/>
                  </a:cubicBezTo>
                  <a:cubicBezTo>
                    <a:pt x="36" y="199"/>
                    <a:pt x="36" y="199"/>
                    <a:pt x="37" y="199"/>
                  </a:cubicBezTo>
                  <a:cubicBezTo>
                    <a:pt x="37" y="200"/>
                    <a:pt x="38" y="200"/>
                    <a:pt x="38" y="200"/>
                  </a:cubicBezTo>
                  <a:cubicBezTo>
                    <a:pt x="38" y="200"/>
                    <a:pt x="38" y="200"/>
                    <a:pt x="38" y="201"/>
                  </a:cubicBezTo>
                  <a:cubicBezTo>
                    <a:pt x="37" y="201"/>
                    <a:pt x="36" y="201"/>
                    <a:pt x="35" y="201"/>
                  </a:cubicBezTo>
                  <a:cubicBezTo>
                    <a:pt x="35" y="201"/>
                    <a:pt x="34" y="201"/>
                    <a:pt x="33" y="201"/>
                  </a:cubicBezTo>
                  <a:cubicBezTo>
                    <a:pt x="34" y="201"/>
                    <a:pt x="34" y="202"/>
                    <a:pt x="35" y="203"/>
                  </a:cubicBezTo>
                  <a:cubicBezTo>
                    <a:pt x="36" y="203"/>
                    <a:pt x="37" y="204"/>
                    <a:pt x="37" y="205"/>
                  </a:cubicBezTo>
                  <a:cubicBezTo>
                    <a:pt x="37" y="205"/>
                    <a:pt x="37" y="205"/>
                    <a:pt x="37" y="205"/>
                  </a:cubicBezTo>
                  <a:cubicBezTo>
                    <a:pt x="38" y="205"/>
                    <a:pt x="38" y="206"/>
                    <a:pt x="38" y="206"/>
                  </a:cubicBezTo>
                  <a:cubicBezTo>
                    <a:pt x="38" y="207"/>
                    <a:pt x="39" y="207"/>
                    <a:pt x="39" y="208"/>
                  </a:cubicBezTo>
                  <a:cubicBezTo>
                    <a:pt x="39" y="208"/>
                    <a:pt x="39" y="208"/>
                    <a:pt x="39" y="208"/>
                  </a:cubicBezTo>
                  <a:cubicBezTo>
                    <a:pt x="39" y="207"/>
                    <a:pt x="40" y="207"/>
                    <a:pt x="40" y="207"/>
                  </a:cubicBezTo>
                  <a:cubicBezTo>
                    <a:pt x="40" y="207"/>
                    <a:pt x="40"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5"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5" y="212"/>
                    <a:pt x="44" y="212"/>
                  </a:cubicBezTo>
                  <a:cubicBezTo>
                    <a:pt x="44" y="212"/>
                    <a:pt x="44" y="213"/>
                    <a:pt x="44" y="213"/>
                  </a:cubicBezTo>
                  <a:cubicBezTo>
                    <a:pt x="43" y="213"/>
                    <a:pt x="42" y="212"/>
                    <a:pt x="43" y="211"/>
                  </a:cubicBezTo>
                  <a:cubicBezTo>
                    <a:pt x="43" y="211"/>
                    <a:pt x="43" y="211"/>
                    <a:pt x="43" y="211"/>
                  </a:cubicBezTo>
                  <a:cubicBezTo>
                    <a:pt x="43" y="211"/>
                    <a:pt x="42" y="211"/>
                    <a:pt x="42" y="211"/>
                  </a:cubicBezTo>
                  <a:cubicBezTo>
                    <a:pt x="42" y="211"/>
                    <a:pt x="42" y="211"/>
                    <a:pt x="42" y="211"/>
                  </a:cubicBezTo>
                  <a:cubicBezTo>
                    <a:pt x="42"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8" y="209"/>
                    <a:pt x="37" y="208"/>
                    <a:pt x="36" y="208"/>
                  </a:cubicBezTo>
                  <a:cubicBezTo>
                    <a:pt x="36" y="209"/>
                    <a:pt x="36" y="209"/>
                    <a:pt x="36" y="209"/>
                  </a:cubicBezTo>
                  <a:cubicBezTo>
                    <a:pt x="37" y="209"/>
                    <a:pt x="37" y="209"/>
                    <a:pt x="37" y="209"/>
                  </a:cubicBezTo>
                  <a:cubicBezTo>
                    <a:pt x="37" y="209"/>
                    <a:pt x="38"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30"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7" y="207"/>
                    <a:pt x="27" y="208"/>
                    <a:pt x="28" y="208"/>
                  </a:cubicBezTo>
                  <a:cubicBezTo>
                    <a:pt x="28" y="208"/>
                    <a:pt x="27" y="209"/>
                    <a:pt x="27" y="209"/>
                  </a:cubicBezTo>
                  <a:cubicBezTo>
                    <a:pt x="27" y="209"/>
                    <a:pt x="26" y="208"/>
                    <a:pt x="26" y="208"/>
                  </a:cubicBezTo>
                  <a:cubicBezTo>
                    <a:pt x="25" y="208"/>
                    <a:pt x="25" y="209"/>
                    <a:pt x="24" y="209"/>
                  </a:cubicBezTo>
                  <a:cubicBezTo>
                    <a:pt x="24" y="209"/>
                    <a:pt x="24" y="209"/>
                    <a:pt x="24" y="210"/>
                  </a:cubicBezTo>
                  <a:cubicBezTo>
                    <a:pt x="22" y="209"/>
                    <a:pt x="21" y="209"/>
                    <a:pt x="21" y="208"/>
                  </a:cubicBezTo>
                  <a:cubicBezTo>
                    <a:pt x="20" y="208"/>
                    <a:pt x="20" y="209"/>
                    <a:pt x="20" y="209"/>
                  </a:cubicBezTo>
                  <a:cubicBezTo>
                    <a:pt x="20" y="210"/>
                    <a:pt x="19" y="210"/>
                    <a:pt x="18" y="209"/>
                  </a:cubicBezTo>
                  <a:cubicBezTo>
                    <a:pt x="18" y="208"/>
                    <a:pt x="18" y="208"/>
                    <a:pt x="19"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7" y="206"/>
                  </a:cubicBezTo>
                  <a:cubicBezTo>
                    <a:pt x="17" y="206"/>
                    <a:pt x="17" y="206"/>
                    <a:pt x="17" y="206"/>
                  </a:cubicBezTo>
                  <a:cubicBezTo>
                    <a:pt x="17" y="206"/>
                    <a:pt x="17" y="206"/>
                    <a:pt x="18"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1" y="203"/>
                  </a:cubicBezTo>
                  <a:cubicBezTo>
                    <a:pt x="21" y="203"/>
                    <a:pt x="21" y="203"/>
                    <a:pt x="21" y="203"/>
                  </a:cubicBezTo>
                  <a:cubicBezTo>
                    <a:pt x="21" y="203"/>
                    <a:pt x="21" y="203"/>
                    <a:pt x="21" y="202"/>
                  </a:cubicBezTo>
                  <a:cubicBezTo>
                    <a:pt x="22" y="202"/>
                    <a:pt x="22" y="202"/>
                    <a:pt x="23" y="202"/>
                  </a:cubicBezTo>
                  <a:cubicBezTo>
                    <a:pt x="23" y="201"/>
                    <a:pt x="24" y="201"/>
                    <a:pt x="25" y="201"/>
                  </a:cubicBezTo>
                  <a:cubicBezTo>
                    <a:pt x="25" y="201"/>
                    <a:pt x="24" y="200"/>
                    <a:pt x="24" y="200"/>
                  </a:cubicBezTo>
                  <a:cubicBezTo>
                    <a:pt x="23" y="201"/>
                    <a:pt x="23" y="201"/>
                    <a:pt x="22" y="201"/>
                  </a:cubicBezTo>
                  <a:cubicBezTo>
                    <a:pt x="22" y="201"/>
                    <a:pt x="21" y="201"/>
                    <a:pt x="21" y="201"/>
                  </a:cubicBezTo>
                  <a:cubicBezTo>
                    <a:pt x="20" y="201"/>
                    <a:pt x="20" y="201"/>
                    <a:pt x="20" y="200"/>
                  </a:cubicBezTo>
                  <a:cubicBezTo>
                    <a:pt x="19" y="200"/>
                    <a:pt x="18" y="201"/>
                    <a:pt x="19" y="203"/>
                  </a:cubicBezTo>
                  <a:lnTo>
                    <a:pt x="16" y="203"/>
                  </a:lnTo>
                  <a:cubicBezTo>
                    <a:pt x="16" y="203"/>
                    <a:pt x="17" y="203"/>
                    <a:pt x="17" y="202"/>
                  </a:cubicBezTo>
                  <a:cubicBezTo>
                    <a:pt x="18" y="202"/>
                    <a:pt x="18" y="202"/>
                    <a:pt x="17" y="201"/>
                  </a:cubicBezTo>
                  <a:cubicBezTo>
                    <a:pt x="17" y="201"/>
                    <a:pt x="17" y="201"/>
                    <a:pt x="17" y="202"/>
                  </a:cubicBezTo>
                  <a:cubicBezTo>
                    <a:pt x="16" y="202"/>
                    <a:pt x="16" y="203"/>
                    <a:pt x="16" y="203"/>
                  </a:cubicBezTo>
                  <a:cubicBezTo>
                    <a:pt x="16" y="203"/>
                    <a:pt x="16" y="204"/>
                    <a:pt x="15" y="204"/>
                  </a:cubicBezTo>
                  <a:cubicBezTo>
                    <a:pt x="15" y="204"/>
                    <a:pt x="15" y="204"/>
                    <a:pt x="15" y="203"/>
                  </a:cubicBezTo>
                  <a:cubicBezTo>
                    <a:pt x="14" y="203"/>
                    <a:pt x="14" y="203"/>
                    <a:pt x="15"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5" y="201"/>
                    <a:pt x="15" y="201"/>
                  </a:cubicBezTo>
                  <a:cubicBezTo>
                    <a:pt x="15" y="200"/>
                    <a:pt x="15" y="200"/>
                    <a:pt x="15" y="200"/>
                  </a:cubicBezTo>
                  <a:cubicBezTo>
                    <a:pt x="15" y="200"/>
                    <a:pt x="15" y="200"/>
                    <a:pt x="15" y="200"/>
                  </a:cubicBezTo>
                  <a:cubicBezTo>
                    <a:pt x="16" y="200"/>
                    <a:pt x="16" y="200"/>
                    <a:pt x="16" y="199"/>
                  </a:cubicBezTo>
                  <a:cubicBezTo>
                    <a:pt x="15" y="199"/>
                    <a:pt x="15" y="199"/>
                    <a:pt x="15" y="199"/>
                  </a:cubicBezTo>
                  <a:cubicBezTo>
                    <a:pt x="15" y="199"/>
                    <a:pt x="15" y="199"/>
                    <a:pt x="15" y="199"/>
                  </a:cubicBezTo>
                  <a:cubicBezTo>
                    <a:pt x="14" y="199"/>
                    <a:pt x="14" y="199"/>
                    <a:pt x="15" y="198"/>
                  </a:cubicBezTo>
                  <a:cubicBezTo>
                    <a:pt x="15" y="198"/>
                    <a:pt x="15" y="199"/>
                    <a:pt x="16" y="199"/>
                  </a:cubicBezTo>
                  <a:cubicBezTo>
                    <a:pt x="16" y="199"/>
                    <a:pt x="17" y="199"/>
                    <a:pt x="18" y="199"/>
                  </a:cubicBezTo>
                  <a:cubicBezTo>
                    <a:pt x="18" y="199"/>
                    <a:pt x="19" y="199"/>
                    <a:pt x="20" y="199"/>
                  </a:cubicBezTo>
                  <a:cubicBezTo>
                    <a:pt x="20" y="199"/>
                    <a:pt x="21" y="199"/>
                    <a:pt x="21" y="199"/>
                  </a:cubicBezTo>
                  <a:cubicBezTo>
                    <a:pt x="21" y="198"/>
                    <a:pt x="21" y="198"/>
                    <a:pt x="21" y="198"/>
                  </a:cubicBezTo>
                  <a:cubicBezTo>
                    <a:pt x="20" y="198"/>
                    <a:pt x="20" y="198"/>
                    <a:pt x="20" y="198"/>
                  </a:cubicBezTo>
                  <a:cubicBezTo>
                    <a:pt x="20" y="198"/>
                    <a:pt x="20" y="198"/>
                    <a:pt x="20" y="198"/>
                  </a:cubicBezTo>
                  <a:cubicBezTo>
                    <a:pt x="19" y="198"/>
                    <a:pt x="19" y="198"/>
                    <a:pt x="20" y="198"/>
                  </a:cubicBezTo>
                  <a:cubicBezTo>
                    <a:pt x="21" y="197"/>
                    <a:pt x="21" y="197"/>
                    <a:pt x="22" y="197"/>
                  </a:cubicBezTo>
                  <a:cubicBezTo>
                    <a:pt x="22" y="197"/>
                    <a:pt x="23" y="198"/>
                    <a:pt x="23" y="199"/>
                  </a:cubicBezTo>
                  <a:cubicBezTo>
                    <a:pt x="24" y="199"/>
                    <a:pt x="24" y="198"/>
                    <a:pt x="24" y="198"/>
                  </a:cubicBezTo>
                  <a:cubicBezTo>
                    <a:pt x="24" y="197"/>
                    <a:pt x="24"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1" y="197"/>
                  </a:cubicBezTo>
                  <a:cubicBezTo>
                    <a:pt x="20" y="197"/>
                    <a:pt x="20" y="197"/>
                    <a:pt x="20" y="197"/>
                  </a:cubicBezTo>
                  <a:cubicBezTo>
                    <a:pt x="20" y="197"/>
                    <a:pt x="20" y="196"/>
                    <a:pt x="20" y="195"/>
                  </a:cubicBezTo>
                  <a:cubicBezTo>
                    <a:pt x="20" y="196"/>
                    <a:pt x="20" y="196"/>
                    <a:pt x="20" y="196"/>
                  </a:cubicBezTo>
                  <a:cubicBezTo>
                    <a:pt x="21"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5" y="192"/>
                    <a:pt x="24" y="192"/>
                    <a:pt x="24" y="192"/>
                  </a:cubicBezTo>
                  <a:cubicBezTo>
                    <a:pt x="24" y="192"/>
                    <a:pt x="24" y="192"/>
                    <a:pt x="24" y="192"/>
                  </a:cubicBezTo>
                  <a:cubicBezTo>
                    <a:pt x="24" y="192"/>
                    <a:pt x="24" y="191"/>
                    <a:pt x="24" y="191"/>
                  </a:cubicBezTo>
                  <a:cubicBezTo>
                    <a:pt x="24" y="191"/>
                    <a:pt x="25" y="192"/>
                    <a:pt x="25" y="192"/>
                  </a:cubicBezTo>
                  <a:cubicBezTo>
                    <a:pt x="25" y="192"/>
                    <a:pt x="26" y="192"/>
                    <a:pt x="27" y="191"/>
                  </a:cubicBezTo>
                  <a:cubicBezTo>
                    <a:pt x="26" y="192"/>
                    <a:pt x="27" y="192"/>
                    <a:pt x="27" y="192"/>
                  </a:cubicBezTo>
                  <a:cubicBezTo>
                    <a:pt x="27" y="193"/>
                    <a:pt x="27" y="193"/>
                    <a:pt x="27" y="193"/>
                  </a:cubicBezTo>
                  <a:cubicBezTo>
                    <a:pt x="28" y="193"/>
                    <a:pt x="28" y="193"/>
                    <a:pt x="28" y="193"/>
                  </a:cubicBezTo>
                  <a:cubicBezTo>
                    <a:pt x="28" y="192"/>
                    <a:pt x="28" y="192"/>
                    <a:pt x="28" y="191"/>
                  </a:cubicBezTo>
                  <a:cubicBezTo>
                    <a:pt x="28" y="192"/>
                    <a:pt x="28" y="192"/>
                    <a:pt x="29" y="193"/>
                  </a:cubicBezTo>
                  <a:cubicBezTo>
                    <a:pt x="29" y="194"/>
                    <a:pt x="29" y="194"/>
                    <a:pt x="30" y="194"/>
                  </a:cubicBezTo>
                  <a:cubicBezTo>
                    <a:pt x="30" y="195"/>
                    <a:pt x="29" y="195"/>
                    <a:pt x="29" y="195"/>
                  </a:cubicBezTo>
                  <a:cubicBezTo>
                    <a:pt x="28" y="194"/>
                    <a:pt x="28" y="194"/>
                    <a:pt x="27" y="195"/>
                  </a:cubicBezTo>
                  <a:cubicBezTo>
                    <a:pt x="27" y="195"/>
                    <a:pt x="28" y="195"/>
                    <a:pt x="28" y="195"/>
                  </a:cubicBezTo>
                  <a:cubicBezTo>
                    <a:pt x="28" y="195"/>
                    <a:pt x="29" y="196"/>
                    <a:pt x="28" y="197"/>
                  </a:cubicBezTo>
                  <a:cubicBezTo>
                    <a:pt x="28" y="196"/>
                    <a:pt x="27" y="196"/>
                    <a:pt x="27" y="196"/>
                  </a:cubicBezTo>
                  <a:cubicBezTo>
                    <a:pt x="27" y="195"/>
                    <a:pt x="26" y="195"/>
                    <a:pt x="26" y="196"/>
                  </a:cubicBezTo>
                  <a:cubicBezTo>
                    <a:pt x="27" y="196"/>
                    <a:pt x="27" y="196"/>
                    <a:pt x="27"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200"/>
                    <a:pt x="26" y="200"/>
                  </a:cubicBezTo>
                  <a:cubicBezTo>
                    <a:pt x="27" y="200"/>
                    <a:pt x="27" y="200"/>
                    <a:pt x="28" y="200"/>
                  </a:cubicBezTo>
                  <a:cubicBezTo>
                    <a:pt x="29"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7"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5" y="195"/>
                    <a:pt x="25" y="195"/>
                    <a:pt x="25" y="195"/>
                  </a:cubicBezTo>
                  <a:close/>
                  <a:moveTo>
                    <a:pt x="24" y="197"/>
                  </a:moveTo>
                  <a:cubicBezTo>
                    <a:pt x="24" y="197"/>
                    <a:pt x="25" y="196"/>
                    <a:pt x="25" y="196"/>
                  </a:cubicBezTo>
                  <a:cubicBezTo>
                    <a:pt x="25" y="196"/>
                    <a:pt x="25" y="196"/>
                    <a:pt x="25" y="196"/>
                  </a:cubicBezTo>
                  <a:cubicBezTo>
                    <a:pt x="25" y="196"/>
                    <a:pt x="25" y="196"/>
                    <a:pt x="25" y="196"/>
                  </a:cubicBezTo>
                  <a:cubicBezTo>
                    <a:pt x="24" y="196"/>
                    <a:pt x="24" y="196"/>
                    <a:pt x="24" y="197"/>
                  </a:cubicBezTo>
                  <a:close/>
                  <a:moveTo>
                    <a:pt x="22" y="200"/>
                  </a:moveTo>
                  <a:cubicBezTo>
                    <a:pt x="22" y="200"/>
                    <a:pt x="23"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8" y="200"/>
                    <a:pt x="18" y="200"/>
                    <a:pt x="18" y="200"/>
                  </a:cubicBezTo>
                  <a:cubicBezTo>
                    <a:pt x="17" y="200"/>
                    <a:pt x="17" y="200"/>
                    <a:pt x="17" y="200"/>
                  </a:cubicBezTo>
                  <a:cubicBezTo>
                    <a:pt x="17" y="199"/>
                    <a:pt x="16" y="199"/>
                    <a:pt x="16" y="199"/>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7"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20" y="205"/>
                  </a:moveTo>
                  <a:cubicBezTo>
                    <a:pt x="20" y="205"/>
                    <a:pt x="20" y="206"/>
                    <a:pt x="20" y="206"/>
                  </a:cubicBezTo>
                  <a:cubicBezTo>
                    <a:pt x="19" y="207"/>
                    <a:pt x="19" y="207"/>
                    <a:pt x="20" y="207"/>
                  </a:cubicBezTo>
                  <a:cubicBezTo>
                    <a:pt x="20" y="207"/>
                    <a:pt x="20" y="206"/>
                    <a:pt x="20" y="206"/>
                  </a:cubicBezTo>
                  <a:cubicBezTo>
                    <a:pt x="20" y="207"/>
                    <a:pt x="21" y="207"/>
                    <a:pt x="21" y="207"/>
                  </a:cubicBezTo>
                  <a:cubicBezTo>
                    <a:pt x="22" y="206"/>
                    <a:pt x="22" y="206"/>
                    <a:pt x="22" y="205"/>
                  </a:cubicBezTo>
                  <a:cubicBezTo>
                    <a:pt x="21" y="205"/>
                    <a:pt x="20" y="205"/>
                    <a:pt x="20"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7" y="206"/>
                  </a:cubicBezTo>
                  <a:cubicBezTo>
                    <a:pt x="36" y="206"/>
                    <a:pt x="36" y="205"/>
                    <a:pt x="36" y="205"/>
                  </a:cubicBezTo>
                  <a:cubicBezTo>
                    <a:pt x="36" y="205"/>
                    <a:pt x="35" y="206"/>
                    <a:pt x="35" y="206"/>
                  </a:cubicBezTo>
                  <a:close/>
                  <a:moveTo>
                    <a:pt x="29" y="206"/>
                  </a:moveTo>
                  <a:cubicBezTo>
                    <a:pt x="29" y="206"/>
                    <a:pt x="29" y="206"/>
                    <a:pt x="29" y="206"/>
                  </a:cubicBezTo>
                  <a:cubicBezTo>
                    <a:pt x="30" y="206"/>
                    <a:pt x="30"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4"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3" y="207"/>
                    <a:pt x="22" y="207"/>
                    <a:pt x="22" y="207"/>
                  </a:cubicBezTo>
                  <a:cubicBezTo>
                    <a:pt x="22" y="207"/>
                    <a:pt x="22" y="208"/>
                    <a:pt x="22" y="208"/>
                  </a:cubicBezTo>
                  <a:close/>
                  <a:moveTo>
                    <a:pt x="32" y="208"/>
                  </a:moveTo>
                  <a:cubicBezTo>
                    <a:pt x="32" y="208"/>
                    <a:pt x="32" y="208"/>
                    <a:pt x="33" y="208"/>
                  </a:cubicBezTo>
                  <a:cubicBezTo>
                    <a:pt x="33" y="208"/>
                    <a:pt x="33" y="208"/>
                    <a:pt x="33" y="207"/>
                  </a:cubicBezTo>
                  <a:cubicBezTo>
                    <a:pt x="33" y="207"/>
                    <a:pt x="33" y="207"/>
                    <a:pt x="32" y="207"/>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4" y="208"/>
                    <a:pt x="44" y="208"/>
                  </a:cubicBezTo>
                  <a:cubicBezTo>
                    <a:pt x="44" y="208"/>
                    <a:pt x="44" y="208"/>
                    <a:pt x="43" y="208"/>
                  </a:cubicBezTo>
                  <a:cubicBezTo>
                    <a:pt x="43" y="208"/>
                    <a:pt x="43" y="208"/>
                    <a:pt x="43" y="208"/>
                  </a:cubicBezTo>
                  <a:close/>
                  <a:moveTo>
                    <a:pt x="44" y="209"/>
                  </a:moveTo>
                  <a:cubicBezTo>
                    <a:pt x="44" y="209"/>
                    <a:pt x="45" y="209"/>
                    <a:pt x="45" y="210"/>
                  </a:cubicBezTo>
                  <a:cubicBezTo>
                    <a:pt x="45" y="210"/>
                    <a:pt x="45" y="210"/>
                    <a:pt x="45" y="210"/>
                  </a:cubicBezTo>
                  <a:cubicBezTo>
                    <a:pt x="45" y="210"/>
                    <a:pt x="45" y="210"/>
                    <a:pt x="45" y="209"/>
                  </a:cubicBezTo>
                  <a:cubicBezTo>
                    <a:pt x="46" y="209"/>
                    <a:pt x="46" y="209"/>
                    <a:pt x="46" y="209"/>
                  </a:cubicBezTo>
                  <a:cubicBezTo>
                    <a:pt x="45" y="209"/>
                    <a:pt x="45" y="209"/>
                    <a:pt x="45" y="209"/>
                  </a:cubicBezTo>
                  <a:cubicBezTo>
                    <a:pt x="44" y="209"/>
                    <a:pt x="44" y="209"/>
                    <a:pt x="44" y="209"/>
                  </a:cubicBezTo>
                  <a:close/>
                  <a:moveTo>
                    <a:pt x="44" y="211"/>
                  </a:moveTo>
                  <a:cubicBezTo>
                    <a:pt x="44" y="211"/>
                    <a:pt x="44" y="211"/>
                    <a:pt x="45" y="211"/>
                  </a:cubicBezTo>
                  <a:cubicBezTo>
                    <a:pt x="45" y="211"/>
                    <a:pt x="45" y="211"/>
                    <a:pt x="45"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40" y="204"/>
                    <a:pt x="39" y="204"/>
                  </a:cubicBezTo>
                  <a:cubicBezTo>
                    <a:pt x="38" y="204"/>
                    <a:pt x="37" y="203"/>
                    <a:pt x="36" y="203"/>
                  </a:cubicBezTo>
                  <a:cubicBezTo>
                    <a:pt x="36" y="203"/>
                    <a:pt x="36" y="203"/>
                    <a:pt x="36" y="203"/>
                  </a:cubicBezTo>
                  <a:cubicBezTo>
                    <a:pt x="37" y="203"/>
                    <a:pt x="37" y="202"/>
                    <a:pt x="37" y="202"/>
                  </a:cubicBezTo>
                  <a:cubicBezTo>
                    <a:pt x="38" y="202"/>
                    <a:pt x="38" y="202"/>
                    <a:pt x="38" y="201"/>
                  </a:cubicBezTo>
                  <a:cubicBezTo>
                    <a:pt x="38" y="201"/>
                    <a:pt x="38" y="201"/>
                    <a:pt x="38" y="201"/>
                  </a:cubicBezTo>
                  <a:cubicBezTo>
                    <a:pt x="38" y="200"/>
                    <a:pt x="39" y="200"/>
                    <a:pt x="40" y="200"/>
                  </a:cubicBezTo>
                  <a:cubicBezTo>
                    <a:pt x="40" y="199"/>
                    <a:pt x="41" y="199"/>
                    <a:pt x="41" y="198"/>
                  </a:cubicBezTo>
                  <a:cubicBezTo>
                    <a:pt x="41" y="198"/>
                    <a:pt x="42" y="198"/>
                    <a:pt x="42" y="199"/>
                  </a:cubicBezTo>
                  <a:cubicBezTo>
                    <a:pt x="42" y="199"/>
                    <a:pt x="42" y="199"/>
                    <a:pt x="41" y="199"/>
                  </a:cubicBezTo>
                  <a:cubicBezTo>
                    <a:pt x="41" y="199"/>
                    <a:pt x="41" y="200"/>
                    <a:pt x="41" y="201"/>
                  </a:cubicBezTo>
                  <a:cubicBezTo>
                    <a:pt x="40" y="201"/>
                    <a:pt x="40" y="201"/>
                    <a:pt x="39" y="202"/>
                  </a:cubicBezTo>
                  <a:cubicBezTo>
                    <a:pt x="39" y="202"/>
                    <a:pt x="39" y="203"/>
                    <a:pt x="40" y="203"/>
                  </a:cubicBezTo>
                  <a:cubicBezTo>
                    <a:pt x="40" y="203"/>
                    <a:pt x="40" y="203"/>
                    <a:pt x="40" y="204"/>
                  </a:cubicBezTo>
                  <a:cubicBezTo>
                    <a:pt x="41" y="204"/>
                    <a:pt x="42" y="204"/>
                    <a:pt x="42" y="203"/>
                  </a:cubicBezTo>
                  <a:cubicBezTo>
                    <a:pt x="43"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9"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6" y="196"/>
                    <a:pt x="15" y="197"/>
                  </a:cubicBezTo>
                  <a:cubicBezTo>
                    <a:pt x="15" y="196"/>
                    <a:pt x="14" y="196"/>
                    <a:pt x="14" y="196"/>
                  </a:cubicBezTo>
                  <a:cubicBezTo>
                    <a:pt x="15" y="196"/>
                    <a:pt x="15" y="196"/>
                    <a:pt x="15" y="196"/>
                  </a:cubicBezTo>
                  <a:cubicBezTo>
                    <a:pt x="15" y="196"/>
                    <a:pt x="16" y="196"/>
                    <a:pt x="16" y="196"/>
                  </a:cubicBezTo>
                  <a:cubicBezTo>
                    <a:pt x="17"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1"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1" name="Freeform 77">
              <a:extLst>
                <a:ext uri="{FF2B5EF4-FFF2-40B4-BE49-F238E27FC236}">
                  <a16:creationId xmlns:a16="http://schemas.microsoft.com/office/drawing/2014/main" id="{57FA260B-3C49-4A61-AFDF-5912C9958227}"/>
                </a:ext>
              </a:extLst>
            </p:cNvPr>
            <p:cNvSpPr>
              <a:spLocks noEditPoints="1"/>
            </p:cNvSpPr>
            <p:nvPr/>
          </p:nvSpPr>
          <p:spPr bwMode="auto">
            <a:xfrm>
              <a:off x="4703976" y="3086699"/>
              <a:ext cx="101581" cy="177767"/>
            </a:xfrm>
            <a:custGeom>
              <a:avLst/>
              <a:gdLst>
                <a:gd name="T0" fmla="*/ 39 w 121"/>
                <a:gd name="T1" fmla="*/ 139 h 213"/>
                <a:gd name="T2" fmla="*/ 33 w 121"/>
                <a:gd name="T3" fmla="*/ 144 h 213"/>
                <a:gd name="T4" fmla="*/ 45 w 121"/>
                <a:gd name="T5" fmla="*/ 167 h 213"/>
                <a:gd name="T6" fmla="*/ 77 w 121"/>
                <a:gd name="T7" fmla="*/ 209 h 213"/>
                <a:gd name="T8" fmla="*/ 59 w 121"/>
                <a:gd name="T9" fmla="*/ 208 h 213"/>
                <a:gd name="T10" fmla="*/ 68 w 121"/>
                <a:gd name="T11" fmla="*/ 204 h 213"/>
                <a:gd name="T12" fmla="*/ 73 w 121"/>
                <a:gd name="T13" fmla="*/ 199 h 213"/>
                <a:gd name="T14" fmla="*/ 56 w 121"/>
                <a:gd name="T15" fmla="*/ 170 h 213"/>
                <a:gd name="T16" fmla="*/ 63 w 121"/>
                <a:gd name="T17" fmla="*/ 166 h 213"/>
                <a:gd name="T18" fmla="*/ 66 w 121"/>
                <a:gd name="T19" fmla="*/ 163 h 213"/>
                <a:gd name="T20" fmla="*/ 54 w 121"/>
                <a:gd name="T21" fmla="*/ 161 h 213"/>
                <a:gd name="T22" fmla="*/ 60 w 121"/>
                <a:gd name="T23" fmla="*/ 164 h 213"/>
                <a:gd name="T24" fmla="*/ 37 w 121"/>
                <a:gd name="T25" fmla="*/ 159 h 213"/>
                <a:gd name="T26" fmla="*/ 67 w 121"/>
                <a:gd name="T27" fmla="*/ 159 h 213"/>
                <a:gd name="T28" fmla="*/ 66 w 121"/>
                <a:gd name="T29" fmla="*/ 151 h 213"/>
                <a:gd name="T30" fmla="*/ 44 w 121"/>
                <a:gd name="T31" fmla="*/ 140 h 213"/>
                <a:gd name="T32" fmla="*/ 66 w 121"/>
                <a:gd name="T33" fmla="*/ 137 h 213"/>
                <a:gd name="T34" fmla="*/ 57 w 121"/>
                <a:gd name="T35" fmla="*/ 136 h 213"/>
                <a:gd name="T36" fmla="*/ 54 w 121"/>
                <a:gd name="T37" fmla="*/ 131 h 213"/>
                <a:gd name="T38" fmla="*/ 63 w 121"/>
                <a:gd name="T39" fmla="*/ 128 h 213"/>
                <a:gd name="T40" fmla="*/ 57 w 121"/>
                <a:gd name="T41" fmla="*/ 124 h 213"/>
                <a:gd name="T42" fmla="*/ 48 w 121"/>
                <a:gd name="T43" fmla="*/ 123 h 213"/>
                <a:gd name="T44" fmla="*/ 70 w 121"/>
                <a:gd name="T45" fmla="*/ 122 h 213"/>
                <a:gd name="T46" fmla="*/ 49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5 w 121"/>
                <a:gd name="T59" fmla="*/ 100 h 213"/>
                <a:gd name="T60" fmla="*/ 85 w 121"/>
                <a:gd name="T61" fmla="*/ 97 h 213"/>
                <a:gd name="T62" fmla="*/ 63 w 121"/>
                <a:gd name="T63" fmla="*/ 91 h 213"/>
                <a:gd name="T64" fmla="*/ 59 w 121"/>
                <a:gd name="T65" fmla="*/ 85 h 213"/>
                <a:gd name="T66" fmla="*/ 44 w 121"/>
                <a:gd name="T67" fmla="*/ 88 h 213"/>
                <a:gd name="T68" fmla="*/ 37 w 121"/>
                <a:gd name="T69" fmla="*/ 78 h 213"/>
                <a:gd name="T70" fmla="*/ 45 w 121"/>
                <a:gd name="T71" fmla="*/ 76 h 213"/>
                <a:gd name="T72" fmla="*/ 52 w 121"/>
                <a:gd name="T73" fmla="*/ 66 h 213"/>
                <a:gd name="T74" fmla="*/ 60 w 121"/>
                <a:gd name="T75" fmla="*/ 65 h 213"/>
                <a:gd name="T76" fmla="*/ 34 w 121"/>
                <a:gd name="T77" fmla="*/ 60 h 213"/>
                <a:gd name="T78" fmla="*/ 88 w 121"/>
                <a:gd name="T79" fmla="*/ 36 h 213"/>
                <a:gd name="T80" fmla="*/ 68 w 121"/>
                <a:gd name="T81" fmla="*/ 21 h 213"/>
                <a:gd name="T82" fmla="*/ 89 w 121"/>
                <a:gd name="T83" fmla="*/ 5 h 213"/>
                <a:gd name="T84" fmla="*/ 102 w 121"/>
                <a:gd name="T85" fmla="*/ 4 h 213"/>
                <a:gd name="T86" fmla="*/ 67 w 121"/>
                <a:gd name="T87" fmla="*/ 3 h 213"/>
                <a:gd name="T88" fmla="*/ 56 w 121"/>
                <a:gd name="T89" fmla="*/ 3 h 213"/>
                <a:gd name="T90" fmla="*/ 116 w 121"/>
                <a:gd name="T91" fmla="*/ 2 h 213"/>
                <a:gd name="T92" fmla="*/ 72 w 121"/>
                <a:gd name="T93" fmla="*/ 3 h 213"/>
                <a:gd name="T94" fmla="*/ 44 w 121"/>
                <a:gd name="T95" fmla="*/ 153 h 213"/>
                <a:gd name="T96" fmla="*/ 56 w 121"/>
                <a:gd name="T97" fmla="*/ 159 h 213"/>
                <a:gd name="T98" fmla="*/ 56 w 121"/>
                <a:gd name="T99" fmla="*/ 149 h 213"/>
                <a:gd name="T100" fmla="*/ 50 w 121"/>
                <a:gd name="T101" fmla="*/ 142 h 213"/>
                <a:gd name="T102" fmla="*/ 43 w 121"/>
                <a:gd name="T103" fmla="*/ 146 h 213"/>
                <a:gd name="T104" fmla="*/ 41 w 121"/>
                <a:gd name="T105" fmla="*/ 144 h 213"/>
                <a:gd name="T106" fmla="*/ 46 w 121"/>
                <a:gd name="T107" fmla="*/ 127 h 213"/>
                <a:gd name="T108" fmla="*/ 33 w 121"/>
                <a:gd name="T109" fmla="*/ 126 h 213"/>
                <a:gd name="T110" fmla="*/ 37 w 121"/>
                <a:gd name="T111" fmla="*/ 87 h 213"/>
                <a:gd name="T112" fmla="*/ 33 w 121"/>
                <a:gd name="T113" fmla="*/ 62 h 213"/>
                <a:gd name="T114" fmla="*/ 41 w 121"/>
                <a:gd name="T115" fmla="*/ 2 h 213"/>
                <a:gd name="T116" fmla="*/ 85 w 121"/>
                <a:gd name="T117" fmla="*/ 4 h 213"/>
                <a:gd name="T118" fmla="*/ 121 w 121"/>
                <a:gd name="T119" fmla="*/ 25 h 213"/>
                <a:gd name="T120" fmla="*/ 38 w 121"/>
                <a:gd name="T121" fmla="*/ 210 h 213"/>
                <a:gd name="T122" fmla="*/ 39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3" y="85"/>
                  </a:cubicBezTo>
                  <a:lnTo>
                    <a:pt x="43" y="85"/>
                  </a:lnTo>
                  <a:cubicBezTo>
                    <a:pt x="43" y="84"/>
                    <a:pt x="43" y="84"/>
                    <a:pt x="43" y="84"/>
                  </a:cubicBezTo>
                  <a:close/>
                  <a:moveTo>
                    <a:pt x="42" y="135"/>
                  </a:moveTo>
                  <a:cubicBezTo>
                    <a:pt x="42" y="135"/>
                    <a:pt x="41" y="135"/>
                    <a:pt x="41" y="135"/>
                  </a:cubicBezTo>
                  <a:cubicBezTo>
                    <a:pt x="41" y="134"/>
                    <a:pt x="41" y="134"/>
                    <a:pt x="41" y="134"/>
                  </a:cubicBezTo>
                  <a:cubicBezTo>
                    <a:pt x="41" y="134"/>
                    <a:pt x="41" y="134"/>
                    <a:pt x="42" y="134"/>
                  </a:cubicBezTo>
                  <a:cubicBezTo>
                    <a:pt x="42" y="134"/>
                    <a:pt x="42" y="134"/>
                    <a:pt x="42" y="134"/>
                  </a:cubicBezTo>
                  <a:cubicBezTo>
                    <a:pt x="43" y="134"/>
                    <a:pt x="43" y="135"/>
                    <a:pt x="42" y="135"/>
                  </a:cubicBezTo>
                  <a:close/>
                  <a:moveTo>
                    <a:pt x="37" y="135"/>
                  </a:moveTo>
                  <a:cubicBezTo>
                    <a:pt x="36" y="136"/>
                    <a:pt x="36" y="136"/>
                    <a:pt x="35" y="136"/>
                  </a:cubicBezTo>
                  <a:cubicBezTo>
                    <a:pt x="35" y="135"/>
                    <a:pt x="35" y="135"/>
                    <a:pt x="35" y="135"/>
                  </a:cubicBezTo>
                  <a:cubicBezTo>
                    <a:pt x="36" y="135"/>
                    <a:pt x="36" y="135"/>
                    <a:pt x="37" y="135"/>
                  </a:cubicBezTo>
                  <a:close/>
                  <a:moveTo>
                    <a:pt x="39" y="136"/>
                  </a:moveTo>
                  <a:cubicBezTo>
                    <a:pt x="39" y="136"/>
                    <a:pt x="39" y="136"/>
                    <a:pt x="39" y="136"/>
                  </a:cubicBezTo>
                  <a:cubicBezTo>
                    <a:pt x="39" y="137"/>
                    <a:pt x="39" y="137"/>
                    <a:pt x="39" y="137"/>
                  </a:cubicBezTo>
                  <a:cubicBezTo>
                    <a:pt x="39" y="137"/>
                    <a:pt x="39" y="137"/>
                    <a:pt x="39" y="137"/>
                  </a:cubicBezTo>
                  <a:cubicBezTo>
                    <a:pt x="39" y="137"/>
                    <a:pt x="38" y="137"/>
                    <a:pt x="38" y="137"/>
                  </a:cubicBezTo>
                  <a:cubicBezTo>
                    <a:pt x="38" y="137"/>
                    <a:pt x="38" y="136"/>
                    <a:pt x="38" y="136"/>
                  </a:cubicBezTo>
                  <a:cubicBezTo>
                    <a:pt x="39" y="136"/>
                    <a:pt x="39" y="136"/>
                    <a:pt x="39" y="136"/>
                  </a:cubicBezTo>
                  <a:close/>
                  <a:moveTo>
                    <a:pt x="35" y="137"/>
                  </a:moveTo>
                  <a:cubicBezTo>
                    <a:pt x="35" y="137"/>
                    <a:pt x="36" y="137"/>
                    <a:pt x="36" y="137"/>
                  </a:cubicBezTo>
                  <a:cubicBezTo>
                    <a:pt x="37" y="137"/>
                    <a:pt x="38" y="137"/>
                    <a:pt x="38" y="137"/>
                  </a:cubicBezTo>
                  <a:cubicBezTo>
                    <a:pt x="38" y="137"/>
                    <a:pt x="38" y="137"/>
                    <a:pt x="39" y="138"/>
                  </a:cubicBezTo>
                  <a:cubicBezTo>
                    <a:pt x="39" y="138"/>
                    <a:pt x="39" y="138"/>
                    <a:pt x="39" y="139"/>
                  </a:cubicBezTo>
                  <a:cubicBezTo>
                    <a:pt x="39" y="139"/>
                    <a:pt x="39" y="139"/>
                    <a:pt x="40" y="139"/>
                  </a:cubicBezTo>
                  <a:cubicBezTo>
                    <a:pt x="40" y="139"/>
                    <a:pt x="40" y="140"/>
                    <a:pt x="39" y="140"/>
                  </a:cubicBezTo>
                  <a:cubicBezTo>
                    <a:pt x="39" y="140"/>
                    <a:pt x="38" y="140"/>
                    <a:pt x="38" y="140"/>
                  </a:cubicBezTo>
                  <a:cubicBezTo>
                    <a:pt x="38" y="139"/>
                    <a:pt x="38" y="139"/>
                    <a:pt x="37" y="139"/>
                  </a:cubicBezTo>
                  <a:cubicBezTo>
                    <a:pt x="37" y="139"/>
                    <a:pt x="37" y="139"/>
                    <a:pt x="37" y="139"/>
                  </a:cubicBezTo>
                  <a:cubicBezTo>
                    <a:pt x="37" y="138"/>
                    <a:pt x="36" y="139"/>
                    <a:pt x="36" y="139"/>
                  </a:cubicBezTo>
                  <a:cubicBezTo>
                    <a:pt x="36" y="139"/>
                    <a:pt x="36" y="140"/>
                    <a:pt x="36" y="140"/>
                  </a:cubicBezTo>
                  <a:cubicBezTo>
                    <a:pt x="36" y="141"/>
                    <a:pt x="36" y="141"/>
                    <a:pt x="37" y="141"/>
                  </a:cubicBezTo>
                  <a:cubicBezTo>
                    <a:pt x="37" y="141"/>
                    <a:pt x="37" y="141"/>
                    <a:pt x="37" y="141"/>
                  </a:cubicBezTo>
                  <a:cubicBezTo>
                    <a:pt x="37" y="141"/>
                    <a:pt x="37" y="141"/>
                    <a:pt x="37" y="141"/>
                  </a:cubicBezTo>
                  <a:cubicBezTo>
                    <a:pt x="38" y="141"/>
                    <a:pt x="38" y="142"/>
                    <a:pt x="38" y="142"/>
                  </a:cubicBezTo>
                  <a:cubicBezTo>
                    <a:pt x="38" y="143"/>
                    <a:pt x="37" y="143"/>
                    <a:pt x="37" y="143"/>
                  </a:cubicBezTo>
                  <a:cubicBezTo>
                    <a:pt x="37" y="144"/>
                    <a:pt x="36" y="144"/>
                    <a:pt x="36" y="144"/>
                  </a:cubicBezTo>
                  <a:cubicBezTo>
                    <a:pt x="36" y="144"/>
                    <a:pt x="35" y="144"/>
                    <a:pt x="35" y="143"/>
                  </a:cubicBezTo>
                  <a:cubicBezTo>
                    <a:pt x="34" y="143"/>
                    <a:pt x="34" y="143"/>
                    <a:pt x="33" y="144"/>
                  </a:cubicBezTo>
                  <a:cubicBezTo>
                    <a:pt x="33" y="143"/>
                    <a:pt x="33" y="143"/>
                    <a:pt x="33" y="142"/>
                  </a:cubicBezTo>
                  <a:cubicBezTo>
                    <a:pt x="33" y="142"/>
                    <a:pt x="33" y="141"/>
                    <a:pt x="34" y="141"/>
                  </a:cubicBezTo>
                  <a:cubicBezTo>
                    <a:pt x="34" y="141"/>
                    <a:pt x="34" y="140"/>
                    <a:pt x="33" y="140"/>
                  </a:cubicBezTo>
                  <a:cubicBezTo>
                    <a:pt x="33" y="140"/>
                    <a:pt x="33" y="139"/>
                    <a:pt x="33" y="139"/>
                  </a:cubicBezTo>
                  <a:cubicBezTo>
                    <a:pt x="34" y="139"/>
                    <a:pt x="35" y="139"/>
                    <a:pt x="35" y="139"/>
                  </a:cubicBezTo>
                  <a:cubicBezTo>
                    <a:pt x="35" y="138"/>
                    <a:pt x="35" y="137"/>
                    <a:pt x="35"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5" y="156"/>
                  </a:moveTo>
                  <a:cubicBezTo>
                    <a:pt x="55" y="156"/>
                    <a:pt x="55" y="157"/>
                    <a:pt x="55" y="157"/>
                  </a:cubicBezTo>
                  <a:cubicBezTo>
                    <a:pt x="55" y="158"/>
                    <a:pt x="54" y="158"/>
                    <a:pt x="54" y="158"/>
                  </a:cubicBezTo>
                  <a:cubicBezTo>
                    <a:pt x="54" y="158"/>
                    <a:pt x="53" y="157"/>
                    <a:pt x="54" y="157"/>
                  </a:cubicBezTo>
                  <a:cubicBezTo>
                    <a:pt x="54" y="156"/>
                    <a:pt x="54" y="156"/>
                    <a:pt x="55" y="156"/>
                  </a:cubicBezTo>
                  <a:close/>
                  <a:moveTo>
                    <a:pt x="33" y="158"/>
                  </a:moveTo>
                  <a:cubicBezTo>
                    <a:pt x="34" y="158"/>
                    <a:pt x="34" y="158"/>
                    <a:pt x="34" y="158"/>
                  </a:cubicBezTo>
                  <a:cubicBezTo>
                    <a:pt x="34" y="159"/>
                    <a:pt x="34" y="159"/>
                    <a:pt x="34" y="159"/>
                  </a:cubicBezTo>
                  <a:cubicBezTo>
                    <a:pt x="35" y="159"/>
                    <a:pt x="35" y="159"/>
                    <a:pt x="36" y="159"/>
                  </a:cubicBezTo>
                  <a:cubicBezTo>
                    <a:pt x="36" y="160"/>
                    <a:pt x="36" y="160"/>
                    <a:pt x="36" y="160"/>
                  </a:cubicBezTo>
                  <a:cubicBezTo>
                    <a:pt x="36" y="161"/>
                    <a:pt x="36" y="162"/>
                    <a:pt x="35" y="161"/>
                  </a:cubicBezTo>
                  <a:cubicBezTo>
                    <a:pt x="35" y="161"/>
                    <a:pt x="34" y="160"/>
                    <a:pt x="33" y="160"/>
                  </a:cubicBezTo>
                  <a:cubicBezTo>
                    <a:pt x="33" y="160"/>
                    <a:pt x="33" y="159"/>
                    <a:pt x="33" y="159"/>
                  </a:cubicBezTo>
                  <a:cubicBezTo>
                    <a:pt x="33" y="158"/>
                    <a:pt x="33" y="158"/>
                    <a:pt x="33" y="158"/>
                  </a:cubicBezTo>
                  <a:close/>
                  <a:moveTo>
                    <a:pt x="53" y="161"/>
                  </a:moveTo>
                  <a:cubicBezTo>
                    <a:pt x="52" y="161"/>
                    <a:pt x="51" y="161"/>
                    <a:pt x="50" y="161"/>
                  </a:cubicBezTo>
                  <a:cubicBezTo>
                    <a:pt x="50" y="161"/>
                    <a:pt x="49" y="161"/>
                    <a:pt x="48" y="161"/>
                  </a:cubicBezTo>
                  <a:cubicBezTo>
                    <a:pt x="48" y="161"/>
                    <a:pt x="48" y="160"/>
                    <a:pt x="49" y="160"/>
                  </a:cubicBezTo>
                  <a:cubicBezTo>
                    <a:pt x="49" y="160"/>
                    <a:pt x="49" y="160"/>
                    <a:pt x="49" y="160"/>
                  </a:cubicBezTo>
                  <a:cubicBezTo>
                    <a:pt x="50" y="160"/>
                    <a:pt x="50" y="160"/>
                    <a:pt x="50" y="160"/>
                  </a:cubicBezTo>
                  <a:cubicBezTo>
                    <a:pt x="51" y="160"/>
                    <a:pt x="51" y="160"/>
                    <a:pt x="51" y="160"/>
                  </a:cubicBezTo>
                  <a:cubicBezTo>
                    <a:pt x="52" y="160"/>
                    <a:pt x="52" y="160"/>
                    <a:pt x="52" y="160"/>
                  </a:cubicBezTo>
                  <a:cubicBezTo>
                    <a:pt x="52" y="160"/>
                    <a:pt x="53" y="160"/>
                    <a:pt x="53" y="161"/>
                  </a:cubicBezTo>
                  <a:close/>
                  <a:moveTo>
                    <a:pt x="45" y="165"/>
                  </a:moveTo>
                  <a:cubicBezTo>
                    <a:pt x="46" y="165"/>
                    <a:pt x="46" y="165"/>
                    <a:pt x="46" y="166"/>
                  </a:cubicBezTo>
                  <a:cubicBezTo>
                    <a:pt x="45" y="166"/>
                    <a:pt x="45" y="167"/>
                    <a:pt x="45" y="167"/>
                  </a:cubicBezTo>
                  <a:cubicBezTo>
                    <a:pt x="44" y="167"/>
                    <a:pt x="43" y="166"/>
                    <a:pt x="43" y="166"/>
                  </a:cubicBezTo>
                  <a:cubicBezTo>
                    <a:pt x="44" y="165"/>
                    <a:pt x="44" y="165"/>
                    <a:pt x="45" y="165"/>
                  </a:cubicBezTo>
                  <a:close/>
                  <a:moveTo>
                    <a:pt x="63" y="212"/>
                  </a:moveTo>
                  <a:cubicBezTo>
                    <a:pt x="63" y="212"/>
                    <a:pt x="63" y="212"/>
                    <a:pt x="64" y="213"/>
                  </a:cubicBezTo>
                  <a:cubicBezTo>
                    <a:pt x="64" y="213"/>
                    <a:pt x="65" y="212"/>
                    <a:pt x="65" y="212"/>
                  </a:cubicBezTo>
                  <a:cubicBezTo>
                    <a:pt x="64" y="211"/>
                    <a:pt x="64" y="211"/>
                    <a:pt x="63" y="212"/>
                  </a:cubicBezTo>
                  <a:close/>
                  <a:moveTo>
                    <a:pt x="58" y="212"/>
                  </a:moveTo>
                  <a:cubicBezTo>
                    <a:pt x="58" y="212"/>
                    <a:pt x="58" y="212"/>
                    <a:pt x="59" y="212"/>
                  </a:cubicBezTo>
                  <a:cubicBezTo>
                    <a:pt x="59" y="212"/>
                    <a:pt x="59" y="212"/>
                    <a:pt x="59" y="212"/>
                  </a:cubicBezTo>
                  <a:cubicBezTo>
                    <a:pt x="59" y="212"/>
                    <a:pt x="59" y="211"/>
                    <a:pt x="58" y="211"/>
                  </a:cubicBezTo>
                  <a:cubicBezTo>
                    <a:pt x="58" y="211"/>
                    <a:pt x="58" y="212"/>
                    <a:pt x="58" y="212"/>
                  </a:cubicBezTo>
                  <a:close/>
                  <a:moveTo>
                    <a:pt x="42" y="212"/>
                  </a:moveTo>
                  <a:cubicBezTo>
                    <a:pt x="42" y="212"/>
                    <a:pt x="42" y="211"/>
                    <a:pt x="42" y="211"/>
                  </a:cubicBezTo>
                  <a:lnTo>
                    <a:pt x="42" y="211"/>
                  </a:lnTo>
                  <a:cubicBezTo>
                    <a:pt x="42" y="211"/>
                    <a:pt x="42" y="211"/>
                    <a:pt x="42" y="212"/>
                  </a:cubicBezTo>
                  <a:close/>
                  <a:moveTo>
                    <a:pt x="56" y="210"/>
                  </a:moveTo>
                  <a:cubicBezTo>
                    <a:pt x="56" y="210"/>
                    <a:pt x="56" y="210"/>
                    <a:pt x="56" y="210"/>
                  </a:cubicBezTo>
                  <a:cubicBezTo>
                    <a:pt x="57" y="210"/>
                    <a:pt x="57" y="210"/>
                    <a:pt x="57" y="210"/>
                  </a:cubicBezTo>
                  <a:cubicBezTo>
                    <a:pt x="57" y="210"/>
                    <a:pt x="57" y="210"/>
                    <a:pt x="56" y="210"/>
                  </a:cubicBezTo>
                  <a:cubicBezTo>
                    <a:pt x="56" y="210"/>
                    <a:pt x="56" y="210"/>
                    <a:pt x="56" y="210"/>
                  </a:cubicBezTo>
                  <a:close/>
                  <a:moveTo>
                    <a:pt x="76" y="209"/>
                  </a:moveTo>
                  <a:cubicBezTo>
                    <a:pt x="76" y="210"/>
                    <a:pt x="76" y="210"/>
                    <a:pt x="76" y="211"/>
                  </a:cubicBezTo>
                  <a:cubicBezTo>
                    <a:pt x="77" y="211"/>
                    <a:pt x="77" y="211"/>
                    <a:pt x="78" y="210"/>
                  </a:cubicBezTo>
                  <a:cubicBezTo>
                    <a:pt x="78" y="210"/>
                    <a:pt x="78" y="210"/>
                    <a:pt x="78" y="210"/>
                  </a:cubicBezTo>
                  <a:cubicBezTo>
                    <a:pt x="78" y="209"/>
                    <a:pt x="78" y="209"/>
                    <a:pt x="78" y="209"/>
                  </a:cubicBezTo>
                  <a:cubicBezTo>
                    <a:pt x="77" y="209"/>
                    <a:pt x="77" y="209"/>
                    <a:pt x="77" y="209"/>
                  </a:cubicBezTo>
                  <a:cubicBezTo>
                    <a:pt x="76" y="209"/>
                    <a:pt x="76" y="209"/>
                    <a:pt x="76" y="209"/>
                  </a:cubicBezTo>
                  <a:close/>
                  <a:moveTo>
                    <a:pt x="64" y="209"/>
                  </a:moveTo>
                  <a:cubicBezTo>
                    <a:pt x="64" y="209"/>
                    <a:pt x="64" y="210"/>
                    <a:pt x="65" y="210"/>
                  </a:cubicBezTo>
                  <a:cubicBezTo>
                    <a:pt x="65" y="210"/>
                    <a:pt x="65" y="210"/>
                    <a:pt x="65" y="209"/>
                  </a:cubicBezTo>
                  <a:cubicBezTo>
                    <a:pt x="65" y="209"/>
                    <a:pt x="64" y="209"/>
                    <a:pt x="64" y="209"/>
                  </a:cubicBezTo>
                  <a:close/>
                  <a:moveTo>
                    <a:pt x="70" y="208"/>
                  </a:moveTo>
                  <a:cubicBezTo>
                    <a:pt x="70" y="208"/>
                    <a:pt x="69" y="208"/>
                    <a:pt x="69" y="208"/>
                  </a:cubicBezTo>
                  <a:cubicBezTo>
                    <a:pt x="69" y="209"/>
                    <a:pt x="69" y="209"/>
                    <a:pt x="69" y="209"/>
                  </a:cubicBezTo>
                  <a:cubicBezTo>
                    <a:pt x="68" y="209"/>
                    <a:pt x="68" y="209"/>
                    <a:pt x="67" y="209"/>
                  </a:cubicBezTo>
                  <a:cubicBezTo>
                    <a:pt x="67" y="209"/>
                    <a:pt x="67" y="210"/>
                    <a:pt x="67" y="210"/>
                  </a:cubicBezTo>
                  <a:cubicBezTo>
                    <a:pt x="67" y="210"/>
                    <a:pt x="67" y="211"/>
                    <a:pt x="68" y="211"/>
                  </a:cubicBezTo>
                  <a:cubicBezTo>
                    <a:pt x="68" y="211"/>
                    <a:pt x="69" y="211"/>
                    <a:pt x="69" y="211"/>
                  </a:cubicBezTo>
                  <a:cubicBezTo>
                    <a:pt x="70" y="211"/>
                    <a:pt x="70" y="211"/>
                    <a:pt x="71" y="211"/>
                  </a:cubicBezTo>
                  <a:cubicBezTo>
                    <a:pt x="71" y="211"/>
                    <a:pt x="72" y="211"/>
                    <a:pt x="72" y="211"/>
                  </a:cubicBezTo>
                  <a:cubicBezTo>
                    <a:pt x="72" y="211"/>
                    <a:pt x="73" y="211"/>
                    <a:pt x="73" y="212"/>
                  </a:cubicBezTo>
                  <a:cubicBezTo>
                    <a:pt x="73" y="212"/>
                    <a:pt x="73" y="212"/>
                    <a:pt x="73" y="212"/>
                  </a:cubicBezTo>
                  <a:cubicBezTo>
                    <a:pt x="74" y="212"/>
                    <a:pt x="74" y="212"/>
                    <a:pt x="74" y="211"/>
                  </a:cubicBezTo>
                  <a:cubicBezTo>
                    <a:pt x="74" y="211"/>
                    <a:pt x="74" y="210"/>
                    <a:pt x="73" y="211"/>
                  </a:cubicBezTo>
                  <a:cubicBezTo>
                    <a:pt x="73" y="211"/>
                    <a:pt x="73" y="211"/>
                    <a:pt x="72" y="210"/>
                  </a:cubicBezTo>
                  <a:cubicBezTo>
                    <a:pt x="72" y="210"/>
                    <a:pt x="72" y="210"/>
                    <a:pt x="72" y="210"/>
                  </a:cubicBezTo>
                  <a:cubicBezTo>
                    <a:pt x="72" y="210"/>
                    <a:pt x="72" y="209"/>
                    <a:pt x="72" y="209"/>
                  </a:cubicBezTo>
                  <a:cubicBezTo>
                    <a:pt x="72" y="208"/>
                    <a:pt x="71" y="208"/>
                    <a:pt x="70" y="208"/>
                  </a:cubicBezTo>
                  <a:close/>
                  <a:moveTo>
                    <a:pt x="59" y="209"/>
                  </a:moveTo>
                  <a:cubicBezTo>
                    <a:pt x="59" y="209"/>
                    <a:pt x="59" y="209"/>
                    <a:pt x="60" y="209"/>
                  </a:cubicBezTo>
                  <a:cubicBezTo>
                    <a:pt x="60" y="209"/>
                    <a:pt x="61" y="208"/>
                    <a:pt x="61" y="208"/>
                  </a:cubicBezTo>
                  <a:cubicBezTo>
                    <a:pt x="60" y="208"/>
                    <a:pt x="60" y="208"/>
                    <a:pt x="59" y="208"/>
                  </a:cubicBezTo>
                  <a:cubicBezTo>
                    <a:pt x="59" y="208"/>
                    <a:pt x="58" y="208"/>
                    <a:pt x="59" y="209"/>
                  </a:cubicBezTo>
                  <a:close/>
                  <a:moveTo>
                    <a:pt x="43" y="208"/>
                  </a:moveTo>
                  <a:cubicBezTo>
                    <a:pt x="43" y="209"/>
                    <a:pt x="44" y="209"/>
                    <a:pt x="44" y="209"/>
                  </a:cubicBezTo>
                  <a:cubicBezTo>
                    <a:pt x="44" y="210"/>
                    <a:pt x="45" y="210"/>
                    <a:pt x="45" y="210"/>
                  </a:cubicBezTo>
                  <a:cubicBezTo>
                    <a:pt x="45" y="209"/>
                    <a:pt x="45" y="209"/>
                    <a:pt x="45" y="208"/>
                  </a:cubicBezTo>
                  <a:cubicBezTo>
                    <a:pt x="44" y="208"/>
                    <a:pt x="44" y="208"/>
                    <a:pt x="43" y="208"/>
                  </a:cubicBezTo>
                  <a:close/>
                  <a:moveTo>
                    <a:pt x="68" y="204"/>
                  </a:moveTo>
                  <a:cubicBezTo>
                    <a:pt x="67" y="204"/>
                    <a:pt x="66" y="204"/>
                    <a:pt x="66" y="204"/>
                  </a:cubicBezTo>
                  <a:cubicBezTo>
                    <a:pt x="65" y="204"/>
                    <a:pt x="64" y="204"/>
                    <a:pt x="64" y="203"/>
                  </a:cubicBezTo>
                  <a:cubicBezTo>
                    <a:pt x="64" y="204"/>
                    <a:pt x="63" y="204"/>
                    <a:pt x="63" y="204"/>
                  </a:cubicBezTo>
                  <a:cubicBezTo>
                    <a:pt x="63" y="205"/>
                    <a:pt x="63" y="205"/>
                    <a:pt x="63" y="206"/>
                  </a:cubicBezTo>
                  <a:cubicBezTo>
                    <a:pt x="62" y="206"/>
                    <a:pt x="62" y="206"/>
                    <a:pt x="62" y="206"/>
                  </a:cubicBezTo>
                  <a:cubicBezTo>
                    <a:pt x="61" y="206"/>
                    <a:pt x="61" y="207"/>
                    <a:pt x="61" y="207"/>
                  </a:cubicBezTo>
                  <a:cubicBezTo>
                    <a:pt x="62" y="207"/>
                    <a:pt x="62" y="207"/>
                    <a:pt x="62" y="208"/>
                  </a:cubicBezTo>
                  <a:cubicBezTo>
                    <a:pt x="63" y="208"/>
                    <a:pt x="63" y="208"/>
                    <a:pt x="63" y="208"/>
                  </a:cubicBezTo>
                  <a:cubicBezTo>
                    <a:pt x="64" y="208"/>
                    <a:pt x="64" y="207"/>
                    <a:pt x="63" y="207"/>
                  </a:cubicBezTo>
                  <a:cubicBezTo>
                    <a:pt x="63" y="207"/>
                    <a:pt x="63" y="206"/>
                    <a:pt x="63" y="206"/>
                  </a:cubicBezTo>
                  <a:cubicBezTo>
                    <a:pt x="64" y="205"/>
                    <a:pt x="64" y="205"/>
                    <a:pt x="65" y="205"/>
                  </a:cubicBezTo>
                  <a:cubicBezTo>
                    <a:pt x="65" y="205"/>
                    <a:pt x="65" y="206"/>
                    <a:pt x="65" y="206"/>
                  </a:cubicBezTo>
                  <a:cubicBezTo>
                    <a:pt x="65" y="206"/>
                    <a:pt x="65" y="206"/>
                    <a:pt x="65" y="207"/>
                  </a:cubicBezTo>
                  <a:cubicBezTo>
                    <a:pt x="66" y="207"/>
                    <a:pt x="67" y="207"/>
                    <a:pt x="67" y="206"/>
                  </a:cubicBezTo>
                  <a:cubicBezTo>
                    <a:pt x="68" y="206"/>
                    <a:pt x="68" y="205"/>
                    <a:pt x="69" y="205"/>
                  </a:cubicBezTo>
                  <a:cubicBezTo>
                    <a:pt x="69" y="205"/>
                    <a:pt x="70" y="205"/>
                    <a:pt x="70" y="205"/>
                  </a:cubicBezTo>
                  <a:cubicBezTo>
                    <a:pt x="70" y="205"/>
                    <a:pt x="70" y="204"/>
                    <a:pt x="69" y="204"/>
                  </a:cubicBezTo>
                  <a:cubicBezTo>
                    <a:pt x="69" y="204"/>
                    <a:pt x="69" y="204"/>
                    <a:pt x="69" y="203"/>
                  </a:cubicBezTo>
                  <a:cubicBezTo>
                    <a:pt x="68" y="203"/>
                    <a:pt x="68" y="203"/>
                    <a:pt x="68" y="204"/>
                  </a:cubicBezTo>
                  <a:cubicBezTo>
                    <a:pt x="68" y="204"/>
                    <a:pt x="68" y="204"/>
                    <a:pt x="68" y="204"/>
                  </a:cubicBezTo>
                  <a:close/>
                  <a:moveTo>
                    <a:pt x="42" y="203"/>
                  </a:moveTo>
                  <a:cubicBezTo>
                    <a:pt x="42" y="203"/>
                    <a:pt x="42" y="203"/>
                    <a:pt x="42" y="203"/>
                  </a:cubicBezTo>
                  <a:cubicBezTo>
                    <a:pt x="41" y="203"/>
                    <a:pt x="41" y="203"/>
                    <a:pt x="42" y="204"/>
                  </a:cubicBezTo>
                  <a:cubicBezTo>
                    <a:pt x="42" y="204"/>
                    <a:pt x="43" y="204"/>
                    <a:pt x="44" y="204"/>
                  </a:cubicBezTo>
                  <a:cubicBezTo>
                    <a:pt x="45" y="204"/>
                    <a:pt x="45" y="203"/>
                    <a:pt x="45" y="202"/>
                  </a:cubicBezTo>
                  <a:cubicBezTo>
                    <a:pt x="45" y="201"/>
                    <a:pt x="44" y="201"/>
                    <a:pt x="44" y="202"/>
                  </a:cubicBezTo>
                  <a:cubicBezTo>
                    <a:pt x="43" y="202"/>
                    <a:pt x="43" y="202"/>
                    <a:pt x="42" y="203"/>
                  </a:cubicBezTo>
                  <a:close/>
                  <a:moveTo>
                    <a:pt x="87" y="201"/>
                  </a:moveTo>
                  <a:cubicBezTo>
                    <a:pt x="87" y="201"/>
                    <a:pt x="87" y="200"/>
                    <a:pt x="86" y="201"/>
                  </a:cubicBezTo>
                  <a:lnTo>
                    <a:pt x="86" y="201"/>
                  </a:lnTo>
                  <a:lnTo>
                    <a:pt x="87" y="201"/>
                  </a:lnTo>
                  <a:close/>
                  <a:moveTo>
                    <a:pt x="58" y="201"/>
                  </a:moveTo>
                  <a:cubicBezTo>
                    <a:pt x="58" y="201"/>
                    <a:pt x="58" y="201"/>
                    <a:pt x="59" y="201"/>
                  </a:cubicBezTo>
                  <a:cubicBezTo>
                    <a:pt x="59" y="201"/>
                    <a:pt x="59" y="201"/>
                    <a:pt x="59" y="200"/>
                  </a:cubicBezTo>
                  <a:cubicBezTo>
                    <a:pt x="59" y="200"/>
                    <a:pt x="59" y="200"/>
                    <a:pt x="58" y="200"/>
                  </a:cubicBezTo>
                  <a:cubicBezTo>
                    <a:pt x="58" y="201"/>
                    <a:pt x="58" y="201"/>
                    <a:pt x="58" y="201"/>
                  </a:cubicBezTo>
                  <a:close/>
                  <a:moveTo>
                    <a:pt x="38" y="200"/>
                  </a:moveTo>
                  <a:cubicBezTo>
                    <a:pt x="38" y="201"/>
                    <a:pt x="38" y="201"/>
                    <a:pt x="38" y="201"/>
                  </a:cubicBezTo>
                  <a:cubicBezTo>
                    <a:pt x="38" y="202"/>
                    <a:pt x="38" y="202"/>
                    <a:pt x="38" y="203"/>
                  </a:cubicBezTo>
                  <a:cubicBezTo>
                    <a:pt x="39" y="203"/>
                    <a:pt x="39" y="203"/>
                    <a:pt x="40" y="203"/>
                  </a:cubicBezTo>
                  <a:cubicBezTo>
                    <a:pt x="40" y="203"/>
                    <a:pt x="40" y="203"/>
                    <a:pt x="41" y="203"/>
                  </a:cubicBezTo>
                  <a:cubicBezTo>
                    <a:pt x="41" y="202"/>
                    <a:pt x="40" y="201"/>
                    <a:pt x="40" y="201"/>
                  </a:cubicBezTo>
                  <a:cubicBezTo>
                    <a:pt x="39" y="201"/>
                    <a:pt x="39" y="201"/>
                    <a:pt x="38" y="200"/>
                  </a:cubicBezTo>
                  <a:close/>
                  <a:moveTo>
                    <a:pt x="73" y="198"/>
                  </a:moveTo>
                  <a:cubicBezTo>
                    <a:pt x="73" y="199"/>
                    <a:pt x="73" y="199"/>
                    <a:pt x="73" y="199"/>
                  </a:cubicBezTo>
                  <a:cubicBezTo>
                    <a:pt x="74" y="199"/>
                    <a:pt x="74" y="199"/>
                    <a:pt x="75" y="199"/>
                  </a:cubicBezTo>
                  <a:cubicBezTo>
                    <a:pt x="75" y="199"/>
                    <a:pt x="75" y="198"/>
                    <a:pt x="75" y="198"/>
                  </a:cubicBezTo>
                  <a:cubicBezTo>
                    <a:pt x="75" y="198"/>
                    <a:pt x="75" y="198"/>
                    <a:pt x="75" y="198"/>
                  </a:cubicBezTo>
                  <a:cubicBezTo>
                    <a:pt x="75" y="197"/>
                    <a:pt x="74" y="197"/>
                    <a:pt x="74" y="197"/>
                  </a:cubicBezTo>
                  <a:cubicBezTo>
                    <a:pt x="73" y="198"/>
                    <a:pt x="73" y="198"/>
                    <a:pt x="73" y="199"/>
                  </a:cubicBezTo>
                  <a:lnTo>
                    <a:pt x="73" y="198"/>
                  </a:lnTo>
                  <a:close/>
                  <a:moveTo>
                    <a:pt x="68" y="197"/>
                  </a:moveTo>
                  <a:cubicBezTo>
                    <a:pt x="68" y="197"/>
                    <a:pt x="69" y="197"/>
                    <a:pt x="69" y="197"/>
                  </a:cubicBezTo>
                  <a:cubicBezTo>
                    <a:pt x="70" y="196"/>
                    <a:pt x="70" y="196"/>
                    <a:pt x="71" y="196"/>
                  </a:cubicBezTo>
                  <a:cubicBezTo>
                    <a:pt x="70" y="195"/>
                    <a:pt x="70" y="195"/>
                    <a:pt x="69" y="196"/>
                  </a:cubicBezTo>
                  <a:cubicBezTo>
                    <a:pt x="68" y="196"/>
                    <a:pt x="68" y="196"/>
                    <a:pt x="68" y="197"/>
                  </a:cubicBezTo>
                  <a:close/>
                  <a:moveTo>
                    <a:pt x="58" y="195"/>
                  </a:moveTo>
                  <a:cubicBezTo>
                    <a:pt x="58" y="195"/>
                    <a:pt x="58" y="196"/>
                    <a:pt x="59" y="196"/>
                  </a:cubicBezTo>
                  <a:cubicBezTo>
                    <a:pt x="59" y="196"/>
                    <a:pt x="60" y="196"/>
                    <a:pt x="60" y="196"/>
                  </a:cubicBezTo>
                  <a:cubicBezTo>
                    <a:pt x="60" y="195"/>
                    <a:pt x="60" y="195"/>
                    <a:pt x="60" y="195"/>
                  </a:cubicBezTo>
                  <a:cubicBezTo>
                    <a:pt x="60" y="194"/>
                    <a:pt x="60" y="194"/>
                    <a:pt x="59" y="194"/>
                  </a:cubicBezTo>
                  <a:cubicBezTo>
                    <a:pt x="59" y="194"/>
                    <a:pt x="58" y="195"/>
                    <a:pt x="58" y="195"/>
                  </a:cubicBezTo>
                  <a:close/>
                  <a:moveTo>
                    <a:pt x="71" y="184"/>
                  </a:moveTo>
                  <a:cubicBezTo>
                    <a:pt x="71" y="184"/>
                    <a:pt x="71" y="184"/>
                    <a:pt x="71" y="184"/>
                  </a:cubicBezTo>
                  <a:cubicBezTo>
                    <a:pt x="71" y="184"/>
                    <a:pt x="71" y="184"/>
                    <a:pt x="71" y="184"/>
                  </a:cubicBezTo>
                  <a:cubicBezTo>
                    <a:pt x="71" y="184"/>
                    <a:pt x="71" y="184"/>
                    <a:pt x="71" y="184"/>
                  </a:cubicBezTo>
                  <a:close/>
                  <a:moveTo>
                    <a:pt x="56" y="171"/>
                  </a:moveTo>
                  <a:cubicBezTo>
                    <a:pt x="56" y="171"/>
                    <a:pt x="56" y="171"/>
                    <a:pt x="57" y="171"/>
                  </a:cubicBezTo>
                  <a:cubicBezTo>
                    <a:pt x="58" y="171"/>
                    <a:pt x="58" y="170"/>
                    <a:pt x="57" y="170"/>
                  </a:cubicBezTo>
                  <a:cubicBezTo>
                    <a:pt x="57" y="170"/>
                    <a:pt x="57" y="170"/>
                    <a:pt x="57" y="170"/>
                  </a:cubicBezTo>
                  <a:cubicBezTo>
                    <a:pt x="56" y="170"/>
                    <a:pt x="56" y="170"/>
                    <a:pt x="56" y="170"/>
                  </a:cubicBezTo>
                  <a:cubicBezTo>
                    <a:pt x="56" y="170"/>
                    <a:pt x="56" y="170"/>
                    <a:pt x="56" y="171"/>
                  </a:cubicBezTo>
                  <a:close/>
                  <a:moveTo>
                    <a:pt x="68" y="168"/>
                  </a:moveTo>
                  <a:cubicBezTo>
                    <a:pt x="68" y="168"/>
                    <a:pt x="67" y="168"/>
                    <a:pt x="67" y="168"/>
                  </a:cubicBezTo>
                  <a:cubicBezTo>
                    <a:pt x="67" y="168"/>
                    <a:pt x="67" y="168"/>
                    <a:pt x="67" y="168"/>
                  </a:cubicBezTo>
                  <a:cubicBezTo>
                    <a:pt x="68" y="169"/>
                    <a:pt x="68" y="168"/>
                    <a:pt x="68" y="168"/>
                  </a:cubicBezTo>
                  <a:close/>
                  <a:moveTo>
                    <a:pt x="57" y="168"/>
                  </a:moveTo>
                  <a:cubicBezTo>
                    <a:pt x="57" y="168"/>
                    <a:pt x="58" y="168"/>
                    <a:pt x="58" y="168"/>
                  </a:cubicBezTo>
                  <a:cubicBezTo>
                    <a:pt x="59" y="168"/>
                    <a:pt x="59" y="168"/>
                    <a:pt x="59" y="167"/>
                  </a:cubicBezTo>
                  <a:cubicBezTo>
                    <a:pt x="58" y="167"/>
                    <a:pt x="58" y="167"/>
                    <a:pt x="58" y="168"/>
                  </a:cubicBezTo>
                  <a:cubicBezTo>
                    <a:pt x="58" y="168"/>
                    <a:pt x="57" y="168"/>
                    <a:pt x="57" y="168"/>
                  </a:cubicBezTo>
                  <a:close/>
                  <a:moveTo>
                    <a:pt x="62" y="168"/>
                  </a:moveTo>
                  <a:cubicBezTo>
                    <a:pt x="63" y="168"/>
                    <a:pt x="63" y="168"/>
                    <a:pt x="64" y="168"/>
                  </a:cubicBezTo>
                  <a:cubicBezTo>
                    <a:pt x="64" y="168"/>
                    <a:pt x="65" y="168"/>
                    <a:pt x="65" y="168"/>
                  </a:cubicBezTo>
                  <a:cubicBezTo>
                    <a:pt x="65" y="168"/>
                    <a:pt x="65" y="167"/>
                    <a:pt x="64" y="167"/>
                  </a:cubicBezTo>
                  <a:cubicBezTo>
                    <a:pt x="64" y="167"/>
                    <a:pt x="64" y="167"/>
                    <a:pt x="63" y="167"/>
                  </a:cubicBezTo>
                  <a:cubicBezTo>
                    <a:pt x="63" y="167"/>
                    <a:pt x="63" y="167"/>
                    <a:pt x="63" y="167"/>
                  </a:cubicBezTo>
                  <a:cubicBezTo>
                    <a:pt x="62" y="167"/>
                    <a:pt x="62" y="168"/>
                    <a:pt x="62" y="168"/>
                  </a:cubicBezTo>
                  <a:close/>
                  <a:moveTo>
                    <a:pt x="82" y="166"/>
                  </a:moveTo>
                  <a:cubicBezTo>
                    <a:pt x="82" y="167"/>
                    <a:pt x="82" y="167"/>
                    <a:pt x="82" y="167"/>
                  </a:cubicBezTo>
                  <a:cubicBezTo>
                    <a:pt x="82" y="167"/>
                    <a:pt x="83" y="167"/>
                    <a:pt x="83" y="167"/>
                  </a:cubicBezTo>
                  <a:cubicBezTo>
                    <a:pt x="83" y="166"/>
                    <a:pt x="83" y="166"/>
                    <a:pt x="82" y="166"/>
                  </a:cubicBezTo>
                  <a:cubicBezTo>
                    <a:pt x="82" y="166"/>
                    <a:pt x="82" y="166"/>
                    <a:pt x="82" y="166"/>
                  </a:cubicBezTo>
                  <a:close/>
                  <a:moveTo>
                    <a:pt x="62" y="165"/>
                  </a:moveTo>
                  <a:cubicBezTo>
                    <a:pt x="62" y="165"/>
                    <a:pt x="62" y="166"/>
                    <a:pt x="62" y="166"/>
                  </a:cubicBezTo>
                  <a:cubicBezTo>
                    <a:pt x="62" y="167"/>
                    <a:pt x="62" y="167"/>
                    <a:pt x="63" y="167"/>
                  </a:cubicBezTo>
                  <a:cubicBezTo>
                    <a:pt x="63" y="166"/>
                    <a:pt x="63" y="166"/>
                    <a:pt x="63" y="166"/>
                  </a:cubicBezTo>
                  <a:cubicBezTo>
                    <a:pt x="62" y="165"/>
                    <a:pt x="62" y="165"/>
                    <a:pt x="62" y="165"/>
                  </a:cubicBezTo>
                  <a:cubicBezTo>
                    <a:pt x="62" y="165"/>
                    <a:pt x="62" y="165"/>
                    <a:pt x="62" y="165"/>
                  </a:cubicBezTo>
                  <a:cubicBezTo>
                    <a:pt x="62" y="165"/>
                    <a:pt x="62" y="165"/>
                    <a:pt x="62" y="165"/>
                  </a:cubicBezTo>
                  <a:close/>
                  <a:moveTo>
                    <a:pt x="79" y="165"/>
                  </a:moveTo>
                  <a:cubicBezTo>
                    <a:pt x="79" y="165"/>
                    <a:pt x="79" y="165"/>
                    <a:pt x="80" y="165"/>
                  </a:cubicBezTo>
                  <a:cubicBezTo>
                    <a:pt x="80" y="165"/>
                    <a:pt x="80" y="165"/>
                    <a:pt x="80" y="165"/>
                  </a:cubicBezTo>
                  <a:cubicBezTo>
                    <a:pt x="80" y="165"/>
                    <a:pt x="80" y="165"/>
                    <a:pt x="79" y="165"/>
                  </a:cubicBezTo>
                  <a:close/>
                  <a:moveTo>
                    <a:pt x="50" y="165"/>
                  </a:moveTo>
                  <a:cubicBezTo>
                    <a:pt x="50" y="165"/>
                    <a:pt x="51" y="165"/>
                    <a:pt x="51" y="165"/>
                  </a:cubicBezTo>
                  <a:cubicBezTo>
                    <a:pt x="51" y="165"/>
                    <a:pt x="51" y="165"/>
                    <a:pt x="51" y="165"/>
                  </a:cubicBezTo>
                  <a:cubicBezTo>
                    <a:pt x="51" y="164"/>
                    <a:pt x="51" y="164"/>
                    <a:pt x="51" y="164"/>
                  </a:cubicBezTo>
                  <a:cubicBezTo>
                    <a:pt x="50" y="164"/>
                    <a:pt x="50" y="165"/>
                    <a:pt x="50" y="165"/>
                  </a:cubicBezTo>
                  <a:close/>
                  <a:moveTo>
                    <a:pt x="52" y="164"/>
                  </a:moveTo>
                  <a:cubicBezTo>
                    <a:pt x="52" y="165"/>
                    <a:pt x="53" y="165"/>
                    <a:pt x="53" y="165"/>
                  </a:cubicBezTo>
                  <a:cubicBezTo>
                    <a:pt x="54" y="164"/>
                    <a:pt x="54" y="164"/>
                    <a:pt x="53" y="164"/>
                  </a:cubicBezTo>
                  <a:cubicBezTo>
                    <a:pt x="53" y="164"/>
                    <a:pt x="53" y="163"/>
                    <a:pt x="53" y="164"/>
                  </a:cubicBezTo>
                  <a:cubicBezTo>
                    <a:pt x="53" y="164"/>
                    <a:pt x="52" y="164"/>
                    <a:pt x="52" y="164"/>
                  </a:cubicBezTo>
                  <a:close/>
                  <a:moveTo>
                    <a:pt x="46" y="166"/>
                  </a:moveTo>
                  <a:cubicBezTo>
                    <a:pt x="45" y="166"/>
                    <a:pt x="45" y="165"/>
                    <a:pt x="45" y="164"/>
                  </a:cubicBezTo>
                  <a:cubicBezTo>
                    <a:pt x="45" y="164"/>
                    <a:pt x="45" y="163"/>
                    <a:pt x="45" y="163"/>
                  </a:cubicBezTo>
                  <a:cubicBezTo>
                    <a:pt x="45" y="163"/>
                    <a:pt x="45" y="164"/>
                    <a:pt x="45" y="165"/>
                  </a:cubicBezTo>
                  <a:cubicBezTo>
                    <a:pt x="45" y="165"/>
                    <a:pt x="45" y="166"/>
                    <a:pt x="46" y="166"/>
                  </a:cubicBezTo>
                  <a:close/>
                  <a:moveTo>
                    <a:pt x="66" y="164"/>
                  </a:moveTo>
                  <a:cubicBezTo>
                    <a:pt x="66" y="165"/>
                    <a:pt x="67" y="165"/>
                    <a:pt x="67" y="164"/>
                  </a:cubicBezTo>
                  <a:cubicBezTo>
                    <a:pt x="67" y="164"/>
                    <a:pt x="68" y="164"/>
                    <a:pt x="68" y="164"/>
                  </a:cubicBezTo>
                  <a:cubicBezTo>
                    <a:pt x="68" y="163"/>
                    <a:pt x="67" y="163"/>
                    <a:pt x="66" y="163"/>
                  </a:cubicBezTo>
                  <a:cubicBezTo>
                    <a:pt x="66" y="163"/>
                    <a:pt x="66" y="164"/>
                    <a:pt x="66" y="164"/>
                  </a:cubicBezTo>
                  <a:close/>
                  <a:moveTo>
                    <a:pt x="63" y="165"/>
                  </a:moveTo>
                  <a:cubicBezTo>
                    <a:pt x="63" y="165"/>
                    <a:pt x="64"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3" y="162"/>
                    <a:pt x="62" y="163"/>
                  </a:cubicBezTo>
                  <a:cubicBezTo>
                    <a:pt x="62" y="163"/>
                    <a:pt x="62" y="164"/>
                    <a:pt x="63" y="165"/>
                  </a:cubicBezTo>
                  <a:close/>
                  <a:moveTo>
                    <a:pt x="69" y="163"/>
                  </a:moveTo>
                  <a:cubicBezTo>
                    <a:pt x="69" y="163"/>
                    <a:pt x="69" y="163"/>
                    <a:pt x="70" y="163"/>
                  </a:cubicBezTo>
                  <a:cubicBezTo>
                    <a:pt x="71" y="163"/>
                    <a:pt x="71" y="162"/>
                    <a:pt x="71" y="162"/>
                  </a:cubicBezTo>
                  <a:cubicBezTo>
                    <a:pt x="71" y="161"/>
                    <a:pt x="70" y="161"/>
                    <a:pt x="70" y="161"/>
                  </a:cubicBezTo>
                  <a:cubicBezTo>
                    <a:pt x="69" y="162"/>
                    <a:pt x="69" y="162"/>
                    <a:pt x="69" y="163"/>
                  </a:cubicBezTo>
                  <a:close/>
                  <a:moveTo>
                    <a:pt x="54" y="161"/>
                  </a:moveTo>
                  <a:cubicBezTo>
                    <a:pt x="54" y="161"/>
                    <a:pt x="54" y="162"/>
                    <a:pt x="54" y="162"/>
                  </a:cubicBezTo>
                  <a:cubicBezTo>
                    <a:pt x="55" y="162"/>
                    <a:pt x="55" y="162"/>
                    <a:pt x="56" y="162"/>
                  </a:cubicBezTo>
                  <a:cubicBezTo>
                    <a:pt x="56" y="163"/>
                    <a:pt x="56" y="163"/>
                    <a:pt x="56" y="163"/>
                  </a:cubicBezTo>
                  <a:cubicBezTo>
                    <a:pt x="56" y="163"/>
                    <a:pt x="56" y="163"/>
                    <a:pt x="56" y="163"/>
                  </a:cubicBezTo>
                  <a:cubicBezTo>
                    <a:pt x="57" y="163"/>
                    <a:pt x="57" y="163"/>
                    <a:pt x="57" y="163"/>
                  </a:cubicBezTo>
                  <a:cubicBezTo>
                    <a:pt x="57" y="163"/>
                    <a:pt x="57" y="163"/>
                    <a:pt x="57" y="163"/>
                  </a:cubicBezTo>
                  <a:cubicBezTo>
                    <a:pt x="57" y="163"/>
                    <a:pt x="58" y="162"/>
                    <a:pt x="58" y="162"/>
                  </a:cubicBezTo>
                  <a:cubicBezTo>
                    <a:pt x="57" y="162"/>
                    <a:pt x="57" y="162"/>
                    <a:pt x="57" y="162"/>
                  </a:cubicBezTo>
                  <a:cubicBezTo>
                    <a:pt x="56" y="162"/>
                    <a:pt x="56" y="161"/>
                    <a:pt x="56" y="161"/>
                  </a:cubicBezTo>
                  <a:cubicBezTo>
                    <a:pt x="56" y="161"/>
                    <a:pt x="55" y="161"/>
                    <a:pt x="55" y="161"/>
                  </a:cubicBezTo>
                  <a:cubicBezTo>
                    <a:pt x="55" y="161"/>
                    <a:pt x="54" y="161"/>
                    <a:pt x="54" y="161"/>
                  </a:cubicBezTo>
                  <a:close/>
                  <a:moveTo>
                    <a:pt x="47" y="160"/>
                  </a:moveTo>
                  <a:cubicBezTo>
                    <a:pt x="47" y="161"/>
                    <a:pt x="46" y="161"/>
                    <a:pt x="46" y="161"/>
                  </a:cubicBezTo>
                  <a:cubicBezTo>
                    <a:pt x="46" y="162"/>
                    <a:pt x="45" y="162"/>
                    <a:pt x="45" y="163"/>
                  </a:cubicBezTo>
                  <a:cubicBezTo>
                    <a:pt x="45" y="163"/>
                    <a:pt x="46" y="163"/>
                    <a:pt x="46" y="163"/>
                  </a:cubicBezTo>
                  <a:cubicBezTo>
                    <a:pt x="46" y="163"/>
                    <a:pt x="46" y="163"/>
                    <a:pt x="47" y="163"/>
                  </a:cubicBezTo>
                  <a:cubicBezTo>
                    <a:pt x="46" y="163"/>
                    <a:pt x="46" y="164"/>
                    <a:pt x="46" y="164"/>
                  </a:cubicBezTo>
                  <a:cubicBezTo>
                    <a:pt x="47" y="164"/>
                    <a:pt x="47" y="165"/>
                    <a:pt x="47" y="165"/>
                  </a:cubicBezTo>
                  <a:cubicBezTo>
                    <a:pt x="48" y="166"/>
                    <a:pt x="48" y="166"/>
                    <a:pt x="48" y="167"/>
                  </a:cubicBezTo>
                  <a:cubicBezTo>
                    <a:pt x="48" y="167"/>
                    <a:pt x="47" y="167"/>
                    <a:pt x="47" y="167"/>
                  </a:cubicBezTo>
                  <a:cubicBezTo>
                    <a:pt x="47" y="168"/>
                    <a:pt x="47" y="168"/>
                    <a:pt x="46" y="168"/>
                  </a:cubicBezTo>
                  <a:cubicBezTo>
                    <a:pt x="46" y="169"/>
                    <a:pt x="47" y="169"/>
                    <a:pt x="47" y="169"/>
                  </a:cubicBezTo>
                  <a:cubicBezTo>
                    <a:pt x="48" y="169"/>
                    <a:pt x="48" y="169"/>
                    <a:pt x="48" y="168"/>
                  </a:cubicBezTo>
                  <a:cubicBezTo>
                    <a:pt x="48" y="168"/>
                    <a:pt x="49" y="167"/>
                    <a:pt x="50" y="167"/>
                  </a:cubicBezTo>
                  <a:cubicBezTo>
                    <a:pt x="50" y="167"/>
                    <a:pt x="50" y="168"/>
                    <a:pt x="50" y="168"/>
                  </a:cubicBezTo>
                  <a:cubicBezTo>
                    <a:pt x="50" y="168"/>
                    <a:pt x="50" y="168"/>
                    <a:pt x="50" y="169"/>
                  </a:cubicBezTo>
                  <a:cubicBezTo>
                    <a:pt x="51" y="169"/>
                    <a:pt x="51" y="169"/>
                    <a:pt x="51" y="168"/>
                  </a:cubicBezTo>
                  <a:cubicBezTo>
                    <a:pt x="52" y="168"/>
                    <a:pt x="52" y="168"/>
                    <a:pt x="52" y="168"/>
                  </a:cubicBezTo>
                  <a:cubicBezTo>
                    <a:pt x="53" y="168"/>
                    <a:pt x="53" y="168"/>
                    <a:pt x="53" y="168"/>
                  </a:cubicBezTo>
                  <a:cubicBezTo>
                    <a:pt x="53" y="168"/>
                    <a:pt x="53" y="168"/>
                    <a:pt x="53" y="168"/>
                  </a:cubicBezTo>
                  <a:cubicBezTo>
                    <a:pt x="54" y="168"/>
                    <a:pt x="54" y="168"/>
                    <a:pt x="54" y="168"/>
                  </a:cubicBezTo>
                  <a:cubicBezTo>
                    <a:pt x="54" y="168"/>
                    <a:pt x="54" y="168"/>
                    <a:pt x="54" y="168"/>
                  </a:cubicBezTo>
                  <a:cubicBezTo>
                    <a:pt x="55" y="168"/>
                    <a:pt x="56" y="167"/>
                    <a:pt x="56" y="167"/>
                  </a:cubicBezTo>
                  <a:cubicBezTo>
                    <a:pt x="57" y="166"/>
                    <a:pt x="57" y="166"/>
                    <a:pt x="58" y="166"/>
                  </a:cubicBezTo>
                  <a:cubicBezTo>
                    <a:pt x="58" y="165"/>
                    <a:pt x="58" y="165"/>
                    <a:pt x="58" y="165"/>
                  </a:cubicBezTo>
                  <a:cubicBezTo>
                    <a:pt x="59" y="165"/>
                    <a:pt x="59" y="165"/>
                    <a:pt x="59" y="165"/>
                  </a:cubicBezTo>
                  <a:cubicBezTo>
                    <a:pt x="60" y="164"/>
                    <a:pt x="60" y="164"/>
                    <a:pt x="60" y="164"/>
                  </a:cubicBezTo>
                  <a:cubicBezTo>
                    <a:pt x="60" y="163"/>
                    <a:pt x="59" y="163"/>
                    <a:pt x="59" y="163"/>
                  </a:cubicBezTo>
                  <a:cubicBezTo>
                    <a:pt x="59" y="163"/>
                    <a:pt x="59" y="163"/>
                    <a:pt x="58" y="163"/>
                  </a:cubicBezTo>
                  <a:cubicBezTo>
                    <a:pt x="58" y="164"/>
                    <a:pt x="58" y="164"/>
                    <a:pt x="58" y="165"/>
                  </a:cubicBezTo>
                  <a:cubicBezTo>
                    <a:pt x="57" y="165"/>
                    <a:pt x="57" y="165"/>
                    <a:pt x="57" y="165"/>
                  </a:cubicBezTo>
                  <a:cubicBezTo>
                    <a:pt x="56" y="165"/>
                    <a:pt x="55" y="165"/>
                    <a:pt x="54" y="166"/>
                  </a:cubicBezTo>
                  <a:cubicBezTo>
                    <a:pt x="54" y="167"/>
                    <a:pt x="53" y="167"/>
                    <a:pt x="52" y="167"/>
                  </a:cubicBezTo>
                  <a:cubicBezTo>
                    <a:pt x="52" y="167"/>
                    <a:pt x="52" y="166"/>
                    <a:pt x="51" y="166"/>
                  </a:cubicBezTo>
                  <a:cubicBezTo>
                    <a:pt x="50" y="166"/>
                    <a:pt x="50" y="166"/>
                    <a:pt x="50" y="166"/>
                  </a:cubicBezTo>
                  <a:cubicBezTo>
                    <a:pt x="49" y="166"/>
                    <a:pt x="49" y="165"/>
                    <a:pt x="49" y="165"/>
                  </a:cubicBezTo>
                  <a:cubicBezTo>
                    <a:pt x="50" y="165"/>
                    <a:pt x="50" y="165"/>
                    <a:pt x="50" y="165"/>
                  </a:cubicBezTo>
                  <a:cubicBezTo>
                    <a:pt x="49" y="165"/>
                    <a:pt x="48" y="164"/>
                    <a:pt x="48" y="164"/>
                  </a:cubicBezTo>
                  <a:cubicBezTo>
                    <a:pt x="48" y="164"/>
                    <a:pt x="48" y="163"/>
                    <a:pt x="47" y="163"/>
                  </a:cubicBezTo>
                  <a:cubicBezTo>
                    <a:pt x="47" y="163"/>
                    <a:pt x="48" y="163"/>
                    <a:pt x="48" y="162"/>
                  </a:cubicBezTo>
                  <a:cubicBezTo>
                    <a:pt x="48" y="162"/>
                    <a:pt x="48" y="161"/>
                    <a:pt x="48" y="161"/>
                  </a:cubicBezTo>
                  <a:cubicBezTo>
                    <a:pt x="47" y="160"/>
                    <a:pt x="47" y="160"/>
                    <a:pt x="47" y="160"/>
                  </a:cubicBezTo>
                  <a:close/>
                  <a:moveTo>
                    <a:pt x="61" y="161"/>
                  </a:moveTo>
                  <a:lnTo>
                    <a:pt x="62" y="161"/>
                  </a:lnTo>
                  <a:cubicBezTo>
                    <a:pt x="62" y="160"/>
                    <a:pt x="61" y="160"/>
                    <a:pt x="61" y="160"/>
                  </a:cubicBezTo>
                  <a:cubicBezTo>
                    <a:pt x="61" y="160"/>
                    <a:pt x="61" y="160"/>
                    <a:pt x="61" y="160"/>
                  </a:cubicBezTo>
                  <a:cubicBezTo>
                    <a:pt x="61" y="160"/>
                    <a:pt x="61" y="160"/>
                    <a:pt x="61" y="161"/>
                  </a:cubicBezTo>
                  <a:close/>
                  <a:moveTo>
                    <a:pt x="68" y="160"/>
                  </a:moveTo>
                  <a:cubicBezTo>
                    <a:pt x="68" y="161"/>
                    <a:pt x="69" y="161"/>
                    <a:pt x="69" y="161"/>
                  </a:cubicBezTo>
                  <a:lnTo>
                    <a:pt x="70" y="161"/>
                  </a:lnTo>
                  <a:cubicBezTo>
                    <a:pt x="70" y="160"/>
                    <a:pt x="70" y="160"/>
                    <a:pt x="69" y="160"/>
                  </a:cubicBezTo>
                  <a:cubicBezTo>
                    <a:pt x="69" y="160"/>
                    <a:pt x="68" y="160"/>
                    <a:pt x="68" y="160"/>
                  </a:cubicBezTo>
                  <a:close/>
                  <a:moveTo>
                    <a:pt x="37" y="159"/>
                  </a:moveTo>
                  <a:cubicBezTo>
                    <a:pt x="37" y="159"/>
                    <a:pt x="37" y="159"/>
                    <a:pt x="37" y="160"/>
                  </a:cubicBezTo>
                  <a:cubicBezTo>
                    <a:pt x="38" y="160"/>
                    <a:pt x="38" y="160"/>
                    <a:pt x="38" y="160"/>
                  </a:cubicBezTo>
                  <a:cubicBezTo>
                    <a:pt x="38" y="159"/>
                    <a:pt x="38" y="159"/>
                    <a:pt x="38" y="159"/>
                  </a:cubicBezTo>
                  <a:cubicBezTo>
                    <a:pt x="38" y="159"/>
                    <a:pt x="38" y="159"/>
                    <a:pt x="38" y="159"/>
                  </a:cubicBezTo>
                  <a:cubicBezTo>
                    <a:pt x="38" y="158"/>
                    <a:pt x="38" y="158"/>
                    <a:pt x="37" y="159"/>
                  </a:cubicBezTo>
                  <a:close/>
                  <a:moveTo>
                    <a:pt x="53" y="159"/>
                  </a:moveTo>
                  <a:cubicBezTo>
                    <a:pt x="53" y="158"/>
                    <a:pt x="52" y="158"/>
                    <a:pt x="52" y="158"/>
                  </a:cubicBezTo>
                  <a:cubicBezTo>
                    <a:pt x="52" y="158"/>
                    <a:pt x="52" y="158"/>
                    <a:pt x="52" y="158"/>
                  </a:cubicBezTo>
                  <a:cubicBezTo>
                    <a:pt x="51" y="159"/>
                    <a:pt x="51" y="159"/>
                    <a:pt x="51" y="159"/>
                  </a:cubicBezTo>
                  <a:cubicBezTo>
                    <a:pt x="51" y="160"/>
                    <a:pt x="51" y="160"/>
                    <a:pt x="52" y="160"/>
                  </a:cubicBezTo>
                  <a:cubicBezTo>
                    <a:pt x="53" y="160"/>
                    <a:pt x="53" y="160"/>
                    <a:pt x="53" y="159"/>
                  </a:cubicBezTo>
                  <a:close/>
                  <a:moveTo>
                    <a:pt x="79" y="157"/>
                  </a:moveTo>
                  <a:cubicBezTo>
                    <a:pt x="79" y="157"/>
                    <a:pt x="80" y="157"/>
                    <a:pt x="80" y="157"/>
                  </a:cubicBezTo>
                  <a:cubicBezTo>
                    <a:pt x="79" y="157"/>
                    <a:pt x="79" y="157"/>
                    <a:pt x="79" y="157"/>
                  </a:cubicBezTo>
                  <a:lnTo>
                    <a:pt x="79" y="157"/>
                  </a:lnTo>
                  <a:close/>
                  <a:moveTo>
                    <a:pt x="66" y="157"/>
                  </a:moveTo>
                  <a:cubicBezTo>
                    <a:pt x="66" y="157"/>
                    <a:pt x="66" y="157"/>
                    <a:pt x="67" y="157"/>
                  </a:cubicBezTo>
                  <a:cubicBezTo>
                    <a:pt x="67" y="157"/>
                    <a:pt x="67" y="157"/>
                    <a:pt x="67" y="157"/>
                  </a:cubicBezTo>
                  <a:cubicBezTo>
                    <a:pt x="67" y="157"/>
                    <a:pt x="67" y="156"/>
                    <a:pt x="67" y="156"/>
                  </a:cubicBezTo>
                  <a:cubicBezTo>
                    <a:pt x="66" y="156"/>
                    <a:pt x="66" y="157"/>
                    <a:pt x="66" y="157"/>
                  </a:cubicBezTo>
                  <a:close/>
                  <a:moveTo>
                    <a:pt x="67" y="154"/>
                  </a:moveTo>
                  <a:cubicBezTo>
                    <a:pt x="67" y="154"/>
                    <a:pt x="67" y="154"/>
                    <a:pt x="68" y="154"/>
                  </a:cubicBezTo>
                  <a:cubicBezTo>
                    <a:pt x="68" y="154"/>
                    <a:pt x="68" y="154"/>
                    <a:pt x="68" y="154"/>
                  </a:cubicBezTo>
                  <a:cubicBezTo>
                    <a:pt x="67" y="154"/>
                    <a:pt x="67" y="154"/>
                    <a:pt x="67" y="154"/>
                  </a:cubicBezTo>
                  <a:lnTo>
                    <a:pt x="67" y="154"/>
                  </a:lnTo>
                  <a:close/>
                  <a:moveTo>
                    <a:pt x="67" y="159"/>
                  </a:moveTo>
                  <a:cubicBezTo>
                    <a:pt x="66" y="159"/>
                    <a:pt x="66" y="158"/>
                    <a:pt x="65" y="158"/>
                  </a:cubicBezTo>
                  <a:cubicBezTo>
                    <a:pt x="64" y="158"/>
                    <a:pt x="64" y="157"/>
                    <a:pt x="64" y="157"/>
                  </a:cubicBezTo>
                  <a:cubicBezTo>
                    <a:pt x="64" y="156"/>
                    <a:pt x="64" y="156"/>
                    <a:pt x="65" y="155"/>
                  </a:cubicBezTo>
                  <a:cubicBezTo>
                    <a:pt x="65" y="155"/>
                    <a:pt x="65" y="155"/>
                    <a:pt x="65" y="154"/>
                  </a:cubicBezTo>
                  <a:cubicBezTo>
                    <a:pt x="64" y="153"/>
                    <a:pt x="63" y="153"/>
                    <a:pt x="63" y="154"/>
                  </a:cubicBezTo>
                  <a:cubicBezTo>
                    <a:pt x="62" y="154"/>
                    <a:pt x="62" y="154"/>
                    <a:pt x="61" y="154"/>
                  </a:cubicBezTo>
                  <a:cubicBezTo>
                    <a:pt x="61" y="154"/>
                    <a:pt x="61" y="154"/>
                    <a:pt x="62" y="154"/>
                  </a:cubicBezTo>
                  <a:cubicBezTo>
                    <a:pt x="62" y="155"/>
                    <a:pt x="62" y="155"/>
                    <a:pt x="62" y="156"/>
                  </a:cubicBezTo>
                  <a:cubicBezTo>
                    <a:pt x="62" y="156"/>
                    <a:pt x="62" y="156"/>
                    <a:pt x="62" y="156"/>
                  </a:cubicBezTo>
                  <a:cubicBezTo>
                    <a:pt x="61" y="156"/>
                    <a:pt x="61" y="156"/>
                    <a:pt x="61" y="157"/>
                  </a:cubicBezTo>
                  <a:cubicBezTo>
                    <a:pt x="61" y="157"/>
                    <a:pt x="62" y="157"/>
                    <a:pt x="62" y="158"/>
                  </a:cubicBezTo>
                  <a:cubicBezTo>
                    <a:pt x="62" y="158"/>
                    <a:pt x="62" y="158"/>
                    <a:pt x="63" y="158"/>
                  </a:cubicBezTo>
                  <a:cubicBezTo>
                    <a:pt x="62" y="159"/>
                    <a:pt x="62" y="160"/>
                    <a:pt x="62" y="160"/>
                  </a:cubicBezTo>
                  <a:cubicBezTo>
                    <a:pt x="63" y="160"/>
                    <a:pt x="63" y="160"/>
                    <a:pt x="63" y="160"/>
                  </a:cubicBezTo>
                  <a:cubicBezTo>
                    <a:pt x="64" y="159"/>
                    <a:pt x="64" y="159"/>
                    <a:pt x="65" y="159"/>
                  </a:cubicBezTo>
                  <a:cubicBezTo>
                    <a:pt x="65" y="159"/>
                    <a:pt x="65" y="159"/>
                    <a:pt x="66" y="160"/>
                  </a:cubicBezTo>
                  <a:cubicBezTo>
                    <a:pt x="66" y="160"/>
                    <a:pt x="66" y="160"/>
                    <a:pt x="67" y="160"/>
                  </a:cubicBezTo>
                  <a:cubicBezTo>
                    <a:pt x="67" y="160"/>
                    <a:pt x="67" y="160"/>
                    <a:pt x="67" y="159"/>
                  </a:cubicBezTo>
                  <a:close/>
                  <a:moveTo>
                    <a:pt x="62" y="152"/>
                  </a:moveTo>
                  <a:cubicBezTo>
                    <a:pt x="62" y="153"/>
                    <a:pt x="63" y="153"/>
                    <a:pt x="63" y="153"/>
                  </a:cubicBezTo>
                  <a:cubicBezTo>
                    <a:pt x="64" y="153"/>
                    <a:pt x="64" y="153"/>
                    <a:pt x="65" y="152"/>
                  </a:cubicBezTo>
                  <a:cubicBezTo>
                    <a:pt x="64" y="152"/>
                    <a:pt x="64" y="151"/>
                    <a:pt x="63" y="151"/>
                  </a:cubicBezTo>
                  <a:cubicBezTo>
                    <a:pt x="62" y="151"/>
                    <a:pt x="62" y="152"/>
                    <a:pt x="62" y="152"/>
                  </a:cubicBezTo>
                  <a:close/>
                  <a:moveTo>
                    <a:pt x="65" y="151"/>
                  </a:moveTo>
                  <a:cubicBezTo>
                    <a:pt x="66" y="151"/>
                    <a:pt x="66" y="151"/>
                    <a:pt x="66" y="151"/>
                  </a:cubicBezTo>
                  <a:cubicBezTo>
                    <a:pt x="66" y="151"/>
                    <a:pt x="66" y="151"/>
                    <a:pt x="66" y="151"/>
                  </a:cubicBezTo>
                  <a:cubicBezTo>
                    <a:pt x="65" y="151"/>
                    <a:pt x="65" y="151"/>
                    <a:pt x="65" y="151"/>
                  </a:cubicBezTo>
                  <a:close/>
                  <a:moveTo>
                    <a:pt x="73" y="145"/>
                  </a:moveTo>
                  <a:cubicBezTo>
                    <a:pt x="74" y="145"/>
                    <a:pt x="75" y="145"/>
                    <a:pt x="75" y="144"/>
                  </a:cubicBezTo>
                  <a:cubicBezTo>
                    <a:pt x="76" y="144"/>
                    <a:pt x="76" y="143"/>
                    <a:pt x="75" y="143"/>
                  </a:cubicBezTo>
                  <a:cubicBezTo>
                    <a:pt x="74" y="143"/>
                    <a:pt x="74" y="143"/>
                    <a:pt x="74" y="143"/>
                  </a:cubicBezTo>
                  <a:cubicBezTo>
                    <a:pt x="73" y="144"/>
                    <a:pt x="73" y="144"/>
                    <a:pt x="73" y="145"/>
                  </a:cubicBezTo>
                  <a:close/>
                  <a:moveTo>
                    <a:pt x="68" y="144"/>
                  </a:moveTo>
                  <a:cubicBezTo>
                    <a:pt x="68" y="144"/>
                    <a:pt x="68" y="143"/>
                    <a:pt x="69" y="143"/>
                  </a:cubicBezTo>
                  <a:cubicBezTo>
                    <a:pt x="69" y="143"/>
                    <a:pt x="69" y="143"/>
                    <a:pt x="69" y="143"/>
                  </a:cubicBezTo>
                  <a:cubicBezTo>
                    <a:pt x="68" y="142"/>
                    <a:pt x="68" y="142"/>
                    <a:pt x="67" y="143"/>
                  </a:cubicBezTo>
                  <a:cubicBezTo>
                    <a:pt x="67" y="143"/>
                    <a:pt x="68" y="144"/>
                    <a:pt x="68" y="144"/>
                  </a:cubicBezTo>
                  <a:close/>
                  <a:moveTo>
                    <a:pt x="73" y="141"/>
                  </a:moveTo>
                  <a:cubicBezTo>
                    <a:pt x="72" y="141"/>
                    <a:pt x="72" y="140"/>
                    <a:pt x="72" y="140"/>
                  </a:cubicBezTo>
                  <a:cubicBezTo>
                    <a:pt x="72" y="141"/>
                    <a:pt x="71" y="141"/>
                    <a:pt x="71" y="141"/>
                  </a:cubicBezTo>
                  <a:cubicBezTo>
                    <a:pt x="71" y="141"/>
                    <a:pt x="71" y="142"/>
                    <a:pt x="71" y="142"/>
                  </a:cubicBezTo>
                  <a:cubicBezTo>
                    <a:pt x="71" y="142"/>
                    <a:pt x="71" y="143"/>
                    <a:pt x="71" y="143"/>
                  </a:cubicBezTo>
                  <a:cubicBezTo>
                    <a:pt x="73" y="143"/>
                    <a:pt x="73" y="142"/>
                    <a:pt x="73" y="141"/>
                  </a:cubicBezTo>
                  <a:close/>
                  <a:moveTo>
                    <a:pt x="72" y="140"/>
                  </a:moveTo>
                  <a:cubicBezTo>
                    <a:pt x="73" y="140"/>
                    <a:pt x="73" y="140"/>
                    <a:pt x="74" y="140"/>
                  </a:cubicBezTo>
                  <a:cubicBezTo>
                    <a:pt x="75" y="140"/>
                    <a:pt x="75" y="140"/>
                    <a:pt x="75" y="139"/>
                  </a:cubicBezTo>
                  <a:cubicBezTo>
                    <a:pt x="74" y="139"/>
                    <a:pt x="74" y="138"/>
                    <a:pt x="73" y="139"/>
                  </a:cubicBezTo>
                  <a:cubicBezTo>
                    <a:pt x="73" y="139"/>
                    <a:pt x="72" y="139"/>
                    <a:pt x="72" y="140"/>
                  </a:cubicBezTo>
                  <a:close/>
                  <a:moveTo>
                    <a:pt x="45" y="140"/>
                  </a:moveTo>
                  <a:cubicBezTo>
                    <a:pt x="45" y="139"/>
                    <a:pt x="45" y="139"/>
                    <a:pt x="44" y="139"/>
                  </a:cubicBezTo>
                  <a:cubicBezTo>
                    <a:pt x="44" y="138"/>
                    <a:pt x="44" y="138"/>
                    <a:pt x="43" y="138"/>
                  </a:cubicBezTo>
                  <a:cubicBezTo>
                    <a:pt x="43" y="139"/>
                    <a:pt x="43" y="139"/>
                    <a:pt x="44" y="140"/>
                  </a:cubicBezTo>
                  <a:cubicBezTo>
                    <a:pt x="44" y="140"/>
                    <a:pt x="45" y="140"/>
                    <a:pt x="45" y="140"/>
                  </a:cubicBezTo>
                  <a:close/>
                  <a:moveTo>
                    <a:pt x="69" y="141"/>
                  </a:moveTo>
                  <a:cubicBezTo>
                    <a:pt x="69" y="141"/>
                    <a:pt x="69" y="140"/>
                    <a:pt x="69" y="140"/>
                  </a:cubicBezTo>
                  <a:cubicBezTo>
                    <a:pt x="69" y="140"/>
                    <a:pt x="70" y="139"/>
                    <a:pt x="70" y="139"/>
                  </a:cubicBezTo>
                  <a:cubicBezTo>
                    <a:pt x="69" y="138"/>
                    <a:pt x="69" y="138"/>
                    <a:pt x="69" y="139"/>
                  </a:cubicBezTo>
                  <a:cubicBezTo>
                    <a:pt x="68" y="139"/>
                    <a:pt x="68" y="139"/>
                    <a:pt x="68" y="139"/>
                  </a:cubicBezTo>
                  <a:cubicBezTo>
                    <a:pt x="68" y="140"/>
                    <a:pt x="68" y="140"/>
                    <a:pt x="68" y="141"/>
                  </a:cubicBezTo>
                  <a:cubicBezTo>
                    <a:pt x="68" y="141"/>
                    <a:pt x="68" y="141"/>
                    <a:pt x="69" y="141"/>
                  </a:cubicBezTo>
                  <a:close/>
                  <a:moveTo>
                    <a:pt x="55" y="139"/>
                  </a:moveTo>
                  <a:cubicBezTo>
                    <a:pt x="55" y="139"/>
                    <a:pt x="55" y="140"/>
                    <a:pt x="56" y="141"/>
                  </a:cubicBezTo>
                  <a:cubicBezTo>
                    <a:pt x="56" y="141"/>
                    <a:pt x="56" y="142"/>
                    <a:pt x="56" y="142"/>
                  </a:cubicBezTo>
                  <a:cubicBezTo>
                    <a:pt x="57" y="142"/>
                    <a:pt x="57" y="142"/>
                    <a:pt x="57" y="141"/>
                  </a:cubicBezTo>
                  <a:cubicBezTo>
                    <a:pt x="57" y="141"/>
                    <a:pt x="57" y="141"/>
                    <a:pt x="57" y="141"/>
                  </a:cubicBezTo>
                  <a:cubicBezTo>
                    <a:pt x="58" y="141"/>
                    <a:pt x="58" y="140"/>
                    <a:pt x="58" y="140"/>
                  </a:cubicBezTo>
                  <a:cubicBezTo>
                    <a:pt x="58" y="140"/>
                    <a:pt x="59" y="140"/>
                    <a:pt x="59" y="140"/>
                  </a:cubicBezTo>
                  <a:cubicBezTo>
                    <a:pt x="59" y="140"/>
                    <a:pt x="59" y="140"/>
                    <a:pt x="59" y="139"/>
                  </a:cubicBezTo>
                  <a:cubicBezTo>
                    <a:pt x="59" y="139"/>
                    <a:pt x="59" y="139"/>
                    <a:pt x="59" y="139"/>
                  </a:cubicBezTo>
                  <a:cubicBezTo>
                    <a:pt x="58" y="138"/>
                    <a:pt x="58" y="138"/>
                    <a:pt x="57" y="138"/>
                  </a:cubicBezTo>
                  <a:cubicBezTo>
                    <a:pt x="56" y="138"/>
                    <a:pt x="55" y="138"/>
                    <a:pt x="55" y="139"/>
                  </a:cubicBezTo>
                  <a:close/>
                  <a:moveTo>
                    <a:pt x="61" y="139"/>
                  </a:moveTo>
                  <a:cubicBezTo>
                    <a:pt x="61" y="139"/>
                    <a:pt x="62" y="139"/>
                    <a:pt x="62" y="139"/>
                  </a:cubicBezTo>
                  <a:cubicBezTo>
                    <a:pt x="63" y="139"/>
                    <a:pt x="63" y="139"/>
                    <a:pt x="63" y="138"/>
                  </a:cubicBezTo>
                  <a:cubicBezTo>
                    <a:pt x="62" y="138"/>
                    <a:pt x="62" y="138"/>
                    <a:pt x="62" y="138"/>
                  </a:cubicBezTo>
                  <a:cubicBezTo>
                    <a:pt x="61" y="138"/>
                    <a:pt x="61" y="139"/>
                    <a:pt x="61" y="139"/>
                  </a:cubicBezTo>
                  <a:close/>
                  <a:moveTo>
                    <a:pt x="65" y="135"/>
                  </a:moveTo>
                  <a:cubicBezTo>
                    <a:pt x="65" y="136"/>
                    <a:pt x="65" y="136"/>
                    <a:pt x="66" y="137"/>
                  </a:cubicBezTo>
                  <a:cubicBezTo>
                    <a:pt x="66" y="137"/>
                    <a:pt x="67" y="137"/>
                    <a:pt x="67" y="138"/>
                  </a:cubicBezTo>
                  <a:cubicBezTo>
                    <a:pt x="67" y="137"/>
                    <a:pt x="67" y="137"/>
                    <a:pt x="67" y="137"/>
                  </a:cubicBezTo>
                  <a:cubicBezTo>
                    <a:pt x="67" y="137"/>
                    <a:pt x="67" y="136"/>
                    <a:pt x="67" y="136"/>
                  </a:cubicBezTo>
                  <a:cubicBezTo>
                    <a:pt x="67" y="136"/>
                    <a:pt x="66" y="135"/>
                    <a:pt x="66" y="135"/>
                  </a:cubicBezTo>
                  <a:cubicBezTo>
                    <a:pt x="66" y="135"/>
                    <a:pt x="65" y="135"/>
                    <a:pt x="65" y="135"/>
                  </a:cubicBezTo>
                  <a:close/>
                  <a:moveTo>
                    <a:pt x="68" y="135"/>
                  </a:moveTo>
                  <a:cubicBezTo>
                    <a:pt x="68" y="136"/>
                    <a:pt x="68" y="136"/>
                    <a:pt x="69" y="137"/>
                  </a:cubicBezTo>
                  <a:cubicBezTo>
                    <a:pt x="69" y="137"/>
                    <a:pt x="70" y="137"/>
                    <a:pt x="71" y="137"/>
                  </a:cubicBezTo>
                  <a:cubicBezTo>
                    <a:pt x="71" y="137"/>
                    <a:pt x="71" y="136"/>
                    <a:pt x="71" y="136"/>
                  </a:cubicBezTo>
                  <a:cubicBezTo>
                    <a:pt x="71" y="136"/>
                    <a:pt x="71" y="135"/>
                    <a:pt x="71" y="135"/>
                  </a:cubicBezTo>
                  <a:cubicBezTo>
                    <a:pt x="70" y="135"/>
                    <a:pt x="70" y="135"/>
                    <a:pt x="69" y="135"/>
                  </a:cubicBezTo>
                  <a:cubicBezTo>
                    <a:pt x="69" y="135"/>
                    <a:pt x="69" y="135"/>
                    <a:pt x="68" y="135"/>
                  </a:cubicBezTo>
                  <a:close/>
                  <a:moveTo>
                    <a:pt x="51" y="136"/>
                  </a:moveTo>
                  <a:cubicBezTo>
                    <a:pt x="51" y="136"/>
                    <a:pt x="52" y="137"/>
                    <a:pt x="52" y="136"/>
                  </a:cubicBezTo>
                  <a:cubicBezTo>
                    <a:pt x="52" y="136"/>
                    <a:pt x="53" y="136"/>
                    <a:pt x="53" y="136"/>
                  </a:cubicBezTo>
                  <a:cubicBezTo>
                    <a:pt x="53" y="135"/>
                    <a:pt x="53" y="135"/>
                    <a:pt x="53" y="135"/>
                  </a:cubicBezTo>
                  <a:cubicBezTo>
                    <a:pt x="52" y="134"/>
                    <a:pt x="52" y="134"/>
                    <a:pt x="52" y="134"/>
                  </a:cubicBezTo>
                  <a:cubicBezTo>
                    <a:pt x="52" y="135"/>
                    <a:pt x="52" y="135"/>
                    <a:pt x="51" y="135"/>
                  </a:cubicBezTo>
                  <a:cubicBezTo>
                    <a:pt x="51" y="135"/>
                    <a:pt x="51" y="136"/>
                    <a:pt x="51" y="136"/>
                  </a:cubicBezTo>
                  <a:close/>
                  <a:moveTo>
                    <a:pt x="63" y="133"/>
                  </a:moveTo>
                  <a:cubicBezTo>
                    <a:pt x="63" y="133"/>
                    <a:pt x="63" y="133"/>
                    <a:pt x="63" y="133"/>
                  </a:cubicBezTo>
                  <a:cubicBezTo>
                    <a:pt x="63" y="133"/>
                    <a:pt x="63" y="133"/>
                    <a:pt x="63" y="133"/>
                  </a:cubicBezTo>
                  <a:close/>
                  <a:moveTo>
                    <a:pt x="59" y="133"/>
                  </a:moveTo>
                  <a:cubicBezTo>
                    <a:pt x="59" y="133"/>
                    <a:pt x="59" y="134"/>
                    <a:pt x="59" y="134"/>
                  </a:cubicBezTo>
                  <a:cubicBezTo>
                    <a:pt x="59" y="135"/>
                    <a:pt x="59" y="135"/>
                    <a:pt x="59" y="135"/>
                  </a:cubicBezTo>
                  <a:cubicBezTo>
                    <a:pt x="58" y="135"/>
                    <a:pt x="58" y="135"/>
                    <a:pt x="57" y="136"/>
                  </a:cubicBezTo>
                  <a:cubicBezTo>
                    <a:pt x="57" y="136"/>
                    <a:pt x="56" y="136"/>
                    <a:pt x="56" y="136"/>
                  </a:cubicBezTo>
                  <a:cubicBezTo>
                    <a:pt x="57" y="137"/>
                    <a:pt x="57" y="137"/>
                    <a:pt x="58" y="137"/>
                  </a:cubicBezTo>
                  <a:cubicBezTo>
                    <a:pt x="59" y="137"/>
                    <a:pt x="59" y="136"/>
                    <a:pt x="59" y="135"/>
                  </a:cubicBezTo>
                  <a:cubicBezTo>
                    <a:pt x="60" y="134"/>
                    <a:pt x="60" y="134"/>
                    <a:pt x="60" y="133"/>
                  </a:cubicBezTo>
                  <a:cubicBezTo>
                    <a:pt x="60" y="133"/>
                    <a:pt x="60" y="133"/>
                    <a:pt x="60" y="133"/>
                  </a:cubicBezTo>
                  <a:cubicBezTo>
                    <a:pt x="59" y="133"/>
                    <a:pt x="59" y="133"/>
                    <a:pt x="59" y="133"/>
                  </a:cubicBezTo>
                  <a:close/>
                  <a:moveTo>
                    <a:pt x="56" y="133"/>
                  </a:moveTo>
                  <a:cubicBezTo>
                    <a:pt x="57" y="133"/>
                    <a:pt x="56" y="133"/>
                    <a:pt x="56" y="133"/>
                  </a:cubicBezTo>
                  <a:cubicBezTo>
                    <a:pt x="56" y="133"/>
                    <a:pt x="55" y="132"/>
                    <a:pt x="55" y="132"/>
                  </a:cubicBezTo>
                  <a:cubicBezTo>
                    <a:pt x="55" y="132"/>
                    <a:pt x="54" y="133"/>
                    <a:pt x="54" y="133"/>
                  </a:cubicBezTo>
                  <a:cubicBezTo>
                    <a:pt x="54" y="133"/>
                    <a:pt x="54" y="133"/>
                    <a:pt x="54" y="134"/>
                  </a:cubicBezTo>
                  <a:cubicBezTo>
                    <a:pt x="54" y="134"/>
                    <a:pt x="55" y="134"/>
                    <a:pt x="55" y="134"/>
                  </a:cubicBezTo>
                  <a:cubicBezTo>
                    <a:pt x="56" y="134"/>
                    <a:pt x="56" y="134"/>
                    <a:pt x="56" y="133"/>
                  </a:cubicBezTo>
                  <a:close/>
                  <a:moveTo>
                    <a:pt x="46" y="132"/>
                  </a:moveTo>
                  <a:cubicBezTo>
                    <a:pt x="46" y="132"/>
                    <a:pt x="47" y="132"/>
                    <a:pt x="47" y="132"/>
                  </a:cubicBezTo>
                  <a:cubicBezTo>
                    <a:pt x="47"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3" y="130"/>
                    <a:pt x="62" y="130"/>
                    <a:pt x="62" y="130"/>
                  </a:cubicBezTo>
                  <a:cubicBezTo>
                    <a:pt x="62" y="130"/>
                    <a:pt x="61" y="130"/>
                    <a:pt x="61" y="131"/>
                  </a:cubicBezTo>
                  <a:cubicBezTo>
                    <a:pt x="61" y="131"/>
                    <a:pt x="61" y="131"/>
                    <a:pt x="61" y="132"/>
                  </a:cubicBezTo>
                  <a:cubicBezTo>
                    <a:pt x="61" y="132"/>
                    <a:pt x="62" y="132"/>
                    <a:pt x="62" y="132"/>
                  </a:cubicBezTo>
                  <a:cubicBezTo>
                    <a:pt x="63" y="132"/>
                    <a:pt x="63" y="131"/>
                    <a:pt x="63" y="131"/>
                  </a:cubicBezTo>
                  <a:close/>
                  <a:moveTo>
                    <a:pt x="54" y="131"/>
                  </a:moveTo>
                  <a:cubicBezTo>
                    <a:pt x="55" y="131"/>
                    <a:pt x="55" y="131"/>
                    <a:pt x="56" y="131"/>
                  </a:cubicBezTo>
                  <a:cubicBezTo>
                    <a:pt x="56" y="130"/>
                    <a:pt x="56" y="130"/>
                    <a:pt x="56" y="129"/>
                  </a:cubicBezTo>
                  <a:cubicBezTo>
                    <a:pt x="55" y="130"/>
                    <a:pt x="54" y="130"/>
                    <a:pt x="54" y="131"/>
                  </a:cubicBezTo>
                  <a:close/>
                  <a:moveTo>
                    <a:pt x="80" y="131"/>
                  </a:moveTo>
                  <a:cubicBezTo>
                    <a:pt x="80" y="131"/>
                    <a:pt x="80" y="132"/>
                    <a:pt x="81" y="132"/>
                  </a:cubicBezTo>
                  <a:cubicBezTo>
                    <a:pt x="82" y="131"/>
                    <a:pt x="82" y="131"/>
                    <a:pt x="82" y="131"/>
                  </a:cubicBezTo>
                  <a:cubicBezTo>
                    <a:pt x="82" y="130"/>
                    <a:pt x="82" y="129"/>
                    <a:pt x="81" y="129"/>
                  </a:cubicBezTo>
                  <a:cubicBezTo>
                    <a:pt x="81" y="129"/>
                    <a:pt x="80" y="130"/>
                    <a:pt x="80" y="130"/>
                  </a:cubicBezTo>
                  <a:cubicBezTo>
                    <a:pt x="80" y="130"/>
                    <a:pt x="80" y="130"/>
                    <a:pt x="80" y="131"/>
                  </a:cubicBezTo>
                  <a:close/>
                  <a:moveTo>
                    <a:pt x="50" y="129"/>
                  </a:moveTo>
                  <a:cubicBezTo>
                    <a:pt x="50" y="129"/>
                    <a:pt x="51" y="129"/>
                    <a:pt x="51" y="129"/>
                  </a:cubicBezTo>
                  <a:cubicBezTo>
                    <a:pt x="51" y="129"/>
                    <a:pt x="51" y="129"/>
                    <a:pt x="51" y="129"/>
                  </a:cubicBezTo>
                  <a:cubicBezTo>
                    <a:pt x="51" y="128"/>
                    <a:pt x="51" y="128"/>
                    <a:pt x="50" y="128"/>
                  </a:cubicBezTo>
                  <a:cubicBezTo>
                    <a:pt x="50" y="129"/>
                    <a:pt x="50" y="129"/>
                    <a:pt x="50" y="129"/>
                  </a:cubicBezTo>
                  <a:close/>
                  <a:moveTo>
                    <a:pt x="46" y="129"/>
                  </a:moveTo>
                  <a:cubicBezTo>
                    <a:pt x="47" y="129"/>
                    <a:pt x="47" y="129"/>
                    <a:pt x="47" y="129"/>
                  </a:cubicBezTo>
                  <a:cubicBezTo>
                    <a:pt x="47" y="128"/>
                    <a:pt x="47" y="128"/>
                    <a:pt x="46" y="128"/>
                  </a:cubicBezTo>
                  <a:cubicBezTo>
                    <a:pt x="46" y="129"/>
                    <a:pt x="46" y="129"/>
                    <a:pt x="46" y="129"/>
                  </a:cubicBezTo>
                  <a:close/>
                  <a:moveTo>
                    <a:pt x="67" y="127"/>
                  </a:moveTo>
                  <a:cubicBezTo>
                    <a:pt x="67" y="127"/>
                    <a:pt x="67" y="127"/>
                    <a:pt x="67" y="128"/>
                  </a:cubicBezTo>
                  <a:cubicBezTo>
                    <a:pt x="67" y="128"/>
                    <a:pt x="67" y="128"/>
                    <a:pt x="67" y="129"/>
                  </a:cubicBezTo>
                  <a:cubicBezTo>
                    <a:pt x="67" y="129"/>
                    <a:pt x="67" y="129"/>
                    <a:pt x="68" y="129"/>
                  </a:cubicBezTo>
                  <a:cubicBezTo>
                    <a:pt x="68" y="129"/>
                    <a:pt x="68" y="128"/>
                    <a:pt x="68" y="128"/>
                  </a:cubicBezTo>
                  <a:cubicBezTo>
                    <a:pt x="68" y="128"/>
                    <a:pt x="68" y="128"/>
                    <a:pt x="68" y="127"/>
                  </a:cubicBezTo>
                  <a:cubicBezTo>
                    <a:pt x="68" y="127"/>
                    <a:pt x="67" y="127"/>
                    <a:pt x="67" y="127"/>
                  </a:cubicBezTo>
                  <a:close/>
                  <a:moveTo>
                    <a:pt x="63" y="128"/>
                  </a:moveTo>
                  <a:cubicBezTo>
                    <a:pt x="63" y="128"/>
                    <a:pt x="64" y="128"/>
                    <a:pt x="64" y="128"/>
                  </a:cubicBezTo>
                  <a:cubicBezTo>
                    <a:pt x="64" y="128"/>
                    <a:pt x="64" y="128"/>
                    <a:pt x="64" y="127"/>
                  </a:cubicBezTo>
                  <a:cubicBezTo>
                    <a:pt x="63" y="127"/>
                    <a:pt x="63" y="127"/>
                    <a:pt x="63" y="128"/>
                  </a:cubicBezTo>
                  <a:close/>
                  <a:moveTo>
                    <a:pt x="59" y="128"/>
                  </a:moveTo>
                  <a:cubicBezTo>
                    <a:pt x="59" y="128"/>
                    <a:pt x="60" y="128"/>
                    <a:pt x="60" y="128"/>
                  </a:cubicBezTo>
                  <a:cubicBezTo>
                    <a:pt x="60" y="128"/>
                    <a:pt x="60" y="127"/>
                    <a:pt x="60" y="127"/>
                  </a:cubicBezTo>
                  <a:cubicBezTo>
                    <a:pt x="60" y="127"/>
                    <a:pt x="59" y="127"/>
                    <a:pt x="59" y="127"/>
                  </a:cubicBezTo>
                  <a:cubicBezTo>
                    <a:pt x="59" y="127"/>
                    <a:pt x="59" y="127"/>
                    <a:pt x="59" y="127"/>
                  </a:cubicBezTo>
                  <a:cubicBezTo>
                    <a:pt x="59" y="127"/>
                    <a:pt x="59" y="128"/>
                    <a:pt x="59" y="128"/>
                  </a:cubicBezTo>
                  <a:close/>
                  <a:moveTo>
                    <a:pt x="48" y="127"/>
                  </a:moveTo>
                  <a:cubicBezTo>
                    <a:pt x="48" y="127"/>
                    <a:pt x="49" y="127"/>
                    <a:pt x="49" y="127"/>
                  </a:cubicBezTo>
                  <a:cubicBezTo>
                    <a:pt x="50" y="127"/>
                    <a:pt x="50" y="126"/>
                    <a:pt x="50" y="126"/>
                  </a:cubicBezTo>
                  <a:cubicBezTo>
                    <a:pt x="50" y="126"/>
                    <a:pt x="49" y="126"/>
                    <a:pt x="49" y="126"/>
                  </a:cubicBezTo>
                  <a:cubicBezTo>
                    <a:pt x="48" y="126"/>
                    <a:pt x="48" y="126"/>
                    <a:pt x="48" y="126"/>
                  </a:cubicBezTo>
                  <a:lnTo>
                    <a:pt x="48" y="127"/>
                  </a:lnTo>
                  <a:close/>
                  <a:moveTo>
                    <a:pt x="34" y="125"/>
                  </a:moveTo>
                  <a:cubicBezTo>
                    <a:pt x="34" y="125"/>
                    <a:pt x="34" y="125"/>
                    <a:pt x="34" y="125"/>
                  </a:cubicBezTo>
                  <a:cubicBezTo>
                    <a:pt x="34" y="125"/>
                    <a:pt x="34" y="125"/>
                    <a:pt x="34" y="125"/>
                  </a:cubicBezTo>
                  <a:cubicBezTo>
                    <a:pt x="34" y="125"/>
                    <a:pt x="34" y="125"/>
                    <a:pt x="34" y="125"/>
                  </a:cubicBezTo>
                  <a:close/>
                  <a:moveTo>
                    <a:pt x="63" y="125"/>
                  </a:moveTo>
                  <a:cubicBezTo>
                    <a:pt x="63" y="125"/>
                    <a:pt x="63" y="125"/>
                    <a:pt x="64" y="125"/>
                  </a:cubicBezTo>
                  <a:cubicBezTo>
                    <a:pt x="64" y="125"/>
                    <a:pt x="64" y="125"/>
                    <a:pt x="64" y="125"/>
                  </a:cubicBezTo>
                  <a:cubicBezTo>
                    <a:pt x="63" y="124"/>
                    <a:pt x="63" y="125"/>
                    <a:pt x="63" y="125"/>
                  </a:cubicBezTo>
                  <a:close/>
                  <a:moveTo>
                    <a:pt x="58" y="125"/>
                  </a:moveTo>
                  <a:cubicBezTo>
                    <a:pt x="58" y="125"/>
                    <a:pt x="58" y="125"/>
                    <a:pt x="58" y="125"/>
                  </a:cubicBezTo>
                  <a:cubicBezTo>
                    <a:pt x="58" y="124"/>
                    <a:pt x="58" y="124"/>
                    <a:pt x="57" y="124"/>
                  </a:cubicBezTo>
                  <a:cubicBezTo>
                    <a:pt x="57" y="125"/>
                    <a:pt x="57" y="125"/>
                    <a:pt x="58" y="125"/>
                  </a:cubicBezTo>
                  <a:close/>
                  <a:moveTo>
                    <a:pt x="41" y="125"/>
                  </a:moveTo>
                  <a:cubicBezTo>
                    <a:pt x="41" y="124"/>
                    <a:pt x="41" y="124"/>
                    <a:pt x="41" y="124"/>
                  </a:cubicBezTo>
                  <a:cubicBezTo>
                    <a:pt x="40" y="124"/>
                    <a:pt x="39" y="125"/>
                    <a:pt x="39" y="125"/>
                  </a:cubicBezTo>
                  <a:cubicBezTo>
                    <a:pt x="39" y="126"/>
                    <a:pt x="39" y="126"/>
                    <a:pt x="39" y="126"/>
                  </a:cubicBezTo>
                  <a:cubicBezTo>
                    <a:pt x="39" y="126"/>
                    <a:pt x="39" y="127"/>
                    <a:pt x="39" y="127"/>
                  </a:cubicBezTo>
                  <a:cubicBezTo>
                    <a:pt x="40" y="127"/>
                    <a:pt x="40" y="127"/>
                    <a:pt x="40" y="127"/>
                  </a:cubicBezTo>
                  <a:cubicBezTo>
                    <a:pt x="41" y="127"/>
                    <a:pt x="41" y="127"/>
                    <a:pt x="40" y="127"/>
                  </a:cubicBezTo>
                  <a:cubicBezTo>
                    <a:pt x="40" y="126"/>
                    <a:pt x="40" y="126"/>
                    <a:pt x="40" y="126"/>
                  </a:cubicBezTo>
                  <a:cubicBezTo>
                    <a:pt x="40" y="126"/>
                    <a:pt x="41" y="126"/>
                    <a:pt x="41" y="126"/>
                  </a:cubicBezTo>
                  <a:cubicBezTo>
                    <a:pt x="41" y="126"/>
                    <a:pt x="41" y="125"/>
                    <a:pt x="41" y="125"/>
                  </a:cubicBezTo>
                  <a:close/>
                  <a:moveTo>
                    <a:pt x="65" y="124"/>
                  </a:moveTo>
                  <a:cubicBezTo>
                    <a:pt x="65" y="124"/>
                    <a:pt x="65" y="125"/>
                    <a:pt x="66" y="125"/>
                  </a:cubicBezTo>
                  <a:cubicBezTo>
                    <a:pt x="67" y="125"/>
                    <a:pt x="68" y="125"/>
                    <a:pt x="68" y="124"/>
                  </a:cubicBezTo>
                  <a:cubicBezTo>
                    <a:pt x="67" y="124"/>
                    <a:pt x="67" y="124"/>
                    <a:pt x="66" y="124"/>
                  </a:cubicBezTo>
                  <a:cubicBezTo>
                    <a:pt x="65" y="124"/>
                    <a:pt x="65" y="124"/>
                    <a:pt x="65" y="124"/>
                  </a:cubicBezTo>
                  <a:close/>
                  <a:moveTo>
                    <a:pt x="73" y="124"/>
                  </a:moveTo>
                  <a:cubicBezTo>
                    <a:pt x="73" y="124"/>
                    <a:pt x="74" y="124"/>
                    <a:pt x="74" y="124"/>
                  </a:cubicBezTo>
                  <a:cubicBezTo>
                    <a:pt x="74" y="124"/>
                    <a:pt x="74" y="124"/>
                    <a:pt x="74" y="124"/>
                  </a:cubicBezTo>
                  <a:cubicBezTo>
                    <a:pt x="75" y="124"/>
                    <a:pt x="74" y="123"/>
                    <a:pt x="74" y="123"/>
                  </a:cubicBezTo>
                  <a:cubicBezTo>
                    <a:pt x="74" y="123"/>
                    <a:pt x="74" y="123"/>
                    <a:pt x="73" y="123"/>
                  </a:cubicBezTo>
                  <a:lnTo>
                    <a:pt x="73" y="124"/>
                  </a:lnTo>
                  <a:close/>
                  <a:moveTo>
                    <a:pt x="46" y="122"/>
                  </a:moveTo>
                  <a:cubicBezTo>
                    <a:pt x="46" y="123"/>
                    <a:pt x="46" y="124"/>
                    <a:pt x="47" y="124"/>
                  </a:cubicBezTo>
                  <a:cubicBezTo>
                    <a:pt x="47" y="125"/>
                    <a:pt x="48" y="125"/>
                    <a:pt x="48" y="125"/>
                  </a:cubicBezTo>
                  <a:cubicBezTo>
                    <a:pt x="48" y="124"/>
                    <a:pt x="48" y="124"/>
                    <a:pt x="48" y="123"/>
                  </a:cubicBezTo>
                  <a:cubicBezTo>
                    <a:pt x="48" y="123"/>
                    <a:pt x="48" y="123"/>
                    <a:pt x="48" y="122"/>
                  </a:cubicBezTo>
                  <a:cubicBezTo>
                    <a:pt x="47" y="122"/>
                    <a:pt x="47" y="122"/>
                    <a:pt x="46" y="122"/>
                  </a:cubicBezTo>
                  <a:close/>
                  <a:moveTo>
                    <a:pt x="60" y="122"/>
                  </a:moveTo>
                  <a:cubicBezTo>
                    <a:pt x="60" y="123"/>
                    <a:pt x="60" y="123"/>
                    <a:pt x="61" y="123"/>
                  </a:cubicBezTo>
                  <a:cubicBezTo>
                    <a:pt x="61" y="123"/>
                    <a:pt x="62" y="123"/>
                    <a:pt x="62" y="123"/>
                  </a:cubicBezTo>
                  <a:cubicBezTo>
                    <a:pt x="62" y="122"/>
                    <a:pt x="61" y="122"/>
                    <a:pt x="61" y="122"/>
                  </a:cubicBezTo>
                  <a:cubicBezTo>
                    <a:pt x="60" y="122"/>
                    <a:pt x="60" y="122"/>
                    <a:pt x="60" y="122"/>
                  </a:cubicBezTo>
                  <a:close/>
                  <a:moveTo>
                    <a:pt x="52" y="122"/>
                  </a:moveTo>
                  <a:cubicBezTo>
                    <a:pt x="52" y="122"/>
                    <a:pt x="51" y="122"/>
                    <a:pt x="51" y="122"/>
                  </a:cubicBezTo>
                  <a:cubicBezTo>
                    <a:pt x="51" y="122"/>
                    <a:pt x="51" y="122"/>
                    <a:pt x="51" y="122"/>
                  </a:cubicBezTo>
                  <a:cubicBezTo>
                    <a:pt x="51" y="123"/>
                    <a:pt x="51" y="123"/>
                    <a:pt x="51" y="123"/>
                  </a:cubicBezTo>
                  <a:cubicBezTo>
                    <a:pt x="52" y="123"/>
                    <a:pt x="52" y="123"/>
                    <a:pt x="52" y="123"/>
                  </a:cubicBezTo>
                  <a:cubicBezTo>
                    <a:pt x="52" y="124"/>
                    <a:pt x="52" y="124"/>
                    <a:pt x="52" y="124"/>
                  </a:cubicBezTo>
                  <a:cubicBezTo>
                    <a:pt x="52" y="124"/>
                    <a:pt x="51" y="124"/>
                    <a:pt x="51" y="125"/>
                  </a:cubicBezTo>
                  <a:cubicBezTo>
                    <a:pt x="51" y="125"/>
                    <a:pt x="50" y="125"/>
                    <a:pt x="50" y="125"/>
                  </a:cubicBezTo>
                  <a:cubicBezTo>
                    <a:pt x="50" y="126"/>
                    <a:pt x="51" y="126"/>
                    <a:pt x="51" y="126"/>
                  </a:cubicBezTo>
                  <a:cubicBezTo>
                    <a:pt x="52" y="126"/>
                    <a:pt x="52" y="126"/>
                    <a:pt x="53" y="126"/>
                  </a:cubicBezTo>
                  <a:cubicBezTo>
                    <a:pt x="53" y="125"/>
                    <a:pt x="53" y="124"/>
                    <a:pt x="54" y="123"/>
                  </a:cubicBezTo>
                  <a:cubicBezTo>
                    <a:pt x="54" y="124"/>
                    <a:pt x="55" y="124"/>
                    <a:pt x="55" y="124"/>
                  </a:cubicBezTo>
                  <a:cubicBezTo>
                    <a:pt x="56" y="124"/>
                    <a:pt x="56" y="124"/>
                    <a:pt x="57" y="123"/>
                  </a:cubicBezTo>
                  <a:cubicBezTo>
                    <a:pt x="56" y="123"/>
                    <a:pt x="56" y="122"/>
                    <a:pt x="56" y="122"/>
                  </a:cubicBezTo>
                  <a:cubicBezTo>
                    <a:pt x="56" y="122"/>
                    <a:pt x="55" y="121"/>
                    <a:pt x="55" y="121"/>
                  </a:cubicBezTo>
                  <a:cubicBezTo>
                    <a:pt x="54" y="121"/>
                    <a:pt x="54" y="121"/>
                    <a:pt x="53" y="121"/>
                  </a:cubicBezTo>
                  <a:cubicBezTo>
                    <a:pt x="53" y="121"/>
                    <a:pt x="52" y="121"/>
                    <a:pt x="52" y="122"/>
                  </a:cubicBezTo>
                  <a:close/>
                  <a:moveTo>
                    <a:pt x="69" y="121"/>
                  </a:moveTo>
                  <a:cubicBezTo>
                    <a:pt x="68" y="122"/>
                    <a:pt x="69" y="122"/>
                    <a:pt x="70" y="122"/>
                  </a:cubicBezTo>
                  <a:cubicBezTo>
                    <a:pt x="70" y="122"/>
                    <a:pt x="70" y="121"/>
                    <a:pt x="70" y="121"/>
                  </a:cubicBezTo>
                  <a:cubicBezTo>
                    <a:pt x="69" y="121"/>
                    <a:pt x="69" y="121"/>
                    <a:pt x="69" y="121"/>
                  </a:cubicBezTo>
                  <a:close/>
                  <a:moveTo>
                    <a:pt x="86" y="123"/>
                  </a:moveTo>
                  <a:cubicBezTo>
                    <a:pt x="86" y="123"/>
                    <a:pt x="86" y="123"/>
                    <a:pt x="86" y="123"/>
                  </a:cubicBezTo>
                  <a:cubicBezTo>
                    <a:pt x="87" y="122"/>
                    <a:pt x="87" y="122"/>
                    <a:pt x="87" y="122"/>
                  </a:cubicBezTo>
                  <a:cubicBezTo>
                    <a:pt x="86" y="121"/>
                    <a:pt x="86" y="121"/>
                    <a:pt x="86" y="121"/>
                  </a:cubicBezTo>
                  <a:cubicBezTo>
                    <a:pt x="86" y="121"/>
                    <a:pt x="85" y="120"/>
                    <a:pt x="85" y="121"/>
                  </a:cubicBezTo>
                  <a:cubicBezTo>
                    <a:pt x="84" y="121"/>
                    <a:pt x="84" y="121"/>
                    <a:pt x="84" y="122"/>
                  </a:cubicBezTo>
                  <a:cubicBezTo>
                    <a:pt x="85" y="123"/>
                    <a:pt x="85" y="123"/>
                    <a:pt x="86" y="123"/>
                  </a:cubicBezTo>
                  <a:close/>
                  <a:moveTo>
                    <a:pt x="68" y="119"/>
                  </a:moveTo>
                  <a:cubicBezTo>
                    <a:pt x="69" y="119"/>
                    <a:pt x="69" y="119"/>
                    <a:pt x="69" y="119"/>
                  </a:cubicBezTo>
                  <a:cubicBezTo>
                    <a:pt x="69" y="119"/>
                    <a:pt x="69" y="119"/>
                    <a:pt x="69" y="118"/>
                  </a:cubicBezTo>
                  <a:cubicBezTo>
                    <a:pt x="69" y="118"/>
                    <a:pt x="68" y="119"/>
                    <a:pt x="68" y="119"/>
                  </a:cubicBezTo>
                  <a:close/>
                  <a:moveTo>
                    <a:pt x="68" y="119"/>
                  </a:moveTo>
                  <a:cubicBezTo>
                    <a:pt x="68" y="118"/>
                    <a:pt x="68" y="118"/>
                    <a:pt x="67" y="118"/>
                  </a:cubicBezTo>
                  <a:cubicBezTo>
                    <a:pt x="67" y="118"/>
                    <a:pt x="67" y="118"/>
                    <a:pt x="68" y="119"/>
                  </a:cubicBezTo>
                  <a:cubicBezTo>
                    <a:pt x="68" y="119"/>
                    <a:pt x="68" y="119"/>
                    <a:pt x="68" y="119"/>
                  </a:cubicBezTo>
                  <a:close/>
                  <a:moveTo>
                    <a:pt x="42" y="119"/>
                  </a:moveTo>
                  <a:cubicBezTo>
                    <a:pt x="42" y="119"/>
                    <a:pt x="43" y="119"/>
                    <a:pt x="43" y="119"/>
                  </a:cubicBezTo>
                  <a:cubicBezTo>
                    <a:pt x="43" y="119"/>
                    <a:pt x="44" y="119"/>
                    <a:pt x="44" y="119"/>
                  </a:cubicBezTo>
                  <a:cubicBezTo>
                    <a:pt x="44" y="118"/>
                    <a:pt x="44" y="118"/>
                    <a:pt x="43" y="118"/>
                  </a:cubicBezTo>
                  <a:cubicBezTo>
                    <a:pt x="42" y="118"/>
                    <a:pt x="42" y="118"/>
                    <a:pt x="42" y="119"/>
                  </a:cubicBezTo>
                  <a:close/>
                  <a:moveTo>
                    <a:pt x="52" y="119"/>
                  </a:moveTo>
                  <a:cubicBezTo>
                    <a:pt x="51" y="119"/>
                    <a:pt x="51" y="119"/>
                    <a:pt x="50" y="119"/>
                  </a:cubicBezTo>
                  <a:cubicBezTo>
                    <a:pt x="50" y="119"/>
                    <a:pt x="50" y="119"/>
                    <a:pt x="50" y="119"/>
                  </a:cubicBezTo>
                  <a:cubicBezTo>
                    <a:pt x="49" y="119"/>
                    <a:pt x="49" y="118"/>
                    <a:pt x="49" y="118"/>
                  </a:cubicBezTo>
                  <a:cubicBezTo>
                    <a:pt x="48" y="118"/>
                    <a:pt x="48" y="119"/>
                    <a:pt x="48" y="119"/>
                  </a:cubicBezTo>
                  <a:cubicBezTo>
                    <a:pt x="48" y="119"/>
                    <a:pt x="48" y="119"/>
                    <a:pt x="48" y="120"/>
                  </a:cubicBezTo>
                  <a:cubicBezTo>
                    <a:pt x="49" y="120"/>
                    <a:pt x="49" y="120"/>
                    <a:pt x="49" y="120"/>
                  </a:cubicBezTo>
                  <a:cubicBezTo>
                    <a:pt x="49" y="121"/>
                    <a:pt x="49" y="121"/>
                    <a:pt x="49" y="121"/>
                  </a:cubicBezTo>
                  <a:cubicBezTo>
                    <a:pt x="50" y="121"/>
                    <a:pt x="50" y="121"/>
                    <a:pt x="51" y="121"/>
                  </a:cubicBezTo>
                  <a:cubicBezTo>
                    <a:pt x="51" y="121"/>
                    <a:pt x="51" y="121"/>
                    <a:pt x="52" y="121"/>
                  </a:cubicBezTo>
                  <a:cubicBezTo>
                    <a:pt x="52" y="120"/>
                    <a:pt x="53" y="120"/>
                    <a:pt x="53" y="120"/>
                  </a:cubicBezTo>
                  <a:cubicBezTo>
                    <a:pt x="53" y="119"/>
                    <a:pt x="53" y="119"/>
                    <a:pt x="54" y="119"/>
                  </a:cubicBezTo>
                  <a:cubicBezTo>
                    <a:pt x="54" y="118"/>
                    <a:pt x="53" y="118"/>
                    <a:pt x="53" y="118"/>
                  </a:cubicBezTo>
                  <a:lnTo>
                    <a:pt x="52" y="119"/>
                  </a:lnTo>
                  <a:close/>
                  <a:moveTo>
                    <a:pt x="61" y="119"/>
                  </a:moveTo>
                  <a:cubicBezTo>
                    <a:pt x="61" y="119"/>
                    <a:pt x="62" y="119"/>
                    <a:pt x="62" y="119"/>
                  </a:cubicBezTo>
                  <a:cubicBezTo>
                    <a:pt x="63" y="119"/>
                    <a:pt x="63" y="118"/>
                    <a:pt x="63" y="118"/>
                  </a:cubicBezTo>
                  <a:cubicBezTo>
                    <a:pt x="63" y="117"/>
                    <a:pt x="63" y="117"/>
                    <a:pt x="63" y="117"/>
                  </a:cubicBezTo>
                  <a:cubicBezTo>
                    <a:pt x="62" y="117"/>
                    <a:pt x="62" y="117"/>
                    <a:pt x="62" y="117"/>
                  </a:cubicBezTo>
                  <a:cubicBezTo>
                    <a:pt x="61" y="117"/>
                    <a:pt x="61" y="117"/>
                    <a:pt x="61" y="118"/>
                  </a:cubicBezTo>
                  <a:cubicBezTo>
                    <a:pt x="61" y="118"/>
                    <a:pt x="61" y="118"/>
                    <a:pt x="61" y="119"/>
                  </a:cubicBezTo>
                  <a:close/>
                  <a:moveTo>
                    <a:pt x="72" y="118"/>
                  </a:moveTo>
                  <a:cubicBezTo>
                    <a:pt x="72" y="118"/>
                    <a:pt x="72" y="118"/>
                    <a:pt x="72" y="118"/>
                  </a:cubicBezTo>
                  <a:cubicBezTo>
                    <a:pt x="73" y="118"/>
                    <a:pt x="74" y="118"/>
                    <a:pt x="74" y="118"/>
                  </a:cubicBezTo>
                  <a:cubicBezTo>
                    <a:pt x="74" y="117"/>
                    <a:pt x="74" y="117"/>
                    <a:pt x="73" y="117"/>
                  </a:cubicBezTo>
                  <a:cubicBezTo>
                    <a:pt x="72" y="116"/>
                    <a:pt x="72" y="117"/>
                    <a:pt x="72" y="118"/>
                  </a:cubicBezTo>
                  <a:close/>
                  <a:moveTo>
                    <a:pt x="48" y="114"/>
                  </a:moveTo>
                  <a:cubicBezTo>
                    <a:pt x="48" y="115"/>
                    <a:pt x="48" y="116"/>
                    <a:pt x="47" y="116"/>
                  </a:cubicBezTo>
                  <a:cubicBezTo>
                    <a:pt x="47" y="116"/>
                    <a:pt x="46" y="117"/>
                    <a:pt x="47" y="118"/>
                  </a:cubicBezTo>
                  <a:cubicBezTo>
                    <a:pt x="47" y="118"/>
                    <a:pt x="47" y="117"/>
                    <a:pt x="48" y="117"/>
                  </a:cubicBezTo>
                  <a:cubicBezTo>
                    <a:pt x="49" y="116"/>
                    <a:pt x="49" y="116"/>
                    <a:pt x="50" y="117"/>
                  </a:cubicBezTo>
                  <a:cubicBezTo>
                    <a:pt x="51" y="116"/>
                    <a:pt x="51" y="116"/>
                    <a:pt x="51" y="116"/>
                  </a:cubicBezTo>
                  <a:cubicBezTo>
                    <a:pt x="51" y="116"/>
                    <a:pt x="51" y="115"/>
                    <a:pt x="50" y="115"/>
                  </a:cubicBezTo>
                  <a:cubicBezTo>
                    <a:pt x="50" y="115"/>
                    <a:pt x="50" y="114"/>
                    <a:pt x="49" y="114"/>
                  </a:cubicBezTo>
                  <a:cubicBezTo>
                    <a:pt x="49" y="114"/>
                    <a:pt x="48" y="114"/>
                    <a:pt x="48" y="114"/>
                  </a:cubicBezTo>
                  <a:close/>
                  <a:moveTo>
                    <a:pt x="63" y="114"/>
                  </a:moveTo>
                  <a:cubicBezTo>
                    <a:pt x="62" y="114"/>
                    <a:pt x="62" y="113"/>
                    <a:pt x="62" y="113"/>
                  </a:cubicBezTo>
                  <a:cubicBezTo>
                    <a:pt x="61" y="113"/>
                    <a:pt x="61" y="113"/>
                    <a:pt x="61" y="114"/>
                  </a:cubicBezTo>
                  <a:cubicBezTo>
                    <a:pt x="61" y="114"/>
                    <a:pt x="61" y="114"/>
                    <a:pt x="61" y="114"/>
                  </a:cubicBezTo>
                  <a:cubicBezTo>
                    <a:pt x="62" y="114"/>
                    <a:pt x="62" y="115"/>
                    <a:pt x="62" y="115"/>
                  </a:cubicBezTo>
                  <a:cubicBezTo>
                    <a:pt x="62" y="115"/>
                    <a:pt x="62" y="115"/>
                    <a:pt x="62" y="115"/>
                  </a:cubicBezTo>
                  <a:cubicBezTo>
                    <a:pt x="63" y="115"/>
                    <a:pt x="63" y="114"/>
                    <a:pt x="63" y="114"/>
                  </a:cubicBezTo>
                  <a:close/>
                  <a:moveTo>
                    <a:pt x="54" y="113"/>
                  </a:moveTo>
                  <a:cubicBezTo>
                    <a:pt x="54" y="114"/>
                    <a:pt x="54" y="114"/>
                    <a:pt x="55" y="114"/>
                  </a:cubicBezTo>
                  <a:cubicBezTo>
                    <a:pt x="55" y="114"/>
                    <a:pt x="55" y="114"/>
                    <a:pt x="55" y="113"/>
                  </a:cubicBezTo>
                  <a:cubicBezTo>
                    <a:pt x="55" y="113"/>
                    <a:pt x="55" y="113"/>
                    <a:pt x="54" y="113"/>
                  </a:cubicBezTo>
                  <a:cubicBezTo>
                    <a:pt x="54" y="113"/>
                    <a:pt x="54" y="113"/>
                    <a:pt x="54" y="113"/>
                  </a:cubicBezTo>
                  <a:close/>
                  <a:moveTo>
                    <a:pt x="51" y="113"/>
                  </a:moveTo>
                  <a:cubicBezTo>
                    <a:pt x="51" y="113"/>
                    <a:pt x="51" y="113"/>
                    <a:pt x="52" y="113"/>
                  </a:cubicBezTo>
                  <a:cubicBezTo>
                    <a:pt x="52" y="113"/>
                    <a:pt x="52" y="113"/>
                    <a:pt x="52" y="113"/>
                  </a:cubicBezTo>
                  <a:cubicBezTo>
                    <a:pt x="51" y="112"/>
                    <a:pt x="51" y="112"/>
                    <a:pt x="51" y="113"/>
                  </a:cubicBezTo>
                  <a:close/>
                  <a:moveTo>
                    <a:pt x="47" y="113"/>
                  </a:moveTo>
                  <a:cubicBezTo>
                    <a:pt x="47" y="112"/>
                    <a:pt x="46" y="111"/>
                    <a:pt x="46" y="111"/>
                  </a:cubicBezTo>
                  <a:cubicBezTo>
                    <a:pt x="45" y="111"/>
                    <a:pt x="45" y="111"/>
                    <a:pt x="45" y="111"/>
                  </a:cubicBezTo>
                  <a:cubicBezTo>
                    <a:pt x="45" y="112"/>
                    <a:pt x="45" y="112"/>
                    <a:pt x="45" y="113"/>
                  </a:cubicBezTo>
                  <a:cubicBezTo>
                    <a:pt x="45" y="113"/>
                    <a:pt x="45" y="113"/>
                    <a:pt x="45" y="113"/>
                  </a:cubicBezTo>
                  <a:cubicBezTo>
                    <a:pt x="46" y="114"/>
                    <a:pt x="46" y="114"/>
                    <a:pt x="47" y="113"/>
                  </a:cubicBezTo>
                  <a:close/>
                  <a:moveTo>
                    <a:pt x="49" y="109"/>
                  </a:moveTo>
                  <a:cubicBezTo>
                    <a:pt x="49" y="110"/>
                    <a:pt x="49" y="110"/>
                    <a:pt x="50" y="110"/>
                  </a:cubicBezTo>
                  <a:cubicBezTo>
                    <a:pt x="50" y="111"/>
                    <a:pt x="51" y="111"/>
                    <a:pt x="52" y="111"/>
                  </a:cubicBezTo>
                  <a:cubicBezTo>
                    <a:pt x="52" y="111"/>
                    <a:pt x="52" y="111"/>
                    <a:pt x="53" y="112"/>
                  </a:cubicBezTo>
                  <a:cubicBezTo>
                    <a:pt x="53" y="112"/>
                    <a:pt x="54" y="112"/>
                    <a:pt x="54" y="112"/>
                  </a:cubicBezTo>
                  <a:cubicBezTo>
                    <a:pt x="55" y="111"/>
                    <a:pt x="55" y="111"/>
                    <a:pt x="55" y="110"/>
                  </a:cubicBezTo>
                  <a:cubicBezTo>
                    <a:pt x="55" y="110"/>
                    <a:pt x="54" y="109"/>
                    <a:pt x="54" y="109"/>
                  </a:cubicBezTo>
                  <a:cubicBezTo>
                    <a:pt x="53" y="109"/>
                    <a:pt x="52" y="109"/>
                    <a:pt x="52" y="109"/>
                  </a:cubicBezTo>
                  <a:cubicBezTo>
                    <a:pt x="51" y="109"/>
                    <a:pt x="50" y="109"/>
                    <a:pt x="49" y="109"/>
                  </a:cubicBezTo>
                  <a:close/>
                  <a:moveTo>
                    <a:pt x="45" y="109"/>
                  </a:moveTo>
                  <a:cubicBezTo>
                    <a:pt x="45" y="109"/>
                    <a:pt x="46" y="109"/>
                    <a:pt x="46" y="109"/>
                  </a:cubicBezTo>
                  <a:cubicBezTo>
                    <a:pt x="46" y="109"/>
                    <a:pt x="46" y="108"/>
                    <a:pt x="46" y="108"/>
                  </a:cubicBezTo>
                  <a:cubicBezTo>
                    <a:pt x="46" y="108"/>
                    <a:pt x="46" y="108"/>
                    <a:pt x="46" y="108"/>
                  </a:cubicBezTo>
                  <a:cubicBezTo>
                    <a:pt x="46" y="108"/>
                    <a:pt x="46" y="108"/>
                    <a:pt x="46" y="108"/>
                  </a:cubicBezTo>
                  <a:lnTo>
                    <a:pt x="45" y="109"/>
                  </a:lnTo>
                  <a:close/>
                  <a:moveTo>
                    <a:pt x="60" y="107"/>
                  </a:moveTo>
                  <a:cubicBezTo>
                    <a:pt x="60" y="108"/>
                    <a:pt x="60" y="108"/>
                    <a:pt x="61" y="108"/>
                  </a:cubicBezTo>
                  <a:cubicBezTo>
                    <a:pt x="61" y="109"/>
                    <a:pt x="62" y="108"/>
                    <a:pt x="62" y="107"/>
                  </a:cubicBezTo>
                  <a:cubicBezTo>
                    <a:pt x="61" y="106"/>
                    <a:pt x="61" y="106"/>
                    <a:pt x="60" y="107"/>
                  </a:cubicBezTo>
                  <a:close/>
                  <a:moveTo>
                    <a:pt x="64" y="107"/>
                  </a:moveTo>
                  <a:cubicBezTo>
                    <a:pt x="64" y="108"/>
                    <a:pt x="64" y="108"/>
                    <a:pt x="65" y="108"/>
                  </a:cubicBezTo>
                  <a:cubicBezTo>
                    <a:pt x="66" y="108"/>
                    <a:pt x="66" y="108"/>
                    <a:pt x="66" y="108"/>
                  </a:cubicBezTo>
                  <a:cubicBezTo>
                    <a:pt x="66" y="107"/>
                    <a:pt x="66" y="107"/>
                    <a:pt x="66" y="106"/>
                  </a:cubicBezTo>
                  <a:cubicBezTo>
                    <a:pt x="66" y="106"/>
                    <a:pt x="66" y="106"/>
                    <a:pt x="65" y="106"/>
                  </a:cubicBezTo>
                  <a:cubicBezTo>
                    <a:pt x="65" y="106"/>
                    <a:pt x="65" y="106"/>
                    <a:pt x="64" y="106"/>
                  </a:cubicBezTo>
                  <a:cubicBezTo>
                    <a:pt x="64" y="106"/>
                    <a:pt x="64" y="107"/>
                    <a:pt x="64" y="107"/>
                  </a:cubicBezTo>
                  <a:close/>
                  <a:moveTo>
                    <a:pt x="48" y="106"/>
                  </a:moveTo>
                  <a:cubicBezTo>
                    <a:pt x="48" y="106"/>
                    <a:pt x="49" y="106"/>
                    <a:pt x="49" y="106"/>
                  </a:cubicBezTo>
                  <a:cubicBezTo>
                    <a:pt x="48" y="106"/>
                    <a:pt x="48" y="106"/>
                    <a:pt x="48" y="106"/>
                  </a:cubicBezTo>
                  <a:cubicBezTo>
                    <a:pt x="48" y="106"/>
                    <a:pt x="48" y="106"/>
                    <a:pt x="48" y="106"/>
                  </a:cubicBezTo>
                  <a:close/>
                  <a:moveTo>
                    <a:pt x="57" y="106"/>
                  </a:moveTo>
                  <a:cubicBezTo>
                    <a:pt x="57" y="106"/>
                    <a:pt x="57" y="107"/>
                    <a:pt x="58" y="107"/>
                  </a:cubicBezTo>
                  <a:cubicBezTo>
                    <a:pt x="58" y="107"/>
                    <a:pt x="58" y="107"/>
                    <a:pt x="59" y="107"/>
                  </a:cubicBezTo>
                  <a:cubicBezTo>
                    <a:pt x="59" y="106"/>
                    <a:pt x="59" y="106"/>
                    <a:pt x="58" y="106"/>
                  </a:cubicBezTo>
                  <a:cubicBezTo>
                    <a:pt x="58" y="106"/>
                    <a:pt x="57" y="106"/>
                    <a:pt x="57" y="105"/>
                  </a:cubicBezTo>
                  <a:cubicBezTo>
                    <a:pt x="57" y="106"/>
                    <a:pt x="57" y="106"/>
                    <a:pt x="57" y="106"/>
                  </a:cubicBezTo>
                  <a:cubicBezTo>
                    <a:pt x="57" y="106"/>
                    <a:pt x="57" y="106"/>
                    <a:pt x="57" y="106"/>
                  </a:cubicBezTo>
                  <a:close/>
                  <a:moveTo>
                    <a:pt x="70" y="107"/>
                  </a:moveTo>
                  <a:cubicBezTo>
                    <a:pt x="70" y="106"/>
                    <a:pt x="70" y="106"/>
                    <a:pt x="70" y="105"/>
                  </a:cubicBezTo>
                  <a:cubicBezTo>
                    <a:pt x="69" y="105"/>
                    <a:pt x="69" y="105"/>
                    <a:pt x="69" y="106"/>
                  </a:cubicBezTo>
                  <a:cubicBezTo>
                    <a:pt x="69" y="107"/>
                    <a:pt x="69" y="107"/>
                    <a:pt x="70" y="107"/>
                  </a:cubicBezTo>
                  <a:close/>
                  <a:moveTo>
                    <a:pt x="54" y="105"/>
                  </a:moveTo>
                  <a:lnTo>
                    <a:pt x="55" y="105"/>
                  </a:lnTo>
                  <a:cubicBezTo>
                    <a:pt x="55" y="105"/>
                    <a:pt x="55" y="105"/>
                    <a:pt x="55" y="104"/>
                  </a:cubicBezTo>
                  <a:cubicBezTo>
                    <a:pt x="55" y="104"/>
                    <a:pt x="55" y="104"/>
                    <a:pt x="54" y="104"/>
                  </a:cubicBezTo>
                  <a:cubicBezTo>
                    <a:pt x="54" y="104"/>
                    <a:pt x="54" y="104"/>
                    <a:pt x="54" y="105"/>
                  </a:cubicBezTo>
                  <a:close/>
                  <a:moveTo>
                    <a:pt x="37" y="104"/>
                  </a:moveTo>
                  <a:cubicBezTo>
                    <a:pt x="37" y="104"/>
                    <a:pt x="38" y="104"/>
                    <a:pt x="38" y="104"/>
                  </a:cubicBezTo>
                  <a:cubicBezTo>
                    <a:pt x="38" y="103"/>
                    <a:pt x="37" y="103"/>
                    <a:pt x="37" y="103"/>
                  </a:cubicBezTo>
                  <a:cubicBezTo>
                    <a:pt x="37" y="103"/>
                    <a:pt x="37" y="104"/>
                    <a:pt x="37" y="104"/>
                  </a:cubicBezTo>
                  <a:cubicBezTo>
                    <a:pt x="37" y="104"/>
                    <a:pt x="37" y="104"/>
                    <a:pt x="37" y="104"/>
                  </a:cubicBezTo>
                  <a:close/>
                  <a:moveTo>
                    <a:pt x="54" y="103"/>
                  </a:moveTo>
                  <a:cubicBezTo>
                    <a:pt x="54" y="103"/>
                    <a:pt x="54" y="103"/>
                    <a:pt x="54" y="103"/>
                  </a:cubicBezTo>
                  <a:cubicBezTo>
                    <a:pt x="54" y="103"/>
                    <a:pt x="54" y="102"/>
                    <a:pt x="54" y="102"/>
                  </a:cubicBezTo>
                  <a:cubicBezTo>
                    <a:pt x="54" y="102"/>
                    <a:pt x="53" y="102"/>
                    <a:pt x="53" y="102"/>
                  </a:cubicBezTo>
                  <a:cubicBezTo>
                    <a:pt x="53" y="102"/>
                    <a:pt x="53" y="102"/>
                    <a:pt x="53" y="103"/>
                  </a:cubicBezTo>
                  <a:cubicBezTo>
                    <a:pt x="53" y="103"/>
                    <a:pt x="53" y="103"/>
                    <a:pt x="53" y="103"/>
                  </a:cubicBezTo>
                  <a:cubicBezTo>
                    <a:pt x="53" y="103"/>
                    <a:pt x="53" y="103"/>
                    <a:pt x="54" y="103"/>
                  </a:cubicBezTo>
                  <a:close/>
                  <a:moveTo>
                    <a:pt x="61" y="103"/>
                  </a:moveTo>
                  <a:cubicBezTo>
                    <a:pt x="61" y="103"/>
                    <a:pt x="61" y="103"/>
                    <a:pt x="62" y="103"/>
                  </a:cubicBezTo>
                  <a:cubicBezTo>
                    <a:pt x="62" y="103"/>
                    <a:pt x="62" y="103"/>
                    <a:pt x="63" y="103"/>
                  </a:cubicBezTo>
                  <a:cubicBezTo>
                    <a:pt x="63" y="102"/>
                    <a:pt x="63" y="102"/>
                    <a:pt x="63" y="102"/>
                  </a:cubicBezTo>
                  <a:cubicBezTo>
                    <a:pt x="62" y="102"/>
                    <a:pt x="62" y="102"/>
                    <a:pt x="61" y="102"/>
                  </a:cubicBezTo>
                  <a:cubicBezTo>
                    <a:pt x="61" y="102"/>
                    <a:pt x="61" y="102"/>
                    <a:pt x="61" y="103"/>
                  </a:cubicBezTo>
                  <a:close/>
                  <a:moveTo>
                    <a:pt x="58" y="102"/>
                  </a:moveTo>
                  <a:cubicBezTo>
                    <a:pt x="58" y="102"/>
                    <a:pt x="58" y="102"/>
                    <a:pt x="58" y="102"/>
                  </a:cubicBezTo>
                  <a:cubicBezTo>
                    <a:pt x="58" y="101"/>
                    <a:pt x="58" y="101"/>
                    <a:pt x="58" y="101"/>
                  </a:cubicBezTo>
                  <a:lnTo>
                    <a:pt x="58" y="101"/>
                  </a:lnTo>
                  <a:cubicBezTo>
                    <a:pt x="58" y="101"/>
                    <a:pt x="58" y="102"/>
                    <a:pt x="58" y="102"/>
                  </a:cubicBezTo>
                  <a:close/>
                  <a:moveTo>
                    <a:pt x="82" y="104"/>
                  </a:moveTo>
                  <a:cubicBezTo>
                    <a:pt x="82" y="102"/>
                    <a:pt x="81" y="102"/>
                    <a:pt x="80" y="101"/>
                  </a:cubicBezTo>
                  <a:cubicBezTo>
                    <a:pt x="79" y="101"/>
                    <a:pt x="78" y="100"/>
                    <a:pt x="77" y="101"/>
                  </a:cubicBezTo>
                  <a:cubicBezTo>
                    <a:pt x="76" y="101"/>
                    <a:pt x="76" y="101"/>
                    <a:pt x="76" y="102"/>
                  </a:cubicBezTo>
                  <a:cubicBezTo>
                    <a:pt x="75" y="102"/>
                    <a:pt x="75" y="103"/>
                    <a:pt x="74" y="103"/>
                  </a:cubicBezTo>
                  <a:cubicBezTo>
                    <a:pt x="74" y="104"/>
                    <a:pt x="74" y="105"/>
                    <a:pt x="74" y="105"/>
                  </a:cubicBezTo>
                  <a:cubicBezTo>
                    <a:pt x="75" y="106"/>
                    <a:pt x="75" y="106"/>
                    <a:pt x="76" y="106"/>
                  </a:cubicBezTo>
                  <a:cubicBezTo>
                    <a:pt x="76" y="107"/>
                    <a:pt x="77" y="107"/>
                    <a:pt x="77" y="107"/>
                  </a:cubicBezTo>
                  <a:cubicBezTo>
                    <a:pt x="78" y="107"/>
                    <a:pt x="78" y="107"/>
                    <a:pt x="79" y="108"/>
                  </a:cubicBezTo>
                  <a:cubicBezTo>
                    <a:pt x="79" y="107"/>
                    <a:pt x="80" y="107"/>
                    <a:pt x="81" y="106"/>
                  </a:cubicBezTo>
                  <a:cubicBezTo>
                    <a:pt x="82" y="106"/>
                    <a:pt x="82" y="105"/>
                    <a:pt x="82" y="104"/>
                  </a:cubicBezTo>
                  <a:close/>
                  <a:moveTo>
                    <a:pt x="45" y="101"/>
                  </a:moveTo>
                  <a:cubicBezTo>
                    <a:pt x="45" y="101"/>
                    <a:pt x="44" y="102"/>
                    <a:pt x="44" y="102"/>
                  </a:cubicBezTo>
                  <a:cubicBezTo>
                    <a:pt x="44" y="103"/>
                    <a:pt x="44" y="104"/>
                    <a:pt x="44" y="105"/>
                  </a:cubicBezTo>
                  <a:cubicBezTo>
                    <a:pt x="44" y="105"/>
                    <a:pt x="44" y="105"/>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7"/>
                    <a:pt x="42" y="107"/>
                  </a:cubicBezTo>
                  <a:cubicBezTo>
                    <a:pt x="43" y="106"/>
                    <a:pt x="44" y="106"/>
                    <a:pt x="44" y="106"/>
                  </a:cubicBezTo>
                  <a:cubicBezTo>
                    <a:pt x="45" y="106"/>
                    <a:pt x="46" y="106"/>
                    <a:pt x="46" y="106"/>
                  </a:cubicBezTo>
                  <a:cubicBezTo>
                    <a:pt x="46" y="106"/>
                    <a:pt x="46" y="105"/>
                    <a:pt x="46" y="104"/>
                  </a:cubicBezTo>
                  <a:cubicBezTo>
                    <a:pt x="45" y="104"/>
                    <a:pt x="45" y="103"/>
                    <a:pt x="46" y="103"/>
                  </a:cubicBezTo>
                  <a:cubicBezTo>
                    <a:pt x="46" y="103"/>
                    <a:pt x="46" y="103"/>
                    <a:pt x="46" y="103"/>
                  </a:cubicBezTo>
                  <a:cubicBezTo>
                    <a:pt x="46" y="103"/>
                    <a:pt x="46" y="104"/>
                    <a:pt x="47" y="104"/>
                  </a:cubicBezTo>
                  <a:cubicBezTo>
                    <a:pt x="47" y="104"/>
                    <a:pt x="47" y="104"/>
                    <a:pt x="47" y="104"/>
                  </a:cubicBezTo>
                  <a:cubicBezTo>
                    <a:pt x="48" y="104"/>
                    <a:pt x="48" y="104"/>
                    <a:pt x="48" y="103"/>
                  </a:cubicBezTo>
                  <a:cubicBezTo>
                    <a:pt x="48" y="103"/>
                    <a:pt x="47" y="103"/>
                    <a:pt x="47" y="102"/>
                  </a:cubicBezTo>
                  <a:cubicBezTo>
                    <a:pt x="47" y="102"/>
                    <a:pt x="47" y="101"/>
                    <a:pt x="47" y="101"/>
                  </a:cubicBezTo>
                  <a:cubicBezTo>
                    <a:pt x="46" y="101"/>
                    <a:pt x="45" y="101"/>
                    <a:pt x="45" y="101"/>
                  </a:cubicBezTo>
                  <a:close/>
                  <a:moveTo>
                    <a:pt x="54" y="102"/>
                  </a:moveTo>
                  <a:cubicBezTo>
                    <a:pt x="55" y="102"/>
                    <a:pt x="55" y="101"/>
                    <a:pt x="56" y="101"/>
                  </a:cubicBezTo>
                  <a:cubicBezTo>
                    <a:pt x="56" y="100"/>
                    <a:pt x="55" y="100"/>
                    <a:pt x="55" y="100"/>
                  </a:cubicBezTo>
                  <a:cubicBezTo>
                    <a:pt x="54" y="101"/>
                    <a:pt x="54" y="101"/>
                    <a:pt x="54" y="102"/>
                  </a:cubicBezTo>
                  <a:close/>
                  <a:moveTo>
                    <a:pt x="43" y="98"/>
                  </a:moveTo>
                  <a:cubicBezTo>
                    <a:pt x="43" y="98"/>
                    <a:pt x="43" y="98"/>
                    <a:pt x="43" y="98"/>
                  </a:cubicBezTo>
                  <a:cubicBezTo>
                    <a:pt x="44" y="98"/>
                    <a:pt x="44" y="97"/>
                    <a:pt x="44" y="97"/>
                  </a:cubicBezTo>
                  <a:cubicBezTo>
                    <a:pt x="43" y="97"/>
                    <a:pt x="43" y="97"/>
                    <a:pt x="43" y="97"/>
                  </a:cubicBezTo>
                  <a:cubicBezTo>
                    <a:pt x="43" y="97"/>
                    <a:pt x="42" y="98"/>
                    <a:pt x="43" y="98"/>
                  </a:cubicBezTo>
                  <a:close/>
                  <a:moveTo>
                    <a:pt x="38" y="98"/>
                  </a:moveTo>
                  <a:cubicBezTo>
                    <a:pt x="39" y="98"/>
                    <a:pt x="40" y="98"/>
                    <a:pt x="41" y="98"/>
                  </a:cubicBezTo>
                  <a:cubicBezTo>
                    <a:pt x="41" y="98"/>
                    <a:pt x="41" y="97"/>
                    <a:pt x="41" y="96"/>
                  </a:cubicBezTo>
                  <a:cubicBezTo>
                    <a:pt x="40" y="96"/>
                    <a:pt x="40" y="97"/>
                    <a:pt x="39" y="97"/>
                  </a:cubicBezTo>
                  <a:cubicBezTo>
                    <a:pt x="39" y="97"/>
                    <a:pt x="39" y="98"/>
                    <a:pt x="38" y="98"/>
                  </a:cubicBezTo>
                  <a:close/>
                  <a:moveTo>
                    <a:pt x="53" y="96"/>
                  </a:moveTo>
                  <a:cubicBezTo>
                    <a:pt x="53" y="96"/>
                    <a:pt x="53" y="96"/>
                    <a:pt x="52" y="96"/>
                  </a:cubicBezTo>
                  <a:cubicBezTo>
                    <a:pt x="52" y="96"/>
                    <a:pt x="52" y="96"/>
                    <a:pt x="52" y="96"/>
                  </a:cubicBezTo>
                  <a:cubicBezTo>
                    <a:pt x="52" y="97"/>
                    <a:pt x="52" y="97"/>
                    <a:pt x="52" y="97"/>
                  </a:cubicBezTo>
                  <a:cubicBezTo>
                    <a:pt x="52" y="97"/>
                    <a:pt x="53" y="98"/>
                    <a:pt x="53" y="98"/>
                  </a:cubicBezTo>
                  <a:cubicBezTo>
                    <a:pt x="53" y="97"/>
                    <a:pt x="53" y="97"/>
                    <a:pt x="54" y="97"/>
                  </a:cubicBezTo>
                  <a:cubicBezTo>
                    <a:pt x="54" y="97"/>
                    <a:pt x="54" y="97"/>
                    <a:pt x="54" y="97"/>
                  </a:cubicBezTo>
                  <a:cubicBezTo>
                    <a:pt x="54" y="97"/>
                    <a:pt x="54" y="97"/>
                    <a:pt x="54" y="97"/>
                  </a:cubicBezTo>
                  <a:cubicBezTo>
                    <a:pt x="55" y="97"/>
                    <a:pt x="55" y="97"/>
                    <a:pt x="55" y="97"/>
                  </a:cubicBezTo>
                  <a:cubicBezTo>
                    <a:pt x="55" y="97"/>
                    <a:pt x="55" y="96"/>
                    <a:pt x="55" y="96"/>
                  </a:cubicBezTo>
                  <a:cubicBezTo>
                    <a:pt x="55" y="96"/>
                    <a:pt x="54" y="96"/>
                    <a:pt x="54" y="96"/>
                  </a:cubicBezTo>
                  <a:cubicBezTo>
                    <a:pt x="54" y="96"/>
                    <a:pt x="54" y="96"/>
                    <a:pt x="53" y="96"/>
                  </a:cubicBezTo>
                  <a:close/>
                  <a:moveTo>
                    <a:pt x="83" y="96"/>
                  </a:moveTo>
                  <a:cubicBezTo>
                    <a:pt x="83" y="97"/>
                    <a:pt x="83" y="97"/>
                    <a:pt x="84" y="97"/>
                  </a:cubicBezTo>
                  <a:cubicBezTo>
                    <a:pt x="84" y="97"/>
                    <a:pt x="85" y="97"/>
                    <a:pt x="85" y="97"/>
                  </a:cubicBezTo>
                  <a:cubicBezTo>
                    <a:pt x="85" y="97"/>
                    <a:pt x="85" y="96"/>
                    <a:pt x="85" y="96"/>
                  </a:cubicBezTo>
                  <a:cubicBezTo>
                    <a:pt x="85" y="96"/>
                    <a:pt x="85" y="96"/>
                    <a:pt x="85" y="96"/>
                  </a:cubicBezTo>
                  <a:cubicBezTo>
                    <a:pt x="85" y="95"/>
                    <a:pt x="84" y="95"/>
                    <a:pt x="84" y="95"/>
                  </a:cubicBezTo>
                  <a:cubicBezTo>
                    <a:pt x="83" y="96"/>
                    <a:pt x="83" y="96"/>
                    <a:pt x="83" y="96"/>
                  </a:cubicBezTo>
                  <a:close/>
                  <a:moveTo>
                    <a:pt x="61" y="94"/>
                  </a:moveTo>
                  <a:cubicBezTo>
                    <a:pt x="61" y="94"/>
                    <a:pt x="61" y="94"/>
                    <a:pt x="62" y="94"/>
                  </a:cubicBezTo>
                  <a:cubicBezTo>
                    <a:pt x="62" y="94"/>
                    <a:pt x="62" y="94"/>
                    <a:pt x="62" y="93"/>
                  </a:cubicBezTo>
                  <a:cubicBezTo>
                    <a:pt x="61" y="93"/>
                    <a:pt x="61" y="93"/>
                    <a:pt x="61" y="93"/>
                  </a:cubicBezTo>
                  <a:cubicBezTo>
                    <a:pt x="61" y="93"/>
                    <a:pt x="61" y="94"/>
                    <a:pt x="61" y="94"/>
                  </a:cubicBezTo>
                  <a:close/>
                  <a:moveTo>
                    <a:pt x="58" y="93"/>
                  </a:moveTo>
                  <a:cubicBezTo>
                    <a:pt x="58" y="93"/>
                    <a:pt x="58" y="93"/>
                    <a:pt x="58" y="93"/>
                  </a:cubicBezTo>
                  <a:cubicBezTo>
                    <a:pt x="58" y="93"/>
                    <a:pt x="58" y="93"/>
                    <a:pt x="58" y="92"/>
                  </a:cubicBezTo>
                  <a:cubicBezTo>
                    <a:pt x="58" y="92"/>
                    <a:pt x="58" y="92"/>
                    <a:pt x="58" y="93"/>
                  </a:cubicBezTo>
                  <a:close/>
                  <a:moveTo>
                    <a:pt x="48" y="92"/>
                  </a:moveTo>
                  <a:cubicBezTo>
                    <a:pt x="48" y="92"/>
                    <a:pt x="48" y="92"/>
                    <a:pt x="48" y="92"/>
                  </a:cubicBezTo>
                  <a:cubicBezTo>
                    <a:pt x="49" y="92"/>
                    <a:pt x="49" y="92"/>
                    <a:pt x="49" y="92"/>
                  </a:cubicBezTo>
                  <a:cubicBezTo>
                    <a:pt x="49" y="92"/>
                    <a:pt x="49" y="92"/>
                    <a:pt x="49" y="91"/>
                  </a:cubicBezTo>
                  <a:cubicBezTo>
                    <a:pt x="48" y="91"/>
                    <a:pt x="48" y="91"/>
                    <a:pt x="48" y="92"/>
                  </a:cubicBezTo>
                  <a:close/>
                  <a:moveTo>
                    <a:pt x="54" y="91"/>
                  </a:moveTo>
                  <a:cubicBezTo>
                    <a:pt x="54" y="91"/>
                    <a:pt x="54" y="92"/>
                    <a:pt x="54" y="92"/>
                  </a:cubicBezTo>
                  <a:cubicBezTo>
                    <a:pt x="54" y="93"/>
                    <a:pt x="54" y="93"/>
                    <a:pt x="54" y="93"/>
                  </a:cubicBezTo>
                  <a:lnTo>
                    <a:pt x="56" y="93"/>
                  </a:lnTo>
                  <a:cubicBezTo>
                    <a:pt x="56" y="93"/>
                    <a:pt x="57" y="93"/>
                    <a:pt x="58" y="93"/>
                  </a:cubicBezTo>
                  <a:cubicBezTo>
                    <a:pt x="57" y="92"/>
                    <a:pt x="57" y="92"/>
                    <a:pt x="56" y="91"/>
                  </a:cubicBezTo>
                  <a:cubicBezTo>
                    <a:pt x="55" y="91"/>
                    <a:pt x="55" y="91"/>
                    <a:pt x="54" y="91"/>
                  </a:cubicBezTo>
                  <a:close/>
                  <a:moveTo>
                    <a:pt x="63" y="91"/>
                  </a:moveTo>
                  <a:cubicBezTo>
                    <a:pt x="63" y="91"/>
                    <a:pt x="64" y="92"/>
                    <a:pt x="64" y="93"/>
                  </a:cubicBezTo>
                  <a:cubicBezTo>
                    <a:pt x="65" y="93"/>
                    <a:pt x="65" y="92"/>
                    <a:pt x="66" y="92"/>
                  </a:cubicBezTo>
                  <a:cubicBezTo>
                    <a:pt x="66" y="92"/>
                    <a:pt x="66" y="92"/>
                    <a:pt x="65" y="91"/>
                  </a:cubicBezTo>
                  <a:cubicBezTo>
                    <a:pt x="65" y="91"/>
                    <a:pt x="65" y="91"/>
                    <a:pt x="64" y="90"/>
                  </a:cubicBezTo>
                  <a:cubicBezTo>
                    <a:pt x="64" y="90"/>
                    <a:pt x="64" y="90"/>
                    <a:pt x="63" y="91"/>
                  </a:cubicBezTo>
                  <a:close/>
                  <a:moveTo>
                    <a:pt x="40" y="90"/>
                  </a:moveTo>
                  <a:cubicBezTo>
                    <a:pt x="41" y="90"/>
                    <a:pt x="41" y="90"/>
                    <a:pt x="41" y="90"/>
                  </a:cubicBezTo>
                  <a:cubicBezTo>
                    <a:pt x="41" y="89"/>
                    <a:pt x="41" y="89"/>
                    <a:pt x="41" y="90"/>
                  </a:cubicBezTo>
                  <a:cubicBezTo>
                    <a:pt x="40" y="90"/>
                    <a:pt x="40" y="90"/>
                    <a:pt x="40" y="90"/>
                  </a:cubicBezTo>
                  <a:close/>
                  <a:moveTo>
                    <a:pt x="88" y="87"/>
                  </a:moveTo>
                  <a:cubicBezTo>
                    <a:pt x="87" y="87"/>
                    <a:pt x="87" y="87"/>
                    <a:pt x="86" y="87"/>
                  </a:cubicBezTo>
                  <a:cubicBezTo>
                    <a:pt x="85" y="87"/>
                    <a:pt x="85" y="87"/>
                    <a:pt x="86" y="88"/>
                  </a:cubicBezTo>
                  <a:cubicBezTo>
                    <a:pt x="86" y="88"/>
                    <a:pt x="87" y="88"/>
                    <a:pt x="87" y="88"/>
                  </a:cubicBezTo>
                  <a:cubicBezTo>
                    <a:pt x="87" y="88"/>
                    <a:pt x="88" y="88"/>
                    <a:pt x="88" y="87"/>
                  </a:cubicBezTo>
                  <a:close/>
                  <a:moveTo>
                    <a:pt x="53" y="84"/>
                  </a:moveTo>
                  <a:cubicBezTo>
                    <a:pt x="53" y="85"/>
                    <a:pt x="53" y="85"/>
                    <a:pt x="53" y="85"/>
                  </a:cubicBezTo>
                  <a:cubicBezTo>
                    <a:pt x="53" y="85"/>
                    <a:pt x="54" y="85"/>
                    <a:pt x="54" y="86"/>
                  </a:cubicBezTo>
                  <a:cubicBezTo>
                    <a:pt x="54" y="86"/>
                    <a:pt x="54" y="86"/>
                    <a:pt x="55" y="86"/>
                  </a:cubicBezTo>
                  <a:cubicBezTo>
                    <a:pt x="54" y="85"/>
                    <a:pt x="54" y="85"/>
                    <a:pt x="54" y="85"/>
                  </a:cubicBezTo>
                  <a:cubicBezTo>
                    <a:pt x="53" y="84"/>
                    <a:pt x="53" y="84"/>
                    <a:pt x="53" y="84"/>
                  </a:cubicBezTo>
                  <a:close/>
                  <a:moveTo>
                    <a:pt x="59" y="85"/>
                  </a:moveTo>
                  <a:cubicBezTo>
                    <a:pt x="59" y="85"/>
                    <a:pt x="59" y="85"/>
                    <a:pt x="59" y="85"/>
                  </a:cubicBezTo>
                  <a:cubicBezTo>
                    <a:pt x="59" y="85"/>
                    <a:pt x="59" y="85"/>
                    <a:pt x="60" y="85"/>
                  </a:cubicBezTo>
                  <a:cubicBezTo>
                    <a:pt x="60" y="85"/>
                    <a:pt x="60" y="85"/>
                    <a:pt x="60" y="84"/>
                  </a:cubicBezTo>
                  <a:cubicBezTo>
                    <a:pt x="60" y="84"/>
                    <a:pt x="60" y="84"/>
                    <a:pt x="59" y="84"/>
                  </a:cubicBezTo>
                  <a:cubicBezTo>
                    <a:pt x="59" y="84"/>
                    <a:pt x="59" y="84"/>
                    <a:pt x="59" y="85"/>
                  </a:cubicBezTo>
                  <a:close/>
                  <a:moveTo>
                    <a:pt x="50" y="84"/>
                  </a:moveTo>
                  <a:cubicBezTo>
                    <a:pt x="49" y="83"/>
                    <a:pt x="48" y="83"/>
                    <a:pt x="48" y="84"/>
                  </a:cubicBezTo>
                  <a:cubicBezTo>
                    <a:pt x="48" y="84"/>
                    <a:pt x="48" y="85"/>
                    <a:pt x="48" y="85"/>
                  </a:cubicBezTo>
                  <a:cubicBezTo>
                    <a:pt x="48" y="85"/>
                    <a:pt x="47" y="85"/>
                    <a:pt x="47" y="85"/>
                  </a:cubicBezTo>
                  <a:cubicBezTo>
                    <a:pt x="47" y="85"/>
                    <a:pt x="47" y="86"/>
                    <a:pt x="47" y="86"/>
                  </a:cubicBezTo>
                  <a:cubicBezTo>
                    <a:pt x="47" y="86"/>
                    <a:pt x="47" y="86"/>
                    <a:pt x="47" y="86"/>
                  </a:cubicBezTo>
                  <a:lnTo>
                    <a:pt x="48" y="86"/>
                  </a:lnTo>
                  <a:cubicBezTo>
                    <a:pt x="48" y="86"/>
                    <a:pt x="49" y="85"/>
                    <a:pt x="49" y="85"/>
                  </a:cubicBezTo>
                  <a:cubicBezTo>
                    <a:pt x="49" y="84"/>
                    <a:pt x="49" y="84"/>
                    <a:pt x="50" y="84"/>
                  </a:cubicBezTo>
                  <a:cubicBezTo>
                    <a:pt x="50" y="84"/>
                    <a:pt x="50" y="84"/>
                    <a:pt x="50" y="84"/>
                  </a:cubicBezTo>
                  <a:cubicBezTo>
                    <a:pt x="51" y="84"/>
                    <a:pt x="51" y="84"/>
                    <a:pt x="51" y="84"/>
                  </a:cubicBezTo>
                  <a:cubicBezTo>
                    <a:pt x="50" y="83"/>
                    <a:pt x="50" y="84"/>
                    <a:pt x="50" y="84"/>
                  </a:cubicBezTo>
                  <a:close/>
                  <a:moveTo>
                    <a:pt x="65" y="83"/>
                  </a:moveTo>
                  <a:cubicBezTo>
                    <a:pt x="65" y="83"/>
                    <a:pt x="66" y="83"/>
                    <a:pt x="66" y="84"/>
                  </a:cubicBezTo>
                  <a:cubicBezTo>
                    <a:pt x="67" y="84"/>
                    <a:pt x="67" y="83"/>
                    <a:pt x="67" y="83"/>
                  </a:cubicBezTo>
                  <a:cubicBezTo>
                    <a:pt x="67" y="82"/>
                    <a:pt x="67" y="82"/>
                    <a:pt x="66" y="82"/>
                  </a:cubicBezTo>
                  <a:cubicBezTo>
                    <a:pt x="65" y="82"/>
                    <a:pt x="65" y="82"/>
                    <a:pt x="65" y="83"/>
                  </a:cubicBezTo>
                  <a:close/>
                  <a:moveTo>
                    <a:pt x="44" y="82"/>
                  </a:moveTo>
                  <a:cubicBezTo>
                    <a:pt x="44" y="82"/>
                    <a:pt x="44" y="82"/>
                    <a:pt x="44" y="82"/>
                  </a:cubicBezTo>
                  <a:cubicBezTo>
                    <a:pt x="45" y="82"/>
                    <a:pt x="45" y="82"/>
                    <a:pt x="45" y="83"/>
                  </a:cubicBezTo>
                  <a:cubicBezTo>
                    <a:pt x="44" y="83"/>
                    <a:pt x="44" y="83"/>
                    <a:pt x="44" y="83"/>
                  </a:cubicBezTo>
                  <a:cubicBezTo>
                    <a:pt x="43" y="83"/>
                    <a:pt x="43" y="83"/>
                    <a:pt x="42" y="83"/>
                  </a:cubicBezTo>
                  <a:cubicBezTo>
                    <a:pt x="42" y="84"/>
                    <a:pt x="42" y="84"/>
                    <a:pt x="42" y="85"/>
                  </a:cubicBezTo>
                  <a:cubicBezTo>
                    <a:pt x="42" y="85"/>
                    <a:pt x="43" y="86"/>
                    <a:pt x="43" y="86"/>
                  </a:cubicBezTo>
                  <a:cubicBezTo>
                    <a:pt x="44" y="87"/>
                    <a:pt x="45" y="87"/>
                    <a:pt x="45" y="88"/>
                  </a:cubicBezTo>
                  <a:cubicBezTo>
                    <a:pt x="45" y="88"/>
                    <a:pt x="44" y="88"/>
                    <a:pt x="44" y="88"/>
                  </a:cubicBezTo>
                  <a:cubicBezTo>
                    <a:pt x="43" y="88"/>
                    <a:pt x="43" y="89"/>
                    <a:pt x="43" y="89"/>
                  </a:cubicBezTo>
                  <a:cubicBezTo>
                    <a:pt x="43" y="89"/>
                    <a:pt x="43" y="90"/>
                    <a:pt x="44" y="90"/>
                  </a:cubicBezTo>
                  <a:cubicBezTo>
                    <a:pt x="44" y="90"/>
                    <a:pt x="45" y="91"/>
                    <a:pt x="45" y="91"/>
                  </a:cubicBezTo>
                  <a:cubicBezTo>
                    <a:pt x="46" y="91"/>
                    <a:pt x="47" y="91"/>
                    <a:pt x="47" y="91"/>
                  </a:cubicBezTo>
                  <a:cubicBezTo>
                    <a:pt x="48" y="90"/>
                    <a:pt x="48" y="90"/>
                    <a:pt x="48" y="90"/>
                  </a:cubicBezTo>
                  <a:cubicBezTo>
                    <a:pt x="48" y="90"/>
                    <a:pt x="49" y="90"/>
                    <a:pt x="49" y="89"/>
                  </a:cubicBezTo>
                  <a:cubicBezTo>
                    <a:pt x="49" y="89"/>
                    <a:pt x="49" y="89"/>
                    <a:pt x="49" y="89"/>
                  </a:cubicBezTo>
                  <a:cubicBezTo>
                    <a:pt x="49" y="88"/>
                    <a:pt x="48" y="88"/>
                    <a:pt x="48" y="89"/>
                  </a:cubicBezTo>
                  <a:cubicBezTo>
                    <a:pt x="48" y="89"/>
                    <a:pt x="47" y="89"/>
                    <a:pt x="47" y="89"/>
                  </a:cubicBezTo>
                  <a:cubicBezTo>
                    <a:pt x="46" y="89"/>
                    <a:pt x="46" y="89"/>
                    <a:pt x="46" y="88"/>
                  </a:cubicBezTo>
                  <a:cubicBezTo>
                    <a:pt x="46" y="88"/>
                    <a:pt x="46" y="88"/>
                    <a:pt x="46" y="88"/>
                  </a:cubicBezTo>
                  <a:cubicBezTo>
                    <a:pt x="47" y="88"/>
                    <a:pt x="47" y="87"/>
                    <a:pt x="47" y="87"/>
                  </a:cubicBezTo>
                  <a:cubicBezTo>
                    <a:pt x="47" y="87"/>
                    <a:pt x="47" y="87"/>
                    <a:pt x="46" y="87"/>
                  </a:cubicBezTo>
                  <a:cubicBezTo>
                    <a:pt x="46" y="87"/>
                    <a:pt x="46" y="86"/>
                    <a:pt x="46" y="86"/>
                  </a:cubicBezTo>
                  <a:cubicBezTo>
                    <a:pt x="46" y="86"/>
                    <a:pt x="45" y="86"/>
                    <a:pt x="45" y="86"/>
                  </a:cubicBezTo>
                  <a:cubicBezTo>
                    <a:pt x="45" y="85"/>
                    <a:pt x="45" y="85"/>
                    <a:pt x="45" y="85"/>
                  </a:cubicBezTo>
                  <a:cubicBezTo>
                    <a:pt x="45" y="84"/>
                    <a:pt x="45" y="84"/>
                    <a:pt x="45" y="84"/>
                  </a:cubicBezTo>
                  <a:cubicBezTo>
                    <a:pt x="46" y="84"/>
                    <a:pt x="46" y="84"/>
                    <a:pt x="46" y="83"/>
                  </a:cubicBezTo>
                  <a:cubicBezTo>
                    <a:pt x="47" y="83"/>
                    <a:pt x="47" y="83"/>
                    <a:pt x="47" y="82"/>
                  </a:cubicBezTo>
                  <a:cubicBezTo>
                    <a:pt x="47" y="82"/>
                    <a:pt x="47" y="82"/>
                    <a:pt x="47" y="81"/>
                  </a:cubicBezTo>
                  <a:cubicBezTo>
                    <a:pt x="47" y="81"/>
                    <a:pt x="46" y="82"/>
                    <a:pt x="46" y="82"/>
                  </a:cubicBezTo>
                  <a:cubicBezTo>
                    <a:pt x="45" y="82"/>
                    <a:pt x="45" y="82"/>
                    <a:pt x="44" y="82"/>
                  </a:cubicBezTo>
                  <a:close/>
                  <a:moveTo>
                    <a:pt x="37" y="79"/>
                  </a:moveTo>
                  <a:cubicBezTo>
                    <a:pt x="37" y="79"/>
                    <a:pt x="37" y="78"/>
                    <a:pt x="37" y="78"/>
                  </a:cubicBezTo>
                  <a:cubicBezTo>
                    <a:pt x="37" y="78"/>
                    <a:pt x="37" y="78"/>
                    <a:pt x="37" y="78"/>
                  </a:cubicBezTo>
                  <a:cubicBezTo>
                    <a:pt x="37" y="78"/>
                    <a:pt x="37" y="78"/>
                    <a:pt x="37" y="78"/>
                  </a:cubicBezTo>
                  <a:cubicBezTo>
                    <a:pt x="36" y="79"/>
                    <a:pt x="37" y="79"/>
                    <a:pt x="37" y="79"/>
                  </a:cubicBezTo>
                  <a:close/>
                  <a:moveTo>
                    <a:pt x="54" y="77"/>
                  </a:moveTo>
                  <a:cubicBezTo>
                    <a:pt x="54" y="76"/>
                    <a:pt x="53" y="77"/>
                    <a:pt x="53" y="77"/>
                  </a:cubicBezTo>
                  <a:cubicBezTo>
                    <a:pt x="52" y="78"/>
                    <a:pt x="52" y="79"/>
                    <a:pt x="52" y="79"/>
                  </a:cubicBezTo>
                  <a:cubicBezTo>
                    <a:pt x="53" y="79"/>
                    <a:pt x="53" y="79"/>
                    <a:pt x="54" y="79"/>
                  </a:cubicBezTo>
                  <a:cubicBezTo>
                    <a:pt x="55" y="79"/>
                    <a:pt x="55" y="78"/>
                    <a:pt x="55" y="77"/>
                  </a:cubicBezTo>
                  <a:cubicBezTo>
                    <a:pt x="55" y="77"/>
                    <a:pt x="55" y="77"/>
                    <a:pt x="55" y="77"/>
                  </a:cubicBezTo>
                  <a:cubicBezTo>
                    <a:pt x="55" y="77"/>
                    <a:pt x="54" y="77"/>
                    <a:pt x="54" y="77"/>
                  </a:cubicBezTo>
                  <a:close/>
                  <a:moveTo>
                    <a:pt x="59" y="76"/>
                  </a:moveTo>
                  <a:cubicBezTo>
                    <a:pt x="58" y="77"/>
                    <a:pt x="58" y="77"/>
                    <a:pt x="58" y="78"/>
                  </a:cubicBezTo>
                  <a:cubicBezTo>
                    <a:pt x="58" y="78"/>
                    <a:pt x="57" y="79"/>
                    <a:pt x="57" y="79"/>
                  </a:cubicBezTo>
                  <a:cubicBezTo>
                    <a:pt x="57" y="79"/>
                    <a:pt x="57" y="80"/>
                    <a:pt x="58" y="79"/>
                  </a:cubicBezTo>
                  <a:cubicBezTo>
                    <a:pt x="58" y="79"/>
                    <a:pt x="58" y="79"/>
                    <a:pt x="58" y="79"/>
                  </a:cubicBezTo>
                  <a:cubicBezTo>
                    <a:pt x="58" y="79"/>
                    <a:pt x="59" y="78"/>
                    <a:pt x="59" y="78"/>
                  </a:cubicBezTo>
                  <a:cubicBezTo>
                    <a:pt x="59" y="78"/>
                    <a:pt x="60" y="78"/>
                    <a:pt x="60" y="78"/>
                  </a:cubicBezTo>
                  <a:cubicBezTo>
                    <a:pt x="60" y="77"/>
                    <a:pt x="61" y="77"/>
                    <a:pt x="61" y="76"/>
                  </a:cubicBezTo>
                  <a:cubicBezTo>
                    <a:pt x="61" y="76"/>
                    <a:pt x="60" y="76"/>
                    <a:pt x="60" y="76"/>
                  </a:cubicBezTo>
                  <a:cubicBezTo>
                    <a:pt x="59" y="76"/>
                    <a:pt x="59" y="76"/>
                    <a:pt x="59" y="76"/>
                  </a:cubicBezTo>
                  <a:close/>
                  <a:moveTo>
                    <a:pt x="37" y="76"/>
                  </a:moveTo>
                  <a:cubicBezTo>
                    <a:pt x="37" y="76"/>
                    <a:pt x="37" y="76"/>
                    <a:pt x="37" y="76"/>
                  </a:cubicBezTo>
                  <a:lnTo>
                    <a:pt x="37" y="76"/>
                  </a:lnTo>
                  <a:close/>
                  <a:moveTo>
                    <a:pt x="45" y="76"/>
                  </a:moveTo>
                  <a:cubicBezTo>
                    <a:pt x="45" y="77"/>
                    <a:pt x="46" y="77"/>
                    <a:pt x="46" y="76"/>
                  </a:cubicBezTo>
                  <a:cubicBezTo>
                    <a:pt x="46" y="76"/>
                    <a:pt x="46" y="75"/>
                    <a:pt x="45" y="75"/>
                  </a:cubicBezTo>
                  <a:cubicBezTo>
                    <a:pt x="45" y="75"/>
                    <a:pt x="45" y="75"/>
                    <a:pt x="45" y="76"/>
                  </a:cubicBezTo>
                  <a:cubicBezTo>
                    <a:pt x="45" y="76"/>
                    <a:pt x="45" y="76"/>
                    <a:pt x="45" y="76"/>
                  </a:cubicBezTo>
                  <a:close/>
                  <a:moveTo>
                    <a:pt x="41" y="72"/>
                  </a:moveTo>
                  <a:cubicBezTo>
                    <a:pt x="41" y="72"/>
                    <a:pt x="41" y="73"/>
                    <a:pt x="41" y="73"/>
                  </a:cubicBezTo>
                  <a:cubicBezTo>
                    <a:pt x="42" y="73"/>
                    <a:pt x="42" y="73"/>
                    <a:pt x="42" y="73"/>
                  </a:cubicBezTo>
                  <a:cubicBezTo>
                    <a:pt x="42" y="72"/>
                    <a:pt x="42" y="72"/>
                    <a:pt x="41" y="72"/>
                  </a:cubicBezTo>
                  <a:close/>
                  <a:moveTo>
                    <a:pt x="41" y="70"/>
                  </a:moveTo>
                  <a:cubicBezTo>
                    <a:pt x="41" y="70"/>
                    <a:pt x="42" y="70"/>
                    <a:pt x="42" y="70"/>
                  </a:cubicBezTo>
                  <a:cubicBezTo>
                    <a:pt x="42" y="69"/>
                    <a:pt x="41" y="69"/>
                    <a:pt x="41" y="69"/>
                  </a:cubicBezTo>
                  <a:cubicBezTo>
                    <a:pt x="41" y="69"/>
                    <a:pt x="41" y="69"/>
                    <a:pt x="41" y="69"/>
                  </a:cubicBezTo>
                  <a:cubicBezTo>
                    <a:pt x="41" y="69"/>
                    <a:pt x="41" y="70"/>
                    <a:pt x="41" y="70"/>
                  </a:cubicBezTo>
                  <a:close/>
                  <a:moveTo>
                    <a:pt x="52" y="69"/>
                  </a:moveTo>
                  <a:cubicBezTo>
                    <a:pt x="52" y="70"/>
                    <a:pt x="53" y="70"/>
                    <a:pt x="53" y="70"/>
                  </a:cubicBezTo>
                  <a:lnTo>
                    <a:pt x="53" y="69"/>
                  </a:lnTo>
                  <a:cubicBezTo>
                    <a:pt x="53" y="69"/>
                    <a:pt x="53" y="68"/>
                    <a:pt x="53" y="68"/>
                  </a:cubicBezTo>
                  <a:cubicBezTo>
                    <a:pt x="53" y="68"/>
                    <a:pt x="53" y="69"/>
                    <a:pt x="52" y="69"/>
                  </a:cubicBezTo>
                  <a:cubicBezTo>
                    <a:pt x="52" y="69"/>
                    <a:pt x="52" y="69"/>
                    <a:pt x="52" y="69"/>
                  </a:cubicBezTo>
                  <a:close/>
                  <a:moveTo>
                    <a:pt x="56" y="68"/>
                  </a:moveTo>
                  <a:cubicBezTo>
                    <a:pt x="56" y="69"/>
                    <a:pt x="56" y="69"/>
                    <a:pt x="56" y="69"/>
                  </a:cubicBezTo>
                  <a:cubicBezTo>
                    <a:pt x="57" y="69"/>
                    <a:pt x="57" y="68"/>
                    <a:pt x="57" y="68"/>
                  </a:cubicBezTo>
                  <a:cubicBezTo>
                    <a:pt x="58" y="68"/>
                    <a:pt x="58" y="67"/>
                    <a:pt x="58" y="67"/>
                  </a:cubicBezTo>
                  <a:cubicBezTo>
                    <a:pt x="57" y="67"/>
                    <a:pt x="57" y="67"/>
                    <a:pt x="57" y="67"/>
                  </a:cubicBezTo>
                  <a:cubicBezTo>
                    <a:pt x="56" y="68"/>
                    <a:pt x="56" y="68"/>
                    <a:pt x="56" y="68"/>
                  </a:cubicBezTo>
                  <a:close/>
                  <a:moveTo>
                    <a:pt x="52" y="66"/>
                  </a:moveTo>
                  <a:lnTo>
                    <a:pt x="52" y="67"/>
                  </a:lnTo>
                  <a:cubicBezTo>
                    <a:pt x="52" y="67"/>
                    <a:pt x="52" y="67"/>
                    <a:pt x="52" y="67"/>
                  </a:cubicBezTo>
                  <a:cubicBezTo>
                    <a:pt x="53" y="67"/>
                    <a:pt x="53" y="66"/>
                    <a:pt x="52" y="66"/>
                  </a:cubicBezTo>
                  <a:cubicBezTo>
                    <a:pt x="52" y="66"/>
                    <a:pt x="52" y="66"/>
                    <a:pt x="52" y="66"/>
                  </a:cubicBezTo>
                  <a:cubicBezTo>
                    <a:pt x="52" y="66"/>
                    <a:pt x="52" y="66"/>
                    <a:pt x="52" y="66"/>
                  </a:cubicBezTo>
                  <a:close/>
                  <a:moveTo>
                    <a:pt x="49" y="66"/>
                  </a:moveTo>
                  <a:cubicBezTo>
                    <a:pt x="48" y="66"/>
                    <a:pt x="48" y="66"/>
                    <a:pt x="48" y="67"/>
                  </a:cubicBezTo>
                  <a:cubicBezTo>
                    <a:pt x="48" y="68"/>
                    <a:pt x="48" y="68"/>
                    <a:pt x="49" y="69"/>
                  </a:cubicBezTo>
                  <a:cubicBezTo>
                    <a:pt x="48" y="69"/>
                    <a:pt x="48" y="69"/>
                    <a:pt x="48" y="70"/>
                  </a:cubicBezTo>
                  <a:cubicBezTo>
                    <a:pt x="49" y="70"/>
                    <a:pt x="49" y="70"/>
                    <a:pt x="49" y="70"/>
                  </a:cubicBezTo>
                  <a:cubicBezTo>
                    <a:pt x="50" y="70"/>
                    <a:pt x="50" y="70"/>
                    <a:pt x="50" y="69"/>
                  </a:cubicBezTo>
                  <a:cubicBezTo>
                    <a:pt x="50" y="69"/>
                    <a:pt x="50" y="69"/>
                    <a:pt x="50" y="69"/>
                  </a:cubicBezTo>
                  <a:cubicBezTo>
                    <a:pt x="50" y="69"/>
                    <a:pt x="49" y="69"/>
                    <a:pt x="49" y="68"/>
                  </a:cubicBezTo>
                  <a:cubicBezTo>
                    <a:pt x="50" y="68"/>
                    <a:pt x="50" y="68"/>
                    <a:pt x="51" y="68"/>
                  </a:cubicBezTo>
                  <a:cubicBezTo>
                    <a:pt x="51" y="68"/>
                    <a:pt x="51" y="68"/>
                    <a:pt x="51" y="67"/>
                  </a:cubicBezTo>
                  <a:cubicBezTo>
                    <a:pt x="51" y="67"/>
                    <a:pt x="50" y="66"/>
                    <a:pt x="50" y="66"/>
                  </a:cubicBezTo>
                  <a:cubicBezTo>
                    <a:pt x="50" y="66"/>
                    <a:pt x="49" y="66"/>
                    <a:pt x="49" y="66"/>
                  </a:cubicBezTo>
                  <a:close/>
                  <a:moveTo>
                    <a:pt x="45" y="66"/>
                  </a:moveTo>
                  <a:cubicBezTo>
                    <a:pt x="45" y="66"/>
                    <a:pt x="45" y="67"/>
                    <a:pt x="45" y="67"/>
                  </a:cubicBezTo>
                  <a:cubicBezTo>
                    <a:pt x="45" y="67"/>
                    <a:pt x="45" y="67"/>
                    <a:pt x="46" y="67"/>
                  </a:cubicBezTo>
                  <a:cubicBezTo>
                    <a:pt x="46" y="67"/>
                    <a:pt x="46" y="67"/>
                    <a:pt x="46" y="66"/>
                  </a:cubicBezTo>
                  <a:cubicBezTo>
                    <a:pt x="46" y="66"/>
                    <a:pt x="46" y="66"/>
                    <a:pt x="45" y="66"/>
                  </a:cubicBezTo>
                  <a:cubicBezTo>
                    <a:pt x="45" y="66"/>
                    <a:pt x="45" y="66"/>
                    <a:pt x="45" y="66"/>
                  </a:cubicBezTo>
                  <a:close/>
                  <a:moveTo>
                    <a:pt x="40" y="66"/>
                  </a:moveTo>
                  <a:cubicBezTo>
                    <a:pt x="40" y="66"/>
                    <a:pt x="40" y="66"/>
                    <a:pt x="40" y="66"/>
                  </a:cubicBezTo>
                  <a:cubicBezTo>
                    <a:pt x="41" y="66"/>
                    <a:pt x="41" y="66"/>
                    <a:pt x="41" y="66"/>
                  </a:cubicBezTo>
                  <a:cubicBezTo>
                    <a:pt x="41" y="66"/>
                    <a:pt x="41" y="66"/>
                    <a:pt x="41" y="66"/>
                  </a:cubicBezTo>
                  <a:cubicBezTo>
                    <a:pt x="40" y="65"/>
                    <a:pt x="40" y="65"/>
                    <a:pt x="40" y="66"/>
                  </a:cubicBezTo>
                  <a:close/>
                  <a:moveTo>
                    <a:pt x="59" y="65"/>
                  </a:moveTo>
                  <a:cubicBezTo>
                    <a:pt x="60" y="65"/>
                    <a:pt x="60" y="65"/>
                    <a:pt x="60" y="65"/>
                  </a:cubicBezTo>
                  <a:cubicBezTo>
                    <a:pt x="60" y="64"/>
                    <a:pt x="60" y="64"/>
                    <a:pt x="60" y="65"/>
                  </a:cubicBezTo>
                  <a:cubicBezTo>
                    <a:pt x="59" y="65"/>
                    <a:pt x="59" y="65"/>
                    <a:pt x="59" y="65"/>
                  </a:cubicBezTo>
                  <a:close/>
                  <a:moveTo>
                    <a:pt x="48" y="64"/>
                  </a:moveTo>
                  <a:cubicBezTo>
                    <a:pt x="48" y="64"/>
                    <a:pt x="48" y="65"/>
                    <a:pt x="48" y="65"/>
                  </a:cubicBezTo>
                  <a:cubicBezTo>
                    <a:pt x="49" y="65"/>
                    <a:pt x="49" y="65"/>
                    <a:pt x="49" y="65"/>
                  </a:cubicBezTo>
                  <a:cubicBezTo>
                    <a:pt x="50" y="65"/>
                    <a:pt x="50" y="65"/>
                    <a:pt x="51" y="65"/>
                  </a:cubicBezTo>
                  <a:cubicBezTo>
                    <a:pt x="51" y="65"/>
                    <a:pt x="51" y="65"/>
                    <a:pt x="51" y="64"/>
                  </a:cubicBezTo>
                  <a:cubicBezTo>
                    <a:pt x="50" y="64"/>
                    <a:pt x="50" y="64"/>
                    <a:pt x="50" y="64"/>
                  </a:cubicBezTo>
                  <a:cubicBezTo>
                    <a:pt x="50" y="64"/>
                    <a:pt x="50" y="64"/>
                    <a:pt x="49" y="64"/>
                  </a:cubicBezTo>
                  <a:cubicBezTo>
                    <a:pt x="49" y="64"/>
                    <a:pt x="49" y="64"/>
                    <a:pt x="48" y="64"/>
                  </a:cubicBezTo>
                  <a:close/>
                  <a:moveTo>
                    <a:pt x="36" y="63"/>
                  </a:moveTo>
                  <a:cubicBezTo>
                    <a:pt x="36" y="62"/>
                    <a:pt x="36" y="62"/>
                    <a:pt x="35" y="62"/>
                  </a:cubicBezTo>
                  <a:cubicBezTo>
                    <a:pt x="35" y="63"/>
                    <a:pt x="35" y="63"/>
                    <a:pt x="36" y="63"/>
                  </a:cubicBezTo>
                  <a:close/>
                  <a:moveTo>
                    <a:pt x="60" y="62"/>
                  </a:moveTo>
                  <a:cubicBezTo>
                    <a:pt x="60" y="63"/>
                    <a:pt x="60" y="63"/>
                    <a:pt x="60" y="63"/>
                  </a:cubicBezTo>
                  <a:cubicBezTo>
                    <a:pt x="60" y="64"/>
                    <a:pt x="60" y="64"/>
                    <a:pt x="61" y="64"/>
                  </a:cubicBezTo>
                  <a:cubicBezTo>
                    <a:pt x="61" y="64"/>
                    <a:pt x="61" y="64"/>
                    <a:pt x="62" y="63"/>
                  </a:cubicBezTo>
                  <a:cubicBezTo>
                    <a:pt x="62" y="63"/>
                    <a:pt x="62" y="62"/>
                    <a:pt x="62" y="62"/>
                  </a:cubicBezTo>
                  <a:cubicBezTo>
                    <a:pt x="62" y="62"/>
                    <a:pt x="62" y="62"/>
                    <a:pt x="63" y="62"/>
                  </a:cubicBezTo>
                  <a:cubicBezTo>
                    <a:pt x="63" y="62"/>
                    <a:pt x="63" y="61"/>
                    <a:pt x="63" y="61"/>
                  </a:cubicBezTo>
                  <a:cubicBezTo>
                    <a:pt x="62" y="60"/>
                    <a:pt x="62" y="60"/>
                    <a:pt x="61" y="61"/>
                  </a:cubicBezTo>
                  <a:cubicBezTo>
                    <a:pt x="60" y="61"/>
                    <a:pt x="60" y="62"/>
                    <a:pt x="60" y="62"/>
                  </a:cubicBezTo>
                  <a:close/>
                  <a:moveTo>
                    <a:pt x="34" y="60"/>
                  </a:moveTo>
                  <a:cubicBezTo>
                    <a:pt x="34" y="61"/>
                    <a:pt x="34" y="61"/>
                    <a:pt x="35" y="61"/>
                  </a:cubicBezTo>
                  <a:lnTo>
                    <a:pt x="35" y="61"/>
                  </a:lnTo>
                  <a:cubicBezTo>
                    <a:pt x="35" y="60"/>
                    <a:pt x="35" y="60"/>
                    <a:pt x="34" y="60"/>
                  </a:cubicBezTo>
                  <a:cubicBezTo>
                    <a:pt x="34" y="60"/>
                    <a:pt x="34" y="60"/>
                    <a:pt x="34" y="60"/>
                  </a:cubicBezTo>
                  <a:cubicBezTo>
                    <a:pt x="34" y="60"/>
                    <a:pt x="34" y="60"/>
                    <a:pt x="34" y="60"/>
                  </a:cubicBezTo>
                  <a:close/>
                  <a:moveTo>
                    <a:pt x="43" y="57"/>
                  </a:moveTo>
                  <a:cubicBezTo>
                    <a:pt x="42" y="58"/>
                    <a:pt x="42" y="58"/>
                    <a:pt x="43" y="58"/>
                  </a:cubicBezTo>
                  <a:cubicBezTo>
                    <a:pt x="43" y="58"/>
                    <a:pt x="44" y="58"/>
                    <a:pt x="44" y="58"/>
                  </a:cubicBezTo>
                  <a:cubicBezTo>
                    <a:pt x="44" y="57"/>
                    <a:pt x="43" y="57"/>
                    <a:pt x="43" y="57"/>
                  </a:cubicBezTo>
                  <a:cubicBezTo>
                    <a:pt x="43" y="57"/>
                    <a:pt x="43" y="57"/>
                    <a:pt x="43" y="57"/>
                  </a:cubicBezTo>
                  <a:close/>
                  <a:moveTo>
                    <a:pt x="63" y="49"/>
                  </a:moveTo>
                  <a:cubicBezTo>
                    <a:pt x="63" y="49"/>
                    <a:pt x="63" y="49"/>
                    <a:pt x="63" y="49"/>
                  </a:cubicBezTo>
                  <a:cubicBezTo>
                    <a:pt x="63" y="49"/>
                    <a:pt x="63" y="49"/>
                    <a:pt x="64" y="49"/>
                  </a:cubicBezTo>
                  <a:cubicBezTo>
                    <a:pt x="64" y="49"/>
                    <a:pt x="63" y="49"/>
                    <a:pt x="63" y="49"/>
                  </a:cubicBezTo>
                  <a:close/>
                  <a:moveTo>
                    <a:pt x="18" y="39"/>
                  </a:moveTo>
                  <a:cubicBezTo>
                    <a:pt x="18" y="39"/>
                    <a:pt x="18" y="39"/>
                    <a:pt x="17" y="40"/>
                  </a:cubicBezTo>
                  <a:cubicBezTo>
                    <a:pt x="17" y="40"/>
                    <a:pt x="17" y="40"/>
                    <a:pt x="18" y="40"/>
                  </a:cubicBezTo>
                  <a:cubicBezTo>
                    <a:pt x="18" y="40"/>
                    <a:pt x="18" y="41"/>
                    <a:pt x="18" y="41"/>
                  </a:cubicBezTo>
                  <a:cubicBezTo>
                    <a:pt x="18" y="40"/>
                    <a:pt x="18" y="40"/>
                    <a:pt x="18" y="39"/>
                  </a:cubicBezTo>
                  <a:close/>
                  <a:moveTo>
                    <a:pt x="79" y="37"/>
                  </a:moveTo>
                  <a:cubicBezTo>
                    <a:pt x="79" y="36"/>
                    <a:pt x="79" y="36"/>
                    <a:pt x="79" y="36"/>
                  </a:cubicBezTo>
                  <a:cubicBezTo>
                    <a:pt x="78" y="36"/>
                    <a:pt x="78" y="36"/>
                    <a:pt x="78" y="36"/>
                  </a:cubicBezTo>
                  <a:cubicBezTo>
                    <a:pt x="78" y="36"/>
                    <a:pt x="77" y="36"/>
                    <a:pt x="77" y="36"/>
                  </a:cubicBezTo>
                  <a:cubicBezTo>
                    <a:pt x="77" y="36"/>
                    <a:pt x="77" y="36"/>
                    <a:pt x="77" y="37"/>
                  </a:cubicBezTo>
                  <a:cubicBezTo>
                    <a:pt x="77" y="37"/>
                    <a:pt x="77" y="38"/>
                    <a:pt x="78" y="37"/>
                  </a:cubicBezTo>
                  <a:cubicBezTo>
                    <a:pt x="79" y="37"/>
                    <a:pt x="79" y="37"/>
                    <a:pt x="79" y="37"/>
                  </a:cubicBezTo>
                  <a:close/>
                  <a:moveTo>
                    <a:pt x="86" y="36"/>
                  </a:moveTo>
                  <a:cubicBezTo>
                    <a:pt x="86" y="36"/>
                    <a:pt x="87" y="36"/>
                    <a:pt x="87" y="36"/>
                  </a:cubicBezTo>
                  <a:cubicBezTo>
                    <a:pt x="87" y="36"/>
                    <a:pt x="88" y="36"/>
                    <a:pt x="88" y="36"/>
                  </a:cubicBezTo>
                  <a:cubicBezTo>
                    <a:pt x="88" y="36"/>
                    <a:pt x="88" y="35"/>
                    <a:pt x="87" y="35"/>
                  </a:cubicBezTo>
                  <a:cubicBezTo>
                    <a:pt x="87" y="35"/>
                    <a:pt x="86" y="35"/>
                    <a:pt x="86" y="35"/>
                  </a:cubicBezTo>
                  <a:cubicBezTo>
                    <a:pt x="86" y="35"/>
                    <a:pt x="86" y="36"/>
                    <a:pt x="86" y="36"/>
                  </a:cubicBezTo>
                  <a:close/>
                  <a:moveTo>
                    <a:pt x="96" y="34"/>
                  </a:moveTo>
                  <a:cubicBezTo>
                    <a:pt x="97" y="34"/>
                    <a:pt x="97" y="34"/>
                    <a:pt x="97" y="33"/>
                  </a:cubicBezTo>
                  <a:cubicBezTo>
                    <a:pt x="97" y="33"/>
                    <a:pt x="96" y="33"/>
                    <a:pt x="96" y="34"/>
                  </a:cubicBezTo>
                  <a:cubicBezTo>
                    <a:pt x="96" y="34"/>
                    <a:pt x="96" y="34"/>
                    <a:pt x="96" y="34"/>
                  </a:cubicBezTo>
                  <a:close/>
                  <a:moveTo>
                    <a:pt x="54" y="34"/>
                  </a:moveTo>
                  <a:cubicBezTo>
                    <a:pt x="54" y="34"/>
                    <a:pt x="54" y="34"/>
                    <a:pt x="54" y="34"/>
                  </a:cubicBezTo>
                  <a:cubicBezTo>
                    <a:pt x="54" y="34"/>
                    <a:pt x="54" y="34"/>
                    <a:pt x="54" y="35"/>
                  </a:cubicBezTo>
                  <a:cubicBezTo>
                    <a:pt x="54" y="35"/>
                    <a:pt x="55" y="34"/>
                    <a:pt x="55" y="34"/>
                  </a:cubicBezTo>
                  <a:cubicBezTo>
                    <a:pt x="55" y="34"/>
                    <a:pt x="55" y="33"/>
                    <a:pt x="55" y="33"/>
                  </a:cubicBezTo>
                  <a:cubicBezTo>
                    <a:pt x="54" y="32"/>
                    <a:pt x="54" y="33"/>
                    <a:pt x="53" y="33"/>
                  </a:cubicBezTo>
                  <a:cubicBezTo>
                    <a:pt x="53" y="34"/>
                    <a:pt x="53" y="34"/>
                    <a:pt x="54" y="34"/>
                  </a:cubicBezTo>
                  <a:close/>
                  <a:moveTo>
                    <a:pt x="29" y="31"/>
                  </a:moveTo>
                  <a:cubicBezTo>
                    <a:pt x="28" y="31"/>
                    <a:pt x="28" y="32"/>
                    <a:pt x="28" y="32"/>
                  </a:cubicBezTo>
                  <a:cubicBezTo>
                    <a:pt x="29" y="32"/>
                    <a:pt x="30" y="33"/>
                    <a:pt x="31" y="33"/>
                  </a:cubicBezTo>
                  <a:cubicBezTo>
                    <a:pt x="31" y="33"/>
                    <a:pt x="30" y="32"/>
                    <a:pt x="30" y="32"/>
                  </a:cubicBezTo>
                  <a:cubicBezTo>
                    <a:pt x="29" y="31"/>
                    <a:pt x="29" y="31"/>
                    <a:pt x="29" y="31"/>
                  </a:cubicBezTo>
                  <a:close/>
                  <a:moveTo>
                    <a:pt x="65" y="31"/>
                  </a:moveTo>
                  <a:cubicBezTo>
                    <a:pt x="65" y="32"/>
                    <a:pt x="66" y="33"/>
                    <a:pt x="67" y="33"/>
                  </a:cubicBezTo>
                  <a:cubicBezTo>
                    <a:pt x="67" y="32"/>
                    <a:pt x="67" y="32"/>
                    <a:pt x="67" y="31"/>
                  </a:cubicBezTo>
                  <a:cubicBezTo>
                    <a:pt x="67" y="31"/>
                    <a:pt x="67" y="31"/>
                    <a:pt x="66" y="31"/>
                  </a:cubicBezTo>
                  <a:cubicBezTo>
                    <a:pt x="66" y="31"/>
                    <a:pt x="66" y="31"/>
                    <a:pt x="65" y="31"/>
                  </a:cubicBezTo>
                  <a:close/>
                  <a:moveTo>
                    <a:pt x="67" y="23"/>
                  </a:moveTo>
                  <a:cubicBezTo>
                    <a:pt x="68" y="22"/>
                    <a:pt x="68" y="22"/>
                    <a:pt x="68" y="21"/>
                  </a:cubicBezTo>
                  <a:cubicBezTo>
                    <a:pt x="68" y="21"/>
                    <a:pt x="67" y="21"/>
                    <a:pt x="66" y="21"/>
                  </a:cubicBezTo>
                  <a:cubicBezTo>
                    <a:pt x="67" y="21"/>
                    <a:pt x="67" y="22"/>
                    <a:pt x="67" y="22"/>
                  </a:cubicBezTo>
                  <a:cubicBezTo>
                    <a:pt x="67" y="23"/>
                    <a:pt x="67" y="23"/>
                    <a:pt x="67" y="23"/>
                  </a:cubicBezTo>
                  <a:close/>
                  <a:moveTo>
                    <a:pt x="112" y="8"/>
                  </a:moveTo>
                  <a:cubicBezTo>
                    <a:pt x="112" y="8"/>
                    <a:pt x="112" y="8"/>
                    <a:pt x="112" y="8"/>
                  </a:cubicBezTo>
                  <a:cubicBezTo>
                    <a:pt x="112" y="8"/>
                    <a:pt x="112" y="7"/>
                    <a:pt x="112" y="7"/>
                  </a:cubicBezTo>
                  <a:cubicBezTo>
                    <a:pt x="112" y="7"/>
                    <a:pt x="111" y="7"/>
                    <a:pt x="111" y="8"/>
                  </a:cubicBezTo>
                  <a:cubicBezTo>
                    <a:pt x="111" y="8"/>
                    <a:pt x="112" y="8"/>
                    <a:pt x="112" y="8"/>
                  </a:cubicBezTo>
                  <a:close/>
                  <a:moveTo>
                    <a:pt x="114" y="8"/>
                  </a:moveTo>
                  <a:cubicBezTo>
                    <a:pt x="114" y="8"/>
                    <a:pt x="115" y="7"/>
                    <a:pt x="114" y="7"/>
                  </a:cubicBezTo>
                  <a:cubicBezTo>
                    <a:pt x="114" y="7"/>
                    <a:pt x="114" y="7"/>
                    <a:pt x="114" y="8"/>
                  </a:cubicBezTo>
                  <a:close/>
                  <a:moveTo>
                    <a:pt x="58" y="6"/>
                  </a:moveTo>
                  <a:cubicBezTo>
                    <a:pt x="58" y="5"/>
                    <a:pt x="58" y="5"/>
                    <a:pt x="58" y="5"/>
                  </a:cubicBezTo>
                  <a:cubicBezTo>
                    <a:pt x="58" y="5"/>
                    <a:pt x="58" y="6"/>
                    <a:pt x="58" y="6"/>
                  </a:cubicBezTo>
                  <a:cubicBezTo>
                    <a:pt x="58" y="6"/>
                    <a:pt x="58" y="6"/>
                    <a:pt x="58" y="6"/>
                  </a:cubicBezTo>
                  <a:lnTo>
                    <a:pt x="58" y="6"/>
                  </a:lnTo>
                  <a:close/>
                  <a:moveTo>
                    <a:pt x="78" y="6"/>
                  </a:moveTo>
                  <a:cubicBezTo>
                    <a:pt x="78" y="6"/>
                    <a:pt x="79" y="6"/>
                    <a:pt x="79" y="6"/>
                  </a:cubicBezTo>
                  <a:cubicBezTo>
                    <a:pt x="79" y="6"/>
                    <a:pt x="79" y="6"/>
                    <a:pt x="79" y="6"/>
                  </a:cubicBezTo>
                  <a:cubicBezTo>
                    <a:pt x="79" y="6"/>
                    <a:pt x="79" y="6"/>
                    <a:pt x="79" y="5"/>
                  </a:cubicBezTo>
                  <a:lnTo>
                    <a:pt x="78" y="5"/>
                  </a:lnTo>
                  <a:cubicBezTo>
                    <a:pt x="78" y="6"/>
                    <a:pt x="78" y="6"/>
                    <a:pt x="78" y="6"/>
                  </a:cubicBezTo>
                  <a:close/>
                  <a:moveTo>
                    <a:pt x="88" y="5"/>
                  </a:moveTo>
                  <a:cubicBezTo>
                    <a:pt x="88" y="5"/>
                    <a:pt x="88" y="6"/>
                    <a:pt x="88" y="6"/>
                  </a:cubicBezTo>
                  <a:cubicBezTo>
                    <a:pt x="89" y="6"/>
                    <a:pt x="89" y="6"/>
                    <a:pt x="89" y="6"/>
                  </a:cubicBezTo>
                  <a:cubicBezTo>
                    <a:pt x="89" y="6"/>
                    <a:pt x="89" y="5"/>
                    <a:pt x="89" y="5"/>
                  </a:cubicBezTo>
                  <a:cubicBezTo>
                    <a:pt x="89" y="5"/>
                    <a:pt x="89" y="5"/>
                    <a:pt x="89" y="5"/>
                  </a:cubicBezTo>
                  <a:lnTo>
                    <a:pt x="88" y="5"/>
                  </a:lnTo>
                  <a:close/>
                  <a:moveTo>
                    <a:pt x="40" y="6"/>
                  </a:moveTo>
                  <a:cubicBezTo>
                    <a:pt x="40" y="6"/>
                    <a:pt x="40" y="6"/>
                    <a:pt x="40" y="5"/>
                  </a:cubicBezTo>
                  <a:cubicBezTo>
                    <a:pt x="40" y="5"/>
                    <a:pt x="40" y="5"/>
                    <a:pt x="39" y="5"/>
                  </a:cubicBezTo>
                  <a:cubicBezTo>
                    <a:pt x="39" y="5"/>
                    <a:pt x="39" y="5"/>
                    <a:pt x="39" y="6"/>
                  </a:cubicBezTo>
                  <a:cubicBezTo>
                    <a:pt x="39" y="6"/>
                    <a:pt x="40" y="6"/>
                    <a:pt x="40" y="6"/>
                  </a:cubicBezTo>
                  <a:close/>
                  <a:moveTo>
                    <a:pt x="56" y="6"/>
                  </a:moveTo>
                  <a:cubicBezTo>
                    <a:pt x="56" y="5"/>
                    <a:pt x="56" y="5"/>
                    <a:pt x="55" y="5"/>
                  </a:cubicBezTo>
                  <a:cubicBezTo>
                    <a:pt x="54" y="5"/>
                    <a:pt x="54" y="5"/>
                    <a:pt x="54" y="6"/>
                  </a:cubicBezTo>
                  <a:cubicBezTo>
                    <a:pt x="54" y="6"/>
                    <a:pt x="54" y="6"/>
                    <a:pt x="55" y="6"/>
                  </a:cubicBezTo>
                  <a:cubicBezTo>
                    <a:pt x="56" y="6"/>
                    <a:pt x="56" y="6"/>
                    <a:pt x="56" y="6"/>
                  </a:cubicBezTo>
                  <a:close/>
                  <a:moveTo>
                    <a:pt x="99" y="6"/>
                  </a:moveTo>
                  <a:cubicBezTo>
                    <a:pt x="99" y="6"/>
                    <a:pt x="99" y="6"/>
                    <a:pt x="99" y="6"/>
                  </a:cubicBezTo>
                  <a:cubicBezTo>
                    <a:pt x="100" y="6"/>
                    <a:pt x="100" y="6"/>
                    <a:pt x="100" y="6"/>
                  </a:cubicBezTo>
                  <a:cubicBezTo>
                    <a:pt x="100" y="5"/>
                    <a:pt x="100" y="5"/>
                    <a:pt x="99" y="5"/>
                  </a:cubicBezTo>
                  <a:cubicBezTo>
                    <a:pt x="99" y="5"/>
                    <a:pt x="99" y="5"/>
                    <a:pt x="99" y="6"/>
                  </a:cubicBezTo>
                  <a:close/>
                  <a:moveTo>
                    <a:pt x="110" y="4"/>
                  </a:moveTo>
                  <a:cubicBezTo>
                    <a:pt x="110" y="4"/>
                    <a:pt x="109" y="4"/>
                    <a:pt x="109" y="5"/>
                  </a:cubicBezTo>
                  <a:cubicBezTo>
                    <a:pt x="109" y="5"/>
                    <a:pt x="109" y="5"/>
                    <a:pt x="109" y="6"/>
                  </a:cubicBezTo>
                  <a:cubicBezTo>
                    <a:pt x="110" y="6"/>
                    <a:pt x="110" y="6"/>
                    <a:pt x="111" y="6"/>
                  </a:cubicBezTo>
                  <a:cubicBezTo>
                    <a:pt x="111" y="6"/>
                    <a:pt x="111" y="6"/>
                    <a:pt x="111" y="6"/>
                  </a:cubicBezTo>
                  <a:cubicBezTo>
                    <a:pt x="111" y="5"/>
                    <a:pt x="111" y="5"/>
                    <a:pt x="111" y="4"/>
                  </a:cubicBezTo>
                  <a:cubicBezTo>
                    <a:pt x="111" y="4"/>
                    <a:pt x="111" y="4"/>
                    <a:pt x="110" y="4"/>
                  </a:cubicBezTo>
                  <a:close/>
                  <a:moveTo>
                    <a:pt x="103" y="5"/>
                  </a:moveTo>
                  <a:cubicBezTo>
                    <a:pt x="103" y="4"/>
                    <a:pt x="103" y="4"/>
                    <a:pt x="102" y="4"/>
                  </a:cubicBezTo>
                  <a:cubicBezTo>
                    <a:pt x="101" y="5"/>
                    <a:pt x="101" y="5"/>
                    <a:pt x="101" y="6"/>
                  </a:cubicBezTo>
                  <a:cubicBezTo>
                    <a:pt x="101" y="6"/>
                    <a:pt x="102" y="6"/>
                    <a:pt x="102" y="6"/>
                  </a:cubicBezTo>
                  <a:cubicBezTo>
                    <a:pt x="103" y="6"/>
                    <a:pt x="103" y="5"/>
                    <a:pt x="103" y="5"/>
                  </a:cubicBezTo>
                  <a:close/>
                  <a:moveTo>
                    <a:pt x="82" y="5"/>
                  </a:moveTo>
                  <a:cubicBezTo>
                    <a:pt x="82" y="5"/>
                    <a:pt x="82" y="5"/>
                    <a:pt x="82" y="4"/>
                  </a:cubicBezTo>
                  <a:cubicBezTo>
                    <a:pt x="82" y="4"/>
                    <a:pt x="82" y="4"/>
                    <a:pt x="82" y="4"/>
                  </a:cubicBezTo>
                  <a:cubicBezTo>
                    <a:pt x="82" y="4"/>
                    <a:pt x="82" y="4"/>
                    <a:pt x="82" y="4"/>
                  </a:cubicBezTo>
                  <a:cubicBezTo>
                    <a:pt x="82" y="5"/>
                    <a:pt x="82" y="5"/>
                    <a:pt x="82" y="5"/>
                  </a:cubicBezTo>
                  <a:close/>
                  <a:moveTo>
                    <a:pt x="42" y="5"/>
                  </a:moveTo>
                  <a:cubicBezTo>
                    <a:pt x="42" y="5"/>
                    <a:pt x="42" y="5"/>
                    <a:pt x="42" y="5"/>
                  </a:cubicBezTo>
                  <a:cubicBezTo>
                    <a:pt x="42" y="6"/>
                    <a:pt x="42" y="6"/>
                    <a:pt x="42" y="6"/>
                  </a:cubicBezTo>
                  <a:cubicBezTo>
                    <a:pt x="43" y="6"/>
                    <a:pt x="43" y="6"/>
                    <a:pt x="44" y="6"/>
                  </a:cubicBezTo>
                  <a:cubicBezTo>
                    <a:pt x="44" y="5"/>
                    <a:pt x="44" y="5"/>
                    <a:pt x="44" y="5"/>
                  </a:cubicBezTo>
                  <a:cubicBezTo>
                    <a:pt x="44" y="4"/>
                    <a:pt x="44" y="4"/>
                    <a:pt x="44" y="4"/>
                  </a:cubicBezTo>
                  <a:cubicBezTo>
                    <a:pt x="44" y="4"/>
                    <a:pt x="43" y="4"/>
                    <a:pt x="43" y="5"/>
                  </a:cubicBezTo>
                  <a:cubicBezTo>
                    <a:pt x="43" y="5"/>
                    <a:pt x="42" y="5"/>
                    <a:pt x="42" y="5"/>
                  </a:cubicBezTo>
                  <a:close/>
                  <a:moveTo>
                    <a:pt x="87" y="4"/>
                  </a:moveTo>
                  <a:cubicBezTo>
                    <a:pt x="87" y="4"/>
                    <a:pt x="88" y="4"/>
                    <a:pt x="87" y="4"/>
                  </a:cubicBezTo>
                  <a:cubicBezTo>
                    <a:pt x="87" y="3"/>
                    <a:pt x="87" y="3"/>
                    <a:pt x="87" y="3"/>
                  </a:cubicBezTo>
                  <a:cubicBezTo>
                    <a:pt x="87" y="3"/>
                    <a:pt x="87" y="3"/>
                    <a:pt x="87" y="4"/>
                  </a:cubicBezTo>
                  <a:cubicBezTo>
                    <a:pt x="87" y="4"/>
                    <a:pt x="87" y="4"/>
                    <a:pt x="87" y="4"/>
                  </a:cubicBezTo>
                  <a:lnTo>
                    <a:pt x="87" y="4"/>
                  </a:lnTo>
                  <a:close/>
                  <a:moveTo>
                    <a:pt x="67" y="5"/>
                  </a:moveTo>
                  <a:cubicBezTo>
                    <a:pt x="67" y="4"/>
                    <a:pt x="68" y="4"/>
                    <a:pt x="68" y="4"/>
                  </a:cubicBezTo>
                  <a:cubicBezTo>
                    <a:pt x="68" y="4"/>
                    <a:pt x="68" y="3"/>
                    <a:pt x="68" y="3"/>
                  </a:cubicBezTo>
                  <a:lnTo>
                    <a:pt x="67" y="3"/>
                  </a:lnTo>
                  <a:lnTo>
                    <a:pt x="67" y="3"/>
                  </a:lnTo>
                  <a:cubicBezTo>
                    <a:pt x="67" y="3"/>
                    <a:pt x="67" y="4"/>
                    <a:pt x="67" y="4"/>
                  </a:cubicBezTo>
                  <a:cubicBezTo>
                    <a:pt x="67" y="4"/>
                    <a:pt x="67" y="5"/>
                    <a:pt x="67" y="5"/>
                  </a:cubicBezTo>
                  <a:close/>
                  <a:moveTo>
                    <a:pt x="108" y="4"/>
                  </a:moveTo>
                  <a:cubicBezTo>
                    <a:pt x="108" y="4"/>
                    <a:pt x="108" y="3"/>
                    <a:pt x="108" y="3"/>
                  </a:cubicBezTo>
                  <a:cubicBezTo>
                    <a:pt x="108" y="3"/>
                    <a:pt x="107" y="3"/>
                    <a:pt x="107" y="3"/>
                  </a:cubicBezTo>
                  <a:cubicBezTo>
                    <a:pt x="106" y="3"/>
                    <a:pt x="106" y="3"/>
                    <a:pt x="106" y="3"/>
                  </a:cubicBezTo>
                  <a:cubicBezTo>
                    <a:pt x="106" y="3"/>
                    <a:pt x="106" y="4"/>
                    <a:pt x="106" y="4"/>
                  </a:cubicBezTo>
                  <a:cubicBezTo>
                    <a:pt x="106" y="5"/>
                    <a:pt x="106" y="5"/>
                    <a:pt x="107" y="5"/>
                  </a:cubicBezTo>
                  <a:cubicBezTo>
                    <a:pt x="108" y="5"/>
                    <a:pt x="108" y="4"/>
                    <a:pt x="108" y="4"/>
                  </a:cubicBezTo>
                  <a:close/>
                  <a:moveTo>
                    <a:pt x="113" y="3"/>
                  </a:moveTo>
                  <a:cubicBezTo>
                    <a:pt x="113" y="3"/>
                    <a:pt x="113" y="4"/>
                    <a:pt x="114" y="4"/>
                  </a:cubicBezTo>
                  <a:cubicBezTo>
                    <a:pt x="114" y="4"/>
                    <a:pt x="115" y="3"/>
                    <a:pt x="114" y="3"/>
                  </a:cubicBezTo>
                  <a:cubicBezTo>
                    <a:pt x="114" y="2"/>
                    <a:pt x="114" y="2"/>
                    <a:pt x="113" y="3"/>
                  </a:cubicBezTo>
                  <a:close/>
                  <a:moveTo>
                    <a:pt x="98" y="2"/>
                  </a:moveTo>
                  <a:lnTo>
                    <a:pt x="98" y="2"/>
                  </a:lnTo>
                  <a:lnTo>
                    <a:pt x="99" y="2"/>
                  </a:lnTo>
                  <a:cubicBezTo>
                    <a:pt x="99" y="2"/>
                    <a:pt x="99" y="2"/>
                    <a:pt x="98" y="2"/>
                  </a:cubicBezTo>
                  <a:cubicBezTo>
                    <a:pt x="98" y="2"/>
                    <a:pt x="98" y="2"/>
                    <a:pt x="98" y="2"/>
                  </a:cubicBezTo>
                  <a:close/>
                  <a:moveTo>
                    <a:pt x="68" y="2"/>
                  </a:moveTo>
                  <a:cubicBezTo>
                    <a:pt x="68" y="2"/>
                    <a:pt x="68" y="2"/>
                    <a:pt x="68" y="2"/>
                  </a:cubicBezTo>
                  <a:cubicBezTo>
                    <a:pt x="68" y="2"/>
                    <a:pt x="68" y="2"/>
                    <a:pt x="68" y="2"/>
                  </a:cubicBezTo>
                  <a:cubicBezTo>
                    <a:pt x="68" y="2"/>
                    <a:pt x="68" y="2"/>
                    <a:pt x="68" y="2"/>
                  </a:cubicBezTo>
                  <a:lnTo>
                    <a:pt x="68" y="2"/>
                  </a:lnTo>
                  <a:close/>
                  <a:moveTo>
                    <a:pt x="55" y="2"/>
                  </a:moveTo>
                  <a:cubicBezTo>
                    <a:pt x="55" y="2"/>
                    <a:pt x="55" y="3"/>
                    <a:pt x="56" y="3"/>
                  </a:cubicBezTo>
                  <a:cubicBezTo>
                    <a:pt x="56" y="3"/>
                    <a:pt x="57" y="2"/>
                    <a:pt x="56" y="2"/>
                  </a:cubicBezTo>
                  <a:cubicBezTo>
                    <a:pt x="56" y="2"/>
                    <a:pt x="55" y="1"/>
                    <a:pt x="55" y="2"/>
                  </a:cubicBezTo>
                  <a:close/>
                  <a:moveTo>
                    <a:pt x="102" y="2"/>
                  </a:moveTo>
                  <a:cubicBezTo>
                    <a:pt x="102" y="3"/>
                    <a:pt x="102" y="3"/>
                    <a:pt x="103" y="3"/>
                  </a:cubicBezTo>
                  <a:cubicBezTo>
                    <a:pt x="103" y="3"/>
                    <a:pt x="103" y="3"/>
                    <a:pt x="103" y="2"/>
                  </a:cubicBezTo>
                  <a:cubicBezTo>
                    <a:pt x="103" y="2"/>
                    <a:pt x="103" y="2"/>
                    <a:pt x="103" y="2"/>
                  </a:cubicBezTo>
                  <a:cubicBezTo>
                    <a:pt x="102" y="2"/>
                    <a:pt x="102" y="2"/>
                    <a:pt x="102" y="2"/>
                  </a:cubicBezTo>
                  <a:close/>
                  <a:moveTo>
                    <a:pt x="58" y="2"/>
                  </a:moveTo>
                  <a:cubicBezTo>
                    <a:pt x="58" y="3"/>
                    <a:pt x="58" y="3"/>
                    <a:pt x="58" y="3"/>
                  </a:cubicBezTo>
                  <a:cubicBezTo>
                    <a:pt x="58" y="4"/>
                    <a:pt x="59" y="4"/>
                    <a:pt x="59" y="4"/>
                  </a:cubicBezTo>
                  <a:cubicBezTo>
                    <a:pt x="60" y="4"/>
                    <a:pt x="60" y="3"/>
                    <a:pt x="60" y="3"/>
                  </a:cubicBezTo>
                  <a:cubicBezTo>
                    <a:pt x="60" y="3"/>
                    <a:pt x="60" y="2"/>
                    <a:pt x="59" y="2"/>
                  </a:cubicBezTo>
                  <a:cubicBezTo>
                    <a:pt x="59" y="2"/>
                    <a:pt x="59" y="2"/>
                    <a:pt x="58" y="2"/>
                  </a:cubicBezTo>
                  <a:cubicBezTo>
                    <a:pt x="58" y="2"/>
                    <a:pt x="58" y="2"/>
                    <a:pt x="58" y="2"/>
                  </a:cubicBezTo>
                  <a:close/>
                  <a:moveTo>
                    <a:pt x="116" y="2"/>
                  </a:moveTo>
                  <a:cubicBezTo>
                    <a:pt x="116" y="3"/>
                    <a:pt x="116" y="3"/>
                    <a:pt x="116" y="3"/>
                  </a:cubicBezTo>
                  <a:cubicBezTo>
                    <a:pt x="116" y="3"/>
                    <a:pt x="117" y="4"/>
                    <a:pt x="117" y="4"/>
                  </a:cubicBezTo>
                  <a:cubicBezTo>
                    <a:pt x="117" y="5"/>
                    <a:pt x="117" y="5"/>
                    <a:pt x="117" y="5"/>
                  </a:cubicBezTo>
                  <a:cubicBezTo>
                    <a:pt x="116" y="5"/>
                    <a:pt x="116" y="6"/>
                    <a:pt x="116" y="6"/>
                  </a:cubicBezTo>
                  <a:cubicBezTo>
                    <a:pt x="117" y="6"/>
                    <a:pt x="117" y="7"/>
                    <a:pt x="118" y="7"/>
                  </a:cubicBezTo>
                  <a:cubicBezTo>
                    <a:pt x="119" y="6"/>
                    <a:pt x="119" y="6"/>
                    <a:pt x="120" y="6"/>
                  </a:cubicBezTo>
                  <a:cubicBezTo>
                    <a:pt x="120" y="6"/>
                    <a:pt x="120" y="5"/>
                    <a:pt x="119" y="5"/>
                  </a:cubicBezTo>
                  <a:cubicBezTo>
                    <a:pt x="119" y="5"/>
                    <a:pt x="119" y="4"/>
                    <a:pt x="119" y="4"/>
                  </a:cubicBezTo>
                  <a:cubicBezTo>
                    <a:pt x="118" y="4"/>
                    <a:pt x="118" y="3"/>
                    <a:pt x="118" y="3"/>
                  </a:cubicBezTo>
                  <a:cubicBezTo>
                    <a:pt x="117" y="2"/>
                    <a:pt x="117" y="2"/>
                    <a:pt x="117" y="1"/>
                  </a:cubicBezTo>
                  <a:cubicBezTo>
                    <a:pt x="116" y="1"/>
                    <a:pt x="116" y="2"/>
                    <a:pt x="116" y="2"/>
                  </a:cubicBezTo>
                  <a:close/>
                  <a:moveTo>
                    <a:pt x="54" y="3"/>
                  </a:moveTo>
                  <a:cubicBezTo>
                    <a:pt x="54" y="3"/>
                    <a:pt x="54" y="3"/>
                    <a:pt x="55" y="2"/>
                  </a:cubicBezTo>
                  <a:cubicBezTo>
                    <a:pt x="55" y="2"/>
                    <a:pt x="55" y="2"/>
                    <a:pt x="55" y="1"/>
                  </a:cubicBezTo>
                  <a:cubicBezTo>
                    <a:pt x="55" y="1"/>
                    <a:pt x="55" y="1"/>
                    <a:pt x="54" y="1"/>
                  </a:cubicBezTo>
                  <a:cubicBezTo>
                    <a:pt x="54" y="0"/>
                    <a:pt x="54" y="1"/>
                    <a:pt x="53" y="1"/>
                  </a:cubicBezTo>
                  <a:cubicBezTo>
                    <a:pt x="53" y="1"/>
                    <a:pt x="52" y="1"/>
                    <a:pt x="52" y="2"/>
                  </a:cubicBezTo>
                  <a:cubicBezTo>
                    <a:pt x="52" y="2"/>
                    <a:pt x="52" y="3"/>
                    <a:pt x="51" y="3"/>
                  </a:cubicBezTo>
                  <a:cubicBezTo>
                    <a:pt x="51" y="2"/>
                    <a:pt x="51" y="2"/>
                    <a:pt x="51" y="2"/>
                  </a:cubicBezTo>
                  <a:cubicBezTo>
                    <a:pt x="51" y="1"/>
                    <a:pt x="50" y="1"/>
                    <a:pt x="50" y="1"/>
                  </a:cubicBezTo>
                  <a:cubicBezTo>
                    <a:pt x="49" y="1"/>
                    <a:pt x="48" y="1"/>
                    <a:pt x="48" y="1"/>
                  </a:cubicBezTo>
                  <a:cubicBezTo>
                    <a:pt x="47" y="2"/>
                    <a:pt x="46" y="2"/>
                    <a:pt x="46" y="2"/>
                  </a:cubicBezTo>
                  <a:cubicBezTo>
                    <a:pt x="46" y="3"/>
                    <a:pt x="47" y="3"/>
                    <a:pt x="47" y="4"/>
                  </a:cubicBezTo>
                  <a:cubicBezTo>
                    <a:pt x="47" y="4"/>
                    <a:pt x="48" y="5"/>
                    <a:pt x="48" y="5"/>
                  </a:cubicBezTo>
                  <a:cubicBezTo>
                    <a:pt x="48" y="5"/>
                    <a:pt x="49" y="5"/>
                    <a:pt x="49" y="5"/>
                  </a:cubicBezTo>
                  <a:cubicBezTo>
                    <a:pt x="49" y="5"/>
                    <a:pt x="50" y="4"/>
                    <a:pt x="50" y="5"/>
                  </a:cubicBezTo>
                  <a:cubicBezTo>
                    <a:pt x="50" y="4"/>
                    <a:pt x="51" y="4"/>
                    <a:pt x="51" y="4"/>
                  </a:cubicBezTo>
                  <a:cubicBezTo>
                    <a:pt x="51" y="4"/>
                    <a:pt x="51" y="4"/>
                    <a:pt x="51" y="3"/>
                  </a:cubicBezTo>
                  <a:cubicBezTo>
                    <a:pt x="52" y="4"/>
                    <a:pt x="53" y="4"/>
                    <a:pt x="54" y="3"/>
                  </a:cubicBezTo>
                  <a:close/>
                  <a:moveTo>
                    <a:pt x="28" y="2"/>
                  </a:moveTo>
                  <a:cubicBezTo>
                    <a:pt x="28" y="2"/>
                    <a:pt x="28" y="3"/>
                    <a:pt x="28" y="3"/>
                  </a:cubicBezTo>
                  <a:cubicBezTo>
                    <a:pt x="29" y="3"/>
                    <a:pt x="29" y="3"/>
                    <a:pt x="29" y="3"/>
                  </a:cubicBezTo>
                  <a:cubicBezTo>
                    <a:pt x="30" y="2"/>
                    <a:pt x="30" y="1"/>
                    <a:pt x="30" y="1"/>
                  </a:cubicBezTo>
                  <a:cubicBezTo>
                    <a:pt x="29" y="1"/>
                    <a:pt x="29" y="1"/>
                    <a:pt x="28" y="1"/>
                  </a:cubicBezTo>
                  <a:cubicBezTo>
                    <a:pt x="28" y="1"/>
                    <a:pt x="28" y="2"/>
                    <a:pt x="28" y="2"/>
                  </a:cubicBezTo>
                  <a:close/>
                  <a:moveTo>
                    <a:pt x="71" y="2"/>
                  </a:moveTo>
                  <a:cubicBezTo>
                    <a:pt x="71" y="2"/>
                    <a:pt x="72" y="3"/>
                    <a:pt x="72" y="3"/>
                  </a:cubicBezTo>
                  <a:cubicBezTo>
                    <a:pt x="72" y="3"/>
                    <a:pt x="73" y="4"/>
                    <a:pt x="73" y="4"/>
                  </a:cubicBezTo>
                  <a:cubicBezTo>
                    <a:pt x="74" y="4"/>
                    <a:pt x="75" y="3"/>
                    <a:pt x="75" y="3"/>
                  </a:cubicBezTo>
                  <a:cubicBezTo>
                    <a:pt x="76" y="2"/>
                    <a:pt x="76" y="2"/>
                    <a:pt x="75" y="1"/>
                  </a:cubicBezTo>
                  <a:cubicBezTo>
                    <a:pt x="74" y="1"/>
                    <a:pt x="73" y="1"/>
                    <a:pt x="72" y="1"/>
                  </a:cubicBezTo>
                  <a:cubicBezTo>
                    <a:pt x="71" y="1"/>
                    <a:pt x="71" y="1"/>
                    <a:pt x="71" y="2"/>
                  </a:cubicBezTo>
                  <a:close/>
                  <a:moveTo>
                    <a:pt x="52" y="163"/>
                  </a:moveTo>
                  <a:cubicBezTo>
                    <a:pt x="52" y="163"/>
                    <a:pt x="53" y="163"/>
                    <a:pt x="53" y="162"/>
                  </a:cubicBezTo>
                  <a:cubicBezTo>
                    <a:pt x="53" y="162"/>
                    <a:pt x="52" y="162"/>
                    <a:pt x="52" y="162"/>
                  </a:cubicBezTo>
                  <a:cubicBezTo>
                    <a:pt x="52" y="162"/>
                    <a:pt x="52" y="162"/>
                    <a:pt x="51" y="162"/>
                  </a:cubicBezTo>
                  <a:cubicBezTo>
                    <a:pt x="51" y="161"/>
                    <a:pt x="51" y="161"/>
                    <a:pt x="51" y="161"/>
                  </a:cubicBezTo>
                  <a:cubicBezTo>
                    <a:pt x="51" y="161"/>
                    <a:pt x="50" y="161"/>
                    <a:pt x="50" y="161"/>
                  </a:cubicBezTo>
                  <a:cubicBezTo>
                    <a:pt x="50" y="160"/>
                    <a:pt x="50" y="159"/>
                    <a:pt x="50" y="158"/>
                  </a:cubicBezTo>
                  <a:cubicBezTo>
                    <a:pt x="49" y="157"/>
                    <a:pt x="49" y="157"/>
                    <a:pt x="47" y="157"/>
                  </a:cubicBezTo>
                  <a:lnTo>
                    <a:pt x="47" y="156"/>
                  </a:lnTo>
                  <a:cubicBezTo>
                    <a:pt x="47" y="156"/>
                    <a:pt x="46" y="156"/>
                    <a:pt x="46" y="156"/>
                  </a:cubicBezTo>
                  <a:cubicBezTo>
                    <a:pt x="46" y="156"/>
                    <a:pt x="46" y="156"/>
                    <a:pt x="46" y="156"/>
                  </a:cubicBezTo>
                  <a:cubicBezTo>
                    <a:pt x="45" y="155"/>
                    <a:pt x="45" y="155"/>
                    <a:pt x="45" y="155"/>
                  </a:cubicBezTo>
                  <a:cubicBezTo>
                    <a:pt x="45" y="154"/>
                    <a:pt x="44" y="154"/>
                    <a:pt x="44" y="154"/>
                  </a:cubicBezTo>
                  <a:cubicBezTo>
                    <a:pt x="43" y="154"/>
                    <a:pt x="43" y="154"/>
                    <a:pt x="43" y="154"/>
                  </a:cubicBezTo>
                  <a:cubicBezTo>
                    <a:pt x="43" y="154"/>
                    <a:pt x="43" y="154"/>
                    <a:pt x="42" y="154"/>
                  </a:cubicBezTo>
                  <a:cubicBezTo>
                    <a:pt x="42" y="154"/>
                    <a:pt x="42" y="154"/>
                    <a:pt x="42" y="154"/>
                  </a:cubicBezTo>
                  <a:cubicBezTo>
                    <a:pt x="42" y="154"/>
                    <a:pt x="42" y="153"/>
                    <a:pt x="42" y="153"/>
                  </a:cubicBezTo>
                  <a:cubicBezTo>
                    <a:pt x="42" y="153"/>
                    <a:pt x="42" y="153"/>
                    <a:pt x="42" y="153"/>
                  </a:cubicBezTo>
                  <a:cubicBezTo>
                    <a:pt x="42" y="152"/>
                    <a:pt x="42" y="152"/>
                    <a:pt x="42" y="152"/>
                  </a:cubicBezTo>
                  <a:cubicBezTo>
                    <a:pt x="42" y="151"/>
                    <a:pt x="43" y="151"/>
                    <a:pt x="44" y="151"/>
                  </a:cubicBezTo>
                  <a:cubicBezTo>
                    <a:pt x="44" y="152"/>
                    <a:pt x="44" y="152"/>
                    <a:pt x="44" y="153"/>
                  </a:cubicBezTo>
                  <a:cubicBezTo>
                    <a:pt x="44" y="153"/>
                    <a:pt x="44" y="153"/>
                    <a:pt x="44" y="153"/>
                  </a:cubicBezTo>
                  <a:cubicBezTo>
                    <a:pt x="44" y="153"/>
                    <a:pt x="45" y="154"/>
                    <a:pt x="45" y="154"/>
                  </a:cubicBezTo>
                  <a:cubicBezTo>
                    <a:pt x="46" y="154"/>
                    <a:pt x="46" y="154"/>
                    <a:pt x="46" y="154"/>
                  </a:cubicBezTo>
                  <a:cubicBezTo>
                    <a:pt x="46" y="154"/>
                    <a:pt x="46" y="154"/>
                    <a:pt x="46" y="154"/>
                  </a:cubicBezTo>
                  <a:cubicBezTo>
                    <a:pt x="46" y="153"/>
                    <a:pt x="47" y="153"/>
                    <a:pt x="47" y="153"/>
                  </a:cubicBezTo>
                  <a:cubicBezTo>
                    <a:pt x="47" y="154"/>
                    <a:pt x="47" y="154"/>
                    <a:pt x="47" y="154"/>
                  </a:cubicBezTo>
                  <a:cubicBezTo>
                    <a:pt x="47" y="155"/>
                    <a:pt x="48" y="155"/>
                    <a:pt x="48" y="155"/>
                  </a:cubicBezTo>
                  <a:cubicBezTo>
                    <a:pt x="48" y="155"/>
                    <a:pt x="48" y="155"/>
                    <a:pt x="49" y="156"/>
                  </a:cubicBezTo>
                  <a:cubicBezTo>
                    <a:pt x="49" y="156"/>
                    <a:pt x="49" y="156"/>
                    <a:pt x="49" y="156"/>
                  </a:cubicBezTo>
                  <a:cubicBezTo>
                    <a:pt x="50" y="157"/>
                    <a:pt x="50" y="157"/>
                    <a:pt x="50" y="157"/>
                  </a:cubicBezTo>
                  <a:cubicBezTo>
                    <a:pt x="50" y="157"/>
                    <a:pt x="51" y="157"/>
                    <a:pt x="51" y="157"/>
                  </a:cubicBezTo>
                  <a:cubicBezTo>
                    <a:pt x="52" y="157"/>
                    <a:pt x="51" y="156"/>
                    <a:pt x="51" y="155"/>
                  </a:cubicBezTo>
                  <a:cubicBezTo>
                    <a:pt x="50" y="155"/>
                    <a:pt x="50" y="154"/>
                    <a:pt x="50" y="154"/>
                  </a:cubicBezTo>
                  <a:cubicBezTo>
                    <a:pt x="51" y="154"/>
                    <a:pt x="51" y="154"/>
                    <a:pt x="51" y="154"/>
                  </a:cubicBezTo>
                  <a:cubicBezTo>
                    <a:pt x="51" y="154"/>
                    <a:pt x="52" y="154"/>
                    <a:pt x="52" y="154"/>
                  </a:cubicBezTo>
                  <a:cubicBezTo>
                    <a:pt x="53" y="154"/>
                    <a:pt x="54" y="154"/>
                    <a:pt x="54" y="155"/>
                  </a:cubicBezTo>
                  <a:cubicBezTo>
                    <a:pt x="54" y="155"/>
                    <a:pt x="54" y="155"/>
                    <a:pt x="53" y="155"/>
                  </a:cubicBezTo>
                  <a:cubicBezTo>
                    <a:pt x="53" y="155"/>
                    <a:pt x="53" y="155"/>
                    <a:pt x="53" y="156"/>
                  </a:cubicBezTo>
                  <a:cubicBezTo>
                    <a:pt x="52" y="156"/>
                    <a:pt x="52" y="156"/>
                    <a:pt x="53" y="157"/>
                  </a:cubicBezTo>
                  <a:cubicBezTo>
                    <a:pt x="53" y="157"/>
                    <a:pt x="53" y="157"/>
                    <a:pt x="54" y="157"/>
                  </a:cubicBezTo>
                  <a:cubicBezTo>
                    <a:pt x="54" y="158"/>
                    <a:pt x="54" y="158"/>
                    <a:pt x="53" y="158"/>
                  </a:cubicBezTo>
                  <a:cubicBezTo>
                    <a:pt x="53" y="158"/>
                    <a:pt x="53" y="158"/>
                    <a:pt x="53" y="158"/>
                  </a:cubicBezTo>
                  <a:cubicBezTo>
                    <a:pt x="53" y="159"/>
                    <a:pt x="54" y="159"/>
                    <a:pt x="54" y="159"/>
                  </a:cubicBezTo>
                  <a:cubicBezTo>
                    <a:pt x="54" y="159"/>
                    <a:pt x="54" y="159"/>
                    <a:pt x="54" y="160"/>
                  </a:cubicBezTo>
                  <a:cubicBezTo>
                    <a:pt x="55" y="159"/>
                    <a:pt x="55" y="159"/>
                    <a:pt x="55" y="159"/>
                  </a:cubicBezTo>
                  <a:cubicBezTo>
                    <a:pt x="55" y="159"/>
                    <a:pt x="55" y="159"/>
                    <a:pt x="56" y="159"/>
                  </a:cubicBezTo>
                  <a:cubicBezTo>
                    <a:pt x="55" y="158"/>
                    <a:pt x="55" y="158"/>
                    <a:pt x="55" y="158"/>
                  </a:cubicBezTo>
                  <a:cubicBezTo>
                    <a:pt x="54" y="158"/>
                    <a:pt x="54" y="158"/>
                    <a:pt x="54" y="158"/>
                  </a:cubicBezTo>
                  <a:cubicBezTo>
                    <a:pt x="54" y="157"/>
                    <a:pt x="54" y="157"/>
                    <a:pt x="55" y="156"/>
                  </a:cubicBezTo>
                  <a:cubicBezTo>
                    <a:pt x="55" y="156"/>
                    <a:pt x="55" y="156"/>
                    <a:pt x="56" y="156"/>
                  </a:cubicBezTo>
                  <a:cubicBezTo>
                    <a:pt x="56" y="157"/>
                    <a:pt x="56" y="157"/>
                    <a:pt x="56" y="157"/>
                  </a:cubicBezTo>
                  <a:cubicBezTo>
                    <a:pt x="56" y="157"/>
                    <a:pt x="56" y="157"/>
                    <a:pt x="56" y="157"/>
                  </a:cubicBezTo>
                  <a:cubicBezTo>
                    <a:pt x="56" y="158"/>
                    <a:pt x="56" y="158"/>
                    <a:pt x="56" y="158"/>
                  </a:cubicBezTo>
                  <a:cubicBezTo>
                    <a:pt x="56" y="158"/>
                    <a:pt x="57" y="158"/>
                    <a:pt x="57" y="158"/>
                  </a:cubicBezTo>
                  <a:cubicBezTo>
                    <a:pt x="57" y="158"/>
                    <a:pt x="58" y="158"/>
                    <a:pt x="58" y="158"/>
                  </a:cubicBezTo>
                  <a:cubicBezTo>
                    <a:pt x="58" y="158"/>
                    <a:pt x="59" y="158"/>
                    <a:pt x="59" y="158"/>
                  </a:cubicBezTo>
                  <a:cubicBezTo>
                    <a:pt x="59" y="159"/>
                    <a:pt x="59" y="159"/>
                    <a:pt x="60" y="159"/>
                  </a:cubicBezTo>
                  <a:cubicBezTo>
                    <a:pt x="60" y="159"/>
                    <a:pt x="60" y="158"/>
                    <a:pt x="60" y="158"/>
                  </a:cubicBezTo>
                  <a:cubicBezTo>
                    <a:pt x="60" y="157"/>
                    <a:pt x="60" y="156"/>
                    <a:pt x="60" y="156"/>
                  </a:cubicBezTo>
                  <a:cubicBezTo>
                    <a:pt x="60" y="156"/>
                    <a:pt x="59" y="156"/>
                    <a:pt x="59" y="156"/>
                  </a:cubicBezTo>
                  <a:cubicBezTo>
                    <a:pt x="59" y="157"/>
                    <a:pt x="59" y="157"/>
                    <a:pt x="59" y="157"/>
                  </a:cubicBezTo>
                  <a:cubicBezTo>
                    <a:pt x="58" y="157"/>
                    <a:pt x="57" y="157"/>
                    <a:pt x="57" y="156"/>
                  </a:cubicBezTo>
                  <a:cubicBezTo>
                    <a:pt x="57" y="156"/>
                    <a:pt x="57" y="156"/>
                    <a:pt x="58" y="156"/>
                  </a:cubicBezTo>
                  <a:cubicBezTo>
                    <a:pt x="58" y="156"/>
                    <a:pt x="58" y="156"/>
                    <a:pt x="58" y="155"/>
                  </a:cubicBezTo>
                  <a:cubicBezTo>
                    <a:pt x="59" y="155"/>
                    <a:pt x="59" y="155"/>
                    <a:pt x="58" y="155"/>
                  </a:cubicBezTo>
                  <a:cubicBezTo>
                    <a:pt x="58" y="155"/>
                    <a:pt x="58" y="154"/>
                    <a:pt x="58" y="154"/>
                  </a:cubicBezTo>
                  <a:lnTo>
                    <a:pt x="60" y="153"/>
                  </a:lnTo>
                  <a:cubicBezTo>
                    <a:pt x="60" y="152"/>
                    <a:pt x="60" y="151"/>
                    <a:pt x="59" y="150"/>
                  </a:cubicBezTo>
                  <a:cubicBezTo>
                    <a:pt x="59" y="149"/>
                    <a:pt x="59" y="149"/>
                    <a:pt x="58" y="148"/>
                  </a:cubicBezTo>
                  <a:cubicBezTo>
                    <a:pt x="58" y="148"/>
                    <a:pt x="58" y="149"/>
                    <a:pt x="58" y="149"/>
                  </a:cubicBezTo>
                  <a:cubicBezTo>
                    <a:pt x="58" y="149"/>
                    <a:pt x="58" y="149"/>
                    <a:pt x="58" y="149"/>
                  </a:cubicBezTo>
                  <a:cubicBezTo>
                    <a:pt x="57" y="149"/>
                    <a:pt x="57" y="149"/>
                    <a:pt x="56" y="149"/>
                  </a:cubicBezTo>
                  <a:cubicBezTo>
                    <a:pt x="57" y="149"/>
                    <a:pt x="57" y="148"/>
                    <a:pt x="58" y="148"/>
                  </a:cubicBezTo>
                  <a:cubicBezTo>
                    <a:pt x="58" y="147"/>
                    <a:pt x="58" y="147"/>
                    <a:pt x="58" y="146"/>
                  </a:cubicBezTo>
                  <a:cubicBezTo>
                    <a:pt x="58" y="145"/>
                    <a:pt x="58" y="145"/>
                    <a:pt x="58" y="145"/>
                  </a:cubicBezTo>
                  <a:cubicBezTo>
                    <a:pt x="58" y="145"/>
                    <a:pt x="58" y="145"/>
                    <a:pt x="58" y="145"/>
                  </a:cubicBezTo>
                  <a:cubicBezTo>
                    <a:pt x="57" y="144"/>
                    <a:pt x="57" y="144"/>
                    <a:pt x="57" y="144"/>
                  </a:cubicBezTo>
                  <a:cubicBezTo>
                    <a:pt x="57" y="144"/>
                    <a:pt x="57" y="143"/>
                    <a:pt x="57" y="143"/>
                  </a:cubicBezTo>
                  <a:cubicBezTo>
                    <a:pt x="57" y="143"/>
                    <a:pt x="57" y="143"/>
                    <a:pt x="56" y="143"/>
                  </a:cubicBezTo>
                  <a:lnTo>
                    <a:pt x="55" y="143"/>
                  </a:lnTo>
                  <a:cubicBezTo>
                    <a:pt x="55" y="142"/>
                    <a:pt x="54" y="142"/>
                    <a:pt x="54" y="142"/>
                  </a:cubicBezTo>
                  <a:cubicBezTo>
                    <a:pt x="54" y="142"/>
                    <a:pt x="53" y="142"/>
                    <a:pt x="53" y="142"/>
                  </a:cubicBezTo>
                  <a:cubicBezTo>
                    <a:pt x="53" y="143"/>
                    <a:pt x="54" y="143"/>
                    <a:pt x="54" y="143"/>
                  </a:cubicBezTo>
                  <a:cubicBezTo>
                    <a:pt x="55" y="143"/>
                    <a:pt x="55" y="143"/>
                    <a:pt x="55" y="143"/>
                  </a:cubicBezTo>
                  <a:cubicBezTo>
                    <a:pt x="55" y="144"/>
                    <a:pt x="55" y="145"/>
                    <a:pt x="55" y="145"/>
                  </a:cubicBezTo>
                  <a:cubicBezTo>
                    <a:pt x="55" y="146"/>
                    <a:pt x="54" y="146"/>
                    <a:pt x="53" y="146"/>
                  </a:cubicBezTo>
                  <a:cubicBezTo>
                    <a:pt x="53" y="147"/>
                    <a:pt x="53" y="147"/>
                    <a:pt x="52" y="147"/>
                  </a:cubicBezTo>
                  <a:cubicBezTo>
                    <a:pt x="51" y="147"/>
                    <a:pt x="51" y="147"/>
                    <a:pt x="51" y="147"/>
                  </a:cubicBezTo>
                  <a:cubicBezTo>
                    <a:pt x="51" y="146"/>
                    <a:pt x="51" y="146"/>
                    <a:pt x="52" y="146"/>
                  </a:cubicBezTo>
                  <a:cubicBezTo>
                    <a:pt x="52" y="146"/>
                    <a:pt x="52" y="145"/>
                    <a:pt x="53" y="145"/>
                  </a:cubicBezTo>
                  <a:cubicBezTo>
                    <a:pt x="53" y="145"/>
                    <a:pt x="53" y="145"/>
                    <a:pt x="53" y="144"/>
                  </a:cubicBezTo>
                  <a:cubicBezTo>
                    <a:pt x="52" y="144"/>
                    <a:pt x="52" y="144"/>
                    <a:pt x="52" y="143"/>
                  </a:cubicBezTo>
                  <a:cubicBezTo>
                    <a:pt x="52" y="143"/>
                    <a:pt x="52" y="143"/>
                    <a:pt x="53" y="143"/>
                  </a:cubicBezTo>
                  <a:cubicBezTo>
                    <a:pt x="53" y="143"/>
                    <a:pt x="53" y="143"/>
                    <a:pt x="53" y="143"/>
                  </a:cubicBezTo>
                  <a:lnTo>
                    <a:pt x="52" y="142"/>
                  </a:lnTo>
                  <a:cubicBezTo>
                    <a:pt x="52" y="142"/>
                    <a:pt x="52" y="142"/>
                    <a:pt x="52" y="142"/>
                  </a:cubicBezTo>
                  <a:cubicBezTo>
                    <a:pt x="52" y="142"/>
                    <a:pt x="51" y="143"/>
                    <a:pt x="51" y="143"/>
                  </a:cubicBezTo>
                  <a:cubicBezTo>
                    <a:pt x="51" y="143"/>
                    <a:pt x="50" y="142"/>
                    <a:pt x="50" y="142"/>
                  </a:cubicBezTo>
                  <a:cubicBezTo>
                    <a:pt x="50" y="141"/>
                    <a:pt x="50" y="141"/>
                    <a:pt x="51" y="141"/>
                  </a:cubicBezTo>
                  <a:cubicBezTo>
                    <a:pt x="51" y="141"/>
                    <a:pt x="51" y="141"/>
                    <a:pt x="51" y="141"/>
                  </a:cubicBezTo>
                  <a:cubicBezTo>
                    <a:pt x="51" y="141"/>
                    <a:pt x="51" y="141"/>
                    <a:pt x="51" y="140"/>
                  </a:cubicBezTo>
                  <a:cubicBezTo>
                    <a:pt x="51" y="140"/>
                    <a:pt x="52" y="140"/>
                    <a:pt x="52" y="140"/>
                  </a:cubicBezTo>
                  <a:cubicBezTo>
                    <a:pt x="52" y="139"/>
                    <a:pt x="52" y="139"/>
                    <a:pt x="52" y="140"/>
                  </a:cubicBezTo>
                  <a:cubicBezTo>
                    <a:pt x="52" y="140"/>
                    <a:pt x="53" y="140"/>
                    <a:pt x="53" y="140"/>
                  </a:cubicBezTo>
                  <a:cubicBezTo>
                    <a:pt x="54" y="139"/>
                    <a:pt x="54" y="139"/>
                    <a:pt x="54" y="138"/>
                  </a:cubicBezTo>
                  <a:cubicBezTo>
                    <a:pt x="53" y="138"/>
                    <a:pt x="53" y="138"/>
                    <a:pt x="52" y="138"/>
                  </a:cubicBezTo>
                  <a:cubicBezTo>
                    <a:pt x="52" y="138"/>
                    <a:pt x="51" y="139"/>
                    <a:pt x="51" y="139"/>
                  </a:cubicBezTo>
                  <a:cubicBezTo>
                    <a:pt x="51" y="139"/>
                    <a:pt x="51" y="139"/>
                    <a:pt x="50" y="139"/>
                  </a:cubicBezTo>
                  <a:cubicBezTo>
                    <a:pt x="50" y="138"/>
                    <a:pt x="50" y="138"/>
                    <a:pt x="50" y="138"/>
                  </a:cubicBezTo>
                  <a:cubicBezTo>
                    <a:pt x="50" y="137"/>
                    <a:pt x="49" y="137"/>
                    <a:pt x="49" y="137"/>
                  </a:cubicBezTo>
                  <a:cubicBezTo>
                    <a:pt x="48" y="137"/>
                    <a:pt x="47" y="137"/>
                    <a:pt x="47" y="138"/>
                  </a:cubicBezTo>
                  <a:cubicBezTo>
                    <a:pt x="47" y="138"/>
                    <a:pt x="48" y="139"/>
                    <a:pt x="49" y="139"/>
                  </a:cubicBezTo>
                  <a:cubicBezTo>
                    <a:pt x="49" y="140"/>
                    <a:pt x="50" y="140"/>
                    <a:pt x="49" y="141"/>
                  </a:cubicBezTo>
                  <a:cubicBezTo>
                    <a:pt x="49" y="141"/>
                    <a:pt x="49" y="141"/>
                    <a:pt x="48" y="142"/>
                  </a:cubicBezTo>
                  <a:cubicBezTo>
                    <a:pt x="48" y="142"/>
                    <a:pt x="47" y="143"/>
                    <a:pt x="47" y="143"/>
                  </a:cubicBezTo>
                  <a:cubicBezTo>
                    <a:pt x="47" y="143"/>
                    <a:pt x="46" y="143"/>
                    <a:pt x="46" y="142"/>
                  </a:cubicBezTo>
                  <a:cubicBezTo>
                    <a:pt x="46" y="142"/>
                    <a:pt x="46" y="142"/>
                    <a:pt x="46" y="142"/>
                  </a:cubicBezTo>
                  <a:cubicBezTo>
                    <a:pt x="45" y="142"/>
                    <a:pt x="44" y="142"/>
                    <a:pt x="44" y="143"/>
                  </a:cubicBezTo>
                  <a:cubicBezTo>
                    <a:pt x="44" y="143"/>
                    <a:pt x="45" y="143"/>
                    <a:pt x="45" y="143"/>
                  </a:cubicBezTo>
                  <a:cubicBezTo>
                    <a:pt x="45" y="143"/>
                    <a:pt x="45" y="143"/>
                    <a:pt x="45" y="144"/>
                  </a:cubicBezTo>
                  <a:cubicBezTo>
                    <a:pt x="46" y="144"/>
                    <a:pt x="46" y="144"/>
                    <a:pt x="45" y="145"/>
                  </a:cubicBezTo>
                  <a:cubicBezTo>
                    <a:pt x="45" y="145"/>
                    <a:pt x="45" y="145"/>
                    <a:pt x="45" y="146"/>
                  </a:cubicBezTo>
                  <a:cubicBezTo>
                    <a:pt x="45" y="146"/>
                    <a:pt x="44" y="146"/>
                    <a:pt x="44" y="146"/>
                  </a:cubicBezTo>
                  <a:cubicBezTo>
                    <a:pt x="44" y="146"/>
                    <a:pt x="43" y="146"/>
                    <a:pt x="43" y="146"/>
                  </a:cubicBezTo>
                  <a:cubicBezTo>
                    <a:pt x="43" y="146"/>
                    <a:pt x="43" y="147"/>
                    <a:pt x="43" y="147"/>
                  </a:cubicBezTo>
                  <a:cubicBezTo>
                    <a:pt x="44" y="148"/>
                    <a:pt x="44" y="148"/>
                    <a:pt x="45" y="148"/>
                  </a:cubicBezTo>
                  <a:cubicBezTo>
                    <a:pt x="45" y="148"/>
                    <a:pt x="45" y="148"/>
                    <a:pt x="45" y="148"/>
                  </a:cubicBezTo>
                  <a:cubicBezTo>
                    <a:pt x="46" y="148"/>
                    <a:pt x="46" y="149"/>
                    <a:pt x="46" y="149"/>
                  </a:cubicBezTo>
                  <a:cubicBezTo>
                    <a:pt x="46" y="149"/>
                    <a:pt x="46" y="149"/>
                    <a:pt x="47" y="150"/>
                  </a:cubicBezTo>
                  <a:cubicBezTo>
                    <a:pt x="47" y="150"/>
                    <a:pt x="47" y="150"/>
                    <a:pt x="47" y="150"/>
                  </a:cubicBezTo>
                  <a:cubicBezTo>
                    <a:pt x="47" y="150"/>
                    <a:pt x="47" y="150"/>
                    <a:pt x="47" y="151"/>
                  </a:cubicBezTo>
                  <a:cubicBezTo>
                    <a:pt x="47" y="151"/>
                    <a:pt x="47" y="151"/>
                    <a:pt x="47" y="151"/>
                  </a:cubicBezTo>
                  <a:cubicBezTo>
                    <a:pt x="47" y="152"/>
                    <a:pt x="47" y="152"/>
                    <a:pt x="46" y="152"/>
                  </a:cubicBezTo>
                  <a:cubicBezTo>
                    <a:pt x="46" y="152"/>
                    <a:pt x="46" y="152"/>
                    <a:pt x="46" y="151"/>
                  </a:cubicBezTo>
                  <a:cubicBezTo>
                    <a:pt x="45" y="151"/>
                    <a:pt x="45" y="150"/>
                    <a:pt x="45" y="150"/>
                  </a:cubicBezTo>
                  <a:cubicBezTo>
                    <a:pt x="44" y="150"/>
                    <a:pt x="44" y="150"/>
                    <a:pt x="44" y="150"/>
                  </a:cubicBezTo>
                  <a:cubicBezTo>
                    <a:pt x="44" y="150"/>
                    <a:pt x="43" y="150"/>
                    <a:pt x="43" y="149"/>
                  </a:cubicBezTo>
                  <a:cubicBezTo>
                    <a:pt x="43" y="149"/>
                    <a:pt x="43" y="149"/>
                    <a:pt x="43" y="148"/>
                  </a:cubicBezTo>
                  <a:cubicBezTo>
                    <a:pt x="43" y="148"/>
                    <a:pt x="42" y="147"/>
                    <a:pt x="42" y="147"/>
                  </a:cubicBezTo>
                  <a:cubicBezTo>
                    <a:pt x="42" y="147"/>
                    <a:pt x="42" y="146"/>
                    <a:pt x="42" y="146"/>
                  </a:cubicBezTo>
                  <a:cubicBezTo>
                    <a:pt x="41" y="146"/>
                    <a:pt x="41" y="146"/>
                    <a:pt x="41" y="146"/>
                  </a:cubicBezTo>
                  <a:cubicBezTo>
                    <a:pt x="41" y="146"/>
                    <a:pt x="40" y="147"/>
                    <a:pt x="40" y="147"/>
                  </a:cubicBezTo>
                  <a:cubicBezTo>
                    <a:pt x="40" y="147"/>
                    <a:pt x="40" y="147"/>
                    <a:pt x="40" y="148"/>
                  </a:cubicBezTo>
                  <a:cubicBezTo>
                    <a:pt x="40" y="148"/>
                    <a:pt x="39" y="148"/>
                    <a:pt x="39" y="148"/>
                  </a:cubicBezTo>
                  <a:cubicBezTo>
                    <a:pt x="39" y="148"/>
                    <a:pt x="39" y="148"/>
                    <a:pt x="38" y="148"/>
                  </a:cubicBezTo>
                  <a:cubicBezTo>
                    <a:pt x="38" y="147"/>
                    <a:pt x="38" y="147"/>
                    <a:pt x="38" y="146"/>
                  </a:cubicBezTo>
                  <a:cubicBezTo>
                    <a:pt x="39" y="146"/>
                    <a:pt x="39" y="146"/>
                    <a:pt x="39" y="146"/>
                  </a:cubicBezTo>
                  <a:lnTo>
                    <a:pt x="40" y="146"/>
                  </a:lnTo>
                  <a:cubicBezTo>
                    <a:pt x="41" y="145"/>
                    <a:pt x="41" y="145"/>
                    <a:pt x="41" y="144"/>
                  </a:cubicBezTo>
                  <a:cubicBezTo>
                    <a:pt x="41" y="144"/>
                    <a:pt x="41" y="144"/>
                    <a:pt x="41" y="144"/>
                  </a:cubicBezTo>
                  <a:cubicBezTo>
                    <a:pt x="42" y="144"/>
                    <a:pt x="42" y="144"/>
                    <a:pt x="42" y="144"/>
                  </a:cubicBezTo>
                  <a:cubicBezTo>
                    <a:pt x="42" y="145"/>
                    <a:pt x="42" y="145"/>
                    <a:pt x="42" y="146"/>
                  </a:cubicBezTo>
                  <a:cubicBezTo>
                    <a:pt x="42" y="145"/>
                    <a:pt x="43" y="145"/>
                    <a:pt x="43" y="145"/>
                  </a:cubicBezTo>
                  <a:cubicBezTo>
                    <a:pt x="43" y="144"/>
                    <a:pt x="43" y="144"/>
                    <a:pt x="43" y="144"/>
                  </a:cubicBezTo>
                  <a:cubicBezTo>
                    <a:pt x="43" y="143"/>
                    <a:pt x="42" y="143"/>
                    <a:pt x="42" y="143"/>
                  </a:cubicBezTo>
                  <a:cubicBezTo>
                    <a:pt x="41" y="142"/>
                    <a:pt x="41" y="142"/>
                    <a:pt x="42" y="141"/>
                  </a:cubicBezTo>
                  <a:cubicBezTo>
                    <a:pt x="41" y="141"/>
                    <a:pt x="41" y="141"/>
                    <a:pt x="41" y="140"/>
                  </a:cubicBezTo>
                  <a:cubicBezTo>
                    <a:pt x="41" y="139"/>
                    <a:pt x="41" y="139"/>
                    <a:pt x="41" y="138"/>
                  </a:cubicBezTo>
                  <a:cubicBezTo>
                    <a:pt x="41" y="138"/>
                    <a:pt x="42" y="138"/>
                    <a:pt x="42" y="138"/>
                  </a:cubicBezTo>
                  <a:cubicBezTo>
                    <a:pt x="42" y="138"/>
                    <a:pt x="42" y="138"/>
                    <a:pt x="42" y="138"/>
                  </a:cubicBezTo>
                  <a:cubicBezTo>
                    <a:pt x="42" y="138"/>
                    <a:pt x="43" y="138"/>
                    <a:pt x="43" y="138"/>
                  </a:cubicBezTo>
                  <a:cubicBezTo>
                    <a:pt x="43" y="137"/>
                    <a:pt x="43" y="137"/>
                    <a:pt x="43" y="137"/>
                  </a:cubicBezTo>
                  <a:cubicBezTo>
                    <a:pt x="44" y="137"/>
                    <a:pt x="44" y="137"/>
                    <a:pt x="45" y="138"/>
                  </a:cubicBezTo>
                  <a:cubicBezTo>
                    <a:pt x="45" y="138"/>
                    <a:pt x="45" y="138"/>
                    <a:pt x="46" y="137"/>
                  </a:cubicBezTo>
                  <a:cubicBezTo>
                    <a:pt x="46" y="137"/>
                    <a:pt x="46" y="136"/>
                    <a:pt x="46" y="136"/>
                  </a:cubicBezTo>
                  <a:cubicBezTo>
                    <a:pt x="46" y="136"/>
                    <a:pt x="45" y="135"/>
                    <a:pt x="46" y="135"/>
                  </a:cubicBezTo>
                  <a:cubicBezTo>
                    <a:pt x="46" y="135"/>
                    <a:pt x="46" y="135"/>
                    <a:pt x="47" y="135"/>
                  </a:cubicBezTo>
                  <a:cubicBezTo>
                    <a:pt x="47" y="135"/>
                    <a:pt x="47" y="135"/>
                    <a:pt x="47" y="134"/>
                  </a:cubicBezTo>
                  <a:cubicBezTo>
                    <a:pt x="47" y="134"/>
                    <a:pt x="46" y="133"/>
                    <a:pt x="46" y="133"/>
                  </a:cubicBezTo>
                  <a:lnTo>
                    <a:pt x="46" y="132"/>
                  </a:lnTo>
                  <a:cubicBezTo>
                    <a:pt x="46" y="131"/>
                    <a:pt x="46" y="131"/>
                    <a:pt x="46" y="130"/>
                  </a:cubicBezTo>
                  <a:cubicBezTo>
                    <a:pt x="46" y="130"/>
                    <a:pt x="46" y="130"/>
                    <a:pt x="45" y="130"/>
                  </a:cubicBezTo>
                  <a:cubicBezTo>
                    <a:pt x="45" y="130"/>
                    <a:pt x="45" y="130"/>
                    <a:pt x="45" y="130"/>
                  </a:cubicBezTo>
                  <a:cubicBezTo>
                    <a:pt x="45" y="129"/>
                    <a:pt x="45" y="129"/>
                    <a:pt x="45" y="129"/>
                  </a:cubicBezTo>
                  <a:cubicBezTo>
                    <a:pt x="46" y="129"/>
                    <a:pt x="46" y="129"/>
                    <a:pt x="46" y="128"/>
                  </a:cubicBezTo>
                  <a:cubicBezTo>
                    <a:pt x="46" y="128"/>
                    <a:pt x="46" y="127"/>
                    <a:pt x="46" y="127"/>
                  </a:cubicBezTo>
                  <a:cubicBezTo>
                    <a:pt x="45" y="126"/>
                    <a:pt x="45" y="126"/>
                    <a:pt x="45" y="126"/>
                  </a:cubicBezTo>
                  <a:cubicBezTo>
                    <a:pt x="44" y="126"/>
                    <a:pt x="44" y="126"/>
                    <a:pt x="44" y="126"/>
                  </a:cubicBezTo>
                  <a:cubicBezTo>
                    <a:pt x="43" y="127"/>
                    <a:pt x="43" y="127"/>
                    <a:pt x="43" y="127"/>
                  </a:cubicBezTo>
                  <a:cubicBezTo>
                    <a:pt x="43" y="127"/>
                    <a:pt x="42" y="127"/>
                    <a:pt x="42" y="127"/>
                  </a:cubicBezTo>
                  <a:cubicBezTo>
                    <a:pt x="42" y="127"/>
                    <a:pt x="42" y="127"/>
                    <a:pt x="42" y="128"/>
                  </a:cubicBezTo>
                  <a:cubicBezTo>
                    <a:pt x="41" y="128"/>
                    <a:pt x="41" y="128"/>
                    <a:pt x="42" y="129"/>
                  </a:cubicBezTo>
                  <a:cubicBezTo>
                    <a:pt x="42" y="129"/>
                    <a:pt x="42" y="130"/>
                    <a:pt x="42" y="130"/>
                  </a:cubicBezTo>
                  <a:cubicBezTo>
                    <a:pt x="42" y="130"/>
                    <a:pt x="41" y="131"/>
                    <a:pt x="41" y="131"/>
                  </a:cubicBezTo>
                  <a:cubicBezTo>
                    <a:pt x="41" y="131"/>
                    <a:pt x="41" y="131"/>
                    <a:pt x="40" y="132"/>
                  </a:cubicBezTo>
                  <a:cubicBezTo>
                    <a:pt x="40" y="131"/>
                    <a:pt x="39" y="130"/>
                    <a:pt x="39" y="130"/>
                  </a:cubicBezTo>
                  <a:cubicBezTo>
                    <a:pt x="38" y="129"/>
                    <a:pt x="37" y="129"/>
                    <a:pt x="37" y="128"/>
                  </a:cubicBezTo>
                  <a:cubicBezTo>
                    <a:pt x="37" y="128"/>
                    <a:pt x="36" y="128"/>
                    <a:pt x="36" y="128"/>
                  </a:cubicBezTo>
                  <a:cubicBezTo>
                    <a:pt x="36" y="129"/>
                    <a:pt x="36" y="129"/>
                    <a:pt x="36" y="129"/>
                  </a:cubicBezTo>
                  <a:lnTo>
                    <a:pt x="36" y="130"/>
                  </a:lnTo>
                  <a:cubicBezTo>
                    <a:pt x="36" y="131"/>
                    <a:pt x="36" y="131"/>
                    <a:pt x="36" y="131"/>
                  </a:cubicBezTo>
                  <a:cubicBezTo>
                    <a:pt x="36" y="132"/>
                    <a:pt x="36" y="132"/>
                    <a:pt x="36" y="133"/>
                  </a:cubicBezTo>
                  <a:cubicBezTo>
                    <a:pt x="36" y="133"/>
                    <a:pt x="35" y="134"/>
                    <a:pt x="35" y="134"/>
                  </a:cubicBezTo>
                  <a:cubicBezTo>
                    <a:pt x="35" y="133"/>
                    <a:pt x="35" y="133"/>
                    <a:pt x="35" y="133"/>
                  </a:cubicBezTo>
                  <a:cubicBezTo>
                    <a:pt x="35" y="132"/>
                    <a:pt x="35" y="132"/>
                    <a:pt x="35" y="131"/>
                  </a:cubicBezTo>
                  <a:cubicBezTo>
                    <a:pt x="35" y="131"/>
                    <a:pt x="34" y="131"/>
                    <a:pt x="34" y="131"/>
                  </a:cubicBezTo>
                  <a:cubicBezTo>
                    <a:pt x="34" y="131"/>
                    <a:pt x="34" y="131"/>
                    <a:pt x="33" y="130"/>
                  </a:cubicBezTo>
                  <a:cubicBezTo>
                    <a:pt x="33" y="130"/>
                    <a:pt x="34" y="130"/>
                    <a:pt x="34" y="130"/>
                  </a:cubicBezTo>
                  <a:cubicBezTo>
                    <a:pt x="34" y="130"/>
                    <a:pt x="35" y="130"/>
                    <a:pt x="35" y="129"/>
                  </a:cubicBezTo>
                  <a:cubicBezTo>
                    <a:pt x="35" y="129"/>
                    <a:pt x="35" y="128"/>
                    <a:pt x="35" y="128"/>
                  </a:cubicBezTo>
                  <a:cubicBezTo>
                    <a:pt x="34" y="127"/>
                    <a:pt x="34" y="127"/>
                    <a:pt x="33" y="127"/>
                  </a:cubicBezTo>
                  <a:cubicBezTo>
                    <a:pt x="33" y="126"/>
                    <a:pt x="33" y="126"/>
                    <a:pt x="33" y="126"/>
                  </a:cubicBezTo>
                  <a:cubicBezTo>
                    <a:pt x="33" y="125"/>
                    <a:pt x="33" y="125"/>
                    <a:pt x="33" y="124"/>
                  </a:cubicBezTo>
                  <a:cubicBezTo>
                    <a:pt x="33" y="124"/>
                    <a:pt x="33" y="124"/>
                    <a:pt x="33" y="123"/>
                  </a:cubicBezTo>
                  <a:cubicBezTo>
                    <a:pt x="33" y="123"/>
                    <a:pt x="33" y="123"/>
                    <a:pt x="33" y="122"/>
                  </a:cubicBezTo>
                  <a:lnTo>
                    <a:pt x="33" y="121"/>
                  </a:lnTo>
                  <a:cubicBezTo>
                    <a:pt x="33" y="120"/>
                    <a:pt x="33" y="118"/>
                    <a:pt x="33" y="117"/>
                  </a:cubicBezTo>
                  <a:cubicBezTo>
                    <a:pt x="33" y="115"/>
                    <a:pt x="33" y="114"/>
                    <a:pt x="33" y="112"/>
                  </a:cubicBezTo>
                  <a:lnTo>
                    <a:pt x="33" y="103"/>
                  </a:lnTo>
                  <a:cubicBezTo>
                    <a:pt x="33" y="103"/>
                    <a:pt x="33" y="103"/>
                    <a:pt x="33" y="102"/>
                  </a:cubicBezTo>
                  <a:cubicBezTo>
                    <a:pt x="34" y="102"/>
                    <a:pt x="34" y="102"/>
                    <a:pt x="34" y="102"/>
                  </a:cubicBezTo>
                  <a:cubicBezTo>
                    <a:pt x="34" y="102"/>
                    <a:pt x="34" y="102"/>
                    <a:pt x="34" y="102"/>
                  </a:cubicBezTo>
                  <a:cubicBezTo>
                    <a:pt x="33" y="102"/>
                    <a:pt x="33" y="101"/>
                    <a:pt x="33" y="101"/>
                  </a:cubicBezTo>
                  <a:lnTo>
                    <a:pt x="33" y="92"/>
                  </a:lnTo>
                  <a:lnTo>
                    <a:pt x="33" y="83"/>
                  </a:lnTo>
                  <a:cubicBezTo>
                    <a:pt x="34" y="82"/>
                    <a:pt x="35" y="82"/>
                    <a:pt x="35" y="82"/>
                  </a:cubicBezTo>
                  <a:cubicBezTo>
                    <a:pt x="36" y="82"/>
                    <a:pt x="36" y="82"/>
                    <a:pt x="36" y="82"/>
                  </a:cubicBezTo>
                  <a:cubicBezTo>
                    <a:pt x="36" y="83"/>
                    <a:pt x="36" y="83"/>
                    <a:pt x="36" y="83"/>
                  </a:cubicBezTo>
                  <a:cubicBezTo>
                    <a:pt x="36" y="83"/>
                    <a:pt x="36" y="83"/>
                    <a:pt x="36" y="84"/>
                  </a:cubicBezTo>
                  <a:cubicBezTo>
                    <a:pt x="35" y="84"/>
                    <a:pt x="35" y="84"/>
                    <a:pt x="35" y="84"/>
                  </a:cubicBezTo>
                  <a:cubicBezTo>
                    <a:pt x="34" y="84"/>
                    <a:pt x="34" y="84"/>
                    <a:pt x="34" y="84"/>
                  </a:cubicBezTo>
                  <a:cubicBezTo>
                    <a:pt x="34" y="85"/>
                    <a:pt x="33" y="85"/>
                    <a:pt x="33" y="85"/>
                  </a:cubicBezTo>
                  <a:cubicBezTo>
                    <a:pt x="34" y="86"/>
                    <a:pt x="34" y="86"/>
                    <a:pt x="34" y="86"/>
                  </a:cubicBezTo>
                  <a:cubicBezTo>
                    <a:pt x="35" y="87"/>
                    <a:pt x="35" y="87"/>
                    <a:pt x="36" y="87"/>
                  </a:cubicBezTo>
                  <a:cubicBezTo>
                    <a:pt x="36" y="87"/>
                    <a:pt x="37" y="88"/>
                    <a:pt x="37" y="88"/>
                  </a:cubicBezTo>
                  <a:cubicBezTo>
                    <a:pt x="38" y="88"/>
                    <a:pt x="38" y="88"/>
                    <a:pt x="39" y="87"/>
                  </a:cubicBezTo>
                  <a:cubicBezTo>
                    <a:pt x="38" y="87"/>
                    <a:pt x="38" y="87"/>
                    <a:pt x="38" y="87"/>
                  </a:cubicBezTo>
                  <a:cubicBezTo>
                    <a:pt x="37" y="87"/>
                    <a:pt x="37" y="87"/>
                    <a:pt x="37" y="87"/>
                  </a:cubicBezTo>
                  <a:cubicBezTo>
                    <a:pt x="36" y="87"/>
                    <a:pt x="36" y="86"/>
                    <a:pt x="36" y="86"/>
                  </a:cubicBezTo>
                  <a:cubicBezTo>
                    <a:pt x="36" y="86"/>
                    <a:pt x="36" y="86"/>
                    <a:pt x="36" y="86"/>
                  </a:cubicBezTo>
                  <a:cubicBezTo>
                    <a:pt x="36" y="86"/>
                    <a:pt x="36" y="85"/>
                    <a:pt x="36" y="85"/>
                  </a:cubicBezTo>
                  <a:cubicBezTo>
                    <a:pt x="36" y="85"/>
                    <a:pt x="36" y="85"/>
                    <a:pt x="36" y="85"/>
                  </a:cubicBezTo>
                  <a:cubicBezTo>
                    <a:pt x="37" y="84"/>
                    <a:pt x="37" y="84"/>
                    <a:pt x="38" y="83"/>
                  </a:cubicBezTo>
                  <a:cubicBezTo>
                    <a:pt x="38" y="83"/>
                    <a:pt x="39" y="83"/>
                    <a:pt x="39" y="83"/>
                  </a:cubicBezTo>
                  <a:cubicBezTo>
                    <a:pt x="39" y="83"/>
                    <a:pt x="40" y="82"/>
                    <a:pt x="40" y="82"/>
                  </a:cubicBezTo>
                  <a:cubicBezTo>
                    <a:pt x="40" y="82"/>
                    <a:pt x="40" y="82"/>
                    <a:pt x="40" y="82"/>
                  </a:cubicBezTo>
                  <a:cubicBezTo>
                    <a:pt x="40" y="82"/>
                    <a:pt x="39" y="82"/>
                    <a:pt x="39" y="81"/>
                  </a:cubicBezTo>
                  <a:cubicBezTo>
                    <a:pt x="40" y="81"/>
                    <a:pt x="40" y="81"/>
                    <a:pt x="40" y="80"/>
                  </a:cubicBezTo>
                  <a:cubicBezTo>
                    <a:pt x="40" y="80"/>
                    <a:pt x="41" y="80"/>
                    <a:pt x="41" y="80"/>
                  </a:cubicBezTo>
                  <a:cubicBezTo>
                    <a:pt x="41" y="80"/>
                    <a:pt x="42" y="80"/>
                    <a:pt x="42" y="80"/>
                  </a:cubicBezTo>
                  <a:cubicBezTo>
                    <a:pt x="42" y="80"/>
                    <a:pt x="42" y="80"/>
                    <a:pt x="42" y="80"/>
                  </a:cubicBezTo>
                  <a:cubicBezTo>
                    <a:pt x="43" y="80"/>
                    <a:pt x="43" y="81"/>
                    <a:pt x="43" y="81"/>
                  </a:cubicBezTo>
                  <a:cubicBezTo>
                    <a:pt x="43" y="81"/>
                    <a:pt x="44" y="81"/>
                    <a:pt x="44" y="81"/>
                  </a:cubicBezTo>
                  <a:cubicBezTo>
                    <a:pt x="44" y="81"/>
                    <a:pt x="44" y="81"/>
                    <a:pt x="44" y="81"/>
                  </a:cubicBezTo>
                  <a:cubicBezTo>
                    <a:pt x="44" y="80"/>
                    <a:pt x="44" y="79"/>
                    <a:pt x="43" y="79"/>
                  </a:cubicBezTo>
                  <a:cubicBezTo>
                    <a:pt x="43" y="78"/>
                    <a:pt x="42" y="78"/>
                    <a:pt x="41" y="79"/>
                  </a:cubicBezTo>
                  <a:cubicBezTo>
                    <a:pt x="41" y="78"/>
                    <a:pt x="41" y="78"/>
                    <a:pt x="41" y="78"/>
                  </a:cubicBezTo>
                  <a:cubicBezTo>
                    <a:pt x="41" y="78"/>
                    <a:pt x="41" y="78"/>
                    <a:pt x="40" y="77"/>
                  </a:cubicBezTo>
                  <a:cubicBezTo>
                    <a:pt x="40" y="78"/>
                    <a:pt x="39" y="78"/>
                    <a:pt x="39" y="79"/>
                  </a:cubicBezTo>
                  <a:cubicBezTo>
                    <a:pt x="38" y="80"/>
                    <a:pt x="37" y="80"/>
                    <a:pt x="37" y="80"/>
                  </a:cubicBezTo>
                  <a:cubicBezTo>
                    <a:pt x="36" y="80"/>
                    <a:pt x="36" y="80"/>
                    <a:pt x="36" y="80"/>
                  </a:cubicBezTo>
                  <a:cubicBezTo>
                    <a:pt x="35" y="81"/>
                    <a:pt x="35" y="81"/>
                    <a:pt x="35" y="82"/>
                  </a:cubicBezTo>
                  <a:cubicBezTo>
                    <a:pt x="34" y="82"/>
                    <a:pt x="34" y="82"/>
                    <a:pt x="33" y="81"/>
                  </a:cubicBezTo>
                  <a:cubicBezTo>
                    <a:pt x="33" y="75"/>
                    <a:pt x="33" y="69"/>
                    <a:pt x="33" y="62"/>
                  </a:cubicBezTo>
                  <a:cubicBezTo>
                    <a:pt x="33" y="56"/>
                    <a:pt x="33" y="49"/>
                    <a:pt x="33" y="43"/>
                  </a:cubicBezTo>
                  <a:cubicBezTo>
                    <a:pt x="29" y="43"/>
                    <a:pt x="25" y="43"/>
                    <a:pt x="21" y="43"/>
                  </a:cubicBezTo>
                  <a:cubicBezTo>
                    <a:pt x="16" y="43"/>
                    <a:pt x="12" y="43"/>
                    <a:pt x="8" y="43"/>
                  </a:cubicBezTo>
                  <a:cubicBezTo>
                    <a:pt x="8" y="43"/>
                    <a:pt x="8" y="43"/>
                    <a:pt x="8" y="43"/>
                  </a:cubicBezTo>
                  <a:cubicBezTo>
                    <a:pt x="8" y="42"/>
                    <a:pt x="8" y="42"/>
                    <a:pt x="8" y="42"/>
                  </a:cubicBezTo>
                  <a:cubicBezTo>
                    <a:pt x="7" y="42"/>
                    <a:pt x="7" y="42"/>
                    <a:pt x="6" y="42"/>
                  </a:cubicBezTo>
                  <a:cubicBezTo>
                    <a:pt x="6" y="42"/>
                    <a:pt x="6" y="43"/>
                    <a:pt x="5" y="43"/>
                  </a:cubicBezTo>
                  <a:cubicBezTo>
                    <a:pt x="4" y="43"/>
                    <a:pt x="2" y="43"/>
                    <a:pt x="1" y="43"/>
                  </a:cubicBezTo>
                  <a:cubicBezTo>
                    <a:pt x="1" y="42"/>
                    <a:pt x="1" y="42"/>
                    <a:pt x="1" y="42"/>
                  </a:cubicBezTo>
                  <a:cubicBezTo>
                    <a:pt x="1" y="41"/>
                    <a:pt x="1" y="41"/>
                    <a:pt x="1" y="42"/>
                  </a:cubicBezTo>
                  <a:cubicBezTo>
                    <a:pt x="1" y="41"/>
                    <a:pt x="1" y="41"/>
                    <a:pt x="1" y="41"/>
                  </a:cubicBezTo>
                  <a:cubicBezTo>
                    <a:pt x="1" y="41"/>
                    <a:pt x="1" y="41"/>
                    <a:pt x="1" y="41"/>
                  </a:cubicBezTo>
                  <a:cubicBezTo>
                    <a:pt x="1" y="41"/>
                    <a:pt x="1" y="40"/>
                    <a:pt x="1" y="40"/>
                  </a:cubicBezTo>
                  <a:cubicBezTo>
                    <a:pt x="0" y="39"/>
                    <a:pt x="0" y="38"/>
                    <a:pt x="0" y="37"/>
                  </a:cubicBezTo>
                  <a:cubicBezTo>
                    <a:pt x="0" y="37"/>
                    <a:pt x="0" y="36"/>
                    <a:pt x="0" y="35"/>
                  </a:cubicBezTo>
                  <a:cubicBezTo>
                    <a:pt x="0" y="34"/>
                    <a:pt x="0" y="34"/>
                    <a:pt x="1" y="33"/>
                  </a:cubicBezTo>
                  <a:cubicBezTo>
                    <a:pt x="1" y="33"/>
                    <a:pt x="1" y="33"/>
                    <a:pt x="1" y="33"/>
                  </a:cubicBezTo>
                  <a:cubicBezTo>
                    <a:pt x="2" y="33"/>
                    <a:pt x="2" y="33"/>
                    <a:pt x="2" y="33"/>
                  </a:cubicBezTo>
                  <a:cubicBezTo>
                    <a:pt x="3" y="32"/>
                    <a:pt x="3" y="32"/>
                    <a:pt x="3" y="32"/>
                  </a:cubicBezTo>
                  <a:cubicBezTo>
                    <a:pt x="3" y="32"/>
                    <a:pt x="3" y="32"/>
                    <a:pt x="3" y="31"/>
                  </a:cubicBezTo>
                  <a:cubicBezTo>
                    <a:pt x="3" y="31"/>
                    <a:pt x="3" y="31"/>
                    <a:pt x="2" y="31"/>
                  </a:cubicBezTo>
                  <a:cubicBezTo>
                    <a:pt x="1" y="31"/>
                    <a:pt x="1" y="31"/>
                    <a:pt x="0" y="31"/>
                  </a:cubicBezTo>
                  <a:lnTo>
                    <a:pt x="0" y="1"/>
                  </a:lnTo>
                  <a:cubicBezTo>
                    <a:pt x="14" y="0"/>
                    <a:pt x="28" y="0"/>
                    <a:pt x="41" y="1"/>
                  </a:cubicBezTo>
                  <a:cubicBezTo>
                    <a:pt x="41" y="1"/>
                    <a:pt x="41" y="1"/>
                    <a:pt x="41" y="1"/>
                  </a:cubicBezTo>
                  <a:cubicBezTo>
                    <a:pt x="41" y="2"/>
                    <a:pt x="41" y="2"/>
                    <a:pt x="41" y="2"/>
                  </a:cubicBezTo>
                  <a:cubicBezTo>
                    <a:pt x="42" y="2"/>
                    <a:pt x="42" y="2"/>
                    <a:pt x="42" y="2"/>
                  </a:cubicBezTo>
                  <a:cubicBezTo>
                    <a:pt x="42" y="2"/>
                    <a:pt x="43" y="2"/>
                    <a:pt x="43" y="2"/>
                  </a:cubicBezTo>
                  <a:cubicBezTo>
                    <a:pt x="43" y="2"/>
                    <a:pt x="43" y="2"/>
                    <a:pt x="43" y="1"/>
                  </a:cubicBezTo>
                  <a:cubicBezTo>
                    <a:pt x="42" y="1"/>
                    <a:pt x="42" y="1"/>
                    <a:pt x="42" y="1"/>
                  </a:cubicBezTo>
                  <a:cubicBezTo>
                    <a:pt x="48" y="0"/>
                    <a:pt x="54" y="0"/>
                    <a:pt x="60" y="0"/>
                  </a:cubicBezTo>
                  <a:cubicBezTo>
                    <a:pt x="66" y="0"/>
                    <a:pt x="72" y="0"/>
                    <a:pt x="78" y="1"/>
                  </a:cubicBezTo>
                  <a:cubicBezTo>
                    <a:pt x="78" y="1"/>
                    <a:pt x="78" y="1"/>
                    <a:pt x="78" y="1"/>
                  </a:cubicBezTo>
                  <a:cubicBezTo>
                    <a:pt x="78" y="1"/>
                    <a:pt x="78" y="1"/>
                    <a:pt x="78" y="1"/>
                  </a:cubicBezTo>
                  <a:cubicBezTo>
                    <a:pt x="78" y="2"/>
                    <a:pt x="78" y="2"/>
                    <a:pt x="79" y="2"/>
                  </a:cubicBezTo>
                  <a:cubicBezTo>
                    <a:pt x="79" y="2"/>
                    <a:pt x="80" y="2"/>
                    <a:pt x="80" y="1"/>
                  </a:cubicBezTo>
                  <a:cubicBezTo>
                    <a:pt x="81" y="2"/>
                    <a:pt x="81" y="2"/>
                    <a:pt x="81" y="2"/>
                  </a:cubicBezTo>
                  <a:cubicBezTo>
                    <a:pt x="82" y="2"/>
                    <a:pt x="82" y="1"/>
                    <a:pt x="82" y="1"/>
                  </a:cubicBezTo>
                  <a:cubicBezTo>
                    <a:pt x="82" y="1"/>
                    <a:pt x="82" y="1"/>
                    <a:pt x="82" y="0"/>
                  </a:cubicBezTo>
                  <a:lnTo>
                    <a:pt x="83" y="0"/>
                  </a:lnTo>
                  <a:cubicBezTo>
                    <a:pt x="83" y="0"/>
                    <a:pt x="83" y="0"/>
                    <a:pt x="84" y="1"/>
                  </a:cubicBezTo>
                  <a:cubicBezTo>
                    <a:pt x="84" y="1"/>
                    <a:pt x="83" y="1"/>
                    <a:pt x="83" y="1"/>
                  </a:cubicBezTo>
                  <a:cubicBezTo>
                    <a:pt x="83" y="1"/>
                    <a:pt x="83" y="2"/>
                    <a:pt x="83" y="2"/>
                  </a:cubicBezTo>
                  <a:cubicBezTo>
                    <a:pt x="83" y="2"/>
                    <a:pt x="83" y="2"/>
                    <a:pt x="83" y="2"/>
                  </a:cubicBezTo>
                  <a:cubicBezTo>
                    <a:pt x="84" y="3"/>
                    <a:pt x="84" y="3"/>
                    <a:pt x="84" y="3"/>
                  </a:cubicBezTo>
                  <a:cubicBezTo>
                    <a:pt x="84" y="3"/>
                    <a:pt x="84" y="4"/>
                    <a:pt x="84" y="4"/>
                  </a:cubicBezTo>
                  <a:cubicBezTo>
                    <a:pt x="84" y="4"/>
                    <a:pt x="85" y="5"/>
                    <a:pt x="85" y="5"/>
                  </a:cubicBezTo>
                  <a:cubicBezTo>
                    <a:pt x="85" y="5"/>
                    <a:pt x="85" y="6"/>
                    <a:pt x="85" y="6"/>
                  </a:cubicBezTo>
                  <a:cubicBezTo>
                    <a:pt x="85" y="6"/>
                    <a:pt x="85" y="6"/>
                    <a:pt x="85" y="6"/>
                  </a:cubicBezTo>
                  <a:cubicBezTo>
                    <a:pt x="86" y="6"/>
                    <a:pt x="86" y="6"/>
                    <a:pt x="86" y="6"/>
                  </a:cubicBezTo>
                  <a:cubicBezTo>
                    <a:pt x="86" y="6"/>
                    <a:pt x="86" y="5"/>
                    <a:pt x="86" y="5"/>
                  </a:cubicBezTo>
                  <a:cubicBezTo>
                    <a:pt x="86" y="4"/>
                    <a:pt x="86" y="4"/>
                    <a:pt x="85" y="4"/>
                  </a:cubicBezTo>
                  <a:cubicBezTo>
                    <a:pt x="85" y="3"/>
                    <a:pt x="85" y="3"/>
                    <a:pt x="86" y="2"/>
                  </a:cubicBezTo>
                  <a:cubicBezTo>
                    <a:pt x="86" y="2"/>
                    <a:pt x="86" y="2"/>
                    <a:pt x="87" y="1"/>
                  </a:cubicBezTo>
                  <a:cubicBezTo>
                    <a:pt x="87" y="1"/>
                    <a:pt x="87" y="1"/>
                    <a:pt x="88" y="0"/>
                  </a:cubicBezTo>
                  <a:cubicBezTo>
                    <a:pt x="89" y="0"/>
                    <a:pt x="90" y="0"/>
                    <a:pt x="91" y="0"/>
                  </a:cubicBezTo>
                  <a:cubicBezTo>
                    <a:pt x="92" y="0"/>
                    <a:pt x="93" y="0"/>
                    <a:pt x="94" y="1"/>
                  </a:cubicBezTo>
                  <a:cubicBezTo>
                    <a:pt x="93" y="1"/>
                    <a:pt x="93" y="2"/>
                    <a:pt x="94" y="2"/>
                  </a:cubicBezTo>
                  <a:cubicBezTo>
                    <a:pt x="94" y="2"/>
                    <a:pt x="94" y="2"/>
                    <a:pt x="95" y="2"/>
                  </a:cubicBezTo>
                  <a:cubicBezTo>
                    <a:pt x="95" y="2"/>
                    <a:pt x="95" y="2"/>
                    <a:pt x="95" y="2"/>
                  </a:cubicBezTo>
                  <a:cubicBezTo>
                    <a:pt x="96" y="2"/>
                    <a:pt x="96" y="1"/>
                    <a:pt x="95" y="1"/>
                  </a:cubicBezTo>
                  <a:cubicBezTo>
                    <a:pt x="97" y="0"/>
                    <a:pt x="98" y="0"/>
                    <a:pt x="100" y="0"/>
                  </a:cubicBezTo>
                  <a:cubicBezTo>
                    <a:pt x="101" y="0"/>
                    <a:pt x="103" y="0"/>
                    <a:pt x="104" y="1"/>
                  </a:cubicBezTo>
                  <a:cubicBezTo>
                    <a:pt x="104" y="1"/>
                    <a:pt x="104" y="1"/>
                    <a:pt x="104" y="1"/>
                  </a:cubicBezTo>
                  <a:cubicBezTo>
                    <a:pt x="104" y="2"/>
                    <a:pt x="105" y="2"/>
                    <a:pt x="105" y="2"/>
                  </a:cubicBezTo>
                  <a:cubicBezTo>
                    <a:pt x="105" y="2"/>
                    <a:pt x="106" y="1"/>
                    <a:pt x="105" y="1"/>
                  </a:cubicBezTo>
                  <a:cubicBezTo>
                    <a:pt x="105" y="1"/>
                    <a:pt x="105" y="1"/>
                    <a:pt x="105" y="1"/>
                  </a:cubicBezTo>
                  <a:cubicBezTo>
                    <a:pt x="106" y="0"/>
                    <a:pt x="107" y="0"/>
                    <a:pt x="108" y="0"/>
                  </a:cubicBezTo>
                  <a:cubicBezTo>
                    <a:pt x="109" y="0"/>
                    <a:pt x="110" y="0"/>
                    <a:pt x="110" y="0"/>
                  </a:cubicBezTo>
                  <a:cubicBezTo>
                    <a:pt x="111" y="1"/>
                    <a:pt x="111" y="1"/>
                    <a:pt x="112" y="2"/>
                  </a:cubicBezTo>
                  <a:cubicBezTo>
                    <a:pt x="112" y="2"/>
                    <a:pt x="113" y="1"/>
                    <a:pt x="113" y="1"/>
                  </a:cubicBezTo>
                  <a:cubicBezTo>
                    <a:pt x="114" y="0"/>
                    <a:pt x="116" y="0"/>
                    <a:pt x="117" y="0"/>
                  </a:cubicBezTo>
                  <a:cubicBezTo>
                    <a:pt x="118" y="0"/>
                    <a:pt x="120" y="0"/>
                    <a:pt x="121" y="1"/>
                  </a:cubicBezTo>
                  <a:cubicBezTo>
                    <a:pt x="121" y="1"/>
                    <a:pt x="121" y="2"/>
                    <a:pt x="121" y="3"/>
                  </a:cubicBezTo>
                  <a:cubicBezTo>
                    <a:pt x="121" y="4"/>
                    <a:pt x="121" y="5"/>
                    <a:pt x="121" y="6"/>
                  </a:cubicBezTo>
                  <a:cubicBezTo>
                    <a:pt x="121" y="6"/>
                    <a:pt x="121" y="6"/>
                    <a:pt x="121" y="6"/>
                  </a:cubicBezTo>
                  <a:cubicBezTo>
                    <a:pt x="121" y="6"/>
                    <a:pt x="121" y="6"/>
                    <a:pt x="121" y="7"/>
                  </a:cubicBezTo>
                  <a:cubicBezTo>
                    <a:pt x="121" y="13"/>
                    <a:pt x="121" y="19"/>
                    <a:pt x="121" y="25"/>
                  </a:cubicBezTo>
                  <a:cubicBezTo>
                    <a:pt x="121" y="31"/>
                    <a:pt x="121" y="37"/>
                    <a:pt x="121" y="43"/>
                  </a:cubicBezTo>
                  <a:cubicBezTo>
                    <a:pt x="120" y="43"/>
                    <a:pt x="119" y="43"/>
                    <a:pt x="118" y="43"/>
                  </a:cubicBezTo>
                  <a:cubicBezTo>
                    <a:pt x="117" y="43"/>
                    <a:pt x="116" y="43"/>
                    <a:pt x="115" y="43"/>
                  </a:cubicBezTo>
                  <a:cubicBezTo>
                    <a:pt x="113" y="43"/>
                    <a:pt x="111" y="43"/>
                    <a:pt x="108" y="43"/>
                  </a:cubicBezTo>
                  <a:cubicBezTo>
                    <a:pt x="106" y="43"/>
                    <a:pt x="103" y="43"/>
                    <a:pt x="101" y="43"/>
                  </a:cubicBezTo>
                  <a:lnTo>
                    <a:pt x="88" y="43"/>
                  </a:lnTo>
                  <a:cubicBezTo>
                    <a:pt x="88" y="58"/>
                    <a:pt x="88" y="72"/>
                    <a:pt x="88" y="86"/>
                  </a:cubicBezTo>
                  <a:cubicBezTo>
                    <a:pt x="88" y="101"/>
                    <a:pt x="88" y="115"/>
                    <a:pt x="88" y="130"/>
                  </a:cubicBezTo>
                  <a:cubicBezTo>
                    <a:pt x="88" y="130"/>
                    <a:pt x="88" y="130"/>
                    <a:pt x="88" y="130"/>
                  </a:cubicBezTo>
                  <a:cubicBezTo>
                    <a:pt x="87" y="129"/>
                    <a:pt x="87" y="129"/>
                    <a:pt x="87" y="129"/>
                  </a:cubicBezTo>
                  <a:cubicBezTo>
                    <a:pt x="86" y="130"/>
                    <a:pt x="86" y="130"/>
                    <a:pt x="86" y="131"/>
                  </a:cubicBezTo>
                  <a:cubicBezTo>
                    <a:pt x="86" y="131"/>
                    <a:pt x="87" y="131"/>
                    <a:pt x="87" y="131"/>
                  </a:cubicBezTo>
                  <a:cubicBezTo>
                    <a:pt x="87" y="131"/>
                    <a:pt x="88"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3" y="213"/>
                    <a:pt x="66" y="213"/>
                  </a:cubicBezTo>
                  <a:cubicBezTo>
                    <a:pt x="58" y="213"/>
                    <a:pt x="51" y="213"/>
                    <a:pt x="42" y="213"/>
                  </a:cubicBezTo>
                  <a:cubicBezTo>
                    <a:pt x="42" y="213"/>
                    <a:pt x="42" y="213"/>
                    <a:pt x="42" y="212"/>
                  </a:cubicBezTo>
                  <a:cubicBezTo>
                    <a:pt x="42" y="212"/>
                    <a:pt x="42" y="212"/>
                    <a:pt x="42" y="212"/>
                  </a:cubicBezTo>
                  <a:cubicBezTo>
                    <a:pt x="42" y="212"/>
                    <a:pt x="41" y="212"/>
                    <a:pt x="41" y="213"/>
                  </a:cubicBezTo>
                  <a:cubicBezTo>
                    <a:pt x="41" y="213"/>
                    <a:pt x="41" y="213"/>
                    <a:pt x="40" y="213"/>
                  </a:cubicBezTo>
                  <a:cubicBezTo>
                    <a:pt x="40" y="212"/>
                    <a:pt x="40" y="212"/>
                    <a:pt x="40" y="211"/>
                  </a:cubicBezTo>
                  <a:cubicBezTo>
                    <a:pt x="39" y="210"/>
                    <a:pt x="39" y="210"/>
                    <a:pt x="38" y="210"/>
                  </a:cubicBezTo>
                  <a:cubicBezTo>
                    <a:pt x="38" y="211"/>
                    <a:pt x="38" y="211"/>
                    <a:pt x="38" y="211"/>
                  </a:cubicBezTo>
                  <a:cubicBezTo>
                    <a:pt x="38" y="212"/>
                    <a:pt x="38" y="212"/>
                    <a:pt x="37" y="213"/>
                  </a:cubicBezTo>
                  <a:cubicBezTo>
                    <a:pt x="37" y="213"/>
                    <a:pt x="37" y="213"/>
                    <a:pt x="36" y="213"/>
                  </a:cubicBezTo>
                  <a:cubicBezTo>
                    <a:pt x="36" y="213"/>
                    <a:pt x="36" y="213"/>
                    <a:pt x="36" y="213"/>
                  </a:cubicBezTo>
                  <a:cubicBezTo>
                    <a:pt x="35" y="213"/>
                    <a:pt x="35" y="212"/>
                    <a:pt x="35" y="212"/>
                  </a:cubicBezTo>
                  <a:lnTo>
                    <a:pt x="35" y="211"/>
                  </a:lnTo>
                  <a:cubicBezTo>
                    <a:pt x="36" y="211"/>
                    <a:pt x="36" y="211"/>
                    <a:pt x="36" y="211"/>
                  </a:cubicBezTo>
                  <a:cubicBezTo>
                    <a:pt x="37" y="211"/>
                    <a:pt x="37" y="210"/>
                    <a:pt x="37" y="210"/>
                  </a:cubicBezTo>
                  <a:cubicBezTo>
                    <a:pt x="36" y="210"/>
                    <a:pt x="36" y="209"/>
                    <a:pt x="35" y="210"/>
                  </a:cubicBezTo>
                  <a:cubicBezTo>
                    <a:pt x="35" y="210"/>
                    <a:pt x="35" y="210"/>
                    <a:pt x="35" y="210"/>
                  </a:cubicBezTo>
                  <a:cubicBezTo>
                    <a:pt x="35" y="211"/>
                    <a:pt x="35" y="211"/>
                    <a:pt x="35" y="211"/>
                  </a:cubicBezTo>
                  <a:cubicBezTo>
                    <a:pt x="35" y="211"/>
                    <a:pt x="34" y="211"/>
                    <a:pt x="34" y="211"/>
                  </a:cubicBezTo>
                  <a:cubicBezTo>
                    <a:pt x="34" y="211"/>
                    <a:pt x="33" y="211"/>
                    <a:pt x="33" y="211"/>
                  </a:cubicBezTo>
                  <a:cubicBezTo>
                    <a:pt x="33" y="201"/>
                    <a:pt x="33" y="192"/>
                    <a:pt x="33" y="183"/>
                  </a:cubicBezTo>
                  <a:cubicBezTo>
                    <a:pt x="33" y="173"/>
                    <a:pt x="33" y="164"/>
                    <a:pt x="33" y="154"/>
                  </a:cubicBezTo>
                  <a:cubicBezTo>
                    <a:pt x="34" y="155"/>
                    <a:pt x="34" y="155"/>
                    <a:pt x="34" y="155"/>
                  </a:cubicBezTo>
                  <a:cubicBezTo>
                    <a:pt x="35" y="155"/>
                    <a:pt x="36" y="155"/>
                    <a:pt x="36" y="154"/>
                  </a:cubicBezTo>
                  <a:cubicBezTo>
                    <a:pt x="36" y="155"/>
                    <a:pt x="36" y="155"/>
                    <a:pt x="36" y="155"/>
                  </a:cubicBezTo>
                  <a:cubicBezTo>
                    <a:pt x="36" y="156"/>
                    <a:pt x="36" y="156"/>
                    <a:pt x="37" y="156"/>
                  </a:cubicBezTo>
                  <a:cubicBezTo>
                    <a:pt x="37" y="156"/>
                    <a:pt x="37" y="156"/>
                    <a:pt x="38" y="157"/>
                  </a:cubicBezTo>
                  <a:cubicBezTo>
                    <a:pt x="38" y="157"/>
                    <a:pt x="38" y="157"/>
                    <a:pt x="38" y="157"/>
                  </a:cubicBezTo>
                  <a:cubicBezTo>
                    <a:pt x="38" y="158"/>
                    <a:pt x="39" y="158"/>
                    <a:pt x="39" y="158"/>
                  </a:cubicBezTo>
                  <a:cubicBezTo>
                    <a:pt x="39" y="158"/>
                    <a:pt x="39" y="159"/>
                    <a:pt x="40" y="158"/>
                  </a:cubicBezTo>
                  <a:cubicBezTo>
                    <a:pt x="40" y="158"/>
                    <a:pt x="40" y="158"/>
                    <a:pt x="40" y="158"/>
                  </a:cubicBezTo>
                  <a:cubicBezTo>
                    <a:pt x="40" y="158"/>
                    <a:pt x="40" y="157"/>
                    <a:pt x="40" y="157"/>
                  </a:cubicBezTo>
                  <a:cubicBezTo>
                    <a:pt x="40" y="156"/>
                    <a:pt x="39" y="156"/>
                    <a:pt x="39" y="156"/>
                  </a:cubicBezTo>
                  <a:cubicBezTo>
                    <a:pt x="38" y="155"/>
                    <a:pt x="38" y="155"/>
                    <a:pt x="37" y="154"/>
                  </a:cubicBezTo>
                  <a:cubicBezTo>
                    <a:pt x="38" y="154"/>
                    <a:pt x="38" y="154"/>
                    <a:pt x="38" y="153"/>
                  </a:cubicBezTo>
                  <a:cubicBezTo>
                    <a:pt x="39" y="153"/>
                    <a:pt x="39" y="152"/>
                    <a:pt x="38" y="152"/>
                  </a:cubicBezTo>
                  <a:cubicBezTo>
                    <a:pt x="39" y="152"/>
                    <a:pt x="39" y="151"/>
                    <a:pt x="39" y="151"/>
                  </a:cubicBezTo>
                  <a:cubicBezTo>
                    <a:pt x="39" y="150"/>
                    <a:pt x="40" y="150"/>
                    <a:pt x="41" y="150"/>
                  </a:cubicBezTo>
                  <a:cubicBezTo>
                    <a:pt x="41" y="151"/>
                    <a:pt x="41" y="151"/>
                    <a:pt x="40" y="151"/>
                  </a:cubicBezTo>
                  <a:cubicBezTo>
                    <a:pt x="40" y="151"/>
                    <a:pt x="40" y="151"/>
                    <a:pt x="39" y="151"/>
                  </a:cubicBezTo>
                  <a:cubicBezTo>
                    <a:pt x="40" y="152"/>
                    <a:pt x="40" y="152"/>
                    <a:pt x="40" y="153"/>
                  </a:cubicBezTo>
                  <a:cubicBezTo>
                    <a:pt x="40" y="153"/>
                    <a:pt x="40" y="154"/>
                    <a:pt x="39" y="154"/>
                  </a:cubicBezTo>
                  <a:cubicBezTo>
                    <a:pt x="39" y="155"/>
                    <a:pt x="40" y="155"/>
                    <a:pt x="40" y="155"/>
                  </a:cubicBezTo>
                  <a:cubicBezTo>
                    <a:pt x="41" y="156"/>
                    <a:pt x="42" y="156"/>
                    <a:pt x="42" y="156"/>
                  </a:cubicBezTo>
                  <a:cubicBezTo>
                    <a:pt x="43" y="156"/>
                    <a:pt x="43" y="157"/>
                    <a:pt x="42" y="157"/>
                  </a:cubicBezTo>
                  <a:cubicBezTo>
                    <a:pt x="42" y="157"/>
                    <a:pt x="42" y="157"/>
                    <a:pt x="42" y="158"/>
                  </a:cubicBezTo>
                  <a:cubicBezTo>
                    <a:pt x="42" y="158"/>
                    <a:pt x="43" y="158"/>
                    <a:pt x="43" y="158"/>
                  </a:cubicBezTo>
                  <a:cubicBezTo>
                    <a:pt x="43" y="158"/>
                    <a:pt x="43" y="159"/>
                    <a:pt x="44" y="159"/>
                  </a:cubicBezTo>
                  <a:cubicBezTo>
                    <a:pt x="43" y="159"/>
                    <a:pt x="43" y="160"/>
                    <a:pt x="43" y="160"/>
                  </a:cubicBezTo>
                  <a:cubicBezTo>
                    <a:pt x="43" y="160"/>
                    <a:pt x="43" y="160"/>
                    <a:pt x="43" y="160"/>
                  </a:cubicBezTo>
                  <a:cubicBezTo>
                    <a:pt x="43" y="160"/>
                    <a:pt x="44" y="161"/>
                    <a:pt x="44" y="161"/>
                  </a:cubicBezTo>
                  <a:cubicBezTo>
                    <a:pt x="44" y="161"/>
                    <a:pt x="45" y="161"/>
                    <a:pt x="45" y="160"/>
                  </a:cubicBezTo>
                  <a:cubicBezTo>
                    <a:pt x="46" y="160"/>
                    <a:pt x="46" y="160"/>
                    <a:pt x="46" y="160"/>
                  </a:cubicBezTo>
                  <a:cubicBezTo>
                    <a:pt x="47" y="159"/>
                    <a:pt x="47" y="159"/>
                    <a:pt x="48" y="159"/>
                  </a:cubicBezTo>
                  <a:cubicBezTo>
                    <a:pt x="48" y="159"/>
                    <a:pt x="48" y="159"/>
                    <a:pt x="48" y="160"/>
                  </a:cubicBezTo>
                  <a:cubicBezTo>
                    <a:pt x="48" y="160"/>
                    <a:pt x="48" y="160"/>
                    <a:pt x="48" y="160"/>
                  </a:cubicBezTo>
                  <a:cubicBezTo>
                    <a:pt x="49" y="160"/>
                    <a:pt x="49" y="160"/>
                    <a:pt x="49" y="161"/>
                  </a:cubicBezTo>
                  <a:cubicBezTo>
                    <a:pt x="50" y="161"/>
                    <a:pt x="50" y="161"/>
                    <a:pt x="50" y="162"/>
                  </a:cubicBezTo>
                  <a:cubicBezTo>
                    <a:pt x="51" y="161"/>
                    <a:pt x="51" y="162"/>
                    <a:pt x="51" y="162"/>
                  </a:cubicBezTo>
                  <a:cubicBezTo>
                    <a:pt x="51" y="162"/>
                    <a:pt x="52"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a:extLst>
              <a:ext uri="{FF2B5EF4-FFF2-40B4-BE49-F238E27FC236}">
                <a16:creationId xmlns:a16="http://schemas.microsoft.com/office/drawing/2014/main" id="{00E57BA6-D930-4C8B-9147-5EB9F2A0875F}"/>
              </a:ext>
            </a:extLst>
          </p:cNvPr>
          <p:cNvGrpSpPr/>
          <p:nvPr/>
        </p:nvGrpSpPr>
        <p:grpSpPr>
          <a:xfrm>
            <a:off x="6123540" y="1104638"/>
            <a:ext cx="909998" cy="182001"/>
            <a:chOff x="4420396" y="1609538"/>
            <a:chExt cx="909998" cy="182001"/>
          </a:xfrm>
        </p:grpSpPr>
        <p:sp>
          <p:nvSpPr>
            <p:cNvPr id="83" name="Freeform 78">
              <a:extLst>
                <a:ext uri="{FF2B5EF4-FFF2-40B4-BE49-F238E27FC236}">
                  <a16:creationId xmlns:a16="http://schemas.microsoft.com/office/drawing/2014/main" id="{C73B97DD-32AD-4F0B-B789-14AF22027622}"/>
                </a:ext>
              </a:extLst>
            </p:cNvPr>
            <p:cNvSpPr>
              <a:spLocks noEditPoints="1"/>
            </p:cNvSpPr>
            <p:nvPr/>
          </p:nvSpPr>
          <p:spPr bwMode="auto">
            <a:xfrm>
              <a:off x="4420396" y="1613769"/>
              <a:ext cx="84651" cy="177767"/>
            </a:xfrm>
            <a:custGeom>
              <a:avLst/>
              <a:gdLst>
                <a:gd name="T0" fmla="*/ 38 w 102"/>
                <a:gd name="T1" fmla="*/ 1 h 213"/>
                <a:gd name="T2" fmla="*/ 67 w 102"/>
                <a:gd name="T3" fmla="*/ 211 h 213"/>
                <a:gd name="T4" fmla="*/ 44 w 102"/>
                <a:gd name="T5" fmla="*/ 212 h 213"/>
                <a:gd name="T6" fmla="*/ 50 w 102"/>
                <a:gd name="T7" fmla="*/ 209 h 213"/>
                <a:gd name="T8" fmla="*/ 29 w 102"/>
                <a:gd name="T9" fmla="*/ 208 h 213"/>
                <a:gd name="T10" fmla="*/ 34 w 102"/>
                <a:gd name="T11" fmla="*/ 207 h 213"/>
                <a:gd name="T12" fmla="*/ 43 w 102"/>
                <a:gd name="T13" fmla="*/ 205 h 213"/>
                <a:gd name="T14" fmla="*/ 51 w 102"/>
                <a:gd name="T15" fmla="*/ 204 h 213"/>
                <a:gd name="T16" fmla="*/ 31 w 102"/>
                <a:gd name="T17" fmla="*/ 199 h 213"/>
                <a:gd name="T18" fmla="*/ 61 w 102"/>
                <a:gd name="T19" fmla="*/ 176 h 213"/>
                <a:gd name="T20" fmla="*/ 53 w 102"/>
                <a:gd name="T21" fmla="*/ 175 h 213"/>
                <a:gd name="T22" fmla="*/ 38 w 102"/>
                <a:gd name="T23" fmla="*/ 167 h 213"/>
                <a:gd name="T24" fmla="*/ 55 w 102"/>
                <a:gd name="T25" fmla="*/ 162 h 213"/>
                <a:gd name="T26" fmla="*/ 40 w 102"/>
                <a:gd name="T27" fmla="*/ 157 h 213"/>
                <a:gd name="T28" fmla="*/ 54 w 102"/>
                <a:gd name="T29" fmla="*/ 147 h 213"/>
                <a:gd name="T30" fmla="*/ 62 w 102"/>
                <a:gd name="T31" fmla="*/ 135 h 213"/>
                <a:gd name="T32" fmla="*/ 79 w 102"/>
                <a:gd name="T33" fmla="*/ 131 h 213"/>
                <a:gd name="T34" fmla="*/ 80 w 102"/>
                <a:gd name="T35" fmla="*/ 118 h 213"/>
                <a:gd name="T36" fmla="*/ 51 w 102"/>
                <a:gd name="T37" fmla="*/ 92 h 213"/>
                <a:gd name="T38" fmla="*/ 45 w 102"/>
                <a:gd name="T39" fmla="*/ 90 h 213"/>
                <a:gd name="T40" fmla="*/ 48 w 102"/>
                <a:gd name="T41" fmla="*/ 79 h 213"/>
                <a:gd name="T42" fmla="*/ 53 w 102"/>
                <a:gd name="T43" fmla="*/ 76 h 213"/>
                <a:gd name="T44" fmla="*/ 57 w 102"/>
                <a:gd name="T45" fmla="*/ 52 h 213"/>
                <a:gd name="T46" fmla="*/ 98 w 102"/>
                <a:gd name="T47" fmla="*/ 50 h 213"/>
                <a:gd name="T48" fmla="*/ 90 w 102"/>
                <a:gd name="T49" fmla="*/ 44 h 213"/>
                <a:gd name="T50" fmla="*/ 93 w 102"/>
                <a:gd name="T51" fmla="*/ 42 h 213"/>
                <a:gd name="T52" fmla="*/ 86 w 102"/>
                <a:gd name="T53" fmla="*/ 42 h 213"/>
                <a:gd name="T54" fmla="*/ 20 w 102"/>
                <a:gd name="T55" fmla="*/ 21 h 213"/>
                <a:gd name="T56" fmla="*/ 68 w 102"/>
                <a:gd name="T57" fmla="*/ 6 h 213"/>
                <a:gd name="T58" fmla="*/ 99 w 102"/>
                <a:gd name="T59" fmla="*/ 6 h 213"/>
                <a:gd name="T60" fmla="*/ 45 w 102"/>
                <a:gd name="T61" fmla="*/ 5 h 213"/>
                <a:gd name="T62" fmla="*/ 68 w 102"/>
                <a:gd name="T63" fmla="*/ 4 h 213"/>
                <a:gd name="T64" fmla="*/ 75 w 102"/>
                <a:gd name="T65" fmla="*/ 1 h 213"/>
                <a:gd name="T66" fmla="*/ 54 w 102"/>
                <a:gd name="T67" fmla="*/ 7 h 213"/>
                <a:gd name="T68" fmla="*/ 61 w 102"/>
                <a:gd name="T69" fmla="*/ 6 h 213"/>
                <a:gd name="T70" fmla="*/ 58 w 102"/>
                <a:gd name="T71" fmla="*/ 0 h 213"/>
                <a:gd name="T72" fmla="*/ 66 w 102"/>
                <a:gd name="T73" fmla="*/ 2 h 213"/>
                <a:gd name="T74" fmla="*/ 70 w 102"/>
                <a:gd name="T75" fmla="*/ 0 h 213"/>
                <a:gd name="T76" fmla="*/ 78 w 102"/>
                <a:gd name="T77" fmla="*/ 0 h 213"/>
                <a:gd name="T78" fmla="*/ 101 w 102"/>
                <a:gd name="T79" fmla="*/ 0 h 213"/>
                <a:gd name="T80" fmla="*/ 98 w 102"/>
                <a:gd name="T81" fmla="*/ 65 h 213"/>
                <a:gd name="T82" fmla="*/ 85 w 102"/>
                <a:gd name="T83" fmla="*/ 120 h 213"/>
                <a:gd name="T84" fmla="*/ 66 w 102"/>
                <a:gd name="T85" fmla="*/ 206 h 213"/>
                <a:gd name="T86" fmla="*/ 62 w 102"/>
                <a:gd name="T87" fmla="*/ 206 h 213"/>
                <a:gd name="T88" fmla="*/ 61 w 102"/>
                <a:gd name="T89" fmla="*/ 209 h 213"/>
                <a:gd name="T90" fmla="*/ 61 w 102"/>
                <a:gd name="T91" fmla="*/ 211 h 213"/>
                <a:gd name="T92" fmla="*/ 56 w 102"/>
                <a:gd name="T93" fmla="*/ 209 h 213"/>
                <a:gd name="T94" fmla="*/ 42 w 102"/>
                <a:gd name="T95" fmla="*/ 211 h 213"/>
                <a:gd name="T96" fmla="*/ 22 w 102"/>
                <a:gd name="T97" fmla="*/ 212 h 213"/>
                <a:gd name="T98" fmla="*/ 20 w 102"/>
                <a:gd name="T99" fmla="*/ 212 h 213"/>
                <a:gd name="T100" fmla="*/ 34 w 102"/>
                <a:gd name="T101" fmla="*/ 122 h 213"/>
                <a:gd name="T102" fmla="*/ 9 w 102"/>
                <a:gd name="T103" fmla="*/ 5 h 213"/>
                <a:gd name="T104" fmla="*/ 16 w 102"/>
                <a:gd name="T105" fmla="*/ 5 h 213"/>
                <a:gd name="T106" fmla="*/ 22 w 102"/>
                <a:gd name="T107" fmla="*/ 5 h 213"/>
                <a:gd name="T108" fmla="*/ 29 w 102"/>
                <a:gd name="T109" fmla="*/ 2 h 213"/>
                <a:gd name="T110" fmla="*/ 37 w 102"/>
                <a:gd name="T111" fmla="*/ 3 h 213"/>
                <a:gd name="T112" fmla="*/ 40 w 102"/>
                <a:gd name="T113" fmla="*/ 0 h 213"/>
                <a:gd name="T114" fmla="*/ 51 w 102"/>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213">
                  <a:moveTo>
                    <a:pt x="37" y="0"/>
                  </a:moveTo>
                  <a:cubicBezTo>
                    <a:pt x="37" y="1"/>
                    <a:pt x="36" y="2"/>
                    <a:pt x="35" y="2"/>
                  </a:cubicBezTo>
                  <a:cubicBezTo>
                    <a:pt x="35" y="0"/>
                    <a:pt x="35" y="0"/>
                    <a:pt x="37" y="0"/>
                  </a:cubicBezTo>
                  <a:close/>
                  <a:moveTo>
                    <a:pt x="33" y="1"/>
                  </a:moveTo>
                  <a:cubicBezTo>
                    <a:pt x="33" y="1"/>
                    <a:pt x="34" y="1"/>
                    <a:pt x="34" y="2"/>
                  </a:cubicBezTo>
                  <a:cubicBezTo>
                    <a:pt x="34" y="2"/>
                    <a:pt x="34" y="3"/>
                    <a:pt x="34" y="3"/>
                  </a:cubicBezTo>
                  <a:cubicBezTo>
                    <a:pt x="34" y="3"/>
                    <a:pt x="33" y="2"/>
                    <a:pt x="33" y="2"/>
                  </a:cubicBezTo>
                  <a:cubicBezTo>
                    <a:pt x="33" y="2"/>
                    <a:pt x="33" y="2"/>
                    <a:pt x="33" y="1"/>
                  </a:cubicBezTo>
                  <a:close/>
                  <a:moveTo>
                    <a:pt x="38" y="1"/>
                  </a:moveTo>
                  <a:cubicBezTo>
                    <a:pt x="39" y="1"/>
                    <a:pt x="40" y="1"/>
                    <a:pt x="40" y="2"/>
                  </a:cubicBezTo>
                  <a:cubicBezTo>
                    <a:pt x="39" y="2"/>
                    <a:pt x="39" y="2"/>
                    <a:pt x="39" y="2"/>
                  </a:cubicBezTo>
                  <a:cubicBezTo>
                    <a:pt x="38" y="2"/>
                    <a:pt x="38" y="1"/>
                    <a:pt x="38" y="1"/>
                  </a:cubicBezTo>
                  <a:close/>
                  <a:moveTo>
                    <a:pt x="65" y="208"/>
                  </a:moveTo>
                  <a:cubicBezTo>
                    <a:pt x="66" y="208"/>
                    <a:pt x="67" y="208"/>
                    <a:pt x="67" y="208"/>
                  </a:cubicBezTo>
                  <a:cubicBezTo>
                    <a:pt x="68" y="208"/>
                    <a:pt x="68" y="208"/>
                    <a:pt x="68" y="207"/>
                  </a:cubicBezTo>
                  <a:cubicBezTo>
                    <a:pt x="69" y="207"/>
                    <a:pt x="69" y="208"/>
                    <a:pt x="69" y="208"/>
                  </a:cubicBezTo>
                  <a:cubicBezTo>
                    <a:pt x="68" y="209"/>
                    <a:pt x="68" y="209"/>
                    <a:pt x="68" y="210"/>
                  </a:cubicBezTo>
                  <a:cubicBezTo>
                    <a:pt x="68" y="210"/>
                    <a:pt x="67" y="210"/>
                    <a:pt x="67" y="211"/>
                  </a:cubicBezTo>
                  <a:cubicBezTo>
                    <a:pt x="66" y="211"/>
                    <a:pt x="66" y="212"/>
                    <a:pt x="66" y="212"/>
                  </a:cubicBezTo>
                  <a:cubicBezTo>
                    <a:pt x="66" y="212"/>
                    <a:pt x="66" y="212"/>
                    <a:pt x="65" y="212"/>
                  </a:cubicBezTo>
                  <a:cubicBezTo>
                    <a:pt x="65" y="212"/>
                    <a:pt x="65" y="211"/>
                    <a:pt x="65" y="211"/>
                  </a:cubicBezTo>
                  <a:cubicBezTo>
                    <a:pt x="65" y="210"/>
                    <a:pt x="65" y="210"/>
                    <a:pt x="65" y="209"/>
                  </a:cubicBezTo>
                  <a:cubicBezTo>
                    <a:pt x="65" y="209"/>
                    <a:pt x="65" y="208"/>
                    <a:pt x="65" y="208"/>
                  </a:cubicBezTo>
                  <a:close/>
                  <a:moveTo>
                    <a:pt x="46" y="210"/>
                  </a:moveTo>
                  <a:cubicBezTo>
                    <a:pt x="46" y="211"/>
                    <a:pt x="46" y="211"/>
                    <a:pt x="46" y="212"/>
                  </a:cubicBezTo>
                  <a:cubicBezTo>
                    <a:pt x="46" y="212"/>
                    <a:pt x="46" y="212"/>
                    <a:pt x="46" y="213"/>
                  </a:cubicBezTo>
                  <a:cubicBezTo>
                    <a:pt x="45" y="212"/>
                    <a:pt x="45" y="212"/>
                    <a:pt x="44" y="212"/>
                  </a:cubicBezTo>
                  <a:cubicBezTo>
                    <a:pt x="44" y="212"/>
                    <a:pt x="44" y="212"/>
                    <a:pt x="43" y="212"/>
                  </a:cubicBezTo>
                  <a:cubicBezTo>
                    <a:pt x="43" y="212"/>
                    <a:pt x="43" y="211"/>
                    <a:pt x="44" y="211"/>
                  </a:cubicBezTo>
                  <a:cubicBezTo>
                    <a:pt x="45" y="211"/>
                    <a:pt x="45" y="211"/>
                    <a:pt x="46" y="210"/>
                  </a:cubicBezTo>
                  <a:close/>
                  <a:moveTo>
                    <a:pt x="31" y="211"/>
                  </a:moveTo>
                  <a:cubicBezTo>
                    <a:pt x="31" y="212"/>
                    <a:pt x="30" y="212"/>
                    <a:pt x="30" y="212"/>
                  </a:cubicBezTo>
                  <a:cubicBezTo>
                    <a:pt x="29" y="212"/>
                    <a:pt x="28" y="212"/>
                    <a:pt x="27" y="212"/>
                  </a:cubicBezTo>
                  <a:cubicBezTo>
                    <a:pt x="27" y="211"/>
                    <a:pt x="28" y="211"/>
                    <a:pt x="29" y="211"/>
                  </a:cubicBezTo>
                  <a:cubicBezTo>
                    <a:pt x="29" y="211"/>
                    <a:pt x="30" y="211"/>
                    <a:pt x="31" y="211"/>
                  </a:cubicBezTo>
                  <a:close/>
                  <a:moveTo>
                    <a:pt x="50" y="209"/>
                  </a:moveTo>
                  <a:cubicBezTo>
                    <a:pt x="51" y="209"/>
                    <a:pt x="52" y="209"/>
                    <a:pt x="52" y="207"/>
                  </a:cubicBezTo>
                  <a:cubicBezTo>
                    <a:pt x="51" y="207"/>
                    <a:pt x="50" y="207"/>
                    <a:pt x="50" y="208"/>
                  </a:cubicBezTo>
                  <a:lnTo>
                    <a:pt x="50" y="209"/>
                  </a:lnTo>
                  <a:close/>
                  <a:moveTo>
                    <a:pt x="29" y="208"/>
                  </a:moveTo>
                  <a:cubicBezTo>
                    <a:pt x="29" y="208"/>
                    <a:pt x="30" y="208"/>
                    <a:pt x="31" y="207"/>
                  </a:cubicBezTo>
                  <a:cubicBezTo>
                    <a:pt x="31" y="207"/>
                    <a:pt x="32" y="207"/>
                    <a:pt x="32" y="206"/>
                  </a:cubicBezTo>
                  <a:cubicBezTo>
                    <a:pt x="31" y="206"/>
                    <a:pt x="31" y="206"/>
                    <a:pt x="31" y="206"/>
                  </a:cubicBezTo>
                  <a:cubicBezTo>
                    <a:pt x="30" y="205"/>
                    <a:pt x="30" y="205"/>
                    <a:pt x="29" y="206"/>
                  </a:cubicBezTo>
                  <a:cubicBezTo>
                    <a:pt x="29" y="206"/>
                    <a:pt x="29" y="207"/>
                    <a:pt x="29" y="208"/>
                  </a:cubicBezTo>
                  <a:close/>
                  <a:moveTo>
                    <a:pt x="51" y="211"/>
                  </a:moveTo>
                  <a:cubicBezTo>
                    <a:pt x="51" y="211"/>
                    <a:pt x="52" y="211"/>
                    <a:pt x="52" y="211"/>
                  </a:cubicBezTo>
                  <a:cubicBezTo>
                    <a:pt x="52" y="212"/>
                    <a:pt x="53" y="212"/>
                    <a:pt x="53" y="212"/>
                  </a:cubicBezTo>
                  <a:cubicBezTo>
                    <a:pt x="53" y="210"/>
                    <a:pt x="53" y="209"/>
                    <a:pt x="54" y="208"/>
                  </a:cubicBezTo>
                  <a:cubicBezTo>
                    <a:pt x="55" y="208"/>
                    <a:pt x="55" y="207"/>
                    <a:pt x="56" y="206"/>
                  </a:cubicBezTo>
                  <a:cubicBezTo>
                    <a:pt x="56" y="206"/>
                    <a:pt x="55" y="206"/>
                    <a:pt x="55" y="205"/>
                  </a:cubicBezTo>
                  <a:cubicBezTo>
                    <a:pt x="54" y="207"/>
                    <a:pt x="54" y="207"/>
                    <a:pt x="53" y="208"/>
                  </a:cubicBezTo>
                  <a:cubicBezTo>
                    <a:pt x="52" y="209"/>
                    <a:pt x="52" y="210"/>
                    <a:pt x="51" y="211"/>
                  </a:cubicBezTo>
                  <a:close/>
                  <a:moveTo>
                    <a:pt x="34" y="207"/>
                  </a:moveTo>
                  <a:cubicBezTo>
                    <a:pt x="34" y="206"/>
                    <a:pt x="35" y="206"/>
                    <a:pt x="36" y="206"/>
                  </a:cubicBezTo>
                  <a:cubicBezTo>
                    <a:pt x="38" y="206"/>
                    <a:pt x="38" y="206"/>
                    <a:pt x="39" y="205"/>
                  </a:cubicBezTo>
                  <a:cubicBezTo>
                    <a:pt x="38" y="204"/>
                    <a:pt x="37" y="204"/>
                    <a:pt x="36" y="205"/>
                  </a:cubicBezTo>
                  <a:cubicBezTo>
                    <a:pt x="35" y="205"/>
                    <a:pt x="34" y="206"/>
                    <a:pt x="34" y="207"/>
                  </a:cubicBezTo>
                  <a:close/>
                  <a:moveTo>
                    <a:pt x="48" y="205"/>
                  </a:moveTo>
                  <a:cubicBezTo>
                    <a:pt x="48" y="205"/>
                    <a:pt x="47" y="205"/>
                    <a:pt x="47" y="205"/>
                  </a:cubicBezTo>
                  <a:cubicBezTo>
                    <a:pt x="46" y="205"/>
                    <a:pt x="46" y="205"/>
                    <a:pt x="45" y="204"/>
                  </a:cubicBezTo>
                  <a:cubicBezTo>
                    <a:pt x="45" y="204"/>
                    <a:pt x="44" y="204"/>
                    <a:pt x="44" y="204"/>
                  </a:cubicBezTo>
                  <a:cubicBezTo>
                    <a:pt x="43" y="205"/>
                    <a:pt x="43" y="205"/>
                    <a:pt x="43" y="205"/>
                  </a:cubicBezTo>
                  <a:cubicBezTo>
                    <a:pt x="43" y="206"/>
                    <a:pt x="44" y="206"/>
                    <a:pt x="44" y="206"/>
                  </a:cubicBezTo>
                  <a:cubicBezTo>
                    <a:pt x="45" y="206"/>
                    <a:pt x="45" y="206"/>
                    <a:pt x="46" y="206"/>
                  </a:cubicBezTo>
                  <a:cubicBezTo>
                    <a:pt x="46" y="206"/>
                    <a:pt x="47" y="206"/>
                    <a:pt x="47" y="206"/>
                  </a:cubicBezTo>
                  <a:cubicBezTo>
                    <a:pt x="48" y="206"/>
                    <a:pt x="48" y="206"/>
                    <a:pt x="48" y="205"/>
                  </a:cubicBezTo>
                  <a:close/>
                  <a:moveTo>
                    <a:pt x="48" y="206"/>
                  </a:moveTo>
                  <a:cubicBezTo>
                    <a:pt x="48" y="206"/>
                    <a:pt x="49" y="207"/>
                    <a:pt x="49" y="207"/>
                  </a:cubicBezTo>
                  <a:cubicBezTo>
                    <a:pt x="50" y="206"/>
                    <a:pt x="50" y="206"/>
                    <a:pt x="50" y="206"/>
                  </a:cubicBezTo>
                  <a:cubicBezTo>
                    <a:pt x="51" y="206"/>
                    <a:pt x="51" y="205"/>
                    <a:pt x="51" y="205"/>
                  </a:cubicBezTo>
                  <a:cubicBezTo>
                    <a:pt x="51" y="205"/>
                    <a:pt x="51" y="204"/>
                    <a:pt x="51" y="204"/>
                  </a:cubicBezTo>
                  <a:cubicBezTo>
                    <a:pt x="51" y="205"/>
                    <a:pt x="50" y="205"/>
                    <a:pt x="49" y="205"/>
                  </a:cubicBezTo>
                  <a:cubicBezTo>
                    <a:pt x="48" y="205"/>
                    <a:pt x="48" y="205"/>
                    <a:pt x="48" y="206"/>
                  </a:cubicBezTo>
                  <a:close/>
                  <a:moveTo>
                    <a:pt x="28" y="200"/>
                  </a:moveTo>
                  <a:cubicBezTo>
                    <a:pt x="27" y="201"/>
                    <a:pt x="28" y="201"/>
                    <a:pt x="28" y="201"/>
                  </a:cubicBezTo>
                  <a:cubicBezTo>
                    <a:pt x="28" y="202"/>
                    <a:pt x="28" y="202"/>
                    <a:pt x="28" y="202"/>
                  </a:cubicBezTo>
                  <a:cubicBezTo>
                    <a:pt x="30" y="202"/>
                    <a:pt x="31" y="201"/>
                    <a:pt x="32" y="201"/>
                  </a:cubicBezTo>
                  <a:cubicBezTo>
                    <a:pt x="33" y="200"/>
                    <a:pt x="34" y="199"/>
                    <a:pt x="34" y="198"/>
                  </a:cubicBezTo>
                  <a:cubicBezTo>
                    <a:pt x="33" y="198"/>
                    <a:pt x="32" y="198"/>
                    <a:pt x="32" y="198"/>
                  </a:cubicBezTo>
                  <a:cubicBezTo>
                    <a:pt x="32" y="199"/>
                    <a:pt x="31" y="199"/>
                    <a:pt x="31" y="199"/>
                  </a:cubicBezTo>
                  <a:cubicBezTo>
                    <a:pt x="30" y="199"/>
                    <a:pt x="30" y="200"/>
                    <a:pt x="29" y="200"/>
                  </a:cubicBezTo>
                  <a:cubicBezTo>
                    <a:pt x="29" y="200"/>
                    <a:pt x="28" y="200"/>
                    <a:pt x="28" y="200"/>
                  </a:cubicBezTo>
                  <a:close/>
                  <a:moveTo>
                    <a:pt x="52" y="182"/>
                  </a:moveTo>
                  <a:cubicBezTo>
                    <a:pt x="52" y="181"/>
                    <a:pt x="53" y="180"/>
                    <a:pt x="52" y="180"/>
                  </a:cubicBezTo>
                  <a:lnTo>
                    <a:pt x="51" y="180"/>
                  </a:lnTo>
                  <a:cubicBezTo>
                    <a:pt x="51" y="180"/>
                    <a:pt x="51" y="181"/>
                    <a:pt x="51" y="181"/>
                  </a:cubicBezTo>
                  <a:cubicBezTo>
                    <a:pt x="51" y="181"/>
                    <a:pt x="52" y="182"/>
                    <a:pt x="52" y="182"/>
                  </a:cubicBezTo>
                  <a:close/>
                  <a:moveTo>
                    <a:pt x="59" y="176"/>
                  </a:moveTo>
                  <a:cubicBezTo>
                    <a:pt x="60" y="177"/>
                    <a:pt x="61" y="176"/>
                    <a:pt x="61" y="176"/>
                  </a:cubicBezTo>
                  <a:cubicBezTo>
                    <a:pt x="61" y="176"/>
                    <a:pt x="61" y="176"/>
                    <a:pt x="60" y="175"/>
                  </a:cubicBezTo>
                  <a:cubicBezTo>
                    <a:pt x="60" y="175"/>
                    <a:pt x="60" y="175"/>
                    <a:pt x="59" y="175"/>
                  </a:cubicBezTo>
                  <a:lnTo>
                    <a:pt x="59" y="176"/>
                  </a:lnTo>
                  <a:close/>
                  <a:moveTo>
                    <a:pt x="53" y="175"/>
                  </a:moveTo>
                  <a:cubicBezTo>
                    <a:pt x="53" y="174"/>
                    <a:pt x="53" y="174"/>
                    <a:pt x="52" y="174"/>
                  </a:cubicBezTo>
                  <a:cubicBezTo>
                    <a:pt x="52" y="173"/>
                    <a:pt x="52" y="173"/>
                    <a:pt x="52" y="172"/>
                  </a:cubicBezTo>
                  <a:lnTo>
                    <a:pt x="51" y="172"/>
                  </a:lnTo>
                  <a:cubicBezTo>
                    <a:pt x="51" y="173"/>
                    <a:pt x="51" y="174"/>
                    <a:pt x="51" y="174"/>
                  </a:cubicBezTo>
                  <a:cubicBezTo>
                    <a:pt x="51" y="175"/>
                    <a:pt x="52" y="175"/>
                    <a:pt x="53" y="175"/>
                  </a:cubicBezTo>
                  <a:close/>
                  <a:moveTo>
                    <a:pt x="42" y="170"/>
                  </a:moveTo>
                  <a:cubicBezTo>
                    <a:pt x="42" y="170"/>
                    <a:pt x="42" y="170"/>
                    <a:pt x="43" y="169"/>
                  </a:cubicBezTo>
                  <a:cubicBezTo>
                    <a:pt x="43" y="169"/>
                    <a:pt x="43" y="169"/>
                    <a:pt x="43" y="168"/>
                  </a:cubicBezTo>
                  <a:cubicBezTo>
                    <a:pt x="43" y="168"/>
                    <a:pt x="42" y="168"/>
                    <a:pt x="42" y="168"/>
                  </a:cubicBezTo>
                  <a:cubicBezTo>
                    <a:pt x="42" y="168"/>
                    <a:pt x="42" y="168"/>
                    <a:pt x="42" y="168"/>
                  </a:cubicBezTo>
                  <a:cubicBezTo>
                    <a:pt x="42" y="169"/>
                    <a:pt x="42" y="169"/>
                    <a:pt x="42" y="170"/>
                  </a:cubicBezTo>
                  <a:cubicBezTo>
                    <a:pt x="42" y="170"/>
                    <a:pt x="42" y="170"/>
                    <a:pt x="42" y="170"/>
                  </a:cubicBezTo>
                  <a:close/>
                  <a:moveTo>
                    <a:pt x="37" y="166"/>
                  </a:moveTo>
                  <a:cubicBezTo>
                    <a:pt x="37" y="167"/>
                    <a:pt x="37" y="167"/>
                    <a:pt x="38" y="167"/>
                  </a:cubicBezTo>
                  <a:cubicBezTo>
                    <a:pt x="38" y="167"/>
                    <a:pt x="38" y="167"/>
                    <a:pt x="39" y="167"/>
                  </a:cubicBezTo>
                  <a:cubicBezTo>
                    <a:pt x="39" y="168"/>
                    <a:pt x="39" y="168"/>
                    <a:pt x="40" y="167"/>
                  </a:cubicBezTo>
                  <a:cubicBezTo>
                    <a:pt x="40" y="167"/>
                    <a:pt x="40" y="167"/>
                    <a:pt x="40" y="167"/>
                  </a:cubicBezTo>
                  <a:cubicBezTo>
                    <a:pt x="39" y="166"/>
                    <a:pt x="38" y="166"/>
                    <a:pt x="37" y="166"/>
                  </a:cubicBezTo>
                  <a:close/>
                  <a:moveTo>
                    <a:pt x="55" y="162"/>
                  </a:moveTo>
                  <a:cubicBezTo>
                    <a:pt x="55" y="163"/>
                    <a:pt x="56" y="164"/>
                    <a:pt x="57" y="164"/>
                  </a:cubicBezTo>
                  <a:cubicBezTo>
                    <a:pt x="57" y="164"/>
                    <a:pt x="57" y="163"/>
                    <a:pt x="57" y="163"/>
                  </a:cubicBezTo>
                  <a:cubicBezTo>
                    <a:pt x="57" y="163"/>
                    <a:pt x="57" y="163"/>
                    <a:pt x="57" y="162"/>
                  </a:cubicBezTo>
                  <a:cubicBezTo>
                    <a:pt x="57" y="162"/>
                    <a:pt x="56" y="162"/>
                    <a:pt x="55" y="162"/>
                  </a:cubicBezTo>
                  <a:close/>
                  <a:moveTo>
                    <a:pt x="49" y="160"/>
                  </a:moveTo>
                  <a:cubicBezTo>
                    <a:pt x="49" y="159"/>
                    <a:pt x="49" y="159"/>
                    <a:pt x="48" y="158"/>
                  </a:cubicBezTo>
                  <a:cubicBezTo>
                    <a:pt x="48" y="159"/>
                    <a:pt x="48" y="159"/>
                    <a:pt x="48" y="159"/>
                  </a:cubicBezTo>
                  <a:cubicBezTo>
                    <a:pt x="48" y="159"/>
                    <a:pt x="48" y="160"/>
                    <a:pt x="48" y="160"/>
                  </a:cubicBezTo>
                  <a:lnTo>
                    <a:pt x="49" y="160"/>
                  </a:lnTo>
                  <a:close/>
                  <a:moveTo>
                    <a:pt x="41" y="158"/>
                  </a:moveTo>
                  <a:cubicBezTo>
                    <a:pt x="42" y="157"/>
                    <a:pt x="42" y="157"/>
                    <a:pt x="41" y="157"/>
                  </a:cubicBezTo>
                  <a:cubicBezTo>
                    <a:pt x="41" y="156"/>
                    <a:pt x="41" y="156"/>
                    <a:pt x="40" y="156"/>
                  </a:cubicBezTo>
                  <a:cubicBezTo>
                    <a:pt x="40" y="156"/>
                    <a:pt x="40" y="156"/>
                    <a:pt x="40" y="157"/>
                  </a:cubicBezTo>
                  <a:cubicBezTo>
                    <a:pt x="40" y="157"/>
                    <a:pt x="41" y="158"/>
                    <a:pt x="41" y="158"/>
                  </a:cubicBezTo>
                  <a:close/>
                  <a:moveTo>
                    <a:pt x="43" y="152"/>
                  </a:moveTo>
                  <a:cubicBezTo>
                    <a:pt x="44" y="151"/>
                    <a:pt x="44" y="151"/>
                    <a:pt x="44" y="151"/>
                  </a:cubicBezTo>
                  <a:cubicBezTo>
                    <a:pt x="44" y="151"/>
                    <a:pt x="44" y="151"/>
                    <a:pt x="43" y="150"/>
                  </a:cubicBezTo>
                  <a:lnTo>
                    <a:pt x="42" y="150"/>
                  </a:lnTo>
                  <a:cubicBezTo>
                    <a:pt x="42" y="151"/>
                    <a:pt x="42" y="152"/>
                    <a:pt x="43" y="152"/>
                  </a:cubicBezTo>
                  <a:close/>
                  <a:moveTo>
                    <a:pt x="49" y="149"/>
                  </a:moveTo>
                  <a:cubicBezTo>
                    <a:pt x="50" y="151"/>
                    <a:pt x="51" y="152"/>
                    <a:pt x="52" y="151"/>
                  </a:cubicBezTo>
                  <a:cubicBezTo>
                    <a:pt x="54" y="151"/>
                    <a:pt x="54" y="149"/>
                    <a:pt x="54" y="147"/>
                  </a:cubicBezTo>
                  <a:cubicBezTo>
                    <a:pt x="53" y="146"/>
                    <a:pt x="53" y="146"/>
                    <a:pt x="52" y="146"/>
                  </a:cubicBezTo>
                  <a:cubicBezTo>
                    <a:pt x="52" y="146"/>
                    <a:pt x="51" y="146"/>
                    <a:pt x="51" y="146"/>
                  </a:cubicBezTo>
                  <a:cubicBezTo>
                    <a:pt x="51" y="147"/>
                    <a:pt x="50" y="147"/>
                    <a:pt x="50" y="148"/>
                  </a:cubicBezTo>
                  <a:cubicBezTo>
                    <a:pt x="49" y="148"/>
                    <a:pt x="49" y="149"/>
                    <a:pt x="49" y="149"/>
                  </a:cubicBezTo>
                  <a:close/>
                  <a:moveTo>
                    <a:pt x="55" y="142"/>
                  </a:moveTo>
                  <a:cubicBezTo>
                    <a:pt x="55" y="143"/>
                    <a:pt x="55" y="143"/>
                    <a:pt x="56" y="143"/>
                  </a:cubicBezTo>
                  <a:lnTo>
                    <a:pt x="56" y="141"/>
                  </a:lnTo>
                  <a:cubicBezTo>
                    <a:pt x="55" y="141"/>
                    <a:pt x="55" y="141"/>
                    <a:pt x="55" y="142"/>
                  </a:cubicBezTo>
                  <a:close/>
                  <a:moveTo>
                    <a:pt x="62" y="135"/>
                  </a:moveTo>
                  <a:lnTo>
                    <a:pt x="61" y="135"/>
                  </a:lnTo>
                  <a:cubicBezTo>
                    <a:pt x="61" y="136"/>
                    <a:pt x="61" y="136"/>
                    <a:pt x="61" y="136"/>
                  </a:cubicBezTo>
                  <a:cubicBezTo>
                    <a:pt x="61" y="137"/>
                    <a:pt x="61" y="137"/>
                    <a:pt x="62" y="137"/>
                  </a:cubicBezTo>
                  <a:lnTo>
                    <a:pt x="62" y="135"/>
                  </a:lnTo>
                  <a:close/>
                  <a:moveTo>
                    <a:pt x="79" y="131"/>
                  </a:moveTo>
                  <a:cubicBezTo>
                    <a:pt x="80" y="131"/>
                    <a:pt x="81" y="131"/>
                    <a:pt x="81" y="131"/>
                  </a:cubicBezTo>
                  <a:lnTo>
                    <a:pt x="81" y="129"/>
                  </a:lnTo>
                  <a:cubicBezTo>
                    <a:pt x="81" y="129"/>
                    <a:pt x="80" y="129"/>
                    <a:pt x="80" y="129"/>
                  </a:cubicBezTo>
                  <a:cubicBezTo>
                    <a:pt x="80" y="130"/>
                    <a:pt x="80" y="130"/>
                    <a:pt x="79" y="131"/>
                  </a:cubicBezTo>
                  <a:close/>
                  <a:moveTo>
                    <a:pt x="83" y="128"/>
                  </a:moveTo>
                  <a:cubicBezTo>
                    <a:pt x="83" y="128"/>
                    <a:pt x="83" y="127"/>
                    <a:pt x="84" y="127"/>
                  </a:cubicBezTo>
                  <a:cubicBezTo>
                    <a:pt x="84" y="127"/>
                    <a:pt x="84" y="127"/>
                    <a:pt x="84" y="126"/>
                  </a:cubicBezTo>
                  <a:lnTo>
                    <a:pt x="82" y="126"/>
                  </a:lnTo>
                  <a:cubicBezTo>
                    <a:pt x="82" y="127"/>
                    <a:pt x="83" y="128"/>
                    <a:pt x="83" y="128"/>
                  </a:cubicBezTo>
                  <a:close/>
                  <a:moveTo>
                    <a:pt x="85" y="120"/>
                  </a:moveTo>
                  <a:cubicBezTo>
                    <a:pt x="85" y="119"/>
                    <a:pt x="84" y="118"/>
                    <a:pt x="84" y="117"/>
                  </a:cubicBezTo>
                  <a:cubicBezTo>
                    <a:pt x="82" y="116"/>
                    <a:pt x="82" y="116"/>
                    <a:pt x="81" y="117"/>
                  </a:cubicBezTo>
                  <a:cubicBezTo>
                    <a:pt x="80" y="117"/>
                    <a:pt x="80" y="117"/>
                    <a:pt x="80" y="118"/>
                  </a:cubicBezTo>
                  <a:cubicBezTo>
                    <a:pt x="80" y="119"/>
                    <a:pt x="80" y="119"/>
                    <a:pt x="80" y="120"/>
                  </a:cubicBezTo>
                  <a:cubicBezTo>
                    <a:pt x="80" y="121"/>
                    <a:pt x="81" y="122"/>
                    <a:pt x="81" y="122"/>
                  </a:cubicBezTo>
                  <a:cubicBezTo>
                    <a:pt x="82" y="122"/>
                    <a:pt x="82" y="123"/>
                    <a:pt x="83" y="122"/>
                  </a:cubicBezTo>
                  <a:cubicBezTo>
                    <a:pt x="84" y="122"/>
                    <a:pt x="84" y="122"/>
                    <a:pt x="85" y="121"/>
                  </a:cubicBezTo>
                  <a:lnTo>
                    <a:pt x="85" y="120"/>
                  </a:lnTo>
                  <a:close/>
                  <a:moveTo>
                    <a:pt x="51" y="94"/>
                  </a:moveTo>
                  <a:cubicBezTo>
                    <a:pt x="52" y="94"/>
                    <a:pt x="52" y="93"/>
                    <a:pt x="52" y="93"/>
                  </a:cubicBezTo>
                  <a:cubicBezTo>
                    <a:pt x="52" y="93"/>
                    <a:pt x="52" y="92"/>
                    <a:pt x="52" y="92"/>
                  </a:cubicBezTo>
                  <a:cubicBezTo>
                    <a:pt x="52" y="92"/>
                    <a:pt x="51" y="92"/>
                    <a:pt x="51" y="92"/>
                  </a:cubicBezTo>
                  <a:cubicBezTo>
                    <a:pt x="51" y="92"/>
                    <a:pt x="51" y="93"/>
                    <a:pt x="51" y="93"/>
                  </a:cubicBezTo>
                  <a:cubicBezTo>
                    <a:pt x="51" y="93"/>
                    <a:pt x="51" y="93"/>
                    <a:pt x="51" y="94"/>
                  </a:cubicBezTo>
                  <a:close/>
                  <a:moveTo>
                    <a:pt x="57" y="93"/>
                  </a:moveTo>
                  <a:lnTo>
                    <a:pt x="58" y="93"/>
                  </a:lnTo>
                  <a:cubicBezTo>
                    <a:pt x="58" y="92"/>
                    <a:pt x="58" y="92"/>
                    <a:pt x="58" y="92"/>
                  </a:cubicBezTo>
                  <a:cubicBezTo>
                    <a:pt x="58" y="91"/>
                    <a:pt x="57" y="91"/>
                    <a:pt x="57" y="91"/>
                  </a:cubicBezTo>
                  <a:lnTo>
                    <a:pt x="57" y="93"/>
                  </a:lnTo>
                  <a:close/>
                  <a:moveTo>
                    <a:pt x="43" y="90"/>
                  </a:moveTo>
                  <a:lnTo>
                    <a:pt x="45" y="90"/>
                  </a:lnTo>
                  <a:cubicBezTo>
                    <a:pt x="45" y="88"/>
                    <a:pt x="44" y="88"/>
                    <a:pt x="43" y="88"/>
                  </a:cubicBezTo>
                  <a:lnTo>
                    <a:pt x="43" y="90"/>
                  </a:lnTo>
                  <a:close/>
                  <a:moveTo>
                    <a:pt x="60" y="81"/>
                  </a:moveTo>
                  <a:cubicBezTo>
                    <a:pt x="61" y="81"/>
                    <a:pt x="62" y="81"/>
                    <a:pt x="62" y="80"/>
                  </a:cubicBezTo>
                  <a:cubicBezTo>
                    <a:pt x="62" y="79"/>
                    <a:pt x="62" y="79"/>
                    <a:pt x="60" y="79"/>
                  </a:cubicBezTo>
                  <a:cubicBezTo>
                    <a:pt x="60" y="79"/>
                    <a:pt x="60" y="79"/>
                    <a:pt x="60" y="80"/>
                  </a:cubicBezTo>
                  <a:cubicBezTo>
                    <a:pt x="60" y="80"/>
                    <a:pt x="60" y="80"/>
                    <a:pt x="60" y="81"/>
                  </a:cubicBezTo>
                  <a:close/>
                  <a:moveTo>
                    <a:pt x="48" y="78"/>
                  </a:moveTo>
                  <a:cubicBezTo>
                    <a:pt x="48" y="78"/>
                    <a:pt x="48" y="78"/>
                    <a:pt x="48" y="79"/>
                  </a:cubicBezTo>
                  <a:cubicBezTo>
                    <a:pt x="48" y="79"/>
                    <a:pt x="48" y="79"/>
                    <a:pt x="49" y="79"/>
                  </a:cubicBezTo>
                  <a:cubicBezTo>
                    <a:pt x="49" y="79"/>
                    <a:pt x="50" y="79"/>
                    <a:pt x="50" y="78"/>
                  </a:cubicBezTo>
                  <a:cubicBezTo>
                    <a:pt x="49" y="78"/>
                    <a:pt x="49" y="78"/>
                    <a:pt x="49" y="77"/>
                  </a:cubicBezTo>
                  <a:cubicBezTo>
                    <a:pt x="49" y="77"/>
                    <a:pt x="49" y="77"/>
                    <a:pt x="48" y="77"/>
                  </a:cubicBezTo>
                  <a:cubicBezTo>
                    <a:pt x="48" y="77"/>
                    <a:pt x="48" y="77"/>
                    <a:pt x="48" y="78"/>
                  </a:cubicBezTo>
                  <a:close/>
                  <a:moveTo>
                    <a:pt x="53" y="76"/>
                  </a:moveTo>
                  <a:cubicBezTo>
                    <a:pt x="54" y="75"/>
                    <a:pt x="53" y="75"/>
                    <a:pt x="52" y="75"/>
                  </a:cubicBezTo>
                  <a:cubicBezTo>
                    <a:pt x="52" y="76"/>
                    <a:pt x="52" y="76"/>
                    <a:pt x="52" y="76"/>
                  </a:cubicBezTo>
                  <a:cubicBezTo>
                    <a:pt x="52" y="76"/>
                    <a:pt x="53" y="76"/>
                    <a:pt x="53" y="76"/>
                  </a:cubicBezTo>
                  <a:close/>
                  <a:moveTo>
                    <a:pt x="46" y="76"/>
                  </a:moveTo>
                  <a:cubicBezTo>
                    <a:pt x="46" y="76"/>
                    <a:pt x="46" y="76"/>
                    <a:pt x="46" y="76"/>
                  </a:cubicBezTo>
                  <a:cubicBezTo>
                    <a:pt x="46" y="76"/>
                    <a:pt x="47" y="76"/>
                    <a:pt x="47" y="76"/>
                  </a:cubicBezTo>
                  <a:lnTo>
                    <a:pt x="48" y="75"/>
                  </a:lnTo>
                  <a:cubicBezTo>
                    <a:pt x="46" y="75"/>
                    <a:pt x="46" y="75"/>
                    <a:pt x="46" y="76"/>
                  </a:cubicBezTo>
                  <a:close/>
                  <a:moveTo>
                    <a:pt x="57" y="53"/>
                  </a:moveTo>
                  <a:cubicBezTo>
                    <a:pt x="57" y="53"/>
                    <a:pt x="58" y="53"/>
                    <a:pt x="58" y="52"/>
                  </a:cubicBezTo>
                  <a:cubicBezTo>
                    <a:pt x="59" y="52"/>
                    <a:pt x="59" y="52"/>
                    <a:pt x="59" y="51"/>
                  </a:cubicBezTo>
                  <a:cubicBezTo>
                    <a:pt x="58" y="51"/>
                    <a:pt x="58" y="51"/>
                    <a:pt x="57" y="52"/>
                  </a:cubicBezTo>
                  <a:cubicBezTo>
                    <a:pt x="56" y="52"/>
                    <a:pt x="56" y="53"/>
                    <a:pt x="57" y="53"/>
                  </a:cubicBezTo>
                  <a:close/>
                  <a:moveTo>
                    <a:pt x="99" y="52"/>
                  </a:moveTo>
                  <a:cubicBezTo>
                    <a:pt x="99" y="52"/>
                    <a:pt x="100" y="51"/>
                    <a:pt x="100" y="51"/>
                  </a:cubicBezTo>
                  <a:cubicBezTo>
                    <a:pt x="100" y="50"/>
                    <a:pt x="100" y="50"/>
                    <a:pt x="99" y="50"/>
                  </a:cubicBezTo>
                  <a:cubicBezTo>
                    <a:pt x="99" y="50"/>
                    <a:pt x="99" y="50"/>
                    <a:pt x="98" y="50"/>
                  </a:cubicBezTo>
                  <a:cubicBezTo>
                    <a:pt x="98" y="50"/>
                    <a:pt x="98" y="50"/>
                    <a:pt x="98" y="49"/>
                  </a:cubicBezTo>
                  <a:cubicBezTo>
                    <a:pt x="98" y="49"/>
                    <a:pt x="98" y="49"/>
                    <a:pt x="97" y="48"/>
                  </a:cubicBezTo>
                  <a:cubicBezTo>
                    <a:pt x="97" y="48"/>
                    <a:pt x="97" y="48"/>
                    <a:pt x="96" y="48"/>
                  </a:cubicBezTo>
                  <a:cubicBezTo>
                    <a:pt x="97" y="49"/>
                    <a:pt x="97" y="50"/>
                    <a:pt x="98" y="50"/>
                  </a:cubicBezTo>
                  <a:cubicBezTo>
                    <a:pt x="98" y="51"/>
                    <a:pt x="98" y="52"/>
                    <a:pt x="99" y="52"/>
                  </a:cubicBezTo>
                  <a:close/>
                  <a:moveTo>
                    <a:pt x="87" y="45"/>
                  </a:moveTo>
                  <a:cubicBezTo>
                    <a:pt x="88" y="45"/>
                    <a:pt x="88" y="45"/>
                    <a:pt x="88" y="46"/>
                  </a:cubicBezTo>
                  <a:cubicBezTo>
                    <a:pt x="89" y="46"/>
                    <a:pt x="89" y="47"/>
                    <a:pt x="89" y="47"/>
                  </a:cubicBezTo>
                  <a:cubicBezTo>
                    <a:pt x="90" y="48"/>
                    <a:pt x="90" y="48"/>
                    <a:pt x="90" y="48"/>
                  </a:cubicBezTo>
                  <a:cubicBezTo>
                    <a:pt x="91" y="49"/>
                    <a:pt x="91" y="49"/>
                    <a:pt x="92" y="48"/>
                  </a:cubicBezTo>
                  <a:cubicBezTo>
                    <a:pt x="91" y="48"/>
                    <a:pt x="91" y="47"/>
                    <a:pt x="90" y="47"/>
                  </a:cubicBezTo>
                  <a:cubicBezTo>
                    <a:pt x="90" y="46"/>
                    <a:pt x="90" y="46"/>
                    <a:pt x="89" y="45"/>
                  </a:cubicBezTo>
                  <a:cubicBezTo>
                    <a:pt x="90" y="44"/>
                    <a:pt x="90" y="44"/>
                    <a:pt x="90" y="44"/>
                  </a:cubicBezTo>
                  <a:cubicBezTo>
                    <a:pt x="90" y="44"/>
                    <a:pt x="91" y="44"/>
                    <a:pt x="91" y="43"/>
                  </a:cubicBezTo>
                  <a:cubicBezTo>
                    <a:pt x="91" y="44"/>
                    <a:pt x="91" y="45"/>
                    <a:pt x="91" y="45"/>
                  </a:cubicBezTo>
                  <a:cubicBezTo>
                    <a:pt x="91" y="45"/>
                    <a:pt x="91" y="46"/>
                    <a:pt x="92" y="46"/>
                  </a:cubicBezTo>
                  <a:cubicBezTo>
                    <a:pt x="92" y="45"/>
                    <a:pt x="92" y="44"/>
                    <a:pt x="92" y="44"/>
                  </a:cubicBezTo>
                  <a:cubicBezTo>
                    <a:pt x="92" y="44"/>
                    <a:pt x="93" y="44"/>
                    <a:pt x="94" y="45"/>
                  </a:cubicBezTo>
                  <a:cubicBezTo>
                    <a:pt x="94" y="44"/>
                    <a:pt x="94" y="44"/>
                    <a:pt x="94" y="44"/>
                  </a:cubicBezTo>
                  <a:cubicBezTo>
                    <a:pt x="94" y="44"/>
                    <a:pt x="94" y="44"/>
                    <a:pt x="94" y="44"/>
                  </a:cubicBezTo>
                  <a:cubicBezTo>
                    <a:pt x="94" y="43"/>
                    <a:pt x="94" y="43"/>
                    <a:pt x="94" y="43"/>
                  </a:cubicBezTo>
                  <a:cubicBezTo>
                    <a:pt x="93" y="42"/>
                    <a:pt x="93" y="42"/>
                    <a:pt x="93" y="42"/>
                  </a:cubicBezTo>
                  <a:cubicBezTo>
                    <a:pt x="93" y="42"/>
                    <a:pt x="93" y="42"/>
                    <a:pt x="92" y="41"/>
                  </a:cubicBezTo>
                  <a:cubicBezTo>
                    <a:pt x="92" y="41"/>
                    <a:pt x="92" y="41"/>
                    <a:pt x="93" y="40"/>
                  </a:cubicBezTo>
                  <a:cubicBezTo>
                    <a:pt x="92" y="40"/>
                    <a:pt x="91" y="39"/>
                    <a:pt x="89" y="39"/>
                  </a:cubicBezTo>
                  <a:cubicBezTo>
                    <a:pt x="89" y="40"/>
                    <a:pt x="89" y="40"/>
                    <a:pt x="89" y="41"/>
                  </a:cubicBezTo>
                  <a:cubicBezTo>
                    <a:pt x="89" y="41"/>
                    <a:pt x="88" y="41"/>
                    <a:pt x="88" y="41"/>
                  </a:cubicBezTo>
                  <a:cubicBezTo>
                    <a:pt x="87" y="41"/>
                    <a:pt x="87" y="41"/>
                    <a:pt x="87" y="41"/>
                  </a:cubicBezTo>
                  <a:cubicBezTo>
                    <a:pt x="86" y="41"/>
                    <a:pt x="86" y="41"/>
                    <a:pt x="86" y="40"/>
                  </a:cubicBezTo>
                  <a:cubicBezTo>
                    <a:pt x="86" y="41"/>
                    <a:pt x="86" y="41"/>
                    <a:pt x="86" y="41"/>
                  </a:cubicBezTo>
                  <a:cubicBezTo>
                    <a:pt x="86" y="41"/>
                    <a:pt x="86" y="42"/>
                    <a:pt x="86" y="42"/>
                  </a:cubicBezTo>
                  <a:cubicBezTo>
                    <a:pt x="86" y="42"/>
                    <a:pt x="87" y="42"/>
                    <a:pt x="87" y="42"/>
                  </a:cubicBezTo>
                  <a:cubicBezTo>
                    <a:pt x="87" y="42"/>
                    <a:pt x="87" y="43"/>
                    <a:pt x="87" y="43"/>
                  </a:cubicBezTo>
                  <a:cubicBezTo>
                    <a:pt x="88" y="43"/>
                    <a:pt x="88" y="43"/>
                    <a:pt x="88" y="42"/>
                  </a:cubicBezTo>
                  <a:cubicBezTo>
                    <a:pt x="89" y="42"/>
                    <a:pt x="89" y="42"/>
                    <a:pt x="89" y="43"/>
                  </a:cubicBezTo>
                  <a:cubicBezTo>
                    <a:pt x="89" y="43"/>
                    <a:pt x="89" y="44"/>
                    <a:pt x="88" y="44"/>
                  </a:cubicBezTo>
                  <a:cubicBezTo>
                    <a:pt x="88" y="44"/>
                    <a:pt x="88" y="45"/>
                    <a:pt x="87" y="45"/>
                  </a:cubicBezTo>
                  <a:close/>
                  <a:moveTo>
                    <a:pt x="21" y="21"/>
                  </a:moveTo>
                  <a:cubicBezTo>
                    <a:pt x="21" y="20"/>
                    <a:pt x="20" y="20"/>
                    <a:pt x="19" y="20"/>
                  </a:cubicBezTo>
                  <a:cubicBezTo>
                    <a:pt x="19" y="21"/>
                    <a:pt x="19" y="21"/>
                    <a:pt x="20" y="21"/>
                  </a:cubicBezTo>
                  <a:cubicBezTo>
                    <a:pt x="20" y="22"/>
                    <a:pt x="20" y="22"/>
                    <a:pt x="21" y="21"/>
                  </a:cubicBezTo>
                  <a:close/>
                  <a:moveTo>
                    <a:pt x="68" y="7"/>
                  </a:moveTo>
                  <a:cubicBezTo>
                    <a:pt x="68" y="7"/>
                    <a:pt x="68" y="7"/>
                    <a:pt x="69" y="7"/>
                  </a:cubicBezTo>
                  <a:cubicBezTo>
                    <a:pt x="69" y="7"/>
                    <a:pt x="70" y="7"/>
                    <a:pt x="70" y="7"/>
                  </a:cubicBezTo>
                  <a:cubicBezTo>
                    <a:pt x="70" y="6"/>
                    <a:pt x="71" y="6"/>
                    <a:pt x="71" y="6"/>
                  </a:cubicBezTo>
                  <a:cubicBezTo>
                    <a:pt x="71" y="6"/>
                    <a:pt x="71" y="6"/>
                    <a:pt x="71" y="5"/>
                  </a:cubicBezTo>
                  <a:cubicBezTo>
                    <a:pt x="71" y="5"/>
                    <a:pt x="70" y="5"/>
                    <a:pt x="70" y="5"/>
                  </a:cubicBezTo>
                  <a:cubicBezTo>
                    <a:pt x="70" y="5"/>
                    <a:pt x="69" y="5"/>
                    <a:pt x="69" y="5"/>
                  </a:cubicBezTo>
                  <a:cubicBezTo>
                    <a:pt x="68" y="6"/>
                    <a:pt x="68" y="6"/>
                    <a:pt x="68" y="6"/>
                  </a:cubicBezTo>
                  <a:cubicBezTo>
                    <a:pt x="68" y="7"/>
                    <a:pt x="68" y="7"/>
                    <a:pt x="68" y="7"/>
                  </a:cubicBezTo>
                  <a:close/>
                  <a:moveTo>
                    <a:pt x="39" y="6"/>
                  </a:moveTo>
                  <a:cubicBezTo>
                    <a:pt x="39" y="6"/>
                    <a:pt x="39" y="6"/>
                    <a:pt x="38" y="5"/>
                  </a:cubicBezTo>
                  <a:cubicBezTo>
                    <a:pt x="38" y="5"/>
                    <a:pt x="37" y="5"/>
                    <a:pt x="37" y="5"/>
                  </a:cubicBezTo>
                  <a:cubicBezTo>
                    <a:pt x="37" y="6"/>
                    <a:pt x="38" y="6"/>
                    <a:pt x="38" y="6"/>
                  </a:cubicBezTo>
                  <a:cubicBezTo>
                    <a:pt x="38" y="6"/>
                    <a:pt x="39" y="7"/>
                    <a:pt x="39" y="6"/>
                  </a:cubicBezTo>
                  <a:close/>
                  <a:moveTo>
                    <a:pt x="92" y="9"/>
                  </a:moveTo>
                  <a:cubicBezTo>
                    <a:pt x="94" y="9"/>
                    <a:pt x="95" y="8"/>
                    <a:pt x="96" y="8"/>
                  </a:cubicBezTo>
                  <a:cubicBezTo>
                    <a:pt x="97" y="7"/>
                    <a:pt x="98" y="7"/>
                    <a:pt x="99" y="6"/>
                  </a:cubicBezTo>
                  <a:cubicBezTo>
                    <a:pt x="98" y="5"/>
                    <a:pt x="98" y="5"/>
                    <a:pt x="97" y="5"/>
                  </a:cubicBezTo>
                  <a:cubicBezTo>
                    <a:pt x="96" y="5"/>
                    <a:pt x="96" y="5"/>
                    <a:pt x="95" y="6"/>
                  </a:cubicBezTo>
                  <a:cubicBezTo>
                    <a:pt x="95" y="6"/>
                    <a:pt x="94" y="6"/>
                    <a:pt x="93" y="7"/>
                  </a:cubicBezTo>
                  <a:cubicBezTo>
                    <a:pt x="93" y="8"/>
                    <a:pt x="93" y="8"/>
                    <a:pt x="92" y="9"/>
                  </a:cubicBezTo>
                  <a:close/>
                  <a:moveTo>
                    <a:pt x="24" y="7"/>
                  </a:moveTo>
                  <a:cubicBezTo>
                    <a:pt x="25" y="7"/>
                    <a:pt x="25" y="6"/>
                    <a:pt x="25" y="4"/>
                  </a:cubicBezTo>
                  <a:cubicBezTo>
                    <a:pt x="25" y="4"/>
                    <a:pt x="25" y="5"/>
                    <a:pt x="24" y="6"/>
                  </a:cubicBezTo>
                  <a:cubicBezTo>
                    <a:pt x="24" y="6"/>
                    <a:pt x="24" y="7"/>
                    <a:pt x="24" y="7"/>
                  </a:cubicBezTo>
                  <a:close/>
                  <a:moveTo>
                    <a:pt x="45" y="5"/>
                  </a:moveTo>
                  <a:cubicBezTo>
                    <a:pt x="46" y="5"/>
                    <a:pt x="46" y="5"/>
                    <a:pt x="47" y="5"/>
                  </a:cubicBezTo>
                  <a:cubicBezTo>
                    <a:pt x="47" y="5"/>
                    <a:pt x="48" y="4"/>
                    <a:pt x="48" y="4"/>
                  </a:cubicBezTo>
                  <a:cubicBezTo>
                    <a:pt x="48" y="4"/>
                    <a:pt x="47" y="4"/>
                    <a:pt x="47" y="4"/>
                  </a:cubicBezTo>
                  <a:lnTo>
                    <a:pt x="45" y="4"/>
                  </a:lnTo>
                  <a:lnTo>
                    <a:pt x="45" y="5"/>
                  </a:lnTo>
                  <a:close/>
                  <a:moveTo>
                    <a:pt x="68" y="4"/>
                  </a:moveTo>
                  <a:cubicBezTo>
                    <a:pt x="69" y="5"/>
                    <a:pt x="70" y="4"/>
                    <a:pt x="70" y="3"/>
                  </a:cubicBezTo>
                  <a:cubicBezTo>
                    <a:pt x="69" y="3"/>
                    <a:pt x="68" y="3"/>
                    <a:pt x="68" y="3"/>
                  </a:cubicBezTo>
                  <a:lnTo>
                    <a:pt x="68" y="4"/>
                  </a:lnTo>
                  <a:close/>
                  <a:moveTo>
                    <a:pt x="88" y="3"/>
                  </a:moveTo>
                  <a:cubicBezTo>
                    <a:pt x="88" y="2"/>
                    <a:pt x="88" y="2"/>
                    <a:pt x="89" y="2"/>
                  </a:cubicBezTo>
                  <a:cubicBezTo>
                    <a:pt x="89" y="2"/>
                    <a:pt x="89" y="1"/>
                    <a:pt x="89" y="1"/>
                  </a:cubicBezTo>
                  <a:lnTo>
                    <a:pt x="87" y="1"/>
                  </a:lnTo>
                  <a:cubicBezTo>
                    <a:pt x="87" y="2"/>
                    <a:pt x="88" y="3"/>
                    <a:pt x="88" y="3"/>
                  </a:cubicBezTo>
                  <a:close/>
                  <a:moveTo>
                    <a:pt x="76" y="2"/>
                  </a:moveTo>
                  <a:cubicBezTo>
                    <a:pt x="76" y="2"/>
                    <a:pt x="76" y="1"/>
                    <a:pt x="76" y="1"/>
                  </a:cubicBezTo>
                  <a:cubicBezTo>
                    <a:pt x="76" y="0"/>
                    <a:pt x="76" y="0"/>
                    <a:pt x="75" y="0"/>
                  </a:cubicBezTo>
                  <a:cubicBezTo>
                    <a:pt x="75" y="1"/>
                    <a:pt x="75" y="1"/>
                    <a:pt x="75" y="1"/>
                  </a:cubicBezTo>
                  <a:cubicBezTo>
                    <a:pt x="75" y="1"/>
                    <a:pt x="75" y="2"/>
                    <a:pt x="75" y="2"/>
                  </a:cubicBezTo>
                  <a:lnTo>
                    <a:pt x="76" y="2"/>
                  </a:lnTo>
                  <a:close/>
                  <a:moveTo>
                    <a:pt x="54" y="4"/>
                  </a:moveTo>
                  <a:cubicBezTo>
                    <a:pt x="53" y="4"/>
                    <a:pt x="52" y="4"/>
                    <a:pt x="52" y="4"/>
                  </a:cubicBezTo>
                  <a:cubicBezTo>
                    <a:pt x="51" y="4"/>
                    <a:pt x="50" y="4"/>
                    <a:pt x="50" y="5"/>
                  </a:cubicBezTo>
                  <a:cubicBezTo>
                    <a:pt x="50" y="5"/>
                    <a:pt x="51" y="5"/>
                    <a:pt x="52" y="5"/>
                  </a:cubicBezTo>
                  <a:cubicBezTo>
                    <a:pt x="53" y="5"/>
                    <a:pt x="54" y="5"/>
                    <a:pt x="55" y="5"/>
                  </a:cubicBezTo>
                  <a:cubicBezTo>
                    <a:pt x="55" y="6"/>
                    <a:pt x="55" y="6"/>
                    <a:pt x="55" y="6"/>
                  </a:cubicBezTo>
                  <a:cubicBezTo>
                    <a:pt x="54" y="7"/>
                    <a:pt x="54" y="7"/>
                    <a:pt x="54" y="7"/>
                  </a:cubicBezTo>
                  <a:cubicBezTo>
                    <a:pt x="54" y="7"/>
                    <a:pt x="54" y="7"/>
                    <a:pt x="54" y="7"/>
                  </a:cubicBezTo>
                  <a:cubicBezTo>
                    <a:pt x="53" y="7"/>
                    <a:pt x="53" y="7"/>
                    <a:pt x="53" y="8"/>
                  </a:cubicBezTo>
                  <a:cubicBezTo>
                    <a:pt x="54" y="8"/>
                    <a:pt x="54" y="8"/>
                    <a:pt x="54" y="8"/>
                  </a:cubicBezTo>
                  <a:cubicBezTo>
                    <a:pt x="55" y="8"/>
                    <a:pt x="55" y="7"/>
                    <a:pt x="55" y="7"/>
                  </a:cubicBezTo>
                  <a:cubicBezTo>
                    <a:pt x="55" y="6"/>
                    <a:pt x="56" y="6"/>
                    <a:pt x="56" y="6"/>
                  </a:cubicBezTo>
                  <a:cubicBezTo>
                    <a:pt x="56" y="5"/>
                    <a:pt x="57" y="5"/>
                    <a:pt x="57" y="5"/>
                  </a:cubicBezTo>
                  <a:cubicBezTo>
                    <a:pt x="58" y="5"/>
                    <a:pt x="58" y="5"/>
                    <a:pt x="59" y="6"/>
                  </a:cubicBezTo>
                  <a:cubicBezTo>
                    <a:pt x="59" y="6"/>
                    <a:pt x="59" y="7"/>
                    <a:pt x="59" y="7"/>
                  </a:cubicBezTo>
                  <a:cubicBezTo>
                    <a:pt x="60" y="7"/>
                    <a:pt x="60" y="7"/>
                    <a:pt x="61" y="6"/>
                  </a:cubicBezTo>
                  <a:cubicBezTo>
                    <a:pt x="61" y="6"/>
                    <a:pt x="61" y="6"/>
                    <a:pt x="62" y="6"/>
                  </a:cubicBezTo>
                  <a:cubicBezTo>
                    <a:pt x="62" y="5"/>
                    <a:pt x="62" y="4"/>
                    <a:pt x="61" y="4"/>
                  </a:cubicBezTo>
                  <a:cubicBezTo>
                    <a:pt x="60" y="3"/>
                    <a:pt x="60" y="2"/>
                    <a:pt x="59" y="2"/>
                  </a:cubicBezTo>
                  <a:cubicBezTo>
                    <a:pt x="58" y="2"/>
                    <a:pt x="58" y="2"/>
                    <a:pt x="58" y="3"/>
                  </a:cubicBezTo>
                  <a:cubicBezTo>
                    <a:pt x="58" y="3"/>
                    <a:pt x="57" y="4"/>
                    <a:pt x="57" y="4"/>
                  </a:cubicBezTo>
                  <a:cubicBezTo>
                    <a:pt x="56" y="4"/>
                    <a:pt x="56" y="3"/>
                    <a:pt x="55" y="2"/>
                  </a:cubicBezTo>
                  <a:cubicBezTo>
                    <a:pt x="55" y="1"/>
                    <a:pt x="55" y="0"/>
                    <a:pt x="55" y="0"/>
                  </a:cubicBezTo>
                  <a:cubicBezTo>
                    <a:pt x="56" y="0"/>
                    <a:pt x="56" y="0"/>
                    <a:pt x="57" y="0"/>
                  </a:cubicBezTo>
                  <a:cubicBezTo>
                    <a:pt x="57" y="0"/>
                    <a:pt x="58" y="0"/>
                    <a:pt x="58" y="0"/>
                  </a:cubicBezTo>
                  <a:cubicBezTo>
                    <a:pt x="59" y="1"/>
                    <a:pt x="59" y="1"/>
                    <a:pt x="60" y="0"/>
                  </a:cubicBezTo>
                  <a:cubicBezTo>
                    <a:pt x="60" y="0"/>
                    <a:pt x="61" y="0"/>
                    <a:pt x="61" y="0"/>
                  </a:cubicBezTo>
                  <a:cubicBezTo>
                    <a:pt x="61" y="1"/>
                    <a:pt x="61" y="2"/>
                    <a:pt x="62" y="2"/>
                  </a:cubicBezTo>
                  <a:cubicBezTo>
                    <a:pt x="62" y="2"/>
                    <a:pt x="63" y="3"/>
                    <a:pt x="63" y="3"/>
                  </a:cubicBezTo>
                  <a:cubicBezTo>
                    <a:pt x="64" y="3"/>
                    <a:pt x="64" y="3"/>
                    <a:pt x="64" y="2"/>
                  </a:cubicBezTo>
                  <a:cubicBezTo>
                    <a:pt x="64" y="2"/>
                    <a:pt x="64" y="2"/>
                    <a:pt x="64" y="1"/>
                  </a:cubicBezTo>
                  <a:cubicBezTo>
                    <a:pt x="64" y="1"/>
                    <a:pt x="64" y="1"/>
                    <a:pt x="64" y="0"/>
                  </a:cubicBezTo>
                  <a:cubicBezTo>
                    <a:pt x="65" y="0"/>
                    <a:pt x="65" y="0"/>
                    <a:pt x="66" y="0"/>
                  </a:cubicBezTo>
                  <a:cubicBezTo>
                    <a:pt x="66" y="1"/>
                    <a:pt x="66" y="2"/>
                    <a:pt x="66" y="2"/>
                  </a:cubicBezTo>
                  <a:cubicBezTo>
                    <a:pt x="66" y="3"/>
                    <a:pt x="65" y="3"/>
                    <a:pt x="65" y="3"/>
                  </a:cubicBezTo>
                  <a:cubicBezTo>
                    <a:pt x="64" y="4"/>
                    <a:pt x="64" y="4"/>
                    <a:pt x="64" y="5"/>
                  </a:cubicBezTo>
                  <a:cubicBezTo>
                    <a:pt x="64" y="5"/>
                    <a:pt x="64" y="5"/>
                    <a:pt x="64" y="6"/>
                  </a:cubicBezTo>
                  <a:cubicBezTo>
                    <a:pt x="64" y="6"/>
                    <a:pt x="65" y="5"/>
                    <a:pt x="65" y="5"/>
                  </a:cubicBezTo>
                  <a:cubicBezTo>
                    <a:pt x="66" y="4"/>
                    <a:pt x="66" y="4"/>
                    <a:pt x="66" y="3"/>
                  </a:cubicBezTo>
                  <a:cubicBezTo>
                    <a:pt x="67" y="2"/>
                    <a:pt x="67" y="2"/>
                    <a:pt x="68" y="1"/>
                  </a:cubicBezTo>
                  <a:cubicBezTo>
                    <a:pt x="68" y="1"/>
                    <a:pt x="68" y="0"/>
                    <a:pt x="68" y="0"/>
                  </a:cubicBezTo>
                  <a:cubicBezTo>
                    <a:pt x="68" y="0"/>
                    <a:pt x="69" y="0"/>
                    <a:pt x="69" y="0"/>
                  </a:cubicBezTo>
                  <a:cubicBezTo>
                    <a:pt x="70" y="0"/>
                    <a:pt x="70" y="0"/>
                    <a:pt x="70" y="0"/>
                  </a:cubicBezTo>
                  <a:cubicBezTo>
                    <a:pt x="71" y="1"/>
                    <a:pt x="71" y="1"/>
                    <a:pt x="71" y="1"/>
                  </a:cubicBezTo>
                  <a:cubicBezTo>
                    <a:pt x="71" y="1"/>
                    <a:pt x="72" y="1"/>
                    <a:pt x="72" y="1"/>
                  </a:cubicBezTo>
                  <a:cubicBezTo>
                    <a:pt x="73" y="1"/>
                    <a:pt x="73" y="2"/>
                    <a:pt x="72" y="2"/>
                  </a:cubicBezTo>
                  <a:cubicBezTo>
                    <a:pt x="72" y="2"/>
                    <a:pt x="72" y="3"/>
                    <a:pt x="72" y="3"/>
                  </a:cubicBezTo>
                  <a:cubicBezTo>
                    <a:pt x="72" y="3"/>
                    <a:pt x="72" y="4"/>
                    <a:pt x="72" y="4"/>
                  </a:cubicBezTo>
                  <a:cubicBezTo>
                    <a:pt x="72" y="4"/>
                    <a:pt x="72" y="4"/>
                    <a:pt x="73" y="4"/>
                  </a:cubicBezTo>
                  <a:cubicBezTo>
                    <a:pt x="73" y="4"/>
                    <a:pt x="74" y="3"/>
                    <a:pt x="74" y="2"/>
                  </a:cubicBezTo>
                  <a:cubicBezTo>
                    <a:pt x="74" y="1"/>
                    <a:pt x="74" y="1"/>
                    <a:pt x="74" y="0"/>
                  </a:cubicBezTo>
                  <a:cubicBezTo>
                    <a:pt x="75" y="0"/>
                    <a:pt x="77" y="0"/>
                    <a:pt x="78" y="0"/>
                  </a:cubicBezTo>
                  <a:cubicBezTo>
                    <a:pt x="80" y="0"/>
                    <a:pt x="81" y="0"/>
                    <a:pt x="83" y="0"/>
                  </a:cubicBezTo>
                  <a:cubicBezTo>
                    <a:pt x="84" y="0"/>
                    <a:pt x="85" y="0"/>
                    <a:pt x="87" y="0"/>
                  </a:cubicBezTo>
                  <a:cubicBezTo>
                    <a:pt x="88" y="0"/>
                    <a:pt x="89" y="1"/>
                    <a:pt x="90" y="1"/>
                  </a:cubicBezTo>
                  <a:cubicBezTo>
                    <a:pt x="91" y="1"/>
                    <a:pt x="91" y="1"/>
                    <a:pt x="92" y="1"/>
                  </a:cubicBezTo>
                  <a:cubicBezTo>
                    <a:pt x="92" y="1"/>
                    <a:pt x="93" y="0"/>
                    <a:pt x="93" y="0"/>
                  </a:cubicBezTo>
                  <a:cubicBezTo>
                    <a:pt x="94" y="0"/>
                    <a:pt x="95" y="0"/>
                    <a:pt x="95" y="0"/>
                  </a:cubicBezTo>
                  <a:cubicBezTo>
                    <a:pt x="95" y="1"/>
                    <a:pt x="96" y="1"/>
                    <a:pt x="96" y="1"/>
                  </a:cubicBezTo>
                  <a:cubicBezTo>
                    <a:pt x="97" y="1"/>
                    <a:pt x="98" y="0"/>
                    <a:pt x="98" y="0"/>
                  </a:cubicBezTo>
                  <a:cubicBezTo>
                    <a:pt x="99" y="0"/>
                    <a:pt x="100" y="0"/>
                    <a:pt x="101" y="0"/>
                  </a:cubicBezTo>
                  <a:cubicBezTo>
                    <a:pt x="101" y="4"/>
                    <a:pt x="101" y="8"/>
                    <a:pt x="101" y="12"/>
                  </a:cubicBezTo>
                  <a:cubicBezTo>
                    <a:pt x="101" y="16"/>
                    <a:pt x="101" y="20"/>
                    <a:pt x="101" y="24"/>
                  </a:cubicBezTo>
                  <a:cubicBezTo>
                    <a:pt x="102" y="28"/>
                    <a:pt x="102" y="32"/>
                    <a:pt x="102" y="36"/>
                  </a:cubicBezTo>
                  <a:cubicBezTo>
                    <a:pt x="102" y="40"/>
                    <a:pt x="102" y="43"/>
                    <a:pt x="101" y="47"/>
                  </a:cubicBezTo>
                  <a:cubicBezTo>
                    <a:pt x="101" y="47"/>
                    <a:pt x="101" y="48"/>
                    <a:pt x="101" y="48"/>
                  </a:cubicBezTo>
                  <a:cubicBezTo>
                    <a:pt x="101" y="49"/>
                    <a:pt x="101" y="49"/>
                    <a:pt x="100" y="49"/>
                  </a:cubicBezTo>
                  <a:cubicBezTo>
                    <a:pt x="100" y="49"/>
                    <a:pt x="101" y="50"/>
                    <a:pt x="101" y="50"/>
                  </a:cubicBezTo>
                  <a:cubicBezTo>
                    <a:pt x="101" y="50"/>
                    <a:pt x="101" y="50"/>
                    <a:pt x="101" y="51"/>
                  </a:cubicBezTo>
                  <a:cubicBezTo>
                    <a:pt x="100" y="55"/>
                    <a:pt x="99" y="60"/>
                    <a:pt x="98" y="65"/>
                  </a:cubicBezTo>
                  <a:cubicBezTo>
                    <a:pt x="97" y="71"/>
                    <a:pt x="96" y="76"/>
                    <a:pt x="95" y="82"/>
                  </a:cubicBezTo>
                  <a:cubicBezTo>
                    <a:pt x="93" y="87"/>
                    <a:pt x="92" y="93"/>
                    <a:pt x="91" y="98"/>
                  </a:cubicBezTo>
                  <a:cubicBezTo>
                    <a:pt x="90" y="103"/>
                    <a:pt x="89" y="108"/>
                    <a:pt x="88" y="112"/>
                  </a:cubicBezTo>
                  <a:cubicBezTo>
                    <a:pt x="88" y="112"/>
                    <a:pt x="88" y="113"/>
                    <a:pt x="88" y="113"/>
                  </a:cubicBezTo>
                  <a:cubicBezTo>
                    <a:pt x="88" y="114"/>
                    <a:pt x="87" y="114"/>
                    <a:pt x="87" y="114"/>
                  </a:cubicBezTo>
                  <a:cubicBezTo>
                    <a:pt x="87" y="114"/>
                    <a:pt x="87" y="115"/>
                    <a:pt x="87" y="116"/>
                  </a:cubicBezTo>
                  <a:cubicBezTo>
                    <a:pt x="87" y="116"/>
                    <a:pt x="87" y="117"/>
                    <a:pt x="87" y="118"/>
                  </a:cubicBezTo>
                  <a:cubicBezTo>
                    <a:pt x="87" y="118"/>
                    <a:pt x="87" y="119"/>
                    <a:pt x="86" y="119"/>
                  </a:cubicBezTo>
                  <a:cubicBezTo>
                    <a:pt x="86" y="120"/>
                    <a:pt x="86" y="120"/>
                    <a:pt x="85" y="120"/>
                  </a:cubicBezTo>
                  <a:cubicBezTo>
                    <a:pt x="85" y="121"/>
                    <a:pt x="85" y="121"/>
                    <a:pt x="86" y="121"/>
                  </a:cubicBezTo>
                  <a:cubicBezTo>
                    <a:pt x="86" y="122"/>
                    <a:pt x="86" y="122"/>
                    <a:pt x="86" y="122"/>
                  </a:cubicBezTo>
                  <a:cubicBezTo>
                    <a:pt x="84" y="132"/>
                    <a:pt x="82" y="142"/>
                    <a:pt x="80" y="151"/>
                  </a:cubicBezTo>
                  <a:cubicBezTo>
                    <a:pt x="78" y="161"/>
                    <a:pt x="76" y="170"/>
                    <a:pt x="74" y="180"/>
                  </a:cubicBezTo>
                  <a:cubicBezTo>
                    <a:pt x="74" y="180"/>
                    <a:pt x="74" y="180"/>
                    <a:pt x="74" y="180"/>
                  </a:cubicBezTo>
                  <a:cubicBezTo>
                    <a:pt x="74" y="181"/>
                    <a:pt x="74" y="181"/>
                    <a:pt x="73" y="181"/>
                  </a:cubicBezTo>
                  <a:cubicBezTo>
                    <a:pt x="73" y="185"/>
                    <a:pt x="73" y="189"/>
                    <a:pt x="72" y="194"/>
                  </a:cubicBezTo>
                  <a:cubicBezTo>
                    <a:pt x="71" y="199"/>
                    <a:pt x="69" y="203"/>
                    <a:pt x="68" y="207"/>
                  </a:cubicBezTo>
                  <a:cubicBezTo>
                    <a:pt x="68" y="206"/>
                    <a:pt x="67" y="206"/>
                    <a:pt x="66" y="206"/>
                  </a:cubicBezTo>
                  <a:cubicBezTo>
                    <a:pt x="66" y="207"/>
                    <a:pt x="65" y="207"/>
                    <a:pt x="64" y="206"/>
                  </a:cubicBezTo>
                  <a:cubicBezTo>
                    <a:pt x="64" y="206"/>
                    <a:pt x="64" y="205"/>
                    <a:pt x="64" y="205"/>
                  </a:cubicBezTo>
                  <a:cubicBezTo>
                    <a:pt x="65" y="205"/>
                    <a:pt x="65" y="205"/>
                    <a:pt x="65" y="205"/>
                  </a:cubicBezTo>
                  <a:cubicBezTo>
                    <a:pt x="65" y="205"/>
                    <a:pt x="65" y="205"/>
                    <a:pt x="65" y="204"/>
                  </a:cubicBezTo>
                  <a:cubicBezTo>
                    <a:pt x="66" y="204"/>
                    <a:pt x="66" y="204"/>
                    <a:pt x="66" y="204"/>
                  </a:cubicBezTo>
                  <a:cubicBezTo>
                    <a:pt x="66" y="204"/>
                    <a:pt x="65" y="204"/>
                    <a:pt x="65" y="204"/>
                  </a:cubicBezTo>
                  <a:cubicBezTo>
                    <a:pt x="65" y="204"/>
                    <a:pt x="64" y="204"/>
                    <a:pt x="64" y="205"/>
                  </a:cubicBezTo>
                  <a:cubicBezTo>
                    <a:pt x="64" y="205"/>
                    <a:pt x="63" y="205"/>
                    <a:pt x="63" y="206"/>
                  </a:cubicBezTo>
                  <a:cubicBezTo>
                    <a:pt x="63" y="206"/>
                    <a:pt x="62" y="206"/>
                    <a:pt x="62" y="206"/>
                  </a:cubicBezTo>
                  <a:cubicBezTo>
                    <a:pt x="61" y="206"/>
                    <a:pt x="61" y="206"/>
                    <a:pt x="61" y="206"/>
                  </a:cubicBezTo>
                  <a:cubicBezTo>
                    <a:pt x="60" y="205"/>
                    <a:pt x="60" y="205"/>
                    <a:pt x="60" y="205"/>
                  </a:cubicBezTo>
                  <a:cubicBezTo>
                    <a:pt x="59" y="204"/>
                    <a:pt x="59" y="205"/>
                    <a:pt x="59" y="205"/>
                  </a:cubicBezTo>
                  <a:cubicBezTo>
                    <a:pt x="58" y="205"/>
                    <a:pt x="58" y="206"/>
                    <a:pt x="57" y="205"/>
                  </a:cubicBezTo>
                  <a:cubicBezTo>
                    <a:pt x="57" y="206"/>
                    <a:pt x="57" y="206"/>
                    <a:pt x="57" y="207"/>
                  </a:cubicBezTo>
                  <a:cubicBezTo>
                    <a:pt x="58" y="207"/>
                    <a:pt x="58" y="208"/>
                    <a:pt x="58" y="208"/>
                  </a:cubicBezTo>
                  <a:cubicBezTo>
                    <a:pt x="58" y="208"/>
                    <a:pt x="59" y="208"/>
                    <a:pt x="59" y="209"/>
                  </a:cubicBezTo>
                  <a:cubicBezTo>
                    <a:pt x="59" y="209"/>
                    <a:pt x="60" y="210"/>
                    <a:pt x="60" y="210"/>
                  </a:cubicBezTo>
                  <a:cubicBezTo>
                    <a:pt x="61" y="210"/>
                    <a:pt x="61" y="209"/>
                    <a:pt x="61" y="209"/>
                  </a:cubicBezTo>
                  <a:cubicBezTo>
                    <a:pt x="61" y="208"/>
                    <a:pt x="62" y="208"/>
                    <a:pt x="62" y="207"/>
                  </a:cubicBezTo>
                  <a:cubicBezTo>
                    <a:pt x="63" y="207"/>
                    <a:pt x="63" y="208"/>
                    <a:pt x="63" y="208"/>
                  </a:cubicBezTo>
                  <a:cubicBezTo>
                    <a:pt x="63" y="208"/>
                    <a:pt x="63" y="209"/>
                    <a:pt x="63" y="209"/>
                  </a:cubicBezTo>
                  <a:cubicBezTo>
                    <a:pt x="63" y="209"/>
                    <a:pt x="63" y="210"/>
                    <a:pt x="64" y="210"/>
                  </a:cubicBezTo>
                  <a:cubicBezTo>
                    <a:pt x="64" y="210"/>
                    <a:pt x="64" y="211"/>
                    <a:pt x="64" y="211"/>
                  </a:cubicBezTo>
                  <a:cubicBezTo>
                    <a:pt x="64" y="212"/>
                    <a:pt x="63" y="212"/>
                    <a:pt x="62" y="212"/>
                  </a:cubicBezTo>
                  <a:cubicBezTo>
                    <a:pt x="62" y="213"/>
                    <a:pt x="61" y="213"/>
                    <a:pt x="61" y="212"/>
                  </a:cubicBezTo>
                  <a:cubicBezTo>
                    <a:pt x="61" y="212"/>
                    <a:pt x="61" y="212"/>
                    <a:pt x="61" y="212"/>
                  </a:cubicBezTo>
                  <a:lnTo>
                    <a:pt x="61" y="211"/>
                  </a:lnTo>
                  <a:cubicBezTo>
                    <a:pt x="61" y="211"/>
                    <a:pt x="61" y="211"/>
                    <a:pt x="61" y="211"/>
                  </a:cubicBezTo>
                  <a:cubicBezTo>
                    <a:pt x="60" y="211"/>
                    <a:pt x="60" y="211"/>
                    <a:pt x="60" y="211"/>
                  </a:cubicBezTo>
                  <a:cubicBezTo>
                    <a:pt x="60" y="211"/>
                    <a:pt x="59" y="211"/>
                    <a:pt x="59" y="211"/>
                  </a:cubicBezTo>
                  <a:cubicBezTo>
                    <a:pt x="59" y="212"/>
                    <a:pt x="59" y="212"/>
                    <a:pt x="59" y="212"/>
                  </a:cubicBezTo>
                  <a:cubicBezTo>
                    <a:pt x="59" y="212"/>
                    <a:pt x="59" y="212"/>
                    <a:pt x="58" y="212"/>
                  </a:cubicBezTo>
                  <a:cubicBezTo>
                    <a:pt x="58" y="212"/>
                    <a:pt x="58" y="212"/>
                    <a:pt x="58" y="212"/>
                  </a:cubicBezTo>
                  <a:cubicBezTo>
                    <a:pt x="58" y="211"/>
                    <a:pt x="57" y="211"/>
                    <a:pt x="57" y="210"/>
                  </a:cubicBezTo>
                  <a:cubicBezTo>
                    <a:pt x="57" y="210"/>
                    <a:pt x="57" y="209"/>
                    <a:pt x="57" y="209"/>
                  </a:cubicBezTo>
                  <a:cubicBezTo>
                    <a:pt x="57" y="209"/>
                    <a:pt x="57" y="209"/>
                    <a:pt x="56" y="209"/>
                  </a:cubicBezTo>
                  <a:cubicBezTo>
                    <a:pt x="56" y="209"/>
                    <a:pt x="56" y="209"/>
                    <a:pt x="56" y="209"/>
                  </a:cubicBezTo>
                  <a:cubicBezTo>
                    <a:pt x="56" y="209"/>
                    <a:pt x="55" y="209"/>
                    <a:pt x="55" y="209"/>
                  </a:cubicBezTo>
                  <a:cubicBezTo>
                    <a:pt x="55" y="210"/>
                    <a:pt x="55" y="210"/>
                    <a:pt x="55" y="211"/>
                  </a:cubicBezTo>
                  <a:cubicBezTo>
                    <a:pt x="55" y="211"/>
                    <a:pt x="55" y="212"/>
                    <a:pt x="54" y="213"/>
                  </a:cubicBezTo>
                  <a:lnTo>
                    <a:pt x="49" y="213"/>
                  </a:lnTo>
                  <a:lnTo>
                    <a:pt x="49" y="211"/>
                  </a:lnTo>
                  <a:cubicBezTo>
                    <a:pt x="49" y="210"/>
                    <a:pt x="48" y="210"/>
                    <a:pt x="47" y="210"/>
                  </a:cubicBezTo>
                  <a:cubicBezTo>
                    <a:pt x="46" y="210"/>
                    <a:pt x="45" y="210"/>
                    <a:pt x="45" y="210"/>
                  </a:cubicBezTo>
                  <a:cubicBezTo>
                    <a:pt x="44" y="210"/>
                    <a:pt x="43" y="210"/>
                    <a:pt x="42" y="211"/>
                  </a:cubicBezTo>
                  <a:cubicBezTo>
                    <a:pt x="41" y="211"/>
                    <a:pt x="41" y="212"/>
                    <a:pt x="40" y="213"/>
                  </a:cubicBezTo>
                  <a:lnTo>
                    <a:pt x="35" y="213"/>
                  </a:lnTo>
                  <a:lnTo>
                    <a:pt x="35" y="210"/>
                  </a:lnTo>
                  <a:cubicBezTo>
                    <a:pt x="32" y="210"/>
                    <a:pt x="31" y="210"/>
                    <a:pt x="29" y="210"/>
                  </a:cubicBezTo>
                  <a:cubicBezTo>
                    <a:pt x="28" y="210"/>
                    <a:pt x="26" y="209"/>
                    <a:pt x="25" y="209"/>
                  </a:cubicBezTo>
                  <a:cubicBezTo>
                    <a:pt x="25" y="209"/>
                    <a:pt x="24" y="209"/>
                    <a:pt x="24" y="210"/>
                  </a:cubicBezTo>
                  <a:cubicBezTo>
                    <a:pt x="24" y="210"/>
                    <a:pt x="24" y="211"/>
                    <a:pt x="24" y="211"/>
                  </a:cubicBezTo>
                  <a:cubicBezTo>
                    <a:pt x="24" y="211"/>
                    <a:pt x="24" y="212"/>
                    <a:pt x="24" y="212"/>
                  </a:cubicBezTo>
                  <a:cubicBezTo>
                    <a:pt x="24" y="212"/>
                    <a:pt x="23" y="212"/>
                    <a:pt x="22" y="212"/>
                  </a:cubicBezTo>
                  <a:cubicBezTo>
                    <a:pt x="22" y="211"/>
                    <a:pt x="22" y="211"/>
                    <a:pt x="23" y="211"/>
                  </a:cubicBezTo>
                  <a:cubicBezTo>
                    <a:pt x="23" y="211"/>
                    <a:pt x="23" y="210"/>
                    <a:pt x="24" y="210"/>
                  </a:cubicBezTo>
                  <a:cubicBezTo>
                    <a:pt x="23" y="210"/>
                    <a:pt x="22" y="210"/>
                    <a:pt x="22" y="210"/>
                  </a:cubicBezTo>
                  <a:cubicBezTo>
                    <a:pt x="21" y="210"/>
                    <a:pt x="21" y="210"/>
                    <a:pt x="20" y="210"/>
                  </a:cubicBezTo>
                  <a:cubicBezTo>
                    <a:pt x="20" y="210"/>
                    <a:pt x="20" y="211"/>
                    <a:pt x="20" y="211"/>
                  </a:cubicBezTo>
                  <a:cubicBezTo>
                    <a:pt x="20" y="211"/>
                    <a:pt x="20" y="211"/>
                    <a:pt x="20" y="211"/>
                  </a:cubicBezTo>
                  <a:cubicBezTo>
                    <a:pt x="21" y="211"/>
                    <a:pt x="21" y="211"/>
                    <a:pt x="21" y="211"/>
                  </a:cubicBezTo>
                  <a:cubicBezTo>
                    <a:pt x="21" y="211"/>
                    <a:pt x="21" y="211"/>
                    <a:pt x="21" y="212"/>
                  </a:cubicBezTo>
                  <a:cubicBezTo>
                    <a:pt x="21" y="212"/>
                    <a:pt x="21" y="212"/>
                    <a:pt x="20" y="212"/>
                  </a:cubicBezTo>
                  <a:cubicBezTo>
                    <a:pt x="20" y="212"/>
                    <a:pt x="19" y="212"/>
                    <a:pt x="19" y="212"/>
                  </a:cubicBezTo>
                  <a:cubicBezTo>
                    <a:pt x="19" y="211"/>
                    <a:pt x="19" y="211"/>
                    <a:pt x="18" y="210"/>
                  </a:cubicBezTo>
                  <a:cubicBezTo>
                    <a:pt x="17" y="210"/>
                    <a:pt x="17" y="209"/>
                    <a:pt x="16" y="209"/>
                  </a:cubicBezTo>
                  <a:lnTo>
                    <a:pt x="16" y="208"/>
                  </a:lnTo>
                  <a:cubicBezTo>
                    <a:pt x="16" y="207"/>
                    <a:pt x="16" y="207"/>
                    <a:pt x="16" y="207"/>
                  </a:cubicBezTo>
                  <a:cubicBezTo>
                    <a:pt x="17" y="208"/>
                    <a:pt x="17" y="208"/>
                    <a:pt x="18" y="208"/>
                  </a:cubicBezTo>
                  <a:cubicBezTo>
                    <a:pt x="18" y="207"/>
                    <a:pt x="18" y="207"/>
                    <a:pt x="17" y="206"/>
                  </a:cubicBezTo>
                  <a:cubicBezTo>
                    <a:pt x="17" y="206"/>
                    <a:pt x="17" y="206"/>
                    <a:pt x="17" y="206"/>
                  </a:cubicBezTo>
                  <a:cubicBezTo>
                    <a:pt x="22" y="178"/>
                    <a:pt x="28" y="150"/>
                    <a:pt x="34" y="122"/>
                  </a:cubicBezTo>
                  <a:cubicBezTo>
                    <a:pt x="41" y="95"/>
                    <a:pt x="47" y="67"/>
                    <a:pt x="53" y="38"/>
                  </a:cubicBezTo>
                  <a:lnTo>
                    <a:pt x="0" y="38"/>
                  </a:lnTo>
                  <a:cubicBezTo>
                    <a:pt x="0" y="33"/>
                    <a:pt x="0" y="27"/>
                    <a:pt x="0" y="20"/>
                  </a:cubicBezTo>
                  <a:cubicBezTo>
                    <a:pt x="0" y="14"/>
                    <a:pt x="0" y="8"/>
                    <a:pt x="0" y="2"/>
                  </a:cubicBezTo>
                  <a:cubicBezTo>
                    <a:pt x="2" y="3"/>
                    <a:pt x="4" y="2"/>
                    <a:pt x="5" y="2"/>
                  </a:cubicBezTo>
                  <a:lnTo>
                    <a:pt x="5" y="4"/>
                  </a:lnTo>
                  <a:cubicBezTo>
                    <a:pt x="6" y="4"/>
                    <a:pt x="7" y="4"/>
                    <a:pt x="7" y="4"/>
                  </a:cubicBezTo>
                  <a:cubicBezTo>
                    <a:pt x="8" y="4"/>
                    <a:pt x="8" y="4"/>
                    <a:pt x="9" y="4"/>
                  </a:cubicBezTo>
                  <a:cubicBezTo>
                    <a:pt x="9" y="4"/>
                    <a:pt x="9" y="5"/>
                    <a:pt x="9" y="5"/>
                  </a:cubicBezTo>
                  <a:cubicBezTo>
                    <a:pt x="9" y="5"/>
                    <a:pt x="9" y="5"/>
                    <a:pt x="9" y="5"/>
                  </a:cubicBezTo>
                  <a:cubicBezTo>
                    <a:pt x="9" y="5"/>
                    <a:pt x="9" y="5"/>
                    <a:pt x="9" y="5"/>
                  </a:cubicBezTo>
                  <a:cubicBezTo>
                    <a:pt x="9" y="5"/>
                    <a:pt x="10" y="5"/>
                    <a:pt x="10" y="5"/>
                  </a:cubicBezTo>
                  <a:cubicBezTo>
                    <a:pt x="11" y="5"/>
                    <a:pt x="11" y="5"/>
                    <a:pt x="11" y="5"/>
                  </a:cubicBezTo>
                  <a:cubicBezTo>
                    <a:pt x="12" y="5"/>
                    <a:pt x="12" y="5"/>
                    <a:pt x="12" y="5"/>
                  </a:cubicBezTo>
                  <a:cubicBezTo>
                    <a:pt x="13" y="5"/>
                    <a:pt x="13" y="5"/>
                    <a:pt x="13" y="4"/>
                  </a:cubicBezTo>
                  <a:cubicBezTo>
                    <a:pt x="13" y="3"/>
                    <a:pt x="13" y="3"/>
                    <a:pt x="14" y="2"/>
                  </a:cubicBezTo>
                  <a:cubicBezTo>
                    <a:pt x="14" y="3"/>
                    <a:pt x="15" y="3"/>
                    <a:pt x="15" y="4"/>
                  </a:cubicBezTo>
                  <a:cubicBezTo>
                    <a:pt x="15" y="5"/>
                    <a:pt x="16" y="5"/>
                    <a:pt x="16" y="5"/>
                  </a:cubicBezTo>
                  <a:cubicBezTo>
                    <a:pt x="17" y="5"/>
                    <a:pt x="17" y="5"/>
                    <a:pt x="17" y="4"/>
                  </a:cubicBezTo>
                  <a:cubicBezTo>
                    <a:pt x="17" y="4"/>
                    <a:pt x="16" y="4"/>
                    <a:pt x="16" y="4"/>
                  </a:cubicBezTo>
                  <a:cubicBezTo>
                    <a:pt x="16" y="3"/>
                    <a:pt x="16" y="3"/>
                    <a:pt x="15" y="3"/>
                  </a:cubicBezTo>
                  <a:cubicBezTo>
                    <a:pt x="15" y="2"/>
                    <a:pt x="15" y="2"/>
                    <a:pt x="15" y="2"/>
                  </a:cubicBezTo>
                  <a:cubicBezTo>
                    <a:pt x="17" y="2"/>
                    <a:pt x="18" y="3"/>
                    <a:pt x="18" y="5"/>
                  </a:cubicBezTo>
                  <a:cubicBezTo>
                    <a:pt x="19" y="5"/>
                    <a:pt x="20" y="4"/>
                    <a:pt x="20" y="3"/>
                  </a:cubicBezTo>
                  <a:cubicBezTo>
                    <a:pt x="21" y="3"/>
                    <a:pt x="21" y="3"/>
                    <a:pt x="21" y="4"/>
                  </a:cubicBezTo>
                  <a:cubicBezTo>
                    <a:pt x="21" y="4"/>
                    <a:pt x="21" y="5"/>
                    <a:pt x="21" y="6"/>
                  </a:cubicBezTo>
                  <a:cubicBezTo>
                    <a:pt x="21" y="6"/>
                    <a:pt x="22" y="5"/>
                    <a:pt x="22" y="5"/>
                  </a:cubicBezTo>
                  <a:cubicBezTo>
                    <a:pt x="23" y="5"/>
                    <a:pt x="23" y="4"/>
                    <a:pt x="24" y="4"/>
                  </a:cubicBezTo>
                  <a:cubicBezTo>
                    <a:pt x="23" y="3"/>
                    <a:pt x="23" y="3"/>
                    <a:pt x="24" y="2"/>
                  </a:cubicBezTo>
                  <a:cubicBezTo>
                    <a:pt x="24" y="2"/>
                    <a:pt x="25" y="2"/>
                    <a:pt x="25" y="2"/>
                  </a:cubicBezTo>
                  <a:cubicBezTo>
                    <a:pt x="25" y="2"/>
                    <a:pt x="25" y="3"/>
                    <a:pt x="25" y="3"/>
                  </a:cubicBezTo>
                  <a:cubicBezTo>
                    <a:pt x="26" y="3"/>
                    <a:pt x="26" y="3"/>
                    <a:pt x="26" y="3"/>
                  </a:cubicBezTo>
                  <a:cubicBezTo>
                    <a:pt x="26" y="3"/>
                    <a:pt x="27" y="3"/>
                    <a:pt x="27" y="3"/>
                  </a:cubicBezTo>
                  <a:cubicBezTo>
                    <a:pt x="27" y="3"/>
                    <a:pt x="27" y="3"/>
                    <a:pt x="27" y="4"/>
                  </a:cubicBezTo>
                  <a:cubicBezTo>
                    <a:pt x="28" y="4"/>
                    <a:pt x="28" y="4"/>
                    <a:pt x="28" y="3"/>
                  </a:cubicBezTo>
                  <a:cubicBezTo>
                    <a:pt x="28" y="3"/>
                    <a:pt x="28" y="3"/>
                    <a:pt x="29" y="2"/>
                  </a:cubicBezTo>
                  <a:cubicBezTo>
                    <a:pt x="29" y="3"/>
                    <a:pt x="30" y="3"/>
                    <a:pt x="30" y="4"/>
                  </a:cubicBezTo>
                  <a:cubicBezTo>
                    <a:pt x="30" y="4"/>
                    <a:pt x="31" y="5"/>
                    <a:pt x="31" y="6"/>
                  </a:cubicBezTo>
                  <a:cubicBezTo>
                    <a:pt x="31" y="6"/>
                    <a:pt x="32" y="6"/>
                    <a:pt x="33" y="6"/>
                  </a:cubicBezTo>
                  <a:lnTo>
                    <a:pt x="34" y="6"/>
                  </a:lnTo>
                  <a:cubicBezTo>
                    <a:pt x="34" y="6"/>
                    <a:pt x="34" y="6"/>
                    <a:pt x="35" y="6"/>
                  </a:cubicBezTo>
                  <a:cubicBezTo>
                    <a:pt x="35" y="6"/>
                    <a:pt x="36" y="7"/>
                    <a:pt x="36" y="7"/>
                  </a:cubicBezTo>
                  <a:cubicBezTo>
                    <a:pt x="37" y="6"/>
                    <a:pt x="37" y="5"/>
                    <a:pt x="36" y="5"/>
                  </a:cubicBezTo>
                  <a:cubicBezTo>
                    <a:pt x="36" y="5"/>
                    <a:pt x="35" y="4"/>
                    <a:pt x="35" y="3"/>
                  </a:cubicBezTo>
                  <a:cubicBezTo>
                    <a:pt x="36" y="4"/>
                    <a:pt x="36" y="3"/>
                    <a:pt x="37" y="3"/>
                  </a:cubicBezTo>
                  <a:cubicBezTo>
                    <a:pt x="37" y="3"/>
                    <a:pt x="37" y="3"/>
                    <a:pt x="37" y="4"/>
                  </a:cubicBezTo>
                  <a:cubicBezTo>
                    <a:pt x="38" y="4"/>
                    <a:pt x="38" y="4"/>
                    <a:pt x="38" y="4"/>
                  </a:cubicBezTo>
                  <a:cubicBezTo>
                    <a:pt x="38" y="3"/>
                    <a:pt x="38" y="3"/>
                    <a:pt x="38" y="3"/>
                  </a:cubicBezTo>
                  <a:cubicBezTo>
                    <a:pt x="39" y="3"/>
                    <a:pt x="39" y="3"/>
                    <a:pt x="39" y="4"/>
                  </a:cubicBezTo>
                  <a:cubicBezTo>
                    <a:pt x="39" y="4"/>
                    <a:pt x="39" y="5"/>
                    <a:pt x="39" y="5"/>
                  </a:cubicBezTo>
                  <a:cubicBezTo>
                    <a:pt x="40" y="5"/>
                    <a:pt x="40" y="5"/>
                    <a:pt x="40" y="5"/>
                  </a:cubicBezTo>
                  <a:cubicBezTo>
                    <a:pt x="40" y="5"/>
                    <a:pt x="40" y="5"/>
                    <a:pt x="41" y="5"/>
                  </a:cubicBezTo>
                  <a:cubicBezTo>
                    <a:pt x="41" y="4"/>
                    <a:pt x="41" y="4"/>
                    <a:pt x="41" y="3"/>
                  </a:cubicBezTo>
                  <a:cubicBezTo>
                    <a:pt x="40" y="2"/>
                    <a:pt x="40" y="1"/>
                    <a:pt x="40" y="0"/>
                  </a:cubicBezTo>
                  <a:cubicBezTo>
                    <a:pt x="41" y="0"/>
                    <a:pt x="42" y="0"/>
                    <a:pt x="42" y="0"/>
                  </a:cubicBezTo>
                  <a:cubicBezTo>
                    <a:pt x="42" y="0"/>
                    <a:pt x="43" y="0"/>
                    <a:pt x="43" y="0"/>
                  </a:cubicBezTo>
                  <a:cubicBezTo>
                    <a:pt x="44" y="1"/>
                    <a:pt x="44" y="1"/>
                    <a:pt x="44" y="1"/>
                  </a:cubicBezTo>
                  <a:cubicBezTo>
                    <a:pt x="44" y="1"/>
                    <a:pt x="45" y="0"/>
                    <a:pt x="45" y="0"/>
                  </a:cubicBezTo>
                  <a:cubicBezTo>
                    <a:pt x="46" y="0"/>
                    <a:pt x="46" y="0"/>
                    <a:pt x="46" y="0"/>
                  </a:cubicBezTo>
                  <a:cubicBezTo>
                    <a:pt x="46" y="1"/>
                    <a:pt x="46" y="1"/>
                    <a:pt x="46" y="2"/>
                  </a:cubicBezTo>
                  <a:cubicBezTo>
                    <a:pt x="47" y="2"/>
                    <a:pt x="48" y="1"/>
                    <a:pt x="49" y="1"/>
                  </a:cubicBezTo>
                  <a:cubicBezTo>
                    <a:pt x="50" y="0"/>
                    <a:pt x="51" y="0"/>
                    <a:pt x="52" y="0"/>
                  </a:cubicBezTo>
                  <a:cubicBezTo>
                    <a:pt x="52" y="0"/>
                    <a:pt x="52" y="1"/>
                    <a:pt x="51" y="1"/>
                  </a:cubicBezTo>
                  <a:cubicBezTo>
                    <a:pt x="51" y="1"/>
                    <a:pt x="51" y="1"/>
                    <a:pt x="51" y="1"/>
                  </a:cubicBezTo>
                  <a:cubicBezTo>
                    <a:pt x="52" y="1"/>
                    <a:pt x="52" y="1"/>
                    <a:pt x="52" y="1"/>
                  </a:cubicBezTo>
                  <a:cubicBezTo>
                    <a:pt x="52" y="1"/>
                    <a:pt x="53" y="1"/>
                    <a:pt x="53" y="0"/>
                  </a:cubicBezTo>
                  <a:cubicBezTo>
                    <a:pt x="53" y="0"/>
                    <a:pt x="53" y="0"/>
                    <a:pt x="53" y="0"/>
                  </a:cubicBezTo>
                  <a:cubicBezTo>
                    <a:pt x="54" y="0"/>
                    <a:pt x="54" y="0"/>
                    <a:pt x="54" y="0"/>
                  </a:cubicBezTo>
                  <a:cubicBezTo>
                    <a:pt x="55" y="1"/>
                    <a:pt x="55" y="1"/>
                    <a:pt x="54" y="2"/>
                  </a:cubicBezTo>
                  <a:cubicBezTo>
                    <a:pt x="54" y="2"/>
                    <a:pt x="54" y="3"/>
                    <a:pt x="54"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4" name="Freeform 79">
              <a:extLst>
                <a:ext uri="{FF2B5EF4-FFF2-40B4-BE49-F238E27FC236}">
                  <a16:creationId xmlns:a16="http://schemas.microsoft.com/office/drawing/2014/main" id="{8715FCC1-5415-409F-BE20-97B392E3E185}"/>
                </a:ext>
              </a:extLst>
            </p:cNvPr>
            <p:cNvSpPr>
              <a:spLocks noEditPoints="1"/>
            </p:cNvSpPr>
            <p:nvPr/>
          </p:nvSpPr>
          <p:spPr bwMode="auto">
            <a:xfrm>
              <a:off x="4509278" y="1753445"/>
              <a:ext cx="33860" cy="38094"/>
            </a:xfrm>
            <a:custGeom>
              <a:avLst/>
              <a:gdLst>
                <a:gd name="T0" fmla="*/ 3 w 41"/>
                <a:gd name="T1" fmla="*/ 43 h 44"/>
                <a:gd name="T2" fmla="*/ 2 w 41"/>
                <a:gd name="T3" fmla="*/ 41 h 44"/>
                <a:gd name="T4" fmla="*/ 8 w 41"/>
                <a:gd name="T5" fmla="*/ 41 h 44"/>
                <a:gd name="T6" fmla="*/ 7 w 41"/>
                <a:gd name="T7" fmla="*/ 44 h 44"/>
                <a:gd name="T8" fmla="*/ 6 w 41"/>
                <a:gd name="T9" fmla="*/ 42 h 44"/>
                <a:gd name="T10" fmla="*/ 10 w 41"/>
                <a:gd name="T11" fmla="*/ 43 h 44"/>
                <a:gd name="T12" fmla="*/ 12 w 41"/>
                <a:gd name="T13" fmla="*/ 41 h 44"/>
                <a:gd name="T14" fmla="*/ 10 w 41"/>
                <a:gd name="T15" fmla="*/ 43 h 44"/>
                <a:gd name="T16" fmla="*/ 22 w 41"/>
                <a:gd name="T17" fmla="*/ 41 h 44"/>
                <a:gd name="T18" fmla="*/ 19 w 41"/>
                <a:gd name="T19" fmla="*/ 41 h 44"/>
                <a:gd name="T20" fmla="*/ 13 w 41"/>
                <a:gd name="T21" fmla="*/ 39 h 44"/>
                <a:gd name="T22" fmla="*/ 15 w 41"/>
                <a:gd name="T23" fmla="*/ 41 h 44"/>
                <a:gd name="T24" fmla="*/ 10 w 41"/>
                <a:gd name="T25" fmla="*/ 39 h 44"/>
                <a:gd name="T26" fmla="*/ 10 w 41"/>
                <a:gd name="T27" fmla="*/ 37 h 44"/>
                <a:gd name="T28" fmla="*/ 40 w 41"/>
                <a:gd name="T29" fmla="*/ 37 h 44"/>
                <a:gd name="T30" fmla="*/ 40 w 41"/>
                <a:gd name="T31" fmla="*/ 37 h 44"/>
                <a:gd name="T32" fmla="*/ 3 w 41"/>
                <a:gd name="T33" fmla="*/ 38 h 44"/>
                <a:gd name="T34" fmla="*/ 5 w 41"/>
                <a:gd name="T35" fmla="*/ 35 h 44"/>
                <a:gd name="T36" fmla="*/ 3 w 41"/>
                <a:gd name="T37" fmla="*/ 37 h 44"/>
                <a:gd name="T38" fmla="*/ 12 w 41"/>
                <a:gd name="T39" fmla="*/ 10 h 44"/>
                <a:gd name="T40" fmla="*/ 13 w 41"/>
                <a:gd name="T41" fmla="*/ 10 h 44"/>
                <a:gd name="T42" fmla="*/ 21 w 41"/>
                <a:gd name="T43" fmla="*/ 10 h 44"/>
                <a:gd name="T44" fmla="*/ 20 w 41"/>
                <a:gd name="T45" fmla="*/ 10 h 44"/>
                <a:gd name="T46" fmla="*/ 29 w 41"/>
                <a:gd name="T47" fmla="*/ 8 h 44"/>
                <a:gd name="T48" fmla="*/ 20 w 41"/>
                <a:gd name="T49" fmla="*/ 7 h 44"/>
                <a:gd name="T50" fmla="*/ 20 w 41"/>
                <a:gd name="T51" fmla="*/ 9 h 44"/>
                <a:gd name="T52" fmla="*/ 30 w 41"/>
                <a:gd name="T53" fmla="*/ 6 h 44"/>
                <a:gd name="T54" fmla="*/ 27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6 h 44"/>
                <a:gd name="T68" fmla="*/ 7 w 41"/>
                <a:gd name="T69" fmla="*/ 5 h 44"/>
                <a:gd name="T70" fmla="*/ 35 w 41"/>
                <a:gd name="T71" fmla="*/ 5 h 44"/>
                <a:gd name="T72" fmla="*/ 35 w 41"/>
                <a:gd name="T73" fmla="*/ 6 h 44"/>
                <a:gd name="T74" fmla="*/ 14 w 41"/>
                <a:gd name="T75" fmla="*/ 3 h 44"/>
                <a:gd name="T76" fmla="*/ 14 w 41"/>
                <a:gd name="T77" fmla="*/ 1 h 44"/>
                <a:gd name="T78" fmla="*/ 6 w 41"/>
                <a:gd name="T79" fmla="*/ 39 h 44"/>
                <a:gd name="T80" fmla="*/ 7 w 41"/>
                <a:gd name="T81" fmla="*/ 41 h 44"/>
                <a:gd name="T82" fmla="*/ 4 w 41"/>
                <a:gd name="T83" fmla="*/ 42 h 44"/>
                <a:gd name="T84" fmla="*/ 5 w 41"/>
                <a:gd name="T85" fmla="*/ 41 h 44"/>
                <a:gd name="T86" fmla="*/ 1 w 41"/>
                <a:gd name="T87" fmla="*/ 3 h 44"/>
                <a:gd name="T88" fmla="*/ 2 w 41"/>
                <a:gd name="T89" fmla="*/ 2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6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4 h 44"/>
                <a:gd name="T116" fmla="*/ 38 w 41"/>
                <a:gd name="T117" fmla="*/ 42 h 44"/>
                <a:gd name="T118" fmla="*/ 24 w 41"/>
                <a:gd name="T119" fmla="*/ 44 h 44"/>
                <a:gd name="T120" fmla="*/ 16 w 41"/>
                <a:gd name="T121" fmla="*/ 44 h 44"/>
                <a:gd name="T122" fmla="*/ 9 w 41"/>
                <a:gd name="T123" fmla="*/ 42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2"/>
                    <a:pt x="3" y="42"/>
                    <a:pt x="3" y="42"/>
                  </a:cubicBezTo>
                  <a:cubicBezTo>
                    <a:pt x="3" y="43"/>
                    <a:pt x="3" y="43"/>
                    <a:pt x="3" y="43"/>
                  </a:cubicBezTo>
                  <a:cubicBezTo>
                    <a:pt x="3" y="44"/>
                    <a:pt x="2" y="44"/>
                    <a:pt x="2" y="43"/>
                  </a:cubicBezTo>
                  <a:cubicBezTo>
                    <a:pt x="1" y="43"/>
                    <a:pt x="0" y="42"/>
                    <a:pt x="1" y="41"/>
                  </a:cubicBezTo>
                  <a:cubicBezTo>
                    <a:pt x="1" y="41"/>
                    <a:pt x="1" y="41"/>
                    <a:pt x="2" y="41"/>
                  </a:cubicBezTo>
                  <a:cubicBezTo>
                    <a:pt x="2" y="41"/>
                    <a:pt x="3" y="41"/>
                    <a:pt x="3" y="41"/>
                  </a:cubicBezTo>
                  <a:close/>
                  <a:moveTo>
                    <a:pt x="7" y="41"/>
                  </a:moveTo>
                  <a:cubicBezTo>
                    <a:pt x="8" y="41"/>
                    <a:pt x="8" y="41"/>
                    <a:pt x="8" y="41"/>
                  </a:cubicBezTo>
                  <a:cubicBezTo>
                    <a:pt x="8" y="42"/>
                    <a:pt x="8" y="42"/>
                    <a:pt x="8" y="42"/>
                  </a:cubicBezTo>
                  <a:cubicBezTo>
                    <a:pt x="7" y="42"/>
                    <a:pt x="7" y="42"/>
                    <a:pt x="7" y="43"/>
                  </a:cubicBezTo>
                  <a:cubicBezTo>
                    <a:pt x="7" y="43"/>
                    <a:pt x="7" y="43"/>
                    <a:pt x="7" y="44"/>
                  </a:cubicBezTo>
                  <a:lnTo>
                    <a:pt x="6" y="44"/>
                  </a:lnTo>
                  <a:cubicBezTo>
                    <a:pt x="5" y="43"/>
                    <a:pt x="5" y="43"/>
                    <a:pt x="6" y="43"/>
                  </a:cubicBezTo>
                  <a:cubicBezTo>
                    <a:pt x="6" y="43"/>
                    <a:pt x="6" y="42"/>
                    <a:pt x="6" y="42"/>
                  </a:cubicBezTo>
                  <a:cubicBezTo>
                    <a:pt x="7" y="42"/>
                    <a:pt x="7" y="42"/>
                    <a:pt x="7" y="42"/>
                  </a:cubicBezTo>
                  <a:cubicBezTo>
                    <a:pt x="7" y="42"/>
                    <a:pt x="7" y="41"/>
                    <a:pt x="7" y="41"/>
                  </a:cubicBezTo>
                  <a:close/>
                  <a:moveTo>
                    <a:pt x="10" y="43"/>
                  </a:moveTo>
                  <a:cubicBezTo>
                    <a:pt x="11" y="44"/>
                    <a:pt x="11" y="44"/>
                    <a:pt x="11" y="43"/>
                  </a:cubicBezTo>
                  <a:cubicBezTo>
                    <a:pt x="12" y="43"/>
                    <a:pt x="12" y="43"/>
                    <a:pt x="12" y="42"/>
                  </a:cubicBezTo>
                  <a:cubicBezTo>
                    <a:pt x="12" y="42"/>
                    <a:pt x="12" y="42"/>
                    <a:pt x="12" y="41"/>
                  </a:cubicBezTo>
                  <a:cubicBezTo>
                    <a:pt x="12" y="41"/>
                    <a:pt x="12" y="41"/>
                    <a:pt x="11" y="41"/>
                  </a:cubicBezTo>
                  <a:cubicBezTo>
                    <a:pt x="11" y="41"/>
                    <a:pt x="11" y="42"/>
                    <a:pt x="10" y="42"/>
                  </a:cubicBezTo>
                  <a:cubicBezTo>
                    <a:pt x="10" y="42"/>
                    <a:pt x="10" y="43"/>
                    <a:pt x="10" y="43"/>
                  </a:cubicBezTo>
                  <a:close/>
                  <a:moveTo>
                    <a:pt x="19" y="41"/>
                  </a:moveTo>
                  <a:cubicBezTo>
                    <a:pt x="19" y="41"/>
                    <a:pt x="20" y="42"/>
                    <a:pt x="21" y="42"/>
                  </a:cubicBezTo>
                  <a:cubicBezTo>
                    <a:pt x="21" y="42"/>
                    <a:pt x="22" y="42"/>
                    <a:pt x="22" y="41"/>
                  </a:cubicBezTo>
                  <a:cubicBezTo>
                    <a:pt x="21" y="41"/>
                    <a:pt x="20" y="41"/>
                    <a:pt x="20" y="41"/>
                  </a:cubicBezTo>
                  <a:cubicBezTo>
                    <a:pt x="20" y="40"/>
                    <a:pt x="19" y="40"/>
                    <a:pt x="19" y="40"/>
                  </a:cubicBezTo>
                  <a:lnTo>
                    <a:pt x="19" y="41"/>
                  </a:lnTo>
                  <a:close/>
                  <a:moveTo>
                    <a:pt x="16" y="40"/>
                  </a:moveTo>
                  <a:cubicBezTo>
                    <a:pt x="15" y="40"/>
                    <a:pt x="14" y="40"/>
                    <a:pt x="14" y="39"/>
                  </a:cubicBezTo>
                  <a:cubicBezTo>
                    <a:pt x="14" y="39"/>
                    <a:pt x="14" y="39"/>
                    <a:pt x="13" y="39"/>
                  </a:cubicBezTo>
                  <a:cubicBezTo>
                    <a:pt x="13" y="39"/>
                    <a:pt x="13" y="40"/>
                    <a:pt x="13" y="40"/>
                  </a:cubicBezTo>
                  <a:cubicBezTo>
                    <a:pt x="13" y="40"/>
                    <a:pt x="14" y="41"/>
                    <a:pt x="14" y="41"/>
                  </a:cubicBezTo>
                  <a:cubicBezTo>
                    <a:pt x="14" y="41"/>
                    <a:pt x="15" y="41"/>
                    <a:pt x="15" y="41"/>
                  </a:cubicBezTo>
                  <a:cubicBezTo>
                    <a:pt x="15" y="41"/>
                    <a:pt x="16" y="40"/>
                    <a:pt x="16" y="40"/>
                  </a:cubicBezTo>
                  <a:close/>
                  <a:moveTo>
                    <a:pt x="9" y="38"/>
                  </a:moveTo>
                  <a:cubicBezTo>
                    <a:pt x="9" y="39"/>
                    <a:pt x="10" y="39"/>
                    <a:pt x="10" y="39"/>
                  </a:cubicBezTo>
                  <a:cubicBezTo>
                    <a:pt x="11" y="39"/>
                    <a:pt x="11" y="39"/>
                    <a:pt x="11" y="38"/>
                  </a:cubicBezTo>
                  <a:cubicBezTo>
                    <a:pt x="12" y="38"/>
                    <a:pt x="11" y="37"/>
                    <a:pt x="11" y="37"/>
                  </a:cubicBezTo>
                  <a:cubicBezTo>
                    <a:pt x="11" y="37"/>
                    <a:pt x="11" y="37"/>
                    <a:pt x="10" y="37"/>
                  </a:cubicBezTo>
                  <a:cubicBezTo>
                    <a:pt x="10" y="37"/>
                    <a:pt x="10" y="37"/>
                    <a:pt x="10" y="37"/>
                  </a:cubicBezTo>
                  <a:cubicBezTo>
                    <a:pt x="9" y="38"/>
                    <a:pt x="9" y="38"/>
                    <a:pt x="9" y="38"/>
                  </a:cubicBezTo>
                  <a:close/>
                  <a:moveTo>
                    <a:pt x="40" y="37"/>
                  </a:moveTo>
                  <a:cubicBezTo>
                    <a:pt x="40" y="37"/>
                    <a:pt x="40" y="37"/>
                    <a:pt x="40" y="36"/>
                  </a:cubicBezTo>
                  <a:cubicBezTo>
                    <a:pt x="39" y="36"/>
                    <a:pt x="39" y="36"/>
                    <a:pt x="38" y="36"/>
                  </a:cubicBezTo>
                  <a:cubicBezTo>
                    <a:pt x="38" y="37"/>
                    <a:pt x="39" y="38"/>
                    <a:pt x="40" y="37"/>
                  </a:cubicBezTo>
                  <a:close/>
                  <a:moveTo>
                    <a:pt x="2" y="38"/>
                  </a:moveTo>
                  <a:cubicBezTo>
                    <a:pt x="2" y="39"/>
                    <a:pt x="2" y="39"/>
                    <a:pt x="3" y="39"/>
                  </a:cubicBezTo>
                  <a:cubicBezTo>
                    <a:pt x="3" y="38"/>
                    <a:pt x="3" y="38"/>
                    <a:pt x="3" y="38"/>
                  </a:cubicBezTo>
                  <a:cubicBezTo>
                    <a:pt x="4" y="37"/>
                    <a:pt x="4" y="37"/>
                    <a:pt x="4" y="37"/>
                  </a:cubicBezTo>
                  <a:cubicBezTo>
                    <a:pt x="4" y="36"/>
                    <a:pt x="5" y="36"/>
                    <a:pt x="5" y="36"/>
                  </a:cubicBezTo>
                  <a:cubicBezTo>
                    <a:pt x="6" y="36"/>
                    <a:pt x="5" y="35"/>
                    <a:pt x="5" y="35"/>
                  </a:cubicBezTo>
                  <a:cubicBezTo>
                    <a:pt x="4" y="35"/>
                    <a:pt x="4" y="35"/>
                    <a:pt x="3" y="35"/>
                  </a:cubicBezTo>
                  <a:cubicBezTo>
                    <a:pt x="3" y="36"/>
                    <a:pt x="3" y="36"/>
                    <a:pt x="3" y="36"/>
                  </a:cubicBezTo>
                  <a:cubicBezTo>
                    <a:pt x="3" y="36"/>
                    <a:pt x="3" y="37"/>
                    <a:pt x="3" y="37"/>
                  </a:cubicBezTo>
                  <a:cubicBezTo>
                    <a:pt x="2" y="37"/>
                    <a:pt x="2" y="37"/>
                    <a:pt x="2" y="37"/>
                  </a:cubicBezTo>
                  <a:cubicBezTo>
                    <a:pt x="2" y="37"/>
                    <a:pt x="2" y="38"/>
                    <a:pt x="2" y="38"/>
                  </a:cubicBezTo>
                  <a:close/>
                  <a:moveTo>
                    <a:pt x="12" y="10"/>
                  </a:moveTo>
                  <a:cubicBezTo>
                    <a:pt x="12" y="10"/>
                    <a:pt x="12" y="11"/>
                    <a:pt x="13" y="10"/>
                  </a:cubicBezTo>
                  <a:cubicBezTo>
                    <a:pt x="14" y="10"/>
                    <a:pt x="14" y="10"/>
                    <a:pt x="14" y="9"/>
                  </a:cubicBezTo>
                  <a:cubicBezTo>
                    <a:pt x="13" y="9"/>
                    <a:pt x="13" y="9"/>
                    <a:pt x="13" y="10"/>
                  </a:cubicBezTo>
                  <a:cubicBezTo>
                    <a:pt x="12" y="10"/>
                    <a:pt x="12" y="10"/>
                    <a:pt x="12" y="10"/>
                  </a:cubicBezTo>
                  <a:close/>
                  <a:moveTo>
                    <a:pt x="20" y="10"/>
                  </a:moveTo>
                  <a:cubicBezTo>
                    <a:pt x="21" y="10"/>
                    <a:pt x="21" y="10"/>
                    <a:pt x="21" y="10"/>
                  </a:cubicBezTo>
                  <a:cubicBezTo>
                    <a:pt x="22" y="9"/>
                    <a:pt x="22" y="9"/>
                    <a:pt x="22" y="8"/>
                  </a:cubicBezTo>
                  <a:cubicBezTo>
                    <a:pt x="21" y="8"/>
                    <a:pt x="21" y="8"/>
                    <a:pt x="21" y="9"/>
                  </a:cubicBezTo>
                  <a:cubicBezTo>
                    <a:pt x="20" y="9"/>
                    <a:pt x="20" y="9"/>
                    <a:pt x="20" y="10"/>
                  </a:cubicBezTo>
                  <a:close/>
                  <a:moveTo>
                    <a:pt x="31" y="10"/>
                  </a:moveTo>
                  <a:cubicBezTo>
                    <a:pt x="31" y="9"/>
                    <a:pt x="31" y="9"/>
                    <a:pt x="31" y="8"/>
                  </a:cubicBezTo>
                  <a:cubicBezTo>
                    <a:pt x="30" y="8"/>
                    <a:pt x="30" y="7"/>
                    <a:pt x="29" y="8"/>
                  </a:cubicBezTo>
                  <a:cubicBezTo>
                    <a:pt x="29" y="9"/>
                    <a:pt x="30" y="10"/>
                    <a:pt x="31" y="10"/>
                  </a:cubicBezTo>
                  <a:close/>
                  <a:moveTo>
                    <a:pt x="20" y="9"/>
                  </a:moveTo>
                  <a:cubicBezTo>
                    <a:pt x="19" y="9"/>
                    <a:pt x="19" y="8"/>
                    <a:pt x="20" y="7"/>
                  </a:cubicBezTo>
                  <a:cubicBezTo>
                    <a:pt x="20" y="7"/>
                    <a:pt x="20" y="7"/>
                    <a:pt x="19" y="7"/>
                  </a:cubicBezTo>
                  <a:cubicBezTo>
                    <a:pt x="19" y="7"/>
                    <a:pt x="19" y="8"/>
                    <a:pt x="19" y="8"/>
                  </a:cubicBezTo>
                  <a:cubicBezTo>
                    <a:pt x="19" y="9"/>
                    <a:pt x="19" y="9"/>
                    <a:pt x="20" y="9"/>
                  </a:cubicBezTo>
                  <a:close/>
                  <a:moveTo>
                    <a:pt x="32" y="7"/>
                  </a:moveTo>
                  <a:cubicBezTo>
                    <a:pt x="32" y="6"/>
                    <a:pt x="32" y="6"/>
                    <a:pt x="31" y="6"/>
                  </a:cubicBezTo>
                  <a:cubicBezTo>
                    <a:pt x="31" y="6"/>
                    <a:pt x="31" y="6"/>
                    <a:pt x="30" y="6"/>
                  </a:cubicBezTo>
                  <a:cubicBezTo>
                    <a:pt x="30" y="6"/>
                    <a:pt x="30" y="7"/>
                    <a:pt x="31" y="7"/>
                  </a:cubicBezTo>
                  <a:cubicBezTo>
                    <a:pt x="31" y="7"/>
                    <a:pt x="32" y="7"/>
                    <a:pt x="32" y="7"/>
                  </a:cubicBezTo>
                  <a:close/>
                  <a:moveTo>
                    <a:pt x="27" y="8"/>
                  </a:moveTo>
                  <a:cubicBezTo>
                    <a:pt x="26" y="8"/>
                    <a:pt x="25" y="8"/>
                    <a:pt x="25" y="8"/>
                  </a:cubicBezTo>
                  <a:cubicBezTo>
                    <a:pt x="25" y="9"/>
                    <a:pt x="25" y="9"/>
                    <a:pt x="25" y="9"/>
                  </a:cubicBezTo>
                  <a:cubicBezTo>
                    <a:pt x="25" y="9"/>
                    <a:pt x="26" y="9"/>
                    <a:pt x="26" y="9"/>
                  </a:cubicBezTo>
                  <a:cubicBezTo>
                    <a:pt x="26" y="9"/>
                    <a:pt x="27" y="9"/>
                    <a:pt x="27" y="9"/>
                  </a:cubicBezTo>
                  <a:cubicBezTo>
                    <a:pt x="27" y="8"/>
                    <a:pt x="28" y="8"/>
                    <a:pt x="28" y="8"/>
                  </a:cubicBezTo>
                  <a:cubicBezTo>
                    <a:pt x="27" y="7"/>
                    <a:pt x="27" y="7"/>
                    <a:pt x="27" y="6"/>
                  </a:cubicBezTo>
                  <a:cubicBezTo>
                    <a:pt x="27" y="5"/>
                    <a:pt x="26" y="5"/>
                    <a:pt x="25" y="5"/>
                  </a:cubicBezTo>
                  <a:cubicBezTo>
                    <a:pt x="25" y="5"/>
                    <a:pt x="25" y="5"/>
                    <a:pt x="25" y="5"/>
                  </a:cubicBezTo>
                  <a:cubicBezTo>
                    <a:pt x="25" y="6"/>
                    <a:pt x="25" y="6"/>
                    <a:pt x="26" y="6"/>
                  </a:cubicBezTo>
                  <a:cubicBezTo>
                    <a:pt x="26" y="6"/>
                    <a:pt x="26" y="7"/>
                    <a:pt x="26" y="7"/>
                  </a:cubicBezTo>
                  <a:cubicBezTo>
                    <a:pt x="27" y="7"/>
                    <a:pt x="27" y="8"/>
                    <a:pt x="27" y="8"/>
                  </a:cubicBezTo>
                  <a:close/>
                  <a:moveTo>
                    <a:pt x="18" y="6"/>
                  </a:moveTo>
                  <a:cubicBezTo>
                    <a:pt x="18" y="6"/>
                    <a:pt x="19" y="6"/>
                    <a:pt x="18" y="5"/>
                  </a:cubicBezTo>
                  <a:cubicBezTo>
                    <a:pt x="18" y="5"/>
                    <a:pt x="18" y="5"/>
                    <a:pt x="18" y="5"/>
                  </a:cubicBezTo>
                  <a:cubicBezTo>
                    <a:pt x="17" y="5"/>
                    <a:pt x="17" y="5"/>
                    <a:pt x="17" y="6"/>
                  </a:cubicBezTo>
                  <a:cubicBezTo>
                    <a:pt x="17" y="6"/>
                    <a:pt x="17" y="7"/>
                    <a:pt x="18" y="6"/>
                  </a:cubicBezTo>
                  <a:close/>
                  <a:moveTo>
                    <a:pt x="6" y="5"/>
                  </a:moveTo>
                  <a:cubicBezTo>
                    <a:pt x="6" y="5"/>
                    <a:pt x="6" y="5"/>
                    <a:pt x="6" y="6"/>
                  </a:cubicBezTo>
                  <a:cubicBezTo>
                    <a:pt x="7" y="6"/>
                    <a:pt x="7" y="6"/>
                    <a:pt x="7" y="6"/>
                  </a:cubicBezTo>
                  <a:cubicBezTo>
                    <a:pt x="7" y="6"/>
                    <a:pt x="8" y="6"/>
                    <a:pt x="8" y="6"/>
                  </a:cubicBezTo>
                  <a:cubicBezTo>
                    <a:pt x="8" y="5"/>
                    <a:pt x="8" y="5"/>
                    <a:pt x="7" y="5"/>
                  </a:cubicBezTo>
                  <a:lnTo>
                    <a:pt x="6" y="5"/>
                  </a:lnTo>
                  <a:close/>
                  <a:moveTo>
                    <a:pt x="35" y="6"/>
                  </a:moveTo>
                  <a:cubicBezTo>
                    <a:pt x="35" y="6"/>
                    <a:pt x="35" y="5"/>
                    <a:pt x="35" y="5"/>
                  </a:cubicBezTo>
                  <a:cubicBezTo>
                    <a:pt x="35" y="4"/>
                    <a:pt x="35" y="4"/>
                    <a:pt x="35" y="4"/>
                  </a:cubicBezTo>
                  <a:cubicBezTo>
                    <a:pt x="34" y="4"/>
                    <a:pt x="34" y="4"/>
                    <a:pt x="34" y="5"/>
                  </a:cubicBezTo>
                  <a:cubicBezTo>
                    <a:pt x="34" y="5"/>
                    <a:pt x="35" y="6"/>
                    <a:pt x="35" y="6"/>
                  </a:cubicBezTo>
                  <a:close/>
                  <a:moveTo>
                    <a:pt x="12" y="1"/>
                  </a:moveTo>
                  <a:cubicBezTo>
                    <a:pt x="12" y="2"/>
                    <a:pt x="12" y="2"/>
                    <a:pt x="12" y="2"/>
                  </a:cubicBezTo>
                  <a:cubicBezTo>
                    <a:pt x="13" y="3"/>
                    <a:pt x="13" y="3"/>
                    <a:pt x="14" y="3"/>
                  </a:cubicBezTo>
                  <a:cubicBezTo>
                    <a:pt x="14" y="3"/>
                    <a:pt x="15" y="3"/>
                    <a:pt x="15" y="2"/>
                  </a:cubicBezTo>
                  <a:cubicBezTo>
                    <a:pt x="15" y="2"/>
                    <a:pt x="15" y="2"/>
                    <a:pt x="15" y="1"/>
                  </a:cubicBezTo>
                  <a:cubicBezTo>
                    <a:pt x="15" y="1"/>
                    <a:pt x="14" y="1"/>
                    <a:pt x="14" y="1"/>
                  </a:cubicBezTo>
                  <a:cubicBezTo>
                    <a:pt x="13" y="1"/>
                    <a:pt x="12" y="1"/>
                    <a:pt x="12" y="1"/>
                  </a:cubicBezTo>
                  <a:close/>
                  <a:moveTo>
                    <a:pt x="6" y="38"/>
                  </a:moveTo>
                  <a:cubicBezTo>
                    <a:pt x="6" y="38"/>
                    <a:pt x="5" y="39"/>
                    <a:pt x="6" y="39"/>
                  </a:cubicBezTo>
                  <a:cubicBezTo>
                    <a:pt x="6" y="39"/>
                    <a:pt x="6" y="39"/>
                    <a:pt x="6" y="39"/>
                  </a:cubicBezTo>
                  <a:cubicBezTo>
                    <a:pt x="6" y="39"/>
                    <a:pt x="7" y="40"/>
                    <a:pt x="7" y="40"/>
                  </a:cubicBezTo>
                  <a:cubicBezTo>
                    <a:pt x="7" y="40"/>
                    <a:pt x="7" y="40"/>
                    <a:pt x="7" y="41"/>
                  </a:cubicBezTo>
                  <a:cubicBezTo>
                    <a:pt x="6" y="40"/>
                    <a:pt x="6" y="41"/>
                    <a:pt x="6" y="41"/>
                  </a:cubicBezTo>
                  <a:cubicBezTo>
                    <a:pt x="5" y="41"/>
                    <a:pt x="5" y="41"/>
                    <a:pt x="5" y="41"/>
                  </a:cubicBezTo>
                  <a:cubicBezTo>
                    <a:pt x="5" y="42"/>
                    <a:pt x="5" y="42"/>
                    <a:pt x="4" y="42"/>
                  </a:cubicBezTo>
                  <a:cubicBezTo>
                    <a:pt x="4" y="42"/>
                    <a:pt x="4" y="42"/>
                    <a:pt x="4" y="42"/>
                  </a:cubicBezTo>
                  <a:cubicBezTo>
                    <a:pt x="3" y="41"/>
                    <a:pt x="3" y="41"/>
                    <a:pt x="4" y="41"/>
                  </a:cubicBezTo>
                  <a:cubicBezTo>
                    <a:pt x="4" y="41"/>
                    <a:pt x="5" y="41"/>
                    <a:pt x="5" y="41"/>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2"/>
                  </a:cubicBezTo>
                  <a:cubicBezTo>
                    <a:pt x="1" y="1"/>
                    <a:pt x="1" y="1"/>
                    <a:pt x="1" y="0"/>
                  </a:cubicBezTo>
                  <a:lnTo>
                    <a:pt x="17" y="0"/>
                  </a:lnTo>
                  <a:cubicBezTo>
                    <a:pt x="17" y="0"/>
                    <a:pt x="17" y="1"/>
                    <a:pt x="17" y="1"/>
                  </a:cubicBezTo>
                  <a:cubicBezTo>
                    <a:pt x="17" y="1"/>
                    <a:pt x="17" y="1"/>
                    <a:pt x="17" y="1"/>
                  </a:cubicBezTo>
                  <a:cubicBezTo>
                    <a:pt x="18" y="2"/>
                    <a:pt x="19" y="2"/>
                    <a:pt x="19" y="1"/>
                  </a:cubicBezTo>
                  <a:cubicBezTo>
                    <a:pt x="20" y="1"/>
                    <a:pt x="20" y="1"/>
                    <a:pt x="21" y="0"/>
                  </a:cubicBezTo>
                  <a:cubicBezTo>
                    <a:pt x="22" y="1"/>
                    <a:pt x="22" y="1"/>
                    <a:pt x="22" y="2"/>
                  </a:cubicBezTo>
                  <a:cubicBezTo>
                    <a:pt x="22" y="3"/>
                    <a:pt x="22" y="4"/>
                    <a:pt x="23" y="5"/>
                  </a:cubicBezTo>
                  <a:cubicBezTo>
                    <a:pt x="24" y="5"/>
                    <a:pt x="24" y="4"/>
                    <a:pt x="24" y="4"/>
                  </a:cubicBezTo>
                  <a:cubicBezTo>
                    <a:pt x="23" y="3"/>
                    <a:pt x="23" y="3"/>
                    <a:pt x="23" y="2"/>
                  </a:cubicBezTo>
                  <a:cubicBezTo>
                    <a:pt x="25" y="0"/>
                    <a:pt x="27" y="0"/>
                    <a:pt x="30" y="0"/>
                  </a:cubicBezTo>
                  <a:cubicBezTo>
                    <a:pt x="30" y="0"/>
                    <a:pt x="30" y="1"/>
                    <a:pt x="30" y="1"/>
                  </a:cubicBezTo>
                  <a:cubicBezTo>
                    <a:pt x="30" y="2"/>
                    <a:pt x="30" y="2"/>
                    <a:pt x="31" y="2"/>
                  </a:cubicBezTo>
                  <a:cubicBezTo>
                    <a:pt x="32" y="2"/>
                    <a:pt x="32" y="2"/>
                    <a:pt x="32" y="2"/>
                  </a:cubicBezTo>
                  <a:cubicBezTo>
                    <a:pt x="32" y="1"/>
                    <a:pt x="32" y="1"/>
                    <a:pt x="32" y="0"/>
                  </a:cubicBezTo>
                  <a:lnTo>
                    <a:pt x="41" y="0"/>
                  </a:lnTo>
                  <a:cubicBezTo>
                    <a:pt x="41" y="2"/>
                    <a:pt x="41" y="3"/>
                    <a:pt x="40" y="4"/>
                  </a:cubicBezTo>
                  <a:cubicBezTo>
                    <a:pt x="40" y="4"/>
                    <a:pt x="40" y="5"/>
                    <a:pt x="41" y="6"/>
                  </a:cubicBezTo>
                  <a:cubicBezTo>
                    <a:pt x="41" y="6"/>
                    <a:pt x="40" y="6"/>
                    <a:pt x="40" y="6"/>
                  </a:cubicBezTo>
                  <a:cubicBezTo>
                    <a:pt x="39" y="6"/>
                    <a:pt x="38" y="6"/>
                    <a:pt x="38" y="6"/>
                  </a:cubicBezTo>
                  <a:cubicBezTo>
                    <a:pt x="37" y="5"/>
                    <a:pt x="37" y="5"/>
                    <a:pt x="37" y="5"/>
                  </a:cubicBezTo>
                  <a:cubicBezTo>
                    <a:pt x="38" y="5"/>
                    <a:pt x="38" y="4"/>
                    <a:pt x="38" y="4"/>
                  </a:cubicBezTo>
                  <a:cubicBezTo>
                    <a:pt x="38" y="4"/>
                    <a:pt x="38" y="4"/>
                    <a:pt x="38" y="4"/>
                  </a:cubicBezTo>
                  <a:cubicBezTo>
                    <a:pt x="38" y="3"/>
                    <a:pt x="38" y="3"/>
                    <a:pt x="38" y="3"/>
                  </a:cubicBezTo>
                  <a:cubicBezTo>
                    <a:pt x="37" y="3"/>
                    <a:pt x="36" y="4"/>
                    <a:pt x="36" y="4"/>
                  </a:cubicBezTo>
                  <a:cubicBezTo>
                    <a:pt x="36" y="5"/>
                    <a:pt x="36" y="6"/>
                    <a:pt x="35" y="7"/>
                  </a:cubicBezTo>
                  <a:cubicBezTo>
                    <a:pt x="36" y="7"/>
                    <a:pt x="36" y="7"/>
                    <a:pt x="36" y="7"/>
                  </a:cubicBezTo>
                  <a:cubicBezTo>
                    <a:pt x="36" y="6"/>
                    <a:pt x="37" y="6"/>
                    <a:pt x="37" y="6"/>
                  </a:cubicBezTo>
                  <a:cubicBezTo>
                    <a:pt x="38" y="6"/>
                    <a:pt x="38" y="7"/>
                    <a:pt x="38" y="7"/>
                  </a:cubicBezTo>
                  <a:cubicBezTo>
                    <a:pt x="38" y="8"/>
                    <a:pt x="39" y="9"/>
                    <a:pt x="39" y="9"/>
                  </a:cubicBezTo>
                  <a:cubicBezTo>
                    <a:pt x="39" y="9"/>
                    <a:pt x="40" y="9"/>
                    <a:pt x="40" y="9"/>
                  </a:cubicBezTo>
                  <a:cubicBezTo>
                    <a:pt x="40" y="9"/>
                    <a:pt x="40" y="9"/>
                    <a:pt x="40" y="8"/>
                  </a:cubicBezTo>
                  <a:cubicBezTo>
                    <a:pt x="40" y="8"/>
                    <a:pt x="40" y="8"/>
                    <a:pt x="40" y="8"/>
                  </a:cubicBezTo>
                  <a:cubicBezTo>
                    <a:pt x="41" y="8"/>
                    <a:pt x="41" y="8"/>
                    <a:pt x="41" y="8"/>
                  </a:cubicBezTo>
                  <a:lnTo>
                    <a:pt x="41" y="38"/>
                  </a:lnTo>
                  <a:cubicBezTo>
                    <a:pt x="40" y="38"/>
                    <a:pt x="40" y="38"/>
                    <a:pt x="40" y="38"/>
                  </a:cubicBezTo>
                  <a:cubicBezTo>
                    <a:pt x="40" y="38"/>
                    <a:pt x="39" y="39"/>
                    <a:pt x="39" y="39"/>
                  </a:cubicBezTo>
                  <a:cubicBezTo>
                    <a:pt x="39" y="40"/>
                    <a:pt x="40" y="41"/>
                    <a:pt x="41" y="41"/>
                  </a:cubicBezTo>
                  <a:cubicBezTo>
                    <a:pt x="40" y="42"/>
                    <a:pt x="40" y="43"/>
                    <a:pt x="40" y="44"/>
                  </a:cubicBezTo>
                  <a:lnTo>
                    <a:pt x="38" y="44"/>
                  </a:lnTo>
                  <a:cubicBezTo>
                    <a:pt x="38" y="43"/>
                    <a:pt x="38" y="43"/>
                    <a:pt x="38" y="43"/>
                  </a:cubicBezTo>
                  <a:cubicBezTo>
                    <a:pt x="38" y="43"/>
                    <a:pt x="38" y="42"/>
                    <a:pt x="38" y="42"/>
                  </a:cubicBezTo>
                  <a:cubicBezTo>
                    <a:pt x="37" y="42"/>
                    <a:pt x="36" y="42"/>
                    <a:pt x="37" y="44"/>
                  </a:cubicBezTo>
                  <a:cubicBezTo>
                    <a:pt x="34" y="44"/>
                    <a:pt x="32" y="44"/>
                    <a:pt x="30" y="43"/>
                  </a:cubicBezTo>
                  <a:cubicBezTo>
                    <a:pt x="28" y="43"/>
                    <a:pt x="26" y="43"/>
                    <a:pt x="24" y="44"/>
                  </a:cubicBezTo>
                  <a:cubicBezTo>
                    <a:pt x="24" y="43"/>
                    <a:pt x="23" y="43"/>
                    <a:pt x="22" y="43"/>
                  </a:cubicBezTo>
                  <a:cubicBezTo>
                    <a:pt x="21" y="43"/>
                    <a:pt x="20" y="43"/>
                    <a:pt x="19" y="44"/>
                  </a:cubicBezTo>
                  <a:cubicBezTo>
                    <a:pt x="18" y="44"/>
                    <a:pt x="17" y="44"/>
                    <a:pt x="16" y="44"/>
                  </a:cubicBezTo>
                  <a:cubicBezTo>
                    <a:pt x="15" y="44"/>
                    <a:pt x="15" y="43"/>
                    <a:pt x="14" y="42"/>
                  </a:cubicBezTo>
                  <a:cubicBezTo>
                    <a:pt x="13" y="44"/>
                    <a:pt x="12" y="44"/>
                    <a:pt x="9" y="44"/>
                  </a:cubicBezTo>
                  <a:cubicBezTo>
                    <a:pt x="9" y="43"/>
                    <a:pt x="9" y="42"/>
                    <a:pt x="9" y="42"/>
                  </a:cubicBezTo>
                  <a:cubicBezTo>
                    <a:pt x="9" y="41"/>
                    <a:pt x="9" y="41"/>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5" name="Freeform 80">
              <a:extLst>
                <a:ext uri="{FF2B5EF4-FFF2-40B4-BE49-F238E27FC236}">
                  <a16:creationId xmlns:a16="http://schemas.microsoft.com/office/drawing/2014/main" id="{9641D7A8-7C78-460D-AD46-608AACB12C33}"/>
                </a:ext>
              </a:extLst>
            </p:cNvPr>
            <p:cNvSpPr>
              <a:spLocks noEditPoints="1"/>
            </p:cNvSpPr>
            <p:nvPr/>
          </p:nvSpPr>
          <p:spPr bwMode="auto">
            <a:xfrm>
              <a:off x="4593929" y="1609538"/>
              <a:ext cx="105815" cy="182001"/>
            </a:xfrm>
            <a:custGeom>
              <a:avLst/>
              <a:gdLst>
                <a:gd name="T0" fmla="*/ 68 w 131"/>
                <a:gd name="T1" fmla="*/ 214 h 222"/>
                <a:gd name="T2" fmla="*/ 45 w 131"/>
                <a:gd name="T3" fmla="*/ 219 h 222"/>
                <a:gd name="T4" fmla="*/ 61 w 131"/>
                <a:gd name="T5" fmla="*/ 221 h 222"/>
                <a:gd name="T6" fmla="*/ 66 w 131"/>
                <a:gd name="T7" fmla="*/ 218 h 222"/>
                <a:gd name="T8" fmla="*/ 82 w 131"/>
                <a:gd name="T9" fmla="*/ 216 h 222"/>
                <a:gd name="T10" fmla="*/ 75 w 131"/>
                <a:gd name="T11" fmla="*/ 211 h 222"/>
                <a:gd name="T12" fmla="*/ 86 w 131"/>
                <a:gd name="T13" fmla="*/ 210 h 222"/>
                <a:gd name="T14" fmla="*/ 73 w 131"/>
                <a:gd name="T15" fmla="*/ 210 h 222"/>
                <a:gd name="T16" fmla="*/ 108 w 131"/>
                <a:gd name="T17" fmla="*/ 209 h 222"/>
                <a:gd name="T18" fmla="*/ 77 w 131"/>
                <a:gd name="T19" fmla="*/ 209 h 222"/>
                <a:gd name="T20" fmla="*/ 93 w 131"/>
                <a:gd name="T21" fmla="*/ 208 h 222"/>
                <a:gd name="T22" fmla="*/ 25 w 131"/>
                <a:gd name="T23" fmla="*/ 207 h 222"/>
                <a:gd name="T24" fmla="*/ 87 w 131"/>
                <a:gd name="T25" fmla="*/ 206 h 222"/>
                <a:gd name="T26" fmla="*/ 68 w 131"/>
                <a:gd name="T27" fmla="*/ 205 h 222"/>
                <a:gd name="T28" fmla="*/ 103 w 131"/>
                <a:gd name="T29" fmla="*/ 205 h 222"/>
                <a:gd name="T30" fmla="*/ 84 w 131"/>
                <a:gd name="T31" fmla="*/ 204 h 222"/>
                <a:gd name="T32" fmla="*/ 99 w 131"/>
                <a:gd name="T33" fmla="*/ 204 h 222"/>
                <a:gd name="T34" fmla="*/ 105 w 131"/>
                <a:gd name="T35" fmla="*/ 200 h 222"/>
                <a:gd name="T36" fmla="*/ 98 w 131"/>
                <a:gd name="T37" fmla="*/ 194 h 222"/>
                <a:gd name="T38" fmla="*/ 102 w 131"/>
                <a:gd name="T39" fmla="*/ 200 h 222"/>
                <a:gd name="T40" fmla="*/ 111 w 131"/>
                <a:gd name="T41" fmla="*/ 193 h 222"/>
                <a:gd name="T42" fmla="*/ 113 w 131"/>
                <a:gd name="T43" fmla="*/ 192 h 222"/>
                <a:gd name="T44" fmla="*/ 56 w 131"/>
                <a:gd name="T45" fmla="*/ 190 h 222"/>
                <a:gd name="T46" fmla="*/ 105 w 131"/>
                <a:gd name="T47" fmla="*/ 188 h 222"/>
                <a:gd name="T48" fmla="*/ 107 w 131"/>
                <a:gd name="T49" fmla="*/ 164 h 222"/>
                <a:gd name="T50" fmla="*/ 97 w 131"/>
                <a:gd name="T51" fmla="*/ 137 h 222"/>
                <a:gd name="T52" fmla="*/ 112 w 131"/>
                <a:gd name="T53" fmla="*/ 79 h 222"/>
                <a:gd name="T54" fmla="*/ 16 w 131"/>
                <a:gd name="T55" fmla="*/ 52 h 222"/>
                <a:gd name="T56" fmla="*/ 17 w 131"/>
                <a:gd name="T57" fmla="*/ 45 h 222"/>
                <a:gd name="T58" fmla="*/ 27 w 131"/>
                <a:gd name="T59" fmla="*/ 41 h 222"/>
                <a:gd name="T60" fmla="*/ 34 w 131"/>
                <a:gd name="T61" fmla="*/ 31 h 222"/>
                <a:gd name="T62" fmla="*/ 25 w 131"/>
                <a:gd name="T63" fmla="*/ 27 h 222"/>
                <a:gd name="T64" fmla="*/ 63 w 131"/>
                <a:gd name="T65" fmla="*/ 24 h 222"/>
                <a:gd name="T66" fmla="*/ 41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7 w 131"/>
                <a:gd name="T79" fmla="*/ 11 h 222"/>
                <a:gd name="T80" fmla="*/ 59 w 131"/>
                <a:gd name="T81" fmla="*/ 5 h 222"/>
                <a:gd name="T82" fmla="*/ 66 w 131"/>
                <a:gd name="T83" fmla="*/ 4 h 222"/>
                <a:gd name="T84" fmla="*/ 113 w 131"/>
                <a:gd name="T85" fmla="*/ 98 h 222"/>
                <a:gd name="T86" fmla="*/ 65 w 131"/>
                <a:gd name="T87" fmla="*/ 36 h 222"/>
                <a:gd name="T88" fmla="*/ 67 w 131"/>
                <a:gd name="T89" fmla="*/ 186 h 222"/>
                <a:gd name="T90" fmla="*/ 127 w 131"/>
                <a:gd name="T91" fmla="*/ 187 h 222"/>
                <a:gd name="T92" fmla="*/ 107 w 131"/>
                <a:gd name="T93" fmla="*/ 211 h 222"/>
                <a:gd name="T94" fmla="*/ 93 w 131"/>
                <a:gd name="T95" fmla="*/ 217 h 222"/>
                <a:gd name="T96" fmla="*/ 94 w 131"/>
                <a:gd name="T97" fmla="*/ 215 h 222"/>
                <a:gd name="T98" fmla="*/ 57 w 131"/>
                <a:gd name="T99" fmla="*/ 220 h 222"/>
                <a:gd name="T100" fmla="*/ 70 w 131"/>
                <a:gd name="T101" fmla="*/ 216 h 222"/>
                <a:gd name="T102" fmla="*/ 72 w 131"/>
                <a:gd name="T103" fmla="*/ 213 h 222"/>
                <a:gd name="T104" fmla="*/ 59 w 131"/>
                <a:gd name="T105" fmla="*/ 211 h 222"/>
                <a:gd name="T106" fmla="*/ 52 w 131"/>
                <a:gd name="T107" fmla="*/ 214 h 222"/>
                <a:gd name="T108" fmla="*/ 43 w 131"/>
                <a:gd name="T109" fmla="*/ 211 h 222"/>
                <a:gd name="T110" fmla="*/ 34 w 131"/>
                <a:gd name="T111" fmla="*/ 211 h 222"/>
                <a:gd name="T112" fmla="*/ 22 w 131"/>
                <a:gd name="T113" fmla="*/ 211 h 222"/>
                <a:gd name="T114" fmla="*/ 18 w 131"/>
                <a:gd name="T115" fmla="*/ 16 h 222"/>
                <a:gd name="T116" fmla="*/ 118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1" y="213"/>
                  </a:moveTo>
                  <a:cubicBezTo>
                    <a:pt x="41" y="212"/>
                    <a:pt x="41" y="212"/>
                    <a:pt x="41" y="212"/>
                  </a:cubicBezTo>
                  <a:cubicBezTo>
                    <a:pt x="41" y="212"/>
                    <a:pt x="41" y="212"/>
                    <a:pt x="41" y="212"/>
                  </a:cubicBezTo>
                  <a:cubicBezTo>
                    <a:pt x="41" y="212"/>
                    <a:pt x="41" y="212"/>
                    <a:pt x="41" y="212"/>
                  </a:cubicBezTo>
                  <a:cubicBezTo>
                    <a:pt x="41" y="213"/>
                    <a:pt x="41" y="213"/>
                    <a:pt x="41" y="213"/>
                  </a:cubicBezTo>
                  <a:close/>
                  <a:moveTo>
                    <a:pt x="45" y="213"/>
                  </a:moveTo>
                  <a:cubicBezTo>
                    <a:pt x="45" y="213"/>
                    <a:pt x="46" y="213"/>
                    <a:pt x="46" y="213"/>
                  </a:cubicBezTo>
                  <a:cubicBezTo>
                    <a:pt x="45" y="214"/>
                    <a:pt x="45" y="214"/>
                    <a:pt x="45" y="214"/>
                  </a:cubicBezTo>
                  <a:cubicBezTo>
                    <a:pt x="45" y="214"/>
                    <a:pt x="45" y="214"/>
                    <a:pt x="44" y="213"/>
                  </a:cubicBezTo>
                  <a:cubicBezTo>
                    <a:pt x="44" y="213"/>
                    <a:pt x="44" y="213"/>
                    <a:pt x="45" y="213"/>
                  </a:cubicBezTo>
                  <a:close/>
                  <a:moveTo>
                    <a:pt x="68" y="214"/>
                  </a:moveTo>
                  <a:cubicBezTo>
                    <a:pt x="68" y="213"/>
                    <a:pt x="68" y="213"/>
                    <a:pt x="69" y="213"/>
                  </a:cubicBezTo>
                  <a:cubicBezTo>
                    <a:pt x="70" y="213"/>
                    <a:pt x="70" y="213"/>
                    <a:pt x="70" y="214"/>
                  </a:cubicBezTo>
                  <a:lnTo>
                    <a:pt x="68" y="214"/>
                  </a:lnTo>
                  <a:close/>
                  <a:moveTo>
                    <a:pt x="62" y="214"/>
                  </a:moveTo>
                  <a:cubicBezTo>
                    <a:pt x="62" y="214"/>
                    <a:pt x="62" y="214"/>
                    <a:pt x="62" y="214"/>
                  </a:cubicBezTo>
                  <a:cubicBezTo>
                    <a:pt x="62" y="214"/>
                    <a:pt x="63" y="214"/>
                    <a:pt x="63" y="214"/>
                  </a:cubicBezTo>
                  <a:cubicBezTo>
                    <a:pt x="63" y="214"/>
                    <a:pt x="63" y="214"/>
                    <a:pt x="62" y="214"/>
                  </a:cubicBezTo>
                  <a:cubicBezTo>
                    <a:pt x="62" y="214"/>
                    <a:pt x="62" y="214"/>
                    <a:pt x="62" y="214"/>
                  </a:cubicBezTo>
                  <a:close/>
                  <a:moveTo>
                    <a:pt x="56" y="218"/>
                  </a:moveTo>
                  <a:cubicBezTo>
                    <a:pt x="56" y="219"/>
                    <a:pt x="55" y="220"/>
                    <a:pt x="55" y="220"/>
                  </a:cubicBezTo>
                  <a:cubicBezTo>
                    <a:pt x="54" y="220"/>
                    <a:pt x="54" y="220"/>
                    <a:pt x="53" y="220"/>
                  </a:cubicBezTo>
                  <a:cubicBezTo>
                    <a:pt x="53" y="220"/>
                    <a:pt x="52" y="220"/>
                    <a:pt x="52" y="220"/>
                  </a:cubicBezTo>
                  <a:cubicBezTo>
                    <a:pt x="52" y="220"/>
                    <a:pt x="52" y="220"/>
                    <a:pt x="52" y="221"/>
                  </a:cubicBezTo>
                  <a:cubicBezTo>
                    <a:pt x="52" y="221"/>
                    <a:pt x="51" y="221"/>
                    <a:pt x="50" y="221"/>
                  </a:cubicBezTo>
                  <a:cubicBezTo>
                    <a:pt x="49" y="221"/>
                    <a:pt x="49" y="221"/>
                    <a:pt x="48" y="221"/>
                  </a:cubicBezTo>
                  <a:cubicBezTo>
                    <a:pt x="47" y="220"/>
                    <a:pt x="47" y="220"/>
                    <a:pt x="46" y="220"/>
                  </a:cubicBezTo>
                  <a:cubicBezTo>
                    <a:pt x="45" y="220"/>
                    <a:pt x="45" y="219"/>
                    <a:pt x="45" y="219"/>
                  </a:cubicBezTo>
                  <a:cubicBezTo>
                    <a:pt x="46" y="219"/>
                    <a:pt x="47" y="219"/>
                    <a:pt x="48" y="219"/>
                  </a:cubicBezTo>
                  <a:cubicBezTo>
                    <a:pt x="49" y="219"/>
                    <a:pt x="50" y="219"/>
                    <a:pt x="51" y="220"/>
                  </a:cubicBezTo>
                  <a:cubicBezTo>
                    <a:pt x="51" y="219"/>
                    <a:pt x="52" y="218"/>
                    <a:pt x="53" y="218"/>
                  </a:cubicBezTo>
                  <a:cubicBezTo>
                    <a:pt x="54" y="219"/>
                    <a:pt x="55" y="219"/>
                    <a:pt x="56" y="218"/>
                  </a:cubicBezTo>
                  <a:close/>
                  <a:moveTo>
                    <a:pt x="82" y="220"/>
                  </a:moveTo>
                  <a:cubicBezTo>
                    <a:pt x="82" y="221"/>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1"/>
                    <a:pt x="61" y="221"/>
                    <a:pt x="62" y="220"/>
                  </a:cubicBezTo>
                  <a:cubicBezTo>
                    <a:pt x="62" y="220"/>
                    <a:pt x="62" y="220"/>
                    <a:pt x="62" y="219"/>
                  </a:cubicBezTo>
                  <a:cubicBezTo>
                    <a:pt x="61" y="219"/>
                    <a:pt x="61" y="219"/>
                    <a:pt x="60" y="220"/>
                  </a:cubicBezTo>
                  <a:cubicBezTo>
                    <a:pt x="60" y="221"/>
                    <a:pt x="60" y="221"/>
                    <a:pt x="61" y="221"/>
                  </a:cubicBezTo>
                  <a:close/>
                  <a:moveTo>
                    <a:pt x="71" y="219"/>
                  </a:moveTo>
                  <a:cubicBezTo>
                    <a:pt x="71" y="219"/>
                    <a:pt x="71" y="218"/>
                    <a:pt x="71" y="218"/>
                  </a:cubicBezTo>
                  <a:cubicBezTo>
                    <a:pt x="71" y="218"/>
                    <a:pt x="71" y="218"/>
                    <a:pt x="70" y="219"/>
                  </a:cubicBezTo>
                  <a:cubicBezTo>
                    <a:pt x="70" y="219"/>
                    <a:pt x="71" y="219"/>
                    <a:pt x="71" y="219"/>
                  </a:cubicBezTo>
                  <a:cubicBezTo>
                    <a:pt x="71" y="219"/>
                    <a:pt x="71" y="219"/>
                    <a:pt x="71" y="219"/>
                  </a:cubicBezTo>
                  <a:close/>
                  <a:moveTo>
                    <a:pt x="69" y="219"/>
                  </a:moveTo>
                  <a:cubicBezTo>
                    <a:pt x="69" y="219"/>
                    <a:pt x="69" y="219"/>
                    <a:pt x="69" y="219"/>
                  </a:cubicBezTo>
                  <a:cubicBezTo>
                    <a:pt x="69" y="219"/>
                    <a:pt x="70" y="219"/>
                    <a:pt x="70" y="218"/>
                  </a:cubicBezTo>
                  <a:cubicBezTo>
                    <a:pt x="70" y="218"/>
                    <a:pt x="69" y="218"/>
                    <a:pt x="69" y="218"/>
                  </a:cubicBezTo>
                  <a:cubicBezTo>
                    <a:pt x="69" y="217"/>
                    <a:pt x="69" y="217"/>
                    <a:pt x="69" y="218"/>
                  </a:cubicBezTo>
                  <a:lnTo>
                    <a:pt x="69" y="219"/>
                  </a:lnTo>
                  <a:close/>
                  <a:moveTo>
                    <a:pt x="64" y="220"/>
                  </a:moveTo>
                  <a:cubicBezTo>
                    <a:pt x="65" y="220"/>
                    <a:pt x="65" y="220"/>
                    <a:pt x="65" y="219"/>
                  </a:cubicBezTo>
                  <a:cubicBezTo>
                    <a:pt x="66" y="219"/>
                    <a:pt x="66" y="219"/>
                    <a:pt x="66" y="218"/>
                  </a:cubicBezTo>
                  <a:cubicBezTo>
                    <a:pt x="65" y="218"/>
                    <a:pt x="65" y="218"/>
                    <a:pt x="65" y="218"/>
                  </a:cubicBezTo>
                  <a:cubicBezTo>
                    <a:pt x="64" y="218"/>
                    <a:pt x="64" y="218"/>
                    <a:pt x="64" y="219"/>
                  </a:cubicBezTo>
                  <a:cubicBezTo>
                    <a:pt x="64" y="219"/>
                    <a:pt x="64" y="219"/>
                    <a:pt x="64" y="220"/>
                  </a:cubicBezTo>
                  <a:cubicBezTo>
                    <a:pt x="64" y="220"/>
                    <a:pt x="64" y="220"/>
                    <a:pt x="64" y="220"/>
                  </a:cubicBezTo>
                  <a:close/>
                  <a:moveTo>
                    <a:pt x="79" y="213"/>
                  </a:moveTo>
                  <a:cubicBezTo>
                    <a:pt x="79" y="214"/>
                    <a:pt x="79" y="214"/>
                    <a:pt x="79" y="214"/>
                  </a:cubicBezTo>
                  <a:cubicBezTo>
                    <a:pt x="79" y="214"/>
                    <a:pt x="79" y="215"/>
                    <a:pt x="79" y="215"/>
                  </a:cubicBezTo>
                  <a:cubicBezTo>
                    <a:pt x="80" y="215"/>
                    <a:pt x="80" y="215"/>
                    <a:pt x="80" y="215"/>
                  </a:cubicBezTo>
                  <a:cubicBezTo>
                    <a:pt x="80" y="215"/>
                    <a:pt x="81" y="215"/>
                    <a:pt x="81" y="216"/>
                  </a:cubicBezTo>
                  <a:cubicBezTo>
                    <a:pt x="81" y="216"/>
                    <a:pt x="81" y="217"/>
                    <a:pt x="80" y="217"/>
                  </a:cubicBezTo>
                  <a:cubicBezTo>
                    <a:pt x="80" y="217"/>
                    <a:pt x="80" y="217"/>
                    <a:pt x="81" y="217"/>
                  </a:cubicBezTo>
                  <a:cubicBezTo>
                    <a:pt x="82" y="217"/>
                    <a:pt x="82" y="217"/>
                    <a:pt x="82" y="217"/>
                  </a:cubicBezTo>
                  <a:cubicBezTo>
                    <a:pt x="82" y="217"/>
                    <a:pt x="82" y="216"/>
                    <a:pt x="82" y="216"/>
                  </a:cubicBezTo>
                  <a:cubicBezTo>
                    <a:pt x="82" y="216"/>
                    <a:pt x="82" y="216"/>
                    <a:pt x="82" y="216"/>
                  </a:cubicBezTo>
                  <a:cubicBezTo>
                    <a:pt x="83" y="216"/>
                    <a:pt x="83" y="216"/>
                    <a:pt x="83" y="216"/>
                  </a:cubicBezTo>
                  <a:cubicBezTo>
                    <a:pt x="84" y="214"/>
                    <a:pt x="83" y="213"/>
                    <a:pt x="81" y="213"/>
                  </a:cubicBezTo>
                  <a:cubicBezTo>
                    <a:pt x="81" y="213"/>
                    <a:pt x="81" y="214"/>
                    <a:pt x="80" y="213"/>
                  </a:cubicBezTo>
                  <a:cubicBezTo>
                    <a:pt x="80" y="213"/>
                    <a:pt x="79" y="213"/>
                    <a:pt x="79" y="213"/>
                  </a:cubicBezTo>
                  <a:close/>
                  <a:moveTo>
                    <a:pt x="77" y="211"/>
                  </a:moveTo>
                  <a:cubicBezTo>
                    <a:pt x="76" y="212"/>
                    <a:pt x="76" y="212"/>
                    <a:pt x="76" y="212"/>
                  </a:cubicBezTo>
                  <a:cubicBezTo>
                    <a:pt x="77" y="212"/>
                    <a:pt x="77" y="212"/>
                    <a:pt x="77" y="212"/>
                  </a:cubicBezTo>
                  <a:cubicBezTo>
                    <a:pt x="77" y="212"/>
                    <a:pt x="77" y="211"/>
                    <a:pt x="77" y="211"/>
                  </a:cubicBezTo>
                  <a:cubicBezTo>
                    <a:pt x="77" y="211"/>
                    <a:pt x="77" y="211"/>
                    <a:pt x="77" y="211"/>
                  </a:cubicBezTo>
                  <a:close/>
                  <a:moveTo>
                    <a:pt x="75" y="211"/>
                  </a:moveTo>
                  <a:cubicBezTo>
                    <a:pt x="74" y="212"/>
                    <a:pt x="74" y="212"/>
                    <a:pt x="74" y="212"/>
                  </a:cubicBezTo>
                  <a:cubicBezTo>
                    <a:pt x="74" y="212"/>
                    <a:pt x="75" y="212"/>
                    <a:pt x="75" y="212"/>
                  </a:cubicBezTo>
                  <a:cubicBezTo>
                    <a:pt x="75" y="212"/>
                    <a:pt x="75" y="212"/>
                    <a:pt x="75" y="212"/>
                  </a:cubicBezTo>
                  <a:cubicBezTo>
                    <a:pt x="76" y="211"/>
                    <a:pt x="75" y="211"/>
                    <a:pt x="75" y="211"/>
                  </a:cubicBezTo>
                  <a:lnTo>
                    <a:pt x="75" y="211"/>
                  </a:lnTo>
                  <a:close/>
                  <a:moveTo>
                    <a:pt x="62" y="211"/>
                  </a:moveTo>
                  <a:cubicBezTo>
                    <a:pt x="62" y="211"/>
                    <a:pt x="62" y="211"/>
                    <a:pt x="62" y="211"/>
                  </a:cubicBezTo>
                  <a:cubicBezTo>
                    <a:pt x="62" y="211"/>
                    <a:pt x="61" y="211"/>
                    <a:pt x="61" y="211"/>
                  </a:cubicBezTo>
                  <a:cubicBezTo>
                    <a:pt x="61" y="211"/>
                    <a:pt x="61" y="212"/>
                    <a:pt x="62" y="212"/>
                  </a:cubicBezTo>
                  <a:cubicBezTo>
                    <a:pt x="62" y="212"/>
                    <a:pt x="62" y="211"/>
                    <a:pt x="62" y="211"/>
                  </a:cubicBezTo>
                  <a:close/>
                  <a:moveTo>
                    <a:pt x="99" y="213"/>
                  </a:moveTo>
                  <a:cubicBezTo>
                    <a:pt x="99" y="212"/>
                    <a:pt x="99" y="212"/>
                    <a:pt x="99" y="211"/>
                  </a:cubicBezTo>
                  <a:cubicBezTo>
                    <a:pt x="99" y="211"/>
                    <a:pt x="98" y="210"/>
                    <a:pt x="98" y="210"/>
                  </a:cubicBezTo>
                  <a:cubicBezTo>
                    <a:pt x="97" y="211"/>
                    <a:pt x="97" y="212"/>
                    <a:pt x="97" y="213"/>
                  </a:cubicBezTo>
                  <a:lnTo>
                    <a:pt x="99" y="213"/>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1"/>
                  </a:cubicBezTo>
                  <a:cubicBezTo>
                    <a:pt x="25" y="211"/>
                    <a:pt x="25" y="211"/>
                    <a:pt x="25" y="210"/>
                  </a:cubicBezTo>
                  <a:cubicBezTo>
                    <a:pt x="25" y="210"/>
                    <a:pt x="26" y="210"/>
                    <a:pt x="25" y="210"/>
                  </a:cubicBezTo>
                  <a:close/>
                  <a:moveTo>
                    <a:pt x="95" y="209"/>
                  </a:moveTo>
                  <a:cubicBezTo>
                    <a:pt x="95" y="209"/>
                    <a:pt x="94" y="209"/>
                    <a:pt x="94" y="209"/>
                  </a:cubicBezTo>
                  <a:cubicBezTo>
                    <a:pt x="94" y="210"/>
                    <a:pt x="94" y="210"/>
                    <a:pt x="94" y="210"/>
                  </a:cubicBezTo>
                  <a:cubicBezTo>
                    <a:pt x="94" y="210"/>
                    <a:pt x="94" y="210"/>
                    <a:pt x="95" y="210"/>
                  </a:cubicBezTo>
                  <a:cubicBezTo>
                    <a:pt x="95" y="210"/>
                    <a:pt x="95" y="209"/>
                    <a:pt x="95" y="209"/>
                  </a:cubicBezTo>
                  <a:close/>
                  <a:moveTo>
                    <a:pt x="74" y="210"/>
                  </a:moveTo>
                  <a:cubicBezTo>
                    <a:pt x="73" y="210"/>
                    <a:pt x="73" y="210"/>
                    <a:pt x="73" y="210"/>
                  </a:cubicBezTo>
                  <a:cubicBezTo>
                    <a:pt x="73" y="210"/>
                    <a:pt x="73" y="210"/>
                    <a:pt x="73" y="210"/>
                  </a:cubicBezTo>
                  <a:cubicBezTo>
                    <a:pt x="73" y="210"/>
                    <a:pt x="73" y="210"/>
                    <a:pt x="73" y="210"/>
                  </a:cubicBezTo>
                  <a:cubicBezTo>
                    <a:pt x="73" y="210"/>
                    <a:pt x="74" y="210"/>
                    <a:pt x="74" y="210"/>
                  </a:cubicBezTo>
                  <a:close/>
                  <a:moveTo>
                    <a:pt x="37" y="210"/>
                  </a:moveTo>
                  <a:cubicBezTo>
                    <a:pt x="37" y="210"/>
                    <a:pt x="37" y="210"/>
                    <a:pt x="37" y="210"/>
                  </a:cubicBezTo>
                  <a:cubicBezTo>
                    <a:pt x="37" y="210"/>
                    <a:pt x="37" y="210"/>
                    <a:pt x="37" y="210"/>
                  </a:cubicBezTo>
                  <a:cubicBezTo>
                    <a:pt x="37" y="210"/>
                    <a:pt x="37" y="210"/>
                    <a:pt x="37" y="210"/>
                  </a:cubicBezTo>
                  <a:cubicBezTo>
                    <a:pt x="37" y="210"/>
                    <a:pt x="37" y="210"/>
                    <a:pt x="37" y="210"/>
                  </a:cubicBezTo>
                  <a:close/>
                  <a:moveTo>
                    <a:pt x="26" y="209"/>
                  </a:moveTo>
                  <a:cubicBezTo>
                    <a:pt x="26" y="210"/>
                    <a:pt x="26" y="211"/>
                    <a:pt x="26" y="211"/>
                  </a:cubicBezTo>
                  <a:cubicBezTo>
                    <a:pt x="27" y="211"/>
                    <a:pt x="27" y="211"/>
                    <a:pt x="27" y="211"/>
                  </a:cubicBezTo>
                  <a:cubicBezTo>
                    <a:pt x="27" y="211"/>
                    <a:pt x="27" y="210"/>
                    <a:pt x="27" y="210"/>
                  </a:cubicBezTo>
                  <a:cubicBezTo>
                    <a:pt x="27" y="210"/>
                    <a:pt x="27" y="210"/>
                    <a:pt x="26" y="209"/>
                  </a:cubicBezTo>
                  <a:close/>
                  <a:moveTo>
                    <a:pt x="108" y="209"/>
                  </a:moveTo>
                  <a:cubicBezTo>
                    <a:pt x="108" y="209"/>
                    <a:pt x="108" y="209"/>
                    <a:pt x="108" y="209"/>
                  </a:cubicBezTo>
                  <a:cubicBezTo>
                    <a:pt x="108" y="209"/>
                    <a:pt x="108" y="209"/>
                    <a:pt x="108" y="209"/>
                  </a:cubicBezTo>
                  <a:cubicBezTo>
                    <a:pt x="108" y="209"/>
                    <a:pt x="108" y="209"/>
                    <a:pt x="108" y="209"/>
                  </a:cubicBezTo>
                  <a:cubicBezTo>
                    <a:pt x="108" y="209"/>
                    <a:pt x="108" y="209"/>
                    <a:pt x="108" y="209"/>
                  </a:cubicBezTo>
                  <a:close/>
                  <a:moveTo>
                    <a:pt x="101" y="211"/>
                  </a:moveTo>
                  <a:cubicBezTo>
                    <a:pt x="102" y="211"/>
                    <a:pt x="103" y="210"/>
                    <a:pt x="103" y="208"/>
                  </a:cubicBezTo>
                  <a:cubicBezTo>
                    <a:pt x="102" y="209"/>
                    <a:pt x="102" y="209"/>
                    <a:pt x="101" y="209"/>
                  </a:cubicBezTo>
                  <a:cubicBezTo>
                    <a:pt x="101" y="209"/>
                    <a:pt x="100" y="210"/>
                    <a:pt x="101" y="211"/>
                  </a:cubicBezTo>
                  <a:close/>
                  <a:moveTo>
                    <a:pt x="100" y="209"/>
                  </a:moveTo>
                  <a:cubicBezTo>
                    <a:pt x="100" y="209"/>
                    <a:pt x="100" y="209"/>
                    <a:pt x="100" y="209"/>
                  </a:cubicBezTo>
                  <a:cubicBezTo>
                    <a:pt x="100" y="209"/>
                    <a:pt x="100" y="209"/>
                    <a:pt x="100" y="209"/>
                  </a:cubicBezTo>
                  <a:cubicBezTo>
                    <a:pt x="100" y="209"/>
                    <a:pt x="100" y="209"/>
                    <a:pt x="100" y="209"/>
                  </a:cubicBezTo>
                  <a:cubicBezTo>
                    <a:pt x="100" y="209"/>
                    <a:pt x="100" y="209"/>
                    <a:pt x="100" y="209"/>
                  </a:cubicBezTo>
                  <a:close/>
                  <a:moveTo>
                    <a:pt x="77" y="209"/>
                  </a:moveTo>
                  <a:cubicBezTo>
                    <a:pt x="77" y="209"/>
                    <a:pt x="77" y="209"/>
                    <a:pt x="76" y="209"/>
                  </a:cubicBezTo>
                  <a:cubicBezTo>
                    <a:pt x="76" y="209"/>
                    <a:pt x="76" y="209"/>
                    <a:pt x="76" y="209"/>
                  </a:cubicBezTo>
                  <a:cubicBezTo>
                    <a:pt x="76" y="209"/>
                    <a:pt x="76" y="209"/>
                    <a:pt x="76" y="209"/>
                  </a:cubicBezTo>
                  <a:cubicBezTo>
                    <a:pt x="76" y="209"/>
                    <a:pt x="76" y="209"/>
                    <a:pt x="77" y="209"/>
                  </a:cubicBezTo>
                  <a:close/>
                  <a:moveTo>
                    <a:pt x="28" y="208"/>
                  </a:moveTo>
                  <a:cubicBezTo>
                    <a:pt x="28" y="208"/>
                    <a:pt x="28" y="208"/>
                    <a:pt x="27" y="208"/>
                  </a:cubicBezTo>
                  <a:cubicBezTo>
                    <a:pt x="27" y="209"/>
                    <a:pt x="27" y="209"/>
                    <a:pt x="27" y="209"/>
                  </a:cubicBezTo>
                  <a:cubicBezTo>
                    <a:pt x="27" y="209"/>
                    <a:pt x="28" y="209"/>
                    <a:pt x="28" y="209"/>
                  </a:cubicBezTo>
                  <a:cubicBezTo>
                    <a:pt x="28" y="209"/>
                    <a:pt x="28" y="209"/>
                    <a:pt x="28" y="208"/>
                  </a:cubicBezTo>
                  <a:close/>
                  <a:moveTo>
                    <a:pt x="93" y="208"/>
                  </a:moveTo>
                  <a:cubicBezTo>
                    <a:pt x="93" y="208"/>
                    <a:pt x="93" y="208"/>
                    <a:pt x="93" y="208"/>
                  </a:cubicBezTo>
                  <a:cubicBezTo>
                    <a:pt x="92" y="208"/>
                    <a:pt x="92" y="208"/>
                    <a:pt x="93" y="208"/>
                  </a:cubicBezTo>
                  <a:cubicBezTo>
                    <a:pt x="93" y="209"/>
                    <a:pt x="93" y="209"/>
                    <a:pt x="93" y="208"/>
                  </a:cubicBezTo>
                  <a:cubicBezTo>
                    <a:pt x="93" y="208"/>
                    <a:pt x="93" y="208"/>
                    <a:pt x="93" y="208"/>
                  </a:cubicBezTo>
                  <a:close/>
                  <a:moveTo>
                    <a:pt x="105" y="208"/>
                  </a:moveTo>
                  <a:cubicBezTo>
                    <a:pt x="105" y="208"/>
                    <a:pt x="105" y="208"/>
                    <a:pt x="105" y="208"/>
                  </a:cubicBezTo>
                  <a:cubicBezTo>
                    <a:pt x="104" y="208"/>
                    <a:pt x="104" y="208"/>
                    <a:pt x="104" y="208"/>
                  </a:cubicBezTo>
                  <a:cubicBezTo>
                    <a:pt x="104" y="208"/>
                    <a:pt x="104" y="208"/>
                    <a:pt x="105" y="208"/>
                  </a:cubicBezTo>
                  <a:cubicBezTo>
                    <a:pt x="105" y="208"/>
                    <a:pt x="105" y="208"/>
                    <a:pt x="105" y="208"/>
                  </a:cubicBezTo>
                  <a:close/>
                  <a:moveTo>
                    <a:pt x="90" y="209"/>
                  </a:moveTo>
                  <a:cubicBezTo>
                    <a:pt x="90" y="208"/>
                    <a:pt x="90" y="208"/>
                    <a:pt x="89" y="207"/>
                  </a:cubicBezTo>
                  <a:cubicBezTo>
                    <a:pt x="89" y="208"/>
                    <a:pt x="89" y="208"/>
                    <a:pt x="89" y="208"/>
                  </a:cubicBezTo>
                  <a:cubicBezTo>
                    <a:pt x="88" y="208"/>
                    <a:pt x="88" y="209"/>
                    <a:pt x="88" y="209"/>
                  </a:cubicBezTo>
                  <a:lnTo>
                    <a:pt x="90" y="209"/>
                  </a:lnTo>
                  <a:close/>
                  <a:moveTo>
                    <a:pt x="25" y="208"/>
                  </a:moveTo>
                  <a:lnTo>
                    <a:pt x="26" y="208"/>
                  </a:lnTo>
                  <a:lnTo>
                    <a:pt x="26" y="207"/>
                  </a:lnTo>
                  <a:lnTo>
                    <a:pt x="25" y="207"/>
                  </a:lnTo>
                  <a:lnTo>
                    <a:pt x="25" y="208"/>
                  </a:lnTo>
                  <a:close/>
                  <a:moveTo>
                    <a:pt x="78" y="207"/>
                  </a:moveTo>
                  <a:cubicBezTo>
                    <a:pt x="78" y="207"/>
                    <a:pt x="77" y="206"/>
                    <a:pt x="77" y="206"/>
                  </a:cubicBezTo>
                  <a:cubicBezTo>
                    <a:pt x="77" y="206"/>
                    <a:pt x="77" y="207"/>
                    <a:pt x="77" y="207"/>
                  </a:cubicBezTo>
                  <a:cubicBezTo>
                    <a:pt x="77" y="207"/>
                    <a:pt x="77" y="207"/>
                    <a:pt x="78" y="207"/>
                  </a:cubicBezTo>
                  <a:close/>
                  <a:moveTo>
                    <a:pt x="29" y="207"/>
                  </a:moveTo>
                  <a:cubicBezTo>
                    <a:pt x="28" y="207"/>
                    <a:pt x="28" y="207"/>
                    <a:pt x="28" y="207"/>
                  </a:cubicBezTo>
                  <a:cubicBezTo>
                    <a:pt x="29" y="207"/>
                    <a:pt x="29" y="207"/>
                    <a:pt x="29" y="207"/>
                  </a:cubicBezTo>
                  <a:close/>
                  <a:moveTo>
                    <a:pt x="105" y="207"/>
                  </a:moveTo>
                  <a:cubicBezTo>
                    <a:pt x="106" y="207"/>
                    <a:pt x="107" y="207"/>
                    <a:pt x="107" y="207"/>
                  </a:cubicBezTo>
                  <a:cubicBezTo>
                    <a:pt x="108" y="208"/>
                    <a:pt x="108" y="207"/>
                    <a:pt x="108" y="206"/>
                  </a:cubicBezTo>
                  <a:cubicBezTo>
                    <a:pt x="107" y="206"/>
                    <a:pt x="107" y="206"/>
                    <a:pt x="106" y="206"/>
                  </a:cubicBezTo>
                  <a:cubicBezTo>
                    <a:pt x="106" y="206"/>
                    <a:pt x="105" y="206"/>
                    <a:pt x="105" y="207"/>
                  </a:cubicBezTo>
                  <a:close/>
                  <a:moveTo>
                    <a:pt x="87" y="206"/>
                  </a:moveTo>
                  <a:cubicBezTo>
                    <a:pt x="87" y="206"/>
                    <a:pt x="87" y="205"/>
                    <a:pt x="86" y="205"/>
                  </a:cubicBezTo>
                  <a:cubicBezTo>
                    <a:pt x="86" y="205"/>
                    <a:pt x="86" y="205"/>
                    <a:pt x="86" y="206"/>
                  </a:cubicBezTo>
                  <a:cubicBezTo>
                    <a:pt x="86" y="206"/>
                    <a:pt x="86" y="206"/>
                    <a:pt x="86" y="206"/>
                  </a:cubicBezTo>
                  <a:cubicBezTo>
                    <a:pt x="87" y="206"/>
                    <a:pt x="87" y="206"/>
                    <a:pt x="87" y="206"/>
                  </a:cubicBezTo>
                  <a:close/>
                  <a:moveTo>
                    <a:pt x="74" y="207"/>
                  </a:moveTo>
                  <a:lnTo>
                    <a:pt x="75" y="207"/>
                  </a:lnTo>
                  <a:lnTo>
                    <a:pt x="75" y="206"/>
                  </a:lnTo>
                  <a:lnTo>
                    <a:pt x="74" y="206"/>
                  </a:lnTo>
                  <a:lnTo>
                    <a:pt x="74" y="207"/>
                  </a:lnTo>
                  <a:close/>
                  <a:moveTo>
                    <a:pt x="69" y="210"/>
                  </a:moveTo>
                  <a:cubicBezTo>
                    <a:pt x="69" y="209"/>
                    <a:pt x="69" y="209"/>
                    <a:pt x="69" y="209"/>
                  </a:cubicBezTo>
                  <a:cubicBezTo>
                    <a:pt x="69" y="208"/>
                    <a:pt x="69" y="208"/>
                    <a:pt x="69" y="207"/>
                  </a:cubicBezTo>
                  <a:cubicBezTo>
                    <a:pt x="69" y="207"/>
                    <a:pt x="69" y="206"/>
                    <a:pt x="69" y="206"/>
                  </a:cubicBezTo>
                  <a:cubicBezTo>
                    <a:pt x="69" y="205"/>
                    <a:pt x="69" y="205"/>
                    <a:pt x="68" y="205"/>
                  </a:cubicBezTo>
                  <a:cubicBezTo>
                    <a:pt x="68" y="206"/>
                    <a:pt x="68" y="207"/>
                    <a:pt x="68" y="208"/>
                  </a:cubicBezTo>
                  <a:cubicBezTo>
                    <a:pt x="67" y="209"/>
                    <a:pt x="68" y="209"/>
                    <a:pt x="69" y="210"/>
                  </a:cubicBezTo>
                  <a:close/>
                  <a:moveTo>
                    <a:pt x="63" y="206"/>
                  </a:moveTo>
                  <a:cubicBezTo>
                    <a:pt x="63" y="206"/>
                    <a:pt x="63" y="206"/>
                    <a:pt x="63" y="206"/>
                  </a:cubicBezTo>
                  <a:cubicBezTo>
                    <a:pt x="63" y="206"/>
                    <a:pt x="62" y="206"/>
                    <a:pt x="62" y="206"/>
                  </a:cubicBezTo>
                  <a:cubicBezTo>
                    <a:pt x="63" y="206"/>
                    <a:pt x="63" y="206"/>
                    <a:pt x="63" y="206"/>
                  </a:cubicBezTo>
                  <a:cubicBezTo>
                    <a:pt x="63" y="206"/>
                    <a:pt x="63" y="206"/>
                    <a:pt x="63" y="206"/>
                  </a:cubicBezTo>
                  <a:close/>
                  <a:moveTo>
                    <a:pt x="23" y="206"/>
                  </a:moveTo>
                  <a:cubicBezTo>
                    <a:pt x="23" y="206"/>
                    <a:pt x="23" y="206"/>
                    <a:pt x="23" y="206"/>
                  </a:cubicBezTo>
                  <a:cubicBezTo>
                    <a:pt x="22" y="205"/>
                    <a:pt x="22" y="206"/>
                    <a:pt x="22" y="206"/>
                  </a:cubicBezTo>
                  <a:cubicBezTo>
                    <a:pt x="22" y="206"/>
                    <a:pt x="22" y="206"/>
                    <a:pt x="22" y="206"/>
                  </a:cubicBezTo>
                  <a:cubicBezTo>
                    <a:pt x="23" y="206"/>
                    <a:pt x="23" y="206"/>
                    <a:pt x="23" y="206"/>
                  </a:cubicBezTo>
                  <a:close/>
                  <a:moveTo>
                    <a:pt x="104" y="205"/>
                  </a:moveTo>
                  <a:cubicBezTo>
                    <a:pt x="104" y="205"/>
                    <a:pt x="104" y="205"/>
                    <a:pt x="103" y="205"/>
                  </a:cubicBezTo>
                  <a:cubicBezTo>
                    <a:pt x="103" y="205"/>
                    <a:pt x="103" y="205"/>
                    <a:pt x="103" y="205"/>
                  </a:cubicBezTo>
                  <a:cubicBezTo>
                    <a:pt x="103" y="205"/>
                    <a:pt x="103" y="205"/>
                    <a:pt x="104" y="205"/>
                  </a:cubicBezTo>
                  <a:cubicBezTo>
                    <a:pt x="104" y="205"/>
                    <a:pt x="104" y="205"/>
                    <a:pt x="104" y="205"/>
                  </a:cubicBezTo>
                  <a:close/>
                  <a:moveTo>
                    <a:pt x="112" y="206"/>
                  </a:moveTo>
                  <a:cubicBezTo>
                    <a:pt x="113" y="206"/>
                    <a:pt x="113" y="205"/>
                    <a:pt x="114" y="204"/>
                  </a:cubicBezTo>
                  <a:cubicBezTo>
                    <a:pt x="113" y="204"/>
                    <a:pt x="113" y="204"/>
                    <a:pt x="112" y="204"/>
                  </a:cubicBezTo>
                  <a:cubicBezTo>
                    <a:pt x="112" y="205"/>
                    <a:pt x="112" y="205"/>
                    <a:pt x="112" y="206"/>
                  </a:cubicBezTo>
                  <a:close/>
                  <a:moveTo>
                    <a:pt x="91" y="205"/>
                  </a:moveTo>
                  <a:cubicBezTo>
                    <a:pt x="91" y="205"/>
                    <a:pt x="91" y="205"/>
                    <a:pt x="91" y="205"/>
                  </a:cubicBezTo>
                  <a:cubicBezTo>
                    <a:pt x="90" y="204"/>
                    <a:pt x="90" y="204"/>
                    <a:pt x="90" y="205"/>
                  </a:cubicBezTo>
                  <a:cubicBezTo>
                    <a:pt x="90" y="205"/>
                    <a:pt x="90" y="205"/>
                    <a:pt x="91" y="205"/>
                  </a:cubicBezTo>
                  <a:cubicBezTo>
                    <a:pt x="91" y="205"/>
                    <a:pt x="91" y="205"/>
                    <a:pt x="91" y="205"/>
                  </a:cubicBezTo>
                  <a:close/>
                  <a:moveTo>
                    <a:pt x="84" y="205"/>
                  </a:moveTo>
                  <a:cubicBezTo>
                    <a:pt x="84" y="205"/>
                    <a:pt x="84" y="205"/>
                    <a:pt x="84" y="204"/>
                  </a:cubicBezTo>
                  <a:cubicBezTo>
                    <a:pt x="84" y="204"/>
                    <a:pt x="84" y="205"/>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1" y="203"/>
                    <a:pt x="110" y="203"/>
                    <a:pt x="109" y="203"/>
                  </a:cubicBezTo>
                  <a:lnTo>
                    <a:pt x="109" y="205"/>
                  </a:lnTo>
                  <a:close/>
                  <a:moveTo>
                    <a:pt x="99" y="205"/>
                  </a:moveTo>
                  <a:cubicBezTo>
                    <a:pt x="97" y="205"/>
                    <a:pt x="97" y="205"/>
                    <a:pt x="97" y="207"/>
                  </a:cubicBezTo>
                  <a:cubicBezTo>
                    <a:pt x="98" y="207"/>
                    <a:pt x="98" y="207"/>
                    <a:pt x="99" y="206"/>
                  </a:cubicBezTo>
                  <a:cubicBezTo>
                    <a:pt x="100" y="205"/>
                    <a:pt x="100" y="204"/>
                    <a:pt x="100" y="203"/>
                  </a:cubicBezTo>
                  <a:cubicBezTo>
                    <a:pt x="99" y="204"/>
                    <a:pt x="99" y="204"/>
                    <a:pt x="99" y="204"/>
                  </a:cubicBezTo>
                  <a:cubicBezTo>
                    <a:pt x="99" y="204"/>
                    <a:pt x="98" y="204"/>
                    <a:pt x="98" y="203"/>
                  </a:cubicBezTo>
                  <a:cubicBezTo>
                    <a:pt x="97" y="204"/>
                    <a:pt x="98" y="204"/>
                    <a:pt x="98" y="204"/>
                  </a:cubicBezTo>
                  <a:cubicBezTo>
                    <a:pt x="98" y="205"/>
                    <a:pt x="98" y="205"/>
                    <a:pt x="99" y="205"/>
                  </a:cubicBezTo>
                  <a:close/>
                  <a:moveTo>
                    <a:pt x="93" y="204"/>
                  </a:moveTo>
                  <a:lnTo>
                    <a:pt x="94" y="204"/>
                  </a:lnTo>
                  <a:lnTo>
                    <a:pt x="94" y="203"/>
                  </a:lnTo>
                  <a:lnTo>
                    <a:pt x="93" y="203"/>
                  </a:lnTo>
                  <a:lnTo>
                    <a:pt x="93" y="204"/>
                  </a:lnTo>
                  <a:close/>
                  <a:moveTo>
                    <a:pt x="115" y="202"/>
                  </a:moveTo>
                  <a:cubicBezTo>
                    <a:pt x="115" y="202"/>
                    <a:pt x="115" y="202"/>
                    <a:pt x="115" y="202"/>
                  </a:cubicBezTo>
                  <a:cubicBezTo>
                    <a:pt x="114" y="202"/>
                    <a:pt x="114" y="202"/>
                    <a:pt x="115"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6" y="200"/>
                  </a:cubicBezTo>
                  <a:cubicBezTo>
                    <a:pt x="106" y="200"/>
                    <a:pt x="106" y="200"/>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10" y="198"/>
                    <a:pt x="109" y="197"/>
                    <a:pt x="108" y="197"/>
                  </a:cubicBezTo>
                  <a:cubicBezTo>
                    <a:pt x="108" y="199"/>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5"/>
                    <a:pt x="96" y="195"/>
                    <a:pt x="97" y="195"/>
                  </a:cubicBezTo>
                  <a:close/>
                  <a:moveTo>
                    <a:pt x="103" y="196"/>
                  </a:moveTo>
                  <a:cubicBezTo>
                    <a:pt x="103" y="196"/>
                    <a:pt x="103" y="196"/>
                    <a:pt x="102" y="196"/>
                  </a:cubicBezTo>
                  <a:cubicBezTo>
                    <a:pt x="101" y="196"/>
                    <a:pt x="101" y="196"/>
                    <a:pt x="100" y="196"/>
                  </a:cubicBezTo>
                  <a:cubicBezTo>
                    <a:pt x="100" y="195"/>
                    <a:pt x="100" y="194"/>
                    <a:pt x="99" y="193"/>
                  </a:cubicBezTo>
                  <a:cubicBezTo>
                    <a:pt x="99" y="194"/>
                    <a:pt x="99" y="195"/>
                    <a:pt x="99" y="196"/>
                  </a:cubicBezTo>
                  <a:cubicBezTo>
                    <a:pt x="99" y="196"/>
                    <a:pt x="99" y="197"/>
                    <a:pt x="99" y="198"/>
                  </a:cubicBezTo>
                  <a:cubicBezTo>
                    <a:pt x="99" y="197"/>
                    <a:pt x="100" y="197"/>
                    <a:pt x="100" y="197"/>
                  </a:cubicBezTo>
                  <a:cubicBezTo>
                    <a:pt x="100" y="197"/>
                    <a:pt x="100" y="198"/>
                    <a:pt x="101" y="198"/>
                  </a:cubicBezTo>
                  <a:cubicBezTo>
                    <a:pt x="101" y="198"/>
                    <a:pt x="101" y="198"/>
                    <a:pt x="101" y="199"/>
                  </a:cubicBezTo>
                  <a:cubicBezTo>
                    <a:pt x="101" y="199"/>
                    <a:pt x="101" y="199"/>
                    <a:pt x="101" y="200"/>
                  </a:cubicBezTo>
                  <a:cubicBezTo>
                    <a:pt x="102" y="200"/>
                    <a:pt x="102" y="200"/>
                    <a:pt x="102" y="200"/>
                  </a:cubicBezTo>
                  <a:cubicBezTo>
                    <a:pt x="102" y="199"/>
                    <a:pt x="103" y="199"/>
                    <a:pt x="103" y="198"/>
                  </a:cubicBezTo>
                  <a:cubicBezTo>
                    <a:pt x="103" y="198"/>
                    <a:pt x="103" y="197"/>
                    <a:pt x="104" y="197"/>
                  </a:cubicBezTo>
                  <a:cubicBezTo>
                    <a:pt x="104" y="197"/>
                    <a:pt x="104" y="196"/>
                    <a:pt x="104" y="196"/>
                  </a:cubicBezTo>
                  <a:cubicBezTo>
                    <a:pt x="104" y="195"/>
                    <a:pt x="103" y="194"/>
                    <a:pt x="102" y="193"/>
                  </a:cubicBezTo>
                  <a:cubicBezTo>
                    <a:pt x="102" y="193"/>
                    <a:pt x="101" y="193"/>
                    <a:pt x="100" y="193"/>
                  </a:cubicBezTo>
                  <a:cubicBezTo>
                    <a:pt x="101" y="193"/>
                    <a:pt x="101" y="194"/>
                    <a:pt x="102" y="194"/>
                  </a:cubicBezTo>
                  <a:cubicBezTo>
                    <a:pt x="102" y="194"/>
                    <a:pt x="103" y="195"/>
                    <a:pt x="103" y="196"/>
                  </a:cubicBezTo>
                  <a:close/>
                  <a:moveTo>
                    <a:pt x="93" y="192"/>
                  </a:moveTo>
                  <a:cubicBezTo>
                    <a:pt x="93" y="192"/>
                    <a:pt x="93" y="192"/>
                    <a:pt x="92" y="192"/>
                  </a:cubicBezTo>
                  <a:cubicBezTo>
                    <a:pt x="92" y="192"/>
                    <a:pt x="92" y="192"/>
                    <a:pt x="92" y="193"/>
                  </a:cubicBezTo>
                  <a:cubicBezTo>
                    <a:pt x="92" y="193"/>
                    <a:pt x="92" y="193"/>
                    <a:pt x="93" y="192"/>
                  </a:cubicBezTo>
                  <a:cubicBezTo>
                    <a:pt x="93" y="192"/>
                    <a:pt x="93" y="192"/>
                    <a:pt x="93" y="192"/>
                  </a:cubicBezTo>
                  <a:close/>
                  <a:moveTo>
                    <a:pt x="111" y="193"/>
                  </a:moveTo>
                  <a:cubicBezTo>
                    <a:pt x="111" y="193"/>
                    <a:pt x="111" y="193"/>
                    <a:pt x="111" y="193"/>
                  </a:cubicBezTo>
                  <a:cubicBezTo>
                    <a:pt x="111" y="192"/>
                    <a:pt x="111" y="192"/>
                    <a:pt x="111" y="192"/>
                  </a:cubicBezTo>
                  <a:cubicBezTo>
                    <a:pt x="111" y="192"/>
                    <a:pt x="111" y="192"/>
                    <a:pt x="110" y="192"/>
                  </a:cubicBezTo>
                  <a:cubicBezTo>
                    <a:pt x="110" y="192"/>
                    <a:pt x="110" y="192"/>
                    <a:pt x="110" y="192"/>
                  </a:cubicBezTo>
                  <a:cubicBezTo>
                    <a:pt x="110" y="192"/>
                    <a:pt x="111" y="192"/>
                    <a:pt x="111" y="192"/>
                  </a:cubicBezTo>
                  <a:cubicBezTo>
                    <a:pt x="111" y="193"/>
                    <a:pt x="111" y="193"/>
                    <a:pt x="111" y="193"/>
                  </a:cubicBezTo>
                  <a:close/>
                  <a:moveTo>
                    <a:pt x="110" y="190"/>
                  </a:moveTo>
                  <a:cubicBezTo>
                    <a:pt x="110" y="190"/>
                    <a:pt x="110" y="190"/>
                    <a:pt x="110" y="190"/>
                  </a:cubicBezTo>
                  <a:cubicBezTo>
                    <a:pt x="110" y="190"/>
                    <a:pt x="110" y="190"/>
                    <a:pt x="110" y="190"/>
                  </a:cubicBezTo>
                  <a:cubicBezTo>
                    <a:pt x="110" y="191"/>
                    <a:pt x="110" y="191"/>
                    <a:pt x="110" y="190"/>
                  </a:cubicBezTo>
                  <a:cubicBezTo>
                    <a:pt x="111" y="190"/>
                    <a:pt x="111" y="190"/>
                    <a:pt x="110" y="190"/>
                  </a:cubicBezTo>
                  <a:close/>
                  <a:moveTo>
                    <a:pt x="113" y="192"/>
                  </a:moveTo>
                  <a:cubicBezTo>
                    <a:pt x="113" y="190"/>
                    <a:pt x="113" y="190"/>
                    <a:pt x="113" y="189"/>
                  </a:cubicBezTo>
                  <a:cubicBezTo>
                    <a:pt x="113" y="189"/>
                    <a:pt x="112" y="190"/>
                    <a:pt x="112" y="190"/>
                  </a:cubicBezTo>
                  <a:cubicBezTo>
                    <a:pt x="112" y="191"/>
                    <a:pt x="112" y="191"/>
                    <a:pt x="113" y="192"/>
                  </a:cubicBezTo>
                  <a:close/>
                  <a:moveTo>
                    <a:pt x="57" y="190"/>
                  </a:moveTo>
                  <a:cubicBezTo>
                    <a:pt x="57" y="189"/>
                    <a:pt x="57" y="189"/>
                    <a:pt x="57" y="190"/>
                  </a:cubicBezTo>
                  <a:cubicBezTo>
                    <a:pt x="56" y="190"/>
                    <a:pt x="56" y="190"/>
                    <a:pt x="57" y="190"/>
                  </a:cubicBezTo>
                  <a:cubicBezTo>
                    <a:pt x="57" y="190"/>
                    <a:pt x="57" y="190"/>
                    <a:pt x="57" y="190"/>
                  </a:cubicBezTo>
                  <a:cubicBezTo>
                    <a:pt x="57" y="190"/>
                    <a:pt x="57" y="190"/>
                    <a:pt x="57" y="190"/>
                  </a:cubicBezTo>
                  <a:close/>
                  <a:moveTo>
                    <a:pt x="96" y="188"/>
                  </a:moveTo>
                  <a:cubicBezTo>
                    <a:pt x="96" y="189"/>
                    <a:pt x="96" y="189"/>
                    <a:pt x="96" y="189"/>
                  </a:cubicBezTo>
                  <a:cubicBezTo>
                    <a:pt x="95" y="189"/>
                    <a:pt x="95" y="189"/>
                    <a:pt x="95" y="189"/>
                  </a:cubicBezTo>
                  <a:cubicBezTo>
                    <a:pt x="95" y="189"/>
                    <a:pt x="96" y="189"/>
                    <a:pt x="96" y="189"/>
                  </a:cubicBezTo>
                  <a:cubicBezTo>
                    <a:pt x="96" y="189"/>
                    <a:pt x="96" y="189"/>
                    <a:pt x="96" y="188"/>
                  </a:cubicBezTo>
                  <a:close/>
                  <a:moveTo>
                    <a:pt x="53" y="190"/>
                  </a:moveTo>
                  <a:cubicBezTo>
                    <a:pt x="53" y="190"/>
                    <a:pt x="53" y="190"/>
                    <a:pt x="54" y="190"/>
                  </a:cubicBezTo>
                  <a:cubicBezTo>
                    <a:pt x="54" y="190"/>
                    <a:pt x="54" y="190"/>
                    <a:pt x="55" y="190"/>
                  </a:cubicBezTo>
                  <a:cubicBezTo>
                    <a:pt x="55" y="190"/>
                    <a:pt x="55" y="190"/>
                    <a:pt x="56" y="190"/>
                  </a:cubicBezTo>
                  <a:cubicBezTo>
                    <a:pt x="56" y="191"/>
                    <a:pt x="56" y="190"/>
                    <a:pt x="56" y="190"/>
                  </a:cubicBezTo>
                  <a:cubicBezTo>
                    <a:pt x="55" y="190"/>
                    <a:pt x="55" y="189"/>
                    <a:pt x="55" y="189"/>
                  </a:cubicBezTo>
                  <a:cubicBezTo>
                    <a:pt x="55" y="188"/>
                    <a:pt x="54" y="188"/>
                    <a:pt x="53" y="188"/>
                  </a:cubicBezTo>
                  <a:cubicBezTo>
                    <a:pt x="53" y="189"/>
                    <a:pt x="53" y="190"/>
                    <a:pt x="53" y="190"/>
                  </a:cubicBezTo>
                  <a:close/>
                  <a:moveTo>
                    <a:pt x="98" y="188"/>
                  </a:moveTo>
                  <a:cubicBezTo>
                    <a:pt x="99" y="188"/>
                    <a:pt x="99" y="188"/>
                    <a:pt x="99" y="189"/>
                  </a:cubicBezTo>
                  <a:cubicBezTo>
                    <a:pt x="99" y="189"/>
                    <a:pt x="99" y="189"/>
                    <a:pt x="100" y="189"/>
                  </a:cubicBezTo>
                  <a:cubicBezTo>
                    <a:pt x="100" y="188"/>
                    <a:pt x="99" y="187"/>
                    <a:pt x="99" y="187"/>
                  </a:cubicBezTo>
                  <a:cubicBezTo>
                    <a:pt x="99" y="187"/>
                    <a:pt x="99" y="188"/>
                    <a:pt x="99" y="188"/>
                  </a:cubicBezTo>
                  <a:cubicBezTo>
                    <a:pt x="98" y="188"/>
                    <a:pt x="98" y="188"/>
                    <a:pt x="98" y="188"/>
                  </a:cubicBezTo>
                  <a:close/>
                  <a:moveTo>
                    <a:pt x="104" y="190"/>
                  </a:moveTo>
                  <a:cubicBezTo>
                    <a:pt x="105" y="191"/>
                    <a:pt x="105" y="190"/>
                    <a:pt x="106" y="190"/>
                  </a:cubicBezTo>
                  <a:cubicBezTo>
                    <a:pt x="106" y="190"/>
                    <a:pt x="106" y="190"/>
                    <a:pt x="106" y="189"/>
                  </a:cubicBezTo>
                  <a:cubicBezTo>
                    <a:pt x="106" y="189"/>
                    <a:pt x="106" y="188"/>
                    <a:pt x="105" y="188"/>
                  </a:cubicBezTo>
                  <a:cubicBezTo>
                    <a:pt x="105" y="187"/>
                    <a:pt x="105" y="187"/>
                    <a:pt x="105" y="187"/>
                  </a:cubicBezTo>
                  <a:cubicBezTo>
                    <a:pt x="105" y="188"/>
                    <a:pt x="105" y="188"/>
                    <a:pt x="105" y="189"/>
                  </a:cubicBezTo>
                  <a:cubicBezTo>
                    <a:pt x="104" y="189"/>
                    <a:pt x="104" y="190"/>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2" y="140"/>
                  </a:cubicBezTo>
                  <a:cubicBezTo>
                    <a:pt x="12" y="140"/>
                    <a:pt x="12" y="140"/>
                    <a:pt x="12" y="139"/>
                  </a:cubicBezTo>
                  <a:lnTo>
                    <a:pt x="10" y="139"/>
                  </a:lnTo>
                  <a:lnTo>
                    <a:pt x="10" y="140"/>
                  </a:lnTo>
                  <a:close/>
                  <a:moveTo>
                    <a:pt x="95" y="137"/>
                  </a:moveTo>
                  <a:cubicBezTo>
                    <a:pt x="95" y="137"/>
                    <a:pt x="96" y="138"/>
                    <a:pt x="96" y="138"/>
                  </a:cubicBezTo>
                  <a:cubicBezTo>
                    <a:pt x="96" y="138"/>
                    <a:pt x="96" y="138"/>
                    <a:pt x="96" y="138"/>
                  </a:cubicBezTo>
                  <a:cubicBezTo>
                    <a:pt x="96" y="138"/>
                    <a:pt x="96" y="138"/>
                    <a:pt x="97" y="138"/>
                  </a:cubicBezTo>
                  <a:cubicBezTo>
                    <a:pt x="97" y="137"/>
                    <a:pt x="97" y="137"/>
                    <a:pt x="97" y="137"/>
                  </a:cubicBezTo>
                  <a:cubicBezTo>
                    <a:pt x="97" y="137"/>
                    <a:pt x="97" y="137"/>
                    <a:pt x="97" y="136"/>
                  </a:cubicBezTo>
                  <a:cubicBezTo>
                    <a:pt x="96" y="136"/>
                    <a:pt x="95" y="137"/>
                    <a:pt x="95" y="137"/>
                  </a:cubicBezTo>
                  <a:close/>
                  <a:moveTo>
                    <a:pt x="38" y="128"/>
                  </a:moveTo>
                  <a:cubicBezTo>
                    <a:pt x="38" y="128"/>
                    <a:pt x="39" y="128"/>
                    <a:pt x="39" y="128"/>
                  </a:cubicBezTo>
                  <a:cubicBezTo>
                    <a:pt x="39" y="128"/>
                    <a:pt x="39" y="128"/>
                    <a:pt x="40" y="128"/>
                  </a:cubicBezTo>
                  <a:lnTo>
                    <a:pt x="40" y="125"/>
                  </a:lnTo>
                  <a:cubicBezTo>
                    <a:pt x="40" y="125"/>
                    <a:pt x="39" y="124"/>
                    <a:pt x="38" y="125"/>
                  </a:cubicBezTo>
                  <a:cubicBezTo>
                    <a:pt x="38" y="125"/>
                    <a:pt x="38" y="125"/>
                    <a:pt x="38" y="126"/>
                  </a:cubicBezTo>
                  <a:cubicBezTo>
                    <a:pt x="38" y="126"/>
                    <a:pt x="38" y="126"/>
                    <a:pt x="38" y="126"/>
                  </a:cubicBezTo>
                  <a:cubicBezTo>
                    <a:pt x="38" y="127"/>
                    <a:pt x="37" y="127"/>
                    <a:pt x="37" y="127"/>
                  </a:cubicBezTo>
                  <a:cubicBezTo>
                    <a:pt x="37" y="127"/>
                    <a:pt x="37" y="128"/>
                    <a:pt x="38" y="128"/>
                  </a:cubicBezTo>
                  <a:close/>
                  <a:moveTo>
                    <a:pt x="113" y="81"/>
                  </a:moveTo>
                  <a:cubicBezTo>
                    <a:pt x="113" y="80"/>
                    <a:pt x="113" y="80"/>
                    <a:pt x="113" y="79"/>
                  </a:cubicBezTo>
                  <a:cubicBezTo>
                    <a:pt x="113" y="79"/>
                    <a:pt x="113" y="78"/>
                    <a:pt x="112" y="79"/>
                  </a:cubicBezTo>
                  <a:cubicBezTo>
                    <a:pt x="112" y="80"/>
                    <a:pt x="112" y="81"/>
                    <a:pt x="113" y="81"/>
                  </a:cubicBezTo>
                  <a:close/>
                  <a:moveTo>
                    <a:pt x="9" y="62"/>
                  </a:moveTo>
                  <a:cubicBezTo>
                    <a:pt x="9" y="61"/>
                    <a:pt x="9" y="60"/>
                    <a:pt x="10" y="60"/>
                  </a:cubicBezTo>
                  <a:cubicBezTo>
                    <a:pt x="10" y="60"/>
                    <a:pt x="10" y="59"/>
                    <a:pt x="10" y="59"/>
                  </a:cubicBezTo>
                  <a:cubicBezTo>
                    <a:pt x="10" y="59"/>
                    <a:pt x="10" y="60"/>
                    <a:pt x="9" y="59"/>
                  </a:cubicBezTo>
                  <a:cubicBezTo>
                    <a:pt x="9" y="59"/>
                    <a:pt x="9" y="59"/>
                    <a:pt x="9" y="59"/>
                  </a:cubicBezTo>
                  <a:cubicBezTo>
                    <a:pt x="8" y="59"/>
                    <a:pt x="8" y="59"/>
                    <a:pt x="8" y="59"/>
                  </a:cubicBezTo>
                  <a:cubicBezTo>
                    <a:pt x="7" y="59"/>
                    <a:pt x="7" y="59"/>
                    <a:pt x="7" y="59"/>
                  </a:cubicBezTo>
                  <a:cubicBezTo>
                    <a:pt x="8" y="59"/>
                    <a:pt x="8" y="60"/>
                    <a:pt x="8" y="60"/>
                  </a:cubicBezTo>
                  <a:cubicBezTo>
                    <a:pt x="9" y="61"/>
                    <a:pt x="9" y="61"/>
                    <a:pt x="9" y="62"/>
                  </a:cubicBezTo>
                  <a:close/>
                  <a:moveTo>
                    <a:pt x="16" y="52"/>
                  </a:moveTo>
                  <a:cubicBezTo>
                    <a:pt x="16" y="52"/>
                    <a:pt x="16" y="52"/>
                    <a:pt x="16" y="52"/>
                  </a:cubicBezTo>
                  <a:cubicBezTo>
                    <a:pt x="15" y="52"/>
                    <a:pt x="15" y="52"/>
                    <a:pt x="16" y="52"/>
                  </a:cubicBezTo>
                  <a:cubicBezTo>
                    <a:pt x="16" y="52"/>
                    <a:pt x="16" y="53"/>
                    <a:pt x="16" y="52"/>
                  </a:cubicBezTo>
                  <a:cubicBezTo>
                    <a:pt x="16" y="52"/>
                    <a:pt x="16" y="52"/>
                    <a:pt x="16" y="52"/>
                  </a:cubicBezTo>
                  <a:close/>
                  <a:moveTo>
                    <a:pt x="102" y="52"/>
                  </a:moveTo>
                  <a:cubicBezTo>
                    <a:pt x="102" y="52"/>
                    <a:pt x="102" y="52"/>
                    <a:pt x="102" y="52"/>
                  </a:cubicBezTo>
                  <a:cubicBezTo>
                    <a:pt x="103" y="52"/>
                    <a:pt x="103" y="52"/>
                    <a:pt x="103" y="52"/>
                  </a:cubicBezTo>
                  <a:cubicBezTo>
                    <a:pt x="103" y="51"/>
                    <a:pt x="103" y="51"/>
                    <a:pt x="102" y="51"/>
                  </a:cubicBezTo>
                  <a:cubicBezTo>
                    <a:pt x="102" y="51"/>
                    <a:pt x="102" y="51"/>
                    <a:pt x="102" y="51"/>
                  </a:cubicBezTo>
                  <a:lnTo>
                    <a:pt x="102" y="52"/>
                  </a:lnTo>
                  <a:close/>
                  <a:moveTo>
                    <a:pt x="17" y="51"/>
                  </a:moveTo>
                  <a:cubicBezTo>
                    <a:pt x="17" y="51"/>
                    <a:pt x="17" y="50"/>
                    <a:pt x="17" y="50"/>
                  </a:cubicBezTo>
                  <a:cubicBezTo>
                    <a:pt x="17" y="49"/>
                    <a:pt x="17" y="49"/>
                    <a:pt x="16" y="49"/>
                  </a:cubicBezTo>
                  <a:cubicBezTo>
                    <a:pt x="16" y="49"/>
                    <a:pt x="16" y="50"/>
                    <a:pt x="16" y="50"/>
                  </a:cubicBezTo>
                  <a:cubicBezTo>
                    <a:pt x="16" y="51"/>
                    <a:pt x="16" y="51"/>
                    <a:pt x="17" y="51"/>
                  </a:cubicBezTo>
                  <a:close/>
                  <a:moveTo>
                    <a:pt x="18" y="45"/>
                  </a:moveTo>
                  <a:cubicBezTo>
                    <a:pt x="18" y="45"/>
                    <a:pt x="18" y="45"/>
                    <a:pt x="17" y="45"/>
                  </a:cubicBezTo>
                  <a:cubicBezTo>
                    <a:pt x="17" y="45"/>
                    <a:pt x="17" y="45"/>
                    <a:pt x="17" y="45"/>
                  </a:cubicBezTo>
                  <a:cubicBezTo>
                    <a:pt x="17" y="45"/>
                    <a:pt x="17" y="45"/>
                    <a:pt x="18" y="45"/>
                  </a:cubicBezTo>
                  <a:cubicBezTo>
                    <a:pt x="18" y="45"/>
                    <a:pt x="18" y="45"/>
                    <a:pt x="18" y="45"/>
                  </a:cubicBezTo>
                  <a:close/>
                  <a:moveTo>
                    <a:pt x="28" y="45"/>
                  </a:moveTo>
                  <a:lnTo>
                    <a:pt x="29" y="45"/>
                  </a:lnTo>
                  <a:lnTo>
                    <a:pt x="29" y="44"/>
                  </a:lnTo>
                  <a:lnTo>
                    <a:pt x="28" y="44"/>
                  </a:lnTo>
                  <a:lnTo>
                    <a:pt x="28" y="45"/>
                  </a:lnTo>
                  <a:close/>
                  <a:moveTo>
                    <a:pt x="35" y="39"/>
                  </a:moveTo>
                  <a:cubicBezTo>
                    <a:pt x="35" y="39"/>
                    <a:pt x="34" y="39"/>
                    <a:pt x="34" y="39"/>
                  </a:cubicBezTo>
                  <a:cubicBezTo>
                    <a:pt x="34" y="39"/>
                    <a:pt x="34" y="39"/>
                    <a:pt x="34" y="39"/>
                  </a:cubicBezTo>
                  <a:cubicBezTo>
                    <a:pt x="34" y="40"/>
                    <a:pt x="34" y="40"/>
                    <a:pt x="34" y="40"/>
                  </a:cubicBezTo>
                  <a:cubicBezTo>
                    <a:pt x="34" y="40"/>
                    <a:pt x="35" y="40"/>
                    <a:pt x="35" y="39"/>
                  </a:cubicBezTo>
                  <a:close/>
                  <a:moveTo>
                    <a:pt x="27" y="41"/>
                  </a:moveTo>
                  <a:cubicBezTo>
                    <a:pt x="28" y="40"/>
                    <a:pt x="28" y="40"/>
                    <a:pt x="29" y="39"/>
                  </a:cubicBezTo>
                  <a:cubicBezTo>
                    <a:pt x="29" y="39"/>
                    <a:pt x="30" y="38"/>
                    <a:pt x="30" y="38"/>
                  </a:cubicBezTo>
                  <a:cubicBezTo>
                    <a:pt x="30" y="37"/>
                    <a:pt x="29" y="37"/>
                    <a:pt x="29" y="36"/>
                  </a:cubicBezTo>
                  <a:cubicBezTo>
                    <a:pt x="29" y="35"/>
                    <a:pt x="28" y="35"/>
                    <a:pt x="27" y="35"/>
                  </a:cubicBezTo>
                  <a:cubicBezTo>
                    <a:pt x="27" y="35"/>
                    <a:pt x="26" y="36"/>
                    <a:pt x="26" y="38"/>
                  </a:cubicBezTo>
                  <a:cubicBezTo>
                    <a:pt x="26" y="39"/>
                    <a:pt x="26" y="40"/>
                    <a:pt x="27" y="41"/>
                  </a:cubicBezTo>
                  <a:close/>
                  <a:moveTo>
                    <a:pt x="102" y="31"/>
                  </a:moveTo>
                  <a:cubicBezTo>
                    <a:pt x="102" y="31"/>
                    <a:pt x="102" y="31"/>
                    <a:pt x="102" y="31"/>
                  </a:cubicBezTo>
                  <a:cubicBezTo>
                    <a:pt x="101" y="31"/>
                    <a:pt x="101" y="31"/>
                    <a:pt x="101" y="31"/>
                  </a:cubicBezTo>
                  <a:cubicBezTo>
                    <a:pt x="100" y="31"/>
                    <a:pt x="100" y="31"/>
                    <a:pt x="101" y="32"/>
                  </a:cubicBezTo>
                  <a:cubicBezTo>
                    <a:pt x="101" y="32"/>
                    <a:pt x="101" y="32"/>
                    <a:pt x="101" y="32"/>
                  </a:cubicBezTo>
                  <a:cubicBezTo>
                    <a:pt x="101" y="32"/>
                    <a:pt x="102" y="32"/>
                    <a:pt x="102" y="32"/>
                  </a:cubicBezTo>
                  <a:cubicBezTo>
                    <a:pt x="102" y="32"/>
                    <a:pt x="102" y="32"/>
                    <a:pt x="102" y="31"/>
                  </a:cubicBezTo>
                  <a:close/>
                  <a:moveTo>
                    <a:pt x="34" y="31"/>
                  </a:moveTo>
                  <a:cubicBezTo>
                    <a:pt x="34" y="31"/>
                    <a:pt x="33" y="31"/>
                    <a:pt x="33" y="30"/>
                  </a:cubicBezTo>
                  <a:cubicBezTo>
                    <a:pt x="33" y="30"/>
                    <a:pt x="33" y="31"/>
                    <a:pt x="33" y="31"/>
                  </a:cubicBezTo>
                  <a:cubicBezTo>
                    <a:pt x="33" y="31"/>
                    <a:pt x="33" y="31"/>
                    <a:pt x="33" y="31"/>
                  </a:cubicBezTo>
                  <a:cubicBezTo>
                    <a:pt x="33" y="31"/>
                    <a:pt x="33" y="31"/>
                    <a:pt x="34" y="31"/>
                  </a:cubicBezTo>
                  <a:close/>
                  <a:moveTo>
                    <a:pt x="91" y="28"/>
                  </a:moveTo>
                  <a:cubicBezTo>
                    <a:pt x="90" y="28"/>
                    <a:pt x="90" y="28"/>
                    <a:pt x="90" y="28"/>
                  </a:cubicBezTo>
                  <a:cubicBezTo>
                    <a:pt x="90" y="28"/>
                    <a:pt x="90" y="28"/>
                    <a:pt x="90" y="28"/>
                  </a:cubicBezTo>
                  <a:cubicBezTo>
                    <a:pt x="90" y="28"/>
                    <a:pt x="90" y="29"/>
                    <a:pt x="90" y="29"/>
                  </a:cubicBezTo>
                  <a:cubicBezTo>
                    <a:pt x="90" y="29"/>
                    <a:pt x="91" y="29"/>
                    <a:pt x="91" y="28"/>
                  </a:cubicBezTo>
                  <a:close/>
                  <a:moveTo>
                    <a:pt x="25" y="27"/>
                  </a:moveTo>
                  <a:cubicBezTo>
                    <a:pt x="25" y="27"/>
                    <a:pt x="25" y="27"/>
                    <a:pt x="25" y="27"/>
                  </a:cubicBezTo>
                  <a:cubicBezTo>
                    <a:pt x="25" y="27"/>
                    <a:pt x="25" y="27"/>
                    <a:pt x="25" y="27"/>
                  </a:cubicBezTo>
                  <a:cubicBezTo>
                    <a:pt x="25" y="28"/>
                    <a:pt x="25" y="28"/>
                    <a:pt x="25" y="28"/>
                  </a:cubicBezTo>
                  <a:cubicBezTo>
                    <a:pt x="25" y="28"/>
                    <a:pt x="25" y="28"/>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4"/>
                  </a:moveTo>
                  <a:cubicBezTo>
                    <a:pt x="63" y="24"/>
                    <a:pt x="63" y="24"/>
                    <a:pt x="63" y="24"/>
                  </a:cubicBezTo>
                  <a:cubicBezTo>
                    <a:pt x="63" y="24"/>
                    <a:pt x="63" y="24"/>
                    <a:pt x="63" y="24"/>
                  </a:cubicBezTo>
                  <a:cubicBezTo>
                    <a:pt x="64" y="24"/>
                    <a:pt x="64" y="24"/>
                    <a:pt x="64" y="23"/>
                  </a:cubicBezTo>
                  <a:cubicBezTo>
                    <a:pt x="64" y="23"/>
                    <a:pt x="64" y="23"/>
                    <a:pt x="63" y="24"/>
                  </a:cubicBezTo>
                  <a:close/>
                  <a:moveTo>
                    <a:pt x="61" y="23"/>
                  </a:moveTo>
                  <a:cubicBezTo>
                    <a:pt x="61" y="22"/>
                    <a:pt x="60" y="21"/>
                    <a:pt x="60" y="21"/>
                  </a:cubicBezTo>
                  <a:cubicBezTo>
                    <a:pt x="60" y="22"/>
                    <a:pt x="60" y="22"/>
                    <a:pt x="59" y="23"/>
                  </a:cubicBezTo>
                  <a:lnTo>
                    <a:pt x="61" y="23"/>
                  </a:lnTo>
                  <a:close/>
                  <a:moveTo>
                    <a:pt x="35" y="23"/>
                  </a:moveTo>
                  <a:cubicBezTo>
                    <a:pt x="35" y="23"/>
                    <a:pt x="36" y="23"/>
                    <a:pt x="36" y="23"/>
                  </a:cubicBezTo>
                  <a:cubicBezTo>
                    <a:pt x="36" y="22"/>
                    <a:pt x="36" y="22"/>
                    <a:pt x="36" y="22"/>
                  </a:cubicBezTo>
                  <a:cubicBezTo>
                    <a:pt x="36" y="22"/>
                    <a:pt x="36" y="21"/>
                    <a:pt x="36" y="21"/>
                  </a:cubicBezTo>
                  <a:cubicBezTo>
                    <a:pt x="36" y="21"/>
                    <a:pt x="35" y="21"/>
                    <a:pt x="35" y="21"/>
                  </a:cubicBezTo>
                  <a:lnTo>
                    <a:pt x="35" y="23"/>
                  </a:lnTo>
                  <a:close/>
                  <a:moveTo>
                    <a:pt x="41" y="20"/>
                  </a:moveTo>
                  <a:cubicBezTo>
                    <a:pt x="41" y="20"/>
                    <a:pt x="40" y="20"/>
                    <a:pt x="40" y="20"/>
                  </a:cubicBezTo>
                  <a:cubicBezTo>
                    <a:pt x="40" y="20"/>
                    <a:pt x="40" y="20"/>
                    <a:pt x="40" y="21"/>
                  </a:cubicBezTo>
                  <a:cubicBezTo>
                    <a:pt x="40" y="21"/>
                    <a:pt x="40" y="21"/>
                    <a:pt x="41" y="21"/>
                  </a:cubicBezTo>
                  <a:cubicBezTo>
                    <a:pt x="41" y="20"/>
                    <a:pt x="41" y="20"/>
                    <a:pt x="41" y="20"/>
                  </a:cubicBezTo>
                  <a:close/>
                  <a:moveTo>
                    <a:pt x="46" y="21"/>
                  </a:moveTo>
                  <a:lnTo>
                    <a:pt x="46" y="20"/>
                  </a:lnTo>
                  <a:lnTo>
                    <a:pt x="45" y="20"/>
                  </a:lnTo>
                  <a:cubicBezTo>
                    <a:pt x="45" y="20"/>
                    <a:pt x="45" y="20"/>
                    <a:pt x="45" y="20"/>
                  </a:cubicBezTo>
                  <a:cubicBezTo>
                    <a:pt x="45" y="20"/>
                    <a:pt x="45" y="21"/>
                    <a:pt x="45" y="21"/>
                  </a:cubicBezTo>
                  <a:lnTo>
                    <a:pt x="46" y="21"/>
                  </a:lnTo>
                  <a:close/>
                  <a:moveTo>
                    <a:pt x="42" y="19"/>
                  </a:moveTo>
                  <a:cubicBezTo>
                    <a:pt x="42" y="17"/>
                    <a:pt x="41" y="16"/>
                    <a:pt x="40" y="17"/>
                  </a:cubicBezTo>
                  <a:cubicBezTo>
                    <a:pt x="40" y="17"/>
                    <a:pt x="40" y="18"/>
                    <a:pt x="41" y="18"/>
                  </a:cubicBezTo>
                  <a:cubicBezTo>
                    <a:pt x="41" y="18"/>
                    <a:pt x="41" y="18"/>
                    <a:pt x="42" y="19"/>
                  </a:cubicBezTo>
                  <a:close/>
                  <a:moveTo>
                    <a:pt x="63" y="18"/>
                  </a:moveTo>
                  <a:cubicBezTo>
                    <a:pt x="64" y="17"/>
                    <a:pt x="65" y="17"/>
                    <a:pt x="65" y="17"/>
                  </a:cubicBezTo>
                  <a:cubicBezTo>
                    <a:pt x="66" y="17"/>
                    <a:pt x="66" y="17"/>
                    <a:pt x="67" y="18"/>
                  </a:cubicBezTo>
                  <a:lnTo>
                    <a:pt x="67" y="17"/>
                  </a:lnTo>
                  <a:cubicBezTo>
                    <a:pt x="67" y="17"/>
                    <a:pt x="68" y="16"/>
                    <a:pt x="68" y="16"/>
                  </a:cubicBezTo>
                  <a:cubicBezTo>
                    <a:pt x="67" y="16"/>
                    <a:pt x="67" y="16"/>
                    <a:pt x="66" y="16"/>
                  </a:cubicBezTo>
                  <a:cubicBezTo>
                    <a:pt x="66" y="16"/>
                    <a:pt x="66" y="16"/>
                    <a:pt x="66" y="16"/>
                  </a:cubicBezTo>
                  <a:cubicBezTo>
                    <a:pt x="66" y="15"/>
                    <a:pt x="66" y="15"/>
                    <a:pt x="66" y="15"/>
                  </a:cubicBezTo>
                  <a:cubicBezTo>
                    <a:pt x="65" y="15"/>
                    <a:pt x="65" y="15"/>
                    <a:pt x="65" y="15"/>
                  </a:cubicBezTo>
                  <a:cubicBezTo>
                    <a:pt x="65" y="15"/>
                    <a:pt x="64" y="16"/>
                    <a:pt x="64" y="16"/>
                  </a:cubicBezTo>
                  <a:cubicBezTo>
                    <a:pt x="64" y="17"/>
                    <a:pt x="64" y="17"/>
                    <a:pt x="63" y="18"/>
                  </a:cubicBezTo>
                  <a:close/>
                  <a:moveTo>
                    <a:pt x="36" y="15"/>
                  </a:moveTo>
                  <a:cubicBezTo>
                    <a:pt x="35" y="15"/>
                    <a:pt x="35" y="15"/>
                    <a:pt x="35" y="15"/>
                  </a:cubicBezTo>
                  <a:cubicBezTo>
                    <a:pt x="35" y="15"/>
                    <a:pt x="35" y="15"/>
                    <a:pt x="35" y="16"/>
                  </a:cubicBezTo>
                  <a:cubicBezTo>
                    <a:pt x="35" y="15"/>
                    <a:pt x="35" y="15"/>
                    <a:pt x="35" y="15"/>
                  </a:cubicBezTo>
                  <a:cubicBezTo>
                    <a:pt x="35" y="15"/>
                    <a:pt x="36" y="15"/>
                    <a:pt x="36" y="15"/>
                  </a:cubicBezTo>
                  <a:close/>
                  <a:moveTo>
                    <a:pt x="44" y="17"/>
                  </a:moveTo>
                  <a:cubicBezTo>
                    <a:pt x="44" y="17"/>
                    <a:pt x="44" y="17"/>
                    <a:pt x="45" y="17"/>
                  </a:cubicBezTo>
                  <a:cubicBezTo>
                    <a:pt x="45" y="17"/>
                    <a:pt x="45" y="17"/>
                    <a:pt x="45" y="16"/>
                  </a:cubicBezTo>
                  <a:cubicBezTo>
                    <a:pt x="46" y="16"/>
                    <a:pt x="46" y="16"/>
                    <a:pt x="46" y="15"/>
                  </a:cubicBezTo>
                  <a:cubicBezTo>
                    <a:pt x="46" y="15"/>
                    <a:pt x="46" y="15"/>
                    <a:pt x="45" y="14"/>
                  </a:cubicBezTo>
                  <a:cubicBezTo>
                    <a:pt x="45" y="15"/>
                    <a:pt x="45" y="15"/>
                    <a:pt x="45" y="15"/>
                  </a:cubicBezTo>
                  <a:cubicBezTo>
                    <a:pt x="45" y="15"/>
                    <a:pt x="45" y="16"/>
                    <a:pt x="45" y="16"/>
                  </a:cubicBezTo>
                  <a:cubicBezTo>
                    <a:pt x="44" y="16"/>
                    <a:pt x="44" y="16"/>
                    <a:pt x="44" y="16"/>
                  </a:cubicBezTo>
                  <a:cubicBezTo>
                    <a:pt x="44" y="16"/>
                    <a:pt x="44" y="16"/>
                    <a:pt x="44" y="17"/>
                  </a:cubicBezTo>
                  <a:close/>
                  <a:moveTo>
                    <a:pt x="109" y="14"/>
                  </a:moveTo>
                  <a:cubicBezTo>
                    <a:pt x="109" y="15"/>
                    <a:pt x="109" y="15"/>
                    <a:pt x="109" y="15"/>
                  </a:cubicBezTo>
                  <a:cubicBezTo>
                    <a:pt x="109" y="15"/>
                    <a:pt x="109" y="15"/>
                    <a:pt x="110" y="15"/>
                  </a:cubicBezTo>
                  <a:cubicBezTo>
                    <a:pt x="110" y="15"/>
                    <a:pt x="110" y="14"/>
                    <a:pt x="110" y="14"/>
                  </a:cubicBezTo>
                  <a:cubicBezTo>
                    <a:pt x="110" y="14"/>
                    <a:pt x="110" y="14"/>
                    <a:pt x="109" y="14"/>
                  </a:cubicBezTo>
                  <a:close/>
                  <a:moveTo>
                    <a:pt x="67" y="16"/>
                  </a:moveTo>
                  <a:cubicBezTo>
                    <a:pt x="68" y="16"/>
                    <a:pt x="68" y="16"/>
                    <a:pt x="68" y="16"/>
                  </a:cubicBezTo>
                  <a:cubicBezTo>
                    <a:pt x="68" y="15"/>
                    <a:pt x="68" y="15"/>
                    <a:pt x="68" y="15"/>
                  </a:cubicBezTo>
                  <a:cubicBezTo>
                    <a:pt x="68" y="15"/>
                    <a:pt x="68" y="14"/>
                    <a:pt x="68" y="14"/>
                  </a:cubicBezTo>
                  <a:cubicBezTo>
                    <a:pt x="68" y="14"/>
                    <a:pt x="68" y="14"/>
                    <a:pt x="67" y="14"/>
                  </a:cubicBezTo>
                  <a:lnTo>
                    <a:pt x="67" y="16"/>
                  </a:lnTo>
                  <a:close/>
                  <a:moveTo>
                    <a:pt x="69" y="14"/>
                  </a:moveTo>
                  <a:cubicBezTo>
                    <a:pt x="70" y="14"/>
                    <a:pt x="70" y="14"/>
                    <a:pt x="70" y="14"/>
                  </a:cubicBezTo>
                  <a:cubicBezTo>
                    <a:pt x="71" y="14"/>
                    <a:pt x="71" y="14"/>
                    <a:pt x="71" y="13"/>
                  </a:cubicBezTo>
                  <a:lnTo>
                    <a:pt x="70" y="13"/>
                  </a:lnTo>
                  <a:cubicBezTo>
                    <a:pt x="70" y="13"/>
                    <a:pt x="70" y="13"/>
                    <a:pt x="69" y="14"/>
                  </a:cubicBezTo>
                  <a:cubicBezTo>
                    <a:pt x="69" y="14"/>
                    <a:pt x="69" y="14"/>
                    <a:pt x="69" y="14"/>
                  </a:cubicBezTo>
                  <a:close/>
                  <a:moveTo>
                    <a:pt x="67" y="13"/>
                  </a:moveTo>
                  <a:cubicBezTo>
                    <a:pt x="67" y="13"/>
                    <a:pt x="67" y="13"/>
                    <a:pt x="66" y="13"/>
                  </a:cubicBezTo>
                  <a:cubicBezTo>
                    <a:pt x="66" y="13"/>
                    <a:pt x="66" y="13"/>
                    <a:pt x="66" y="14"/>
                  </a:cubicBezTo>
                  <a:cubicBezTo>
                    <a:pt x="66" y="14"/>
                    <a:pt x="67" y="14"/>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2"/>
                  </a:cubicBezTo>
                  <a:cubicBezTo>
                    <a:pt x="99" y="12"/>
                    <a:pt x="99" y="11"/>
                    <a:pt x="99" y="11"/>
                  </a:cubicBezTo>
                  <a:cubicBezTo>
                    <a:pt x="99" y="11"/>
                    <a:pt x="99" y="11"/>
                    <a:pt x="98" y="11"/>
                  </a:cubicBezTo>
                  <a:close/>
                  <a:moveTo>
                    <a:pt x="63" y="14"/>
                  </a:moveTo>
                  <a:cubicBezTo>
                    <a:pt x="63" y="14"/>
                    <a:pt x="63" y="13"/>
                    <a:pt x="63" y="13"/>
                  </a:cubicBezTo>
                  <a:cubicBezTo>
                    <a:pt x="64" y="13"/>
                    <a:pt x="64" y="13"/>
                    <a:pt x="64" y="13"/>
                  </a:cubicBezTo>
                  <a:cubicBezTo>
                    <a:pt x="64" y="13"/>
                    <a:pt x="65" y="13"/>
                    <a:pt x="65" y="13"/>
                  </a:cubicBezTo>
                  <a:cubicBezTo>
                    <a:pt x="65" y="13"/>
                    <a:pt x="65" y="12"/>
                    <a:pt x="65" y="12"/>
                  </a:cubicBezTo>
                  <a:cubicBezTo>
                    <a:pt x="64" y="12"/>
                    <a:pt x="63" y="12"/>
                    <a:pt x="63" y="12"/>
                  </a:cubicBezTo>
                  <a:cubicBezTo>
                    <a:pt x="63" y="11"/>
                    <a:pt x="62" y="12"/>
                    <a:pt x="61" y="12"/>
                  </a:cubicBezTo>
                  <a:cubicBezTo>
                    <a:pt x="61" y="11"/>
                    <a:pt x="61" y="11"/>
                    <a:pt x="60" y="11"/>
                  </a:cubicBezTo>
                  <a:cubicBezTo>
                    <a:pt x="61" y="11"/>
                    <a:pt x="61" y="12"/>
                    <a:pt x="61" y="13"/>
                  </a:cubicBezTo>
                  <a:cubicBezTo>
                    <a:pt x="61" y="14"/>
                    <a:pt x="62" y="14"/>
                    <a:pt x="63" y="14"/>
                  </a:cubicBezTo>
                  <a:close/>
                  <a:moveTo>
                    <a:pt x="67" y="10"/>
                  </a:moveTo>
                  <a:cubicBezTo>
                    <a:pt x="67" y="10"/>
                    <a:pt x="67" y="11"/>
                    <a:pt x="67" y="11"/>
                  </a:cubicBezTo>
                  <a:cubicBezTo>
                    <a:pt x="66" y="11"/>
                    <a:pt x="66" y="11"/>
                    <a:pt x="66" y="11"/>
                  </a:cubicBezTo>
                  <a:cubicBezTo>
                    <a:pt x="67" y="11"/>
                    <a:pt x="67" y="11"/>
                    <a:pt x="67" y="11"/>
                  </a:cubicBezTo>
                  <a:cubicBezTo>
                    <a:pt x="67" y="11"/>
                    <a:pt x="67" y="11"/>
                    <a:pt x="67" y="10"/>
                  </a:cubicBezTo>
                  <a:close/>
                  <a:moveTo>
                    <a:pt x="97" y="11"/>
                  </a:moveTo>
                  <a:cubicBezTo>
                    <a:pt x="97" y="11"/>
                    <a:pt x="97" y="10"/>
                    <a:pt x="97" y="10"/>
                  </a:cubicBezTo>
                  <a:cubicBezTo>
                    <a:pt x="97" y="9"/>
                    <a:pt x="97" y="9"/>
                    <a:pt x="96" y="9"/>
                  </a:cubicBezTo>
                  <a:cubicBezTo>
                    <a:pt x="95" y="9"/>
                    <a:pt x="96" y="10"/>
                    <a:pt x="97" y="11"/>
                  </a:cubicBezTo>
                  <a:close/>
                  <a:moveTo>
                    <a:pt x="77" y="7"/>
                  </a:moveTo>
                  <a:cubicBezTo>
                    <a:pt x="77" y="7"/>
                    <a:pt x="77" y="7"/>
                    <a:pt x="77" y="7"/>
                  </a:cubicBezTo>
                  <a:cubicBezTo>
                    <a:pt x="76" y="8"/>
                    <a:pt x="76" y="8"/>
                    <a:pt x="77" y="8"/>
                  </a:cubicBezTo>
                  <a:cubicBezTo>
                    <a:pt x="77" y="8"/>
                    <a:pt x="77" y="8"/>
                    <a:pt x="77" y="8"/>
                  </a:cubicBezTo>
                  <a:cubicBezTo>
                    <a:pt x="77" y="8"/>
                    <a:pt x="77" y="8"/>
                    <a:pt x="77" y="7"/>
                  </a:cubicBezTo>
                  <a:close/>
                  <a:moveTo>
                    <a:pt x="63" y="6"/>
                  </a:moveTo>
                  <a:cubicBezTo>
                    <a:pt x="63" y="6"/>
                    <a:pt x="63" y="6"/>
                    <a:pt x="62" y="6"/>
                  </a:cubicBezTo>
                  <a:cubicBezTo>
                    <a:pt x="62" y="6"/>
                    <a:pt x="62" y="6"/>
                    <a:pt x="62" y="6"/>
                  </a:cubicBezTo>
                  <a:cubicBezTo>
                    <a:pt x="62" y="6"/>
                    <a:pt x="62" y="6"/>
                    <a:pt x="63" y="6"/>
                  </a:cubicBezTo>
                  <a:cubicBezTo>
                    <a:pt x="63" y="6"/>
                    <a:pt x="63" y="6"/>
                    <a:pt x="63" y="6"/>
                  </a:cubicBezTo>
                  <a:close/>
                  <a:moveTo>
                    <a:pt x="59" y="5"/>
                  </a:moveTo>
                  <a:cubicBezTo>
                    <a:pt x="59" y="5"/>
                    <a:pt x="59" y="5"/>
                    <a:pt x="59" y="5"/>
                  </a:cubicBezTo>
                  <a:cubicBezTo>
                    <a:pt x="59" y="5"/>
                    <a:pt x="59" y="5"/>
                    <a:pt x="59" y="5"/>
                  </a:cubicBezTo>
                  <a:cubicBezTo>
                    <a:pt x="59" y="5"/>
                    <a:pt x="59" y="5"/>
                    <a:pt x="59" y="5"/>
                  </a:cubicBezTo>
                  <a:cubicBezTo>
                    <a:pt x="59" y="5"/>
                    <a:pt x="59" y="5"/>
                    <a:pt x="59" y="5"/>
                  </a:cubicBezTo>
                  <a:close/>
                  <a:moveTo>
                    <a:pt x="41" y="6"/>
                  </a:moveTo>
                  <a:lnTo>
                    <a:pt x="42" y="6"/>
                  </a:lnTo>
                  <a:cubicBezTo>
                    <a:pt x="42" y="6"/>
                    <a:pt x="42" y="6"/>
                    <a:pt x="42" y="6"/>
                  </a:cubicBezTo>
                  <a:cubicBezTo>
                    <a:pt x="42" y="6"/>
                    <a:pt x="42" y="5"/>
                    <a:pt x="42" y="5"/>
                  </a:cubicBezTo>
                  <a:cubicBezTo>
                    <a:pt x="42" y="5"/>
                    <a:pt x="42" y="5"/>
                    <a:pt x="42" y="5"/>
                  </a:cubicBezTo>
                  <a:cubicBezTo>
                    <a:pt x="42" y="5"/>
                    <a:pt x="41" y="5"/>
                    <a:pt x="41" y="5"/>
                  </a:cubicBezTo>
                  <a:lnTo>
                    <a:pt x="41" y="6"/>
                  </a:lnTo>
                  <a:close/>
                  <a:moveTo>
                    <a:pt x="65" y="6"/>
                  </a:moveTo>
                  <a:cubicBezTo>
                    <a:pt x="65" y="6"/>
                    <a:pt x="66" y="6"/>
                    <a:pt x="66" y="5"/>
                  </a:cubicBezTo>
                  <a:cubicBezTo>
                    <a:pt x="66" y="5"/>
                    <a:pt x="66" y="4"/>
                    <a:pt x="66" y="4"/>
                  </a:cubicBezTo>
                  <a:cubicBezTo>
                    <a:pt x="65" y="4"/>
                    <a:pt x="64" y="4"/>
                    <a:pt x="65" y="6"/>
                  </a:cubicBezTo>
                  <a:close/>
                  <a:moveTo>
                    <a:pt x="80" y="3"/>
                  </a:moveTo>
                  <a:cubicBezTo>
                    <a:pt x="80" y="3"/>
                    <a:pt x="79" y="3"/>
                    <a:pt x="79" y="3"/>
                  </a:cubicBezTo>
                  <a:cubicBezTo>
                    <a:pt x="79" y="3"/>
                    <a:pt x="78" y="3"/>
                    <a:pt x="78" y="4"/>
                  </a:cubicBezTo>
                  <a:cubicBezTo>
                    <a:pt x="79" y="4"/>
                    <a:pt x="79" y="4"/>
                    <a:pt x="79" y="4"/>
                  </a:cubicBezTo>
                  <a:cubicBezTo>
                    <a:pt x="80" y="4"/>
                    <a:pt x="80" y="4"/>
                    <a:pt x="80" y="3"/>
                  </a:cubicBezTo>
                  <a:close/>
                  <a:moveTo>
                    <a:pt x="107" y="12"/>
                  </a:moveTo>
                  <a:cubicBezTo>
                    <a:pt x="107" y="12"/>
                    <a:pt x="107"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7"/>
                    <a:pt x="111" y="97"/>
                  </a:cubicBezTo>
                  <a:cubicBezTo>
                    <a:pt x="111" y="97"/>
                    <a:pt x="111" y="97"/>
                    <a:pt x="111" y="98"/>
                  </a:cubicBezTo>
                  <a:cubicBezTo>
                    <a:pt x="110" y="98"/>
                    <a:pt x="110" y="98"/>
                    <a:pt x="110" y="98"/>
                  </a:cubicBezTo>
                  <a:lnTo>
                    <a:pt x="76" y="98"/>
                  </a:lnTo>
                  <a:cubicBezTo>
                    <a:pt x="76" y="95"/>
                    <a:pt x="76" y="91"/>
                    <a:pt x="76" y="87"/>
                  </a:cubicBezTo>
                  <a:cubicBezTo>
                    <a:pt x="76" y="83"/>
                    <a:pt x="76" y="79"/>
                    <a:pt x="76" y="75"/>
                  </a:cubicBezTo>
                  <a:cubicBezTo>
                    <a:pt x="76" y="71"/>
                    <a:pt x="76" y="67"/>
                    <a:pt x="76" y="62"/>
                  </a:cubicBezTo>
                  <a:cubicBezTo>
                    <a:pt x="76" y="58"/>
                    <a:pt x="76" y="54"/>
                    <a:pt x="76" y="51"/>
                  </a:cubicBezTo>
                  <a:cubicBezTo>
                    <a:pt x="76" y="49"/>
                    <a:pt x="76" y="47"/>
                    <a:pt x="76" y="45"/>
                  </a:cubicBezTo>
                  <a:cubicBezTo>
                    <a:pt x="75" y="44"/>
                    <a:pt x="75" y="42"/>
                    <a:pt x="74" y="41"/>
                  </a:cubicBezTo>
                  <a:cubicBezTo>
                    <a:pt x="73" y="39"/>
                    <a:pt x="72" y="38"/>
                    <a:pt x="71" y="37"/>
                  </a:cubicBezTo>
                  <a:cubicBezTo>
                    <a:pt x="70" y="37"/>
                    <a:pt x="68" y="36"/>
                    <a:pt x="65" y="36"/>
                  </a:cubicBezTo>
                  <a:cubicBezTo>
                    <a:pt x="63" y="37"/>
                    <a:pt x="62" y="37"/>
                    <a:pt x="61" y="38"/>
                  </a:cubicBezTo>
                  <a:cubicBezTo>
                    <a:pt x="59" y="39"/>
                    <a:pt x="58" y="40"/>
                    <a:pt x="58" y="42"/>
                  </a:cubicBezTo>
                  <a:cubicBezTo>
                    <a:pt x="57" y="43"/>
                    <a:pt x="57" y="45"/>
                    <a:pt x="57" y="47"/>
                  </a:cubicBezTo>
                  <a:cubicBezTo>
                    <a:pt x="56" y="49"/>
                    <a:pt x="56" y="51"/>
                    <a:pt x="56" y="53"/>
                  </a:cubicBezTo>
                  <a:cubicBezTo>
                    <a:pt x="56" y="61"/>
                    <a:pt x="56" y="70"/>
                    <a:pt x="56" y="80"/>
                  </a:cubicBezTo>
                  <a:cubicBezTo>
                    <a:pt x="56" y="91"/>
                    <a:pt x="56" y="101"/>
                    <a:pt x="56" y="112"/>
                  </a:cubicBezTo>
                  <a:cubicBezTo>
                    <a:pt x="56" y="123"/>
                    <a:pt x="56" y="133"/>
                    <a:pt x="56" y="143"/>
                  </a:cubicBezTo>
                  <a:cubicBezTo>
                    <a:pt x="55" y="153"/>
                    <a:pt x="56" y="162"/>
                    <a:pt x="56" y="170"/>
                  </a:cubicBezTo>
                  <a:cubicBezTo>
                    <a:pt x="56" y="171"/>
                    <a:pt x="56" y="172"/>
                    <a:pt x="56" y="173"/>
                  </a:cubicBezTo>
                  <a:cubicBezTo>
                    <a:pt x="57" y="174"/>
                    <a:pt x="57" y="175"/>
                    <a:pt x="57" y="177"/>
                  </a:cubicBezTo>
                  <a:cubicBezTo>
                    <a:pt x="57" y="178"/>
                    <a:pt x="57" y="179"/>
                    <a:pt x="58" y="180"/>
                  </a:cubicBezTo>
                  <a:cubicBezTo>
                    <a:pt x="58" y="181"/>
                    <a:pt x="58" y="182"/>
                    <a:pt x="58" y="182"/>
                  </a:cubicBezTo>
                  <a:cubicBezTo>
                    <a:pt x="59" y="184"/>
                    <a:pt x="60" y="185"/>
                    <a:pt x="62" y="185"/>
                  </a:cubicBezTo>
                  <a:cubicBezTo>
                    <a:pt x="64" y="186"/>
                    <a:pt x="65" y="186"/>
                    <a:pt x="67" y="186"/>
                  </a:cubicBezTo>
                  <a:cubicBezTo>
                    <a:pt x="69" y="186"/>
                    <a:pt x="70" y="185"/>
                    <a:pt x="72" y="184"/>
                  </a:cubicBezTo>
                  <a:cubicBezTo>
                    <a:pt x="73" y="183"/>
                    <a:pt x="74" y="182"/>
                    <a:pt x="75" y="181"/>
                  </a:cubicBezTo>
                  <a:cubicBezTo>
                    <a:pt x="75" y="180"/>
                    <a:pt x="75" y="178"/>
                    <a:pt x="76" y="176"/>
                  </a:cubicBezTo>
                  <a:cubicBezTo>
                    <a:pt x="76" y="174"/>
                    <a:pt x="76" y="172"/>
                    <a:pt x="76" y="170"/>
                  </a:cubicBezTo>
                  <a:cubicBezTo>
                    <a:pt x="76" y="167"/>
                    <a:pt x="76" y="164"/>
                    <a:pt x="76" y="161"/>
                  </a:cubicBezTo>
                  <a:cubicBezTo>
                    <a:pt x="76" y="158"/>
                    <a:pt x="76" y="155"/>
                    <a:pt x="76" y="151"/>
                  </a:cubicBezTo>
                  <a:cubicBezTo>
                    <a:pt x="76" y="148"/>
                    <a:pt x="76" y="145"/>
                    <a:pt x="76" y="142"/>
                  </a:cubicBezTo>
                  <a:cubicBezTo>
                    <a:pt x="76" y="139"/>
                    <a:pt x="76" y="136"/>
                    <a:pt x="76" y="133"/>
                  </a:cubicBezTo>
                  <a:lnTo>
                    <a:pt x="131" y="133"/>
                  </a:lnTo>
                  <a:lnTo>
                    <a:pt x="131" y="145"/>
                  </a:lnTo>
                  <a:cubicBezTo>
                    <a:pt x="131" y="149"/>
                    <a:pt x="131" y="153"/>
                    <a:pt x="131" y="157"/>
                  </a:cubicBezTo>
                  <a:cubicBezTo>
                    <a:pt x="131" y="161"/>
                    <a:pt x="131" y="165"/>
                    <a:pt x="130" y="169"/>
                  </a:cubicBezTo>
                  <a:cubicBezTo>
                    <a:pt x="130" y="173"/>
                    <a:pt x="130" y="177"/>
                    <a:pt x="129" y="180"/>
                  </a:cubicBezTo>
                  <a:cubicBezTo>
                    <a:pt x="128" y="183"/>
                    <a:pt x="128" y="185"/>
                    <a:pt x="127" y="187"/>
                  </a:cubicBezTo>
                  <a:cubicBezTo>
                    <a:pt x="126" y="190"/>
                    <a:pt x="125" y="192"/>
                    <a:pt x="124" y="194"/>
                  </a:cubicBezTo>
                  <a:cubicBezTo>
                    <a:pt x="124" y="194"/>
                    <a:pt x="124" y="194"/>
                    <a:pt x="124" y="195"/>
                  </a:cubicBezTo>
                  <a:cubicBezTo>
                    <a:pt x="123" y="195"/>
                    <a:pt x="123" y="196"/>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6" y="204"/>
                  </a:cubicBezTo>
                  <a:cubicBezTo>
                    <a:pt x="115" y="205"/>
                    <a:pt x="114" y="206"/>
                    <a:pt x="113" y="207"/>
                  </a:cubicBezTo>
                  <a:cubicBezTo>
                    <a:pt x="112" y="207"/>
                    <a:pt x="112" y="207"/>
                    <a:pt x="112" y="207"/>
                  </a:cubicBezTo>
                  <a:cubicBezTo>
                    <a:pt x="111" y="207"/>
                    <a:pt x="111" y="206"/>
                    <a:pt x="110" y="207"/>
                  </a:cubicBezTo>
                  <a:cubicBezTo>
                    <a:pt x="110" y="207"/>
                    <a:pt x="110" y="208"/>
                    <a:pt x="110" y="209"/>
                  </a:cubicBezTo>
                  <a:cubicBezTo>
                    <a:pt x="109" y="209"/>
                    <a:pt x="109" y="210"/>
                    <a:pt x="108" y="211"/>
                  </a:cubicBezTo>
                  <a:cubicBezTo>
                    <a:pt x="108" y="211"/>
                    <a:pt x="107" y="211"/>
                    <a:pt x="107" y="211"/>
                  </a:cubicBezTo>
                  <a:cubicBezTo>
                    <a:pt x="107" y="211"/>
                    <a:pt x="106" y="211"/>
                    <a:pt x="106" y="211"/>
                  </a:cubicBezTo>
                  <a:cubicBezTo>
                    <a:pt x="106" y="210"/>
                    <a:pt x="106" y="210"/>
                    <a:pt x="105" y="210"/>
                  </a:cubicBezTo>
                  <a:cubicBezTo>
                    <a:pt x="105" y="210"/>
                    <a:pt x="105" y="210"/>
                    <a:pt x="104" y="210"/>
                  </a:cubicBezTo>
                  <a:cubicBezTo>
                    <a:pt x="104" y="210"/>
                    <a:pt x="104" y="210"/>
                    <a:pt x="104" y="211"/>
                  </a:cubicBezTo>
                  <a:cubicBezTo>
                    <a:pt x="104" y="212"/>
                    <a:pt x="104" y="212"/>
                    <a:pt x="105" y="212"/>
                  </a:cubicBezTo>
                  <a:cubicBezTo>
                    <a:pt x="104" y="212"/>
                    <a:pt x="103" y="213"/>
                    <a:pt x="103" y="213"/>
                  </a:cubicBezTo>
                  <a:cubicBezTo>
                    <a:pt x="102" y="214"/>
                    <a:pt x="102" y="214"/>
                    <a:pt x="101" y="215"/>
                  </a:cubicBezTo>
                  <a:cubicBezTo>
                    <a:pt x="100" y="214"/>
                    <a:pt x="100" y="214"/>
                    <a:pt x="100" y="214"/>
                  </a:cubicBezTo>
                  <a:cubicBezTo>
                    <a:pt x="99" y="214"/>
                    <a:pt x="99" y="214"/>
                    <a:pt x="98" y="214"/>
                  </a:cubicBezTo>
                  <a:cubicBezTo>
                    <a:pt x="97" y="215"/>
                    <a:pt x="98" y="215"/>
                    <a:pt x="98" y="215"/>
                  </a:cubicBezTo>
                  <a:cubicBezTo>
                    <a:pt x="98" y="215"/>
                    <a:pt x="99" y="215"/>
                    <a:pt x="99" y="215"/>
                  </a:cubicBezTo>
                  <a:cubicBezTo>
                    <a:pt x="98" y="216"/>
                    <a:pt x="97" y="217"/>
                    <a:pt x="96" y="217"/>
                  </a:cubicBezTo>
                  <a:cubicBezTo>
                    <a:pt x="95" y="217"/>
                    <a:pt x="94" y="218"/>
                    <a:pt x="93" y="218"/>
                  </a:cubicBezTo>
                  <a:cubicBezTo>
                    <a:pt x="93" y="218"/>
                    <a:pt x="93" y="217"/>
                    <a:pt x="93" y="217"/>
                  </a:cubicBezTo>
                  <a:cubicBezTo>
                    <a:pt x="93" y="217"/>
                    <a:pt x="94" y="217"/>
                    <a:pt x="94" y="217"/>
                  </a:cubicBezTo>
                  <a:cubicBezTo>
                    <a:pt x="94" y="217"/>
                    <a:pt x="95" y="217"/>
                    <a:pt x="95" y="217"/>
                  </a:cubicBezTo>
                  <a:cubicBezTo>
                    <a:pt x="95" y="217"/>
                    <a:pt x="96" y="217"/>
                    <a:pt x="96" y="216"/>
                  </a:cubicBezTo>
                  <a:cubicBezTo>
                    <a:pt x="96" y="215"/>
                    <a:pt x="95" y="214"/>
                    <a:pt x="94" y="214"/>
                  </a:cubicBezTo>
                  <a:cubicBezTo>
                    <a:pt x="94" y="213"/>
                    <a:pt x="94" y="213"/>
                    <a:pt x="94" y="213"/>
                  </a:cubicBezTo>
                  <a:cubicBezTo>
                    <a:pt x="94" y="213"/>
                    <a:pt x="94" y="212"/>
                    <a:pt x="94" y="211"/>
                  </a:cubicBezTo>
                  <a:cubicBezTo>
                    <a:pt x="93" y="212"/>
                    <a:pt x="93" y="212"/>
                    <a:pt x="92" y="212"/>
                  </a:cubicBezTo>
                  <a:cubicBezTo>
                    <a:pt x="91" y="212"/>
                    <a:pt x="90" y="212"/>
                    <a:pt x="89" y="212"/>
                  </a:cubicBezTo>
                  <a:cubicBezTo>
                    <a:pt x="88" y="212"/>
                    <a:pt x="87" y="212"/>
                    <a:pt x="87" y="212"/>
                  </a:cubicBezTo>
                  <a:cubicBezTo>
                    <a:pt x="86" y="213"/>
                    <a:pt x="85" y="213"/>
                    <a:pt x="85" y="214"/>
                  </a:cubicBezTo>
                  <a:cubicBezTo>
                    <a:pt x="85" y="214"/>
                    <a:pt x="86" y="215"/>
                    <a:pt x="87" y="215"/>
                  </a:cubicBezTo>
                  <a:cubicBezTo>
                    <a:pt x="88" y="214"/>
                    <a:pt x="89" y="214"/>
                    <a:pt x="90" y="214"/>
                  </a:cubicBezTo>
                  <a:cubicBezTo>
                    <a:pt x="91" y="214"/>
                    <a:pt x="92" y="214"/>
                    <a:pt x="92" y="214"/>
                  </a:cubicBezTo>
                  <a:cubicBezTo>
                    <a:pt x="93" y="214"/>
                    <a:pt x="94" y="214"/>
                    <a:pt x="94" y="215"/>
                  </a:cubicBezTo>
                  <a:lnTo>
                    <a:pt x="90" y="216"/>
                  </a:lnTo>
                  <a:cubicBezTo>
                    <a:pt x="90" y="216"/>
                    <a:pt x="89" y="216"/>
                    <a:pt x="89" y="217"/>
                  </a:cubicBezTo>
                  <a:cubicBezTo>
                    <a:pt x="89" y="218"/>
                    <a:pt x="88" y="218"/>
                    <a:pt x="87" y="218"/>
                  </a:cubicBezTo>
                  <a:lnTo>
                    <a:pt x="87" y="216"/>
                  </a:lnTo>
                  <a:cubicBezTo>
                    <a:pt x="87" y="217"/>
                    <a:pt x="86" y="217"/>
                    <a:pt x="85" y="217"/>
                  </a:cubicBezTo>
                  <a:cubicBezTo>
                    <a:pt x="85" y="218"/>
                    <a:pt x="84" y="218"/>
                    <a:pt x="84" y="219"/>
                  </a:cubicBezTo>
                  <a:cubicBezTo>
                    <a:pt x="83" y="219"/>
                    <a:pt x="83" y="219"/>
                    <a:pt x="82" y="219"/>
                  </a:cubicBezTo>
                  <a:cubicBezTo>
                    <a:pt x="81" y="219"/>
                    <a:pt x="81" y="219"/>
                    <a:pt x="80" y="219"/>
                  </a:cubicBezTo>
                  <a:cubicBezTo>
                    <a:pt x="79" y="219"/>
                    <a:pt x="79" y="220"/>
                    <a:pt x="78" y="220"/>
                  </a:cubicBezTo>
                  <a:cubicBezTo>
                    <a:pt x="78" y="221"/>
                    <a:pt x="77" y="221"/>
                    <a:pt x="77" y="222"/>
                  </a:cubicBezTo>
                  <a:lnTo>
                    <a:pt x="61" y="222"/>
                  </a:lnTo>
                  <a:cubicBezTo>
                    <a:pt x="60" y="221"/>
                    <a:pt x="59" y="221"/>
                    <a:pt x="59" y="221"/>
                  </a:cubicBezTo>
                  <a:cubicBezTo>
                    <a:pt x="58" y="221"/>
                    <a:pt x="58" y="220"/>
                    <a:pt x="58" y="219"/>
                  </a:cubicBezTo>
                  <a:cubicBezTo>
                    <a:pt x="57" y="219"/>
                    <a:pt x="57" y="219"/>
                    <a:pt x="57" y="220"/>
                  </a:cubicBezTo>
                  <a:cubicBezTo>
                    <a:pt x="57" y="220"/>
                    <a:pt x="57" y="220"/>
                    <a:pt x="57" y="220"/>
                  </a:cubicBezTo>
                  <a:cubicBezTo>
                    <a:pt x="57" y="220"/>
                    <a:pt x="57" y="221"/>
                    <a:pt x="57" y="221"/>
                  </a:cubicBezTo>
                  <a:cubicBezTo>
                    <a:pt x="57" y="221"/>
                    <a:pt x="57" y="221"/>
                    <a:pt x="56" y="221"/>
                  </a:cubicBezTo>
                  <a:cubicBezTo>
                    <a:pt x="55" y="221"/>
                    <a:pt x="55" y="221"/>
                    <a:pt x="55" y="221"/>
                  </a:cubicBezTo>
                  <a:cubicBezTo>
                    <a:pt x="55" y="221"/>
                    <a:pt x="56" y="221"/>
                    <a:pt x="56" y="220"/>
                  </a:cubicBezTo>
                  <a:cubicBezTo>
                    <a:pt x="56" y="220"/>
                    <a:pt x="56" y="220"/>
                    <a:pt x="56" y="220"/>
                  </a:cubicBezTo>
                  <a:cubicBezTo>
                    <a:pt x="56" y="219"/>
                    <a:pt x="56" y="219"/>
                    <a:pt x="57" y="219"/>
                  </a:cubicBezTo>
                  <a:cubicBezTo>
                    <a:pt x="57" y="219"/>
                    <a:pt x="57" y="218"/>
                    <a:pt x="58" y="218"/>
                  </a:cubicBezTo>
                  <a:cubicBezTo>
                    <a:pt x="58" y="218"/>
                    <a:pt x="59" y="217"/>
                    <a:pt x="59" y="217"/>
                  </a:cubicBezTo>
                  <a:cubicBezTo>
                    <a:pt x="60" y="217"/>
                    <a:pt x="60" y="218"/>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1" y="216"/>
                    <a:pt x="71" y="216"/>
                    <a:pt x="72" y="216"/>
                  </a:cubicBezTo>
                  <a:cubicBezTo>
                    <a:pt x="72" y="217"/>
                    <a:pt x="73" y="217"/>
                    <a:pt x="74" y="217"/>
                  </a:cubicBezTo>
                  <a:cubicBezTo>
                    <a:pt x="74" y="217"/>
                    <a:pt x="74" y="216"/>
                    <a:pt x="75" y="216"/>
                  </a:cubicBezTo>
                  <a:cubicBezTo>
                    <a:pt x="75" y="216"/>
                    <a:pt x="75" y="216"/>
                    <a:pt x="76" y="216"/>
                  </a:cubicBezTo>
                  <a:cubicBezTo>
                    <a:pt x="77" y="216"/>
                    <a:pt x="77" y="216"/>
                    <a:pt x="78" y="216"/>
                  </a:cubicBezTo>
                  <a:cubicBezTo>
                    <a:pt x="78" y="216"/>
                    <a:pt x="78" y="216"/>
                    <a:pt x="78" y="215"/>
                  </a:cubicBezTo>
                  <a:cubicBezTo>
                    <a:pt x="78" y="215"/>
                    <a:pt x="78" y="214"/>
                    <a:pt x="78" y="214"/>
                  </a:cubicBezTo>
                  <a:cubicBezTo>
                    <a:pt x="77" y="214"/>
                    <a:pt x="77" y="214"/>
                    <a:pt x="76" y="214"/>
                  </a:cubicBezTo>
                  <a:cubicBezTo>
                    <a:pt x="76" y="214"/>
                    <a:pt x="75" y="214"/>
                    <a:pt x="75" y="214"/>
                  </a:cubicBezTo>
                  <a:cubicBezTo>
                    <a:pt x="75" y="214"/>
                    <a:pt x="74" y="214"/>
                    <a:pt x="74" y="214"/>
                  </a:cubicBezTo>
                  <a:cubicBezTo>
                    <a:pt x="74" y="214"/>
                    <a:pt x="73" y="213"/>
                    <a:pt x="73" y="213"/>
                  </a:cubicBezTo>
                  <a:cubicBezTo>
                    <a:pt x="73" y="212"/>
                    <a:pt x="73" y="211"/>
                    <a:pt x="72" y="211"/>
                  </a:cubicBezTo>
                  <a:cubicBezTo>
                    <a:pt x="72" y="211"/>
                    <a:pt x="71" y="211"/>
                    <a:pt x="71" y="212"/>
                  </a:cubicBezTo>
                  <a:cubicBezTo>
                    <a:pt x="71" y="212"/>
                    <a:pt x="71" y="213"/>
                    <a:pt x="72" y="213"/>
                  </a:cubicBezTo>
                  <a:cubicBezTo>
                    <a:pt x="72" y="213"/>
                    <a:pt x="72" y="214"/>
                    <a:pt x="72" y="214"/>
                  </a:cubicBezTo>
                  <a:cubicBezTo>
                    <a:pt x="72" y="214"/>
                    <a:pt x="72" y="214"/>
                    <a:pt x="72" y="214"/>
                  </a:cubicBezTo>
                  <a:cubicBezTo>
                    <a:pt x="71" y="214"/>
                    <a:pt x="70" y="213"/>
                    <a:pt x="70" y="212"/>
                  </a:cubicBezTo>
                  <a:cubicBezTo>
                    <a:pt x="69" y="212"/>
                    <a:pt x="69" y="211"/>
                    <a:pt x="67" y="211"/>
                  </a:cubicBezTo>
                  <a:cubicBezTo>
                    <a:pt x="67" y="211"/>
                    <a:pt x="67" y="211"/>
                    <a:pt x="67" y="212"/>
                  </a:cubicBezTo>
                  <a:cubicBezTo>
                    <a:pt x="67" y="212"/>
                    <a:pt x="67" y="212"/>
                    <a:pt x="67" y="213"/>
                  </a:cubicBezTo>
                  <a:cubicBezTo>
                    <a:pt x="67" y="213"/>
                    <a:pt x="67" y="213"/>
                    <a:pt x="67" y="213"/>
                  </a:cubicBezTo>
                  <a:cubicBezTo>
                    <a:pt x="67" y="213"/>
                    <a:pt x="66" y="213"/>
                    <a:pt x="66" y="213"/>
                  </a:cubicBezTo>
                  <a:cubicBezTo>
                    <a:pt x="66" y="213"/>
                    <a:pt x="66" y="212"/>
                    <a:pt x="65" y="212"/>
                  </a:cubicBezTo>
                  <a:cubicBezTo>
                    <a:pt x="65" y="212"/>
                    <a:pt x="65" y="212"/>
                    <a:pt x="65" y="212"/>
                  </a:cubicBezTo>
                  <a:cubicBezTo>
                    <a:pt x="64" y="213"/>
                    <a:pt x="64" y="213"/>
                    <a:pt x="63" y="213"/>
                  </a:cubicBezTo>
                  <a:cubicBezTo>
                    <a:pt x="62" y="213"/>
                    <a:pt x="61" y="213"/>
                    <a:pt x="60" y="213"/>
                  </a:cubicBezTo>
                  <a:cubicBezTo>
                    <a:pt x="60" y="213"/>
                    <a:pt x="60" y="212"/>
                    <a:pt x="59" y="212"/>
                  </a:cubicBezTo>
                  <a:cubicBezTo>
                    <a:pt x="59" y="212"/>
                    <a:pt x="59" y="212"/>
                    <a:pt x="59" y="211"/>
                  </a:cubicBezTo>
                  <a:cubicBezTo>
                    <a:pt x="58" y="211"/>
                    <a:pt x="58" y="211"/>
                    <a:pt x="58" y="212"/>
                  </a:cubicBezTo>
                  <a:cubicBezTo>
                    <a:pt x="58" y="212"/>
                    <a:pt x="58" y="213"/>
                    <a:pt x="58" y="213"/>
                  </a:cubicBezTo>
                  <a:cubicBezTo>
                    <a:pt x="58" y="213"/>
                    <a:pt x="58" y="214"/>
                    <a:pt x="58" y="213"/>
                  </a:cubicBezTo>
                  <a:cubicBezTo>
                    <a:pt x="58" y="213"/>
                    <a:pt x="57" y="213"/>
                    <a:pt x="57" y="213"/>
                  </a:cubicBezTo>
                  <a:cubicBezTo>
                    <a:pt x="57" y="213"/>
                    <a:pt x="57" y="213"/>
                    <a:pt x="57" y="213"/>
                  </a:cubicBezTo>
                  <a:cubicBezTo>
                    <a:pt x="56" y="212"/>
                    <a:pt x="56" y="212"/>
                    <a:pt x="56" y="213"/>
                  </a:cubicBezTo>
                  <a:cubicBezTo>
                    <a:pt x="55" y="213"/>
                    <a:pt x="55" y="213"/>
                    <a:pt x="55" y="213"/>
                  </a:cubicBezTo>
                  <a:cubicBezTo>
                    <a:pt x="55" y="213"/>
                    <a:pt x="55" y="213"/>
                    <a:pt x="55" y="214"/>
                  </a:cubicBezTo>
                  <a:cubicBezTo>
                    <a:pt x="55" y="214"/>
                    <a:pt x="55" y="214"/>
                    <a:pt x="55" y="215"/>
                  </a:cubicBezTo>
                  <a:cubicBezTo>
                    <a:pt x="55" y="215"/>
                    <a:pt x="55" y="215"/>
                    <a:pt x="55" y="215"/>
                  </a:cubicBezTo>
                  <a:cubicBezTo>
                    <a:pt x="54" y="215"/>
                    <a:pt x="54" y="215"/>
                    <a:pt x="54" y="215"/>
                  </a:cubicBezTo>
                  <a:cubicBezTo>
                    <a:pt x="54" y="214"/>
                    <a:pt x="54" y="214"/>
                    <a:pt x="53" y="214"/>
                  </a:cubicBezTo>
                  <a:cubicBezTo>
                    <a:pt x="53" y="214"/>
                    <a:pt x="53" y="213"/>
                    <a:pt x="53" y="213"/>
                  </a:cubicBezTo>
                  <a:cubicBezTo>
                    <a:pt x="53" y="213"/>
                    <a:pt x="52" y="213"/>
                    <a:pt x="52" y="214"/>
                  </a:cubicBezTo>
                  <a:cubicBezTo>
                    <a:pt x="52" y="214"/>
                    <a:pt x="52" y="214"/>
                    <a:pt x="52" y="213"/>
                  </a:cubicBezTo>
                  <a:cubicBezTo>
                    <a:pt x="52" y="213"/>
                    <a:pt x="52" y="213"/>
                    <a:pt x="52" y="213"/>
                  </a:cubicBezTo>
                  <a:cubicBezTo>
                    <a:pt x="52" y="212"/>
                    <a:pt x="53" y="212"/>
                    <a:pt x="53" y="212"/>
                  </a:cubicBezTo>
                  <a:cubicBezTo>
                    <a:pt x="53" y="212"/>
                    <a:pt x="53" y="211"/>
                    <a:pt x="53" y="211"/>
                  </a:cubicBezTo>
                  <a:cubicBezTo>
                    <a:pt x="53" y="212"/>
                    <a:pt x="52" y="212"/>
                    <a:pt x="52" y="212"/>
                  </a:cubicBezTo>
                  <a:cubicBezTo>
                    <a:pt x="51" y="212"/>
                    <a:pt x="50" y="213"/>
                    <a:pt x="50" y="213"/>
                  </a:cubicBezTo>
                  <a:cubicBezTo>
                    <a:pt x="49" y="213"/>
                    <a:pt x="48" y="213"/>
                    <a:pt x="48" y="213"/>
                  </a:cubicBezTo>
                  <a:cubicBezTo>
                    <a:pt x="47" y="214"/>
                    <a:pt x="47" y="214"/>
                    <a:pt x="47" y="215"/>
                  </a:cubicBezTo>
                  <a:cubicBezTo>
                    <a:pt x="46" y="215"/>
                    <a:pt x="46" y="215"/>
                    <a:pt x="46" y="215"/>
                  </a:cubicBezTo>
                  <a:cubicBezTo>
                    <a:pt x="46" y="214"/>
                    <a:pt x="46" y="214"/>
                    <a:pt x="46" y="214"/>
                  </a:cubicBezTo>
                  <a:cubicBezTo>
                    <a:pt x="47" y="214"/>
                    <a:pt x="47" y="213"/>
                    <a:pt x="47" y="213"/>
                  </a:cubicBezTo>
                  <a:cubicBezTo>
                    <a:pt x="47" y="213"/>
                    <a:pt x="47" y="212"/>
                    <a:pt x="47" y="212"/>
                  </a:cubicBezTo>
                  <a:cubicBezTo>
                    <a:pt x="46" y="212"/>
                    <a:pt x="46" y="212"/>
                    <a:pt x="45" y="211"/>
                  </a:cubicBezTo>
                  <a:cubicBezTo>
                    <a:pt x="45" y="211"/>
                    <a:pt x="44" y="211"/>
                    <a:pt x="43" y="211"/>
                  </a:cubicBezTo>
                  <a:cubicBezTo>
                    <a:pt x="43" y="211"/>
                    <a:pt x="43" y="211"/>
                    <a:pt x="43" y="210"/>
                  </a:cubicBezTo>
                  <a:cubicBezTo>
                    <a:pt x="42" y="210"/>
                    <a:pt x="42" y="210"/>
                    <a:pt x="42" y="210"/>
                  </a:cubicBezTo>
                  <a:cubicBezTo>
                    <a:pt x="41" y="210"/>
                    <a:pt x="41" y="210"/>
                    <a:pt x="41" y="210"/>
                  </a:cubicBezTo>
                  <a:cubicBezTo>
                    <a:pt x="40" y="210"/>
                    <a:pt x="40" y="210"/>
                    <a:pt x="40" y="209"/>
                  </a:cubicBezTo>
                  <a:cubicBezTo>
                    <a:pt x="39" y="210"/>
                    <a:pt x="39" y="210"/>
                    <a:pt x="39" y="210"/>
                  </a:cubicBezTo>
                  <a:cubicBezTo>
                    <a:pt x="39" y="210"/>
                    <a:pt x="39" y="211"/>
                    <a:pt x="39" y="211"/>
                  </a:cubicBezTo>
                  <a:cubicBezTo>
                    <a:pt x="39" y="211"/>
                    <a:pt x="39" y="212"/>
                    <a:pt x="39" y="212"/>
                  </a:cubicBezTo>
                  <a:cubicBezTo>
                    <a:pt x="39" y="212"/>
                    <a:pt x="39" y="213"/>
                    <a:pt x="38" y="213"/>
                  </a:cubicBezTo>
                  <a:cubicBezTo>
                    <a:pt x="38" y="213"/>
                    <a:pt x="37" y="212"/>
                    <a:pt x="37" y="211"/>
                  </a:cubicBezTo>
                  <a:cubicBezTo>
                    <a:pt x="36" y="211"/>
                    <a:pt x="36" y="210"/>
                    <a:pt x="35" y="210"/>
                  </a:cubicBezTo>
                  <a:cubicBezTo>
                    <a:pt x="35" y="211"/>
                    <a:pt x="35" y="211"/>
                    <a:pt x="36" y="212"/>
                  </a:cubicBezTo>
                  <a:cubicBezTo>
                    <a:pt x="37" y="212"/>
                    <a:pt x="37" y="213"/>
                    <a:pt x="37" y="214"/>
                  </a:cubicBezTo>
                  <a:cubicBezTo>
                    <a:pt x="36" y="213"/>
                    <a:pt x="35" y="213"/>
                    <a:pt x="35" y="213"/>
                  </a:cubicBezTo>
                  <a:cubicBezTo>
                    <a:pt x="34" y="212"/>
                    <a:pt x="34" y="211"/>
                    <a:pt x="34" y="211"/>
                  </a:cubicBezTo>
                  <a:cubicBezTo>
                    <a:pt x="33" y="211"/>
                    <a:pt x="33" y="211"/>
                    <a:pt x="32" y="211"/>
                  </a:cubicBezTo>
                  <a:cubicBezTo>
                    <a:pt x="32" y="211"/>
                    <a:pt x="32" y="212"/>
                    <a:pt x="32" y="213"/>
                  </a:cubicBezTo>
                  <a:cubicBezTo>
                    <a:pt x="31" y="212"/>
                    <a:pt x="31" y="212"/>
                    <a:pt x="31" y="211"/>
                  </a:cubicBezTo>
                  <a:cubicBezTo>
                    <a:pt x="30" y="211"/>
                    <a:pt x="30" y="210"/>
                    <a:pt x="31" y="210"/>
                  </a:cubicBezTo>
                  <a:cubicBezTo>
                    <a:pt x="30" y="210"/>
                    <a:pt x="29" y="210"/>
                    <a:pt x="29" y="210"/>
                  </a:cubicBezTo>
                  <a:cubicBezTo>
                    <a:pt x="28" y="210"/>
                    <a:pt x="28" y="211"/>
                    <a:pt x="28" y="211"/>
                  </a:cubicBezTo>
                  <a:cubicBezTo>
                    <a:pt x="28" y="211"/>
                    <a:pt x="28" y="211"/>
                    <a:pt x="28" y="212"/>
                  </a:cubicBezTo>
                  <a:cubicBezTo>
                    <a:pt x="28" y="212"/>
                    <a:pt x="28" y="212"/>
                    <a:pt x="28" y="212"/>
                  </a:cubicBezTo>
                  <a:cubicBezTo>
                    <a:pt x="29" y="212"/>
                    <a:pt x="29" y="212"/>
                    <a:pt x="29" y="213"/>
                  </a:cubicBezTo>
                  <a:cubicBezTo>
                    <a:pt x="29" y="213"/>
                    <a:pt x="28" y="213"/>
                    <a:pt x="28" y="213"/>
                  </a:cubicBezTo>
                  <a:cubicBezTo>
                    <a:pt x="27" y="213"/>
                    <a:pt x="27" y="213"/>
                    <a:pt x="26" y="213"/>
                  </a:cubicBezTo>
                  <a:cubicBezTo>
                    <a:pt x="26" y="212"/>
                    <a:pt x="25" y="212"/>
                    <a:pt x="25" y="212"/>
                  </a:cubicBezTo>
                  <a:cubicBezTo>
                    <a:pt x="24" y="211"/>
                    <a:pt x="24" y="211"/>
                    <a:pt x="23" y="211"/>
                  </a:cubicBezTo>
                  <a:cubicBezTo>
                    <a:pt x="23" y="211"/>
                    <a:pt x="22" y="211"/>
                    <a:pt x="22" y="211"/>
                  </a:cubicBezTo>
                  <a:cubicBezTo>
                    <a:pt x="21" y="210"/>
                    <a:pt x="21" y="210"/>
                    <a:pt x="20" y="209"/>
                  </a:cubicBezTo>
                  <a:cubicBezTo>
                    <a:pt x="20" y="209"/>
                    <a:pt x="20" y="208"/>
                    <a:pt x="19" y="208"/>
                  </a:cubicBezTo>
                  <a:cubicBezTo>
                    <a:pt x="18" y="207"/>
                    <a:pt x="17" y="206"/>
                    <a:pt x="15" y="205"/>
                  </a:cubicBezTo>
                  <a:cubicBezTo>
                    <a:pt x="14" y="204"/>
                    <a:pt x="13" y="203"/>
                    <a:pt x="12" y="201"/>
                  </a:cubicBezTo>
                  <a:cubicBezTo>
                    <a:pt x="12" y="201"/>
                    <a:pt x="12" y="201"/>
                    <a:pt x="11" y="200"/>
                  </a:cubicBezTo>
                  <a:cubicBezTo>
                    <a:pt x="11" y="200"/>
                    <a:pt x="11" y="200"/>
                    <a:pt x="11" y="199"/>
                  </a:cubicBezTo>
                  <a:cubicBezTo>
                    <a:pt x="9" y="196"/>
                    <a:pt x="7" y="191"/>
                    <a:pt x="5" y="186"/>
                  </a:cubicBezTo>
                  <a:cubicBezTo>
                    <a:pt x="3" y="180"/>
                    <a:pt x="2" y="175"/>
                    <a:pt x="2" y="169"/>
                  </a:cubicBezTo>
                  <a:cubicBezTo>
                    <a:pt x="1" y="160"/>
                    <a:pt x="0" y="151"/>
                    <a:pt x="1" y="140"/>
                  </a:cubicBezTo>
                  <a:cubicBezTo>
                    <a:pt x="1" y="130"/>
                    <a:pt x="1" y="120"/>
                    <a:pt x="1" y="109"/>
                  </a:cubicBezTo>
                  <a:cubicBezTo>
                    <a:pt x="1" y="98"/>
                    <a:pt x="1" y="88"/>
                    <a:pt x="1" y="78"/>
                  </a:cubicBezTo>
                  <a:cubicBezTo>
                    <a:pt x="1"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9"/>
                    <a:pt x="35" y="6"/>
                    <a:pt x="42" y="4"/>
                  </a:cubicBezTo>
                  <a:cubicBezTo>
                    <a:pt x="46" y="3"/>
                    <a:pt x="51" y="2"/>
                    <a:pt x="56" y="1"/>
                  </a:cubicBezTo>
                  <a:cubicBezTo>
                    <a:pt x="61" y="0"/>
                    <a:pt x="67" y="0"/>
                    <a:pt x="73" y="1"/>
                  </a:cubicBezTo>
                  <a:cubicBezTo>
                    <a:pt x="80" y="1"/>
                    <a:pt x="86" y="2"/>
                    <a:pt x="92" y="4"/>
                  </a:cubicBezTo>
                  <a:cubicBezTo>
                    <a:pt x="98" y="6"/>
                    <a:pt x="103" y="8"/>
                    <a:pt x="107" y="11"/>
                  </a:cubicBezTo>
                  <a:cubicBezTo>
                    <a:pt x="108" y="11"/>
                    <a:pt x="108" y="11"/>
                    <a:pt x="108" y="11"/>
                  </a:cubicBezTo>
                  <a:cubicBezTo>
                    <a:pt x="108" y="12"/>
                    <a:pt x="108" y="12"/>
                    <a:pt x="108" y="12"/>
                  </a:cubicBezTo>
                  <a:cubicBezTo>
                    <a:pt x="109" y="12"/>
                    <a:pt x="110" y="13"/>
                    <a:pt x="111" y="14"/>
                  </a:cubicBezTo>
                  <a:cubicBezTo>
                    <a:pt x="112" y="14"/>
                    <a:pt x="112" y="14"/>
                    <a:pt x="112" y="14"/>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1"/>
                    <a:pt x="130" y="49"/>
                    <a:pt x="131" y="57"/>
                  </a:cubicBezTo>
                  <a:cubicBezTo>
                    <a:pt x="131" y="63"/>
                    <a:pt x="131" y="70"/>
                    <a:pt x="131" y="76"/>
                  </a:cubicBezTo>
                  <a:cubicBezTo>
                    <a:pt x="131" y="83"/>
                    <a:pt x="131" y="90"/>
                    <a:pt x="131" y="98"/>
                  </a:cubicBezTo>
                  <a:close/>
                  <a:moveTo>
                    <a:pt x="65" y="214"/>
                  </a:moveTo>
                  <a:cubicBezTo>
                    <a:pt x="65" y="214"/>
                    <a:pt x="66" y="214"/>
                    <a:pt x="66" y="214"/>
                  </a:cubicBezTo>
                  <a:cubicBezTo>
                    <a:pt x="66" y="215"/>
                    <a:pt x="66" y="215"/>
                    <a:pt x="66" y="215"/>
                  </a:cubicBezTo>
                  <a:cubicBezTo>
                    <a:pt x="66" y="215"/>
                    <a:pt x="66" y="215"/>
                    <a:pt x="65" y="215"/>
                  </a:cubicBezTo>
                  <a:cubicBezTo>
                    <a:pt x="65" y="215"/>
                    <a:pt x="65" y="214"/>
                    <a:pt x="65" y="214"/>
                  </a:cubicBezTo>
                  <a:close/>
                  <a:moveTo>
                    <a:pt x="86" y="219"/>
                  </a:moveTo>
                  <a:cubicBezTo>
                    <a:pt x="86" y="219"/>
                    <a:pt x="85" y="220"/>
                    <a:pt x="84" y="220"/>
                  </a:cubicBezTo>
                  <a:cubicBezTo>
                    <a:pt x="84" y="220"/>
                    <a:pt x="84" y="220"/>
                    <a:pt x="84" y="220"/>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6" name="Freeform 81">
              <a:extLst>
                <a:ext uri="{FF2B5EF4-FFF2-40B4-BE49-F238E27FC236}">
                  <a16:creationId xmlns:a16="http://schemas.microsoft.com/office/drawing/2014/main" id="{2C4FB29B-2465-4AFB-B7BB-4E21B9E6612C}"/>
                </a:ext>
              </a:extLst>
            </p:cNvPr>
            <p:cNvSpPr>
              <a:spLocks noEditPoints="1"/>
            </p:cNvSpPr>
            <p:nvPr/>
          </p:nvSpPr>
          <p:spPr bwMode="auto">
            <a:xfrm>
              <a:off x="4716675" y="1613769"/>
              <a:ext cx="105815" cy="177767"/>
            </a:xfrm>
            <a:custGeom>
              <a:avLst/>
              <a:gdLst>
                <a:gd name="T0" fmla="*/ 38 w 127"/>
                <a:gd name="T1" fmla="*/ 213 h 217"/>
                <a:gd name="T2" fmla="*/ 43 w 127"/>
                <a:gd name="T3" fmla="*/ 212 h 217"/>
                <a:gd name="T4" fmla="*/ 66 w 127"/>
                <a:gd name="T5" fmla="*/ 214 h 217"/>
                <a:gd name="T6" fmla="*/ 54 w 127"/>
                <a:gd name="T7" fmla="*/ 209 h 217"/>
                <a:gd name="T8" fmla="*/ 52 w 127"/>
                <a:gd name="T9" fmla="*/ 207 h 217"/>
                <a:gd name="T10" fmla="*/ 59 w 127"/>
                <a:gd name="T11" fmla="*/ 209 h 217"/>
                <a:gd name="T12" fmla="*/ 63 w 127"/>
                <a:gd name="T13" fmla="*/ 204 h 217"/>
                <a:gd name="T14" fmla="*/ 107 w 127"/>
                <a:gd name="T15" fmla="*/ 202 h 217"/>
                <a:gd name="T16" fmla="*/ 37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7 w 127"/>
                <a:gd name="T29" fmla="*/ 185 h 217"/>
                <a:gd name="T30" fmla="*/ 14 w 127"/>
                <a:gd name="T31" fmla="*/ 184 h 217"/>
                <a:gd name="T32" fmla="*/ 19 w 127"/>
                <a:gd name="T33" fmla="*/ 181 h 217"/>
                <a:gd name="T34" fmla="*/ 24 w 127"/>
                <a:gd name="T35" fmla="*/ 178 h 217"/>
                <a:gd name="T36" fmla="*/ 12 w 127"/>
                <a:gd name="T37" fmla="*/ 177 h 217"/>
                <a:gd name="T38" fmla="*/ 26 w 127"/>
                <a:gd name="T39" fmla="*/ 172 h 217"/>
                <a:gd name="T40" fmla="*/ 5 w 127"/>
                <a:gd name="T41" fmla="*/ 171 h 217"/>
                <a:gd name="T42" fmla="*/ 30 w 127"/>
                <a:gd name="T43" fmla="*/ 171 h 217"/>
                <a:gd name="T44" fmla="*/ 20 w 127"/>
                <a:gd name="T45" fmla="*/ 168 h 217"/>
                <a:gd name="T46" fmla="*/ 10 w 127"/>
                <a:gd name="T47" fmla="*/ 162 h 217"/>
                <a:gd name="T48" fmla="*/ 18 w 127"/>
                <a:gd name="T49" fmla="*/ 160 h 217"/>
                <a:gd name="T50" fmla="*/ 14 w 127"/>
                <a:gd name="T51" fmla="*/ 155 h 217"/>
                <a:gd name="T52" fmla="*/ 8 w 127"/>
                <a:gd name="T53" fmla="*/ 157 h 217"/>
                <a:gd name="T54" fmla="*/ 12 w 127"/>
                <a:gd name="T55" fmla="*/ 149 h 217"/>
                <a:gd name="T56" fmla="*/ 80 w 127"/>
                <a:gd name="T57" fmla="*/ 145 h 217"/>
                <a:gd name="T58" fmla="*/ 105 w 127"/>
                <a:gd name="T59" fmla="*/ 140 h 217"/>
                <a:gd name="T60" fmla="*/ 82 w 127"/>
                <a:gd name="T61" fmla="*/ 136 h 217"/>
                <a:gd name="T62" fmla="*/ 5 w 127"/>
                <a:gd name="T63" fmla="*/ 141 h 217"/>
                <a:gd name="T64" fmla="*/ 14 w 127"/>
                <a:gd name="T65" fmla="*/ 130 h 217"/>
                <a:gd name="T66" fmla="*/ 113 w 127"/>
                <a:gd name="T67" fmla="*/ 126 h 217"/>
                <a:gd name="T68" fmla="*/ 13 w 127"/>
                <a:gd name="T69" fmla="*/ 122 h 217"/>
                <a:gd name="T70" fmla="*/ 12 w 127"/>
                <a:gd name="T71" fmla="*/ 119 h 217"/>
                <a:gd name="T72" fmla="*/ 11 w 127"/>
                <a:gd name="T73" fmla="*/ 116 h 217"/>
                <a:gd name="T74" fmla="*/ 21 w 127"/>
                <a:gd name="T75" fmla="*/ 113 h 217"/>
                <a:gd name="T76" fmla="*/ 6 w 127"/>
                <a:gd name="T77" fmla="*/ 100 h 217"/>
                <a:gd name="T78" fmla="*/ 40 w 127"/>
                <a:gd name="T79" fmla="*/ 88 h 217"/>
                <a:gd name="T80" fmla="*/ 24 w 127"/>
                <a:gd name="T81" fmla="*/ 84 h 217"/>
                <a:gd name="T82" fmla="*/ 90 w 127"/>
                <a:gd name="T83" fmla="*/ 73 h 217"/>
                <a:gd name="T84" fmla="*/ 18 w 127"/>
                <a:gd name="T85" fmla="*/ 73 h 217"/>
                <a:gd name="T86" fmla="*/ 83 w 127"/>
                <a:gd name="T87" fmla="*/ 64 h 217"/>
                <a:gd name="T88" fmla="*/ 18 w 127"/>
                <a:gd name="T89" fmla="*/ 58 h 217"/>
                <a:gd name="T90" fmla="*/ 48 w 127"/>
                <a:gd name="T91" fmla="*/ 42 h 217"/>
                <a:gd name="T92" fmla="*/ 45 w 127"/>
                <a:gd name="T93" fmla="*/ 5 h 217"/>
                <a:gd name="T94" fmla="*/ 115 w 127"/>
                <a:gd name="T95" fmla="*/ 3 h 217"/>
                <a:gd name="T96" fmla="*/ 8 w 127"/>
                <a:gd name="T97" fmla="*/ 191 h 217"/>
                <a:gd name="T98" fmla="*/ 1 w 127"/>
                <a:gd name="T99" fmla="*/ 145 h 217"/>
                <a:gd name="T100" fmla="*/ 1 w 127"/>
                <a:gd name="T101" fmla="*/ 37 h 217"/>
                <a:gd name="T102" fmla="*/ 35 w 127"/>
                <a:gd name="T103" fmla="*/ 2 h 217"/>
                <a:gd name="T104" fmla="*/ 55 w 127"/>
                <a:gd name="T105" fmla="*/ 2 h 217"/>
                <a:gd name="T106" fmla="*/ 77 w 127"/>
                <a:gd name="T107" fmla="*/ 152 h 217"/>
                <a:gd name="T108" fmla="*/ 107 w 127"/>
                <a:gd name="T109" fmla="*/ 0 h 217"/>
                <a:gd name="T110" fmla="*/ 109 w 127"/>
                <a:gd name="T111" fmla="*/ 202 h 217"/>
                <a:gd name="T112" fmla="*/ 62 w 127"/>
                <a:gd name="T113" fmla="*/ 215 h 217"/>
                <a:gd name="T114" fmla="*/ 49 w 127"/>
                <a:gd name="T115" fmla="*/ 211 h 217"/>
                <a:gd name="T116" fmla="*/ 53 w 127"/>
                <a:gd name="T117" fmla="*/ 213 h 217"/>
                <a:gd name="T118" fmla="*/ 42 w 127"/>
                <a:gd name="T119" fmla="*/ 206 h 217"/>
                <a:gd name="T120" fmla="*/ 29 w 127"/>
                <a:gd name="T121" fmla="*/ 208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6" y="72"/>
                    <a:pt x="16" y="72"/>
                    <a:pt x="16" y="72"/>
                  </a:cubicBezTo>
                  <a:cubicBezTo>
                    <a:pt x="16" y="72"/>
                    <a:pt x="16" y="72"/>
                    <a:pt x="16" y="72"/>
                  </a:cubicBezTo>
                  <a:cubicBezTo>
                    <a:pt x="16" y="72"/>
                    <a:pt x="16" y="73"/>
                    <a:pt x="16" y="73"/>
                  </a:cubicBezTo>
                  <a:cubicBezTo>
                    <a:pt x="16" y="73"/>
                    <a:pt x="15" y="73"/>
                    <a:pt x="15" y="73"/>
                  </a:cubicBezTo>
                  <a:cubicBezTo>
                    <a:pt x="15" y="73"/>
                    <a:pt x="15" y="73"/>
                    <a:pt x="15" y="73"/>
                  </a:cubicBezTo>
                  <a:cubicBezTo>
                    <a:pt x="15" y="73"/>
                    <a:pt x="15" y="72"/>
                    <a:pt x="15" y="72"/>
                  </a:cubicBezTo>
                  <a:close/>
                  <a:moveTo>
                    <a:pt x="40" y="204"/>
                  </a:moveTo>
                  <a:cubicBezTo>
                    <a:pt x="40" y="205"/>
                    <a:pt x="40" y="205"/>
                    <a:pt x="41" y="205"/>
                  </a:cubicBezTo>
                  <a:cubicBezTo>
                    <a:pt x="41" y="205"/>
                    <a:pt x="41" y="205"/>
                    <a:pt x="42" y="205"/>
                  </a:cubicBezTo>
                  <a:cubicBezTo>
                    <a:pt x="42" y="205"/>
                    <a:pt x="42" y="205"/>
                    <a:pt x="41" y="205"/>
                  </a:cubicBezTo>
                  <a:cubicBezTo>
                    <a:pt x="41" y="206"/>
                    <a:pt x="41" y="206"/>
                    <a:pt x="41" y="206"/>
                  </a:cubicBezTo>
                  <a:cubicBezTo>
                    <a:pt x="40" y="206"/>
                    <a:pt x="40" y="205"/>
                    <a:pt x="40" y="204"/>
                  </a:cubicBezTo>
                  <a:close/>
                  <a:moveTo>
                    <a:pt x="22" y="205"/>
                  </a:moveTo>
                  <a:cubicBezTo>
                    <a:pt x="23" y="205"/>
                    <a:pt x="23" y="205"/>
                    <a:pt x="23" y="206"/>
                  </a:cubicBezTo>
                  <a:cubicBezTo>
                    <a:pt x="22" y="206"/>
                    <a:pt x="22" y="205"/>
                    <a:pt x="22" y="205"/>
                  </a:cubicBezTo>
                  <a:close/>
                  <a:moveTo>
                    <a:pt x="45" y="205"/>
                  </a:moveTo>
                  <a:cubicBezTo>
                    <a:pt x="45" y="205"/>
                    <a:pt x="45" y="205"/>
                    <a:pt x="45" y="206"/>
                  </a:cubicBezTo>
                  <a:cubicBezTo>
                    <a:pt x="45" y="206"/>
                    <a:pt x="45" y="206"/>
                    <a:pt x="45" y="205"/>
                  </a:cubicBezTo>
                  <a:cubicBezTo>
                    <a:pt x="45" y="205"/>
                    <a:pt x="45" y="205"/>
                    <a:pt x="44" y="205"/>
                  </a:cubicBezTo>
                  <a:cubicBezTo>
                    <a:pt x="44" y="205"/>
                    <a:pt x="45" y="205"/>
                    <a:pt x="45" y="205"/>
                  </a:cubicBezTo>
                  <a:close/>
                  <a:moveTo>
                    <a:pt x="38" y="206"/>
                  </a:moveTo>
                  <a:cubicBezTo>
                    <a:pt x="38" y="207"/>
                    <a:pt x="38" y="208"/>
                    <a:pt x="37" y="209"/>
                  </a:cubicBezTo>
                  <a:cubicBezTo>
                    <a:pt x="37" y="209"/>
                    <a:pt x="37" y="210"/>
                    <a:pt x="37" y="211"/>
                  </a:cubicBezTo>
                  <a:cubicBezTo>
                    <a:pt x="37" y="211"/>
                    <a:pt x="37" y="212"/>
                    <a:pt x="37" y="212"/>
                  </a:cubicBezTo>
                  <a:cubicBezTo>
                    <a:pt x="37" y="212"/>
                    <a:pt x="38" y="212"/>
                    <a:pt x="38" y="213"/>
                  </a:cubicBezTo>
                  <a:cubicBezTo>
                    <a:pt x="37" y="213"/>
                    <a:pt x="37" y="213"/>
                    <a:pt x="37" y="212"/>
                  </a:cubicBezTo>
                  <a:cubicBezTo>
                    <a:pt x="36" y="212"/>
                    <a:pt x="36" y="212"/>
                    <a:pt x="35" y="212"/>
                  </a:cubicBezTo>
                  <a:cubicBezTo>
                    <a:pt x="35" y="212"/>
                    <a:pt x="35" y="211"/>
                    <a:pt x="36" y="211"/>
                  </a:cubicBezTo>
                  <a:cubicBezTo>
                    <a:pt x="36"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5" y="208"/>
                    <a:pt x="44" y="208"/>
                    <a:pt x="44" y="208"/>
                  </a:cubicBezTo>
                  <a:cubicBezTo>
                    <a:pt x="45" y="208"/>
                    <a:pt x="45" y="208"/>
                    <a:pt x="46" y="209"/>
                  </a:cubicBezTo>
                  <a:cubicBezTo>
                    <a:pt x="46" y="210"/>
                    <a:pt x="46" y="210"/>
                    <a:pt x="45" y="211"/>
                  </a:cubicBezTo>
                  <a:cubicBezTo>
                    <a:pt x="44" y="210"/>
                    <a:pt x="43" y="210"/>
                    <a:pt x="43" y="211"/>
                  </a:cubicBezTo>
                  <a:cubicBezTo>
                    <a:pt x="42" y="211"/>
                    <a:pt x="41" y="211"/>
                    <a:pt x="41" y="211"/>
                  </a:cubicBezTo>
                  <a:cubicBezTo>
                    <a:pt x="41" y="210"/>
                    <a:pt x="41" y="209"/>
                    <a:pt x="42" y="209"/>
                  </a:cubicBezTo>
                  <a:cubicBezTo>
                    <a:pt x="43" y="208"/>
                    <a:pt x="43" y="209"/>
                    <a:pt x="44" y="209"/>
                  </a:cubicBezTo>
                  <a:cubicBezTo>
                    <a:pt x="44" y="209"/>
                    <a:pt x="44" y="209"/>
                    <a:pt x="44" y="208"/>
                  </a:cubicBezTo>
                  <a:cubicBezTo>
                    <a:pt x="43" y="208"/>
                    <a:pt x="43" y="208"/>
                    <a:pt x="43" y="207"/>
                  </a:cubicBezTo>
                  <a:cubicBezTo>
                    <a:pt x="44" y="207"/>
                    <a:pt x="44" y="207"/>
                    <a:pt x="45" y="207"/>
                  </a:cubicBezTo>
                  <a:close/>
                  <a:moveTo>
                    <a:pt x="34" y="211"/>
                  </a:moveTo>
                  <a:cubicBezTo>
                    <a:pt x="34" y="212"/>
                    <a:pt x="33" y="211"/>
                    <a:pt x="33" y="211"/>
                  </a:cubicBezTo>
                  <a:cubicBezTo>
                    <a:pt x="33" y="210"/>
                    <a:pt x="32" y="210"/>
                    <a:pt x="32" y="210"/>
                  </a:cubicBezTo>
                  <a:cubicBezTo>
                    <a:pt x="31" y="209"/>
                    <a:pt x="31" y="209"/>
                    <a:pt x="32" y="209"/>
                  </a:cubicBezTo>
                  <a:cubicBezTo>
                    <a:pt x="32" y="209"/>
                    <a:pt x="33" y="209"/>
                    <a:pt x="33" y="210"/>
                  </a:cubicBezTo>
                  <a:cubicBezTo>
                    <a:pt x="34" y="210"/>
                    <a:pt x="34" y="211"/>
                    <a:pt x="34" y="211"/>
                  </a:cubicBezTo>
                  <a:close/>
                  <a:moveTo>
                    <a:pt x="43" y="212"/>
                  </a:moveTo>
                  <a:cubicBezTo>
                    <a:pt x="43" y="212"/>
                    <a:pt x="43" y="212"/>
                    <a:pt x="43" y="212"/>
                  </a:cubicBezTo>
                  <a:cubicBezTo>
                    <a:pt x="44" y="212"/>
                    <a:pt x="44" y="212"/>
                    <a:pt x="44" y="213"/>
                  </a:cubicBezTo>
                  <a:cubicBezTo>
                    <a:pt x="44" y="213"/>
                    <a:pt x="44" y="213"/>
                    <a:pt x="44" y="213"/>
                  </a:cubicBezTo>
                  <a:cubicBezTo>
                    <a:pt x="44" y="214"/>
                    <a:pt x="44" y="214"/>
                    <a:pt x="43" y="214"/>
                  </a:cubicBezTo>
                  <a:cubicBezTo>
                    <a:pt x="43" y="214"/>
                    <a:pt x="43" y="214"/>
                    <a:pt x="42" y="214"/>
                  </a:cubicBezTo>
                  <a:cubicBezTo>
                    <a:pt x="41" y="214"/>
                    <a:pt x="41" y="214"/>
                    <a:pt x="40" y="213"/>
                  </a:cubicBezTo>
                  <a:cubicBezTo>
                    <a:pt x="41" y="213"/>
                    <a:pt x="41" y="213"/>
                    <a:pt x="42" y="213"/>
                  </a:cubicBezTo>
                  <a:cubicBezTo>
                    <a:pt x="42" y="213"/>
                    <a:pt x="43" y="213"/>
                    <a:pt x="43" y="212"/>
                  </a:cubicBezTo>
                  <a:close/>
                  <a:moveTo>
                    <a:pt x="76" y="215"/>
                  </a:moveTo>
                  <a:cubicBezTo>
                    <a:pt x="76" y="216"/>
                    <a:pt x="76" y="216"/>
                    <a:pt x="76" y="216"/>
                  </a:cubicBezTo>
                  <a:cubicBezTo>
                    <a:pt x="76" y="216"/>
                    <a:pt x="76" y="216"/>
                    <a:pt x="76" y="216"/>
                  </a:cubicBezTo>
                  <a:cubicBezTo>
                    <a:pt x="76" y="215"/>
                    <a:pt x="76" y="215"/>
                    <a:pt x="76" y="215"/>
                  </a:cubicBezTo>
                  <a:cubicBezTo>
                    <a:pt x="76" y="215"/>
                    <a:pt x="76" y="215"/>
                    <a:pt x="76" y="215"/>
                  </a:cubicBezTo>
                  <a:close/>
                  <a:moveTo>
                    <a:pt x="52" y="215"/>
                  </a:moveTo>
                  <a:cubicBezTo>
                    <a:pt x="52" y="215"/>
                    <a:pt x="52" y="215"/>
                    <a:pt x="52" y="215"/>
                  </a:cubicBezTo>
                  <a:cubicBezTo>
                    <a:pt x="52" y="215"/>
                    <a:pt x="52" y="215"/>
                    <a:pt x="52" y="215"/>
                  </a:cubicBezTo>
                  <a:cubicBezTo>
                    <a:pt x="52" y="215"/>
                    <a:pt x="52" y="215"/>
                    <a:pt x="52" y="215"/>
                  </a:cubicBezTo>
                  <a:cubicBezTo>
                    <a:pt x="51" y="215"/>
                    <a:pt x="51" y="215"/>
                    <a:pt x="52" y="215"/>
                  </a:cubicBezTo>
                  <a:close/>
                  <a:moveTo>
                    <a:pt x="54" y="214"/>
                  </a:moveTo>
                  <a:cubicBezTo>
                    <a:pt x="54" y="214"/>
                    <a:pt x="53" y="214"/>
                    <a:pt x="53" y="214"/>
                  </a:cubicBezTo>
                  <a:cubicBezTo>
                    <a:pt x="53" y="214"/>
                    <a:pt x="53" y="214"/>
                    <a:pt x="53" y="215"/>
                  </a:cubicBezTo>
                  <a:cubicBezTo>
                    <a:pt x="53" y="215"/>
                    <a:pt x="54" y="215"/>
                    <a:pt x="54" y="215"/>
                  </a:cubicBezTo>
                  <a:cubicBezTo>
                    <a:pt x="54" y="215"/>
                    <a:pt x="54" y="215"/>
                    <a:pt x="54" y="214"/>
                  </a:cubicBezTo>
                  <a:close/>
                  <a:moveTo>
                    <a:pt x="65" y="215"/>
                  </a:moveTo>
                  <a:cubicBezTo>
                    <a:pt x="65" y="215"/>
                    <a:pt x="65" y="215"/>
                    <a:pt x="66" y="215"/>
                  </a:cubicBezTo>
                  <a:cubicBezTo>
                    <a:pt x="66" y="215"/>
                    <a:pt x="66" y="215"/>
                    <a:pt x="66" y="214"/>
                  </a:cubicBezTo>
                  <a:cubicBezTo>
                    <a:pt x="66" y="214"/>
                    <a:pt x="66" y="214"/>
                    <a:pt x="66" y="214"/>
                  </a:cubicBezTo>
                  <a:cubicBezTo>
                    <a:pt x="65" y="214"/>
                    <a:pt x="65" y="214"/>
                    <a:pt x="65" y="214"/>
                  </a:cubicBezTo>
                  <a:cubicBezTo>
                    <a:pt x="65" y="214"/>
                    <a:pt x="65" y="214"/>
                    <a:pt x="64" y="214"/>
                  </a:cubicBezTo>
                  <a:cubicBezTo>
                    <a:pt x="64" y="215"/>
                    <a:pt x="65" y="215"/>
                    <a:pt x="65" y="215"/>
                  </a:cubicBezTo>
                  <a:close/>
                  <a:moveTo>
                    <a:pt x="67" y="213"/>
                  </a:moveTo>
                  <a:cubicBezTo>
                    <a:pt x="67" y="213"/>
                    <a:pt x="68" y="213"/>
                    <a:pt x="68" y="213"/>
                  </a:cubicBezTo>
                  <a:cubicBezTo>
                    <a:pt x="69" y="213"/>
                    <a:pt x="69" y="212"/>
                    <a:pt x="69" y="212"/>
                  </a:cubicBezTo>
                  <a:cubicBezTo>
                    <a:pt x="68" y="212"/>
                    <a:pt x="68" y="212"/>
                    <a:pt x="68" y="212"/>
                  </a:cubicBezTo>
                  <a:cubicBezTo>
                    <a:pt x="67" y="212"/>
                    <a:pt x="67" y="213"/>
                    <a:pt x="67" y="213"/>
                  </a:cubicBezTo>
                  <a:close/>
                  <a:moveTo>
                    <a:pt x="55" y="212"/>
                  </a:moveTo>
                  <a:cubicBezTo>
                    <a:pt x="55" y="212"/>
                    <a:pt x="55" y="212"/>
                    <a:pt x="55" y="213"/>
                  </a:cubicBezTo>
                  <a:cubicBezTo>
                    <a:pt x="56" y="213"/>
                    <a:pt x="56" y="213"/>
                    <a:pt x="56" y="214"/>
                  </a:cubicBezTo>
                  <a:cubicBezTo>
                    <a:pt x="57" y="214"/>
                    <a:pt x="58" y="213"/>
                    <a:pt x="57" y="213"/>
                  </a:cubicBezTo>
                  <a:cubicBezTo>
                    <a:pt x="57" y="213"/>
                    <a:pt x="56" y="212"/>
                    <a:pt x="56" y="212"/>
                  </a:cubicBezTo>
                  <a:cubicBezTo>
                    <a:pt x="56" y="211"/>
                    <a:pt x="55" y="211"/>
                    <a:pt x="55" y="212"/>
                  </a:cubicBezTo>
                  <a:close/>
                  <a:moveTo>
                    <a:pt x="67" y="211"/>
                  </a:moveTo>
                  <a:cubicBezTo>
                    <a:pt x="67" y="211"/>
                    <a:pt x="67" y="211"/>
                    <a:pt x="67" y="211"/>
                  </a:cubicBezTo>
                  <a:cubicBezTo>
                    <a:pt x="68" y="211"/>
                    <a:pt x="68" y="211"/>
                    <a:pt x="68" y="211"/>
                  </a:cubicBezTo>
                  <a:cubicBezTo>
                    <a:pt x="68" y="210"/>
                    <a:pt x="67" y="210"/>
                    <a:pt x="67" y="210"/>
                  </a:cubicBezTo>
                  <a:cubicBezTo>
                    <a:pt x="67" y="210"/>
                    <a:pt x="66" y="210"/>
                    <a:pt x="66" y="210"/>
                  </a:cubicBezTo>
                  <a:cubicBezTo>
                    <a:pt x="66" y="210"/>
                    <a:pt x="66" y="211"/>
                    <a:pt x="67" y="211"/>
                  </a:cubicBezTo>
                  <a:close/>
                  <a:moveTo>
                    <a:pt x="73" y="210"/>
                  </a:moveTo>
                  <a:cubicBezTo>
                    <a:pt x="72" y="210"/>
                    <a:pt x="73" y="210"/>
                    <a:pt x="73" y="210"/>
                  </a:cubicBezTo>
                  <a:lnTo>
                    <a:pt x="73" y="210"/>
                  </a:lnTo>
                  <a:lnTo>
                    <a:pt x="73" y="210"/>
                  </a:lnTo>
                  <a:lnTo>
                    <a:pt x="73" y="210"/>
                  </a:lnTo>
                  <a:close/>
                  <a:moveTo>
                    <a:pt x="54" y="209"/>
                  </a:moveTo>
                  <a:cubicBezTo>
                    <a:pt x="54" y="209"/>
                    <a:pt x="54" y="209"/>
                    <a:pt x="53" y="208"/>
                  </a:cubicBezTo>
                  <a:cubicBezTo>
                    <a:pt x="53" y="208"/>
                    <a:pt x="53" y="209"/>
                    <a:pt x="53" y="209"/>
                  </a:cubicBezTo>
                  <a:cubicBezTo>
                    <a:pt x="53" y="209"/>
                    <a:pt x="52" y="209"/>
                    <a:pt x="52" y="210"/>
                  </a:cubicBezTo>
                  <a:cubicBezTo>
                    <a:pt x="52" y="210"/>
                    <a:pt x="52" y="210"/>
                    <a:pt x="53" y="210"/>
                  </a:cubicBezTo>
                  <a:cubicBezTo>
                    <a:pt x="53" y="210"/>
                    <a:pt x="53" y="210"/>
                    <a:pt x="54" y="210"/>
                  </a:cubicBezTo>
                  <a:cubicBezTo>
                    <a:pt x="54" y="210"/>
                    <a:pt x="54" y="209"/>
                    <a:pt x="54" y="209"/>
                  </a:cubicBezTo>
                  <a:close/>
                  <a:moveTo>
                    <a:pt x="75" y="207"/>
                  </a:moveTo>
                  <a:cubicBezTo>
                    <a:pt x="75" y="207"/>
                    <a:pt x="75" y="208"/>
                    <a:pt x="76" y="208"/>
                  </a:cubicBezTo>
                  <a:cubicBezTo>
                    <a:pt x="76" y="208"/>
                    <a:pt x="76" y="207"/>
                    <a:pt x="76" y="207"/>
                  </a:cubicBezTo>
                  <a:cubicBezTo>
                    <a:pt x="76" y="207"/>
                    <a:pt x="76" y="207"/>
                    <a:pt x="75" y="207"/>
                  </a:cubicBezTo>
                  <a:cubicBezTo>
                    <a:pt x="75" y="207"/>
                    <a:pt x="75" y="207"/>
                    <a:pt x="75" y="207"/>
                  </a:cubicBezTo>
                  <a:close/>
                  <a:moveTo>
                    <a:pt x="65" y="207"/>
                  </a:moveTo>
                  <a:cubicBezTo>
                    <a:pt x="64" y="208"/>
                    <a:pt x="65" y="208"/>
                    <a:pt x="65" y="208"/>
                  </a:cubicBezTo>
                  <a:cubicBezTo>
                    <a:pt x="66" y="208"/>
                    <a:pt x="66" y="208"/>
                    <a:pt x="66" y="207"/>
                  </a:cubicBezTo>
                  <a:cubicBezTo>
                    <a:pt x="65" y="207"/>
                    <a:pt x="65" y="207"/>
                    <a:pt x="65" y="207"/>
                  </a:cubicBezTo>
                  <a:cubicBezTo>
                    <a:pt x="65" y="207"/>
                    <a:pt x="65" y="207"/>
                    <a:pt x="65" y="207"/>
                  </a:cubicBezTo>
                  <a:close/>
                  <a:moveTo>
                    <a:pt x="54" y="207"/>
                  </a:moveTo>
                  <a:cubicBezTo>
                    <a:pt x="54" y="208"/>
                    <a:pt x="54" y="208"/>
                    <a:pt x="54" y="209"/>
                  </a:cubicBezTo>
                  <a:cubicBezTo>
                    <a:pt x="54" y="209"/>
                    <a:pt x="54" y="210"/>
                    <a:pt x="55" y="210"/>
                  </a:cubicBezTo>
                  <a:cubicBezTo>
                    <a:pt x="56" y="210"/>
                    <a:pt x="56" y="210"/>
                    <a:pt x="56" y="209"/>
                  </a:cubicBezTo>
                  <a:cubicBezTo>
                    <a:pt x="55" y="209"/>
                    <a:pt x="54" y="208"/>
                    <a:pt x="55" y="207"/>
                  </a:cubicBezTo>
                  <a:cubicBezTo>
                    <a:pt x="55" y="207"/>
                    <a:pt x="54" y="207"/>
                    <a:pt x="54" y="207"/>
                  </a:cubicBezTo>
                  <a:close/>
                  <a:moveTo>
                    <a:pt x="51" y="207"/>
                  </a:moveTo>
                  <a:cubicBezTo>
                    <a:pt x="51" y="207"/>
                    <a:pt x="52"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1" y="205"/>
                    <a:pt x="31" y="205"/>
                    <a:pt x="32" y="205"/>
                  </a:cubicBezTo>
                  <a:cubicBezTo>
                    <a:pt x="32" y="205"/>
                    <a:pt x="32" y="205"/>
                    <a:pt x="31" y="204"/>
                  </a:cubicBezTo>
                  <a:cubicBezTo>
                    <a:pt x="31" y="204"/>
                    <a:pt x="30" y="205"/>
                    <a:pt x="30" y="205"/>
                  </a:cubicBezTo>
                  <a:close/>
                  <a:moveTo>
                    <a:pt x="60" y="204"/>
                  </a:moveTo>
                  <a:cubicBezTo>
                    <a:pt x="59" y="205"/>
                    <a:pt x="59" y="205"/>
                    <a:pt x="59" y="206"/>
                  </a:cubicBezTo>
                  <a:cubicBezTo>
                    <a:pt x="59" y="206"/>
                    <a:pt x="59" y="207"/>
                    <a:pt x="59" y="207"/>
                  </a:cubicBezTo>
                  <a:cubicBezTo>
                    <a:pt x="58" y="207"/>
                    <a:pt x="57" y="207"/>
                    <a:pt x="57" y="206"/>
                  </a:cubicBezTo>
                  <a:cubicBezTo>
                    <a:pt x="57" y="206"/>
                    <a:pt x="58" y="206"/>
                    <a:pt x="58" y="206"/>
                  </a:cubicBezTo>
                  <a:cubicBezTo>
                    <a:pt x="58" y="206"/>
                    <a:pt x="58" y="205"/>
                    <a:pt x="58" y="205"/>
                  </a:cubicBezTo>
                  <a:cubicBezTo>
                    <a:pt x="58" y="205"/>
                    <a:pt x="58" y="205"/>
                    <a:pt x="58" y="205"/>
                  </a:cubicBezTo>
                  <a:cubicBezTo>
                    <a:pt x="58" y="205"/>
                    <a:pt x="58" y="205"/>
                    <a:pt x="57" y="205"/>
                  </a:cubicBezTo>
                  <a:cubicBezTo>
                    <a:pt x="57" y="205"/>
                    <a:pt x="57" y="205"/>
                    <a:pt x="56" y="206"/>
                  </a:cubicBezTo>
                  <a:cubicBezTo>
                    <a:pt x="55" y="206"/>
                    <a:pt x="55" y="206"/>
                    <a:pt x="55" y="207"/>
                  </a:cubicBezTo>
                  <a:cubicBezTo>
                    <a:pt x="55" y="207"/>
                    <a:pt x="56" y="207"/>
                    <a:pt x="56" y="207"/>
                  </a:cubicBezTo>
                  <a:cubicBezTo>
                    <a:pt x="56" y="207"/>
                    <a:pt x="56" y="207"/>
                    <a:pt x="56" y="207"/>
                  </a:cubicBezTo>
                  <a:cubicBezTo>
                    <a:pt x="56" y="207"/>
                    <a:pt x="56" y="207"/>
                    <a:pt x="56" y="208"/>
                  </a:cubicBezTo>
                  <a:cubicBezTo>
                    <a:pt x="56" y="208"/>
                    <a:pt x="56" y="208"/>
                    <a:pt x="56" y="208"/>
                  </a:cubicBezTo>
                  <a:cubicBezTo>
                    <a:pt x="57" y="209"/>
                    <a:pt x="57" y="209"/>
                    <a:pt x="57" y="208"/>
                  </a:cubicBezTo>
                  <a:cubicBezTo>
                    <a:pt x="57" y="208"/>
                    <a:pt x="58" y="208"/>
                    <a:pt x="58" y="208"/>
                  </a:cubicBezTo>
                  <a:cubicBezTo>
                    <a:pt x="58" y="208"/>
                    <a:pt x="59" y="209"/>
                    <a:pt x="59" y="209"/>
                  </a:cubicBezTo>
                  <a:cubicBezTo>
                    <a:pt x="59" y="209"/>
                    <a:pt x="59" y="209"/>
                    <a:pt x="59" y="209"/>
                  </a:cubicBezTo>
                  <a:cubicBezTo>
                    <a:pt x="59" y="209"/>
                    <a:pt x="60" y="209"/>
                    <a:pt x="60" y="208"/>
                  </a:cubicBezTo>
                  <a:cubicBezTo>
                    <a:pt x="60" y="208"/>
                    <a:pt x="60" y="207"/>
                    <a:pt x="59" y="207"/>
                  </a:cubicBezTo>
                  <a:cubicBezTo>
                    <a:pt x="60" y="207"/>
                    <a:pt x="60" y="207"/>
                    <a:pt x="60" y="206"/>
                  </a:cubicBezTo>
                  <a:cubicBezTo>
                    <a:pt x="60" y="206"/>
                    <a:pt x="61" y="206"/>
                    <a:pt x="61" y="205"/>
                  </a:cubicBezTo>
                  <a:cubicBezTo>
                    <a:pt x="61" y="205"/>
                    <a:pt x="60" y="205"/>
                    <a:pt x="60" y="204"/>
                  </a:cubicBezTo>
                  <a:cubicBezTo>
                    <a:pt x="60" y="204"/>
                    <a:pt x="60" y="204"/>
                    <a:pt x="60" y="204"/>
                  </a:cubicBezTo>
                  <a:close/>
                  <a:moveTo>
                    <a:pt x="65" y="204"/>
                  </a:moveTo>
                  <a:cubicBezTo>
                    <a:pt x="66" y="204"/>
                    <a:pt x="66" y="205"/>
                    <a:pt x="66" y="204"/>
                  </a:cubicBezTo>
                  <a:cubicBezTo>
                    <a:pt x="66" y="204"/>
                    <a:pt x="66" y="204"/>
                    <a:pt x="66" y="204"/>
                  </a:cubicBezTo>
                  <a:cubicBezTo>
                    <a:pt x="66" y="204"/>
                    <a:pt x="66" y="204"/>
                    <a:pt x="65" y="204"/>
                  </a:cubicBezTo>
                  <a:lnTo>
                    <a:pt x="65" y="204"/>
                  </a:lnTo>
                  <a:close/>
                  <a:moveTo>
                    <a:pt x="62" y="209"/>
                  </a:moveTo>
                  <a:cubicBezTo>
                    <a:pt x="62" y="209"/>
                    <a:pt x="62" y="210"/>
                    <a:pt x="61" y="210"/>
                  </a:cubicBezTo>
                  <a:cubicBezTo>
                    <a:pt x="61" y="210"/>
                    <a:pt x="61" y="211"/>
                    <a:pt x="60" y="211"/>
                  </a:cubicBezTo>
                  <a:cubicBezTo>
                    <a:pt x="61" y="211"/>
                    <a:pt x="61" y="211"/>
                    <a:pt x="61" y="211"/>
                  </a:cubicBezTo>
                  <a:cubicBezTo>
                    <a:pt x="61" y="211"/>
                    <a:pt x="61" y="211"/>
                    <a:pt x="61" y="210"/>
                  </a:cubicBezTo>
                  <a:cubicBezTo>
                    <a:pt x="61" y="211"/>
                    <a:pt x="61" y="211"/>
                    <a:pt x="62" y="211"/>
                  </a:cubicBezTo>
                  <a:cubicBezTo>
                    <a:pt x="62" y="211"/>
                    <a:pt x="62" y="210"/>
                    <a:pt x="63" y="210"/>
                  </a:cubicBezTo>
                  <a:cubicBezTo>
                    <a:pt x="63" y="210"/>
                    <a:pt x="63" y="209"/>
                    <a:pt x="64" y="210"/>
                  </a:cubicBezTo>
                  <a:lnTo>
                    <a:pt x="65" y="211"/>
                  </a:lnTo>
                  <a:cubicBezTo>
                    <a:pt x="65" y="210"/>
                    <a:pt x="65" y="210"/>
                    <a:pt x="65" y="210"/>
                  </a:cubicBezTo>
                  <a:cubicBezTo>
                    <a:pt x="65" y="209"/>
                    <a:pt x="64" y="209"/>
                    <a:pt x="64" y="209"/>
                  </a:cubicBezTo>
                  <a:cubicBezTo>
                    <a:pt x="64" y="208"/>
                    <a:pt x="63" y="208"/>
                    <a:pt x="63" y="208"/>
                  </a:cubicBezTo>
                  <a:cubicBezTo>
                    <a:pt x="63" y="207"/>
                    <a:pt x="63" y="207"/>
                    <a:pt x="63" y="206"/>
                  </a:cubicBezTo>
                  <a:cubicBezTo>
                    <a:pt x="63" y="206"/>
                    <a:pt x="63" y="206"/>
                    <a:pt x="63" y="205"/>
                  </a:cubicBezTo>
                  <a:cubicBezTo>
                    <a:pt x="64" y="205"/>
                    <a:pt x="64" y="204"/>
                    <a:pt x="63" y="204"/>
                  </a:cubicBezTo>
                  <a:cubicBezTo>
                    <a:pt x="63" y="204"/>
                    <a:pt x="62" y="205"/>
                    <a:pt x="62" y="205"/>
                  </a:cubicBezTo>
                  <a:cubicBezTo>
                    <a:pt x="62" y="206"/>
                    <a:pt x="61" y="207"/>
                    <a:pt x="61" y="207"/>
                  </a:cubicBezTo>
                  <a:cubicBezTo>
                    <a:pt x="61" y="207"/>
                    <a:pt x="61" y="208"/>
                    <a:pt x="61" y="208"/>
                  </a:cubicBezTo>
                  <a:cubicBezTo>
                    <a:pt x="61" y="208"/>
                    <a:pt x="62" y="208"/>
                    <a:pt x="62" y="209"/>
                  </a:cubicBezTo>
                  <a:close/>
                  <a:moveTo>
                    <a:pt x="52" y="204"/>
                  </a:moveTo>
                  <a:cubicBezTo>
                    <a:pt x="52" y="204"/>
                    <a:pt x="53" y="204"/>
                    <a:pt x="53" y="205"/>
                  </a:cubicBezTo>
                  <a:cubicBezTo>
                    <a:pt x="53" y="205"/>
                    <a:pt x="53" y="206"/>
                    <a:pt x="54" y="206"/>
                  </a:cubicBezTo>
                  <a:cubicBezTo>
                    <a:pt x="54" y="206"/>
                    <a:pt x="54" y="206"/>
                    <a:pt x="54" y="206"/>
                  </a:cubicBezTo>
                  <a:cubicBezTo>
                    <a:pt x="55" y="206"/>
                    <a:pt x="55" y="206"/>
                    <a:pt x="55" y="205"/>
                  </a:cubicBezTo>
                  <a:cubicBezTo>
                    <a:pt x="54" y="205"/>
                    <a:pt x="54" y="205"/>
                    <a:pt x="54" y="204"/>
                  </a:cubicBezTo>
                  <a:cubicBezTo>
                    <a:pt x="53" y="204"/>
                    <a:pt x="53" y="204"/>
                    <a:pt x="52" y="204"/>
                  </a:cubicBezTo>
                  <a:close/>
                  <a:moveTo>
                    <a:pt x="24" y="204"/>
                  </a:moveTo>
                  <a:cubicBezTo>
                    <a:pt x="24" y="204"/>
                    <a:pt x="24" y="204"/>
                    <a:pt x="24" y="204"/>
                  </a:cubicBezTo>
                  <a:cubicBezTo>
                    <a:pt x="24" y="204"/>
                    <a:pt x="24" y="203"/>
                    <a:pt x="24" y="204"/>
                  </a:cubicBezTo>
                  <a:cubicBezTo>
                    <a:pt x="24" y="204"/>
                    <a:pt x="24" y="204"/>
                    <a:pt x="24" y="204"/>
                  </a:cubicBezTo>
                  <a:cubicBezTo>
                    <a:pt x="24" y="204"/>
                    <a:pt x="24" y="204"/>
                    <a:pt x="24" y="204"/>
                  </a:cubicBezTo>
                  <a:close/>
                  <a:moveTo>
                    <a:pt x="63" y="203"/>
                  </a:moveTo>
                  <a:cubicBezTo>
                    <a:pt x="63" y="203"/>
                    <a:pt x="63" y="203"/>
                    <a:pt x="63" y="203"/>
                  </a:cubicBezTo>
                  <a:cubicBezTo>
                    <a:pt x="63" y="202"/>
                    <a:pt x="63" y="202"/>
                    <a:pt x="63" y="202"/>
                  </a:cubicBezTo>
                  <a:cubicBezTo>
                    <a:pt x="63" y="202"/>
                    <a:pt x="63" y="203"/>
                    <a:pt x="63" y="203"/>
                  </a:cubicBezTo>
                  <a:close/>
                  <a:moveTo>
                    <a:pt x="104" y="201"/>
                  </a:moveTo>
                  <a:cubicBezTo>
                    <a:pt x="104" y="202"/>
                    <a:pt x="104" y="203"/>
                    <a:pt x="104" y="204"/>
                  </a:cubicBezTo>
                  <a:cubicBezTo>
                    <a:pt x="104" y="205"/>
                    <a:pt x="105" y="206"/>
                    <a:pt x="106" y="206"/>
                  </a:cubicBezTo>
                  <a:cubicBezTo>
                    <a:pt x="106" y="206"/>
                    <a:pt x="106" y="205"/>
                    <a:pt x="106" y="205"/>
                  </a:cubicBezTo>
                  <a:cubicBezTo>
                    <a:pt x="107" y="204"/>
                    <a:pt x="107" y="204"/>
                    <a:pt x="107" y="203"/>
                  </a:cubicBezTo>
                  <a:cubicBezTo>
                    <a:pt x="107" y="203"/>
                    <a:pt x="107" y="202"/>
                    <a:pt x="107" y="202"/>
                  </a:cubicBezTo>
                  <a:cubicBezTo>
                    <a:pt x="107" y="202"/>
                    <a:pt x="106" y="201"/>
                    <a:pt x="106" y="201"/>
                  </a:cubicBezTo>
                  <a:cubicBezTo>
                    <a:pt x="105" y="201"/>
                    <a:pt x="104" y="201"/>
                    <a:pt x="104" y="201"/>
                  </a:cubicBezTo>
                  <a:close/>
                  <a:moveTo>
                    <a:pt x="64" y="201"/>
                  </a:moveTo>
                  <a:cubicBezTo>
                    <a:pt x="64" y="202"/>
                    <a:pt x="64" y="202"/>
                    <a:pt x="64" y="202"/>
                  </a:cubicBezTo>
                  <a:cubicBezTo>
                    <a:pt x="65" y="201"/>
                    <a:pt x="65" y="201"/>
                    <a:pt x="64" y="201"/>
                  </a:cubicBezTo>
                  <a:cubicBezTo>
                    <a:pt x="64" y="201"/>
                    <a:pt x="64" y="201"/>
                    <a:pt x="64" y="201"/>
                  </a:cubicBezTo>
                  <a:close/>
                  <a:moveTo>
                    <a:pt x="47" y="203"/>
                  </a:moveTo>
                  <a:cubicBezTo>
                    <a:pt x="48" y="203"/>
                    <a:pt x="48" y="203"/>
                    <a:pt x="49" y="203"/>
                  </a:cubicBezTo>
                  <a:cubicBezTo>
                    <a:pt x="49" y="204"/>
                    <a:pt x="49" y="204"/>
                    <a:pt x="50" y="204"/>
                  </a:cubicBezTo>
                  <a:cubicBezTo>
                    <a:pt x="50" y="205"/>
                    <a:pt x="50" y="205"/>
                    <a:pt x="50" y="205"/>
                  </a:cubicBezTo>
                  <a:cubicBezTo>
                    <a:pt x="50" y="205"/>
                    <a:pt x="50" y="205"/>
                    <a:pt x="50" y="205"/>
                  </a:cubicBezTo>
                  <a:cubicBezTo>
                    <a:pt x="51" y="205"/>
                    <a:pt x="51" y="205"/>
                    <a:pt x="51" y="205"/>
                  </a:cubicBezTo>
                  <a:cubicBezTo>
                    <a:pt x="51" y="204"/>
                    <a:pt x="50" y="204"/>
                    <a:pt x="50" y="204"/>
                  </a:cubicBezTo>
                  <a:cubicBezTo>
                    <a:pt x="50" y="204"/>
                    <a:pt x="50" y="204"/>
                    <a:pt x="50" y="204"/>
                  </a:cubicBezTo>
                  <a:cubicBezTo>
                    <a:pt x="50" y="204"/>
                    <a:pt x="50" y="204"/>
                    <a:pt x="50" y="203"/>
                  </a:cubicBezTo>
                  <a:cubicBezTo>
                    <a:pt x="50" y="203"/>
                    <a:pt x="49" y="203"/>
                    <a:pt x="49" y="203"/>
                  </a:cubicBezTo>
                  <a:cubicBezTo>
                    <a:pt x="49" y="203"/>
                    <a:pt x="49" y="203"/>
                    <a:pt x="49" y="203"/>
                  </a:cubicBezTo>
                  <a:cubicBezTo>
                    <a:pt x="49" y="202"/>
                    <a:pt x="49" y="202"/>
                    <a:pt x="48" y="201"/>
                  </a:cubicBezTo>
                  <a:cubicBezTo>
                    <a:pt x="48" y="201"/>
                    <a:pt x="47" y="201"/>
                    <a:pt x="47" y="201"/>
                  </a:cubicBezTo>
                  <a:lnTo>
                    <a:pt x="47" y="203"/>
                  </a:lnTo>
                  <a:close/>
                  <a:moveTo>
                    <a:pt x="65" y="200"/>
                  </a:moveTo>
                  <a:cubicBezTo>
                    <a:pt x="65" y="200"/>
                    <a:pt x="65" y="200"/>
                    <a:pt x="64" y="200"/>
                  </a:cubicBezTo>
                  <a:cubicBezTo>
                    <a:pt x="64" y="200"/>
                    <a:pt x="64" y="200"/>
                    <a:pt x="64" y="200"/>
                  </a:cubicBezTo>
                  <a:lnTo>
                    <a:pt x="65" y="200"/>
                  </a:lnTo>
                  <a:close/>
                  <a:moveTo>
                    <a:pt x="36" y="200"/>
                  </a:moveTo>
                  <a:cubicBezTo>
                    <a:pt x="36" y="200"/>
                    <a:pt x="37" y="199"/>
                    <a:pt x="37" y="199"/>
                  </a:cubicBezTo>
                  <a:cubicBezTo>
                    <a:pt x="37" y="199"/>
                    <a:pt x="37" y="199"/>
                    <a:pt x="37" y="198"/>
                  </a:cubicBezTo>
                  <a:cubicBezTo>
                    <a:pt x="36" y="198"/>
                    <a:pt x="36" y="198"/>
                    <a:pt x="36" y="198"/>
                  </a:cubicBezTo>
                  <a:cubicBezTo>
                    <a:pt x="36" y="198"/>
                    <a:pt x="36" y="198"/>
                    <a:pt x="36" y="199"/>
                  </a:cubicBezTo>
                  <a:cubicBezTo>
                    <a:pt x="36" y="199"/>
                    <a:pt x="36" y="199"/>
                    <a:pt x="36" y="199"/>
                  </a:cubicBezTo>
                  <a:cubicBezTo>
                    <a:pt x="36" y="200"/>
                    <a:pt x="36" y="200"/>
                    <a:pt x="36" y="200"/>
                  </a:cubicBezTo>
                  <a:close/>
                  <a:moveTo>
                    <a:pt x="61" y="199"/>
                  </a:moveTo>
                  <a:cubicBezTo>
                    <a:pt x="61" y="199"/>
                    <a:pt x="61" y="199"/>
                    <a:pt x="61" y="199"/>
                  </a:cubicBezTo>
                  <a:cubicBezTo>
                    <a:pt x="62" y="199"/>
                    <a:pt x="62" y="199"/>
                    <a:pt x="62" y="198"/>
                  </a:cubicBezTo>
                  <a:cubicBezTo>
                    <a:pt x="62" y="198"/>
                    <a:pt x="62" y="198"/>
                    <a:pt x="62" y="198"/>
                  </a:cubicBezTo>
                  <a:cubicBezTo>
                    <a:pt x="61" y="197"/>
                    <a:pt x="61" y="197"/>
                    <a:pt x="61" y="197"/>
                  </a:cubicBezTo>
                  <a:cubicBezTo>
                    <a:pt x="61" y="198"/>
                    <a:pt x="61" y="198"/>
                    <a:pt x="61" y="199"/>
                  </a:cubicBezTo>
                  <a:close/>
                  <a:moveTo>
                    <a:pt x="30" y="198"/>
                  </a:moveTo>
                  <a:cubicBezTo>
                    <a:pt x="30" y="198"/>
                    <a:pt x="31" y="198"/>
                    <a:pt x="31" y="198"/>
                  </a:cubicBezTo>
                  <a:cubicBezTo>
                    <a:pt x="32" y="198"/>
                    <a:pt x="32" y="197"/>
                    <a:pt x="31" y="197"/>
                  </a:cubicBezTo>
                  <a:cubicBezTo>
                    <a:pt x="30" y="197"/>
                    <a:pt x="30" y="197"/>
                    <a:pt x="30" y="197"/>
                  </a:cubicBezTo>
                  <a:cubicBezTo>
                    <a:pt x="30" y="198"/>
                    <a:pt x="30" y="198"/>
                    <a:pt x="30" y="198"/>
                  </a:cubicBezTo>
                  <a:close/>
                  <a:moveTo>
                    <a:pt x="25" y="198"/>
                  </a:moveTo>
                  <a:cubicBezTo>
                    <a:pt x="26" y="197"/>
                    <a:pt x="26" y="196"/>
                    <a:pt x="26" y="196"/>
                  </a:cubicBezTo>
                  <a:cubicBezTo>
                    <a:pt x="25" y="196"/>
                    <a:pt x="25" y="196"/>
                    <a:pt x="25" y="197"/>
                  </a:cubicBezTo>
                  <a:cubicBezTo>
                    <a:pt x="24" y="197"/>
                    <a:pt x="25" y="198"/>
                    <a:pt x="25" y="198"/>
                  </a:cubicBezTo>
                  <a:close/>
                  <a:moveTo>
                    <a:pt x="77" y="196"/>
                  </a:moveTo>
                  <a:cubicBezTo>
                    <a:pt x="77" y="196"/>
                    <a:pt x="78" y="196"/>
                    <a:pt x="78" y="195"/>
                  </a:cubicBezTo>
                  <a:cubicBezTo>
                    <a:pt x="77" y="195"/>
                    <a:pt x="77" y="194"/>
                    <a:pt x="77" y="195"/>
                  </a:cubicBezTo>
                  <a:cubicBezTo>
                    <a:pt x="77" y="195"/>
                    <a:pt x="76" y="195"/>
                    <a:pt x="76" y="195"/>
                  </a:cubicBezTo>
                  <a:cubicBezTo>
                    <a:pt x="76" y="195"/>
                    <a:pt x="76" y="196"/>
                    <a:pt x="76" y="196"/>
                  </a:cubicBezTo>
                  <a:cubicBezTo>
                    <a:pt x="77" y="196"/>
                    <a:pt x="77" y="196"/>
                    <a:pt x="77" y="196"/>
                  </a:cubicBezTo>
                  <a:close/>
                  <a:moveTo>
                    <a:pt x="28" y="197"/>
                  </a:moveTo>
                  <a:cubicBezTo>
                    <a:pt x="28" y="197"/>
                    <a:pt x="29" y="197"/>
                    <a:pt x="29" y="196"/>
                  </a:cubicBezTo>
                  <a:cubicBezTo>
                    <a:pt x="29" y="195"/>
                    <a:pt x="29" y="195"/>
                    <a:pt x="29" y="194"/>
                  </a:cubicBezTo>
                  <a:cubicBezTo>
                    <a:pt x="28" y="194"/>
                    <a:pt x="28" y="194"/>
                    <a:pt x="28" y="195"/>
                  </a:cubicBezTo>
                  <a:cubicBezTo>
                    <a:pt x="28" y="196"/>
                    <a:pt x="28" y="196"/>
                    <a:pt x="28" y="197"/>
                  </a:cubicBezTo>
                  <a:close/>
                  <a:moveTo>
                    <a:pt x="42" y="195"/>
                  </a:moveTo>
                  <a:cubicBezTo>
                    <a:pt x="42" y="195"/>
                    <a:pt x="43" y="195"/>
                    <a:pt x="43" y="195"/>
                  </a:cubicBezTo>
                  <a:cubicBezTo>
                    <a:pt x="43" y="195"/>
                    <a:pt x="43" y="195"/>
                    <a:pt x="43" y="195"/>
                  </a:cubicBezTo>
                  <a:cubicBezTo>
                    <a:pt x="43" y="195"/>
                    <a:pt x="43" y="195"/>
                    <a:pt x="43" y="194"/>
                  </a:cubicBezTo>
                  <a:cubicBezTo>
                    <a:pt x="43" y="194"/>
                    <a:pt x="43" y="194"/>
                    <a:pt x="43" y="194"/>
                  </a:cubicBezTo>
                  <a:cubicBezTo>
                    <a:pt x="43" y="194"/>
                    <a:pt x="42" y="194"/>
                    <a:pt x="42" y="195"/>
                  </a:cubicBezTo>
                  <a:close/>
                  <a:moveTo>
                    <a:pt x="103" y="194"/>
                  </a:moveTo>
                  <a:cubicBezTo>
                    <a:pt x="103" y="194"/>
                    <a:pt x="103" y="194"/>
                    <a:pt x="103" y="194"/>
                  </a:cubicBezTo>
                  <a:cubicBezTo>
                    <a:pt x="102" y="194"/>
                    <a:pt x="102" y="194"/>
                    <a:pt x="102" y="194"/>
                  </a:cubicBezTo>
                  <a:cubicBezTo>
                    <a:pt x="102" y="194"/>
                    <a:pt x="102" y="194"/>
                    <a:pt x="102" y="194"/>
                  </a:cubicBezTo>
                  <a:cubicBezTo>
                    <a:pt x="102" y="195"/>
                    <a:pt x="102" y="195"/>
                    <a:pt x="102" y="195"/>
                  </a:cubicBezTo>
                  <a:cubicBezTo>
                    <a:pt x="102" y="195"/>
                    <a:pt x="103" y="195"/>
                    <a:pt x="103" y="195"/>
                  </a:cubicBezTo>
                  <a:cubicBezTo>
                    <a:pt x="103" y="195"/>
                    <a:pt x="103" y="195"/>
                    <a:pt x="103" y="194"/>
                  </a:cubicBezTo>
                  <a:close/>
                  <a:moveTo>
                    <a:pt x="71" y="195"/>
                  </a:moveTo>
                  <a:cubicBezTo>
                    <a:pt x="71" y="195"/>
                    <a:pt x="72" y="195"/>
                    <a:pt x="72" y="194"/>
                  </a:cubicBezTo>
                  <a:cubicBezTo>
                    <a:pt x="73" y="194"/>
                    <a:pt x="73" y="193"/>
                    <a:pt x="72" y="193"/>
                  </a:cubicBezTo>
                  <a:cubicBezTo>
                    <a:pt x="71" y="193"/>
                    <a:pt x="71" y="193"/>
                    <a:pt x="71" y="193"/>
                  </a:cubicBezTo>
                  <a:cubicBezTo>
                    <a:pt x="71" y="194"/>
                    <a:pt x="71" y="194"/>
                    <a:pt x="71" y="195"/>
                  </a:cubicBezTo>
                  <a:close/>
                  <a:moveTo>
                    <a:pt x="65" y="193"/>
                  </a:moveTo>
                  <a:cubicBezTo>
                    <a:pt x="65" y="193"/>
                    <a:pt x="65" y="194"/>
                    <a:pt x="66" y="194"/>
                  </a:cubicBezTo>
                  <a:cubicBezTo>
                    <a:pt x="66" y="194"/>
                    <a:pt x="66" y="194"/>
                    <a:pt x="66" y="194"/>
                  </a:cubicBezTo>
                  <a:cubicBezTo>
                    <a:pt x="66" y="194"/>
                    <a:pt x="66" y="194"/>
                    <a:pt x="67" y="193"/>
                  </a:cubicBezTo>
                  <a:cubicBezTo>
                    <a:pt x="67" y="193"/>
                    <a:pt x="67" y="193"/>
                    <a:pt x="67" y="193"/>
                  </a:cubicBezTo>
                  <a:cubicBezTo>
                    <a:pt x="66" y="192"/>
                    <a:pt x="66" y="192"/>
                    <a:pt x="65" y="193"/>
                  </a:cubicBezTo>
                  <a:close/>
                  <a:moveTo>
                    <a:pt x="29" y="194"/>
                  </a:moveTo>
                  <a:cubicBezTo>
                    <a:pt x="30" y="194"/>
                    <a:pt x="30" y="194"/>
                    <a:pt x="31" y="194"/>
                  </a:cubicBezTo>
                  <a:cubicBezTo>
                    <a:pt x="31" y="194"/>
                    <a:pt x="31" y="193"/>
                    <a:pt x="31" y="192"/>
                  </a:cubicBezTo>
                  <a:cubicBezTo>
                    <a:pt x="31" y="192"/>
                    <a:pt x="30" y="192"/>
                    <a:pt x="30" y="193"/>
                  </a:cubicBezTo>
                  <a:cubicBezTo>
                    <a:pt x="29" y="193"/>
                    <a:pt x="29" y="193"/>
                    <a:pt x="29" y="194"/>
                  </a:cubicBezTo>
                  <a:close/>
                  <a:moveTo>
                    <a:pt x="26" y="195"/>
                  </a:moveTo>
                  <a:cubicBezTo>
                    <a:pt x="26" y="195"/>
                    <a:pt x="26" y="194"/>
                    <a:pt x="27" y="194"/>
                  </a:cubicBezTo>
                  <a:cubicBezTo>
                    <a:pt x="27" y="193"/>
                    <a:pt x="27" y="193"/>
                    <a:pt x="26" y="192"/>
                  </a:cubicBezTo>
                  <a:cubicBezTo>
                    <a:pt x="26" y="192"/>
                    <a:pt x="25" y="192"/>
                    <a:pt x="25" y="193"/>
                  </a:cubicBezTo>
                  <a:cubicBezTo>
                    <a:pt x="25" y="194"/>
                    <a:pt x="25" y="195"/>
                    <a:pt x="26" y="195"/>
                  </a:cubicBezTo>
                  <a:close/>
                  <a:moveTo>
                    <a:pt x="15" y="192"/>
                  </a:moveTo>
                  <a:cubicBezTo>
                    <a:pt x="14" y="193"/>
                    <a:pt x="15" y="193"/>
                    <a:pt x="15" y="194"/>
                  </a:cubicBezTo>
                  <a:cubicBezTo>
                    <a:pt x="15" y="194"/>
                    <a:pt x="15" y="195"/>
                    <a:pt x="16" y="195"/>
                  </a:cubicBezTo>
                  <a:cubicBezTo>
                    <a:pt x="16" y="195"/>
                    <a:pt x="16" y="195"/>
                    <a:pt x="17" y="195"/>
                  </a:cubicBezTo>
                  <a:cubicBezTo>
                    <a:pt x="17" y="194"/>
                    <a:pt x="17" y="194"/>
                    <a:pt x="18" y="194"/>
                  </a:cubicBezTo>
                  <a:cubicBezTo>
                    <a:pt x="18" y="194"/>
                    <a:pt x="18" y="193"/>
                    <a:pt x="18" y="193"/>
                  </a:cubicBezTo>
                  <a:cubicBezTo>
                    <a:pt x="18" y="193"/>
                    <a:pt x="18" y="193"/>
                    <a:pt x="18" y="192"/>
                  </a:cubicBezTo>
                  <a:cubicBezTo>
                    <a:pt x="17" y="192"/>
                    <a:pt x="17" y="192"/>
                    <a:pt x="16" y="192"/>
                  </a:cubicBezTo>
                  <a:cubicBezTo>
                    <a:pt x="15" y="192"/>
                    <a:pt x="15" y="192"/>
                    <a:pt x="15" y="192"/>
                  </a:cubicBezTo>
                  <a:close/>
                  <a:moveTo>
                    <a:pt x="19" y="193"/>
                  </a:moveTo>
                  <a:cubicBezTo>
                    <a:pt x="21" y="193"/>
                    <a:pt x="21" y="193"/>
                    <a:pt x="21" y="192"/>
                  </a:cubicBezTo>
                  <a:cubicBezTo>
                    <a:pt x="20" y="192"/>
                    <a:pt x="19" y="192"/>
                    <a:pt x="19" y="193"/>
                  </a:cubicBezTo>
                  <a:close/>
                  <a:moveTo>
                    <a:pt x="69" y="193"/>
                  </a:moveTo>
                  <a:cubicBezTo>
                    <a:pt x="69" y="193"/>
                    <a:pt x="70" y="193"/>
                    <a:pt x="70" y="192"/>
                  </a:cubicBezTo>
                  <a:cubicBezTo>
                    <a:pt x="70" y="191"/>
                    <a:pt x="70" y="191"/>
                    <a:pt x="69" y="191"/>
                  </a:cubicBezTo>
                  <a:cubicBezTo>
                    <a:pt x="69" y="191"/>
                    <a:pt x="69" y="191"/>
                    <a:pt x="69" y="192"/>
                  </a:cubicBezTo>
                  <a:cubicBezTo>
                    <a:pt x="69" y="192"/>
                    <a:pt x="69" y="193"/>
                    <a:pt x="69" y="193"/>
                  </a:cubicBezTo>
                  <a:close/>
                  <a:moveTo>
                    <a:pt x="83" y="191"/>
                  </a:moveTo>
                  <a:cubicBezTo>
                    <a:pt x="84" y="191"/>
                    <a:pt x="84" y="191"/>
                    <a:pt x="84" y="190"/>
                  </a:cubicBezTo>
                  <a:cubicBezTo>
                    <a:pt x="84" y="190"/>
                    <a:pt x="83" y="190"/>
                    <a:pt x="83" y="190"/>
                  </a:cubicBezTo>
                  <a:cubicBezTo>
                    <a:pt x="83" y="191"/>
                    <a:pt x="83" y="191"/>
                    <a:pt x="83" y="191"/>
                  </a:cubicBezTo>
                  <a:close/>
                  <a:moveTo>
                    <a:pt x="24" y="192"/>
                  </a:moveTo>
                  <a:cubicBezTo>
                    <a:pt x="24" y="191"/>
                    <a:pt x="24" y="191"/>
                    <a:pt x="24" y="191"/>
                  </a:cubicBezTo>
                  <a:cubicBezTo>
                    <a:pt x="24" y="190"/>
                    <a:pt x="24" y="190"/>
                    <a:pt x="24" y="189"/>
                  </a:cubicBezTo>
                  <a:cubicBezTo>
                    <a:pt x="24" y="189"/>
                    <a:pt x="24" y="189"/>
                    <a:pt x="23" y="189"/>
                  </a:cubicBezTo>
                  <a:cubicBezTo>
                    <a:pt x="23" y="189"/>
                    <a:pt x="23" y="189"/>
                    <a:pt x="23" y="189"/>
                  </a:cubicBezTo>
                  <a:cubicBezTo>
                    <a:pt x="23" y="189"/>
                    <a:pt x="23" y="190"/>
                    <a:pt x="23" y="190"/>
                  </a:cubicBezTo>
                  <a:cubicBezTo>
                    <a:pt x="24" y="191"/>
                    <a:pt x="24" y="191"/>
                    <a:pt x="24" y="192"/>
                  </a:cubicBezTo>
                  <a:close/>
                  <a:moveTo>
                    <a:pt x="70" y="190"/>
                  </a:moveTo>
                  <a:cubicBezTo>
                    <a:pt x="70" y="190"/>
                    <a:pt x="71" y="190"/>
                    <a:pt x="71" y="190"/>
                  </a:cubicBezTo>
                  <a:cubicBezTo>
                    <a:pt x="71" y="190"/>
                    <a:pt x="72" y="190"/>
                    <a:pt x="72" y="190"/>
                  </a:cubicBezTo>
                  <a:cubicBezTo>
                    <a:pt x="72" y="189"/>
                    <a:pt x="72" y="189"/>
                    <a:pt x="72" y="189"/>
                  </a:cubicBezTo>
                  <a:cubicBezTo>
                    <a:pt x="72" y="189"/>
                    <a:pt x="71" y="189"/>
                    <a:pt x="71" y="189"/>
                  </a:cubicBezTo>
                  <a:cubicBezTo>
                    <a:pt x="71" y="189"/>
                    <a:pt x="71" y="189"/>
                    <a:pt x="70" y="189"/>
                  </a:cubicBezTo>
                  <a:cubicBezTo>
                    <a:pt x="70" y="189"/>
                    <a:pt x="70" y="190"/>
                    <a:pt x="70" y="190"/>
                  </a:cubicBezTo>
                  <a:close/>
                  <a:moveTo>
                    <a:pt x="25" y="189"/>
                  </a:moveTo>
                  <a:cubicBezTo>
                    <a:pt x="25" y="190"/>
                    <a:pt x="25" y="190"/>
                    <a:pt x="26" y="190"/>
                  </a:cubicBezTo>
                  <a:cubicBezTo>
                    <a:pt x="26" y="191"/>
                    <a:pt x="27" y="191"/>
                    <a:pt x="27" y="191"/>
                  </a:cubicBezTo>
                  <a:cubicBezTo>
                    <a:pt x="27" y="191"/>
                    <a:pt x="27" y="190"/>
                    <a:pt x="27" y="190"/>
                  </a:cubicBezTo>
                  <a:cubicBezTo>
                    <a:pt x="27" y="189"/>
                    <a:pt x="27" y="189"/>
                    <a:pt x="28" y="189"/>
                  </a:cubicBezTo>
                  <a:cubicBezTo>
                    <a:pt x="27" y="189"/>
                    <a:pt x="27" y="189"/>
                    <a:pt x="26" y="189"/>
                  </a:cubicBezTo>
                  <a:cubicBezTo>
                    <a:pt x="26" y="189"/>
                    <a:pt x="26" y="189"/>
                    <a:pt x="25" y="189"/>
                  </a:cubicBezTo>
                  <a:close/>
                  <a:moveTo>
                    <a:pt x="67" y="191"/>
                  </a:moveTo>
                  <a:cubicBezTo>
                    <a:pt x="67" y="191"/>
                    <a:pt x="67" y="190"/>
                    <a:pt x="68" y="190"/>
                  </a:cubicBezTo>
                  <a:cubicBezTo>
                    <a:pt x="68" y="189"/>
                    <a:pt x="68" y="189"/>
                    <a:pt x="68" y="188"/>
                  </a:cubicBezTo>
                  <a:cubicBezTo>
                    <a:pt x="67" y="188"/>
                    <a:pt x="66" y="188"/>
                    <a:pt x="66" y="189"/>
                  </a:cubicBezTo>
                  <a:cubicBezTo>
                    <a:pt x="66" y="190"/>
                    <a:pt x="66" y="191"/>
                    <a:pt x="67" y="191"/>
                  </a:cubicBezTo>
                  <a:close/>
                  <a:moveTo>
                    <a:pt x="11" y="190"/>
                  </a:moveTo>
                  <a:cubicBezTo>
                    <a:pt x="12" y="190"/>
                    <a:pt x="12" y="190"/>
                    <a:pt x="13" y="190"/>
                  </a:cubicBezTo>
                  <a:cubicBezTo>
                    <a:pt x="13" y="190"/>
                    <a:pt x="13" y="189"/>
                    <a:pt x="13" y="188"/>
                  </a:cubicBezTo>
                  <a:cubicBezTo>
                    <a:pt x="12" y="188"/>
                    <a:pt x="12" y="188"/>
                    <a:pt x="12" y="188"/>
                  </a:cubicBezTo>
                  <a:cubicBezTo>
                    <a:pt x="12" y="188"/>
                    <a:pt x="12" y="188"/>
                    <a:pt x="12" y="188"/>
                  </a:cubicBezTo>
                  <a:cubicBezTo>
                    <a:pt x="12" y="189"/>
                    <a:pt x="12" y="189"/>
                    <a:pt x="12" y="189"/>
                  </a:cubicBezTo>
                  <a:cubicBezTo>
                    <a:pt x="12" y="189"/>
                    <a:pt x="11" y="190"/>
                    <a:pt x="11" y="190"/>
                  </a:cubicBezTo>
                  <a:close/>
                  <a:moveTo>
                    <a:pt x="21" y="187"/>
                  </a:moveTo>
                  <a:cubicBezTo>
                    <a:pt x="21" y="187"/>
                    <a:pt x="21" y="187"/>
                    <a:pt x="21" y="187"/>
                  </a:cubicBezTo>
                  <a:lnTo>
                    <a:pt x="21" y="187"/>
                  </a:lnTo>
                  <a:close/>
                  <a:moveTo>
                    <a:pt x="18" y="187"/>
                  </a:moveTo>
                  <a:cubicBezTo>
                    <a:pt x="18" y="187"/>
                    <a:pt x="18" y="188"/>
                    <a:pt x="18" y="188"/>
                  </a:cubicBezTo>
                  <a:cubicBezTo>
                    <a:pt x="18" y="189"/>
                    <a:pt x="17" y="189"/>
                    <a:pt x="17" y="189"/>
                  </a:cubicBezTo>
                  <a:cubicBezTo>
                    <a:pt x="17" y="189"/>
                    <a:pt x="17" y="189"/>
                    <a:pt x="16" y="189"/>
                  </a:cubicBezTo>
                  <a:cubicBezTo>
                    <a:pt x="16" y="189"/>
                    <a:pt x="16" y="190"/>
                    <a:pt x="15" y="190"/>
                  </a:cubicBezTo>
                  <a:cubicBezTo>
                    <a:pt x="16" y="190"/>
                    <a:pt x="16" y="191"/>
                    <a:pt x="17" y="191"/>
                  </a:cubicBezTo>
                  <a:cubicBezTo>
                    <a:pt x="17" y="191"/>
                    <a:pt x="18" y="190"/>
                    <a:pt x="18" y="190"/>
                  </a:cubicBezTo>
                  <a:cubicBezTo>
                    <a:pt x="18" y="189"/>
                    <a:pt x="18" y="189"/>
                    <a:pt x="18" y="188"/>
                  </a:cubicBezTo>
                  <a:cubicBezTo>
                    <a:pt x="19" y="188"/>
                    <a:pt x="19" y="187"/>
                    <a:pt x="19" y="187"/>
                  </a:cubicBezTo>
                  <a:cubicBezTo>
                    <a:pt x="18" y="187"/>
                    <a:pt x="18" y="187"/>
                    <a:pt x="18" y="187"/>
                  </a:cubicBezTo>
                  <a:close/>
                  <a:moveTo>
                    <a:pt x="16" y="187"/>
                  </a:moveTo>
                  <a:cubicBezTo>
                    <a:pt x="16" y="186"/>
                    <a:pt x="15" y="186"/>
                    <a:pt x="14" y="186"/>
                  </a:cubicBezTo>
                  <a:cubicBezTo>
                    <a:pt x="14" y="186"/>
                    <a:pt x="13" y="187"/>
                    <a:pt x="13" y="188"/>
                  </a:cubicBezTo>
                  <a:cubicBezTo>
                    <a:pt x="14" y="188"/>
                    <a:pt x="14" y="188"/>
                    <a:pt x="15" y="188"/>
                  </a:cubicBezTo>
                  <a:cubicBezTo>
                    <a:pt x="15" y="188"/>
                    <a:pt x="16" y="188"/>
                    <a:pt x="16" y="187"/>
                  </a:cubicBezTo>
                  <a:close/>
                  <a:moveTo>
                    <a:pt x="8" y="189"/>
                  </a:moveTo>
                  <a:cubicBezTo>
                    <a:pt x="9" y="189"/>
                    <a:pt x="10" y="189"/>
                    <a:pt x="10" y="188"/>
                  </a:cubicBezTo>
                  <a:cubicBezTo>
                    <a:pt x="11" y="187"/>
                    <a:pt x="12" y="186"/>
                    <a:pt x="12" y="186"/>
                  </a:cubicBezTo>
                  <a:cubicBezTo>
                    <a:pt x="12" y="185"/>
                    <a:pt x="12" y="185"/>
                    <a:pt x="12" y="185"/>
                  </a:cubicBezTo>
                  <a:cubicBezTo>
                    <a:pt x="11" y="186"/>
                    <a:pt x="11" y="186"/>
                    <a:pt x="11" y="186"/>
                  </a:cubicBezTo>
                  <a:cubicBezTo>
                    <a:pt x="10" y="186"/>
                    <a:pt x="10" y="187"/>
                    <a:pt x="9" y="187"/>
                  </a:cubicBezTo>
                  <a:cubicBezTo>
                    <a:pt x="9" y="187"/>
                    <a:pt x="8" y="187"/>
                    <a:pt x="8" y="188"/>
                  </a:cubicBezTo>
                  <a:cubicBezTo>
                    <a:pt x="8" y="188"/>
                    <a:pt x="8" y="189"/>
                    <a:pt x="8" y="189"/>
                  </a:cubicBezTo>
                  <a:close/>
                  <a:moveTo>
                    <a:pt x="64" y="185"/>
                  </a:moveTo>
                  <a:cubicBezTo>
                    <a:pt x="64" y="186"/>
                    <a:pt x="64" y="186"/>
                    <a:pt x="64" y="187"/>
                  </a:cubicBezTo>
                  <a:cubicBezTo>
                    <a:pt x="65" y="187"/>
                    <a:pt x="65" y="187"/>
                    <a:pt x="65" y="188"/>
                  </a:cubicBezTo>
                  <a:cubicBezTo>
                    <a:pt x="65" y="187"/>
                    <a:pt x="65" y="187"/>
                    <a:pt x="65" y="186"/>
                  </a:cubicBezTo>
                  <a:cubicBezTo>
                    <a:pt x="65" y="185"/>
                    <a:pt x="64" y="185"/>
                    <a:pt x="64" y="185"/>
                  </a:cubicBezTo>
                  <a:close/>
                  <a:moveTo>
                    <a:pt x="67" y="185"/>
                  </a:moveTo>
                  <a:cubicBezTo>
                    <a:pt x="66" y="186"/>
                    <a:pt x="66" y="186"/>
                    <a:pt x="67" y="187"/>
                  </a:cubicBezTo>
                  <a:cubicBezTo>
                    <a:pt x="67" y="187"/>
                    <a:pt x="68" y="187"/>
                    <a:pt x="68" y="187"/>
                  </a:cubicBezTo>
                  <a:cubicBezTo>
                    <a:pt x="68" y="187"/>
                    <a:pt x="68" y="187"/>
                    <a:pt x="68" y="186"/>
                  </a:cubicBezTo>
                  <a:cubicBezTo>
                    <a:pt x="68" y="186"/>
                    <a:pt x="69" y="185"/>
                    <a:pt x="69" y="185"/>
                  </a:cubicBezTo>
                  <a:lnTo>
                    <a:pt x="67" y="185"/>
                  </a:lnTo>
                  <a:close/>
                  <a:moveTo>
                    <a:pt x="7" y="186"/>
                  </a:moveTo>
                  <a:cubicBezTo>
                    <a:pt x="8" y="186"/>
                    <a:pt x="8" y="186"/>
                    <a:pt x="8" y="185"/>
                  </a:cubicBezTo>
                  <a:cubicBezTo>
                    <a:pt x="8" y="185"/>
                    <a:pt x="8" y="185"/>
                    <a:pt x="7" y="185"/>
                  </a:cubicBezTo>
                  <a:lnTo>
                    <a:pt x="7" y="186"/>
                  </a:lnTo>
                  <a:close/>
                  <a:moveTo>
                    <a:pt x="22" y="185"/>
                  </a:moveTo>
                  <a:cubicBezTo>
                    <a:pt x="22" y="184"/>
                    <a:pt x="21" y="184"/>
                    <a:pt x="21" y="184"/>
                  </a:cubicBezTo>
                  <a:cubicBezTo>
                    <a:pt x="21" y="184"/>
                    <a:pt x="21" y="184"/>
                    <a:pt x="20" y="184"/>
                  </a:cubicBezTo>
                  <a:cubicBezTo>
                    <a:pt x="20" y="184"/>
                    <a:pt x="20" y="184"/>
                    <a:pt x="20" y="185"/>
                  </a:cubicBezTo>
                  <a:cubicBezTo>
                    <a:pt x="19" y="185"/>
                    <a:pt x="19" y="185"/>
                    <a:pt x="19" y="186"/>
                  </a:cubicBezTo>
                  <a:cubicBezTo>
                    <a:pt x="20" y="186"/>
                    <a:pt x="20" y="186"/>
                    <a:pt x="21" y="186"/>
                  </a:cubicBezTo>
                  <a:cubicBezTo>
                    <a:pt x="21" y="185"/>
                    <a:pt x="21" y="185"/>
                    <a:pt x="22" y="185"/>
                  </a:cubicBezTo>
                  <a:close/>
                  <a:moveTo>
                    <a:pt x="40" y="184"/>
                  </a:moveTo>
                  <a:cubicBezTo>
                    <a:pt x="41" y="185"/>
                    <a:pt x="41" y="185"/>
                    <a:pt x="41" y="185"/>
                  </a:cubicBezTo>
                  <a:cubicBezTo>
                    <a:pt x="41" y="185"/>
                    <a:pt x="41" y="184"/>
                    <a:pt x="42" y="184"/>
                  </a:cubicBezTo>
                  <a:cubicBezTo>
                    <a:pt x="42" y="184"/>
                    <a:pt x="42" y="184"/>
                    <a:pt x="42" y="183"/>
                  </a:cubicBezTo>
                  <a:cubicBezTo>
                    <a:pt x="41" y="183"/>
                    <a:pt x="40" y="184"/>
                    <a:pt x="40" y="184"/>
                  </a:cubicBezTo>
                  <a:close/>
                  <a:moveTo>
                    <a:pt x="36" y="185"/>
                  </a:moveTo>
                  <a:cubicBezTo>
                    <a:pt x="36" y="185"/>
                    <a:pt x="37"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5" y="185"/>
                    <a:pt x="15" y="185"/>
                  </a:cubicBezTo>
                  <a:cubicBezTo>
                    <a:pt x="15" y="184"/>
                    <a:pt x="15" y="184"/>
                    <a:pt x="15" y="183"/>
                  </a:cubicBezTo>
                  <a:cubicBezTo>
                    <a:pt x="15" y="183"/>
                    <a:pt x="15" y="183"/>
                    <a:pt x="14" y="183"/>
                  </a:cubicBezTo>
                  <a:cubicBezTo>
                    <a:pt x="14" y="184"/>
                    <a:pt x="14" y="184"/>
                    <a:pt x="14" y="184"/>
                  </a:cubicBezTo>
                  <a:close/>
                  <a:moveTo>
                    <a:pt x="10" y="183"/>
                  </a:moveTo>
                  <a:cubicBezTo>
                    <a:pt x="10" y="183"/>
                    <a:pt x="11" y="183"/>
                    <a:pt x="11" y="183"/>
                  </a:cubicBezTo>
                  <a:cubicBezTo>
                    <a:pt x="11" y="183"/>
                    <a:pt x="11" y="183"/>
                    <a:pt x="11" y="182"/>
                  </a:cubicBezTo>
                  <a:cubicBezTo>
                    <a:pt x="11" y="182"/>
                    <a:pt x="11" y="182"/>
                    <a:pt x="11" y="182"/>
                  </a:cubicBezTo>
                  <a:cubicBezTo>
                    <a:pt x="11" y="182"/>
                    <a:pt x="10" y="182"/>
                    <a:pt x="10" y="183"/>
                  </a:cubicBezTo>
                  <a:close/>
                  <a:moveTo>
                    <a:pt x="7" y="183"/>
                  </a:moveTo>
                  <a:cubicBezTo>
                    <a:pt x="8"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5" y="182"/>
                    <a:pt x="25" y="182"/>
                    <a:pt x="25" y="182"/>
                  </a:cubicBezTo>
                  <a:cubicBezTo>
                    <a:pt x="25" y="182"/>
                    <a:pt x="25" y="182"/>
                    <a:pt x="25" y="182"/>
                  </a:cubicBezTo>
                  <a:cubicBezTo>
                    <a:pt x="25" y="181"/>
                    <a:pt x="25" y="181"/>
                    <a:pt x="25" y="181"/>
                  </a:cubicBezTo>
                  <a:cubicBezTo>
                    <a:pt x="25" y="181"/>
                    <a:pt x="25" y="181"/>
                    <a:pt x="24" y="181"/>
                  </a:cubicBezTo>
                  <a:close/>
                  <a:moveTo>
                    <a:pt x="21" y="182"/>
                  </a:moveTo>
                  <a:cubicBezTo>
                    <a:pt x="21" y="182"/>
                    <a:pt x="21" y="182"/>
                    <a:pt x="22" y="182"/>
                  </a:cubicBezTo>
                  <a:cubicBezTo>
                    <a:pt x="22" y="182"/>
                    <a:pt x="22" y="181"/>
                    <a:pt x="22" y="181"/>
                  </a:cubicBezTo>
                  <a:cubicBezTo>
                    <a:pt x="22" y="181"/>
                    <a:pt x="21" y="181"/>
                    <a:pt x="21" y="181"/>
                  </a:cubicBezTo>
                  <a:cubicBezTo>
                    <a:pt x="21" y="181"/>
                    <a:pt x="21" y="182"/>
                    <a:pt x="21" y="182"/>
                  </a:cubicBezTo>
                  <a:close/>
                  <a:moveTo>
                    <a:pt x="18" y="180"/>
                  </a:moveTo>
                  <a:cubicBezTo>
                    <a:pt x="18" y="181"/>
                    <a:pt x="18" y="181"/>
                    <a:pt x="18" y="181"/>
                  </a:cubicBezTo>
                  <a:cubicBezTo>
                    <a:pt x="18" y="182"/>
                    <a:pt x="18" y="182"/>
                    <a:pt x="19" y="182"/>
                  </a:cubicBezTo>
                  <a:cubicBezTo>
                    <a:pt x="19" y="182"/>
                    <a:pt x="19" y="181"/>
                    <a:pt x="19" y="181"/>
                  </a:cubicBezTo>
                  <a:cubicBezTo>
                    <a:pt x="19" y="180"/>
                    <a:pt x="18" y="180"/>
                    <a:pt x="18" y="180"/>
                  </a:cubicBezTo>
                  <a:close/>
                  <a:moveTo>
                    <a:pt x="81" y="180"/>
                  </a:moveTo>
                  <a:cubicBezTo>
                    <a:pt x="81" y="181"/>
                    <a:pt x="82" y="181"/>
                    <a:pt x="82" y="181"/>
                  </a:cubicBezTo>
                  <a:cubicBezTo>
                    <a:pt x="82" y="181"/>
                    <a:pt x="83" y="180"/>
                    <a:pt x="83" y="180"/>
                  </a:cubicBezTo>
                  <a:cubicBezTo>
                    <a:pt x="83" y="180"/>
                    <a:pt x="83" y="180"/>
                    <a:pt x="83" y="180"/>
                  </a:cubicBezTo>
                  <a:cubicBezTo>
                    <a:pt x="83" y="180"/>
                    <a:pt x="83" y="179"/>
                    <a:pt x="82" y="179"/>
                  </a:cubicBezTo>
                  <a:cubicBezTo>
                    <a:pt x="82" y="179"/>
                    <a:pt x="82" y="179"/>
                    <a:pt x="82" y="180"/>
                  </a:cubicBezTo>
                  <a:cubicBezTo>
                    <a:pt x="81" y="180"/>
                    <a:pt x="81" y="180"/>
                    <a:pt x="81" y="180"/>
                  </a:cubicBezTo>
                  <a:close/>
                  <a:moveTo>
                    <a:pt x="77" y="181"/>
                  </a:moveTo>
                  <a:cubicBezTo>
                    <a:pt x="77" y="181"/>
                    <a:pt x="77" y="181"/>
                    <a:pt x="77" y="181"/>
                  </a:cubicBezTo>
                  <a:cubicBezTo>
                    <a:pt x="78" y="181"/>
                    <a:pt x="78" y="181"/>
                    <a:pt x="78" y="180"/>
                  </a:cubicBezTo>
                  <a:cubicBezTo>
                    <a:pt x="78" y="180"/>
                    <a:pt x="78" y="180"/>
                    <a:pt x="78" y="180"/>
                  </a:cubicBezTo>
                  <a:cubicBezTo>
                    <a:pt x="78" y="179"/>
                    <a:pt x="77" y="179"/>
                    <a:pt x="77" y="179"/>
                  </a:cubicBezTo>
                  <a:cubicBezTo>
                    <a:pt x="76" y="179"/>
                    <a:pt x="76" y="180"/>
                    <a:pt x="76" y="180"/>
                  </a:cubicBezTo>
                  <a:cubicBezTo>
                    <a:pt x="76" y="181"/>
                    <a:pt x="76" y="181"/>
                    <a:pt x="77" y="181"/>
                  </a:cubicBezTo>
                  <a:close/>
                  <a:moveTo>
                    <a:pt x="21" y="179"/>
                  </a:moveTo>
                  <a:cubicBezTo>
                    <a:pt x="21" y="179"/>
                    <a:pt x="21" y="179"/>
                    <a:pt x="22" y="179"/>
                  </a:cubicBezTo>
                  <a:cubicBezTo>
                    <a:pt x="22" y="179"/>
                    <a:pt x="22" y="178"/>
                    <a:pt x="22" y="178"/>
                  </a:cubicBezTo>
                  <a:cubicBezTo>
                    <a:pt x="21" y="178"/>
                    <a:pt x="21" y="178"/>
                    <a:pt x="21" y="179"/>
                  </a:cubicBezTo>
                  <a:close/>
                  <a:moveTo>
                    <a:pt x="17" y="179"/>
                  </a:moveTo>
                  <a:cubicBezTo>
                    <a:pt x="17" y="179"/>
                    <a:pt x="17" y="179"/>
                    <a:pt x="17" y="178"/>
                  </a:cubicBezTo>
                  <a:cubicBezTo>
                    <a:pt x="17" y="178"/>
                    <a:pt x="17" y="178"/>
                    <a:pt x="17" y="178"/>
                  </a:cubicBezTo>
                  <a:cubicBezTo>
                    <a:pt x="17" y="177"/>
                    <a:pt x="17" y="177"/>
                    <a:pt x="16" y="178"/>
                  </a:cubicBezTo>
                  <a:cubicBezTo>
                    <a:pt x="16" y="178"/>
                    <a:pt x="16" y="179"/>
                    <a:pt x="17" y="179"/>
                  </a:cubicBezTo>
                  <a:close/>
                  <a:moveTo>
                    <a:pt x="22" y="178"/>
                  </a:moveTo>
                  <a:cubicBezTo>
                    <a:pt x="23" y="178"/>
                    <a:pt x="23" y="178"/>
                    <a:pt x="24" y="178"/>
                  </a:cubicBezTo>
                  <a:cubicBezTo>
                    <a:pt x="24" y="178"/>
                    <a:pt x="25" y="178"/>
                    <a:pt x="25" y="178"/>
                  </a:cubicBezTo>
                  <a:cubicBezTo>
                    <a:pt x="25" y="177"/>
                    <a:pt x="24" y="177"/>
                    <a:pt x="24" y="177"/>
                  </a:cubicBezTo>
                  <a:cubicBezTo>
                    <a:pt x="23" y="177"/>
                    <a:pt x="23" y="177"/>
                    <a:pt x="22" y="178"/>
                  </a:cubicBezTo>
                  <a:close/>
                  <a:moveTo>
                    <a:pt x="31" y="178"/>
                  </a:moveTo>
                  <a:cubicBezTo>
                    <a:pt x="31" y="177"/>
                    <a:pt x="30" y="177"/>
                    <a:pt x="30" y="177"/>
                  </a:cubicBezTo>
                  <a:cubicBezTo>
                    <a:pt x="30" y="177"/>
                    <a:pt x="30" y="177"/>
                    <a:pt x="30" y="178"/>
                  </a:cubicBezTo>
                  <a:cubicBezTo>
                    <a:pt x="30" y="178"/>
                    <a:pt x="30" y="178"/>
                    <a:pt x="31" y="178"/>
                  </a:cubicBezTo>
                  <a:close/>
                  <a:moveTo>
                    <a:pt x="7" y="176"/>
                  </a:moveTo>
                  <a:cubicBezTo>
                    <a:pt x="7" y="177"/>
                    <a:pt x="7" y="177"/>
                    <a:pt x="8" y="178"/>
                  </a:cubicBezTo>
                  <a:cubicBezTo>
                    <a:pt x="8" y="178"/>
                    <a:pt x="8" y="179"/>
                    <a:pt x="9" y="178"/>
                  </a:cubicBezTo>
                  <a:cubicBezTo>
                    <a:pt x="9" y="178"/>
                    <a:pt x="9" y="178"/>
                    <a:pt x="9" y="177"/>
                  </a:cubicBezTo>
                  <a:cubicBezTo>
                    <a:pt x="9" y="177"/>
                    <a:pt x="8" y="176"/>
                    <a:pt x="8" y="176"/>
                  </a:cubicBezTo>
                  <a:cubicBezTo>
                    <a:pt x="8" y="176"/>
                    <a:pt x="8" y="176"/>
                    <a:pt x="7" y="176"/>
                  </a:cubicBezTo>
                  <a:close/>
                  <a:moveTo>
                    <a:pt x="18" y="176"/>
                  </a:moveTo>
                  <a:cubicBezTo>
                    <a:pt x="19" y="176"/>
                    <a:pt x="19" y="176"/>
                    <a:pt x="19" y="176"/>
                  </a:cubicBezTo>
                  <a:lnTo>
                    <a:pt x="20" y="176"/>
                  </a:lnTo>
                  <a:cubicBezTo>
                    <a:pt x="20" y="176"/>
                    <a:pt x="20" y="176"/>
                    <a:pt x="20" y="176"/>
                  </a:cubicBezTo>
                  <a:cubicBezTo>
                    <a:pt x="20" y="176"/>
                    <a:pt x="20" y="176"/>
                    <a:pt x="20" y="176"/>
                  </a:cubicBezTo>
                  <a:cubicBezTo>
                    <a:pt x="20" y="176"/>
                    <a:pt x="20" y="176"/>
                    <a:pt x="19" y="175"/>
                  </a:cubicBezTo>
                  <a:cubicBezTo>
                    <a:pt x="19" y="175"/>
                    <a:pt x="18" y="176"/>
                    <a:pt x="18" y="176"/>
                  </a:cubicBezTo>
                  <a:close/>
                  <a:moveTo>
                    <a:pt x="13" y="174"/>
                  </a:moveTo>
                  <a:cubicBezTo>
                    <a:pt x="13" y="174"/>
                    <a:pt x="13" y="175"/>
                    <a:pt x="12" y="175"/>
                  </a:cubicBezTo>
                  <a:cubicBezTo>
                    <a:pt x="12" y="175"/>
                    <a:pt x="12" y="175"/>
                    <a:pt x="12" y="175"/>
                  </a:cubicBezTo>
                  <a:cubicBezTo>
                    <a:pt x="11" y="175"/>
                    <a:pt x="11" y="175"/>
                    <a:pt x="11" y="175"/>
                  </a:cubicBezTo>
                  <a:cubicBezTo>
                    <a:pt x="11" y="175"/>
                    <a:pt x="11" y="176"/>
                    <a:pt x="11" y="176"/>
                  </a:cubicBezTo>
                  <a:cubicBezTo>
                    <a:pt x="11" y="176"/>
                    <a:pt x="11" y="176"/>
                    <a:pt x="12" y="177"/>
                  </a:cubicBezTo>
                  <a:cubicBezTo>
                    <a:pt x="12" y="177"/>
                    <a:pt x="12" y="177"/>
                    <a:pt x="12" y="178"/>
                  </a:cubicBezTo>
                  <a:cubicBezTo>
                    <a:pt x="12" y="178"/>
                    <a:pt x="11" y="178"/>
                    <a:pt x="11" y="178"/>
                  </a:cubicBezTo>
                  <a:cubicBezTo>
                    <a:pt x="11" y="178"/>
                    <a:pt x="10" y="179"/>
                    <a:pt x="10" y="179"/>
                  </a:cubicBezTo>
                  <a:cubicBezTo>
                    <a:pt x="11" y="180"/>
                    <a:pt x="12" y="180"/>
                    <a:pt x="12" y="179"/>
                  </a:cubicBezTo>
                  <a:cubicBezTo>
                    <a:pt x="12" y="179"/>
                    <a:pt x="13" y="179"/>
                    <a:pt x="13" y="178"/>
                  </a:cubicBezTo>
                  <a:cubicBezTo>
                    <a:pt x="13" y="178"/>
                    <a:pt x="13" y="177"/>
                    <a:pt x="14" y="177"/>
                  </a:cubicBezTo>
                  <a:cubicBezTo>
                    <a:pt x="15" y="178"/>
                    <a:pt x="15" y="178"/>
                    <a:pt x="16" y="177"/>
                  </a:cubicBezTo>
                  <a:cubicBezTo>
                    <a:pt x="15" y="175"/>
                    <a:pt x="14" y="174"/>
                    <a:pt x="13" y="174"/>
                  </a:cubicBezTo>
                  <a:close/>
                  <a:moveTo>
                    <a:pt x="27" y="175"/>
                  </a:moveTo>
                  <a:cubicBezTo>
                    <a:pt x="27" y="175"/>
                    <a:pt x="27" y="175"/>
                    <a:pt x="27" y="175"/>
                  </a:cubicBezTo>
                  <a:cubicBezTo>
                    <a:pt x="27" y="174"/>
                    <a:pt x="27" y="174"/>
                    <a:pt x="27" y="174"/>
                  </a:cubicBezTo>
                  <a:cubicBezTo>
                    <a:pt x="26" y="174"/>
                    <a:pt x="26" y="174"/>
                    <a:pt x="26" y="174"/>
                  </a:cubicBezTo>
                  <a:cubicBezTo>
                    <a:pt x="26" y="174"/>
                    <a:pt x="26" y="174"/>
                    <a:pt x="26" y="175"/>
                  </a:cubicBezTo>
                  <a:cubicBezTo>
                    <a:pt x="26" y="175"/>
                    <a:pt x="26" y="175"/>
                    <a:pt x="26" y="175"/>
                  </a:cubicBezTo>
                  <a:cubicBezTo>
                    <a:pt x="26" y="175"/>
                    <a:pt x="26" y="175"/>
                    <a:pt x="27" y="175"/>
                  </a:cubicBezTo>
                  <a:close/>
                  <a:moveTo>
                    <a:pt x="40" y="176"/>
                  </a:moveTo>
                  <a:cubicBezTo>
                    <a:pt x="40" y="176"/>
                    <a:pt x="40" y="176"/>
                    <a:pt x="40" y="176"/>
                  </a:cubicBezTo>
                  <a:cubicBezTo>
                    <a:pt x="41" y="176"/>
                    <a:pt x="41" y="175"/>
                    <a:pt x="41" y="175"/>
                  </a:cubicBezTo>
                  <a:cubicBezTo>
                    <a:pt x="41" y="174"/>
                    <a:pt x="40" y="174"/>
                    <a:pt x="40" y="174"/>
                  </a:cubicBezTo>
                  <a:cubicBezTo>
                    <a:pt x="40" y="174"/>
                    <a:pt x="40" y="174"/>
                    <a:pt x="39" y="174"/>
                  </a:cubicBezTo>
                  <a:cubicBezTo>
                    <a:pt x="39" y="174"/>
                    <a:pt x="38" y="175"/>
                    <a:pt x="39" y="175"/>
                  </a:cubicBezTo>
                  <a:cubicBezTo>
                    <a:pt x="39" y="176"/>
                    <a:pt x="39" y="176"/>
                    <a:pt x="40" y="176"/>
                  </a:cubicBezTo>
                  <a:close/>
                  <a:moveTo>
                    <a:pt x="25" y="172"/>
                  </a:moveTo>
                  <a:cubicBezTo>
                    <a:pt x="25" y="172"/>
                    <a:pt x="25" y="172"/>
                    <a:pt x="26" y="172"/>
                  </a:cubicBezTo>
                  <a:cubicBezTo>
                    <a:pt x="26" y="172"/>
                    <a:pt x="26" y="172"/>
                    <a:pt x="27" y="172"/>
                  </a:cubicBezTo>
                  <a:cubicBezTo>
                    <a:pt x="26" y="172"/>
                    <a:pt x="26" y="172"/>
                    <a:pt x="26" y="172"/>
                  </a:cubicBezTo>
                  <a:cubicBezTo>
                    <a:pt x="26" y="172"/>
                    <a:pt x="26" y="172"/>
                    <a:pt x="26" y="172"/>
                  </a:cubicBezTo>
                  <a:cubicBezTo>
                    <a:pt x="25" y="172"/>
                    <a:pt x="25" y="172"/>
                    <a:pt x="25" y="172"/>
                  </a:cubicBezTo>
                  <a:cubicBezTo>
                    <a:pt x="25" y="171"/>
                    <a:pt x="25" y="171"/>
                    <a:pt x="24" y="172"/>
                  </a:cubicBezTo>
                  <a:cubicBezTo>
                    <a:pt x="24" y="172"/>
                    <a:pt x="25" y="172"/>
                    <a:pt x="25" y="172"/>
                  </a:cubicBezTo>
                  <a:cubicBezTo>
                    <a:pt x="25" y="172"/>
                    <a:pt x="25" y="172"/>
                    <a:pt x="25" y="172"/>
                  </a:cubicBezTo>
                  <a:close/>
                  <a:moveTo>
                    <a:pt x="108" y="173"/>
                  </a:moveTo>
                  <a:cubicBezTo>
                    <a:pt x="108" y="173"/>
                    <a:pt x="108" y="173"/>
                    <a:pt x="108" y="174"/>
                  </a:cubicBezTo>
                  <a:cubicBezTo>
                    <a:pt x="108" y="174"/>
                    <a:pt x="108" y="174"/>
                    <a:pt x="107" y="175"/>
                  </a:cubicBezTo>
                  <a:cubicBezTo>
                    <a:pt x="107" y="175"/>
                    <a:pt x="107" y="175"/>
                    <a:pt x="107" y="175"/>
                  </a:cubicBezTo>
                  <a:cubicBezTo>
                    <a:pt x="107" y="176"/>
                    <a:pt x="107" y="176"/>
                    <a:pt x="107" y="176"/>
                  </a:cubicBezTo>
                  <a:cubicBezTo>
                    <a:pt x="107" y="177"/>
                    <a:pt x="107" y="177"/>
                    <a:pt x="107" y="178"/>
                  </a:cubicBezTo>
                  <a:cubicBezTo>
                    <a:pt x="107" y="178"/>
                    <a:pt x="108" y="179"/>
                    <a:pt x="108" y="179"/>
                  </a:cubicBezTo>
                  <a:cubicBezTo>
                    <a:pt x="108" y="180"/>
                    <a:pt x="109" y="180"/>
                    <a:pt x="109" y="181"/>
                  </a:cubicBezTo>
                  <a:cubicBezTo>
                    <a:pt x="110" y="181"/>
                    <a:pt x="110" y="181"/>
                    <a:pt x="111" y="181"/>
                  </a:cubicBezTo>
                  <a:cubicBezTo>
                    <a:pt x="111" y="181"/>
                    <a:pt x="111" y="181"/>
                    <a:pt x="111" y="181"/>
                  </a:cubicBezTo>
                  <a:cubicBezTo>
                    <a:pt x="111" y="181"/>
                    <a:pt x="112" y="181"/>
                    <a:pt x="112" y="181"/>
                  </a:cubicBezTo>
                  <a:cubicBezTo>
                    <a:pt x="112" y="181"/>
                    <a:pt x="112" y="181"/>
                    <a:pt x="112" y="181"/>
                  </a:cubicBezTo>
                  <a:cubicBezTo>
                    <a:pt x="113" y="181"/>
                    <a:pt x="113" y="181"/>
                    <a:pt x="113" y="181"/>
                  </a:cubicBezTo>
                  <a:cubicBezTo>
                    <a:pt x="114" y="180"/>
                    <a:pt x="115" y="179"/>
                    <a:pt x="115" y="177"/>
                  </a:cubicBezTo>
                  <a:cubicBezTo>
                    <a:pt x="115" y="175"/>
                    <a:pt x="115" y="174"/>
                    <a:pt x="115" y="173"/>
                  </a:cubicBezTo>
                  <a:cubicBezTo>
                    <a:pt x="114" y="172"/>
                    <a:pt x="113" y="171"/>
                    <a:pt x="111" y="171"/>
                  </a:cubicBezTo>
                  <a:cubicBezTo>
                    <a:pt x="110" y="171"/>
                    <a:pt x="110" y="172"/>
                    <a:pt x="109" y="172"/>
                  </a:cubicBezTo>
                  <a:cubicBezTo>
                    <a:pt x="109"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3" y="171"/>
                  </a:moveTo>
                  <a:cubicBezTo>
                    <a:pt x="12" y="171"/>
                    <a:pt x="12" y="172"/>
                    <a:pt x="11" y="172"/>
                  </a:cubicBezTo>
                  <a:cubicBezTo>
                    <a:pt x="11" y="173"/>
                    <a:pt x="10" y="172"/>
                    <a:pt x="10" y="171"/>
                  </a:cubicBezTo>
                  <a:cubicBezTo>
                    <a:pt x="9" y="171"/>
                    <a:pt x="9" y="172"/>
                    <a:pt x="9" y="172"/>
                  </a:cubicBezTo>
                  <a:cubicBezTo>
                    <a:pt x="9" y="172"/>
                    <a:pt x="9" y="173"/>
                    <a:pt x="9" y="173"/>
                  </a:cubicBezTo>
                  <a:lnTo>
                    <a:pt x="9" y="175"/>
                  </a:lnTo>
                  <a:cubicBezTo>
                    <a:pt x="10" y="174"/>
                    <a:pt x="10" y="174"/>
                    <a:pt x="11" y="174"/>
                  </a:cubicBezTo>
                  <a:cubicBezTo>
                    <a:pt x="11" y="174"/>
                    <a:pt x="12" y="174"/>
                    <a:pt x="12" y="173"/>
                  </a:cubicBezTo>
                  <a:cubicBezTo>
                    <a:pt x="13" y="173"/>
                    <a:pt x="13" y="172"/>
                    <a:pt x="13" y="171"/>
                  </a:cubicBezTo>
                  <a:close/>
                  <a:moveTo>
                    <a:pt x="19" y="172"/>
                  </a:moveTo>
                  <a:cubicBezTo>
                    <a:pt x="20" y="172"/>
                    <a:pt x="20" y="172"/>
                    <a:pt x="21" y="172"/>
                  </a:cubicBezTo>
                  <a:cubicBezTo>
                    <a:pt x="21" y="172"/>
                    <a:pt x="21" y="171"/>
                    <a:pt x="22" y="171"/>
                  </a:cubicBezTo>
                  <a:cubicBezTo>
                    <a:pt x="21" y="171"/>
                    <a:pt x="21" y="170"/>
                    <a:pt x="21" y="170"/>
                  </a:cubicBezTo>
                  <a:cubicBezTo>
                    <a:pt x="21" y="170"/>
                    <a:pt x="20" y="170"/>
                    <a:pt x="20" y="170"/>
                  </a:cubicBezTo>
                  <a:cubicBezTo>
                    <a:pt x="20" y="170"/>
                    <a:pt x="20" y="171"/>
                    <a:pt x="19" y="171"/>
                  </a:cubicBezTo>
                  <a:cubicBezTo>
                    <a:pt x="19" y="171"/>
                    <a:pt x="19" y="171"/>
                    <a:pt x="19" y="172"/>
                  </a:cubicBezTo>
                  <a:close/>
                  <a:moveTo>
                    <a:pt x="79" y="171"/>
                  </a:moveTo>
                  <a:cubicBezTo>
                    <a:pt x="79" y="172"/>
                    <a:pt x="80" y="172"/>
                    <a:pt x="80" y="172"/>
                  </a:cubicBezTo>
                  <a:cubicBezTo>
                    <a:pt x="80" y="172"/>
                    <a:pt x="80" y="172"/>
                    <a:pt x="81" y="173"/>
                  </a:cubicBezTo>
                  <a:cubicBezTo>
                    <a:pt x="81" y="172"/>
                    <a:pt x="82" y="172"/>
                    <a:pt x="82" y="171"/>
                  </a:cubicBezTo>
                  <a:cubicBezTo>
                    <a:pt x="81" y="171"/>
                    <a:pt x="81" y="171"/>
                    <a:pt x="81" y="170"/>
                  </a:cubicBezTo>
                  <a:cubicBezTo>
                    <a:pt x="81" y="170"/>
                    <a:pt x="80" y="170"/>
                    <a:pt x="80" y="170"/>
                  </a:cubicBezTo>
                  <a:cubicBezTo>
                    <a:pt x="80" y="170"/>
                    <a:pt x="79" y="171"/>
                    <a:pt x="79" y="171"/>
                  </a:cubicBezTo>
                  <a:close/>
                  <a:moveTo>
                    <a:pt x="30" y="171"/>
                  </a:moveTo>
                  <a:cubicBezTo>
                    <a:pt x="30" y="171"/>
                    <a:pt x="30" y="171"/>
                    <a:pt x="30" y="171"/>
                  </a:cubicBezTo>
                  <a:cubicBezTo>
                    <a:pt x="30" y="170"/>
                    <a:pt x="30" y="170"/>
                    <a:pt x="29" y="170"/>
                  </a:cubicBezTo>
                  <a:cubicBezTo>
                    <a:pt x="29" y="170"/>
                    <a:pt x="29" y="170"/>
                    <a:pt x="29" y="170"/>
                  </a:cubicBezTo>
                  <a:cubicBezTo>
                    <a:pt x="29" y="171"/>
                    <a:pt x="29" y="171"/>
                    <a:pt x="29" y="171"/>
                  </a:cubicBezTo>
                  <a:cubicBezTo>
                    <a:pt x="29" y="171"/>
                    <a:pt x="29" y="172"/>
                    <a:pt x="30"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9" y="167"/>
                  </a:moveTo>
                  <a:cubicBezTo>
                    <a:pt x="9" y="168"/>
                    <a:pt x="9" y="168"/>
                    <a:pt x="8" y="169"/>
                  </a:cubicBezTo>
                  <a:cubicBezTo>
                    <a:pt x="8" y="169"/>
                    <a:pt x="8" y="169"/>
                    <a:pt x="8" y="169"/>
                  </a:cubicBezTo>
                  <a:cubicBezTo>
                    <a:pt x="8" y="170"/>
                    <a:pt x="8" y="170"/>
                    <a:pt x="7" y="170"/>
                  </a:cubicBezTo>
                  <a:cubicBezTo>
                    <a:pt x="7" y="170"/>
                    <a:pt x="7" y="171"/>
                    <a:pt x="8" y="171"/>
                  </a:cubicBezTo>
                  <a:cubicBezTo>
                    <a:pt x="8" y="171"/>
                    <a:pt x="8" y="171"/>
                    <a:pt x="8" y="171"/>
                  </a:cubicBezTo>
                  <a:cubicBezTo>
                    <a:pt x="8" y="170"/>
                    <a:pt x="8" y="170"/>
                    <a:pt x="9" y="170"/>
                  </a:cubicBezTo>
                  <a:cubicBezTo>
                    <a:pt x="9" y="170"/>
                    <a:pt x="9" y="170"/>
                    <a:pt x="10" y="170"/>
                  </a:cubicBezTo>
                  <a:cubicBezTo>
                    <a:pt x="10" y="170"/>
                    <a:pt x="10" y="170"/>
                    <a:pt x="11" y="170"/>
                  </a:cubicBezTo>
                  <a:cubicBezTo>
                    <a:pt x="11" y="170"/>
                    <a:pt x="11" y="169"/>
                    <a:pt x="11" y="169"/>
                  </a:cubicBezTo>
                  <a:cubicBezTo>
                    <a:pt x="11" y="169"/>
                    <a:pt x="11" y="168"/>
                    <a:pt x="11" y="168"/>
                  </a:cubicBezTo>
                  <a:cubicBezTo>
                    <a:pt x="10" y="168"/>
                    <a:pt x="10" y="168"/>
                    <a:pt x="10" y="167"/>
                  </a:cubicBezTo>
                  <a:cubicBezTo>
                    <a:pt x="9" y="167"/>
                    <a:pt x="9" y="167"/>
                    <a:pt x="9" y="167"/>
                  </a:cubicBezTo>
                  <a:close/>
                  <a:moveTo>
                    <a:pt x="19" y="167"/>
                  </a:moveTo>
                  <a:cubicBezTo>
                    <a:pt x="19" y="167"/>
                    <a:pt x="19" y="167"/>
                    <a:pt x="20" y="168"/>
                  </a:cubicBezTo>
                  <a:cubicBezTo>
                    <a:pt x="20" y="168"/>
                    <a:pt x="20" y="168"/>
                    <a:pt x="20" y="168"/>
                  </a:cubicBezTo>
                  <a:cubicBezTo>
                    <a:pt x="20" y="169"/>
                    <a:pt x="21" y="168"/>
                    <a:pt x="21" y="168"/>
                  </a:cubicBezTo>
                  <a:cubicBezTo>
                    <a:pt x="21" y="168"/>
                    <a:pt x="21" y="167"/>
                    <a:pt x="21" y="167"/>
                  </a:cubicBezTo>
                  <a:cubicBezTo>
                    <a:pt x="21" y="167"/>
                    <a:pt x="20" y="167"/>
                    <a:pt x="20" y="167"/>
                  </a:cubicBezTo>
                  <a:cubicBezTo>
                    <a:pt x="20" y="166"/>
                    <a:pt x="19" y="166"/>
                    <a:pt x="19" y="167"/>
                  </a:cubicBezTo>
                  <a:close/>
                  <a:moveTo>
                    <a:pt x="14" y="167"/>
                  </a:moveTo>
                  <a:cubicBezTo>
                    <a:pt x="14" y="167"/>
                    <a:pt x="14" y="167"/>
                    <a:pt x="15" y="167"/>
                  </a:cubicBezTo>
                  <a:cubicBezTo>
                    <a:pt x="15" y="166"/>
                    <a:pt x="14" y="166"/>
                    <a:pt x="14" y="166"/>
                  </a:cubicBezTo>
                  <a:cubicBezTo>
                    <a:pt x="14" y="166"/>
                    <a:pt x="14" y="166"/>
                    <a:pt x="14" y="167"/>
                  </a:cubicBezTo>
                  <a:close/>
                  <a:moveTo>
                    <a:pt x="11" y="166"/>
                  </a:moveTo>
                  <a:cubicBezTo>
                    <a:pt x="11" y="166"/>
                    <a:pt x="11" y="167"/>
                    <a:pt x="12" y="167"/>
                  </a:cubicBezTo>
                  <a:cubicBezTo>
                    <a:pt x="12" y="166"/>
                    <a:pt x="12" y="166"/>
                    <a:pt x="12" y="166"/>
                  </a:cubicBezTo>
                  <a:cubicBezTo>
                    <a:pt x="12" y="166"/>
                    <a:pt x="11" y="166"/>
                    <a:pt x="11" y="166"/>
                  </a:cubicBezTo>
                  <a:close/>
                  <a:moveTo>
                    <a:pt x="7" y="167"/>
                  </a:moveTo>
                  <a:cubicBezTo>
                    <a:pt x="8" y="167"/>
                    <a:pt x="8" y="166"/>
                    <a:pt x="8" y="166"/>
                  </a:cubicBezTo>
                  <a:cubicBezTo>
                    <a:pt x="7" y="165"/>
                    <a:pt x="7" y="165"/>
                    <a:pt x="7" y="164"/>
                  </a:cubicBezTo>
                  <a:cubicBezTo>
                    <a:pt x="7" y="164"/>
                    <a:pt x="6" y="164"/>
                    <a:pt x="6" y="165"/>
                  </a:cubicBezTo>
                  <a:cubicBezTo>
                    <a:pt x="6" y="165"/>
                    <a:pt x="6" y="165"/>
                    <a:pt x="6" y="165"/>
                  </a:cubicBezTo>
                  <a:cubicBezTo>
                    <a:pt x="6" y="166"/>
                    <a:pt x="6" y="166"/>
                    <a:pt x="6" y="167"/>
                  </a:cubicBezTo>
                  <a:cubicBezTo>
                    <a:pt x="7" y="167"/>
                    <a:pt x="7" y="167"/>
                    <a:pt x="7" y="167"/>
                  </a:cubicBezTo>
                  <a:close/>
                  <a:moveTo>
                    <a:pt x="119" y="164"/>
                  </a:moveTo>
                  <a:cubicBezTo>
                    <a:pt x="120" y="164"/>
                    <a:pt x="120" y="164"/>
                    <a:pt x="120" y="163"/>
                  </a:cubicBezTo>
                  <a:cubicBezTo>
                    <a:pt x="119" y="162"/>
                    <a:pt x="119" y="162"/>
                    <a:pt x="119" y="162"/>
                  </a:cubicBezTo>
                  <a:cubicBezTo>
                    <a:pt x="118" y="162"/>
                    <a:pt x="118" y="163"/>
                    <a:pt x="118" y="163"/>
                  </a:cubicBezTo>
                  <a:cubicBezTo>
                    <a:pt x="118" y="163"/>
                    <a:pt x="118" y="164"/>
                    <a:pt x="118" y="164"/>
                  </a:cubicBezTo>
                  <a:cubicBezTo>
                    <a:pt x="118" y="164"/>
                    <a:pt x="119" y="164"/>
                    <a:pt x="119" y="164"/>
                  </a:cubicBezTo>
                  <a:close/>
                  <a:moveTo>
                    <a:pt x="10" y="162"/>
                  </a:moveTo>
                  <a:cubicBezTo>
                    <a:pt x="10" y="163"/>
                    <a:pt x="10" y="163"/>
                    <a:pt x="10" y="164"/>
                  </a:cubicBezTo>
                  <a:cubicBezTo>
                    <a:pt x="11" y="164"/>
                    <a:pt x="11" y="164"/>
                    <a:pt x="12" y="164"/>
                  </a:cubicBezTo>
                  <a:cubicBezTo>
                    <a:pt x="12" y="164"/>
                    <a:pt x="12" y="164"/>
                    <a:pt x="13" y="165"/>
                  </a:cubicBezTo>
                  <a:cubicBezTo>
                    <a:pt x="13" y="165"/>
                    <a:pt x="13" y="165"/>
                    <a:pt x="14" y="165"/>
                  </a:cubicBezTo>
                  <a:cubicBezTo>
                    <a:pt x="14" y="165"/>
                    <a:pt x="14" y="164"/>
                    <a:pt x="14" y="164"/>
                  </a:cubicBezTo>
                  <a:cubicBezTo>
                    <a:pt x="14" y="163"/>
                    <a:pt x="14" y="163"/>
                    <a:pt x="14"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20" y="161"/>
                    <a:pt x="20" y="161"/>
                    <a:pt x="20" y="160"/>
                  </a:cubicBezTo>
                  <a:cubicBezTo>
                    <a:pt x="19" y="160"/>
                    <a:pt x="19" y="159"/>
                    <a:pt x="18" y="160"/>
                  </a:cubicBezTo>
                  <a:close/>
                  <a:moveTo>
                    <a:pt x="23" y="159"/>
                  </a:moveTo>
                  <a:cubicBezTo>
                    <a:pt x="23" y="159"/>
                    <a:pt x="22" y="159"/>
                    <a:pt x="22" y="159"/>
                  </a:cubicBezTo>
                  <a:cubicBezTo>
                    <a:pt x="22" y="160"/>
                    <a:pt x="22" y="160"/>
                    <a:pt x="22" y="161"/>
                  </a:cubicBezTo>
                  <a:cubicBezTo>
                    <a:pt x="22" y="161"/>
                    <a:pt x="23" y="162"/>
                    <a:pt x="23" y="161"/>
                  </a:cubicBezTo>
                  <a:cubicBezTo>
                    <a:pt x="24" y="161"/>
                    <a:pt x="24" y="161"/>
                    <a:pt x="24" y="160"/>
                  </a:cubicBezTo>
                  <a:cubicBezTo>
                    <a:pt x="24" y="159"/>
                    <a:pt x="23" y="159"/>
                    <a:pt x="23" y="159"/>
                  </a:cubicBezTo>
                  <a:close/>
                  <a:moveTo>
                    <a:pt x="16" y="160"/>
                  </a:moveTo>
                  <a:cubicBezTo>
                    <a:pt x="17" y="160"/>
                    <a:pt x="18" y="160"/>
                    <a:pt x="18" y="160"/>
                  </a:cubicBezTo>
                  <a:cubicBezTo>
                    <a:pt x="18" y="159"/>
                    <a:pt x="17" y="159"/>
                    <a:pt x="16" y="159"/>
                  </a:cubicBezTo>
                  <a:cubicBezTo>
                    <a:pt x="16" y="159"/>
                    <a:pt x="16" y="159"/>
                    <a:pt x="16" y="159"/>
                  </a:cubicBezTo>
                  <a:cubicBezTo>
                    <a:pt x="16" y="159"/>
                    <a:pt x="16" y="159"/>
                    <a:pt x="16" y="160"/>
                  </a:cubicBezTo>
                  <a:close/>
                  <a:moveTo>
                    <a:pt x="8" y="159"/>
                  </a:moveTo>
                  <a:cubicBezTo>
                    <a:pt x="9" y="159"/>
                    <a:pt x="9" y="159"/>
                    <a:pt x="9" y="159"/>
                  </a:cubicBezTo>
                  <a:cubicBezTo>
                    <a:pt x="9" y="159"/>
                    <a:pt x="9" y="159"/>
                    <a:pt x="9" y="159"/>
                  </a:cubicBezTo>
                  <a:cubicBezTo>
                    <a:pt x="9" y="159"/>
                    <a:pt x="9" y="159"/>
                    <a:pt x="9" y="159"/>
                  </a:cubicBezTo>
                  <a:cubicBezTo>
                    <a:pt x="8" y="159"/>
                    <a:pt x="8" y="159"/>
                    <a:pt x="8" y="159"/>
                  </a:cubicBezTo>
                  <a:close/>
                  <a:moveTo>
                    <a:pt x="26" y="160"/>
                  </a:moveTo>
                  <a:cubicBezTo>
                    <a:pt x="26" y="160"/>
                    <a:pt x="26" y="160"/>
                    <a:pt x="26" y="160"/>
                  </a:cubicBezTo>
                  <a:cubicBezTo>
                    <a:pt x="27" y="160"/>
                    <a:pt x="27" y="160"/>
                    <a:pt x="27" y="160"/>
                  </a:cubicBezTo>
                  <a:cubicBezTo>
                    <a:pt x="27" y="159"/>
                    <a:pt x="27" y="159"/>
                    <a:pt x="27" y="159"/>
                  </a:cubicBezTo>
                  <a:cubicBezTo>
                    <a:pt x="27" y="158"/>
                    <a:pt x="27"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5" y="158"/>
                  </a:cubicBezTo>
                  <a:cubicBezTo>
                    <a:pt x="15" y="158"/>
                    <a:pt x="15" y="157"/>
                    <a:pt x="15" y="157"/>
                  </a:cubicBezTo>
                  <a:cubicBezTo>
                    <a:pt x="14" y="157"/>
                    <a:pt x="14" y="157"/>
                    <a:pt x="14" y="157"/>
                  </a:cubicBezTo>
                  <a:cubicBezTo>
                    <a:pt x="13" y="157"/>
                    <a:pt x="13" y="158"/>
                    <a:pt x="13" y="158"/>
                  </a:cubicBezTo>
                  <a:close/>
                  <a:moveTo>
                    <a:pt x="14" y="155"/>
                  </a:moveTo>
                  <a:cubicBezTo>
                    <a:pt x="13" y="155"/>
                    <a:pt x="13" y="155"/>
                    <a:pt x="12" y="156"/>
                  </a:cubicBezTo>
                  <a:cubicBezTo>
                    <a:pt x="12" y="156"/>
                    <a:pt x="12" y="157"/>
                    <a:pt x="13" y="157"/>
                  </a:cubicBezTo>
                  <a:cubicBezTo>
                    <a:pt x="13" y="156"/>
                    <a:pt x="14" y="156"/>
                    <a:pt x="14" y="156"/>
                  </a:cubicBezTo>
                  <a:cubicBezTo>
                    <a:pt x="14" y="155"/>
                    <a:pt x="14" y="155"/>
                    <a:pt x="14" y="155"/>
                  </a:cubicBezTo>
                  <a:close/>
                  <a:moveTo>
                    <a:pt x="19" y="156"/>
                  </a:moveTo>
                  <a:cubicBezTo>
                    <a:pt x="20" y="156"/>
                    <a:pt x="20" y="156"/>
                    <a:pt x="21" y="156"/>
                  </a:cubicBezTo>
                  <a:cubicBezTo>
                    <a:pt x="21" y="156"/>
                    <a:pt x="21" y="155"/>
                    <a:pt x="21" y="155"/>
                  </a:cubicBezTo>
                  <a:cubicBezTo>
                    <a:pt x="21" y="155"/>
                    <a:pt x="21" y="155"/>
                    <a:pt x="20" y="155"/>
                  </a:cubicBezTo>
                  <a:cubicBezTo>
                    <a:pt x="20" y="155"/>
                    <a:pt x="20" y="155"/>
                    <a:pt x="20" y="155"/>
                  </a:cubicBezTo>
                  <a:cubicBezTo>
                    <a:pt x="19" y="155"/>
                    <a:pt x="19" y="155"/>
                    <a:pt x="19" y="156"/>
                  </a:cubicBezTo>
                  <a:close/>
                  <a:moveTo>
                    <a:pt x="17" y="155"/>
                  </a:moveTo>
                  <a:cubicBezTo>
                    <a:pt x="17" y="155"/>
                    <a:pt x="17" y="155"/>
                    <a:pt x="17" y="154"/>
                  </a:cubicBezTo>
                  <a:cubicBezTo>
                    <a:pt x="17" y="154"/>
                    <a:pt x="17" y="154"/>
                    <a:pt x="17" y="155"/>
                  </a:cubicBezTo>
                  <a:close/>
                  <a:moveTo>
                    <a:pt x="7" y="154"/>
                  </a:moveTo>
                  <a:cubicBezTo>
                    <a:pt x="7" y="153"/>
                    <a:pt x="6" y="154"/>
                    <a:pt x="6" y="155"/>
                  </a:cubicBezTo>
                  <a:cubicBezTo>
                    <a:pt x="5" y="156"/>
                    <a:pt x="5" y="157"/>
                    <a:pt x="5" y="158"/>
                  </a:cubicBezTo>
                  <a:cubicBezTo>
                    <a:pt x="5" y="158"/>
                    <a:pt x="5" y="158"/>
                    <a:pt x="5" y="158"/>
                  </a:cubicBezTo>
                  <a:cubicBezTo>
                    <a:pt x="5" y="158"/>
                    <a:pt x="5" y="158"/>
                    <a:pt x="5" y="158"/>
                  </a:cubicBezTo>
                  <a:cubicBezTo>
                    <a:pt x="5" y="158"/>
                    <a:pt x="5" y="158"/>
                    <a:pt x="5" y="158"/>
                  </a:cubicBezTo>
                  <a:cubicBezTo>
                    <a:pt x="4" y="158"/>
                    <a:pt x="4" y="158"/>
                    <a:pt x="4" y="158"/>
                  </a:cubicBezTo>
                  <a:cubicBezTo>
                    <a:pt x="4" y="158"/>
                    <a:pt x="4" y="159"/>
                    <a:pt x="4" y="159"/>
                  </a:cubicBezTo>
                  <a:cubicBezTo>
                    <a:pt x="4" y="159"/>
                    <a:pt x="4" y="160"/>
                    <a:pt x="4" y="160"/>
                  </a:cubicBezTo>
                  <a:cubicBezTo>
                    <a:pt x="5" y="160"/>
                    <a:pt x="5" y="160"/>
                    <a:pt x="5" y="160"/>
                  </a:cubicBezTo>
                  <a:lnTo>
                    <a:pt x="7" y="160"/>
                  </a:lnTo>
                  <a:cubicBezTo>
                    <a:pt x="7" y="159"/>
                    <a:pt x="7" y="159"/>
                    <a:pt x="7" y="159"/>
                  </a:cubicBezTo>
                  <a:cubicBezTo>
                    <a:pt x="7" y="158"/>
                    <a:pt x="7" y="158"/>
                    <a:pt x="7" y="158"/>
                  </a:cubicBezTo>
                  <a:cubicBezTo>
                    <a:pt x="7" y="157"/>
                    <a:pt x="7" y="157"/>
                    <a:pt x="7" y="157"/>
                  </a:cubicBezTo>
                  <a:cubicBezTo>
                    <a:pt x="7" y="156"/>
                    <a:pt x="7" y="156"/>
                    <a:pt x="7" y="156"/>
                  </a:cubicBezTo>
                  <a:cubicBezTo>
                    <a:pt x="7" y="156"/>
                    <a:pt x="7" y="156"/>
                    <a:pt x="7" y="156"/>
                  </a:cubicBezTo>
                  <a:cubicBezTo>
                    <a:pt x="7" y="157"/>
                    <a:pt x="7" y="157"/>
                    <a:pt x="8" y="157"/>
                  </a:cubicBezTo>
                  <a:cubicBezTo>
                    <a:pt x="8" y="157"/>
                    <a:pt x="9" y="157"/>
                    <a:pt x="9" y="156"/>
                  </a:cubicBezTo>
                  <a:cubicBezTo>
                    <a:pt x="8" y="156"/>
                    <a:pt x="8" y="156"/>
                    <a:pt x="8" y="155"/>
                  </a:cubicBezTo>
                  <a:cubicBezTo>
                    <a:pt x="8" y="155"/>
                    <a:pt x="8" y="154"/>
                    <a:pt x="7" y="154"/>
                  </a:cubicBezTo>
                  <a:close/>
                  <a:moveTo>
                    <a:pt x="35" y="154"/>
                  </a:moveTo>
                  <a:cubicBezTo>
                    <a:pt x="35" y="154"/>
                    <a:pt x="34" y="154"/>
                    <a:pt x="34" y="154"/>
                  </a:cubicBezTo>
                  <a:cubicBezTo>
                    <a:pt x="34" y="154"/>
                    <a:pt x="33" y="154"/>
                    <a:pt x="33" y="154"/>
                  </a:cubicBezTo>
                  <a:cubicBezTo>
                    <a:pt x="32" y="154"/>
                    <a:pt x="32" y="154"/>
                    <a:pt x="31" y="155"/>
                  </a:cubicBezTo>
                  <a:cubicBezTo>
                    <a:pt x="31" y="156"/>
                    <a:pt x="31" y="157"/>
                    <a:pt x="30" y="157"/>
                  </a:cubicBezTo>
                  <a:cubicBezTo>
                    <a:pt x="30" y="159"/>
                    <a:pt x="31" y="159"/>
                    <a:pt x="32" y="160"/>
                  </a:cubicBezTo>
                  <a:cubicBezTo>
                    <a:pt x="33" y="160"/>
                    <a:pt x="33" y="160"/>
                    <a:pt x="34" y="161"/>
                  </a:cubicBezTo>
                  <a:cubicBezTo>
                    <a:pt x="36" y="160"/>
                    <a:pt x="36" y="159"/>
                    <a:pt x="37" y="157"/>
                  </a:cubicBezTo>
                  <a:cubicBezTo>
                    <a:pt x="37" y="156"/>
                    <a:pt x="36" y="155"/>
                    <a:pt x="35" y="154"/>
                  </a:cubicBezTo>
                  <a:close/>
                  <a:moveTo>
                    <a:pt x="14" y="155"/>
                  </a:moveTo>
                  <a:cubicBezTo>
                    <a:pt x="15" y="155"/>
                    <a:pt x="15" y="155"/>
                    <a:pt x="15" y="154"/>
                  </a:cubicBezTo>
                  <a:cubicBezTo>
                    <a:pt x="15" y="154"/>
                    <a:pt x="15" y="154"/>
                    <a:pt x="15" y="154"/>
                  </a:cubicBezTo>
                  <a:cubicBezTo>
                    <a:pt x="15"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5" y="151"/>
                  </a:moveTo>
                  <a:cubicBezTo>
                    <a:pt x="5" y="151"/>
                    <a:pt x="5" y="151"/>
                    <a:pt x="5" y="150"/>
                  </a:cubicBezTo>
                  <a:cubicBezTo>
                    <a:pt x="5" y="150"/>
                    <a:pt x="4" y="150"/>
                    <a:pt x="5"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4" y="150"/>
                    <a:pt x="14" y="150"/>
                  </a:cubicBezTo>
                  <a:cubicBezTo>
                    <a:pt x="15" y="149"/>
                    <a:pt x="14" y="149"/>
                    <a:pt x="14" y="149"/>
                  </a:cubicBezTo>
                  <a:cubicBezTo>
                    <a:pt x="14" y="149"/>
                    <a:pt x="13" y="149"/>
                    <a:pt x="13" y="149"/>
                  </a:cubicBezTo>
                  <a:close/>
                  <a:moveTo>
                    <a:pt x="112" y="149"/>
                  </a:moveTo>
                  <a:cubicBezTo>
                    <a:pt x="112" y="149"/>
                    <a:pt x="112" y="149"/>
                    <a:pt x="112" y="149"/>
                  </a:cubicBezTo>
                  <a:cubicBezTo>
                    <a:pt x="112" y="148"/>
                    <a:pt x="112" y="148"/>
                    <a:pt x="112" y="148"/>
                  </a:cubicBezTo>
                  <a:cubicBezTo>
                    <a:pt x="112" y="148"/>
                    <a:pt x="111" y="148"/>
                    <a:pt x="111" y="148"/>
                  </a:cubicBezTo>
                  <a:cubicBezTo>
                    <a:pt x="111" y="149"/>
                    <a:pt x="112" y="149"/>
                    <a:pt x="112" y="149"/>
                  </a:cubicBezTo>
                  <a:close/>
                  <a:moveTo>
                    <a:pt x="19" y="147"/>
                  </a:moveTo>
                  <a:cubicBezTo>
                    <a:pt x="19" y="147"/>
                    <a:pt x="20" y="147"/>
                    <a:pt x="20" y="147"/>
                  </a:cubicBezTo>
                  <a:cubicBezTo>
                    <a:pt x="20" y="147"/>
                    <a:pt x="20" y="146"/>
                    <a:pt x="20" y="146"/>
                  </a:cubicBezTo>
                  <a:cubicBezTo>
                    <a:pt x="20"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8" y="145"/>
                    <a:pt x="18" y="145"/>
                    <a:pt x="17" y="145"/>
                  </a:cubicBezTo>
                  <a:cubicBezTo>
                    <a:pt x="17" y="145"/>
                    <a:pt x="17" y="145"/>
                    <a:pt x="17" y="145"/>
                  </a:cubicBezTo>
                  <a:cubicBezTo>
                    <a:pt x="17" y="145"/>
                    <a:pt x="17" y="146"/>
                    <a:pt x="17" y="146"/>
                  </a:cubicBezTo>
                  <a:close/>
                  <a:moveTo>
                    <a:pt x="78" y="146"/>
                  </a:moveTo>
                  <a:cubicBezTo>
                    <a:pt x="79" y="146"/>
                    <a:pt x="79" y="146"/>
                    <a:pt x="79" y="146"/>
                  </a:cubicBezTo>
                  <a:cubicBezTo>
                    <a:pt x="80" y="146"/>
                    <a:pt x="80" y="146"/>
                    <a:pt x="80" y="146"/>
                  </a:cubicBezTo>
                  <a:cubicBezTo>
                    <a:pt x="80" y="146"/>
                    <a:pt x="80" y="145"/>
                    <a:pt x="80" y="145"/>
                  </a:cubicBezTo>
                  <a:cubicBezTo>
                    <a:pt x="80" y="145"/>
                    <a:pt x="80" y="144"/>
                    <a:pt x="79" y="144"/>
                  </a:cubicBezTo>
                  <a:cubicBezTo>
                    <a:pt x="79" y="144"/>
                    <a:pt x="79" y="144"/>
                    <a:pt x="79" y="145"/>
                  </a:cubicBezTo>
                  <a:cubicBezTo>
                    <a:pt x="78" y="145"/>
                    <a:pt x="78" y="145"/>
                    <a:pt x="78" y="146"/>
                  </a:cubicBezTo>
                  <a:close/>
                  <a:moveTo>
                    <a:pt x="10" y="145"/>
                  </a:moveTo>
                  <a:cubicBezTo>
                    <a:pt x="10" y="145"/>
                    <a:pt x="10" y="144"/>
                    <a:pt x="10" y="144"/>
                  </a:cubicBezTo>
                  <a:cubicBezTo>
                    <a:pt x="9" y="144"/>
                    <a:pt x="9" y="144"/>
                    <a:pt x="9" y="144"/>
                  </a:cubicBezTo>
                  <a:cubicBezTo>
                    <a:pt x="9" y="145"/>
                    <a:pt x="9" y="145"/>
                    <a:pt x="10" y="145"/>
                  </a:cubicBezTo>
                  <a:close/>
                  <a:moveTo>
                    <a:pt x="13" y="147"/>
                  </a:moveTo>
                  <a:cubicBezTo>
                    <a:pt x="14" y="146"/>
                    <a:pt x="14" y="146"/>
                    <a:pt x="15" y="146"/>
                  </a:cubicBezTo>
                  <a:cubicBezTo>
                    <a:pt x="16" y="146"/>
                    <a:pt x="16" y="146"/>
                    <a:pt x="17" y="146"/>
                  </a:cubicBezTo>
                  <a:cubicBezTo>
                    <a:pt x="16" y="145"/>
                    <a:pt x="16" y="145"/>
                    <a:pt x="15" y="145"/>
                  </a:cubicBezTo>
                  <a:cubicBezTo>
                    <a:pt x="15" y="144"/>
                    <a:pt x="14" y="144"/>
                    <a:pt x="14" y="144"/>
                  </a:cubicBezTo>
                  <a:cubicBezTo>
                    <a:pt x="14" y="145"/>
                    <a:pt x="14" y="146"/>
                    <a:pt x="13" y="147"/>
                  </a:cubicBezTo>
                  <a:close/>
                  <a:moveTo>
                    <a:pt x="21" y="143"/>
                  </a:moveTo>
                  <a:cubicBezTo>
                    <a:pt x="21" y="143"/>
                    <a:pt x="21" y="144"/>
                    <a:pt x="22" y="144"/>
                  </a:cubicBezTo>
                  <a:cubicBezTo>
                    <a:pt x="22" y="145"/>
                    <a:pt x="22" y="145"/>
                    <a:pt x="22" y="146"/>
                  </a:cubicBezTo>
                  <a:cubicBezTo>
                    <a:pt x="23" y="146"/>
                    <a:pt x="23" y="145"/>
                    <a:pt x="23" y="145"/>
                  </a:cubicBezTo>
                  <a:cubicBezTo>
                    <a:pt x="23" y="145"/>
                    <a:pt x="23" y="144"/>
                    <a:pt x="23" y="144"/>
                  </a:cubicBezTo>
                  <a:cubicBezTo>
                    <a:pt x="23" y="144"/>
                    <a:pt x="23" y="143"/>
                    <a:pt x="23" y="143"/>
                  </a:cubicBezTo>
                  <a:cubicBezTo>
                    <a:pt x="22" y="143"/>
                    <a:pt x="22" y="143"/>
                    <a:pt x="21" y="143"/>
                  </a:cubicBezTo>
                  <a:close/>
                  <a:moveTo>
                    <a:pt x="2" y="143"/>
                  </a:moveTo>
                  <a:cubicBezTo>
                    <a:pt x="3" y="143"/>
                    <a:pt x="3" y="143"/>
                    <a:pt x="3" y="143"/>
                  </a:cubicBezTo>
                  <a:cubicBezTo>
                    <a:pt x="3" y="143"/>
                    <a:pt x="3" y="143"/>
                    <a:pt x="3" y="142"/>
                  </a:cubicBezTo>
                  <a:cubicBezTo>
                    <a:pt x="3" y="142"/>
                    <a:pt x="3" y="142"/>
                    <a:pt x="2" y="142"/>
                  </a:cubicBezTo>
                  <a:cubicBezTo>
                    <a:pt x="2" y="143"/>
                    <a:pt x="2" y="143"/>
                    <a:pt x="2" y="143"/>
                  </a:cubicBezTo>
                  <a:close/>
                  <a:moveTo>
                    <a:pt x="105" y="140"/>
                  </a:moveTo>
                  <a:cubicBezTo>
                    <a:pt x="105" y="140"/>
                    <a:pt x="105" y="140"/>
                    <a:pt x="105" y="140"/>
                  </a:cubicBezTo>
                  <a:cubicBezTo>
                    <a:pt x="105" y="139"/>
                    <a:pt x="104" y="139"/>
                    <a:pt x="104" y="139"/>
                  </a:cubicBezTo>
                  <a:cubicBezTo>
                    <a:pt x="104" y="139"/>
                    <a:pt x="104" y="139"/>
                    <a:pt x="104" y="140"/>
                  </a:cubicBezTo>
                  <a:cubicBezTo>
                    <a:pt x="104" y="140"/>
                    <a:pt x="104" y="140"/>
                    <a:pt x="105" y="140"/>
                  </a:cubicBezTo>
                  <a:close/>
                  <a:moveTo>
                    <a:pt x="13" y="137"/>
                  </a:moveTo>
                  <a:cubicBezTo>
                    <a:pt x="13" y="137"/>
                    <a:pt x="13" y="138"/>
                    <a:pt x="14" y="138"/>
                  </a:cubicBezTo>
                  <a:lnTo>
                    <a:pt x="14" y="138"/>
                  </a:lnTo>
                  <a:cubicBezTo>
                    <a:pt x="14" y="138"/>
                    <a:pt x="14" y="138"/>
                    <a:pt x="14" y="137"/>
                  </a:cubicBezTo>
                  <a:cubicBezTo>
                    <a:pt x="13" y="137"/>
                    <a:pt x="13" y="137"/>
                    <a:pt x="13" y="137"/>
                  </a:cubicBezTo>
                  <a:close/>
                  <a:moveTo>
                    <a:pt x="87" y="138"/>
                  </a:moveTo>
                  <a:cubicBezTo>
                    <a:pt x="88" y="138"/>
                    <a:pt x="88" y="138"/>
                    <a:pt x="88" y="137"/>
                  </a:cubicBezTo>
                  <a:cubicBezTo>
                    <a:pt x="87" y="137"/>
                    <a:pt x="87" y="137"/>
                    <a:pt x="87" y="137"/>
                  </a:cubicBezTo>
                  <a:cubicBezTo>
                    <a:pt x="87" y="137"/>
                    <a:pt x="86" y="137"/>
                    <a:pt x="86" y="137"/>
                  </a:cubicBezTo>
                  <a:cubicBezTo>
                    <a:pt x="86" y="137"/>
                    <a:pt x="86" y="137"/>
                    <a:pt x="86" y="138"/>
                  </a:cubicBezTo>
                  <a:cubicBezTo>
                    <a:pt x="86" y="138"/>
                    <a:pt x="86" y="138"/>
                    <a:pt x="86" y="138"/>
                  </a:cubicBezTo>
                  <a:cubicBezTo>
                    <a:pt x="87"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10" y="137"/>
                    <a:pt x="10" y="137"/>
                  </a:cubicBezTo>
                  <a:cubicBezTo>
                    <a:pt x="11" y="137"/>
                    <a:pt x="11" y="137"/>
                    <a:pt x="11" y="136"/>
                  </a:cubicBezTo>
                  <a:cubicBezTo>
                    <a:pt x="11" y="136"/>
                    <a:pt x="10" y="136"/>
                    <a:pt x="10" y="136"/>
                  </a:cubicBezTo>
                  <a:cubicBezTo>
                    <a:pt x="10" y="136"/>
                    <a:pt x="9" y="136"/>
                    <a:pt x="9" y="136"/>
                  </a:cubicBezTo>
                  <a:close/>
                  <a:moveTo>
                    <a:pt x="82" y="136"/>
                  </a:moveTo>
                  <a:cubicBezTo>
                    <a:pt x="82" y="136"/>
                    <a:pt x="82" y="136"/>
                    <a:pt x="81" y="136"/>
                  </a:cubicBezTo>
                  <a:cubicBezTo>
                    <a:pt x="81" y="136"/>
                    <a:pt x="80" y="136"/>
                    <a:pt x="81" y="137"/>
                  </a:cubicBezTo>
                  <a:cubicBezTo>
                    <a:pt x="81" y="137"/>
                    <a:pt x="81" y="137"/>
                    <a:pt x="82"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4" y="135"/>
                  </a:cubicBezTo>
                  <a:cubicBezTo>
                    <a:pt x="23" y="135"/>
                    <a:pt x="23" y="135"/>
                    <a:pt x="23" y="135"/>
                  </a:cubicBezTo>
                  <a:cubicBezTo>
                    <a:pt x="23" y="136"/>
                    <a:pt x="23" y="136"/>
                    <a:pt x="23" y="136"/>
                  </a:cubicBezTo>
                  <a:cubicBezTo>
                    <a:pt x="23" y="136"/>
                    <a:pt x="24" y="136"/>
                    <a:pt x="24" y="136"/>
                  </a:cubicBezTo>
                  <a:close/>
                  <a:moveTo>
                    <a:pt x="3" y="135"/>
                  </a:moveTo>
                  <a:cubicBezTo>
                    <a:pt x="3" y="135"/>
                    <a:pt x="3" y="135"/>
                    <a:pt x="3" y="135"/>
                  </a:cubicBezTo>
                  <a:cubicBezTo>
                    <a:pt x="3" y="135"/>
                    <a:pt x="3" y="135"/>
                    <a:pt x="3" y="135"/>
                  </a:cubicBezTo>
                  <a:cubicBezTo>
                    <a:pt x="3" y="135"/>
                    <a:pt x="3" y="134"/>
                    <a:pt x="3" y="134"/>
                  </a:cubicBezTo>
                  <a:cubicBezTo>
                    <a:pt x="3" y="135"/>
                    <a:pt x="3" y="135"/>
                    <a:pt x="3" y="135"/>
                  </a:cubicBezTo>
                  <a:cubicBezTo>
                    <a:pt x="3" y="135"/>
                    <a:pt x="3" y="135"/>
                    <a:pt x="3" y="135"/>
                  </a:cubicBezTo>
                  <a:close/>
                  <a:moveTo>
                    <a:pt x="5" y="134"/>
                  </a:moveTo>
                  <a:cubicBezTo>
                    <a:pt x="5" y="135"/>
                    <a:pt x="6" y="135"/>
                    <a:pt x="6" y="135"/>
                  </a:cubicBezTo>
                  <a:cubicBezTo>
                    <a:pt x="6" y="135"/>
                    <a:pt x="6" y="135"/>
                    <a:pt x="6" y="135"/>
                  </a:cubicBezTo>
                  <a:cubicBezTo>
                    <a:pt x="6" y="135"/>
                    <a:pt x="5" y="135"/>
                    <a:pt x="5" y="135"/>
                  </a:cubicBezTo>
                  <a:cubicBezTo>
                    <a:pt x="5" y="135"/>
                    <a:pt x="4" y="135"/>
                    <a:pt x="4" y="136"/>
                  </a:cubicBezTo>
                  <a:cubicBezTo>
                    <a:pt x="4" y="136"/>
                    <a:pt x="4" y="137"/>
                    <a:pt x="4" y="137"/>
                  </a:cubicBezTo>
                  <a:cubicBezTo>
                    <a:pt x="4" y="138"/>
                    <a:pt x="5" y="139"/>
                    <a:pt x="5" y="139"/>
                  </a:cubicBezTo>
                  <a:cubicBezTo>
                    <a:pt x="6" y="139"/>
                    <a:pt x="6" y="140"/>
                    <a:pt x="6" y="141"/>
                  </a:cubicBezTo>
                  <a:cubicBezTo>
                    <a:pt x="6" y="141"/>
                    <a:pt x="6" y="141"/>
                    <a:pt x="5" y="141"/>
                  </a:cubicBezTo>
                  <a:cubicBezTo>
                    <a:pt x="5" y="141"/>
                    <a:pt x="5" y="142"/>
                    <a:pt x="5" y="142"/>
                  </a:cubicBezTo>
                  <a:cubicBezTo>
                    <a:pt x="5" y="143"/>
                    <a:pt x="5" y="143"/>
                    <a:pt x="6" y="143"/>
                  </a:cubicBezTo>
                  <a:cubicBezTo>
                    <a:pt x="7" y="144"/>
                    <a:pt x="7" y="144"/>
                    <a:pt x="8" y="144"/>
                  </a:cubicBezTo>
                  <a:cubicBezTo>
                    <a:pt x="8" y="143"/>
                    <a:pt x="8" y="143"/>
                    <a:pt x="9" y="142"/>
                  </a:cubicBezTo>
                  <a:cubicBezTo>
                    <a:pt x="9" y="142"/>
                    <a:pt x="10" y="142"/>
                    <a:pt x="10" y="142"/>
                  </a:cubicBezTo>
                  <a:cubicBezTo>
                    <a:pt x="9" y="141"/>
                    <a:pt x="9" y="141"/>
                    <a:pt x="9" y="141"/>
                  </a:cubicBezTo>
                  <a:cubicBezTo>
                    <a:pt x="8" y="141"/>
                    <a:pt x="8" y="142"/>
                    <a:pt x="8" y="142"/>
                  </a:cubicBezTo>
                  <a:cubicBezTo>
                    <a:pt x="8" y="142"/>
                    <a:pt x="8" y="142"/>
                    <a:pt x="8" y="142"/>
                  </a:cubicBezTo>
                  <a:cubicBezTo>
                    <a:pt x="7" y="142"/>
                    <a:pt x="7" y="142"/>
                    <a:pt x="7" y="141"/>
                  </a:cubicBezTo>
                  <a:cubicBezTo>
                    <a:pt x="7" y="141"/>
                    <a:pt x="7" y="141"/>
                    <a:pt x="7" y="140"/>
                  </a:cubicBezTo>
                  <a:cubicBezTo>
                    <a:pt x="8" y="140"/>
                    <a:pt x="8" y="140"/>
                    <a:pt x="8" y="140"/>
                  </a:cubicBezTo>
                  <a:cubicBezTo>
                    <a:pt x="7" y="139"/>
                    <a:pt x="7" y="139"/>
                    <a:pt x="7" y="139"/>
                  </a:cubicBezTo>
                  <a:cubicBezTo>
                    <a:pt x="6" y="139"/>
                    <a:pt x="6" y="138"/>
                    <a:pt x="6" y="138"/>
                  </a:cubicBezTo>
                  <a:cubicBezTo>
                    <a:pt x="6" y="137"/>
                    <a:pt x="7"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3"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4" y="131"/>
                  </a:lnTo>
                  <a:cubicBezTo>
                    <a:pt x="14" y="131"/>
                    <a:pt x="14" y="131"/>
                    <a:pt x="14" y="130"/>
                  </a:cubicBezTo>
                  <a:cubicBezTo>
                    <a:pt x="14" y="130"/>
                    <a:pt x="14" y="130"/>
                    <a:pt x="14" y="129"/>
                  </a:cubicBezTo>
                  <a:cubicBezTo>
                    <a:pt x="14" y="129"/>
                    <a:pt x="14" y="129"/>
                    <a:pt x="13" y="129"/>
                  </a:cubicBezTo>
                  <a:cubicBezTo>
                    <a:pt x="13" y="129"/>
                    <a:pt x="13" y="129"/>
                    <a:pt x="12" y="130"/>
                  </a:cubicBezTo>
                  <a:close/>
                  <a:moveTo>
                    <a:pt x="110" y="131"/>
                  </a:moveTo>
                  <a:cubicBezTo>
                    <a:pt x="111" y="131"/>
                    <a:pt x="111" y="131"/>
                    <a:pt x="112" y="131"/>
                  </a:cubicBezTo>
                  <a:cubicBezTo>
                    <a:pt x="112" y="130"/>
                    <a:pt x="112" y="130"/>
                    <a:pt x="112" y="129"/>
                  </a:cubicBezTo>
                  <a:cubicBezTo>
                    <a:pt x="111" y="129"/>
                    <a:pt x="110" y="129"/>
                    <a:pt x="110" y="129"/>
                  </a:cubicBezTo>
                  <a:cubicBezTo>
                    <a:pt x="110" y="130"/>
                    <a:pt x="109" y="131"/>
                    <a:pt x="110"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9" y="130"/>
                    <a:pt x="19" y="130"/>
                    <a:pt x="19" y="129"/>
                  </a:cubicBezTo>
                  <a:cubicBezTo>
                    <a:pt x="19" y="129"/>
                    <a:pt x="19" y="128"/>
                    <a:pt x="19"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5" y="126"/>
                  </a:moveTo>
                  <a:cubicBezTo>
                    <a:pt x="114" y="126"/>
                    <a:pt x="114" y="126"/>
                    <a:pt x="114" y="126"/>
                  </a:cubicBezTo>
                  <a:cubicBezTo>
                    <a:pt x="114" y="126"/>
                    <a:pt x="113" y="126"/>
                    <a:pt x="113" y="126"/>
                  </a:cubicBezTo>
                  <a:cubicBezTo>
                    <a:pt x="113" y="127"/>
                    <a:pt x="113" y="127"/>
                    <a:pt x="113" y="127"/>
                  </a:cubicBezTo>
                  <a:cubicBezTo>
                    <a:pt x="113" y="127"/>
                    <a:pt x="114" y="128"/>
                    <a:pt x="114" y="128"/>
                  </a:cubicBezTo>
                  <a:cubicBezTo>
                    <a:pt x="115" y="127"/>
                    <a:pt x="115" y="127"/>
                    <a:pt x="115" y="126"/>
                  </a:cubicBezTo>
                  <a:close/>
                  <a:moveTo>
                    <a:pt x="4" y="126"/>
                  </a:moveTo>
                  <a:cubicBezTo>
                    <a:pt x="4" y="125"/>
                    <a:pt x="4" y="125"/>
                    <a:pt x="4" y="125"/>
                  </a:cubicBezTo>
                  <a:cubicBezTo>
                    <a:pt x="4" y="124"/>
                    <a:pt x="4" y="124"/>
                    <a:pt x="3" y="124"/>
                  </a:cubicBezTo>
                  <a:cubicBezTo>
                    <a:pt x="3" y="124"/>
                    <a:pt x="3" y="125"/>
                    <a:pt x="3" y="125"/>
                  </a:cubicBezTo>
                  <a:cubicBezTo>
                    <a:pt x="3" y="126"/>
                    <a:pt x="3" y="126"/>
                    <a:pt x="4" y="126"/>
                  </a:cubicBezTo>
                  <a:close/>
                  <a:moveTo>
                    <a:pt x="107" y="125"/>
                  </a:moveTo>
                  <a:cubicBezTo>
                    <a:pt x="107" y="125"/>
                    <a:pt x="107" y="125"/>
                    <a:pt x="107" y="124"/>
                  </a:cubicBezTo>
                  <a:cubicBezTo>
                    <a:pt x="107" y="124"/>
                    <a:pt x="107" y="124"/>
                    <a:pt x="107" y="124"/>
                  </a:cubicBezTo>
                  <a:cubicBezTo>
                    <a:pt x="106" y="125"/>
                    <a:pt x="106" y="125"/>
                    <a:pt x="107" y="125"/>
                  </a:cubicBezTo>
                  <a:close/>
                  <a:moveTo>
                    <a:pt x="109" y="124"/>
                  </a:moveTo>
                  <a:cubicBezTo>
                    <a:pt x="109" y="123"/>
                    <a:pt x="109" y="123"/>
                    <a:pt x="109" y="123"/>
                  </a:cubicBezTo>
                  <a:cubicBezTo>
                    <a:pt x="108" y="123"/>
                    <a:pt x="108" y="123"/>
                    <a:pt x="108" y="123"/>
                  </a:cubicBezTo>
                  <a:cubicBezTo>
                    <a:pt x="108" y="123"/>
                    <a:pt x="108" y="124"/>
                    <a:pt x="108" y="124"/>
                  </a:cubicBezTo>
                  <a:cubicBezTo>
                    <a:pt x="108" y="124"/>
                    <a:pt x="109" y="124"/>
                    <a:pt x="109" y="124"/>
                  </a:cubicBezTo>
                  <a:close/>
                  <a:moveTo>
                    <a:pt x="3" y="122"/>
                  </a:moveTo>
                  <a:cubicBezTo>
                    <a:pt x="3" y="122"/>
                    <a:pt x="3" y="122"/>
                    <a:pt x="4" y="122"/>
                  </a:cubicBezTo>
                  <a:cubicBezTo>
                    <a:pt x="4" y="121"/>
                    <a:pt x="4" y="121"/>
                    <a:pt x="3" y="121"/>
                  </a:cubicBezTo>
                  <a:cubicBezTo>
                    <a:pt x="3" y="121"/>
                    <a:pt x="3" y="121"/>
                    <a:pt x="3" y="122"/>
                  </a:cubicBezTo>
                  <a:cubicBezTo>
                    <a:pt x="3" y="122"/>
                    <a:pt x="3" y="122"/>
                    <a:pt x="3" y="122"/>
                  </a:cubicBezTo>
                  <a:close/>
                  <a:moveTo>
                    <a:pt x="12" y="122"/>
                  </a:moveTo>
                  <a:cubicBezTo>
                    <a:pt x="12" y="122"/>
                    <a:pt x="12" y="122"/>
                    <a:pt x="12" y="122"/>
                  </a:cubicBezTo>
                  <a:cubicBezTo>
                    <a:pt x="12" y="122"/>
                    <a:pt x="12" y="122"/>
                    <a:pt x="13" y="122"/>
                  </a:cubicBezTo>
                  <a:cubicBezTo>
                    <a:pt x="13" y="122"/>
                    <a:pt x="13" y="122"/>
                    <a:pt x="13" y="122"/>
                  </a:cubicBezTo>
                  <a:cubicBezTo>
                    <a:pt x="13" y="121"/>
                    <a:pt x="13" y="121"/>
                    <a:pt x="13" y="120"/>
                  </a:cubicBezTo>
                  <a:cubicBezTo>
                    <a:pt x="13" y="121"/>
                    <a:pt x="13" y="121"/>
                    <a:pt x="12" y="121"/>
                  </a:cubicBezTo>
                  <a:cubicBezTo>
                    <a:pt x="12" y="121"/>
                    <a:pt x="12" y="121"/>
                    <a:pt x="12" y="122"/>
                  </a:cubicBezTo>
                  <a:close/>
                  <a:moveTo>
                    <a:pt x="15" y="121"/>
                  </a:moveTo>
                  <a:cubicBezTo>
                    <a:pt x="15" y="121"/>
                    <a:pt x="15" y="121"/>
                    <a:pt x="15" y="121"/>
                  </a:cubicBezTo>
                  <a:cubicBezTo>
                    <a:pt x="16" y="121"/>
                    <a:pt x="16" y="121"/>
                    <a:pt x="16" y="121"/>
                  </a:cubicBezTo>
                  <a:cubicBezTo>
                    <a:pt x="16" y="121"/>
                    <a:pt x="16" y="121"/>
                    <a:pt x="16" y="120"/>
                  </a:cubicBezTo>
                  <a:cubicBezTo>
                    <a:pt x="17" y="120"/>
                    <a:pt x="17" y="120"/>
                    <a:pt x="17" y="119"/>
                  </a:cubicBezTo>
                  <a:cubicBezTo>
                    <a:pt x="16" y="120"/>
                    <a:pt x="15" y="120"/>
                    <a:pt x="15" y="121"/>
                  </a:cubicBezTo>
                  <a:close/>
                  <a:moveTo>
                    <a:pt x="117" y="119"/>
                  </a:moveTo>
                  <a:cubicBezTo>
                    <a:pt x="117" y="119"/>
                    <a:pt x="117" y="119"/>
                    <a:pt x="117" y="120"/>
                  </a:cubicBezTo>
                  <a:cubicBezTo>
                    <a:pt x="117" y="120"/>
                    <a:pt x="117" y="120"/>
                    <a:pt x="118" y="120"/>
                  </a:cubicBezTo>
                  <a:cubicBezTo>
                    <a:pt x="118" y="120"/>
                    <a:pt x="118" y="119"/>
                    <a:pt x="118" y="119"/>
                  </a:cubicBezTo>
                  <a:cubicBezTo>
                    <a:pt x="118" y="118"/>
                    <a:pt x="117" y="118"/>
                    <a:pt x="117" y="119"/>
                  </a:cubicBezTo>
                  <a:close/>
                  <a:moveTo>
                    <a:pt x="9" y="118"/>
                  </a:moveTo>
                  <a:cubicBezTo>
                    <a:pt x="9" y="118"/>
                    <a:pt x="9"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1" y="120"/>
                    <a:pt x="11" y="120"/>
                  </a:cubicBezTo>
                  <a:cubicBezTo>
                    <a:pt x="11" y="120"/>
                    <a:pt x="11" y="120"/>
                    <a:pt x="11" y="119"/>
                  </a:cubicBezTo>
                  <a:cubicBezTo>
                    <a:pt x="12" y="119"/>
                    <a:pt x="12" y="119"/>
                    <a:pt x="12" y="119"/>
                  </a:cubicBezTo>
                  <a:cubicBezTo>
                    <a:pt x="12" y="119"/>
                    <a:pt x="13" y="119"/>
                    <a:pt x="13" y="119"/>
                  </a:cubicBezTo>
                  <a:cubicBezTo>
                    <a:pt x="13" y="119"/>
                    <a:pt x="12" y="119"/>
                    <a:pt x="12" y="119"/>
                  </a:cubicBezTo>
                  <a:cubicBezTo>
                    <a:pt x="12" y="118"/>
                    <a:pt x="12" y="118"/>
                    <a:pt x="12" y="118"/>
                  </a:cubicBezTo>
                  <a:cubicBezTo>
                    <a:pt x="11" y="118"/>
                    <a:pt x="11" y="119"/>
                    <a:pt x="11" y="119"/>
                  </a:cubicBezTo>
                  <a:cubicBezTo>
                    <a:pt x="11" y="119"/>
                    <a:pt x="11" y="119"/>
                    <a:pt x="11" y="119"/>
                  </a:cubicBezTo>
                  <a:cubicBezTo>
                    <a:pt x="10" y="119"/>
                    <a:pt x="10" y="119"/>
                    <a:pt x="10" y="119"/>
                  </a:cubicBezTo>
                  <a:cubicBezTo>
                    <a:pt x="10" y="118"/>
                    <a:pt x="10" y="118"/>
                    <a:pt x="9" y="118"/>
                  </a:cubicBezTo>
                  <a:close/>
                  <a:moveTo>
                    <a:pt x="6" y="118"/>
                  </a:moveTo>
                  <a:cubicBezTo>
                    <a:pt x="6" y="119"/>
                    <a:pt x="6" y="120"/>
                    <a:pt x="7" y="120"/>
                  </a:cubicBezTo>
                  <a:cubicBezTo>
                    <a:pt x="7" y="119"/>
                    <a:pt x="7" y="119"/>
                    <a:pt x="7" y="118"/>
                  </a:cubicBezTo>
                  <a:cubicBezTo>
                    <a:pt x="7" y="118"/>
                    <a:pt x="7" y="118"/>
                    <a:pt x="7" y="118"/>
                  </a:cubicBezTo>
                  <a:cubicBezTo>
                    <a:pt x="6" y="118"/>
                    <a:pt x="6" y="118"/>
                    <a:pt x="6" y="118"/>
                  </a:cubicBezTo>
                  <a:close/>
                  <a:moveTo>
                    <a:pt x="3" y="119"/>
                  </a:moveTo>
                  <a:cubicBezTo>
                    <a:pt x="3" y="119"/>
                    <a:pt x="3" y="118"/>
                    <a:pt x="3" y="118"/>
                  </a:cubicBezTo>
                  <a:cubicBezTo>
                    <a:pt x="3" y="118"/>
                    <a:pt x="2" y="118"/>
                    <a:pt x="2" y="118"/>
                  </a:cubicBezTo>
                  <a:cubicBezTo>
                    <a:pt x="2" y="118"/>
                    <a:pt x="2" y="118"/>
                    <a:pt x="2" y="118"/>
                  </a:cubicBezTo>
                  <a:cubicBezTo>
                    <a:pt x="2" y="118"/>
                    <a:pt x="2" y="118"/>
                    <a:pt x="2" y="118"/>
                  </a:cubicBezTo>
                  <a:cubicBezTo>
                    <a:pt x="2" y="119"/>
                    <a:pt x="2" y="119"/>
                    <a:pt x="3" y="119"/>
                  </a:cubicBezTo>
                  <a:close/>
                  <a:moveTo>
                    <a:pt x="125" y="120"/>
                  </a:moveTo>
                  <a:cubicBezTo>
                    <a:pt x="126" y="120"/>
                    <a:pt x="126" y="119"/>
                    <a:pt x="126" y="119"/>
                  </a:cubicBezTo>
                  <a:cubicBezTo>
                    <a:pt x="126" y="119"/>
                    <a:pt x="126" y="118"/>
                    <a:pt x="126" y="118"/>
                  </a:cubicBezTo>
                  <a:cubicBezTo>
                    <a:pt x="126" y="118"/>
                    <a:pt x="126" y="117"/>
                    <a:pt x="126" y="117"/>
                  </a:cubicBezTo>
                  <a:cubicBezTo>
                    <a:pt x="125" y="117"/>
                    <a:pt x="125" y="117"/>
                    <a:pt x="125" y="117"/>
                  </a:cubicBezTo>
                  <a:cubicBezTo>
                    <a:pt x="124" y="117"/>
                    <a:pt x="124" y="118"/>
                    <a:pt x="124" y="119"/>
                  </a:cubicBezTo>
                  <a:cubicBezTo>
                    <a:pt x="124" y="119"/>
                    <a:pt x="125" y="120"/>
                    <a:pt x="125" y="120"/>
                  </a:cubicBezTo>
                  <a:close/>
                  <a:moveTo>
                    <a:pt x="9" y="117"/>
                  </a:moveTo>
                  <a:cubicBezTo>
                    <a:pt x="10" y="118"/>
                    <a:pt x="10" y="117"/>
                    <a:pt x="11" y="117"/>
                  </a:cubicBezTo>
                  <a:cubicBezTo>
                    <a:pt x="11" y="117"/>
                    <a:pt x="11" y="116"/>
                    <a:pt x="11"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10" y="115"/>
                  </a:cubicBezTo>
                  <a:cubicBezTo>
                    <a:pt x="109" y="117"/>
                    <a:pt x="109" y="118"/>
                    <a:pt x="110" y="119"/>
                  </a:cubicBezTo>
                  <a:cubicBezTo>
                    <a:pt x="110" y="119"/>
                    <a:pt x="110" y="120"/>
                    <a:pt x="111" y="120"/>
                  </a:cubicBezTo>
                  <a:cubicBezTo>
                    <a:pt x="111" y="121"/>
                    <a:pt x="112" y="121"/>
                    <a:pt x="112" y="121"/>
                  </a:cubicBezTo>
                  <a:cubicBezTo>
                    <a:pt x="112" y="121"/>
                    <a:pt x="113" y="121"/>
                    <a:pt x="113" y="121"/>
                  </a:cubicBezTo>
                  <a:cubicBezTo>
                    <a:pt x="114" y="120"/>
                    <a:pt x="114" y="120"/>
                    <a:pt x="115" y="120"/>
                  </a:cubicBezTo>
                  <a:cubicBezTo>
                    <a:pt x="115" y="120"/>
                    <a:pt x="116" y="119"/>
                    <a:pt x="116" y="118"/>
                  </a:cubicBezTo>
                  <a:cubicBezTo>
                    <a:pt x="116" y="118"/>
                    <a:pt x="116" y="118"/>
                    <a:pt x="116" y="118"/>
                  </a:cubicBezTo>
                  <a:cubicBezTo>
                    <a:pt x="116" y="117"/>
                    <a:pt x="115" y="117"/>
                    <a:pt x="115" y="117"/>
                  </a:cubicBezTo>
                  <a:cubicBezTo>
                    <a:pt x="115" y="116"/>
                    <a:pt x="115" y="115"/>
                    <a:pt x="115" y="115"/>
                  </a:cubicBezTo>
                  <a:cubicBezTo>
                    <a:pt x="115" y="114"/>
                    <a:pt x="114" y="114"/>
                    <a:pt x="114" y="114"/>
                  </a:cubicBezTo>
                  <a:cubicBezTo>
                    <a:pt x="113" y="114"/>
                    <a:pt x="113" y="114"/>
                    <a:pt x="112" y="114"/>
                  </a:cubicBezTo>
                  <a:cubicBezTo>
                    <a:pt x="112" y="113"/>
                    <a:pt x="112" y="113"/>
                    <a:pt x="111" y="113"/>
                  </a:cubicBezTo>
                  <a:close/>
                  <a:moveTo>
                    <a:pt x="18" y="115"/>
                  </a:moveTo>
                  <a:cubicBezTo>
                    <a:pt x="18" y="115"/>
                    <a:pt x="18" y="115"/>
                    <a:pt x="18" y="115"/>
                  </a:cubicBezTo>
                  <a:cubicBezTo>
                    <a:pt x="19" y="116"/>
                    <a:pt x="19" y="116"/>
                    <a:pt x="19" y="117"/>
                  </a:cubicBezTo>
                  <a:cubicBezTo>
                    <a:pt x="19" y="117"/>
                    <a:pt x="18" y="117"/>
                    <a:pt x="18" y="117"/>
                  </a:cubicBezTo>
                  <a:cubicBezTo>
                    <a:pt x="18" y="117"/>
                    <a:pt x="18" y="117"/>
                    <a:pt x="18" y="118"/>
                  </a:cubicBezTo>
                  <a:cubicBezTo>
                    <a:pt x="19" y="118"/>
                    <a:pt x="19" y="117"/>
                    <a:pt x="19" y="117"/>
                  </a:cubicBezTo>
                  <a:cubicBezTo>
                    <a:pt x="19" y="117"/>
                    <a:pt x="19" y="116"/>
                    <a:pt x="20" y="116"/>
                  </a:cubicBezTo>
                  <a:cubicBezTo>
                    <a:pt x="20" y="115"/>
                    <a:pt x="20" y="115"/>
                    <a:pt x="20" y="115"/>
                  </a:cubicBezTo>
                  <a:cubicBezTo>
                    <a:pt x="21" y="114"/>
                    <a:pt x="21" y="114"/>
                    <a:pt x="21" y="113"/>
                  </a:cubicBezTo>
                  <a:cubicBezTo>
                    <a:pt x="20" y="113"/>
                    <a:pt x="20" y="113"/>
                    <a:pt x="19" y="113"/>
                  </a:cubicBezTo>
                  <a:cubicBezTo>
                    <a:pt x="19" y="114"/>
                    <a:pt x="18" y="114"/>
                    <a:pt x="18" y="115"/>
                  </a:cubicBezTo>
                  <a:close/>
                  <a:moveTo>
                    <a:pt x="119" y="112"/>
                  </a:moveTo>
                  <a:cubicBezTo>
                    <a:pt x="120" y="112"/>
                    <a:pt x="120" y="112"/>
                    <a:pt x="120" y="112"/>
                  </a:cubicBezTo>
                  <a:cubicBezTo>
                    <a:pt x="120" y="111"/>
                    <a:pt x="120" y="111"/>
                    <a:pt x="120" y="110"/>
                  </a:cubicBezTo>
                  <a:cubicBezTo>
                    <a:pt x="120" y="110"/>
                    <a:pt x="120" y="110"/>
                    <a:pt x="119" y="110"/>
                  </a:cubicBezTo>
                  <a:cubicBezTo>
                    <a:pt x="119" y="110"/>
                    <a:pt x="119" y="110"/>
                    <a:pt x="119" y="111"/>
                  </a:cubicBezTo>
                  <a:cubicBezTo>
                    <a:pt x="119" y="111"/>
                    <a:pt x="119" y="111"/>
                    <a:pt x="119" y="112"/>
                  </a:cubicBezTo>
                  <a:close/>
                  <a:moveTo>
                    <a:pt x="4" y="110"/>
                  </a:moveTo>
                  <a:cubicBezTo>
                    <a:pt x="5" y="110"/>
                    <a:pt x="5" y="110"/>
                    <a:pt x="5" y="110"/>
                  </a:cubicBezTo>
                  <a:cubicBezTo>
                    <a:pt x="5" y="109"/>
                    <a:pt x="5" y="109"/>
                    <a:pt x="5"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4" y="108"/>
                    <a:pt x="124" y="108"/>
                  </a:cubicBezTo>
                  <a:cubicBezTo>
                    <a:pt x="124" y="108"/>
                    <a:pt x="125" y="108"/>
                    <a:pt x="125" y="107"/>
                  </a:cubicBezTo>
                  <a:close/>
                  <a:moveTo>
                    <a:pt x="100" y="102"/>
                  </a:moveTo>
                  <a:cubicBezTo>
                    <a:pt x="100" y="102"/>
                    <a:pt x="100" y="102"/>
                    <a:pt x="100" y="102"/>
                  </a:cubicBezTo>
                  <a:cubicBezTo>
                    <a:pt x="100"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lose/>
                  <a:moveTo>
                    <a:pt x="3" y="102"/>
                  </a:moveTo>
                  <a:cubicBezTo>
                    <a:pt x="3" y="102"/>
                    <a:pt x="3" y="101"/>
                    <a:pt x="4" y="101"/>
                  </a:cubicBezTo>
                  <a:cubicBezTo>
                    <a:pt x="4" y="100"/>
                    <a:pt x="4" y="100"/>
                    <a:pt x="3" y="100"/>
                  </a:cubicBezTo>
                  <a:cubicBezTo>
                    <a:pt x="2" y="100"/>
                    <a:pt x="2" y="100"/>
                    <a:pt x="2" y="100"/>
                  </a:cubicBezTo>
                  <a:cubicBezTo>
                    <a:pt x="2" y="101"/>
                    <a:pt x="2" y="102"/>
                    <a:pt x="3" y="102"/>
                  </a:cubicBezTo>
                  <a:close/>
                  <a:moveTo>
                    <a:pt x="100" y="97"/>
                  </a:moveTo>
                  <a:cubicBezTo>
                    <a:pt x="100" y="97"/>
                    <a:pt x="101" y="97"/>
                    <a:pt x="101" y="97"/>
                  </a:cubicBezTo>
                  <a:cubicBezTo>
                    <a:pt x="100" y="96"/>
                    <a:pt x="100" y="96"/>
                    <a:pt x="100" y="97"/>
                  </a:cubicBezTo>
                  <a:cubicBezTo>
                    <a:pt x="100" y="97"/>
                    <a:pt x="100" y="97"/>
                    <a:pt x="100" y="97"/>
                  </a:cubicBezTo>
                  <a:close/>
                  <a:moveTo>
                    <a:pt x="102" y="95"/>
                  </a:moveTo>
                  <a:cubicBezTo>
                    <a:pt x="102" y="95"/>
                    <a:pt x="103" y="95"/>
                    <a:pt x="103" y="95"/>
                  </a:cubicBezTo>
                  <a:cubicBezTo>
                    <a:pt x="103" y="95"/>
                    <a:pt x="103" y="94"/>
                    <a:pt x="103" y="94"/>
                  </a:cubicBezTo>
                  <a:cubicBezTo>
                    <a:pt x="102" y="94"/>
                    <a:pt x="102" y="95"/>
                    <a:pt x="102" y="95"/>
                  </a:cubicBezTo>
                  <a:close/>
                  <a:moveTo>
                    <a:pt x="105" y="91"/>
                  </a:moveTo>
                  <a:cubicBezTo>
                    <a:pt x="105" y="91"/>
                    <a:pt x="105" y="91"/>
                    <a:pt x="105" y="91"/>
                  </a:cubicBezTo>
                  <a:cubicBezTo>
                    <a:pt x="105" y="91"/>
                    <a:pt x="105" y="91"/>
                    <a:pt x="105" y="91"/>
                  </a:cubicBezTo>
                  <a:close/>
                  <a:moveTo>
                    <a:pt x="33" y="89"/>
                  </a:moveTo>
                  <a:cubicBezTo>
                    <a:pt x="33" y="89"/>
                    <a:pt x="34" y="89"/>
                    <a:pt x="34" y="89"/>
                  </a:cubicBezTo>
                  <a:cubicBezTo>
                    <a:pt x="35" y="89"/>
                    <a:pt x="35" y="88"/>
                    <a:pt x="34" y="87"/>
                  </a:cubicBezTo>
                  <a:cubicBezTo>
                    <a:pt x="34" y="87"/>
                    <a:pt x="33" y="87"/>
                    <a:pt x="33" y="87"/>
                  </a:cubicBezTo>
                  <a:cubicBezTo>
                    <a:pt x="33" y="88"/>
                    <a:pt x="32" y="88"/>
                    <a:pt x="33" y="89"/>
                  </a:cubicBezTo>
                  <a:close/>
                  <a:moveTo>
                    <a:pt x="40" y="88"/>
                  </a:moveTo>
                  <a:cubicBezTo>
                    <a:pt x="41" y="88"/>
                    <a:pt x="41" y="88"/>
                    <a:pt x="41" y="88"/>
                  </a:cubicBezTo>
                  <a:cubicBezTo>
                    <a:pt x="42" y="87"/>
                    <a:pt x="41" y="87"/>
                    <a:pt x="41" y="86"/>
                  </a:cubicBezTo>
                  <a:cubicBezTo>
                    <a:pt x="41" y="86"/>
                    <a:pt x="40" y="86"/>
                    <a:pt x="40" y="87"/>
                  </a:cubicBezTo>
                  <a:cubicBezTo>
                    <a:pt x="40" y="87"/>
                    <a:pt x="40" y="88"/>
                    <a:pt x="40" y="88"/>
                  </a:cubicBezTo>
                  <a:close/>
                  <a:moveTo>
                    <a:pt x="49" y="86"/>
                  </a:moveTo>
                  <a:cubicBezTo>
                    <a:pt x="49" y="86"/>
                    <a:pt x="50" y="86"/>
                    <a:pt x="50" y="85"/>
                  </a:cubicBezTo>
                  <a:cubicBezTo>
                    <a:pt x="49" y="85"/>
                    <a:pt x="49" y="85"/>
                    <a:pt x="49" y="85"/>
                  </a:cubicBezTo>
                  <a:cubicBezTo>
                    <a:pt x="49" y="86"/>
                    <a:pt x="49" y="86"/>
                    <a:pt x="49" y="86"/>
                  </a:cubicBezTo>
                  <a:close/>
                  <a:moveTo>
                    <a:pt x="14" y="86"/>
                  </a:moveTo>
                  <a:cubicBezTo>
                    <a:pt x="14" y="86"/>
                    <a:pt x="14" y="86"/>
                    <a:pt x="15" y="86"/>
                  </a:cubicBezTo>
                  <a:cubicBezTo>
                    <a:pt x="15" y="85"/>
                    <a:pt x="15" y="85"/>
                    <a:pt x="14" y="84"/>
                  </a:cubicBezTo>
                  <a:cubicBezTo>
                    <a:pt x="14" y="84"/>
                    <a:pt x="13" y="84"/>
                    <a:pt x="13" y="85"/>
                  </a:cubicBezTo>
                  <a:cubicBezTo>
                    <a:pt x="13" y="86"/>
                    <a:pt x="13" y="86"/>
                    <a:pt x="14" y="86"/>
                  </a:cubicBezTo>
                  <a:close/>
                  <a:moveTo>
                    <a:pt x="75" y="85"/>
                  </a:moveTo>
                  <a:cubicBezTo>
                    <a:pt x="75" y="85"/>
                    <a:pt x="76" y="85"/>
                    <a:pt x="75" y="84"/>
                  </a:cubicBezTo>
                  <a:cubicBezTo>
                    <a:pt x="75" y="84"/>
                    <a:pt x="75" y="83"/>
                    <a:pt x="74" y="83"/>
                  </a:cubicBezTo>
                  <a:cubicBezTo>
                    <a:pt x="74" y="84"/>
                    <a:pt x="73" y="84"/>
                    <a:pt x="74" y="85"/>
                  </a:cubicBezTo>
                  <a:cubicBezTo>
                    <a:pt x="74" y="85"/>
                    <a:pt x="74" y="86"/>
                    <a:pt x="75" y="85"/>
                  </a:cubicBezTo>
                  <a:close/>
                  <a:moveTo>
                    <a:pt x="82" y="82"/>
                  </a:moveTo>
                  <a:cubicBezTo>
                    <a:pt x="82" y="82"/>
                    <a:pt x="81" y="83"/>
                    <a:pt x="81" y="83"/>
                  </a:cubicBezTo>
                  <a:cubicBezTo>
                    <a:pt x="81" y="83"/>
                    <a:pt x="81" y="83"/>
                    <a:pt x="81" y="84"/>
                  </a:cubicBezTo>
                  <a:cubicBezTo>
                    <a:pt x="81" y="84"/>
                    <a:pt x="81" y="84"/>
                    <a:pt x="82" y="84"/>
                  </a:cubicBezTo>
                  <a:cubicBezTo>
                    <a:pt x="82" y="84"/>
                    <a:pt x="82" y="84"/>
                    <a:pt x="82" y="84"/>
                  </a:cubicBezTo>
                  <a:cubicBezTo>
                    <a:pt x="83" y="83"/>
                    <a:pt x="82" y="83"/>
                    <a:pt x="82" y="82"/>
                  </a:cubicBezTo>
                  <a:close/>
                  <a:moveTo>
                    <a:pt x="23" y="84"/>
                  </a:moveTo>
                  <a:cubicBezTo>
                    <a:pt x="23" y="84"/>
                    <a:pt x="24" y="84"/>
                    <a:pt x="24" y="84"/>
                  </a:cubicBezTo>
                  <a:cubicBezTo>
                    <a:pt x="25" y="84"/>
                    <a:pt x="25" y="83"/>
                    <a:pt x="24" y="83"/>
                  </a:cubicBezTo>
                  <a:cubicBezTo>
                    <a:pt x="24" y="83"/>
                    <a:pt x="24" y="82"/>
                    <a:pt x="24" y="82"/>
                  </a:cubicBezTo>
                  <a:cubicBezTo>
                    <a:pt x="23" y="82"/>
                    <a:pt x="23" y="82"/>
                    <a:pt x="23" y="82"/>
                  </a:cubicBezTo>
                  <a:cubicBezTo>
                    <a:pt x="23" y="83"/>
                    <a:pt x="23" y="83"/>
                    <a:pt x="23" y="84"/>
                  </a:cubicBezTo>
                  <a:close/>
                  <a:moveTo>
                    <a:pt x="90" y="82"/>
                  </a:moveTo>
                  <a:cubicBezTo>
                    <a:pt x="90" y="82"/>
                    <a:pt x="90" y="82"/>
                    <a:pt x="90" y="82"/>
                  </a:cubicBezTo>
                  <a:cubicBezTo>
                    <a:pt x="90" y="82"/>
                    <a:pt x="90" y="81"/>
                    <a:pt x="90" y="81"/>
                  </a:cubicBezTo>
                  <a:cubicBezTo>
                    <a:pt x="90" y="81"/>
                    <a:pt x="90" y="81"/>
                    <a:pt x="89" y="81"/>
                  </a:cubicBezTo>
                  <a:cubicBezTo>
                    <a:pt x="89" y="82"/>
                    <a:pt x="89" y="82"/>
                    <a:pt x="90" y="82"/>
                  </a:cubicBezTo>
                  <a:close/>
                  <a:moveTo>
                    <a:pt x="4" y="79"/>
                  </a:moveTo>
                  <a:cubicBezTo>
                    <a:pt x="4" y="79"/>
                    <a:pt x="4" y="79"/>
                    <a:pt x="4" y="80"/>
                  </a:cubicBezTo>
                  <a:cubicBezTo>
                    <a:pt x="5" y="80"/>
                    <a:pt x="5" y="80"/>
                    <a:pt x="5" y="80"/>
                  </a:cubicBezTo>
                  <a:cubicBezTo>
                    <a:pt x="5" y="80"/>
                    <a:pt x="5" y="80"/>
                    <a:pt x="6" y="80"/>
                  </a:cubicBezTo>
                  <a:cubicBezTo>
                    <a:pt x="6" y="80"/>
                    <a:pt x="6" y="79"/>
                    <a:pt x="6" y="79"/>
                  </a:cubicBezTo>
                  <a:cubicBezTo>
                    <a:pt x="6" y="79"/>
                    <a:pt x="5" y="79"/>
                    <a:pt x="5" y="79"/>
                  </a:cubicBezTo>
                  <a:cubicBezTo>
                    <a:pt x="5" y="79"/>
                    <a:pt x="5" y="79"/>
                    <a:pt x="4" y="79"/>
                  </a:cubicBezTo>
                  <a:close/>
                  <a:moveTo>
                    <a:pt x="44" y="78"/>
                  </a:moveTo>
                  <a:cubicBezTo>
                    <a:pt x="44" y="78"/>
                    <a:pt x="45" y="78"/>
                    <a:pt x="45" y="77"/>
                  </a:cubicBezTo>
                  <a:cubicBezTo>
                    <a:pt x="46" y="77"/>
                    <a:pt x="45" y="76"/>
                    <a:pt x="45" y="76"/>
                  </a:cubicBezTo>
                  <a:cubicBezTo>
                    <a:pt x="44" y="76"/>
                    <a:pt x="44" y="77"/>
                    <a:pt x="44" y="78"/>
                  </a:cubicBezTo>
                  <a:close/>
                  <a:moveTo>
                    <a:pt x="90" y="73"/>
                  </a:moveTo>
                  <a:cubicBezTo>
                    <a:pt x="90" y="73"/>
                    <a:pt x="90" y="74"/>
                    <a:pt x="90" y="74"/>
                  </a:cubicBezTo>
                  <a:cubicBezTo>
                    <a:pt x="90" y="75"/>
                    <a:pt x="90" y="75"/>
                    <a:pt x="90" y="75"/>
                  </a:cubicBezTo>
                  <a:cubicBezTo>
                    <a:pt x="91" y="75"/>
                    <a:pt x="91" y="75"/>
                    <a:pt x="91" y="75"/>
                  </a:cubicBezTo>
                  <a:cubicBezTo>
                    <a:pt x="91" y="74"/>
                    <a:pt x="91" y="74"/>
                    <a:pt x="91" y="74"/>
                  </a:cubicBezTo>
                  <a:cubicBezTo>
                    <a:pt x="91" y="73"/>
                    <a:pt x="90" y="73"/>
                    <a:pt x="90" y="73"/>
                  </a:cubicBezTo>
                  <a:close/>
                  <a:moveTo>
                    <a:pt x="85" y="74"/>
                  </a:moveTo>
                  <a:cubicBezTo>
                    <a:pt x="86" y="74"/>
                    <a:pt x="86" y="73"/>
                    <a:pt x="86" y="73"/>
                  </a:cubicBezTo>
                  <a:cubicBezTo>
                    <a:pt x="86" y="73"/>
                    <a:pt x="86" y="72"/>
                    <a:pt x="86" y="72"/>
                  </a:cubicBezTo>
                  <a:cubicBezTo>
                    <a:pt x="86" y="72"/>
                    <a:pt x="86" y="72"/>
                    <a:pt x="86" y="72"/>
                  </a:cubicBezTo>
                  <a:cubicBezTo>
                    <a:pt x="85" y="73"/>
                    <a:pt x="85" y="73"/>
                    <a:pt x="85" y="73"/>
                  </a:cubicBezTo>
                  <a:cubicBezTo>
                    <a:pt x="85" y="73"/>
                    <a:pt x="85" y="74"/>
                    <a:pt x="85" y="74"/>
                  </a:cubicBezTo>
                  <a:close/>
                  <a:moveTo>
                    <a:pt x="8" y="74"/>
                  </a:moveTo>
                  <a:cubicBezTo>
                    <a:pt x="8" y="74"/>
                    <a:pt x="9" y="74"/>
                    <a:pt x="9" y="74"/>
                  </a:cubicBezTo>
                  <a:cubicBezTo>
                    <a:pt x="9" y="74"/>
                    <a:pt x="9" y="73"/>
                    <a:pt x="9" y="73"/>
                  </a:cubicBezTo>
                  <a:cubicBezTo>
                    <a:pt x="9" y="72"/>
                    <a:pt x="8" y="72"/>
                    <a:pt x="8" y="73"/>
                  </a:cubicBezTo>
                  <a:cubicBezTo>
                    <a:pt x="7" y="73"/>
                    <a:pt x="7" y="74"/>
                    <a:pt x="8" y="74"/>
                  </a:cubicBezTo>
                  <a:close/>
                  <a:moveTo>
                    <a:pt x="29" y="69"/>
                  </a:moveTo>
                  <a:cubicBezTo>
                    <a:pt x="29" y="70"/>
                    <a:pt x="29" y="70"/>
                    <a:pt x="30" y="71"/>
                  </a:cubicBezTo>
                  <a:cubicBezTo>
                    <a:pt x="30" y="71"/>
                    <a:pt x="31" y="71"/>
                    <a:pt x="31" y="70"/>
                  </a:cubicBezTo>
                  <a:cubicBezTo>
                    <a:pt x="31" y="70"/>
                    <a:pt x="31" y="69"/>
                    <a:pt x="31" y="69"/>
                  </a:cubicBezTo>
                  <a:cubicBezTo>
                    <a:pt x="30" y="68"/>
                    <a:pt x="30" y="68"/>
                    <a:pt x="29" y="69"/>
                  </a:cubicBezTo>
                  <a:close/>
                  <a:moveTo>
                    <a:pt x="14" y="69"/>
                  </a:moveTo>
                  <a:cubicBezTo>
                    <a:pt x="14" y="69"/>
                    <a:pt x="13" y="70"/>
                    <a:pt x="13" y="70"/>
                  </a:cubicBezTo>
                  <a:cubicBezTo>
                    <a:pt x="13" y="70"/>
                    <a:pt x="13" y="71"/>
                    <a:pt x="13" y="71"/>
                  </a:cubicBezTo>
                  <a:cubicBezTo>
                    <a:pt x="13" y="71"/>
                    <a:pt x="13" y="72"/>
                    <a:pt x="13" y="72"/>
                  </a:cubicBezTo>
                  <a:cubicBezTo>
                    <a:pt x="14" y="73"/>
                    <a:pt x="14" y="73"/>
                    <a:pt x="14" y="74"/>
                  </a:cubicBezTo>
                  <a:cubicBezTo>
                    <a:pt x="14" y="74"/>
                    <a:pt x="15" y="75"/>
                    <a:pt x="15" y="75"/>
                  </a:cubicBezTo>
                  <a:cubicBezTo>
                    <a:pt x="15" y="76"/>
                    <a:pt x="16" y="76"/>
                    <a:pt x="16" y="76"/>
                  </a:cubicBezTo>
                  <a:cubicBezTo>
                    <a:pt x="17" y="76"/>
                    <a:pt x="17" y="76"/>
                    <a:pt x="17" y="76"/>
                  </a:cubicBezTo>
                  <a:cubicBezTo>
                    <a:pt x="17" y="75"/>
                    <a:pt x="18" y="75"/>
                    <a:pt x="18" y="75"/>
                  </a:cubicBezTo>
                  <a:cubicBezTo>
                    <a:pt x="18" y="74"/>
                    <a:pt x="18" y="74"/>
                    <a:pt x="18" y="73"/>
                  </a:cubicBezTo>
                  <a:cubicBezTo>
                    <a:pt x="19" y="73"/>
                    <a:pt x="19" y="73"/>
                    <a:pt x="19" y="72"/>
                  </a:cubicBezTo>
                  <a:cubicBezTo>
                    <a:pt x="19" y="72"/>
                    <a:pt x="19" y="71"/>
                    <a:pt x="19" y="71"/>
                  </a:cubicBezTo>
                  <a:cubicBezTo>
                    <a:pt x="18" y="70"/>
                    <a:pt x="18" y="70"/>
                    <a:pt x="18" y="69"/>
                  </a:cubicBezTo>
                  <a:cubicBezTo>
                    <a:pt x="17" y="69"/>
                    <a:pt x="16" y="69"/>
                    <a:pt x="16" y="69"/>
                  </a:cubicBezTo>
                  <a:cubicBezTo>
                    <a:pt x="15" y="68"/>
                    <a:pt x="14" y="69"/>
                    <a:pt x="14" y="69"/>
                  </a:cubicBezTo>
                  <a:close/>
                  <a:moveTo>
                    <a:pt x="41" y="68"/>
                  </a:moveTo>
                  <a:cubicBezTo>
                    <a:pt x="41" y="69"/>
                    <a:pt x="42" y="69"/>
                    <a:pt x="42" y="70"/>
                  </a:cubicBezTo>
                  <a:cubicBezTo>
                    <a:pt x="41" y="71"/>
                    <a:pt x="42" y="71"/>
                    <a:pt x="42" y="72"/>
                  </a:cubicBezTo>
                  <a:cubicBezTo>
                    <a:pt x="42" y="72"/>
                    <a:pt x="43" y="72"/>
                    <a:pt x="43" y="71"/>
                  </a:cubicBezTo>
                  <a:cubicBezTo>
                    <a:pt x="43" y="71"/>
                    <a:pt x="43" y="71"/>
                    <a:pt x="44" y="70"/>
                  </a:cubicBezTo>
                  <a:cubicBezTo>
                    <a:pt x="44" y="71"/>
                    <a:pt x="44" y="71"/>
                    <a:pt x="44" y="72"/>
                  </a:cubicBezTo>
                  <a:cubicBezTo>
                    <a:pt x="44" y="72"/>
                    <a:pt x="44" y="72"/>
                    <a:pt x="44" y="73"/>
                  </a:cubicBezTo>
                  <a:cubicBezTo>
                    <a:pt x="45" y="73"/>
                    <a:pt x="45" y="73"/>
                    <a:pt x="46" y="73"/>
                  </a:cubicBezTo>
                  <a:cubicBezTo>
                    <a:pt x="46" y="73"/>
                    <a:pt x="46" y="72"/>
                    <a:pt x="46" y="72"/>
                  </a:cubicBezTo>
                  <a:cubicBezTo>
                    <a:pt x="46" y="72"/>
                    <a:pt x="46" y="71"/>
                    <a:pt x="45" y="71"/>
                  </a:cubicBezTo>
                  <a:cubicBezTo>
                    <a:pt x="45" y="71"/>
                    <a:pt x="45" y="71"/>
                    <a:pt x="44" y="71"/>
                  </a:cubicBezTo>
                  <a:cubicBezTo>
                    <a:pt x="43" y="70"/>
                    <a:pt x="43" y="69"/>
                    <a:pt x="42" y="67"/>
                  </a:cubicBezTo>
                  <a:cubicBezTo>
                    <a:pt x="41" y="67"/>
                    <a:pt x="41" y="68"/>
                    <a:pt x="41" y="68"/>
                  </a:cubicBezTo>
                  <a:close/>
                  <a:moveTo>
                    <a:pt x="29" y="66"/>
                  </a:moveTo>
                  <a:cubicBezTo>
                    <a:pt x="28" y="66"/>
                    <a:pt x="28" y="66"/>
                    <a:pt x="27" y="66"/>
                  </a:cubicBezTo>
                  <a:cubicBezTo>
                    <a:pt x="27" y="66"/>
                    <a:pt x="27" y="66"/>
                    <a:pt x="27" y="67"/>
                  </a:cubicBezTo>
                  <a:cubicBezTo>
                    <a:pt x="27" y="67"/>
                    <a:pt x="27" y="67"/>
                    <a:pt x="27" y="67"/>
                  </a:cubicBezTo>
                  <a:cubicBezTo>
                    <a:pt x="28" y="67"/>
                    <a:pt x="28" y="67"/>
                    <a:pt x="28" y="67"/>
                  </a:cubicBezTo>
                  <a:cubicBezTo>
                    <a:pt x="28" y="67"/>
                    <a:pt x="29" y="67"/>
                    <a:pt x="29" y="66"/>
                  </a:cubicBezTo>
                  <a:close/>
                  <a:moveTo>
                    <a:pt x="84" y="66"/>
                  </a:moveTo>
                  <a:cubicBezTo>
                    <a:pt x="83" y="65"/>
                    <a:pt x="83" y="64"/>
                    <a:pt x="83" y="64"/>
                  </a:cubicBezTo>
                  <a:cubicBezTo>
                    <a:pt x="83" y="63"/>
                    <a:pt x="82" y="63"/>
                    <a:pt x="82" y="64"/>
                  </a:cubicBezTo>
                  <a:cubicBezTo>
                    <a:pt x="82" y="65"/>
                    <a:pt x="82" y="65"/>
                    <a:pt x="82" y="65"/>
                  </a:cubicBezTo>
                  <a:cubicBezTo>
                    <a:pt x="82" y="65"/>
                    <a:pt x="82" y="66"/>
                    <a:pt x="83" y="66"/>
                  </a:cubicBezTo>
                  <a:cubicBezTo>
                    <a:pt x="83" y="66"/>
                    <a:pt x="83" y="67"/>
                    <a:pt x="82" y="67"/>
                  </a:cubicBezTo>
                  <a:cubicBezTo>
                    <a:pt x="82" y="68"/>
                    <a:pt x="82" y="68"/>
                    <a:pt x="83" y="68"/>
                  </a:cubicBezTo>
                  <a:cubicBezTo>
                    <a:pt x="83" y="68"/>
                    <a:pt x="84" y="68"/>
                    <a:pt x="84" y="67"/>
                  </a:cubicBezTo>
                  <a:cubicBezTo>
                    <a:pt x="84" y="67"/>
                    <a:pt x="84" y="67"/>
                    <a:pt x="85" y="67"/>
                  </a:cubicBezTo>
                  <a:cubicBezTo>
                    <a:pt x="85" y="67"/>
                    <a:pt x="85" y="67"/>
                    <a:pt x="85" y="68"/>
                  </a:cubicBezTo>
                  <a:cubicBezTo>
                    <a:pt x="85" y="68"/>
                    <a:pt x="85" y="69"/>
                    <a:pt x="85" y="69"/>
                  </a:cubicBezTo>
                  <a:cubicBezTo>
                    <a:pt x="86" y="69"/>
                    <a:pt x="86" y="69"/>
                    <a:pt x="86" y="69"/>
                  </a:cubicBezTo>
                  <a:cubicBezTo>
                    <a:pt x="87" y="69"/>
                    <a:pt x="87" y="69"/>
                    <a:pt x="87" y="68"/>
                  </a:cubicBezTo>
                  <a:cubicBezTo>
                    <a:pt x="87" y="68"/>
                    <a:pt x="87" y="67"/>
                    <a:pt x="87" y="67"/>
                  </a:cubicBezTo>
                  <a:cubicBezTo>
                    <a:pt x="86" y="67"/>
                    <a:pt x="85" y="67"/>
                    <a:pt x="85" y="67"/>
                  </a:cubicBezTo>
                  <a:cubicBezTo>
                    <a:pt x="85" y="66"/>
                    <a:pt x="85" y="66"/>
                    <a:pt x="85" y="66"/>
                  </a:cubicBezTo>
                  <a:cubicBezTo>
                    <a:pt x="84" y="66"/>
                    <a:pt x="84" y="66"/>
                    <a:pt x="84" y="66"/>
                  </a:cubicBezTo>
                  <a:close/>
                  <a:moveTo>
                    <a:pt x="114" y="63"/>
                  </a:moveTo>
                  <a:cubicBezTo>
                    <a:pt x="113" y="63"/>
                    <a:pt x="113" y="63"/>
                    <a:pt x="114" y="64"/>
                  </a:cubicBezTo>
                  <a:cubicBezTo>
                    <a:pt x="114" y="64"/>
                    <a:pt x="114" y="64"/>
                    <a:pt x="115" y="64"/>
                  </a:cubicBezTo>
                  <a:cubicBezTo>
                    <a:pt x="115" y="64"/>
                    <a:pt x="115" y="64"/>
                    <a:pt x="115" y="63"/>
                  </a:cubicBezTo>
                  <a:cubicBezTo>
                    <a:pt x="114" y="63"/>
                    <a:pt x="114" y="63"/>
                    <a:pt x="114" y="63"/>
                  </a:cubicBezTo>
                  <a:close/>
                  <a:moveTo>
                    <a:pt x="18" y="60"/>
                  </a:moveTo>
                  <a:cubicBezTo>
                    <a:pt x="18" y="60"/>
                    <a:pt x="18" y="60"/>
                    <a:pt x="19" y="60"/>
                  </a:cubicBezTo>
                  <a:cubicBezTo>
                    <a:pt x="19" y="60"/>
                    <a:pt x="19" y="60"/>
                    <a:pt x="20" y="60"/>
                  </a:cubicBezTo>
                  <a:cubicBezTo>
                    <a:pt x="20" y="60"/>
                    <a:pt x="20" y="59"/>
                    <a:pt x="20" y="59"/>
                  </a:cubicBezTo>
                  <a:cubicBezTo>
                    <a:pt x="20" y="59"/>
                    <a:pt x="20" y="58"/>
                    <a:pt x="20" y="58"/>
                  </a:cubicBezTo>
                  <a:cubicBezTo>
                    <a:pt x="19" y="58"/>
                    <a:pt x="19" y="58"/>
                    <a:pt x="18" y="58"/>
                  </a:cubicBezTo>
                  <a:cubicBezTo>
                    <a:pt x="18" y="58"/>
                    <a:pt x="18" y="59"/>
                    <a:pt x="18" y="60"/>
                  </a:cubicBezTo>
                  <a:close/>
                  <a:moveTo>
                    <a:pt x="27" y="52"/>
                  </a:moveTo>
                  <a:lnTo>
                    <a:pt x="27" y="52"/>
                  </a:lnTo>
                  <a:cubicBezTo>
                    <a:pt x="27" y="52"/>
                    <a:pt x="27" y="52"/>
                    <a:pt x="27" y="52"/>
                  </a:cubicBezTo>
                  <a:lnTo>
                    <a:pt x="28" y="52"/>
                  </a:lnTo>
                  <a:cubicBezTo>
                    <a:pt x="28" y="52"/>
                    <a:pt x="28" y="52"/>
                    <a:pt x="28" y="52"/>
                  </a:cubicBezTo>
                  <a:lnTo>
                    <a:pt x="28" y="52"/>
                  </a:lnTo>
                  <a:lnTo>
                    <a:pt x="28" y="52"/>
                  </a:lnTo>
                  <a:lnTo>
                    <a:pt x="27" y="52"/>
                  </a:lnTo>
                  <a:close/>
                  <a:moveTo>
                    <a:pt x="8" y="52"/>
                  </a:moveTo>
                  <a:cubicBezTo>
                    <a:pt x="8" y="52"/>
                    <a:pt x="8" y="52"/>
                    <a:pt x="9" y="52"/>
                  </a:cubicBezTo>
                  <a:cubicBezTo>
                    <a:pt x="9" y="51"/>
                    <a:pt x="9" y="51"/>
                    <a:pt x="9" y="51"/>
                  </a:cubicBezTo>
                  <a:cubicBezTo>
                    <a:pt x="9" y="50"/>
                    <a:pt x="8" y="50"/>
                    <a:pt x="8" y="50"/>
                  </a:cubicBezTo>
                  <a:cubicBezTo>
                    <a:pt x="7" y="51"/>
                    <a:pt x="7" y="51"/>
                    <a:pt x="8" y="52"/>
                  </a:cubicBezTo>
                  <a:close/>
                  <a:moveTo>
                    <a:pt x="3" y="50"/>
                  </a:moveTo>
                  <a:cubicBezTo>
                    <a:pt x="3" y="50"/>
                    <a:pt x="3" y="50"/>
                    <a:pt x="4" y="49"/>
                  </a:cubicBezTo>
                  <a:cubicBezTo>
                    <a:pt x="4" y="49"/>
                    <a:pt x="4" y="48"/>
                    <a:pt x="3" y="48"/>
                  </a:cubicBezTo>
                  <a:cubicBezTo>
                    <a:pt x="3" y="47"/>
                    <a:pt x="2" y="47"/>
                    <a:pt x="2" y="47"/>
                  </a:cubicBezTo>
                  <a:cubicBezTo>
                    <a:pt x="2" y="48"/>
                    <a:pt x="2" y="48"/>
                    <a:pt x="1" y="48"/>
                  </a:cubicBezTo>
                  <a:cubicBezTo>
                    <a:pt x="1" y="49"/>
                    <a:pt x="1" y="49"/>
                    <a:pt x="2" y="49"/>
                  </a:cubicBezTo>
                  <a:cubicBezTo>
                    <a:pt x="2" y="50"/>
                    <a:pt x="2" y="50"/>
                    <a:pt x="3" y="50"/>
                  </a:cubicBezTo>
                  <a:close/>
                  <a:moveTo>
                    <a:pt x="48" y="42"/>
                  </a:moveTo>
                  <a:cubicBezTo>
                    <a:pt x="48" y="42"/>
                    <a:pt x="48" y="42"/>
                    <a:pt x="49" y="42"/>
                  </a:cubicBezTo>
                  <a:cubicBezTo>
                    <a:pt x="50" y="42"/>
                    <a:pt x="50" y="42"/>
                    <a:pt x="50" y="41"/>
                  </a:cubicBezTo>
                  <a:cubicBezTo>
                    <a:pt x="50" y="41"/>
                    <a:pt x="49" y="41"/>
                    <a:pt x="49" y="41"/>
                  </a:cubicBezTo>
                  <a:cubicBezTo>
                    <a:pt x="48" y="41"/>
                    <a:pt x="48" y="41"/>
                    <a:pt x="48" y="42"/>
                  </a:cubicBezTo>
                  <a:close/>
                  <a:moveTo>
                    <a:pt x="89" y="38"/>
                  </a:moveTo>
                  <a:cubicBezTo>
                    <a:pt x="89" y="38"/>
                    <a:pt x="89" y="38"/>
                    <a:pt x="90" y="38"/>
                  </a:cubicBezTo>
                  <a:cubicBezTo>
                    <a:pt x="90" y="38"/>
                    <a:pt x="91" y="38"/>
                    <a:pt x="91" y="38"/>
                  </a:cubicBezTo>
                  <a:cubicBezTo>
                    <a:pt x="91" y="37"/>
                    <a:pt x="90" y="37"/>
                    <a:pt x="90" y="37"/>
                  </a:cubicBezTo>
                  <a:cubicBezTo>
                    <a:pt x="89" y="37"/>
                    <a:pt x="89" y="37"/>
                    <a:pt x="89" y="38"/>
                  </a:cubicBezTo>
                  <a:close/>
                  <a:moveTo>
                    <a:pt x="123" y="40"/>
                  </a:moveTo>
                  <a:cubicBezTo>
                    <a:pt x="123" y="40"/>
                    <a:pt x="124" y="40"/>
                    <a:pt x="124" y="39"/>
                  </a:cubicBezTo>
                  <a:cubicBezTo>
                    <a:pt x="124" y="39"/>
                    <a:pt x="124" y="39"/>
                    <a:pt x="125" y="38"/>
                  </a:cubicBezTo>
                  <a:cubicBezTo>
                    <a:pt x="125" y="37"/>
                    <a:pt x="125" y="37"/>
                    <a:pt x="125" y="36"/>
                  </a:cubicBezTo>
                  <a:cubicBezTo>
                    <a:pt x="126" y="35"/>
                    <a:pt x="126" y="34"/>
                    <a:pt x="126" y="33"/>
                  </a:cubicBezTo>
                  <a:cubicBezTo>
                    <a:pt x="125" y="34"/>
                    <a:pt x="124" y="34"/>
                    <a:pt x="124" y="36"/>
                  </a:cubicBezTo>
                  <a:cubicBezTo>
                    <a:pt x="123" y="37"/>
                    <a:pt x="123" y="38"/>
                    <a:pt x="123" y="40"/>
                  </a:cubicBezTo>
                  <a:close/>
                  <a:moveTo>
                    <a:pt x="14" y="6"/>
                  </a:moveTo>
                  <a:cubicBezTo>
                    <a:pt x="13" y="6"/>
                    <a:pt x="13" y="6"/>
                    <a:pt x="13" y="6"/>
                  </a:cubicBezTo>
                  <a:cubicBezTo>
                    <a:pt x="13" y="7"/>
                    <a:pt x="13" y="7"/>
                    <a:pt x="13" y="7"/>
                  </a:cubicBezTo>
                  <a:cubicBezTo>
                    <a:pt x="14" y="7"/>
                    <a:pt x="14" y="7"/>
                    <a:pt x="14" y="6"/>
                  </a:cubicBezTo>
                  <a:cubicBezTo>
                    <a:pt x="14" y="6"/>
                    <a:pt x="14" y="6"/>
                    <a:pt x="14"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5" y="5"/>
                    <a:pt x="45" y="5"/>
                    <a:pt x="45" y="5"/>
                  </a:cubicBezTo>
                  <a:close/>
                  <a:moveTo>
                    <a:pt x="4" y="5"/>
                  </a:moveTo>
                  <a:cubicBezTo>
                    <a:pt x="4" y="5"/>
                    <a:pt x="4" y="5"/>
                    <a:pt x="4" y="5"/>
                  </a:cubicBezTo>
                  <a:cubicBezTo>
                    <a:pt x="4" y="5"/>
                    <a:pt x="4" y="4"/>
                    <a:pt x="4" y="4"/>
                  </a:cubicBezTo>
                  <a:cubicBezTo>
                    <a:pt x="4" y="4"/>
                    <a:pt x="4" y="4"/>
                    <a:pt x="4" y="4"/>
                  </a:cubicBezTo>
                  <a:cubicBezTo>
                    <a:pt x="4" y="4"/>
                    <a:pt x="3" y="4"/>
                    <a:pt x="3" y="5"/>
                  </a:cubicBezTo>
                  <a:cubicBezTo>
                    <a:pt x="3" y="5"/>
                    <a:pt x="4" y="5"/>
                    <a:pt x="4" y="5"/>
                  </a:cubicBezTo>
                  <a:close/>
                  <a:moveTo>
                    <a:pt x="108" y="4"/>
                  </a:moveTo>
                  <a:cubicBezTo>
                    <a:pt x="108" y="4"/>
                    <a:pt x="108" y="4"/>
                    <a:pt x="108" y="5"/>
                  </a:cubicBezTo>
                  <a:cubicBezTo>
                    <a:pt x="108" y="5"/>
                    <a:pt x="108" y="6"/>
                    <a:pt x="108" y="6"/>
                  </a:cubicBezTo>
                  <a:cubicBezTo>
                    <a:pt x="109" y="6"/>
                    <a:pt x="110" y="6"/>
                    <a:pt x="110" y="6"/>
                  </a:cubicBezTo>
                  <a:cubicBezTo>
                    <a:pt x="110" y="5"/>
                    <a:pt x="110" y="5"/>
                    <a:pt x="110" y="5"/>
                  </a:cubicBezTo>
                  <a:cubicBezTo>
                    <a:pt x="111" y="4"/>
                    <a:pt x="110" y="4"/>
                    <a:pt x="110" y="4"/>
                  </a:cubicBezTo>
                  <a:cubicBezTo>
                    <a:pt x="110" y="3"/>
                    <a:pt x="109" y="4"/>
                    <a:pt x="108" y="4"/>
                  </a:cubicBezTo>
                  <a:close/>
                  <a:moveTo>
                    <a:pt x="118" y="6"/>
                  </a:moveTo>
                  <a:cubicBezTo>
                    <a:pt x="118" y="6"/>
                    <a:pt x="119" y="6"/>
                    <a:pt x="119" y="5"/>
                  </a:cubicBezTo>
                  <a:cubicBezTo>
                    <a:pt x="119" y="4"/>
                    <a:pt x="119" y="4"/>
                    <a:pt x="118" y="3"/>
                  </a:cubicBezTo>
                  <a:cubicBezTo>
                    <a:pt x="118" y="3"/>
                    <a:pt x="117" y="4"/>
                    <a:pt x="117" y="5"/>
                  </a:cubicBezTo>
                  <a:cubicBezTo>
                    <a:pt x="117" y="6"/>
                    <a:pt x="117" y="6"/>
                    <a:pt x="118" y="6"/>
                  </a:cubicBezTo>
                  <a:close/>
                  <a:moveTo>
                    <a:pt x="36" y="3"/>
                  </a:moveTo>
                  <a:cubicBezTo>
                    <a:pt x="36" y="4"/>
                    <a:pt x="35" y="4"/>
                    <a:pt x="35" y="4"/>
                  </a:cubicBezTo>
                  <a:cubicBezTo>
                    <a:pt x="34" y="4"/>
                    <a:pt x="34" y="4"/>
                    <a:pt x="34" y="4"/>
                  </a:cubicBezTo>
                  <a:cubicBezTo>
                    <a:pt x="34" y="5"/>
                    <a:pt x="34" y="5"/>
                    <a:pt x="35" y="5"/>
                  </a:cubicBezTo>
                  <a:cubicBezTo>
                    <a:pt x="35" y="5"/>
                    <a:pt x="36" y="5"/>
                    <a:pt x="36" y="5"/>
                  </a:cubicBezTo>
                  <a:cubicBezTo>
                    <a:pt x="37" y="5"/>
                    <a:pt x="37" y="5"/>
                    <a:pt x="37" y="5"/>
                  </a:cubicBezTo>
                  <a:cubicBezTo>
                    <a:pt x="37" y="4"/>
                    <a:pt x="37" y="4"/>
                    <a:pt x="36" y="3"/>
                  </a:cubicBezTo>
                  <a:close/>
                  <a:moveTo>
                    <a:pt x="115" y="3"/>
                  </a:moveTo>
                  <a:cubicBezTo>
                    <a:pt x="115" y="3"/>
                    <a:pt x="114" y="3"/>
                    <a:pt x="114" y="2"/>
                  </a:cubicBezTo>
                  <a:cubicBezTo>
                    <a:pt x="114" y="2"/>
                    <a:pt x="113" y="2"/>
                    <a:pt x="113" y="2"/>
                  </a:cubicBezTo>
                  <a:cubicBezTo>
                    <a:pt x="112" y="2"/>
                    <a:pt x="112" y="2"/>
                    <a:pt x="112" y="2"/>
                  </a:cubicBezTo>
                  <a:cubicBezTo>
                    <a:pt x="112" y="3"/>
                    <a:pt x="112" y="3"/>
                    <a:pt x="112" y="4"/>
                  </a:cubicBezTo>
                  <a:cubicBezTo>
                    <a:pt x="112" y="4"/>
                    <a:pt x="112" y="5"/>
                    <a:pt x="112" y="5"/>
                  </a:cubicBezTo>
                  <a:cubicBezTo>
                    <a:pt x="112" y="6"/>
                    <a:pt x="112" y="6"/>
                    <a:pt x="112" y="6"/>
                  </a:cubicBezTo>
                  <a:cubicBezTo>
                    <a:pt x="112" y="6"/>
                    <a:pt x="113" y="6"/>
                    <a:pt x="114" y="5"/>
                  </a:cubicBezTo>
                  <a:cubicBezTo>
                    <a:pt x="114" y="4"/>
                    <a:pt x="115" y="4"/>
                    <a:pt x="115" y="3"/>
                  </a:cubicBezTo>
                  <a:close/>
                  <a:moveTo>
                    <a:pt x="16" y="2"/>
                  </a:moveTo>
                  <a:cubicBezTo>
                    <a:pt x="17" y="2"/>
                    <a:pt x="17" y="2"/>
                    <a:pt x="17" y="1"/>
                  </a:cubicBezTo>
                  <a:cubicBezTo>
                    <a:pt x="17" y="0"/>
                    <a:pt x="16" y="0"/>
                    <a:pt x="16" y="0"/>
                  </a:cubicBezTo>
                  <a:cubicBezTo>
                    <a:pt x="16" y="1"/>
                    <a:pt x="16" y="1"/>
                    <a:pt x="16" y="1"/>
                  </a:cubicBezTo>
                  <a:cubicBezTo>
                    <a:pt x="15" y="1"/>
                    <a:pt x="15" y="2"/>
                    <a:pt x="16" y="2"/>
                  </a:cubicBezTo>
                  <a:cubicBezTo>
                    <a:pt x="16" y="2"/>
                    <a:pt x="16" y="2"/>
                    <a:pt x="16" y="2"/>
                  </a:cubicBezTo>
                  <a:close/>
                  <a:moveTo>
                    <a:pt x="12" y="193"/>
                  </a:moveTo>
                  <a:cubicBezTo>
                    <a:pt x="12" y="193"/>
                    <a:pt x="12" y="193"/>
                    <a:pt x="12" y="193"/>
                  </a:cubicBezTo>
                  <a:cubicBezTo>
                    <a:pt x="12" y="193"/>
                    <a:pt x="13" y="193"/>
                    <a:pt x="13" y="193"/>
                  </a:cubicBezTo>
                  <a:cubicBezTo>
                    <a:pt x="13" y="193"/>
                    <a:pt x="13" y="193"/>
                    <a:pt x="13" y="193"/>
                  </a:cubicBezTo>
                  <a:cubicBezTo>
                    <a:pt x="14" y="192"/>
                    <a:pt x="14" y="192"/>
                    <a:pt x="13" y="191"/>
                  </a:cubicBezTo>
                  <a:cubicBezTo>
                    <a:pt x="13" y="191"/>
                    <a:pt x="12" y="191"/>
                    <a:pt x="12" y="192"/>
                  </a:cubicBezTo>
                  <a:cubicBezTo>
                    <a:pt x="12" y="192"/>
                    <a:pt x="11" y="193"/>
                    <a:pt x="11" y="193"/>
                  </a:cubicBezTo>
                  <a:lnTo>
                    <a:pt x="10" y="193"/>
                  </a:lnTo>
                  <a:cubicBezTo>
                    <a:pt x="10" y="192"/>
                    <a:pt x="10" y="192"/>
                    <a:pt x="10" y="192"/>
                  </a:cubicBezTo>
                  <a:cubicBezTo>
                    <a:pt x="10" y="192"/>
                    <a:pt x="10" y="192"/>
                    <a:pt x="10" y="191"/>
                  </a:cubicBezTo>
                  <a:cubicBezTo>
                    <a:pt x="10" y="191"/>
                    <a:pt x="10" y="191"/>
                    <a:pt x="9" y="191"/>
                  </a:cubicBezTo>
                  <a:cubicBezTo>
                    <a:pt x="9" y="191"/>
                    <a:pt x="9" y="191"/>
                    <a:pt x="8" y="191"/>
                  </a:cubicBezTo>
                  <a:cubicBezTo>
                    <a:pt x="8" y="191"/>
                    <a:pt x="8" y="191"/>
                    <a:pt x="8"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5"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3" y="177"/>
                  </a:cubicBezTo>
                  <a:cubicBezTo>
                    <a:pt x="2" y="177"/>
                    <a:pt x="2" y="176"/>
                    <a:pt x="2" y="176"/>
                  </a:cubicBezTo>
                  <a:lnTo>
                    <a:pt x="1" y="173"/>
                  </a:lnTo>
                  <a:cubicBezTo>
                    <a:pt x="1" y="172"/>
                    <a:pt x="1" y="171"/>
                    <a:pt x="1" y="170"/>
                  </a:cubicBezTo>
                  <a:cubicBezTo>
                    <a:pt x="2" y="169"/>
                    <a:pt x="1" y="168"/>
                    <a:pt x="1" y="168"/>
                  </a:cubicBezTo>
                  <a:cubicBezTo>
                    <a:pt x="1" y="165"/>
                    <a:pt x="1" y="162"/>
                    <a:pt x="1" y="160"/>
                  </a:cubicBezTo>
                  <a:cubicBezTo>
                    <a:pt x="0" y="157"/>
                    <a:pt x="0" y="154"/>
                    <a:pt x="1" y="151"/>
                  </a:cubicBezTo>
                  <a:cubicBezTo>
                    <a:pt x="2" y="151"/>
                    <a:pt x="2" y="151"/>
                    <a:pt x="3" y="151"/>
                  </a:cubicBezTo>
                  <a:cubicBezTo>
                    <a:pt x="3" y="151"/>
                    <a:pt x="4" y="150"/>
                    <a:pt x="3" y="149"/>
                  </a:cubicBezTo>
                  <a:cubicBezTo>
                    <a:pt x="2" y="149"/>
                    <a:pt x="2" y="149"/>
                    <a:pt x="2" y="150"/>
                  </a:cubicBezTo>
                  <a:cubicBezTo>
                    <a:pt x="1" y="151"/>
                    <a:pt x="1" y="151"/>
                    <a:pt x="1" y="151"/>
                  </a:cubicBezTo>
                  <a:cubicBezTo>
                    <a:pt x="1" y="150"/>
                    <a:pt x="0" y="149"/>
                    <a:pt x="1" y="148"/>
                  </a:cubicBezTo>
                  <a:cubicBezTo>
                    <a:pt x="1" y="147"/>
                    <a:pt x="1" y="146"/>
                    <a:pt x="1" y="145"/>
                  </a:cubicBezTo>
                  <a:cubicBezTo>
                    <a:pt x="1" y="144"/>
                    <a:pt x="1" y="143"/>
                    <a:pt x="1" y="142"/>
                  </a:cubicBezTo>
                  <a:cubicBezTo>
                    <a:pt x="0" y="141"/>
                    <a:pt x="0" y="141"/>
                    <a:pt x="1" y="140"/>
                  </a:cubicBezTo>
                  <a:cubicBezTo>
                    <a:pt x="1" y="140"/>
                    <a:pt x="1" y="139"/>
                    <a:pt x="1" y="139"/>
                  </a:cubicBezTo>
                  <a:cubicBezTo>
                    <a:pt x="0" y="138"/>
                    <a:pt x="0" y="138"/>
                    <a:pt x="0" y="137"/>
                  </a:cubicBezTo>
                  <a:cubicBezTo>
                    <a:pt x="1" y="136"/>
                    <a:pt x="1" y="136"/>
                    <a:pt x="1" y="136"/>
                  </a:cubicBezTo>
                  <a:cubicBezTo>
                    <a:pt x="1" y="135"/>
                    <a:pt x="1" y="135"/>
                    <a:pt x="2" y="135"/>
                  </a:cubicBezTo>
                  <a:cubicBezTo>
                    <a:pt x="2" y="135"/>
                    <a:pt x="2" y="135"/>
                    <a:pt x="2" y="134"/>
                  </a:cubicBezTo>
                  <a:cubicBezTo>
                    <a:pt x="2" y="134"/>
                    <a:pt x="1" y="134"/>
                    <a:pt x="1" y="134"/>
                  </a:cubicBezTo>
                  <a:cubicBezTo>
                    <a:pt x="2" y="134"/>
                    <a:pt x="2" y="133"/>
                    <a:pt x="2" y="133"/>
                  </a:cubicBezTo>
                  <a:cubicBezTo>
                    <a:pt x="2" y="133"/>
                    <a:pt x="2" y="133"/>
                    <a:pt x="3" y="132"/>
                  </a:cubicBezTo>
                  <a:cubicBezTo>
                    <a:pt x="3" y="133"/>
                    <a:pt x="4" y="133"/>
                    <a:pt x="5" y="134"/>
                  </a:cubicBezTo>
                  <a:cubicBezTo>
                    <a:pt x="5" y="134"/>
                    <a:pt x="6" y="133"/>
                    <a:pt x="6" y="133"/>
                  </a:cubicBezTo>
                  <a:cubicBezTo>
                    <a:pt x="5" y="132"/>
                    <a:pt x="5" y="132"/>
                    <a:pt x="5" y="131"/>
                  </a:cubicBezTo>
                  <a:cubicBezTo>
                    <a:pt x="4" y="131"/>
                    <a:pt x="4" y="131"/>
                    <a:pt x="3" y="131"/>
                  </a:cubicBezTo>
                  <a:cubicBezTo>
                    <a:pt x="3" y="131"/>
                    <a:pt x="3" y="130"/>
                    <a:pt x="3" y="129"/>
                  </a:cubicBezTo>
                  <a:cubicBezTo>
                    <a:pt x="3" y="130"/>
                    <a:pt x="2" y="130"/>
                    <a:pt x="2" y="131"/>
                  </a:cubicBezTo>
                  <a:cubicBezTo>
                    <a:pt x="2" y="131"/>
                    <a:pt x="1" y="131"/>
                    <a:pt x="1" y="131"/>
                  </a:cubicBezTo>
                  <a:cubicBezTo>
                    <a:pt x="0" y="131"/>
                    <a:pt x="0" y="130"/>
                    <a:pt x="0" y="129"/>
                  </a:cubicBezTo>
                  <a:cubicBezTo>
                    <a:pt x="1" y="128"/>
                    <a:pt x="1" y="127"/>
                    <a:pt x="1" y="127"/>
                  </a:cubicBezTo>
                  <a:cubicBezTo>
                    <a:pt x="0" y="123"/>
                    <a:pt x="0" y="120"/>
                    <a:pt x="0" y="117"/>
                  </a:cubicBezTo>
                  <a:cubicBezTo>
                    <a:pt x="0" y="114"/>
                    <a:pt x="1" y="110"/>
                    <a:pt x="1" y="107"/>
                  </a:cubicBezTo>
                  <a:lnTo>
                    <a:pt x="1" y="58"/>
                  </a:lnTo>
                  <a:cubicBezTo>
                    <a:pt x="1" y="56"/>
                    <a:pt x="1" y="54"/>
                    <a:pt x="1" y="52"/>
                  </a:cubicBezTo>
                  <a:cubicBezTo>
                    <a:pt x="1" y="50"/>
                    <a:pt x="1" y="48"/>
                    <a:pt x="1" y="46"/>
                  </a:cubicBezTo>
                  <a:cubicBezTo>
                    <a:pt x="0" y="45"/>
                    <a:pt x="0" y="43"/>
                    <a:pt x="0" y="42"/>
                  </a:cubicBezTo>
                  <a:cubicBezTo>
                    <a:pt x="0" y="40"/>
                    <a:pt x="1" y="39"/>
                    <a:pt x="1" y="37"/>
                  </a:cubicBezTo>
                  <a:cubicBezTo>
                    <a:pt x="1" y="33"/>
                    <a:pt x="1" y="28"/>
                    <a:pt x="0" y="24"/>
                  </a:cubicBezTo>
                  <a:cubicBezTo>
                    <a:pt x="0" y="19"/>
                    <a:pt x="0" y="15"/>
                    <a:pt x="1" y="10"/>
                  </a:cubicBezTo>
                  <a:cubicBezTo>
                    <a:pt x="1" y="10"/>
                    <a:pt x="2" y="10"/>
                    <a:pt x="2" y="10"/>
                  </a:cubicBezTo>
                  <a:cubicBezTo>
                    <a:pt x="3" y="10"/>
                    <a:pt x="3" y="9"/>
                    <a:pt x="3" y="9"/>
                  </a:cubicBezTo>
                  <a:cubicBezTo>
                    <a:pt x="3" y="8"/>
                    <a:pt x="3" y="8"/>
                    <a:pt x="2" y="8"/>
                  </a:cubicBezTo>
                  <a:cubicBezTo>
                    <a:pt x="2" y="7"/>
                    <a:pt x="1" y="7"/>
                    <a:pt x="1" y="7"/>
                  </a:cubicBezTo>
                  <a:cubicBezTo>
                    <a:pt x="1" y="6"/>
                    <a:pt x="1" y="6"/>
                    <a:pt x="0" y="5"/>
                  </a:cubicBezTo>
                  <a:cubicBezTo>
                    <a:pt x="0" y="4"/>
                    <a:pt x="0" y="4"/>
                    <a:pt x="1" y="3"/>
                  </a:cubicBezTo>
                  <a:cubicBezTo>
                    <a:pt x="1" y="3"/>
                    <a:pt x="1" y="2"/>
                    <a:pt x="1" y="2"/>
                  </a:cubicBezTo>
                  <a:cubicBezTo>
                    <a:pt x="1" y="2"/>
                    <a:pt x="1" y="2"/>
                    <a:pt x="2" y="2"/>
                  </a:cubicBezTo>
                  <a:cubicBezTo>
                    <a:pt x="2" y="2"/>
                    <a:pt x="2" y="1"/>
                    <a:pt x="1" y="0"/>
                  </a:cubicBezTo>
                  <a:cubicBezTo>
                    <a:pt x="3" y="0"/>
                    <a:pt x="5" y="0"/>
                    <a:pt x="7" y="0"/>
                  </a:cubicBezTo>
                  <a:lnTo>
                    <a:pt x="14" y="0"/>
                  </a:lnTo>
                  <a:cubicBezTo>
                    <a:pt x="16" y="0"/>
                    <a:pt x="18" y="0"/>
                    <a:pt x="20" y="0"/>
                  </a:cubicBezTo>
                  <a:cubicBezTo>
                    <a:pt x="22" y="0"/>
                    <a:pt x="24" y="0"/>
                    <a:pt x="26" y="0"/>
                  </a:cubicBezTo>
                  <a:cubicBezTo>
                    <a:pt x="26" y="0"/>
                    <a:pt x="27" y="0"/>
                    <a:pt x="27" y="0"/>
                  </a:cubicBezTo>
                  <a:cubicBezTo>
                    <a:pt x="27" y="0"/>
                    <a:pt x="28" y="0"/>
                    <a:pt x="28" y="0"/>
                  </a:cubicBezTo>
                  <a:cubicBezTo>
                    <a:pt x="28" y="0"/>
                    <a:pt x="28" y="0"/>
                    <a:pt x="29" y="1"/>
                  </a:cubicBezTo>
                  <a:cubicBezTo>
                    <a:pt x="29" y="1"/>
                    <a:pt x="29" y="1"/>
                    <a:pt x="29" y="1"/>
                  </a:cubicBezTo>
                  <a:cubicBezTo>
                    <a:pt x="30" y="1"/>
                    <a:pt x="30" y="1"/>
                    <a:pt x="30" y="0"/>
                  </a:cubicBezTo>
                  <a:cubicBezTo>
                    <a:pt x="30" y="0"/>
                    <a:pt x="30" y="0"/>
                    <a:pt x="30" y="0"/>
                  </a:cubicBezTo>
                  <a:lnTo>
                    <a:pt x="32" y="0"/>
                  </a:lnTo>
                  <a:cubicBezTo>
                    <a:pt x="32" y="0"/>
                    <a:pt x="33" y="0"/>
                    <a:pt x="33" y="0"/>
                  </a:cubicBezTo>
                  <a:cubicBezTo>
                    <a:pt x="33" y="1"/>
                    <a:pt x="33" y="1"/>
                    <a:pt x="33" y="1"/>
                  </a:cubicBezTo>
                  <a:cubicBezTo>
                    <a:pt x="33" y="2"/>
                    <a:pt x="33" y="2"/>
                    <a:pt x="33" y="3"/>
                  </a:cubicBezTo>
                  <a:cubicBezTo>
                    <a:pt x="33" y="3"/>
                    <a:pt x="34" y="3"/>
                    <a:pt x="35" y="2"/>
                  </a:cubicBezTo>
                  <a:cubicBezTo>
                    <a:pt x="35" y="2"/>
                    <a:pt x="36" y="1"/>
                    <a:pt x="36" y="0"/>
                  </a:cubicBezTo>
                  <a:cubicBezTo>
                    <a:pt x="36" y="0"/>
                    <a:pt x="37" y="0"/>
                    <a:pt x="37" y="0"/>
                  </a:cubicBezTo>
                  <a:cubicBezTo>
                    <a:pt x="37" y="0"/>
                    <a:pt x="38" y="0"/>
                    <a:pt x="38" y="0"/>
                  </a:cubicBezTo>
                  <a:cubicBezTo>
                    <a:pt x="39" y="0"/>
                    <a:pt x="39" y="0"/>
                    <a:pt x="39" y="1"/>
                  </a:cubicBezTo>
                  <a:cubicBezTo>
                    <a:pt x="40" y="1"/>
                    <a:pt x="40" y="1"/>
                    <a:pt x="40" y="1"/>
                  </a:cubicBezTo>
                  <a:cubicBezTo>
                    <a:pt x="41" y="1"/>
                    <a:pt x="41" y="1"/>
                    <a:pt x="41" y="1"/>
                  </a:cubicBezTo>
                  <a:cubicBezTo>
                    <a:pt x="41" y="0"/>
                    <a:pt x="41" y="0"/>
                    <a:pt x="42" y="0"/>
                  </a:cubicBezTo>
                  <a:cubicBezTo>
                    <a:pt x="42" y="0"/>
                    <a:pt x="42" y="0"/>
                    <a:pt x="42" y="1"/>
                  </a:cubicBezTo>
                  <a:cubicBezTo>
                    <a:pt x="42" y="1"/>
                    <a:pt x="42" y="1"/>
                    <a:pt x="43" y="1"/>
                  </a:cubicBezTo>
                  <a:cubicBezTo>
                    <a:pt x="43" y="2"/>
                    <a:pt x="44" y="1"/>
                    <a:pt x="44" y="1"/>
                  </a:cubicBezTo>
                  <a:cubicBezTo>
                    <a:pt x="44" y="1"/>
                    <a:pt x="44" y="1"/>
                    <a:pt x="44" y="1"/>
                  </a:cubicBezTo>
                  <a:cubicBezTo>
                    <a:pt x="45" y="1"/>
                    <a:pt x="45" y="1"/>
                    <a:pt x="45" y="1"/>
                  </a:cubicBezTo>
                  <a:cubicBezTo>
                    <a:pt x="45" y="2"/>
                    <a:pt x="45" y="2"/>
                    <a:pt x="45" y="2"/>
                  </a:cubicBezTo>
                  <a:cubicBezTo>
                    <a:pt x="46" y="2"/>
                    <a:pt x="46" y="2"/>
                    <a:pt x="46" y="2"/>
                  </a:cubicBezTo>
                  <a:cubicBezTo>
                    <a:pt x="46" y="1"/>
                    <a:pt x="46" y="1"/>
                    <a:pt x="47" y="1"/>
                  </a:cubicBezTo>
                  <a:cubicBezTo>
                    <a:pt x="47" y="1"/>
                    <a:pt x="48" y="2"/>
                    <a:pt x="48" y="2"/>
                  </a:cubicBezTo>
                  <a:cubicBezTo>
                    <a:pt x="49" y="3"/>
                    <a:pt x="49" y="3"/>
                    <a:pt x="50" y="2"/>
                  </a:cubicBezTo>
                  <a:cubicBezTo>
                    <a:pt x="50" y="2"/>
                    <a:pt x="50" y="1"/>
                    <a:pt x="50" y="1"/>
                  </a:cubicBezTo>
                  <a:cubicBezTo>
                    <a:pt x="49" y="1"/>
                    <a:pt x="49" y="1"/>
                    <a:pt x="49" y="0"/>
                  </a:cubicBezTo>
                  <a:cubicBezTo>
                    <a:pt x="50" y="0"/>
                    <a:pt x="51" y="0"/>
                    <a:pt x="52" y="0"/>
                  </a:cubicBezTo>
                  <a:cubicBezTo>
                    <a:pt x="52" y="1"/>
                    <a:pt x="52" y="1"/>
                    <a:pt x="52" y="1"/>
                  </a:cubicBezTo>
                  <a:cubicBezTo>
                    <a:pt x="53" y="2"/>
                    <a:pt x="53" y="2"/>
                    <a:pt x="54" y="2"/>
                  </a:cubicBezTo>
                  <a:cubicBezTo>
                    <a:pt x="54" y="2"/>
                    <a:pt x="54" y="3"/>
                    <a:pt x="54" y="3"/>
                  </a:cubicBezTo>
                  <a:cubicBezTo>
                    <a:pt x="55" y="3"/>
                    <a:pt x="55" y="3"/>
                    <a:pt x="55" y="3"/>
                  </a:cubicBezTo>
                  <a:cubicBezTo>
                    <a:pt x="56" y="3"/>
                    <a:pt x="56" y="2"/>
                    <a:pt x="56" y="2"/>
                  </a:cubicBezTo>
                  <a:cubicBezTo>
                    <a:pt x="55" y="2"/>
                    <a:pt x="55" y="2"/>
                    <a:pt x="55" y="2"/>
                  </a:cubicBezTo>
                  <a:cubicBezTo>
                    <a:pt x="55" y="1"/>
                    <a:pt x="54" y="1"/>
                    <a:pt x="54" y="1"/>
                  </a:cubicBezTo>
                  <a:cubicBezTo>
                    <a:pt x="54" y="1"/>
                    <a:pt x="54" y="1"/>
                    <a:pt x="54" y="0"/>
                  </a:cubicBezTo>
                  <a:cubicBezTo>
                    <a:pt x="54" y="0"/>
                    <a:pt x="54" y="0"/>
                    <a:pt x="55" y="0"/>
                  </a:cubicBezTo>
                  <a:cubicBezTo>
                    <a:pt x="55" y="0"/>
                    <a:pt x="56" y="0"/>
                    <a:pt x="56" y="0"/>
                  </a:cubicBezTo>
                  <a:lnTo>
                    <a:pt x="56" y="146"/>
                  </a:lnTo>
                  <a:cubicBezTo>
                    <a:pt x="56" y="151"/>
                    <a:pt x="56" y="155"/>
                    <a:pt x="56" y="159"/>
                  </a:cubicBezTo>
                  <a:cubicBezTo>
                    <a:pt x="56" y="163"/>
                    <a:pt x="56" y="167"/>
                    <a:pt x="56" y="171"/>
                  </a:cubicBezTo>
                  <a:cubicBezTo>
                    <a:pt x="56" y="173"/>
                    <a:pt x="57" y="175"/>
                    <a:pt x="57" y="177"/>
                  </a:cubicBezTo>
                  <a:cubicBezTo>
                    <a:pt x="58" y="179"/>
                    <a:pt x="59" y="180"/>
                    <a:pt x="61" y="181"/>
                  </a:cubicBezTo>
                  <a:cubicBezTo>
                    <a:pt x="61" y="181"/>
                    <a:pt x="61" y="181"/>
                    <a:pt x="62" y="181"/>
                  </a:cubicBezTo>
                  <a:cubicBezTo>
                    <a:pt x="62" y="181"/>
                    <a:pt x="62" y="181"/>
                    <a:pt x="63" y="181"/>
                  </a:cubicBezTo>
                  <a:cubicBezTo>
                    <a:pt x="66" y="181"/>
                    <a:pt x="69" y="180"/>
                    <a:pt x="70" y="177"/>
                  </a:cubicBezTo>
                  <a:cubicBezTo>
                    <a:pt x="70" y="177"/>
                    <a:pt x="70" y="176"/>
                    <a:pt x="71" y="176"/>
                  </a:cubicBezTo>
                  <a:cubicBezTo>
                    <a:pt x="71" y="175"/>
                    <a:pt x="71" y="175"/>
                    <a:pt x="71" y="175"/>
                  </a:cubicBezTo>
                  <a:cubicBezTo>
                    <a:pt x="71" y="174"/>
                    <a:pt x="71" y="174"/>
                    <a:pt x="71" y="174"/>
                  </a:cubicBezTo>
                  <a:cubicBezTo>
                    <a:pt x="71" y="173"/>
                    <a:pt x="71" y="172"/>
                    <a:pt x="71" y="171"/>
                  </a:cubicBezTo>
                  <a:cubicBezTo>
                    <a:pt x="71" y="170"/>
                    <a:pt x="72" y="169"/>
                    <a:pt x="72" y="167"/>
                  </a:cubicBezTo>
                  <a:cubicBezTo>
                    <a:pt x="72" y="165"/>
                    <a:pt x="72" y="163"/>
                    <a:pt x="72" y="161"/>
                  </a:cubicBezTo>
                  <a:cubicBezTo>
                    <a:pt x="72" y="159"/>
                    <a:pt x="72" y="157"/>
                    <a:pt x="72" y="155"/>
                  </a:cubicBezTo>
                  <a:cubicBezTo>
                    <a:pt x="72" y="155"/>
                    <a:pt x="72" y="155"/>
                    <a:pt x="72" y="156"/>
                  </a:cubicBezTo>
                  <a:cubicBezTo>
                    <a:pt x="73" y="156"/>
                    <a:pt x="73" y="156"/>
                    <a:pt x="73" y="156"/>
                  </a:cubicBezTo>
                  <a:cubicBezTo>
                    <a:pt x="73" y="156"/>
                    <a:pt x="74" y="156"/>
                    <a:pt x="74" y="157"/>
                  </a:cubicBezTo>
                  <a:cubicBezTo>
                    <a:pt x="74" y="157"/>
                    <a:pt x="75" y="157"/>
                    <a:pt x="75" y="157"/>
                  </a:cubicBezTo>
                  <a:cubicBezTo>
                    <a:pt x="76" y="157"/>
                    <a:pt x="76" y="156"/>
                    <a:pt x="77" y="156"/>
                  </a:cubicBezTo>
                  <a:cubicBezTo>
                    <a:pt x="77" y="155"/>
                    <a:pt x="77" y="154"/>
                    <a:pt x="77" y="154"/>
                  </a:cubicBezTo>
                  <a:cubicBezTo>
                    <a:pt x="78" y="153"/>
                    <a:pt x="78" y="152"/>
                    <a:pt x="77" y="152"/>
                  </a:cubicBezTo>
                  <a:cubicBezTo>
                    <a:pt x="77" y="151"/>
                    <a:pt x="77" y="150"/>
                    <a:pt x="76" y="150"/>
                  </a:cubicBezTo>
                  <a:cubicBezTo>
                    <a:pt x="75" y="150"/>
                    <a:pt x="75" y="150"/>
                    <a:pt x="75" y="150"/>
                  </a:cubicBezTo>
                  <a:cubicBezTo>
                    <a:pt x="74" y="150"/>
                    <a:pt x="74" y="150"/>
                    <a:pt x="74" y="150"/>
                  </a:cubicBezTo>
                  <a:cubicBezTo>
                    <a:pt x="73" y="150"/>
                    <a:pt x="73" y="150"/>
                    <a:pt x="73" y="151"/>
                  </a:cubicBezTo>
                  <a:cubicBezTo>
                    <a:pt x="73" y="151"/>
                    <a:pt x="72" y="151"/>
                    <a:pt x="72" y="152"/>
                  </a:cubicBezTo>
                  <a:cubicBezTo>
                    <a:pt x="72" y="137"/>
                    <a:pt x="72" y="123"/>
                    <a:pt x="72" y="109"/>
                  </a:cubicBezTo>
                  <a:cubicBezTo>
                    <a:pt x="71" y="95"/>
                    <a:pt x="71" y="81"/>
                    <a:pt x="72" y="66"/>
                  </a:cubicBezTo>
                  <a:lnTo>
                    <a:pt x="72" y="66"/>
                  </a:lnTo>
                  <a:lnTo>
                    <a:pt x="72" y="65"/>
                  </a:lnTo>
                  <a:cubicBezTo>
                    <a:pt x="72" y="64"/>
                    <a:pt x="72" y="62"/>
                    <a:pt x="72"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1" y="0"/>
                    <a:pt x="86" y="0"/>
                  </a:cubicBezTo>
                  <a:cubicBezTo>
                    <a:pt x="90" y="0"/>
                    <a:pt x="95" y="0"/>
                    <a:pt x="100" y="0"/>
                  </a:cubicBezTo>
                  <a:cubicBezTo>
                    <a:pt x="100" y="0"/>
                    <a:pt x="101" y="0"/>
                    <a:pt x="102" y="0"/>
                  </a:cubicBezTo>
                  <a:cubicBezTo>
                    <a:pt x="102" y="0"/>
                    <a:pt x="103" y="0"/>
                    <a:pt x="104" y="0"/>
                  </a:cubicBezTo>
                  <a:cubicBezTo>
                    <a:pt x="104" y="0"/>
                    <a:pt x="104" y="0"/>
                    <a:pt x="104" y="0"/>
                  </a:cubicBezTo>
                  <a:cubicBezTo>
                    <a:pt x="104" y="1"/>
                    <a:pt x="105" y="1"/>
                    <a:pt x="105" y="1"/>
                  </a:cubicBezTo>
                  <a:cubicBezTo>
                    <a:pt x="105" y="1"/>
                    <a:pt x="105" y="1"/>
                    <a:pt x="105" y="0"/>
                  </a:cubicBezTo>
                  <a:cubicBezTo>
                    <a:pt x="106" y="0"/>
                    <a:pt x="106" y="0"/>
                    <a:pt x="106" y="0"/>
                  </a:cubicBezTo>
                  <a:cubicBezTo>
                    <a:pt x="107" y="0"/>
                    <a:pt x="107" y="0"/>
                    <a:pt x="107" y="0"/>
                  </a:cubicBezTo>
                  <a:cubicBezTo>
                    <a:pt x="108" y="0"/>
                    <a:pt x="108" y="0"/>
                    <a:pt x="108" y="0"/>
                  </a:cubicBezTo>
                  <a:cubicBezTo>
                    <a:pt x="109" y="0"/>
                    <a:pt x="109" y="1"/>
                    <a:pt x="109" y="1"/>
                  </a:cubicBezTo>
                  <a:cubicBezTo>
                    <a:pt x="109"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7" y="0"/>
                    <a:pt x="117" y="0"/>
                    <a:pt x="118" y="0"/>
                  </a:cubicBezTo>
                  <a:cubicBezTo>
                    <a:pt x="119" y="0"/>
                    <a:pt x="121"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7"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7" y="164"/>
                  </a:cubicBezTo>
                  <a:cubicBezTo>
                    <a:pt x="126" y="169"/>
                    <a:pt x="126" y="175"/>
                    <a:pt x="125" y="180"/>
                  </a:cubicBezTo>
                  <a:cubicBezTo>
                    <a:pt x="122" y="188"/>
                    <a:pt x="118" y="195"/>
                    <a:pt x="112" y="201"/>
                  </a:cubicBezTo>
                  <a:cubicBezTo>
                    <a:pt x="112" y="201"/>
                    <a:pt x="112" y="202"/>
                    <a:pt x="111" y="202"/>
                  </a:cubicBezTo>
                  <a:cubicBezTo>
                    <a:pt x="111" y="202"/>
                    <a:pt x="110" y="203"/>
                    <a:pt x="110" y="203"/>
                  </a:cubicBezTo>
                  <a:cubicBezTo>
                    <a:pt x="110" y="202"/>
                    <a:pt x="109" y="202"/>
                    <a:pt x="109" y="202"/>
                  </a:cubicBezTo>
                  <a:cubicBezTo>
                    <a:pt x="109" y="201"/>
                    <a:pt x="109" y="201"/>
                    <a:pt x="109" y="201"/>
                  </a:cubicBezTo>
                  <a:cubicBezTo>
                    <a:pt x="108" y="201"/>
                    <a:pt x="108" y="202"/>
                    <a:pt x="108" y="202"/>
                  </a:cubicBezTo>
                  <a:cubicBezTo>
                    <a:pt x="108" y="203"/>
                    <a:pt x="108" y="204"/>
                    <a:pt x="109" y="204"/>
                  </a:cubicBezTo>
                  <a:cubicBezTo>
                    <a:pt x="107" y="205"/>
                    <a:pt x="106" y="206"/>
                    <a:pt x="105" y="207"/>
                  </a:cubicBezTo>
                  <a:cubicBezTo>
                    <a:pt x="104" y="208"/>
                    <a:pt x="102" y="209"/>
                    <a:pt x="101" y="209"/>
                  </a:cubicBezTo>
                  <a:cubicBezTo>
                    <a:pt x="101" y="209"/>
                    <a:pt x="101" y="208"/>
                    <a:pt x="102" y="208"/>
                  </a:cubicBezTo>
                  <a:cubicBezTo>
                    <a:pt x="102" y="207"/>
                    <a:pt x="102" y="206"/>
                    <a:pt x="102" y="206"/>
                  </a:cubicBezTo>
                  <a:cubicBezTo>
                    <a:pt x="102" y="205"/>
                    <a:pt x="102" y="205"/>
                    <a:pt x="102" y="204"/>
                  </a:cubicBezTo>
                  <a:cubicBezTo>
                    <a:pt x="101" y="203"/>
                    <a:pt x="101" y="203"/>
                    <a:pt x="100" y="203"/>
                  </a:cubicBezTo>
                  <a:cubicBezTo>
                    <a:pt x="100" y="203"/>
                    <a:pt x="99" y="203"/>
                    <a:pt x="99" y="203"/>
                  </a:cubicBezTo>
                  <a:cubicBezTo>
                    <a:pt x="99" y="203"/>
                    <a:pt x="98" y="203"/>
                    <a:pt x="98" y="204"/>
                  </a:cubicBezTo>
                  <a:cubicBezTo>
                    <a:pt x="98" y="204"/>
                    <a:pt x="98" y="204"/>
                    <a:pt x="99" y="204"/>
                  </a:cubicBezTo>
                  <a:cubicBezTo>
                    <a:pt x="99" y="204"/>
                    <a:pt x="99" y="205"/>
                    <a:pt x="99" y="205"/>
                  </a:cubicBezTo>
                  <a:cubicBezTo>
                    <a:pt x="100" y="206"/>
                    <a:pt x="100" y="206"/>
                    <a:pt x="99" y="206"/>
                  </a:cubicBezTo>
                  <a:cubicBezTo>
                    <a:pt x="99" y="206"/>
                    <a:pt x="99" y="207"/>
                    <a:pt x="99" y="207"/>
                  </a:cubicBezTo>
                  <a:cubicBezTo>
                    <a:pt x="99" y="208"/>
                    <a:pt x="99" y="208"/>
                    <a:pt x="100" y="207"/>
                  </a:cubicBezTo>
                  <a:cubicBezTo>
                    <a:pt x="100" y="207"/>
                    <a:pt x="100" y="207"/>
                    <a:pt x="101" y="207"/>
                  </a:cubicBezTo>
                  <a:cubicBezTo>
                    <a:pt x="100" y="207"/>
                    <a:pt x="100" y="208"/>
                    <a:pt x="100" y="208"/>
                  </a:cubicBezTo>
                  <a:cubicBezTo>
                    <a:pt x="99" y="209"/>
                    <a:pt x="99" y="209"/>
                    <a:pt x="99" y="209"/>
                  </a:cubicBezTo>
                  <a:cubicBezTo>
                    <a:pt x="98" y="209"/>
                    <a:pt x="98" y="209"/>
                    <a:pt x="98" y="209"/>
                  </a:cubicBezTo>
                  <a:cubicBezTo>
                    <a:pt x="98" y="209"/>
                    <a:pt x="98" y="209"/>
                    <a:pt x="97" y="209"/>
                  </a:cubicBezTo>
                  <a:cubicBezTo>
                    <a:pt x="97" y="209"/>
                    <a:pt x="97" y="209"/>
                    <a:pt x="97" y="210"/>
                  </a:cubicBezTo>
                  <a:cubicBezTo>
                    <a:pt x="97" y="210"/>
                    <a:pt x="97" y="211"/>
                    <a:pt x="98" y="211"/>
                  </a:cubicBezTo>
                  <a:cubicBezTo>
                    <a:pt x="93" y="213"/>
                    <a:pt x="88" y="215"/>
                    <a:pt x="82" y="216"/>
                  </a:cubicBezTo>
                  <a:cubicBezTo>
                    <a:pt x="76" y="217"/>
                    <a:pt x="69" y="217"/>
                    <a:pt x="63" y="217"/>
                  </a:cubicBezTo>
                  <a:lnTo>
                    <a:pt x="62" y="215"/>
                  </a:lnTo>
                  <a:cubicBezTo>
                    <a:pt x="62" y="215"/>
                    <a:pt x="62" y="215"/>
                    <a:pt x="62" y="215"/>
                  </a:cubicBezTo>
                  <a:cubicBezTo>
                    <a:pt x="63" y="215"/>
                    <a:pt x="63" y="215"/>
                    <a:pt x="63" y="215"/>
                  </a:cubicBezTo>
                  <a:cubicBezTo>
                    <a:pt x="63" y="214"/>
                    <a:pt x="63" y="214"/>
                    <a:pt x="63" y="213"/>
                  </a:cubicBezTo>
                  <a:cubicBezTo>
                    <a:pt x="63" y="212"/>
                    <a:pt x="63" y="212"/>
                    <a:pt x="63" y="212"/>
                  </a:cubicBezTo>
                  <a:cubicBezTo>
                    <a:pt x="62" y="212"/>
                    <a:pt x="62" y="212"/>
                    <a:pt x="62" y="213"/>
                  </a:cubicBezTo>
                  <a:cubicBezTo>
                    <a:pt x="62" y="213"/>
                    <a:pt x="62" y="214"/>
                    <a:pt x="62" y="215"/>
                  </a:cubicBezTo>
                  <a:cubicBezTo>
                    <a:pt x="62" y="215"/>
                    <a:pt x="62" y="216"/>
                    <a:pt x="61" y="216"/>
                  </a:cubicBezTo>
                  <a:cubicBezTo>
                    <a:pt x="61" y="216"/>
                    <a:pt x="61" y="217"/>
                    <a:pt x="61" y="217"/>
                  </a:cubicBezTo>
                  <a:cubicBezTo>
                    <a:pt x="61" y="217"/>
                    <a:pt x="60" y="217"/>
                    <a:pt x="59" y="217"/>
                  </a:cubicBezTo>
                  <a:cubicBezTo>
                    <a:pt x="58" y="217"/>
                    <a:pt x="58" y="217"/>
                    <a:pt x="57" y="216"/>
                  </a:cubicBezTo>
                  <a:cubicBezTo>
                    <a:pt x="58" y="216"/>
                    <a:pt x="58" y="216"/>
                    <a:pt x="58" y="216"/>
                  </a:cubicBezTo>
                  <a:cubicBezTo>
                    <a:pt x="58" y="216"/>
                    <a:pt x="58" y="216"/>
                    <a:pt x="58" y="215"/>
                  </a:cubicBezTo>
                  <a:cubicBezTo>
                    <a:pt x="59" y="215"/>
                    <a:pt x="59" y="215"/>
                    <a:pt x="59" y="215"/>
                  </a:cubicBezTo>
                  <a:cubicBezTo>
                    <a:pt x="60" y="214"/>
                    <a:pt x="60" y="214"/>
                    <a:pt x="59" y="213"/>
                  </a:cubicBezTo>
                  <a:cubicBezTo>
                    <a:pt x="58" y="214"/>
                    <a:pt x="58" y="214"/>
                    <a:pt x="58" y="215"/>
                  </a:cubicBezTo>
                  <a:cubicBezTo>
                    <a:pt x="58" y="215"/>
                    <a:pt x="57" y="216"/>
                    <a:pt x="57" y="216"/>
                  </a:cubicBezTo>
                  <a:cubicBezTo>
                    <a:pt x="56" y="216"/>
                    <a:pt x="55" y="216"/>
                    <a:pt x="55" y="216"/>
                  </a:cubicBezTo>
                  <a:cubicBezTo>
                    <a:pt x="54" y="217"/>
                    <a:pt x="53" y="217"/>
                    <a:pt x="52" y="216"/>
                  </a:cubicBezTo>
                  <a:cubicBezTo>
                    <a:pt x="52" y="216"/>
                    <a:pt x="52" y="216"/>
                    <a:pt x="52" y="216"/>
                  </a:cubicBezTo>
                  <a:cubicBezTo>
                    <a:pt x="52" y="216"/>
                    <a:pt x="52" y="216"/>
                    <a:pt x="52" y="216"/>
                  </a:cubicBezTo>
                  <a:cubicBezTo>
                    <a:pt x="51" y="215"/>
                    <a:pt x="51" y="215"/>
                    <a:pt x="51" y="215"/>
                  </a:cubicBezTo>
                  <a:cubicBezTo>
                    <a:pt x="51" y="215"/>
                    <a:pt x="51" y="215"/>
                    <a:pt x="50" y="215"/>
                  </a:cubicBezTo>
                  <a:cubicBezTo>
                    <a:pt x="50" y="215"/>
                    <a:pt x="50" y="215"/>
                    <a:pt x="50" y="214"/>
                  </a:cubicBezTo>
                  <a:cubicBezTo>
                    <a:pt x="50" y="214"/>
                    <a:pt x="49" y="214"/>
                    <a:pt x="49" y="213"/>
                  </a:cubicBezTo>
                  <a:cubicBezTo>
                    <a:pt x="49" y="213"/>
                    <a:pt x="49" y="213"/>
                    <a:pt x="49" y="212"/>
                  </a:cubicBezTo>
                  <a:cubicBezTo>
                    <a:pt x="50" y="211"/>
                    <a:pt x="49" y="211"/>
                    <a:pt x="49" y="211"/>
                  </a:cubicBezTo>
                  <a:cubicBezTo>
                    <a:pt x="48" y="211"/>
                    <a:pt x="48" y="211"/>
                    <a:pt x="48" y="212"/>
                  </a:cubicBezTo>
                  <a:cubicBezTo>
                    <a:pt x="48" y="212"/>
                    <a:pt x="47" y="213"/>
                    <a:pt x="47" y="213"/>
                  </a:cubicBezTo>
                  <a:cubicBezTo>
                    <a:pt x="47" y="213"/>
                    <a:pt x="48" y="213"/>
                    <a:pt x="48" y="213"/>
                  </a:cubicBezTo>
                  <a:cubicBezTo>
                    <a:pt x="48" y="214"/>
                    <a:pt x="48" y="214"/>
                    <a:pt x="48" y="215"/>
                  </a:cubicBezTo>
                  <a:cubicBezTo>
                    <a:pt x="49" y="215"/>
                    <a:pt x="49" y="215"/>
                    <a:pt x="49" y="216"/>
                  </a:cubicBezTo>
                  <a:cubicBezTo>
                    <a:pt x="48" y="216"/>
                    <a:pt x="48" y="216"/>
                    <a:pt x="48" y="215"/>
                  </a:cubicBezTo>
                  <a:cubicBezTo>
                    <a:pt x="48" y="215"/>
                    <a:pt x="48" y="215"/>
                    <a:pt x="48" y="215"/>
                  </a:cubicBezTo>
                  <a:cubicBezTo>
                    <a:pt x="47" y="215"/>
                    <a:pt x="47" y="215"/>
                    <a:pt x="47" y="214"/>
                  </a:cubicBezTo>
                  <a:cubicBezTo>
                    <a:pt x="48" y="214"/>
                    <a:pt x="48" y="214"/>
                    <a:pt x="47" y="213"/>
                  </a:cubicBezTo>
                  <a:cubicBezTo>
                    <a:pt x="47" y="213"/>
                    <a:pt x="47" y="213"/>
                    <a:pt x="47" y="213"/>
                  </a:cubicBezTo>
                  <a:cubicBezTo>
                    <a:pt x="46" y="213"/>
                    <a:pt x="46" y="213"/>
                    <a:pt x="46" y="213"/>
                  </a:cubicBezTo>
                  <a:cubicBezTo>
                    <a:pt x="46" y="214"/>
                    <a:pt x="45" y="214"/>
                    <a:pt x="45" y="214"/>
                  </a:cubicBezTo>
                  <a:cubicBezTo>
                    <a:pt x="45" y="214"/>
                    <a:pt x="45" y="215"/>
                    <a:pt x="45" y="215"/>
                  </a:cubicBezTo>
                  <a:cubicBezTo>
                    <a:pt x="45" y="215"/>
                    <a:pt x="45" y="215"/>
                    <a:pt x="45" y="214"/>
                  </a:cubicBezTo>
                  <a:cubicBezTo>
                    <a:pt x="44" y="214"/>
                    <a:pt x="44" y="214"/>
                    <a:pt x="45" y="213"/>
                  </a:cubicBezTo>
                  <a:cubicBezTo>
                    <a:pt x="45" y="213"/>
                    <a:pt x="45" y="213"/>
                    <a:pt x="45" y="213"/>
                  </a:cubicBezTo>
                  <a:cubicBezTo>
                    <a:pt x="45" y="212"/>
                    <a:pt x="45" y="212"/>
                    <a:pt x="45" y="212"/>
                  </a:cubicBezTo>
                  <a:cubicBezTo>
                    <a:pt x="47" y="211"/>
                    <a:pt x="48" y="211"/>
                    <a:pt x="49" y="210"/>
                  </a:cubicBezTo>
                  <a:cubicBezTo>
                    <a:pt x="49" y="210"/>
                    <a:pt x="49" y="210"/>
                    <a:pt x="49" y="210"/>
                  </a:cubicBezTo>
                  <a:cubicBezTo>
                    <a:pt x="50" y="210"/>
                    <a:pt x="50" y="211"/>
                    <a:pt x="50" y="211"/>
                  </a:cubicBezTo>
                  <a:cubicBezTo>
                    <a:pt x="50" y="211"/>
                    <a:pt x="50" y="211"/>
                    <a:pt x="50" y="211"/>
                  </a:cubicBezTo>
                  <a:cubicBezTo>
                    <a:pt x="51" y="211"/>
                    <a:pt x="51" y="211"/>
                    <a:pt x="51" y="211"/>
                  </a:cubicBezTo>
                  <a:cubicBezTo>
                    <a:pt x="51" y="211"/>
                    <a:pt x="51" y="212"/>
                    <a:pt x="52" y="212"/>
                  </a:cubicBezTo>
                  <a:cubicBezTo>
                    <a:pt x="52" y="212"/>
                    <a:pt x="52" y="212"/>
                    <a:pt x="52" y="212"/>
                  </a:cubicBezTo>
                  <a:cubicBezTo>
                    <a:pt x="53" y="212"/>
                    <a:pt x="53" y="212"/>
                    <a:pt x="53" y="213"/>
                  </a:cubicBezTo>
                  <a:cubicBezTo>
                    <a:pt x="53" y="213"/>
                    <a:pt x="53" y="213"/>
                    <a:pt x="53" y="213"/>
                  </a:cubicBezTo>
                  <a:cubicBezTo>
                    <a:pt x="53" y="213"/>
                    <a:pt x="53" y="213"/>
                    <a:pt x="54" y="213"/>
                  </a:cubicBezTo>
                  <a:cubicBezTo>
                    <a:pt x="54" y="212"/>
                    <a:pt x="53" y="212"/>
                    <a:pt x="53" y="212"/>
                  </a:cubicBezTo>
                  <a:cubicBezTo>
                    <a:pt x="53" y="212"/>
                    <a:pt x="53" y="212"/>
                    <a:pt x="52" y="212"/>
                  </a:cubicBezTo>
                  <a:cubicBezTo>
                    <a:pt x="52" y="212"/>
                    <a:pt x="52" y="211"/>
                    <a:pt x="52" y="211"/>
                  </a:cubicBezTo>
                  <a:cubicBezTo>
                    <a:pt x="52" y="211"/>
                    <a:pt x="52" y="211"/>
                    <a:pt x="51" y="211"/>
                  </a:cubicBezTo>
                  <a:cubicBezTo>
                    <a:pt x="51" y="210"/>
                    <a:pt x="51" y="210"/>
                    <a:pt x="51" y="209"/>
                  </a:cubicBezTo>
                  <a:cubicBezTo>
                    <a:pt x="51" y="209"/>
                    <a:pt x="51" y="208"/>
                    <a:pt x="50" y="208"/>
                  </a:cubicBezTo>
                  <a:cubicBezTo>
                    <a:pt x="50" y="208"/>
                    <a:pt x="50" y="208"/>
                    <a:pt x="50" y="208"/>
                  </a:cubicBezTo>
                  <a:cubicBezTo>
                    <a:pt x="50" y="208"/>
                    <a:pt x="49" y="208"/>
                    <a:pt x="49" y="208"/>
                  </a:cubicBezTo>
                  <a:cubicBezTo>
                    <a:pt x="49" y="208"/>
                    <a:pt x="49" y="207"/>
                    <a:pt x="49" y="207"/>
                  </a:cubicBezTo>
                  <a:cubicBezTo>
                    <a:pt x="49" y="206"/>
                    <a:pt x="49" y="206"/>
                    <a:pt x="48" y="206"/>
                  </a:cubicBezTo>
                  <a:cubicBezTo>
                    <a:pt x="48" y="207"/>
                    <a:pt x="48" y="207"/>
                    <a:pt x="48" y="208"/>
                  </a:cubicBezTo>
                  <a:cubicBezTo>
                    <a:pt x="48" y="208"/>
                    <a:pt x="47" y="209"/>
                    <a:pt x="47" y="209"/>
                  </a:cubicBezTo>
                  <a:cubicBezTo>
                    <a:pt x="46" y="209"/>
                    <a:pt x="46" y="208"/>
                    <a:pt x="46" y="208"/>
                  </a:cubicBezTo>
                  <a:cubicBezTo>
                    <a:pt x="46" y="207"/>
                    <a:pt x="47" y="206"/>
                    <a:pt x="47" y="206"/>
                  </a:cubicBezTo>
                  <a:cubicBezTo>
                    <a:pt x="47" y="206"/>
                    <a:pt x="47" y="205"/>
                    <a:pt x="47" y="205"/>
                  </a:cubicBezTo>
                  <a:cubicBezTo>
                    <a:pt x="47" y="204"/>
                    <a:pt x="47" y="203"/>
                    <a:pt x="47" y="203"/>
                  </a:cubicBezTo>
                  <a:cubicBezTo>
                    <a:pt x="46" y="203"/>
                    <a:pt x="46" y="203"/>
                    <a:pt x="46" y="204"/>
                  </a:cubicBezTo>
                  <a:cubicBezTo>
                    <a:pt x="46" y="204"/>
                    <a:pt x="45" y="204"/>
                    <a:pt x="45" y="205"/>
                  </a:cubicBezTo>
                  <a:cubicBezTo>
                    <a:pt x="45" y="205"/>
                    <a:pt x="45" y="205"/>
                    <a:pt x="45" y="205"/>
                  </a:cubicBezTo>
                  <a:cubicBezTo>
                    <a:pt x="44" y="204"/>
                    <a:pt x="44" y="204"/>
                    <a:pt x="44" y="204"/>
                  </a:cubicBezTo>
                  <a:cubicBezTo>
                    <a:pt x="44" y="205"/>
                    <a:pt x="44" y="205"/>
                    <a:pt x="44" y="205"/>
                  </a:cubicBezTo>
                  <a:cubicBezTo>
                    <a:pt x="44" y="205"/>
                    <a:pt x="44" y="205"/>
                    <a:pt x="44" y="205"/>
                  </a:cubicBezTo>
                  <a:cubicBezTo>
                    <a:pt x="44" y="205"/>
                    <a:pt x="43" y="205"/>
                    <a:pt x="43" y="206"/>
                  </a:cubicBezTo>
                  <a:cubicBezTo>
                    <a:pt x="43" y="206"/>
                    <a:pt x="43" y="206"/>
                    <a:pt x="43" y="207"/>
                  </a:cubicBezTo>
                  <a:cubicBezTo>
                    <a:pt x="42" y="207"/>
                    <a:pt x="42" y="206"/>
                    <a:pt x="42" y="206"/>
                  </a:cubicBezTo>
                  <a:cubicBezTo>
                    <a:pt x="42" y="205"/>
                    <a:pt x="42" y="205"/>
                    <a:pt x="42" y="205"/>
                  </a:cubicBezTo>
                  <a:cubicBezTo>
                    <a:pt x="43" y="205"/>
                    <a:pt x="43" y="204"/>
                    <a:pt x="43" y="204"/>
                  </a:cubicBezTo>
                  <a:cubicBezTo>
                    <a:pt x="43" y="204"/>
                    <a:pt x="42" y="203"/>
                    <a:pt x="42" y="203"/>
                  </a:cubicBezTo>
                  <a:cubicBezTo>
                    <a:pt x="41" y="203"/>
                    <a:pt x="41"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7" y="206"/>
                    <a:pt x="36" y="206"/>
                  </a:cubicBezTo>
                  <a:cubicBezTo>
                    <a:pt x="36" y="206"/>
                    <a:pt x="36" y="206"/>
                    <a:pt x="35" y="206"/>
                  </a:cubicBezTo>
                  <a:cubicBezTo>
                    <a:pt x="35" y="206"/>
                    <a:pt x="35" y="206"/>
                    <a:pt x="35" y="207"/>
                  </a:cubicBezTo>
                  <a:cubicBezTo>
                    <a:pt x="35" y="207"/>
                    <a:pt x="35" y="207"/>
                    <a:pt x="35" y="208"/>
                  </a:cubicBezTo>
                  <a:cubicBezTo>
                    <a:pt x="34" y="207"/>
                    <a:pt x="34" y="207"/>
                    <a:pt x="34" y="207"/>
                  </a:cubicBezTo>
                  <a:cubicBezTo>
                    <a:pt x="34" y="207"/>
                    <a:pt x="34" y="206"/>
                    <a:pt x="34" y="206"/>
                  </a:cubicBezTo>
                  <a:lnTo>
                    <a:pt x="35" y="206"/>
                  </a:lnTo>
                  <a:cubicBezTo>
                    <a:pt x="35" y="205"/>
                    <a:pt x="35" y="205"/>
                    <a:pt x="34" y="205"/>
                  </a:cubicBezTo>
                  <a:cubicBezTo>
                    <a:pt x="34" y="205"/>
                    <a:pt x="34" y="205"/>
                    <a:pt x="34" y="205"/>
                  </a:cubicBezTo>
                  <a:cubicBezTo>
                    <a:pt x="33" y="206"/>
                    <a:pt x="33" y="206"/>
                    <a:pt x="33" y="206"/>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7"/>
                    <a:pt x="27" y="207"/>
                    <a:pt x="27" y="207"/>
                  </a:cubicBezTo>
                  <a:cubicBezTo>
                    <a:pt x="26" y="207"/>
                    <a:pt x="26" y="207"/>
                    <a:pt x="25" y="206"/>
                  </a:cubicBezTo>
                  <a:cubicBezTo>
                    <a:pt x="25" y="206"/>
                    <a:pt x="24" y="206"/>
                    <a:pt x="24" y="205"/>
                  </a:cubicBezTo>
                  <a:cubicBezTo>
                    <a:pt x="24" y="205"/>
                    <a:pt x="24" y="204"/>
                    <a:pt x="23" y="204"/>
                  </a:cubicBezTo>
                  <a:cubicBezTo>
                    <a:pt x="23" y="204"/>
                    <a:pt x="23" y="204"/>
                    <a:pt x="22" y="204"/>
                  </a:cubicBezTo>
                  <a:cubicBezTo>
                    <a:pt x="22" y="204"/>
                    <a:pt x="22" y="204"/>
                    <a:pt x="22" y="205"/>
                  </a:cubicBezTo>
                  <a:cubicBezTo>
                    <a:pt x="21" y="205"/>
                    <a:pt x="21" y="205"/>
                    <a:pt x="20" y="204"/>
                  </a:cubicBezTo>
                  <a:cubicBezTo>
                    <a:pt x="20" y="204"/>
                    <a:pt x="20"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7" y="198"/>
                  </a:cubicBezTo>
                  <a:cubicBezTo>
                    <a:pt x="16" y="198"/>
                    <a:pt x="16" y="197"/>
                    <a:pt x="16" y="196"/>
                  </a:cubicBezTo>
                  <a:cubicBezTo>
                    <a:pt x="16" y="196"/>
                    <a:pt x="15" y="196"/>
                    <a:pt x="14" y="196"/>
                  </a:cubicBezTo>
                  <a:cubicBezTo>
                    <a:pt x="14" y="195"/>
                    <a:pt x="13" y="196"/>
                    <a:pt x="13" y="196"/>
                  </a:cubicBezTo>
                  <a:cubicBezTo>
                    <a:pt x="13" y="196"/>
                    <a:pt x="13" y="197"/>
                    <a:pt x="14" y="196"/>
                  </a:cubicBezTo>
                  <a:cubicBezTo>
                    <a:pt x="14" y="196"/>
                    <a:pt x="15" y="196"/>
                    <a:pt x="15" y="196"/>
                  </a:cubicBezTo>
                  <a:cubicBezTo>
                    <a:pt x="15" y="197"/>
                    <a:pt x="15" y="197"/>
                    <a:pt x="15" y="198"/>
                  </a:cubicBezTo>
                  <a:cubicBezTo>
                    <a:pt x="15" y="198"/>
                    <a:pt x="14" y="198"/>
                    <a:pt x="14" y="199"/>
                  </a:cubicBezTo>
                  <a:cubicBezTo>
                    <a:pt x="14" y="198"/>
                    <a:pt x="13" y="198"/>
                    <a:pt x="13" y="197"/>
                  </a:cubicBezTo>
                  <a:cubicBezTo>
                    <a:pt x="13" y="197"/>
                    <a:pt x="13" y="197"/>
                    <a:pt x="13" y="196"/>
                  </a:cubicBezTo>
                  <a:lnTo>
                    <a:pt x="12" y="196"/>
                  </a:lnTo>
                  <a:cubicBezTo>
                    <a:pt x="12" y="195"/>
                    <a:pt x="12" y="195"/>
                    <a:pt x="12" y="196"/>
                  </a:cubicBezTo>
                  <a:cubicBezTo>
                    <a:pt x="12" y="196"/>
                    <a:pt x="12" y="196"/>
                    <a:pt x="12" y="196"/>
                  </a:cubicBezTo>
                  <a:cubicBezTo>
                    <a:pt x="12" y="196"/>
                    <a:pt x="12" y="196"/>
                    <a:pt x="11" y="195"/>
                  </a:cubicBezTo>
                  <a:cubicBezTo>
                    <a:pt x="11" y="195"/>
                    <a:pt x="11" y="195"/>
                    <a:pt x="11" y="195"/>
                  </a:cubicBezTo>
                  <a:cubicBezTo>
                    <a:pt x="11" y="195"/>
                    <a:pt x="11" y="194"/>
                    <a:pt x="11" y="194"/>
                  </a:cubicBezTo>
                  <a:cubicBezTo>
                    <a:pt x="11" y="194"/>
                    <a:pt x="12" y="193"/>
                    <a:pt x="12"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82">
              <a:extLst>
                <a:ext uri="{FF2B5EF4-FFF2-40B4-BE49-F238E27FC236}">
                  <a16:creationId xmlns:a16="http://schemas.microsoft.com/office/drawing/2014/main" id="{584156BA-8B9C-4D45-9B66-BEC41F07CDF3}"/>
                </a:ext>
              </a:extLst>
            </p:cNvPr>
            <p:cNvSpPr>
              <a:spLocks noEditPoints="1"/>
            </p:cNvSpPr>
            <p:nvPr/>
          </p:nvSpPr>
          <p:spPr bwMode="auto">
            <a:xfrm>
              <a:off x="4839418" y="1613769"/>
              <a:ext cx="71955" cy="177767"/>
            </a:xfrm>
            <a:custGeom>
              <a:avLst/>
              <a:gdLst>
                <a:gd name="T0" fmla="*/ 27 w 90"/>
                <a:gd name="T1" fmla="*/ 3 h 213"/>
                <a:gd name="T2" fmla="*/ 1 w 90"/>
                <a:gd name="T3" fmla="*/ 3 h 213"/>
                <a:gd name="T4" fmla="*/ 30 w 90"/>
                <a:gd name="T5" fmla="*/ 2 h 213"/>
                <a:gd name="T6" fmla="*/ 53 w 90"/>
                <a:gd name="T7" fmla="*/ 3 h 213"/>
                <a:gd name="T8" fmla="*/ 53 w 90"/>
                <a:gd name="T9" fmla="*/ 3 h 213"/>
                <a:gd name="T10" fmla="*/ 12 w 90"/>
                <a:gd name="T11" fmla="*/ 6 h 213"/>
                <a:gd name="T12" fmla="*/ 24 w 90"/>
                <a:gd name="T13" fmla="*/ 5 h 213"/>
                <a:gd name="T14" fmla="*/ 48 w 90"/>
                <a:gd name="T15" fmla="*/ 7 h 213"/>
                <a:gd name="T16" fmla="*/ 66 w 90"/>
                <a:gd name="T17" fmla="*/ 210 h 213"/>
                <a:gd name="T18" fmla="*/ 35 w 90"/>
                <a:gd name="T19" fmla="*/ 208 h 213"/>
                <a:gd name="T20" fmla="*/ 67 w 90"/>
                <a:gd name="T21" fmla="*/ 206 h 213"/>
                <a:gd name="T22" fmla="*/ 76 w 90"/>
                <a:gd name="T23" fmla="*/ 204 h 213"/>
                <a:gd name="T24" fmla="*/ 46 w 90"/>
                <a:gd name="T25" fmla="*/ 202 h 213"/>
                <a:gd name="T26" fmla="*/ 67 w 90"/>
                <a:gd name="T27" fmla="*/ 197 h 213"/>
                <a:gd name="T28" fmla="*/ 36 w 90"/>
                <a:gd name="T29" fmla="*/ 191 h 213"/>
                <a:gd name="T30" fmla="*/ 43 w 90"/>
                <a:gd name="T31" fmla="*/ 184 h 213"/>
                <a:gd name="T32" fmla="*/ 12 w 90"/>
                <a:gd name="T33" fmla="*/ 181 h 213"/>
                <a:gd name="T34" fmla="*/ 38 w 90"/>
                <a:gd name="T35" fmla="*/ 179 h 213"/>
                <a:gd name="T36" fmla="*/ 41 w 90"/>
                <a:gd name="T37" fmla="*/ 172 h 213"/>
                <a:gd name="T38" fmla="*/ 49 w 90"/>
                <a:gd name="T39" fmla="*/ 166 h 213"/>
                <a:gd name="T40" fmla="*/ 23 w 90"/>
                <a:gd name="T41" fmla="*/ 161 h 213"/>
                <a:gd name="T42" fmla="*/ 6 w 90"/>
                <a:gd name="T43" fmla="*/ 129 h 213"/>
                <a:gd name="T44" fmla="*/ 1 w 90"/>
                <a:gd name="T45" fmla="*/ 99 h 213"/>
                <a:gd name="T46" fmla="*/ 37 w 90"/>
                <a:gd name="T47" fmla="*/ 69 h 213"/>
                <a:gd name="T48" fmla="*/ 41 w 90"/>
                <a:gd name="T49" fmla="*/ 36 h 213"/>
                <a:gd name="T50" fmla="*/ 40 w 90"/>
                <a:gd name="T51" fmla="*/ 33 h 213"/>
                <a:gd name="T52" fmla="*/ 46 w 90"/>
                <a:gd name="T53" fmla="*/ 31 h 213"/>
                <a:gd name="T54" fmla="*/ 32 w 90"/>
                <a:gd name="T55" fmla="*/ 32 h 213"/>
                <a:gd name="T56" fmla="*/ 8 w 90"/>
                <a:gd name="T57" fmla="*/ 29 h 213"/>
                <a:gd name="T58" fmla="*/ 25 w 90"/>
                <a:gd name="T59" fmla="*/ 26 h 213"/>
                <a:gd name="T60" fmla="*/ 44 w 90"/>
                <a:gd name="T61" fmla="*/ 32 h 213"/>
                <a:gd name="T62" fmla="*/ 36 w 90"/>
                <a:gd name="T63" fmla="*/ 25 h 213"/>
                <a:gd name="T64" fmla="*/ 48 w 90"/>
                <a:gd name="T65" fmla="*/ 25 h 213"/>
                <a:gd name="T66" fmla="*/ 50 w 90"/>
                <a:gd name="T67" fmla="*/ 22 h 213"/>
                <a:gd name="T68" fmla="*/ 41 w 90"/>
                <a:gd name="T69" fmla="*/ 25 h 213"/>
                <a:gd name="T70" fmla="*/ 11 w 90"/>
                <a:gd name="T71" fmla="*/ 21 h 213"/>
                <a:gd name="T72" fmla="*/ 13 w 90"/>
                <a:gd name="T73" fmla="*/ 20 h 213"/>
                <a:gd name="T74" fmla="*/ 20 w 90"/>
                <a:gd name="T75" fmla="*/ 18 h 213"/>
                <a:gd name="T76" fmla="*/ 32 w 90"/>
                <a:gd name="T77" fmla="*/ 20 h 213"/>
                <a:gd name="T78" fmla="*/ 34 w 90"/>
                <a:gd name="T79" fmla="*/ 13 h 213"/>
                <a:gd name="T80" fmla="*/ 41 w 90"/>
                <a:gd name="T81" fmla="*/ 13 h 213"/>
                <a:gd name="T82" fmla="*/ 9 w 90"/>
                <a:gd name="T83" fmla="*/ 14 h 213"/>
                <a:gd name="T84" fmla="*/ 25 w 90"/>
                <a:gd name="T85" fmla="*/ 11 h 213"/>
                <a:gd name="T86" fmla="*/ 27 w 90"/>
                <a:gd name="T87" fmla="*/ 9 h 213"/>
                <a:gd name="T88" fmla="*/ 24 w 90"/>
                <a:gd name="T89" fmla="*/ 6 h 213"/>
                <a:gd name="T90" fmla="*/ 33 w 90"/>
                <a:gd name="T91" fmla="*/ 7 h 213"/>
                <a:gd name="T92" fmla="*/ 44 w 90"/>
                <a:gd name="T93" fmla="*/ 8 h 213"/>
                <a:gd name="T94" fmla="*/ 52 w 90"/>
                <a:gd name="T95" fmla="*/ 9 h 213"/>
                <a:gd name="T96" fmla="*/ 55 w 90"/>
                <a:gd name="T97" fmla="*/ 15 h 213"/>
                <a:gd name="T98" fmla="*/ 90 w 90"/>
                <a:gd name="T99" fmla="*/ 200 h 213"/>
                <a:gd name="T100" fmla="*/ 87 w 90"/>
                <a:gd name="T101" fmla="*/ 211 h 213"/>
                <a:gd name="T102" fmla="*/ 82 w 90"/>
                <a:gd name="T103" fmla="*/ 210 h 213"/>
                <a:gd name="T104" fmla="*/ 75 w 90"/>
                <a:gd name="T105" fmla="*/ 211 h 213"/>
                <a:gd name="T106" fmla="*/ 68 w 90"/>
                <a:gd name="T107" fmla="*/ 213 h 213"/>
                <a:gd name="T108" fmla="*/ 0 w 90"/>
                <a:gd name="T109" fmla="*/ 205 h 213"/>
                <a:gd name="T110" fmla="*/ 0 w 90"/>
                <a:gd name="T111" fmla="*/ 30 h 213"/>
                <a:gd name="T112" fmla="*/ 2 w 90"/>
                <a:gd name="T113" fmla="*/ 15 h 213"/>
                <a:gd name="T114" fmla="*/ 3 w 90"/>
                <a:gd name="T115" fmla="*/ 10 h 213"/>
                <a:gd name="T116" fmla="*/ 11 w 90"/>
                <a:gd name="T117" fmla="*/ 8 h 213"/>
                <a:gd name="T118" fmla="*/ 18 w 90"/>
                <a:gd name="T119" fmla="*/ 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213">
                  <a:moveTo>
                    <a:pt x="41" y="1"/>
                  </a:moveTo>
                  <a:cubicBezTo>
                    <a:pt x="41" y="1"/>
                    <a:pt x="41" y="2"/>
                    <a:pt x="40" y="2"/>
                  </a:cubicBezTo>
                  <a:cubicBezTo>
                    <a:pt x="40" y="1"/>
                    <a:pt x="39" y="1"/>
                    <a:pt x="39" y="1"/>
                  </a:cubicBezTo>
                  <a:cubicBezTo>
                    <a:pt x="39" y="1"/>
                    <a:pt x="39" y="1"/>
                    <a:pt x="39" y="1"/>
                  </a:cubicBezTo>
                  <a:cubicBezTo>
                    <a:pt x="39" y="1"/>
                    <a:pt x="39" y="1"/>
                    <a:pt x="39" y="1"/>
                  </a:cubicBezTo>
                  <a:cubicBezTo>
                    <a:pt x="39" y="0"/>
                    <a:pt x="39" y="0"/>
                    <a:pt x="40" y="0"/>
                  </a:cubicBezTo>
                  <a:cubicBezTo>
                    <a:pt x="41" y="0"/>
                    <a:pt x="41" y="1"/>
                    <a:pt x="41" y="1"/>
                  </a:cubicBezTo>
                  <a:close/>
                  <a:moveTo>
                    <a:pt x="27" y="3"/>
                  </a:moveTo>
                  <a:cubicBezTo>
                    <a:pt x="26" y="3"/>
                    <a:pt x="26" y="3"/>
                    <a:pt x="25" y="3"/>
                  </a:cubicBezTo>
                  <a:cubicBezTo>
                    <a:pt x="24" y="3"/>
                    <a:pt x="23" y="2"/>
                    <a:pt x="23" y="1"/>
                  </a:cubicBezTo>
                  <a:cubicBezTo>
                    <a:pt x="23" y="1"/>
                    <a:pt x="24" y="1"/>
                    <a:pt x="24" y="1"/>
                  </a:cubicBezTo>
                  <a:cubicBezTo>
                    <a:pt x="24" y="1"/>
                    <a:pt x="24" y="1"/>
                    <a:pt x="24" y="1"/>
                  </a:cubicBezTo>
                  <a:cubicBezTo>
                    <a:pt x="25" y="0"/>
                    <a:pt x="25" y="0"/>
                    <a:pt x="26" y="1"/>
                  </a:cubicBezTo>
                  <a:cubicBezTo>
                    <a:pt x="26" y="1"/>
                    <a:pt x="27" y="2"/>
                    <a:pt x="27" y="3"/>
                  </a:cubicBezTo>
                  <a:close/>
                  <a:moveTo>
                    <a:pt x="31" y="1"/>
                  </a:moveTo>
                  <a:cubicBezTo>
                    <a:pt x="31" y="1"/>
                    <a:pt x="31" y="1"/>
                    <a:pt x="30" y="1"/>
                  </a:cubicBezTo>
                  <a:cubicBezTo>
                    <a:pt x="30" y="1"/>
                    <a:pt x="30" y="1"/>
                    <a:pt x="30" y="1"/>
                  </a:cubicBezTo>
                  <a:lnTo>
                    <a:pt x="30" y="1"/>
                  </a:lnTo>
                  <a:cubicBezTo>
                    <a:pt x="30" y="0"/>
                    <a:pt x="30" y="0"/>
                    <a:pt x="30" y="0"/>
                  </a:cubicBezTo>
                  <a:cubicBezTo>
                    <a:pt x="30" y="0"/>
                    <a:pt x="31" y="0"/>
                    <a:pt x="31" y="1"/>
                  </a:cubicBezTo>
                  <a:close/>
                  <a:moveTo>
                    <a:pt x="36" y="1"/>
                  </a:moveTo>
                  <a:cubicBezTo>
                    <a:pt x="36" y="1"/>
                    <a:pt x="36" y="1"/>
                    <a:pt x="36" y="1"/>
                  </a:cubicBezTo>
                  <a:cubicBezTo>
                    <a:pt x="35" y="1"/>
                    <a:pt x="35" y="1"/>
                    <a:pt x="35" y="1"/>
                  </a:cubicBezTo>
                  <a:cubicBezTo>
                    <a:pt x="35" y="1"/>
                    <a:pt x="35" y="0"/>
                    <a:pt x="35" y="0"/>
                  </a:cubicBezTo>
                  <a:cubicBezTo>
                    <a:pt x="35" y="0"/>
                    <a:pt x="36" y="0"/>
                    <a:pt x="36" y="1"/>
                  </a:cubicBezTo>
                  <a:close/>
                  <a:moveTo>
                    <a:pt x="1" y="1"/>
                  </a:moveTo>
                  <a:cubicBezTo>
                    <a:pt x="1" y="2"/>
                    <a:pt x="2" y="2"/>
                    <a:pt x="2" y="2"/>
                  </a:cubicBezTo>
                  <a:cubicBezTo>
                    <a:pt x="2" y="3"/>
                    <a:pt x="1" y="3"/>
                    <a:pt x="1" y="3"/>
                  </a:cubicBezTo>
                  <a:cubicBezTo>
                    <a:pt x="1" y="3"/>
                    <a:pt x="1" y="3"/>
                    <a:pt x="0" y="3"/>
                  </a:cubicBezTo>
                  <a:cubicBezTo>
                    <a:pt x="0" y="3"/>
                    <a:pt x="0" y="2"/>
                    <a:pt x="0" y="2"/>
                  </a:cubicBezTo>
                  <a:cubicBezTo>
                    <a:pt x="0" y="2"/>
                    <a:pt x="0" y="1"/>
                    <a:pt x="1" y="1"/>
                  </a:cubicBezTo>
                  <a:cubicBezTo>
                    <a:pt x="1" y="1"/>
                    <a:pt x="1" y="1"/>
                    <a:pt x="1" y="1"/>
                  </a:cubicBezTo>
                  <a:close/>
                  <a:moveTo>
                    <a:pt x="31" y="3"/>
                  </a:moveTo>
                  <a:cubicBezTo>
                    <a:pt x="31" y="3"/>
                    <a:pt x="30" y="3"/>
                    <a:pt x="30" y="4"/>
                  </a:cubicBezTo>
                  <a:cubicBezTo>
                    <a:pt x="30" y="4"/>
                    <a:pt x="29" y="4"/>
                    <a:pt x="29" y="4"/>
                  </a:cubicBezTo>
                  <a:cubicBezTo>
                    <a:pt x="29" y="4"/>
                    <a:pt x="28" y="4"/>
                    <a:pt x="28" y="4"/>
                  </a:cubicBezTo>
                  <a:cubicBezTo>
                    <a:pt x="28" y="4"/>
                    <a:pt x="28" y="3"/>
                    <a:pt x="28" y="3"/>
                  </a:cubicBezTo>
                  <a:cubicBezTo>
                    <a:pt x="28" y="3"/>
                    <a:pt x="28" y="2"/>
                    <a:pt x="27" y="2"/>
                  </a:cubicBezTo>
                  <a:cubicBezTo>
                    <a:pt x="27" y="2"/>
                    <a:pt x="28" y="1"/>
                    <a:pt x="28" y="1"/>
                  </a:cubicBezTo>
                  <a:cubicBezTo>
                    <a:pt x="28" y="1"/>
                    <a:pt x="29" y="1"/>
                    <a:pt x="29" y="2"/>
                  </a:cubicBezTo>
                  <a:cubicBezTo>
                    <a:pt x="29" y="2"/>
                    <a:pt x="29" y="2"/>
                    <a:pt x="29" y="2"/>
                  </a:cubicBezTo>
                  <a:cubicBezTo>
                    <a:pt x="29" y="2"/>
                    <a:pt x="30" y="2"/>
                    <a:pt x="30" y="2"/>
                  </a:cubicBezTo>
                  <a:cubicBezTo>
                    <a:pt x="30" y="2"/>
                    <a:pt x="31" y="2"/>
                    <a:pt x="31" y="3"/>
                  </a:cubicBezTo>
                  <a:close/>
                  <a:moveTo>
                    <a:pt x="15" y="2"/>
                  </a:moveTo>
                  <a:cubicBezTo>
                    <a:pt x="15" y="3"/>
                    <a:pt x="15" y="3"/>
                    <a:pt x="15" y="3"/>
                  </a:cubicBezTo>
                  <a:cubicBezTo>
                    <a:pt x="15" y="4"/>
                    <a:pt x="15" y="4"/>
                    <a:pt x="15" y="4"/>
                  </a:cubicBezTo>
                  <a:cubicBezTo>
                    <a:pt x="16" y="4"/>
                    <a:pt x="17" y="4"/>
                    <a:pt x="17" y="5"/>
                  </a:cubicBezTo>
                  <a:cubicBezTo>
                    <a:pt x="17" y="5"/>
                    <a:pt x="17" y="6"/>
                    <a:pt x="16" y="6"/>
                  </a:cubicBezTo>
                  <a:cubicBezTo>
                    <a:pt x="16" y="6"/>
                    <a:pt x="15" y="5"/>
                    <a:pt x="15" y="5"/>
                  </a:cubicBezTo>
                  <a:cubicBezTo>
                    <a:pt x="15" y="5"/>
                    <a:pt x="15" y="5"/>
                    <a:pt x="15" y="5"/>
                  </a:cubicBezTo>
                  <a:cubicBezTo>
                    <a:pt x="14" y="4"/>
                    <a:pt x="14" y="4"/>
                    <a:pt x="14" y="4"/>
                  </a:cubicBezTo>
                  <a:cubicBezTo>
                    <a:pt x="14" y="4"/>
                    <a:pt x="14" y="4"/>
                    <a:pt x="14" y="4"/>
                  </a:cubicBezTo>
                  <a:cubicBezTo>
                    <a:pt x="13" y="4"/>
                    <a:pt x="12" y="3"/>
                    <a:pt x="12" y="2"/>
                  </a:cubicBezTo>
                  <a:cubicBezTo>
                    <a:pt x="13" y="2"/>
                    <a:pt x="13" y="2"/>
                    <a:pt x="14" y="2"/>
                  </a:cubicBezTo>
                  <a:cubicBezTo>
                    <a:pt x="14" y="2"/>
                    <a:pt x="14" y="2"/>
                    <a:pt x="15" y="2"/>
                  </a:cubicBezTo>
                  <a:close/>
                  <a:moveTo>
                    <a:pt x="53" y="3"/>
                  </a:moveTo>
                  <a:cubicBezTo>
                    <a:pt x="53" y="4"/>
                    <a:pt x="53" y="4"/>
                    <a:pt x="52" y="4"/>
                  </a:cubicBezTo>
                  <a:cubicBezTo>
                    <a:pt x="52" y="4"/>
                    <a:pt x="52" y="4"/>
                    <a:pt x="51" y="3"/>
                  </a:cubicBezTo>
                  <a:cubicBezTo>
                    <a:pt x="51" y="3"/>
                    <a:pt x="51" y="4"/>
                    <a:pt x="51" y="4"/>
                  </a:cubicBezTo>
                  <a:cubicBezTo>
                    <a:pt x="51" y="4"/>
                    <a:pt x="51" y="4"/>
                    <a:pt x="52" y="4"/>
                  </a:cubicBezTo>
                  <a:cubicBezTo>
                    <a:pt x="52" y="4"/>
                    <a:pt x="52" y="4"/>
                    <a:pt x="52" y="4"/>
                  </a:cubicBezTo>
                  <a:cubicBezTo>
                    <a:pt x="52" y="5"/>
                    <a:pt x="52" y="5"/>
                    <a:pt x="52" y="6"/>
                  </a:cubicBezTo>
                  <a:cubicBezTo>
                    <a:pt x="52" y="6"/>
                    <a:pt x="51" y="6"/>
                    <a:pt x="51" y="6"/>
                  </a:cubicBezTo>
                  <a:cubicBezTo>
                    <a:pt x="50" y="6"/>
                    <a:pt x="50" y="6"/>
                    <a:pt x="50" y="6"/>
                  </a:cubicBezTo>
                  <a:cubicBezTo>
                    <a:pt x="49" y="6"/>
                    <a:pt x="49" y="6"/>
                    <a:pt x="49" y="6"/>
                  </a:cubicBezTo>
                  <a:cubicBezTo>
                    <a:pt x="49" y="6"/>
                    <a:pt x="49" y="6"/>
                    <a:pt x="49" y="6"/>
                  </a:cubicBezTo>
                  <a:cubicBezTo>
                    <a:pt x="49" y="5"/>
                    <a:pt x="49" y="4"/>
                    <a:pt x="49" y="4"/>
                  </a:cubicBezTo>
                  <a:cubicBezTo>
                    <a:pt x="50" y="3"/>
                    <a:pt x="50" y="3"/>
                    <a:pt x="51" y="2"/>
                  </a:cubicBezTo>
                  <a:cubicBezTo>
                    <a:pt x="51" y="2"/>
                    <a:pt x="52" y="2"/>
                    <a:pt x="52" y="2"/>
                  </a:cubicBezTo>
                  <a:cubicBezTo>
                    <a:pt x="52" y="3"/>
                    <a:pt x="53" y="3"/>
                    <a:pt x="53" y="3"/>
                  </a:cubicBezTo>
                  <a:close/>
                  <a:moveTo>
                    <a:pt x="36" y="3"/>
                  </a:moveTo>
                  <a:cubicBezTo>
                    <a:pt x="36" y="3"/>
                    <a:pt x="36" y="4"/>
                    <a:pt x="36" y="4"/>
                  </a:cubicBezTo>
                  <a:cubicBezTo>
                    <a:pt x="35" y="4"/>
                    <a:pt x="35" y="3"/>
                    <a:pt x="34" y="2"/>
                  </a:cubicBezTo>
                  <a:cubicBezTo>
                    <a:pt x="35" y="2"/>
                    <a:pt x="35" y="2"/>
                    <a:pt x="35" y="2"/>
                  </a:cubicBezTo>
                  <a:cubicBezTo>
                    <a:pt x="36" y="2"/>
                    <a:pt x="36" y="3"/>
                    <a:pt x="36" y="3"/>
                  </a:cubicBezTo>
                  <a:close/>
                  <a:moveTo>
                    <a:pt x="46" y="3"/>
                  </a:moveTo>
                  <a:cubicBezTo>
                    <a:pt x="46" y="3"/>
                    <a:pt x="46" y="4"/>
                    <a:pt x="46" y="4"/>
                  </a:cubicBezTo>
                  <a:cubicBezTo>
                    <a:pt x="46" y="4"/>
                    <a:pt x="46" y="4"/>
                    <a:pt x="46" y="4"/>
                  </a:cubicBezTo>
                  <a:cubicBezTo>
                    <a:pt x="46" y="4"/>
                    <a:pt x="45" y="4"/>
                    <a:pt x="45" y="4"/>
                  </a:cubicBezTo>
                  <a:cubicBezTo>
                    <a:pt x="46" y="3"/>
                    <a:pt x="46" y="3"/>
                    <a:pt x="46" y="3"/>
                  </a:cubicBezTo>
                  <a:close/>
                  <a:moveTo>
                    <a:pt x="13" y="5"/>
                  </a:moveTo>
                  <a:cubicBezTo>
                    <a:pt x="13" y="5"/>
                    <a:pt x="14" y="5"/>
                    <a:pt x="14" y="6"/>
                  </a:cubicBezTo>
                  <a:cubicBezTo>
                    <a:pt x="14" y="6"/>
                    <a:pt x="14" y="7"/>
                    <a:pt x="13" y="7"/>
                  </a:cubicBezTo>
                  <a:cubicBezTo>
                    <a:pt x="13" y="7"/>
                    <a:pt x="12" y="7"/>
                    <a:pt x="12" y="6"/>
                  </a:cubicBezTo>
                  <a:cubicBezTo>
                    <a:pt x="12" y="6"/>
                    <a:pt x="12" y="6"/>
                    <a:pt x="12" y="6"/>
                  </a:cubicBezTo>
                  <a:cubicBezTo>
                    <a:pt x="11" y="5"/>
                    <a:pt x="12" y="5"/>
                    <a:pt x="12" y="5"/>
                  </a:cubicBezTo>
                  <a:cubicBezTo>
                    <a:pt x="12" y="5"/>
                    <a:pt x="13" y="5"/>
                    <a:pt x="13" y="5"/>
                  </a:cubicBezTo>
                  <a:close/>
                  <a:moveTo>
                    <a:pt x="8" y="5"/>
                  </a:moveTo>
                  <a:cubicBezTo>
                    <a:pt x="8" y="5"/>
                    <a:pt x="8" y="5"/>
                    <a:pt x="8" y="5"/>
                  </a:cubicBezTo>
                  <a:cubicBezTo>
                    <a:pt x="9" y="5"/>
                    <a:pt x="9" y="5"/>
                    <a:pt x="9" y="5"/>
                  </a:cubicBezTo>
                  <a:cubicBezTo>
                    <a:pt x="9" y="6"/>
                    <a:pt x="9" y="6"/>
                    <a:pt x="9" y="6"/>
                  </a:cubicBezTo>
                  <a:cubicBezTo>
                    <a:pt x="9" y="6"/>
                    <a:pt x="9" y="7"/>
                    <a:pt x="9" y="6"/>
                  </a:cubicBezTo>
                  <a:cubicBezTo>
                    <a:pt x="8" y="6"/>
                    <a:pt x="8" y="6"/>
                    <a:pt x="8" y="6"/>
                  </a:cubicBezTo>
                  <a:cubicBezTo>
                    <a:pt x="8" y="6"/>
                    <a:pt x="8" y="5"/>
                    <a:pt x="8" y="5"/>
                  </a:cubicBezTo>
                  <a:close/>
                  <a:moveTo>
                    <a:pt x="26" y="5"/>
                  </a:moveTo>
                  <a:cubicBezTo>
                    <a:pt x="26" y="6"/>
                    <a:pt x="26" y="6"/>
                    <a:pt x="25" y="6"/>
                  </a:cubicBezTo>
                  <a:cubicBezTo>
                    <a:pt x="25" y="6"/>
                    <a:pt x="25" y="7"/>
                    <a:pt x="25" y="7"/>
                  </a:cubicBezTo>
                  <a:cubicBezTo>
                    <a:pt x="24" y="7"/>
                    <a:pt x="24" y="6"/>
                    <a:pt x="24" y="5"/>
                  </a:cubicBezTo>
                  <a:cubicBezTo>
                    <a:pt x="24" y="5"/>
                    <a:pt x="24" y="5"/>
                    <a:pt x="25" y="5"/>
                  </a:cubicBezTo>
                  <a:cubicBezTo>
                    <a:pt x="25" y="5"/>
                    <a:pt x="25" y="5"/>
                    <a:pt x="26" y="5"/>
                  </a:cubicBezTo>
                  <a:close/>
                  <a:moveTo>
                    <a:pt x="37" y="5"/>
                  </a:moveTo>
                  <a:cubicBezTo>
                    <a:pt x="38" y="5"/>
                    <a:pt x="38" y="5"/>
                    <a:pt x="38" y="6"/>
                  </a:cubicBezTo>
                  <a:cubicBezTo>
                    <a:pt x="38" y="6"/>
                    <a:pt x="38" y="6"/>
                    <a:pt x="38" y="6"/>
                  </a:cubicBezTo>
                  <a:cubicBezTo>
                    <a:pt x="38" y="6"/>
                    <a:pt x="37" y="6"/>
                    <a:pt x="37" y="5"/>
                  </a:cubicBezTo>
                  <a:close/>
                  <a:moveTo>
                    <a:pt x="37" y="6"/>
                  </a:moveTo>
                  <a:cubicBezTo>
                    <a:pt x="37" y="7"/>
                    <a:pt x="37" y="7"/>
                    <a:pt x="36" y="7"/>
                  </a:cubicBezTo>
                  <a:cubicBezTo>
                    <a:pt x="36" y="7"/>
                    <a:pt x="36" y="8"/>
                    <a:pt x="36" y="8"/>
                  </a:cubicBezTo>
                  <a:cubicBezTo>
                    <a:pt x="35" y="8"/>
                    <a:pt x="35" y="8"/>
                    <a:pt x="35" y="7"/>
                  </a:cubicBezTo>
                  <a:cubicBezTo>
                    <a:pt x="35" y="7"/>
                    <a:pt x="35" y="6"/>
                    <a:pt x="35" y="6"/>
                  </a:cubicBezTo>
                  <a:cubicBezTo>
                    <a:pt x="36" y="6"/>
                    <a:pt x="36" y="6"/>
                    <a:pt x="37" y="6"/>
                  </a:cubicBezTo>
                  <a:close/>
                  <a:moveTo>
                    <a:pt x="48" y="6"/>
                  </a:moveTo>
                  <a:cubicBezTo>
                    <a:pt x="48" y="7"/>
                    <a:pt x="48" y="7"/>
                    <a:pt x="48" y="7"/>
                  </a:cubicBezTo>
                  <a:cubicBezTo>
                    <a:pt x="48" y="6"/>
                    <a:pt x="48" y="6"/>
                    <a:pt x="48" y="6"/>
                  </a:cubicBezTo>
                  <a:close/>
                  <a:moveTo>
                    <a:pt x="21" y="212"/>
                  </a:moveTo>
                  <a:cubicBezTo>
                    <a:pt x="22" y="212"/>
                    <a:pt x="22" y="212"/>
                    <a:pt x="22" y="212"/>
                  </a:cubicBezTo>
                  <a:cubicBezTo>
                    <a:pt x="23" y="211"/>
                    <a:pt x="23" y="211"/>
                    <a:pt x="22" y="211"/>
                  </a:cubicBezTo>
                  <a:cubicBezTo>
                    <a:pt x="22" y="210"/>
                    <a:pt x="21" y="211"/>
                    <a:pt x="21" y="211"/>
                  </a:cubicBezTo>
                  <a:cubicBezTo>
                    <a:pt x="21" y="211"/>
                    <a:pt x="21" y="212"/>
                    <a:pt x="21" y="212"/>
                  </a:cubicBezTo>
                  <a:close/>
                  <a:moveTo>
                    <a:pt x="60" y="209"/>
                  </a:moveTo>
                  <a:cubicBezTo>
                    <a:pt x="61" y="209"/>
                    <a:pt x="61" y="209"/>
                    <a:pt x="61" y="209"/>
                  </a:cubicBezTo>
                  <a:cubicBezTo>
                    <a:pt x="61" y="208"/>
                    <a:pt x="61" y="208"/>
                    <a:pt x="60" y="209"/>
                  </a:cubicBezTo>
                  <a:cubicBezTo>
                    <a:pt x="60" y="209"/>
                    <a:pt x="60" y="209"/>
                    <a:pt x="60" y="209"/>
                  </a:cubicBezTo>
                  <a:close/>
                  <a:moveTo>
                    <a:pt x="67" y="208"/>
                  </a:moveTo>
                  <a:cubicBezTo>
                    <a:pt x="66" y="208"/>
                    <a:pt x="66" y="208"/>
                    <a:pt x="65" y="209"/>
                  </a:cubicBezTo>
                  <a:cubicBezTo>
                    <a:pt x="64" y="209"/>
                    <a:pt x="64" y="209"/>
                    <a:pt x="64" y="210"/>
                  </a:cubicBezTo>
                  <a:cubicBezTo>
                    <a:pt x="65" y="210"/>
                    <a:pt x="65" y="210"/>
                    <a:pt x="66" y="210"/>
                  </a:cubicBezTo>
                  <a:cubicBezTo>
                    <a:pt x="66" y="210"/>
                    <a:pt x="66" y="210"/>
                    <a:pt x="67" y="210"/>
                  </a:cubicBezTo>
                  <a:cubicBezTo>
                    <a:pt x="67" y="209"/>
                    <a:pt x="67" y="209"/>
                    <a:pt x="68" y="208"/>
                  </a:cubicBezTo>
                  <a:cubicBezTo>
                    <a:pt x="68" y="208"/>
                    <a:pt x="68" y="207"/>
                    <a:pt x="68" y="207"/>
                  </a:cubicBezTo>
                  <a:cubicBezTo>
                    <a:pt x="68" y="207"/>
                    <a:pt x="68" y="207"/>
                    <a:pt x="67" y="208"/>
                  </a:cubicBezTo>
                  <a:cubicBezTo>
                    <a:pt x="67" y="208"/>
                    <a:pt x="67" y="208"/>
                    <a:pt x="67" y="208"/>
                  </a:cubicBezTo>
                  <a:close/>
                  <a:moveTo>
                    <a:pt x="73" y="208"/>
                  </a:moveTo>
                  <a:cubicBezTo>
                    <a:pt x="73" y="208"/>
                    <a:pt x="74" y="209"/>
                    <a:pt x="74" y="209"/>
                  </a:cubicBezTo>
                  <a:cubicBezTo>
                    <a:pt x="74" y="208"/>
                    <a:pt x="75" y="208"/>
                    <a:pt x="75" y="208"/>
                  </a:cubicBezTo>
                  <a:cubicBezTo>
                    <a:pt x="75" y="208"/>
                    <a:pt x="75" y="207"/>
                    <a:pt x="75" y="207"/>
                  </a:cubicBezTo>
                  <a:cubicBezTo>
                    <a:pt x="75" y="207"/>
                    <a:pt x="74" y="207"/>
                    <a:pt x="74" y="207"/>
                  </a:cubicBezTo>
                  <a:cubicBezTo>
                    <a:pt x="74" y="208"/>
                    <a:pt x="74" y="208"/>
                    <a:pt x="73" y="208"/>
                  </a:cubicBezTo>
                  <a:close/>
                  <a:moveTo>
                    <a:pt x="36" y="206"/>
                  </a:moveTo>
                  <a:cubicBezTo>
                    <a:pt x="36" y="206"/>
                    <a:pt x="36" y="207"/>
                    <a:pt x="35" y="207"/>
                  </a:cubicBezTo>
                  <a:cubicBezTo>
                    <a:pt x="35" y="207"/>
                    <a:pt x="35" y="208"/>
                    <a:pt x="35" y="208"/>
                  </a:cubicBezTo>
                  <a:cubicBezTo>
                    <a:pt x="34" y="208"/>
                    <a:pt x="34" y="208"/>
                    <a:pt x="34" y="208"/>
                  </a:cubicBezTo>
                  <a:cubicBezTo>
                    <a:pt x="33" y="208"/>
                    <a:pt x="33" y="208"/>
                    <a:pt x="33" y="208"/>
                  </a:cubicBezTo>
                  <a:cubicBezTo>
                    <a:pt x="32" y="208"/>
                    <a:pt x="31" y="209"/>
                    <a:pt x="32" y="209"/>
                  </a:cubicBezTo>
                  <a:cubicBezTo>
                    <a:pt x="32" y="210"/>
                    <a:pt x="32" y="211"/>
                    <a:pt x="33" y="211"/>
                  </a:cubicBezTo>
                  <a:cubicBezTo>
                    <a:pt x="34" y="210"/>
                    <a:pt x="34" y="210"/>
                    <a:pt x="34" y="210"/>
                  </a:cubicBezTo>
                  <a:cubicBezTo>
                    <a:pt x="35" y="210"/>
                    <a:pt x="35" y="210"/>
                    <a:pt x="36" y="209"/>
                  </a:cubicBezTo>
                  <a:cubicBezTo>
                    <a:pt x="37" y="209"/>
                    <a:pt x="37" y="209"/>
                    <a:pt x="38" y="209"/>
                  </a:cubicBezTo>
                  <a:cubicBezTo>
                    <a:pt x="38" y="208"/>
                    <a:pt x="38" y="208"/>
                    <a:pt x="38" y="208"/>
                  </a:cubicBezTo>
                  <a:cubicBezTo>
                    <a:pt x="38" y="208"/>
                    <a:pt x="38" y="208"/>
                    <a:pt x="38" y="207"/>
                  </a:cubicBezTo>
                  <a:cubicBezTo>
                    <a:pt x="38" y="207"/>
                    <a:pt x="39" y="207"/>
                    <a:pt x="39" y="207"/>
                  </a:cubicBezTo>
                  <a:cubicBezTo>
                    <a:pt x="39" y="207"/>
                    <a:pt x="39" y="206"/>
                    <a:pt x="39" y="206"/>
                  </a:cubicBezTo>
                  <a:cubicBezTo>
                    <a:pt x="38" y="206"/>
                    <a:pt x="37" y="206"/>
                    <a:pt x="36" y="206"/>
                  </a:cubicBezTo>
                  <a:close/>
                  <a:moveTo>
                    <a:pt x="66" y="205"/>
                  </a:moveTo>
                  <a:cubicBezTo>
                    <a:pt x="66" y="206"/>
                    <a:pt x="67" y="206"/>
                    <a:pt x="67" y="206"/>
                  </a:cubicBezTo>
                  <a:cubicBezTo>
                    <a:pt x="67" y="206"/>
                    <a:pt x="67" y="206"/>
                    <a:pt x="67" y="206"/>
                  </a:cubicBezTo>
                  <a:cubicBezTo>
                    <a:pt x="67" y="206"/>
                    <a:pt x="67" y="206"/>
                    <a:pt x="67" y="205"/>
                  </a:cubicBezTo>
                  <a:cubicBezTo>
                    <a:pt x="67" y="205"/>
                    <a:pt x="67" y="205"/>
                    <a:pt x="67" y="205"/>
                  </a:cubicBezTo>
                  <a:cubicBezTo>
                    <a:pt x="67" y="205"/>
                    <a:pt x="67" y="205"/>
                    <a:pt x="67" y="205"/>
                  </a:cubicBezTo>
                  <a:cubicBezTo>
                    <a:pt x="66" y="205"/>
                    <a:pt x="66" y="205"/>
                    <a:pt x="66" y="205"/>
                  </a:cubicBezTo>
                  <a:close/>
                  <a:moveTo>
                    <a:pt x="46" y="205"/>
                  </a:moveTo>
                  <a:cubicBezTo>
                    <a:pt x="46" y="206"/>
                    <a:pt x="47" y="206"/>
                    <a:pt x="47" y="206"/>
                  </a:cubicBezTo>
                  <a:cubicBezTo>
                    <a:pt x="48" y="206"/>
                    <a:pt x="48" y="205"/>
                    <a:pt x="48" y="205"/>
                  </a:cubicBezTo>
                  <a:cubicBezTo>
                    <a:pt x="47" y="205"/>
                    <a:pt x="47" y="205"/>
                    <a:pt x="47" y="205"/>
                  </a:cubicBezTo>
                  <a:cubicBezTo>
                    <a:pt x="47" y="205"/>
                    <a:pt x="46" y="205"/>
                    <a:pt x="46" y="205"/>
                  </a:cubicBezTo>
                  <a:close/>
                  <a:moveTo>
                    <a:pt x="76" y="205"/>
                  </a:moveTo>
                  <a:cubicBezTo>
                    <a:pt x="76" y="205"/>
                    <a:pt x="76" y="205"/>
                    <a:pt x="77" y="205"/>
                  </a:cubicBezTo>
                  <a:cubicBezTo>
                    <a:pt x="77" y="205"/>
                    <a:pt x="77" y="205"/>
                    <a:pt x="77" y="205"/>
                  </a:cubicBezTo>
                  <a:cubicBezTo>
                    <a:pt x="77" y="204"/>
                    <a:pt x="77" y="204"/>
                    <a:pt x="76" y="204"/>
                  </a:cubicBezTo>
                  <a:cubicBezTo>
                    <a:pt x="76" y="204"/>
                    <a:pt x="76" y="204"/>
                    <a:pt x="76" y="205"/>
                  </a:cubicBezTo>
                  <a:close/>
                  <a:moveTo>
                    <a:pt x="58" y="206"/>
                  </a:moveTo>
                  <a:cubicBezTo>
                    <a:pt x="58" y="206"/>
                    <a:pt x="59" y="206"/>
                    <a:pt x="59" y="206"/>
                  </a:cubicBezTo>
                  <a:cubicBezTo>
                    <a:pt x="59" y="205"/>
                    <a:pt x="59" y="205"/>
                    <a:pt x="59" y="204"/>
                  </a:cubicBezTo>
                  <a:cubicBezTo>
                    <a:pt x="58" y="204"/>
                    <a:pt x="58" y="205"/>
                    <a:pt x="58" y="205"/>
                  </a:cubicBezTo>
                  <a:cubicBezTo>
                    <a:pt x="58" y="205"/>
                    <a:pt x="58" y="206"/>
                    <a:pt x="58" y="206"/>
                  </a:cubicBezTo>
                  <a:close/>
                  <a:moveTo>
                    <a:pt x="22" y="206"/>
                  </a:moveTo>
                  <a:cubicBezTo>
                    <a:pt x="23" y="206"/>
                    <a:pt x="23" y="206"/>
                    <a:pt x="23" y="205"/>
                  </a:cubicBezTo>
                  <a:cubicBezTo>
                    <a:pt x="23" y="205"/>
                    <a:pt x="23" y="205"/>
                    <a:pt x="23" y="204"/>
                  </a:cubicBezTo>
                  <a:cubicBezTo>
                    <a:pt x="22" y="204"/>
                    <a:pt x="22" y="204"/>
                    <a:pt x="22" y="205"/>
                  </a:cubicBezTo>
                  <a:cubicBezTo>
                    <a:pt x="22" y="206"/>
                    <a:pt x="22" y="206"/>
                    <a:pt x="22" y="206"/>
                  </a:cubicBezTo>
                  <a:close/>
                  <a:moveTo>
                    <a:pt x="46" y="204"/>
                  </a:moveTo>
                  <a:cubicBezTo>
                    <a:pt x="46" y="203"/>
                    <a:pt x="46" y="203"/>
                    <a:pt x="46" y="203"/>
                  </a:cubicBezTo>
                  <a:cubicBezTo>
                    <a:pt x="46" y="202"/>
                    <a:pt x="46" y="202"/>
                    <a:pt x="46" y="202"/>
                  </a:cubicBezTo>
                  <a:cubicBezTo>
                    <a:pt x="46" y="202"/>
                    <a:pt x="45" y="202"/>
                    <a:pt x="45" y="203"/>
                  </a:cubicBezTo>
                  <a:cubicBezTo>
                    <a:pt x="45" y="203"/>
                    <a:pt x="46" y="203"/>
                    <a:pt x="46" y="204"/>
                  </a:cubicBezTo>
                  <a:close/>
                  <a:moveTo>
                    <a:pt x="16" y="199"/>
                  </a:moveTo>
                  <a:cubicBezTo>
                    <a:pt x="16" y="199"/>
                    <a:pt x="16" y="199"/>
                    <a:pt x="16" y="199"/>
                  </a:cubicBezTo>
                  <a:cubicBezTo>
                    <a:pt x="16" y="198"/>
                    <a:pt x="15" y="198"/>
                    <a:pt x="15" y="198"/>
                  </a:cubicBezTo>
                  <a:cubicBezTo>
                    <a:pt x="15" y="199"/>
                    <a:pt x="15" y="199"/>
                    <a:pt x="15" y="200"/>
                  </a:cubicBezTo>
                  <a:cubicBezTo>
                    <a:pt x="15" y="200"/>
                    <a:pt x="15" y="200"/>
                    <a:pt x="16" y="200"/>
                  </a:cubicBezTo>
                  <a:cubicBezTo>
                    <a:pt x="16" y="200"/>
                    <a:pt x="16" y="200"/>
                    <a:pt x="16" y="200"/>
                  </a:cubicBezTo>
                  <a:cubicBezTo>
                    <a:pt x="17" y="200"/>
                    <a:pt x="17" y="200"/>
                    <a:pt x="17" y="199"/>
                  </a:cubicBezTo>
                  <a:cubicBezTo>
                    <a:pt x="17" y="199"/>
                    <a:pt x="18" y="199"/>
                    <a:pt x="18" y="198"/>
                  </a:cubicBezTo>
                  <a:cubicBezTo>
                    <a:pt x="18" y="198"/>
                    <a:pt x="18" y="198"/>
                    <a:pt x="18" y="197"/>
                  </a:cubicBezTo>
                  <a:cubicBezTo>
                    <a:pt x="17" y="197"/>
                    <a:pt x="17" y="197"/>
                    <a:pt x="17" y="198"/>
                  </a:cubicBezTo>
                  <a:cubicBezTo>
                    <a:pt x="17" y="198"/>
                    <a:pt x="17" y="199"/>
                    <a:pt x="16" y="199"/>
                  </a:cubicBezTo>
                  <a:close/>
                  <a:moveTo>
                    <a:pt x="67" y="197"/>
                  </a:moveTo>
                  <a:cubicBezTo>
                    <a:pt x="67" y="197"/>
                    <a:pt x="67" y="196"/>
                    <a:pt x="67" y="196"/>
                  </a:cubicBezTo>
                  <a:cubicBezTo>
                    <a:pt x="67" y="196"/>
                    <a:pt x="67" y="196"/>
                    <a:pt x="66" y="196"/>
                  </a:cubicBezTo>
                  <a:cubicBezTo>
                    <a:pt x="66" y="196"/>
                    <a:pt x="66" y="197"/>
                    <a:pt x="66" y="197"/>
                  </a:cubicBezTo>
                  <a:cubicBezTo>
                    <a:pt x="66" y="197"/>
                    <a:pt x="66" y="197"/>
                    <a:pt x="66" y="198"/>
                  </a:cubicBezTo>
                  <a:cubicBezTo>
                    <a:pt x="66" y="198"/>
                    <a:pt x="67" y="198"/>
                    <a:pt x="67" y="198"/>
                  </a:cubicBezTo>
                  <a:cubicBezTo>
                    <a:pt x="67" y="197"/>
                    <a:pt x="67" y="197"/>
                    <a:pt x="67" y="197"/>
                  </a:cubicBezTo>
                  <a:close/>
                  <a:moveTo>
                    <a:pt x="47" y="196"/>
                  </a:moveTo>
                  <a:cubicBezTo>
                    <a:pt x="47" y="195"/>
                    <a:pt x="47" y="195"/>
                    <a:pt x="47" y="194"/>
                  </a:cubicBezTo>
                  <a:cubicBezTo>
                    <a:pt x="46" y="194"/>
                    <a:pt x="46" y="194"/>
                    <a:pt x="46" y="195"/>
                  </a:cubicBezTo>
                  <a:cubicBezTo>
                    <a:pt x="46" y="195"/>
                    <a:pt x="46" y="196"/>
                    <a:pt x="46" y="196"/>
                  </a:cubicBezTo>
                  <a:lnTo>
                    <a:pt x="47" y="196"/>
                  </a:lnTo>
                  <a:close/>
                  <a:moveTo>
                    <a:pt x="36" y="192"/>
                  </a:moveTo>
                  <a:cubicBezTo>
                    <a:pt x="37" y="192"/>
                    <a:pt x="37" y="191"/>
                    <a:pt x="36" y="191"/>
                  </a:cubicBezTo>
                  <a:cubicBezTo>
                    <a:pt x="36" y="190"/>
                    <a:pt x="36" y="190"/>
                    <a:pt x="36" y="191"/>
                  </a:cubicBezTo>
                  <a:cubicBezTo>
                    <a:pt x="35" y="191"/>
                    <a:pt x="35" y="191"/>
                    <a:pt x="35" y="191"/>
                  </a:cubicBezTo>
                  <a:cubicBezTo>
                    <a:pt x="35" y="192"/>
                    <a:pt x="35" y="192"/>
                    <a:pt x="35" y="192"/>
                  </a:cubicBezTo>
                  <a:cubicBezTo>
                    <a:pt x="36" y="193"/>
                    <a:pt x="36" y="193"/>
                    <a:pt x="36" y="192"/>
                  </a:cubicBezTo>
                  <a:close/>
                  <a:moveTo>
                    <a:pt x="34" y="189"/>
                  </a:moveTo>
                  <a:cubicBezTo>
                    <a:pt x="34" y="189"/>
                    <a:pt x="35" y="189"/>
                    <a:pt x="34" y="189"/>
                  </a:cubicBezTo>
                  <a:cubicBezTo>
                    <a:pt x="34" y="188"/>
                    <a:pt x="34" y="188"/>
                    <a:pt x="34" y="188"/>
                  </a:cubicBezTo>
                  <a:cubicBezTo>
                    <a:pt x="34" y="188"/>
                    <a:pt x="34" y="188"/>
                    <a:pt x="34" y="189"/>
                  </a:cubicBezTo>
                  <a:cubicBezTo>
                    <a:pt x="34" y="189"/>
                    <a:pt x="34" y="189"/>
                    <a:pt x="34" y="189"/>
                  </a:cubicBezTo>
                  <a:close/>
                  <a:moveTo>
                    <a:pt x="43" y="185"/>
                  </a:moveTo>
                  <a:cubicBezTo>
                    <a:pt x="43" y="185"/>
                    <a:pt x="43" y="185"/>
                    <a:pt x="43" y="185"/>
                  </a:cubicBezTo>
                  <a:cubicBezTo>
                    <a:pt x="44" y="186"/>
                    <a:pt x="44" y="186"/>
                    <a:pt x="44" y="186"/>
                  </a:cubicBezTo>
                  <a:cubicBezTo>
                    <a:pt x="44" y="185"/>
                    <a:pt x="44" y="185"/>
                    <a:pt x="44" y="185"/>
                  </a:cubicBezTo>
                  <a:cubicBezTo>
                    <a:pt x="44" y="184"/>
                    <a:pt x="44" y="184"/>
                    <a:pt x="43" y="184"/>
                  </a:cubicBezTo>
                  <a:cubicBezTo>
                    <a:pt x="43" y="184"/>
                    <a:pt x="43" y="184"/>
                    <a:pt x="43" y="184"/>
                  </a:cubicBezTo>
                  <a:cubicBezTo>
                    <a:pt x="43" y="185"/>
                    <a:pt x="43" y="185"/>
                    <a:pt x="43" y="185"/>
                  </a:cubicBezTo>
                  <a:close/>
                  <a:moveTo>
                    <a:pt x="14" y="185"/>
                  </a:moveTo>
                  <a:cubicBezTo>
                    <a:pt x="15" y="185"/>
                    <a:pt x="15" y="185"/>
                    <a:pt x="15" y="185"/>
                  </a:cubicBezTo>
                  <a:cubicBezTo>
                    <a:pt x="15" y="184"/>
                    <a:pt x="15" y="184"/>
                    <a:pt x="15" y="184"/>
                  </a:cubicBezTo>
                  <a:cubicBezTo>
                    <a:pt x="14" y="184"/>
                    <a:pt x="14" y="184"/>
                    <a:pt x="14" y="184"/>
                  </a:cubicBezTo>
                  <a:cubicBezTo>
                    <a:pt x="14" y="185"/>
                    <a:pt x="14" y="185"/>
                    <a:pt x="14" y="185"/>
                  </a:cubicBezTo>
                  <a:close/>
                  <a:moveTo>
                    <a:pt x="86" y="183"/>
                  </a:moveTo>
                  <a:cubicBezTo>
                    <a:pt x="86" y="183"/>
                    <a:pt x="86" y="183"/>
                    <a:pt x="85" y="183"/>
                  </a:cubicBezTo>
                  <a:cubicBezTo>
                    <a:pt x="85" y="184"/>
                    <a:pt x="86" y="184"/>
                    <a:pt x="86" y="184"/>
                  </a:cubicBezTo>
                  <a:cubicBezTo>
                    <a:pt x="86" y="184"/>
                    <a:pt x="87" y="184"/>
                    <a:pt x="87" y="183"/>
                  </a:cubicBezTo>
                  <a:cubicBezTo>
                    <a:pt x="87" y="183"/>
                    <a:pt x="86" y="183"/>
                    <a:pt x="86" y="183"/>
                  </a:cubicBezTo>
                  <a:close/>
                  <a:moveTo>
                    <a:pt x="13" y="181"/>
                  </a:moveTo>
                  <a:cubicBezTo>
                    <a:pt x="13" y="181"/>
                    <a:pt x="13" y="180"/>
                    <a:pt x="13" y="180"/>
                  </a:cubicBezTo>
                  <a:cubicBezTo>
                    <a:pt x="13" y="180"/>
                    <a:pt x="12" y="180"/>
                    <a:pt x="12" y="181"/>
                  </a:cubicBezTo>
                  <a:cubicBezTo>
                    <a:pt x="12" y="181"/>
                    <a:pt x="12" y="181"/>
                    <a:pt x="12" y="181"/>
                  </a:cubicBezTo>
                  <a:cubicBezTo>
                    <a:pt x="12" y="181"/>
                    <a:pt x="12" y="181"/>
                    <a:pt x="13" y="181"/>
                  </a:cubicBezTo>
                  <a:close/>
                  <a:moveTo>
                    <a:pt x="61" y="182"/>
                  </a:moveTo>
                  <a:cubicBezTo>
                    <a:pt x="61" y="181"/>
                    <a:pt x="62" y="181"/>
                    <a:pt x="62" y="180"/>
                  </a:cubicBezTo>
                  <a:cubicBezTo>
                    <a:pt x="61" y="180"/>
                    <a:pt x="61" y="180"/>
                    <a:pt x="61" y="180"/>
                  </a:cubicBezTo>
                  <a:cubicBezTo>
                    <a:pt x="60" y="181"/>
                    <a:pt x="60" y="181"/>
                    <a:pt x="61" y="181"/>
                  </a:cubicBezTo>
                  <a:lnTo>
                    <a:pt x="61" y="182"/>
                  </a:lnTo>
                  <a:close/>
                  <a:moveTo>
                    <a:pt x="44" y="175"/>
                  </a:moveTo>
                  <a:cubicBezTo>
                    <a:pt x="45" y="175"/>
                    <a:pt x="45" y="175"/>
                    <a:pt x="45" y="175"/>
                  </a:cubicBezTo>
                  <a:cubicBezTo>
                    <a:pt x="45" y="175"/>
                    <a:pt x="45" y="175"/>
                    <a:pt x="45" y="174"/>
                  </a:cubicBezTo>
                  <a:cubicBezTo>
                    <a:pt x="45" y="174"/>
                    <a:pt x="45" y="174"/>
                    <a:pt x="44" y="174"/>
                  </a:cubicBezTo>
                  <a:cubicBezTo>
                    <a:pt x="44" y="175"/>
                    <a:pt x="44" y="175"/>
                    <a:pt x="44" y="175"/>
                  </a:cubicBezTo>
                  <a:close/>
                  <a:moveTo>
                    <a:pt x="37" y="180"/>
                  </a:moveTo>
                  <a:cubicBezTo>
                    <a:pt x="38" y="180"/>
                    <a:pt x="38" y="180"/>
                    <a:pt x="38" y="179"/>
                  </a:cubicBezTo>
                  <a:cubicBezTo>
                    <a:pt x="39" y="179"/>
                    <a:pt x="39" y="178"/>
                    <a:pt x="39" y="178"/>
                  </a:cubicBezTo>
                  <a:cubicBezTo>
                    <a:pt x="40" y="178"/>
                    <a:pt x="40" y="177"/>
                    <a:pt x="39" y="176"/>
                  </a:cubicBezTo>
                  <a:cubicBezTo>
                    <a:pt x="39" y="176"/>
                    <a:pt x="39" y="176"/>
                    <a:pt x="39" y="175"/>
                  </a:cubicBezTo>
                  <a:cubicBezTo>
                    <a:pt x="38" y="175"/>
                    <a:pt x="38" y="175"/>
                    <a:pt x="38" y="175"/>
                  </a:cubicBezTo>
                  <a:cubicBezTo>
                    <a:pt x="38" y="174"/>
                    <a:pt x="37" y="174"/>
                    <a:pt x="37" y="174"/>
                  </a:cubicBezTo>
                  <a:cubicBezTo>
                    <a:pt x="37" y="173"/>
                    <a:pt x="37" y="173"/>
                    <a:pt x="37" y="174"/>
                  </a:cubicBezTo>
                  <a:cubicBezTo>
                    <a:pt x="36" y="174"/>
                    <a:pt x="36" y="174"/>
                    <a:pt x="35" y="175"/>
                  </a:cubicBezTo>
                  <a:cubicBezTo>
                    <a:pt x="35" y="176"/>
                    <a:pt x="35" y="176"/>
                    <a:pt x="35" y="177"/>
                  </a:cubicBezTo>
                  <a:cubicBezTo>
                    <a:pt x="35" y="178"/>
                    <a:pt x="36" y="179"/>
                    <a:pt x="36" y="179"/>
                  </a:cubicBezTo>
                  <a:cubicBezTo>
                    <a:pt x="36" y="180"/>
                    <a:pt x="37" y="180"/>
                    <a:pt x="37" y="180"/>
                  </a:cubicBezTo>
                  <a:close/>
                  <a:moveTo>
                    <a:pt x="42" y="172"/>
                  </a:moveTo>
                  <a:cubicBezTo>
                    <a:pt x="42" y="172"/>
                    <a:pt x="42" y="171"/>
                    <a:pt x="42" y="171"/>
                  </a:cubicBezTo>
                  <a:cubicBezTo>
                    <a:pt x="42" y="171"/>
                    <a:pt x="41" y="171"/>
                    <a:pt x="41" y="171"/>
                  </a:cubicBezTo>
                  <a:cubicBezTo>
                    <a:pt x="41" y="171"/>
                    <a:pt x="41" y="171"/>
                    <a:pt x="41" y="172"/>
                  </a:cubicBezTo>
                  <a:cubicBezTo>
                    <a:pt x="41" y="172"/>
                    <a:pt x="41" y="172"/>
                    <a:pt x="41" y="172"/>
                  </a:cubicBezTo>
                  <a:cubicBezTo>
                    <a:pt x="41" y="173"/>
                    <a:pt x="42" y="173"/>
                    <a:pt x="42" y="173"/>
                  </a:cubicBezTo>
                  <a:cubicBezTo>
                    <a:pt x="42" y="173"/>
                    <a:pt x="42" y="172"/>
                    <a:pt x="42" y="172"/>
                  </a:cubicBezTo>
                  <a:close/>
                  <a:moveTo>
                    <a:pt x="38" y="170"/>
                  </a:moveTo>
                  <a:cubicBezTo>
                    <a:pt x="38" y="170"/>
                    <a:pt x="38" y="169"/>
                    <a:pt x="39" y="169"/>
                  </a:cubicBezTo>
                  <a:cubicBezTo>
                    <a:pt x="39" y="169"/>
                    <a:pt x="39" y="168"/>
                    <a:pt x="39" y="168"/>
                  </a:cubicBezTo>
                  <a:cubicBezTo>
                    <a:pt x="38" y="168"/>
                    <a:pt x="38" y="168"/>
                    <a:pt x="37" y="169"/>
                  </a:cubicBezTo>
                  <a:cubicBezTo>
                    <a:pt x="37" y="169"/>
                    <a:pt x="37" y="170"/>
                    <a:pt x="38" y="170"/>
                  </a:cubicBezTo>
                  <a:close/>
                  <a:moveTo>
                    <a:pt x="25" y="169"/>
                  </a:moveTo>
                  <a:cubicBezTo>
                    <a:pt x="26" y="169"/>
                    <a:pt x="26" y="169"/>
                    <a:pt x="26" y="169"/>
                  </a:cubicBezTo>
                  <a:cubicBezTo>
                    <a:pt x="26" y="168"/>
                    <a:pt x="25" y="168"/>
                    <a:pt x="25" y="168"/>
                  </a:cubicBezTo>
                  <a:cubicBezTo>
                    <a:pt x="25" y="168"/>
                    <a:pt x="25" y="168"/>
                    <a:pt x="25" y="169"/>
                  </a:cubicBezTo>
                  <a:cubicBezTo>
                    <a:pt x="25" y="169"/>
                    <a:pt x="25" y="169"/>
                    <a:pt x="25" y="169"/>
                  </a:cubicBezTo>
                  <a:close/>
                  <a:moveTo>
                    <a:pt x="49" y="166"/>
                  </a:moveTo>
                  <a:cubicBezTo>
                    <a:pt x="49" y="166"/>
                    <a:pt x="49" y="166"/>
                    <a:pt x="49" y="166"/>
                  </a:cubicBezTo>
                  <a:cubicBezTo>
                    <a:pt x="49" y="166"/>
                    <a:pt x="49" y="166"/>
                    <a:pt x="49" y="165"/>
                  </a:cubicBezTo>
                  <a:cubicBezTo>
                    <a:pt x="48" y="166"/>
                    <a:pt x="48" y="166"/>
                    <a:pt x="48" y="166"/>
                  </a:cubicBezTo>
                  <a:cubicBezTo>
                    <a:pt x="49" y="166"/>
                    <a:pt x="49" y="167"/>
                    <a:pt x="49" y="166"/>
                  </a:cubicBezTo>
                  <a:close/>
                  <a:moveTo>
                    <a:pt x="24" y="164"/>
                  </a:moveTo>
                  <a:cubicBezTo>
                    <a:pt x="24" y="164"/>
                    <a:pt x="24" y="164"/>
                    <a:pt x="25" y="164"/>
                  </a:cubicBezTo>
                  <a:cubicBezTo>
                    <a:pt x="25" y="164"/>
                    <a:pt x="25" y="163"/>
                    <a:pt x="25" y="163"/>
                  </a:cubicBezTo>
                  <a:cubicBezTo>
                    <a:pt x="25" y="163"/>
                    <a:pt x="25" y="162"/>
                    <a:pt x="25" y="162"/>
                  </a:cubicBezTo>
                  <a:cubicBezTo>
                    <a:pt x="24" y="161"/>
                    <a:pt x="24" y="162"/>
                    <a:pt x="23" y="162"/>
                  </a:cubicBezTo>
                  <a:cubicBezTo>
                    <a:pt x="23" y="163"/>
                    <a:pt x="23" y="163"/>
                    <a:pt x="24" y="164"/>
                  </a:cubicBezTo>
                  <a:close/>
                  <a:moveTo>
                    <a:pt x="24" y="161"/>
                  </a:moveTo>
                  <a:cubicBezTo>
                    <a:pt x="24" y="160"/>
                    <a:pt x="24" y="160"/>
                    <a:pt x="24" y="160"/>
                  </a:cubicBezTo>
                  <a:cubicBezTo>
                    <a:pt x="23" y="160"/>
                    <a:pt x="23" y="160"/>
                    <a:pt x="23" y="160"/>
                  </a:cubicBezTo>
                  <a:cubicBezTo>
                    <a:pt x="23" y="160"/>
                    <a:pt x="23" y="161"/>
                    <a:pt x="23" y="161"/>
                  </a:cubicBezTo>
                  <a:lnTo>
                    <a:pt x="24" y="161"/>
                  </a:lnTo>
                  <a:close/>
                  <a:moveTo>
                    <a:pt x="17" y="153"/>
                  </a:moveTo>
                  <a:cubicBezTo>
                    <a:pt x="18" y="152"/>
                    <a:pt x="18" y="152"/>
                    <a:pt x="18" y="152"/>
                  </a:cubicBezTo>
                  <a:cubicBezTo>
                    <a:pt x="18" y="152"/>
                    <a:pt x="18" y="152"/>
                    <a:pt x="18" y="152"/>
                  </a:cubicBezTo>
                  <a:lnTo>
                    <a:pt x="17" y="152"/>
                  </a:lnTo>
                  <a:cubicBezTo>
                    <a:pt x="17" y="152"/>
                    <a:pt x="17" y="152"/>
                    <a:pt x="17" y="152"/>
                  </a:cubicBezTo>
                  <a:cubicBezTo>
                    <a:pt x="17" y="152"/>
                    <a:pt x="17" y="153"/>
                    <a:pt x="17" y="153"/>
                  </a:cubicBezTo>
                  <a:close/>
                  <a:moveTo>
                    <a:pt x="54" y="141"/>
                  </a:moveTo>
                  <a:cubicBezTo>
                    <a:pt x="54" y="140"/>
                    <a:pt x="54" y="140"/>
                    <a:pt x="54" y="139"/>
                  </a:cubicBezTo>
                  <a:cubicBezTo>
                    <a:pt x="53" y="139"/>
                    <a:pt x="53" y="139"/>
                    <a:pt x="53" y="140"/>
                  </a:cubicBezTo>
                  <a:cubicBezTo>
                    <a:pt x="53" y="141"/>
                    <a:pt x="53" y="141"/>
                    <a:pt x="54" y="141"/>
                  </a:cubicBezTo>
                  <a:close/>
                  <a:moveTo>
                    <a:pt x="6" y="129"/>
                  </a:moveTo>
                  <a:cubicBezTo>
                    <a:pt x="6" y="129"/>
                    <a:pt x="6" y="129"/>
                    <a:pt x="6" y="129"/>
                  </a:cubicBezTo>
                  <a:cubicBezTo>
                    <a:pt x="6" y="129"/>
                    <a:pt x="6" y="129"/>
                    <a:pt x="6" y="129"/>
                  </a:cubicBezTo>
                  <a:close/>
                  <a:moveTo>
                    <a:pt x="11" y="126"/>
                  </a:moveTo>
                  <a:cubicBezTo>
                    <a:pt x="11" y="126"/>
                    <a:pt x="11" y="126"/>
                    <a:pt x="11" y="125"/>
                  </a:cubicBezTo>
                  <a:cubicBezTo>
                    <a:pt x="11" y="125"/>
                    <a:pt x="11" y="126"/>
                    <a:pt x="11" y="126"/>
                  </a:cubicBezTo>
                  <a:cubicBezTo>
                    <a:pt x="11" y="126"/>
                    <a:pt x="11" y="126"/>
                    <a:pt x="11" y="126"/>
                  </a:cubicBezTo>
                  <a:close/>
                  <a:moveTo>
                    <a:pt x="11" y="121"/>
                  </a:moveTo>
                  <a:cubicBezTo>
                    <a:pt x="11" y="122"/>
                    <a:pt x="11" y="123"/>
                    <a:pt x="11" y="123"/>
                  </a:cubicBezTo>
                  <a:cubicBezTo>
                    <a:pt x="11" y="124"/>
                    <a:pt x="11" y="125"/>
                    <a:pt x="11" y="125"/>
                  </a:cubicBezTo>
                  <a:cubicBezTo>
                    <a:pt x="11" y="125"/>
                    <a:pt x="12" y="125"/>
                    <a:pt x="12" y="124"/>
                  </a:cubicBezTo>
                  <a:cubicBezTo>
                    <a:pt x="12" y="124"/>
                    <a:pt x="12" y="123"/>
                    <a:pt x="12" y="123"/>
                  </a:cubicBezTo>
                  <a:cubicBezTo>
                    <a:pt x="13" y="123"/>
                    <a:pt x="13" y="122"/>
                    <a:pt x="12" y="122"/>
                  </a:cubicBezTo>
                  <a:cubicBezTo>
                    <a:pt x="12" y="122"/>
                    <a:pt x="12" y="121"/>
                    <a:pt x="11" y="121"/>
                  </a:cubicBezTo>
                  <a:close/>
                  <a:moveTo>
                    <a:pt x="2" y="99"/>
                  </a:moveTo>
                  <a:lnTo>
                    <a:pt x="2" y="99"/>
                  </a:lnTo>
                  <a:lnTo>
                    <a:pt x="1" y="99"/>
                  </a:lnTo>
                  <a:cubicBezTo>
                    <a:pt x="1" y="99"/>
                    <a:pt x="1" y="99"/>
                    <a:pt x="1" y="99"/>
                  </a:cubicBezTo>
                  <a:cubicBezTo>
                    <a:pt x="1" y="99"/>
                    <a:pt x="1" y="100"/>
                    <a:pt x="2" y="100"/>
                  </a:cubicBezTo>
                  <a:lnTo>
                    <a:pt x="2" y="99"/>
                  </a:lnTo>
                  <a:close/>
                  <a:moveTo>
                    <a:pt x="38" y="67"/>
                  </a:moveTo>
                  <a:cubicBezTo>
                    <a:pt x="38" y="68"/>
                    <a:pt x="38" y="68"/>
                    <a:pt x="39" y="68"/>
                  </a:cubicBezTo>
                  <a:cubicBezTo>
                    <a:pt x="40" y="67"/>
                    <a:pt x="40" y="67"/>
                    <a:pt x="40" y="67"/>
                  </a:cubicBezTo>
                  <a:cubicBezTo>
                    <a:pt x="39" y="67"/>
                    <a:pt x="39" y="66"/>
                    <a:pt x="39" y="66"/>
                  </a:cubicBezTo>
                  <a:cubicBezTo>
                    <a:pt x="39" y="66"/>
                    <a:pt x="38" y="66"/>
                    <a:pt x="38" y="66"/>
                  </a:cubicBezTo>
                  <a:cubicBezTo>
                    <a:pt x="38" y="66"/>
                    <a:pt x="38" y="66"/>
                    <a:pt x="38" y="67"/>
                  </a:cubicBezTo>
                  <a:close/>
                  <a:moveTo>
                    <a:pt x="37" y="69"/>
                  </a:moveTo>
                  <a:cubicBezTo>
                    <a:pt x="37" y="69"/>
                    <a:pt x="37" y="68"/>
                    <a:pt x="37" y="67"/>
                  </a:cubicBezTo>
                  <a:cubicBezTo>
                    <a:pt x="38" y="66"/>
                    <a:pt x="37" y="66"/>
                    <a:pt x="37" y="66"/>
                  </a:cubicBezTo>
                  <a:cubicBezTo>
                    <a:pt x="36" y="66"/>
                    <a:pt x="36" y="67"/>
                    <a:pt x="36" y="68"/>
                  </a:cubicBezTo>
                  <a:cubicBezTo>
                    <a:pt x="36" y="68"/>
                    <a:pt x="36" y="69"/>
                    <a:pt x="37" y="69"/>
                  </a:cubicBezTo>
                  <a:close/>
                  <a:moveTo>
                    <a:pt x="44" y="41"/>
                  </a:moveTo>
                  <a:cubicBezTo>
                    <a:pt x="45" y="41"/>
                    <a:pt x="45" y="41"/>
                    <a:pt x="45" y="41"/>
                  </a:cubicBezTo>
                  <a:cubicBezTo>
                    <a:pt x="45" y="41"/>
                    <a:pt x="44" y="41"/>
                    <a:pt x="44" y="41"/>
                  </a:cubicBezTo>
                  <a:close/>
                  <a:moveTo>
                    <a:pt x="44" y="38"/>
                  </a:moveTo>
                  <a:cubicBezTo>
                    <a:pt x="44" y="38"/>
                    <a:pt x="44" y="38"/>
                    <a:pt x="44" y="37"/>
                  </a:cubicBezTo>
                  <a:cubicBezTo>
                    <a:pt x="44" y="37"/>
                    <a:pt x="44" y="37"/>
                    <a:pt x="44" y="37"/>
                  </a:cubicBezTo>
                  <a:cubicBezTo>
                    <a:pt x="43" y="38"/>
                    <a:pt x="44" y="38"/>
                    <a:pt x="44" y="38"/>
                  </a:cubicBezTo>
                  <a:close/>
                  <a:moveTo>
                    <a:pt x="35" y="34"/>
                  </a:moveTo>
                  <a:cubicBezTo>
                    <a:pt x="35" y="34"/>
                    <a:pt x="35" y="34"/>
                    <a:pt x="35" y="34"/>
                  </a:cubicBezTo>
                  <a:cubicBezTo>
                    <a:pt x="35" y="34"/>
                    <a:pt x="35" y="34"/>
                    <a:pt x="35" y="34"/>
                  </a:cubicBezTo>
                  <a:close/>
                  <a:moveTo>
                    <a:pt x="43" y="33"/>
                  </a:moveTo>
                  <a:cubicBezTo>
                    <a:pt x="43" y="33"/>
                    <a:pt x="43" y="34"/>
                    <a:pt x="43" y="34"/>
                  </a:cubicBezTo>
                  <a:lnTo>
                    <a:pt x="42" y="35"/>
                  </a:lnTo>
                  <a:cubicBezTo>
                    <a:pt x="42" y="35"/>
                    <a:pt x="41" y="35"/>
                    <a:pt x="41" y="36"/>
                  </a:cubicBezTo>
                  <a:cubicBezTo>
                    <a:pt x="41" y="36"/>
                    <a:pt x="41" y="37"/>
                    <a:pt x="41" y="37"/>
                  </a:cubicBezTo>
                  <a:cubicBezTo>
                    <a:pt x="41" y="38"/>
                    <a:pt x="42" y="38"/>
                    <a:pt x="42" y="37"/>
                  </a:cubicBezTo>
                  <a:cubicBezTo>
                    <a:pt x="42" y="37"/>
                    <a:pt x="42" y="37"/>
                    <a:pt x="42" y="36"/>
                  </a:cubicBezTo>
                  <a:cubicBezTo>
                    <a:pt x="42" y="36"/>
                    <a:pt x="43" y="35"/>
                    <a:pt x="43" y="35"/>
                  </a:cubicBezTo>
                  <a:cubicBezTo>
                    <a:pt x="43" y="35"/>
                    <a:pt x="43" y="35"/>
                    <a:pt x="43" y="36"/>
                  </a:cubicBezTo>
                  <a:cubicBezTo>
                    <a:pt x="43" y="36"/>
                    <a:pt x="44" y="36"/>
                    <a:pt x="44" y="36"/>
                  </a:cubicBezTo>
                  <a:cubicBezTo>
                    <a:pt x="44" y="35"/>
                    <a:pt x="44" y="35"/>
                    <a:pt x="44" y="34"/>
                  </a:cubicBezTo>
                  <a:cubicBezTo>
                    <a:pt x="44" y="34"/>
                    <a:pt x="44" y="33"/>
                    <a:pt x="43" y="33"/>
                  </a:cubicBezTo>
                  <a:lnTo>
                    <a:pt x="43" y="33"/>
                  </a:lnTo>
                  <a:close/>
                  <a:moveTo>
                    <a:pt x="42" y="32"/>
                  </a:moveTo>
                  <a:cubicBezTo>
                    <a:pt x="42" y="31"/>
                    <a:pt x="42" y="31"/>
                    <a:pt x="42" y="31"/>
                  </a:cubicBezTo>
                  <a:cubicBezTo>
                    <a:pt x="41" y="31"/>
                    <a:pt x="41" y="31"/>
                    <a:pt x="41" y="32"/>
                  </a:cubicBezTo>
                  <a:cubicBezTo>
                    <a:pt x="41" y="32"/>
                    <a:pt x="41" y="32"/>
                    <a:pt x="40" y="32"/>
                  </a:cubicBezTo>
                  <a:cubicBezTo>
                    <a:pt x="40" y="32"/>
                    <a:pt x="40" y="33"/>
                    <a:pt x="40" y="33"/>
                  </a:cubicBezTo>
                  <a:cubicBezTo>
                    <a:pt x="40" y="34"/>
                    <a:pt x="40" y="34"/>
                    <a:pt x="40" y="34"/>
                  </a:cubicBezTo>
                  <a:cubicBezTo>
                    <a:pt x="41" y="34"/>
                    <a:pt x="41" y="34"/>
                    <a:pt x="41" y="34"/>
                  </a:cubicBezTo>
                  <a:cubicBezTo>
                    <a:pt x="41" y="34"/>
                    <a:pt x="41" y="34"/>
                    <a:pt x="41" y="34"/>
                  </a:cubicBezTo>
                  <a:cubicBezTo>
                    <a:pt x="41" y="33"/>
                    <a:pt x="41" y="33"/>
                    <a:pt x="42" y="33"/>
                  </a:cubicBezTo>
                  <a:cubicBezTo>
                    <a:pt x="42" y="32"/>
                    <a:pt x="42" y="32"/>
                    <a:pt x="42" y="32"/>
                  </a:cubicBezTo>
                  <a:close/>
                  <a:moveTo>
                    <a:pt x="15" y="31"/>
                  </a:moveTo>
                  <a:cubicBezTo>
                    <a:pt x="15" y="32"/>
                    <a:pt x="16" y="32"/>
                    <a:pt x="16" y="32"/>
                  </a:cubicBezTo>
                  <a:cubicBezTo>
                    <a:pt x="17" y="32"/>
                    <a:pt x="17" y="31"/>
                    <a:pt x="17" y="31"/>
                  </a:cubicBezTo>
                  <a:cubicBezTo>
                    <a:pt x="16" y="30"/>
                    <a:pt x="16" y="30"/>
                    <a:pt x="15" y="31"/>
                  </a:cubicBezTo>
                  <a:close/>
                  <a:moveTo>
                    <a:pt x="45" y="30"/>
                  </a:moveTo>
                  <a:lnTo>
                    <a:pt x="45" y="31"/>
                  </a:lnTo>
                  <a:cubicBezTo>
                    <a:pt x="45" y="32"/>
                    <a:pt x="45" y="32"/>
                    <a:pt x="45" y="33"/>
                  </a:cubicBezTo>
                  <a:cubicBezTo>
                    <a:pt x="45" y="33"/>
                    <a:pt x="46" y="34"/>
                    <a:pt x="46" y="33"/>
                  </a:cubicBezTo>
                  <a:cubicBezTo>
                    <a:pt x="46" y="33"/>
                    <a:pt x="46" y="32"/>
                    <a:pt x="46" y="31"/>
                  </a:cubicBezTo>
                  <a:cubicBezTo>
                    <a:pt x="46" y="31"/>
                    <a:pt x="46" y="30"/>
                    <a:pt x="46" y="30"/>
                  </a:cubicBezTo>
                  <a:cubicBezTo>
                    <a:pt x="46" y="29"/>
                    <a:pt x="45" y="29"/>
                    <a:pt x="45" y="30"/>
                  </a:cubicBezTo>
                  <a:close/>
                  <a:moveTo>
                    <a:pt x="41" y="30"/>
                  </a:moveTo>
                  <a:cubicBezTo>
                    <a:pt x="41" y="30"/>
                    <a:pt x="41" y="30"/>
                    <a:pt x="41" y="30"/>
                  </a:cubicBezTo>
                  <a:cubicBezTo>
                    <a:pt x="42" y="30"/>
                    <a:pt x="42" y="30"/>
                    <a:pt x="42" y="30"/>
                  </a:cubicBezTo>
                  <a:cubicBezTo>
                    <a:pt x="42" y="29"/>
                    <a:pt x="41" y="29"/>
                    <a:pt x="41" y="29"/>
                  </a:cubicBezTo>
                  <a:cubicBezTo>
                    <a:pt x="40" y="29"/>
                    <a:pt x="40" y="29"/>
                    <a:pt x="41" y="30"/>
                  </a:cubicBezTo>
                  <a:close/>
                  <a:moveTo>
                    <a:pt x="38" y="28"/>
                  </a:moveTo>
                  <a:cubicBezTo>
                    <a:pt x="38" y="29"/>
                    <a:pt x="38" y="29"/>
                    <a:pt x="38" y="29"/>
                  </a:cubicBezTo>
                  <a:cubicBezTo>
                    <a:pt x="38" y="29"/>
                    <a:pt x="39" y="29"/>
                    <a:pt x="39" y="29"/>
                  </a:cubicBezTo>
                  <a:cubicBezTo>
                    <a:pt x="39" y="28"/>
                    <a:pt x="39" y="28"/>
                    <a:pt x="38" y="28"/>
                  </a:cubicBezTo>
                  <a:close/>
                  <a:moveTo>
                    <a:pt x="31" y="30"/>
                  </a:moveTo>
                  <a:cubicBezTo>
                    <a:pt x="31" y="30"/>
                    <a:pt x="31" y="31"/>
                    <a:pt x="31" y="31"/>
                  </a:cubicBezTo>
                  <a:cubicBezTo>
                    <a:pt x="31" y="31"/>
                    <a:pt x="31" y="32"/>
                    <a:pt x="32" y="32"/>
                  </a:cubicBezTo>
                  <a:cubicBezTo>
                    <a:pt x="32" y="32"/>
                    <a:pt x="33" y="31"/>
                    <a:pt x="33" y="30"/>
                  </a:cubicBezTo>
                  <a:cubicBezTo>
                    <a:pt x="33" y="30"/>
                    <a:pt x="33" y="30"/>
                    <a:pt x="33" y="30"/>
                  </a:cubicBezTo>
                  <a:cubicBezTo>
                    <a:pt x="33" y="30"/>
                    <a:pt x="34" y="30"/>
                    <a:pt x="34" y="29"/>
                  </a:cubicBezTo>
                  <a:cubicBezTo>
                    <a:pt x="34" y="29"/>
                    <a:pt x="33" y="28"/>
                    <a:pt x="33" y="28"/>
                  </a:cubicBezTo>
                  <a:cubicBezTo>
                    <a:pt x="33" y="28"/>
                    <a:pt x="33" y="28"/>
                    <a:pt x="32" y="29"/>
                  </a:cubicBezTo>
                  <a:cubicBezTo>
                    <a:pt x="32" y="29"/>
                    <a:pt x="32" y="29"/>
                    <a:pt x="31" y="29"/>
                  </a:cubicBezTo>
                  <a:cubicBezTo>
                    <a:pt x="31" y="29"/>
                    <a:pt x="31" y="30"/>
                    <a:pt x="31" y="30"/>
                  </a:cubicBezTo>
                  <a:close/>
                  <a:moveTo>
                    <a:pt x="8" y="29"/>
                  </a:moveTo>
                  <a:cubicBezTo>
                    <a:pt x="8" y="29"/>
                    <a:pt x="8" y="29"/>
                    <a:pt x="8" y="29"/>
                  </a:cubicBezTo>
                  <a:cubicBezTo>
                    <a:pt x="8" y="29"/>
                    <a:pt x="8" y="29"/>
                    <a:pt x="8" y="29"/>
                  </a:cubicBezTo>
                  <a:cubicBezTo>
                    <a:pt x="8" y="28"/>
                    <a:pt x="8" y="28"/>
                    <a:pt x="7" y="28"/>
                  </a:cubicBezTo>
                  <a:cubicBezTo>
                    <a:pt x="7" y="28"/>
                    <a:pt x="7" y="28"/>
                    <a:pt x="7" y="28"/>
                  </a:cubicBezTo>
                  <a:cubicBezTo>
                    <a:pt x="7" y="29"/>
                    <a:pt x="7" y="29"/>
                    <a:pt x="7" y="29"/>
                  </a:cubicBezTo>
                  <a:cubicBezTo>
                    <a:pt x="7" y="29"/>
                    <a:pt x="7" y="29"/>
                    <a:pt x="8" y="29"/>
                  </a:cubicBezTo>
                  <a:close/>
                  <a:moveTo>
                    <a:pt x="38" y="27"/>
                  </a:moveTo>
                  <a:cubicBezTo>
                    <a:pt x="38" y="27"/>
                    <a:pt x="38" y="27"/>
                    <a:pt x="38" y="27"/>
                  </a:cubicBezTo>
                  <a:lnTo>
                    <a:pt x="37" y="27"/>
                  </a:lnTo>
                  <a:cubicBezTo>
                    <a:pt x="37" y="27"/>
                    <a:pt x="37" y="27"/>
                    <a:pt x="38" y="27"/>
                  </a:cubicBezTo>
                  <a:close/>
                  <a:moveTo>
                    <a:pt x="52" y="27"/>
                  </a:moveTo>
                  <a:cubicBezTo>
                    <a:pt x="53" y="27"/>
                    <a:pt x="53" y="27"/>
                    <a:pt x="53" y="27"/>
                  </a:cubicBezTo>
                  <a:cubicBezTo>
                    <a:pt x="54" y="27"/>
                    <a:pt x="54" y="27"/>
                    <a:pt x="53" y="27"/>
                  </a:cubicBezTo>
                  <a:cubicBezTo>
                    <a:pt x="53" y="26"/>
                    <a:pt x="53" y="26"/>
                    <a:pt x="53" y="26"/>
                  </a:cubicBezTo>
                  <a:cubicBezTo>
                    <a:pt x="53" y="26"/>
                    <a:pt x="53" y="27"/>
                    <a:pt x="52" y="27"/>
                  </a:cubicBezTo>
                  <a:close/>
                  <a:moveTo>
                    <a:pt x="40" y="27"/>
                  </a:moveTo>
                  <a:cubicBezTo>
                    <a:pt x="41" y="27"/>
                    <a:pt x="41" y="28"/>
                    <a:pt x="42" y="27"/>
                  </a:cubicBezTo>
                  <a:cubicBezTo>
                    <a:pt x="42" y="27"/>
                    <a:pt x="42" y="27"/>
                    <a:pt x="41" y="26"/>
                  </a:cubicBezTo>
                  <a:cubicBezTo>
                    <a:pt x="41" y="26"/>
                    <a:pt x="40" y="26"/>
                    <a:pt x="40" y="27"/>
                  </a:cubicBezTo>
                  <a:close/>
                  <a:moveTo>
                    <a:pt x="25" y="26"/>
                  </a:moveTo>
                  <a:cubicBezTo>
                    <a:pt x="25" y="26"/>
                    <a:pt x="24" y="26"/>
                    <a:pt x="24" y="27"/>
                  </a:cubicBezTo>
                  <a:cubicBezTo>
                    <a:pt x="24" y="27"/>
                    <a:pt x="24" y="28"/>
                    <a:pt x="24" y="28"/>
                  </a:cubicBezTo>
                  <a:cubicBezTo>
                    <a:pt x="25" y="28"/>
                    <a:pt x="25" y="28"/>
                    <a:pt x="25" y="27"/>
                  </a:cubicBezTo>
                  <a:cubicBezTo>
                    <a:pt x="25" y="27"/>
                    <a:pt x="26" y="27"/>
                    <a:pt x="25" y="26"/>
                  </a:cubicBezTo>
                  <a:close/>
                  <a:moveTo>
                    <a:pt x="44" y="26"/>
                  </a:moveTo>
                  <a:cubicBezTo>
                    <a:pt x="44" y="26"/>
                    <a:pt x="43" y="26"/>
                    <a:pt x="43" y="27"/>
                  </a:cubicBezTo>
                  <a:cubicBezTo>
                    <a:pt x="43" y="27"/>
                    <a:pt x="43" y="27"/>
                    <a:pt x="43" y="27"/>
                  </a:cubicBezTo>
                  <a:cubicBezTo>
                    <a:pt x="43" y="27"/>
                    <a:pt x="44" y="27"/>
                    <a:pt x="44" y="27"/>
                  </a:cubicBezTo>
                  <a:cubicBezTo>
                    <a:pt x="43" y="28"/>
                    <a:pt x="43" y="28"/>
                    <a:pt x="43" y="28"/>
                  </a:cubicBezTo>
                  <a:cubicBezTo>
                    <a:pt x="43" y="28"/>
                    <a:pt x="43" y="28"/>
                    <a:pt x="43" y="28"/>
                  </a:cubicBezTo>
                  <a:cubicBezTo>
                    <a:pt x="43" y="29"/>
                    <a:pt x="43" y="29"/>
                    <a:pt x="43" y="29"/>
                  </a:cubicBezTo>
                  <a:cubicBezTo>
                    <a:pt x="44" y="29"/>
                    <a:pt x="44" y="29"/>
                    <a:pt x="44" y="29"/>
                  </a:cubicBezTo>
                  <a:cubicBezTo>
                    <a:pt x="43" y="30"/>
                    <a:pt x="43" y="30"/>
                    <a:pt x="43" y="31"/>
                  </a:cubicBezTo>
                  <a:cubicBezTo>
                    <a:pt x="43" y="31"/>
                    <a:pt x="43" y="32"/>
                    <a:pt x="44" y="32"/>
                  </a:cubicBezTo>
                  <a:cubicBezTo>
                    <a:pt x="44" y="31"/>
                    <a:pt x="44" y="31"/>
                    <a:pt x="44" y="30"/>
                  </a:cubicBezTo>
                  <a:cubicBezTo>
                    <a:pt x="44" y="29"/>
                    <a:pt x="44" y="28"/>
                    <a:pt x="45" y="27"/>
                  </a:cubicBezTo>
                  <a:cubicBezTo>
                    <a:pt x="45" y="27"/>
                    <a:pt x="45" y="28"/>
                    <a:pt x="45" y="28"/>
                  </a:cubicBezTo>
                  <a:cubicBezTo>
                    <a:pt x="46" y="28"/>
                    <a:pt x="46" y="28"/>
                    <a:pt x="46" y="29"/>
                  </a:cubicBezTo>
                  <a:cubicBezTo>
                    <a:pt x="46" y="29"/>
                    <a:pt x="47" y="29"/>
                    <a:pt x="47" y="29"/>
                  </a:cubicBezTo>
                  <a:cubicBezTo>
                    <a:pt x="47" y="30"/>
                    <a:pt x="48" y="30"/>
                    <a:pt x="48" y="29"/>
                  </a:cubicBezTo>
                  <a:cubicBezTo>
                    <a:pt x="48" y="28"/>
                    <a:pt x="47" y="28"/>
                    <a:pt x="46" y="27"/>
                  </a:cubicBezTo>
                  <a:cubicBezTo>
                    <a:pt x="46" y="27"/>
                    <a:pt x="45" y="26"/>
                    <a:pt x="44" y="26"/>
                  </a:cubicBezTo>
                  <a:close/>
                  <a:moveTo>
                    <a:pt x="46" y="25"/>
                  </a:moveTo>
                  <a:cubicBezTo>
                    <a:pt x="46" y="25"/>
                    <a:pt x="46" y="25"/>
                    <a:pt x="47" y="25"/>
                  </a:cubicBezTo>
                  <a:cubicBezTo>
                    <a:pt x="47" y="25"/>
                    <a:pt x="46" y="25"/>
                    <a:pt x="46" y="25"/>
                  </a:cubicBezTo>
                  <a:cubicBezTo>
                    <a:pt x="46" y="25"/>
                    <a:pt x="46" y="25"/>
                    <a:pt x="46" y="25"/>
                  </a:cubicBezTo>
                  <a:cubicBezTo>
                    <a:pt x="46" y="25"/>
                    <a:pt x="46" y="25"/>
                    <a:pt x="46" y="25"/>
                  </a:cubicBezTo>
                  <a:close/>
                  <a:moveTo>
                    <a:pt x="36" y="25"/>
                  </a:moveTo>
                  <a:lnTo>
                    <a:pt x="35" y="25"/>
                  </a:lnTo>
                  <a:cubicBezTo>
                    <a:pt x="35" y="25"/>
                    <a:pt x="35" y="25"/>
                    <a:pt x="34" y="26"/>
                  </a:cubicBezTo>
                  <a:cubicBezTo>
                    <a:pt x="35" y="26"/>
                    <a:pt x="35" y="26"/>
                    <a:pt x="35" y="26"/>
                  </a:cubicBezTo>
                  <a:cubicBezTo>
                    <a:pt x="35" y="26"/>
                    <a:pt x="36" y="26"/>
                    <a:pt x="36" y="26"/>
                  </a:cubicBezTo>
                  <a:cubicBezTo>
                    <a:pt x="36" y="26"/>
                    <a:pt x="36" y="25"/>
                    <a:pt x="37" y="25"/>
                  </a:cubicBezTo>
                  <a:lnTo>
                    <a:pt x="37" y="25"/>
                  </a:lnTo>
                  <a:cubicBezTo>
                    <a:pt x="37" y="24"/>
                    <a:pt x="36" y="24"/>
                    <a:pt x="36" y="25"/>
                  </a:cubicBezTo>
                  <a:cubicBezTo>
                    <a:pt x="36" y="25"/>
                    <a:pt x="36" y="25"/>
                    <a:pt x="36" y="25"/>
                  </a:cubicBezTo>
                  <a:close/>
                  <a:moveTo>
                    <a:pt x="48" y="25"/>
                  </a:moveTo>
                  <a:cubicBezTo>
                    <a:pt x="48" y="25"/>
                    <a:pt x="48" y="25"/>
                    <a:pt x="49" y="25"/>
                  </a:cubicBezTo>
                  <a:cubicBezTo>
                    <a:pt x="49" y="25"/>
                    <a:pt x="49" y="25"/>
                    <a:pt x="50" y="25"/>
                  </a:cubicBezTo>
                  <a:cubicBezTo>
                    <a:pt x="50" y="24"/>
                    <a:pt x="50" y="23"/>
                    <a:pt x="49" y="23"/>
                  </a:cubicBezTo>
                  <a:cubicBezTo>
                    <a:pt x="49" y="24"/>
                    <a:pt x="49" y="24"/>
                    <a:pt x="48" y="24"/>
                  </a:cubicBezTo>
                  <a:cubicBezTo>
                    <a:pt x="48" y="24"/>
                    <a:pt x="48" y="25"/>
                    <a:pt x="48" y="25"/>
                  </a:cubicBezTo>
                  <a:close/>
                  <a:moveTo>
                    <a:pt x="28" y="25"/>
                  </a:moveTo>
                  <a:cubicBezTo>
                    <a:pt x="28" y="24"/>
                    <a:pt x="28" y="24"/>
                    <a:pt x="27" y="24"/>
                  </a:cubicBezTo>
                  <a:cubicBezTo>
                    <a:pt x="26" y="23"/>
                    <a:pt x="26" y="23"/>
                    <a:pt x="25" y="24"/>
                  </a:cubicBezTo>
                  <a:cubicBezTo>
                    <a:pt x="25" y="24"/>
                    <a:pt x="26" y="25"/>
                    <a:pt x="26" y="25"/>
                  </a:cubicBezTo>
                  <a:cubicBezTo>
                    <a:pt x="26" y="25"/>
                    <a:pt x="27" y="26"/>
                    <a:pt x="27" y="25"/>
                  </a:cubicBezTo>
                  <a:cubicBezTo>
                    <a:pt x="28" y="26"/>
                    <a:pt x="28" y="26"/>
                    <a:pt x="28" y="27"/>
                  </a:cubicBezTo>
                  <a:cubicBezTo>
                    <a:pt x="29" y="27"/>
                    <a:pt x="29" y="27"/>
                    <a:pt x="29" y="28"/>
                  </a:cubicBezTo>
                  <a:cubicBezTo>
                    <a:pt x="30" y="28"/>
                    <a:pt x="30" y="28"/>
                    <a:pt x="30" y="28"/>
                  </a:cubicBezTo>
                  <a:cubicBezTo>
                    <a:pt x="30" y="28"/>
                    <a:pt x="30" y="28"/>
                    <a:pt x="30" y="28"/>
                  </a:cubicBezTo>
                  <a:cubicBezTo>
                    <a:pt x="30" y="27"/>
                    <a:pt x="29" y="26"/>
                    <a:pt x="29" y="26"/>
                  </a:cubicBezTo>
                  <a:cubicBezTo>
                    <a:pt x="29" y="26"/>
                    <a:pt x="28" y="25"/>
                    <a:pt x="28" y="25"/>
                  </a:cubicBezTo>
                  <a:close/>
                  <a:moveTo>
                    <a:pt x="50" y="22"/>
                  </a:moveTo>
                  <a:lnTo>
                    <a:pt x="50" y="22"/>
                  </a:lnTo>
                  <a:cubicBezTo>
                    <a:pt x="50" y="22"/>
                    <a:pt x="50" y="22"/>
                    <a:pt x="50" y="22"/>
                  </a:cubicBezTo>
                  <a:close/>
                  <a:moveTo>
                    <a:pt x="43" y="22"/>
                  </a:moveTo>
                  <a:cubicBezTo>
                    <a:pt x="42" y="22"/>
                    <a:pt x="42" y="22"/>
                    <a:pt x="42" y="22"/>
                  </a:cubicBezTo>
                  <a:cubicBezTo>
                    <a:pt x="41" y="21"/>
                    <a:pt x="41" y="21"/>
                    <a:pt x="41" y="22"/>
                  </a:cubicBezTo>
                  <a:cubicBezTo>
                    <a:pt x="41" y="22"/>
                    <a:pt x="41" y="22"/>
                    <a:pt x="41" y="23"/>
                  </a:cubicBezTo>
                  <a:cubicBezTo>
                    <a:pt x="41" y="23"/>
                    <a:pt x="41" y="23"/>
                    <a:pt x="41" y="23"/>
                  </a:cubicBezTo>
                  <a:cubicBezTo>
                    <a:pt x="41" y="23"/>
                    <a:pt x="41" y="23"/>
                    <a:pt x="41" y="24"/>
                  </a:cubicBezTo>
                  <a:cubicBezTo>
                    <a:pt x="41" y="24"/>
                    <a:pt x="41" y="24"/>
                    <a:pt x="41" y="24"/>
                  </a:cubicBezTo>
                  <a:cubicBezTo>
                    <a:pt x="41" y="24"/>
                    <a:pt x="41" y="24"/>
                    <a:pt x="40" y="24"/>
                  </a:cubicBezTo>
                  <a:cubicBezTo>
                    <a:pt x="40" y="24"/>
                    <a:pt x="40" y="24"/>
                    <a:pt x="40" y="24"/>
                  </a:cubicBezTo>
                  <a:cubicBezTo>
                    <a:pt x="40" y="24"/>
                    <a:pt x="39" y="24"/>
                    <a:pt x="39" y="24"/>
                  </a:cubicBezTo>
                  <a:cubicBezTo>
                    <a:pt x="39" y="23"/>
                    <a:pt x="39" y="23"/>
                    <a:pt x="39" y="23"/>
                  </a:cubicBezTo>
                  <a:lnTo>
                    <a:pt x="39" y="24"/>
                  </a:lnTo>
                  <a:cubicBezTo>
                    <a:pt x="39" y="24"/>
                    <a:pt x="39" y="25"/>
                    <a:pt x="39" y="25"/>
                  </a:cubicBezTo>
                  <a:cubicBezTo>
                    <a:pt x="40" y="26"/>
                    <a:pt x="40" y="26"/>
                    <a:pt x="41" y="25"/>
                  </a:cubicBezTo>
                  <a:cubicBezTo>
                    <a:pt x="41" y="25"/>
                    <a:pt x="41" y="25"/>
                    <a:pt x="41" y="25"/>
                  </a:cubicBezTo>
                  <a:cubicBezTo>
                    <a:pt x="42" y="24"/>
                    <a:pt x="42" y="24"/>
                    <a:pt x="42" y="25"/>
                  </a:cubicBezTo>
                  <a:cubicBezTo>
                    <a:pt x="43" y="25"/>
                    <a:pt x="43" y="25"/>
                    <a:pt x="44" y="25"/>
                  </a:cubicBezTo>
                  <a:lnTo>
                    <a:pt x="44" y="24"/>
                  </a:lnTo>
                  <a:cubicBezTo>
                    <a:pt x="43" y="24"/>
                    <a:pt x="43" y="24"/>
                    <a:pt x="43" y="23"/>
                  </a:cubicBezTo>
                  <a:cubicBezTo>
                    <a:pt x="43" y="23"/>
                    <a:pt x="43" y="22"/>
                    <a:pt x="44" y="22"/>
                  </a:cubicBezTo>
                  <a:cubicBezTo>
                    <a:pt x="44" y="22"/>
                    <a:pt x="44" y="22"/>
                    <a:pt x="44" y="22"/>
                  </a:cubicBezTo>
                  <a:cubicBezTo>
                    <a:pt x="44" y="22"/>
                    <a:pt x="44" y="22"/>
                    <a:pt x="44" y="22"/>
                  </a:cubicBezTo>
                  <a:cubicBezTo>
                    <a:pt x="44" y="22"/>
                    <a:pt x="44" y="22"/>
                    <a:pt x="44" y="22"/>
                  </a:cubicBezTo>
                  <a:cubicBezTo>
                    <a:pt x="43" y="22"/>
                    <a:pt x="43" y="22"/>
                    <a:pt x="43" y="22"/>
                  </a:cubicBezTo>
                  <a:close/>
                  <a:moveTo>
                    <a:pt x="10" y="22"/>
                  </a:moveTo>
                  <a:cubicBezTo>
                    <a:pt x="11" y="22"/>
                    <a:pt x="11" y="22"/>
                    <a:pt x="11" y="22"/>
                  </a:cubicBezTo>
                  <a:cubicBezTo>
                    <a:pt x="11" y="22"/>
                    <a:pt x="11" y="21"/>
                    <a:pt x="11" y="21"/>
                  </a:cubicBezTo>
                  <a:cubicBezTo>
                    <a:pt x="11" y="21"/>
                    <a:pt x="11" y="21"/>
                    <a:pt x="11" y="21"/>
                  </a:cubicBezTo>
                  <a:cubicBezTo>
                    <a:pt x="10" y="21"/>
                    <a:pt x="10" y="21"/>
                    <a:pt x="10" y="22"/>
                  </a:cubicBezTo>
                  <a:close/>
                  <a:moveTo>
                    <a:pt x="37" y="20"/>
                  </a:moveTo>
                  <a:cubicBezTo>
                    <a:pt x="38" y="20"/>
                    <a:pt x="38" y="20"/>
                    <a:pt x="39" y="20"/>
                  </a:cubicBezTo>
                  <a:cubicBezTo>
                    <a:pt x="40" y="20"/>
                    <a:pt x="40" y="20"/>
                    <a:pt x="40" y="19"/>
                  </a:cubicBezTo>
                  <a:cubicBezTo>
                    <a:pt x="40" y="19"/>
                    <a:pt x="40" y="19"/>
                    <a:pt x="40" y="19"/>
                  </a:cubicBezTo>
                  <a:cubicBezTo>
                    <a:pt x="39" y="19"/>
                    <a:pt x="39" y="19"/>
                    <a:pt x="38" y="19"/>
                  </a:cubicBezTo>
                  <a:cubicBezTo>
                    <a:pt x="38" y="19"/>
                    <a:pt x="37" y="19"/>
                    <a:pt x="37" y="19"/>
                  </a:cubicBezTo>
                  <a:cubicBezTo>
                    <a:pt x="37" y="19"/>
                    <a:pt x="37" y="19"/>
                    <a:pt x="37" y="20"/>
                  </a:cubicBezTo>
                  <a:close/>
                  <a:moveTo>
                    <a:pt x="9" y="18"/>
                  </a:moveTo>
                  <a:cubicBezTo>
                    <a:pt x="8" y="18"/>
                    <a:pt x="8" y="18"/>
                    <a:pt x="7" y="18"/>
                  </a:cubicBezTo>
                  <a:cubicBezTo>
                    <a:pt x="7" y="18"/>
                    <a:pt x="6" y="18"/>
                    <a:pt x="6" y="19"/>
                  </a:cubicBezTo>
                  <a:cubicBezTo>
                    <a:pt x="6" y="19"/>
                    <a:pt x="6" y="19"/>
                    <a:pt x="7" y="20"/>
                  </a:cubicBezTo>
                  <a:cubicBezTo>
                    <a:pt x="8" y="19"/>
                    <a:pt x="9" y="20"/>
                    <a:pt x="10" y="20"/>
                  </a:cubicBezTo>
                  <a:cubicBezTo>
                    <a:pt x="11" y="20"/>
                    <a:pt x="12" y="20"/>
                    <a:pt x="13" y="20"/>
                  </a:cubicBezTo>
                  <a:cubicBezTo>
                    <a:pt x="13" y="20"/>
                    <a:pt x="13" y="20"/>
                    <a:pt x="13" y="19"/>
                  </a:cubicBezTo>
                  <a:cubicBezTo>
                    <a:pt x="13" y="19"/>
                    <a:pt x="13" y="19"/>
                    <a:pt x="13" y="18"/>
                  </a:cubicBezTo>
                  <a:cubicBezTo>
                    <a:pt x="12" y="18"/>
                    <a:pt x="12" y="18"/>
                    <a:pt x="11" y="18"/>
                  </a:cubicBezTo>
                  <a:cubicBezTo>
                    <a:pt x="10" y="18"/>
                    <a:pt x="9" y="18"/>
                    <a:pt x="9" y="18"/>
                  </a:cubicBezTo>
                  <a:close/>
                  <a:moveTo>
                    <a:pt x="31" y="18"/>
                  </a:moveTo>
                  <a:cubicBezTo>
                    <a:pt x="30" y="17"/>
                    <a:pt x="29" y="17"/>
                    <a:pt x="29" y="18"/>
                  </a:cubicBezTo>
                  <a:cubicBezTo>
                    <a:pt x="29" y="18"/>
                    <a:pt x="28" y="18"/>
                    <a:pt x="28" y="18"/>
                  </a:cubicBezTo>
                  <a:cubicBezTo>
                    <a:pt x="28" y="18"/>
                    <a:pt x="27" y="18"/>
                    <a:pt x="27" y="18"/>
                  </a:cubicBezTo>
                  <a:cubicBezTo>
                    <a:pt x="27" y="18"/>
                    <a:pt x="26" y="18"/>
                    <a:pt x="26" y="18"/>
                  </a:cubicBezTo>
                  <a:cubicBezTo>
                    <a:pt x="26" y="18"/>
                    <a:pt x="25" y="18"/>
                    <a:pt x="25" y="18"/>
                  </a:cubicBezTo>
                  <a:cubicBezTo>
                    <a:pt x="25" y="18"/>
                    <a:pt x="25" y="19"/>
                    <a:pt x="24" y="19"/>
                  </a:cubicBezTo>
                  <a:cubicBezTo>
                    <a:pt x="24" y="18"/>
                    <a:pt x="24" y="18"/>
                    <a:pt x="23" y="18"/>
                  </a:cubicBezTo>
                  <a:cubicBezTo>
                    <a:pt x="23" y="18"/>
                    <a:pt x="22" y="19"/>
                    <a:pt x="22" y="19"/>
                  </a:cubicBezTo>
                  <a:cubicBezTo>
                    <a:pt x="21" y="19"/>
                    <a:pt x="20" y="19"/>
                    <a:pt x="20" y="18"/>
                  </a:cubicBezTo>
                  <a:cubicBezTo>
                    <a:pt x="19" y="18"/>
                    <a:pt x="18" y="18"/>
                    <a:pt x="18" y="19"/>
                  </a:cubicBezTo>
                  <a:cubicBezTo>
                    <a:pt x="18" y="19"/>
                    <a:pt x="18" y="20"/>
                    <a:pt x="19" y="20"/>
                  </a:cubicBezTo>
                  <a:cubicBezTo>
                    <a:pt x="19" y="20"/>
                    <a:pt x="20" y="20"/>
                    <a:pt x="20" y="20"/>
                  </a:cubicBezTo>
                  <a:cubicBezTo>
                    <a:pt x="20" y="20"/>
                    <a:pt x="21" y="20"/>
                    <a:pt x="21" y="19"/>
                  </a:cubicBezTo>
                  <a:cubicBezTo>
                    <a:pt x="22" y="19"/>
                    <a:pt x="22" y="20"/>
                    <a:pt x="23" y="20"/>
                  </a:cubicBezTo>
                  <a:cubicBezTo>
                    <a:pt x="23" y="19"/>
                    <a:pt x="24" y="19"/>
                    <a:pt x="24" y="19"/>
                  </a:cubicBezTo>
                  <a:cubicBezTo>
                    <a:pt x="24" y="19"/>
                    <a:pt x="25" y="19"/>
                    <a:pt x="25" y="20"/>
                  </a:cubicBezTo>
                  <a:cubicBezTo>
                    <a:pt x="26" y="20"/>
                    <a:pt x="27" y="20"/>
                    <a:pt x="27" y="20"/>
                  </a:cubicBezTo>
                  <a:cubicBezTo>
                    <a:pt x="27" y="20"/>
                    <a:pt x="27" y="20"/>
                    <a:pt x="27" y="20"/>
                  </a:cubicBezTo>
                  <a:cubicBezTo>
                    <a:pt x="28" y="20"/>
                    <a:pt x="28" y="20"/>
                    <a:pt x="28" y="20"/>
                  </a:cubicBezTo>
                  <a:cubicBezTo>
                    <a:pt x="28" y="20"/>
                    <a:pt x="29" y="20"/>
                    <a:pt x="29" y="20"/>
                  </a:cubicBezTo>
                  <a:cubicBezTo>
                    <a:pt x="29" y="20"/>
                    <a:pt x="30" y="19"/>
                    <a:pt x="30" y="20"/>
                  </a:cubicBezTo>
                  <a:cubicBezTo>
                    <a:pt x="30" y="20"/>
                    <a:pt x="31" y="20"/>
                    <a:pt x="31" y="20"/>
                  </a:cubicBezTo>
                  <a:cubicBezTo>
                    <a:pt x="31" y="20"/>
                    <a:pt x="31" y="20"/>
                    <a:pt x="32" y="20"/>
                  </a:cubicBezTo>
                  <a:cubicBezTo>
                    <a:pt x="32" y="20"/>
                    <a:pt x="32" y="20"/>
                    <a:pt x="32" y="19"/>
                  </a:cubicBezTo>
                  <a:cubicBezTo>
                    <a:pt x="32" y="19"/>
                    <a:pt x="32" y="18"/>
                    <a:pt x="32" y="18"/>
                  </a:cubicBezTo>
                  <a:cubicBezTo>
                    <a:pt x="31" y="18"/>
                    <a:pt x="31" y="18"/>
                    <a:pt x="31" y="18"/>
                  </a:cubicBezTo>
                  <a:close/>
                  <a:moveTo>
                    <a:pt x="33" y="14"/>
                  </a:moveTo>
                  <a:cubicBezTo>
                    <a:pt x="32" y="14"/>
                    <a:pt x="32" y="14"/>
                    <a:pt x="32" y="14"/>
                  </a:cubicBezTo>
                  <a:cubicBezTo>
                    <a:pt x="32" y="14"/>
                    <a:pt x="32" y="15"/>
                    <a:pt x="32" y="15"/>
                  </a:cubicBezTo>
                  <a:cubicBezTo>
                    <a:pt x="32" y="15"/>
                    <a:pt x="31" y="15"/>
                    <a:pt x="31" y="15"/>
                  </a:cubicBezTo>
                  <a:cubicBezTo>
                    <a:pt x="31" y="15"/>
                    <a:pt x="31" y="16"/>
                    <a:pt x="31" y="16"/>
                  </a:cubicBezTo>
                  <a:cubicBezTo>
                    <a:pt x="31" y="16"/>
                    <a:pt x="31" y="16"/>
                    <a:pt x="32" y="16"/>
                  </a:cubicBezTo>
                  <a:cubicBezTo>
                    <a:pt x="32" y="16"/>
                    <a:pt x="32" y="16"/>
                    <a:pt x="33" y="15"/>
                  </a:cubicBezTo>
                  <a:cubicBezTo>
                    <a:pt x="33" y="15"/>
                    <a:pt x="33" y="14"/>
                    <a:pt x="33" y="14"/>
                  </a:cubicBezTo>
                  <a:close/>
                  <a:moveTo>
                    <a:pt x="34" y="13"/>
                  </a:moveTo>
                  <a:cubicBezTo>
                    <a:pt x="35" y="13"/>
                    <a:pt x="35" y="13"/>
                    <a:pt x="35" y="13"/>
                  </a:cubicBezTo>
                  <a:cubicBezTo>
                    <a:pt x="35" y="13"/>
                    <a:pt x="35" y="13"/>
                    <a:pt x="34" y="13"/>
                  </a:cubicBezTo>
                  <a:lnTo>
                    <a:pt x="34" y="13"/>
                  </a:lnTo>
                  <a:close/>
                  <a:moveTo>
                    <a:pt x="43" y="11"/>
                  </a:moveTo>
                  <a:cubicBezTo>
                    <a:pt x="43" y="12"/>
                    <a:pt x="42" y="12"/>
                    <a:pt x="42" y="13"/>
                  </a:cubicBezTo>
                  <a:cubicBezTo>
                    <a:pt x="43" y="13"/>
                    <a:pt x="43" y="13"/>
                    <a:pt x="44" y="12"/>
                  </a:cubicBezTo>
                  <a:cubicBezTo>
                    <a:pt x="44" y="12"/>
                    <a:pt x="44" y="12"/>
                    <a:pt x="44" y="11"/>
                  </a:cubicBezTo>
                  <a:cubicBezTo>
                    <a:pt x="43" y="11"/>
                    <a:pt x="43" y="11"/>
                    <a:pt x="43" y="11"/>
                  </a:cubicBezTo>
                  <a:cubicBezTo>
                    <a:pt x="43" y="11"/>
                    <a:pt x="43" y="11"/>
                    <a:pt x="43" y="11"/>
                  </a:cubicBezTo>
                  <a:close/>
                  <a:moveTo>
                    <a:pt x="41" y="13"/>
                  </a:moveTo>
                  <a:cubicBezTo>
                    <a:pt x="40" y="13"/>
                    <a:pt x="40" y="13"/>
                    <a:pt x="40" y="13"/>
                  </a:cubicBezTo>
                  <a:cubicBezTo>
                    <a:pt x="40" y="13"/>
                    <a:pt x="40" y="14"/>
                    <a:pt x="39" y="14"/>
                  </a:cubicBezTo>
                  <a:cubicBezTo>
                    <a:pt x="40" y="14"/>
                    <a:pt x="40" y="14"/>
                    <a:pt x="41" y="14"/>
                  </a:cubicBezTo>
                  <a:cubicBezTo>
                    <a:pt x="41" y="14"/>
                    <a:pt x="42" y="14"/>
                    <a:pt x="42" y="14"/>
                  </a:cubicBezTo>
                  <a:cubicBezTo>
                    <a:pt x="42" y="14"/>
                    <a:pt x="41" y="14"/>
                    <a:pt x="41" y="13"/>
                  </a:cubicBezTo>
                  <a:cubicBezTo>
                    <a:pt x="41" y="13"/>
                    <a:pt x="41" y="13"/>
                    <a:pt x="41" y="13"/>
                  </a:cubicBezTo>
                  <a:cubicBezTo>
                    <a:pt x="41" y="13"/>
                    <a:pt x="41" y="13"/>
                    <a:pt x="41" y="12"/>
                  </a:cubicBezTo>
                  <a:cubicBezTo>
                    <a:pt x="41" y="12"/>
                    <a:pt x="41" y="12"/>
                    <a:pt x="41" y="11"/>
                  </a:cubicBezTo>
                  <a:cubicBezTo>
                    <a:pt x="41" y="11"/>
                    <a:pt x="40" y="12"/>
                    <a:pt x="40" y="12"/>
                  </a:cubicBezTo>
                  <a:cubicBezTo>
                    <a:pt x="40" y="13"/>
                    <a:pt x="40" y="13"/>
                    <a:pt x="41" y="13"/>
                  </a:cubicBezTo>
                  <a:close/>
                  <a:moveTo>
                    <a:pt x="33" y="11"/>
                  </a:moveTo>
                  <a:cubicBezTo>
                    <a:pt x="33" y="11"/>
                    <a:pt x="34" y="11"/>
                    <a:pt x="34" y="11"/>
                  </a:cubicBezTo>
                  <a:cubicBezTo>
                    <a:pt x="34" y="11"/>
                    <a:pt x="34" y="11"/>
                    <a:pt x="34" y="10"/>
                  </a:cubicBezTo>
                  <a:cubicBezTo>
                    <a:pt x="34" y="10"/>
                    <a:pt x="34" y="10"/>
                    <a:pt x="33" y="11"/>
                  </a:cubicBezTo>
                  <a:lnTo>
                    <a:pt x="33" y="11"/>
                  </a:lnTo>
                  <a:close/>
                  <a:moveTo>
                    <a:pt x="14" y="11"/>
                  </a:moveTo>
                  <a:cubicBezTo>
                    <a:pt x="14" y="11"/>
                    <a:pt x="13" y="11"/>
                    <a:pt x="13" y="12"/>
                  </a:cubicBezTo>
                  <a:cubicBezTo>
                    <a:pt x="13" y="12"/>
                    <a:pt x="13" y="12"/>
                    <a:pt x="13" y="13"/>
                  </a:cubicBezTo>
                  <a:cubicBezTo>
                    <a:pt x="12" y="13"/>
                    <a:pt x="12" y="13"/>
                    <a:pt x="11" y="13"/>
                  </a:cubicBezTo>
                  <a:cubicBezTo>
                    <a:pt x="10" y="13"/>
                    <a:pt x="9" y="13"/>
                    <a:pt x="9" y="14"/>
                  </a:cubicBezTo>
                  <a:cubicBezTo>
                    <a:pt x="10" y="14"/>
                    <a:pt x="10" y="14"/>
                    <a:pt x="11" y="14"/>
                  </a:cubicBezTo>
                  <a:cubicBezTo>
                    <a:pt x="12" y="14"/>
                    <a:pt x="12" y="14"/>
                    <a:pt x="13" y="14"/>
                  </a:cubicBezTo>
                  <a:cubicBezTo>
                    <a:pt x="13" y="14"/>
                    <a:pt x="13" y="14"/>
                    <a:pt x="13" y="13"/>
                  </a:cubicBezTo>
                  <a:cubicBezTo>
                    <a:pt x="13" y="13"/>
                    <a:pt x="13" y="13"/>
                    <a:pt x="13" y="13"/>
                  </a:cubicBezTo>
                  <a:cubicBezTo>
                    <a:pt x="14" y="13"/>
                    <a:pt x="14" y="13"/>
                    <a:pt x="15" y="12"/>
                  </a:cubicBezTo>
                  <a:cubicBezTo>
                    <a:pt x="15" y="12"/>
                    <a:pt x="15" y="11"/>
                    <a:pt x="16" y="11"/>
                  </a:cubicBezTo>
                  <a:cubicBezTo>
                    <a:pt x="16" y="10"/>
                    <a:pt x="15" y="10"/>
                    <a:pt x="15" y="10"/>
                  </a:cubicBezTo>
                  <a:cubicBezTo>
                    <a:pt x="15" y="11"/>
                    <a:pt x="14" y="11"/>
                    <a:pt x="14" y="11"/>
                  </a:cubicBezTo>
                  <a:close/>
                  <a:moveTo>
                    <a:pt x="29" y="9"/>
                  </a:moveTo>
                  <a:cubicBezTo>
                    <a:pt x="28" y="9"/>
                    <a:pt x="28" y="10"/>
                    <a:pt x="28" y="10"/>
                  </a:cubicBezTo>
                  <a:cubicBezTo>
                    <a:pt x="28" y="11"/>
                    <a:pt x="29" y="11"/>
                    <a:pt x="29" y="11"/>
                  </a:cubicBezTo>
                  <a:cubicBezTo>
                    <a:pt x="30" y="11"/>
                    <a:pt x="30" y="10"/>
                    <a:pt x="30" y="10"/>
                  </a:cubicBezTo>
                  <a:cubicBezTo>
                    <a:pt x="30" y="9"/>
                    <a:pt x="29" y="9"/>
                    <a:pt x="29" y="9"/>
                  </a:cubicBezTo>
                  <a:close/>
                  <a:moveTo>
                    <a:pt x="25" y="11"/>
                  </a:moveTo>
                  <a:cubicBezTo>
                    <a:pt x="25" y="11"/>
                    <a:pt x="25" y="11"/>
                    <a:pt x="25" y="11"/>
                  </a:cubicBezTo>
                  <a:cubicBezTo>
                    <a:pt x="26" y="11"/>
                    <a:pt x="26" y="12"/>
                    <a:pt x="26" y="12"/>
                  </a:cubicBezTo>
                  <a:cubicBezTo>
                    <a:pt x="26" y="11"/>
                    <a:pt x="27" y="11"/>
                    <a:pt x="27" y="11"/>
                  </a:cubicBezTo>
                  <a:cubicBezTo>
                    <a:pt x="27" y="10"/>
                    <a:pt x="26" y="10"/>
                    <a:pt x="26" y="9"/>
                  </a:cubicBezTo>
                  <a:cubicBezTo>
                    <a:pt x="26" y="9"/>
                    <a:pt x="25" y="9"/>
                    <a:pt x="25" y="9"/>
                  </a:cubicBezTo>
                  <a:cubicBezTo>
                    <a:pt x="24" y="10"/>
                    <a:pt x="24" y="10"/>
                    <a:pt x="25" y="11"/>
                  </a:cubicBezTo>
                  <a:close/>
                  <a:moveTo>
                    <a:pt x="33" y="9"/>
                  </a:moveTo>
                  <a:cubicBezTo>
                    <a:pt x="34" y="9"/>
                    <a:pt x="34" y="9"/>
                    <a:pt x="34" y="8"/>
                  </a:cubicBezTo>
                  <a:cubicBezTo>
                    <a:pt x="33" y="8"/>
                    <a:pt x="33" y="9"/>
                    <a:pt x="33" y="9"/>
                  </a:cubicBezTo>
                  <a:close/>
                  <a:moveTo>
                    <a:pt x="27" y="9"/>
                  </a:moveTo>
                  <a:cubicBezTo>
                    <a:pt x="27" y="9"/>
                    <a:pt x="27" y="9"/>
                    <a:pt x="27" y="8"/>
                  </a:cubicBezTo>
                  <a:cubicBezTo>
                    <a:pt x="27" y="8"/>
                    <a:pt x="27" y="8"/>
                    <a:pt x="27" y="8"/>
                  </a:cubicBezTo>
                  <a:cubicBezTo>
                    <a:pt x="27" y="8"/>
                    <a:pt x="27" y="8"/>
                    <a:pt x="27" y="8"/>
                  </a:cubicBezTo>
                  <a:cubicBezTo>
                    <a:pt x="27" y="9"/>
                    <a:pt x="27" y="9"/>
                    <a:pt x="27" y="9"/>
                  </a:cubicBezTo>
                  <a:close/>
                  <a:moveTo>
                    <a:pt x="21" y="0"/>
                  </a:moveTo>
                  <a:cubicBezTo>
                    <a:pt x="21" y="0"/>
                    <a:pt x="21" y="1"/>
                    <a:pt x="22" y="1"/>
                  </a:cubicBezTo>
                  <a:cubicBezTo>
                    <a:pt x="22" y="2"/>
                    <a:pt x="22" y="2"/>
                    <a:pt x="22" y="2"/>
                  </a:cubicBezTo>
                  <a:cubicBezTo>
                    <a:pt x="22" y="3"/>
                    <a:pt x="22" y="3"/>
                    <a:pt x="22" y="3"/>
                  </a:cubicBezTo>
                  <a:cubicBezTo>
                    <a:pt x="22" y="3"/>
                    <a:pt x="22" y="3"/>
                    <a:pt x="22" y="4"/>
                  </a:cubicBezTo>
                  <a:cubicBezTo>
                    <a:pt x="22" y="4"/>
                    <a:pt x="22" y="4"/>
                    <a:pt x="22" y="4"/>
                  </a:cubicBezTo>
                  <a:cubicBezTo>
                    <a:pt x="22" y="5"/>
                    <a:pt x="22" y="5"/>
                    <a:pt x="22" y="5"/>
                  </a:cubicBezTo>
                  <a:cubicBezTo>
                    <a:pt x="23" y="5"/>
                    <a:pt x="23" y="5"/>
                    <a:pt x="23" y="5"/>
                  </a:cubicBezTo>
                  <a:cubicBezTo>
                    <a:pt x="23" y="5"/>
                    <a:pt x="23" y="5"/>
                    <a:pt x="23" y="5"/>
                  </a:cubicBezTo>
                  <a:cubicBezTo>
                    <a:pt x="23" y="5"/>
                    <a:pt x="23" y="5"/>
                    <a:pt x="22" y="5"/>
                  </a:cubicBezTo>
                  <a:cubicBezTo>
                    <a:pt x="22" y="6"/>
                    <a:pt x="22" y="6"/>
                    <a:pt x="22" y="7"/>
                  </a:cubicBezTo>
                  <a:cubicBezTo>
                    <a:pt x="22" y="7"/>
                    <a:pt x="22" y="7"/>
                    <a:pt x="23" y="8"/>
                  </a:cubicBezTo>
                  <a:cubicBezTo>
                    <a:pt x="23" y="8"/>
                    <a:pt x="24" y="8"/>
                    <a:pt x="24" y="7"/>
                  </a:cubicBezTo>
                  <a:cubicBezTo>
                    <a:pt x="24" y="7"/>
                    <a:pt x="24" y="7"/>
                    <a:pt x="24" y="6"/>
                  </a:cubicBezTo>
                  <a:cubicBezTo>
                    <a:pt x="25" y="7"/>
                    <a:pt x="25" y="7"/>
                    <a:pt x="25" y="7"/>
                  </a:cubicBezTo>
                  <a:cubicBezTo>
                    <a:pt x="25" y="7"/>
                    <a:pt x="25" y="7"/>
                    <a:pt x="25" y="7"/>
                  </a:cubicBezTo>
                  <a:cubicBezTo>
                    <a:pt x="26" y="7"/>
                    <a:pt x="26" y="7"/>
                    <a:pt x="26" y="7"/>
                  </a:cubicBezTo>
                  <a:cubicBezTo>
                    <a:pt x="26" y="7"/>
                    <a:pt x="26" y="7"/>
                    <a:pt x="27" y="7"/>
                  </a:cubicBezTo>
                  <a:cubicBezTo>
                    <a:pt x="27" y="7"/>
                    <a:pt x="27" y="7"/>
                    <a:pt x="28" y="7"/>
                  </a:cubicBezTo>
                  <a:cubicBezTo>
                    <a:pt x="28" y="7"/>
                    <a:pt x="28" y="7"/>
                    <a:pt x="29" y="7"/>
                  </a:cubicBezTo>
                  <a:cubicBezTo>
                    <a:pt x="29" y="7"/>
                    <a:pt x="29" y="7"/>
                    <a:pt x="29" y="7"/>
                  </a:cubicBezTo>
                  <a:cubicBezTo>
                    <a:pt x="29" y="7"/>
                    <a:pt x="30" y="7"/>
                    <a:pt x="30" y="7"/>
                  </a:cubicBezTo>
                  <a:cubicBezTo>
                    <a:pt x="30" y="7"/>
                    <a:pt x="30" y="7"/>
                    <a:pt x="31" y="7"/>
                  </a:cubicBezTo>
                  <a:cubicBezTo>
                    <a:pt x="31" y="7"/>
                    <a:pt x="31" y="7"/>
                    <a:pt x="31" y="8"/>
                  </a:cubicBezTo>
                  <a:cubicBezTo>
                    <a:pt x="31" y="8"/>
                    <a:pt x="31" y="8"/>
                    <a:pt x="31" y="8"/>
                  </a:cubicBezTo>
                  <a:cubicBezTo>
                    <a:pt x="31" y="9"/>
                    <a:pt x="31" y="9"/>
                    <a:pt x="31" y="9"/>
                  </a:cubicBezTo>
                  <a:cubicBezTo>
                    <a:pt x="32" y="9"/>
                    <a:pt x="32" y="9"/>
                    <a:pt x="32" y="8"/>
                  </a:cubicBezTo>
                  <a:cubicBezTo>
                    <a:pt x="33" y="8"/>
                    <a:pt x="33" y="7"/>
                    <a:pt x="33" y="7"/>
                  </a:cubicBezTo>
                  <a:cubicBezTo>
                    <a:pt x="34" y="7"/>
                    <a:pt x="34" y="7"/>
                    <a:pt x="34" y="8"/>
                  </a:cubicBezTo>
                  <a:cubicBezTo>
                    <a:pt x="35" y="8"/>
                    <a:pt x="35" y="8"/>
                    <a:pt x="35" y="8"/>
                  </a:cubicBezTo>
                  <a:cubicBezTo>
                    <a:pt x="35" y="9"/>
                    <a:pt x="35" y="9"/>
                    <a:pt x="35" y="10"/>
                  </a:cubicBezTo>
                  <a:cubicBezTo>
                    <a:pt x="35" y="10"/>
                    <a:pt x="34" y="10"/>
                    <a:pt x="34" y="11"/>
                  </a:cubicBezTo>
                  <a:cubicBezTo>
                    <a:pt x="35" y="11"/>
                    <a:pt x="35" y="11"/>
                    <a:pt x="35" y="11"/>
                  </a:cubicBezTo>
                  <a:cubicBezTo>
                    <a:pt x="36" y="11"/>
                    <a:pt x="36" y="11"/>
                    <a:pt x="36" y="10"/>
                  </a:cubicBezTo>
                  <a:cubicBezTo>
                    <a:pt x="36" y="10"/>
                    <a:pt x="36" y="9"/>
                    <a:pt x="36" y="9"/>
                  </a:cubicBezTo>
                  <a:cubicBezTo>
                    <a:pt x="36" y="9"/>
                    <a:pt x="36" y="9"/>
                    <a:pt x="36" y="9"/>
                  </a:cubicBezTo>
                  <a:cubicBezTo>
                    <a:pt x="36" y="9"/>
                    <a:pt x="37" y="9"/>
                    <a:pt x="37" y="9"/>
                  </a:cubicBezTo>
                  <a:lnTo>
                    <a:pt x="38" y="7"/>
                  </a:lnTo>
                  <a:cubicBezTo>
                    <a:pt x="38" y="7"/>
                    <a:pt x="39" y="7"/>
                    <a:pt x="39" y="7"/>
                  </a:cubicBezTo>
                  <a:cubicBezTo>
                    <a:pt x="39" y="6"/>
                    <a:pt x="40" y="6"/>
                    <a:pt x="40" y="6"/>
                  </a:cubicBezTo>
                  <a:cubicBezTo>
                    <a:pt x="41" y="7"/>
                    <a:pt x="42" y="9"/>
                    <a:pt x="42" y="9"/>
                  </a:cubicBezTo>
                  <a:cubicBezTo>
                    <a:pt x="43" y="9"/>
                    <a:pt x="44" y="9"/>
                    <a:pt x="44" y="8"/>
                  </a:cubicBezTo>
                  <a:cubicBezTo>
                    <a:pt x="43" y="8"/>
                    <a:pt x="43" y="8"/>
                    <a:pt x="42" y="8"/>
                  </a:cubicBezTo>
                  <a:cubicBezTo>
                    <a:pt x="42" y="7"/>
                    <a:pt x="42" y="7"/>
                    <a:pt x="42" y="7"/>
                  </a:cubicBezTo>
                  <a:cubicBezTo>
                    <a:pt x="43" y="6"/>
                    <a:pt x="43" y="6"/>
                    <a:pt x="44" y="7"/>
                  </a:cubicBezTo>
                  <a:cubicBezTo>
                    <a:pt x="44" y="7"/>
                    <a:pt x="45" y="7"/>
                    <a:pt x="45" y="7"/>
                  </a:cubicBezTo>
                  <a:cubicBezTo>
                    <a:pt x="45" y="7"/>
                    <a:pt x="46" y="8"/>
                    <a:pt x="46" y="8"/>
                  </a:cubicBezTo>
                  <a:cubicBezTo>
                    <a:pt x="46" y="8"/>
                    <a:pt x="47" y="8"/>
                    <a:pt x="47" y="7"/>
                  </a:cubicBezTo>
                  <a:cubicBezTo>
                    <a:pt x="47" y="9"/>
                    <a:pt x="47" y="9"/>
                    <a:pt x="47" y="10"/>
                  </a:cubicBezTo>
                  <a:cubicBezTo>
                    <a:pt x="48" y="10"/>
                    <a:pt x="48" y="10"/>
                    <a:pt x="48" y="10"/>
                  </a:cubicBezTo>
                  <a:cubicBezTo>
                    <a:pt x="48" y="10"/>
                    <a:pt x="49" y="10"/>
                    <a:pt x="49" y="10"/>
                  </a:cubicBezTo>
                  <a:cubicBezTo>
                    <a:pt x="49" y="10"/>
                    <a:pt x="50" y="11"/>
                    <a:pt x="50" y="11"/>
                  </a:cubicBezTo>
                  <a:cubicBezTo>
                    <a:pt x="50" y="11"/>
                    <a:pt x="50" y="11"/>
                    <a:pt x="50" y="11"/>
                  </a:cubicBezTo>
                  <a:cubicBezTo>
                    <a:pt x="51" y="11"/>
                    <a:pt x="52" y="11"/>
                    <a:pt x="52" y="11"/>
                  </a:cubicBezTo>
                  <a:cubicBezTo>
                    <a:pt x="52" y="10"/>
                    <a:pt x="53" y="10"/>
                    <a:pt x="53" y="10"/>
                  </a:cubicBezTo>
                  <a:cubicBezTo>
                    <a:pt x="53" y="9"/>
                    <a:pt x="53" y="9"/>
                    <a:pt x="52" y="9"/>
                  </a:cubicBezTo>
                  <a:cubicBezTo>
                    <a:pt x="52" y="8"/>
                    <a:pt x="52" y="8"/>
                    <a:pt x="52" y="8"/>
                  </a:cubicBezTo>
                  <a:cubicBezTo>
                    <a:pt x="52" y="7"/>
                    <a:pt x="53" y="7"/>
                    <a:pt x="53" y="7"/>
                  </a:cubicBezTo>
                  <a:cubicBezTo>
                    <a:pt x="53" y="7"/>
                    <a:pt x="54" y="7"/>
                    <a:pt x="54" y="7"/>
                  </a:cubicBezTo>
                  <a:cubicBezTo>
                    <a:pt x="55" y="6"/>
                    <a:pt x="55" y="6"/>
                    <a:pt x="55" y="6"/>
                  </a:cubicBezTo>
                  <a:cubicBezTo>
                    <a:pt x="55" y="5"/>
                    <a:pt x="55" y="5"/>
                    <a:pt x="56" y="5"/>
                  </a:cubicBezTo>
                  <a:cubicBezTo>
                    <a:pt x="56" y="6"/>
                    <a:pt x="56" y="7"/>
                    <a:pt x="55" y="7"/>
                  </a:cubicBezTo>
                  <a:cubicBezTo>
                    <a:pt x="55" y="7"/>
                    <a:pt x="55" y="8"/>
                    <a:pt x="56" y="8"/>
                  </a:cubicBezTo>
                  <a:cubicBezTo>
                    <a:pt x="56" y="8"/>
                    <a:pt x="56" y="9"/>
                    <a:pt x="56" y="9"/>
                  </a:cubicBezTo>
                  <a:cubicBezTo>
                    <a:pt x="55" y="10"/>
                    <a:pt x="55" y="10"/>
                    <a:pt x="55" y="10"/>
                  </a:cubicBezTo>
                  <a:cubicBezTo>
                    <a:pt x="54" y="10"/>
                    <a:pt x="54" y="10"/>
                    <a:pt x="54" y="10"/>
                  </a:cubicBezTo>
                  <a:cubicBezTo>
                    <a:pt x="53" y="11"/>
                    <a:pt x="54" y="11"/>
                    <a:pt x="54" y="12"/>
                  </a:cubicBezTo>
                  <a:cubicBezTo>
                    <a:pt x="55" y="12"/>
                    <a:pt x="55" y="12"/>
                    <a:pt x="56" y="11"/>
                  </a:cubicBezTo>
                  <a:lnTo>
                    <a:pt x="56" y="14"/>
                  </a:lnTo>
                  <a:cubicBezTo>
                    <a:pt x="56" y="15"/>
                    <a:pt x="55" y="15"/>
                    <a:pt x="55" y="15"/>
                  </a:cubicBezTo>
                  <a:cubicBezTo>
                    <a:pt x="55" y="16"/>
                    <a:pt x="56" y="17"/>
                    <a:pt x="56" y="18"/>
                  </a:cubicBezTo>
                  <a:lnTo>
                    <a:pt x="56" y="22"/>
                  </a:lnTo>
                  <a:cubicBezTo>
                    <a:pt x="56" y="46"/>
                    <a:pt x="56" y="71"/>
                    <a:pt x="56" y="96"/>
                  </a:cubicBezTo>
                  <a:cubicBezTo>
                    <a:pt x="56" y="121"/>
                    <a:pt x="56" y="145"/>
                    <a:pt x="56" y="170"/>
                  </a:cubicBezTo>
                  <a:cubicBezTo>
                    <a:pt x="61" y="170"/>
                    <a:pt x="67" y="170"/>
                    <a:pt x="72" y="170"/>
                  </a:cubicBezTo>
                  <a:cubicBezTo>
                    <a:pt x="78" y="170"/>
                    <a:pt x="84" y="170"/>
                    <a:pt x="90" y="170"/>
                  </a:cubicBezTo>
                  <a:lnTo>
                    <a:pt x="90" y="182"/>
                  </a:lnTo>
                  <a:lnTo>
                    <a:pt x="90" y="194"/>
                  </a:lnTo>
                  <a:cubicBezTo>
                    <a:pt x="90" y="195"/>
                    <a:pt x="90" y="196"/>
                    <a:pt x="90" y="196"/>
                  </a:cubicBezTo>
                  <a:cubicBezTo>
                    <a:pt x="90" y="197"/>
                    <a:pt x="90" y="197"/>
                    <a:pt x="90" y="198"/>
                  </a:cubicBezTo>
                  <a:cubicBezTo>
                    <a:pt x="90" y="198"/>
                    <a:pt x="90" y="199"/>
                    <a:pt x="89" y="199"/>
                  </a:cubicBezTo>
                  <a:cubicBezTo>
                    <a:pt x="89" y="199"/>
                    <a:pt x="89" y="200"/>
                    <a:pt x="89" y="200"/>
                  </a:cubicBezTo>
                  <a:cubicBezTo>
                    <a:pt x="89" y="200"/>
                    <a:pt x="89" y="200"/>
                    <a:pt x="89" y="200"/>
                  </a:cubicBezTo>
                  <a:cubicBezTo>
                    <a:pt x="89" y="200"/>
                    <a:pt x="90" y="200"/>
                    <a:pt x="90" y="200"/>
                  </a:cubicBezTo>
                  <a:cubicBezTo>
                    <a:pt x="90" y="202"/>
                    <a:pt x="90" y="204"/>
                    <a:pt x="90" y="206"/>
                  </a:cubicBezTo>
                  <a:cubicBezTo>
                    <a:pt x="90" y="209"/>
                    <a:pt x="90" y="211"/>
                    <a:pt x="90" y="213"/>
                  </a:cubicBezTo>
                  <a:cubicBezTo>
                    <a:pt x="89" y="213"/>
                    <a:pt x="89" y="213"/>
                    <a:pt x="88" y="213"/>
                  </a:cubicBezTo>
                  <a:cubicBezTo>
                    <a:pt x="88" y="213"/>
                    <a:pt x="87" y="213"/>
                    <a:pt x="86" y="213"/>
                  </a:cubicBezTo>
                  <a:cubicBezTo>
                    <a:pt x="86" y="213"/>
                    <a:pt x="85" y="213"/>
                    <a:pt x="85" y="213"/>
                  </a:cubicBezTo>
                  <a:cubicBezTo>
                    <a:pt x="84" y="213"/>
                    <a:pt x="84" y="213"/>
                    <a:pt x="83" y="212"/>
                  </a:cubicBezTo>
                  <a:cubicBezTo>
                    <a:pt x="84" y="212"/>
                    <a:pt x="84" y="212"/>
                    <a:pt x="85" y="212"/>
                  </a:cubicBezTo>
                  <a:cubicBezTo>
                    <a:pt x="86" y="212"/>
                    <a:pt x="86" y="212"/>
                    <a:pt x="87" y="212"/>
                  </a:cubicBezTo>
                  <a:cubicBezTo>
                    <a:pt x="87" y="212"/>
                    <a:pt x="87" y="212"/>
                    <a:pt x="87" y="211"/>
                  </a:cubicBezTo>
                  <a:cubicBezTo>
                    <a:pt x="87" y="211"/>
                    <a:pt x="87" y="211"/>
                    <a:pt x="88" y="211"/>
                  </a:cubicBezTo>
                  <a:cubicBezTo>
                    <a:pt x="88" y="211"/>
                    <a:pt x="88" y="211"/>
                    <a:pt x="88" y="211"/>
                  </a:cubicBezTo>
                  <a:cubicBezTo>
                    <a:pt x="89" y="211"/>
                    <a:pt x="89" y="210"/>
                    <a:pt x="88" y="210"/>
                  </a:cubicBezTo>
                  <a:cubicBezTo>
                    <a:pt x="88" y="210"/>
                    <a:pt x="88" y="210"/>
                    <a:pt x="88" y="210"/>
                  </a:cubicBezTo>
                  <a:cubicBezTo>
                    <a:pt x="88" y="210"/>
                    <a:pt x="87" y="211"/>
                    <a:pt x="87" y="211"/>
                  </a:cubicBezTo>
                  <a:cubicBezTo>
                    <a:pt x="87" y="211"/>
                    <a:pt x="87" y="210"/>
                    <a:pt x="87" y="210"/>
                  </a:cubicBezTo>
                  <a:cubicBezTo>
                    <a:pt x="87" y="210"/>
                    <a:pt x="86" y="210"/>
                    <a:pt x="86" y="210"/>
                  </a:cubicBezTo>
                  <a:cubicBezTo>
                    <a:pt x="86" y="210"/>
                    <a:pt x="85" y="210"/>
                    <a:pt x="85" y="210"/>
                  </a:cubicBezTo>
                  <a:cubicBezTo>
                    <a:pt x="85" y="210"/>
                    <a:pt x="84" y="211"/>
                    <a:pt x="84" y="210"/>
                  </a:cubicBezTo>
                  <a:cubicBezTo>
                    <a:pt x="83" y="210"/>
                    <a:pt x="83" y="210"/>
                    <a:pt x="83" y="210"/>
                  </a:cubicBezTo>
                  <a:cubicBezTo>
                    <a:pt x="83" y="209"/>
                    <a:pt x="83" y="209"/>
                    <a:pt x="83" y="208"/>
                  </a:cubicBezTo>
                  <a:cubicBezTo>
                    <a:pt x="83" y="208"/>
                    <a:pt x="84" y="208"/>
                    <a:pt x="84" y="208"/>
                  </a:cubicBezTo>
                  <a:cubicBezTo>
                    <a:pt x="84" y="208"/>
                    <a:pt x="84" y="208"/>
                    <a:pt x="85" y="208"/>
                  </a:cubicBezTo>
                  <a:cubicBezTo>
                    <a:pt x="85" y="208"/>
                    <a:pt x="85" y="208"/>
                    <a:pt x="85" y="207"/>
                  </a:cubicBezTo>
                  <a:cubicBezTo>
                    <a:pt x="85" y="207"/>
                    <a:pt x="85" y="207"/>
                    <a:pt x="85" y="207"/>
                  </a:cubicBezTo>
                  <a:cubicBezTo>
                    <a:pt x="84" y="207"/>
                    <a:pt x="84" y="207"/>
                    <a:pt x="84" y="207"/>
                  </a:cubicBezTo>
                  <a:cubicBezTo>
                    <a:pt x="84" y="208"/>
                    <a:pt x="83" y="208"/>
                    <a:pt x="83" y="208"/>
                  </a:cubicBezTo>
                  <a:cubicBezTo>
                    <a:pt x="82" y="208"/>
                    <a:pt x="82" y="208"/>
                    <a:pt x="82" y="209"/>
                  </a:cubicBezTo>
                  <a:cubicBezTo>
                    <a:pt x="82" y="209"/>
                    <a:pt x="82" y="209"/>
                    <a:pt x="82" y="210"/>
                  </a:cubicBezTo>
                  <a:cubicBezTo>
                    <a:pt x="81" y="209"/>
                    <a:pt x="81" y="210"/>
                    <a:pt x="80" y="210"/>
                  </a:cubicBezTo>
                  <a:cubicBezTo>
                    <a:pt x="80" y="210"/>
                    <a:pt x="80" y="210"/>
                    <a:pt x="79" y="210"/>
                  </a:cubicBezTo>
                  <a:cubicBezTo>
                    <a:pt x="79" y="210"/>
                    <a:pt x="79" y="209"/>
                    <a:pt x="79" y="209"/>
                  </a:cubicBezTo>
                  <a:cubicBezTo>
                    <a:pt x="79" y="209"/>
                    <a:pt x="79" y="208"/>
                    <a:pt x="79" y="208"/>
                  </a:cubicBezTo>
                  <a:cubicBezTo>
                    <a:pt x="79" y="208"/>
                    <a:pt x="79" y="208"/>
                    <a:pt x="79" y="208"/>
                  </a:cubicBezTo>
                  <a:cubicBezTo>
                    <a:pt x="79" y="208"/>
                    <a:pt x="78" y="208"/>
                    <a:pt x="78" y="208"/>
                  </a:cubicBezTo>
                  <a:cubicBezTo>
                    <a:pt x="78" y="207"/>
                    <a:pt x="78" y="207"/>
                    <a:pt x="78" y="207"/>
                  </a:cubicBezTo>
                  <a:cubicBezTo>
                    <a:pt x="78" y="207"/>
                    <a:pt x="77" y="207"/>
                    <a:pt x="77" y="207"/>
                  </a:cubicBezTo>
                  <a:cubicBezTo>
                    <a:pt x="77" y="207"/>
                    <a:pt x="76" y="207"/>
                    <a:pt x="76" y="207"/>
                  </a:cubicBezTo>
                  <a:cubicBezTo>
                    <a:pt x="76" y="208"/>
                    <a:pt x="76" y="209"/>
                    <a:pt x="76" y="209"/>
                  </a:cubicBezTo>
                  <a:cubicBezTo>
                    <a:pt x="76" y="209"/>
                    <a:pt x="75" y="209"/>
                    <a:pt x="75" y="209"/>
                  </a:cubicBezTo>
                  <a:cubicBezTo>
                    <a:pt x="75" y="209"/>
                    <a:pt x="75" y="209"/>
                    <a:pt x="74" y="209"/>
                  </a:cubicBezTo>
                  <a:cubicBezTo>
                    <a:pt x="74" y="209"/>
                    <a:pt x="74" y="210"/>
                    <a:pt x="74" y="210"/>
                  </a:cubicBezTo>
                  <a:cubicBezTo>
                    <a:pt x="74" y="210"/>
                    <a:pt x="75" y="210"/>
                    <a:pt x="75" y="211"/>
                  </a:cubicBezTo>
                  <a:cubicBezTo>
                    <a:pt x="75" y="211"/>
                    <a:pt x="75" y="211"/>
                    <a:pt x="75" y="211"/>
                  </a:cubicBezTo>
                  <a:cubicBezTo>
                    <a:pt x="76" y="212"/>
                    <a:pt x="76" y="212"/>
                    <a:pt x="76" y="212"/>
                  </a:cubicBezTo>
                  <a:cubicBezTo>
                    <a:pt x="75" y="213"/>
                    <a:pt x="74" y="213"/>
                    <a:pt x="73" y="213"/>
                  </a:cubicBezTo>
                  <a:cubicBezTo>
                    <a:pt x="72" y="213"/>
                    <a:pt x="71" y="213"/>
                    <a:pt x="71" y="213"/>
                  </a:cubicBezTo>
                  <a:cubicBezTo>
                    <a:pt x="71" y="212"/>
                    <a:pt x="71" y="212"/>
                    <a:pt x="71" y="212"/>
                  </a:cubicBezTo>
                  <a:cubicBezTo>
                    <a:pt x="71" y="212"/>
                    <a:pt x="72" y="211"/>
                    <a:pt x="72" y="211"/>
                  </a:cubicBezTo>
                  <a:cubicBezTo>
                    <a:pt x="72" y="211"/>
                    <a:pt x="72" y="211"/>
                    <a:pt x="73" y="211"/>
                  </a:cubicBezTo>
                  <a:cubicBezTo>
                    <a:pt x="73" y="211"/>
                    <a:pt x="73" y="210"/>
                    <a:pt x="73" y="210"/>
                  </a:cubicBezTo>
                  <a:cubicBezTo>
                    <a:pt x="73" y="210"/>
                    <a:pt x="72" y="209"/>
                    <a:pt x="72" y="209"/>
                  </a:cubicBezTo>
                  <a:cubicBezTo>
                    <a:pt x="71" y="209"/>
                    <a:pt x="71" y="209"/>
                    <a:pt x="71" y="210"/>
                  </a:cubicBezTo>
                  <a:cubicBezTo>
                    <a:pt x="71" y="210"/>
                    <a:pt x="71" y="211"/>
                    <a:pt x="71" y="211"/>
                  </a:cubicBezTo>
                  <a:cubicBezTo>
                    <a:pt x="70" y="211"/>
                    <a:pt x="70" y="212"/>
                    <a:pt x="70" y="212"/>
                  </a:cubicBezTo>
                  <a:cubicBezTo>
                    <a:pt x="70" y="212"/>
                    <a:pt x="69" y="212"/>
                    <a:pt x="69" y="213"/>
                  </a:cubicBezTo>
                  <a:cubicBezTo>
                    <a:pt x="69" y="213"/>
                    <a:pt x="69" y="213"/>
                    <a:pt x="68" y="213"/>
                  </a:cubicBezTo>
                  <a:cubicBezTo>
                    <a:pt x="68" y="213"/>
                    <a:pt x="68" y="213"/>
                    <a:pt x="68" y="213"/>
                  </a:cubicBezTo>
                  <a:cubicBezTo>
                    <a:pt x="67" y="213"/>
                    <a:pt x="67" y="212"/>
                    <a:pt x="68" y="212"/>
                  </a:cubicBezTo>
                  <a:cubicBezTo>
                    <a:pt x="68" y="212"/>
                    <a:pt x="68" y="211"/>
                    <a:pt x="67" y="211"/>
                  </a:cubicBezTo>
                  <a:cubicBezTo>
                    <a:pt x="67" y="211"/>
                    <a:pt x="66" y="211"/>
                    <a:pt x="66" y="211"/>
                  </a:cubicBezTo>
                  <a:cubicBezTo>
                    <a:pt x="66" y="212"/>
                    <a:pt x="65" y="212"/>
                    <a:pt x="65" y="213"/>
                  </a:cubicBezTo>
                  <a:cubicBezTo>
                    <a:pt x="65" y="213"/>
                    <a:pt x="64" y="213"/>
                    <a:pt x="63" y="213"/>
                  </a:cubicBezTo>
                  <a:cubicBezTo>
                    <a:pt x="63" y="212"/>
                    <a:pt x="63" y="212"/>
                    <a:pt x="63" y="212"/>
                  </a:cubicBezTo>
                  <a:cubicBezTo>
                    <a:pt x="63" y="211"/>
                    <a:pt x="62" y="211"/>
                    <a:pt x="62" y="211"/>
                  </a:cubicBezTo>
                  <a:lnTo>
                    <a:pt x="61" y="211"/>
                  </a:lnTo>
                  <a:cubicBezTo>
                    <a:pt x="61" y="211"/>
                    <a:pt x="61" y="212"/>
                    <a:pt x="61" y="212"/>
                  </a:cubicBezTo>
                  <a:cubicBezTo>
                    <a:pt x="61" y="212"/>
                    <a:pt x="61" y="212"/>
                    <a:pt x="61" y="213"/>
                  </a:cubicBezTo>
                  <a:cubicBezTo>
                    <a:pt x="51" y="213"/>
                    <a:pt x="41" y="213"/>
                    <a:pt x="31" y="213"/>
                  </a:cubicBezTo>
                  <a:cubicBezTo>
                    <a:pt x="20" y="213"/>
                    <a:pt x="10" y="213"/>
                    <a:pt x="0" y="213"/>
                  </a:cubicBezTo>
                  <a:cubicBezTo>
                    <a:pt x="0" y="210"/>
                    <a:pt x="0" y="208"/>
                    <a:pt x="0" y="205"/>
                  </a:cubicBezTo>
                  <a:cubicBezTo>
                    <a:pt x="0" y="202"/>
                    <a:pt x="0" y="200"/>
                    <a:pt x="0" y="197"/>
                  </a:cubicBezTo>
                  <a:cubicBezTo>
                    <a:pt x="0" y="197"/>
                    <a:pt x="1" y="198"/>
                    <a:pt x="1" y="198"/>
                  </a:cubicBezTo>
                  <a:cubicBezTo>
                    <a:pt x="1" y="198"/>
                    <a:pt x="1" y="199"/>
                    <a:pt x="1" y="199"/>
                  </a:cubicBezTo>
                  <a:cubicBezTo>
                    <a:pt x="1" y="199"/>
                    <a:pt x="1" y="198"/>
                    <a:pt x="2" y="198"/>
                  </a:cubicBezTo>
                  <a:cubicBezTo>
                    <a:pt x="2" y="197"/>
                    <a:pt x="2" y="197"/>
                    <a:pt x="2" y="196"/>
                  </a:cubicBezTo>
                  <a:cubicBezTo>
                    <a:pt x="2" y="196"/>
                    <a:pt x="2" y="196"/>
                    <a:pt x="2" y="196"/>
                  </a:cubicBezTo>
                  <a:cubicBezTo>
                    <a:pt x="2" y="195"/>
                    <a:pt x="2" y="195"/>
                    <a:pt x="2" y="195"/>
                  </a:cubicBezTo>
                  <a:cubicBezTo>
                    <a:pt x="2" y="195"/>
                    <a:pt x="2" y="195"/>
                    <a:pt x="2" y="194"/>
                  </a:cubicBezTo>
                  <a:cubicBezTo>
                    <a:pt x="2" y="194"/>
                    <a:pt x="2" y="194"/>
                    <a:pt x="2" y="194"/>
                  </a:cubicBezTo>
                  <a:cubicBezTo>
                    <a:pt x="2" y="193"/>
                    <a:pt x="2" y="193"/>
                    <a:pt x="1" y="193"/>
                  </a:cubicBezTo>
                  <a:cubicBezTo>
                    <a:pt x="1" y="193"/>
                    <a:pt x="1" y="192"/>
                    <a:pt x="0" y="192"/>
                  </a:cubicBezTo>
                  <a:cubicBezTo>
                    <a:pt x="0" y="189"/>
                    <a:pt x="0" y="185"/>
                    <a:pt x="0" y="182"/>
                  </a:cubicBezTo>
                  <a:cubicBezTo>
                    <a:pt x="0" y="179"/>
                    <a:pt x="0" y="175"/>
                    <a:pt x="0" y="172"/>
                  </a:cubicBezTo>
                  <a:lnTo>
                    <a:pt x="0" y="30"/>
                  </a:lnTo>
                  <a:cubicBezTo>
                    <a:pt x="0" y="29"/>
                    <a:pt x="0" y="28"/>
                    <a:pt x="0" y="27"/>
                  </a:cubicBezTo>
                  <a:cubicBezTo>
                    <a:pt x="0" y="26"/>
                    <a:pt x="0" y="26"/>
                    <a:pt x="0" y="25"/>
                  </a:cubicBezTo>
                  <a:cubicBezTo>
                    <a:pt x="0" y="24"/>
                    <a:pt x="0" y="24"/>
                    <a:pt x="0" y="24"/>
                  </a:cubicBezTo>
                  <a:cubicBezTo>
                    <a:pt x="0" y="24"/>
                    <a:pt x="1" y="24"/>
                    <a:pt x="1" y="23"/>
                  </a:cubicBezTo>
                  <a:cubicBezTo>
                    <a:pt x="1" y="23"/>
                    <a:pt x="1" y="23"/>
                    <a:pt x="1" y="22"/>
                  </a:cubicBezTo>
                  <a:cubicBezTo>
                    <a:pt x="0" y="22"/>
                    <a:pt x="0" y="22"/>
                    <a:pt x="0" y="21"/>
                  </a:cubicBezTo>
                  <a:cubicBezTo>
                    <a:pt x="0" y="20"/>
                    <a:pt x="0" y="19"/>
                    <a:pt x="0" y="18"/>
                  </a:cubicBezTo>
                  <a:cubicBezTo>
                    <a:pt x="0" y="17"/>
                    <a:pt x="0" y="15"/>
                    <a:pt x="0" y="14"/>
                  </a:cubicBezTo>
                  <a:cubicBezTo>
                    <a:pt x="0" y="14"/>
                    <a:pt x="0" y="15"/>
                    <a:pt x="1" y="15"/>
                  </a:cubicBezTo>
                  <a:cubicBezTo>
                    <a:pt x="1" y="15"/>
                    <a:pt x="1" y="15"/>
                    <a:pt x="1" y="16"/>
                  </a:cubicBezTo>
                  <a:cubicBezTo>
                    <a:pt x="1" y="16"/>
                    <a:pt x="1" y="16"/>
                    <a:pt x="1" y="16"/>
                  </a:cubicBezTo>
                  <a:cubicBezTo>
                    <a:pt x="1" y="17"/>
                    <a:pt x="1" y="17"/>
                    <a:pt x="1" y="17"/>
                  </a:cubicBezTo>
                  <a:cubicBezTo>
                    <a:pt x="2" y="17"/>
                    <a:pt x="2" y="17"/>
                    <a:pt x="2" y="16"/>
                  </a:cubicBezTo>
                  <a:cubicBezTo>
                    <a:pt x="2" y="16"/>
                    <a:pt x="2" y="15"/>
                    <a:pt x="2" y="15"/>
                  </a:cubicBezTo>
                  <a:cubicBezTo>
                    <a:pt x="2" y="14"/>
                    <a:pt x="2" y="14"/>
                    <a:pt x="3" y="14"/>
                  </a:cubicBezTo>
                  <a:cubicBezTo>
                    <a:pt x="3" y="14"/>
                    <a:pt x="3" y="15"/>
                    <a:pt x="3" y="15"/>
                  </a:cubicBezTo>
                  <a:cubicBezTo>
                    <a:pt x="3" y="15"/>
                    <a:pt x="3" y="16"/>
                    <a:pt x="3" y="16"/>
                  </a:cubicBezTo>
                  <a:cubicBezTo>
                    <a:pt x="4" y="16"/>
                    <a:pt x="4" y="15"/>
                    <a:pt x="4" y="14"/>
                  </a:cubicBezTo>
                  <a:cubicBezTo>
                    <a:pt x="4" y="13"/>
                    <a:pt x="3" y="12"/>
                    <a:pt x="3" y="12"/>
                  </a:cubicBezTo>
                  <a:cubicBezTo>
                    <a:pt x="2" y="13"/>
                    <a:pt x="2" y="13"/>
                    <a:pt x="1" y="13"/>
                  </a:cubicBezTo>
                  <a:cubicBezTo>
                    <a:pt x="0" y="13"/>
                    <a:pt x="0" y="12"/>
                    <a:pt x="0" y="11"/>
                  </a:cubicBezTo>
                  <a:cubicBezTo>
                    <a:pt x="1" y="12"/>
                    <a:pt x="1" y="11"/>
                    <a:pt x="2" y="11"/>
                  </a:cubicBezTo>
                  <a:cubicBezTo>
                    <a:pt x="3" y="10"/>
                    <a:pt x="3" y="10"/>
                    <a:pt x="3" y="9"/>
                  </a:cubicBezTo>
                  <a:cubicBezTo>
                    <a:pt x="3" y="9"/>
                    <a:pt x="2" y="9"/>
                    <a:pt x="2" y="9"/>
                  </a:cubicBezTo>
                  <a:cubicBezTo>
                    <a:pt x="2" y="9"/>
                    <a:pt x="2" y="9"/>
                    <a:pt x="1" y="8"/>
                  </a:cubicBezTo>
                  <a:cubicBezTo>
                    <a:pt x="1" y="8"/>
                    <a:pt x="1" y="8"/>
                    <a:pt x="2" y="7"/>
                  </a:cubicBezTo>
                  <a:cubicBezTo>
                    <a:pt x="2" y="7"/>
                    <a:pt x="3" y="7"/>
                    <a:pt x="3" y="8"/>
                  </a:cubicBezTo>
                  <a:lnTo>
                    <a:pt x="3" y="10"/>
                  </a:lnTo>
                  <a:cubicBezTo>
                    <a:pt x="3" y="10"/>
                    <a:pt x="4" y="11"/>
                    <a:pt x="4" y="11"/>
                  </a:cubicBezTo>
                  <a:cubicBezTo>
                    <a:pt x="4" y="11"/>
                    <a:pt x="5" y="11"/>
                    <a:pt x="5" y="10"/>
                  </a:cubicBezTo>
                  <a:cubicBezTo>
                    <a:pt x="6" y="10"/>
                    <a:pt x="6" y="10"/>
                    <a:pt x="6" y="10"/>
                  </a:cubicBezTo>
                  <a:cubicBezTo>
                    <a:pt x="6" y="9"/>
                    <a:pt x="6" y="9"/>
                    <a:pt x="6" y="9"/>
                  </a:cubicBezTo>
                  <a:cubicBezTo>
                    <a:pt x="5" y="9"/>
                    <a:pt x="5" y="9"/>
                    <a:pt x="4" y="9"/>
                  </a:cubicBezTo>
                  <a:cubicBezTo>
                    <a:pt x="4" y="8"/>
                    <a:pt x="4" y="7"/>
                    <a:pt x="4" y="6"/>
                  </a:cubicBezTo>
                  <a:cubicBezTo>
                    <a:pt x="5" y="6"/>
                    <a:pt x="5" y="6"/>
                    <a:pt x="5" y="7"/>
                  </a:cubicBezTo>
                  <a:cubicBezTo>
                    <a:pt x="5" y="7"/>
                    <a:pt x="6" y="8"/>
                    <a:pt x="6" y="8"/>
                  </a:cubicBezTo>
                  <a:cubicBezTo>
                    <a:pt x="7" y="8"/>
                    <a:pt x="7" y="7"/>
                    <a:pt x="7" y="7"/>
                  </a:cubicBezTo>
                  <a:cubicBezTo>
                    <a:pt x="8" y="7"/>
                    <a:pt x="8" y="6"/>
                    <a:pt x="8" y="6"/>
                  </a:cubicBezTo>
                  <a:cubicBezTo>
                    <a:pt x="8" y="6"/>
                    <a:pt x="9" y="7"/>
                    <a:pt x="9" y="7"/>
                  </a:cubicBezTo>
                  <a:cubicBezTo>
                    <a:pt x="9" y="7"/>
                    <a:pt x="9" y="7"/>
                    <a:pt x="9" y="7"/>
                  </a:cubicBezTo>
                  <a:cubicBezTo>
                    <a:pt x="10" y="7"/>
                    <a:pt x="10" y="7"/>
                    <a:pt x="10" y="8"/>
                  </a:cubicBezTo>
                  <a:cubicBezTo>
                    <a:pt x="10" y="8"/>
                    <a:pt x="10" y="8"/>
                    <a:pt x="11" y="8"/>
                  </a:cubicBezTo>
                  <a:cubicBezTo>
                    <a:pt x="11" y="8"/>
                    <a:pt x="12" y="8"/>
                    <a:pt x="12" y="8"/>
                  </a:cubicBezTo>
                  <a:cubicBezTo>
                    <a:pt x="12" y="7"/>
                    <a:pt x="12" y="7"/>
                    <a:pt x="13" y="7"/>
                  </a:cubicBezTo>
                  <a:cubicBezTo>
                    <a:pt x="13" y="8"/>
                    <a:pt x="13" y="8"/>
                    <a:pt x="13" y="8"/>
                  </a:cubicBezTo>
                  <a:cubicBezTo>
                    <a:pt x="13" y="8"/>
                    <a:pt x="12" y="9"/>
                    <a:pt x="12" y="9"/>
                  </a:cubicBezTo>
                  <a:cubicBezTo>
                    <a:pt x="12" y="9"/>
                    <a:pt x="12" y="10"/>
                    <a:pt x="11" y="10"/>
                  </a:cubicBezTo>
                  <a:cubicBezTo>
                    <a:pt x="11" y="10"/>
                    <a:pt x="11" y="11"/>
                    <a:pt x="12" y="11"/>
                  </a:cubicBezTo>
                  <a:cubicBezTo>
                    <a:pt x="12" y="11"/>
                    <a:pt x="12" y="11"/>
                    <a:pt x="13" y="11"/>
                  </a:cubicBezTo>
                  <a:cubicBezTo>
                    <a:pt x="13" y="10"/>
                    <a:pt x="13" y="10"/>
                    <a:pt x="14" y="10"/>
                  </a:cubicBezTo>
                  <a:cubicBezTo>
                    <a:pt x="14" y="10"/>
                    <a:pt x="14" y="10"/>
                    <a:pt x="14" y="10"/>
                  </a:cubicBezTo>
                  <a:cubicBezTo>
                    <a:pt x="14" y="10"/>
                    <a:pt x="15" y="10"/>
                    <a:pt x="15" y="10"/>
                  </a:cubicBezTo>
                  <a:cubicBezTo>
                    <a:pt x="15" y="9"/>
                    <a:pt x="15" y="8"/>
                    <a:pt x="15" y="8"/>
                  </a:cubicBezTo>
                  <a:cubicBezTo>
                    <a:pt x="15" y="8"/>
                    <a:pt x="16" y="7"/>
                    <a:pt x="16" y="7"/>
                  </a:cubicBezTo>
                  <a:cubicBezTo>
                    <a:pt x="16" y="7"/>
                    <a:pt x="17" y="7"/>
                    <a:pt x="17" y="6"/>
                  </a:cubicBezTo>
                  <a:cubicBezTo>
                    <a:pt x="17" y="6"/>
                    <a:pt x="18" y="6"/>
                    <a:pt x="18" y="5"/>
                  </a:cubicBezTo>
                  <a:cubicBezTo>
                    <a:pt x="19" y="5"/>
                    <a:pt x="19" y="5"/>
                    <a:pt x="19" y="4"/>
                  </a:cubicBezTo>
                  <a:cubicBezTo>
                    <a:pt x="19" y="4"/>
                    <a:pt x="19" y="3"/>
                    <a:pt x="19" y="3"/>
                  </a:cubicBezTo>
                  <a:cubicBezTo>
                    <a:pt x="19" y="2"/>
                    <a:pt x="18" y="2"/>
                    <a:pt x="18" y="2"/>
                  </a:cubicBezTo>
                  <a:cubicBezTo>
                    <a:pt x="18" y="2"/>
                    <a:pt x="18" y="2"/>
                    <a:pt x="18" y="1"/>
                  </a:cubicBezTo>
                  <a:cubicBezTo>
                    <a:pt x="18" y="1"/>
                    <a:pt x="18" y="0"/>
                    <a:pt x="19" y="0"/>
                  </a:cubicBezTo>
                  <a:cubicBezTo>
                    <a:pt x="20" y="0"/>
                    <a:pt x="21" y="0"/>
                    <a:pt x="2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8" name="Freeform 83">
              <a:extLst>
                <a:ext uri="{FF2B5EF4-FFF2-40B4-BE49-F238E27FC236}">
                  <a16:creationId xmlns:a16="http://schemas.microsoft.com/office/drawing/2014/main" id="{DB6E6525-25AB-4018-A0C8-8112D4775BF4}"/>
                </a:ext>
              </a:extLst>
            </p:cNvPr>
            <p:cNvSpPr>
              <a:spLocks noEditPoints="1"/>
            </p:cNvSpPr>
            <p:nvPr/>
          </p:nvSpPr>
          <p:spPr bwMode="auto">
            <a:xfrm>
              <a:off x="4902907" y="1613769"/>
              <a:ext cx="97350" cy="177767"/>
            </a:xfrm>
            <a:custGeom>
              <a:avLst/>
              <a:gdLst>
                <a:gd name="T0" fmla="*/ 38 w 120"/>
                <a:gd name="T1" fmla="*/ 138 h 213"/>
                <a:gd name="T2" fmla="*/ 33 w 120"/>
                <a:gd name="T3" fmla="*/ 144 h 213"/>
                <a:gd name="T4" fmla="*/ 44 w 120"/>
                <a:gd name="T5" fmla="*/ 166 h 213"/>
                <a:gd name="T6" fmla="*/ 76 w 120"/>
                <a:gd name="T7" fmla="*/ 208 h 213"/>
                <a:gd name="T8" fmla="*/ 60 w 120"/>
                <a:gd name="T9" fmla="*/ 208 h 213"/>
                <a:gd name="T10" fmla="*/ 68 w 120"/>
                <a:gd name="T11" fmla="*/ 203 h 213"/>
                <a:gd name="T12" fmla="*/ 72 w 120"/>
                <a:gd name="T13" fmla="*/ 198 h 213"/>
                <a:gd name="T14" fmla="*/ 55 w 120"/>
                <a:gd name="T15" fmla="*/ 169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0 h 213"/>
                <a:gd name="T38" fmla="*/ 66 w 120"/>
                <a:gd name="T39" fmla="*/ 126 h 213"/>
                <a:gd name="T40" fmla="*/ 58 w 120"/>
                <a:gd name="T41" fmla="*/ 124 h 213"/>
                <a:gd name="T42" fmla="*/ 47 w 120"/>
                <a:gd name="T43" fmla="*/ 123 h 213"/>
                <a:gd name="T44" fmla="*/ 69 w 120"/>
                <a:gd name="T45" fmla="*/ 121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6 h 213"/>
                <a:gd name="T58" fmla="*/ 54 w 120"/>
                <a:gd name="T59" fmla="*/ 100 h 213"/>
                <a:gd name="T60" fmla="*/ 84 w 120"/>
                <a:gd name="T61" fmla="*/ 96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39 w 120"/>
                <a:gd name="T75" fmla="*/ 65 h 213"/>
                <a:gd name="T76" fmla="*/ 34 w 120"/>
                <a:gd name="T77" fmla="*/ 61 h 213"/>
                <a:gd name="T78" fmla="*/ 86 w 120"/>
                <a:gd name="T79" fmla="*/ 36 h 213"/>
                <a:gd name="T80" fmla="*/ 64 w 120"/>
                <a:gd name="T81" fmla="*/ 30 h 213"/>
                <a:gd name="T82" fmla="*/ 87 w 120"/>
                <a:gd name="T83" fmla="*/ 5 h 213"/>
                <a:gd name="T84" fmla="*/ 109 w 120"/>
                <a:gd name="T85" fmla="*/ 3 h 213"/>
                <a:gd name="T86" fmla="*/ 67 w 120"/>
                <a:gd name="T87" fmla="*/ 3 h 213"/>
                <a:gd name="T88" fmla="*/ 67 w 120"/>
                <a:gd name="T89" fmla="*/ 2 h 213"/>
                <a:gd name="T90" fmla="*/ 117 w 120"/>
                <a:gd name="T91" fmla="*/ 2 h 213"/>
                <a:gd name="T92" fmla="*/ 27 w 120"/>
                <a:gd name="T93" fmla="*/ 2 h 213"/>
                <a:gd name="T94" fmla="*/ 41 w 120"/>
                <a:gd name="T95" fmla="*/ 151 h 213"/>
                <a:gd name="T96" fmla="*/ 54 w 120"/>
                <a:gd name="T97" fmla="*/ 159 h 213"/>
                <a:gd name="T98" fmla="*/ 57 w 120"/>
                <a:gd name="T99" fmla="*/ 148 h 213"/>
                <a:gd name="T100" fmla="*/ 51 w 120"/>
                <a:gd name="T101" fmla="*/ 142 h 213"/>
                <a:gd name="T102" fmla="*/ 44 w 120"/>
                <a:gd name="T103" fmla="*/ 145 h 213"/>
                <a:gd name="T104" fmla="*/ 40 w 120"/>
                <a:gd name="T105" fmla="*/ 145 h 213"/>
                <a:gd name="T106" fmla="*/ 45 w 120"/>
                <a:gd name="T107" fmla="*/ 128 h 213"/>
                <a:gd name="T108" fmla="*/ 34 w 120"/>
                <a:gd name="T109" fmla="*/ 127 h 213"/>
                <a:gd name="T110" fmla="*/ 38 w 120"/>
                <a:gd name="T111" fmla="*/ 87 h 213"/>
                <a:gd name="T112" fmla="*/ 34 w 120"/>
                <a:gd name="T113" fmla="*/ 81 h 213"/>
                <a:gd name="T114" fmla="*/ 40 w 120"/>
                <a:gd name="T115" fmla="*/ 0 h 213"/>
                <a:gd name="T116" fmla="*/ 85 w 120"/>
                <a:gd name="T117" fmla="*/ 5 h 213"/>
                <a:gd name="T118" fmla="*/ 120 w 120"/>
                <a:gd name="T119" fmla="*/ 6 h 213"/>
                <a:gd name="T120" fmla="*/ 40 w 120"/>
                <a:gd name="T121" fmla="*/ 212 h 213"/>
                <a:gd name="T122" fmla="*/ 40 w 120"/>
                <a:gd name="T123" fmla="*/ 157 h 213"/>
                <a:gd name="T124" fmla="*/ 49 w 120"/>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3"/>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4"/>
                    <a:pt x="34" y="134"/>
                    <a:pt x="35" y="134"/>
                  </a:cubicBezTo>
                  <a:cubicBezTo>
                    <a:pt x="35" y="134"/>
                    <a:pt x="35" y="134"/>
                    <a:pt x="36" y="135"/>
                  </a:cubicBezTo>
                  <a:close/>
                  <a:moveTo>
                    <a:pt x="39" y="136"/>
                  </a:moveTo>
                  <a:cubicBezTo>
                    <a:pt x="39" y="136"/>
                    <a:pt x="39" y="136"/>
                    <a:pt x="39" y="136"/>
                  </a:cubicBezTo>
                  <a:cubicBezTo>
                    <a:pt x="39" y="136"/>
                    <a:pt x="38" y="136"/>
                    <a:pt x="38" y="136"/>
                  </a:cubicBezTo>
                  <a:cubicBezTo>
                    <a:pt x="38" y="136"/>
                    <a:pt x="38" y="136"/>
                    <a:pt x="38" y="136"/>
                  </a:cubicBezTo>
                  <a:cubicBezTo>
                    <a:pt x="38" y="136"/>
                    <a:pt x="38" y="136"/>
                    <a:pt x="38" y="136"/>
                  </a:cubicBezTo>
                  <a:cubicBezTo>
                    <a:pt x="37" y="136"/>
                    <a:pt x="37" y="136"/>
                    <a:pt x="37" y="135"/>
                  </a:cubicBezTo>
                  <a:cubicBezTo>
                    <a:pt x="38" y="135"/>
                    <a:pt x="38" y="135"/>
                    <a:pt x="39" y="136"/>
                  </a:cubicBezTo>
                  <a:close/>
                  <a:moveTo>
                    <a:pt x="34" y="136"/>
                  </a:moveTo>
                  <a:cubicBezTo>
                    <a:pt x="34" y="137"/>
                    <a:pt x="35" y="137"/>
                    <a:pt x="36" y="136"/>
                  </a:cubicBezTo>
                  <a:cubicBezTo>
                    <a:pt x="36" y="136"/>
                    <a:pt x="37" y="136"/>
                    <a:pt x="37" y="137"/>
                  </a:cubicBezTo>
                  <a:cubicBezTo>
                    <a:pt x="37" y="137"/>
                    <a:pt x="38" y="137"/>
                    <a:pt x="38" y="137"/>
                  </a:cubicBezTo>
                  <a:cubicBezTo>
                    <a:pt x="38" y="138"/>
                    <a:pt x="38" y="138"/>
                    <a:pt x="38" y="138"/>
                  </a:cubicBezTo>
                  <a:cubicBezTo>
                    <a:pt x="39" y="138"/>
                    <a:pt x="39" y="139"/>
                    <a:pt x="39" y="139"/>
                  </a:cubicBezTo>
                  <a:cubicBezTo>
                    <a:pt x="39" y="139"/>
                    <a:pt x="39" y="139"/>
                    <a:pt x="38" y="139"/>
                  </a:cubicBezTo>
                  <a:cubicBezTo>
                    <a:pt x="38" y="139"/>
                    <a:pt x="38" y="139"/>
                    <a:pt x="37" y="139"/>
                  </a:cubicBezTo>
                  <a:cubicBezTo>
                    <a:pt x="37" y="139"/>
                    <a:pt x="37" y="139"/>
                    <a:pt x="37" y="138"/>
                  </a:cubicBezTo>
                  <a:cubicBezTo>
                    <a:pt x="37" y="138"/>
                    <a:pt x="36" y="138"/>
                    <a:pt x="36" y="138"/>
                  </a:cubicBezTo>
                  <a:cubicBezTo>
                    <a:pt x="36" y="138"/>
                    <a:pt x="35" y="138"/>
                    <a:pt x="35" y="139"/>
                  </a:cubicBezTo>
                  <a:cubicBezTo>
                    <a:pt x="35" y="139"/>
                    <a:pt x="35" y="139"/>
                    <a:pt x="35" y="140"/>
                  </a:cubicBezTo>
                  <a:cubicBezTo>
                    <a:pt x="36" y="140"/>
                    <a:pt x="36" y="140"/>
                    <a:pt x="36" y="141"/>
                  </a:cubicBezTo>
                  <a:cubicBezTo>
                    <a:pt x="36" y="141"/>
                    <a:pt x="36" y="141"/>
                    <a:pt x="36" y="140"/>
                  </a:cubicBezTo>
                  <a:cubicBezTo>
                    <a:pt x="36" y="140"/>
                    <a:pt x="36" y="140"/>
                    <a:pt x="36" y="140"/>
                  </a:cubicBezTo>
                  <a:cubicBezTo>
                    <a:pt x="37" y="141"/>
                    <a:pt x="37" y="141"/>
                    <a:pt x="37" y="142"/>
                  </a:cubicBezTo>
                  <a:cubicBezTo>
                    <a:pt x="37" y="142"/>
                    <a:pt x="37" y="142"/>
                    <a:pt x="36" y="143"/>
                  </a:cubicBezTo>
                  <a:cubicBezTo>
                    <a:pt x="36" y="143"/>
                    <a:pt x="36" y="143"/>
                    <a:pt x="35" y="143"/>
                  </a:cubicBezTo>
                  <a:cubicBezTo>
                    <a:pt x="35" y="143"/>
                    <a:pt x="35" y="143"/>
                    <a:pt x="34" y="142"/>
                  </a:cubicBezTo>
                  <a:cubicBezTo>
                    <a:pt x="33" y="142"/>
                    <a:pt x="33" y="143"/>
                    <a:pt x="33" y="143"/>
                  </a:cubicBezTo>
                  <a:cubicBezTo>
                    <a:pt x="33" y="143"/>
                    <a:pt x="32" y="142"/>
                    <a:pt x="32" y="142"/>
                  </a:cubicBezTo>
                  <a:cubicBezTo>
                    <a:pt x="32" y="141"/>
                    <a:pt x="33" y="141"/>
                    <a:pt x="33" y="141"/>
                  </a:cubicBezTo>
                  <a:cubicBezTo>
                    <a:pt x="33" y="140"/>
                    <a:pt x="33" y="140"/>
                    <a:pt x="33" y="140"/>
                  </a:cubicBezTo>
                  <a:cubicBezTo>
                    <a:pt x="32" y="139"/>
                    <a:pt x="32" y="139"/>
                    <a:pt x="32" y="138"/>
                  </a:cubicBezTo>
                  <a:cubicBezTo>
                    <a:pt x="33" y="139"/>
                    <a:pt x="34" y="139"/>
                    <a:pt x="34" y="138"/>
                  </a:cubicBezTo>
                  <a:cubicBezTo>
                    <a:pt x="34" y="137"/>
                    <a:pt x="34" y="137"/>
                    <a:pt x="34" y="136"/>
                  </a:cubicBezTo>
                  <a:close/>
                  <a:moveTo>
                    <a:pt x="33" y="144"/>
                  </a:moveTo>
                  <a:cubicBezTo>
                    <a:pt x="33" y="144"/>
                    <a:pt x="34" y="144"/>
                    <a:pt x="34" y="145"/>
                  </a:cubicBezTo>
                  <a:cubicBezTo>
                    <a:pt x="34" y="146"/>
                    <a:pt x="33" y="146"/>
                    <a:pt x="33" y="147"/>
                  </a:cubicBezTo>
                  <a:cubicBezTo>
                    <a:pt x="33" y="146"/>
                    <a:pt x="32" y="146"/>
                    <a:pt x="32" y="145"/>
                  </a:cubicBezTo>
                  <a:cubicBezTo>
                    <a:pt x="33" y="145"/>
                    <a:pt x="33" y="144"/>
                    <a:pt x="33" y="144"/>
                  </a:cubicBezTo>
                  <a:close/>
                  <a:moveTo>
                    <a:pt x="54" y="156"/>
                  </a:moveTo>
                  <a:cubicBezTo>
                    <a:pt x="54" y="156"/>
                    <a:pt x="55" y="156"/>
                    <a:pt x="54" y="157"/>
                  </a:cubicBezTo>
                  <a:cubicBezTo>
                    <a:pt x="54" y="157"/>
                    <a:pt x="54" y="158"/>
                    <a:pt x="53" y="158"/>
                  </a:cubicBezTo>
                  <a:cubicBezTo>
                    <a:pt x="53" y="157"/>
                    <a:pt x="53" y="157"/>
                    <a:pt x="53" y="156"/>
                  </a:cubicBezTo>
                  <a:cubicBezTo>
                    <a:pt x="53" y="156"/>
                    <a:pt x="53" y="155"/>
                    <a:pt x="54" y="156"/>
                  </a:cubicBezTo>
                  <a:close/>
                  <a:moveTo>
                    <a:pt x="33" y="157"/>
                  </a:moveTo>
                  <a:cubicBezTo>
                    <a:pt x="33" y="157"/>
                    <a:pt x="33" y="157"/>
                    <a:pt x="33" y="158"/>
                  </a:cubicBezTo>
                  <a:cubicBezTo>
                    <a:pt x="33" y="158"/>
                    <a:pt x="33" y="158"/>
                    <a:pt x="34" y="159"/>
                  </a:cubicBezTo>
                  <a:cubicBezTo>
                    <a:pt x="34" y="158"/>
                    <a:pt x="35" y="158"/>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59"/>
                  </a:cubicBezTo>
                  <a:cubicBezTo>
                    <a:pt x="51" y="159"/>
                    <a:pt x="51" y="159"/>
                    <a:pt x="51" y="159"/>
                  </a:cubicBezTo>
                  <a:cubicBezTo>
                    <a:pt x="52" y="159"/>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1"/>
                  </a:cubicBezTo>
                  <a:cubicBezTo>
                    <a:pt x="63" y="211"/>
                    <a:pt x="63" y="211"/>
                    <a:pt x="62" y="211"/>
                  </a:cubicBezTo>
                  <a:close/>
                  <a:moveTo>
                    <a:pt x="57" y="211"/>
                  </a:moveTo>
                  <a:cubicBezTo>
                    <a:pt x="57" y="212"/>
                    <a:pt x="58" y="212"/>
                    <a:pt x="58" y="212"/>
                  </a:cubicBezTo>
                  <a:cubicBezTo>
                    <a:pt x="58" y="212"/>
                    <a:pt x="58" y="211"/>
                    <a:pt x="59" y="211"/>
                  </a:cubicBezTo>
                  <a:cubicBezTo>
                    <a:pt x="58" y="211"/>
                    <a:pt x="58" y="211"/>
                    <a:pt x="58" y="211"/>
                  </a:cubicBezTo>
                  <a:cubicBezTo>
                    <a:pt x="57" y="211"/>
                    <a:pt x="57" y="211"/>
                    <a:pt x="57" y="211"/>
                  </a:cubicBezTo>
                  <a:close/>
                  <a:moveTo>
                    <a:pt x="41" y="211"/>
                  </a:moveTo>
                  <a:cubicBezTo>
                    <a:pt x="41" y="211"/>
                    <a:pt x="41" y="211"/>
                    <a:pt x="41" y="210"/>
                  </a:cubicBezTo>
                  <a:lnTo>
                    <a:pt x="41" y="210"/>
                  </a:lnTo>
                  <a:cubicBezTo>
                    <a:pt x="41" y="210"/>
                    <a:pt x="41" y="211"/>
                    <a:pt x="41" y="211"/>
                  </a:cubicBezTo>
                  <a:close/>
                  <a:moveTo>
                    <a:pt x="55" y="210"/>
                  </a:moveTo>
                  <a:cubicBezTo>
                    <a:pt x="55" y="210"/>
                    <a:pt x="55" y="210"/>
                    <a:pt x="56" y="210"/>
                  </a:cubicBezTo>
                  <a:cubicBezTo>
                    <a:pt x="56" y="210"/>
                    <a:pt x="56" y="210"/>
                    <a:pt x="56" y="209"/>
                  </a:cubicBezTo>
                  <a:cubicBezTo>
                    <a:pt x="56" y="209"/>
                    <a:pt x="56" y="209"/>
                    <a:pt x="56" y="209"/>
                  </a:cubicBezTo>
                  <a:cubicBezTo>
                    <a:pt x="55" y="209"/>
                    <a:pt x="55" y="209"/>
                    <a:pt x="55" y="210"/>
                  </a:cubicBezTo>
                  <a:close/>
                  <a:moveTo>
                    <a:pt x="75" y="209"/>
                  </a:moveTo>
                  <a:cubicBezTo>
                    <a:pt x="75" y="209"/>
                    <a:pt x="75" y="210"/>
                    <a:pt x="76" y="210"/>
                  </a:cubicBezTo>
                  <a:cubicBezTo>
                    <a:pt x="76" y="210"/>
                    <a:pt x="77" y="210"/>
                    <a:pt x="77" y="210"/>
                  </a:cubicBezTo>
                  <a:cubicBezTo>
                    <a:pt x="77" y="209"/>
                    <a:pt x="77" y="209"/>
                    <a:pt x="77" y="209"/>
                  </a:cubicBezTo>
                  <a:cubicBezTo>
                    <a:pt x="77" y="209"/>
                    <a:pt x="77" y="209"/>
                    <a:pt x="77" y="209"/>
                  </a:cubicBezTo>
                  <a:cubicBezTo>
                    <a:pt x="77" y="208"/>
                    <a:pt x="76" y="208"/>
                    <a:pt x="76" y="208"/>
                  </a:cubicBezTo>
                  <a:cubicBezTo>
                    <a:pt x="76" y="208"/>
                    <a:pt x="75" y="208"/>
                    <a:pt x="75" y="209"/>
                  </a:cubicBezTo>
                  <a:close/>
                  <a:moveTo>
                    <a:pt x="63" y="209"/>
                  </a:moveTo>
                  <a:cubicBezTo>
                    <a:pt x="63" y="209"/>
                    <a:pt x="64" y="209"/>
                    <a:pt x="64" y="209"/>
                  </a:cubicBezTo>
                  <a:cubicBezTo>
                    <a:pt x="64" y="209"/>
                    <a:pt x="64" y="209"/>
                    <a:pt x="64" y="209"/>
                  </a:cubicBezTo>
                  <a:cubicBezTo>
                    <a:pt x="64" y="208"/>
                    <a:pt x="64" y="208"/>
                    <a:pt x="63" y="208"/>
                  </a:cubicBezTo>
                  <a:lnTo>
                    <a:pt x="63" y="209"/>
                  </a:lnTo>
                  <a:close/>
                  <a:moveTo>
                    <a:pt x="69" y="208"/>
                  </a:moveTo>
                  <a:cubicBezTo>
                    <a:pt x="69" y="208"/>
                    <a:pt x="69" y="208"/>
                    <a:pt x="69" y="208"/>
                  </a:cubicBezTo>
                  <a:cubicBezTo>
                    <a:pt x="68" y="208"/>
                    <a:pt x="68" y="208"/>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0"/>
                    <a:pt x="70" y="211"/>
                  </a:cubicBezTo>
                  <a:cubicBezTo>
                    <a:pt x="70" y="211"/>
                    <a:pt x="71" y="211"/>
                    <a:pt x="71" y="210"/>
                  </a:cubicBezTo>
                  <a:cubicBezTo>
                    <a:pt x="72" y="210"/>
                    <a:pt x="72" y="211"/>
                    <a:pt x="72" y="211"/>
                  </a:cubicBezTo>
                  <a:cubicBezTo>
                    <a:pt x="72" y="212"/>
                    <a:pt x="72" y="212"/>
                    <a:pt x="72" y="212"/>
                  </a:cubicBezTo>
                  <a:cubicBezTo>
                    <a:pt x="73" y="212"/>
                    <a:pt x="73" y="211"/>
                    <a:pt x="73" y="210"/>
                  </a:cubicBezTo>
                  <a:cubicBezTo>
                    <a:pt x="73" y="210"/>
                    <a:pt x="73" y="210"/>
                    <a:pt x="72" y="210"/>
                  </a:cubicBezTo>
                  <a:cubicBezTo>
                    <a:pt x="72" y="210"/>
                    <a:pt x="72" y="210"/>
                    <a:pt x="72" y="210"/>
                  </a:cubicBezTo>
                  <a:cubicBezTo>
                    <a:pt x="72" y="210"/>
                    <a:pt x="72" y="209"/>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7"/>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3"/>
                  </a:moveTo>
                  <a:cubicBezTo>
                    <a:pt x="66" y="204"/>
                    <a:pt x="65" y="204"/>
                    <a:pt x="65" y="204"/>
                  </a:cubicBezTo>
                  <a:cubicBezTo>
                    <a:pt x="64" y="203"/>
                    <a:pt x="64" y="203"/>
                    <a:pt x="63" y="203"/>
                  </a:cubicBezTo>
                  <a:cubicBezTo>
                    <a:pt x="63" y="203"/>
                    <a:pt x="63" y="203"/>
                    <a:pt x="63" y="204"/>
                  </a:cubicBezTo>
                  <a:cubicBezTo>
                    <a:pt x="63" y="204"/>
                    <a:pt x="62" y="205"/>
                    <a:pt x="62" y="205"/>
                  </a:cubicBezTo>
                  <a:cubicBezTo>
                    <a:pt x="62" y="205"/>
                    <a:pt x="61" y="205"/>
                    <a:pt x="61" y="206"/>
                  </a:cubicBezTo>
                  <a:cubicBezTo>
                    <a:pt x="61" y="206"/>
                    <a:pt x="60" y="206"/>
                    <a:pt x="60" y="207"/>
                  </a:cubicBezTo>
                  <a:cubicBezTo>
                    <a:pt x="61" y="207"/>
                    <a:pt x="61" y="207"/>
                    <a:pt x="61" y="207"/>
                  </a:cubicBezTo>
                  <a:cubicBezTo>
                    <a:pt x="62" y="207"/>
                    <a:pt x="62" y="207"/>
                    <a:pt x="63" y="208"/>
                  </a:cubicBezTo>
                  <a:cubicBezTo>
                    <a:pt x="63" y="207"/>
                    <a:pt x="63" y="207"/>
                    <a:pt x="63" y="206"/>
                  </a:cubicBezTo>
                  <a:cubicBezTo>
                    <a:pt x="62" y="206"/>
                    <a:pt x="62" y="206"/>
                    <a:pt x="62" y="205"/>
                  </a:cubicBezTo>
                  <a:cubicBezTo>
                    <a:pt x="63" y="205"/>
                    <a:pt x="63" y="205"/>
                    <a:pt x="64" y="205"/>
                  </a:cubicBezTo>
                  <a:cubicBezTo>
                    <a:pt x="64" y="205"/>
                    <a:pt x="64" y="205"/>
                    <a:pt x="64" y="205"/>
                  </a:cubicBezTo>
                  <a:cubicBezTo>
                    <a:pt x="64" y="206"/>
                    <a:pt x="64" y="206"/>
                    <a:pt x="65" y="206"/>
                  </a:cubicBezTo>
                  <a:cubicBezTo>
                    <a:pt x="66" y="206"/>
                    <a:pt x="66" y="206"/>
                    <a:pt x="67" y="206"/>
                  </a:cubicBezTo>
                  <a:cubicBezTo>
                    <a:pt x="67" y="205"/>
                    <a:pt x="68" y="205"/>
                    <a:pt x="68" y="205"/>
                  </a:cubicBezTo>
                  <a:cubicBezTo>
                    <a:pt x="68" y="205"/>
                    <a:pt x="69" y="205"/>
                    <a:pt x="69" y="204"/>
                  </a:cubicBezTo>
                  <a:cubicBezTo>
                    <a:pt x="69" y="204"/>
                    <a:pt x="69" y="204"/>
                    <a:pt x="69" y="204"/>
                  </a:cubicBezTo>
                  <a:cubicBezTo>
                    <a:pt x="68" y="203"/>
                    <a:pt x="68" y="203"/>
                    <a:pt x="68" y="203"/>
                  </a:cubicBezTo>
                  <a:cubicBezTo>
                    <a:pt x="68" y="203"/>
                    <a:pt x="67" y="203"/>
                    <a:pt x="67" y="203"/>
                  </a:cubicBezTo>
                  <a:cubicBezTo>
                    <a:pt x="67" y="203"/>
                    <a:pt x="67" y="203"/>
                    <a:pt x="67" y="203"/>
                  </a:cubicBezTo>
                  <a:close/>
                  <a:moveTo>
                    <a:pt x="42" y="202"/>
                  </a:moveTo>
                  <a:cubicBezTo>
                    <a:pt x="42" y="202"/>
                    <a:pt x="41" y="202"/>
                    <a:pt x="41" y="202"/>
                  </a:cubicBezTo>
                  <a:cubicBezTo>
                    <a:pt x="41" y="203"/>
                    <a:pt x="41" y="203"/>
                    <a:pt x="41" y="203"/>
                  </a:cubicBezTo>
                  <a:cubicBezTo>
                    <a:pt x="42" y="204"/>
                    <a:pt x="43" y="204"/>
                    <a:pt x="43" y="203"/>
                  </a:cubicBezTo>
                  <a:cubicBezTo>
                    <a:pt x="44" y="203"/>
                    <a:pt x="45" y="202"/>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0"/>
                  </a:moveTo>
                  <a:cubicBezTo>
                    <a:pt x="58" y="200"/>
                    <a:pt x="58" y="200"/>
                    <a:pt x="58" y="200"/>
                  </a:cubicBezTo>
                  <a:cubicBezTo>
                    <a:pt x="58" y="200"/>
                    <a:pt x="58" y="200"/>
                    <a:pt x="58" y="200"/>
                  </a:cubicBezTo>
                  <a:cubicBezTo>
                    <a:pt x="58" y="200"/>
                    <a:pt x="58" y="200"/>
                    <a:pt x="58" y="200"/>
                  </a:cubicBezTo>
                  <a:cubicBezTo>
                    <a:pt x="57" y="200"/>
                    <a:pt x="57" y="200"/>
                    <a:pt x="58" y="200"/>
                  </a:cubicBezTo>
                  <a:close/>
                  <a:moveTo>
                    <a:pt x="37" y="200"/>
                  </a:moveTo>
                  <a:cubicBezTo>
                    <a:pt x="37" y="200"/>
                    <a:pt x="37" y="200"/>
                    <a:pt x="37" y="201"/>
                  </a:cubicBezTo>
                  <a:cubicBezTo>
                    <a:pt x="37" y="201"/>
                    <a:pt x="37" y="202"/>
                    <a:pt x="38" y="202"/>
                  </a:cubicBezTo>
                  <a:cubicBezTo>
                    <a:pt x="38" y="202"/>
                    <a:pt x="38" y="203"/>
                    <a:pt x="39" y="203"/>
                  </a:cubicBezTo>
                  <a:cubicBezTo>
                    <a:pt x="39" y="203"/>
                    <a:pt x="40" y="203"/>
                    <a:pt x="40" y="202"/>
                  </a:cubicBezTo>
                  <a:cubicBezTo>
                    <a:pt x="40" y="201"/>
                    <a:pt x="39" y="201"/>
                    <a:pt x="39" y="201"/>
                  </a:cubicBezTo>
                  <a:cubicBezTo>
                    <a:pt x="38" y="200"/>
                    <a:pt x="38" y="200"/>
                    <a:pt x="37" y="200"/>
                  </a:cubicBezTo>
                  <a:close/>
                  <a:moveTo>
                    <a:pt x="72" y="198"/>
                  </a:moveTo>
                  <a:cubicBezTo>
                    <a:pt x="72" y="198"/>
                    <a:pt x="72" y="198"/>
                    <a:pt x="73" y="199"/>
                  </a:cubicBezTo>
                  <a:cubicBezTo>
                    <a:pt x="73" y="199"/>
                    <a:pt x="73" y="199"/>
                    <a:pt x="74" y="199"/>
                  </a:cubicBezTo>
                  <a:cubicBezTo>
                    <a:pt x="74" y="198"/>
                    <a:pt x="74" y="198"/>
                    <a:pt x="74" y="198"/>
                  </a:cubicBezTo>
                  <a:cubicBezTo>
                    <a:pt x="74" y="197"/>
                    <a:pt x="74" y="197"/>
                    <a:pt x="74" y="197"/>
                  </a:cubicBezTo>
                  <a:cubicBezTo>
                    <a:pt x="74" y="197"/>
                    <a:pt x="73" y="197"/>
                    <a:pt x="73" y="197"/>
                  </a:cubicBezTo>
                  <a:cubicBezTo>
                    <a:pt x="72" y="197"/>
                    <a:pt x="72" y="197"/>
                    <a:pt x="72" y="198"/>
                  </a:cubicBezTo>
                  <a:close/>
                  <a:moveTo>
                    <a:pt x="67" y="196"/>
                  </a:moveTo>
                  <a:cubicBezTo>
                    <a:pt x="68" y="196"/>
                    <a:pt x="68" y="196"/>
                    <a:pt x="69" y="196"/>
                  </a:cubicBezTo>
                  <a:cubicBezTo>
                    <a:pt x="69" y="196"/>
                    <a:pt x="70" y="196"/>
                    <a:pt x="70" y="195"/>
                  </a:cubicBezTo>
                  <a:cubicBezTo>
                    <a:pt x="69" y="195"/>
                    <a:pt x="69" y="195"/>
                    <a:pt x="68" y="195"/>
                  </a:cubicBezTo>
                  <a:cubicBezTo>
                    <a:pt x="68" y="195"/>
                    <a:pt x="67" y="196"/>
                    <a:pt x="67" y="196"/>
                  </a:cubicBezTo>
                  <a:close/>
                  <a:moveTo>
                    <a:pt x="57" y="194"/>
                  </a:moveTo>
                  <a:cubicBezTo>
                    <a:pt x="57" y="195"/>
                    <a:pt x="57" y="195"/>
                    <a:pt x="58" y="195"/>
                  </a:cubicBezTo>
                  <a:cubicBezTo>
                    <a:pt x="59" y="196"/>
                    <a:pt x="59" y="195"/>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3"/>
                  </a:cubicBezTo>
                  <a:cubicBezTo>
                    <a:pt x="70" y="183"/>
                    <a:pt x="70" y="184"/>
                    <a:pt x="70" y="184"/>
                  </a:cubicBezTo>
                  <a:close/>
                  <a:moveTo>
                    <a:pt x="55" y="170"/>
                  </a:moveTo>
                  <a:cubicBezTo>
                    <a:pt x="55" y="171"/>
                    <a:pt x="56" y="171"/>
                    <a:pt x="57" y="170"/>
                  </a:cubicBezTo>
                  <a:cubicBezTo>
                    <a:pt x="57" y="170"/>
                    <a:pt x="57" y="170"/>
                    <a:pt x="57" y="170"/>
                  </a:cubicBezTo>
                  <a:cubicBezTo>
                    <a:pt x="56" y="169"/>
                    <a:pt x="56" y="169"/>
                    <a:pt x="56" y="169"/>
                  </a:cubicBezTo>
                  <a:cubicBezTo>
                    <a:pt x="56" y="169"/>
                    <a:pt x="55" y="169"/>
                    <a:pt x="55" y="169"/>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7"/>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7"/>
                  </a:cubicBezTo>
                  <a:close/>
                  <a:moveTo>
                    <a:pt x="81" y="166"/>
                  </a:moveTo>
                  <a:cubicBezTo>
                    <a:pt x="81" y="166"/>
                    <a:pt x="81" y="166"/>
                    <a:pt x="81" y="166"/>
                  </a:cubicBezTo>
                  <a:cubicBezTo>
                    <a:pt x="82" y="166"/>
                    <a:pt x="82" y="166"/>
                    <a:pt x="82" y="166"/>
                  </a:cubicBezTo>
                  <a:cubicBezTo>
                    <a:pt x="82" y="166"/>
                    <a:pt x="82" y="166"/>
                    <a:pt x="82" y="166"/>
                  </a:cubicBezTo>
                  <a:cubicBezTo>
                    <a:pt x="81" y="166"/>
                    <a:pt x="81" y="166"/>
                    <a:pt x="81" y="166"/>
                  </a:cubicBezTo>
                  <a:close/>
                  <a:moveTo>
                    <a:pt x="61" y="164"/>
                  </a:moveTo>
                  <a:cubicBezTo>
                    <a:pt x="61" y="165"/>
                    <a:pt x="61" y="165"/>
                    <a:pt x="61" y="166"/>
                  </a:cubicBezTo>
                  <a:cubicBezTo>
                    <a:pt x="61" y="166"/>
                    <a:pt x="62" y="166"/>
                    <a:pt x="62" y="166"/>
                  </a:cubicBezTo>
                  <a:cubicBezTo>
                    <a:pt x="62" y="166"/>
                    <a:pt x="62" y="165"/>
                    <a:pt x="62" y="165"/>
                  </a:cubicBezTo>
                  <a:cubicBezTo>
                    <a:pt x="62" y="165"/>
                    <a:pt x="61" y="164"/>
                    <a:pt x="61" y="164"/>
                  </a:cubicBezTo>
                  <a:cubicBezTo>
                    <a:pt x="61" y="164"/>
                    <a:pt x="61" y="164"/>
                    <a:pt x="61" y="164"/>
                  </a:cubicBezTo>
                  <a:cubicBezTo>
                    <a:pt x="61" y="164"/>
                    <a:pt x="61" y="164"/>
                    <a:pt x="61" y="164"/>
                  </a:cubicBezTo>
                  <a:close/>
                  <a:moveTo>
                    <a:pt x="79" y="164"/>
                  </a:moveTo>
                  <a:cubicBezTo>
                    <a:pt x="79" y="164"/>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4"/>
                    <a:pt x="51" y="164"/>
                  </a:cubicBezTo>
                  <a:cubicBezTo>
                    <a:pt x="51" y="164"/>
                    <a:pt x="50" y="164"/>
                    <a:pt x="50" y="164"/>
                  </a:cubicBezTo>
                  <a:cubicBezTo>
                    <a:pt x="50" y="164"/>
                    <a:pt x="49" y="164"/>
                    <a:pt x="49" y="165"/>
                  </a:cubicBezTo>
                  <a:close/>
                  <a:moveTo>
                    <a:pt x="52" y="163"/>
                  </a:moveTo>
                  <a:cubicBezTo>
                    <a:pt x="52" y="164"/>
                    <a:pt x="52" y="164"/>
                    <a:pt x="52" y="164"/>
                  </a:cubicBezTo>
                  <a:cubicBezTo>
                    <a:pt x="53" y="164"/>
                    <a:pt x="53" y="164"/>
                    <a:pt x="53" y="163"/>
                  </a:cubicBezTo>
                  <a:cubicBezTo>
                    <a:pt x="53" y="163"/>
                    <a:pt x="52" y="163"/>
                    <a:pt x="52" y="163"/>
                  </a:cubicBezTo>
                  <a:cubicBezTo>
                    <a:pt x="52" y="163"/>
                    <a:pt x="52" y="163"/>
                    <a:pt x="52" y="163"/>
                  </a:cubicBezTo>
                  <a:close/>
                  <a:moveTo>
                    <a:pt x="45" y="165"/>
                  </a:moveTo>
                  <a:cubicBezTo>
                    <a:pt x="45" y="165"/>
                    <a:pt x="45" y="165"/>
                    <a:pt x="45" y="164"/>
                  </a:cubicBezTo>
                  <a:cubicBezTo>
                    <a:pt x="45" y="163"/>
                    <a:pt x="45" y="163"/>
                    <a:pt x="44" y="163"/>
                  </a:cubicBezTo>
                  <a:cubicBezTo>
                    <a:pt x="44" y="163"/>
                    <a:pt x="44" y="163"/>
                    <a:pt x="44" y="164"/>
                  </a:cubicBezTo>
                  <a:cubicBezTo>
                    <a:pt x="44" y="165"/>
                    <a:pt x="44" y="165"/>
                    <a:pt x="45" y="165"/>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4"/>
                  </a:moveTo>
                  <a:cubicBezTo>
                    <a:pt x="62" y="164"/>
                    <a:pt x="63" y="164"/>
                    <a:pt x="63" y="164"/>
                  </a:cubicBezTo>
                  <a:cubicBezTo>
                    <a:pt x="63" y="163"/>
                    <a:pt x="63" y="163"/>
                    <a:pt x="64" y="163"/>
                  </a:cubicBezTo>
                  <a:cubicBezTo>
                    <a:pt x="64" y="163"/>
                    <a:pt x="64" y="162"/>
                    <a:pt x="64" y="162"/>
                  </a:cubicBezTo>
                  <a:cubicBezTo>
                    <a:pt x="64" y="162"/>
                    <a:pt x="63" y="162"/>
                    <a:pt x="63" y="162"/>
                  </a:cubicBezTo>
                  <a:cubicBezTo>
                    <a:pt x="63" y="162"/>
                    <a:pt x="63" y="162"/>
                    <a:pt x="63" y="161"/>
                  </a:cubicBezTo>
                  <a:cubicBezTo>
                    <a:pt x="62" y="161"/>
                    <a:pt x="62" y="161"/>
                    <a:pt x="62" y="162"/>
                  </a:cubicBezTo>
                  <a:cubicBezTo>
                    <a:pt x="62" y="163"/>
                    <a:pt x="62" y="164"/>
                    <a:pt x="62" y="164"/>
                  </a:cubicBezTo>
                  <a:close/>
                  <a:moveTo>
                    <a:pt x="68" y="162"/>
                  </a:moveTo>
                  <a:cubicBezTo>
                    <a:pt x="68" y="162"/>
                    <a:pt x="69" y="163"/>
                    <a:pt x="69" y="162"/>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1"/>
                    <a:pt x="55" y="162"/>
                    <a:pt x="55" y="162"/>
                  </a:cubicBezTo>
                  <a:cubicBezTo>
                    <a:pt x="55" y="162"/>
                    <a:pt x="55" y="162"/>
                    <a:pt x="55" y="162"/>
                  </a:cubicBezTo>
                  <a:cubicBezTo>
                    <a:pt x="55" y="163"/>
                    <a:pt x="55" y="163"/>
                    <a:pt x="55" y="163"/>
                  </a:cubicBezTo>
                  <a:cubicBezTo>
                    <a:pt x="56" y="163"/>
                    <a:pt x="56" y="163"/>
                    <a:pt x="57" y="163"/>
                  </a:cubicBezTo>
                  <a:cubicBezTo>
                    <a:pt x="57" y="162"/>
                    <a:pt x="57" y="162"/>
                    <a:pt x="57" y="162"/>
                  </a:cubicBezTo>
                  <a:cubicBezTo>
                    <a:pt x="57" y="162"/>
                    <a:pt x="57" y="162"/>
                    <a:pt x="57" y="162"/>
                  </a:cubicBezTo>
                  <a:cubicBezTo>
                    <a:pt x="56" y="162"/>
                    <a:pt x="56" y="162"/>
                    <a:pt x="56" y="161"/>
                  </a:cubicBezTo>
                  <a:cubicBezTo>
                    <a:pt x="56" y="161"/>
                    <a:pt x="55" y="161"/>
                    <a:pt x="55" y="161"/>
                  </a:cubicBezTo>
                  <a:cubicBezTo>
                    <a:pt x="55" y="161"/>
                    <a:pt x="54" y="160"/>
                    <a:pt x="54" y="160"/>
                  </a:cubicBezTo>
                  <a:cubicBezTo>
                    <a:pt x="54" y="160"/>
                    <a:pt x="54" y="160"/>
                    <a:pt x="53" y="161"/>
                  </a:cubicBezTo>
                  <a:close/>
                  <a:moveTo>
                    <a:pt x="46" y="160"/>
                  </a:moveTo>
                  <a:cubicBezTo>
                    <a:pt x="46" y="160"/>
                    <a:pt x="45" y="161"/>
                    <a:pt x="45" y="161"/>
                  </a:cubicBezTo>
                  <a:cubicBezTo>
                    <a:pt x="45" y="161"/>
                    <a:pt x="45" y="162"/>
                    <a:pt x="44" y="162"/>
                  </a:cubicBezTo>
                  <a:cubicBezTo>
                    <a:pt x="45" y="162"/>
                    <a:pt x="45" y="162"/>
                    <a:pt x="45" y="162"/>
                  </a:cubicBezTo>
                  <a:cubicBezTo>
                    <a:pt x="45" y="162"/>
                    <a:pt x="46" y="162"/>
                    <a:pt x="46" y="163"/>
                  </a:cubicBezTo>
                  <a:cubicBezTo>
                    <a:pt x="46" y="163"/>
                    <a:pt x="46" y="163"/>
                    <a:pt x="46" y="164"/>
                  </a:cubicBezTo>
                  <a:cubicBezTo>
                    <a:pt x="46" y="164"/>
                    <a:pt x="46" y="164"/>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7"/>
                  </a:cubicBezTo>
                  <a:cubicBezTo>
                    <a:pt x="49" y="168"/>
                    <a:pt x="49" y="168"/>
                    <a:pt x="49" y="168"/>
                  </a:cubicBezTo>
                  <a:cubicBezTo>
                    <a:pt x="50" y="168"/>
                    <a:pt x="50" y="168"/>
                    <a:pt x="51" y="168"/>
                  </a:cubicBezTo>
                  <a:cubicBezTo>
                    <a:pt x="51" y="168"/>
                    <a:pt x="51" y="168"/>
                    <a:pt x="52" y="167"/>
                  </a:cubicBezTo>
                  <a:cubicBezTo>
                    <a:pt x="52" y="167"/>
                    <a:pt x="52" y="168"/>
                    <a:pt x="52" y="168"/>
                  </a:cubicBezTo>
                  <a:cubicBezTo>
                    <a:pt x="52" y="168"/>
                    <a:pt x="52" y="168"/>
                    <a:pt x="53" y="168"/>
                  </a:cubicBezTo>
                  <a:cubicBezTo>
                    <a:pt x="53" y="168"/>
                    <a:pt x="53" y="168"/>
                    <a:pt x="53" y="167"/>
                  </a:cubicBezTo>
                  <a:cubicBezTo>
                    <a:pt x="53" y="167"/>
                    <a:pt x="53" y="167"/>
                    <a:pt x="53" y="167"/>
                  </a:cubicBezTo>
                  <a:cubicBezTo>
                    <a:pt x="54" y="167"/>
                    <a:pt x="55" y="167"/>
                    <a:pt x="55" y="166"/>
                  </a:cubicBezTo>
                  <a:cubicBezTo>
                    <a:pt x="56" y="166"/>
                    <a:pt x="56" y="165"/>
                    <a:pt x="57" y="165"/>
                  </a:cubicBezTo>
                  <a:cubicBezTo>
                    <a:pt x="57" y="165"/>
                    <a:pt x="58" y="165"/>
                    <a:pt x="58" y="164"/>
                  </a:cubicBezTo>
                  <a:cubicBezTo>
                    <a:pt x="58" y="164"/>
                    <a:pt x="59" y="164"/>
                    <a:pt x="59" y="164"/>
                  </a:cubicBezTo>
                  <a:cubicBezTo>
                    <a:pt x="59" y="164"/>
                    <a:pt x="59" y="163"/>
                    <a:pt x="59" y="163"/>
                  </a:cubicBezTo>
                  <a:cubicBezTo>
                    <a:pt x="59" y="163"/>
                    <a:pt x="59" y="163"/>
                    <a:pt x="58" y="163"/>
                  </a:cubicBezTo>
                  <a:cubicBezTo>
                    <a:pt x="58" y="162"/>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5"/>
                    <a:pt x="49" y="165"/>
                  </a:cubicBezTo>
                  <a:cubicBezTo>
                    <a:pt x="49" y="165"/>
                    <a:pt x="49" y="165"/>
                    <a:pt x="49" y="165"/>
                  </a:cubicBezTo>
                  <a:cubicBezTo>
                    <a:pt x="49" y="165"/>
                    <a:pt x="49" y="165"/>
                    <a:pt x="49" y="164"/>
                  </a:cubicBezTo>
                  <a:cubicBezTo>
                    <a:pt x="48" y="164"/>
                    <a:pt x="48" y="164"/>
                    <a:pt x="48" y="164"/>
                  </a:cubicBezTo>
                  <a:cubicBezTo>
                    <a:pt x="47" y="163"/>
                    <a:pt x="47" y="163"/>
                    <a:pt x="46" y="163"/>
                  </a:cubicBezTo>
                  <a:cubicBezTo>
                    <a:pt x="47" y="162"/>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0" y="160"/>
                    <a:pt x="60" y="160"/>
                  </a:cubicBezTo>
                  <a:cubicBezTo>
                    <a:pt x="60" y="160"/>
                    <a:pt x="60" y="160"/>
                    <a:pt x="60" y="160"/>
                  </a:cubicBezTo>
                  <a:close/>
                  <a:moveTo>
                    <a:pt x="67" y="160"/>
                  </a:moveTo>
                  <a:cubicBezTo>
                    <a:pt x="68" y="160"/>
                    <a:pt x="68" y="160"/>
                    <a:pt x="68" y="160"/>
                  </a:cubicBezTo>
                  <a:lnTo>
                    <a:pt x="69" y="160"/>
                  </a:lnTo>
                  <a:cubicBezTo>
                    <a:pt x="69" y="160"/>
                    <a:pt x="69" y="159"/>
                    <a:pt x="68" y="159"/>
                  </a:cubicBezTo>
                  <a:cubicBezTo>
                    <a:pt x="68" y="159"/>
                    <a:pt x="67" y="159"/>
                    <a:pt x="67" y="160"/>
                  </a:cubicBezTo>
                  <a:close/>
                  <a:moveTo>
                    <a:pt x="36" y="158"/>
                  </a:moveTo>
                  <a:cubicBezTo>
                    <a:pt x="36" y="159"/>
                    <a:pt x="36" y="159"/>
                    <a:pt x="36"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7"/>
                    <a:pt x="51" y="157"/>
                  </a:cubicBezTo>
                  <a:cubicBezTo>
                    <a:pt x="51" y="157"/>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6"/>
                  </a:cubicBezTo>
                  <a:cubicBezTo>
                    <a:pt x="78" y="156"/>
                    <a:pt x="78" y="156"/>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8"/>
                    <a:pt x="65" y="158"/>
                    <a:pt x="64" y="158"/>
                  </a:cubicBezTo>
                  <a:cubicBezTo>
                    <a:pt x="63" y="157"/>
                    <a:pt x="63" y="157"/>
                    <a:pt x="63" y="156"/>
                  </a:cubicBezTo>
                  <a:cubicBezTo>
                    <a:pt x="63" y="156"/>
                    <a:pt x="63" y="155"/>
                    <a:pt x="64" y="155"/>
                  </a:cubicBezTo>
                  <a:cubicBezTo>
                    <a:pt x="64" y="155"/>
                    <a:pt x="64" y="154"/>
                    <a:pt x="64" y="153"/>
                  </a:cubicBezTo>
                  <a:cubicBezTo>
                    <a:pt x="63" y="153"/>
                    <a:pt x="63" y="153"/>
                    <a:pt x="62" y="153"/>
                  </a:cubicBezTo>
                  <a:cubicBezTo>
                    <a:pt x="62" y="153"/>
                    <a:pt x="61" y="153"/>
                    <a:pt x="60" y="153"/>
                  </a:cubicBezTo>
                  <a:cubicBezTo>
                    <a:pt x="60" y="154"/>
                    <a:pt x="61" y="154"/>
                    <a:pt x="61" y="154"/>
                  </a:cubicBezTo>
                  <a:cubicBezTo>
                    <a:pt x="62" y="154"/>
                    <a:pt x="62" y="154"/>
                    <a:pt x="62" y="155"/>
                  </a:cubicBezTo>
                  <a:cubicBezTo>
                    <a:pt x="61" y="155"/>
                    <a:pt x="61" y="155"/>
                    <a:pt x="61" y="156"/>
                  </a:cubicBezTo>
                  <a:cubicBezTo>
                    <a:pt x="61" y="156"/>
                    <a:pt x="60" y="156"/>
                    <a:pt x="60" y="156"/>
                  </a:cubicBezTo>
                  <a:cubicBezTo>
                    <a:pt x="60" y="157"/>
                    <a:pt x="61" y="157"/>
                    <a:pt x="61" y="157"/>
                  </a:cubicBezTo>
                  <a:cubicBezTo>
                    <a:pt x="61" y="157"/>
                    <a:pt x="62" y="158"/>
                    <a:pt x="62" y="158"/>
                  </a:cubicBezTo>
                  <a:cubicBezTo>
                    <a:pt x="61" y="159"/>
                    <a:pt x="61" y="159"/>
                    <a:pt x="61" y="159"/>
                  </a:cubicBezTo>
                  <a:cubicBezTo>
                    <a:pt x="62" y="160"/>
                    <a:pt x="62" y="160"/>
                    <a:pt x="63" y="159"/>
                  </a:cubicBezTo>
                  <a:cubicBezTo>
                    <a:pt x="63" y="159"/>
                    <a:pt x="63" y="159"/>
                    <a:pt x="64" y="159"/>
                  </a:cubicBezTo>
                  <a:cubicBezTo>
                    <a:pt x="64" y="159"/>
                    <a:pt x="65" y="159"/>
                    <a:pt x="65" y="159"/>
                  </a:cubicBezTo>
                  <a:cubicBezTo>
                    <a:pt x="65" y="159"/>
                    <a:pt x="66" y="159"/>
                    <a:pt x="66" y="160"/>
                  </a:cubicBezTo>
                  <a:cubicBezTo>
                    <a:pt x="66" y="159"/>
                    <a:pt x="66" y="159"/>
                    <a:pt x="66" y="159"/>
                  </a:cubicBezTo>
                  <a:close/>
                  <a:moveTo>
                    <a:pt x="61" y="152"/>
                  </a:moveTo>
                  <a:cubicBezTo>
                    <a:pt x="61" y="152"/>
                    <a:pt x="62" y="152"/>
                    <a:pt x="63" y="152"/>
                  </a:cubicBezTo>
                  <a:cubicBezTo>
                    <a:pt x="63" y="152"/>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0"/>
                    <a:pt x="65" y="150"/>
                  </a:cubicBezTo>
                  <a:cubicBezTo>
                    <a:pt x="65" y="150"/>
                    <a:pt x="65" y="150"/>
                    <a:pt x="64" y="150"/>
                  </a:cubicBezTo>
                  <a:lnTo>
                    <a:pt x="65" y="151"/>
                  </a:lnTo>
                  <a:close/>
                  <a:moveTo>
                    <a:pt x="73" y="144"/>
                  </a:moveTo>
                  <a:cubicBezTo>
                    <a:pt x="74" y="144"/>
                    <a:pt x="74" y="144"/>
                    <a:pt x="75" y="144"/>
                  </a:cubicBezTo>
                  <a:cubicBezTo>
                    <a:pt x="75" y="143"/>
                    <a:pt x="75" y="143"/>
                    <a:pt x="74" y="142"/>
                  </a:cubicBezTo>
                  <a:cubicBezTo>
                    <a:pt x="74" y="142"/>
                    <a:pt x="73" y="142"/>
                    <a:pt x="73" y="143"/>
                  </a:cubicBezTo>
                  <a:cubicBezTo>
                    <a:pt x="73" y="143"/>
                    <a:pt x="72" y="144"/>
                    <a:pt x="73" y="144"/>
                  </a:cubicBezTo>
                  <a:close/>
                  <a:moveTo>
                    <a:pt x="68" y="143"/>
                  </a:moveTo>
                  <a:cubicBezTo>
                    <a:pt x="68" y="143"/>
                    <a:pt x="68" y="143"/>
                    <a:pt x="68" y="143"/>
                  </a:cubicBezTo>
                  <a:cubicBezTo>
                    <a:pt x="68" y="143"/>
                    <a:pt x="68" y="142"/>
                    <a:pt x="68" y="142"/>
                  </a:cubicBezTo>
                  <a:cubicBezTo>
                    <a:pt x="67" y="142"/>
                    <a:pt x="67" y="142"/>
                    <a:pt x="67" y="142"/>
                  </a:cubicBezTo>
                  <a:cubicBezTo>
                    <a:pt x="66" y="143"/>
                    <a:pt x="67" y="143"/>
                    <a:pt x="68" y="143"/>
                  </a:cubicBezTo>
                  <a:close/>
                  <a:moveTo>
                    <a:pt x="72" y="140"/>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1"/>
                    <a:pt x="72" y="140"/>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39"/>
                  </a:moveTo>
                  <a:cubicBezTo>
                    <a:pt x="44" y="139"/>
                    <a:pt x="44" y="139"/>
                    <a:pt x="44" y="138"/>
                  </a:cubicBezTo>
                  <a:cubicBezTo>
                    <a:pt x="43" y="138"/>
                    <a:pt x="43" y="138"/>
                    <a:pt x="42" y="138"/>
                  </a:cubicBezTo>
                  <a:cubicBezTo>
                    <a:pt x="42" y="138"/>
                    <a:pt x="43" y="139"/>
                    <a:pt x="43" y="139"/>
                  </a:cubicBezTo>
                  <a:cubicBezTo>
                    <a:pt x="43" y="140"/>
                    <a:pt x="44" y="140"/>
                    <a:pt x="44" y="139"/>
                  </a:cubicBezTo>
                  <a:close/>
                  <a:moveTo>
                    <a:pt x="68" y="141"/>
                  </a:moveTo>
                  <a:cubicBezTo>
                    <a:pt x="68" y="140"/>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0"/>
                    <a:pt x="67" y="141"/>
                    <a:pt x="68" y="141"/>
                  </a:cubicBezTo>
                  <a:close/>
                  <a:moveTo>
                    <a:pt x="54" y="139"/>
                  </a:moveTo>
                  <a:cubicBezTo>
                    <a:pt x="54" y="139"/>
                    <a:pt x="54" y="139"/>
                    <a:pt x="55" y="140"/>
                  </a:cubicBezTo>
                  <a:cubicBezTo>
                    <a:pt x="55" y="141"/>
                    <a:pt x="55" y="141"/>
                    <a:pt x="56" y="141"/>
                  </a:cubicBezTo>
                  <a:cubicBezTo>
                    <a:pt x="56" y="141"/>
                    <a:pt x="56" y="141"/>
                    <a:pt x="56" y="141"/>
                  </a:cubicBezTo>
                  <a:cubicBezTo>
                    <a:pt x="56" y="141"/>
                    <a:pt x="56" y="140"/>
                    <a:pt x="57" y="140"/>
                  </a:cubicBezTo>
                  <a:cubicBezTo>
                    <a:pt x="57" y="140"/>
                    <a:pt x="57" y="140"/>
                    <a:pt x="57" y="140"/>
                  </a:cubicBezTo>
                  <a:cubicBezTo>
                    <a:pt x="58" y="140"/>
                    <a:pt x="58" y="140"/>
                    <a:pt x="58" y="140"/>
                  </a:cubicBezTo>
                  <a:cubicBezTo>
                    <a:pt x="58" y="139"/>
                    <a:pt x="58" y="139"/>
                    <a:pt x="58" y="139"/>
                  </a:cubicBezTo>
                  <a:cubicBezTo>
                    <a:pt x="58" y="139"/>
                    <a:pt x="58" y="139"/>
                    <a:pt x="58" y="138"/>
                  </a:cubicBezTo>
                  <a:cubicBezTo>
                    <a:pt x="58" y="138"/>
                    <a:pt x="57" y="138"/>
                    <a:pt x="56" y="138"/>
                  </a:cubicBezTo>
                  <a:cubicBezTo>
                    <a:pt x="55" y="137"/>
                    <a:pt x="54" y="138"/>
                    <a:pt x="54" y="139"/>
                  </a:cubicBezTo>
                  <a:close/>
                  <a:moveTo>
                    <a:pt x="60" y="139"/>
                  </a:moveTo>
                  <a:cubicBezTo>
                    <a:pt x="61" y="139"/>
                    <a:pt x="61" y="139"/>
                    <a:pt x="61" y="139"/>
                  </a:cubicBezTo>
                  <a:cubicBezTo>
                    <a:pt x="62" y="138"/>
                    <a:pt x="62" y="138"/>
                    <a:pt x="62" y="138"/>
                  </a:cubicBezTo>
                  <a:cubicBezTo>
                    <a:pt x="62" y="137"/>
                    <a:pt x="61" y="137"/>
                    <a:pt x="61" y="138"/>
                  </a:cubicBezTo>
                  <a:cubicBezTo>
                    <a:pt x="61" y="138"/>
                    <a:pt x="60" y="138"/>
                    <a:pt x="60" y="139"/>
                  </a:cubicBezTo>
                  <a:close/>
                  <a:moveTo>
                    <a:pt x="64" y="135"/>
                  </a:moveTo>
                  <a:cubicBezTo>
                    <a:pt x="64" y="135"/>
                    <a:pt x="64" y="136"/>
                    <a:pt x="65" y="136"/>
                  </a:cubicBezTo>
                  <a:cubicBezTo>
                    <a:pt x="66" y="136"/>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6"/>
                  </a:cubicBezTo>
                  <a:cubicBezTo>
                    <a:pt x="70" y="136"/>
                    <a:pt x="70" y="136"/>
                    <a:pt x="70" y="136"/>
                  </a:cubicBezTo>
                  <a:cubicBezTo>
                    <a:pt x="70" y="135"/>
                    <a:pt x="70" y="135"/>
                    <a:pt x="70" y="134"/>
                  </a:cubicBezTo>
                  <a:cubicBezTo>
                    <a:pt x="70" y="134"/>
                    <a:pt x="69" y="135"/>
                    <a:pt x="69" y="135"/>
                  </a:cubicBezTo>
                  <a:cubicBezTo>
                    <a:pt x="68" y="134"/>
                    <a:pt x="68" y="135"/>
                    <a:pt x="67" y="135"/>
                  </a:cubicBezTo>
                  <a:close/>
                  <a:moveTo>
                    <a:pt x="50" y="136"/>
                  </a:moveTo>
                  <a:cubicBezTo>
                    <a:pt x="51" y="136"/>
                    <a:pt x="51" y="136"/>
                    <a:pt x="51" y="136"/>
                  </a:cubicBezTo>
                  <a:cubicBezTo>
                    <a:pt x="52" y="136"/>
                    <a:pt x="52" y="135"/>
                    <a:pt x="52" y="135"/>
                  </a:cubicBezTo>
                  <a:cubicBezTo>
                    <a:pt x="52" y="135"/>
                    <a:pt x="52" y="134"/>
                    <a:pt x="52" y="134"/>
                  </a:cubicBezTo>
                  <a:cubicBezTo>
                    <a:pt x="52" y="134"/>
                    <a:pt x="51" y="134"/>
                    <a:pt x="51" y="134"/>
                  </a:cubicBezTo>
                  <a:cubicBezTo>
                    <a:pt x="51" y="134"/>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4"/>
                    <a:pt x="58" y="135"/>
                  </a:cubicBezTo>
                  <a:cubicBezTo>
                    <a:pt x="57" y="135"/>
                    <a:pt x="57" y="135"/>
                    <a:pt x="57" y="135"/>
                  </a:cubicBezTo>
                  <a:cubicBezTo>
                    <a:pt x="56" y="135"/>
                    <a:pt x="56" y="135"/>
                    <a:pt x="56" y="135"/>
                  </a:cubicBezTo>
                  <a:cubicBezTo>
                    <a:pt x="56" y="136"/>
                    <a:pt x="56" y="136"/>
                    <a:pt x="57" y="136"/>
                  </a:cubicBezTo>
                  <a:cubicBezTo>
                    <a:pt x="58" y="136"/>
                    <a:pt x="58" y="136"/>
                    <a:pt x="59" y="135"/>
                  </a:cubicBezTo>
                  <a:cubicBezTo>
                    <a:pt x="59" y="134"/>
                    <a:pt x="59" y="133"/>
                    <a:pt x="59" y="133"/>
                  </a:cubicBezTo>
                  <a:cubicBezTo>
                    <a:pt x="59" y="133"/>
                    <a:pt x="59" y="132"/>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3"/>
                  </a:cubicBezTo>
                  <a:cubicBezTo>
                    <a:pt x="54" y="134"/>
                    <a:pt x="54" y="134"/>
                    <a:pt x="55" y="134"/>
                  </a:cubicBezTo>
                  <a:cubicBezTo>
                    <a:pt x="55" y="134"/>
                    <a:pt x="56" y="133"/>
                    <a:pt x="56" y="133"/>
                  </a:cubicBezTo>
                  <a:close/>
                  <a:moveTo>
                    <a:pt x="46" y="132"/>
                  </a:moveTo>
                  <a:cubicBezTo>
                    <a:pt x="46" y="131"/>
                    <a:pt x="46" y="131"/>
                    <a:pt x="46" y="131"/>
                  </a:cubicBezTo>
                  <a:cubicBezTo>
                    <a:pt x="46" y="131"/>
                    <a:pt x="46" y="131"/>
                    <a:pt x="45" y="131"/>
                  </a:cubicBezTo>
                  <a:cubicBezTo>
                    <a:pt x="45" y="131"/>
                    <a:pt x="45" y="131"/>
                    <a:pt x="45" y="131"/>
                  </a:cubicBezTo>
                  <a:cubicBezTo>
                    <a:pt x="45" y="131"/>
                    <a:pt x="45" y="132"/>
                    <a:pt x="46" y="132"/>
                  </a:cubicBezTo>
                  <a:close/>
                  <a:moveTo>
                    <a:pt x="63" y="130"/>
                  </a:moveTo>
                  <a:cubicBezTo>
                    <a:pt x="63" y="130"/>
                    <a:pt x="63" y="130"/>
                    <a:pt x="62" y="130"/>
                  </a:cubicBezTo>
                  <a:cubicBezTo>
                    <a:pt x="62" y="130"/>
                    <a:pt x="62" y="130"/>
                    <a:pt x="61" y="130"/>
                  </a:cubicBezTo>
                  <a:cubicBezTo>
                    <a:pt x="61" y="130"/>
                    <a:pt x="61" y="130"/>
                    <a:pt x="60" y="130"/>
                  </a:cubicBezTo>
                  <a:cubicBezTo>
                    <a:pt x="60" y="130"/>
                    <a:pt x="60" y="131"/>
                    <a:pt x="60" y="131"/>
                  </a:cubicBezTo>
                  <a:cubicBezTo>
                    <a:pt x="61" y="132"/>
                    <a:pt x="61" y="132"/>
                    <a:pt x="62" y="131"/>
                  </a:cubicBezTo>
                  <a:cubicBezTo>
                    <a:pt x="62" y="131"/>
                    <a:pt x="63" y="131"/>
                    <a:pt x="63" y="130"/>
                  </a:cubicBezTo>
                  <a:close/>
                  <a:moveTo>
                    <a:pt x="53" y="130"/>
                  </a:moveTo>
                  <a:cubicBezTo>
                    <a:pt x="54" y="131"/>
                    <a:pt x="54" y="131"/>
                    <a:pt x="55" y="130"/>
                  </a:cubicBezTo>
                  <a:cubicBezTo>
                    <a:pt x="55" y="130"/>
                    <a:pt x="55" y="130"/>
                    <a:pt x="55" y="129"/>
                  </a:cubicBezTo>
                  <a:cubicBezTo>
                    <a:pt x="54" y="129"/>
                    <a:pt x="54" y="130"/>
                    <a:pt x="53" y="130"/>
                  </a:cubicBezTo>
                  <a:close/>
                  <a:moveTo>
                    <a:pt x="79" y="130"/>
                  </a:moveTo>
                  <a:cubicBezTo>
                    <a:pt x="79" y="131"/>
                    <a:pt x="80" y="131"/>
                    <a:pt x="80" y="131"/>
                  </a:cubicBezTo>
                  <a:cubicBezTo>
                    <a:pt x="81" y="131"/>
                    <a:pt x="81" y="131"/>
                    <a:pt x="81" y="130"/>
                  </a:cubicBezTo>
                  <a:cubicBezTo>
                    <a:pt x="82" y="129"/>
                    <a:pt x="81" y="129"/>
                    <a:pt x="80" y="129"/>
                  </a:cubicBezTo>
                  <a:cubicBezTo>
                    <a:pt x="80" y="129"/>
                    <a:pt x="80" y="129"/>
                    <a:pt x="79" y="129"/>
                  </a:cubicBezTo>
                  <a:cubicBezTo>
                    <a:pt x="79" y="130"/>
                    <a:pt x="79" y="130"/>
                    <a:pt x="79" y="130"/>
                  </a:cubicBezTo>
                  <a:close/>
                  <a:moveTo>
                    <a:pt x="49" y="128"/>
                  </a:moveTo>
                  <a:cubicBezTo>
                    <a:pt x="50" y="128"/>
                    <a:pt x="50" y="129"/>
                    <a:pt x="50" y="128"/>
                  </a:cubicBezTo>
                  <a:cubicBezTo>
                    <a:pt x="50" y="128"/>
                    <a:pt x="50" y="128"/>
                    <a:pt x="50" y="128"/>
                  </a:cubicBezTo>
                  <a:cubicBezTo>
                    <a:pt x="50" y="128"/>
                    <a:pt x="50" y="128"/>
                    <a:pt x="50" y="128"/>
                  </a:cubicBezTo>
                  <a:cubicBezTo>
                    <a:pt x="49" y="128"/>
                    <a:pt x="49" y="128"/>
                    <a:pt x="49" y="128"/>
                  </a:cubicBezTo>
                  <a:close/>
                  <a:moveTo>
                    <a:pt x="46" y="129"/>
                  </a:moveTo>
                  <a:cubicBezTo>
                    <a:pt x="46" y="129"/>
                    <a:pt x="46" y="129"/>
                    <a:pt x="46" y="128"/>
                  </a:cubicBezTo>
                  <a:cubicBezTo>
                    <a:pt x="46" y="128"/>
                    <a:pt x="46" y="128"/>
                    <a:pt x="46" y="128"/>
                  </a:cubicBezTo>
                  <a:cubicBezTo>
                    <a:pt x="45" y="128"/>
                    <a:pt x="45" y="128"/>
                    <a:pt x="46" y="129"/>
                  </a:cubicBezTo>
                  <a:close/>
                  <a:moveTo>
                    <a:pt x="66" y="126"/>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7"/>
                    <a:pt x="67" y="127"/>
                    <a:pt x="67" y="127"/>
                  </a:cubicBezTo>
                  <a:cubicBezTo>
                    <a:pt x="67" y="127"/>
                    <a:pt x="67" y="126"/>
                    <a:pt x="66" y="126"/>
                  </a:cubicBezTo>
                  <a:close/>
                  <a:moveTo>
                    <a:pt x="62" y="128"/>
                  </a:moveTo>
                  <a:cubicBezTo>
                    <a:pt x="63" y="128"/>
                    <a:pt x="63" y="128"/>
                    <a:pt x="63" y="128"/>
                  </a:cubicBezTo>
                  <a:cubicBezTo>
                    <a:pt x="64" y="127"/>
                    <a:pt x="64" y="127"/>
                    <a:pt x="63" y="126"/>
                  </a:cubicBezTo>
                  <a:cubicBezTo>
                    <a:pt x="63" y="127"/>
                    <a:pt x="62" y="127"/>
                    <a:pt x="62" y="128"/>
                  </a:cubicBezTo>
                  <a:close/>
                  <a:moveTo>
                    <a:pt x="58" y="127"/>
                  </a:moveTo>
                  <a:cubicBezTo>
                    <a:pt x="59" y="128"/>
                    <a:pt x="59" y="128"/>
                    <a:pt x="59" y="127"/>
                  </a:cubicBezTo>
                  <a:cubicBezTo>
                    <a:pt x="59" y="127"/>
                    <a:pt x="59" y="127"/>
                    <a:pt x="59" y="127"/>
                  </a:cubicBezTo>
                  <a:cubicBezTo>
                    <a:pt x="59" y="126"/>
                    <a:pt x="59" y="126"/>
                    <a:pt x="59" y="126"/>
                  </a:cubicBezTo>
                  <a:cubicBezTo>
                    <a:pt x="58" y="126"/>
                    <a:pt x="58" y="126"/>
                    <a:pt x="58" y="127"/>
                  </a:cubicBezTo>
                  <a:cubicBezTo>
                    <a:pt x="58" y="127"/>
                    <a:pt x="58" y="127"/>
                    <a:pt x="58" y="127"/>
                  </a:cubicBezTo>
                  <a:close/>
                  <a:moveTo>
                    <a:pt x="47" y="126"/>
                  </a:moveTo>
                  <a:cubicBezTo>
                    <a:pt x="48" y="126"/>
                    <a:pt x="48" y="127"/>
                    <a:pt x="49" y="126"/>
                  </a:cubicBezTo>
                  <a:cubicBezTo>
                    <a:pt x="49" y="126"/>
                    <a:pt x="50" y="126"/>
                    <a:pt x="49" y="125"/>
                  </a:cubicBezTo>
                  <a:cubicBezTo>
                    <a:pt x="49" y="125"/>
                    <a:pt x="48" y="125"/>
                    <a:pt x="48" y="125"/>
                  </a:cubicBezTo>
                  <a:cubicBezTo>
                    <a:pt x="48" y="125"/>
                    <a:pt x="47" y="125"/>
                    <a:pt x="47" y="125"/>
                  </a:cubicBezTo>
                  <a:lnTo>
                    <a:pt x="47" y="126"/>
                  </a:lnTo>
                  <a:close/>
                  <a:moveTo>
                    <a:pt x="33" y="125"/>
                  </a:moveTo>
                  <a:cubicBezTo>
                    <a:pt x="33" y="125"/>
                    <a:pt x="33" y="125"/>
                    <a:pt x="33"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7" y="124"/>
                    <a:pt x="57" y="124"/>
                    <a:pt x="57" y="124"/>
                  </a:cubicBezTo>
                  <a:cubicBezTo>
                    <a:pt x="56" y="124"/>
                    <a:pt x="56" y="125"/>
                    <a:pt x="57" y="125"/>
                  </a:cubicBezTo>
                  <a:close/>
                  <a:moveTo>
                    <a:pt x="41" y="124"/>
                  </a:moveTo>
                  <a:cubicBezTo>
                    <a:pt x="41" y="124"/>
                    <a:pt x="40" y="123"/>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6"/>
                    <a:pt x="40" y="126"/>
                    <a:pt x="40" y="126"/>
                  </a:cubicBezTo>
                  <a:cubicBezTo>
                    <a:pt x="39" y="126"/>
                    <a:pt x="39" y="126"/>
                    <a:pt x="39" y="126"/>
                  </a:cubicBezTo>
                  <a:cubicBezTo>
                    <a:pt x="40" y="125"/>
                    <a:pt x="40" y="125"/>
                    <a:pt x="40" y="125"/>
                  </a:cubicBezTo>
                  <a:cubicBezTo>
                    <a:pt x="40" y="125"/>
                    <a:pt x="41" y="125"/>
                    <a:pt x="41" y="124"/>
                  </a:cubicBezTo>
                  <a:close/>
                  <a:moveTo>
                    <a:pt x="64" y="124"/>
                  </a:moveTo>
                  <a:cubicBezTo>
                    <a:pt x="64" y="124"/>
                    <a:pt x="65" y="124"/>
                    <a:pt x="66" y="124"/>
                  </a:cubicBezTo>
                  <a:cubicBezTo>
                    <a:pt x="66" y="124"/>
                    <a:pt x="67" y="124"/>
                    <a:pt x="67" y="124"/>
                  </a:cubicBezTo>
                  <a:cubicBezTo>
                    <a:pt x="67" y="123"/>
                    <a:pt x="66" y="123"/>
                    <a:pt x="65" y="123"/>
                  </a:cubicBezTo>
                  <a:cubicBezTo>
                    <a:pt x="64" y="123"/>
                    <a:pt x="64" y="123"/>
                    <a:pt x="64" y="124"/>
                  </a:cubicBezTo>
                  <a:close/>
                  <a:moveTo>
                    <a:pt x="73" y="123"/>
                  </a:moveTo>
                  <a:cubicBezTo>
                    <a:pt x="73" y="123"/>
                    <a:pt x="73" y="123"/>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4"/>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2"/>
                    <a:pt x="60" y="122"/>
                  </a:cubicBezTo>
                  <a:cubicBezTo>
                    <a:pt x="60" y="122"/>
                    <a:pt x="61" y="122"/>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1"/>
                    <a:pt x="50" y="122"/>
                  </a:cubicBezTo>
                  <a:cubicBezTo>
                    <a:pt x="50" y="122"/>
                    <a:pt x="50" y="122"/>
                    <a:pt x="50" y="122"/>
                  </a:cubicBezTo>
                  <a:cubicBezTo>
                    <a:pt x="51" y="122"/>
                    <a:pt x="51" y="122"/>
                    <a:pt x="51" y="122"/>
                  </a:cubicBezTo>
                  <a:cubicBezTo>
                    <a:pt x="51" y="123"/>
                    <a:pt x="52" y="123"/>
                    <a:pt x="51" y="124"/>
                  </a:cubicBezTo>
                  <a:cubicBezTo>
                    <a:pt x="51" y="124"/>
                    <a:pt x="51" y="124"/>
                    <a:pt x="50" y="124"/>
                  </a:cubicBezTo>
                  <a:cubicBezTo>
                    <a:pt x="50" y="124"/>
                    <a:pt x="50" y="124"/>
                    <a:pt x="49" y="125"/>
                  </a:cubicBezTo>
                  <a:cubicBezTo>
                    <a:pt x="50" y="125"/>
                    <a:pt x="50" y="125"/>
                    <a:pt x="51" y="125"/>
                  </a:cubicBezTo>
                  <a:cubicBezTo>
                    <a:pt x="51" y="125"/>
                    <a:pt x="52" y="125"/>
                    <a:pt x="52" y="125"/>
                  </a:cubicBezTo>
                  <a:cubicBezTo>
                    <a:pt x="52" y="125"/>
                    <a:pt x="52" y="124"/>
                    <a:pt x="53" y="123"/>
                  </a:cubicBezTo>
                  <a:cubicBezTo>
                    <a:pt x="54" y="123"/>
                    <a:pt x="54" y="123"/>
                    <a:pt x="55" y="123"/>
                  </a:cubicBezTo>
                  <a:cubicBezTo>
                    <a:pt x="55" y="123"/>
                    <a:pt x="56" y="123"/>
                    <a:pt x="56" y="123"/>
                  </a:cubicBezTo>
                  <a:cubicBezTo>
                    <a:pt x="56" y="122"/>
                    <a:pt x="55" y="122"/>
                    <a:pt x="55" y="122"/>
                  </a:cubicBezTo>
                  <a:cubicBezTo>
                    <a:pt x="55" y="121"/>
                    <a:pt x="54" y="121"/>
                    <a:pt x="54" y="121"/>
                  </a:cubicBezTo>
                  <a:cubicBezTo>
                    <a:pt x="53" y="120"/>
                    <a:pt x="53" y="120"/>
                    <a:pt x="53" y="120"/>
                  </a:cubicBezTo>
                  <a:cubicBezTo>
                    <a:pt x="52" y="120"/>
                    <a:pt x="52" y="121"/>
                    <a:pt x="51" y="121"/>
                  </a:cubicBezTo>
                  <a:close/>
                  <a:moveTo>
                    <a:pt x="68" y="120"/>
                  </a:moveTo>
                  <a:cubicBezTo>
                    <a:pt x="68" y="121"/>
                    <a:pt x="68" y="121"/>
                    <a:pt x="69" y="121"/>
                  </a:cubicBezTo>
                  <a:cubicBezTo>
                    <a:pt x="69" y="121"/>
                    <a:pt x="69" y="121"/>
                    <a:pt x="69" y="120"/>
                  </a:cubicBezTo>
                  <a:cubicBezTo>
                    <a:pt x="69" y="120"/>
                    <a:pt x="68" y="120"/>
                    <a:pt x="68" y="120"/>
                  </a:cubicBezTo>
                  <a:close/>
                  <a:moveTo>
                    <a:pt x="85" y="122"/>
                  </a:moveTo>
                  <a:cubicBezTo>
                    <a:pt x="85" y="122"/>
                    <a:pt x="85" y="122"/>
                    <a:pt x="86" y="122"/>
                  </a:cubicBezTo>
                  <a:cubicBezTo>
                    <a:pt x="86" y="122"/>
                    <a:pt x="86" y="122"/>
                    <a:pt x="86" y="121"/>
                  </a:cubicBezTo>
                  <a:cubicBezTo>
                    <a:pt x="86" y="121"/>
                    <a:pt x="86" y="121"/>
                    <a:pt x="85" y="120"/>
                  </a:cubicBezTo>
                  <a:cubicBezTo>
                    <a:pt x="85" y="120"/>
                    <a:pt x="85" y="120"/>
                    <a:pt x="84" y="120"/>
                  </a:cubicBezTo>
                  <a:cubicBezTo>
                    <a:pt x="83" y="120"/>
                    <a:pt x="83" y="121"/>
                    <a:pt x="83" y="121"/>
                  </a:cubicBezTo>
                  <a:cubicBezTo>
                    <a:pt x="84" y="122"/>
                    <a:pt x="84" y="122"/>
                    <a:pt x="85" y="122"/>
                  </a:cubicBezTo>
                  <a:close/>
                  <a:moveTo>
                    <a:pt x="68" y="118"/>
                  </a:moveTo>
                  <a:cubicBezTo>
                    <a:pt x="68" y="119"/>
                    <a:pt x="68" y="119"/>
                    <a:pt x="69" y="118"/>
                  </a:cubicBezTo>
                  <a:cubicBezTo>
                    <a:pt x="69" y="118"/>
                    <a:pt x="68" y="118"/>
                    <a:pt x="68" y="118"/>
                  </a:cubicBezTo>
                  <a:cubicBezTo>
                    <a:pt x="68" y="118"/>
                    <a:pt x="68" y="118"/>
                    <a:pt x="68" y="118"/>
                  </a:cubicBezTo>
                  <a:close/>
                  <a:moveTo>
                    <a:pt x="67" y="118"/>
                  </a:moveTo>
                  <a:cubicBezTo>
                    <a:pt x="67" y="118"/>
                    <a:pt x="67" y="118"/>
                    <a:pt x="67" y="117"/>
                  </a:cubicBezTo>
                  <a:cubicBezTo>
                    <a:pt x="66" y="118"/>
                    <a:pt x="66" y="118"/>
                    <a:pt x="67" y="118"/>
                  </a:cubicBezTo>
                  <a:cubicBezTo>
                    <a:pt x="67" y="118"/>
                    <a:pt x="67" y="118"/>
                    <a:pt x="67" y="118"/>
                  </a:cubicBezTo>
                  <a:close/>
                  <a:moveTo>
                    <a:pt x="41" y="118"/>
                  </a:moveTo>
                  <a:cubicBezTo>
                    <a:pt x="42" y="119"/>
                    <a:pt x="42" y="119"/>
                    <a:pt x="42" y="119"/>
                  </a:cubicBezTo>
                  <a:cubicBezTo>
                    <a:pt x="43" y="119"/>
                    <a:pt x="43" y="118"/>
                    <a:pt x="43" y="118"/>
                  </a:cubicBezTo>
                  <a:cubicBezTo>
                    <a:pt x="43" y="117"/>
                    <a:pt x="43" y="117"/>
                    <a:pt x="42" y="117"/>
                  </a:cubicBezTo>
                  <a:cubicBezTo>
                    <a:pt x="42" y="117"/>
                    <a:pt x="41" y="118"/>
                    <a:pt x="41" y="118"/>
                  </a:cubicBezTo>
                  <a:close/>
                  <a:moveTo>
                    <a:pt x="51" y="119"/>
                  </a:moveTo>
                  <a:cubicBezTo>
                    <a:pt x="50" y="119"/>
                    <a:pt x="50" y="119"/>
                    <a:pt x="50" y="119"/>
                  </a:cubicBezTo>
                  <a:cubicBezTo>
                    <a:pt x="49" y="119"/>
                    <a:pt x="49" y="118"/>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0"/>
                    <a:pt x="51" y="120"/>
                  </a:cubicBezTo>
                  <a:cubicBezTo>
                    <a:pt x="51" y="120"/>
                    <a:pt x="52" y="120"/>
                    <a:pt x="52" y="119"/>
                  </a:cubicBezTo>
                  <a:cubicBezTo>
                    <a:pt x="52" y="119"/>
                    <a:pt x="53" y="119"/>
                    <a:pt x="53" y="118"/>
                  </a:cubicBezTo>
                  <a:cubicBezTo>
                    <a:pt x="53" y="118"/>
                    <a:pt x="53" y="117"/>
                    <a:pt x="52" y="117"/>
                  </a:cubicBezTo>
                  <a:lnTo>
                    <a:pt x="51" y="119"/>
                  </a:lnTo>
                  <a:close/>
                  <a:moveTo>
                    <a:pt x="60" y="118"/>
                  </a:moveTo>
                  <a:cubicBezTo>
                    <a:pt x="61" y="118"/>
                    <a:pt x="61" y="118"/>
                    <a:pt x="61" y="118"/>
                  </a:cubicBezTo>
                  <a:cubicBezTo>
                    <a:pt x="62" y="118"/>
                    <a:pt x="62" y="118"/>
                    <a:pt x="63" y="117"/>
                  </a:cubicBezTo>
                  <a:cubicBezTo>
                    <a:pt x="63" y="117"/>
                    <a:pt x="62" y="117"/>
                    <a:pt x="62" y="117"/>
                  </a:cubicBezTo>
                  <a:cubicBezTo>
                    <a:pt x="62" y="116"/>
                    <a:pt x="61" y="116"/>
                    <a:pt x="61" y="117"/>
                  </a:cubicBezTo>
                  <a:cubicBezTo>
                    <a:pt x="61" y="117"/>
                    <a:pt x="60" y="117"/>
                    <a:pt x="60" y="117"/>
                  </a:cubicBezTo>
                  <a:cubicBezTo>
                    <a:pt x="60" y="117"/>
                    <a:pt x="60" y="118"/>
                    <a:pt x="60" y="118"/>
                  </a:cubicBezTo>
                  <a:close/>
                  <a:moveTo>
                    <a:pt x="71" y="117"/>
                  </a:moveTo>
                  <a:cubicBezTo>
                    <a:pt x="72" y="117"/>
                    <a:pt x="72" y="117"/>
                    <a:pt x="72" y="117"/>
                  </a:cubicBezTo>
                  <a:cubicBezTo>
                    <a:pt x="72" y="118"/>
                    <a:pt x="73" y="118"/>
                    <a:pt x="73" y="117"/>
                  </a:cubicBezTo>
                  <a:cubicBezTo>
                    <a:pt x="73" y="117"/>
                    <a:pt x="73" y="116"/>
                    <a:pt x="72" y="116"/>
                  </a:cubicBezTo>
                  <a:cubicBezTo>
                    <a:pt x="72" y="116"/>
                    <a:pt x="71" y="116"/>
                    <a:pt x="71" y="117"/>
                  </a:cubicBezTo>
                  <a:close/>
                  <a:moveTo>
                    <a:pt x="47" y="114"/>
                  </a:moveTo>
                  <a:cubicBezTo>
                    <a:pt x="47" y="114"/>
                    <a:pt x="47" y="115"/>
                    <a:pt x="46" y="115"/>
                  </a:cubicBezTo>
                  <a:cubicBezTo>
                    <a:pt x="46" y="116"/>
                    <a:pt x="46" y="116"/>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3"/>
                    <a:pt x="48" y="113"/>
                    <a:pt x="47" y="114"/>
                  </a:cubicBezTo>
                  <a:close/>
                  <a:moveTo>
                    <a:pt x="62" y="113"/>
                  </a:moveTo>
                  <a:cubicBezTo>
                    <a:pt x="62" y="113"/>
                    <a:pt x="61" y="113"/>
                    <a:pt x="61" y="113"/>
                  </a:cubicBezTo>
                  <a:cubicBezTo>
                    <a:pt x="61" y="113"/>
                    <a:pt x="60" y="113"/>
                    <a:pt x="60" y="113"/>
                  </a:cubicBezTo>
                  <a:cubicBezTo>
                    <a:pt x="60" y="114"/>
                    <a:pt x="61" y="114"/>
                    <a:pt x="61" y="114"/>
                  </a:cubicBezTo>
                  <a:cubicBezTo>
                    <a:pt x="61" y="114"/>
                    <a:pt x="61" y="114"/>
                    <a:pt x="61" y="115"/>
                  </a:cubicBezTo>
                  <a:cubicBezTo>
                    <a:pt x="61" y="115"/>
                    <a:pt x="61" y="115"/>
                    <a:pt x="62" y="115"/>
                  </a:cubicBezTo>
                  <a:cubicBezTo>
                    <a:pt x="62" y="114"/>
                    <a:pt x="62" y="114"/>
                    <a:pt x="62" y="113"/>
                  </a:cubicBezTo>
                  <a:close/>
                  <a:moveTo>
                    <a:pt x="53" y="113"/>
                  </a:moveTo>
                  <a:cubicBezTo>
                    <a:pt x="53" y="113"/>
                    <a:pt x="53" y="113"/>
                    <a:pt x="54" y="113"/>
                  </a:cubicBezTo>
                  <a:cubicBezTo>
                    <a:pt x="54" y="113"/>
                    <a:pt x="54" y="113"/>
                    <a:pt x="54" y="113"/>
                  </a:cubicBezTo>
                  <a:cubicBezTo>
                    <a:pt x="54" y="113"/>
                    <a:pt x="54" y="112"/>
                    <a:pt x="54" y="112"/>
                  </a:cubicBezTo>
                  <a:cubicBezTo>
                    <a:pt x="53" y="112"/>
                    <a:pt x="53" y="113"/>
                    <a:pt x="53" y="113"/>
                  </a:cubicBezTo>
                  <a:close/>
                  <a:moveTo>
                    <a:pt x="50" y="112"/>
                  </a:moveTo>
                  <a:cubicBezTo>
                    <a:pt x="50" y="113"/>
                    <a:pt x="50" y="113"/>
                    <a:pt x="51" y="113"/>
                  </a:cubicBezTo>
                  <a:cubicBezTo>
                    <a:pt x="51" y="112"/>
                    <a:pt x="51" y="112"/>
                    <a:pt x="51" y="112"/>
                  </a:cubicBezTo>
                  <a:cubicBezTo>
                    <a:pt x="50" y="112"/>
                    <a:pt x="50" y="112"/>
                    <a:pt x="50" y="112"/>
                  </a:cubicBezTo>
                  <a:close/>
                  <a:moveTo>
                    <a:pt x="46" y="113"/>
                  </a:moveTo>
                  <a:cubicBezTo>
                    <a:pt x="46" y="112"/>
                    <a:pt x="46" y="111"/>
                    <a:pt x="45" y="110"/>
                  </a:cubicBezTo>
                  <a:cubicBezTo>
                    <a:pt x="45" y="110"/>
                    <a:pt x="44" y="110"/>
                    <a:pt x="44" y="111"/>
                  </a:cubicBezTo>
                  <a:cubicBezTo>
                    <a:pt x="44" y="111"/>
                    <a:pt x="44" y="112"/>
                    <a:pt x="44" y="112"/>
                  </a:cubicBezTo>
                  <a:cubicBezTo>
                    <a:pt x="44" y="112"/>
                    <a:pt x="44" y="113"/>
                    <a:pt x="45" y="113"/>
                  </a:cubicBezTo>
                  <a:cubicBezTo>
                    <a:pt x="45" y="113"/>
                    <a:pt x="45" y="113"/>
                    <a:pt x="46" y="113"/>
                  </a:cubicBezTo>
                  <a:close/>
                  <a:moveTo>
                    <a:pt x="49" y="108"/>
                  </a:moveTo>
                  <a:cubicBezTo>
                    <a:pt x="48" y="109"/>
                    <a:pt x="49" y="110"/>
                    <a:pt x="49" y="110"/>
                  </a:cubicBezTo>
                  <a:cubicBezTo>
                    <a:pt x="50" y="110"/>
                    <a:pt x="50" y="110"/>
                    <a:pt x="51" y="110"/>
                  </a:cubicBezTo>
                  <a:cubicBezTo>
                    <a:pt x="51" y="110"/>
                    <a:pt x="52" y="111"/>
                    <a:pt x="52" y="111"/>
                  </a:cubicBezTo>
                  <a:cubicBezTo>
                    <a:pt x="52" y="111"/>
                    <a:pt x="53" y="112"/>
                    <a:pt x="54" y="111"/>
                  </a:cubicBezTo>
                  <a:cubicBezTo>
                    <a:pt x="54" y="111"/>
                    <a:pt x="54" y="110"/>
                    <a:pt x="54" y="110"/>
                  </a:cubicBezTo>
                  <a:cubicBezTo>
                    <a:pt x="54" y="109"/>
                    <a:pt x="53" y="109"/>
                    <a:pt x="53" y="108"/>
                  </a:cubicBezTo>
                  <a:cubicBezTo>
                    <a:pt x="52" y="109"/>
                    <a:pt x="52" y="109"/>
                    <a:pt x="51" y="108"/>
                  </a:cubicBezTo>
                  <a:cubicBezTo>
                    <a:pt x="50" y="108"/>
                    <a:pt x="49" y="108"/>
                    <a:pt x="49" y="108"/>
                  </a:cubicBezTo>
                  <a:close/>
                  <a:moveTo>
                    <a:pt x="44" y="108"/>
                  </a:moveTo>
                  <a:cubicBezTo>
                    <a:pt x="45" y="109"/>
                    <a:pt x="45" y="109"/>
                    <a:pt x="45" y="108"/>
                  </a:cubicBezTo>
                  <a:cubicBezTo>
                    <a:pt x="46" y="108"/>
                    <a:pt x="46" y="108"/>
                    <a:pt x="45" y="107"/>
                  </a:cubicBezTo>
                  <a:cubicBezTo>
                    <a:pt x="45" y="107"/>
                    <a:pt x="45" y="107"/>
                    <a:pt x="45" y="107"/>
                  </a:cubicBezTo>
                  <a:cubicBezTo>
                    <a:pt x="45" y="107"/>
                    <a:pt x="45" y="107"/>
                    <a:pt x="45" y="107"/>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7"/>
                    <a:pt x="64" y="108"/>
                  </a:cubicBezTo>
                  <a:cubicBezTo>
                    <a:pt x="65" y="108"/>
                    <a:pt x="65" y="108"/>
                    <a:pt x="66" y="107"/>
                  </a:cubicBezTo>
                  <a:cubicBezTo>
                    <a:pt x="66" y="107"/>
                    <a:pt x="66" y="106"/>
                    <a:pt x="65" y="106"/>
                  </a:cubicBezTo>
                  <a:cubicBezTo>
                    <a:pt x="65" y="106"/>
                    <a:pt x="65" y="105"/>
                    <a:pt x="64" y="105"/>
                  </a:cubicBezTo>
                  <a:cubicBezTo>
                    <a:pt x="64" y="105"/>
                    <a:pt x="64" y="105"/>
                    <a:pt x="64" y="106"/>
                  </a:cubicBezTo>
                  <a:cubicBezTo>
                    <a:pt x="63" y="106"/>
                    <a:pt x="63" y="106"/>
                    <a:pt x="63" y="107"/>
                  </a:cubicBezTo>
                  <a:close/>
                  <a:moveTo>
                    <a:pt x="47" y="106"/>
                  </a:moveTo>
                  <a:cubicBezTo>
                    <a:pt x="48" y="106"/>
                    <a:pt x="48" y="106"/>
                    <a:pt x="48" y="105"/>
                  </a:cubicBezTo>
                  <a:cubicBezTo>
                    <a:pt x="48" y="105"/>
                    <a:pt x="47" y="105"/>
                    <a:pt x="47" y="105"/>
                  </a:cubicBezTo>
                  <a:cubicBezTo>
                    <a:pt x="47" y="105"/>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6"/>
                    <a:pt x="69" y="106"/>
                  </a:cubicBezTo>
                  <a:close/>
                  <a:moveTo>
                    <a:pt x="53" y="104"/>
                  </a:moveTo>
                  <a:lnTo>
                    <a:pt x="54" y="104"/>
                  </a:lnTo>
                  <a:cubicBezTo>
                    <a:pt x="54" y="104"/>
                    <a:pt x="54" y="104"/>
                    <a:pt x="55" y="104"/>
                  </a:cubicBezTo>
                  <a:cubicBezTo>
                    <a:pt x="54" y="103"/>
                    <a:pt x="54" y="103"/>
                    <a:pt x="53" y="103"/>
                  </a:cubicBezTo>
                  <a:cubicBezTo>
                    <a:pt x="53" y="104"/>
                    <a:pt x="53" y="104"/>
                    <a:pt x="53" y="104"/>
                  </a:cubicBezTo>
                  <a:close/>
                  <a:moveTo>
                    <a:pt x="36" y="104"/>
                  </a:moveTo>
                  <a:cubicBezTo>
                    <a:pt x="37" y="104"/>
                    <a:pt x="37" y="104"/>
                    <a:pt x="37" y="103"/>
                  </a:cubicBezTo>
                  <a:cubicBezTo>
                    <a:pt x="37" y="103"/>
                    <a:pt x="36" y="102"/>
                    <a:pt x="36" y="103"/>
                  </a:cubicBezTo>
                  <a:cubicBezTo>
                    <a:pt x="36" y="103"/>
                    <a:pt x="36" y="103"/>
                    <a:pt x="36" y="103"/>
                  </a:cubicBezTo>
                  <a:cubicBezTo>
                    <a:pt x="36" y="104"/>
                    <a:pt x="36" y="104"/>
                    <a:pt x="36" y="104"/>
                  </a:cubicBezTo>
                  <a:close/>
                  <a:moveTo>
                    <a:pt x="53" y="103"/>
                  </a:moveTo>
                  <a:cubicBezTo>
                    <a:pt x="53" y="103"/>
                    <a:pt x="53" y="102"/>
                    <a:pt x="53" y="102"/>
                  </a:cubicBezTo>
                  <a:cubicBezTo>
                    <a:pt x="53" y="102"/>
                    <a:pt x="53" y="102"/>
                    <a:pt x="53" y="102"/>
                  </a:cubicBezTo>
                  <a:cubicBezTo>
                    <a:pt x="53" y="101"/>
                    <a:pt x="52" y="101"/>
                    <a:pt x="52" y="102"/>
                  </a:cubicBezTo>
                  <a:cubicBezTo>
                    <a:pt x="52" y="102"/>
                    <a:pt x="52" y="102"/>
                    <a:pt x="52" y="102"/>
                  </a:cubicBezTo>
                  <a:cubicBezTo>
                    <a:pt x="52" y="102"/>
                    <a:pt x="52" y="102"/>
                    <a:pt x="52" y="103"/>
                  </a:cubicBezTo>
                  <a:cubicBezTo>
                    <a:pt x="52" y="103"/>
                    <a:pt x="52" y="103"/>
                    <a:pt x="53" y="103"/>
                  </a:cubicBezTo>
                  <a:close/>
                  <a:moveTo>
                    <a:pt x="60" y="102"/>
                  </a:moveTo>
                  <a:cubicBezTo>
                    <a:pt x="60" y="102"/>
                    <a:pt x="61" y="102"/>
                    <a:pt x="61" y="103"/>
                  </a:cubicBezTo>
                  <a:cubicBezTo>
                    <a:pt x="61" y="103"/>
                    <a:pt x="62" y="103"/>
                    <a:pt x="62" y="103"/>
                  </a:cubicBezTo>
                  <a:cubicBezTo>
                    <a:pt x="62" y="102"/>
                    <a:pt x="62" y="102"/>
                    <a:pt x="62" y="101"/>
                  </a:cubicBezTo>
                  <a:cubicBezTo>
                    <a:pt x="62" y="101"/>
                    <a:pt x="61" y="101"/>
                    <a:pt x="61" y="101"/>
                  </a:cubicBezTo>
                  <a:cubicBezTo>
                    <a:pt x="60" y="101"/>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3"/>
                    <a:pt x="73" y="104"/>
                    <a:pt x="74" y="105"/>
                  </a:cubicBezTo>
                  <a:cubicBezTo>
                    <a:pt x="74" y="105"/>
                    <a:pt x="74" y="106"/>
                    <a:pt x="75" y="106"/>
                  </a:cubicBezTo>
                  <a:cubicBezTo>
                    <a:pt x="75" y="106"/>
                    <a:pt x="76" y="106"/>
                    <a:pt x="76" y="106"/>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4"/>
                  </a:cubicBezTo>
                  <a:cubicBezTo>
                    <a:pt x="43" y="105"/>
                    <a:pt x="43" y="105"/>
                    <a:pt x="43" y="105"/>
                  </a:cubicBezTo>
                  <a:cubicBezTo>
                    <a:pt x="42" y="105"/>
                    <a:pt x="42" y="105"/>
                    <a:pt x="42" y="105"/>
                  </a:cubicBezTo>
                  <a:cubicBezTo>
                    <a:pt x="42" y="104"/>
                    <a:pt x="42" y="104"/>
                    <a:pt x="42" y="104"/>
                  </a:cubicBezTo>
                  <a:cubicBezTo>
                    <a:pt x="42" y="105"/>
                    <a:pt x="41" y="105"/>
                    <a:pt x="41" y="105"/>
                  </a:cubicBezTo>
                  <a:cubicBezTo>
                    <a:pt x="41" y="106"/>
                    <a:pt x="41" y="106"/>
                    <a:pt x="42" y="106"/>
                  </a:cubicBezTo>
                  <a:cubicBezTo>
                    <a:pt x="42" y="106"/>
                    <a:pt x="43" y="106"/>
                    <a:pt x="43" y="106"/>
                  </a:cubicBezTo>
                  <a:cubicBezTo>
                    <a:pt x="44" y="106"/>
                    <a:pt x="45" y="106"/>
                    <a:pt x="45" y="106"/>
                  </a:cubicBezTo>
                  <a:cubicBezTo>
                    <a:pt x="45" y="105"/>
                    <a:pt x="45" y="105"/>
                    <a:pt x="45" y="104"/>
                  </a:cubicBezTo>
                  <a:cubicBezTo>
                    <a:pt x="45" y="103"/>
                    <a:pt x="45" y="103"/>
                    <a:pt x="45" y="102"/>
                  </a:cubicBezTo>
                  <a:cubicBezTo>
                    <a:pt x="46" y="102"/>
                    <a:pt x="46" y="103"/>
                    <a:pt x="46" y="103"/>
                  </a:cubicBezTo>
                  <a:cubicBezTo>
                    <a:pt x="46" y="103"/>
                    <a:pt x="46" y="103"/>
                    <a:pt x="46" y="103"/>
                  </a:cubicBezTo>
                  <a:cubicBezTo>
                    <a:pt x="46" y="103"/>
                    <a:pt x="46" y="103"/>
                    <a:pt x="47" y="103"/>
                  </a:cubicBezTo>
                  <a:cubicBezTo>
                    <a:pt x="47" y="103"/>
                    <a:pt x="47" y="103"/>
                    <a:pt x="47" y="103"/>
                  </a:cubicBezTo>
                  <a:cubicBezTo>
                    <a:pt x="47" y="102"/>
                    <a:pt x="47" y="102"/>
                    <a:pt x="46" y="102"/>
                  </a:cubicBezTo>
                  <a:cubicBezTo>
                    <a:pt x="46" y="101"/>
                    <a:pt x="46" y="101"/>
                    <a:pt x="46" y="100"/>
                  </a:cubicBezTo>
                  <a:cubicBezTo>
                    <a:pt x="45" y="100"/>
                    <a:pt x="45" y="100"/>
                    <a:pt x="44" y="100"/>
                  </a:cubicBezTo>
                  <a:close/>
                  <a:moveTo>
                    <a:pt x="54" y="101"/>
                  </a:moveTo>
                  <a:cubicBezTo>
                    <a:pt x="54" y="101"/>
                    <a:pt x="55" y="101"/>
                    <a:pt x="55" y="101"/>
                  </a:cubicBezTo>
                  <a:cubicBezTo>
                    <a:pt x="55" y="100"/>
                    <a:pt x="55" y="100"/>
                    <a:pt x="54" y="100"/>
                  </a:cubicBezTo>
                  <a:cubicBezTo>
                    <a:pt x="53" y="100"/>
                    <a:pt x="53" y="101"/>
                    <a:pt x="54" y="101"/>
                  </a:cubicBezTo>
                  <a:close/>
                  <a:moveTo>
                    <a:pt x="42" y="97"/>
                  </a:moveTo>
                  <a:cubicBezTo>
                    <a:pt x="42" y="97"/>
                    <a:pt x="42" y="97"/>
                    <a:pt x="43" y="97"/>
                  </a:cubicBezTo>
                  <a:cubicBezTo>
                    <a:pt x="43" y="97"/>
                    <a:pt x="43" y="97"/>
                    <a:pt x="43" y="97"/>
                  </a:cubicBezTo>
                  <a:cubicBezTo>
                    <a:pt x="43" y="96"/>
                    <a:pt x="42" y="96"/>
                    <a:pt x="42" y="97"/>
                  </a:cubicBezTo>
                  <a:cubicBezTo>
                    <a:pt x="42" y="97"/>
                    <a:pt x="42" y="97"/>
                    <a:pt x="42" y="97"/>
                  </a:cubicBezTo>
                  <a:close/>
                  <a:moveTo>
                    <a:pt x="38" y="98"/>
                  </a:moveTo>
                  <a:cubicBezTo>
                    <a:pt x="38" y="98"/>
                    <a:pt x="39" y="98"/>
                    <a:pt x="40" y="97"/>
                  </a:cubicBezTo>
                  <a:cubicBezTo>
                    <a:pt x="41" y="97"/>
                    <a:pt x="41" y="96"/>
                    <a:pt x="40" y="96"/>
                  </a:cubicBezTo>
                  <a:cubicBezTo>
                    <a:pt x="39" y="96"/>
                    <a:pt x="39" y="96"/>
                    <a:pt x="39" y="96"/>
                  </a:cubicBezTo>
                  <a:cubicBezTo>
                    <a:pt x="38" y="97"/>
                    <a:pt x="38" y="97"/>
                    <a:pt x="38" y="98"/>
                  </a:cubicBezTo>
                  <a:close/>
                  <a:moveTo>
                    <a:pt x="53" y="96"/>
                  </a:moveTo>
                  <a:cubicBezTo>
                    <a:pt x="52" y="96"/>
                    <a:pt x="52" y="96"/>
                    <a:pt x="52" y="96"/>
                  </a:cubicBezTo>
                  <a:cubicBezTo>
                    <a:pt x="51" y="95"/>
                    <a:pt x="51" y="95"/>
                    <a:pt x="51" y="96"/>
                  </a:cubicBezTo>
                  <a:cubicBezTo>
                    <a:pt x="51" y="96"/>
                    <a:pt x="51" y="96"/>
                    <a:pt x="51" y="97"/>
                  </a:cubicBezTo>
                  <a:cubicBezTo>
                    <a:pt x="52" y="97"/>
                    <a:pt x="52" y="97"/>
                    <a:pt x="52" y="97"/>
                  </a:cubicBezTo>
                  <a:cubicBezTo>
                    <a:pt x="53" y="97"/>
                    <a:pt x="53" y="97"/>
                    <a:pt x="53" y="97"/>
                  </a:cubicBezTo>
                  <a:cubicBezTo>
                    <a:pt x="53" y="96"/>
                    <a:pt x="53" y="96"/>
                    <a:pt x="53" y="96"/>
                  </a:cubicBezTo>
                  <a:cubicBezTo>
                    <a:pt x="53" y="96"/>
                    <a:pt x="54" y="96"/>
                    <a:pt x="54" y="96"/>
                  </a:cubicBezTo>
                  <a:cubicBezTo>
                    <a:pt x="54" y="96"/>
                    <a:pt x="54" y="96"/>
                    <a:pt x="54" y="96"/>
                  </a:cubicBezTo>
                  <a:cubicBezTo>
                    <a:pt x="54" y="96"/>
                    <a:pt x="54" y="96"/>
                    <a:pt x="54" y="95"/>
                  </a:cubicBezTo>
                  <a:cubicBezTo>
                    <a:pt x="54" y="95"/>
                    <a:pt x="53" y="95"/>
                    <a:pt x="53" y="95"/>
                  </a:cubicBezTo>
                  <a:cubicBezTo>
                    <a:pt x="53" y="96"/>
                    <a:pt x="53" y="96"/>
                    <a:pt x="53" y="96"/>
                  </a:cubicBezTo>
                  <a:close/>
                  <a:moveTo>
                    <a:pt x="82" y="96"/>
                  </a:moveTo>
                  <a:cubicBezTo>
                    <a:pt x="82" y="96"/>
                    <a:pt x="82" y="96"/>
                    <a:pt x="83" y="96"/>
                  </a:cubicBezTo>
                  <a:cubicBezTo>
                    <a:pt x="83" y="96"/>
                    <a:pt x="84" y="96"/>
                    <a:pt x="84" y="96"/>
                  </a:cubicBezTo>
                  <a:cubicBezTo>
                    <a:pt x="84" y="96"/>
                    <a:pt x="84" y="96"/>
                    <a:pt x="84" y="96"/>
                  </a:cubicBezTo>
                  <a:cubicBezTo>
                    <a:pt x="84" y="96"/>
                    <a:pt x="84" y="96"/>
                    <a:pt x="84" y="95"/>
                  </a:cubicBezTo>
                  <a:cubicBezTo>
                    <a:pt x="84" y="95"/>
                    <a:pt x="83" y="95"/>
                    <a:pt x="83" y="95"/>
                  </a:cubicBezTo>
                  <a:cubicBezTo>
                    <a:pt x="82" y="95"/>
                    <a:pt x="82" y="95"/>
                    <a:pt x="82" y="96"/>
                  </a:cubicBezTo>
                  <a:close/>
                  <a:moveTo>
                    <a:pt x="60" y="93"/>
                  </a:moveTo>
                  <a:cubicBezTo>
                    <a:pt x="60" y="94"/>
                    <a:pt x="61" y="94"/>
                    <a:pt x="61" y="93"/>
                  </a:cubicBezTo>
                  <a:cubicBezTo>
                    <a:pt x="61" y="93"/>
                    <a:pt x="61" y="93"/>
                    <a:pt x="61" y="93"/>
                  </a:cubicBezTo>
                  <a:cubicBezTo>
                    <a:pt x="61" y="93"/>
                    <a:pt x="60" y="93"/>
                    <a:pt x="60" y="93"/>
                  </a:cubicBezTo>
                  <a:cubicBezTo>
                    <a:pt x="60" y="93"/>
                    <a:pt x="60" y="93"/>
                    <a:pt x="60" y="93"/>
                  </a:cubicBezTo>
                  <a:close/>
                  <a:moveTo>
                    <a:pt x="57" y="92"/>
                  </a:moveTo>
                  <a:cubicBezTo>
                    <a:pt x="57" y="92"/>
                    <a:pt x="57" y="92"/>
                    <a:pt x="57" y="92"/>
                  </a:cubicBezTo>
                  <a:cubicBezTo>
                    <a:pt x="58" y="92"/>
                    <a:pt x="58" y="92"/>
                    <a:pt x="58" y="92"/>
                  </a:cubicBezTo>
                  <a:cubicBezTo>
                    <a:pt x="57" y="92"/>
                    <a:pt x="57" y="92"/>
                    <a:pt x="57" y="92"/>
                  </a:cubicBezTo>
                  <a:close/>
                  <a:moveTo>
                    <a:pt x="47" y="91"/>
                  </a:moveTo>
                  <a:cubicBezTo>
                    <a:pt x="47" y="91"/>
                    <a:pt x="47" y="92"/>
                    <a:pt x="48" y="92"/>
                  </a:cubicBezTo>
                  <a:cubicBezTo>
                    <a:pt x="48" y="92"/>
                    <a:pt x="48" y="92"/>
                    <a:pt x="48" y="91"/>
                  </a:cubicBezTo>
                  <a:cubicBezTo>
                    <a:pt x="48" y="91"/>
                    <a:pt x="48" y="91"/>
                    <a:pt x="48" y="91"/>
                  </a:cubicBezTo>
                  <a:cubicBezTo>
                    <a:pt x="48" y="91"/>
                    <a:pt x="47" y="91"/>
                    <a:pt x="47" y="91"/>
                  </a:cubicBezTo>
                  <a:close/>
                  <a:moveTo>
                    <a:pt x="53" y="90"/>
                  </a:moveTo>
                  <a:cubicBezTo>
                    <a:pt x="53" y="91"/>
                    <a:pt x="53" y="91"/>
                    <a:pt x="53" y="92"/>
                  </a:cubicBezTo>
                  <a:cubicBezTo>
                    <a:pt x="53" y="92"/>
                    <a:pt x="53" y="92"/>
                    <a:pt x="53" y="93"/>
                  </a:cubicBezTo>
                  <a:lnTo>
                    <a:pt x="55" y="93"/>
                  </a:lnTo>
                  <a:cubicBezTo>
                    <a:pt x="56" y="93"/>
                    <a:pt x="56" y="93"/>
                    <a:pt x="57" y="92"/>
                  </a:cubicBezTo>
                  <a:cubicBezTo>
                    <a:pt x="56" y="92"/>
                    <a:pt x="56" y="91"/>
                    <a:pt x="55" y="91"/>
                  </a:cubicBezTo>
                  <a:cubicBezTo>
                    <a:pt x="55" y="91"/>
                    <a:pt x="54" y="90"/>
                    <a:pt x="53" y="90"/>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89"/>
                    <a:pt x="40" y="90"/>
                    <a:pt x="40" y="90"/>
                  </a:cubicBezTo>
                  <a:close/>
                  <a:moveTo>
                    <a:pt x="87" y="87"/>
                  </a:moveTo>
                  <a:cubicBezTo>
                    <a:pt x="87" y="86"/>
                    <a:pt x="86" y="86"/>
                    <a:pt x="86" y="86"/>
                  </a:cubicBezTo>
                  <a:cubicBezTo>
                    <a:pt x="85" y="86"/>
                    <a:pt x="85" y="87"/>
                    <a:pt x="85" y="87"/>
                  </a:cubicBezTo>
                  <a:cubicBezTo>
                    <a:pt x="85" y="88"/>
                    <a:pt x="86" y="88"/>
                    <a:pt x="86" y="88"/>
                  </a:cubicBezTo>
                  <a:cubicBezTo>
                    <a:pt x="87" y="88"/>
                    <a:pt x="87" y="87"/>
                    <a:pt x="87" y="87"/>
                  </a:cubicBezTo>
                  <a:close/>
                  <a:moveTo>
                    <a:pt x="52" y="84"/>
                  </a:moveTo>
                  <a:cubicBezTo>
                    <a:pt x="52" y="84"/>
                    <a:pt x="52" y="84"/>
                    <a:pt x="52" y="84"/>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4"/>
                  </a:cubicBezTo>
                  <a:cubicBezTo>
                    <a:pt x="59" y="84"/>
                    <a:pt x="59" y="85"/>
                    <a:pt x="59" y="85"/>
                  </a:cubicBezTo>
                  <a:cubicBezTo>
                    <a:pt x="59" y="84"/>
                    <a:pt x="59" y="84"/>
                    <a:pt x="59" y="84"/>
                  </a:cubicBezTo>
                  <a:cubicBezTo>
                    <a:pt x="59" y="84"/>
                    <a:pt x="59" y="84"/>
                    <a:pt x="59" y="84"/>
                  </a:cubicBezTo>
                  <a:cubicBezTo>
                    <a:pt x="58" y="84"/>
                    <a:pt x="58" y="84"/>
                    <a:pt x="58" y="84"/>
                  </a:cubicBezTo>
                  <a:close/>
                  <a:moveTo>
                    <a:pt x="49" y="83"/>
                  </a:moveTo>
                  <a:cubicBezTo>
                    <a:pt x="48" y="83"/>
                    <a:pt x="48" y="83"/>
                    <a:pt x="47" y="83"/>
                  </a:cubicBezTo>
                  <a:cubicBezTo>
                    <a:pt x="47" y="84"/>
                    <a:pt x="47" y="84"/>
                    <a:pt x="47" y="84"/>
                  </a:cubicBezTo>
                  <a:cubicBezTo>
                    <a:pt x="47" y="84"/>
                    <a:pt x="47" y="85"/>
                    <a:pt x="46" y="85"/>
                  </a:cubicBezTo>
                  <a:cubicBezTo>
                    <a:pt x="46" y="85"/>
                    <a:pt x="46" y="85"/>
                    <a:pt x="46" y="85"/>
                  </a:cubicBezTo>
                  <a:cubicBezTo>
                    <a:pt x="46" y="85"/>
                    <a:pt x="46" y="86"/>
                    <a:pt x="46" y="86"/>
                  </a:cubicBezTo>
                  <a:lnTo>
                    <a:pt x="47" y="86"/>
                  </a:lnTo>
                  <a:cubicBezTo>
                    <a:pt x="48" y="85"/>
                    <a:pt x="48" y="85"/>
                    <a:pt x="48" y="84"/>
                  </a:cubicBezTo>
                  <a:cubicBezTo>
                    <a:pt x="48" y="84"/>
                    <a:pt x="48" y="84"/>
                    <a:pt x="49" y="83"/>
                  </a:cubicBezTo>
                  <a:cubicBezTo>
                    <a:pt x="49" y="84"/>
                    <a:pt x="49" y="84"/>
                    <a:pt x="50" y="83"/>
                  </a:cubicBezTo>
                  <a:cubicBezTo>
                    <a:pt x="50" y="83"/>
                    <a:pt x="50" y="83"/>
                    <a:pt x="50" y="83"/>
                  </a:cubicBezTo>
                  <a:cubicBezTo>
                    <a:pt x="49" y="83"/>
                    <a:pt x="49" y="83"/>
                    <a:pt x="49" y="83"/>
                  </a:cubicBezTo>
                  <a:close/>
                  <a:moveTo>
                    <a:pt x="65" y="82"/>
                  </a:moveTo>
                  <a:cubicBezTo>
                    <a:pt x="65" y="83"/>
                    <a:pt x="65" y="83"/>
                    <a:pt x="66" y="83"/>
                  </a:cubicBezTo>
                  <a:cubicBezTo>
                    <a:pt x="66" y="83"/>
                    <a:pt x="66" y="83"/>
                    <a:pt x="66" y="82"/>
                  </a:cubicBezTo>
                  <a:cubicBezTo>
                    <a:pt x="66" y="82"/>
                    <a:pt x="66" y="82"/>
                    <a:pt x="65" y="82"/>
                  </a:cubicBezTo>
                  <a:cubicBezTo>
                    <a:pt x="65" y="82"/>
                    <a:pt x="64" y="82"/>
                    <a:pt x="65" y="82"/>
                  </a:cubicBezTo>
                  <a:close/>
                  <a:moveTo>
                    <a:pt x="43" y="81"/>
                  </a:moveTo>
                  <a:cubicBezTo>
                    <a:pt x="43" y="82"/>
                    <a:pt x="43" y="82"/>
                    <a:pt x="44" y="82"/>
                  </a:cubicBezTo>
                  <a:cubicBezTo>
                    <a:pt x="44" y="82"/>
                    <a:pt x="44" y="82"/>
                    <a:pt x="44" y="82"/>
                  </a:cubicBezTo>
                  <a:cubicBezTo>
                    <a:pt x="44" y="82"/>
                    <a:pt x="43" y="82"/>
                    <a:pt x="43" y="82"/>
                  </a:cubicBezTo>
                  <a:cubicBezTo>
                    <a:pt x="42" y="82"/>
                    <a:pt x="42" y="82"/>
                    <a:pt x="42" y="82"/>
                  </a:cubicBezTo>
                  <a:cubicBezTo>
                    <a:pt x="42" y="83"/>
                    <a:pt x="42" y="84"/>
                    <a:pt x="41" y="84"/>
                  </a:cubicBezTo>
                  <a:cubicBezTo>
                    <a:pt x="41" y="85"/>
                    <a:pt x="42" y="85"/>
                    <a:pt x="43" y="86"/>
                  </a:cubicBezTo>
                  <a:cubicBezTo>
                    <a:pt x="43"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8"/>
                  </a:cubicBezTo>
                  <a:cubicBezTo>
                    <a:pt x="48" y="88"/>
                    <a:pt x="48" y="88"/>
                    <a:pt x="47" y="88"/>
                  </a:cubicBezTo>
                  <a:cubicBezTo>
                    <a:pt x="47" y="89"/>
                    <a:pt x="47" y="89"/>
                    <a:pt x="46" y="89"/>
                  </a:cubicBezTo>
                  <a:cubicBezTo>
                    <a:pt x="46" y="89"/>
                    <a:pt x="45" y="88"/>
                    <a:pt x="45" y="88"/>
                  </a:cubicBezTo>
                  <a:cubicBezTo>
                    <a:pt x="45" y="87"/>
                    <a:pt x="45" y="87"/>
                    <a:pt x="46" y="87"/>
                  </a:cubicBezTo>
                  <a:cubicBezTo>
                    <a:pt x="46" y="87"/>
                    <a:pt x="46" y="87"/>
                    <a:pt x="46" y="86"/>
                  </a:cubicBezTo>
                  <a:cubicBezTo>
                    <a:pt x="46" y="86"/>
                    <a:pt x="46" y="86"/>
                    <a:pt x="46" y="86"/>
                  </a:cubicBezTo>
                  <a:cubicBezTo>
                    <a:pt x="46" y="86"/>
                    <a:pt x="45" y="86"/>
                    <a:pt x="45" y="86"/>
                  </a:cubicBezTo>
                  <a:cubicBezTo>
                    <a:pt x="45" y="86"/>
                    <a:pt x="45" y="85"/>
                    <a:pt x="44" y="85"/>
                  </a:cubicBezTo>
                  <a:cubicBezTo>
                    <a:pt x="44" y="85"/>
                    <a:pt x="44" y="85"/>
                    <a:pt x="44" y="84"/>
                  </a:cubicBezTo>
                  <a:cubicBezTo>
                    <a:pt x="44" y="84"/>
                    <a:pt x="44" y="84"/>
                    <a:pt x="45" y="83"/>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7"/>
                    <a:pt x="51" y="78"/>
                    <a:pt x="51" y="79"/>
                  </a:cubicBezTo>
                  <a:cubicBezTo>
                    <a:pt x="52" y="79"/>
                    <a:pt x="53" y="79"/>
                    <a:pt x="53" y="78"/>
                  </a:cubicBezTo>
                  <a:cubicBezTo>
                    <a:pt x="54" y="78"/>
                    <a:pt x="54" y="78"/>
                    <a:pt x="54" y="77"/>
                  </a:cubicBezTo>
                  <a:cubicBezTo>
                    <a:pt x="54" y="77"/>
                    <a:pt x="54" y="77"/>
                    <a:pt x="54" y="77"/>
                  </a:cubicBezTo>
                  <a:cubicBezTo>
                    <a:pt x="54" y="76"/>
                    <a:pt x="54" y="76"/>
                    <a:pt x="54" y="76"/>
                  </a:cubicBezTo>
                  <a:close/>
                  <a:moveTo>
                    <a:pt x="58" y="76"/>
                  </a:moveTo>
                  <a:cubicBezTo>
                    <a:pt x="58" y="76"/>
                    <a:pt x="57" y="77"/>
                    <a:pt x="57" y="77"/>
                  </a:cubicBezTo>
                  <a:cubicBezTo>
                    <a:pt x="57" y="78"/>
                    <a:pt x="57" y="78"/>
                    <a:pt x="56" y="78"/>
                  </a:cubicBezTo>
                  <a:cubicBezTo>
                    <a:pt x="56" y="79"/>
                    <a:pt x="56" y="79"/>
                    <a:pt x="57" y="79"/>
                  </a:cubicBezTo>
                  <a:cubicBezTo>
                    <a:pt x="57" y="79"/>
                    <a:pt x="57" y="79"/>
                    <a:pt x="58" y="78"/>
                  </a:cubicBezTo>
                  <a:cubicBezTo>
                    <a:pt x="58" y="78"/>
                    <a:pt x="58" y="78"/>
                    <a:pt x="58" y="78"/>
                  </a:cubicBezTo>
                  <a:cubicBezTo>
                    <a:pt x="58" y="77"/>
                    <a:pt x="59" y="77"/>
                    <a:pt x="59" y="77"/>
                  </a:cubicBezTo>
                  <a:cubicBezTo>
                    <a:pt x="60" y="77"/>
                    <a:pt x="60" y="76"/>
                    <a:pt x="60" y="76"/>
                  </a:cubicBezTo>
                  <a:cubicBezTo>
                    <a:pt x="60" y="76"/>
                    <a:pt x="60" y="75"/>
                    <a:pt x="59" y="75"/>
                  </a:cubicBezTo>
                  <a:cubicBezTo>
                    <a:pt x="59" y="75"/>
                    <a:pt x="58" y="75"/>
                    <a:pt x="58" y="76"/>
                  </a:cubicBezTo>
                  <a:close/>
                  <a:moveTo>
                    <a:pt x="36" y="76"/>
                  </a:moveTo>
                  <a:cubicBezTo>
                    <a:pt x="36" y="76"/>
                    <a:pt x="36" y="76"/>
                    <a:pt x="36"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5"/>
                    <a:pt x="44" y="76"/>
                  </a:cubicBezTo>
                  <a:close/>
                  <a:moveTo>
                    <a:pt x="40" y="71"/>
                  </a:moveTo>
                  <a:cubicBezTo>
                    <a:pt x="40" y="72"/>
                    <a:pt x="40" y="72"/>
                    <a:pt x="41" y="72"/>
                  </a:cubicBezTo>
                  <a:cubicBezTo>
                    <a:pt x="41" y="73"/>
                    <a:pt x="41" y="73"/>
                    <a:pt x="42" y="72"/>
                  </a:cubicBezTo>
                  <a:cubicBezTo>
                    <a:pt x="41" y="72"/>
                    <a:pt x="41" y="72"/>
                    <a:pt x="40" y="71"/>
                  </a:cubicBezTo>
                  <a:close/>
                  <a:moveTo>
                    <a:pt x="40" y="70"/>
                  </a:moveTo>
                  <a:cubicBezTo>
                    <a:pt x="41" y="70"/>
                    <a:pt x="41" y="69"/>
                    <a:pt x="41" y="69"/>
                  </a:cubicBezTo>
                  <a:cubicBezTo>
                    <a:pt x="41" y="69"/>
                    <a:pt x="41" y="69"/>
                    <a:pt x="41" y="69"/>
                  </a:cubicBezTo>
                  <a:cubicBezTo>
                    <a:pt x="40" y="68"/>
                    <a:pt x="40" y="68"/>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8"/>
                    <a:pt x="51" y="69"/>
                    <a:pt x="51" y="69"/>
                  </a:cubicBezTo>
                  <a:close/>
                  <a:moveTo>
                    <a:pt x="55" y="68"/>
                  </a:moveTo>
                  <a:cubicBezTo>
                    <a:pt x="55" y="68"/>
                    <a:pt x="55" y="68"/>
                    <a:pt x="56" y="68"/>
                  </a:cubicBezTo>
                  <a:cubicBezTo>
                    <a:pt x="56" y="68"/>
                    <a:pt x="56" y="68"/>
                    <a:pt x="57" y="67"/>
                  </a:cubicBezTo>
                  <a:cubicBezTo>
                    <a:pt x="57" y="67"/>
                    <a:pt x="57" y="67"/>
                    <a:pt x="57" y="66"/>
                  </a:cubicBezTo>
                  <a:cubicBezTo>
                    <a:pt x="57" y="66"/>
                    <a:pt x="56" y="67"/>
                    <a:pt x="56" y="67"/>
                  </a:cubicBezTo>
                  <a:cubicBezTo>
                    <a:pt x="56" y="67"/>
                    <a:pt x="55" y="67"/>
                    <a:pt x="55" y="67"/>
                  </a:cubicBezTo>
                  <a:lnTo>
                    <a:pt x="55" y="68"/>
                  </a:ln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5"/>
                  </a:moveTo>
                  <a:cubicBezTo>
                    <a:pt x="48" y="66"/>
                    <a:pt x="48" y="66"/>
                    <a:pt x="47" y="67"/>
                  </a:cubicBezTo>
                  <a:cubicBezTo>
                    <a:pt x="47" y="67"/>
                    <a:pt x="48" y="68"/>
                    <a:pt x="48" y="68"/>
                  </a:cubicBezTo>
                  <a:cubicBezTo>
                    <a:pt x="48" y="68"/>
                    <a:pt x="48" y="69"/>
                    <a:pt x="48" y="69"/>
                  </a:cubicBezTo>
                  <a:cubicBezTo>
                    <a:pt x="48" y="69"/>
                    <a:pt x="48" y="70"/>
                    <a:pt x="49" y="69"/>
                  </a:cubicBezTo>
                  <a:cubicBezTo>
                    <a:pt x="49" y="69"/>
                    <a:pt x="49" y="69"/>
                    <a:pt x="49" y="69"/>
                  </a:cubicBezTo>
                  <a:cubicBezTo>
                    <a:pt x="49" y="69"/>
                    <a:pt x="49" y="68"/>
                    <a:pt x="49" y="68"/>
                  </a:cubicBezTo>
                  <a:cubicBezTo>
                    <a:pt x="49" y="68"/>
                    <a:pt x="49" y="68"/>
                    <a:pt x="49" y="68"/>
                  </a:cubicBezTo>
                  <a:cubicBezTo>
                    <a:pt x="49" y="68"/>
                    <a:pt x="49" y="68"/>
                    <a:pt x="50" y="67"/>
                  </a:cubicBezTo>
                  <a:cubicBezTo>
                    <a:pt x="50" y="67"/>
                    <a:pt x="50" y="67"/>
                    <a:pt x="50" y="67"/>
                  </a:cubicBezTo>
                  <a:cubicBezTo>
                    <a:pt x="50" y="66"/>
                    <a:pt x="50" y="66"/>
                    <a:pt x="49" y="66"/>
                  </a:cubicBezTo>
                  <a:cubicBezTo>
                    <a:pt x="49" y="66"/>
                    <a:pt x="49" y="65"/>
                    <a:pt x="48" y="65"/>
                  </a:cubicBezTo>
                  <a:close/>
                  <a:moveTo>
                    <a:pt x="44" y="66"/>
                  </a:moveTo>
                  <a:cubicBezTo>
                    <a:pt x="44" y="66"/>
                    <a:pt x="44" y="66"/>
                    <a:pt x="44" y="67"/>
                  </a:cubicBezTo>
                  <a:cubicBezTo>
                    <a:pt x="44" y="67"/>
                    <a:pt x="45" y="67"/>
                    <a:pt x="45" y="67"/>
                  </a:cubicBezTo>
                  <a:cubicBezTo>
                    <a:pt x="45" y="66"/>
                    <a:pt x="45" y="66"/>
                    <a:pt x="45" y="66"/>
                  </a:cubicBezTo>
                  <a:cubicBezTo>
                    <a:pt x="45" y="66"/>
                    <a:pt x="45" y="65"/>
                    <a:pt x="45" y="65"/>
                  </a:cubicBezTo>
                  <a:cubicBezTo>
                    <a:pt x="44" y="66"/>
                    <a:pt x="44" y="66"/>
                    <a:pt x="44" y="66"/>
                  </a:cubicBezTo>
                  <a:close/>
                  <a:moveTo>
                    <a:pt x="39" y="65"/>
                  </a:moveTo>
                  <a:cubicBezTo>
                    <a:pt x="39" y="66"/>
                    <a:pt x="39" y="66"/>
                    <a:pt x="40" y="66"/>
                  </a:cubicBezTo>
                  <a:cubicBezTo>
                    <a:pt x="40" y="66"/>
                    <a:pt x="40" y="66"/>
                    <a:pt x="40" y="65"/>
                  </a:cubicBezTo>
                  <a:cubicBezTo>
                    <a:pt x="40" y="65"/>
                    <a:pt x="40" y="65"/>
                    <a:pt x="40" y="65"/>
                  </a:cubicBezTo>
                  <a:cubicBezTo>
                    <a:pt x="40" y="65"/>
                    <a:pt x="39" y="65"/>
                    <a:pt x="39" y="65"/>
                  </a:cubicBezTo>
                  <a:close/>
                  <a:moveTo>
                    <a:pt x="59" y="65"/>
                  </a:moveTo>
                  <a:cubicBezTo>
                    <a:pt x="59" y="65"/>
                    <a:pt x="59" y="64"/>
                    <a:pt x="60" y="64"/>
                  </a:cubicBezTo>
                  <a:cubicBezTo>
                    <a:pt x="59" y="64"/>
                    <a:pt x="59" y="64"/>
                    <a:pt x="59" y="64"/>
                  </a:cubicBezTo>
                  <a:cubicBezTo>
                    <a:pt x="59" y="64"/>
                    <a:pt x="59" y="64"/>
                    <a:pt x="59" y="65"/>
                  </a:cubicBezTo>
                  <a:close/>
                  <a:moveTo>
                    <a:pt x="48" y="64"/>
                  </a:moveTo>
                  <a:cubicBezTo>
                    <a:pt x="48" y="64"/>
                    <a:pt x="48" y="64"/>
                    <a:pt x="48" y="64"/>
                  </a:cubicBezTo>
                  <a:cubicBezTo>
                    <a:pt x="48" y="64"/>
                    <a:pt x="48" y="64"/>
                    <a:pt x="48" y="65"/>
                  </a:cubicBezTo>
                  <a:cubicBezTo>
                    <a:pt x="49" y="65"/>
                    <a:pt x="49" y="65"/>
                    <a:pt x="50" y="64"/>
                  </a:cubicBezTo>
                  <a:cubicBezTo>
                    <a:pt x="50" y="64"/>
                    <a:pt x="50" y="64"/>
                    <a:pt x="50" y="64"/>
                  </a:cubicBezTo>
                  <a:cubicBezTo>
                    <a:pt x="50" y="64"/>
                    <a:pt x="50" y="64"/>
                    <a:pt x="50" y="64"/>
                  </a:cubicBezTo>
                  <a:cubicBezTo>
                    <a:pt x="49" y="63"/>
                    <a:pt x="49" y="63"/>
                    <a:pt x="49" y="63"/>
                  </a:cubicBezTo>
                  <a:cubicBezTo>
                    <a:pt x="48" y="63"/>
                    <a:pt x="48" y="63"/>
                    <a:pt x="48" y="64"/>
                  </a:cubicBezTo>
                  <a:close/>
                  <a:moveTo>
                    <a:pt x="35" y="62"/>
                  </a:moveTo>
                  <a:cubicBezTo>
                    <a:pt x="35" y="62"/>
                    <a:pt x="35" y="61"/>
                    <a:pt x="34" y="61"/>
                  </a:cubicBezTo>
                  <a:cubicBezTo>
                    <a:pt x="34" y="62"/>
                    <a:pt x="35" y="62"/>
                    <a:pt x="35" y="62"/>
                  </a:cubicBezTo>
                  <a:close/>
                  <a:moveTo>
                    <a:pt x="59" y="62"/>
                  </a:moveTo>
                  <a:cubicBezTo>
                    <a:pt x="59" y="62"/>
                    <a:pt x="59" y="62"/>
                    <a:pt x="59" y="63"/>
                  </a:cubicBezTo>
                  <a:cubicBezTo>
                    <a:pt x="59" y="63"/>
                    <a:pt x="60" y="64"/>
                    <a:pt x="60" y="64"/>
                  </a:cubicBezTo>
                  <a:cubicBezTo>
                    <a:pt x="60" y="64"/>
                    <a:pt x="61" y="63"/>
                    <a:pt x="61" y="63"/>
                  </a:cubicBezTo>
                  <a:cubicBezTo>
                    <a:pt x="61" y="62"/>
                    <a:pt x="61" y="62"/>
                    <a:pt x="61" y="62"/>
                  </a:cubicBezTo>
                  <a:cubicBezTo>
                    <a:pt x="62" y="61"/>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59"/>
                  </a:cubicBezTo>
                  <a:cubicBezTo>
                    <a:pt x="33" y="60"/>
                    <a:pt x="33" y="60"/>
                    <a:pt x="33" y="60"/>
                  </a:cubicBezTo>
                  <a:cubicBezTo>
                    <a:pt x="33" y="60"/>
                    <a:pt x="33" y="60"/>
                    <a:pt x="33" y="60"/>
                  </a:cubicBezTo>
                  <a:close/>
                  <a:moveTo>
                    <a:pt x="42" y="57"/>
                  </a:moveTo>
                  <a:cubicBezTo>
                    <a:pt x="42" y="57"/>
                    <a:pt x="42" y="57"/>
                    <a:pt x="42" y="58"/>
                  </a:cubicBezTo>
                  <a:cubicBezTo>
                    <a:pt x="43" y="58"/>
                    <a:pt x="43" y="57"/>
                    <a:pt x="43" y="57"/>
                  </a:cubicBezTo>
                  <a:cubicBezTo>
                    <a:pt x="43" y="57"/>
                    <a:pt x="43" y="57"/>
                    <a:pt x="42" y="57"/>
                  </a:cubicBezTo>
                  <a:cubicBezTo>
                    <a:pt x="42" y="57"/>
                    <a:pt x="42" y="57"/>
                    <a:pt x="42" y="57"/>
                  </a:cubicBezTo>
                  <a:close/>
                  <a:moveTo>
                    <a:pt x="62" y="48"/>
                  </a:moveTo>
                  <a:cubicBezTo>
                    <a:pt x="62" y="49"/>
                    <a:pt x="62" y="49"/>
                    <a:pt x="62" y="49"/>
                  </a:cubicBezTo>
                  <a:cubicBezTo>
                    <a:pt x="63" y="49"/>
                    <a:pt x="63" y="49"/>
                    <a:pt x="63" y="49"/>
                  </a:cubicBezTo>
                  <a:cubicBezTo>
                    <a:pt x="63" y="48"/>
                    <a:pt x="63" y="48"/>
                    <a:pt x="62" y="48"/>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5"/>
                  </a:cubicBezTo>
                  <a:cubicBezTo>
                    <a:pt x="78" y="35"/>
                    <a:pt x="77" y="35"/>
                    <a:pt x="77" y="35"/>
                  </a:cubicBezTo>
                  <a:cubicBezTo>
                    <a:pt x="77" y="35"/>
                    <a:pt x="76" y="35"/>
                    <a:pt x="76" y="35"/>
                  </a:cubicBezTo>
                  <a:cubicBezTo>
                    <a:pt x="76" y="36"/>
                    <a:pt x="76" y="36"/>
                    <a:pt x="76" y="36"/>
                  </a:cubicBezTo>
                  <a:cubicBezTo>
                    <a:pt x="76" y="37"/>
                    <a:pt x="76"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4"/>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3"/>
                    <a:pt x="53" y="34"/>
                  </a:cubicBezTo>
                  <a:close/>
                  <a:moveTo>
                    <a:pt x="28" y="31"/>
                  </a:moveTo>
                  <a:cubicBezTo>
                    <a:pt x="27" y="31"/>
                    <a:pt x="27" y="31"/>
                    <a:pt x="27" y="32"/>
                  </a:cubicBezTo>
                  <a:cubicBezTo>
                    <a:pt x="28" y="32"/>
                    <a:pt x="29" y="32"/>
                    <a:pt x="30" y="33"/>
                  </a:cubicBezTo>
                  <a:cubicBezTo>
                    <a:pt x="30" y="32"/>
                    <a:pt x="30" y="32"/>
                    <a:pt x="29" y="31"/>
                  </a:cubicBezTo>
                  <a:cubicBezTo>
                    <a:pt x="29" y="31"/>
                    <a:pt x="28" y="31"/>
                    <a:pt x="28" y="31"/>
                  </a:cubicBezTo>
                  <a:close/>
                  <a:moveTo>
                    <a:pt x="64" y="30"/>
                  </a:moveTo>
                  <a:cubicBezTo>
                    <a:pt x="64" y="31"/>
                    <a:pt x="65" y="32"/>
                    <a:pt x="66" y="32"/>
                  </a:cubicBezTo>
                  <a:cubicBezTo>
                    <a:pt x="66" y="32"/>
                    <a:pt x="66" y="31"/>
                    <a:pt x="66" y="31"/>
                  </a:cubicBezTo>
                  <a:cubicBezTo>
                    <a:pt x="66" y="30"/>
                    <a:pt x="66" y="30"/>
                    <a:pt x="65" y="30"/>
                  </a:cubicBezTo>
                  <a:cubicBezTo>
                    <a:pt x="65" y="30"/>
                    <a:pt x="65" y="30"/>
                    <a:pt x="64" y="30"/>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7"/>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5"/>
                    <a:pt x="78" y="5"/>
                    <a:pt x="78" y="5"/>
                  </a:cubicBezTo>
                  <a:cubicBezTo>
                    <a:pt x="78" y="5"/>
                    <a:pt x="78" y="5"/>
                    <a:pt x="78" y="5"/>
                  </a:cubicBezTo>
                  <a:lnTo>
                    <a:pt x="77" y="5"/>
                  </a:lnTo>
                  <a:cubicBezTo>
                    <a:pt x="77" y="5"/>
                    <a:pt x="77" y="6"/>
                    <a:pt x="77" y="6"/>
                  </a:cubicBezTo>
                  <a:close/>
                  <a:moveTo>
                    <a:pt x="87" y="5"/>
                  </a:moveTo>
                  <a:cubicBezTo>
                    <a:pt x="87" y="5"/>
                    <a:pt x="87" y="5"/>
                    <a:pt x="87" y="5"/>
                  </a:cubicBezTo>
                  <a:cubicBezTo>
                    <a:pt x="88" y="5"/>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4"/>
                    <a:pt x="39" y="4"/>
                    <a:pt x="39" y="4"/>
                  </a:cubicBezTo>
                  <a:cubicBezTo>
                    <a:pt x="39" y="5"/>
                    <a:pt x="39" y="5"/>
                    <a:pt x="39" y="5"/>
                  </a:cubicBezTo>
                  <a:cubicBezTo>
                    <a:pt x="39" y="6"/>
                    <a:pt x="39" y="6"/>
                    <a:pt x="39" y="6"/>
                  </a:cubicBezTo>
                  <a:close/>
                  <a:moveTo>
                    <a:pt x="55" y="5"/>
                  </a:moveTo>
                  <a:cubicBezTo>
                    <a:pt x="55" y="5"/>
                    <a:pt x="55" y="4"/>
                    <a:pt x="54" y="4"/>
                  </a:cubicBezTo>
                  <a:cubicBezTo>
                    <a:pt x="54" y="4"/>
                    <a:pt x="53" y="4"/>
                    <a:pt x="53" y="5"/>
                  </a:cubicBezTo>
                  <a:cubicBezTo>
                    <a:pt x="53" y="6"/>
                    <a:pt x="54" y="6"/>
                    <a:pt x="54" y="6"/>
                  </a:cubicBezTo>
                  <a:cubicBezTo>
                    <a:pt x="55" y="6"/>
                    <a:pt x="55" y="6"/>
                    <a:pt x="55" y="5"/>
                  </a:cubicBezTo>
                  <a:close/>
                  <a:moveTo>
                    <a:pt x="98" y="5"/>
                  </a:moveTo>
                  <a:cubicBezTo>
                    <a:pt x="98" y="6"/>
                    <a:pt x="98" y="6"/>
                    <a:pt x="99" y="6"/>
                  </a:cubicBezTo>
                  <a:cubicBezTo>
                    <a:pt x="99" y="6"/>
                    <a:pt x="99" y="6"/>
                    <a:pt x="99" y="5"/>
                  </a:cubicBezTo>
                  <a:cubicBezTo>
                    <a:pt x="99" y="4"/>
                    <a:pt x="99" y="4"/>
                    <a:pt x="98" y="4"/>
                  </a:cubicBezTo>
                  <a:cubicBezTo>
                    <a:pt x="98" y="4"/>
                    <a:pt x="98" y="4"/>
                    <a:pt x="98" y="5"/>
                  </a:cubicBezTo>
                  <a:close/>
                  <a:moveTo>
                    <a:pt x="109" y="3"/>
                  </a:moveTo>
                  <a:cubicBezTo>
                    <a:pt x="109" y="3"/>
                    <a:pt x="109" y="4"/>
                    <a:pt x="109" y="4"/>
                  </a:cubicBezTo>
                  <a:cubicBezTo>
                    <a:pt x="108" y="4"/>
                    <a:pt x="108" y="5"/>
                    <a:pt x="109" y="5"/>
                  </a:cubicBezTo>
                  <a:cubicBezTo>
                    <a:pt x="109" y="6"/>
                    <a:pt x="109" y="6"/>
                    <a:pt x="110" y="6"/>
                  </a:cubicBezTo>
                  <a:cubicBezTo>
                    <a:pt x="110" y="6"/>
                    <a:pt x="110" y="5"/>
                    <a:pt x="111" y="5"/>
                  </a:cubicBezTo>
                  <a:cubicBezTo>
                    <a:pt x="111" y="5"/>
                    <a:pt x="111" y="4"/>
                    <a:pt x="110" y="4"/>
                  </a:cubicBezTo>
                  <a:cubicBezTo>
                    <a:pt x="110" y="3"/>
                    <a:pt x="110" y="3"/>
                    <a:pt x="109" y="3"/>
                  </a:cubicBezTo>
                  <a:close/>
                  <a:moveTo>
                    <a:pt x="102" y="4"/>
                  </a:moveTo>
                  <a:cubicBezTo>
                    <a:pt x="102" y="3"/>
                    <a:pt x="102" y="3"/>
                    <a:pt x="101" y="4"/>
                  </a:cubicBezTo>
                  <a:cubicBezTo>
                    <a:pt x="100" y="4"/>
                    <a:pt x="100" y="5"/>
                    <a:pt x="100" y="5"/>
                  </a:cubicBezTo>
                  <a:cubicBezTo>
                    <a:pt x="100" y="6"/>
                    <a:pt x="101" y="6"/>
                    <a:pt x="101" y="5"/>
                  </a:cubicBezTo>
                  <a:cubicBezTo>
                    <a:pt x="102" y="5"/>
                    <a:pt x="102" y="5"/>
                    <a:pt x="102" y="4"/>
                  </a:cubicBezTo>
                  <a:close/>
                  <a:moveTo>
                    <a:pt x="81" y="5"/>
                  </a:moveTo>
                  <a:cubicBezTo>
                    <a:pt x="82" y="4"/>
                    <a:pt x="82" y="4"/>
                    <a:pt x="82" y="4"/>
                  </a:cubicBezTo>
                  <a:cubicBezTo>
                    <a:pt x="81"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5"/>
                  </a:cubicBezTo>
                  <a:cubicBezTo>
                    <a:pt x="42" y="6"/>
                    <a:pt x="42" y="6"/>
                    <a:pt x="43" y="5"/>
                  </a:cubicBezTo>
                  <a:cubicBezTo>
                    <a:pt x="43" y="5"/>
                    <a:pt x="43" y="4"/>
                    <a:pt x="43" y="4"/>
                  </a:cubicBezTo>
                  <a:cubicBezTo>
                    <a:pt x="43" y="4"/>
                    <a:pt x="43" y="3"/>
                    <a:pt x="43" y="3"/>
                  </a:cubicBezTo>
                  <a:cubicBezTo>
                    <a:pt x="43" y="4"/>
                    <a:pt x="43" y="4"/>
                    <a:pt x="42" y="4"/>
                  </a:cubicBezTo>
                  <a:cubicBezTo>
                    <a:pt x="42" y="4"/>
                    <a:pt x="41" y="4"/>
                    <a:pt x="41" y="5"/>
                  </a:cubicBezTo>
                  <a:close/>
                  <a:moveTo>
                    <a:pt x="87" y="4"/>
                  </a:moveTo>
                  <a:cubicBezTo>
                    <a:pt x="87" y="4"/>
                    <a:pt x="87" y="3"/>
                    <a:pt x="87" y="3"/>
                  </a:cubicBezTo>
                  <a:cubicBezTo>
                    <a:pt x="87" y="3"/>
                    <a:pt x="86" y="3"/>
                    <a:pt x="86" y="3"/>
                  </a:cubicBezTo>
                  <a:cubicBezTo>
                    <a:pt x="86" y="3"/>
                    <a:pt x="86" y="3"/>
                    <a:pt x="86" y="3"/>
                  </a:cubicBezTo>
                  <a:cubicBezTo>
                    <a:pt x="86" y="3"/>
                    <a:pt x="86" y="3"/>
                    <a:pt x="86" y="3"/>
                  </a:cubicBezTo>
                  <a:lnTo>
                    <a:pt x="87" y="4"/>
                  </a:lnTo>
                  <a:close/>
                  <a:moveTo>
                    <a:pt x="67" y="4"/>
                  </a:moveTo>
                  <a:cubicBezTo>
                    <a:pt x="67" y="4"/>
                    <a:pt x="67" y="4"/>
                    <a:pt x="67" y="3"/>
                  </a:cubicBezTo>
                  <a:cubicBezTo>
                    <a:pt x="67" y="3"/>
                    <a:pt x="67" y="3"/>
                    <a:pt x="67" y="3"/>
                  </a:cubicBezTo>
                  <a:lnTo>
                    <a:pt x="67" y="3"/>
                  </a:lnTo>
                  <a:lnTo>
                    <a:pt x="67" y="3"/>
                  </a:lnTo>
                  <a:cubicBezTo>
                    <a:pt x="66" y="3"/>
                    <a:pt x="66" y="3"/>
                    <a:pt x="66" y="3"/>
                  </a:cubicBezTo>
                  <a:cubicBezTo>
                    <a:pt x="66" y="4"/>
                    <a:pt x="66" y="4"/>
                    <a:pt x="67" y="4"/>
                  </a:cubicBezTo>
                  <a:close/>
                  <a:moveTo>
                    <a:pt x="107" y="3"/>
                  </a:moveTo>
                  <a:cubicBezTo>
                    <a:pt x="107" y="3"/>
                    <a:pt x="107" y="3"/>
                    <a:pt x="107" y="2"/>
                  </a:cubicBezTo>
                  <a:cubicBezTo>
                    <a:pt x="107" y="2"/>
                    <a:pt x="106" y="2"/>
                    <a:pt x="106" y="2"/>
                  </a:cubicBezTo>
                  <a:cubicBezTo>
                    <a:pt x="106" y="2"/>
                    <a:pt x="105" y="2"/>
                    <a:pt x="105" y="2"/>
                  </a:cubicBezTo>
                  <a:cubicBezTo>
                    <a:pt x="105" y="3"/>
                    <a:pt x="105" y="3"/>
                    <a:pt x="105" y="4"/>
                  </a:cubicBezTo>
                  <a:cubicBezTo>
                    <a:pt x="105" y="4"/>
                    <a:pt x="106" y="4"/>
                    <a:pt x="106" y="4"/>
                  </a:cubicBezTo>
                  <a:cubicBezTo>
                    <a:pt x="107" y="4"/>
                    <a:pt x="107" y="4"/>
                    <a:pt x="107" y="3"/>
                  </a:cubicBezTo>
                  <a:close/>
                  <a:moveTo>
                    <a:pt x="113" y="2"/>
                  </a:moveTo>
                  <a:cubicBezTo>
                    <a:pt x="112" y="3"/>
                    <a:pt x="113" y="3"/>
                    <a:pt x="113" y="3"/>
                  </a:cubicBezTo>
                  <a:cubicBezTo>
                    <a:pt x="114" y="3"/>
                    <a:pt x="114" y="3"/>
                    <a:pt x="114" y="2"/>
                  </a:cubicBezTo>
                  <a:cubicBezTo>
                    <a:pt x="114" y="2"/>
                    <a:pt x="113" y="2"/>
                    <a:pt x="113" y="2"/>
                  </a:cubicBezTo>
                  <a:close/>
                  <a:moveTo>
                    <a:pt x="97" y="2"/>
                  </a:moveTo>
                  <a:lnTo>
                    <a:pt x="98" y="2"/>
                  </a:lnTo>
                  <a:lnTo>
                    <a:pt x="98" y="2"/>
                  </a:lnTo>
                  <a:cubicBezTo>
                    <a:pt x="98" y="2"/>
                    <a:pt x="98" y="1"/>
                    <a:pt x="98" y="1"/>
                  </a:cubicBezTo>
                  <a:cubicBezTo>
                    <a:pt x="98" y="1"/>
                    <a:pt x="97" y="2"/>
                    <a:pt x="97" y="2"/>
                  </a:cubicBezTo>
                  <a:close/>
                  <a:moveTo>
                    <a:pt x="67" y="2"/>
                  </a:moveTo>
                  <a:cubicBezTo>
                    <a:pt x="68" y="2"/>
                    <a:pt x="68" y="2"/>
                    <a:pt x="68" y="1"/>
                  </a:cubicBezTo>
                  <a:cubicBezTo>
                    <a:pt x="67" y="1"/>
                    <a:pt x="67" y="1"/>
                    <a:pt x="67" y="1"/>
                  </a:cubicBezTo>
                  <a:cubicBezTo>
                    <a:pt x="67" y="1"/>
                    <a:pt x="67" y="1"/>
                    <a:pt x="67" y="1"/>
                  </a:cubicBezTo>
                  <a:lnTo>
                    <a:pt x="67" y="2"/>
                  </a:lnTo>
                  <a:close/>
                  <a:moveTo>
                    <a:pt x="54" y="1"/>
                  </a:moveTo>
                  <a:cubicBezTo>
                    <a:pt x="54" y="2"/>
                    <a:pt x="55" y="2"/>
                    <a:pt x="55" y="2"/>
                  </a:cubicBezTo>
                  <a:cubicBezTo>
                    <a:pt x="56" y="2"/>
                    <a:pt x="56" y="2"/>
                    <a:pt x="55" y="1"/>
                  </a:cubicBezTo>
                  <a:cubicBezTo>
                    <a:pt x="55" y="1"/>
                    <a:pt x="55" y="1"/>
                    <a:pt x="54" y="1"/>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2"/>
                    <a:pt x="57" y="3"/>
                  </a:cubicBezTo>
                  <a:cubicBezTo>
                    <a:pt x="58" y="3"/>
                    <a:pt x="58" y="3"/>
                    <a:pt x="59" y="3"/>
                  </a:cubicBezTo>
                  <a:cubicBezTo>
                    <a:pt x="59" y="3"/>
                    <a:pt x="59" y="3"/>
                    <a:pt x="59" y="2"/>
                  </a:cubicBezTo>
                  <a:cubicBezTo>
                    <a:pt x="59" y="2"/>
                    <a:pt x="59" y="2"/>
                    <a:pt x="59" y="1"/>
                  </a:cubicBezTo>
                  <a:cubicBezTo>
                    <a:pt x="58" y="1"/>
                    <a:pt x="58" y="1"/>
                    <a:pt x="58" y="1"/>
                  </a:cubicBezTo>
                  <a:cubicBezTo>
                    <a:pt x="57" y="1"/>
                    <a:pt x="57" y="1"/>
                    <a:pt x="57" y="2"/>
                  </a:cubicBezTo>
                  <a:close/>
                  <a:moveTo>
                    <a:pt x="115" y="2"/>
                  </a:moveTo>
                  <a:cubicBezTo>
                    <a:pt x="115" y="2"/>
                    <a:pt x="115" y="2"/>
                    <a:pt x="115" y="3"/>
                  </a:cubicBezTo>
                  <a:cubicBezTo>
                    <a:pt x="116" y="3"/>
                    <a:pt x="116" y="3"/>
                    <a:pt x="116" y="4"/>
                  </a:cubicBezTo>
                  <a:cubicBezTo>
                    <a:pt x="116" y="4"/>
                    <a:pt x="116" y="4"/>
                    <a:pt x="116" y="5"/>
                  </a:cubicBezTo>
                  <a:cubicBezTo>
                    <a:pt x="116" y="5"/>
                    <a:pt x="116" y="5"/>
                    <a:pt x="116" y="5"/>
                  </a:cubicBezTo>
                  <a:cubicBezTo>
                    <a:pt x="116" y="6"/>
                    <a:pt x="117" y="6"/>
                    <a:pt x="117" y="6"/>
                  </a:cubicBezTo>
                  <a:cubicBezTo>
                    <a:pt x="118" y="6"/>
                    <a:pt x="118" y="6"/>
                    <a:pt x="119" y="6"/>
                  </a:cubicBezTo>
                  <a:cubicBezTo>
                    <a:pt x="119" y="5"/>
                    <a:pt x="119" y="5"/>
                    <a:pt x="119" y="4"/>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0"/>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1"/>
                    <a:pt x="45" y="2"/>
                  </a:cubicBezTo>
                  <a:cubicBezTo>
                    <a:pt x="46" y="2"/>
                    <a:pt x="46" y="3"/>
                    <a:pt x="46" y="3"/>
                  </a:cubicBezTo>
                  <a:cubicBezTo>
                    <a:pt x="46" y="4"/>
                    <a:pt x="47" y="4"/>
                    <a:pt x="47" y="5"/>
                  </a:cubicBezTo>
                  <a:cubicBezTo>
                    <a:pt x="48" y="5"/>
                    <a:pt x="48" y="5"/>
                    <a:pt x="48" y="4"/>
                  </a:cubicBezTo>
                  <a:cubicBezTo>
                    <a:pt x="48" y="4"/>
                    <a:pt x="49" y="4"/>
                    <a:pt x="49" y="4"/>
                  </a:cubicBezTo>
                  <a:cubicBezTo>
                    <a:pt x="50" y="4"/>
                    <a:pt x="50" y="4"/>
                    <a:pt x="50" y="3"/>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1"/>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2"/>
                  </a:cubicBezTo>
                  <a:cubicBezTo>
                    <a:pt x="75" y="2"/>
                    <a:pt x="75" y="1"/>
                    <a:pt x="74" y="1"/>
                  </a:cubicBezTo>
                  <a:cubicBezTo>
                    <a:pt x="73" y="0"/>
                    <a:pt x="72" y="0"/>
                    <a:pt x="72" y="0"/>
                  </a:cubicBezTo>
                  <a:cubicBezTo>
                    <a:pt x="71" y="0"/>
                    <a:pt x="70" y="1"/>
                    <a:pt x="71" y="2"/>
                  </a:cubicBezTo>
                  <a:close/>
                  <a:moveTo>
                    <a:pt x="51" y="162"/>
                  </a:moveTo>
                  <a:cubicBezTo>
                    <a:pt x="52" y="162"/>
                    <a:pt x="52" y="162"/>
                    <a:pt x="52" y="162"/>
                  </a:cubicBezTo>
                  <a:cubicBezTo>
                    <a:pt x="52" y="162"/>
                    <a:pt x="52" y="161"/>
                    <a:pt x="51" y="161"/>
                  </a:cubicBezTo>
                  <a:cubicBezTo>
                    <a:pt x="51" y="161"/>
                    <a:pt x="51" y="161"/>
                    <a:pt x="51" y="161"/>
                  </a:cubicBezTo>
                  <a:cubicBezTo>
                    <a:pt x="51" y="161"/>
                    <a:pt x="51" y="161"/>
                    <a:pt x="50" y="160"/>
                  </a:cubicBezTo>
                  <a:cubicBezTo>
                    <a:pt x="50" y="160"/>
                    <a:pt x="50" y="160"/>
                    <a:pt x="49" y="160"/>
                  </a:cubicBezTo>
                  <a:cubicBezTo>
                    <a:pt x="49" y="159"/>
                    <a:pt x="49" y="159"/>
                    <a:pt x="49" y="158"/>
                  </a:cubicBezTo>
                  <a:cubicBezTo>
                    <a:pt x="49" y="157"/>
                    <a:pt x="48" y="157"/>
                    <a:pt x="47" y="157"/>
                  </a:cubicBezTo>
                  <a:lnTo>
                    <a:pt x="46" y="155"/>
                  </a:lnTo>
                  <a:cubicBezTo>
                    <a:pt x="46" y="155"/>
                    <a:pt x="46" y="155"/>
                    <a:pt x="46" y="155"/>
                  </a:cubicBezTo>
                  <a:cubicBezTo>
                    <a:pt x="45" y="155"/>
                    <a:pt x="45" y="155"/>
                    <a:pt x="45" y="155"/>
                  </a:cubicBezTo>
                  <a:cubicBezTo>
                    <a:pt x="45" y="155"/>
                    <a:pt x="44" y="155"/>
                    <a:pt x="44" y="154"/>
                  </a:cubicBezTo>
                  <a:cubicBezTo>
                    <a:pt x="44" y="154"/>
                    <a:pt x="43" y="153"/>
                    <a:pt x="43" y="153"/>
                  </a:cubicBezTo>
                  <a:cubicBezTo>
                    <a:pt x="43" y="153"/>
                    <a:pt x="42" y="153"/>
                    <a:pt x="42" y="153"/>
                  </a:cubicBezTo>
                  <a:cubicBezTo>
                    <a:pt x="42" y="153"/>
                    <a:pt x="42" y="154"/>
                    <a:pt x="41" y="154"/>
                  </a:cubicBezTo>
                  <a:cubicBezTo>
                    <a:pt x="41" y="154"/>
                    <a:pt x="41" y="153"/>
                    <a:pt x="41" y="153"/>
                  </a:cubicBezTo>
                  <a:cubicBezTo>
                    <a:pt x="42" y="153"/>
                    <a:pt x="42" y="153"/>
                    <a:pt x="41" y="153"/>
                  </a:cubicBezTo>
                  <a:cubicBezTo>
                    <a:pt x="41" y="152"/>
                    <a:pt x="41" y="152"/>
                    <a:pt x="41" y="152"/>
                  </a:cubicBezTo>
                  <a:cubicBezTo>
                    <a:pt x="41" y="152"/>
                    <a:pt x="41" y="152"/>
                    <a:pt x="41" y="151"/>
                  </a:cubicBezTo>
                  <a:cubicBezTo>
                    <a:pt x="42" y="151"/>
                    <a:pt x="42" y="151"/>
                    <a:pt x="43" y="151"/>
                  </a:cubicBezTo>
                  <a:cubicBezTo>
                    <a:pt x="43" y="151"/>
                    <a:pt x="43" y="152"/>
                    <a:pt x="43" y="152"/>
                  </a:cubicBezTo>
                  <a:cubicBezTo>
                    <a:pt x="43" y="152"/>
                    <a:pt x="43" y="153"/>
                    <a:pt x="43" y="153"/>
                  </a:cubicBezTo>
                  <a:cubicBezTo>
                    <a:pt x="44" y="153"/>
                    <a:pt x="44" y="153"/>
                    <a:pt x="44" y="153"/>
                  </a:cubicBezTo>
                  <a:cubicBezTo>
                    <a:pt x="45" y="153"/>
                    <a:pt x="45" y="153"/>
                    <a:pt x="45" y="153"/>
                  </a:cubicBezTo>
                  <a:cubicBezTo>
                    <a:pt x="46" y="153"/>
                    <a:pt x="46" y="153"/>
                    <a:pt x="46" y="153"/>
                  </a:cubicBezTo>
                  <a:cubicBezTo>
                    <a:pt x="46" y="153"/>
                    <a:pt x="46" y="153"/>
                    <a:pt x="46" y="153"/>
                  </a:cubicBezTo>
                  <a:cubicBezTo>
                    <a:pt x="46" y="153"/>
                    <a:pt x="46" y="153"/>
                    <a:pt x="47" y="154"/>
                  </a:cubicBezTo>
                  <a:cubicBezTo>
                    <a:pt x="47" y="154"/>
                    <a:pt x="47" y="154"/>
                    <a:pt x="47" y="155"/>
                  </a:cubicBezTo>
                  <a:cubicBezTo>
                    <a:pt x="47" y="155"/>
                    <a:pt x="48" y="155"/>
                    <a:pt x="48" y="155"/>
                  </a:cubicBezTo>
                  <a:cubicBezTo>
                    <a:pt x="48" y="155"/>
                    <a:pt x="48" y="156"/>
                    <a:pt x="49" y="156"/>
                  </a:cubicBezTo>
                  <a:cubicBezTo>
                    <a:pt x="49" y="156"/>
                    <a:pt x="49" y="156"/>
                    <a:pt x="49" y="157"/>
                  </a:cubicBezTo>
                  <a:cubicBezTo>
                    <a:pt x="50" y="157"/>
                    <a:pt x="50" y="157"/>
                    <a:pt x="51" y="157"/>
                  </a:cubicBezTo>
                  <a:cubicBezTo>
                    <a:pt x="51" y="156"/>
                    <a:pt x="51" y="155"/>
                    <a:pt x="50" y="155"/>
                  </a:cubicBezTo>
                  <a:cubicBezTo>
                    <a:pt x="50" y="154"/>
                    <a:pt x="49" y="154"/>
                    <a:pt x="49" y="153"/>
                  </a:cubicBezTo>
                  <a:cubicBezTo>
                    <a:pt x="50" y="153"/>
                    <a:pt x="50" y="153"/>
                    <a:pt x="50" y="154"/>
                  </a:cubicBezTo>
                  <a:cubicBezTo>
                    <a:pt x="51" y="154"/>
                    <a:pt x="51" y="154"/>
                    <a:pt x="51" y="154"/>
                  </a:cubicBezTo>
                  <a:cubicBezTo>
                    <a:pt x="52" y="153"/>
                    <a:pt x="53" y="154"/>
                    <a:pt x="53" y="154"/>
                  </a:cubicBezTo>
                  <a:cubicBezTo>
                    <a:pt x="53" y="155"/>
                    <a:pt x="53" y="155"/>
                    <a:pt x="53" y="155"/>
                  </a:cubicBezTo>
                  <a:cubicBezTo>
                    <a:pt x="52" y="155"/>
                    <a:pt x="52" y="155"/>
                    <a:pt x="52" y="155"/>
                  </a:cubicBezTo>
                  <a:cubicBezTo>
                    <a:pt x="52" y="156"/>
                    <a:pt x="52" y="156"/>
                    <a:pt x="52" y="156"/>
                  </a:cubicBezTo>
                  <a:cubicBezTo>
                    <a:pt x="52" y="156"/>
                    <a:pt x="53" y="157"/>
                    <a:pt x="53" y="157"/>
                  </a:cubicBezTo>
                  <a:cubicBezTo>
                    <a:pt x="53" y="157"/>
                    <a:pt x="53" y="157"/>
                    <a:pt x="53" y="157"/>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8"/>
                    <a:pt x="55" y="158"/>
                    <a:pt x="55" y="158"/>
                  </a:cubicBezTo>
                  <a:cubicBezTo>
                    <a:pt x="55" y="158"/>
                    <a:pt x="54" y="158"/>
                    <a:pt x="54" y="158"/>
                  </a:cubicBezTo>
                  <a:cubicBezTo>
                    <a:pt x="53"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7"/>
                    <a:pt x="55" y="158"/>
                  </a:cubicBezTo>
                  <a:cubicBezTo>
                    <a:pt x="56" y="158"/>
                    <a:pt x="56" y="158"/>
                    <a:pt x="56" y="158"/>
                  </a:cubicBezTo>
                  <a:cubicBezTo>
                    <a:pt x="56" y="157"/>
                    <a:pt x="57" y="157"/>
                    <a:pt x="57" y="157"/>
                  </a:cubicBezTo>
                  <a:cubicBezTo>
                    <a:pt x="58" y="158"/>
                    <a:pt x="58" y="158"/>
                    <a:pt x="58" y="158"/>
                  </a:cubicBezTo>
                  <a:cubicBezTo>
                    <a:pt x="58" y="158"/>
                    <a:pt x="58" y="158"/>
                    <a:pt x="59" y="158"/>
                  </a:cubicBezTo>
                  <a:cubicBezTo>
                    <a:pt x="59" y="158"/>
                    <a:pt x="59" y="158"/>
                    <a:pt x="59" y="157"/>
                  </a:cubicBezTo>
                  <a:cubicBezTo>
                    <a:pt x="59" y="156"/>
                    <a:pt x="59" y="156"/>
                    <a:pt x="59" y="156"/>
                  </a:cubicBezTo>
                  <a:cubicBezTo>
                    <a:pt x="59" y="156"/>
                    <a:pt x="59" y="156"/>
                    <a:pt x="59" y="156"/>
                  </a:cubicBezTo>
                  <a:cubicBezTo>
                    <a:pt x="58" y="156"/>
                    <a:pt x="58" y="156"/>
                    <a:pt x="58" y="156"/>
                  </a:cubicBezTo>
                  <a:cubicBezTo>
                    <a:pt x="57" y="157"/>
                    <a:pt x="56" y="156"/>
                    <a:pt x="56" y="156"/>
                  </a:cubicBezTo>
                  <a:cubicBezTo>
                    <a:pt x="56" y="155"/>
                    <a:pt x="57" y="155"/>
                    <a:pt x="57" y="155"/>
                  </a:cubicBezTo>
                  <a:cubicBezTo>
                    <a:pt x="57" y="155"/>
                    <a:pt x="58" y="155"/>
                    <a:pt x="58" y="155"/>
                  </a:cubicBezTo>
                  <a:cubicBezTo>
                    <a:pt x="58" y="155"/>
                    <a:pt x="58" y="154"/>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8"/>
                    <a:pt x="57" y="148"/>
                    <a:pt x="57" y="147"/>
                  </a:cubicBezTo>
                  <a:cubicBezTo>
                    <a:pt x="57" y="147"/>
                    <a:pt x="58" y="146"/>
                    <a:pt x="57" y="145"/>
                  </a:cubicBezTo>
                  <a:cubicBezTo>
                    <a:pt x="57" y="145"/>
                    <a:pt x="57" y="145"/>
                    <a:pt x="57" y="145"/>
                  </a:cubicBezTo>
                  <a:cubicBezTo>
                    <a:pt x="57" y="144"/>
                    <a:pt x="57" y="144"/>
                    <a:pt x="57" y="144"/>
                  </a:cubicBezTo>
                  <a:cubicBezTo>
                    <a:pt x="57" y="144"/>
                    <a:pt x="57" y="144"/>
                    <a:pt x="57" y="143"/>
                  </a:cubicBezTo>
                  <a:cubicBezTo>
                    <a:pt x="57" y="143"/>
                    <a:pt x="56" y="143"/>
                    <a:pt x="56" y="143"/>
                  </a:cubicBezTo>
                  <a:cubicBezTo>
                    <a:pt x="56" y="142"/>
                    <a:pt x="56" y="142"/>
                    <a:pt x="56" y="142"/>
                  </a:cubicBezTo>
                  <a:lnTo>
                    <a:pt x="55" y="142"/>
                  </a:lnTo>
                  <a:cubicBezTo>
                    <a:pt x="54" y="142"/>
                    <a:pt x="54" y="142"/>
                    <a:pt x="53" y="142"/>
                  </a:cubicBezTo>
                  <a:cubicBezTo>
                    <a:pt x="53" y="141"/>
                    <a:pt x="53" y="142"/>
                    <a:pt x="52" y="142"/>
                  </a:cubicBezTo>
                  <a:cubicBezTo>
                    <a:pt x="52" y="142"/>
                    <a:pt x="53" y="143"/>
                    <a:pt x="53" y="142"/>
                  </a:cubicBezTo>
                  <a:cubicBezTo>
                    <a:pt x="54" y="142"/>
                    <a:pt x="54" y="142"/>
                    <a:pt x="55" y="143"/>
                  </a:cubicBezTo>
                  <a:cubicBezTo>
                    <a:pt x="54" y="143"/>
                    <a:pt x="54" y="144"/>
                    <a:pt x="54" y="145"/>
                  </a:cubicBezTo>
                  <a:cubicBezTo>
                    <a:pt x="54" y="145"/>
                    <a:pt x="53" y="146"/>
                    <a:pt x="52" y="146"/>
                  </a:cubicBezTo>
                  <a:cubicBezTo>
                    <a:pt x="52" y="146"/>
                    <a:pt x="52" y="147"/>
                    <a:pt x="51" y="147"/>
                  </a:cubicBezTo>
                  <a:cubicBezTo>
                    <a:pt x="51" y="147"/>
                    <a:pt x="50" y="147"/>
                    <a:pt x="50" y="146"/>
                  </a:cubicBezTo>
                  <a:cubicBezTo>
                    <a:pt x="50" y="146"/>
                    <a:pt x="50" y="145"/>
                    <a:pt x="51" y="145"/>
                  </a:cubicBezTo>
                  <a:cubicBezTo>
                    <a:pt x="51" y="145"/>
                    <a:pt x="52" y="145"/>
                    <a:pt x="52" y="145"/>
                  </a:cubicBezTo>
                  <a:cubicBezTo>
                    <a:pt x="52" y="144"/>
                    <a:pt x="52" y="144"/>
                    <a:pt x="52" y="144"/>
                  </a:cubicBezTo>
                  <a:cubicBezTo>
                    <a:pt x="52" y="144"/>
                    <a:pt x="52" y="143"/>
                    <a:pt x="51" y="143"/>
                  </a:cubicBezTo>
                  <a:cubicBezTo>
                    <a:pt x="51" y="143"/>
                    <a:pt x="52" y="143"/>
                    <a:pt x="52" y="142"/>
                  </a:cubicBezTo>
                  <a:cubicBezTo>
                    <a:pt x="52" y="142"/>
                    <a:pt x="52" y="142"/>
                    <a:pt x="52" y="142"/>
                  </a:cubicBezTo>
                  <a:lnTo>
                    <a:pt x="52" y="142"/>
                  </a:lnTo>
                  <a:cubicBezTo>
                    <a:pt x="51" y="141"/>
                    <a:pt x="51" y="142"/>
                    <a:pt x="51" y="142"/>
                  </a:cubicBezTo>
                  <a:cubicBezTo>
                    <a:pt x="51" y="142"/>
                    <a:pt x="51" y="142"/>
                    <a:pt x="50" y="142"/>
                  </a:cubicBezTo>
                  <a:cubicBezTo>
                    <a:pt x="50" y="142"/>
                    <a:pt x="50" y="142"/>
                    <a:pt x="49" y="141"/>
                  </a:cubicBezTo>
                  <a:cubicBezTo>
                    <a:pt x="49" y="141"/>
                    <a:pt x="50" y="141"/>
                    <a:pt x="50" y="141"/>
                  </a:cubicBezTo>
                  <a:cubicBezTo>
                    <a:pt x="50" y="141"/>
                    <a:pt x="50" y="141"/>
                    <a:pt x="50" y="140"/>
                  </a:cubicBezTo>
                  <a:cubicBezTo>
                    <a:pt x="51" y="140"/>
                    <a:pt x="51" y="140"/>
                    <a:pt x="51" y="140"/>
                  </a:cubicBezTo>
                  <a:cubicBezTo>
                    <a:pt x="51" y="139"/>
                    <a:pt x="51" y="139"/>
                    <a:pt x="51" y="139"/>
                  </a:cubicBezTo>
                  <a:cubicBezTo>
                    <a:pt x="51" y="139"/>
                    <a:pt x="52" y="139"/>
                    <a:pt x="52" y="139"/>
                  </a:cubicBezTo>
                  <a:cubicBezTo>
                    <a:pt x="52" y="139"/>
                    <a:pt x="52" y="139"/>
                    <a:pt x="52" y="139"/>
                  </a:cubicBezTo>
                  <a:cubicBezTo>
                    <a:pt x="53" y="139"/>
                    <a:pt x="53" y="138"/>
                    <a:pt x="53" y="137"/>
                  </a:cubicBezTo>
                  <a:cubicBezTo>
                    <a:pt x="52" y="137"/>
                    <a:pt x="52" y="137"/>
                    <a:pt x="51" y="137"/>
                  </a:cubicBezTo>
                  <a:cubicBezTo>
                    <a:pt x="51" y="138"/>
                    <a:pt x="51" y="138"/>
                    <a:pt x="50" y="139"/>
                  </a:cubicBezTo>
                  <a:cubicBezTo>
                    <a:pt x="50" y="139"/>
                    <a:pt x="50" y="139"/>
                    <a:pt x="49" y="138"/>
                  </a:cubicBezTo>
                  <a:cubicBezTo>
                    <a:pt x="49" y="138"/>
                    <a:pt x="49" y="137"/>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0"/>
                    <a:pt x="48" y="141"/>
                    <a:pt x="48" y="141"/>
                  </a:cubicBezTo>
                  <a:cubicBezTo>
                    <a:pt x="47" y="142"/>
                    <a:pt x="47" y="142"/>
                    <a:pt x="46" y="142"/>
                  </a:cubicBezTo>
                  <a:cubicBezTo>
                    <a:pt x="46" y="142"/>
                    <a:pt x="46" y="142"/>
                    <a:pt x="46" y="142"/>
                  </a:cubicBezTo>
                  <a:cubicBezTo>
                    <a:pt x="46" y="142"/>
                    <a:pt x="45" y="141"/>
                    <a:pt x="45" y="141"/>
                  </a:cubicBezTo>
                  <a:cubicBezTo>
                    <a:pt x="44" y="141"/>
                    <a:pt x="44" y="142"/>
                    <a:pt x="43" y="142"/>
                  </a:cubicBezTo>
                  <a:cubicBezTo>
                    <a:pt x="44" y="143"/>
                    <a:pt x="44" y="143"/>
                    <a:pt x="44" y="143"/>
                  </a:cubicBezTo>
                  <a:cubicBezTo>
                    <a:pt x="44" y="143"/>
                    <a:pt x="44" y="143"/>
                    <a:pt x="45" y="143"/>
                  </a:cubicBezTo>
                  <a:cubicBezTo>
                    <a:pt x="45" y="143"/>
                    <a:pt x="45" y="144"/>
                    <a:pt x="45" y="144"/>
                  </a:cubicBezTo>
                  <a:cubicBezTo>
                    <a:pt x="45" y="145"/>
                    <a:pt x="44" y="145"/>
                    <a:pt x="44" y="145"/>
                  </a:cubicBezTo>
                  <a:cubicBezTo>
                    <a:pt x="44" y="145"/>
                    <a:pt x="44" y="145"/>
                    <a:pt x="43" y="145"/>
                  </a:cubicBezTo>
                  <a:cubicBezTo>
                    <a:pt x="43" y="145"/>
                    <a:pt x="43" y="145"/>
                    <a:pt x="42" y="145"/>
                  </a:cubicBezTo>
                  <a:cubicBezTo>
                    <a:pt x="42" y="146"/>
                    <a:pt x="42" y="146"/>
                    <a:pt x="42" y="147"/>
                  </a:cubicBezTo>
                  <a:cubicBezTo>
                    <a:pt x="43" y="147"/>
                    <a:pt x="43" y="147"/>
                    <a:pt x="44" y="147"/>
                  </a:cubicBezTo>
                  <a:cubicBezTo>
                    <a:pt x="44" y="147"/>
                    <a:pt x="44" y="148"/>
                    <a:pt x="45" y="148"/>
                  </a:cubicBezTo>
                  <a:cubicBezTo>
                    <a:pt x="45" y="148"/>
                    <a:pt x="45" y="148"/>
                    <a:pt x="46" y="148"/>
                  </a:cubicBezTo>
                  <a:cubicBezTo>
                    <a:pt x="46" y="149"/>
                    <a:pt x="46" y="149"/>
                    <a:pt x="46" y="149"/>
                  </a:cubicBezTo>
                  <a:cubicBezTo>
                    <a:pt x="46" y="149"/>
                    <a:pt x="46" y="150"/>
                    <a:pt x="46" y="150"/>
                  </a:cubicBezTo>
                  <a:cubicBezTo>
                    <a:pt x="47" y="150"/>
                    <a:pt x="47" y="150"/>
                    <a:pt x="47" y="150"/>
                  </a:cubicBezTo>
                  <a:cubicBezTo>
                    <a:pt x="47" y="150"/>
                    <a:pt x="47" y="151"/>
                    <a:pt x="46" y="151"/>
                  </a:cubicBezTo>
                  <a:cubicBezTo>
                    <a:pt x="46" y="151"/>
                    <a:pt x="46" y="151"/>
                    <a:pt x="46" y="151"/>
                  </a:cubicBezTo>
                  <a:cubicBezTo>
                    <a:pt x="45" y="151"/>
                    <a:pt x="45" y="151"/>
                    <a:pt x="45" y="151"/>
                  </a:cubicBezTo>
                  <a:cubicBezTo>
                    <a:pt x="45" y="150"/>
                    <a:pt x="44" y="150"/>
                    <a:pt x="44" y="150"/>
                  </a:cubicBezTo>
                  <a:cubicBezTo>
                    <a:pt x="44" y="150"/>
                    <a:pt x="43" y="149"/>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5"/>
                    <a:pt x="40" y="146"/>
                  </a:cubicBezTo>
                  <a:cubicBezTo>
                    <a:pt x="40" y="146"/>
                    <a:pt x="40" y="146"/>
                    <a:pt x="40" y="146"/>
                  </a:cubicBezTo>
                  <a:cubicBezTo>
                    <a:pt x="39" y="147"/>
                    <a:pt x="39" y="147"/>
                    <a:pt x="39" y="147"/>
                  </a:cubicBezTo>
                  <a:cubicBezTo>
                    <a:pt x="39" y="147"/>
                    <a:pt x="39" y="147"/>
                    <a:pt x="38" y="147"/>
                  </a:cubicBezTo>
                  <a:cubicBezTo>
                    <a:pt x="38" y="147"/>
                    <a:pt x="38" y="147"/>
                    <a:pt x="38" y="147"/>
                  </a:cubicBezTo>
                  <a:cubicBezTo>
                    <a:pt x="37" y="147"/>
                    <a:pt x="38" y="146"/>
                    <a:pt x="38" y="146"/>
                  </a:cubicBezTo>
                  <a:cubicBezTo>
                    <a:pt x="38" y="146"/>
                    <a:pt x="38" y="145"/>
                    <a:pt x="38" y="145"/>
                  </a:cubicBezTo>
                  <a:lnTo>
                    <a:pt x="40" y="145"/>
                  </a:lnTo>
                  <a:cubicBezTo>
                    <a:pt x="40" y="145"/>
                    <a:pt x="40" y="144"/>
                    <a:pt x="40" y="144"/>
                  </a:cubicBezTo>
                  <a:cubicBezTo>
                    <a:pt x="40" y="143"/>
                    <a:pt x="40" y="143"/>
                    <a:pt x="40" y="143"/>
                  </a:cubicBezTo>
                  <a:cubicBezTo>
                    <a:pt x="41" y="143"/>
                    <a:pt x="41" y="143"/>
                    <a:pt x="41" y="144"/>
                  </a:cubicBezTo>
                  <a:cubicBezTo>
                    <a:pt x="41" y="144"/>
                    <a:pt x="41" y="145"/>
                    <a:pt x="41" y="145"/>
                  </a:cubicBezTo>
                  <a:cubicBezTo>
                    <a:pt x="42" y="145"/>
                    <a:pt x="42" y="145"/>
                    <a:pt x="42" y="144"/>
                  </a:cubicBezTo>
                  <a:cubicBezTo>
                    <a:pt x="42" y="144"/>
                    <a:pt x="42" y="144"/>
                    <a:pt x="42" y="143"/>
                  </a:cubicBezTo>
                  <a:cubicBezTo>
                    <a:pt x="42" y="143"/>
                    <a:pt x="41" y="143"/>
                    <a:pt x="41" y="142"/>
                  </a:cubicBezTo>
                  <a:cubicBezTo>
                    <a:pt x="41" y="142"/>
                    <a:pt x="41" y="142"/>
                    <a:pt x="41" y="141"/>
                  </a:cubicBezTo>
                  <a:cubicBezTo>
                    <a:pt x="41" y="141"/>
                    <a:pt x="40" y="140"/>
                    <a:pt x="40" y="139"/>
                  </a:cubicBezTo>
                  <a:cubicBezTo>
                    <a:pt x="40" y="139"/>
                    <a:pt x="40" y="138"/>
                    <a:pt x="40" y="138"/>
                  </a:cubicBezTo>
                  <a:cubicBezTo>
                    <a:pt x="41" y="137"/>
                    <a:pt x="41" y="137"/>
                    <a:pt x="41" y="137"/>
                  </a:cubicBezTo>
                  <a:cubicBezTo>
                    <a:pt x="41" y="138"/>
                    <a:pt x="41" y="138"/>
                    <a:pt x="41" y="138"/>
                  </a:cubicBezTo>
                  <a:cubicBezTo>
                    <a:pt x="42" y="138"/>
                    <a:pt x="42" y="137"/>
                    <a:pt x="42" y="137"/>
                  </a:cubicBezTo>
                  <a:cubicBezTo>
                    <a:pt x="42" y="137"/>
                    <a:pt x="42" y="137"/>
                    <a:pt x="43" y="137"/>
                  </a:cubicBezTo>
                  <a:cubicBezTo>
                    <a:pt x="43" y="137"/>
                    <a:pt x="44" y="137"/>
                    <a:pt x="44" y="137"/>
                  </a:cubicBezTo>
                  <a:cubicBezTo>
                    <a:pt x="44" y="137"/>
                    <a:pt x="45" y="137"/>
                    <a:pt x="45" y="137"/>
                  </a:cubicBezTo>
                  <a:cubicBezTo>
                    <a:pt x="45" y="136"/>
                    <a:pt x="45" y="136"/>
                    <a:pt x="45" y="136"/>
                  </a:cubicBezTo>
                  <a:cubicBezTo>
                    <a:pt x="45" y="135"/>
                    <a:pt x="45" y="135"/>
                    <a:pt x="45" y="134"/>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29"/>
                    <a:pt x="45" y="129"/>
                    <a:pt x="45" y="129"/>
                  </a:cubicBezTo>
                  <a:cubicBezTo>
                    <a:pt x="44" y="130"/>
                    <a:pt x="44" y="129"/>
                    <a:pt x="44" y="129"/>
                  </a:cubicBezTo>
                  <a:cubicBezTo>
                    <a:pt x="44" y="129"/>
                    <a:pt x="44" y="128"/>
                    <a:pt x="45" y="128"/>
                  </a:cubicBezTo>
                  <a:cubicBezTo>
                    <a:pt x="45" y="128"/>
                    <a:pt x="45" y="128"/>
                    <a:pt x="45" y="128"/>
                  </a:cubicBezTo>
                  <a:cubicBezTo>
                    <a:pt x="46" y="127"/>
                    <a:pt x="46" y="127"/>
                    <a:pt x="45" y="126"/>
                  </a:cubicBezTo>
                  <a:cubicBezTo>
                    <a:pt x="45" y="125"/>
                    <a:pt x="44" y="125"/>
                    <a:pt x="44" y="125"/>
                  </a:cubicBezTo>
                  <a:cubicBezTo>
                    <a:pt x="43" y="125"/>
                    <a:pt x="43" y="125"/>
                    <a:pt x="43" y="126"/>
                  </a:cubicBezTo>
                  <a:cubicBezTo>
                    <a:pt x="43" y="126"/>
                    <a:pt x="42" y="126"/>
                    <a:pt x="42" y="126"/>
                  </a:cubicBezTo>
                  <a:cubicBezTo>
                    <a:pt x="42" y="126"/>
                    <a:pt x="42" y="127"/>
                    <a:pt x="41" y="127"/>
                  </a:cubicBezTo>
                  <a:cubicBezTo>
                    <a:pt x="41" y="127"/>
                    <a:pt x="41" y="127"/>
                    <a:pt x="41" y="127"/>
                  </a:cubicBezTo>
                  <a:cubicBezTo>
                    <a:pt x="41" y="128"/>
                    <a:pt x="41" y="128"/>
                    <a:pt x="41" y="128"/>
                  </a:cubicBezTo>
                  <a:cubicBezTo>
                    <a:pt x="41" y="129"/>
                    <a:pt x="41" y="129"/>
                    <a:pt x="41" y="129"/>
                  </a:cubicBezTo>
                  <a:cubicBezTo>
                    <a:pt x="41" y="130"/>
                    <a:pt x="41" y="130"/>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0"/>
                    <a:pt x="34" y="130"/>
                    <a:pt x="33" y="130"/>
                  </a:cubicBezTo>
                  <a:cubicBezTo>
                    <a:pt x="33" y="131"/>
                    <a:pt x="33" y="130"/>
                    <a:pt x="33" y="130"/>
                  </a:cubicBezTo>
                  <a:cubicBezTo>
                    <a:pt x="33" y="130"/>
                    <a:pt x="33" y="129"/>
                    <a:pt x="33" y="129"/>
                  </a:cubicBezTo>
                  <a:cubicBezTo>
                    <a:pt x="34" y="129"/>
                    <a:pt x="34" y="129"/>
                    <a:pt x="34" y="129"/>
                  </a:cubicBezTo>
                  <a:cubicBezTo>
                    <a:pt x="34" y="128"/>
                    <a:pt x="34" y="128"/>
                    <a:pt x="34" y="127"/>
                  </a:cubicBezTo>
                  <a:cubicBezTo>
                    <a:pt x="34" y="127"/>
                    <a:pt x="33" y="126"/>
                    <a:pt x="32" y="126"/>
                  </a:cubicBezTo>
                  <a:cubicBezTo>
                    <a:pt x="32" y="126"/>
                    <a:pt x="32" y="125"/>
                    <a:pt x="32" y="125"/>
                  </a:cubicBezTo>
                  <a:cubicBezTo>
                    <a:pt x="33" y="125"/>
                    <a:pt x="33" y="124"/>
                    <a:pt x="33" y="124"/>
                  </a:cubicBezTo>
                  <a:cubicBezTo>
                    <a:pt x="33" y="124"/>
                    <a:pt x="33" y="123"/>
                    <a:pt x="32" y="123"/>
                  </a:cubicBezTo>
                  <a:cubicBezTo>
                    <a:pt x="32" y="123"/>
                    <a:pt x="32" y="122"/>
                    <a:pt x="33" y="122"/>
                  </a:cubicBezTo>
                  <a:lnTo>
                    <a:pt x="32" y="121"/>
                  </a:lnTo>
                  <a:cubicBezTo>
                    <a:pt x="32" y="119"/>
                    <a:pt x="32" y="118"/>
                    <a:pt x="32" y="116"/>
                  </a:cubicBezTo>
                  <a:cubicBezTo>
                    <a:pt x="32" y="115"/>
                    <a:pt x="32" y="113"/>
                    <a:pt x="32" y="112"/>
                  </a:cubicBezTo>
                  <a:lnTo>
                    <a:pt x="32" y="102"/>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2"/>
                  </a:lnTo>
                  <a:cubicBezTo>
                    <a:pt x="33" y="82"/>
                    <a:pt x="34" y="82"/>
                    <a:pt x="35" y="82"/>
                  </a:cubicBezTo>
                  <a:cubicBezTo>
                    <a:pt x="35" y="82"/>
                    <a:pt x="35" y="82"/>
                    <a:pt x="35" y="82"/>
                  </a:cubicBezTo>
                  <a:cubicBezTo>
                    <a:pt x="35" y="82"/>
                    <a:pt x="35" y="82"/>
                    <a:pt x="35" y="82"/>
                  </a:cubicBezTo>
                  <a:cubicBezTo>
                    <a:pt x="35" y="83"/>
                    <a:pt x="35" y="83"/>
                    <a:pt x="35" y="83"/>
                  </a:cubicBezTo>
                  <a:cubicBezTo>
                    <a:pt x="35" y="83"/>
                    <a:pt x="34" y="83"/>
                    <a:pt x="34" y="83"/>
                  </a:cubicBezTo>
                  <a:cubicBezTo>
                    <a:pt x="34" y="84"/>
                    <a:pt x="33" y="84"/>
                    <a:pt x="33" y="84"/>
                  </a:cubicBezTo>
                  <a:cubicBezTo>
                    <a:pt x="33" y="84"/>
                    <a:pt x="33" y="84"/>
                    <a:pt x="33" y="85"/>
                  </a:cubicBezTo>
                  <a:cubicBezTo>
                    <a:pt x="33" y="86"/>
                    <a:pt x="33" y="86"/>
                    <a:pt x="34" y="86"/>
                  </a:cubicBezTo>
                  <a:cubicBezTo>
                    <a:pt x="34" y="86"/>
                    <a:pt x="35" y="86"/>
                    <a:pt x="35" y="86"/>
                  </a:cubicBezTo>
                  <a:cubicBezTo>
                    <a:pt x="35" y="87"/>
                    <a:pt x="36" y="87"/>
                    <a:pt x="36" y="88"/>
                  </a:cubicBezTo>
                  <a:cubicBezTo>
                    <a:pt x="37" y="88"/>
                    <a:pt x="37" y="88"/>
                    <a:pt x="38" y="87"/>
                  </a:cubicBezTo>
                  <a:cubicBezTo>
                    <a:pt x="38" y="87"/>
                    <a:pt x="37" y="87"/>
                    <a:pt x="37" y="87"/>
                  </a:cubicBezTo>
                  <a:cubicBezTo>
                    <a:pt x="36" y="87"/>
                    <a:pt x="36" y="87"/>
                    <a:pt x="36" y="86"/>
                  </a:cubicBezTo>
                  <a:cubicBezTo>
                    <a:pt x="36" y="86"/>
                    <a:pt x="36" y="86"/>
                    <a:pt x="36" y="86"/>
                  </a:cubicBezTo>
                  <a:cubicBezTo>
                    <a:pt x="36" y="85"/>
                    <a:pt x="35" y="85"/>
                    <a:pt x="35" y="85"/>
                  </a:cubicBezTo>
                  <a:cubicBezTo>
                    <a:pt x="35" y="85"/>
                    <a:pt x="35" y="85"/>
                    <a:pt x="35" y="85"/>
                  </a:cubicBezTo>
                  <a:cubicBezTo>
                    <a:pt x="35" y="85"/>
                    <a:pt x="35" y="84"/>
                    <a:pt x="35" y="84"/>
                  </a:cubicBezTo>
                  <a:cubicBezTo>
                    <a:pt x="36" y="84"/>
                    <a:pt x="36" y="83"/>
                    <a:pt x="37" y="82"/>
                  </a:cubicBezTo>
                  <a:cubicBezTo>
                    <a:pt x="37" y="82"/>
                    <a:pt x="38" y="82"/>
                    <a:pt x="38" y="82"/>
                  </a:cubicBezTo>
                  <a:cubicBezTo>
                    <a:pt x="39" y="82"/>
                    <a:pt x="39" y="82"/>
                    <a:pt x="39" y="82"/>
                  </a:cubicBezTo>
                  <a:cubicBezTo>
                    <a:pt x="39" y="82"/>
                    <a:pt x="39" y="82"/>
                    <a:pt x="39" y="81"/>
                  </a:cubicBezTo>
                  <a:cubicBezTo>
                    <a:pt x="39" y="81"/>
                    <a:pt x="39" y="81"/>
                    <a:pt x="39" y="81"/>
                  </a:cubicBezTo>
                  <a:cubicBezTo>
                    <a:pt x="39" y="81"/>
                    <a:pt x="39" y="80"/>
                    <a:pt x="39" y="80"/>
                  </a:cubicBezTo>
                  <a:cubicBezTo>
                    <a:pt x="40" y="80"/>
                    <a:pt x="40" y="79"/>
                    <a:pt x="40" y="79"/>
                  </a:cubicBezTo>
                  <a:cubicBezTo>
                    <a:pt x="40" y="79"/>
                    <a:pt x="41" y="79"/>
                    <a:pt x="41" y="80"/>
                  </a:cubicBezTo>
                  <a:cubicBezTo>
                    <a:pt x="41" y="80"/>
                    <a:pt x="41" y="80"/>
                    <a:pt x="42" y="80"/>
                  </a:cubicBezTo>
                  <a:cubicBezTo>
                    <a:pt x="42" y="80"/>
                    <a:pt x="42" y="80"/>
                    <a:pt x="42" y="80"/>
                  </a:cubicBezTo>
                  <a:cubicBezTo>
                    <a:pt x="43" y="80"/>
                    <a:pt x="43" y="80"/>
                    <a:pt x="43" y="80"/>
                  </a:cubicBezTo>
                  <a:cubicBezTo>
                    <a:pt x="43" y="80"/>
                    <a:pt x="43" y="80"/>
                    <a:pt x="44" y="80"/>
                  </a:cubicBezTo>
                  <a:cubicBezTo>
                    <a:pt x="43" y="79"/>
                    <a:pt x="43" y="79"/>
                    <a:pt x="42" y="78"/>
                  </a:cubicBezTo>
                  <a:cubicBezTo>
                    <a:pt x="42" y="78"/>
                    <a:pt x="41" y="78"/>
                    <a:pt x="41" y="78"/>
                  </a:cubicBezTo>
                  <a:cubicBezTo>
                    <a:pt x="40" y="78"/>
                    <a:pt x="40" y="78"/>
                    <a:pt x="40" y="77"/>
                  </a:cubicBezTo>
                  <a:cubicBezTo>
                    <a:pt x="40" y="77"/>
                    <a:pt x="40" y="77"/>
                    <a:pt x="40" y="77"/>
                  </a:cubicBezTo>
                  <a:cubicBezTo>
                    <a:pt x="39" y="77"/>
                    <a:pt x="39" y="78"/>
                    <a:pt x="38" y="78"/>
                  </a:cubicBezTo>
                  <a:cubicBezTo>
                    <a:pt x="37" y="79"/>
                    <a:pt x="37" y="79"/>
                    <a:pt x="36" y="79"/>
                  </a:cubicBezTo>
                  <a:cubicBezTo>
                    <a:pt x="35" y="79"/>
                    <a:pt x="35" y="80"/>
                    <a:pt x="35" y="80"/>
                  </a:cubicBezTo>
                  <a:cubicBezTo>
                    <a:pt x="35" y="80"/>
                    <a:pt x="34" y="81"/>
                    <a:pt x="34" y="81"/>
                  </a:cubicBezTo>
                  <a:cubicBezTo>
                    <a:pt x="33" y="81"/>
                    <a:pt x="33" y="81"/>
                    <a:pt x="32" y="81"/>
                  </a:cubicBezTo>
                  <a:cubicBezTo>
                    <a:pt x="32" y="74"/>
                    <a:pt x="32" y="68"/>
                    <a:pt x="32" y="62"/>
                  </a:cubicBezTo>
                  <a:cubicBezTo>
                    <a:pt x="32" y="55"/>
                    <a:pt x="32" y="49"/>
                    <a:pt x="32" y="43"/>
                  </a:cubicBezTo>
                  <a:cubicBezTo>
                    <a:pt x="28" y="42"/>
                    <a:pt x="24" y="42"/>
                    <a:pt x="20" y="43"/>
                  </a:cubicBezTo>
                  <a:cubicBezTo>
                    <a:pt x="16" y="43"/>
                    <a:pt x="12" y="43"/>
                    <a:pt x="8" y="43"/>
                  </a:cubicBezTo>
                  <a:cubicBezTo>
                    <a:pt x="7" y="42"/>
                    <a:pt x="7" y="42"/>
                    <a:pt x="7" y="42"/>
                  </a:cubicBezTo>
                  <a:cubicBezTo>
                    <a:pt x="7" y="42"/>
                    <a:pt x="7" y="42"/>
                    <a:pt x="7" y="41"/>
                  </a:cubicBezTo>
                  <a:cubicBezTo>
                    <a:pt x="6" y="41"/>
                    <a:pt x="6" y="41"/>
                    <a:pt x="6" y="42"/>
                  </a:cubicBezTo>
                  <a:cubicBezTo>
                    <a:pt x="5" y="42"/>
                    <a:pt x="5" y="42"/>
                    <a:pt x="4" y="42"/>
                  </a:cubicBezTo>
                  <a:cubicBezTo>
                    <a:pt x="3" y="43"/>
                    <a:pt x="2" y="43"/>
                    <a:pt x="0" y="42"/>
                  </a:cubicBezTo>
                  <a:cubicBezTo>
                    <a:pt x="0" y="42"/>
                    <a:pt x="0" y="42"/>
                    <a:pt x="0" y="41"/>
                  </a:cubicBezTo>
                  <a:cubicBezTo>
                    <a:pt x="0" y="41"/>
                    <a:pt x="0" y="41"/>
                    <a:pt x="0" y="41"/>
                  </a:cubicBezTo>
                  <a:cubicBezTo>
                    <a:pt x="1" y="41"/>
                    <a:pt x="1" y="41"/>
                    <a:pt x="0" y="41"/>
                  </a:cubicBezTo>
                  <a:cubicBezTo>
                    <a:pt x="0" y="41"/>
                    <a:pt x="0" y="41"/>
                    <a:pt x="0" y="41"/>
                  </a:cubicBezTo>
                  <a:cubicBezTo>
                    <a:pt x="0" y="40"/>
                    <a:pt x="0" y="40"/>
                    <a:pt x="0" y="39"/>
                  </a:cubicBezTo>
                  <a:cubicBezTo>
                    <a:pt x="0" y="38"/>
                    <a:pt x="0" y="38"/>
                    <a:pt x="0" y="37"/>
                  </a:cubicBezTo>
                  <a:cubicBezTo>
                    <a:pt x="0" y="36"/>
                    <a:pt x="0" y="35"/>
                    <a:pt x="0" y="35"/>
                  </a:cubicBezTo>
                  <a:cubicBezTo>
                    <a:pt x="0" y="34"/>
                    <a:pt x="0" y="33"/>
                    <a:pt x="0" y="33"/>
                  </a:cubicBezTo>
                  <a:cubicBezTo>
                    <a:pt x="0" y="33"/>
                    <a:pt x="0" y="32"/>
                    <a:pt x="1" y="32"/>
                  </a:cubicBezTo>
                  <a:cubicBezTo>
                    <a:pt x="1" y="32"/>
                    <a:pt x="1" y="32"/>
                    <a:pt x="1" y="32"/>
                  </a:cubicBezTo>
                  <a:cubicBezTo>
                    <a:pt x="2" y="32"/>
                    <a:pt x="2" y="32"/>
                    <a:pt x="2" y="32"/>
                  </a:cubicBezTo>
                  <a:cubicBezTo>
                    <a:pt x="2" y="32"/>
                    <a:pt x="3" y="31"/>
                    <a:pt x="2" y="31"/>
                  </a:cubicBezTo>
                  <a:cubicBezTo>
                    <a:pt x="2" y="31"/>
                    <a:pt x="2" y="30"/>
                    <a:pt x="1" y="30"/>
                  </a:cubicBezTo>
                  <a:cubicBezTo>
                    <a:pt x="1" y="31"/>
                    <a:pt x="0" y="30"/>
                    <a:pt x="0" y="30"/>
                  </a:cubicBezTo>
                  <a:lnTo>
                    <a:pt x="0" y="0"/>
                  </a:lnTo>
                  <a:cubicBezTo>
                    <a:pt x="13" y="0"/>
                    <a:pt x="27" y="0"/>
                    <a:pt x="40" y="0"/>
                  </a:cubicBezTo>
                  <a:cubicBezTo>
                    <a:pt x="40" y="0"/>
                    <a:pt x="41" y="0"/>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0"/>
                  </a:cubicBezTo>
                  <a:cubicBezTo>
                    <a:pt x="77" y="1"/>
                    <a:pt x="77" y="1"/>
                    <a:pt x="77" y="1"/>
                  </a:cubicBezTo>
                  <a:cubicBezTo>
                    <a:pt x="77" y="1"/>
                    <a:pt x="77" y="2"/>
                    <a:pt x="78" y="2"/>
                  </a:cubicBezTo>
                  <a:cubicBezTo>
                    <a:pt x="79" y="2"/>
                    <a:pt x="79" y="2"/>
                    <a:pt x="79" y="1"/>
                  </a:cubicBezTo>
                  <a:cubicBezTo>
                    <a:pt x="80" y="1"/>
                    <a:pt x="80" y="1"/>
                    <a:pt x="81" y="1"/>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2" y="1"/>
                    <a:pt x="82" y="1"/>
                    <a:pt x="82" y="1"/>
                  </a:cubicBezTo>
                  <a:cubicBezTo>
                    <a:pt x="82" y="2"/>
                    <a:pt x="83" y="2"/>
                    <a:pt x="83" y="2"/>
                  </a:cubicBezTo>
                  <a:cubicBezTo>
                    <a:pt x="83" y="2"/>
                    <a:pt x="83" y="2"/>
                    <a:pt x="83" y="2"/>
                  </a:cubicBezTo>
                  <a:cubicBezTo>
                    <a:pt x="83" y="3"/>
                    <a:pt x="83" y="3"/>
                    <a:pt x="83" y="4"/>
                  </a:cubicBezTo>
                  <a:cubicBezTo>
                    <a:pt x="84" y="4"/>
                    <a:pt x="84" y="4"/>
                    <a:pt x="84" y="4"/>
                  </a:cubicBezTo>
                  <a:cubicBezTo>
                    <a:pt x="84" y="5"/>
                    <a:pt x="84" y="5"/>
                    <a:pt x="84" y="5"/>
                  </a:cubicBezTo>
                  <a:cubicBezTo>
                    <a:pt x="84" y="6"/>
                    <a:pt x="84" y="6"/>
                    <a:pt x="85" y="6"/>
                  </a:cubicBezTo>
                  <a:cubicBezTo>
                    <a:pt x="85" y="6"/>
                    <a:pt x="85" y="6"/>
                    <a:pt x="85" y="5"/>
                  </a:cubicBezTo>
                  <a:cubicBezTo>
                    <a:pt x="85" y="5"/>
                    <a:pt x="85" y="5"/>
                    <a:pt x="85" y="4"/>
                  </a:cubicBezTo>
                  <a:cubicBezTo>
                    <a:pt x="85" y="4"/>
                    <a:pt x="85" y="3"/>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1"/>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0"/>
                    <a:pt x="104" y="1"/>
                  </a:cubicBezTo>
                  <a:cubicBezTo>
                    <a:pt x="104" y="1"/>
                    <a:pt x="104" y="1"/>
                    <a:pt x="104" y="1"/>
                  </a:cubicBezTo>
                  <a:cubicBezTo>
                    <a:pt x="105" y="1"/>
                    <a:pt x="105" y="1"/>
                    <a:pt x="105" y="1"/>
                  </a:cubicBezTo>
                  <a:cubicBezTo>
                    <a:pt x="104" y="0"/>
                    <a:pt x="104" y="0"/>
                    <a:pt x="104" y="0"/>
                  </a:cubicBezTo>
                  <a:cubicBezTo>
                    <a:pt x="105" y="0"/>
                    <a:pt x="106" y="0"/>
                    <a:pt x="107" y="0"/>
                  </a:cubicBezTo>
                  <a:cubicBezTo>
                    <a:pt x="108" y="0"/>
                    <a:pt x="109" y="0"/>
                    <a:pt x="110" y="0"/>
                  </a:cubicBezTo>
                  <a:cubicBezTo>
                    <a:pt x="110" y="0"/>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3"/>
                    <a:pt x="120" y="4"/>
                    <a:pt x="120" y="5"/>
                  </a:cubicBezTo>
                  <a:cubicBezTo>
                    <a:pt x="120" y="5"/>
                    <a:pt x="120" y="6"/>
                    <a:pt x="120" y="6"/>
                  </a:cubicBezTo>
                  <a:cubicBezTo>
                    <a:pt x="120" y="6"/>
                    <a:pt x="120" y="6"/>
                    <a:pt x="120" y="6"/>
                  </a:cubicBezTo>
                  <a:cubicBezTo>
                    <a:pt x="120" y="12"/>
                    <a:pt x="120" y="18"/>
                    <a:pt x="120" y="24"/>
                  </a:cubicBezTo>
                  <a:cubicBezTo>
                    <a:pt x="120" y="30"/>
                    <a:pt x="120" y="36"/>
                    <a:pt x="120" y="42"/>
                  </a:cubicBezTo>
                  <a:cubicBezTo>
                    <a:pt x="119" y="42"/>
                    <a:pt x="118" y="42"/>
                    <a:pt x="117" y="42"/>
                  </a:cubicBezTo>
                  <a:cubicBezTo>
                    <a:pt x="116" y="42"/>
                    <a:pt x="115" y="42"/>
                    <a:pt x="114" y="42"/>
                  </a:cubicBezTo>
                  <a:cubicBezTo>
                    <a:pt x="112" y="42"/>
                    <a:pt x="110" y="42"/>
                    <a:pt x="108" y="42"/>
                  </a:cubicBezTo>
                  <a:cubicBezTo>
                    <a:pt x="105" y="42"/>
                    <a:pt x="103" y="42"/>
                    <a:pt x="100" y="42"/>
                  </a:cubicBezTo>
                  <a:lnTo>
                    <a:pt x="88" y="42"/>
                  </a:lnTo>
                  <a:cubicBezTo>
                    <a:pt x="87" y="57"/>
                    <a:pt x="87" y="72"/>
                    <a:pt x="87" y="86"/>
                  </a:cubicBezTo>
                  <a:cubicBezTo>
                    <a:pt x="88" y="100"/>
                    <a:pt x="88" y="115"/>
                    <a:pt x="87" y="129"/>
                  </a:cubicBezTo>
                  <a:cubicBezTo>
                    <a:pt x="87" y="129"/>
                    <a:pt x="87" y="129"/>
                    <a:pt x="87" y="129"/>
                  </a:cubicBezTo>
                  <a:cubicBezTo>
                    <a:pt x="87" y="129"/>
                    <a:pt x="87" y="129"/>
                    <a:pt x="86" y="129"/>
                  </a:cubicBezTo>
                  <a:cubicBezTo>
                    <a:pt x="86" y="129"/>
                    <a:pt x="86" y="130"/>
                    <a:pt x="86" y="130"/>
                  </a:cubicBezTo>
                  <a:cubicBezTo>
                    <a:pt x="86" y="130"/>
                    <a:pt x="86" y="130"/>
                    <a:pt x="86" y="130"/>
                  </a:cubicBezTo>
                  <a:cubicBezTo>
                    <a:pt x="87" y="130"/>
                    <a:pt x="87" y="130"/>
                    <a:pt x="87" y="130"/>
                  </a:cubicBezTo>
                  <a:cubicBezTo>
                    <a:pt x="88" y="133"/>
                    <a:pt x="88" y="136"/>
                    <a:pt x="87" y="138"/>
                  </a:cubicBezTo>
                  <a:cubicBezTo>
                    <a:pt x="87" y="141"/>
                    <a:pt x="87" y="144"/>
                    <a:pt x="87" y="147"/>
                  </a:cubicBezTo>
                  <a:cubicBezTo>
                    <a:pt x="88" y="149"/>
                    <a:pt x="88" y="152"/>
                    <a:pt x="88" y="155"/>
                  </a:cubicBezTo>
                  <a:cubicBezTo>
                    <a:pt x="87" y="158"/>
                    <a:pt x="87" y="160"/>
                    <a:pt x="87" y="163"/>
                  </a:cubicBezTo>
                  <a:lnTo>
                    <a:pt x="88" y="212"/>
                  </a:lnTo>
                  <a:cubicBezTo>
                    <a:pt x="80" y="213"/>
                    <a:pt x="72" y="213"/>
                    <a:pt x="65" y="213"/>
                  </a:cubicBezTo>
                  <a:cubicBezTo>
                    <a:pt x="58" y="212"/>
                    <a:pt x="50" y="212"/>
                    <a:pt x="42" y="213"/>
                  </a:cubicBezTo>
                  <a:cubicBezTo>
                    <a:pt x="42" y="212"/>
                    <a:pt x="42" y="212"/>
                    <a:pt x="42" y="212"/>
                  </a:cubicBezTo>
                  <a:cubicBezTo>
                    <a:pt x="42" y="212"/>
                    <a:pt x="41" y="212"/>
                    <a:pt x="41" y="211"/>
                  </a:cubicBezTo>
                  <a:cubicBezTo>
                    <a:pt x="41" y="212"/>
                    <a:pt x="41" y="212"/>
                    <a:pt x="40" y="212"/>
                  </a:cubicBezTo>
                  <a:cubicBezTo>
                    <a:pt x="40" y="212"/>
                    <a:pt x="40" y="212"/>
                    <a:pt x="40" y="212"/>
                  </a:cubicBezTo>
                  <a:cubicBezTo>
                    <a:pt x="40" y="212"/>
                    <a:pt x="39" y="211"/>
                    <a:pt x="39" y="211"/>
                  </a:cubicBezTo>
                  <a:cubicBezTo>
                    <a:pt x="39" y="210"/>
                    <a:pt x="38" y="210"/>
                    <a:pt x="38" y="210"/>
                  </a:cubicBezTo>
                  <a:cubicBezTo>
                    <a:pt x="37" y="210"/>
                    <a:pt x="37" y="210"/>
                    <a:pt x="37" y="211"/>
                  </a:cubicBezTo>
                  <a:cubicBezTo>
                    <a:pt x="37" y="211"/>
                    <a:pt x="37" y="212"/>
                    <a:pt x="36" y="212"/>
                  </a:cubicBezTo>
                  <a:cubicBezTo>
                    <a:pt x="36" y="212"/>
                    <a:pt x="36" y="212"/>
                    <a:pt x="36" y="212"/>
                  </a:cubicBezTo>
                  <a:cubicBezTo>
                    <a:pt x="35" y="212"/>
                    <a:pt x="35" y="212"/>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09"/>
                  </a:cubicBezTo>
                  <a:cubicBezTo>
                    <a:pt x="34" y="210"/>
                    <a:pt x="34" y="210"/>
                    <a:pt x="34" y="210"/>
                  </a:cubicBezTo>
                  <a:cubicBezTo>
                    <a:pt x="34" y="210"/>
                    <a:pt x="34" y="210"/>
                    <a:pt x="34" y="210"/>
                  </a:cubicBezTo>
                  <a:cubicBezTo>
                    <a:pt x="34" y="211"/>
                    <a:pt x="34" y="211"/>
                    <a:pt x="33" y="210"/>
                  </a:cubicBezTo>
                  <a:cubicBezTo>
                    <a:pt x="33" y="210"/>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5" y="155"/>
                  </a:cubicBezTo>
                  <a:cubicBezTo>
                    <a:pt x="36" y="155"/>
                    <a:pt x="36" y="155"/>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7"/>
                  </a:cubicBezTo>
                  <a:cubicBezTo>
                    <a:pt x="40" y="157"/>
                    <a:pt x="40" y="157"/>
                    <a:pt x="39" y="157"/>
                  </a:cubicBezTo>
                  <a:cubicBezTo>
                    <a:pt x="39" y="156"/>
                    <a:pt x="39" y="156"/>
                    <a:pt x="38" y="155"/>
                  </a:cubicBezTo>
                  <a:cubicBezTo>
                    <a:pt x="37" y="155"/>
                    <a:pt x="37" y="154"/>
                    <a:pt x="37" y="154"/>
                  </a:cubicBezTo>
                  <a:cubicBezTo>
                    <a:pt x="37" y="154"/>
                    <a:pt x="37" y="153"/>
                    <a:pt x="38" y="153"/>
                  </a:cubicBezTo>
                  <a:cubicBezTo>
                    <a:pt x="38" y="152"/>
                    <a:pt x="38" y="152"/>
                    <a:pt x="37" y="151"/>
                  </a:cubicBezTo>
                  <a:cubicBezTo>
                    <a:pt x="38" y="151"/>
                    <a:pt x="38" y="151"/>
                    <a:pt x="38" y="150"/>
                  </a:cubicBezTo>
                  <a:cubicBezTo>
                    <a:pt x="39" y="149"/>
                    <a:pt x="39" y="149"/>
                    <a:pt x="40" y="150"/>
                  </a:cubicBezTo>
                  <a:cubicBezTo>
                    <a:pt x="40" y="150"/>
                    <a:pt x="40" y="150"/>
                    <a:pt x="40" y="150"/>
                  </a:cubicBezTo>
                  <a:cubicBezTo>
                    <a:pt x="39" y="150"/>
                    <a:pt x="39" y="151"/>
                    <a:pt x="39" y="151"/>
                  </a:cubicBezTo>
                  <a:cubicBezTo>
                    <a:pt x="39" y="151"/>
                    <a:pt x="39" y="152"/>
                    <a:pt x="39" y="152"/>
                  </a:cubicBezTo>
                  <a:cubicBezTo>
                    <a:pt x="39" y="153"/>
                    <a:pt x="39" y="153"/>
                    <a:pt x="38" y="153"/>
                  </a:cubicBezTo>
                  <a:cubicBezTo>
                    <a:pt x="39" y="154"/>
                    <a:pt x="39" y="155"/>
                    <a:pt x="40" y="155"/>
                  </a:cubicBezTo>
                  <a:cubicBezTo>
                    <a:pt x="40" y="155"/>
                    <a:pt x="41" y="155"/>
                    <a:pt x="42" y="155"/>
                  </a:cubicBezTo>
                  <a:cubicBezTo>
                    <a:pt x="42" y="156"/>
                    <a:pt x="42" y="156"/>
                    <a:pt x="42" y="156"/>
                  </a:cubicBezTo>
                  <a:cubicBezTo>
                    <a:pt x="41" y="157"/>
                    <a:pt x="41" y="157"/>
                    <a:pt x="41" y="157"/>
                  </a:cubicBezTo>
                  <a:cubicBezTo>
                    <a:pt x="41" y="157"/>
                    <a:pt x="42" y="157"/>
                    <a:pt x="42" y="158"/>
                  </a:cubicBezTo>
                  <a:cubicBezTo>
                    <a:pt x="42" y="158"/>
                    <a:pt x="43" y="158"/>
                    <a:pt x="43" y="159"/>
                  </a:cubicBezTo>
                  <a:cubicBezTo>
                    <a:pt x="43" y="159"/>
                    <a:pt x="43" y="159"/>
                    <a:pt x="42" y="159"/>
                  </a:cubicBezTo>
                  <a:cubicBezTo>
                    <a:pt x="42" y="159"/>
                    <a:pt x="42" y="159"/>
                    <a:pt x="42" y="160"/>
                  </a:cubicBezTo>
                  <a:cubicBezTo>
                    <a:pt x="42" y="160"/>
                    <a:pt x="43" y="160"/>
                    <a:pt x="43" y="160"/>
                  </a:cubicBezTo>
                  <a:cubicBezTo>
                    <a:pt x="44" y="160"/>
                    <a:pt x="44" y="160"/>
                    <a:pt x="45" y="160"/>
                  </a:cubicBezTo>
                  <a:cubicBezTo>
                    <a:pt x="45" y="160"/>
                    <a:pt x="45" y="159"/>
                    <a:pt x="46" y="159"/>
                  </a:cubicBezTo>
                  <a:cubicBezTo>
                    <a:pt x="46" y="159"/>
                    <a:pt x="46" y="159"/>
                    <a:pt x="47" y="159"/>
                  </a:cubicBezTo>
                  <a:cubicBezTo>
                    <a:pt x="47" y="159"/>
                    <a:pt x="47" y="159"/>
                    <a:pt x="47" y="159"/>
                  </a:cubicBezTo>
                  <a:cubicBezTo>
                    <a:pt x="47" y="159"/>
                    <a:pt x="47" y="159"/>
                    <a:pt x="47" y="160"/>
                  </a:cubicBezTo>
                  <a:cubicBezTo>
                    <a:pt x="48" y="160"/>
                    <a:pt x="48" y="160"/>
                    <a:pt x="49" y="160"/>
                  </a:cubicBezTo>
                  <a:cubicBezTo>
                    <a:pt x="49" y="160"/>
                    <a:pt x="49" y="161"/>
                    <a:pt x="50" y="161"/>
                  </a:cubicBezTo>
                  <a:cubicBezTo>
                    <a:pt x="50" y="161"/>
                    <a:pt x="51" y="161"/>
                    <a:pt x="51" y="161"/>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9" name="Freeform 84">
              <a:extLst>
                <a:ext uri="{FF2B5EF4-FFF2-40B4-BE49-F238E27FC236}">
                  <a16:creationId xmlns:a16="http://schemas.microsoft.com/office/drawing/2014/main" id="{6FEEF508-3C52-43DA-99AE-A652DABB66F0}"/>
                </a:ext>
              </a:extLst>
            </p:cNvPr>
            <p:cNvSpPr>
              <a:spLocks noEditPoints="1"/>
            </p:cNvSpPr>
            <p:nvPr/>
          </p:nvSpPr>
          <p:spPr bwMode="auto">
            <a:xfrm>
              <a:off x="5008720" y="1613769"/>
              <a:ext cx="105815" cy="177767"/>
            </a:xfrm>
            <a:custGeom>
              <a:avLst/>
              <a:gdLst>
                <a:gd name="T0" fmla="*/ 38 w 127"/>
                <a:gd name="T1" fmla="*/ 213 h 217"/>
                <a:gd name="T2" fmla="*/ 43 w 127"/>
                <a:gd name="T3" fmla="*/ 212 h 217"/>
                <a:gd name="T4" fmla="*/ 65 w 127"/>
                <a:gd name="T5" fmla="*/ 214 h 217"/>
                <a:gd name="T6" fmla="*/ 54 w 127"/>
                <a:gd name="T7" fmla="*/ 209 h 217"/>
                <a:gd name="T8" fmla="*/ 52 w 127"/>
                <a:gd name="T9" fmla="*/ 207 h 217"/>
                <a:gd name="T10" fmla="*/ 59 w 127"/>
                <a:gd name="T11" fmla="*/ 209 h 217"/>
                <a:gd name="T12" fmla="*/ 63 w 127"/>
                <a:gd name="T13" fmla="*/ 204 h 217"/>
                <a:gd name="T14" fmla="*/ 106 w 127"/>
                <a:gd name="T15" fmla="*/ 202 h 217"/>
                <a:gd name="T16" fmla="*/ 36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6 w 127"/>
                <a:gd name="T29" fmla="*/ 185 h 217"/>
                <a:gd name="T30" fmla="*/ 14 w 127"/>
                <a:gd name="T31" fmla="*/ 184 h 217"/>
                <a:gd name="T32" fmla="*/ 18 w 127"/>
                <a:gd name="T33" fmla="*/ 181 h 217"/>
                <a:gd name="T34" fmla="*/ 24 w 127"/>
                <a:gd name="T35" fmla="*/ 178 h 217"/>
                <a:gd name="T36" fmla="*/ 11 w 127"/>
                <a:gd name="T37" fmla="*/ 177 h 217"/>
                <a:gd name="T38" fmla="*/ 26 w 127"/>
                <a:gd name="T39" fmla="*/ 172 h 217"/>
                <a:gd name="T40" fmla="*/ 5 w 127"/>
                <a:gd name="T41" fmla="*/ 171 h 217"/>
                <a:gd name="T42" fmla="*/ 30 w 127"/>
                <a:gd name="T43" fmla="*/ 171 h 217"/>
                <a:gd name="T44" fmla="*/ 19 w 127"/>
                <a:gd name="T45" fmla="*/ 168 h 217"/>
                <a:gd name="T46" fmla="*/ 119 w 127"/>
                <a:gd name="T47" fmla="*/ 164 h 217"/>
                <a:gd name="T48" fmla="*/ 16 w 127"/>
                <a:gd name="T49" fmla="*/ 160 h 217"/>
                <a:gd name="T50" fmla="*/ 14 w 127"/>
                <a:gd name="T51" fmla="*/ 156 h 217"/>
                <a:gd name="T52" fmla="*/ 7 w 127"/>
                <a:gd name="T53" fmla="*/ 156 h 217"/>
                <a:gd name="T54" fmla="*/ 13 w 127"/>
                <a:gd name="T55" fmla="*/ 149 h 217"/>
                <a:gd name="T56" fmla="*/ 80 w 127"/>
                <a:gd name="T57" fmla="*/ 146 h 217"/>
                <a:gd name="T58" fmla="*/ 2 w 127"/>
                <a:gd name="T59" fmla="*/ 143 h 217"/>
                <a:gd name="T60" fmla="*/ 9 w 127"/>
                <a:gd name="T61" fmla="*/ 136 h 217"/>
                <a:gd name="T62" fmla="*/ 6 w 127"/>
                <a:gd name="T63" fmla="*/ 141 h 217"/>
                <a:gd name="T64" fmla="*/ 13 w 127"/>
                <a:gd name="T65" fmla="*/ 131 h 217"/>
                <a:gd name="T66" fmla="*/ 114 w 127"/>
                <a:gd name="T67" fmla="*/ 126 h 217"/>
                <a:gd name="T68" fmla="*/ 12 w 127"/>
                <a:gd name="T69" fmla="*/ 122 h 217"/>
                <a:gd name="T70" fmla="*/ 12 w 127"/>
                <a:gd name="T71" fmla="*/ 119 h 217"/>
                <a:gd name="T72" fmla="*/ 11 w 127"/>
                <a:gd name="T73" fmla="*/ 117 h 217"/>
                <a:gd name="T74" fmla="*/ 20 w 127"/>
                <a:gd name="T75" fmla="*/ 115 h 217"/>
                <a:gd name="T76" fmla="*/ 6 w 127"/>
                <a:gd name="T77" fmla="*/ 100 h 217"/>
                <a:gd name="T78" fmla="*/ 32 w 127"/>
                <a:gd name="T79" fmla="*/ 89 h 217"/>
                <a:gd name="T80" fmla="*/ 23 w 127"/>
                <a:gd name="T81" fmla="*/ 84 h 217"/>
                <a:gd name="T82" fmla="*/ 91 w 127"/>
                <a:gd name="T83" fmla="*/ 74 h 217"/>
                <a:gd name="T84" fmla="*/ 18 w 127"/>
                <a:gd name="T85" fmla="*/ 75 h 217"/>
                <a:gd name="T86" fmla="*/ 84 w 127"/>
                <a:gd name="T87" fmla="*/ 66 h 217"/>
                <a:gd name="T88" fmla="*/ 20 w 127"/>
                <a:gd name="T89" fmla="*/ 58 h 217"/>
                <a:gd name="T90" fmla="*/ 49 w 127"/>
                <a:gd name="T91" fmla="*/ 41 h 217"/>
                <a:gd name="T92" fmla="*/ 44 w 127"/>
                <a:gd name="T93" fmla="*/ 5 h 217"/>
                <a:gd name="T94" fmla="*/ 36 w 127"/>
                <a:gd name="T95" fmla="*/ 3 h 217"/>
                <a:gd name="T96" fmla="*/ 9 w 127"/>
                <a:gd name="T97" fmla="*/ 191 h 217"/>
                <a:gd name="T98" fmla="*/ 0 w 127"/>
                <a:gd name="T99" fmla="*/ 148 h 217"/>
                <a:gd name="T100" fmla="*/ 0 w 127"/>
                <a:gd name="T101" fmla="*/ 42 h 217"/>
                <a:gd name="T102" fmla="*/ 32 w 127"/>
                <a:gd name="T103" fmla="*/ 3 h 217"/>
                <a:gd name="T104" fmla="*/ 55 w 127"/>
                <a:gd name="T105" fmla="*/ 2 h 217"/>
                <a:gd name="T106" fmla="*/ 77 w 127"/>
                <a:gd name="T107" fmla="*/ 154 h 217"/>
                <a:gd name="T108" fmla="*/ 106 w 127"/>
                <a:gd name="T109" fmla="*/ 0 h 217"/>
                <a:gd name="T110" fmla="*/ 109 w 127"/>
                <a:gd name="T111" fmla="*/ 203 h 217"/>
                <a:gd name="T112" fmla="*/ 62 w 127"/>
                <a:gd name="T113" fmla="*/ 217 h 217"/>
                <a:gd name="T114" fmla="*/ 49 w 127"/>
                <a:gd name="T115" fmla="*/ 212 h 217"/>
                <a:gd name="T116" fmla="*/ 52 w 127"/>
                <a:gd name="T117" fmla="*/ 213 h 217"/>
                <a:gd name="T118" fmla="*/ 43 w 127"/>
                <a:gd name="T119" fmla="*/ 207 h 217"/>
                <a:gd name="T120" fmla="*/ 30 w 127"/>
                <a:gd name="T121" fmla="*/ 209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5" y="72"/>
                    <a:pt x="15" y="72"/>
                    <a:pt x="15" y="72"/>
                  </a:cubicBezTo>
                  <a:cubicBezTo>
                    <a:pt x="16" y="72"/>
                    <a:pt x="16" y="72"/>
                    <a:pt x="16" y="72"/>
                  </a:cubicBezTo>
                  <a:cubicBezTo>
                    <a:pt x="16" y="72"/>
                    <a:pt x="16" y="73"/>
                    <a:pt x="15" y="73"/>
                  </a:cubicBezTo>
                  <a:cubicBezTo>
                    <a:pt x="15" y="73"/>
                    <a:pt x="15" y="73"/>
                    <a:pt x="15" y="73"/>
                  </a:cubicBezTo>
                  <a:cubicBezTo>
                    <a:pt x="15" y="73"/>
                    <a:pt x="15" y="73"/>
                    <a:pt x="15" y="73"/>
                  </a:cubicBezTo>
                  <a:cubicBezTo>
                    <a:pt x="15" y="73"/>
                    <a:pt x="15" y="72"/>
                    <a:pt x="15" y="72"/>
                  </a:cubicBezTo>
                  <a:close/>
                  <a:moveTo>
                    <a:pt x="40" y="204"/>
                  </a:moveTo>
                  <a:cubicBezTo>
                    <a:pt x="40" y="205"/>
                    <a:pt x="40" y="205"/>
                    <a:pt x="40" y="205"/>
                  </a:cubicBezTo>
                  <a:cubicBezTo>
                    <a:pt x="41" y="205"/>
                    <a:pt x="41" y="205"/>
                    <a:pt x="41" y="205"/>
                  </a:cubicBezTo>
                  <a:cubicBezTo>
                    <a:pt x="42" y="205"/>
                    <a:pt x="41" y="205"/>
                    <a:pt x="41" y="205"/>
                  </a:cubicBezTo>
                  <a:cubicBezTo>
                    <a:pt x="41" y="206"/>
                    <a:pt x="41" y="206"/>
                    <a:pt x="41" y="206"/>
                  </a:cubicBezTo>
                  <a:cubicBezTo>
                    <a:pt x="40" y="206"/>
                    <a:pt x="39" y="205"/>
                    <a:pt x="40" y="204"/>
                  </a:cubicBezTo>
                  <a:close/>
                  <a:moveTo>
                    <a:pt x="22" y="205"/>
                  </a:moveTo>
                  <a:cubicBezTo>
                    <a:pt x="22" y="205"/>
                    <a:pt x="23" y="205"/>
                    <a:pt x="23" y="206"/>
                  </a:cubicBezTo>
                  <a:cubicBezTo>
                    <a:pt x="22" y="206"/>
                    <a:pt x="22" y="205"/>
                    <a:pt x="22" y="205"/>
                  </a:cubicBezTo>
                  <a:close/>
                  <a:moveTo>
                    <a:pt x="45" y="205"/>
                  </a:moveTo>
                  <a:cubicBezTo>
                    <a:pt x="45" y="205"/>
                    <a:pt x="45" y="205"/>
                    <a:pt x="44" y="206"/>
                  </a:cubicBezTo>
                  <a:cubicBezTo>
                    <a:pt x="44" y="206"/>
                    <a:pt x="44" y="206"/>
                    <a:pt x="44" y="205"/>
                  </a:cubicBezTo>
                  <a:cubicBezTo>
                    <a:pt x="44" y="205"/>
                    <a:pt x="44" y="205"/>
                    <a:pt x="44" y="205"/>
                  </a:cubicBezTo>
                  <a:cubicBezTo>
                    <a:pt x="44" y="205"/>
                    <a:pt x="44" y="205"/>
                    <a:pt x="45" y="205"/>
                  </a:cubicBezTo>
                  <a:close/>
                  <a:moveTo>
                    <a:pt x="38" y="206"/>
                  </a:moveTo>
                  <a:cubicBezTo>
                    <a:pt x="38" y="207"/>
                    <a:pt x="38" y="208"/>
                    <a:pt x="37" y="209"/>
                  </a:cubicBezTo>
                  <a:cubicBezTo>
                    <a:pt x="37" y="209"/>
                    <a:pt x="36" y="210"/>
                    <a:pt x="37" y="211"/>
                  </a:cubicBezTo>
                  <a:cubicBezTo>
                    <a:pt x="37" y="211"/>
                    <a:pt x="37" y="212"/>
                    <a:pt x="37" y="212"/>
                  </a:cubicBezTo>
                  <a:cubicBezTo>
                    <a:pt x="37" y="212"/>
                    <a:pt x="37" y="212"/>
                    <a:pt x="38" y="213"/>
                  </a:cubicBezTo>
                  <a:cubicBezTo>
                    <a:pt x="37" y="213"/>
                    <a:pt x="37" y="213"/>
                    <a:pt x="36" y="212"/>
                  </a:cubicBezTo>
                  <a:cubicBezTo>
                    <a:pt x="36" y="212"/>
                    <a:pt x="36" y="212"/>
                    <a:pt x="35" y="212"/>
                  </a:cubicBezTo>
                  <a:cubicBezTo>
                    <a:pt x="35" y="212"/>
                    <a:pt x="35" y="211"/>
                    <a:pt x="35" y="211"/>
                  </a:cubicBezTo>
                  <a:cubicBezTo>
                    <a:pt x="35"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4" y="208"/>
                    <a:pt x="44" y="208"/>
                    <a:pt x="44" y="208"/>
                  </a:cubicBezTo>
                  <a:cubicBezTo>
                    <a:pt x="45" y="208"/>
                    <a:pt x="45" y="208"/>
                    <a:pt x="45" y="209"/>
                  </a:cubicBezTo>
                  <a:cubicBezTo>
                    <a:pt x="46" y="210"/>
                    <a:pt x="45" y="210"/>
                    <a:pt x="45" y="211"/>
                  </a:cubicBezTo>
                  <a:cubicBezTo>
                    <a:pt x="44" y="210"/>
                    <a:pt x="43" y="210"/>
                    <a:pt x="42" y="211"/>
                  </a:cubicBezTo>
                  <a:cubicBezTo>
                    <a:pt x="42" y="211"/>
                    <a:pt x="41" y="211"/>
                    <a:pt x="41" y="211"/>
                  </a:cubicBezTo>
                  <a:cubicBezTo>
                    <a:pt x="40" y="210"/>
                    <a:pt x="41" y="209"/>
                    <a:pt x="42" y="209"/>
                  </a:cubicBezTo>
                  <a:cubicBezTo>
                    <a:pt x="42" y="208"/>
                    <a:pt x="43" y="209"/>
                    <a:pt x="43" y="209"/>
                  </a:cubicBezTo>
                  <a:cubicBezTo>
                    <a:pt x="44" y="209"/>
                    <a:pt x="44" y="209"/>
                    <a:pt x="43" y="208"/>
                  </a:cubicBezTo>
                  <a:cubicBezTo>
                    <a:pt x="43" y="208"/>
                    <a:pt x="43" y="208"/>
                    <a:pt x="43" y="207"/>
                  </a:cubicBezTo>
                  <a:cubicBezTo>
                    <a:pt x="43" y="207"/>
                    <a:pt x="44" y="207"/>
                    <a:pt x="45" y="207"/>
                  </a:cubicBezTo>
                  <a:close/>
                  <a:moveTo>
                    <a:pt x="34" y="211"/>
                  </a:moveTo>
                  <a:cubicBezTo>
                    <a:pt x="34" y="212"/>
                    <a:pt x="33" y="211"/>
                    <a:pt x="33" y="211"/>
                  </a:cubicBezTo>
                  <a:cubicBezTo>
                    <a:pt x="32" y="210"/>
                    <a:pt x="32" y="210"/>
                    <a:pt x="31" y="210"/>
                  </a:cubicBezTo>
                  <a:cubicBezTo>
                    <a:pt x="31" y="209"/>
                    <a:pt x="31" y="209"/>
                    <a:pt x="31" y="209"/>
                  </a:cubicBezTo>
                  <a:cubicBezTo>
                    <a:pt x="32" y="209"/>
                    <a:pt x="33" y="209"/>
                    <a:pt x="33" y="210"/>
                  </a:cubicBezTo>
                  <a:cubicBezTo>
                    <a:pt x="33" y="210"/>
                    <a:pt x="34" y="211"/>
                    <a:pt x="34" y="211"/>
                  </a:cubicBezTo>
                  <a:close/>
                  <a:moveTo>
                    <a:pt x="42" y="212"/>
                  </a:moveTo>
                  <a:cubicBezTo>
                    <a:pt x="42" y="212"/>
                    <a:pt x="43" y="212"/>
                    <a:pt x="43" y="212"/>
                  </a:cubicBezTo>
                  <a:cubicBezTo>
                    <a:pt x="44" y="212"/>
                    <a:pt x="44" y="212"/>
                    <a:pt x="44" y="213"/>
                  </a:cubicBezTo>
                  <a:cubicBezTo>
                    <a:pt x="44" y="213"/>
                    <a:pt x="44" y="213"/>
                    <a:pt x="44" y="213"/>
                  </a:cubicBezTo>
                  <a:cubicBezTo>
                    <a:pt x="43" y="214"/>
                    <a:pt x="43" y="214"/>
                    <a:pt x="43" y="214"/>
                  </a:cubicBezTo>
                  <a:cubicBezTo>
                    <a:pt x="43" y="214"/>
                    <a:pt x="42" y="214"/>
                    <a:pt x="42" y="214"/>
                  </a:cubicBezTo>
                  <a:cubicBezTo>
                    <a:pt x="41" y="214"/>
                    <a:pt x="41" y="214"/>
                    <a:pt x="40" y="213"/>
                  </a:cubicBezTo>
                  <a:cubicBezTo>
                    <a:pt x="41" y="213"/>
                    <a:pt x="41" y="213"/>
                    <a:pt x="42" y="213"/>
                  </a:cubicBezTo>
                  <a:cubicBezTo>
                    <a:pt x="42" y="213"/>
                    <a:pt x="42" y="213"/>
                    <a:pt x="42" y="212"/>
                  </a:cubicBezTo>
                  <a:close/>
                  <a:moveTo>
                    <a:pt x="75" y="215"/>
                  </a:moveTo>
                  <a:cubicBezTo>
                    <a:pt x="75" y="216"/>
                    <a:pt x="75" y="216"/>
                    <a:pt x="76" y="216"/>
                  </a:cubicBezTo>
                  <a:cubicBezTo>
                    <a:pt x="76" y="216"/>
                    <a:pt x="76" y="216"/>
                    <a:pt x="76" y="216"/>
                  </a:cubicBezTo>
                  <a:cubicBezTo>
                    <a:pt x="76" y="215"/>
                    <a:pt x="76" y="215"/>
                    <a:pt x="76" y="215"/>
                  </a:cubicBezTo>
                  <a:cubicBezTo>
                    <a:pt x="76" y="215"/>
                    <a:pt x="76" y="215"/>
                    <a:pt x="75" y="215"/>
                  </a:cubicBezTo>
                  <a:close/>
                  <a:moveTo>
                    <a:pt x="51" y="215"/>
                  </a:moveTo>
                  <a:cubicBezTo>
                    <a:pt x="52" y="215"/>
                    <a:pt x="52" y="215"/>
                    <a:pt x="52" y="215"/>
                  </a:cubicBezTo>
                  <a:cubicBezTo>
                    <a:pt x="52" y="215"/>
                    <a:pt x="52" y="215"/>
                    <a:pt x="52" y="215"/>
                  </a:cubicBezTo>
                  <a:cubicBezTo>
                    <a:pt x="51" y="215"/>
                    <a:pt x="51" y="215"/>
                    <a:pt x="51" y="215"/>
                  </a:cubicBezTo>
                  <a:cubicBezTo>
                    <a:pt x="51" y="215"/>
                    <a:pt x="51" y="215"/>
                    <a:pt x="51" y="215"/>
                  </a:cubicBezTo>
                  <a:close/>
                  <a:moveTo>
                    <a:pt x="54" y="214"/>
                  </a:moveTo>
                  <a:cubicBezTo>
                    <a:pt x="53" y="214"/>
                    <a:pt x="53" y="214"/>
                    <a:pt x="53" y="214"/>
                  </a:cubicBezTo>
                  <a:cubicBezTo>
                    <a:pt x="53" y="214"/>
                    <a:pt x="53" y="214"/>
                    <a:pt x="53" y="215"/>
                  </a:cubicBezTo>
                  <a:cubicBezTo>
                    <a:pt x="53" y="215"/>
                    <a:pt x="53" y="215"/>
                    <a:pt x="54" y="215"/>
                  </a:cubicBezTo>
                  <a:cubicBezTo>
                    <a:pt x="54" y="215"/>
                    <a:pt x="54" y="215"/>
                    <a:pt x="54" y="214"/>
                  </a:cubicBezTo>
                  <a:close/>
                  <a:moveTo>
                    <a:pt x="65" y="215"/>
                  </a:moveTo>
                  <a:cubicBezTo>
                    <a:pt x="65" y="215"/>
                    <a:pt x="65" y="215"/>
                    <a:pt x="65" y="215"/>
                  </a:cubicBezTo>
                  <a:cubicBezTo>
                    <a:pt x="66" y="215"/>
                    <a:pt x="66" y="215"/>
                    <a:pt x="66" y="214"/>
                  </a:cubicBezTo>
                  <a:cubicBezTo>
                    <a:pt x="66" y="214"/>
                    <a:pt x="66" y="214"/>
                    <a:pt x="65" y="214"/>
                  </a:cubicBezTo>
                  <a:cubicBezTo>
                    <a:pt x="65" y="214"/>
                    <a:pt x="65" y="214"/>
                    <a:pt x="65" y="214"/>
                  </a:cubicBezTo>
                  <a:cubicBezTo>
                    <a:pt x="64" y="214"/>
                    <a:pt x="64" y="214"/>
                    <a:pt x="64" y="214"/>
                  </a:cubicBezTo>
                  <a:cubicBezTo>
                    <a:pt x="64" y="215"/>
                    <a:pt x="64" y="215"/>
                    <a:pt x="65" y="215"/>
                  </a:cubicBezTo>
                  <a:close/>
                  <a:moveTo>
                    <a:pt x="67" y="213"/>
                  </a:moveTo>
                  <a:cubicBezTo>
                    <a:pt x="67" y="213"/>
                    <a:pt x="68" y="213"/>
                    <a:pt x="68" y="213"/>
                  </a:cubicBezTo>
                  <a:cubicBezTo>
                    <a:pt x="69" y="213"/>
                    <a:pt x="69" y="212"/>
                    <a:pt x="68" y="212"/>
                  </a:cubicBezTo>
                  <a:cubicBezTo>
                    <a:pt x="68" y="212"/>
                    <a:pt x="68" y="212"/>
                    <a:pt x="67" y="212"/>
                  </a:cubicBezTo>
                  <a:cubicBezTo>
                    <a:pt x="67" y="212"/>
                    <a:pt x="67" y="213"/>
                    <a:pt x="67" y="213"/>
                  </a:cubicBezTo>
                  <a:close/>
                  <a:moveTo>
                    <a:pt x="54" y="212"/>
                  </a:moveTo>
                  <a:cubicBezTo>
                    <a:pt x="55" y="212"/>
                    <a:pt x="55" y="212"/>
                    <a:pt x="55" y="213"/>
                  </a:cubicBezTo>
                  <a:cubicBezTo>
                    <a:pt x="56" y="213"/>
                    <a:pt x="56" y="213"/>
                    <a:pt x="56" y="214"/>
                  </a:cubicBezTo>
                  <a:cubicBezTo>
                    <a:pt x="57" y="214"/>
                    <a:pt x="57" y="213"/>
                    <a:pt x="57" y="213"/>
                  </a:cubicBezTo>
                  <a:cubicBezTo>
                    <a:pt x="57" y="213"/>
                    <a:pt x="56" y="212"/>
                    <a:pt x="56" y="212"/>
                  </a:cubicBezTo>
                  <a:cubicBezTo>
                    <a:pt x="55" y="211"/>
                    <a:pt x="55" y="211"/>
                    <a:pt x="54" y="212"/>
                  </a:cubicBezTo>
                  <a:close/>
                  <a:moveTo>
                    <a:pt x="66" y="211"/>
                  </a:moveTo>
                  <a:cubicBezTo>
                    <a:pt x="66" y="211"/>
                    <a:pt x="67" y="211"/>
                    <a:pt x="67" y="211"/>
                  </a:cubicBezTo>
                  <a:cubicBezTo>
                    <a:pt x="68" y="211"/>
                    <a:pt x="68" y="211"/>
                    <a:pt x="68" y="211"/>
                  </a:cubicBezTo>
                  <a:cubicBezTo>
                    <a:pt x="68" y="210"/>
                    <a:pt x="67" y="210"/>
                    <a:pt x="66" y="210"/>
                  </a:cubicBezTo>
                  <a:cubicBezTo>
                    <a:pt x="66" y="210"/>
                    <a:pt x="66" y="210"/>
                    <a:pt x="66" y="210"/>
                  </a:cubicBezTo>
                  <a:cubicBezTo>
                    <a:pt x="66" y="210"/>
                    <a:pt x="66" y="211"/>
                    <a:pt x="66" y="211"/>
                  </a:cubicBezTo>
                  <a:close/>
                  <a:moveTo>
                    <a:pt x="72" y="210"/>
                  </a:moveTo>
                  <a:cubicBezTo>
                    <a:pt x="72" y="210"/>
                    <a:pt x="72" y="210"/>
                    <a:pt x="73" y="210"/>
                  </a:cubicBezTo>
                  <a:lnTo>
                    <a:pt x="73" y="210"/>
                  </a:lnTo>
                  <a:lnTo>
                    <a:pt x="72" y="210"/>
                  </a:lnTo>
                  <a:lnTo>
                    <a:pt x="72" y="210"/>
                  </a:lnTo>
                  <a:close/>
                  <a:moveTo>
                    <a:pt x="54" y="209"/>
                  </a:moveTo>
                  <a:cubicBezTo>
                    <a:pt x="53" y="209"/>
                    <a:pt x="53" y="209"/>
                    <a:pt x="53" y="208"/>
                  </a:cubicBezTo>
                  <a:cubicBezTo>
                    <a:pt x="53" y="208"/>
                    <a:pt x="53" y="209"/>
                    <a:pt x="53" y="209"/>
                  </a:cubicBezTo>
                  <a:cubicBezTo>
                    <a:pt x="52" y="209"/>
                    <a:pt x="52" y="209"/>
                    <a:pt x="52" y="210"/>
                  </a:cubicBezTo>
                  <a:cubicBezTo>
                    <a:pt x="52" y="210"/>
                    <a:pt x="52" y="210"/>
                    <a:pt x="53" y="210"/>
                  </a:cubicBezTo>
                  <a:cubicBezTo>
                    <a:pt x="53" y="210"/>
                    <a:pt x="53" y="210"/>
                    <a:pt x="53" y="210"/>
                  </a:cubicBezTo>
                  <a:cubicBezTo>
                    <a:pt x="54" y="210"/>
                    <a:pt x="54" y="209"/>
                    <a:pt x="54" y="209"/>
                  </a:cubicBezTo>
                  <a:close/>
                  <a:moveTo>
                    <a:pt x="75" y="207"/>
                  </a:moveTo>
                  <a:cubicBezTo>
                    <a:pt x="75" y="207"/>
                    <a:pt x="75" y="208"/>
                    <a:pt x="75" y="208"/>
                  </a:cubicBezTo>
                  <a:cubicBezTo>
                    <a:pt x="76" y="208"/>
                    <a:pt x="76" y="207"/>
                    <a:pt x="76" y="207"/>
                  </a:cubicBezTo>
                  <a:cubicBezTo>
                    <a:pt x="76" y="207"/>
                    <a:pt x="75" y="207"/>
                    <a:pt x="75" y="207"/>
                  </a:cubicBezTo>
                  <a:cubicBezTo>
                    <a:pt x="75" y="207"/>
                    <a:pt x="75" y="207"/>
                    <a:pt x="75" y="207"/>
                  </a:cubicBezTo>
                  <a:close/>
                  <a:moveTo>
                    <a:pt x="64" y="207"/>
                  </a:moveTo>
                  <a:cubicBezTo>
                    <a:pt x="64" y="208"/>
                    <a:pt x="64" y="208"/>
                    <a:pt x="65" y="208"/>
                  </a:cubicBezTo>
                  <a:cubicBezTo>
                    <a:pt x="65" y="208"/>
                    <a:pt x="66" y="208"/>
                    <a:pt x="65" y="207"/>
                  </a:cubicBezTo>
                  <a:cubicBezTo>
                    <a:pt x="65" y="207"/>
                    <a:pt x="65" y="207"/>
                    <a:pt x="65" y="207"/>
                  </a:cubicBezTo>
                  <a:cubicBezTo>
                    <a:pt x="65" y="207"/>
                    <a:pt x="64" y="207"/>
                    <a:pt x="64" y="207"/>
                  </a:cubicBezTo>
                  <a:close/>
                  <a:moveTo>
                    <a:pt x="54" y="207"/>
                  </a:moveTo>
                  <a:cubicBezTo>
                    <a:pt x="54" y="208"/>
                    <a:pt x="54" y="208"/>
                    <a:pt x="54" y="209"/>
                  </a:cubicBezTo>
                  <a:cubicBezTo>
                    <a:pt x="54" y="209"/>
                    <a:pt x="54" y="210"/>
                    <a:pt x="55" y="210"/>
                  </a:cubicBezTo>
                  <a:cubicBezTo>
                    <a:pt x="55" y="210"/>
                    <a:pt x="56" y="210"/>
                    <a:pt x="56" y="209"/>
                  </a:cubicBezTo>
                  <a:cubicBezTo>
                    <a:pt x="55" y="209"/>
                    <a:pt x="54" y="208"/>
                    <a:pt x="55" y="207"/>
                  </a:cubicBezTo>
                  <a:cubicBezTo>
                    <a:pt x="54" y="207"/>
                    <a:pt x="54" y="207"/>
                    <a:pt x="54" y="207"/>
                  </a:cubicBezTo>
                  <a:close/>
                  <a:moveTo>
                    <a:pt x="51" y="207"/>
                  </a:moveTo>
                  <a:cubicBezTo>
                    <a:pt x="51" y="207"/>
                    <a:pt x="51"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0" y="205"/>
                    <a:pt x="31" y="205"/>
                    <a:pt x="31" y="205"/>
                  </a:cubicBezTo>
                  <a:cubicBezTo>
                    <a:pt x="32" y="205"/>
                    <a:pt x="31" y="205"/>
                    <a:pt x="31" y="204"/>
                  </a:cubicBezTo>
                  <a:cubicBezTo>
                    <a:pt x="30" y="204"/>
                    <a:pt x="30" y="205"/>
                    <a:pt x="30" y="205"/>
                  </a:cubicBezTo>
                  <a:close/>
                  <a:moveTo>
                    <a:pt x="59" y="204"/>
                  </a:moveTo>
                  <a:cubicBezTo>
                    <a:pt x="59" y="205"/>
                    <a:pt x="59" y="205"/>
                    <a:pt x="59" y="206"/>
                  </a:cubicBezTo>
                  <a:cubicBezTo>
                    <a:pt x="59" y="206"/>
                    <a:pt x="59" y="207"/>
                    <a:pt x="59" y="207"/>
                  </a:cubicBezTo>
                  <a:cubicBezTo>
                    <a:pt x="58" y="207"/>
                    <a:pt x="57" y="207"/>
                    <a:pt x="57" y="206"/>
                  </a:cubicBezTo>
                  <a:cubicBezTo>
                    <a:pt x="57" y="206"/>
                    <a:pt x="57" y="206"/>
                    <a:pt x="58" y="206"/>
                  </a:cubicBezTo>
                  <a:cubicBezTo>
                    <a:pt x="58" y="206"/>
                    <a:pt x="58" y="205"/>
                    <a:pt x="58" y="205"/>
                  </a:cubicBezTo>
                  <a:cubicBezTo>
                    <a:pt x="58" y="205"/>
                    <a:pt x="58" y="205"/>
                    <a:pt x="58" y="205"/>
                  </a:cubicBezTo>
                  <a:cubicBezTo>
                    <a:pt x="58" y="205"/>
                    <a:pt x="57" y="205"/>
                    <a:pt x="57" y="205"/>
                  </a:cubicBezTo>
                  <a:cubicBezTo>
                    <a:pt x="57" y="205"/>
                    <a:pt x="56" y="205"/>
                    <a:pt x="56" y="206"/>
                  </a:cubicBezTo>
                  <a:cubicBezTo>
                    <a:pt x="55" y="206"/>
                    <a:pt x="55" y="206"/>
                    <a:pt x="55" y="207"/>
                  </a:cubicBezTo>
                  <a:cubicBezTo>
                    <a:pt x="55" y="207"/>
                    <a:pt x="55" y="207"/>
                    <a:pt x="56" y="207"/>
                  </a:cubicBezTo>
                  <a:cubicBezTo>
                    <a:pt x="56" y="207"/>
                    <a:pt x="56" y="207"/>
                    <a:pt x="56" y="207"/>
                  </a:cubicBezTo>
                  <a:cubicBezTo>
                    <a:pt x="56" y="207"/>
                    <a:pt x="56" y="207"/>
                    <a:pt x="56" y="208"/>
                  </a:cubicBezTo>
                  <a:cubicBezTo>
                    <a:pt x="56" y="208"/>
                    <a:pt x="56" y="208"/>
                    <a:pt x="56" y="208"/>
                  </a:cubicBezTo>
                  <a:cubicBezTo>
                    <a:pt x="56" y="209"/>
                    <a:pt x="57" y="209"/>
                    <a:pt x="57" y="208"/>
                  </a:cubicBezTo>
                  <a:cubicBezTo>
                    <a:pt x="57" y="208"/>
                    <a:pt x="57" y="208"/>
                    <a:pt x="58" y="208"/>
                  </a:cubicBezTo>
                  <a:cubicBezTo>
                    <a:pt x="58" y="208"/>
                    <a:pt x="58" y="209"/>
                    <a:pt x="58" y="209"/>
                  </a:cubicBezTo>
                  <a:cubicBezTo>
                    <a:pt x="58" y="209"/>
                    <a:pt x="59" y="209"/>
                    <a:pt x="59" y="209"/>
                  </a:cubicBezTo>
                  <a:cubicBezTo>
                    <a:pt x="59" y="209"/>
                    <a:pt x="59" y="209"/>
                    <a:pt x="59" y="208"/>
                  </a:cubicBezTo>
                  <a:cubicBezTo>
                    <a:pt x="59" y="208"/>
                    <a:pt x="59" y="207"/>
                    <a:pt x="59" y="207"/>
                  </a:cubicBezTo>
                  <a:cubicBezTo>
                    <a:pt x="59" y="207"/>
                    <a:pt x="60" y="207"/>
                    <a:pt x="60" y="206"/>
                  </a:cubicBezTo>
                  <a:cubicBezTo>
                    <a:pt x="60" y="206"/>
                    <a:pt x="60" y="206"/>
                    <a:pt x="60" y="205"/>
                  </a:cubicBezTo>
                  <a:cubicBezTo>
                    <a:pt x="60" y="205"/>
                    <a:pt x="60" y="205"/>
                    <a:pt x="60" y="204"/>
                  </a:cubicBezTo>
                  <a:cubicBezTo>
                    <a:pt x="60" y="204"/>
                    <a:pt x="60" y="204"/>
                    <a:pt x="59" y="204"/>
                  </a:cubicBezTo>
                  <a:close/>
                  <a:moveTo>
                    <a:pt x="65" y="204"/>
                  </a:moveTo>
                  <a:cubicBezTo>
                    <a:pt x="65" y="204"/>
                    <a:pt x="65" y="205"/>
                    <a:pt x="66" y="204"/>
                  </a:cubicBezTo>
                  <a:cubicBezTo>
                    <a:pt x="66" y="204"/>
                    <a:pt x="66" y="204"/>
                    <a:pt x="66" y="204"/>
                  </a:cubicBezTo>
                  <a:cubicBezTo>
                    <a:pt x="66" y="204"/>
                    <a:pt x="65" y="204"/>
                    <a:pt x="65" y="204"/>
                  </a:cubicBezTo>
                  <a:lnTo>
                    <a:pt x="65" y="204"/>
                  </a:lnTo>
                  <a:close/>
                  <a:moveTo>
                    <a:pt x="61" y="209"/>
                  </a:moveTo>
                  <a:cubicBezTo>
                    <a:pt x="61" y="209"/>
                    <a:pt x="61" y="210"/>
                    <a:pt x="61" y="210"/>
                  </a:cubicBezTo>
                  <a:cubicBezTo>
                    <a:pt x="61" y="210"/>
                    <a:pt x="60" y="211"/>
                    <a:pt x="60" y="211"/>
                  </a:cubicBezTo>
                  <a:cubicBezTo>
                    <a:pt x="60" y="211"/>
                    <a:pt x="61" y="211"/>
                    <a:pt x="61" y="211"/>
                  </a:cubicBezTo>
                  <a:cubicBezTo>
                    <a:pt x="61" y="211"/>
                    <a:pt x="61" y="211"/>
                    <a:pt x="61" y="210"/>
                  </a:cubicBezTo>
                  <a:cubicBezTo>
                    <a:pt x="61" y="211"/>
                    <a:pt x="61" y="211"/>
                    <a:pt x="62" y="211"/>
                  </a:cubicBezTo>
                  <a:cubicBezTo>
                    <a:pt x="62" y="211"/>
                    <a:pt x="62" y="210"/>
                    <a:pt x="62" y="210"/>
                  </a:cubicBezTo>
                  <a:cubicBezTo>
                    <a:pt x="62" y="210"/>
                    <a:pt x="63" y="209"/>
                    <a:pt x="63" y="210"/>
                  </a:cubicBezTo>
                  <a:lnTo>
                    <a:pt x="65" y="211"/>
                  </a:lnTo>
                  <a:cubicBezTo>
                    <a:pt x="65" y="210"/>
                    <a:pt x="65" y="210"/>
                    <a:pt x="65" y="210"/>
                  </a:cubicBezTo>
                  <a:cubicBezTo>
                    <a:pt x="64" y="209"/>
                    <a:pt x="64" y="209"/>
                    <a:pt x="64" y="209"/>
                  </a:cubicBezTo>
                  <a:cubicBezTo>
                    <a:pt x="63" y="208"/>
                    <a:pt x="63" y="208"/>
                    <a:pt x="63" y="208"/>
                  </a:cubicBezTo>
                  <a:cubicBezTo>
                    <a:pt x="63" y="207"/>
                    <a:pt x="63" y="207"/>
                    <a:pt x="63" y="206"/>
                  </a:cubicBezTo>
                  <a:cubicBezTo>
                    <a:pt x="63" y="206"/>
                    <a:pt x="63" y="206"/>
                    <a:pt x="63" y="205"/>
                  </a:cubicBezTo>
                  <a:cubicBezTo>
                    <a:pt x="63" y="205"/>
                    <a:pt x="63" y="204"/>
                    <a:pt x="63" y="204"/>
                  </a:cubicBezTo>
                  <a:cubicBezTo>
                    <a:pt x="62" y="204"/>
                    <a:pt x="62" y="205"/>
                    <a:pt x="62" y="205"/>
                  </a:cubicBezTo>
                  <a:cubicBezTo>
                    <a:pt x="61" y="206"/>
                    <a:pt x="61" y="207"/>
                    <a:pt x="60" y="207"/>
                  </a:cubicBezTo>
                  <a:cubicBezTo>
                    <a:pt x="60" y="207"/>
                    <a:pt x="61" y="208"/>
                    <a:pt x="61" y="208"/>
                  </a:cubicBezTo>
                  <a:cubicBezTo>
                    <a:pt x="61" y="208"/>
                    <a:pt x="61" y="208"/>
                    <a:pt x="61" y="209"/>
                  </a:cubicBezTo>
                  <a:close/>
                  <a:moveTo>
                    <a:pt x="52" y="204"/>
                  </a:moveTo>
                  <a:cubicBezTo>
                    <a:pt x="52" y="204"/>
                    <a:pt x="52" y="204"/>
                    <a:pt x="53" y="205"/>
                  </a:cubicBezTo>
                  <a:cubicBezTo>
                    <a:pt x="53" y="205"/>
                    <a:pt x="53" y="206"/>
                    <a:pt x="53" y="206"/>
                  </a:cubicBezTo>
                  <a:cubicBezTo>
                    <a:pt x="54" y="206"/>
                    <a:pt x="54" y="206"/>
                    <a:pt x="54" y="206"/>
                  </a:cubicBezTo>
                  <a:cubicBezTo>
                    <a:pt x="54" y="206"/>
                    <a:pt x="55" y="206"/>
                    <a:pt x="55" y="205"/>
                  </a:cubicBezTo>
                  <a:cubicBezTo>
                    <a:pt x="54" y="205"/>
                    <a:pt x="54" y="205"/>
                    <a:pt x="53" y="204"/>
                  </a:cubicBezTo>
                  <a:cubicBezTo>
                    <a:pt x="53" y="204"/>
                    <a:pt x="53" y="204"/>
                    <a:pt x="52" y="204"/>
                  </a:cubicBezTo>
                  <a:close/>
                  <a:moveTo>
                    <a:pt x="23" y="204"/>
                  </a:moveTo>
                  <a:cubicBezTo>
                    <a:pt x="23" y="204"/>
                    <a:pt x="24" y="204"/>
                    <a:pt x="24" y="204"/>
                  </a:cubicBezTo>
                  <a:cubicBezTo>
                    <a:pt x="24" y="204"/>
                    <a:pt x="24" y="203"/>
                    <a:pt x="23" y="204"/>
                  </a:cubicBezTo>
                  <a:cubicBezTo>
                    <a:pt x="23" y="204"/>
                    <a:pt x="23" y="204"/>
                    <a:pt x="23" y="204"/>
                  </a:cubicBezTo>
                  <a:cubicBezTo>
                    <a:pt x="23" y="204"/>
                    <a:pt x="23" y="204"/>
                    <a:pt x="23" y="204"/>
                  </a:cubicBezTo>
                  <a:close/>
                  <a:moveTo>
                    <a:pt x="63" y="203"/>
                  </a:moveTo>
                  <a:cubicBezTo>
                    <a:pt x="63" y="203"/>
                    <a:pt x="63" y="203"/>
                    <a:pt x="63" y="203"/>
                  </a:cubicBezTo>
                  <a:cubicBezTo>
                    <a:pt x="63" y="202"/>
                    <a:pt x="63" y="202"/>
                    <a:pt x="63" y="202"/>
                  </a:cubicBezTo>
                  <a:cubicBezTo>
                    <a:pt x="62" y="202"/>
                    <a:pt x="62" y="203"/>
                    <a:pt x="63" y="203"/>
                  </a:cubicBezTo>
                  <a:close/>
                  <a:moveTo>
                    <a:pt x="104" y="201"/>
                  </a:moveTo>
                  <a:cubicBezTo>
                    <a:pt x="103" y="202"/>
                    <a:pt x="103" y="203"/>
                    <a:pt x="104" y="204"/>
                  </a:cubicBezTo>
                  <a:cubicBezTo>
                    <a:pt x="104" y="205"/>
                    <a:pt x="105" y="206"/>
                    <a:pt x="106" y="206"/>
                  </a:cubicBezTo>
                  <a:cubicBezTo>
                    <a:pt x="106" y="206"/>
                    <a:pt x="106" y="205"/>
                    <a:pt x="106" y="205"/>
                  </a:cubicBezTo>
                  <a:cubicBezTo>
                    <a:pt x="106" y="204"/>
                    <a:pt x="107" y="204"/>
                    <a:pt x="107" y="203"/>
                  </a:cubicBezTo>
                  <a:cubicBezTo>
                    <a:pt x="107" y="203"/>
                    <a:pt x="107" y="202"/>
                    <a:pt x="106" y="202"/>
                  </a:cubicBezTo>
                  <a:cubicBezTo>
                    <a:pt x="106" y="202"/>
                    <a:pt x="106" y="201"/>
                    <a:pt x="106" y="201"/>
                  </a:cubicBezTo>
                  <a:cubicBezTo>
                    <a:pt x="105" y="201"/>
                    <a:pt x="104" y="201"/>
                    <a:pt x="104" y="201"/>
                  </a:cubicBezTo>
                  <a:close/>
                  <a:moveTo>
                    <a:pt x="64" y="201"/>
                  </a:moveTo>
                  <a:cubicBezTo>
                    <a:pt x="64" y="202"/>
                    <a:pt x="64" y="202"/>
                    <a:pt x="64" y="202"/>
                  </a:cubicBezTo>
                  <a:cubicBezTo>
                    <a:pt x="64" y="201"/>
                    <a:pt x="64" y="201"/>
                    <a:pt x="64" y="201"/>
                  </a:cubicBezTo>
                  <a:cubicBezTo>
                    <a:pt x="64" y="201"/>
                    <a:pt x="64" y="201"/>
                    <a:pt x="64" y="201"/>
                  </a:cubicBezTo>
                  <a:close/>
                  <a:moveTo>
                    <a:pt x="47" y="203"/>
                  </a:moveTo>
                  <a:cubicBezTo>
                    <a:pt x="48" y="203"/>
                    <a:pt x="48" y="203"/>
                    <a:pt x="48" y="203"/>
                  </a:cubicBezTo>
                  <a:cubicBezTo>
                    <a:pt x="49" y="204"/>
                    <a:pt x="49" y="204"/>
                    <a:pt x="50" y="204"/>
                  </a:cubicBezTo>
                  <a:cubicBezTo>
                    <a:pt x="50" y="205"/>
                    <a:pt x="50" y="205"/>
                    <a:pt x="50" y="205"/>
                  </a:cubicBezTo>
                  <a:cubicBezTo>
                    <a:pt x="50" y="205"/>
                    <a:pt x="50" y="205"/>
                    <a:pt x="50" y="205"/>
                  </a:cubicBezTo>
                  <a:cubicBezTo>
                    <a:pt x="50" y="205"/>
                    <a:pt x="51" y="205"/>
                    <a:pt x="51" y="205"/>
                  </a:cubicBezTo>
                  <a:cubicBezTo>
                    <a:pt x="51" y="204"/>
                    <a:pt x="50" y="204"/>
                    <a:pt x="50" y="204"/>
                  </a:cubicBezTo>
                  <a:cubicBezTo>
                    <a:pt x="50" y="204"/>
                    <a:pt x="50" y="204"/>
                    <a:pt x="50" y="204"/>
                  </a:cubicBezTo>
                  <a:cubicBezTo>
                    <a:pt x="50" y="204"/>
                    <a:pt x="50" y="204"/>
                    <a:pt x="50" y="203"/>
                  </a:cubicBezTo>
                  <a:cubicBezTo>
                    <a:pt x="49" y="203"/>
                    <a:pt x="49" y="203"/>
                    <a:pt x="49" y="203"/>
                  </a:cubicBezTo>
                  <a:cubicBezTo>
                    <a:pt x="49" y="203"/>
                    <a:pt x="49" y="203"/>
                    <a:pt x="48" y="203"/>
                  </a:cubicBezTo>
                  <a:cubicBezTo>
                    <a:pt x="49" y="202"/>
                    <a:pt x="48" y="202"/>
                    <a:pt x="48" y="201"/>
                  </a:cubicBezTo>
                  <a:cubicBezTo>
                    <a:pt x="47" y="201"/>
                    <a:pt x="47" y="201"/>
                    <a:pt x="47" y="201"/>
                  </a:cubicBezTo>
                  <a:lnTo>
                    <a:pt x="47" y="203"/>
                  </a:lnTo>
                  <a:close/>
                  <a:moveTo>
                    <a:pt x="64" y="200"/>
                  </a:moveTo>
                  <a:cubicBezTo>
                    <a:pt x="64" y="200"/>
                    <a:pt x="64" y="200"/>
                    <a:pt x="64" y="200"/>
                  </a:cubicBezTo>
                  <a:cubicBezTo>
                    <a:pt x="64" y="200"/>
                    <a:pt x="64" y="200"/>
                    <a:pt x="64" y="200"/>
                  </a:cubicBezTo>
                  <a:lnTo>
                    <a:pt x="64" y="200"/>
                  </a:lnTo>
                  <a:close/>
                  <a:moveTo>
                    <a:pt x="36" y="200"/>
                  </a:moveTo>
                  <a:cubicBezTo>
                    <a:pt x="36" y="200"/>
                    <a:pt x="36" y="199"/>
                    <a:pt x="36" y="199"/>
                  </a:cubicBezTo>
                  <a:cubicBezTo>
                    <a:pt x="37" y="199"/>
                    <a:pt x="36" y="199"/>
                    <a:pt x="36" y="198"/>
                  </a:cubicBezTo>
                  <a:cubicBezTo>
                    <a:pt x="36" y="198"/>
                    <a:pt x="36" y="198"/>
                    <a:pt x="36" y="198"/>
                  </a:cubicBezTo>
                  <a:cubicBezTo>
                    <a:pt x="36" y="198"/>
                    <a:pt x="35" y="198"/>
                    <a:pt x="35" y="199"/>
                  </a:cubicBezTo>
                  <a:cubicBezTo>
                    <a:pt x="35" y="199"/>
                    <a:pt x="35" y="199"/>
                    <a:pt x="35" y="199"/>
                  </a:cubicBezTo>
                  <a:cubicBezTo>
                    <a:pt x="35" y="200"/>
                    <a:pt x="36" y="200"/>
                    <a:pt x="36" y="200"/>
                  </a:cubicBezTo>
                  <a:close/>
                  <a:moveTo>
                    <a:pt x="61" y="199"/>
                  </a:moveTo>
                  <a:cubicBezTo>
                    <a:pt x="61" y="199"/>
                    <a:pt x="61" y="199"/>
                    <a:pt x="61" y="199"/>
                  </a:cubicBezTo>
                  <a:cubicBezTo>
                    <a:pt x="62" y="199"/>
                    <a:pt x="62" y="199"/>
                    <a:pt x="62" y="198"/>
                  </a:cubicBezTo>
                  <a:cubicBezTo>
                    <a:pt x="62" y="198"/>
                    <a:pt x="62" y="198"/>
                    <a:pt x="61" y="198"/>
                  </a:cubicBezTo>
                  <a:cubicBezTo>
                    <a:pt x="61" y="197"/>
                    <a:pt x="61" y="197"/>
                    <a:pt x="61" y="197"/>
                  </a:cubicBezTo>
                  <a:cubicBezTo>
                    <a:pt x="60" y="198"/>
                    <a:pt x="60" y="198"/>
                    <a:pt x="61" y="199"/>
                  </a:cubicBezTo>
                  <a:close/>
                  <a:moveTo>
                    <a:pt x="29" y="198"/>
                  </a:moveTo>
                  <a:cubicBezTo>
                    <a:pt x="30" y="198"/>
                    <a:pt x="31" y="198"/>
                    <a:pt x="31" y="198"/>
                  </a:cubicBezTo>
                  <a:cubicBezTo>
                    <a:pt x="32" y="198"/>
                    <a:pt x="32" y="197"/>
                    <a:pt x="31" y="197"/>
                  </a:cubicBezTo>
                  <a:cubicBezTo>
                    <a:pt x="30" y="197"/>
                    <a:pt x="30" y="197"/>
                    <a:pt x="30" y="197"/>
                  </a:cubicBezTo>
                  <a:cubicBezTo>
                    <a:pt x="29" y="198"/>
                    <a:pt x="29" y="198"/>
                    <a:pt x="29" y="198"/>
                  </a:cubicBezTo>
                  <a:close/>
                  <a:moveTo>
                    <a:pt x="25" y="198"/>
                  </a:moveTo>
                  <a:cubicBezTo>
                    <a:pt x="26" y="197"/>
                    <a:pt x="26" y="196"/>
                    <a:pt x="25" y="196"/>
                  </a:cubicBezTo>
                  <a:cubicBezTo>
                    <a:pt x="25" y="196"/>
                    <a:pt x="24" y="196"/>
                    <a:pt x="24" y="197"/>
                  </a:cubicBezTo>
                  <a:cubicBezTo>
                    <a:pt x="24" y="197"/>
                    <a:pt x="25" y="198"/>
                    <a:pt x="25" y="198"/>
                  </a:cubicBezTo>
                  <a:close/>
                  <a:moveTo>
                    <a:pt x="77" y="196"/>
                  </a:moveTo>
                  <a:cubicBezTo>
                    <a:pt x="77" y="196"/>
                    <a:pt x="77" y="196"/>
                    <a:pt x="77" y="195"/>
                  </a:cubicBezTo>
                  <a:cubicBezTo>
                    <a:pt x="77" y="195"/>
                    <a:pt x="77" y="194"/>
                    <a:pt x="77" y="195"/>
                  </a:cubicBezTo>
                  <a:cubicBezTo>
                    <a:pt x="76" y="195"/>
                    <a:pt x="76" y="195"/>
                    <a:pt x="76" y="195"/>
                  </a:cubicBezTo>
                  <a:cubicBezTo>
                    <a:pt x="76" y="195"/>
                    <a:pt x="76" y="196"/>
                    <a:pt x="76" y="196"/>
                  </a:cubicBezTo>
                  <a:cubicBezTo>
                    <a:pt x="76" y="196"/>
                    <a:pt x="76" y="196"/>
                    <a:pt x="77" y="196"/>
                  </a:cubicBezTo>
                  <a:close/>
                  <a:moveTo>
                    <a:pt x="28" y="197"/>
                  </a:moveTo>
                  <a:cubicBezTo>
                    <a:pt x="28" y="197"/>
                    <a:pt x="28" y="197"/>
                    <a:pt x="29" y="196"/>
                  </a:cubicBezTo>
                  <a:cubicBezTo>
                    <a:pt x="29" y="195"/>
                    <a:pt x="29" y="195"/>
                    <a:pt x="29" y="194"/>
                  </a:cubicBezTo>
                  <a:cubicBezTo>
                    <a:pt x="28" y="194"/>
                    <a:pt x="27" y="194"/>
                    <a:pt x="27" y="195"/>
                  </a:cubicBezTo>
                  <a:cubicBezTo>
                    <a:pt x="27" y="196"/>
                    <a:pt x="27" y="196"/>
                    <a:pt x="28" y="197"/>
                  </a:cubicBezTo>
                  <a:close/>
                  <a:moveTo>
                    <a:pt x="42" y="195"/>
                  </a:moveTo>
                  <a:cubicBezTo>
                    <a:pt x="42" y="195"/>
                    <a:pt x="42" y="195"/>
                    <a:pt x="42" y="195"/>
                  </a:cubicBezTo>
                  <a:cubicBezTo>
                    <a:pt x="42" y="195"/>
                    <a:pt x="42" y="195"/>
                    <a:pt x="43" y="195"/>
                  </a:cubicBezTo>
                  <a:cubicBezTo>
                    <a:pt x="43" y="195"/>
                    <a:pt x="43" y="195"/>
                    <a:pt x="43" y="194"/>
                  </a:cubicBezTo>
                  <a:cubicBezTo>
                    <a:pt x="43" y="194"/>
                    <a:pt x="43" y="194"/>
                    <a:pt x="43" y="194"/>
                  </a:cubicBezTo>
                  <a:cubicBezTo>
                    <a:pt x="42" y="194"/>
                    <a:pt x="42" y="194"/>
                    <a:pt x="42" y="195"/>
                  </a:cubicBezTo>
                  <a:close/>
                  <a:moveTo>
                    <a:pt x="103" y="194"/>
                  </a:moveTo>
                  <a:cubicBezTo>
                    <a:pt x="103" y="194"/>
                    <a:pt x="103" y="194"/>
                    <a:pt x="102" y="194"/>
                  </a:cubicBezTo>
                  <a:cubicBezTo>
                    <a:pt x="102" y="194"/>
                    <a:pt x="102" y="194"/>
                    <a:pt x="102" y="194"/>
                  </a:cubicBezTo>
                  <a:cubicBezTo>
                    <a:pt x="102" y="194"/>
                    <a:pt x="101" y="194"/>
                    <a:pt x="101" y="194"/>
                  </a:cubicBezTo>
                  <a:cubicBezTo>
                    <a:pt x="101" y="195"/>
                    <a:pt x="102" y="195"/>
                    <a:pt x="102" y="195"/>
                  </a:cubicBezTo>
                  <a:cubicBezTo>
                    <a:pt x="102" y="195"/>
                    <a:pt x="102" y="195"/>
                    <a:pt x="103" y="195"/>
                  </a:cubicBezTo>
                  <a:cubicBezTo>
                    <a:pt x="103" y="195"/>
                    <a:pt x="103" y="195"/>
                    <a:pt x="103" y="194"/>
                  </a:cubicBezTo>
                  <a:close/>
                  <a:moveTo>
                    <a:pt x="70" y="195"/>
                  </a:moveTo>
                  <a:cubicBezTo>
                    <a:pt x="71" y="195"/>
                    <a:pt x="72" y="195"/>
                    <a:pt x="72" y="194"/>
                  </a:cubicBezTo>
                  <a:cubicBezTo>
                    <a:pt x="73" y="194"/>
                    <a:pt x="72" y="193"/>
                    <a:pt x="72" y="193"/>
                  </a:cubicBezTo>
                  <a:cubicBezTo>
                    <a:pt x="71" y="193"/>
                    <a:pt x="71" y="193"/>
                    <a:pt x="71" y="193"/>
                  </a:cubicBezTo>
                  <a:cubicBezTo>
                    <a:pt x="70" y="194"/>
                    <a:pt x="70" y="194"/>
                    <a:pt x="70" y="195"/>
                  </a:cubicBezTo>
                  <a:close/>
                  <a:moveTo>
                    <a:pt x="65" y="193"/>
                  </a:moveTo>
                  <a:cubicBezTo>
                    <a:pt x="65" y="193"/>
                    <a:pt x="65" y="194"/>
                    <a:pt x="65" y="194"/>
                  </a:cubicBezTo>
                  <a:cubicBezTo>
                    <a:pt x="66" y="194"/>
                    <a:pt x="66" y="194"/>
                    <a:pt x="66" y="194"/>
                  </a:cubicBezTo>
                  <a:cubicBezTo>
                    <a:pt x="66" y="194"/>
                    <a:pt x="66" y="194"/>
                    <a:pt x="66" y="193"/>
                  </a:cubicBezTo>
                  <a:cubicBezTo>
                    <a:pt x="66" y="193"/>
                    <a:pt x="66" y="193"/>
                    <a:pt x="66" y="193"/>
                  </a:cubicBezTo>
                  <a:cubicBezTo>
                    <a:pt x="66" y="192"/>
                    <a:pt x="66" y="192"/>
                    <a:pt x="65" y="193"/>
                  </a:cubicBezTo>
                  <a:close/>
                  <a:moveTo>
                    <a:pt x="29" y="194"/>
                  </a:moveTo>
                  <a:cubicBezTo>
                    <a:pt x="29" y="194"/>
                    <a:pt x="30" y="194"/>
                    <a:pt x="30" y="194"/>
                  </a:cubicBezTo>
                  <a:cubicBezTo>
                    <a:pt x="31" y="194"/>
                    <a:pt x="31" y="193"/>
                    <a:pt x="31" y="192"/>
                  </a:cubicBezTo>
                  <a:cubicBezTo>
                    <a:pt x="30" y="192"/>
                    <a:pt x="30" y="192"/>
                    <a:pt x="29" y="193"/>
                  </a:cubicBezTo>
                  <a:cubicBezTo>
                    <a:pt x="29" y="193"/>
                    <a:pt x="29" y="193"/>
                    <a:pt x="29" y="194"/>
                  </a:cubicBezTo>
                  <a:close/>
                  <a:moveTo>
                    <a:pt x="26" y="195"/>
                  </a:moveTo>
                  <a:cubicBezTo>
                    <a:pt x="26" y="195"/>
                    <a:pt x="26" y="194"/>
                    <a:pt x="26" y="194"/>
                  </a:cubicBezTo>
                  <a:cubicBezTo>
                    <a:pt x="27" y="193"/>
                    <a:pt x="27" y="193"/>
                    <a:pt x="26" y="192"/>
                  </a:cubicBezTo>
                  <a:cubicBezTo>
                    <a:pt x="25" y="192"/>
                    <a:pt x="25" y="192"/>
                    <a:pt x="25" y="193"/>
                  </a:cubicBezTo>
                  <a:cubicBezTo>
                    <a:pt x="25" y="194"/>
                    <a:pt x="25" y="195"/>
                    <a:pt x="26" y="195"/>
                  </a:cubicBezTo>
                  <a:close/>
                  <a:moveTo>
                    <a:pt x="15" y="192"/>
                  </a:moveTo>
                  <a:cubicBezTo>
                    <a:pt x="14" y="193"/>
                    <a:pt x="14" y="193"/>
                    <a:pt x="15" y="194"/>
                  </a:cubicBezTo>
                  <a:cubicBezTo>
                    <a:pt x="15" y="194"/>
                    <a:pt x="15" y="195"/>
                    <a:pt x="15" y="195"/>
                  </a:cubicBezTo>
                  <a:cubicBezTo>
                    <a:pt x="16" y="195"/>
                    <a:pt x="16" y="195"/>
                    <a:pt x="16" y="195"/>
                  </a:cubicBezTo>
                  <a:cubicBezTo>
                    <a:pt x="17" y="194"/>
                    <a:pt x="17" y="194"/>
                    <a:pt x="17" y="194"/>
                  </a:cubicBezTo>
                  <a:cubicBezTo>
                    <a:pt x="17" y="194"/>
                    <a:pt x="18" y="193"/>
                    <a:pt x="18" y="193"/>
                  </a:cubicBezTo>
                  <a:cubicBezTo>
                    <a:pt x="18" y="193"/>
                    <a:pt x="18" y="193"/>
                    <a:pt x="18" y="192"/>
                  </a:cubicBezTo>
                  <a:cubicBezTo>
                    <a:pt x="17" y="192"/>
                    <a:pt x="16" y="192"/>
                    <a:pt x="16" y="192"/>
                  </a:cubicBezTo>
                  <a:cubicBezTo>
                    <a:pt x="15" y="192"/>
                    <a:pt x="15" y="192"/>
                    <a:pt x="15" y="192"/>
                  </a:cubicBezTo>
                  <a:close/>
                  <a:moveTo>
                    <a:pt x="19" y="193"/>
                  </a:moveTo>
                  <a:cubicBezTo>
                    <a:pt x="21" y="193"/>
                    <a:pt x="21" y="193"/>
                    <a:pt x="20" y="192"/>
                  </a:cubicBezTo>
                  <a:cubicBezTo>
                    <a:pt x="20" y="192"/>
                    <a:pt x="19" y="192"/>
                    <a:pt x="19" y="193"/>
                  </a:cubicBezTo>
                  <a:close/>
                  <a:moveTo>
                    <a:pt x="69" y="193"/>
                  </a:moveTo>
                  <a:cubicBezTo>
                    <a:pt x="69" y="193"/>
                    <a:pt x="69" y="193"/>
                    <a:pt x="70" y="192"/>
                  </a:cubicBezTo>
                  <a:cubicBezTo>
                    <a:pt x="70" y="191"/>
                    <a:pt x="70" y="191"/>
                    <a:pt x="69" y="191"/>
                  </a:cubicBezTo>
                  <a:cubicBezTo>
                    <a:pt x="69" y="191"/>
                    <a:pt x="68" y="191"/>
                    <a:pt x="68" y="192"/>
                  </a:cubicBezTo>
                  <a:cubicBezTo>
                    <a:pt x="68" y="192"/>
                    <a:pt x="68" y="193"/>
                    <a:pt x="69" y="193"/>
                  </a:cubicBezTo>
                  <a:close/>
                  <a:moveTo>
                    <a:pt x="83" y="191"/>
                  </a:moveTo>
                  <a:cubicBezTo>
                    <a:pt x="84" y="191"/>
                    <a:pt x="84" y="191"/>
                    <a:pt x="84" y="190"/>
                  </a:cubicBezTo>
                  <a:cubicBezTo>
                    <a:pt x="83" y="190"/>
                    <a:pt x="83" y="190"/>
                    <a:pt x="83" y="190"/>
                  </a:cubicBezTo>
                  <a:cubicBezTo>
                    <a:pt x="83" y="191"/>
                    <a:pt x="83" y="191"/>
                    <a:pt x="83" y="191"/>
                  </a:cubicBezTo>
                  <a:close/>
                  <a:moveTo>
                    <a:pt x="23" y="192"/>
                  </a:moveTo>
                  <a:cubicBezTo>
                    <a:pt x="24" y="191"/>
                    <a:pt x="24" y="191"/>
                    <a:pt x="24" y="191"/>
                  </a:cubicBezTo>
                  <a:cubicBezTo>
                    <a:pt x="24" y="190"/>
                    <a:pt x="24" y="190"/>
                    <a:pt x="24" y="189"/>
                  </a:cubicBezTo>
                  <a:cubicBezTo>
                    <a:pt x="24" y="189"/>
                    <a:pt x="23" y="189"/>
                    <a:pt x="23" y="189"/>
                  </a:cubicBezTo>
                  <a:cubicBezTo>
                    <a:pt x="23" y="189"/>
                    <a:pt x="23" y="189"/>
                    <a:pt x="23" y="189"/>
                  </a:cubicBezTo>
                  <a:cubicBezTo>
                    <a:pt x="22" y="189"/>
                    <a:pt x="22" y="190"/>
                    <a:pt x="23" y="190"/>
                  </a:cubicBezTo>
                  <a:cubicBezTo>
                    <a:pt x="23" y="191"/>
                    <a:pt x="24" y="191"/>
                    <a:pt x="23" y="192"/>
                  </a:cubicBezTo>
                  <a:close/>
                  <a:moveTo>
                    <a:pt x="70" y="190"/>
                  </a:moveTo>
                  <a:cubicBezTo>
                    <a:pt x="70" y="190"/>
                    <a:pt x="70" y="190"/>
                    <a:pt x="71" y="190"/>
                  </a:cubicBezTo>
                  <a:cubicBezTo>
                    <a:pt x="71" y="190"/>
                    <a:pt x="71" y="190"/>
                    <a:pt x="72" y="190"/>
                  </a:cubicBezTo>
                  <a:cubicBezTo>
                    <a:pt x="72" y="189"/>
                    <a:pt x="72" y="189"/>
                    <a:pt x="72" y="189"/>
                  </a:cubicBezTo>
                  <a:cubicBezTo>
                    <a:pt x="71" y="189"/>
                    <a:pt x="71" y="189"/>
                    <a:pt x="71" y="189"/>
                  </a:cubicBezTo>
                  <a:cubicBezTo>
                    <a:pt x="70" y="189"/>
                    <a:pt x="70" y="189"/>
                    <a:pt x="70" y="189"/>
                  </a:cubicBezTo>
                  <a:cubicBezTo>
                    <a:pt x="70" y="189"/>
                    <a:pt x="70" y="190"/>
                    <a:pt x="70" y="190"/>
                  </a:cubicBezTo>
                  <a:close/>
                  <a:moveTo>
                    <a:pt x="25" y="189"/>
                  </a:moveTo>
                  <a:cubicBezTo>
                    <a:pt x="25" y="190"/>
                    <a:pt x="25" y="190"/>
                    <a:pt x="25" y="190"/>
                  </a:cubicBezTo>
                  <a:cubicBezTo>
                    <a:pt x="26" y="191"/>
                    <a:pt x="26" y="191"/>
                    <a:pt x="27" y="191"/>
                  </a:cubicBezTo>
                  <a:cubicBezTo>
                    <a:pt x="27" y="191"/>
                    <a:pt x="27" y="190"/>
                    <a:pt x="27" y="190"/>
                  </a:cubicBezTo>
                  <a:cubicBezTo>
                    <a:pt x="27" y="189"/>
                    <a:pt x="27" y="189"/>
                    <a:pt x="27" y="189"/>
                  </a:cubicBezTo>
                  <a:cubicBezTo>
                    <a:pt x="27" y="189"/>
                    <a:pt x="27" y="189"/>
                    <a:pt x="26" y="189"/>
                  </a:cubicBezTo>
                  <a:cubicBezTo>
                    <a:pt x="26" y="189"/>
                    <a:pt x="25" y="189"/>
                    <a:pt x="25" y="189"/>
                  </a:cubicBezTo>
                  <a:close/>
                  <a:moveTo>
                    <a:pt x="67" y="191"/>
                  </a:moveTo>
                  <a:cubicBezTo>
                    <a:pt x="67" y="191"/>
                    <a:pt x="67" y="190"/>
                    <a:pt x="67" y="190"/>
                  </a:cubicBezTo>
                  <a:cubicBezTo>
                    <a:pt x="68" y="189"/>
                    <a:pt x="68" y="189"/>
                    <a:pt x="67" y="188"/>
                  </a:cubicBezTo>
                  <a:cubicBezTo>
                    <a:pt x="66" y="188"/>
                    <a:pt x="66" y="188"/>
                    <a:pt x="66" y="189"/>
                  </a:cubicBezTo>
                  <a:cubicBezTo>
                    <a:pt x="66" y="190"/>
                    <a:pt x="66" y="191"/>
                    <a:pt x="67" y="191"/>
                  </a:cubicBezTo>
                  <a:close/>
                  <a:moveTo>
                    <a:pt x="11" y="190"/>
                  </a:moveTo>
                  <a:cubicBezTo>
                    <a:pt x="11" y="190"/>
                    <a:pt x="12" y="190"/>
                    <a:pt x="12" y="190"/>
                  </a:cubicBezTo>
                  <a:cubicBezTo>
                    <a:pt x="13" y="190"/>
                    <a:pt x="13" y="189"/>
                    <a:pt x="12" y="188"/>
                  </a:cubicBezTo>
                  <a:cubicBezTo>
                    <a:pt x="12" y="188"/>
                    <a:pt x="12" y="188"/>
                    <a:pt x="12" y="188"/>
                  </a:cubicBezTo>
                  <a:cubicBezTo>
                    <a:pt x="12" y="188"/>
                    <a:pt x="12" y="188"/>
                    <a:pt x="12" y="188"/>
                  </a:cubicBezTo>
                  <a:cubicBezTo>
                    <a:pt x="12" y="189"/>
                    <a:pt x="12" y="189"/>
                    <a:pt x="11" y="189"/>
                  </a:cubicBezTo>
                  <a:cubicBezTo>
                    <a:pt x="11" y="189"/>
                    <a:pt x="11" y="190"/>
                    <a:pt x="11" y="190"/>
                  </a:cubicBezTo>
                  <a:close/>
                  <a:moveTo>
                    <a:pt x="20" y="187"/>
                  </a:moveTo>
                  <a:cubicBezTo>
                    <a:pt x="21" y="187"/>
                    <a:pt x="21" y="187"/>
                    <a:pt x="21" y="187"/>
                  </a:cubicBezTo>
                  <a:lnTo>
                    <a:pt x="20" y="187"/>
                  </a:lnTo>
                  <a:close/>
                  <a:moveTo>
                    <a:pt x="17" y="187"/>
                  </a:moveTo>
                  <a:cubicBezTo>
                    <a:pt x="17" y="187"/>
                    <a:pt x="17" y="188"/>
                    <a:pt x="17" y="188"/>
                  </a:cubicBezTo>
                  <a:cubicBezTo>
                    <a:pt x="17" y="189"/>
                    <a:pt x="17" y="189"/>
                    <a:pt x="17" y="189"/>
                  </a:cubicBezTo>
                  <a:cubicBezTo>
                    <a:pt x="17" y="189"/>
                    <a:pt x="16" y="189"/>
                    <a:pt x="16" y="189"/>
                  </a:cubicBezTo>
                  <a:cubicBezTo>
                    <a:pt x="16" y="189"/>
                    <a:pt x="15" y="190"/>
                    <a:pt x="15" y="190"/>
                  </a:cubicBezTo>
                  <a:cubicBezTo>
                    <a:pt x="16" y="190"/>
                    <a:pt x="16" y="191"/>
                    <a:pt x="17" y="191"/>
                  </a:cubicBezTo>
                  <a:cubicBezTo>
                    <a:pt x="17" y="191"/>
                    <a:pt x="17" y="190"/>
                    <a:pt x="18" y="190"/>
                  </a:cubicBezTo>
                  <a:cubicBezTo>
                    <a:pt x="18" y="189"/>
                    <a:pt x="18" y="189"/>
                    <a:pt x="18" y="188"/>
                  </a:cubicBezTo>
                  <a:cubicBezTo>
                    <a:pt x="18" y="188"/>
                    <a:pt x="18" y="187"/>
                    <a:pt x="18" y="187"/>
                  </a:cubicBezTo>
                  <a:cubicBezTo>
                    <a:pt x="18" y="187"/>
                    <a:pt x="18" y="187"/>
                    <a:pt x="17" y="187"/>
                  </a:cubicBezTo>
                  <a:close/>
                  <a:moveTo>
                    <a:pt x="15" y="187"/>
                  </a:moveTo>
                  <a:cubicBezTo>
                    <a:pt x="15" y="186"/>
                    <a:pt x="15" y="186"/>
                    <a:pt x="14" y="186"/>
                  </a:cubicBezTo>
                  <a:cubicBezTo>
                    <a:pt x="13" y="186"/>
                    <a:pt x="13" y="187"/>
                    <a:pt x="13" y="188"/>
                  </a:cubicBezTo>
                  <a:cubicBezTo>
                    <a:pt x="14" y="188"/>
                    <a:pt x="14" y="188"/>
                    <a:pt x="15" y="188"/>
                  </a:cubicBezTo>
                  <a:cubicBezTo>
                    <a:pt x="15" y="188"/>
                    <a:pt x="15" y="188"/>
                    <a:pt x="15" y="187"/>
                  </a:cubicBezTo>
                  <a:close/>
                  <a:moveTo>
                    <a:pt x="8" y="189"/>
                  </a:moveTo>
                  <a:cubicBezTo>
                    <a:pt x="9" y="189"/>
                    <a:pt x="9" y="189"/>
                    <a:pt x="10" y="188"/>
                  </a:cubicBezTo>
                  <a:cubicBezTo>
                    <a:pt x="11" y="187"/>
                    <a:pt x="11" y="186"/>
                    <a:pt x="12" y="186"/>
                  </a:cubicBezTo>
                  <a:cubicBezTo>
                    <a:pt x="12" y="185"/>
                    <a:pt x="11" y="185"/>
                    <a:pt x="11" y="185"/>
                  </a:cubicBezTo>
                  <a:cubicBezTo>
                    <a:pt x="11" y="186"/>
                    <a:pt x="11" y="186"/>
                    <a:pt x="10" y="186"/>
                  </a:cubicBezTo>
                  <a:cubicBezTo>
                    <a:pt x="10" y="186"/>
                    <a:pt x="9" y="187"/>
                    <a:pt x="9" y="187"/>
                  </a:cubicBezTo>
                  <a:cubicBezTo>
                    <a:pt x="9" y="187"/>
                    <a:pt x="8" y="187"/>
                    <a:pt x="8" y="188"/>
                  </a:cubicBezTo>
                  <a:cubicBezTo>
                    <a:pt x="8" y="188"/>
                    <a:pt x="7" y="189"/>
                    <a:pt x="8" y="189"/>
                  </a:cubicBezTo>
                  <a:close/>
                  <a:moveTo>
                    <a:pt x="63" y="185"/>
                  </a:moveTo>
                  <a:cubicBezTo>
                    <a:pt x="63" y="186"/>
                    <a:pt x="64" y="186"/>
                    <a:pt x="64" y="187"/>
                  </a:cubicBezTo>
                  <a:cubicBezTo>
                    <a:pt x="64" y="187"/>
                    <a:pt x="65" y="187"/>
                    <a:pt x="65" y="188"/>
                  </a:cubicBezTo>
                  <a:cubicBezTo>
                    <a:pt x="65" y="187"/>
                    <a:pt x="65" y="187"/>
                    <a:pt x="65" y="186"/>
                  </a:cubicBezTo>
                  <a:cubicBezTo>
                    <a:pt x="65" y="185"/>
                    <a:pt x="64" y="185"/>
                    <a:pt x="63" y="185"/>
                  </a:cubicBezTo>
                  <a:close/>
                  <a:moveTo>
                    <a:pt x="66" y="185"/>
                  </a:moveTo>
                  <a:cubicBezTo>
                    <a:pt x="66" y="186"/>
                    <a:pt x="66" y="186"/>
                    <a:pt x="67" y="187"/>
                  </a:cubicBezTo>
                  <a:cubicBezTo>
                    <a:pt x="67" y="187"/>
                    <a:pt x="67" y="187"/>
                    <a:pt x="68" y="187"/>
                  </a:cubicBezTo>
                  <a:cubicBezTo>
                    <a:pt x="68" y="187"/>
                    <a:pt x="68" y="187"/>
                    <a:pt x="68" y="186"/>
                  </a:cubicBezTo>
                  <a:cubicBezTo>
                    <a:pt x="68" y="186"/>
                    <a:pt x="68" y="185"/>
                    <a:pt x="68" y="185"/>
                  </a:cubicBezTo>
                  <a:lnTo>
                    <a:pt x="66" y="185"/>
                  </a:lnTo>
                  <a:close/>
                  <a:moveTo>
                    <a:pt x="7" y="186"/>
                  </a:moveTo>
                  <a:cubicBezTo>
                    <a:pt x="7" y="186"/>
                    <a:pt x="7" y="186"/>
                    <a:pt x="7" y="185"/>
                  </a:cubicBezTo>
                  <a:cubicBezTo>
                    <a:pt x="7" y="185"/>
                    <a:pt x="7" y="185"/>
                    <a:pt x="7" y="185"/>
                  </a:cubicBezTo>
                  <a:lnTo>
                    <a:pt x="7" y="186"/>
                  </a:lnTo>
                  <a:close/>
                  <a:moveTo>
                    <a:pt x="21" y="185"/>
                  </a:moveTo>
                  <a:cubicBezTo>
                    <a:pt x="21" y="184"/>
                    <a:pt x="21" y="184"/>
                    <a:pt x="21" y="184"/>
                  </a:cubicBezTo>
                  <a:cubicBezTo>
                    <a:pt x="21" y="184"/>
                    <a:pt x="20" y="184"/>
                    <a:pt x="20" y="184"/>
                  </a:cubicBezTo>
                  <a:cubicBezTo>
                    <a:pt x="20" y="184"/>
                    <a:pt x="20" y="184"/>
                    <a:pt x="19" y="185"/>
                  </a:cubicBezTo>
                  <a:cubicBezTo>
                    <a:pt x="19" y="185"/>
                    <a:pt x="19" y="185"/>
                    <a:pt x="19" y="186"/>
                  </a:cubicBezTo>
                  <a:cubicBezTo>
                    <a:pt x="20" y="186"/>
                    <a:pt x="20" y="186"/>
                    <a:pt x="20" y="186"/>
                  </a:cubicBezTo>
                  <a:cubicBezTo>
                    <a:pt x="21" y="185"/>
                    <a:pt x="21" y="185"/>
                    <a:pt x="21" y="185"/>
                  </a:cubicBezTo>
                  <a:close/>
                  <a:moveTo>
                    <a:pt x="40" y="184"/>
                  </a:moveTo>
                  <a:cubicBezTo>
                    <a:pt x="40" y="185"/>
                    <a:pt x="41" y="185"/>
                    <a:pt x="41" y="185"/>
                  </a:cubicBezTo>
                  <a:cubicBezTo>
                    <a:pt x="41" y="185"/>
                    <a:pt x="41" y="184"/>
                    <a:pt x="41" y="184"/>
                  </a:cubicBezTo>
                  <a:cubicBezTo>
                    <a:pt x="42" y="184"/>
                    <a:pt x="42" y="184"/>
                    <a:pt x="41" y="183"/>
                  </a:cubicBezTo>
                  <a:cubicBezTo>
                    <a:pt x="41" y="183"/>
                    <a:pt x="40" y="184"/>
                    <a:pt x="40" y="184"/>
                  </a:cubicBezTo>
                  <a:close/>
                  <a:moveTo>
                    <a:pt x="36" y="185"/>
                  </a:moveTo>
                  <a:cubicBezTo>
                    <a:pt x="36" y="185"/>
                    <a:pt x="36"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4" y="185"/>
                    <a:pt x="15" y="185"/>
                  </a:cubicBezTo>
                  <a:cubicBezTo>
                    <a:pt x="15" y="184"/>
                    <a:pt x="15" y="184"/>
                    <a:pt x="15" y="183"/>
                  </a:cubicBezTo>
                  <a:cubicBezTo>
                    <a:pt x="15" y="183"/>
                    <a:pt x="14" y="183"/>
                    <a:pt x="14" y="183"/>
                  </a:cubicBezTo>
                  <a:cubicBezTo>
                    <a:pt x="14" y="184"/>
                    <a:pt x="14" y="184"/>
                    <a:pt x="14" y="184"/>
                  </a:cubicBezTo>
                  <a:close/>
                  <a:moveTo>
                    <a:pt x="10" y="183"/>
                  </a:moveTo>
                  <a:cubicBezTo>
                    <a:pt x="10" y="183"/>
                    <a:pt x="10" y="183"/>
                    <a:pt x="10" y="183"/>
                  </a:cubicBezTo>
                  <a:cubicBezTo>
                    <a:pt x="11" y="183"/>
                    <a:pt x="11" y="183"/>
                    <a:pt x="11" y="182"/>
                  </a:cubicBezTo>
                  <a:cubicBezTo>
                    <a:pt x="11" y="182"/>
                    <a:pt x="11" y="182"/>
                    <a:pt x="11" y="182"/>
                  </a:cubicBezTo>
                  <a:cubicBezTo>
                    <a:pt x="10" y="182"/>
                    <a:pt x="10" y="182"/>
                    <a:pt x="10" y="183"/>
                  </a:cubicBezTo>
                  <a:close/>
                  <a:moveTo>
                    <a:pt x="7" y="183"/>
                  </a:moveTo>
                  <a:cubicBezTo>
                    <a:pt x="7"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4" y="182"/>
                    <a:pt x="25" y="182"/>
                    <a:pt x="25" y="182"/>
                  </a:cubicBezTo>
                  <a:cubicBezTo>
                    <a:pt x="25" y="182"/>
                    <a:pt x="25" y="182"/>
                    <a:pt x="25" y="182"/>
                  </a:cubicBezTo>
                  <a:cubicBezTo>
                    <a:pt x="25" y="181"/>
                    <a:pt x="25" y="181"/>
                    <a:pt x="25" y="181"/>
                  </a:cubicBezTo>
                  <a:cubicBezTo>
                    <a:pt x="25" y="181"/>
                    <a:pt x="24" y="181"/>
                    <a:pt x="24" y="181"/>
                  </a:cubicBezTo>
                  <a:close/>
                  <a:moveTo>
                    <a:pt x="21" y="182"/>
                  </a:moveTo>
                  <a:cubicBezTo>
                    <a:pt x="21" y="182"/>
                    <a:pt x="21" y="182"/>
                    <a:pt x="22" y="182"/>
                  </a:cubicBezTo>
                  <a:cubicBezTo>
                    <a:pt x="22" y="182"/>
                    <a:pt x="22" y="181"/>
                    <a:pt x="22" y="181"/>
                  </a:cubicBezTo>
                  <a:cubicBezTo>
                    <a:pt x="21" y="181"/>
                    <a:pt x="21" y="181"/>
                    <a:pt x="21" y="181"/>
                  </a:cubicBezTo>
                  <a:cubicBezTo>
                    <a:pt x="21" y="181"/>
                    <a:pt x="21" y="182"/>
                    <a:pt x="21" y="182"/>
                  </a:cubicBezTo>
                  <a:close/>
                  <a:moveTo>
                    <a:pt x="18" y="180"/>
                  </a:moveTo>
                  <a:cubicBezTo>
                    <a:pt x="17" y="181"/>
                    <a:pt x="17" y="181"/>
                    <a:pt x="17" y="181"/>
                  </a:cubicBezTo>
                  <a:cubicBezTo>
                    <a:pt x="18" y="182"/>
                    <a:pt x="18" y="182"/>
                    <a:pt x="18" y="182"/>
                  </a:cubicBezTo>
                  <a:cubicBezTo>
                    <a:pt x="19" y="182"/>
                    <a:pt x="19" y="181"/>
                    <a:pt x="18" y="181"/>
                  </a:cubicBezTo>
                  <a:cubicBezTo>
                    <a:pt x="18" y="180"/>
                    <a:pt x="18" y="180"/>
                    <a:pt x="18" y="180"/>
                  </a:cubicBezTo>
                  <a:close/>
                  <a:moveTo>
                    <a:pt x="81" y="180"/>
                  </a:moveTo>
                  <a:cubicBezTo>
                    <a:pt x="81" y="181"/>
                    <a:pt x="81" y="181"/>
                    <a:pt x="82" y="181"/>
                  </a:cubicBezTo>
                  <a:cubicBezTo>
                    <a:pt x="82" y="181"/>
                    <a:pt x="82" y="180"/>
                    <a:pt x="82" y="180"/>
                  </a:cubicBezTo>
                  <a:cubicBezTo>
                    <a:pt x="83" y="180"/>
                    <a:pt x="83" y="180"/>
                    <a:pt x="82" y="180"/>
                  </a:cubicBezTo>
                  <a:cubicBezTo>
                    <a:pt x="82" y="180"/>
                    <a:pt x="82" y="179"/>
                    <a:pt x="82" y="179"/>
                  </a:cubicBezTo>
                  <a:cubicBezTo>
                    <a:pt x="82" y="179"/>
                    <a:pt x="81" y="179"/>
                    <a:pt x="81" y="180"/>
                  </a:cubicBezTo>
                  <a:cubicBezTo>
                    <a:pt x="81" y="180"/>
                    <a:pt x="81" y="180"/>
                    <a:pt x="81" y="180"/>
                  </a:cubicBezTo>
                  <a:close/>
                  <a:moveTo>
                    <a:pt x="76" y="181"/>
                  </a:moveTo>
                  <a:cubicBezTo>
                    <a:pt x="77" y="181"/>
                    <a:pt x="77" y="181"/>
                    <a:pt x="77" y="181"/>
                  </a:cubicBezTo>
                  <a:cubicBezTo>
                    <a:pt x="77" y="181"/>
                    <a:pt x="77" y="181"/>
                    <a:pt x="78" y="180"/>
                  </a:cubicBezTo>
                  <a:cubicBezTo>
                    <a:pt x="78" y="180"/>
                    <a:pt x="78" y="180"/>
                    <a:pt x="77" y="180"/>
                  </a:cubicBezTo>
                  <a:cubicBezTo>
                    <a:pt x="77" y="179"/>
                    <a:pt x="77" y="179"/>
                    <a:pt x="77" y="179"/>
                  </a:cubicBezTo>
                  <a:cubicBezTo>
                    <a:pt x="76" y="179"/>
                    <a:pt x="76" y="180"/>
                    <a:pt x="76" y="180"/>
                  </a:cubicBezTo>
                  <a:cubicBezTo>
                    <a:pt x="76" y="181"/>
                    <a:pt x="76" y="181"/>
                    <a:pt x="76" y="181"/>
                  </a:cubicBezTo>
                  <a:close/>
                  <a:moveTo>
                    <a:pt x="20" y="179"/>
                  </a:moveTo>
                  <a:cubicBezTo>
                    <a:pt x="21" y="179"/>
                    <a:pt x="21" y="179"/>
                    <a:pt x="22" y="179"/>
                  </a:cubicBezTo>
                  <a:cubicBezTo>
                    <a:pt x="22" y="179"/>
                    <a:pt x="22" y="178"/>
                    <a:pt x="22" y="178"/>
                  </a:cubicBezTo>
                  <a:cubicBezTo>
                    <a:pt x="21" y="178"/>
                    <a:pt x="20" y="178"/>
                    <a:pt x="20" y="179"/>
                  </a:cubicBezTo>
                  <a:close/>
                  <a:moveTo>
                    <a:pt x="17" y="179"/>
                  </a:moveTo>
                  <a:cubicBezTo>
                    <a:pt x="17" y="179"/>
                    <a:pt x="17" y="179"/>
                    <a:pt x="17" y="178"/>
                  </a:cubicBezTo>
                  <a:cubicBezTo>
                    <a:pt x="17" y="178"/>
                    <a:pt x="17" y="178"/>
                    <a:pt x="17" y="178"/>
                  </a:cubicBezTo>
                  <a:cubicBezTo>
                    <a:pt x="17" y="177"/>
                    <a:pt x="16" y="177"/>
                    <a:pt x="16" y="178"/>
                  </a:cubicBezTo>
                  <a:cubicBezTo>
                    <a:pt x="16" y="178"/>
                    <a:pt x="16" y="179"/>
                    <a:pt x="17" y="179"/>
                  </a:cubicBezTo>
                  <a:close/>
                  <a:moveTo>
                    <a:pt x="22" y="178"/>
                  </a:moveTo>
                  <a:cubicBezTo>
                    <a:pt x="22" y="178"/>
                    <a:pt x="23" y="178"/>
                    <a:pt x="24" y="178"/>
                  </a:cubicBezTo>
                  <a:cubicBezTo>
                    <a:pt x="24" y="178"/>
                    <a:pt x="25" y="178"/>
                    <a:pt x="25" y="178"/>
                  </a:cubicBezTo>
                  <a:cubicBezTo>
                    <a:pt x="24" y="177"/>
                    <a:pt x="24" y="177"/>
                    <a:pt x="23" y="177"/>
                  </a:cubicBezTo>
                  <a:cubicBezTo>
                    <a:pt x="23" y="177"/>
                    <a:pt x="22" y="177"/>
                    <a:pt x="22" y="178"/>
                  </a:cubicBezTo>
                  <a:close/>
                  <a:moveTo>
                    <a:pt x="30" y="178"/>
                  </a:moveTo>
                  <a:cubicBezTo>
                    <a:pt x="30" y="177"/>
                    <a:pt x="30" y="177"/>
                    <a:pt x="30" y="177"/>
                  </a:cubicBezTo>
                  <a:cubicBezTo>
                    <a:pt x="29" y="177"/>
                    <a:pt x="29" y="177"/>
                    <a:pt x="30" y="178"/>
                  </a:cubicBezTo>
                  <a:cubicBezTo>
                    <a:pt x="30" y="178"/>
                    <a:pt x="30" y="178"/>
                    <a:pt x="30" y="178"/>
                  </a:cubicBezTo>
                  <a:close/>
                  <a:moveTo>
                    <a:pt x="7" y="176"/>
                  </a:moveTo>
                  <a:cubicBezTo>
                    <a:pt x="7" y="177"/>
                    <a:pt x="7" y="177"/>
                    <a:pt x="7" y="178"/>
                  </a:cubicBezTo>
                  <a:cubicBezTo>
                    <a:pt x="8" y="178"/>
                    <a:pt x="8" y="179"/>
                    <a:pt x="9" y="178"/>
                  </a:cubicBezTo>
                  <a:cubicBezTo>
                    <a:pt x="9" y="178"/>
                    <a:pt x="9" y="178"/>
                    <a:pt x="9" y="177"/>
                  </a:cubicBezTo>
                  <a:cubicBezTo>
                    <a:pt x="8" y="177"/>
                    <a:pt x="8" y="176"/>
                    <a:pt x="8" y="176"/>
                  </a:cubicBezTo>
                  <a:cubicBezTo>
                    <a:pt x="8" y="176"/>
                    <a:pt x="7" y="176"/>
                    <a:pt x="7" y="176"/>
                  </a:cubicBezTo>
                  <a:close/>
                  <a:moveTo>
                    <a:pt x="18" y="176"/>
                  </a:moveTo>
                  <a:cubicBezTo>
                    <a:pt x="18" y="176"/>
                    <a:pt x="19" y="176"/>
                    <a:pt x="19" y="176"/>
                  </a:cubicBezTo>
                  <a:lnTo>
                    <a:pt x="20" y="176"/>
                  </a:lnTo>
                  <a:cubicBezTo>
                    <a:pt x="20" y="176"/>
                    <a:pt x="20" y="176"/>
                    <a:pt x="20" y="176"/>
                  </a:cubicBezTo>
                  <a:cubicBezTo>
                    <a:pt x="20" y="176"/>
                    <a:pt x="20" y="176"/>
                    <a:pt x="20" y="176"/>
                  </a:cubicBezTo>
                  <a:cubicBezTo>
                    <a:pt x="20" y="176"/>
                    <a:pt x="19" y="176"/>
                    <a:pt x="19" y="175"/>
                  </a:cubicBezTo>
                  <a:cubicBezTo>
                    <a:pt x="18" y="175"/>
                    <a:pt x="18" y="176"/>
                    <a:pt x="18" y="176"/>
                  </a:cubicBezTo>
                  <a:close/>
                  <a:moveTo>
                    <a:pt x="12" y="174"/>
                  </a:moveTo>
                  <a:cubicBezTo>
                    <a:pt x="12" y="174"/>
                    <a:pt x="12" y="175"/>
                    <a:pt x="12" y="175"/>
                  </a:cubicBezTo>
                  <a:cubicBezTo>
                    <a:pt x="12" y="175"/>
                    <a:pt x="12" y="175"/>
                    <a:pt x="11" y="175"/>
                  </a:cubicBezTo>
                  <a:cubicBezTo>
                    <a:pt x="11" y="175"/>
                    <a:pt x="11" y="175"/>
                    <a:pt x="11" y="175"/>
                  </a:cubicBezTo>
                  <a:cubicBezTo>
                    <a:pt x="10" y="175"/>
                    <a:pt x="10" y="176"/>
                    <a:pt x="10" y="176"/>
                  </a:cubicBezTo>
                  <a:cubicBezTo>
                    <a:pt x="11" y="176"/>
                    <a:pt x="11" y="176"/>
                    <a:pt x="11" y="177"/>
                  </a:cubicBezTo>
                  <a:cubicBezTo>
                    <a:pt x="12" y="177"/>
                    <a:pt x="12" y="177"/>
                    <a:pt x="12" y="178"/>
                  </a:cubicBezTo>
                  <a:cubicBezTo>
                    <a:pt x="12" y="178"/>
                    <a:pt x="11" y="178"/>
                    <a:pt x="11" y="178"/>
                  </a:cubicBezTo>
                  <a:cubicBezTo>
                    <a:pt x="10" y="178"/>
                    <a:pt x="10" y="179"/>
                    <a:pt x="10" y="179"/>
                  </a:cubicBezTo>
                  <a:cubicBezTo>
                    <a:pt x="11" y="180"/>
                    <a:pt x="11" y="180"/>
                    <a:pt x="12" y="179"/>
                  </a:cubicBezTo>
                  <a:cubicBezTo>
                    <a:pt x="12" y="179"/>
                    <a:pt x="12" y="179"/>
                    <a:pt x="12" y="178"/>
                  </a:cubicBezTo>
                  <a:cubicBezTo>
                    <a:pt x="13" y="178"/>
                    <a:pt x="13" y="177"/>
                    <a:pt x="13" y="177"/>
                  </a:cubicBezTo>
                  <a:cubicBezTo>
                    <a:pt x="14" y="178"/>
                    <a:pt x="15" y="178"/>
                    <a:pt x="15" y="177"/>
                  </a:cubicBezTo>
                  <a:cubicBezTo>
                    <a:pt x="15" y="175"/>
                    <a:pt x="14" y="174"/>
                    <a:pt x="12" y="174"/>
                  </a:cubicBezTo>
                  <a:close/>
                  <a:moveTo>
                    <a:pt x="26" y="175"/>
                  </a:moveTo>
                  <a:cubicBezTo>
                    <a:pt x="27" y="175"/>
                    <a:pt x="27" y="175"/>
                    <a:pt x="27" y="175"/>
                  </a:cubicBezTo>
                  <a:cubicBezTo>
                    <a:pt x="26" y="174"/>
                    <a:pt x="26" y="174"/>
                    <a:pt x="26" y="174"/>
                  </a:cubicBezTo>
                  <a:cubicBezTo>
                    <a:pt x="26" y="174"/>
                    <a:pt x="26" y="174"/>
                    <a:pt x="26" y="174"/>
                  </a:cubicBezTo>
                  <a:cubicBezTo>
                    <a:pt x="26" y="174"/>
                    <a:pt x="25" y="174"/>
                    <a:pt x="25" y="175"/>
                  </a:cubicBezTo>
                  <a:cubicBezTo>
                    <a:pt x="25" y="175"/>
                    <a:pt x="25" y="175"/>
                    <a:pt x="26" y="175"/>
                  </a:cubicBezTo>
                  <a:cubicBezTo>
                    <a:pt x="26" y="175"/>
                    <a:pt x="26" y="175"/>
                    <a:pt x="26" y="175"/>
                  </a:cubicBezTo>
                  <a:close/>
                  <a:moveTo>
                    <a:pt x="40" y="176"/>
                  </a:moveTo>
                  <a:cubicBezTo>
                    <a:pt x="40" y="176"/>
                    <a:pt x="40" y="176"/>
                    <a:pt x="40" y="176"/>
                  </a:cubicBezTo>
                  <a:cubicBezTo>
                    <a:pt x="40" y="176"/>
                    <a:pt x="40" y="175"/>
                    <a:pt x="40" y="175"/>
                  </a:cubicBezTo>
                  <a:cubicBezTo>
                    <a:pt x="40" y="174"/>
                    <a:pt x="40" y="174"/>
                    <a:pt x="40" y="174"/>
                  </a:cubicBezTo>
                  <a:cubicBezTo>
                    <a:pt x="40" y="174"/>
                    <a:pt x="39" y="174"/>
                    <a:pt x="39" y="174"/>
                  </a:cubicBezTo>
                  <a:cubicBezTo>
                    <a:pt x="38" y="174"/>
                    <a:pt x="38" y="175"/>
                    <a:pt x="38" y="175"/>
                  </a:cubicBezTo>
                  <a:cubicBezTo>
                    <a:pt x="39" y="176"/>
                    <a:pt x="39" y="176"/>
                    <a:pt x="40" y="176"/>
                  </a:cubicBezTo>
                  <a:close/>
                  <a:moveTo>
                    <a:pt x="25" y="172"/>
                  </a:moveTo>
                  <a:cubicBezTo>
                    <a:pt x="25" y="172"/>
                    <a:pt x="25" y="172"/>
                    <a:pt x="25" y="172"/>
                  </a:cubicBezTo>
                  <a:cubicBezTo>
                    <a:pt x="26" y="172"/>
                    <a:pt x="26" y="172"/>
                    <a:pt x="26" y="172"/>
                  </a:cubicBezTo>
                  <a:cubicBezTo>
                    <a:pt x="26" y="172"/>
                    <a:pt x="26" y="172"/>
                    <a:pt x="26" y="172"/>
                  </a:cubicBezTo>
                  <a:cubicBezTo>
                    <a:pt x="26" y="172"/>
                    <a:pt x="25" y="172"/>
                    <a:pt x="25" y="172"/>
                  </a:cubicBezTo>
                  <a:cubicBezTo>
                    <a:pt x="25" y="172"/>
                    <a:pt x="25" y="172"/>
                    <a:pt x="25" y="172"/>
                  </a:cubicBezTo>
                  <a:cubicBezTo>
                    <a:pt x="25" y="171"/>
                    <a:pt x="25" y="171"/>
                    <a:pt x="24" y="172"/>
                  </a:cubicBezTo>
                  <a:cubicBezTo>
                    <a:pt x="24" y="172"/>
                    <a:pt x="24" y="172"/>
                    <a:pt x="24" y="172"/>
                  </a:cubicBezTo>
                  <a:cubicBezTo>
                    <a:pt x="24" y="172"/>
                    <a:pt x="25" y="172"/>
                    <a:pt x="25" y="172"/>
                  </a:cubicBezTo>
                  <a:close/>
                  <a:moveTo>
                    <a:pt x="108" y="173"/>
                  </a:moveTo>
                  <a:cubicBezTo>
                    <a:pt x="108" y="173"/>
                    <a:pt x="107" y="173"/>
                    <a:pt x="107" y="174"/>
                  </a:cubicBezTo>
                  <a:cubicBezTo>
                    <a:pt x="107" y="174"/>
                    <a:pt x="107" y="174"/>
                    <a:pt x="107" y="175"/>
                  </a:cubicBezTo>
                  <a:cubicBezTo>
                    <a:pt x="107" y="175"/>
                    <a:pt x="107" y="175"/>
                    <a:pt x="107" y="175"/>
                  </a:cubicBezTo>
                  <a:cubicBezTo>
                    <a:pt x="107" y="176"/>
                    <a:pt x="107" y="176"/>
                    <a:pt x="107" y="176"/>
                  </a:cubicBezTo>
                  <a:cubicBezTo>
                    <a:pt x="107" y="177"/>
                    <a:pt x="107" y="177"/>
                    <a:pt x="107" y="178"/>
                  </a:cubicBezTo>
                  <a:cubicBezTo>
                    <a:pt x="107" y="178"/>
                    <a:pt x="107" y="179"/>
                    <a:pt x="108" y="179"/>
                  </a:cubicBezTo>
                  <a:cubicBezTo>
                    <a:pt x="108" y="180"/>
                    <a:pt x="108" y="180"/>
                    <a:pt x="109" y="181"/>
                  </a:cubicBezTo>
                  <a:cubicBezTo>
                    <a:pt x="110" y="181"/>
                    <a:pt x="110" y="181"/>
                    <a:pt x="110" y="181"/>
                  </a:cubicBezTo>
                  <a:cubicBezTo>
                    <a:pt x="111" y="181"/>
                    <a:pt x="111" y="181"/>
                    <a:pt x="111" y="181"/>
                  </a:cubicBezTo>
                  <a:cubicBezTo>
                    <a:pt x="111" y="181"/>
                    <a:pt x="111" y="181"/>
                    <a:pt x="112" y="181"/>
                  </a:cubicBezTo>
                  <a:cubicBezTo>
                    <a:pt x="112" y="181"/>
                    <a:pt x="112" y="181"/>
                    <a:pt x="112" y="181"/>
                  </a:cubicBezTo>
                  <a:cubicBezTo>
                    <a:pt x="112" y="181"/>
                    <a:pt x="113" y="181"/>
                    <a:pt x="113" y="181"/>
                  </a:cubicBezTo>
                  <a:cubicBezTo>
                    <a:pt x="114" y="180"/>
                    <a:pt x="115" y="179"/>
                    <a:pt x="115" y="177"/>
                  </a:cubicBezTo>
                  <a:cubicBezTo>
                    <a:pt x="115" y="175"/>
                    <a:pt x="115" y="174"/>
                    <a:pt x="114" y="173"/>
                  </a:cubicBezTo>
                  <a:cubicBezTo>
                    <a:pt x="114" y="172"/>
                    <a:pt x="112" y="171"/>
                    <a:pt x="111" y="171"/>
                  </a:cubicBezTo>
                  <a:cubicBezTo>
                    <a:pt x="110" y="171"/>
                    <a:pt x="110" y="172"/>
                    <a:pt x="109" y="172"/>
                  </a:cubicBezTo>
                  <a:cubicBezTo>
                    <a:pt x="108"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2" y="171"/>
                  </a:moveTo>
                  <a:cubicBezTo>
                    <a:pt x="12" y="171"/>
                    <a:pt x="12" y="172"/>
                    <a:pt x="11" y="172"/>
                  </a:cubicBezTo>
                  <a:cubicBezTo>
                    <a:pt x="10" y="173"/>
                    <a:pt x="10" y="172"/>
                    <a:pt x="10" y="171"/>
                  </a:cubicBezTo>
                  <a:cubicBezTo>
                    <a:pt x="9" y="171"/>
                    <a:pt x="9" y="172"/>
                    <a:pt x="8" y="172"/>
                  </a:cubicBezTo>
                  <a:cubicBezTo>
                    <a:pt x="9" y="172"/>
                    <a:pt x="9" y="173"/>
                    <a:pt x="9" y="173"/>
                  </a:cubicBezTo>
                  <a:lnTo>
                    <a:pt x="9" y="175"/>
                  </a:lnTo>
                  <a:cubicBezTo>
                    <a:pt x="9" y="174"/>
                    <a:pt x="10" y="174"/>
                    <a:pt x="10" y="174"/>
                  </a:cubicBezTo>
                  <a:cubicBezTo>
                    <a:pt x="11" y="174"/>
                    <a:pt x="11" y="174"/>
                    <a:pt x="12" y="173"/>
                  </a:cubicBezTo>
                  <a:cubicBezTo>
                    <a:pt x="13" y="173"/>
                    <a:pt x="13" y="172"/>
                    <a:pt x="13" y="171"/>
                  </a:cubicBezTo>
                  <a:lnTo>
                    <a:pt x="12" y="171"/>
                  </a:lnTo>
                  <a:close/>
                  <a:moveTo>
                    <a:pt x="19" y="172"/>
                  </a:moveTo>
                  <a:cubicBezTo>
                    <a:pt x="19" y="172"/>
                    <a:pt x="20" y="172"/>
                    <a:pt x="20" y="172"/>
                  </a:cubicBezTo>
                  <a:cubicBezTo>
                    <a:pt x="21" y="172"/>
                    <a:pt x="21" y="171"/>
                    <a:pt x="21" y="171"/>
                  </a:cubicBezTo>
                  <a:cubicBezTo>
                    <a:pt x="21" y="171"/>
                    <a:pt x="21" y="170"/>
                    <a:pt x="21" y="170"/>
                  </a:cubicBezTo>
                  <a:cubicBezTo>
                    <a:pt x="20" y="170"/>
                    <a:pt x="20" y="170"/>
                    <a:pt x="20" y="170"/>
                  </a:cubicBezTo>
                  <a:cubicBezTo>
                    <a:pt x="20" y="170"/>
                    <a:pt x="19" y="171"/>
                    <a:pt x="19" y="171"/>
                  </a:cubicBezTo>
                  <a:cubicBezTo>
                    <a:pt x="19" y="171"/>
                    <a:pt x="19" y="171"/>
                    <a:pt x="19" y="172"/>
                  </a:cubicBezTo>
                  <a:close/>
                  <a:moveTo>
                    <a:pt x="79" y="171"/>
                  </a:moveTo>
                  <a:cubicBezTo>
                    <a:pt x="79" y="172"/>
                    <a:pt x="79" y="172"/>
                    <a:pt x="80" y="172"/>
                  </a:cubicBezTo>
                  <a:cubicBezTo>
                    <a:pt x="80" y="172"/>
                    <a:pt x="80" y="172"/>
                    <a:pt x="80" y="173"/>
                  </a:cubicBezTo>
                  <a:cubicBezTo>
                    <a:pt x="81" y="172"/>
                    <a:pt x="81" y="172"/>
                    <a:pt x="81" y="171"/>
                  </a:cubicBezTo>
                  <a:cubicBezTo>
                    <a:pt x="81" y="171"/>
                    <a:pt x="81" y="171"/>
                    <a:pt x="81" y="170"/>
                  </a:cubicBezTo>
                  <a:cubicBezTo>
                    <a:pt x="80" y="170"/>
                    <a:pt x="80" y="170"/>
                    <a:pt x="80" y="170"/>
                  </a:cubicBezTo>
                  <a:cubicBezTo>
                    <a:pt x="79" y="170"/>
                    <a:pt x="79" y="171"/>
                    <a:pt x="79" y="171"/>
                  </a:cubicBezTo>
                  <a:close/>
                  <a:moveTo>
                    <a:pt x="30" y="171"/>
                  </a:moveTo>
                  <a:cubicBezTo>
                    <a:pt x="30" y="171"/>
                    <a:pt x="30" y="171"/>
                    <a:pt x="30" y="171"/>
                  </a:cubicBezTo>
                  <a:cubicBezTo>
                    <a:pt x="30" y="170"/>
                    <a:pt x="29" y="170"/>
                    <a:pt x="29" y="170"/>
                  </a:cubicBezTo>
                  <a:cubicBezTo>
                    <a:pt x="29" y="170"/>
                    <a:pt x="29" y="170"/>
                    <a:pt x="29" y="170"/>
                  </a:cubicBezTo>
                  <a:cubicBezTo>
                    <a:pt x="29" y="171"/>
                    <a:pt x="29" y="171"/>
                    <a:pt x="29" y="171"/>
                  </a:cubicBezTo>
                  <a:cubicBezTo>
                    <a:pt x="29" y="171"/>
                    <a:pt x="29" y="172"/>
                    <a:pt x="29"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8" y="167"/>
                  </a:moveTo>
                  <a:cubicBezTo>
                    <a:pt x="8" y="168"/>
                    <a:pt x="8" y="168"/>
                    <a:pt x="8" y="169"/>
                  </a:cubicBezTo>
                  <a:cubicBezTo>
                    <a:pt x="8" y="169"/>
                    <a:pt x="8" y="169"/>
                    <a:pt x="8" y="169"/>
                  </a:cubicBezTo>
                  <a:cubicBezTo>
                    <a:pt x="7" y="170"/>
                    <a:pt x="7" y="170"/>
                    <a:pt x="7" y="170"/>
                  </a:cubicBezTo>
                  <a:cubicBezTo>
                    <a:pt x="7" y="170"/>
                    <a:pt x="7" y="171"/>
                    <a:pt x="7" y="171"/>
                  </a:cubicBezTo>
                  <a:cubicBezTo>
                    <a:pt x="8" y="171"/>
                    <a:pt x="8" y="171"/>
                    <a:pt x="8" y="171"/>
                  </a:cubicBezTo>
                  <a:cubicBezTo>
                    <a:pt x="8" y="170"/>
                    <a:pt x="8" y="170"/>
                    <a:pt x="8" y="170"/>
                  </a:cubicBezTo>
                  <a:cubicBezTo>
                    <a:pt x="9" y="170"/>
                    <a:pt x="9" y="170"/>
                    <a:pt x="9" y="170"/>
                  </a:cubicBezTo>
                  <a:cubicBezTo>
                    <a:pt x="10" y="170"/>
                    <a:pt x="10" y="170"/>
                    <a:pt x="10" y="170"/>
                  </a:cubicBezTo>
                  <a:cubicBezTo>
                    <a:pt x="11" y="170"/>
                    <a:pt x="11" y="169"/>
                    <a:pt x="11" y="169"/>
                  </a:cubicBezTo>
                  <a:cubicBezTo>
                    <a:pt x="11" y="169"/>
                    <a:pt x="11" y="168"/>
                    <a:pt x="10" y="168"/>
                  </a:cubicBezTo>
                  <a:cubicBezTo>
                    <a:pt x="10" y="168"/>
                    <a:pt x="10" y="168"/>
                    <a:pt x="9" y="167"/>
                  </a:cubicBezTo>
                  <a:cubicBezTo>
                    <a:pt x="9" y="167"/>
                    <a:pt x="9" y="167"/>
                    <a:pt x="8" y="167"/>
                  </a:cubicBezTo>
                  <a:close/>
                  <a:moveTo>
                    <a:pt x="19" y="167"/>
                  </a:moveTo>
                  <a:cubicBezTo>
                    <a:pt x="19" y="167"/>
                    <a:pt x="19" y="167"/>
                    <a:pt x="19" y="168"/>
                  </a:cubicBezTo>
                  <a:cubicBezTo>
                    <a:pt x="20" y="168"/>
                    <a:pt x="20" y="168"/>
                    <a:pt x="20" y="168"/>
                  </a:cubicBezTo>
                  <a:cubicBezTo>
                    <a:pt x="20" y="169"/>
                    <a:pt x="20" y="168"/>
                    <a:pt x="20" y="168"/>
                  </a:cubicBezTo>
                  <a:cubicBezTo>
                    <a:pt x="20" y="168"/>
                    <a:pt x="20" y="167"/>
                    <a:pt x="20" y="167"/>
                  </a:cubicBezTo>
                  <a:cubicBezTo>
                    <a:pt x="20" y="167"/>
                    <a:pt x="20" y="167"/>
                    <a:pt x="20" y="167"/>
                  </a:cubicBezTo>
                  <a:cubicBezTo>
                    <a:pt x="19" y="166"/>
                    <a:pt x="19" y="166"/>
                    <a:pt x="19" y="167"/>
                  </a:cubicBezTo>
                  <a:close/>
                  <a:moveTo>
                    <a:pt x="13" y="167"/>
                  </a:moveTo>
                  <a:cubicBezTo>
                    <a:pt x="14" y="167"/>
                    <a:pt x="14" y="167"/>
                    <a:pt x="14" y="167"/>
                  </a:cubicBezTo>
                  <a:cubicBezTo>
                    <a:pt x="14" y="166"/>
                    <a:pt x="14" y="166"/>
                    <a:pt x="14" y="166"/>
                  </a:cubicBezTo>
                  <a:cubicBezTo>
                    <a:pt x="13" y="166"/>
                    <a:pt x="13" y="166"/>
                    <a:pt x="13" y="167"/>
                  </a:cubicBezTo>
                  <a:close/>
                  <a:moveTo>
                    <a:pt x="11" y="166"/>
                  </a:moveTo>
                  <a:cubicBezTo>
                    <a:pt x="11" y="166"/>
                    <a:pt x="11" y="167"/>
                    <a:pt x="12" y="167"/>
                  </a:cubicBezTo>
                  <a:cubicBezTo>
                    <a:pt x="12" y="166"/>
                    <a:pt x="12" y="166"/>
                    <a:pt x="12" y="166"/>
                  </a:cubicBezTo>
                  <a:cubicBezTo>
                    <a:pt x="11" y="166"/>
                    <a:pt x="11" y="166"/>
                    <a:pt x="11" y="166"/>
                  </a:cubicBezTo>
                  <a:close/>
                  <a:moveTo>
                    <a:pt x="7" y="167"/>
                  </a:moveTo>
                  <a:cubicBezTo>
                    <a:pt x="7" y="167"/>
                    <a:pt x="7" y="166"/>
                    <a:pt x="7" y="166"/>
                  </a:cubicBezTo>
                  <a:cubicBezTo>
                    <a:pt x="7" y="165"/>
                    <a:pt x="7" y="165"/>
                    <a:pt x="7" y="164"/>
                  </a:cubicBezTo>
                  <a:cubicBezTo>
                    <a:pt x="6" y="164"/>
                    <a:pt x="6" y="164"/>
                    <a:pt x="6" y="165"/>
                  </a:cubicBezTo>
                  <a:cubicBezTo>
                    <a:pt x="6" y="165"/>
                    <a:pt x="6" y="165"/>
                    <a:pt x="6" y="165"/>
                  </a:cubicBezTo>
                  <a:cubicBezTo>
                    <a:pt x="6" y="166"/>
                    <a:pt x="6" y="166"/>
                    <a:pt x="6" y="167"/>
                  </a:cubicBezTo>
                  <a:cubicBezTo>
                    <a:pt x="6" y="167"/>
                    <a:pt x="6" y="167"/>
                    <a:pt x="7" y="167"/>
                  </a:cubicBezTo>
                  <a:close/>
                  <a:moveTo>
                    <a:pt x="119" y="164"/>
                  </a:moveTo>
                  <a:cubicBezTo>
                    <a:pt x="119" y="164"/>
                    <a:pt x="120" y="164"/>
                    <a:pt x="120" y="163"/>
                  </a:cubicBezTo>
                  <a:cubicBezTo>
                    <a:pt x="119" y="162"/>
                    <a:pt x="119" y="162"/>
                    <a:pt x="118" y="162"/>
                  </a:cubicBezTo>
                  <a:cubicBezTo>
                    <a:pt x="118" y="162"/>
                    <a:pt x="118" y="163"/>
                    <a:pt x="118" y="163"/>
                  </a:cubicBezTo>
                  <a:cubicBezTo>
                    <a:pt x="118" y="163"/>
                    <a:pt x="118" y="164"/>
                    <a:pt x="118" y="164"/>
                  </a:cubicBezTo>
                  <a:cubicBezTo>
                    <a:pt x="118" y="164"/>
                    <a:pt x="118" y="164"/>
                    <a:pt x="119" y="164"/>
                  </a:cubicBezTo>
                  <a:close/>
                  <a:moveTo>
                    <a:pt x="10" y="162"/>
                  </a:moveTo>
                  <a:cubicBezTo>
                    <a:pt x="9" y="163"/>
                    <a:pt x="10" y="163"/>
                    <a:pt x="10" y="164"/>
                  </a:cubicBezTo>
                  <a:cubicBezTo>
                    <a:pt x="10" y="164"/>
                    <a:pt x="11" y="164"/>
                    <a:pt x="12" y="164"/>
                  </a:cubicBezTo>
                  <a:cubicBezTo>
                    <a:pt x="12" y="164"/>
                    <a:pt x="12" y="164"/>
                    <a:pt x="12" y="165"/>
                  </a:cubicBezTo>
                  <a:cubicBezTo>
                    <a:pt x="13" y="165"/>
                    <a:pt x="13" y="165"/>
                    <a:pt x="14" y="165"/>
                  </a:cubicBezTo>
                  <a:cubicBezTo>
                    <a:pt x="14" y="165"/>
                    <a:pt x="14" y="164"/>
                    <a:pt x="14" y="164"/>
                  </a:cubicBezTo>
                  <a:cubicBezTo>
                    <a:pt x="14" y="163"/>
                    <a:pt x="14" y="163"/>
                    <a:pt x="13"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19" y="161"/>
                    <a:pt x="20" y="161"/>
                    <a:pt x="19" y="160"/>
                  </a:cubicBezTo>
                  <a:cubicBezTo>
                    <a:pt x="19" y="160"/>
                    <a:pt x="19" y="159"/>
                    <a:pt x="18" y="160"/>
                  </a:cubicBezTo>
                  <a:close/>
                  <a:moveTo>
                    <a:pt x="23" y="159"/>
                  </a:moveTo>
                  <a:cubicBezTo>
                    <a:pt x="22" y="159"/>
                    <a:pt x="22" y="159"/>
                    <a:pt x="22" y="159"/>
                  </a:cubicBezTo>
                  <a:cubicBezTo>
                    <a:pt x="22" y="160"/>
                    <a:pt x="22" y="160"/>
                    <a:pt x="22" y="161"/>
                  </a:cubicBezTo>
                  <a:cubicBezTo>
                    <a:pt x="22" y="161"/>
                    <a:pt x="23" y="162"/>
                    <a:pt x="23" y="161"/>
                  </a:cubicBezTo>
                  <a:cubicBezTo>
                    <a:pt x="24" y="161"/>
                    <a:pt x="24" y="161"/>
                    <a:pt x="24" y="160"/>
                  </a:cubicBezTo>
                  <a:cubicBezTo>
                    <a:pt x="23" y="159"/>
                    <a:pt x="23" y="159"/>
                    <a:pt x="23" y="159"/>
                  </a:cubicBezTo>
                  <a:close/>
                  <a:moveTo>
                    <a:pt x="16" y="160"/>
                  </a:moveTo>
                  <a:cubicBezTo>
                    <a:pt x="17" y="160"/>
                    <a:pt x="17" y="160"/>
                    <a:pt x="18" y="160"/>
                  </a:cubicBezTo>
                  <a:cubicBezTo>
                    <a:pt x="17" y="159"/>
                    <a:pt x="17" y="159"/>
                    <a:pt x="16" y="159"/>
                  </a:cubicBezTo>
                  <a:cubicBezTo>
                    <a:pt x="16" y="159"/>
                    <a:pt x="16" y="159"/>
                    <a:pt x="16" y="159"/>
                  </a:cubicBezTo>
                  <a:cubicBezTo>
                    <a:pt x="16" y="159"/>
                    <a:pt x="16" y="159"/>
                    <a:pt x="16" y="160"/>
                  </a:cubicBezTo>
                  <a:close/>
                  <a:moveTo>
                    <a:pt x="8" y="159"/>
                  </a:moveTo>
                  <a:cubicBezTo>
                    <a:pt x="8" y="159"/>
                    <a:pt x="8" y="159"/>
                    <a:pt x="8" y="159"/>
                  </a:cubicBezTo>
                  <a:cubicBezTo>
                    <a:pt x="8" y="159"/>
                    <a:pt x="9" y="159"/>
                    <a:pt x="9" y="159"/>
                  </a:cubicBezTo>
                  <a:cubicBezTo>
                    <a:pt x="9" y="159"/>
                    <a:pt x="9" y="159"/>
                    <a:pt x="9" y="159"/>
                  </a:cubicBezTo>
                  <a:cubicBezTo>
                    <a:pt x="8" y="159"/>
                    <a:pt x="8" y="159"/>
                    <a:pt x="8" y="159"/>
                  </a:cubicBezTo>
                  <a:close/>
                  <a:moveTo>
                    <a:pt x="26" y="160"/>
                  </a:moveTo>
                  <a:cubicBezTo>
                    <a:pt x="26" y="160"/>
                    <a:pt x="26" y="160"/>
                    <a:pt x="26" y="160"/>
                  </a:cubicBezTo>
                  <a:cubicBezTo>
                    <a:pt x="26" y="160"/>
                    <a:pt x="26" y="160"/>
                    <a:pt x="27" y="160"/>
                  </a:cubicBezTo>
                  <a:cubicBezTo>
                    <a:pt x="27" y="159"/>
                    <a:pt x="27" y="159"/>
                    <a:pt x="27" y="159"/>
                  </a:cubicBezTo>
                  <a:cubicBezTo>
                    <a:pt x="27" y="158"/>
                    <a:pt x="26"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4" y="158"/>
                  </a:cubicBezTo>
                  <a:cubicBezTo>
                    <a:pt x="14" y="158"/>
                    <a:pt x="14" y="157"/>
                    <a:pt x="15" y="157"/>
                  </a:cubicBezTo>
                  <a:cubicBezTo>
                    <a:pt x="14" y="157"/>
                    <a:pt x="14" y="157"/>
                    <a:pt x="13" y="157"/>
                  </a:cubicBezTo>
                  <a:cubicBezTo>
                    <a:pt x="13" y="157"/>
                    <a:pt x="13" y="158"/>
                    <a:pt x="13" y="158"/>
                  </a:cubicBezTo>
                  <a:close/>
                  <a:moveTo>
                    <a:pt x="13" y="155"/>
                  </a:moveTo>
                  <a:cubicBezTo>
                    <a:pt x="13" y="155"/>
                    <a:pt x="12" y="155"/>
                    <a:pt x="12" y="156"/>
                  </a:cubicBezTo>
                  <a:cubicBezTo>
                    <a:pt x="12" y="156"/>
                    <a:pt x="12" y="157"/>
                    <a:pt x="13" y="157"/>
                  </a:cubicBezTo>
                  <a:cubicBezTo>
                    <a:pt x="13" y="156"/>
                    <a:pt x="13" y="156"/>
                    <a:pt x="14" y="156"/>
                  </a:cubicBezTo>
                  <a:cubicBezTo>
                    <a:pt x="14" y="155"/>
                    <a:pt x="14" y="155"/>
                    <a:pt x="13" y="155"/>
                  </a:cubicBezTo>
                  <a:close/>
                  <a:moveTo>
                    <a:pt x="19" y="156"/>
                  </a:moveTo>
                  <a:cubicBezTo>
                    <a:pt x="19" y="156"/>
                    <a:pt x="20" y="156"/>
                    <a:pt x="21" y="156"/>
                  </a:cubicBezTo>
                  <a:cubicBezTo>
                    <a:pt x="21" y="156"/>
                    <a:pt x="21" y="155"/>
                    <a:pt x="21" y="155"/>
                  </a:cubicBezTo>
                  <a:cubicBezTo>
                    <a:pt x="21" y="155"/>
                    <a:pt x="20" y="155"/>
                    <a:pt x="20" y="155"/>
                  </a:cubicBezTo>
                  <a:cubicBezTo>
                    <a:pt x="20" y="155"/>
                    <a:pt x="20" y="155"/>
                    <a:pt x="19" y="155"/>
                  </a:cubicBezTo>
                  <a:cubicBezTo>
                    <a:pt x="19" y="155"/>
                    <a:pt x="19" y="155"/>
                    <a:pt x="19" y="156"/>
                  </a:cubicBezTo>
                  <a:close/>
                  <a:moveTo>
                    <a:pt x="16" y="155"/>
                  </a:moveTo>
                  <a:cubicBezTo>
                    <a:pt x="17" y="155"/>
                    <a:pt x="17" y="155"/>
                    <a:pt x="17" y="154"/>
                  </a:cubicBezTo>
                  <a:cubicBezTo>
                    <a:pt x="17" y="154"/>
                    <a:pt x="16" y="154"/>
                    <a:pt x="16" y="155"/>
                  </a:cubicBezTo>
                  <a:close/>
                  <a:moveTo>
                    <a:pt x="7" y="154"/>
                  </a:moveTo>
                  <a:cubicBezTo>
                    <a:pt x="6" y="153"/>
                    <a:pt x="6" y="154"/>
                    <a:pt x="5" y="155"/>
                  </a:cubicBezTo>
                  <a:cubicBezTo>
                    <a:pt x="5" y="156"/>
                    <a:pt x="5" y="157"/>
                    <a:pt x="5" y="158"/>
                  </a:cubicBezTo>
                  <a:cubicBezTo>
                    <a:pt x="5" y="158"/>
                    <a:pt x="5" y="158"/>
                    <a:pt x="5" y="158"/>
                  </a:cubicBezTo>
                  <a:cubicBezTo>
                    <a:pt x="5" y="158"/>
                    <a:pt x="5" y="158"/>
                    <a:pt x="5" y="158"/>
                  </a:cubicBezTo>
                  <a:cubicBezTo>
                    <a:pt x="5" y="158"/>
                    <a:pt x="4" y="158"/>
                    <a:pt x="4" y="158"/>
                  </a:cubicBezTo>
                  <a:cubicBezTo>
                    <a:pt x="4" y="158"/>
                    <a:pt x="4" y="158"/>
                    <a:pt x="4" y="158"/>
                  </a:cubicBezTo>
                  <a:cubicBezTo>
                    <a:pt x="4" y="158"/>
                    <a:pt x="4" y="159"/>
                    <a:pt x="4" y="159"/>
                  </a:cubicBezTo>
                  <a:cubicBezTo>
                    <a:pt x="4" y="159"/>
                    <a:pt x="4" y="160"/>
                    <a:pt x="4" y="160"/>
                  </a:cubicBezTo>
                  <a:cubicBezTo>
                    <a:pt x="4" y="160"/>
                    <a:pt x="5" y="160"/>
                    <a:pt x="5" y="160"/>
                  </a:cubicBezTo>
                  <a:lnTo>
                    <a:pt x="7" y="160"/>
                  </a:lnTo>
                  <a:cubicBezTo>
                    <a:pt x="7" y="159"/>
                    <a:pt x="7" y="159"/>
                    <a:pt x="7" y="159"/>
                  </a:cubicBezTo>
                  <a:cubicBezTo>
                    <a:pt x="7" y="158"/>
                    <a:pt x="7" y="158"/>
                    <a:pt x="6" y="158"/>
                  </a:cubicBezTo>
                  <a:cubicBezTo>
                    <a:pt x="6" y="157"/>
                    <a:pt x="6" y="157"/>
                    <a:pt x="6" y="157"/>
                  </a:cubicBezTo>
                  <a:cubicBezTo>
                    <a:pt x="6" y="156"/>
                    <a:pt x="6" y="156"/>
                    <a:pt x="7" y="156"/>
                  </a:cubicBezTo>
                  <a:cubicBezTo>
                    <a:pt x="7" y="156"/>
                    <a:pt x="7" y="156"/>
                    <a:pt x="7" y="156"/>
                  </a:cubicBezTo>
                  <a:cubicBezTo>
                    <a:pt x="7" y="157"/>
                    <a:pt x="7" y="157"/>
                    <a:pt x="7" y="157"/>
                  </a:cubicBezTo>
                  <a:cubicBezTo>
                    <a:pt x="8" y="157"/>
                    <a:pt x="8" y="157"/>
                    <a:pt x="8" y="156"/>
                  </a:cubicBezTo>
                  <a:cubicBezTo>
                    <a:pt x="8" y="156"/>
                    <a:pt x="8" y="156"/>
                    <a:pt x="8" y="155"/>
                  </a:cubicBezTo>
                  <a:cubicBezTo>
                    <a:pt x="7" y="155"/>
                    <a:pt x="7" y="154"/>
                    <a:pt x="7" y="154"/>
                  </a:cubicBezTo>
                  <a:close/>
                  <a:moveTo>
                    <a:pt x="35" y="154"/>
                  </a:moveTo>
                  <a:cubicBezTo>
                    <a:pt x="34" y="154"/>
                    <a:pt x="34" y="154"/>
                    <a:pt x="34" y="154"/>
                  </a:cubicBezTo>
                  <a:cubicBezTo>
                    <a:pt x="33" y="154"/>
                    <a:pt x="33" y="154"/>
                    <a:pt x="33" y="154"/>
                  </a:cubicBezTo>
                  <a:cubicBezTo>
                    <a:pt x="32" y="154"/>
                    <a:pt x="32" y="154"/>
                    <a:pt x="31" y="155"/>
                  </a:cubicBezTo>
                  <a:cubicBezTo>
                    <a:pt x="31" y="156"/>
                    <a:pt x="30" y="157"/>
                    <a:pt x="30" y="157"/>
                  </a:cubicBezTo>
                  <a:cubicBezTo>
                    <a:pt x="30" y="159"/>
                    <a:pt x="31" y="159"/>
                    <a:pt x="31" y="160"/>
                  </a:cubicBezTo>
                  <a:cubicBezTo>
                    <a:pt x="32" y="160"/>
                    <a:pt x="33" y="160"/>
                    <a:pt x="34" y="161"/>
                  </a:cubicBezTo>
                  <a:cubicBezTo>
                    <a:pt x="35" y="160"/>
                    <a:pt x="36" y="159"/>
                    <a:pt x="36" y="157"/>
                  </a:cubicBezTo>
                  <a:cubicBezTo>
                    <a:pt x="37" y="156"/>
                    <a:pt x="36" y="155"/>
                    <a:pt x="35" y="154"/>
                  </a:cubicBezTo>
                  <a:close/>
                  <a:moveTo>
                    <a:pt x="14" y="155"/>
                  </a:moveTo>
                  <a:cubicBezTo>
                    <a:pt x="14" y="155"/>
                    <a:pt x="15" y="155"/>
                    <a:pt x="15" y="154"/>
                  </a:cubicBezTo>
                  <a:cubicBezTo>
                    <a:pt x="15" y="154"/>
                    <a:pt x="15" y="154"/>
                    <a:pt x="15" y="154"/>
                  </a:cubicBezTo>
                  <a:cubicBezTo>
                    <a:pt x="14"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4" y="151"/>
                  </a:moveTo>
                  <a:cubicBezTo>
                    <a:pt x="5" y="151"/>
                    <a:pt x="5" y="151"/>
                    <a:pt x="5" y="150"/>
                  </a:cubicBezTo>
                  <a:cubicBezTo>
                    <a:pt x="4" y="150"/>
                    <a:pt x="4" y="150"/>
                    <a:pt x="4"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3" y="150"/>
                    <a:pt x="14" y="150"/>
                  </a:cubicBezTo>
                  <a:cubicBezTo>
                    <a:pt x="14" y="149"/>
                    <a:pt x="14" y="149"/>
                    <a:pt x="14" y="149"/>
                  </a:cubicBezTo>
                  <a:cubicBezTo>
                    <a:pt x="14" y="149"/>
                    <a:pt x="13" y="149"/>
                    <a:pt x="13" y="149"/>
                  </a:cubicBezTo>
                  <a:close/>
                  <a:moveTo>
                    <a:pt x="111" y="149"/>
                  </a:moveTo>
                  <a:cubicBezTo>
                    <a:pt x="112" y="149"/>
                    <a:pt x="112" y="149"/>
                    <a:pt x="112" y="149"/>
                  </a:cubicBezTo>
                  <a:cubicBezTo>
                    <a:pt x="112" y="148"/>
                    <a:pt x="112" y="148"/>
                    <a:pt x="112" y="148"/>
                  </a:cubicBezTo>
                  <a:cubicBezTo>
                    <a:pt x="111" y="148"/>
                    <a:pt x="111" y="148"/>
                    <a:pt x="111" y="148"/>
                  </a:cubicBezTo>
                  <a:cubicBezTo>
                    <a:pt x="111" y="149"/>
                    <a:pt x="111" y="149"/>
                    <a:pt x="111" y="149"/>
                  </a:cubicBezTo>
                  <a:close/>
                  <a:moveTo>
                    <a:pt x="19" y="147"/>
                  </a:moveTo>
                  <a:cubicBezTo>
                    <a:pt x="19" y="147"/>
                    <a:pt x="19" y="147"/>
                    <a:pt x="20" y="147"/>
                  </a:cubicBezTo>
                  <a:cubicBezTo>
                    <a:pt x="20" y="147"/>
                    <a:pt x="20" y="146"/>
                    <a:pt x="20" y="146"/>
                  </a:cubicBezTo>
                  <a:cubicBezTo>
                    <a:pt x="19"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7" y="145"/>
                    <a:pt x="17" y="145"/>
                    <a:pt x="17" y="145"/>
                  </a:cubicBezTo>
                  <a:cubicBezTo>
                    <a:pt x="17" y="145"/>
                    <a:pt x="17" y="145"/>
                    <a:pt x="17" y="145"/>
                  </a:cubicBezTo>
                  <a:cubicBezTo>
                    <a:pt x="17" y="145"/>
                    <a:pt x="17" y="146"/>
                    <a:pt x="17" y="146"/>
                  </a:cubicBezTo>
                  <a:close/>
                  <a:moveTo>
                    <a:pt x="78" y="146"/>
                  </a:moveTo>
                  <a:cubicBezTo>
                    <a:pt x="78" y="146"/>
                    <a:pt x="79" y="146"/>
                    <a:pt x="79" y="146"/>
                  </a:cubicBezTo>
                  <a:cubicBezTo>
                    <a:pt x="79" y="146"/>
                    <a:pt x="80" y="146"/>
                    <a:pt x="80" y="146"/>
                  </a:cubicBezTo>
                  <a:cubicBezTo>
                    <a:pt x="80" y="146"/>
                    <a:pt x="80" y="145"/>
                    <a:pt x="80" y="145"/>
                  </a:cubicBezTo>
                  <a:cubicBezTo>
                    <a:pt x="80" y="145"/>
                    <a:pt x="80" y="144"/>
                    <a:pt x="79" y="144"/>
                  </a:cubicBezTo>
                  <a:cubicBezTo>
                    <a:pt x="79" y="144"/>
                    <a:pt x="79" y="144"/>
                    <a:pt x="78" y="145"/>
                  </a:cubicBezTo>
                  <a:cubicBezTo>
                    <a:pt x="78" y="145"/>
                    <a:pt x="78" y="145"/>
                    <a:pt x="78" y="146"/>
                  </a:cubicBezTo>
                  <a:close/>
                  <a:moveTo>
                    <a:pt x="9" y="145"/>
                  </a:moveTo>
                  <a:cubicBezTo>
                    <a:pt x="9" y="145"/>
                    <a:pt x="9" y="144"/>
                    <a:pt x="9" y="144"/>
                  </a:cubicBezTo>
                  <a:cubicBezTo>
                    <a:pt x="9" y="144"/>
                    <a:pt x="9" y="144"/>
                    <a:pt x="9" y="144"/>
                  </a:cubicBezTo>
                  <a:cubicBezTo>
                    <a:pt x="9" y="145"/>
                    <a:pt x="9" y="145"/>
                    <a:pt x="9" y="145"/>
                  </a:cubicBezTo>
                  <a:close/>
                  <a:moveTo>
                    <a:pt x="13" y="147"/>
                  </a:moveTo>
                  <a:cubicBezTo>
                    <a:pt x="14" y="146"/>
                    <a:pt x="14" y="146"/>
                    <a:pt x="15" y="146"/>
                  </a:cubicBezTo>
                  <a:cubicBezTo>
                    <a:pt x="16" y="146"/>
                    <a:pt x="16" y="146"/>
                    <a:pt x="16" y="146"/>
                  </a:cubicBezTo>
                  <a:cubicBezTo>
                    <a:pt x="16" y="145"/>
                    <a:pt x="15" y="145"/>
                    <a:pt x="15" y="145"/>
                  </a:cubicBezTo>
                  <a:cubicBezTo>
                    <a:pt x="15" y="144"/>
                    <a:pt x="14" y="144"/>
                    <a:pt x="13" y="144"/>
                  </a:cubicBezTo>
                  <a:cubicBezTo>
                    <a:pt x="13" y="145"/>
                    <a:pt x="13" y="146"/>
                    <a:pt x="13" y="147"/>
                  </a:cubicBezTo>
                  <a:close/>
                  <a:moveTo>
                    <a:pt x="21" y="143"/>
                  </a:moveTo>
                  <a:cubicBezTo>
                    <a:pt x="21" y="143"/>
                    <a:pt x="21" y="144"/>
                    <a:pt x="21" y="144"/>
                  </a:cubicBezTo>
                  <a:cubicBezTo>
                    <a:pt x="22" y="145"/>
                    <a:pt x="22" y="145"/>
                    <a:pt x="22" y="146"/>
                  </a:cubicBezTo>
                  <a:cubicBezTo>
                    <a:pt x="23" y="146"/>
                    <a:pt x="23" y="145"/>
                    <a:pt x="23" y="145"/>
                  </a:cubicBezTo>
                  <a:cubicBezTo>
                    <a:pt x="23" y="145"/>
                    <a:pt x="23" y="144"/>
                    <a:pt x="23" y="144"/>
                  </a:cubicBezTo>
                  <a:cubicBezTo>
                    <a:pt x="23" y="144"/>
                    <a:pt x="23" y="143"/>
                    <a:pt x="22" y="143"/>
                  </a:cubicBezTo>
                  <a:cubicBezTo>
                    <a:pt x="22" y="143"/>
                    <a:pt x="22" y="143"/>
                    <a:pt x="21" y="143"/>
                  </a:cubicBezTo>
                  <a:close/>
                  <a:moveTo>
                    <a:pt x="2" y="143"/>
                  </a:moveTo>
                  <a:cubicBezTo>
                    <a:pt x="2" y="143"/>
                    <a:pt x="3" y="143"/>
                    <a:pt x="3" y="143"/>
                  </a:cubicBezTo>
                  <a:cubicBezTo>
                    <a:pt x="3" y="143"/>
                    <a:pt x="3" y="143"/>
                    <a:pt x="2" y="142"/>
                  </a:cubicBezTo>
                  <a:cubicBezTo>
                    <a:pt x="2" y="142"/>
                    <a:pt x="2" y="142"/>
                    <a:pt x="2" y="142"/>
                  </a:cubicBezTo>
                  <a:cubicBezTo>
                    <a:pt x="2" y="143"/>
                    <a:pt x="2" y="143"/>
                    <a:pt x="2" y="143"/>
                  </a:cubicBezTo>
                  <a:close/>
                  <a:moveTo>
                    <a:pt x="104" y="140"/>
                  </a:moveTo>
                  <a:cubicBezTo>
                    <a:pt x="104" y="140"/>
                    <a:pt x="104" y="140"/>
                    <a:pt x="104" y="140"/>
                  </a:cubicBezTo>
                  <a:cubicBezTo>
                    <a:pt x="104" y="139"/>
                    <a:pt x="104" y="139"/>
                    <a:pt x="104" y="139"/>
                  </a:cubicBezTo>
                  <a:cubicBezTo>
                    <a:pt x="104" y="139"/>
                    <a:pt x="104" y="139"/>
                    <a:pt x="104" y="140"/>
                  </a:cubicBezTo>
                  <a:cubicBezTo>
                    <a:pt x="104" y="140"/>
                    <a:pt x="104" y="140"/>
                    <a:pt x="104" y="140"/>
                  </a:cubicBezTo>
                  <a:close/>
                  <a:moveTo>
                    <a:pt x="12" y="137"/>
                  </a:moveTo>
                  <a:cubicBezTo>
                    <a:pt x="13" y="137"/>
                    <a:pt x="13" y="138"/>
                    <a:pt x="13" y="138"/>
                  </a:cubicBezTo>
                  <a:lnTo>
                    <a:pt x="14" y="138"/>
                  </a:lnTo>
                  <a:cubicBezTo>
                    <a:pt x="14" y="138"/>
                    <a:pt x="14" y="138"/>
                    <a:pt x="14" y="137"/>
                  </a:cubicBezTo>
                  <a:cubicBezTo>
                    <a:pt x="13" y="137"/>
                    <a:pt x="13" y="137"/>
                    <a:pt x="12" y="137"/>
                  </a:cubicBezTo>
                  <a:close/>
                  <a:moveTo>
                    <a:pt x="87" y="138"/>
                  </a:moveTo>
                  <a:cubicBezTo>
                    <a:pt x="87" y="138"/>
                    <a:pt x="87" y="138"/>
                    <a:pt x="87" y="137"/>
                  </a:cubicBezTo>
                  <a:cubicBezTo>
                    <a:pt x="87" y="137"/>
                    <a:pt x="87" y="137"/>
                    <a:pt x="87" y="137"/>
                  </a:cubicBezTo>
                  <a:cubicBezTo>
                    <a:pt x="86" y="137"/>
                    <a:pt x="86" y="137"/>
                    <a:pt x="86" y="137"/>
                  </a:cubicBezTo>
                  <a:cubicBezTo>
                    <a:pt x="86" y="137"/>
                    <a:pt x="86" y="137"/>
                    <a:pt x="86" y="138"/>
                  </a:cubicBezTo>
                  <a:cubicBezTo>
                    <a:pt x="86" y="138"/>
                    <a:pt x="86" y="138"/>
                    <a:pt x="86" y="138"/>
                  </a:cubicBezTo>
                  <a:cubicBezTo>
                    <a:pt x="86"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9" y="137"/>
                    <a:pt x="10" y="137"/>
                  </a:cubicBezTo>
                  <a:cubicBezTo>
                    <a:pt x="10" y="137"/>
                    <a:pt x="11" y="137"/>
                    <a:pt x="11" y="136"/>
                  </a:cubicBezTo>
                  <a:cubicBezTo>
                    <a:pt x="10" y="136"/>
                    <a:pt x="10" y="136"/>
                    <a:pt x="10" y="136"/>
                  </a:cubicBezTo>
                  <a:cubicBezTo>
                    <a:pt x="9" y="136"/>
                    <a:pt x="9" y="136"/>
                    <a:pt x="9" y="136"/>
                  </a:cubicBezTo>
                  <a:close/>
                  <a:moveTo>
                    <a:pt x="82" y="136"/>
                  </a:moveTo>
                  <a:cubicBezTo>
                    <a:pt x="82" y="136"/>
                    <a:pt x="82" y="136"/>
                    <a:pt x="81" y="136"/>
                  </a:cubicBezTo>
                  <a:cubicBezTo>
                    <a:pt x="80" y="136"/>
                    <a:pt x="80" y="136"/>
                    <a:pt x="80" y="137"/>
                  </a:cubicBezTo>
                  <a:cubicBezTo>
                    <a:pt x="81" y="137"/>
                    <a:pt x="81" y="137"/>
                    <a:pt x="81"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3" y="135"/>
                  </a:cubicBezTo>
                  <a:cubicBezTo>
                    <a:pt x="23" y="135"/>
                    <a:pt x="23" y="135"/>
                    <a:pt x="23" y="135"/>
                  </a:cubicBezTo>
                  <a:cubicBezTo>
                    <a:pt x="23" y="136"/>
                    <a:pt x="23" y="136"/>
                    <a:pt x="23" y="136"/>
                  </a:cubicBezTo>
                  <a:cubicBezTo>
                    <a:pt x="23" y="136"/>
                    <a:pt x="23" y="136"/>
                    <a:pt x="24" y="136"/>
                  </a:cubicBezTo>
                  <a:close/>
                  <a:moveTo>
                    <a:pt x="2" y="135"/>
                  </a:moveTo>
                  <a:cubicBezTo>
                    <a:pt x="3" y="135"/>
                    <a:pt x="3" y="135"/>
                    <a:pt x="3" y="135"/>
                  </a:cubicBezTo>
                  <a:cubicBezTo>
                    <a:pt x="3" y="135"/>
                    <a:pt x="3" y="135"/>
                    <a:pt x="3" y="135"/>
                  </a:cubicBezTo>
                  <a:cubicBezTo>
                    <a:pt x="3" y="135"/>
                    <a:pt x="3" y="134"/>
                    <a:pt x="3" y="134"/>
                  </a:cubicBezTo>
                  <a:cubicBezTo>
                    <a:pt x="3" y="135"/>
                    <a:pt x="3" y="135"/>
                    <a:pt x="3" y="135"/>
                  </a:cubicBezTo>
                  <a:cubicBezTo>
                    <a:pt x="2" y="135"/>
                    <a:pt x="2" y="135"/>
                    <a:pt x="2" y="135"/>
                  </a:cubicBezTo>
                  <a:close/>
                  <a:moveTo>
                    <a:pt x="5" y="134"/>
                  </a:moveTo>
                  <a:cubicBezTo>
                    <a:pt x="5" y="135"/>
                    <a:pt x="5" y="135"/>
                    <a:pt x="6" y="135"/>
                  </a:cubicBezTo>
                  <a:cubicBezTo>
                    <a:pt x="6" y="135"/>
                    <a:pt x="6" y="135"/>
                    <a:pt x="6" y="135"/>
                  </a:cubicBezTo>
                  <a:cubicBezTo>
                    <a:pt x="5" y="135"/>
                    <a:pt x="5" y="135"/>
                    <a:pt x="5" y="135"/>
                  </a:cubicBezTo>
                  <a:cubicBezTo>
                    <a:pt x="4" y="135"/>
                    <a:pt x="4" y="135"/>
                    <a:pt x="4" y="136"/>
                  </a:cubicBezTo>
                  <a:cubicBezTo>
                    <a:pt x="4" y="136"/>
                    <a:pt x="4" y="137"/>
                    <a:pt x="3" y="137"/>
                  </a:cubicBezTo>
                  <a:cubicBezTo>
                    <a:pt x="4" y="138"/>
                    <a:pt x="4" y="139"/>
                    <a:pt x="5" y="139"/>
                  </a:cubicBezTo>
                  <a:cubicBezTo>
                    <a:pt x="5" y="139"/>
                    <a:pt x="6" y="140"/>
                    <a:pt x="6" y="141"/>
                  </a:cubicBezTo>
                  <a:cubicBezTo>
                    <a:pt x="6" y="141"/>
                    <a:pt x="5" y="141"/>
                    <a:pt x="5" y="141"/>
                  </a:cubicBezTo>
                  <a:cubicBezTo>
                    <a:pt x="5" y="141"/>
                    <a:pt x="4" y="142"/>
                    <a:pt x="4" y="142"/>
                  </a:cubicBezTo>
                  <a:cubicBezTo>
                    <a:pt x="4" y="143"/>
                    <a:pt x="5" y="143"/>
                    <a:pt x="6" y="143"/>
                  </a:cubicBezTo>
                  <a:cubicBezTo>
                    <a:pt x="7" y="144"/>
                    <a:pt x="7" y="144"/>
                    <a:pt x="8" y="144"/>
                  </a:cubicBezTo>
                  <a:cubicBezTo>
                    <a:pt x="8" y="143"/>
                    <a:pt x="8" y="143"/>
                    <a:pt x="9" y="142"/>
                  </a:cubicBezTo>
                  <a:cubicBezTo>
                    <a:pt x="9" y="142"/>
                    <a:pt x="9" y="142"/>
                    <a:pt x="10" y="142"/>
                  </a:cubicBezTo>
                  <a:cubicBezTo>
                    <a:pt x="9" y="141"/>
                    <a:pt x="9" y="141"/>
                    <a:pt x="8" y="141"/>
                  </a:cubicBezTo>
                  <a:cubicBezTo>
                    <a:pt x="8" y="141"/>
                    <a:pt x="8" y="142"/>
                    <a:pt x="8" y="142"/>
                  </a:cubicBezTo>
                  <a:cubicBezTo>
                    <a:pt x="8" y="142"/>
                    <a:pt x="8" y="142"/>
                    <a:pt x="8" y="142"/>
                  </a:cubicBezTo>
                  <a:cubicBezTo>
                    <a:pt x="7" y="142"/>
                    <a:pt x="7" y="142"/>
                    <a:pt x="7" y="141"/>
                  </a:cubicBezTo>
                  <a:cubicBezTo>
                    <a:pt x="7" y="141"/>
                    <a:pt x="7" y="141"/>
                    <a:pt x="7" y="140"/>
                  </a:cubicBezTo>
                  <a:cubicBezTo>
                    <a:pt x="7" y="140"/>
                    <a:pt x="8" y="140"/>
                    <a:pt x="8" y="140"/>
                  </a:cubicBezTo>
                  <a:cubicBezTo>
                    <a:pt x="7" y="139"/>
                    <a:pt x="7" y="139"/>
                    <a:pt x="6" y="139"/>
                  </a:cubicBezTo>
                  <a:cubicBezTo>
                    <a:pt x="6" y="139"/>
                    <a:pt x="6" y="138"/>
                    <a:pt x="6" y="138"/>
                  </a:cubicBezTo>
                  <a:cubicBezTo>
                    <a:pt x="6" y="137"/>
                    <a:pt x="6"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2"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3" y="131"/>
                  </a:lnTo>
                  <a:cubicBezTo>
                    <a:pt x="14" y="131"/>
                    <a:pt x="14" y="131"/>
                    <a:pt x="14" y="130"/>
                  </a:cubicBezTo>
                  <a:cubicBezTo>
                    <a:pt x="14" y="130"/>
                    <a:pt x="14" y="130"/>
                    <a:pt x="14" y="129"/>
                  </a:cubicBezTo>
                  <a:cubicBezTo>
                    <a:pt x="14" y="129"/>
                    <a:pt x="13" y="129"/>
                    <a:pt x="13" y="129"/>
                  </a:cubicBezTo>
                  <a:cubicBezTo>
                    <a:pt x="13" y="129"/>
                    <a:pt x="12" y="129"/>
                    <a:pt x="12" y="130"/>
                  </a:cubicBezTo>
                  <a:close/>
                  <a:moveTo>
                    <a:pt x="109" y="131"/>
                  </a:moveTo>
                  <a:cubicBezTo>
                    <a:pt x="110" y="131"/>
                    <a:pt x="111" y="131"/>
                    <a:pt x="112" y="131"/>
                  </a:cubicBezTo>
                  <a:cubicBezTo>
                    <a:pt x="112" y="130"/>
                    <a:pt x="112" y="130"/>
                    <a:pt x="111" y="129"/>
                  </a:cubicBezTo>
                  <a:cubicBezTo>
                    <a:pt x="111" y="129"/>
                    <a:pt x="110" y="129"/>
                    <a:pt x="110" y="129"/>
                  </a:cubicBezTo>
                  <a:cubicBezTo>
                    <a:pt x="109" y="130"/>
                    <a:pt x="109" y="131"/>
                    <a:pt x="109"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8" y="130"/>
                    <a:pt x="19" y="130"/>
                    <a:pt x="19" y="129"/>
                  </a:cubicBezTo>
                  <a:cubicBezTo>
                    <a:pt x="19" y="129"/>
                    <a:pt x="19" y="128"/>
                    <a:pt x="18"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4" y="126"/>
                  </a:moveTo>
                  <a:cubicBezTo>
                    <a:pt x="114" y="126"/>
                    <a:pt x="114" y="126"/>
                    <a:pt x="114" y="126"/>
                  </a:cubicBezTo>
                  <a:cubicBezTo>
                    <a:pt x="113" y="126"/>
                    <a:pt x="113" y="126"/>
                    <a:pt x="113" y="126"/>
                  </a:cubicBezTo>
                  <a:cubicBezTo>
                    <a:pt x="113" y="127"/>
                    <a:pt x="113" y="127"/>
                    <a:pt x="113" y="127"/>
                  </a:cubicBezTo>
                  <a:cubicBezTo>
                    <a:pt x="113" y="127"/>
                    <a:pt x="113" y="128"/>
                    <a:pt x="114" y="128"/>
                  </a:cubicBezTo>
                  <a:cubicBezTo>
                    <a:pt x="114" y="127"/>
                    <a:pt x="114" y="127"/>
                    <a:pt x="114" y="126"/>
                  </a:cubicBezTo>
                  <a:close/>
                  <a:moveTo>
                    <a:pt x="4" y="126"/>
                  </a:moveTo>
                  <a:cubicBezTo>
                    <a:pt x="4" y="125"/>
                    <a:pt x="4" y="125"/>
                    <a:pt x="4" y="125"/>
                  </a:cubicBezTo>
                  <a:cubicBezTo>
                    <a:pt x="4" y="124"/>
                    <a:pt x="3" y="124"/>
                    <a:pt x="3" y="124"/>
                  </a:cubicBezTo>
                  <a:cubicBezTo>
                    <a:pt x="3" y="124"/>
                    <a:pt x="3" y="125"/>
                    <a:pt x="3" y="125"/>
                  </a:cubicBezTo>
                  <a:cubicBezTo>
                    <a:pt x="3" y="126"/>
                    <a:pt x="3" y="126"/>
                    <a:pt x="4" y="126"/>
                  </a:cubicBezTo>
                  <a:close/>
                  <a:moveTo>
                    <a:pt x="106" y="125"/>
                  </a:moveTo>
                  <a:cubicBezTo>
                    <a:pt x="107" y="125"/>
                    <a:pt x="107" y="125"/>
                    <a:pt x="107" y="124"/>
                  </a:cubicBezTo>
                  <a:cubicBezTo>
                    <a:pt x="107" y="124"/>
                    <a:pt x="107" y="124"/>
                    <a:pt x="106" y="124"/>
                  </a:cubicBezTo>
                  <a:cubicBezTo>
                    <a:pt x="106" y="125"/>
                    <a:pt x="106" y="125"/>
                    <a:pt x="106" y="125"/>
                  </a:cubicBezTo>
                  <a:close/>
                  <a:moveTo>
                    <a:pt x="109" y="124"/>
                  </a:moveTo>
                  <a:cubicBezTo>
                    <a:pt x="109" y="123"/>
                    <a:pt x="108" y="123"/>
                    <a:pt x="108" y="123"/>
                  </a:cubicBezTo>
                  <a:cubicBezTo>
                    <a:pt x="108" y="123"/>
                    <a:pt x="108" y="123"/>
                    <a:pt x="108" y="123"/>
                  </a:cubicBezTo>
                  <a:cubicBezTo>
                    <a:pt x="108" y="123"/>
                    <a:pt x="108" y="124"/>
                    <a:pt x="108" y="124"/>
                  </a:cubicBezTo>
                  <a:cubicBezTo>
                    <a:pt x="108" y="124"/>
                    <a:pt x="108" y="124"/>
                    <a:pt x="109" y="124"/>
                  </a:cubicBezTo>
                  <a:close/>
                  <a:moveTo>
                    <a:pt x="3" y="122"/>
                  </a:moveTo>
                  <a:cubicBezTo>
                    <a:pt x="3" y="122"/>
                    <a:pt x="3" y="122"/>
                    <a:pt x="3" y="122"/>
                  </a:cubicBezTo>
                  <a:cubicBezTo>
                    <a:pt x="3" y="121"/>
                    <a:pt x="3" y="121"/>
                    <a:pt x="3" y="121"/>
                  </a:cubicBezTo>
                  <a:cubicBezTo>
                    <a:pt x="3" y="121"/>
                    <a:pt x="3" y="121"/>
                    <a:pt x="2" y="122"/>
                  </a:cubicBezTo>
                  <a:cubicBezTo>
                    <a:pt x="2" y="122"/>
                    <a:pt x="3" y="122"/>
                    <a:pt x="3" y="122"/>
                  </a:cubicBezTo>
                  <a:close/>
                  <a:moveTo>
                    <a:pt x="12" y="122"/>
                  </a:moveTo>
                  <a:cubicBezTo>
                    <a:pt x="12" y="122"/>
                    <a:pt x="12" y="122"/>
                    <a:pt x="12" y="122"/>
                  </a:cubicBezTo>
                  <a:cubicBezTo>
                    <a:pt x="12" y="122"/>
                    <a:pt x="12" y="122"/>
                    <a:pt x="12" y="122"/>
                  </a:cubicBezTo>
                  <a:cubicBezTo>
                    <a:pt x="12" y="122"/>
                    <a:pt x="13" y="122"/>
                    <a:pt x="13" y="122"/>
                  </a:cubicBezTo>
                  <a:cubicBezTo>
                    <a:pt x="13" y="121"/>
                    <a:pt x="13" y="121"/>
                    <a:pt x="12" y="120"/>
                  </a:cubicBezTo>
                  <a:cubicBezTo>
                    <a:pt x="12" y="121"/>
                    <a:pt x="12" y="121"/>
                    <a:pt x="12" y="121"/>
                  </a:cubicBezTo>
                  <a:cubicBezTo>
                    <a:pt x="12" y="121"/>
                    <a:pt x="12" y="121"/>
                    <a:pt x="12" y="122"/>
                  </a:cubicBezTo>
                  <a:close/>
                  <a:moveTo>
                    <a:pt x="15" y="121"/>
                  </a:moveTo>
                  <a:cubicBezTo>
                    <a:pt x="15" y="121"/>
                    <a:pt x="15" y="121"/>
                    <a:pt x="15" y="121"/>
                  </a:cubicBezTo>
                  <a:cubicBezTo>
                    <a:pt x="15" y="121"/>
                    <a:pt x="15" y="121"/>
                    <a:pt x="16" y="121"/>
                  </a:cubicBezTo>
                  <a:cubicBezTo>
                    <a:pt x="16" y="121"/>
                    <a:pt x="16" y="121"/>
                    <a:pt x="16" y="120"/>
                  </a:cubicBezTo>
                  <a:cubicBezTo>
                    <a:pt x="16" y="120"/>
                    <a:pt x="17" y="120"/>
                    <a:pt x="17" y="119"/>
                  </a:cubicBezTo>
                  <a:cubicBezTo>
                    <a:pt x="15" y="120"/>
                    <a:pt x="15" y="120"/>
                    <a:pt x="15" y="121"/>
                  </a:cubicBezTo>
                  <a:close/>
                  <a:moveTo>
                    <a:pt x="117" y="119"/>
                  </a:moveTo>
                  <a:cubicBezTo>
                    <a:pt x="117" y="119"/>
                    <a:pt x="117" y="119"/>
                    <a:pt x="117" y="120"/>
                  </a:cubicBezTo>
                  <a:cubicBezTo>
                    <a:pt x="117" y="120"/>
                    <a:pt x="117" y="120"/>
                    <a:pt x="117" y="120"/>
                  </a:cubicBezTo>
                  <a:cubicBezTo>
                    <a:pt x="118" y="120"/>
                    <a:pt x="118" y="119"/>
                    <a:pt x="118" y="119"/>
                  </a:cubicBezTo>
                  <a:cubicBezTo>
                    <a:pt x="117" y="118"/>
                    <a:pt x="117" y="118"/>
                    <a:pt x="117" y="119"/>
                  </a:cubicBezTo>
                  <a:close/>
                  <a:moveTo>
                    <a:pt x="9" y="118"/>
                  </a:moveTo>
                  <a:cubicBezTo>
                    <a:pt x="9" y="118"/>
                    <a:pt x="8"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0" y="120"/>
                    <a:pt x="11" y="120"/>
                  </a:cubicBezTo>
                  <a:cubicBezTo>
                    <a:pt x="11" y="120"/>
                    <a:pt x="11" y="120"/>
                    <a:pt x="11" y="119"/>
                  </a:cubicBezTo>
                  <a:cubicBezTo>
                    <a:pt x="11" y="119"/>
                    <a:pt x="12" y="119"/>
                    <a:pt x="12" y="119"/>
                  </a:cubicBezTo>
                  <a:cubicBezTo>
                    <a:pt x="12" y="119"/>
                    <a:pt x="12" y="119"/>
                    <a:pt x="12" y="119"/>
                  </a:cubicBezTo>
                  <a:cubicBezTo>
                    <a:pt x="12" y="119"/>
                    <a:pt x="12" y="119"/>
                    <a:pt x="12" y="119"/>
                  </a:cubicBezTo>
                  <a:cubicBezTo>
                    <a:pt x="12" y="118"/>
                    <a:pt x="12" y="118"/>
                    <a:pt x="11" y="118"/>
                  </a:cubicBezTo>
                  <a:cubicBezTo>
                    <a:pt x="11" y="118"/>
                    <a:pt x="11" y="119"/>
                    <a:pt x="11" y="119"/>
                  </a:cubicBezTo>
                  <a:cubicBezTo>
                    <a:pt x="11" y="119"/>
                    <a:pt x="11" y="119"/>
                    <a:pt x="11" y="119"/>
                  </a:cubicBezTo>
                  <a:cubicBezTo>
                    <a:pt x="10" y="119"/>
                    <a:pt x="10" y="119"/>
                    <a:pt x="10" y="119"/>
                  </a:cubicBezTo>
                  <a:cubicBezTo>
                    <a:pt x="10" y="118"/>
                    <a:pt x="9" y="118"/>
                    <a:pt x="9" y="118"/>
                  </a:cubicBezTo>
                  <a:close/>
                  <a:moveTo>
                    <a:pt x="6" y="118"/>
                  </a:moveTo>
                  <a:cubicBezTo>
                    <a:pt x="6" y="119"/>
                    <a:pt x="6" y="120"/>
                    <a:pt x="7" y="120"/>
                  </a:cubicBezTo>
                  <a:cubicBezTo>
                    <a:pt x="7" y="119"/>
                    <a:pt x="7" y="119"/>
                    <a:pt x="7" y="118"/>
                  </a:cubicBezTo>
                  <a:cubicBezTo>
                    <a:pt x="7" y="118"/>
                    <a:pt x="7" y="118"/>
                    <a:pt x="6" y="118"/>
                  </a:cubicBezTo>
                  <a:cubicBezTo>
                    <a:pt x="6" y="118"/>
                    <a:pt x="6" y="118"/>
                    <a:pt x="6" y="118"/>
                  </a:cubicBezTo>
                  <a:close/>
                  <a:moveTo>
                    <a:pt x="2" y="119"/>
                  </a:moveTo>
                  <a:cubicBezTo>
                    <a:pt x="2" y="119"/>
                    <a:pt x="2" y="118"/>
                    <a:pt x="2" y="118"/>
                  </a:cubicBezTo>
                  <a:cubicBezTo>
                    <a:pt x="2" y="118"/>
                    <a:pt x="2" y="118"/>
                    <a:pt x="2" y="118"/>
                  </a:cubicBezTo>
                  <a:cubicBezTo>
                    <a:pt x="2" y="118"/>
                    <a:pt x="2" y="118"/>
                    <a:pt x="2" y="118"/>
                  </a:cubicBezTo>
                  <a:cubicBezTo>
                    <a:pt x="2" y="118"/>
                    <a:pt x="2" y="118"/>
                    <a:pt x="2" y="118"/>
                  </a:cubicBezTo>
                  <a:cubicBezTo>
                    <a:pt x="2" y="119"/>
                    <a:pt x="2" y="119"/>
                    <a:pt x="2" y="119"/>
                  </a:cubicBezTo>
                  <a:close/>
                  <a:moveTo>
                    <a:pt x="125" y="120"/>
                  </a:moveTo>
                  <a:cubicBezTo>
                    <a:pt x="125" y="120"/>
                    <a:pt x="126" y="119"/>
                    <a:pt x="126" y="119"/>
                  </a:cubicBezTo>
                  <a:cubicBezTo>
                    <a:pt x="126" y="119"/>
                    <a:pt x="126" y="118"/>
                    <a:pt x="126" y="118"/>
                  </a:cubicBezTo>
                  <a:cubicBezTo>
                    <a:pt x="126" y="118"/>
                    <a:pt x="126" y="117"/>
                    <a:pt x="125" y="117"/>
                  </a:cubicBezTo>
                  <a:cubicBezTo>
                    <a:pt x="125" y="117"/>
                    <a:pt x="125" y="117"/>
                    <a:pt x="124" y="117"/>
                  </a:cubicBezTo>
                  <a:cubicBezTo>
                    <a:pt x="124" y="117"/>
                    <a:pt x="123" y="118"/>
                    <a:pt x="124" y="119"/>
                  </a:cubicBezTo>
                  <a:cubicBezTo>
                    <a:pt x="124" y="119"/>
                    <a:pt x="124" y="120"/>
                    <a:pt x="125" y="120"/>
                  </a:cubicBezTo>
                  <a:close/>
                  <a:moveTo>
                    <a:pt x="9" y="117"/>
                  </a:moveTo>
                  <a:cubicBezTo>
                    <a:pt x="10" y="118"/>
                    <a:pt x="10" y="117"/>
                    <a:pt x="11" y="117"/>
                  </a:cubicBezTo>
                  <a:cubicBezTo>
                    <a:pt x="11" y="117"/>
                    <a:pt x="10" y="116"/>
                    <a:pt x="10"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09" y="115"/>
                  </a:cubicBezTo>
                  <a:cubicBezTo>
                    <a:pt x="109" y="117"/>
                    <a:pt x="109" y="118"/>
                    <a:pt x="109" y="119"/>
                  </a:cubicBezTo>
                  <a:cubicBezTo>
                    <a:pt x="110" y="119"/>
                    <a:pt x="110" y="120"/>
                    <a:pt x="110" y="120"/>
                  </a:cubicBezTo>
                  <a:cubicBezTo>
                    <a:pt x="111" y="121"/>
                    <a:pt x="111" y="121"/>
                    <a:pt x="111" y="121"/>
                  </a:cubicBezTo>
                  <a:cubicBezTo>
                    <a:pt x="112" y="121"/>
                    <a:pt x="112" y="121"/>
                    <a:pt x="113" y="121"/>
                  </a:cubicBezTo>
                  <a:cubicBezTo>
                    <a:pt x="114" y="120"/>
                    <a:pt x="114" y="120"/>
                    <a:pt x="114" y="120"/>
                  </a:cubicBezTo>
                  <a:cubicBezTo>
                    <a:pt x="115" y="120"/>
                    <a:pt x="116" y="119"/>
                    <a:pt x="116" y="118"/>
                  </a:cubicBezTo>
                  <a:cubicBezTo>
                    <a:pt x="116" y="118"/>
                    <a:pt x="116" y="118"/>
                    <a:pt x="115" y="118"/>
                  </a:cubicBezTo>
                  <a:cubicBezTo>
                    <a:pt x="115" y="117"/>
                    <a:pt x="115" y="117"/>
                    <a:pt x="115" y="117"/>
                  </a:cubicBezTo>
                  <a:cubicBezTo>
                    <a:pt x="115" y="116"/>
                    <a:pt x="115" y="115"/>
                    <a:pt x="115" y="115"/>
                  </a:cubicBezTo>
                  <a:cubicBezTo>
                    <a:pt x="114" y="114"/>
                    <a:pt x="114" y="114"/>
                    <a:pt x="114" y="114"/>
                  </a:cubicBezTo>
                  <a:cubicBezTo>
                    <a:pt x="113" y="114"/>
                    <a:pt x="113" y="114"/>
                    <a:pt x="112" y="114"/>
                  </a:cubicBezTo>
                  <a:cubicBezTo>
                    <a:pt x="112" y="113"/>
                    <a:pt x="111" y="113"/>
                    <a:pt x="111" y="113"/>
                  </a:cubicBezTo>
                  <a:close/>
                  <a:moveTo>
                    <a:pt x="18" y="115"/>
                  </a:moveTo>
                  <a:cubicBezTo>
                    <a:pt x="18" y="115"/>
                    <a:pt x="18" y="115"/>
                    <a:pt x="18" y="115"/>
                  </a:cubicBezTo>
                  <a:cubicBezTo>
                    <a:pt x="18" y="116"/>
                    <a:pt x="18" y="116"/>
                    <a:pt x="18" y="117"/>
                  </a:cubicBezTo>
                  <a:cubicBezTo>
                    <a:pt x="18" y="117"/>
                    <a:pt x="18" y="117"/>
                    <a:pt x="18" y="117"/>
                  </a:cubicBezTo>
                  <a:cubicBezTo>
                    <a:pt x="18" y="117"/>
                    <a:pt x="18" y="117"/>
                    <a:pt x="18" y="118"/>
                  </a:cubicBezTo>
                  <a:cubicBezTo>
                    <a:pt x="18" y="118"/>
                    <a:pt x="19" y="117"/>
                    <a:pt x="19" y="117"/>
                  </a:cubicBezTo>
                  <a:cubicBezTo>
                    <a:pt x="19" y="117"/>
                    <a:pt x="19" y="116"/>
                    <a:pt x="19" y="116"/>
                  </a:cubicBezTo>
                  <a:cubicBezTo>
                    <a:pt x="19" y="115"/>
                    <a:pt x="20" y="115"/>
                    <a:pt x="20" y="115"/>
                  </a:cubicBezTo>
                  <a:cubicBezTo>
                    <a:pt x="20" y="114"/>
                    <a:pt x="21" y="114"/>
                    <a:pt x="21" y="113"/>
                  </a:cubicBezTo>
                  <a:cubicBezTo>
                    <a:pt x="20" y="113"/>
                    <a:pt x="20" y="113"/>
                    <a:pt x="19" y="113"/>
                  </a:cubicBezTo>
                  <a:cubicBezTo>
                    <a:pt x="18" y="114"/>
                    <a:pt x="18" y="114"/>
                    <a:pt x="18" y="115"/>
                  </a:cubicBezTo>
                  <a:close/>
                  <a:moveTo>
                    <a:pt x="119" y="112"/>
                  </a:moveTo>
                  <a:cubicBezTo>
                    <a:pt x="119" y="112"/>
                    <a:pt x="120" y="112"/>
                    <a:pt x="120" y="112"/>
                  </a:cubicBezTo>
                  <a:cubicBezTo>
                    <a:pt x="120" y="111"/>
                    <a:pt x="120" y="111"/>
                    <a:pt x="120" y="110"/>
                  </a:cubicBezTo>
                  <a:cubicBezTo>
                    <a:pt x="120" y="110"/>
                    <a:pt x="119" y="110"/>
                    <a:pt x="119" y="110"/>
                  </a:cubicBezTo>
                  <a:cubicBezTo>
                    <a:pt x="119" y="110"/>
                    <a:pt x="119" y="110"/>
                    <a:pt x="118" y="111"/>
                  </a:cubicBezTo>
                  <a:cubicBezTo>
                    <a:pt x="118" y="111"/>
                    <a:pt x="118" y="111"/>
                    <a:pt x="119" y="112"/>
                  </a:cubicBezTo>
                  <a:close/>
                  <a:moveTo>
                    <a:pt x="4" y="110"/>
                  </a:moveTo>
                  <a:cubicBezTo>
                    <a:pt x="5" y="110"/>
                    <a:pt x="5" y="110"/>
                    <a:pt x="5" y="110"/>
                  </a:cubicBezTo>
                  <a:cubicBezTo>
                    <a:pt x="5" y="109"/>
                    <a:pt x="5" y="109"/>
                    <a:pt x="4"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3" y="108"/>
                    <a:pt x="124" y="108"/>
                  </a:cubicBezTo>
                  <a:cubicBezTo>
                    <a:pt x="124" y="108"/>
                    <a:pt x="125" y="108"/>
                    <a:pt x="125" y="107"/>
                  </a:cubicBezTo>
                  <a:close/>
                  <a:moveTo>
                    <a:pt x="100" y="102"/>
                  </a:moveTo>
                  <a:cubicBezTo>
                    <a:pt x="100" y="102"/>
                    <a:pt x="100" y="102"/>
                    <a:pt x="100" y="102"/>
                  </a:cubicBezTo>
                  <a:cubicBezTo>
                    <a:pt x="99"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5" y="100"/>
                  </a:cubicBezTo>
                  <a:cubicBezTo>
                    <a:pt x="6" y="100"/>
                    <a:pt x="6" y="100"/>
                    <a:pt x="6" y="100"/>
                  </a:cubicBezTo>
                  <a:close/>
                  <a:moveTo>
                    <a:pt x="2" y="102"/>
                  </a:moveTo>
                  <a:cubicBezTo>
                    <a:pt x="3" y="102"/>
                    <a:pt x="3" y="101"/>
                    <a:pt x="3" y="101"/>
                  </a:cubicBezTo>
                  <a:cubicBezTo>
                    <a:pt x="4" y="100"/>
                    <a:pt x="4" y="100"/>
                    <a:pt x="3" y="100"/>
                  </a:cubicBezTo>
                  <a:cubicBezTo>
                    <a:pt x="2" y="100"/>
                    <a:pt x="2" y="100"/>
                    <a:pt x="2" y="100"/>
                  </a:cubicBezTo>
                  <a:cubicBezTo>
                    <a:pt x="2" y="101"/>
                    <a:pt x="2" y="102"/>
                    <a:pt x="2" y="102"/>
                  </a:cubicBezTo>
                  <a:close/>
                  <a:moveTo>
                    <a:pt x="100" y="97"/>
                  </a:moveTo>
                  <a:cubicBezTo>
                    <a:pt x="100" y="97"/>
                    <a:pt x="100" y="97"/>
                    <a:pt x="100" y="97"/>
                  </a:cubicBezTo>
                  <a:cubicBezTo>
                    <a:pt x="100" y="96"/>
                    <a:pt x="100" y="96"/>
                    <a:pt x="100" y="97"/>
                  </a:cubicBezTo>
                  <a:cubicBezTo>
                    <a:pt x="100" y="97"/>
                    <a:pt x="100" y="97"/>
                    <a:pt x="100" y="97"/>
                  </a:cubicBezTo>
                  <a:close/>
                  <a:moveTo>
                    <a:pt x="102" y="95"/>
                  </a:moveTo>
                  <a:cubicBezTo>
                    <a:pt x="102" y="95"/>
                    <a:pt x="102" y="95"/>
                    <a:pt x="103" y="95"/>
                  </a:cubicBezTo>
                  <a:cubicBezTo>
                    <a:pt x="103" y="95"/>
                    <a:pt x="103" y="94"/>
                    <a:pt x="102" y="94"/>
                  </a:cubicBezTo>
                  <a:cubicBezTo>
                    <a:pt x="102" y="94"/>
                    <a:pt x="102" y="95"/>
                    <a:pt x="102" y="95"/>
                  </a:cubicBezTo>
                  <a:close/>
                  <a:moveTo>
                    <a:pt x="104" y="91"/>
                  </a:moveTo>
                  <a:cubicBezTo>
                    <a:pt x="105" y="91"/>
                    <a:pt x="105" y="91"/>
                    <a:pt x="105" y="91"/>
                  </a:cubicBezTo>
                  <a:cubicBezTo>
                    <a:pt x="104" y="91"/>
                    <a:pt x="104" y="91"/>
                    <a:pt x="104" y="91"/>
                  </a:cubicBezTo>
                  <a:close/>
                  <a:moveTo>
                    <a:pt x="32" y="89"/>
                  </a:moveTo>
                  <a:cubicBezTo>
                    <a:pt x="33" y="89"/>
                    <a:pt x="33" y="89"/>
                    <a:pt x="34" y="89"/>
                  </a:cubicBezTo>
                  <a:cubicBezTo>
                    <a:pt x="34" y="89"/>
                    <a:pt x="34" y="88"/>
                    <a:pt x="34" y="87"/>
                  </a:cubicBezTo>
                  <a:cubicBezTo>
                    <a:pt x="34" y="87"/>
                    <a:pt x="33" y="87"/>
                    <a:pt x="33" y="87"/>
                  </a:cubicBezTo>
                  <a:cubicBezTo>
                    <a:pt x="32" y="88"/>
                    <a:pt x="32" y="88"/>
                    <a:pt x="32" y="89"/>
                  </a:cubicBezTo>
                  <a:close/>
                  <a:moveTo>
                    <a:pt x="40" y="88"/>
                  </a:moveTo>
                  <a:cubicBezTo>
                    <a:pt x="41" y="88"/>
                    <a:pt x="41" y="88"/>
                    <a:pt x="41" y="88"/>
                  </a:cubicBezTo>
                  <a:cubicBezTo>
                    <a:pt x="41" y="87"/>
                    <a:pt x="41" y="87"/>
                    <a:pt x="41" y="86"/>
                  </a:cubicBezTo>
                  <a:cubicBezTo>
                    <a:pt x="40" y="86"/>
                    <a:pt x="40" y="86"/>
                    <a:pt x="40" y="87"/>
                  </a:cubicBezTo>
                  <a:cubicBezTo>
                    <a:pt x="40" y="87"/>
                    <a:pt x="40" y="88"/>
                    <a:pt x="40" y="88"/>
                  </a:cubicBezTo>
                  <a:close/>
                  <a:moveTo>
                    <a:pt x="49" y="86"/>
                  </a:moveTo>
                  <a:cubicBezTo>
                    <a:pt x="49" y="86"/>
                    <a:pt x="49" y="86"/>
                    <a:pt x="49" y="85"/>
                  </a:cubicBezTo>
                  <a:cubicBezTo>
                    <a:pt x="49" y="85"/>
                    <a:pt x="49" y="85"/>
                    <a:pt x="49" y="85"/>
                  </a:cubicBezTo>
                  <a:cubicBezTo>
                    <a:pt x="48" y="86"/>
                    <a:pt x="48" y="86"/>
                    <a:pt x="49" y="86"/>
                  </a:cubicBezTo>
                  <a:close/>
                  <a:moveTo>
                    <a:pt x="13" y="86"/>
                  </a:moveTo>
                  <a:cubicBezTo>
                    <a:pt x="14" y="86"/>
                    <a:pt x="14" y="86"/>
                    <a:pt x="14" y="86"/>
                  </a:cubicBezTo>
                  <a:cubicBezTo>
                    <a:pt x="15" y="85"/>
                    <a:pt x="14" y="85"/>
                    <a:pt x="14" y="84"/>
                  </a:cubicBezTo>
                  <a:cubicBezTo>
                    <a:pt x="13" y="84"/>
                    <a:pt x="13" y="84"/>
                    <a:pt x="13" y="85"/>
                  </a:cubicBezTo>
                  <a:cubicBezTo>
                    <a:pt x="13" y="86"/>
                    <a:pt x="13" y="86"/>
                    <a:pt x="13" y="86"/>
                  </a:cubicBezTo>
                  <a:close/>
                  <a:moveTo>
                    <a:pt x="75" y="85"/>
                  </a:moveTo>
                  <a:cubicBezTo>
                    <a:pt x="75" y="85"/>
                    <a:pt x="75" y="85"/>
                    <a:pt x="75" y="84"/>
                  </a:cubicBezTo>
                  <a:cubicBezTo>
                    <a:pt x="75" y="84"/>
                    <a:pt x="75" y="83"/>
                    <a:pt x="74" y="83"/>
                  </a:cubicBezTo>
                  <a:cubicBezTo>
                    <a:pt x="73" y="84"/>
                    <a:pt x="73" y="84"/>
                    <a:pt x="73" y="85"/>
                  </a:cubicBezTo>
                  <a:cubicBezTo>
                    <a:pt x="74" y="85"/>
                    <a:pt x="74" y="86"/>
                    <a:pt x="75" y="85"/>
                  </a:cubicBezTo>
                  <a:close/>
                  <a:moveTo>
                    <a:pt x="82" y="82"/>
                  </a:moveTo>
                  <a:cubicBezTo>
                    <a:pt x="81" y="82"/>
                    <a:pt x="81" y="83"/>
                    <a:pt x="81" y="83"/>
                  </a:cubicBezTo>
                  <a:cubicBezTo>
                    <a:pt x="81" y="83"/>
                    <a:pt x="81" y="83"/>
                    <a:pt x="81" y="84"/>
                  </a:cubicBezTo>
                  <a:cubicBezTo>
                    <a:pt x="81" y="84"/>
                    <a:pt x="81" y="84"/>
                    <a:pt x="81" y="84"/>
                  </a:cubicBezTo>
                  <a:cubicBezTo>
                    <a:pt x="82" y="84"/>
                    <a:pt x="82" y="84"/>
                    <a:pt x="82" y="84"/>
                  </a:cubicBezTo>
                  <a:cubicBezTo>
                    <a:pt x="82" y="83"/>
                    <a:pt x="82" y="83"/>
                    <a:pt x="82" y="82"/>
                  </a:cubicBezTo>
                  <a:close/>
                  <a:moveTo>
                    <a:pt x="23" y="84"/>
                  </a:moveTo>
                  <a:cubicBezTo>
                    <a:pt x="23" y="84"/>
                    <a:pt x="23" y="84"/>
                    <a:pt x="24" y="84"/>
                  </a:cubicBezTo>
                  <a:cubicBezTo>
                    <a:pt x="24" y="84"/>
                    <a:pt x="24" y="83"/>
                    <a:pt x="24" y="83"/>
                  </a:cubicBezTo>
                  <a:cubicBezTo>
                    <a:pt x="24" y="83"/>
                    <a:pt x="24" y="82"/>
                    <a:pt x="24" y="82"/>
                  </a:cubicBezTo>
                  <a:cubicBezTo>
                    <a:pt x="23" y="82"/>
                    <a:pt x="23" y="82"/>
                    <a:pt x="23" y="82"/>
                  </a:cubicBezTo>
                  <a:cubicBezTo>
                    <a:pt x="22" y="83"/>
                    <a:pt x="23" y="83"/>
                    <a:pt x="23" y="84"/>
                  </a:cubicBezTo>
                  <a:close/>
                  <a:moveTo>
                    <a:pt x="89" y="82"/>
                  </a:moveTo>
                  <a:cubicBezTo>
                    <a:pt x="90" y="82"/>
                    <a:pt x="90" y="82"/>
                    <a:pt x="90" y="82"/>
                  </a:cubicBezTo>
                  <a:cubicBezTo>
                    <a:pt x="90" y="82"/>
                    <a:pt x="90" y="81"/>
                    <a:pt x="90" y="81"/>
                  </a:cubicBezTo>
                  <a:cubicBezTo>
                    <a:pt x="90" y="81"/>
                    <a:pt x="89" y="81"/>
                    <a:pt x="89" y="81"/>
                  </a:cubicBezTo>
                  <a:cubicBezTo>
                    <a:pt x="89" y="82"/>
                    <a:pt x="89" y="82"/>
                    <a:pt x="89" y="82"/>
                  </a:cubicBezTo>
                  <a:close/>
                  <a:moveTo>
                    <a:pt x="4" y="79"/>
                  </a:moveTo>
                  <a:cubicBezTo>
                    <a:pt x="4" y="79"/>
                    <a:pt x="4" y="79"/>
                    <a:pt x="4" y="80"/>
                  </a:cubicBezTo>
                  <a:cubicBezTo>
                    <a:pt x="4" y="80"/>
                    <a:pt x="4" y="80"/>
                    <a:pt x="5" y="80"/>
                  </a:cubicBezTo>
                  <a:cubicBezTo>
                    <a:pt x="5" y="80"/>
                    <a:pt x="5" y="80"/>
                    <a:pt x="5" y="80"/>
                  </a:cubicBezTo>
                  <a:cubicBezTo>
                    <a:pt x="5" y="80"/>
                    <a:pt x="6" y="79"/>
                    <a:pt x="5" y="79"/>
                  </a:cubicBezTo>
                  <a:cubicBezTo>
                    <a:pt x="5" y="79"/>
                    <a:pt x="5" y="79"/>
                    <a:pt x="5" y="79"/>
                  </a:cubicBezTo>
                  <a:cubicBezTo>
                    <a:pt x="5" y="79"/>
                    <a:pt x="5" y="79"/>
                    <a:pt x="4" y="79"/>
                  </a:cubicBezTo>
                  <a:close/>
                  <a:moveTo>
                    <a:pt x="44" y="78"/>
                  </a:moveTo>
                  <a:cubicBezTo>
                    <a:pt x="44" y="78"/>
                    <a:pt x="45" y="78"/>
                    <a:pt x="45" y="77"/>
                  </a:cubicBezTo>
                  <a:cubicBezTo>
                    <a:pt x="45" y="77"/>
                    <a:pt x="45" y="76"/>
                    <a:pt x="45" y="76"/>
                  </a:cubicBezTo>
                  <a:cubicBezTo>
                    <a:pt x="44" y="76"/>
                    <a:pt x="44" y="77"/>
                    <a:pt x="44" y="78"/>
                  </a:cubicBezTo>
                  <a:close/>
                  <a:moveTo>
                    <a:pt x="90" y="73"/>
                  </a:moveTo>
                  <a:cubicBezTo>
                    <a:pt x="89" y="73"/>
                    <a:pt x="89" y="74"/>
                    <a:pt x="89" y="74"/>
                  </a:cubicBezTo>
                  <a:cubicBezTo>
                    <a:pt x="90" y="75"/>
                    <a:pt x="90" y="75"/>
                    <a:pt x="90" y="75"/>
                  </a:cubicBezTo>
                  <a:cubicBezTo>
                    <a:pt x="90" y="75"/>
                    <a:pt x="91" y="75"/>
                    <a:pt x="91" y="75"/>
                  </a:cubicBezTo>
                  <a:cubicBezTo>
                    <a:pt x="91" y="74"/>
                    <a:pt x="91" y="74"/>
                    <a:pt x="91" y="74"/>
                  </a:cubicBezTo>
                  <a:cubicBezTo>
                    <a:pt x="90" y="73"/>
                    <a:pt x="90" y="73"/>
                    <a:pt x="90" y="73"/>
                  </a:cubicBezTo>
                  <a:close/>
                  <a:moveTo>
                    <a:pt x="85" y="74"/>
                  </a:moveTo>
                  <a:cubicBezTo>
                    <a:pt x="85" y="74"/>
                    <a:pt x="86" y="73"/>
                    <a:pt x="86" y="73"/>
                  </a:cubicBezTo>
                  <a:cubicBezTo>
                    <a:pt x="86" y="73"/>
                    <a:pt x="86" y="72"/>
                    <a:pt x="86" y="72"/>
                  </a:cubicBezTo>
                  <a:cubicBezTo>
                    <a:pt x="86" y="72"/>
                    <a:pt x="86" y="72"/>
                    <a:pt x="85" y="72"/>
                  </a:cubicBezTo>
                  <a:cubicBezTo>
                    <a:pt x="85" y="73"/>
                    <a:pt x="85" y="73"/>
                    <a:pt x="85" y="73"/>
                  </a:cubicBezTo>
                  <a:cubicBezTo>
                    <a:pt x="85" y="73"/>
                    <a:pt x="85" y="74"/>
                    <a:pt x="85" y="74"/>
                  </a:cubicBezTo>
                  <a:close/>
                  <a:moveTo>
                    <a:pt x="7" y="74"/>
                  </a:moveTo>
                  <a:cubicBezTo>
                    <a:pt x="8" y="74"/>
                    <a:pt x="8" y="74"/>
                    <a:pt x="9" y="74"/>
                  </a:cubicBezTo>
                  <a:cubicBezTo>
                    <a:pt x="9" y="74"/>
                    <a:pt x="9" y="73"/>
                    <a:pt x="9" y="73"/>
                  </a:cubicBezTo>
                  <a:cubicBezTo>
                    <a:pt x="9" y="72"/>
                    <a:pt x="8" y="72"/>
                    <a:pt x="8" y="73"/>
                  </a:cubicBezTo>
                  <a:cubicBezTo>
                    <a:pt x="7" y="73"/>
                    <a:pt x="7" y="74"/>
                    <a:pt x="7" y="74"/>
                  </a:cubicBezTo>
                  <a:close/>
                  <a:moveTo>
                    <a:pt x="29" y="69"/>
                  </a:moveTo>
                  <a:cubicBezTo>
                    <a:pt x="29" y="70"/>
                    <a:pt x="29" y="70"/>
                    <a:pt x="29" y="71"/>
                  </a:cubicBezTo>
                  <a:cubicBezTo>
                    <a:pt x="30" y="71"/>
                    <a:pt x="30" y="71"/>
                    <a:pt x="31" y="70"/>
                  </a:cubicBezTo>
                  <a:cubicBezTo>
                    <a:pt x="31" y="70"/>
                    <a:pt x="31" y="69"/>
                    <a:pt x="30" y="69"/>
                  </a:cubicBezTo>
                  <a:cubicBezTo>
                    <a:pt x="30" y="68"/>
                    <a:pt x="29" y="68"/>
                    <a:pt x="29" y="69"/>
                  </a:cubicBezTo>
                  <a:close/>
                  <a:moveTo>
                    <a:pt x="13" y="69"/>
                  </a:moveTo>
                  <a:cubicBezTo>
                    <a:pt x="13" y="69"/>
                    <a:pt x="13" y="70"/>
                    <a:pt x="13" y="70"/>
                  </a:cubicBezTo>
                  <a:cubicBezTo>
                    <a:pt x="13" y="70"/>
                    <a:pt x="12" y="71"/>
                    <a:pt x="12" y="71"/>
                  </a:cubicBezTo>
                  <a:cubicBezTo>
                    <a:pt x="12" y="71"/>
                    <a:pt x="13" y="72"/>
                    <a:pt x="13" y="72"/>
                  </a:cubicBezTo>
                  <a:cubicBezTo>
                    <a:pt x="13" y="73"/>
                    <a:pt x="14" y="73"/>
                    <a:pt x="14" y="74"/>
                  </a:cubicBezTo>
                  <a:cubicBezTo>
                    <a:pt x="14" y="74"/>
                    <a:pt x="15" y="75"/>
                    <a:pt x="15" y="75"/>
                  </a:cubicBezTo>
                  <a:cubicBezTo>
                    <a:pt x="15" y="76"/>
                    <a:pt x="15" y="76"/>
                    <a:pt x="16" y="76"/>
                  </a:cubicBezTo>
                  <a:cubicBezTo>
                    <a:pt x="16" y="76"/>
                    <a:pt x="17" y="76"/>
                    <a:pt x="17" y="76"/>
                  </a:cubicBezTo>
                  <a:cubicBezTo>
                    <a:pt x="17" y="75"/>
                    <a:pt x="17" y="75"/>
                    <a:pt x="18" y="75"/>
                  </a:cubicBezTo>
                  <a:cubicBezTo>
                    <a:pt x="18" y="74"/>
                    <a:pt x="18" y="74"/>
                    <a:pt x="18" y="73"/>
                  </a:cubicBezTo>
                  <a:cubicBezTo>
                    <a:pt x="18" y="73"/>
                    <a:pt x="19" y="73"/>
                    <a:pt x="19" y="72"/>
                  </a:cubicBezTo>
                  <a:cubicBezTo>
                    <a:pt x="19" y="72"/>
                    <a:pt x="19" y="71"/>
                    <a:pt x="18" y="71"/>
                  </a:cubicBezTo>
                  <a:cubicBezTo>
                    <a:pt x="18" y="70"/>
                    <a:pt x="18" y="70"/>
                    <a:pt x="18" y="69"/>
                  </a:cubicBezTo>
                  <a:cubicBezTo>
                    <a:pt x="17" y="69"/>
                    <a:pt x="16" y="69"/>
                    <a:pt x="15" y="69"/>
                  </a:cubicBezTo>
                  <a:cubicBezTo>
                    <a:pt x="15" y="68"/>
                    <a:pt x="14" y="69"/>
                    <a:pt x="13" y="69"/>
                  </a:cubicBezTo>
                  <a:close/>
                  <a:moveTo>
                    <a:pt x="40" y="68"/>
                  </a:moveTo>
                  <a:cubicBezTo>
                    <a:pt x="41" y="69"/>
                    <a:pt x="42" y="69"/>
                    <a:pt x="41" y="70"/>
                  </a:cubicBezTo>
                  <a:cubicBezTo>
                    <a:pt x="41" y="71"/>
                    <a:pt x="41" y="71"/>
                    <a:pt x="42" y="72"/>
                  </a:cubicBezTo>
                  <a:cubicBezTo>
                    <a:pt x="42" y="72"/>
                    <a:pt x="42" y="72"/>
                    <a:pt x="42" y="71"/>
                  </a:cubicBezTo>
                  <a:cubicBezTo>
                    <a:pt x="43" y="71"/>
                    <a:pt x="43" y="71"/>
                    <a:pt x="43" y="70"/>
                  </a:cubicBezTo>
                  <a:cubicBezTo>
                    <a:pt x="44" y="71"/>
                    <a:pt x="44" y="71"/>
                    <a:pt x="44" y="72"/>
                  </a:cubicBezTo>
                  <a:cubicBezTo>
                    <a:pt x="44" y="72"/>
                    <a:pt x="44" y="72"/>
                    <a:pt x="44" y="73"/>
                  </a:cubicBezTo>
                  <a:cubicBezTo>
                    <a:pt x="45" y="73"/>
                    <a:pt x="45" y="73"/>
                    <a:pt x="45" y="73"/>
                  </a:cubicBezTo>
                  <a:cubicBezTo>
                    <a:pt x="46" y="73"/>
                    <a:pt x="46" y="72"/>
                    <a:pt x="46" y="72"/>
                  </a:cubicBezTo>
                  <a:cubicBezTo>
                    <a:pt x="46" y="72"/>
                    <a:pt x="46" y="71"/>
                    <a:pt x="45" y="71"/>
                  </a:cubicBezTo>
                  <a:cubicBezTo>
                    <a:pt x="45" y="71"/>
                    <a:pt x="44" y="71"/>
                    <a:pt x="44" y="71"/>
                  </a:cubicBezTo>
                  <a:cubicBezTo>
                    <a:pt x="43" y="70"/>
                    <a:pt x="42" y="69"/>
                    <a:pt x="42" y="67"/>
                  </a:cubicBezTo>
                  <a:cubicBezTo>
                    <a:pt x="41" y="67"/>
                    <a:pt x="41" y="68"/>
                    <a:pt x="40" y="68"/>
                  </a:cubicBezTo>
                  <a:close/>
                  <a:moveTo>
                    <a:pt x="28" y="66"/>
                  </a:moveTo>
                  <a:cubicBezTo>
                    <a:pt x="28" y="66"/>
                    <a:pt x="28" y="66"/>
                    <a:pt x="27" y="66"/>
                  </a:cubicBezTo>
                  <a:cubicBezTo>
                    <a:pt x="26" y="66"/>
                    <a:pt x="26" y="66"/>
                    <a:pt x="26" y="67"/>
                  </a:cubicBezTo>
                  <a:cubicBezTo>
                    <a:pt x="27" y="67"/>
                    <a:pt x="27" y="67"/>
                    <a:pt x="27" y="67"/>
                  </a:cubicBezTo>
                  <a:cubicBezTo>
                    <a:pt x="27" y="67"/>
                    <a:pt x="28" y="67"/>
                    <a:pt x="28" y="67"/>
                  </a:cubicBezTo>
                  <a:cubicBezTo>
                    <a:pt x="28" y="67"/>
                    <a:pt x="28" y="67"/>
                    <a:pt x="28" y="66"/>
                  </a:cubicBezTo>
                  <a:close/>
                  <a:moveTo>
                    <a:pt x="84" y="66"/>
                  </a:moveTo>
                  <a:cubicBezTo>
                    <a:pt x="83" y="65"/>
                    <a:pt x="83" y="64"/>
                    <a:pt x="83" y="64"/>
                  </a:cubicBezTo>
                  <a:cubicBezTo>
                    <a:pt x="82" y="63"/>
                    <a:pt x="82" y="63"/>
                    <a:pt x="81" y="64"/>
                  </a:cubicBezTo>
                  <a:cubicBezTo>
                    <a:pt x="81" y="65"/>
                    <a:pt x="82" y="65"/>
                    <a:pt x="82" y="65"/>
                  </a:cubicBezTo>
                  <a:cubicBezTo>
                    <a:pt x="82" y="65"/>
                    <a:pt x="82" y="66"/>
                    <a:pt x="82" y="66"/>
                  </a:cubicBezTo>
                  <a:cubicBezTo>
                    <a:pt x="82" y="66"/>
                    <a:pt x="82" y="67"/>
                    <a:pt x="82" y="67"/>
                  </a:cubicBezTo>
                  <a:cubicBezTo>
                    <a:pt x="82" y="68"/>
                    <a:pt x="82" y="68"/>
                    <a:pt x="83" y="68"/>
                  </a:cubicBezTo>
                  <a:cubicBezTo>
                    <a:pt x="83" y="68"/>
                    <a:pt x="83" y="68"/>
                    <a:pt x="83" y="67"/>
                  </a:cubicBezTo>
                  <a:cubicBezTo>
                    <a:pt x="83" y="67"/>
                    <a:pt x="84" y="67"/>
                    <a:pt x="84" y="67"/>
                  </a:cubicBezTo>
                  <a:cubicBezTo>
                    <a:pt x="84" y="67"/>
                    <a:pt x="85" y="67"/>
                    <a:pt x="85" y="68"/>
                  </a:cubicBezTo>
                  <a:cubicBezTo>
                    <a:pt x="85" y="68"/>
                    <a:pt x="85" y="69"/>
                    <a:pt x="85" y="69"/>
                  </a:cubicBezTo>
                  <a:cubicBezTo>
                    <a:pt x="85" y="69"/>
                    <a:pt x="86" y="69"/>
                    <a:pt x="86" y="69"/>
                  </a:cubicBezTo>
                  <a:cubicBezTo>
                    <a:pt x="87" y="69"/>
                    <a:pt x="87" y="69"/>
                    <a:pt x="87" y="68"/>
                  </a:cubicBezTo>
                  <a:cubicBezTo>
                    <a:pt x="87" y="68"/>
                    <a:pt x="87" y="67"/>
                    <a:pt x="86" y="67"/>
                  </a:cubicBezTo>
                  <a:cubicBezTo>
                    <a:pt x="86" y="67"/>
                    <a:pt x="85" y="67"/>
                    <a:pt x="85" y="67"/>
                  </a:cubicBezTo>
                  <a:cubicBezTo>
                    <a:pt x="85" y="66"/>
                    <a:pt x="84" y="66"/>
                    <a:pt x="84" y="66"/>
                  </a:cubicBezTo>
                  <a:cubicBezTo>
                    <a:pt x="84" y="66"/>
                    <a:pt x="84" y="66"/>
                    <a:pt x="84" y="66"/>
                  </a:cubicBezTo>
                  <a:close/>
                  <a:moveTo>
                    <a:pt x="113" y="63"/>
                  </a:moveTo>
                  <a:cubicBezTo>
                    <a:pt x="113" y="63"/>
                    <a:pt x="113" y="63"/>
                    <a:pt x="113" y="64"/>
                  </a:cubicBezTo>
                  <a:cubicBezTo>
                    <a:pt x="114" y="64"/>
                    <a:pt x="114" y="64"/>
                    <a:pt x="114" y="64"/>
                  </a:cubicBezTo>
                  <a:cubicBezTo>
                    <a:pt x="115" y="64"/>
                    <a:pt x="115" y="64"/>
                    <a:pt x="114" y="63"/>
                  </a:cubicBezTo>
                  <a:cubicBezTo>
                    <a:pt x="114" y="63"/>
                    <a:pt x="114" y="63"/>
                    <a:pt x="113" y="63"/>
                  </a:cubicBezTo>
                  <a:close/>
                  <a:moveTo>
                    <a:pt x="18" y="60"/>
                  </a:moveTo>
                  <a:cubicBezTo>
                    <a:pt x="18" y="60"/>
                    <a:pt x="18" y="60"/>
                    <a:pt x="18" y="60"/>
                  </a:cubicBezTo>
                  <a:cubicBezTo>
                    <a:pt x="19" y="60"/>
                    <a:pt x="19" y="60"/>
                    <a:pt x="19" y="60"/>
                  </a:cubicBezTo>
                  <a:cubicBezTo>
                    <a:pt x="20" y="60"/>
                    <a:pt x="20" y="59"/>
                    <a:pt x="20" y="59"/>
                  </a:cubicBezTo>
                  <a:cubicBezTo>
                    <a:pt x="20" y="59"/>
                    <a:pt x="20" y="58"/>
                    <a:pt x="20" y="58"/>
                  </a:cubicBezTo>
                  <a:cubicBezTo>
                    <a:pt x="19" y="58"/>
                    <a:pt x="19" y="58"/>
                    <a:pt x="18" y="58"/>
                  </a:cubicBezTo>
                  <a:cubicBezTo>
                    <a:pt x="18" y="58"/>
                    <a:pt x="17" y="59"/>
                    <a:pt x="18" y="60"/>
                  </a:cubicBezTo>
                  <a:close/>
                  <a:moveTo>
                    <a:pt x="27" y="52"/>
                  </a:moveTo>
                  <a:lnTo>
                    <a:pt x="27" y="52"/>
                  </a:lnTo>
                  <a:cubicBezTo>
                    <a:pt x="27" y="52"/>
                    <a:pt x="27" y="52"/>
                    <a:pt x="27" y="52"/>
                  </a:cubicBezTo>
                  <a:lnTo>
                    <a:pt x="27" y="52"/>
                  </a:lnTo>
                  <a:cubicBezTo>
                    <a:pt x="27" y="52"/>
                    <a:pt x="27" y="52"/>
                    <a:pt x="28" y="52"/>
                  </a:cubicBezTo>
                  <a:lnTo>
                    <a:pt x="28" y="52"/>
                  </a:lnTo>
                  <a:lnTo>
                    <a:pt x="27" y="52"/>
                  </a:lnTo>
                  <a:lnTo>
                    <a:pt x="27" y="52"/>
                  </a:lnTo>
                  <a:close/>
                  <a:moveTo>
                    <a:pt x="7" y="52"/>
                  </a:moveTo>
                  <a:cubicBezTo>
                    <a:pt x="8" y="52"/>
                    <a:pt x="8" y="52"/>
                    <a:pt x="8" y="52"/>
                  </a:cubicBezTo>
                  <a:cubicBezTo>
                    <a:pt x="9" y="51"/>
                    <a:pt x="9" y="51"/>
                    <a:pt x="9" y="51"/>
                  </a:cubicBezTo>
                  <a:cubicBezTo>
                    <a:pt x="8" y="50"/>
                    <a:pt x="8" y="50"/>
                    <a:pt x="7" y="50"/>
                  </a:cubicBezTo>
                  <a:cubicBezTo>
                    <a:pt x="7" y="51"/>
                    <a:pt x="7" y="51"/>
                    <a:pt x="7" y="52"/>
                  </a:cubicBezTo>
                  <a:close/>
                  <a:moveTo>
                    <a:pt x="2" y="50"/>
                  </a:moveTo>
                  <a:cubicBezTo>
                    <a:pt x="3" y="50"/>
                    <a:pt x="3" y="50"/>
                    <a:pt x="3" y="49"/>
                  </a:cubicBezTo>
                  <a:cubicBezTo>
                    <a:pt x="4" y="49"/>
                    <a:pt x="4" y="48"/>
                    <a:pt x="3" y="48"/>
                  </a:cubicBezTo>
                  <a:cubicBezTo>
                    <a:pt x="3" y="47"/>
                    <a:pt x="2" y="47"/>
                    <a:pt x="2" y="47"/>
                  </a:cubicBezTo>
                  <a:cubicBezTo>
                    <a:pt x="2" y="48"/>
                    <a:pt x="1" y="48"/>
                    <a:pt x="1" y="48"/>
                  </a:cubicBezTo>
                  <a:cubicBezTo>
                    <a:pt x="1" y="49"/>
                    <a:pt x="1" y="49"/>
                    <a:pt x="1" y="49"/>
                  </a:cubicBezTo>
                  <a:cubicBezTo>
                    <a:pt x="2" y="50"/>
                    <a:pt x="2" y="50"/>
                    <a:pt x="2" y="50"/>
                  </a:cubicBezTo>
                  <a:close/>
                  <a:moveTo>
                    <a:pt x="48" y="42"/>
                  </a:moveTo>
                  <a:cubicBezTo>
                    <a:pt x="48" y="42"/>
                    <a:pt x="48" y="42"/>
                    <a:pt x="49" y="42"/>
                  </a:cubicBezTo>
                  <a:cubicBezTo>
                    <a:pt x="49" y="42"/>
                    <a:pt x="50" y="42"/>
                    <a:pt x="50" y="41"/>
                  </a:cubicBezTo>
                  <a:cubicBezTo>
                    <a:pt x="49" y="41"/>
                    <a:pt x="49" y="41"/>
                    <a:pt x="49" y="41"/>
                  </a:cubicBezTo>
                  <a:cubicBezTo>
                    <a:pt x="48" y="41"/>
                    <a:pt x="48" y="41"/>
                    <a:pt x="48" y="42"/>
                  </a:cubicBezTo>
                  <a:close/>
                  <a:moveTo>
                    <a:pt x="88" y="38"/>
                  </a:moveTo>
                  <a:cubicBezTo>
                    <a:pt x="89" y="38"/>
                    <a:pt x="89" y="38"/>
                    <a:pt x="90" y="38"/>
                  </a:cubicBezTo>
                  <a:cubicBezTo>
                    <a:pt x="90" y="38"/>
                    <a:pt x="90" y="38"/>
                    <a:pt x="90" y="38"/>
                  </a:cubicBezTo>
                  <a:cubicBezTo>
                    <a:pt x="90" y="37"/>
                    <a:pt x="90" y="37"/>
                    <a:pt x="89" y="37"/>
                  </a:cubicBezTo>
                  <a:cubicBezTo>
                    <a:pt x="89" y="37"/>
                    <a:pt x="88" y="37"/>
                    <a:pt x="88" y="38"/>
                  </a:cubicBezTo>
                  <a:close/>
                  <a:moveTo>
                    <a:pt x="123" y="40"/>
                  </a:moveTo>
                  <a:cubicBezTo>
                    <a:pt x="123" y="40"/>
                    <a:pt x="123" y="40"/>
                    <a:pt x="124" y="39"/>
                  </a:cubicBezTo>
                  <a:cubicBezTo>
                    <a:pt x="124" y="39"/>
                    <a:pt x="124" y="39"/>
                    <a:pt x="124" y="38"/>
                  </a:cubicBezTo>
                  <a:cubicBezTo>
                    <a:pt x="124" y="37"/>
                    <a:pt x="125" y="37"/>
                    <a:pt x="125" y="36"/>
                  </a:cubicBezTo>
                  <a:cubicBezTo>
                    <a:pt x="126" y="35"/>
                    <a:pt x="126" y="34"/>
                    <a:pt x="126" y="33"/>
                  </a:cubicBezTo>
                  <a:cubicBezTo>
                    <a:pt x="125" y="34"/>
                    <a:pt x="124" y="34"/>
                    <a:pt x="124" y="36"/>
                  </a:cubicBezTo>
                  <a:cubicBezTo>
                    <a:pt x="123" y="37"/>
                    <a:pt x="123" y="38"/>
                    <a:pt x="123" y="40"/>
                  </a:cubicBezTo>
                  <a:close/>
                  <a:moveTo>
                    <a:pt x="13" y="6"/>
                  </a:moveTo>
                  <a:cubicBezTo>
                    <a:pt x="13" y="6"/>
                    <a:pt x="13" y="6"/>
                    <a:pt x="12" y="6"/>
                  </a:cubicBezTo>
                  <a:cubicBezTo>
                    <a:pt x="12" y="7"/>
                    <a:pt x="13" y="7"/>
                    <a:pt x="13" y="7"/>
                  </a:cubicBezTo>
                  <a:cubicBezTo>
                    <a:pt x="13" y="7"/>
                    <a:pt x="14" y="7"/>
                    <a:pt x="14" y="6"/>
                  </a:cubicBezTo>
                  <a:cubicBezTo>
                    <a:pt x="14" y="6"/>
                    <a:pt x="14" y="6"/>
                    <a:pt x="13"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4" y="5"/>
                    <a:pt x="45" y="5"/>
                    <a:pt x="45" y="5"/>
                  </a:cubicBezTo>
                  <a:close/>
                  <a:moveTo>
                    <a:pt x="4" y="5"/>
                  </a:moveTo>
                  <a:cubicBezTo>
                    <a:pt x="4" y="5"/>
                    <a:pt x="4" y="5"/>
                    <a:pt x="4" y="5"/>
                  </a:cubicBezTo>
                  <a:cubicBezTo>
                    <a:pt x="4" y="5"/>
                    <a:pt x="4" y="4"/>
                    <a:pt x="4" y="4"/>
                  </a:cubicBezTo>
                  <a:cubicBezTo>
                    <a:pt x="4" y="4"/>
                    <a:pt x="4" y="4"/>
                    <a:pt x="3" y="4"/>
                  </a:cubicBezTo>
                  <a:cubicBezTo>
                    <a:pt x="3" y="4"/>
                    <a:pt x="3" y="4"/>
                    <a:pt x="3" y="5"/>
                  </a:cubicBezTo>
                  <a:cubicBezTo>
                    <a:pt x="3" y="5"/>
                    <a:pt x="3" y="5"/>
                    <a:pt x="4" y="5"/>
                  </a:cubicBezTo>
                  <a:close/>
                  <a:moveTo>
                    <a:pt x="108" y="4"/>
                  </a:moveTo>
                  <a:cubicBezTo>
                    <a:pt x="108" y="4"/>
                    <a:pt x="108" y="4"/>
                    <a:pt x="108" y="5"/>
                  </a:cubicBezTo>
                  <a:cubicBezTo>
                    <a:pt x="108" y="5"/>
                    <a:pt x="108" y="6"/>
                    <a:pt x="108" y="6"/>
                  </a:cubicBezTo>
                  <a:cubicBezTo>
                    <a:pt x="109" y="6"/>
                    <a:pt x="109" y="6"/>
                    <a:pt x="110" y="6"/>
                  </a:cubicBezTo>
                  <a:cubicBezTo>
                    <a:pt x="110" y="5"/>
                    <a:pt x="110" y="5"/>
                    <a:pt x="110" y="5"/>
                  </a:cubicBezTo>
                  <a:cubicBezTo>
                    <a:pt x="110" y="4"/>
                    <a:pt x="110" y="4"/>
                    <a:pt x="110" y="4"/>
                  </a:cubicBezTo>
                  <a:cubicBezTo>
                    <a:pt x="110" y="3"/>
                    <a:pt x="109" y="4"/>
                    <a:pt x="108" y="4"/>
                  </a:cubicBezTo>
                  <a:close/>
                  <a:moveTo>
                    <a:pt x="118" y="6"/>
                  </a:moveTo>
                  <a:cubicBezTo>
                    <a:pt x="118" y="6"/>
                    <a:pt x="118" y="6"/>
                    <a:pt x="118" y="5"/>
                  </a:cubicBezTo>
                  <a:cubicBezTo>
                    <a:pt x="119" y="4"/>
                    <a:pt x="118" y="4"/>
                    <a:pt x="118" y="3"/>
                  </a:cubicBezTo>
                  <a:cubicBezTo>
                    <a:pt x="117" y="3"/>
                    <a:pt x="117" y="4"/>
                    <a:pt x="117" y="5"/>
                  </a:cubicBezTo>
                  <a:cubicBezTo>
                    <a:pt x="117" y="6"/>
                    <a:pt x="117" y="6"/>
                    <a:pt x="118" y="6"/>
                  </a:cubicBezTo>
                  <a:close/>
                  <a:moveTo>
                    <a:pt x="36" y="3"/>
                  </a:moveTo>
                  <a:cubicBezTo>
                    <a:pt x="36" y="4"/>
                    <a:pt x="35" y="4"/>
                    <a:pt x="34" y="4"/>
                  </a:cubicBezTo>
                  <a:cubicBezTo>
                    <a:pt x="34" y="4"/>
                    <a:pt x="34" y="4"/>
                    <a:pt x="33" y="4"/>
                  </a:cubicBezTo>
                  <a:cubicBezTo>
                    <a:pt x="34" y="5"/>
                    <a:pt x="34" y="5"/>
                    <a:pt x="35" y="5"/>
                  </a:cubicBezTo>
                  <a:cubicBezTo>
                    <a:pt x="35" y="5"/>
                    <a:pt x="35" y="5"/>
                    <a:pt x="36" y="5"/>
                  </a:cubicBezTo>
                  <a:cubicBezTo>
                    <a:pt x="36" y="5"/>
                    <a:pt x="36" y="5"/>
                    <a:pt x="37" y="5"/>
                  </a:cubicBezTo>
                  <a:cubicBezTo>
                    <a:pt x="37" y="4"/>
                    <a:pt x="36" y="4"/>
                    <a:pt x="36" y="3"/>
                  </a:cubicBezTo>
                  <a:close/>
                  <a:moveTo>
                    <a:pt x="114" y="3"/>
                  </a:moveTo>
                  <a:cubicBezTo>
                    <a:pt x="114" y="3"/>
                    <a:pt x="114" y="3"/>
                    <a:pt x="114" y="2"/>
                  </a:cubicBezTo>
                  <a:cubicBezTo>
                    <a:pt x="113" y="2"/>
                    <a:pt x="113" y="2"/>
                    <a:pt x="113" y="2"/>
                  </a:cubicBezTo>
                  <a:cubicBezTo>
                    <a:pt x="112" y="2"/>
                    <a:pt x="112" y="2"/>
                    <a:pt x="112" y="2"/>
                  </a:cubicBezTo>
                  <a:cubicBezTo>
                    <a:pt x="112" y="3"/>
                    <a:pt x="112" y="3"/>
                    <a:pt x="112" y="4"/>
                  </a:cubicBezTo>
                  <a:cubicBezTo>
                    <a:pt x="112" y="4"/>
                    <a:pt x="112" y="5"/>
                    <a:pt x="112" y="5"/>
                  </a:cubicBezTo>
                  <a:cubicBezTo>
                    <a:pt x="111" y="6"/>
                    <a:pt x="111" y="6"/>
                    <a:pt x="112" y="6"/>
                  </a:cubicBezTo>
                  <a:cubicBezTo>
                    <a:pt x="112" y="6"/>
                    <a:pt x="113" y="6"/>
                    <a:pt x="114" y="5"/>
                  </a:cubicBezTo>
                  <a:cubicBezTo>
                    <a:pt x="114" y="4"/>
                    <a:pt x="115" y="4"/>
                    <a:pt x="114" y="3"/>
                  </a:cubicBezTo>
                  <a:close/>
                  <a:moveTo>
                    <a:pt x="16" y="2"/>
                  </a:moveTo>
                  <a:cubicBezTo>
                    <a:pt x="17" y="2"/>
                    <a:pt x="17" y="2"/>
                    <a:pt x="17" y="1"/>
                  </a:cubicBezTo>
                  <a:cubicBezTo>
                    <a:pt x="16" y="0"/>
                    <a:pt x="16" y="0"/>
                    <a:pt x="16" y="0"/>
                  </a:cubicBezTo>
                  <a:cubicBezTo>
                    <a:pt x="16" y="1"/>
                    <a:pt x="15" y="1"/>
                    <a:pt x="15" y="1"/>
                  </a:cubicBezTo>
                  <a:cubicBezTo>
                    <a:pt x="15" y="1"/>
                    <a:pt x="15" y="2"/>
                    <a:pt x="15" y="2"/>
                  </a:cubicBezTo>
                  <a:cubicBezTo>
                    <a:pt x="15" y="2"/>
                    <a:pt x="16" y="2"/>
                    <a:pt x="16" y="2"/>
                  </a:cubicBezTo>
                  <a:close/>
                  <a:moveTo>
                    <a:pt x="11" y="193"/>
                  </a:moveTo>
                  <a:cubicBezTo>
                    <a:pt x="12" y="193"/>
                    <a:pt x="12" y="193"/>
                    <a:pt x="12" y="193"/>
                  </a:cubicBezTo>
                  <a:cubicBezTo>
                    <a:pt x="12" y="193"/>
                    <a:pt x="12" y="193"/>
                    <a:pt x="13" y="193"/>
                  </a:cubicBezTo>
                  <a:cubicBezTo>
                    <a:pt x="13" y="193"/>
                    <a:pt x="13" y="193"/>
                    <a:pt x="13" y="193"/>
                  </a:cubicBezTo>
                  <a:cubicBezTo>
                    <a:pt x="13" y="192"/>
                    <a:pt x="13" y="192"/>
                    <a:pt x="13" y="191"/>
                  </a:cubicBezTo>
                  <a:cubicBezTo>
                    <a:pt x="12" y="191"/>
                    <a:pt x="12" y="191"/>
                    <a:pt x="12" y="192"/>
                  </a:cubicBezTo>
                  <a:cubicBezTo>
                    <a:pt x="11" y="192"/>
                    <a:pt x="11" y="193"/>
                    <a:pt x="11" y="193"/>
                  </a:cubicBezTo>
                  <a:lnTo>
                    <a:pt x="10" y="193"/>
                  </a:lnTo>
                  <a:cubicBezTo>
                    <a:pt x="10" y="192"/>
                    <a:pt x="10" y="192"/>
                    <a:pt x="10" y="192"/>
                  </a:cubicBezTo>
                  <a:cubicBezTo>
                    <a:pt x="10" y="192"/>
                    <a:pt x="10" y="192"/>
                    <a:pt x="10" y="191"/>
                  </a:cubicBezTo>
                  <a:cubicBezTo>
                    <a:pt x="10" y="191"/>
                    <a:pt x="9" y="191"/>
                    <a:pt x="9" y="191"/>
                  </a:cubicBezTo>
                  <a:cubicBezTo>
                    <a:pt x="9" y="191"/>
                    <a:pt x="8" y="191"/>
                    <a:pt x="8" y="191"/>
                  </a:cubicBezTo>
                  <a:cubicBezTo>
                    <a:pt x="8" y="191"/>
                    <a:pt x="7" y="191"/>
                    <a:pt x="7"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4"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2" y="177"/>
                  </a:cubicBezTo>
                  <a:cubicBezTo>
                    <a:pt x="2" y="177"/>
                    <a:pt x="2" y="176"/>
                    <a:pt x="2" y="176"/>
                  </a:cubicBezTo>
                  <a:lnTo>
                    <a:pt x="1" y="173"/>
                  </a:lnTo>
                  <a:cubicBezTo>
                    <a:pt x="1" y="172"/>
                    <a:pt x="1" y="171"/>
                    <a:pt x="1" y="170"/>
                  </a:cubicBezTo>
                  <a:cubicBezTo>
                    <a:pt x="1" y="169"/>
                    <a:pt x="1" y="168"/>
                    <a:pt x="1" y="168"/>
                  </a:cubicBezTo>
                  <a:cubicBezTo>
                    <a:pt x="1" y="165"/>
                    <a:pt x="1" y="162"/>
                    <a:pt x="1" y="160"/>
                  </a:cubicBezTo>
                  <a:cubicBezTo>
                    <a:pt x="0" y="157"/>
                    <a:pt x="0" y="154"/>
                    <a:pt x="1" y="151"/>
                  </a:cubicBezTo>
                  <a:cubicBezTo>
                    <a:pt x="1" y="151"/>
                    <a:pt x="2" y="151"/>
                    <a:pt x="3" y="151"/>
                  </a:cubicBezTo>
                  <a:cubicBezTo>
                    <a:pt x="3" y="151"/>
                    <a:pt x="3" y="150"/>
                    <a:pt x="3" y="149"/>
                  </a:cubicBezTo>
                  <a:cubicBezTo>
                    <a:pt x="2" y="149"/>
                    <a:pt x="1" y="149"/>
                    <a:pt x="1" y="150"/>
                  </a:cubicBezTo>
                  <a:cubicBezTo>
                    <a:pt x="1" y="151"/>
                    <a:pt x="1" y="151"/>
                    <a:pt x="1" y="151"/>
                  </a:cubicBezTo>
                  <a:cubicBezTo>
                    <a:pt x="0" y="150"/>
                    <a:pt x="0" y="149"/>
                    <a:pt x="0" y="148"/>
                  </a:cubicBezTo>
                  <a:cubicBezTo>
                    <a:pt x="1" y="147"/>
                    <a:pt x="1" y="146"/>
                    <a:pt x="1" y="145"/>
                  </a:cubicBezTo>
                  <a:cubicBezTo>
                    <a:pt x="1" y="144"/>
                    <a:pt x="0" y="143"/>
                    <a:pt x="0" y="142"/>
                  </a:cubicBezTo>
                  <a:cubicBezTo>
                    <a:pt x="0" y="141"/>
                    <a:pt x="0" y="141"/>
                    <a:pt x="1" y="140"/>
                  </a:cubicBezTo>
                  <a:cubicBezTo>
                    <a:pt x="1" y="140"/>
                    <a:pt x="0" y="139"/>
                    <a:pt x="0" y="139"/>
                  </a:cubicBezTo>
                  <a:cubicBezTo>
                    <a:pt x="0" y="138"/>
                    <a:pt x="0" y="138"/>
                    <a:pt x="0" y="137"/>
                  </a:cubicBezTo>
                  <a:cubicBezTo>
                    <a:pt x="0" y="136"/>
                    <a:pt x="0" y="136"/>
                    <a:pt x="1" y="136"/>
                  </a:cubicBezTo>
                  <a:cubicBezTo>
                    <a:pt x="1" y="135"/>
                    <a:pt x="1" y="135"/>
                    <a:pt x="2" y="135"/>
                  </a:cubicBezTo>
                  <a:cubicBezTo>
                    <a:pt x="2" y="135"/>
                    <a:pt x="2" y="135"/>
                    <a:pt x="1" y="134"/>
                  </a:cubicBezTo>
                  <a:cubicBezTo>
                    <a:pt x="1" y="134"/>
                    <a:pt x="1" y="134"/>
                    <a:pt x="1" y="134"/>
                  </a:cubicBezTo>
                  <a:cubicBezTo>
                    <a:pt x="1" y="134"/>
                    <a:pt x="1" y="133"/>
                    <a:pt x="2" y="133"/>
                  </a:cubicBezTo>
                  <a:cubicBezTo>
                    <a:pt x="2" y="133"/>
                    <a:pt x="2" y="133"/>
                    <a:pt x="3" y="132"/>
                  </a:cubicBezTo>
                  <a:cubicBezTo>
                    <a:pt x="3" y="133"/>
                    <a:pt x="4" y="133"/>
                    <a:pt x="5" y="134"/>
                  </a:cubicBezTo>
                  <a:cubicBezTo>
                    <a:pt x="5" y="134"/>
                    <a:pt x="5" y="133"/>
                    <a:pt x="5" y="133"/>
                  </a:cubicBezTo>
                  <a:cubicBezTo>
                    <a:pt x="5" y="132"/>
                    <a:pt x="5" y="132"/>
                    <a:pt x="5" y="131"/>
                  </a:cubicBezTo>
                  <a:cubicBezTo>
                    <a:pt x="4" y="131"/>
                    <a:pt x="4" y="131"/>
                    <a:pt x="3" y="131"/>
                  </a:cubicBezTo>
                  <a:cubicBezTo>
                    <a:pt x="3" y="131"/>
                    <a:pt x="3" y="130"/>
                    <a:pt x="2" y="129"/>
                  </a:cubicBezTo>
                  <a:cubicBezTo>
                    <a:pt x="2" y="130"/>
                    <a:pt x="2" y="130"/>
                    <a:pt x="2" y="131"/>
                  </a:cubicBezTo>
                  <a:cubicBezTo>
                    <a:pt x="1" y="131"/>
                    <a:pt x="1" y="131"/>
                    <a:pt x="1" y="131"/>
                  </a:cubicBezTo>
                  <a:cubicBezTo>
                    <a:pt x="0" y="131"/>
                    <a:pt x="0" y="130"/>
                    <a:pt x="0" y="129"/>
                  </a:cubicBezTo>
                  <a:cubicBezTo>
                    <a:pt x="0" y="128"/>
                    <a:pt x="0" y="127"/>
                    <a:pt x="0" y="127"/>
                  </a:cubicBezTo>
                  <a:cubicBezTo>
                    <a:pt x="0" y="123"/>
                    <a:pt x="0" y="120"/>
                    <a:pt x="0" y="117"/>
                  </a:cubicBezTo>
                  <a:cubicBezTo>
                    <a:pt x="0" y="114"/>
                    <a:pt x="0" y="110"/>
                    <a:pt x="0" y="107"/>
                  </a:cubicBezTo>
                  <a:lnTo>
                    <a:pt x="1" y="58"/>
                  </a:lnTo>
                  <a:cubicBezTo>
                    <a:pt x="0" y="56"/>
                    <a:pt x="0" y="54"/>
                    <a:pt x="0" y="52"/>
                  </a:cubicBezTo>
                  <a:cubicBezTo>
                    <a:pt x="1" y="50"/>
                    <a:pt x="0" y="48"/>
                    <a:pt x="0" y="46"/>
                  </a:cubicBezTo>
                  <a:cubicBezTo>
                    <a:pt x="0" y="45"/>
                    <a:pt x="0" y="43"/>
                    <a:pt x="0" y="42"/>
                  </a:cubicBezTo>
                  <a:cubicBezTo>
                    <a:pt x="0" y="40"/>
                    <a:pt x="0" y="39"/>
                    <a:pt x="0" y="37"/>
                  </a:cubicBezTo>
                  <a:cubicBezTo>
                    <a:pt x="0" y="33"/>
                    <a:pt x="0" y="28"/>
                    <a:pt x="0" y="24"/>
                  </a:cubicBezTo>
                  <a:cubicBezTo>
                    <a:pt x="0" y="19"/>
                    <a:pt x="0" y="15"/>
                    <a:pt x="0" y="10"/>
                  </a:cubicBezTo>
                  <a:cubicBezTo>
                    <a:pt x="1" y="10"/>
                    <a:pt x="1" y="10"/>
                    <a:pt x="2" y="10"/>
                  </a:cubicBezTo>
                  <a:cubicBezTo>
                    <a:pt x="2" y="10"/>
                    <a:pt x="3" y="9"/>
                    <a:pt x="3" y="9"/>
                  </a:cubicBezTo>
                  <a:cubicBezTo>
                    <a:pt x="3" y="8"/>
                    <a:pt x="2" y="8"/>
                    <a:pt x="2" y="8"/>
                  </a:cubicBezTo>
                  <a:cubicBezTo>
                    <a:pt x="1" y="7"/>
                    <a:pt x="1" y="7"/>
                    <a:pt x="0" y="7"/>
                  </a:cubicBezTo>
                  <a:cubicBezTo>
                    <a:pt x="0" y="6"/>
                    <a:pt x="0" y="6"/>
                    <a:pt x="0" y="5"/>
                  </a:cubicBezTo>
                  <a:cubicBezTo>
                    <a:pt x="0" y="4"/>
                    <a:pt x="0" y="4"/>
                    <a:pt x="0" y="3"/>
                  </a:cubicBezTo>
                  <a:cubicBezTo>
                    <a:pt x="0" y="3"/>
                    <a:pt x="1" y="2"/>
                    <a:pt x="1" y="2"/>
                  </a:cubicBezTo>
                  <a:cubicBezTo>
                    <a:pt x="1" y="2"/>
                    <a:pt x="1" y="2"/>
                    <a:pt x="1" y="2"/>
                  </a:cubicBezTo>
                  <a:cubicBezTo>
                    <a:pt x="1" y="2"/>
                    <a:pt x="1" y="1"/>
                    <a:pt x="1" y="0"/>
                  </a:cubicBezTo>
                  <a:cubicBezTo>
                    <a:pt x="3" y="0"/>
                    <a:pt x="5" y="0"/>
                    <a:pt x="7" y="0"/>
                  </a:cubicBezTo>
                  <a:lnTo>
                    <a:pt x="13" y="0"/>
                  </a:lnTo>
                  <a:cubicBezTo>
                    <a:pt x="15" y="0"/>
                    <a:pt x="18" y="0"/>
                    <a:pt x="20" y="0"/>
                  </a:cubicBezTo>
                  <a:cubicBezTo>
                    <a:pt x="22" y="0"/>
                    <a:pt x="24" y="0"/>
                    <a:pt x="26" y="0"/>
                  </a:cubicBezTo>
                  <a:cubicBezTo>
                    <a:pt x="26" y="0"/>
                    <a:pt x="26" y="0"/>
                    <a:pt x="27" y="0"/>
                  </a:cubicBezTo>
                  <a:cubicBezTo>
                    <a:pt x="27" y="0"/>
                    <a:pt x="27" y="0"/>
                    <a:pt x="28" y="0"/>
                  </a:cubicBezTo>
                  <a:cubicBezTo>
                    <a:pt x="28" y="0"/>
                    <a:pt x="28" y="0"/>
                    <a:pt x="28" y="1"/>
                  </a:cubicBezTo>
                  <a:cubicBezTo>
                    <a:pt x="29" y="1"/>
                    <a:pt x="29" y="1"/>
                    <a:pt x="29" y="1"/>
                  </a:cubicBezTo>
                  <a:cubicBezTo>
                    <a:pt x="29" y="1"/>
                    <a:pt x="30" y="1"/>
                    <a:pt x="30" y="0"/>
                  </a:cubicBezTo>
                  <a:cubicBezTo>
                    <a:pt x="30" y="0"/>
                    <a:pt x="30" y="0"/>
                    <a:pt x="30" y="0"/>
                  </a:cubicBezTo>
                  <a:lnTo>
                    <a:pt x="32" y="0"/>
                  </a:lnTo>
                  <a:cubicBezTo>
                    <a:pt x="32" y="0"/>
                    <a:pt x="33" y="0"/>
                    <a:pt x="33" y="0"/>
                  </a:cubicBezTo>
                  <a:cubicBezTo>
                    <a:pt x="33" y="1"/>
                    <a:pt x="33" y="1"/>
                    <a:pt x="33" y="1"/>
                  </a:cubicBezTo>
                  <a:cubicBezTo>
                    <a:pt x="32" y="2"/>
                    <a:pt x="32" y="2"/>
                    <a:pt x="32" y="3"/>
                  </a:cubicBezTo>
                  <a:cubicBezTo>
                    <a:pt x="33" y="3"/>
                    <a:pt x="34" y="3"/>
                    <a:pt x="34" y="2"/>
                  </a:cubicBezTo>
                  <a:cubicBezTo>
                    <a:pt x="35" y="2"/>
                    <a:pt x="35" y="1"/>
                    <a:pt x="36" y="0"/>
                  </a:cubicBezTo>
                  <a:cubicBezTo>
                    <a:pt x="36" y="0"/>
                    <a:pt x="36" y="0"/>
                    <a:pt x="37" y="0"/>
                  </a:cubicBezTo>
                  <a:cubicBezTo>
                    <a:pt x="37" y="0"/>
                    <a:pt x="38" y="0"/>
                    <a:pt x="38" y="0"/>
                  </a:cubicBezTo>
                  <a:cubicBezTo>
                    <a:pt x="38" y="0"/>
                    <a:pt x="39" y="0"/>
                    <a:pt x="39" y="1"/>
                  </a:cubicBezTo>
                  <a:cubicBezTo>
                    <a:pt x="39" y="1"/>
                    <a:pt x="40" y="1"/>
                    <a:pt x="40" y="1"/>
                  </a:cubicBezTo>
                  <a:cubicBezTo>
                    <a:pt x="40" y="1"/>
                    <a:pt x="41" y="1"/>
                    <a:pt x="41" y="1"/>
                  </a:cubicBezTo>
                  <a:cubicBezTo>
                    <a:pt x="41" y="0"/>
                    <a:pt x="41" y="0"/>
                    <a:pt x="42" y="0"/>
                  </a:cubicBezTo>
                  <a:cubicBezTo>
                    <a:pt x="42" y="0"/>
                    <a:pt x="42" y="0"/>
                    <a:pt x="42" y="1"/>
                  </a:cubicBezTo>
                  <a:cubicBezTo>
                    <a:pt x="42" y="1"/>
                    <a:pt x="42" y="1"/>
                    <a:pt x="43" y="1"/>
                  </a:cubicBezTo>
                  <a:cubicBezTo>
                    <a:pt x="43" y="2"/>
                    <a:pt x="43" y="1"/>
                    <a:pt x="43" y="1"/>
                  </a:cubicBezTo>
                  <a:cubicBezTo>
                    <a:pt x="43" y="1"/>
                    <a:pt x="44" y="1"/>
                    <a:pt x="44" y="1"/>
                  </a:cubicBezTo>
                  <a:cubicBezTo>
                    <a:pt x="44" y="1"/>
                    <a:pt x="45" y="1"/>
                    <a:pt x="45" y="1"/>
                  </a:cubicBezTo>
                  <a:cubicBezTo>
                    <a:pt x="45" y="2"/>
                    <a:pt x="45" y="2"/>
                    <a:pt x="45" y="2"/>
                  </a:cubicBezTo>
                  <a:cubicBezTo>
                    <a:pt x="46" y="2"/>
                    <a:pt x="46" y="2"/>
                    <a:pt x="46" y="2"/>
                  </a:cubicBezTo>
                  <a:cubicBezTo>
                    <a:pt x="46" y="1"/>
                    <a:pt x="46" y="1"/>
                    <a:pt x="46" y="1"/>
                  </a:cubicBezTo>
                  <a:cubicBezTo>
                    <a:pt x="47" y="1"/>
                    <a:pt x="47" y="2"/>
                    <a:pt x="48" y="2"/>
                  </a:cubicBezTo>
                  <a:cubicBezTo>
                    <a:pt x="48" y="3"/>
                    <a:pt x="49" y="3"/>
                    <a:pt x="50" y="2"/>
                  </a:cubicBezTo>
                  <a:cubicBezTo>
                    <a:pt x="50" y="2"/>
                    <a:pt x="50" y="1"/>
                    <a:pt x="49" y="1"/>
                  </a:cubicBezTo>
                  <a:cubicBezTo>
                    <a:pt x="49" y="1"/>
                    <a:pt x="49" y="1"/>
                    <a:pt x="49" y="0"/>
                  </a:cubicBezTo>
                  <a:cubicBezTo>
                    <a:pt x="50" y="0"/>
                    <a:pt x="51" y="0"/>
                    <a:pt x="52" y="0"/>
                  </a:cubicBezTo>
                  <a:cubicBezTo>
                    <a:pt x="52" y="1"/>
                    <a:pt x="52" y="1"/>
                    <a:pt x="52" y="1"/>
                  </a:cubicBezTo>
                  <a:cubicBezTo>
                    <a:pt x="53" y="2"/>
                    <a:pt x="53" y="2"/>
                    <a:pt x="53" y="2"/>
                  </a:cubicBezTo>
                  <a:cubicBezTo>
                    <a:pt x="54" y="2"/>
                    <a:pt x="54" y="3"/>
                    <a:pt x="54" y="3"/>
                  </a:cubicBezTo>
                  <a:cubicBezTo>
                    <a:pt x="54" y="3"/>
                    <a:pt x="55" y="3"/>
                    <a:pt x="55" y="3"/>
                  </a:cubicBezTo>
                  <a:cubicBezTo>
                    <a:pt x="55" y="3"/>
                    <a:pt x="55" y="2"/>
                    <a:pt x="55" y="2"/>
                  </a:cubicBezTo>
                  <a:cubicBezTo>
                    <a:pt x="55" y="2"/>
                    <a:pt x="55" y="2"/>
                    <a:pt x="55" y="2"/>
                  </a:cubicBezTo>
                  <a:cubicBezTo>
                    <a:pt x="54" y="1"/>
                    <a:pt x="54" y="1"/>
                    <a:pt x="54" y="1"/>
                  </a:cubicBezTo>
                  <a:cubicBezTo>
                    <a:pt x="53" y="1"/>
                    <a:pt x="53" y="1"/>
                    <a:pt x="53" y="0"/>
                  </a:cubicBezTo>
                  <a:cubicBezTo>
                    <a:pt x="54" y="0"/>
                    <a:pt x="54" y="0"/>
                    <a:pt x="54" y="0"/>
                  </a:cubicBezTo>
                  <a:cubicBezTo>
                    <a:pt x="55" y="0"/>
                    <a:pt x="55" y="0"/>
                    <a:pt x="56" y="0"/>
                  </a:cubicBezTo>
                  <a:lnTo>
                    <a:pt x="56" y="146"/>
                  </a:lnTo>
                  <a:cubicBezTo>
                    <a:pt x="56" y="151"/>
                    <a:pt x="56" y="155"/>
                    <a:pt x="56" y="159"/>
                  </a:cubicBezTo>
                  <a:cubicBezTo>
                    <a:pt x="56" y="163"/>
                    <a:pt x="56" y="167"/>
                    <a:pt x="56" y="171"/>
                  </a:cubicBezTo>
                  <a:cubicBezTo>
                    <a:pt x="56" y="173"/>
                    <a:pt x="56" y="175"/>
                    <a:pt x="57" y="177"/>
                  </a:cubicBezTo>
                  <a:cubicBezTo>
                    <a:pt x="57" y="179"/>
                    <a:pt x="59" y="180"/>
                    <a:pt x="60" y="181"/>
                  </a:cubicBezTo>
                  <a:cubicBezTo>
                    <a:pt x="61" y="181"/>
                    <a:pt x="61" y="181"/>
                    <a:pt x="61" y="181"/>
                  </a:cubicBezTo>
                  <a:cubicBezTo>
                    <a:pt x="62" y="181"/>
                    <a:pt x="62" y="181"/>
                    <a:pt x="63" y="181"/>
                  </a:cubicBezTo>
                  <a:cubicBezTo>
                    <a:pt x="66" y="181"/>
                    <a:pt x="69" y="180"/>
                    <a:pt x="70" y="177"/>
                  </a:cubicBezTo>
                  <a:cubicBezTo>
                    <a:pt x="70" y="177"/>
                    <a:pt x="70" y="176"/>
                    <a:pt x="70" y="176"/>
                  </a:cubicBezTo>
                  <a:cubicBezTo>
                    <a:pt x="70" y="175"/>
                    <a:pt x="70" y="175"/>
                    <a:pt x="70" y="175"/>
                  </a:cubicBezTo>
                  <a:cubicBezTo>
                    <a:pt x="70" y="174"/>
                    <a:pt x="71" y="174"/>
                    <a:pt x="71" y="174"/>
                  </a:cubicBezTo>
                  <a:cubicBezTo>
                    <a:pt x="71" y="173"/>
                    <a:pt x="71" y="172"/>
                    <a:pt x="71" y="171"/>
                  </a:cubicBezTo>
                  <a:cubicBezTo>
                    <a:pt x="71" y="170"/>
                    <a:pt x="71" y="169"/>
                    <a:pt x="71" y="167"/>
                  </a:cubicBezTo>
                  <a:cubicBezTo>
                    <a:pt x="71" y="165"/>
                    <a:pt x="71" y="163"/>
                    <a:pt x="71" y="161"/>
                  </a:cubicBezTo>
                  <a:cubicBezTo>
                    <a:pt x="71" y="159"/>
                    <a:pt x="72" y="157"/>
                    <a:pt x="72" y="155"/>
                  </a:cubicBezTo>
                  <a:cubicBezTo>
                    <a:pt x="72" y="155"/>
                    <a:pt x="72" y="155"/>
                    <a:pt x="72" y="156"/>
                  </a:cubicBezTo>
                  <a:cubicBezTo>
                    <a:pt x="72" y="156"/>
                    <a:pt x="73" y="156"/>
                    <a:pt x="73" y="156"/>
                  </a:cubicBezTo>
                  <a:cubicBezTo>
                    <a:pt x="73" y="156"/>
                    <a:pt x="73" y="156"/>
                    <a:pt x="74" y="157"/>
                  </a:cubicBezTo>
                  <a:cubicBezTo>
                    <a:pt x="74" y="157"/>
                    <a:pt x="74" y="157"/>
                    <a:pt x="75" y="157"/>
                  </a:cubicBezTo>
                  <a:cubicBezTo>
                    <a:pt x="75" y="157"/>
                    <a:pt x="76" y="156"/>
                    <a:pt x="76" y="156"/>
                  </a:cubicBezTo>
                  <a:cubicBezTo>
                    <a:pt x="77" y="155"/>
                    <a:pt x="77" y="154"/>
                    <a:pt x="77" y="154"/>
                  </a:cubicBezTo>
                  <a:cubicBezTo>
                    <a:pt x="77" y="153"/>
                    <a:pt x="77" y="152"/>
                    <a:pt x="77" y="152"/>
                  </a:cubicBezTo>
                  <a:cubicBezTo>
                    <a:pt x="77" y="151"/>
                    <a:pt x="76" y="150"/>
                    <a:pt x="76" y="150"/>
                  </a:cubicBezTo>
                  <a:cubicBezTo>
                    <a:pt x="75" y="150"/>
                    <a:pt x="75" y="150"/>
                    <a:pt x="74" y="150"/>
                  </a:cubicBezTo>
                  <a:cubicBezTo>
                    <a:pt x="74" y="150"/>
                    <a:pt x="74" y="150"/>
                    <a:pt x="73" y="150"/>
                  </a:cubicBezTo>
                  <a:cubicBezTo>
                    <a:pt x="73" y="150"/>
                    <a:pt x="73" y="150"/>
                    <a:pt x="72" y="151"/>
                  </a:cubicBezTo>
                  <a:cubicBezTo>
                    <a:pt x="72" y="151"/>
                    <a:pt x="72" y="151"/>
                    <a:pt x="72" y="152"/>
                  </a:cubicBezTo>
                  <a:cubicBezTo>
                    <a:pt x="72" y="137"/>
                    <a:pt x="72" y="123"/>
                    <a:pt x="71" y="109"/>
                  </a:cubicBezTo>
                  <a:cubicBezTo>
                    <a:pt x="71" y="95"/>
                    <a:pt x="71" y="81"/>
                    <a:pt x="72" y="66"/>
                  </a:cubicBezTo>
                  <a:lnTo>
                    <a:pt x="72" y="66"/>
                  </a:lnTo>
                  <a:lnTo>
                    <a:pt x="72" y="65"/>
                  </a:lnTo>
                  <a:cubicBezTo>
                    <a:pt x="71" y="64"/>
                    <a:pt x="71" y="62"/>
                    <a:pt x="71"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0" y="0"/>
                    <a:pt x="85" y="0"/>
                  </a:cubicBezTo>
                  <a:cubicBezTo>
                    <a:pt x="90" y="0"/>
                    <a:pt x="95" y="0"/>
                    <a:pt x="99" y="0"/>
                  </a:cubicBezTo>
                  <a:cubicBezTo>
                    <a:pt x="100" y="0"/>
                    <a:pt x="101" y="0"/>
                    <a:pt x="101" y="0"/>
                  </a:cubicBezTo>
                  <a:cubicBezTo>
                    <a:pt x="102" y="0"/>
                    <a:pt x="103" y="0"/>
                    <a:pt x="103" y="0"/>
                  </a:cubicBezTo>
                  <a:cubicBezTo>
                    <a:pt x="104" y="0"/>
                    <a:pt x="104" y="0"/>
                    <a:pt x="104" y="0"/>
                  </a:cubicBezTo>
                  <a:cubicBezTo>
                    <a:pt x="104" y="1"/>
                    <a:pt x="104" y="1"/>
                    <a:pt x="105" y="1"/>
                  </a:cubicBezTo>
                  <a:cubicBezTo>
                    <a:pt x="105" y="1"/>
                    <a:pt x="105" y="1"/>
                    <a:pt x="105" y="0"/>
                  </a:cubicBezTo>
                  <a:cubicBezTo>
                    <a:pt x="105" y="0"/>
                    <a:pt x="106" y="0"/>
                    <a:pt x="106" y="0"/>
                  </a:cubicBezTo>
                  <a:cubicBezTo>
                    <a:pt x="106" y="0"/>
                    <a:pt x="107" y="0"/>
                    <a:pt x="107" y="0"/>
                  </a:cubicBezTo>
                  <a:cubicBezTo>
                    <a:pt x="107" y="0"/>
                    <a:pt x="108" y="0"/>
                    <a:pt x="108" y="0"/>
                  </a:cubicBezTo>
                  <a:cubicBezTo>
                    <a:pt x="108" y="0"/>
                    <a:pt x="108" y="1"/>
                    <a:pt x="108" y="1"/>
                  </a:cubicBezTo>
                  <a:cubicBezTo>
                    <a:pt x="108"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6" y="0"/>
                    <a:pt x="117" y="0"/>
                    <a:pt x="117" y="0"/>
                  </a:cubicBezTo>
                  <a:cubicBezTo>
                    <a:pt x="119" y="0"/>
                    <a:pt x="120"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6"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6" y="164"/>
                  </a:cubicBezTo>
                  <a:cubicBezTo>
                    <a:pt x="126" y="169"/>
                    <a:pt x="126" y="175"/>
                    <a:pt x="125" y="180"/>
                  </a:cubicBezTo>
                  <a:cubicBezTo>
                    <a:pt x="122" y="188"/>
                    <a:pt x="118" y="195"/>
                    <a:pt x="112" y="201"/>
                  </a:cubicBezTo>
                  <a:cubicBezTo>
                    <a:pt x="112" y="201"/>
                    <a:pt x="111" y="202"/>
                    <a:pt x="111" y="202"/>
                  </a:cubicBezTo>
                  <a:cubicBezTo>
                    <a:pt x="111" y="202"/>
                    <a:pt x="110" y="203"/>
                    <a:pt x="109" y="203"/>
                  </a:cubicBezTo>
                  <a:cubicBezTo>
                    <a:pt x="109" y="202"/>
                    <a:pt x="109" y="202"/>
                    <a:pt x="109" y="202"/>
                  </a:cubicBezTo>
                  <a:cubicBezTo>
                    <a:pt x="109" y="201"/>
                    <a:pt x="109" y="201"/>
                    <a:pt x="109" y="201"/>
                  </a:cubicBezTo>
                  <a:cubicBezTo>
                    <a:pt x="108" y="201"/>
                    <a:pt x="108" y="202"/>
                    <a:pt x="108" y="202"/>
                  </a:cubicBezTo>
                  <a:cubicBezTo>
                    <a:pt x="108" y="203"/>
                    <a:pt x="108" y="204"/>
                    <a:pt x="108" y="204"/>
                  </a:cubicBezTo>
                  <a:cubicBezTo>
                    <a:pt x="107" y="205"/>
                    <a:pt x="106" y="206"/>
                    <a:pt x="105" y="207"/>
                  </a:cubicBezTo>
                  <a:cubicBezTo>
                    <a:pt x="103" y="208"/>
                    <a:pt x="102" y="209"/>
                    <a:pt x="100" y="209"/>
                  </a:cubicBezTo>
                  <a:cubicBezTo>
                    <a:pt x="101" y="209"/>
                    <a:pt x="101" y="208"/>
                    <a:pt x="101" y="208"/>
                  </a:cubicBezTo>
                  <a:cubicBezTo>
                    <a:pt x="101" y="207"/>
                    <a:pt x="102" y="206"/>
                    <a:pt x="102" y="206"/>
                  </a:cubicBezTo>
                  <a:cubicBezTo>
                    <a:pt x="102" y="205"/>
                    <a:pt x="101" y="205"/>
                    <a:pt x="101" y="204"/>
                  </a:cubicBezTo>
                  <a:cubicBezTo>
                    <a:pt x="101" y="203"/>
                    <a:pt x="101" y="203"/>
                    <a:pt x="100" y="203"/>
                  </a:cubicBezTo>
                  <a:cubicBezTo>
                    <a:pt x="100" y="203"/>
                    <a:pt x="99" y="203"/>
                    <a:pt x="99" y="203"/>
                  </a:cubicBezTo>
                  <a:cubicBezTo>
                    <a:pt x="98" y="203"/>
                    <a:pt x="98" y="203"/>
                    <a:pt x="98" y="204"/>
                  </a:cubicBezTo>
                  <a:cubicBezTo>
                    <a:pt x="98" y="204"/>
                    <a:pt x="98" y="204"/>
                    <a:pt x="99" y="204"/>
                  </a:cubicBezTo>
                  <a:cubicBezTo>
                    <a:pt x="99" y="204"/>
                    <a:pt x="99" y="205"/>
                    <a:pt x="99" y="205"/>
                  </a:cubicBezTo>
                  <a:cubicBezTo>
                    <a:pt x="99" y="206"/>
                    <a:pt x="99" y="206"/>
                    <a:pt x="99" y="206"/>
                  </a:cubicBezTo>
                  <a:cubicBezTo>
                    <a:pt x="99" y="206"/>
                    <a:pt x="99" y="207"/>
                    <a:pt x="98" y="207"/>
                  </a:cubicBezTo>
                  <a:cubicBezTo>
                    <a:pt x="99" y="208"/>
                    <a:pt x="99" y="208"/>
                    <a:pt x="99" y="207"/>
                  </a:cubicBezTo>
                  <a:cubicBezTo>
                    <a:pt x="100" y="207"/>
                    <a:pt x="100" y="207"/>
                    <a:pt x="100" y="207"/>
                  </a:cubicBezTo>
                  <a:cubicBezTo>
                    <a:pt x="100" y="207"/>
                    <a:pt x="100" y="208"/>
                    <a:pt x="99" y="208"/>
                  </a:cubicBezTo>
                  <a:cubicBezTo>
                    <a:pt x="99" y="209"/>
                    <a:pt x="99" y="209"/>
                    <a:pt x="98" y="209"/>
                  </a:cubicBezTo>
                  <a:cubicBezTo>
                    <a:pt x="98" y="209"/>
                    <a:pt x="98" y="209"/>
                    <a:pt x="98" y="209"/>
                  </a:cubicBezTo>
                  <a:cubicBezTo>
                    <a:pt x="98" y="209"/>
                    <a:pt x="98" y="209"/>
                    <a:pt x="97" y="209"/>
                  </a:cubicBezTo>
                  <a:cubicBezTo>
                    <a:pt x="97" y="209"/>
                    <a:pt x="97" y="209"/>
                    <a:pt x="97" y="210"/>
                  </a:cubicBezTo>
                  <a:cubicBezTo>
                    <a:pt x="97" y="210"/>
                    <a:pt x="97" y="211"/>
                    <a:pt x="97" y="211"/>
                  </a:cubicBezTo>
                  <a:cubicBezTo>
                    <a:pt x="93" y="213"/>
                    <a:pt x="87" y="215"/>
                    <a:pt x="81" y="216"/>
                  </a:cubicBezTo>
                  <a:cubicBezTo>
                    <a:pt x="76" y="217"/>
                    <a:pt x="69" y="217"/>
                    <a:pt x="62" y="217"/>
                  </a:cubicBezTo>
                  <a:lnTo>
                    <a:pt x="62" y="215"/>
                  </a:lnTo>
                  <a:cubicBezTo>
                    <a:pt x="62" y="215"/>
                    <a:pt x="62" y="215"/>
                    <a:pt x="62" y="215"/>
                  </a:cubicBezTo>
                  <a:cubicBezTo>
                    <a:pt x="62" y="215"/>
                    <a:pt x="62" y="215"/>
                    <a:pt x="63" y="215"/>
                  </a:cubicBezTo>
                  <a:cubicBezTo>
                    <a:pt x="63" y="214"/>
                    <a:pt x="63" y="214"/>
                    <a:pt x="63" y="213"/>
                  </a:cubicBezTo>
                  <a:cubicBezTo>
                    <a:pt x="63" y="212"/>
                    <a:pt x="63" y="212"/>
                    <a:pt x="62" y="212"/>
                  </a:cubicBezTo>
                  <a:cubicBezTo>
                    <a:pt x="62" y="212"/>
                    <a:pt x="61" y="212"/>
                    <a:pt x="61" y="213"/>
                  </a:cubicBezTo>
                  <a:cubicBezTo>
                    <a:pt x="61" y="213"/>
                    <a:pt x="61" y="214"/>
                    <a:pt x="61" y="215"/>
                  </a:cubicBezTo>
                  <a:cubicBezTo>
                    <a:pt x="61" y="215"/>
                    <a:pt x="61" y="216"/>
                    <a:pt x="61" y="216"/>
                  </a:cubicBezTo>
                  <a:cubicBezTo>
                    <a:pt x="61" y="216"/>
                    <a:pt x="61" y="217"/>
                    <a:pt x="61" y="217"/>
                  </a:cubicBezTo>
                  <a:cubicBezTo>
                    <a:pt x="60" y="217"/>
                    <a:pt x="60" y="217"/>
                    <a:pt x="59" y="217"/>
                  </a:cubicBezTo>
                  <a:cubicBezTo>
                    <a:pt x="58" y="217"/>
                    <a:pt x="58" y="217"/>
                    <a:pt x="57" y="216"/>
                  </a:cubicBezTo>
                  <a:cubicBezTo>
                    <a:pt x="57" y="216"/>
                    <a:pt x="57" y="216"/>
                    <a:pt x="58" y="216"/>
                  </a:cubicBezTo>
                  <a:cubicBezTo>
                    <a:pt x="58" y="216"/>
                    <a:pt x="58" y="216"/>
                    <a:pt x="58" y="215"/>
                  </a:cubicBezTo>
                  <a:cubicBezTo>
                    <a:pt x="58" y="215"/>
                    <a:pt x="59" y="215"/>
                    <a:pt x="59" y="215"/>
                  </a:cubicBezTo>
                  <a:cubicBezTo>
                    <a:pt x="59" y="214"/>
                    <a:pt x="59" y="214"/>
                    <a:pt x="59" y="213"/>
                  </a:cubicBezTo>
                  <a:cubicBezTo>
                    <a:pt x="58" y="214"/>
                    <a:pt x="58" y="214"/>
                    <a:pt x="58" y="215"/>
                  </a:cubicBezTo>
                  <a:cubicBezTo>
                    <a:pt x="57" y="215"/>
                    <a:pt x="57" y="216"/>
                    <a:pt x="57" y="216"/>
                  </a:cubicBezTo>
                  <a:cubicBezTo>
                    <a:pt x="56" y="216"/>
                    <a:pt x="55" y="216"/>
                    <a:pt x="54" y="216"/>
                  </a:cubicBezTo>
                  <a:cubicBezTo>
                    <a:pt x="54" y="217"/>
                    <a:pt x="53" y="217"/>
                    <a:pt x="52" y="216"/>
                  </a:cubicBezTo>
                  <a:cubicBezTo>
                    <a:pt x="52" y="216"/>
                    <a:pt x="52" y="216"/>
                    <a:pt x="52" y="216"/>
                  </a:cubicBezTo>
                  <a:cubicBezTo>
                    <a:pt x="52" y="216"/>
                    <a:pt x="52" y="216"/>
                    <a:pt x="51" y="216"/>
                  </a:cubicBezTo>
                  <a:cubicBezTo>
                    <a:pt x="51" y="215"/>
                    <a:pt x="51" y="215"/>
                    <a:pt x="51" y="215"/>
                  </a:cubicBezTo>
                  <a:cubicBezTo>
                    <a:pt x="50" y="215"/>
                    <a:pt x="50" y="215"/>
                    <a:pt x="50" y="215"/>
                  </a:cubicBezTo>
                  <a:cubicBezTo>
                    <a:pt x="50" y="215"/>
                    <a:pt x="50" y="215"/>
                    <a:pt x="49" y="214"/>
                  </a:cubicBezTo>
                  <a:cubicBezTo>
                    <a:pt x="49" y="214"/>
                    <a:pt x="49" y="214"/>
                    <a:pt x="49" y="213"/>
                  </a:cubicBezTo>
                  <a:cubicBezTo>
                    <a:pt x="49" y="213"/>
                    <a:pt x="49" y="213"/>
                    <a:pt x="49" y="212"/>
                  </a:cubicBezTo>
                  <a:cubicBezTo>
                    <a:pt x="49" y="211"/>
                    <a:pt x="49" y="211"/>
                    <a:pt x="49" y="211"/>
                  </a:cubicBezTo>
                  <a:cubicBezTo>
                    <a:pt x="48" y="211"/>
                    <a:pt x="48" y="211"/>
                    <a:pt x="48" y="212"/>
                  </a:cubicBezTo>
                  <a:cubicBezTo>
                    <a:pt x="47" y="212"/>
                    <a:pt x="47" y="213"/>
                    <a:pt x="47" y="213"/>
                  </a:cubicBezTo>
                  <a:cubicBezTo>
                    <a:pt x="47" y="213"/>
                    <a:pt x="47" y="213"/>
                    <a:pt x="48" y="213"/>
                  </a:cubicBezTo>
                  <a:cubicBezTo>
                    <a:pt x="48" y="214"/>
                    <a:pt x="48" y="214"/>
                    <a:pt x="48" y="215"/>
                  </a:cubicBezTo>
                  <a:cubicBezTo>
                    <a:pt x="48" y="215"/>
                    <a:pt x="48" y="215"/>
                    <a:pt x="48" y="216"/>
                  </a:cubicBezTo>
                  <a:cubicBezTo>
                    <a:pt x="48" y="216"/>
                    <a:pt x="48" y="216"/>
                    <a:pt x="48" y="215"/>
                  </a:cubicBezTo>
                  <a:cubicBezTo>
                    <a:pt x="48" y="215"/>
                    <a:pt x="48" y="215"/>
                    <a:pt x="47" y="215"/>
                  </a:cubicBezTo>
                  <a:cubicBezTo>
                    <a:pt x="47" y="215"/>
                    <a:pt x="47" y="215"/>
                    <a:pt x="47" y="214"/>
                  </a:cubicBezTo>
                  <a:cubicBezTo>
                    <a:pt x="47" y="214"/>
                    <a:pt x="47" y="214"/>
                    <a:pt x="47" y="213"/>
                  </a:cubicBezTo>
                  <a:cubicBezTo>
                    <a:pt x="47" y="213"/>
                    <a:pt x="47" y="213"/>
                    <a:pt x="46" y="213"/>
                  </a:cubicBezTo>
                  <a:cubicBezTo>
                    <a:pt x="46" y="213"/>
                    <a:pt x="46" y="213"/>
                    <a:pt x="46" y="213"/>
                  </a:cubicBezTo>
                  <a:cubicBezTo>
                    <a:pt x="45" y="214"/>
                    <a:pt x="45" y="214"/>
                    <a:pt x="45" y="214"/>
                  </a:cubicBezTo>
                  <a:cubicBezTo>
                    <a:pt x="45" y="214"/>
                    <a:pt x="45" y="215"/>
                    <a:pt x="45" y="215"/>
                  </a:cubicBezTo>
                  <a:cubicBezTo>
                    <a:pt x="45" y="215"/>
                    <a:pt x="44" y="215"/>
                    <a:pt x="44" y="214"/>
                  </a:cubicBezTo>
                  <a:cubicBezTo>
                    <a:pt x="44" y="214"/>
                    <a:pt x="44" y="214"/>
                    <a:pt x="44" y="213"/>
                  </a:cubicBezTo>
                  <a:cubicBezTo>
                    <a:pt x="44" y="213"/>
                    <a:pt x="44" y="213"/>
                    <a:pt x="45" y="213"/>
                  </a:cubicBezTo>
                  <a:cubicBezTo>
                    <a:pt x="45" y="212"/>
                    <a:pt x="45" y="212"/>
                    <a:pt x="45" y="212"/>
                  </a:cubicBezTo>
                  <a:cubicBezTo>
                    <a:pt x="46" y="211"/>
                    <a:pt x="48" y="211"/>
                    <a:pt x="49" y="210"/>
                  </a:cubicBezTo>
                  <a:cubicBezTo>
                    <a:pt x="49" y="210"/>
                    <a:pt x="49" y="210"/>
                    <a:pt x="49" y="210"/>
                  </a:cubicBezTo>
                  <a:cubicBezTo>
                    <a:pt x="49" y="210"/>
                    <a:pt x="49" y="211"/>
                    <a:pt x="49" y="211"/>
                  </a:cubicBezTo>
                  <a:cubicBezTo>
                    <a:pt x="50" y="211"/>
                    <a:pt x="50" y="211"/>
                    <a:pt x="50" y="211"/>
                  </a:cubicBezTo>
                  <a:cubicBezTo>
                    <a:pt x="50" y="211"/>
                    <a:pt x="51" y="211"/>
                    <a:pt x="51" y="211"/>
                  </a:cubicBezTo>
                  <a:cubicBezTo>
                    <a:pt x="51" y="211"/>
                    <a:pt x="51" y="212"/>
                    <a:pt x="51" y="212"/>
                  </a:cubicBezTo>
                  <a:cubicBezTo>
                    <a:pt x="51" y="212"/>
                    <a:pt x="52" y="212"/>
                    <a:pt x="52" y="212"/>
                  </a:cubicBezTo>
                  <a:cubicBezTo>
                    <a:pt x="52" y="212"/>
                    <a:pt x="52" y="212"/>
                    <a:pt x="52" y="213"/>
                  </a:cubicBezTo>
                  <a:cubicBezTo>
                    <a:pt x="52" y="213"/>
                    <a:pt x="53" y="213"/>
                    <a:pt x="53" y="213"/>
                  </a:cubicBezTo>
                  <a:cubicBezTo>
                    <a:pt x="53" y="213"/>
                    <a:pt x="53" y="213"/>
                    <a:pt x="53" y="213"/>
                  </a:cubicBezTo>
                  <a:cubicBezTo>
                    <a:pt x="53" y="212"/>
                    <a:pt x="53" y="212"/>
                    <a:pt x="53" y="212"/>
                  </a:cubicBezTo>
                  <a:cubicBezTo>
                    <a:pt x="53" y="212"/>
                    <a:pt x="52" y="212"/>
                    <a:pt x="52" y="212"/>
                  </a:cubicBezTo>
                  <a:cubicBezTo>
                    <a:pt x="52" y="212"/>
                    <a:pt x="52" y="211"/>
                    <a:pt x="52" y="211"/>
                  </a:cubicBezTo>
                  <a:cubicBezTo>
                    <a:pt x="52" y="211"/>
                    <a:pt x="51" y="211"/>
                    <a:pt x="51" y="211"/>
                  </a:cubicBezTo>
                  <a:cubicBezTo>
                    <a:pt x="51" y="210"/>
                    <a:pt x="51" y="210"/>
                    <a:pt x="51" y="209"/>
                  </a:cubicBezTo>
                  <a:cubicBezTo>
                    <a:pt x="51" y="209"/>
                    <a:pt x="51" y="208"/>
                    <a:pt x="50" y="208"/>
                  </a:cubicBezTo>
                  <a:cubicBezTo>
                    <a:pt x="50" y="208"/>
                    <a:pt x="50" y="208"/>
                    <a:pt x="50" y="208"/>
                  </a:cubicBezTo>
                  <a:cubicBezTo>
                    <a:pt x="49" y="208"/>
                    <a:pt x="49" y="208"/>
                    <a:pt x="49" y="208"/>
                  </a:cubicBezTo>
                  <a:cubicBezTo>
                    <a:pt x="49" y="208"/>
                    <a:pt x="49" y="207"/>
                    <a:pt x="49" y="207"/>
                  </a:cubicBezTo>
                  <a:cubicBezTo>
                    <a:pt x="49" y="206"/>
                    <a:pt x="48" y="206"/>
                    <a:pt x="48" y="206"/>
                  </a:cubicBezTo>
                  <a:cubicBezTo>
                    <a:pt x="48" y="207"/>
                    <a:pt x="47" y="207"/>
                    <a:pt x="47" y="208"/>
                  </a:cubicBezTo>
                  <a:cubicBezTo>
                    <a:pt x="47" y="208"/>
                    <a:pt x="47" y="209"/>
                    <a:pt x="47" y="209"/>
                  </a:cubicBezTo>
                  <a:cubicBezTo>
                    <a:pt x="46" y="209"/>
                    <a:pt x="46" y="208"/>
                    <a:pt x="46" y="208"/>
                  </a:cubicBezTo>
                  <a:cubicBezTo>
                    <a:pt x="46" y="207"/>
                    <a:pt x="46" y="206"/>
                    <a:pt x="47" y="206"/>
                  </a:cubicBezTo>
                  <a:cubicBezTo>
                    <a:pt x="47" y="206"/>
                    <a:pt x="47" y="205"/>
                    <a:pt x="47" y="205"/>
                  </a:cubicBezTo>
                  <a:cubicBezTo>
                    <a:pt x="47" y="204"/>
                    <a:pt x="47" y="203"/>
                    <a:pt x="46" y="203"/>
                  </a:cubicBezTo>
                  <a:cubicBezTo>
                    <a:pt x="46" y="203"/>
                    <a:pt x="46" y="203"/>
                    <a:pt x="45" y="204"/>
                  </a:cubicBezTo>
                  <a:cubicBezTo>
                    <a:pt x="45" y="204"/>
                    <a:pt x="45" y="204"/>
                    <a:pt x="45" y="205"/>
                  </a:cubicBezTo>
                  <a:cubicBezTo>
                    <a:pt x="45" y="205"/>
                    <a:pt x="44" y="205"/>
                    <a:pt x="44" y="205"/>
                  </a:cubicBezTo>
                  <a:cubicBezTo>
                    <a:pt x="44" y="204"/>
                    <a:pt x="44" y="204"/>
                    <a:pt x="44" y="204"/>
                  </a:cubicBezTo>
                  <a:cubicBezTo>
                    <a:pt x="43" y="205"/>
                    <a:pt x="43" y="205"/>
                    <a:pt x="44" y="205"/>
                  </a:cubicBezTo>
                  <a:cubicBezTo>
                    <a:pt x="44" y="205"/>
                    <a:pt x="44" y="205"/>
                    <a:pt x="44" y="205"/>
                  </a:cubicBezTo>
                  <a:cubicBezTo>
                    <a:pt x="43" y="205"/>
                    <a:pt x="43" y="205"/>
                    <a:pt x="43" y="206"/>
                  </a:cubicBezTo>
                  <a:cubicBezTo>
                    <a:pt x="43" y="206"/>
                    <a:pt x="43" y="206"/>
                    <a:pt x="43" y="207"/>
                  </a:cubicBezTo>
                  <a:cubicBezTo>
                    <a:pt x="42" y="207"/>
                    <a:pt x="42" y="206"/>
                    <a:pt x="42" y="206"/>
                  </a:cubicBezTo>
                  <a:cubicBezTo>
                    <a:pt x="42" y="205"/>
                    <a:pt x="42" y="205"/>
                    <a:pt x="42" y="205"/>
                  </a:cubicBezTo>
                  <a:cubicBezTo>
                    <a:pt x="42" y="205"/>
                    <a:pt x="43" y="204"/>
                    <a:pt x="43" y="204"/>
                  </a:cubicBezTo>
                  <a:cubicBezTo>
                    <a:pt x="43" y="204"/>
                    <a:pt x="42" y="203"/>
                    <a:pt x="42" y="203"/>
                  </a:cubicBezTo>
                  <a:cubicBezTo>
                    <a:pt x="41" y="203"/>
                    <a:pt x="40"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6" y="206"/>
                    <a:pt x="36" y="206"/>
                  </a:cubicBezTo>
                  <a:cubicBezTo>
                    <a:pt x="36" y="206"/>
                    <a:pt x="35" y="206"/>
                    <a:pt x="35" y="206"/>
                  </a:cubicBezTo>
                  <a:cubicBezTo>
                    <a:pt x="35" y="206"/>
                    <a:pt x="35" y="206"/>
                    <a:pt x="35" y="207"/>
                  </a:cubicBezTo>
                  <a:cubicBezTo>
                    <a:pt x="35" y="207"/>
                    <a:pt x="35" y="207"/>
                    <a:pt x="34" y="208"/>
                  </a:cubicBezTo>
                  <a:cubicBezTo>
                    <a:pt x="34" y="207"/>
                    <a:pt x="34" y="207"/>
                    <a:pt x="34" y="207"/>
                  </a:cubicBezTo>
                  <a:cubicBezTo>
                    <a:pt x="34" y="207"/>
                    <a:pt x="34" y="206"/>
                    <a:pt x="34" y="206"/>
                  </a:cubicBezTo>
                  <a:lnTo>
                    <a:pt x="35" y="206"/>
                  </a:lnTo>
                  <a:cubicBezTo>
                    <a:pt x="35" y="205"/>
                    <a:pt x="35" y="205"/>
                    <a:pt x="34" y="205"/>
                  </a:cubicBezTo>
                  <a:cubicBezTo>
                    <a:pt x="34" y="205"/>
                    <a:pt x="33" y="205"/>
                    <a:pt x="33" y="205"/>
                  </a:cubicBezTo>
                  <a:cubicBezTo>
                    <a:pt x="33" y="206"/>
                    <a:pt x="33" y="206"/>
                    <a:pt x="32" y="206"/>
                  </a:cubicBezTo>
                  <a:lnTo>
                    <a:pt x="31" y="209"/>
                  </a:lnTo>
                  <a:cubicBezTo>
                    <a:pt x="31" y="209"/>
                    <a:pt x="30" y="209"/>
                    <a:pt x="30" y="209"/>
                  </a:cubicBezTo>
                  <a:cubicBezTo>
                    <a:pt x="29" y="209"/>
                    <a:pt x="29" y="209"/>
                    <a:pt x="28" y="208"/>
                  </a:cubicBezTo>
                  <a:cubicBezTo>
                    <a:pt x="28" y="208"/>
                    <a:pt x="28" y="208"/>
                    <a:pt x="28" y="208"/>
                  </a:cubicBezTo>
                  <a:cubicBezTo>
                    <a:pt x="28" y="208"/>
                    <a:pt x="28" y="208"/>
                    <a:pt x="27" y="208"/>
                  </a:cubicBezTo>
                  <a:cubicBezTo>
                    <a:pt x="27" y="207"/>
                    <a:pt x="27" y="207"/>
                    <a:pt x="26" y="207"/>
                  </a:cubicBezTo>
                  <a:cubicBezTo>
                    <a:pt x="26" y="207"/>
                    <a:pt x="26" y="207"/>
                    <a:pt x="25" y="206"/>
                  </a:cubicBezTo>
                  <a:cubicBezTo>
                    <a:pt x="25" y="206"/>
                    <a:pt x="24" y="206"/>
                    <a:pt x="24" y="205"/>
                  </a:cubicBezTo>
                  <a:cubicBezTo>
                    <a:pt x="24" y="205"/>
                    <a:pt x="23" y="204"/>
                    <a:pt x="23" y="204"/>
                  </a:cubicBezTo>
                  <a:cubicBezTo>
                    <a:pt x="23" y="204"/>
                    <a:pt x="23" y="204"/>
                    <a:pt x="22" y="204"/>
                  </a:cubicBezTo>
                  <a:cubicBezTo>
                    <a:pt x="22" y="204"/>
                    <a:pt x="22" y="204"/>
                    <a:pt x="22" y="205"/>
                  </a:cubicBezTo>
                  <a:cubicBezTo>
                    <a:pt x="21" y="205"/>
                    <a:pt x="21" y="205"/>
                    <a:pt x="20" y="204"/>
                  </a:cubicBezTo>
                  <a:cubicBezTo>
                    <a:pt x="20" y="204"/>
                    <a:pt x="19"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6" y="198"/>
                  </a:cubicBezTo>
                  <a:cubicBezTo>
                    <a:pt x="16" y="198"/>
                    <a:pt x="16" y="197"/>
                    <a:pt x="16" y="196"/>
                  </a:cubicBezTo>
                  <a:cubicBezTo>
                    <a:pt x="15" y="196"/>
                    <a:pt x="15" y="196"/>
                    <a:pt x="14" y="196"/>
                  </a:cubicBezTo>
                  <a:cubicBezTo>
                    <a:pt x="14" y="195"/>
                    <a:pt x="13" y="196"/>
                    <a:pt x="13" y="196"/>
                  </a:cubicBezTo>
                  <a:cubicBezTo>
                    <a:pt x="13" y="196"/>
                    <a:pt x="13" y="197"/>
                    <a:pt x="14" y="196"/>
                  </a:cubicBezTo>
                  <a:cubicBezTo>
                    <a:pt x="14" y="196"/>
                    <a:pt x="14" y="196"/>
                    <a:pt x="14" y="196"/>
                  </a:cubicBezTo>
                  <a:cubicBezTo>
                    <a:pt x="15" y="197"/>
                    <a:pt x="15" y="197"/>
                    <a:pt x="14" y="198"/>
                  </a:cubicBezTo>
                  <a:cubicBezTo>
                    <a:pt x="14" y="198"/>
                    <a:pt x="14" y="198"/>
                    <a:pt x="14" y="199"/>
                  </a:cubicBezTo>
                  <a:cubicBezTo>
                    <a:pt x="14" y="198"/>
                    <a:pt x="13" y="198"/>
                    <a:pt x="13" y="197"/>
                  </a:cubicBezTo>
                  <a:cubicBezTo>
                    <a:pt x="12" y="197"/>
                    <a:pt x="12" y="197"/>
                    <a:pt x="12" y="196"/>
                  </a:cubicBezTo>
                  <a:lnTo>
                    <a:pt x="12" y="196"/>
                  </a:lnTo>
                  <a:cubicBezTo>
                    <a:pt x="12" y="195"/>
                    <a:pt x="12" y="195"/>
                    <a:pt x="12" y="196"/>
                  </a:cubicBezTo>
                  <a:cubicBezTo>
                    <a:pt x="12" y="196"/>
                    <a:pt x="12" y="196"/>
                    <a:pt x="12" y="196"/>
                  </a:cubicBezTo>
                  <a:cubicBezTo>
                    <a:pt x="12" y="196"/>
                    <a:pt x="11" y="196"/>
                    <a:pt x="11" y="195"/>
                  </a:cubicBezTo>
                  <a:cubicBezTo>
                    <a:pt x="11" y="195"/>
                    <a:pt x="11" y="195"/>
                    <a:pt x="11" y="195"/>
                  </a:cubicBezTo>
                  <a:cubicBezTo>
                    <a:pt x="11" y="195"/>
                    <a:pt x="11" y="194"/>
                    <a:pt x="11" y="194"/>
                  </a:cubicBezTo>
                  <a:cubicBezTo>
                    <a:pt x="11" y="194"/>
                    <a:pt x="11" y="193"/>
                    <a:pt x="11"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85">
              <a:extLst>
                <a:ext uri="{FF2B5EF4-FFF2-40B4-BE49-F238E27FC236}">
                  <a16:creationId xmlns:a16="http://schemas.microsoft.com/office/drawing/2014/main" id="{DF700738-D36D-4B71-96A8-36F6C13075A5}"/>
                </a:ext>
              </a:extLst>
            </p:cNvPr>
            <p:cNvSpPr>
              <a:spLocks noEditPoints="1"/>
            </p:cNvSpPr>
            <p:nvPr/>
          </p:nvSpPr>
          <p:spPr bwMode="auto">
            <a:xfrm>
              <a:off x="5131465" y="1613769"/>
              <a:ext cx="101581"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2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0 w 124"/>
                <a:gd name="T43" fmla="*/ 151 h 213"/>
                <a:gd name="T44" fmla="*/ 15 w 124"/>
                <a:gd name="T45" fmla="*/ 153 h 213"/>
                <a:gd name="T46" fmla="*/ 40 w 124"/>
                <a:gd name="T47" fmla="*/ 141 h 213"/>
                <a:gd name="T48" fmla="*/ 49 w 124"/>
                <a:gd name="T49" fmla="*/ 140 h 213"/>
                <a:gd name="T50" fmla="*/ 39 w 124"/>
                <a:gd name="T51" fmla="*/ 134 h 213"/>
                <a:gd name="T52" fmla="*/ 17 w 124"/>
                <a:gd name="T53" fmla="*/ 142 h 213"/>
                <a:gd name="T54" fmla="*/ 52 w 124"/>
                <a:gd name="T55" fmla="*/ 131 h 213"/>
                <a:gd name="T56" fmla="*/ 37 w 124"/>
                <a:gd name="T57" fmla="*/ 113 h 213"/>
                <a:gd name="T58" fmla="*/ 40 w 124"/>
                <a:gd name="T59" fmla="*/ 103 h 213"/>
                <a:gd name="T60" fmla="*/ 8 w 124"/>
                <a:gd name="T61" fmla="*/ 91 h 213"/>
                <a:gd name="T62" fmla="*/ 49 w 124"/>
                <a:gd name="T63" fmla="*/ 89 h 213"/>
                <a:gd name="T64" fmla="*/ 37 w 124"/>
                <a:gd name="T65" fmla="*/ 82 h 213"/>
                <a:gd name="T66" fmla="*/ 28 w 124"/>
                <a:gd name="T67" fmla="*/ 106 h 213"/>
                <a:gd name="T68" fmla="*/ 21 w 124"/>
                <a:gd name="T69" fmla="*/ 123 h 213"/>
                <a:gd name="T70" fmla="*/ 29 w 124"/>
                <a:gd name="T71" fmla="*/ 116 h 213"/>
                <a:gd name="T72" fmla="*/ 36 w 124"/>
                <a:gd name="T73" fmla="*/ 93 h 213"/>
                <a:gd name="T74" fmla="*/ 47 w 124"/>
                <a:gd name="T75" fmla="*/ 81 h 213"/>
                <a:gd name="T76" fmla="*/ 44 w 124"/>
                <a:gd name="T77" fmla="*/ 76 h 213"/>
                <a:gd name="T78" fmla="*/ 32 w 124"/>
                <a:gd name="T79" fmla="*/ 73 h 213"/>
                <a:gd name="T80" fmla="*/ 18 w 124"/>
                <a:gd name="T81" fmla="*/ 70 h 213"/>
                <a:gd name="T82" fmla="*/ 22 w 124"/>
                <a:gd name="T83" fmla="*/ 68 h 213"/>
                <a:gd name="T84" fmla="*/ 47 w 124"/>
                <a:gd name="T85" fmla="*/ 62 h 213"/>
                <a:gd name="T86" fmla="*/ 54 w 124"/>
                <a:gd name="T87" fmla="*/ 51 h 213"/>
                <a:gd name="T88" fmla="*/ 72 w 124"/>
                <a:gd name="T89" fmla="*/ 50 h 213"/>
                <a:gd name="T90" fmla="*/ 53 w 124"/>
                <a:gd name="T91" fmla="*/ 70 h 213"/>
                <a:gd name="T92" fmla="*/ 54 w 124"/>
                <a:gd name="T93" fmla="*/ 87 h 213"/>
                <a:gd name="T94" fmla="*/ 57 w 124"/>
                <a:gd name="T95" fmla="*/ 92 h 213"/>
                <a:gd name="T96" fmla="*/ 104 w 124"/>
                <a:gd name="T97" fmla="*/ 25 h 213"/>
                <a:gd name="T98" fmla="*/ 98 w 124"/>
                <a:gd name="T99" fmla="*/ 22 h 213"/>
                <a:gd name="T100" fmla="*/ 95 w 124"/>
                <a:gd name="T101" fmla="*/ 22 h 213"/>
                <a:gd name="T102" fmla="*/ 48 w 124"/>
                <a:gd name="T103" fmla="*/ 84 h 213"/>
                <a:gd name="T104" fmla="*/ 43 w 124"/>
                <a:gd name="T105" fmla="*/ 89 h 213"/>
                <a:gd name="T106" fmla="*/ 16 w 124"/>
                <a:gd name="T107" fmla="*/ 1 h 213"/>
                <a:gd name="T108" fmla="*/ 34 w 124"/>
                <a:gd name="T109" fmla="*/ 4 h 213"/>
                <a:gd name="T110" fmla="*/ 42 w 124"/>
                <a:gd name="T111" fmla="*/ 1 h 213"/>
                <a:gd name="T112" fmla="*/ 112 w 124"/>
                <a:gd name="T113" fmla="*/ 14 h 213"/>
                <a:gd name="T114" fmla="*/ 123 w 124"/>
                <a:gd name="T115" fmla="*/ 129 h 213"/>
                <a:gd name="T116" fmla="*/ 55 w 124"/>
                <a:gd name="T117" fmla="*/ 213 h 213"/>
                <a:gd name="T118" fmla="*/ 38 w 124"/>
                <a:gd name="T119" fmla="*/ 209 h 213"/>
                <a:gd name="T120" fmla="*/ 27 w 124"/>
                <a:gd name="T121" fmla="*/ 212 h 213"/>
                <a:gd name="T122" fmla="*/ 19 w 124"/>
                <a:gd name="T123" fmla="*/ 210 h 213"/>
                <a:gd name="T124" fmla="*/ 1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3" y="211"/>
                    <a:pt x="53" y="211"/>
                    <a:pt x="53" y="211"/>
                  </a:cubicBezTo>
                  <a:close/>
                  <a:moveTo>
                    <a:pt x="46" y="209"/>
                  </a:moveTo>
                  <a:cubicBezTo>
                    <a:pt x="46" y="209"/>
                    <a:pt x="46" y="210"/>
                    <a:pt x="47" y="210"/>
                  </a:cubicBezTo>
                  <a:cubicBezTo>
                    <a:pt x="47" y="210"/>
                    <a:pt x="48" y="210"/>
                    <a:pt x="48" y="209"/>
                  </a:cubicBezTo>
                  <a:cubicBezTo>
                    <a:pt x="48" y="209"/>
                    <a:pt x="47" y="209"/>
                    <a:pt x="47" y="209"/>
                  </a:cubicBezTo>
                  <a:cubicBezTo>
                    <a:pt x="46" y="209"/>
                    <a:pt x="46" y="209"/>
                    <a:pt x="46" y="209"/>
                  </a:cubicBezTo>
                  <a:close/>
                  <a:moveTo>
                    <a:pt x="4" y="209"/>
                  </a:moveTo>
                  <a:cubicBezTo>
                    <a:pt x="4" y="209"/>
                    <a:pt x="4" y="208"/>
                    <a:pt x="3" y="209"/>
                  </a:cubicBezTo>
                  <a:cubicBezTo>
                    <a:pt x="3" y="209"/>
                    <a:pt x="3" y="209"/>
                    <a:pt x="3" y="209"/>
                  </a:cubicBezTo>
                  <a:cubicBezTo>
                    <a:pt x="3" y="210"/>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9"/>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3" y="207"/>
                  </a:cubicBezTo>
                  <a:cubicBezTo>
                    <a:pt x="43" y="207"/>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9" y="206"/>
                    <a:pt x="48" y="207"/>
                  </a:cubicBezTo>
                  <a:cubicBezTo>
                    <a:pt x="48" y="207"/>
                    <a:pt x="48" y="207"/>
                    <a:pt x="47" y="207"/>
                  </a:cubicBezTo>
                  <a:cubicBezTo>
                    <a:pt x="47" y="207"/>
                    <a:pt x="47" y="207"/>
                    <a:pt x="47" y="208"/>
                  </a:cubicBezTo>
                  <a:cubicBezTo>
                    <a:pt x="47" y="208"/>
                    <a:pt x="47" y="208"/>
                    <a:pt x="48" y="208"/>
                  </a:cubicBezTo>
                  <a:cubicBezTo>
                    <a:pt x="48" y="207"/>
                    <a:pt x="49" y="207"/>
                    <a:pt x="49" y="207"/>
                  </a:cubicBezTo>
                  <a:cubicBezTo>
                    <a:pt x="49" y="207"/>
                    <a:pt x="49" y="207"/>
                    <a:pt x="49" y="206"/>
                  </a:cubicBezTo>
                  <a:cubicBezTo>
                    <a:pt x="49" y="206"/>
                    <a:pt x="49" y="206"/>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2" y="205"/>
                    <a:pt x="32" y="205"/>
                    <a:pt x="32" y="205"/>
                  </a:cubicBezTo>
                  <a:cubicBezTo>
                    <a:pt x="32" y="205"/>
                    <a:pt x="33" y="206"/>
                    <a:pt x="33" y="206"/>
                  </a:cubicBezTo>
                  <a:cubicBezTo>
                    <a:pt x="33" y="206"/>
                    <a:pt x="34" y="206"/>
                    <a:pt x="34" y="205"/>
                  </a:cubicBezTo>
                  <a:cubicBezTo>
                    <a:pt x="33" y="205"/>
                    <a:pt x="33" y="205"/>
                    <a:pt x="33" y="205"/>
                  </a:cubicBezTo>
                  <a:cubicBezTo>
                    <a:pt x="33" y="204"/>
                    <a:pt x="32" y="204"/>
                    <a:pt x="32" y="204"/>
                  </a:cubicBezTo>
                  <a:cubicBezTo>
                    <a:pt x="32" y="204"/>
                    <a:pt x="31" y="204"/>
                    <a:pt x="31" y="205"/>
                  </a:cubicBezTo>
                  <a:close/>
                  <a:moveTo>
                    <a:pt x="34" y="205"/>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5"/>
                  </a:cubicBezTo>
                  <a:close/>
                  <a:moveTo>
                    <a:pt x="40" y="205"/>
                  </a:moveTo>
                  <a:cubicBezTo>
                    <a:pt x="41" y="205"/>
                    <a:pt x="41" y="204"/>
                    <a:pt x="41" y="203"/>
                  </a:cubicBezTo>
                  <a:cubicBezTo>
                    <a:pt x="41" y="203"/>
                    <a:pt x="41" y="203"/>
                    <a:pt x="40" y="203"/>
                  </a:cubicBezTo>
                  <a:cubicBezTo>
                    <a:pt x="40" y="204"/>
                    <a:pt x="40" y="204"/>
                    <a:pt x="40" y="205"/>
                  </a:cubicBezTo>
                  <a:close/>
                  <a:moveTo>
                    <a:pt x="49" y="205"/>
                  </a:moveTo>
                  <a:cubicBezTo>
                    <a:pt x="49" y="205"/>
                    <a:pt x="50" y="205"/>
                    <a:pt x="50" y="205"/>
                  </a:cubicBezTo>
                  <a:cubicBezTo>
                    <a:pt x="51" y="205"/>
                    <a:pt x="51" y="205"/>
                    <a:pt x="51" y="205"/>
                  </a:cubicBezTo>
                  <a:cubicBezTo>
                    <a:pt x="52" y="205"/>
                    <a:pt x="52" y="204"/>
                    <a:pt x="51" y="204"/>
                  </a:cubicBezTo>
                  <a:cubicBezTo>
                    <a:pt x="51" y="204"/>
                    <a:pt x="51" y="203"/>
                    <a:pt x="51" y="203"/>
                  </a:cubicBezTo>
                  <a:cubicBezTo>
                    <a:pt x="50" y="203"/>
                    <a:pt x="49" y="204"/>
                    <a:pt x="49" y="205"/>
                  </a:cubicBezTo>
                  <a:close/>
                  <a:moveTo>
                    <a:pt x="23" y="202"/>
                  </a:moveTo>
                  <a:cubicBezTo>
                    <a:pt x="22" y="202"/>
                    <a:pt x="22" y="203"/>
                    <a:pt x="22" y="203"/>
                  </a:cubicBezTo>
                  <a:cubicBezTo>
                    <a:pt x="23" y="203"/>
                    <a:pt x="24" y="203"/>
                    <a:pt x="25" y="203"/>
                  </a:cubicBezTo>
                  <a:cubicBezTo>
                    <a:pt x="25" y="203"/>
                    <a:pt x="25" y="203"/>
                    <a:pt x="25" y="204"/>
                  </a:cubicBezTo>
                  <a:cubicBezTo>
                    <a:pt x="25" y="205"/>
                    <a:pt x="26" y="205"/>
                    <a:pt x="26" y="205"/>
                  </a:cubicBezTo>
                  <a:cubicBezTo>
                    <a:pt x="27" y="205"/>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4" y="204"/>
                    <a:pt x="44" y="204"/>
                    <a:pt x="44" y="205"/>
                  </a:cubicBezTo>
                  <a:cubicBezTo>
                    <a:pt x="44" y="205"/>
                    <a:pt x="44" y="205"/>
                    <a:pt x="44" y="205"/>
                  </a:cubicBezTo>
                  <a:cubicBezTo>
                    <a:pt x="44" y="205"/>
                    <a:pt x="44" y="206"/>
                    <a:pt x="45" y="206"/>
                  </a:cubicBezTo>
                  <a:cubicBezTo>
                    <a:pt x="45" y="206"/>
                    <a:pt x="45" y="205"/>
                    <a:pt x="45" y="205"/>
                  </a:cubicBezTo>
                  <a:cubicBezTo>
                    <a:pt x="45" y="205"/>
                    <a:pt x="45" y="205"/>
                    <a:pt x="45" y="205"/>
                  </a:cubicBezTo>
                  <a:cubicBezTo>
                    <a:pt x="45" y="205"/>
                    <a:pt x="44" y="204"/>
                    <a:pt x="44" y="204"/>
                  </a:cubicBezTo>
                  <a:cubicBezTo>
                    <a:pt x="44" y="204"/>
                    <a:pt x="44" y="204"/>
                    <a:pt x="44" y="204"/>
                  </a:cubicBezTo>
                  <a:cubicBezTo>
                    <a:pt x="44" y="203"/>
                    <a:pt x="44" y="203"/>
                    <a:pt x="45" y="203"/>
                  </a:cubicBezTo>
                  <a:cubicBezTo>
                    <a:pt x="45" y="203"/>
                    <a:pt x="45" y="203"/>
                    <a:pt x="45" y="202"/>
                  </a:cubicBezTo>
                  <a:close/>
                  <a:moveTo>
                    <a:pt x="40" y="202"/>
                  </a:moveTo>
                  <a:cubicBezTo>
                    <a:pt x="40" y="203"/>
                    <a:pt x="40" y="203"/>
                    <a:pt x="40" y="202"/>
                  </a:cubicBezTo>
                  <a:cubicBezTo>
                    <a:pt x="41" y="202"/>
                    <a:pt x="41" y="202"/>
                    <a:pt x="40" y="202"/>
                  </a:cubicBezTo>
                  <a:cubicBezTo>
                    <a:pt x="40" y="201"/>
                    <a:pt x="40" y="202"/>
                    <a:pt x="40" y="202"/>
                  </a:cubicBezTo>
                  <a:cubicBezTo>
                    <a:pt x="39" y="202"/>
                    <a:pt x="40" y="202"/>
                    <a:pt x="40" y="202"/>
                  </a:cubicBezTo>
                  <a:close/>
                  <a:moveTo>
                    <a:pt x="18" y="200"/>
                  </a:moveTo>
                  <a:cubicBezTo>
                    <a:pt x="17" y="200"/>
                    <a:pt x="17" y="199"/>
                    <a:pt x="16" y="200"/>
                  </a:cubicBezTo>
                  <a:cubicBezTo>
                    <a:pt x="15" y="200"/>
                    <a:pt x="14" y="200"/>
                    <a:pt x="14" y="200"/>
                  </a:cubicBezTo>
                  <a:cubicBezTo>
                    <a:pt x="14" y="201"/>
                    <a:pt x="14" y="202"/>
                    <a:pt x="14" y="204"/>
                  </a:cubicBezTo>
                  <a:cubicBezTo>
                    <a:pt x="15" y="205"/>
                    <a:pt x="15" y="205"/>
                    <a:pt x="16" y="205"/>
                  </a:cubicBezTo>
                  <a:cubicBezTo>
                    <a:pt x="17" y="205"/>
                    <a:pt x="18" y="205"/>
                    <a:pt x="18" y="204"/>
                  </a:cubicBezTo>
                  <a:cubicBezTo>
                    <a:pt x="18" y="204"/>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50" y="198"/>
                    <a:pt x="49" y="198"/>
                  </a:cubicBezTo>
                  <a:cubicBezTo>
                    <a:pt x="49" y="198"/>
                    <a:pt x="49" y="199"/>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8"/>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6"/>
                  </a:cubicBezTo>
                  <a:cubicBezTo>
                    <a:pt x="35" y="195"/>
                    <a:pt x="35" y="195"/>
                    <a:pt x="34" y="195"/>
                  </a:cubicBezTo>
                  <a:cubicBezTo>
                    <a:pt x="34" y="195"/>
                    <a:pt x="34" y="196"/>
                    <a:pt x="34" y="196"/>
                  </a:cubicBezTo>
                  <a:close/>
                  <a:moveTo>
                    <a:pt x="7" y="197"/>
                  </a:moveTo>
                  <a:cubicBezTo>
                    <a:pt x="7" y="197"/>
                    <a:pt x="7" y="197"/>
                    <a:pt x="7" y="197"/>
                  </a:cubicBezTo>
                  <a:cubicBezTo>
                    <a:pt x="8" y="197"/>
                    <a:pt x="8" y="196"/>
                    <a:pt x="8" y="196"/>
                  </a:cubicBezTo>
                  <a:cubicBezTo>
                    <a:pt x="8" y="196"/>
                    <a:pt x="8" y="195"/>
                    <a:pt x="7" y="195"/>
                  </a:cubicBezTo>
                  <a:cubicBezTo>
                    <a:pt x="7" y="195"/>
                    <a:pt x="7" y="195"/>
                    <a:pt x="6" y="195"/>
                  </a:cubicBezTo>
                  <a:cubicBezTo>
                    <a:pt x="6" y="195"/>
                    <a:pt x="5" y="195"/>
                    <a:pt x="6" y="196"/>
                  </a:cubicBezTo>
                  <a:cubicBezTo>
                    <a:pt x="6" y="197"/>
                    <a:pt x="6" y="197"/>
                    <a:pt x="7" y="197"/>
                  </a:cubicBezTo>
                  <a:close/>
                  <a:moveTo>
                    <a:pt x="22" y="196"/>
                  </a:moveTo>
                  <a:cubicBezTo>
                    <a:pt x="22" y="196"/>
                    <a:pt x="23" y="196"/>
                    <a:pt x="23" y="196"/>
                  </a:cubicBezTo>
                  <a:cubicBezTo>
                    <a:pt x="24" y="195"/>
                    <a:pt x="24" y="195"/>
                    <a:pt x="24" y="194"/>
                  </a:cubicBezTo>
                  <a:cubicBezTo>
                    <a:pt x="22" y="194"/>
                    <a:pt x="22" y="195"/>
                    <a:pt x="22" y="196"/>
                  </a:cubicBezTo>
                  <a:close/>
                  <a:moveTo>
                    <a:pt x="15" y="192"/>
                  </a:moveTo>
                  <a:cubicBezTo>
                    <a:pt x="15" y="192"/>
                    <a:pt x="15" y="192"/>
                    <a:pt x="15" y="192"/>
                  </a:cubicBezTo>
                  <a:cubicBezTo>
                    <a:pt x="15" y="191"/>
                    <a:pt x="15" y="191"/>
                    <a:pt x="14" y="192"/>
                  </a:cubicBezTo>
                  <a:cubicBezTo>
                    <a:pt x="14" y="192"/>
                    <a:pt x="14" y="192"/>
                    <a:pt x="15" y="192"/>
                  </a:cubicBezTo>
                  <a:close/>
                  <a:moveTo>
                    <a:pt x="85" y="191"/>
                  </a:moveTo>
                  <a:cubicBezTo>
                    <a:pt x="85" y="190"/>
                    <a:pt x="84" y="190"/>
                    <a:pt x="84" y="190"/>
                  </a:cubicBezTo>
                  <a:cubicBezTo>
                    <a:pt x="84"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1"/>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2"/>
                  </a:cubicBezTo>
                  <a:cubicBezTo>
                    <a:pt x="32" y="191"/>
                    <a:pt x="32" y="191"/>
                    <a:pt x="31" y="191"/>
                  </a:cubicBezTo>
                  <a:cubicBezTo>
                    <a:pt x="31" y="190"/>
                    <a:pt x="31" y="190"/>
                    <a:pt x="31" y="189"/>
                  </a:cubicBezTo>
                  <a:cubicBezTo>
                    <a:pt x="30" y="189"/>
                    <a:pt x="30" y="190"/>
                    <a:pt x="30" y="190"/>
                  </a:cubicBezTo>
                  <a:cubicBezTo>
                    <a:pt x="30"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5"/>
                    <a:pt x="33" y="195"/>
                    <a:pt x="33" y="195"/>
                  </a:cubicBezTo>
                  <a:cubicBezTo>
                    <a:pt x="34" y="194"/>
                    <a:pt x="34" y="193"/>
                    <a:pt x="34" y="193"/>
                  </a:cubicBezTo>
                  <a:cubicBezTo>
                    <a:pt x="35" y="192"/>
                    <a:pt x="35" y="191"/>
                    <a:pt x="35" y="191"/>
                  </a:cubicBezTo>
                  <a:cubicBezTo>
                    <a:pt x="36" y="191"/>
                    <a:pt x="36" y="191"/>
                    <a:pt x="36" y="191"/>
                  </a:cubicBezTo>
                  <a:cubicBezTo>
                    <a:pt x="36" y="191"/>
                    <a:pt x="36" y="191"/>
                    <a:pt x="36" y="191"/>
                  </a:cubicBezTo>
                  <a:cubicBezTo>
                    <a:pt x="37" y="191"/>
                    <a:pt x="37" y="190"/>
                    <a:pt x="36" y="190"/>
                  </a:cubicBezTo>
                  <a:cubicBezTo>
                    <a:pt x="36" y="190"/>
                    <a:pt x="36" y="190"/>
                    <a:pt x="36" y="190"/>
                  </a:cubicBezTo>
                  <a:cubicBezTo>
                    <a:pt x="35" y="189"/>
                    <a:pt x="35" y="189"/>
                    <a:pt x="34" y="189"/>
                  </a:cubicBezTo>
                  <a:cubicBezTo>
                    <a:pt x="33" y="189"/>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90"/>
                    <a:pt x="18" y="190"/>
                  </a:cubicBezTo>
                  <a:close/>
                  <a:moveTo>
                    <a:pt x="8" y="189"/>
                  </a:moveTo>
                  <a:cubicBezTo>
                    <a:pt x="8" y="189"/>
                    <a:pt x="8" y="189"/>
                    <a:pt x="9" y="189"/>
                  </a:cubicBezTo>
                  <a:cubicBezTo>
                    <a:pt x="9" y="189"/>
                    <a:pt x="9" y="189"/>
                    <a:pt x="9" y="189"/>
                  </a:cubicBezTo>
                  <a:cubicBezTo>
                    <a:pt x="9" y="189"/>
                    <a:pt x="9" y="189"/>
                    <a:pt x="9" y="189"/>
                  </a:cubicBezTo>
                  <a:cubicBezTo>
                    <a:pt x="9" y="189"/>
                    <a:pt x="8" y="189"/>
                    <a:pt x="8" y="189"/>
                  </a:cubicBezTo>
                  <a:close/>
                  <a:moveTo>
                    <a:pt x="29" y="189"/>
                  </a:moveTo>
                  <a:cubicBezTo>
                    <a:pt x="29" y="189"/>
                    <a:pt x="29" y="189"/>
                    <a:pt x="29" y="188"/>
                  </a:cubicBezTo>
                  <a:cubicBezTo>
                    <a:pt x="29" y="188"/>
                    <a:pt x="28" y="188"/>
                    <a:pt x="28" y="188"/>
                  </a:cubicBezTo>
                  <a:cubicBezTo>
                    <a:pt x="28" y="188"/>
                    <a:pt x="28" y="189"/>
                    <a:pt x="28" y="189"/>
                  </a:cubicBezTo>
                  <a:cubicBezTo>
                    <a:pt x="28" y="189"/>
                    <a:pt x="28" y="189"/>
                    <a:pt x="29" y="189"/>
                  </a:cubicBezTo>
                  <a:close/>
                  <a:moveTo>
                    <a:pt x="43" y="189"/>
                  </a:moveTo>
                  <a:cubicBezTo>
                    <a:pt x="43" y="189"/>
                    <a:pt x="42" y="189"/>
                    <a:pt x="42" y="189"/>
                  </a:cubicBezTo>
                  <a:cubicBezTo>
                    <a:pt x="42" y="189"/>
                    <a:pt x="41" y="189"/>
                    <a:pt x="41" y="188"/>
                  </a:cubicBezTo>
                  <a:cubicBezTo>
                    <a:pt x="40" y="188"/>
                    <a:pt x="40" y="189"/>
                    <a:pt x="40" y="189"/>
                  </a:cubicBezTo>
                  <a:cubicBezTo>
                    <a:pt x="40" y="190"/>
                    <a:pt x="40" y="190"/>
                    <a:pt x="41" y="190"/>
                  </a:cubicBezTo>
                  <a:cubicBezTo>
                    <a:pt x="41" y="190"/>
                    <a:pt x="41" y="190"/>
                    <a:pt x="41" y="191"/>
                  </a:cubicBezTo>
                  <a:cubicBezTo>
                    <a:pt x="42" y="191"/>
                    <a:pt x="42" y="191"/>
                    <a:pt x="42" y="191"/>
                  </a:cubicBezTo>
                  <a:cubicBezTo>
                    <a:pt x="42" y="192"/>
                    <a:pt x="42" y="192"/>
                    <a:pt x="41" y="192"/>
                  </a:cubicBezTo>
                  <a:cubicBezTo>
                    <a:pt x="41" y="192"/>
                    <a:pt x="40" y="192"/>
                    <a:pt x="40" y="191"/>
                  </a:cubicBezTo>
                  <a:cubicBezTo>
                    <a:pt x="40" y="191"/>
                    <a:pt x="40" y="191"/>
                    <a:pt x="39" y="190"/>
                  </a:cubicBezTo>
                  <a:cubicBezTo>
                    <a:pt x="39" y="189"/>
                    <a:pt x="38" y="188"/>
                    <a:pt x="37" y="188"/>
                  </a:cubicBezTo>
                  <a:cubicBezTo>
                    <a:pt x="37" y="189"/>
                    <a:pt x="37" y="189"/>
                    <a:pt x="37" y="189"/>
                  </a:cubicBezTo>
                  <a:cubicBezTo>
                    <a:pt x="37" y="189"/>
                    <a:pt x="37" y="189"/>
                    <a:pt x="37" y="190"/>
                  </a:cubicBezTo>
                  <a:cubicBezTo>
                    <a:pt x="38" y="190"/>
                    <a:pt x="38" y="190"/>
                    <a:pt x="38" y="190"/>
                  </a:cubicBezTo>
                  <a:cubicBezTo>
                    <a:pt x="38" y="190"/>
                    <a:pt x="38" y="190"/>
                    <a:pt x="38" y="190"/>
                  </a:cubicBezTo>
                  <a:cubicBezTo>
                    <a:pt x="38" y="191"/>
                    <a:pt x="38" y="191"/>
                    <a:pt x="38" y="191"/>
                  </a:cubicBezTo>
                  <a:cubicBezTo>
                    <a:pt x="39" y="191"/>
                    <a:pt x="39" y="191"/>
                    <a:pt x="39" y="191"/>
                  </a:cubicBezTo>
                  <a:cubicBezTo>
                    <a:pt x="39" y="191"/>
                    <a:pt x="39" y="192"/>
                    <a:pt x="39" y="192"/>
                  </a:cubicBezTo>
                  <a:cubicBezTo>
                    <a:pt x="38" y="192"/>
                    <a:pt x="38" y="193"/>
                    <a:pt x="38" y="193"/>
                  </a:cubicBezTo>
                  <a:cubicBezTo>
                    <a:pt x="37" y="193"/>
                    <a:pt x="37" y="192"/>
                    <a:pt x="37" y="192"/>
                  </a:cubicBezTo>
                  <a:cubicBezTo>
                    <a:pt x="37" y="192"/>
                    <a:pt x="37" y="192"/>
                    <a:pt x="37" y="192"/>
                  </a:cubicBezTo>
                  <a:cubicBezTo>
                    <a:pt x="36" y="192"/>
                    <a:pt x="36" y="192"/>
                    <a:pt x="36" y="193"/>
                  </a:cubicBezTo>
                  <a:cubicBezTo>
                    <a:pt x="36" y="193"/>
                    <a:pt x="36" y="193"/>
                    <a:pt x="36" y="193"/>
                  </a:cubicBezTo>
                  <a:cubicBezTo>
                    <a:pt x="36" y="193"/>
                    <a:pt x="37" y="194"/>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1"/>
                    <a:pt x="45" y="201"/>
                  </a:cubicBezTo>
                  <a:cubicBezTo>
                    <a:pt x="46" y="201"/>
                    <a:pt x="46" y="201"/>
                    <a:pt x="46" y="201"/>
                  </a:cubicBezTo>
                  <a:cubicBezTo>
                    <a:pt x="46" y="201"/>
                    <a:pt x="46" y="201"/>
                    <a:pt x="46" y="200"/>
                  </a:cubicBezTo>
                  <a:cubicBezTo>
                    <a:pt x="46" y="200"/>
                    <a:pt x="46" y="200"/>
                    <a:pt x="47" y="200"/>
                  </a:cubicBezTo>
                  <a:cubicBezTo>
                    <a:pt x="47" y="199"/>
                    <a:pt x="47" y="199"/>
                    <a:pt x="47" y="198"/>
                  </a:cubicBezTo>
                  <a:cubicBezTo>
                    <a:pt x="48" y="198"/>
                    <a:pt x="48" y="198"/>
                    <a:pt x="48" y="197"/>
                  </a:cubicBezTo>
                  <a:cubicBezTo>
                    <a:pt x="47" y="197"/>
                    <a:pt x="46" y="197"/>
                    <a:pt x="45" y="197"/>
                  </a:cubicBezTo>
                  <a:cubicBezTo>
                    <a:pt x="45" y="196"/>
                    <a:pt x="44" y="195"/>
                    <a:pt x="43" y="195"/>
                  </a:cubicBezTo>
                  <a:cubicBezTo>
                    <a:pt x="44" y="195"/>
                    <a:pt x="44" y="194"/>
                    <a:pt x="44" y="194"/>
                  </a:cubicBezTo>
                  <a:cubicBezTo>
                    <a:pt x="45" y="193"/>
                    <a:pt x="45" y="193"/>
                    <a:pt x="45" y="192"/>
                  </a:cubicBezTo>
                  <a:cubicBezTo>
                    <a:pt x="45" y="191"/>
                    <a:pt x="44" y="192"/>
                    <a:pt x="44" y="192"/>
                  </a:cubicBezTo>
                  <a:cubicBezTo>
                    <a:pt x="44" y="192"/>
                    <a:pt x="44" y="192"/>
                    <a:pt x="44" y="192"/>
                  </a:cubicBezTo>
                  <a:cubicBezTo>
                    <a:pt x="43" y="191"/>
                    <a:pt x="43" y="191"/>
                    <a:pt x="44" y="191"/>
                  </a:cubicBezTo>
                  <a:cubicBezTo>
                    <a:pt x="44" y="191"/>
                    <a:pt x="44" y="191"/>
                    <a:pt x="44" y="191"/>
                  </a:cubicBezTo>
                  <a:cubicBezTo>
                    <a:pt x="44" y="191"/>
                    <a:pt x="44" y="190"/>
                    <a:pt x="43" y="190"/>
                  </a:cubicBezTo>
                  <a:cubicBezTo>
                    <a:pt x="43" y="190"/>
                    <a:pt x="43" y="190"/>
                    <a:pt x="43" y="190"/>
                  </a:cubicBezTo>
                  <a:cubicBezTo>
                    <a:pt x="44" y="189"/>
                    <a:pt x="44" y="189"/>
                    <a:pt x="44" y="188"/>
                  </a:cubicBezTo>
                  <a:cubicBezTo>
                    <a:pt x="44" y="188"/>
                    <a:pt x="43" y="188"/>
                    <a:pt x="43" y="188"/>
                  </a:cubicBezTo>
                  <a:cubicBezTo>
                    <a:pt x="43" y="189"/>
                    <a:pt x="43" y="189"/>
                    <a:pt x="43" y="189"/>
                  </a:cubicBezTo>
                  <a:close/>
                  <a:moveTo>
                    <a:pt x="6" y="187"/>
                  </a:moveTo>
                  <a:cubicBezTo>
                    <a:pt x="6" y="187"/>
                    <a:pt x="6" y="188"/>
                    <a:pt x="7" y="188"/>
                  </a:cubicBezTo>
                  <a:cubicBezTo>
                    <a:pt x="7" y="187"/>
                    <a:pt x="6" y="187"/>
                    <a:pt x="6" y="187"/>
                  </a:cubicBezTo>
                  <a:close/>
                  <a:moveTo>
                    <a:pt x="44" y="186"/>
                  </a:moveTo>
                  <a:cubicBezTo>
                    <a:pt x="44" y="185"/>
                    <a:pt x="44" y="185"/>
                    <a:pt x="44" y="185"/>
                  </a:cubicBezTo>
                  <a:cubicBezTo>
                    <a:pt x="44" y="185"/>
                    <a:pt x="44" y="185"/>
                    <a:pt x="44" y="185"/>
                  </a:cubicBezTo>
                  <a:cubicBezTo>
                    <a:pt x="44" y="185"/>
                    <a:pt x="44" y="186"/>
                    <a:pt x="44" y="186"/>
                  </a:cubicBezTo>
                  <a:close/>
                  <a:moveTo>
                    <a:pt x="30" y="184"/>
                  </a:moveTo>
                  <a:cubicBezTo>
                    <a:pt x="30" y="185"/>
                    <a:pt x="30" y="185"/>
                    <a:pt x="29" y="186"/>
                  </a:cubicBezTo>
                  <a:cubicBezTo>
                    <a:pt x="29" y="186"/>
                    <a:pt x="29" y="187"/>
                    <a:pt x="29" y="188"/>
                  </a:cubicBezTo>
                  <a:cubicBezTo>
                    <a:pt x="29" y="187"/>
                    <a:pt x="29" y="187"/>
                    <a:pt x="30" y="188"/>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8"/>
                    <a:pt x="32" y="187"/>
                  </a:cubicBezTo>
                  <a:cubicBezTo>
                    <a:pt x="32" y="187"/>
                    <a:pt x="32" y="187"/>
                    <a:pt x="33" y="187"/>
                  </a:cubicBezTo>
                  <a:cubicBezTo>
                    <a:pt x="33" y="186"/>
                    <a:pt x="33" y="186"/>
                    <a:pt x="32" y="186"/>
                  </a:cubicBezTo>
                  <a:cubicBezTo>
                    <a:pt x="32" y="186"/>
                    <a:pt x="32" y="186"/>
                    <a:pt x="32"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4"/>
                    <a:pt x="30" y="184"/>
                    <a:pt x="30" y="184"/>
                  </a:cubicBezTo>
                  <a:close/>
                  <a:moveTo>
                    <a:pt x="19" y="177"/>
                  </a:moveTo>
                  <a:cubicBezTo>
                    <a:pt x="19" y="177"/>
                    <a:pt x="20" y="177"/>
                    <a:pt x="20" y="178"/>
                  </a:cubicBezTo>
                  <a:cubicBezTo>
                    <a:pt x="20" y="178"/>
                    <a:pt x="21" y="178"/>
                    <a:pt x="21" y="178"/>
                  </a:cubicBezTo>
                  <a:cubicBezTo>
                    <a:pt x="21" y="178"/>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6" y="177"/>
                    <a:pt x="16" y="177"/>
                    <a:pt x="17" y="178"/>
                  </a:cubicBezTo>
                  <a:cubicBezTo>
                    <a:pt x="17" y="177"/>
                    <a:pt x="17" y="177"/>
                    <a:pt x="16" y="176"/>
                  </a:cubicBezTo>
                  <a:cubicBezTo>
                    <a:pt x="16" y="176"/>
                    <a:pt x="15" y="176"/>
                    <a:pt x="15" y="177"/>
                  </a:cubicBezTo>
                  <a:close/>
                  <a:moveTo>
                    <a:pt x="22" y="178"/>
                  </a:moveTo>
                  <a:cubicBezTo>
                    <a:pt x="22" y="178"/>
                    <a:pt x="23" y="177"/>
                    <a:pt x="23" y="177"/>
                  </a:cubicBezTo>
                  <a:cubicBezTo>
                    <a:pt x="23" y="177"/>
                    <a:pt x="22" y="177"/>
                    <a:pt x="22" y="176"/>
                  </a:cubicBezTo>
                  <a:cubicBezTo>
                    <a:pt x="22" y="176"/>
                    <a:pt x="22" y="176"/>
                    <a:pt x="22" y="176"/>
                  </a:cubicBezTo>
                  <a:cubicBezTo>
                    <a:pt x="21" y="176"/>
                    <a:pt x="21" y="176"/>
                    <a:pt x="22" y="177"/>
                  </a:cubicBezTo>
                  <a:cubicBezTo>
                    <a:pt x="22" y="177"/>
                    <a:pt x="22" y="177"/>
                    <a:pt x="22" y="178"/>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7"/>
                    <a:pt x="12" y="176"/>
                  </a:cubicBezTo>
                  <a:cubicBezTo>
                    <a:pt x="12" y="176"/>
                    <a:pt x="12" y="176"/>
                    <a:pt x="13" y="176"/>
                  </a:cubicBezTo>
                  <a:cubicBezTo>
                    <a:pt x="12" y="176"/>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5"/>
                    <a:pt x="27" y="174"/>
                    <a:pt x="26" y="175"/>
                  </a:cubicBezTo>
                  <a:cubicBezTo>
                    <a:pt x="26" y="175"/>
                    <a:pt x="26" y="175"/>
                    <a:pt x="26" y="175"/>
                  </a:cubicBezTo>
                  <a:close/>
                  <a:moveTo>
                    <a:pt x="8" y="170"/>
                  </a:moveTo>
                  <a:cubicBezTo>
                    <a:pt x="8" y="169"/>
                    <a:pt x="8" y="169"/>
                    <a:pt x="8" y="169"/>
                  </a:cubicBezTo>
                  <a:cubicBezTo>
                    <a:pt x="9" y="168"/>
                    <a:pt x="9" y="168"/>
                    <a:pt x="9" y="167"/>
                  </a:cubicBezTo>
                  <a:cubicBezTo>
                    <a:pt x="9" y="167"/>
                    <a:pt x="9" y="166"/>
                    <a:pt x="9" y="166"/>
                  </a:cubicBezTo>
                  <a:cubicBezTo>
                    <a:pt x="9" y="165"/>
                    <a:pt x="9" y="165"/>
                    <a:pt x="9" y="164"/>
                  </a:cubicBezTo>
                  <a:cubicBezTo>
                    <a:pt x="9" y="163"/>
                    <a:pt x="9" y="163"/>
                    <a:pt x="10" y="162"/>
                  </a:cubicBezTo>
                  <a:cubicBezTo>
                    <a:pt x="11" y="162"/>
                    <a:pt x="11" y="161"/>
                    <a:pt x="11" y="161"/>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4"/>
                    <a:pt x="8" y="164"/>
                    <a:pt x="8" y="164"/>
                  </a:cubicBezTo>
                  <a:cubicBezTo>
                    <a:pt x="8" y="164"/>
                    <a:pt x="8" y="165"/>
                    <a:pt x="8" y="165"/>
                  </a:cubicBezTo>
                  <a:cubicBezTo>
                    <a:pt x="8" y="165"/>
                    <a:pt x="7" y="166"/>
                    <a:pt x="7" y="166"/>
                  </a:cubicBezTo>
                  <a:cubicBezTo>
                    <a:pt x="7" y="166"/>
                    <a:pt x="7" y="166"/>
                    <a:pt x="6" y="166"/>
                  </a:cubicBezTo>
                  <a:cubicBezTo>
                    <a:pt x="6" y="166"/>
                    <a:pt x="6" y="166"/>
                    <a:pt x="6" y="167"/>
                  </a:cubicBezTo>
                  <a:cubicBezTo>
                    <a:pt x="7" y="167"/>
                    <a:pt x="7" y="167"/>
                    <a:pt x="7" y="168"/>
                  </a:cubicBezTo>
                  <a:cubicBezTo>
                    <a:pt x="7" y="168"/>
                    <a:pt x="7" y="168"/>
                    <a:pt x="6" y="168"/>
                  </a:cubicBezTo>
                  <a:cubicBezTo>
                    <a:pt x="6" y="168"/>
                    <a:pt x="6" y="169"/>
                    <a:pt x="6" y="169"/>
                  </a:cubicBezTo>
                  <a:cubicBezTo>
                    <a:pt x="6" y="169"/>
                    <a:pt x="6" y="170"/>
                    <a:pt x="6" y="170"/>
                  </a:cubicBezTo>
                  <a:cubicBezTo>
                    <a:pt x="6" y="170"/>
                    <a:pt x="6" y="171"/>
                    <a:pt x="6" y="171"/>
                  </a:cubicBezTo>
                  <a:cubicBezTo>
                    <a:pt x="6" y="171"/>
                    <a:pt x="6" y="171"/>
                    <a:pt x="6" y="171"/>
                  </a:cubicBezTo>
                  <a:cubicBezTo>
                    <a:pt x="6" y="171"/>
                    <a:pt x="5" y="172"/>
                    <a:pt x="5" y="172"/>
                  </a:cubicBezTo>
                  <a:cubicBezTo>
                    <a:pt x="5" y="172"/>
                    <a:pt x="5" y="173"/>
                    <a:pt x="5" y="173"/>
                  </a:cubicBezTo>
                  <a:cubicBezTo>
                    <a:pt x="5" y="174"/>
                    <a:pt x="5" y="175"/>
                    <a:pt x="5" y="175"/>
                  </a:cubicBezTo>
                  <a:cubicBezTo>
                    <a:pt x="5" y="175"/>
                    <a:pt x="4" y="176"/>
                    <a:pt x="4" y="176"/>
                  </a:cubicBezTo>
                  <a:cubicBezTo>
                    <a:pt x="4" y="176"/>
                    <a:pt x="4" y="177"/>
                    <a:pt x="4" y="177"/>
                  </a:cubicBezTo>
                  <a:cubicBezTo>
                    <a:pt x="4" y="177"/>
                    <a:pt x="5" y="178"/>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7" y="181"/>
                    <a:pt x="7" y="181"/>
                    <a:pt x="7" y="181"/>
                  </a:cubicBezTo>
                  <a:cubicBezTo>
                    <a:pt x="8" y="181"/>
                    <a:pt x="8" y="180"/>
                    <a:pt x="8" y="180"/>
                  </a:cubicBezTo>
                  <a:cubicBezTo>
                    <a:pt x="8" y="179"/>
                    <a:pt x="7" y="179"/>
                    <a:pt x="7" y="179"/>
                  </a:cubicBezTo>
                  <a:cubicBezTo>
                    <a:pt x="7" y="178"/>
                    <a:pt x="7" y="178"/>
                    <a:pt x="6" y="178"/>
                  </a:cubicBezTo>
                  <a:cubicBezTo>
                    <a:pt x="6" y="177"/>
                    <a:pt x="7" y="176"/>
                    <a:pt x="7" y="176"/>
                  </a:cubicBezTo>
                  <a:cubicBezTo>
                    <a:pt x="7" y="175"/>
                    <a:pt x="7" y="175"/>
                    <a:pt x="7" y="174"/>
                  </a:cubicBezTo>
                  <a:cubicBezTo>
                    <a:pt x="7" y="173"/>
                    <a:pt x="7" y="173"/>
                    <a:pt x="7" y="172"/>
                  </a:cubicBezTo>
                  <a:cubicBezTo>
                    <a:pt x="7" y="172"/>
                    <a:pt x="7" y="171"/>
                    <a:pt x="7" y="171"/>
                  </a:cubicBezTo>
                  <a:lnTo>
                    <a:pt x="8" y="170"/>
                  </a:lnTo>
                  <a:close/>
                  <a:moveTo>
                    <a:pt x="13" y="161"/>
                  </a:moveTo>
                  <a:cubicBezTo>
                    <a:pt x="13" y="162"/>
                    <a:pt x="14" y="162"/>
                    <a:pt x="14" y="162"/>
                  </a:cubicBezTo>
                  <a:cubicBezTo>
                    <a:pt x="15" y="162"/>
                    <a:pt x="15" y="161"/>
                    <a:pt x="15" y="160"/>
                  </a:cubicBezTo>
                  <a:cubicBezTo>
                    <a:pt x="14" y="160"/>
                    <a:pt x="14" y="159"/>
                    <a:pt x="14" y="159"/>
                  </a:cubicBezTo>
                  <a:cubicBezTo>
                    <a:pt x="13" y="159"/>
                    <a:pt x="13" y="160"/>
                    <a:pt x="13" y="160"/>
                  </a:cubicBezTo>
                  <a:cubicBezTo>
                    <a:pt x="13" y="161"/>
                    <a:pt x="13" y="161"/>
                    <a:pt x="13" y="161"/>
                  </a:cubicBezTo>
                  <a:close/>
                  <a:moveTo>
                    <a:pt x="95" y="158"/>
                  </a:moveTo>
                  <a:cubicBezTo>
                    <a:pt x="94" y="158"/>
                    <a:pt x="94" y="158"/>
                    <a:pt x="94" y="158"/>
                  </a:cubicBezTo>
                  <a:cubicBezTo>
                    <a:pt x="94" y="158"/>
                    <a:pt x="94"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1"/>
                    <a:pt x="20" y="151"/>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1" y="150"/>
                    <a:pt x="21"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8"/>
                  </a:cubicBezTo>
                  <a:cubicBezTo>
                    <a:pt x="16" y="148"/>
                    <a:pt x="17" y="149"/>
                    <a:pt x="16" y="150"/>
                  </a:cubicBezTo>
                  <a:cubicBezTo>
                    <a:pt x="16" y="151"/>
                    <a:pt x="16" y="151"/>
                    <a:pt x="16" y="152"/>
                  </a:cubicBezTo>
                  <a:cubicBezTo>
                    <a:pt x="16" y="152"/>
                    <a:pt x="16" y="152"/>
                    <a:pt x="16" y="153"/>
                  </a:cubicBezTo>
                  <a:cubicBezTo>
                    <a:pt x="16" y="153"/>
                    <a:pt x="16" y="153"/>
                    <a:pt x="15" y="153"/>
                  </a:cubicBezTo>
                  <a:cubicBezTo>
                    <a:pt x="16" y="153"/>
                    <a:pt x="16" y="153"/>
                    <a:pt x="17" y="152"/>
                  </a:cubicBezTo>
                  <a:cubicBezTo>
                    <a:pt x="17" y="152"/>
                    <a:pt x="18" y="152"/>
                    <a:pt x="18" y="151"/>
                  </a:cubicBezTo>
                  <a:cubicBezTo>
                    <a:pt x="18" y="150"/>
                    <a:pt x="17" y="149"/>
                    <a:pt x="17" y="148"/>
                  </a:cubicBezTo>
                  <a:cubicBezTo>
                    <a:pt x="17" y="147"/>
                    <a:pt x="17" y="146"/>
                    <a:pt x="16" y="145"/>
                  </a:cubicBezTo>
                  <a:close/>
                  <a:moveTo>
                    <a:pt x="18" y="145"/>
                  </a:moveTo>
                  <a:cubicBezTo>
                    <a:pt x="19" y="145"/>
                    <a:pt x="19" y="145"/>
                    <a:pt x="19" y="144"/>
                  </a:cubicBezTo>
                  <a:cubicBezTo>
                    <a:pt x="19" y="144"/>
                    <a:pt x="19" y="144"/>
                    <a:pt x="19" y="144"/>
                  </a:cubicBezTo>
                  <a:cubicBezTo>
                    <a:pt x="18" y="144"/>
                    <a:pt x="18" y="144"/>
                    <a:pt x="18" y="144"/>
                  </a:cubicBezTo>
                  <a:cubicBezTo>
                    <a:pt x="18" y="144"/>
                    <a:pt x="18" y="144"/>
                    <a:pt x="18" y="145"/>
                  </a:cubicBezTo>
                  <a:close/>
                  <a:moveTo>
                    <a:pt x="55" y="143"/>
                  </a:moveTo>
                  <a:cubicBezTo>
                    <a:pt x="54" y="142"/>
                    <a:pt x="54" y="142"/>
                    <a:pt x="54" y="142"/>
                  </a:cubicBezTo>
                  <a:cubicBezTo>
                    <a:pt x="53" y="142"/>
                    <a:pt x="53" y="142"/>
                    <a:pt x="53" y="142"/>
                  </a:cubicBezTo>
                  <a:cubicBezTo>
                    <a:pt x="52" y="142"/>
                    <a:pt x="52" y="143"/>
                    <a:pt x="53" y="143"/>
                  </a:cubicBezTo>
                  <a:cubicBezTo>
                    <a:pt x="53" y="144"/>
                    <a:pt x="53" y="144"/>
                    <a:pt x="54"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40"/>
                    <a:pt x="28" y="139"/>
                  </a:cubicBezTo>
                  <a:cubicBezTo>
                    <a:pt x="28" y="139"/>
                    <a:pt x="28" y="139"/>
                    <a:pt x="28" y="139"/>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2" y="139"/>
                    <a:pt x="51" y="139"/>
                  </a:cubicBezTo>
                  <a:cubicBezTo>
                    <a:pt x="51" y="139"/>
                    <a:pt x="50" y="139"/>
                    <a:pt x="49" y="139"/>
                  </a:cubicBezTo>
                  <a:close/>
                  <a:moveTo>
                    <a:pt x="42" y="134"/>
                  </a:moveTo>
                  <a:cubicBezTo>
                    <a:pt x="42" y="134"/>
                    <a:pt x="42" y="134"/>
                    <a:pt x="43" y="134"/>
                  </a:cubicBezTo>
                  <a:cubicBezTo>
                    <a:pt x="43" y="134"/>
                    <a:pt x="43" y="134"/>
                    <a:pt x="43" y="133"/>
                  </a:cubicBezTo>
                  <a:cubicBezTo>
                    <a:pt x="43" y="133"/>
                    <a:pt x="43" y="133"/>
                    <a:pt x="43" y="133"/>
                  </a:cubicBezTo>
                  <a:cubicBezTo>
                    <a:pt x="43" y="133"/>
                    <a:pt x="43" y="133"/>
                    <a:pt x="43" y="133"/>
                  </a:cubicBezTo>
                  <a:cubicBezTo>
                    <a:pt x="43" y="133"/>
                    <a:pt x="43"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4"/>
                    <a:pt x="39" y="133"/>
                    <a:pt x="38" y="133"/>
                  </a:cubicBezTo>
                  <a:cubicBezTo>
                    <a:pt x="37" y="132"/>
                    <a:pt x="36" y="132"/>
                    <a:pt x="36" y="133"/>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2" y="130"/>
                    <a:pt x="21" y="130"/>
                    <a:pt x="21" y="130"/>
                  </a:cubicBezTo>
                  <a:cubicBezTo>
                    <a:pt x="20" y="130"/>
                    <a:pt x="20" y="131"/>
                    <a:pt x="19" y="131"/>
                  </a:cubicBezTo>
                  <a:cubicBezTo>
                    <a:pt x="19" y="132"/>
                    <a:pt x="18" y="133"/>
                    <a:pt x="18" y="134"/>
                  </a:cubicBezTo>
                  <a:cubicBezTo>
                    <a:pt x="18" y="134"/>
                    <a:pt x="18" y="134"/>
                    <a:pt x="18" y="135"/>
                  </a:cubicBezTo>
                  <a:cubicBezTo>
                    <a:pt x="18" y="135"/>
                    <a:pt x="18" y="135"/>
                    <a:pt x="18" y="135"/>
                  </a:cubicBezTo>
                  <a:cubicBezTo>
                    <a:pt x="18" y="136"/>
                    <a:pt x="18" y="136"/>
                    <a:pt x="18" y="137"/>
                  </a:cubicBezTo>
                  <a:cubicBezTo>
                    <a:pt x="18" y="137"/>
                    <a:pt x="18" y="138"/>
                    <a:pt x="18" y="138"/>
                  </a:cubicBezTo>
                  <a:cubicBezTo>
                    <a:pt x="18" y="138"/>
                    <a:pt x="17" y="139"/>
                    <a:pt x="17" y="139"/>
                  </a:cubicBezTo>
                  <a:cubicBezTo>
                    <a:pt x="17" y="140"/>
                    <a:pt x="17" y="140"/>
                    <a:pt x="16" y="140"/>
                  </a:cubicBezTo>
                  <a:cubicBezTo>
                    <a:pt x="16" y="141"/>
                    <a:pt x="16" y="142"/>
                    <a:pt x="17" y="142"/>
                  </a:cubicBezTo>
                  <a:cubicBezTo>
                    <a:pt x="17" y="142"/>
                    <a:pt x="18" y="141"/>
                    <a:pt x="18" y="140"/>
                  </a:cubicBezTo>
                  <a:cubicBezTo>
                    <a:pt x="19" y="140"/>
                    <a:pt x="19" y="139"/>
                    <a:pt x="19" y="138"/>
                  </a:cubicBezTo>
                  <a:cubicBezTo>
                    <a:pt x="19" y="137"/>
                    <a:pt x="20" y="137"/>
                    <a:pt x="20" y="136"/>
                  </a:cubicBezTo>
                  <a:cubicBezTo>
                    <a:pt x="21" y="137"/>
                    <a:pt x="21" y="137"/>
                    <a:pt x="21" y="137"/>
                  </a:cubicBezTo>
                  <a:cubicBezTo>
                    <a:pt x="22" y="138"/>
                    <a:pt x="22" y="138"/>
                    <a:pt x="23" y="138"/>
                  </a:cubicBezTo>
                  <a:cubicBezTo>
                    <a:pt x="23" y="137"/>
                    <a:pt x="22" y="136"/>
                    <a:pt x="22" y="135"/>
                  </a:cubicBezTo>
                  <a:cubicBezTo>
                    <a:pt x="22" y="135"/>
                    <a:pt x="22" y="134"/>
                    <a:pt x="22" y="133"/>
                  </a:cubicBezTo>
                  <a:close/>
                  <a:moveTo>
                    <a:pt x="50" y="129"/>
                  </a:moveTo>
                  <a:cubicBezTo>
                    <a:pt x="50" y="130"/>
                    <a:pt x="50" y="131"/>
                    <a:pt x="50" y="132"/>
                  </a:cubicBezTo>
                  <a:cubicBezTo>
                    <a:pt x="50" y="133"/>
                    <a:pt x="50" y="134"/>
                    <a:pt x="51" y="135"/>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4"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8"/>
                    <a:pt x="43" y="127"/>
                  </a:cubicBezTo>
                  <a:lnTo>
                    <a:pt x="43" y="127"/>
                  </a:lnTo>
                  <a:cubicBezTo>
                    <a:pt x="42" y="128"/>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7"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2"/>
                  </a:moveTo>
                  <a:cubicBezTo>
                    <a:pt x="51" y="112"/>
                    <a:pt x="51" y="111"/>
                    <a:pt x="51" y="110"/>
                  </a:cubicBezTo>
                  <a:cubicBezTo>
                    <a:pt x="51" y="110"/>
                    <a:pt x="51" y="111"/>
                    <a:pt x="51" y="112"/>
                  </a:cubicBezTo>
                  <a:close/>
                  <a:moveTo>
                    <a:pt x="40" y="103"/>
                  </a:moveTo>
                  <a:cubicBezTo>
                    <a:pt x="40" y="104"/>
                    <a:pt x="40" y="104"/>
                    <a:pt x="40" y="105"/>
                  </a:cubicBezTo>
                  <a:cubicBezTo>
                    <a:pt x="40" y="105"/>
                    <a:pt x="40" y="105"/>
                    <a:pt x="41" y="106"/>
                  </a:cubicBezTo>
                  <a:cubicBezTo>
                    <a:pt x="41" y="106"/>
                    <a:pt x="41" y="106"/>
                    <a:pt x="41" y="105"/>
                  </a:cubicBezTo>
                  <a:cubicBezTo>
                    <a:pt x="41" y="105"/>
                    <a:pt x="42" y="105"/>
                    <a:pt x="42" y="105"/>
                  </a:cubicBezTo>
                  <a:cubicBezTo>
                    <a:pt x="42" y="105"/>
                    <a:pt x="42" y="105"/>
                    <a:pt x="42" y="106"/>
                  </a:cubicBezTo>
                  <a:cubicBezTo>
                    <a:pt x="43" y="106"/>
                    <a:pt x="43" y="106"/>
                    <a:pt x="43" y="106"/>
                  </a:cubicBezTo>
                  <a:cubicBezTo>
                    <a:pt x="43" y="106"/>
                    <a:pt x="44" y="106"/>
                    <a:pt x="44" y="105"/>
                  </a:cubicBezTo>
                  <a:cubicBezTo>
                    <a:pt x="43" y="103"/>
                    <a:pt x="42" y="102"/>
                    <a:pt x="40" y="103"/>
                  </a:cubicBezTo>
                  <a:close/>
                  <a:moveTo>
                    <a:pt x="38" y="104"/>
                  </a:moveTo>
                  <a:cubicBezTo>
                    <a:pt x="38" y="104"/>
                    <a:pt x="38" y="104"/>
                    <a:pt x="38" y="104"/>
                  </a:cubicBezTo>
                  <a:cubicBezTo>
                    <a:pt x="39" y="104"/>
                    <a:pt x="39" y="103"/>
                    <a:pt x="39" y="103"/>
                  </a:cubicBezTo>
                  <a:cubicBezTo>
                    <a:pt x="39" y="103"/>
                    <a:pt x="40" y="103"/>
                    <a:pt x="40" y="102"/>
                  </a:cubicBezTo>
                  <a:cubicBezTo>
                    <a:pt x="39" y="101"/>
                    <a:pt x="38" y="101"/>
                    <a:pt x="38" y="102"/>
                  </a:cubicBezTo>
                  <a:cubicBezTo>
                    <a:pt x="37" y="103"/>
                    <a:pt x="37" y="103"/>
                    <a:pt x="38" y="104"/>
                  </a:cubicBezTo>
                  <a:close/>
                  <a:moveTo>
                    <a:pt x="40" y="100"/>
                  </a:moveTo>
                  <a:cubicBezTo>
                    <a:pt x="40" y="100"/>
                    <a:pt x="40" y="100"/>
                    <a:pt x="40" y="101"/>
                  </a:cubicBezTo>
                  <a:cubicBezTo>
                    <a:pt x="39" y="101"/>
                    <a:pt x="40"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4" y="91"/>
                    <a:pt x="94" y="91"/>
                  </a:cubicBezTo>
                  <a:cubicBezTo>
                    <a:pt x="94" y="90"/>
                    <a:pt x="94" y="90"/>
                    <a:pt x="94" y="90"/>
                  </a:cubicBezTo>
                  <a:cubicBezTo>
                    <a:pt x="94" y="90"/>
                    <a:pt x="94" y="90"/>
                    <a:pt x="94" y="89"/>
                  </a:cubicBezTo>
                  <a:cubicBezTo>
                    <a:pt x="94" y="89"/>
                    <a:pt x="93" y="89"/>
                    <a:pt x="93" y="89"/>
                  </a:cubicBezTo>
                  <a:cubicBezTo>
                    <a:pt x="93" y="89"/>
                    <a:pt x="92" y="89"/>
                    <a:pt x="92" y="90"/>
                  </a:cubicBezTo>
                  <a:cubicBezTo>
                    <a:pt x="92" y="90"/>
                    <a:pt x="92" y="90"/>
                    <a:pt x="92" y="91"/>
                  </a:cubicBezTo>
                  <a:close/>
                  <a:moveTo>
                    <a:pt x="50" y="79"/>
                  </a:moveTo>
                  <a:cubicBezTo>
                    <a:pt x="50"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7"/>
                  </a:cubicBezTo>
                  <a:cubicBezTo>
                    <a:pt x="52" y="86"/>
                    <a:pt x="52" y="85"/>
                    <a:pt x="52" y="85"/>
                  </a:cubicBezTo>
                  <a:cubicBezTo>
                    <a:pt x="52" y="84"/>
                    <a:pt x="52" y="83"/>
                    <a:pt x="52" y="83"/>
                  </a:cubicBezTo>
                  <a:cubicBezTo>
                    <a:pt x="52" y="82"/>
                    <a:pt x="51" y="81"/>
                    <a:pt x="51" y="81"/>
                  </a:cubicBezTo>
                  <a:cubicBezTo>
                    <a:pt x="51" y="80"/>
                    <a:pt x="51" y="80"/>
                    <a:pt x="51" y="79"/>
                  </a:cubicBezTo>
                  <a:cubicBezTo>
                    <a:pt x="51" y="79"/>
                    <a:pt x="51" y="79"/>
                    <a:pt x="50" y="79"/>
                  </a:cubicBezTo>
                  <a:cubicBezTo>
                    <a:pt x="50" y="78"/>
                    <a:pt x="50" y="79"/>
                    <a:pt x="50" y="79"/>
                  </a:cubicBezTo>
                  <a:close/>
                  <a:moveTo>
                    <a:pt x="40" y="78"/>
                  </a:moveTo>
                  <a:cubicBezTo>
                    <a:pt x="39" y="78"/>
                    <a:pt x="39" y="78"/>
                    <a:pt x="39" y="78"/>
                  </a:cubicBezTo>
                  <a:cubicBezTo>
                    <a:pt x="39" y="77"/>
                    <a:pt x="39" y="77"/>
                    <a:pt x="38" y="78"/>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2"/>
                    <a:pt x="37" y="82"/>
                  </a:cubicBezTo>
                  <a:cubicBezTo>
                    <a:pt x="37" y="82"/>
                    <a:pt x="37" y="82"/>
                    <a:pt x="37" y="83"/>
                  </a:cubicBezTo>
                  <a:cubicBezTo>
                    <a:pt x="37" y="83"/>
                    <a:pt x="37" y="83"/>
                    <a:pt x="37" y="83"/>
                  </a:cubicBezTo>
                  <a:cubicBezTo>
                    <a:pt x="37" y="84"/>
                    <a:pt x="37" y="84"/>
                    <a:pt x="36" y="84"/>
                  </a:cubicBezTo>
                  <a:cubicBezTo>
                    <a:pt x="36" y="84"/>
                    <a:pt x="36" y="85"/>
                    <a:pt x="36" y="85"/>
                  </a:cubicBezTo>
                  <a:cubicBezTo>
                    <a:pt x="35" y="86"/>
                    <a:pt x="35" y="87"/>
                    <a:pt x="35" y="88"/>
                  </a:cubicBezTo>
                  <a:cubicBezTo>
                    <a:pt x="35" y="90"/>
                    <a:pt x="35" y="91"/>
                    <a:pt x="34" y="91"/>
                  </a:cubicBezTo>
                  <a:cubicBezTo>
                    <a:pt x="34" y="92"/>
                    <a:pt x="34" y="93"/>
                    <a:pt x="33" y="93"/>
                  </a:cubicBezTo>
                  <a:cubicBezTo>
                    <a:pt x="32" y="93"/>
                    <a:pt x="32" y="94"/>
                    <a:pt x="32" y="95"/>
                  </a:cubicBezTo>
                  <a:cubicBezTo>
                    <a:pt x="32" y="95"/>
                    <a:pt x="32" y="95"/>
                    <a:pt x="33" y="95"/>
                  </a:cubicBezTo>
                  <a:cubicBezTo>
                    <a:pt x="33" y="96"/>
                    <a:pt x="33" y="96"/>
                    <a:pt x="33" y="96"/>
                  </a:cubicBezTo>
                  <a:cubicBezTo>
                    <a:pt x="33" y="96"/>
                    <a:pt x="32" y="97"/>
                    <a:pt x="32" y="97"/>
                  </a:cubicBezTo>
                  <a:cubicBezTo>
                    <a:pt x="32" y="98"/>
                    <a:pt x="32" y="98"/>
                    <a:pt x="31" y="98"/>
                  </a:cubicBezTo>
                  <a:cubicBezTo>
                    <a:pt x="31" y="99"/>
                    <a:pt x="31" y="99"/>
                    <a:pt x="31" y="99"/>
                  </a:cubicBezTo>
                  <a:cubicBezTo>
                    <a:pt x="30" y="100"/>
                    <a:pt x="30" y="100"/>
                    <a:pt x="30" y="100"/>
                  </a:cubicBezTo>
                  <a:cubicBezTo>
                    <a:pt x="30" y="101"/>
                    <a:pt x="30" y="102"/>
                    <a:pt x="30" y="103"/>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10"/>
                    <a:pt x="27" y="110"/>
                    <a:pt x="27" y="110"/>
                  </a:cubicBezTo>
                  <a:cubicBezTo>
                    <a:pt x="27" y="110"/>
                    <a:pt x="27" y="110"/>
                    <a:pt x="27" y="110"/>
                  </a:cubicBezTo>
                  <a:cubicBezTo>
                    <a:pt x="26" y="111"/>
                    <a:pt x="26" y="111"/>
                    <a:pt x="26" y="111"/>
                  </a:cubicBezTo>
                  <a:cubicBezTo>
                    <a:pt x="26" y="112"/>
                    <a:pt x="25" y="113"/>
                    <a:pt x="26" y="114"/>
                  </a:cubicBezTo>
                  <a:cubicBezTo>
                    <a:pt x="25" y="115"/>
                    <a:pt x="25" y="115"/>
                    <a:pt x="25" y="116"/>
                  </a:cubicBezTo>
                  <a:cubicBezTo>
                    <a:pt x="25" y="116"/>
                    <a:pt x="24" y="116"/>
                    <a:pt x="24" y="116"/>
                  </a:cubicBezTo>
                  <a:cubicBezTo>
                    <a:pt x="24" y="117"/>
                    <a:pt x="24" y="117"/>
                    <a:pt x="24" y="117"/>
                  </a:cubicBezTo>
                  <a:cubicBezTo>
                    <a:pt x="24" y="117"/>
                    <a:pt x="24" y="117"/>
                    <a:pt x="24" y="118"/>
                  </a:cubicBezTo>
                  <a:cubicBezTo>
                    <a:pt x="24" y="118"/>
                    <a:pt x="24" y="118"/>
                    <a:pt x="24" y="119"/>
                  </a:cubicBezTo>
                  <a:cubicBezTo>
                    <a:pt x="23" y="119"/>
                    <a:pt x="23" y="119"/>
                    <a:pt x="23" y="120"/>
                  </a:cubicBezTo>
                  <a:cubicBezTo>
                    <a:pt x="23" y="120"/>
                    <a:pt x="23" y="120"/>
                    <a:pt x="23" y="121"/>
                  </a:cubicBezTo>
                  <a:cubicBezTo>
                    <a:pt x="22" y="121"/>
                    <a:pt x="22" y="122"/>
                    <a:pt x="22" y="122"/>
                  </a:cubicBezTo>
                  <a:cubicBezTo>
                    <a:pt x="22" y="122"/>
                    <a:pt x="22" y="122"/>
                    <a:pt x="21" y="123"/>
                  </a:cubicBezTo>
                  <a:cubicBezTo>
                    <a:pt x="21" y="123"/>
                    <a:pt x="21" y="123"/>
                    <a:pt x="21" y="124"/>
                  </a:cubicBezTo>
                  <a:cubicBezTo>
                    <a:pt x="21" y="125"/>
                    <a:pt x="21" y="126"/>
                    <a:pt x="21" y="127"/>
                  </a:cubicBezTo>
                  <a:cubicBezTo>
                    <a:pt x="22" y="128"/>
                    <a:pt x="22" y="128"/>
                    <a:pt x="22" y="129"/>
                  </a:cubicBezTo>
                  <a:cubicBezTo>
                    <a:pt x="23" y="130"/>
                    <a:pt x="23" y="130"/>
                    <a:pt x="23" y="131"/>
                  </a:cubicBezTo>
                  <a:cubicBezTo>
                    <a:pt x="23" y="131"/>
                    <a:pt x="24" y="131"/>
                    <a:pt x="24" y="131"/>
                  </a:cubicBezTo>
                  <a:cubicBezTo>
                    <a:pt x="25" y="131"/>
                    <a:pt x="25" y="131"/>
                    <a:pt x="25" y="131"/>
                  </a:cubicBezTo>
                  <a:cubicBezTo>
                    <a:pt x="25" y="130"/>
                    <a:pt x="25" y="130"/>
                    <a:pt x="25" y="129"/>
                  </a:cubicBezTo>
                  <a:cubicBezTo>
                    <a:pt x="25" y="129"/>
                    <a:pt x="25" y="129"/>
                    <a:pt x="25" y="128"/>
                  </a:cubicBezTo>
                  <a:cubicBezTo>
                    <a:pt x="25" y="127"/>
                    <a:pt x="25" y="127"/>
                    <a:pt x="25" y="127"/>
                  </a:cubicBezTo>
                  <a:cubicBezTo>
                    <a:pt x="26" y="126"/>
                    <a:pt x="26" y="126"/>
                    <a:pt x="26" y="126"/>
                  </a:cubicBezTo>
                  <a:cubicBezTo>
                    <a:pt x="26" y="125"/>
                    <a:pt x="26" y="125"/>
                    <a:pt x="26" y="125"/>
                  </a:cubicBezTo>
                  <a:cubicBezTo>
                    <a:pt x="26" y="125"/>
                    <a:pt x="26" y="124"/>
                    <a:pt x="26" y="124"/>
                  </a:cubicBezTo>
                  <a:cubicBezTo>
                    <a:pt x="26" y="124"/>
                    <a:pt x="26" y="124"/>
                    <a:pt x="26" y="123"/>
                  </a:cubicBezTo>
                  <a:cubicBezTo>
                    <a:pt x="26" y="123"/>
                    <a:pt x="26" y="122"/>
                    <a:pt x="27" y="121"/>
                  </a:cubicBezTo>
                  <a:cubicBezTo>
                    <a:pt x="28" y="120"/>
                    <a:pt x="28" y="119"/>
                    <a:pt x="27" y="118"/>
                  </a:cubicBezTo>
                  <a:cubicBezTo>
                    <a:pt x="28" y="118"/>
                    <a:pt x="28" y="117"/>
                    <a:pt x="28" y="117"/>
                  </a:cubicBezTo>
                  <a:cubicBezTo>
                    <a:pt x="29" y="117"/>
                    <a:pt x="29" y="116"/>
                    <a:pt x="29" y="116"/>
                  </a:cubicBezTo>
                  <a:cubicBezTo>
                    <a:pt x="29" y="115"/>
                    <a:pt x="30" y="115"/>
                    <a:pt x="30" y="114"/>
                  </a:cubicBezTo>
                  <a:cubicBezTo>
                    <a:pt x="30" y="114"/>
                    <a:pt x="30" y="113"/>
                    <a:pt x="30" y="113"/>
                  </a:cubicBezTo>
                  <a:cubicBezTo>
                    <a:pt x="30" y="113"/>
                    <a:pt x="30" y="112"/>
                    <a:pt x="30" y="112"/>
                  </a:cubicBezTo>
                  <a:cubicBezTo>
                    <a:pt x="31" y="112"/>
                    <a:pt x="31" y="112"/>
                    <a:pt x="31" y="112"/>
                  </a:cubicBezTo>
                  <a:cubicBezTo>
                    <a:pt x="31" y="111"/>
                    <a:pt x="31" y="110"/>
                    <a:pt x="31" y="110"/>
                  </a:cubicBezTo>
                  <a:cubicBezTo>
                    <a:pt x="31" y="109"/>
                    <a:pt x="31" y="109"/>
                    <a:pt x="31" y="108"/>
                  </a:cubicBezTo>
                  <a:cubicBezTo>
                    <a:pt x="31" y="107"/>
                    <a:pt x="31" y="107"/>
                    <a:pt x="32" y="106"/>
                  </a:cubicBezTo>
                  <a:cubicBezTo>
                    <a:pt x="32" y="106"/>
                    <a:pt x="33" y="105"/>
                    <a:pt x="33" y="104"/>
                  </a:cubicBezTo>
                  <a:cubicBezTo>
                    <a:pt x="33" y="104"/>
                    <a:pt x="33" y="103"/>
                    <a:pt x="33" y="103"/>
                  </a:cubicBezTo>
                  <a:cubicBezTo>
                    <a:pt x="33" y="102"/>
                    <a:pt x="34" y="101"/>
                    <a:pt x="34" y="101"/>
                  </a:cubicBezTo>
                  <a:cubicBezTo>
                    <a:pt x="34" y="101"/>
                    <a:pt x="34" y="101"/>
                    <a:pt x="34" y="100"/>
                  </a:cubicBezTo>
                  <a:cubicBezTo>
                    <a:pt x="34" y="100"/>
                    <a:pt x="34" y="100"/>
                    <a:pt x="35" y="100"/>
                  </a:cubicBezTo>
                  <a:cubicBezTo>
                    <a:pt x="35" y="99"/>
                    <a:pt x="35" y="99"/>
                    <a:pt x="35" y="99"/>
                  </a:cubicBezTo>
                  <a:cubicBezTo>
                    <a:pt x="34" y="99"/>
                    <a:pt x="34" y="98"/>
                    <a:pt x="35" y="98"/>
                  </a:cubicBezTo>
                  <a:cubicBezTo>
                    <a:pt x="35" y="97"/>
                    <a:pt x="35" y="97"/>
                    <a:pt x="36" y="96"/>
                  </a:cubicBezTo>
                  <a:cubicBezTo>
                    <a:pt x="36" y="96"/>
                    <a:pt x="36" y="95"/>
                    <a:pt x="36" y="94"/>
                  </a:cubicBezTo>
                  <a:cubicBezTo>
                    <a:pt x="36" y="94"/>
                    <a:pt x="36" y="94"/>
                    <a:pt x="36" y="93"/>
                  </a:cubicBezTo>
                  <a:cubicBezTo>
                    <a:pt x="36" y="93"/>
                    <a:pt x="36" y="93"/>
                    <a:pt x="36" y="93"/>
                  </a:cubicBezTo>
                  <a:cubicBezTo>
                    <a:pt x="36" y="92"/>
                    <a:pt x="37" y="91"/>
                    <a:pt x="37" y="91"/>
                  </a:cubicBezTo>
                  <a:cubicBezTo>
                    <a:pt x="37" y="90"/>
                    <a:pt x="37" y="90"/>
                    <a:pt x="38" y="90"/>
                  </a:cubicBezTo>
                  <a:cubicBezTo>
                    <a:pt x="38" y="89"/>
                    <a:pt x="38" y="88"/>
                    <a:pt x="38" y="88"/>
                  </a:cubicBezTo>
                  <a:cubicBezTo>
                    <a:pt x="37" y="87"/>
                    <a:pt x="37" y="86"/>
                    <a:pt x="38" y="86"/>
                  </a:cubicBezTo>
                  <a:cubicBezTo>
                    <a:pt x="38" y="85"/>
                    <a:pt x="38" y="84"/>
                    <a:pt x="39" y="83"/>
                  </a:cubicBezTo>
                  <a:cubicBezTo>
                    <a:pt x="40" y="83"/>
                    <a:pt x="40" y="82"/>
                    <a:pt x="41" y="81"/>
                  </a:cubicBezTo>
                  <a:cubicBezTo>
                    <a:pt x="41" y="81"/>
                    <a:pt x="41" y="80"/>
                    <a:pt x="41" y="80"/>
                  </a:cubicBezTo>
                  <a:cubicBezTo>
                    <a:pt x="41" y="80"/>
                    <a:pt x="41" y="80"/>
                    <a:pt x="41" y="80"/>
                  </a:cubicBezTo>
                  <a:cubicBezTo>
                    <a:pt x="41" y="79"/>
                    <a:pt x="41" y="79"/>
                    <a:pt x="41" y="79"/>
                  </a:cubicBezTo>
                  <a:cubicBezTo>
                    <a:pt x="42" y="78"/>
                    <a:pt x="42" y="78"/>
                    <a:pt x="41" y="78"/>
                  </a:cubicBezTo>
                  <a:cubicBezTo>
                    <a:pt x="41" y="77"/>
                    <a:pt x="41" y="77"/>
                    <a:pt x="41" y="78"/>
                  </a:cubicBezTo>
                  <a:cubicBezTo>
                    <a:pt x="40" y="78"/>
                    <a:pt x="40" y="78"/>
                    <a:pt x="40" y="78"/>
                  </a:cubicBezTo>
                  <a:close/>
                  <a:moveTo>
                    <a:pt x="46" y="77"/>
                  </a:moveTo>
                  <a:cubicBezTo>
                    <a:pt x="46" y="78"/>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6"/>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8"/>
                    <a:pt x="25" y="77"/>
                  </a:cubicBezTo>
                  <a:close/>
                  <a:moveTo>
                    <a:pt x="41" y="75"/>
                  </a:moveTo>
                  <a:cubicBezTo>
                    <a:pt x="41" y="75"/>
                    <a:pt x="41" y="76"/>
                    <a:pt x="41" y="77"/>
                  </a:cubicBezTo>
                  <a:cubicBezTo>
                    <a:pt x="42" y="77"/>
                    <a:pt x="42" y="76"/>
                    <a:pt x="43" y="76"/>
                  </a:cubicBezTo>
                  <a:cubicBezTo>
                    <a:pt x="43" y="76"/>
                    <a:pt x="43" y="75"/>
                    <a:pt x="44" y="76"/>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5"/>
                    <a:pt x="20" y="74"/>
                    <a:pt x="21" y="74"/>
                  </a:cubicBezTo>
                  <a:cubicBezTo>
                    <a:pt x="22" y="74"/>
                    <a:pt x="22" y="75"/>
                    <a:pt x="22" y="75"/>
                  </a:cubicBezTo>
                  <a:cubicBezTo>
                    <a:pt x="22" y="75"/>
                    <a:pt x="22" y="75"/>
                    <a:pt x="23" y="75"/>
                  </a:cubicBezTo>
                  <a:cubicBezTo>
                    <a:pt x="23" y="75"/>
                    <a:pt x="23" y="75"/>
                    <a:pt x="23" y="75"/>
                  </a:cubicBezTo>
                  <a:cubicBezTo>
                    <a:pt x="23" y="74"/>
                    <a:pt x="23" y="74"/>
                    <a:pt x="22" y="74"/>
                  </a:cubicBezTo>
                  <a:cubicBezTo>
                    <a:pt x="22" y="74"/>
                    <a:pt x="22" y="74"/>
                    <a:pt x="21" y="73"/>
                  </a:cubicBezTo>
                  <a:cubicBezTo>
                    <a:pt x="21" y="73"/>
                    <a:pt x="21" y="73"/>
                    <a:pt x="20" y="73"/>
                  </a:cubicBezTo>
                  <a:close/>
                  <a:moveTo>
                    <a:pt x="13" y="72"/>
                  </a:moveTo>
                  <a:cubicBezTo>
                    <a:pt x="13" y="72"/>
                    <a:pt x="13" y="72"/>
                    <a:pt x="12" y="72"/>
                  </a:cubicBezTo>
                  <a:cubicBezTo>
                    <a:pt x="12" y="72"/>
                    <a:pt x="12" y="72"/>
                    <a:pt x="12" y="72"/>
                  </a:cubicBezTo>
                  <a:cubicBezTo>
                    <a:pt x="12" y="72"/>
                    <a:pt x="12" y="72"/>
                    <a:pt x="13" y="72"/>
                  </a:cubicBezTo>
                  <a:close/>
                  <a:moveTo>
                    <a:pt x="32" y="73"/>
                  </a:moveTo>
                  <a:cubicBezTo>
                    <a:pt x="32" y="73"/>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4"/>
                    <a:pt x="32" y="73"/>
                    <a:pt x="32" y="73"/>
                  </a:cubicBezTo>
                  <a:close/>
                  <a:moveTo>
                    <a:pt x="46" y="74"/>
                  </a:moveTo>
                  <a:cubicBezTo>
                    <a:pt x="46" y="73"/>
                    <a:pt x="47" y="73"/>
                    <a:pt x="47" y="72"/>
                  </a:cubicBezTo>
                  <a:cubicBezTo>
                    <a:pt x="48" y="71"/>
                    <a:pt x="47" y="71"/>
                    <a:pt x="47" y="71"/>
                  </a:cubicBezTo>
                  <a:cubicBezTo>
                    <a:pt x="46" y="71"/>
                    <a:pt x="46" y="71"/>
                    <a:pt x="46" y="72"/>
                  </a:cubicBezTo>
                  <a:cubicBezTo>
                    <a:pt x="46" y="73"/>
                    <a:pt x="46" y="73"/>
                    <a:pt x="46" y="74"/>
                  </a:cubicBezTo>
                  <a:close/>
                  <a:moveTo>
                    <a:pt x="18" y="70"/>
                  </a:moveTo>
                  <a:cubicBezTo>
                    <a:pt x="18" y="70"/>
                    <a:pt x="18" y="70"/>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70"/>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3"/>
                  </a:cubicBezTo>
                  <a:cubicBezTo>
                    <a:pt x="24" y="72"/>
                    <a:pt x="25"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7"/>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4"/>
                    <a:pt x="54" y="63"/>
                  </a:cubicBezTo>
                  <a:cubicBezTo>
                    <a:pt x="54" y="63"/>
                    <a:pt x="54" y="64"/>
                    <a:pt x="54" y="64"/>
                  </a:cubicBezTo>
                  <a:cubicBezTo>
                    <a:pt x="53" y="64"/>
                    <a:pt x="53" y="64"/>
                    <a:pt x="53" y="64"/>
                  </a:cubicBezTo>
                  <a:close/>
                  <a:moveTo>
                    <a:pt x="40" y="63"/>
                  </a:moveTo>
                  <a:cubicBezTo>
                    <a:pt x="40" y="64"/>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9" y="59"/>
                    <a:pt x="48" y="59"/>
                  </a:cubicBezTo>
                  <a:cubicBezTo>
                    <a:pt x="48" y="59"/>
                    <a:pt x="48" y="59"/>
                    <a:pt x="48" y="58"/>
                  </a:cubicBezTo>
                  <a:cubicBezTo>
                    <a:pt x="48" y="59"/>
                    <a:pt x="47" y="59"/>
                    <a:pt x="47" y="60"/>
                  </a:cubicBezTo>
                  <a:cubicBezTo>
                    <a:pt x="47" y="60"/>
                    <a:pt x="47" y="61"/>
                    <a:pt x="47" y="62"/>
                  </a:cubicBezTo>
                  <a:cubicBezTo>
                    <a:pt x="47" y="62"/>
                    <a:pt x="47" y="62"/>
                    <a:pt x="48" y="62"/>
                  </a:cubicBezTo>
                  <a:cubicBezTo>
                    <a:pt x="48" y="62"/>
                    <a:pt x="48" y="62"/>
                    <a:pt x="48" y="63"/>
                  </a:cubicBezTo>
                  <a:cubicBezTo>
                    <a:pt x="48" y="63"/>
                    <a:pt x="48" y="63"/>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5"/>
                    <a:pt x="48" y="64"/>
                    <a:pt x="49" y="63"/>
                  </a:cubicBezTo>
                  <a:cubicBezTo>
                    <a:pt x="49" y="63"/>
                    <a:pt x="50" y="64"/>
                    <a:pt x="51" y="63"/>
                  </a:cubicBezTo>
                  <a:cubicBezTo>
                    <a:pt x="51" y="63"/>
                    <a:pt x="51" y="63"/>
                    <a:pt x="51" y="62"/>
                  </a:cubicBezTo>
                  <a:cubicBezTo>
                    <a:pt x="51" y="62"/>
                    <a:pt x="51" y="62"/>
                    <a:pt x="50" y="62"/>
                  </a:cubicBezTo>
                  <a:cubicBezTo>
                    <a:pt x="51" y="61"/>
                    <a:pt x="51" y="60"/>
                    <a:pt x="51" y="59"/>
                  </a:cubicBezTo>
                  <a:cubicBezTo>
                    <a:pt x="51" y="59"/>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5"/>
                    <a:pt x="54" y="54"/>
                    <a:pt x="55" y="53"/>
                  </a:cubicBezTo>
                  <a:cubicBezTo>
                    <a:pt x="55" y="52"/>
                    <a:pt x="55" y="52"/>
                    <a:pt x="54" y="51"/>
                  </a:cubicBezTo>
                  <a:close/>
                  <a:moveTo>
                    <a:pt x="65" y="83"/>
                  </a:moveTo>
                  <a:cubicBezTo>
                    <a:pt x="65" y="83"/>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3" y="63"/>
                    <a:pt x="73" y="61"/>
                  </a:cubicBezTo>
                  <a:cubicBezTo>
                    <a:pt x="73" y="59"/>
                    <a:pt x="73" y="57"/>
                    <a:pt x="73" y="55"/>
                  </a:cubicBezTo>
                  <a:cubicBezTo>
                    <a:pt x="73"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7"/>
                  </a:cubicBezTo>
                  <a:cubicBezTo>
                    <a:pt x="55" y="42"/>
                    <a:pt x="55" y="47"/>
                    <a:pt x="55" y="53"/>
                  </a:cubicBezTo>
                  <a:cubicBezTo>
                    <a:pt x="56" y="59"/>
                    <a:pt x="56" y="64"/>
                    <a:pt x="55" y="69"/>
                  </a:cubicBezTo>
                  <a:cubicBezTo>
                    <a:pt x="55" y="69"/>
                    <a:pt x="54" y="69"/>
                    <a:pt x="54" y="68"/>
                  </a:cubicBezTo>
                  <a:cubicBezTo>
                    <a:pt x="54" y="67"/>
                    <a:pt x="54" y="67"/>
                    <a:pt x="53" y="66"/>
                  </a:cubicBezTo>
                  <a:cubicBezTo>
                    <a:pt x="52" y="66"/>
                    <a:pt x="52" y="67"/>
                    <a:pt x="52" y="68"/>
                  </a:cubicBezTo>
                  <a:cubicBezTo>
                    <a:pt x="52" y="68"/>
                    <a:pt x="52" y="68"/>
                    <a:pt x="53" y="68"/>
                  </a:cubicBezTo>
                  <a:cubicBezTo>
                    <a:pt x="53" y="68"/>
                    <a:pt x="53" y="68"/>
                    <a:pt x="53" y="68"/>
                  </a:cubicBezTo>
                  <a:cubicBezTo>
                    <a:pt x="53" y="69"/>
                    <a:pt x="53" y="69"/>
                    <a:pt x="53" y="69"/>
                  </a:cubicBezTo>
                  <a:cubicBezTo>
                    <a:pt x="53" y="70"/>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5"/>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3"/>
                    <a:pt x="53" y="93"/>
                    <a:pt x="53" y="93"/>
                  </a:cubicBezTo>
                  <a:cubicBezTo>
                    <a:pt x="54" y="93"/>
                    <a:pt x="54" y="93"/>
                    <a:pt x="54" y="93"/>
                  </a:cubicBezTo>
                  <a:cubicBezTo>
                    <a:pt x="54" y="94"/>
                    <a:pt x="54" y="94"/>
                    <a:pt x="53" y="94"/>
                  </a:cubicBezTo>
                  <a:cubicBezTo>
                    <a:pt x="53" y="94"/>
                    <a:pt x="53" y="95"/>
                    <a:pt x="52" y="95"/>
                  </a:cubicBezTo>
                  <a:cubicBezTo>
                    <a:pt x="52" y="96"/>
                    <a:pt x="52" y="97"/>
                    <a:pt x="53" y="97"/>
                  </a:cubicBezTo>
                  <a:cubicBezTo>
                    <a:pt x="53" y="98"/>
                    <a:pt x="53" y="99"/>
                    <a:pt x="54" y="99"/>
                  </a:cubicBezTo>
                  <a:cubicBezTo>
                    <a:pt x="55" y="99"/>
                    <a:pt x="56" y="98"/>
                    <a:pt x="57" y="96"/>
                  </a:cubicBezTo>
                  <a:cubicBezTo>
                    <a:pt x="57" y="96"/>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9"/>
                    <a:pt x="58" y="88"/>
                    <a:pt x="58" y="88"/>
                  </a:cubicBezTo>
                  <a:cubicBezTo>
                    <a:pt x="57" y="88"/>
                    <a:pt x="57" y="87"/>
                    <a:pt x="57" y="86"/>
                  </a:cubicBezTo>
                  <a:cubicBezTo>
                    <a:pt x="57" y="85"/>
                    <a:pt x="57" y="84"/>
                    <a:pt x="58" y="84"/>
                  </a:cubicBezTo>
                  <a:cubicBezTo>
                    <a:pt x="59" y="84"/>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5"/>
                  </a:cubicBezTo>
                  <a:cubicBezTo>
                    <a:pt x="103" y="25"/>
                    <a:pt x="104" y="25"/>
                    <a:pt x="104" y="25"/>
                  </a:cubicBezTo>
                  <a:close/>
                  <a:moveTo>
                    <a:pt x="95" y="25"/>
                  </a:moveTo>
                  <a:cubicBezTo>
                    <a:pt x="95" y="25"/>
                    <a:pt x="96" y="25"/>
                    <a:pt x="97" y="25"/>
                  </a:cubicBezTo>
                  <a:cubicBezTo>
                    <a:pt x="97" y="25"/>
                    <a:pt x="98" y="25"/>
                    <a:pt x="98" y="25"/>
                  </a:cubicBezTo>
                  <a:cubicBezTo>
                    <a:pt x="98" y="25"/>
                    <a:pt x="98" y="25"/>
                    <a:pt x="98" y="24"/>
                  </a:cubicBezTo>
                  <a:cubicBezTo>
                    <a:pt x="98" y="24"/>
                    <a:pt x="97" y="24"/>
                    <a:pt x="97" y="23"/>
                  </a:cubicBezTo>
                  <a:cubicBezTo>
                    <a:pt x="97" y="23"/>
                    <a:pt x="96" y="23"/>
                    <a:pt x="95" y="23"/>
                  </a:cubicBezTo>
                  <a:cubicBezTo>
                    <a:pt x="95" y="23"/>
                    <a:pt x="95" y="24"/>
                    <a:pt x="95" y="25"/>
                  </a:cubicBezTo>
                  <a:close/>
                  <a:moveTo>
                    <a:pt x="103" y="24"/>
                  </a:moveTo>
                  <a:cubicBezTo>
                    <a:pt x="102" y="23"/>
                    <a:pt x="102" y="23"/>
                    <a:pt x="102" y="22"/>
                  </a:cubicBezTo>
                  <a:cubicBezTo>
                    <a:pt x="102" y="22"/>
                    <a:pt x="102" y="21"/>
                    <a:pt x="101" y="21"/>
                  </a:cubicBezTo>
                  <a:cubicBezTo>
                    <a:pt x="101" y="21"/>
                    <a:pt x="101" y="21"/>
                    <a:pt x="100" y="22"/>
                  </a:cubicBezTo>
                  <a:cubicBezTo>
                    <a:pt x="100" y="22"/>
                    <a:pt x="101" y="22"/>
                    <a:pt x="101" y="23"/>
                  </a:cubicBezTo>
                  <a:cubicBezTo>
                    <a:pt x="101" y="23"/>
                    <a:pt x="101" y="23"/>
                    <a:pt x="101" y="24"/>
                  </a:cubicBezTo>
                  <a:cubicBezTo>
                    <a:pt x="102" y="24"/>
                    <a:pt x="102" y="24"/>
                    <a:pt x="103" y="24"/>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1" y="20"/>
                    <a:pt x="90" y="20"/>
                    <a:pt x="89" y="20"/>
                  </a:cubicBezTo>
                  <a:cubicBezTo>
                    <a:pt x="88" y="20"/>
                    <a:pt x="88" y="21"/>
                    <a:pt x="88" y="21"/>
                  </a:cubicBezTo>
                  <a:cubicBezTo>
                    <a:pt x="88" y="21"/>
                    <a:pt x="89" y="22"/>
                    <a:pt x="89" y="22"/>
                  </a:cubicBezTo>
                  <a:cubicBezTo>
                    <a:pt x="90" y="22"/>
                    <a:pt x="90" y="22"/>
                    <a:pt x="90" y="21"/>
                  </a:cubicBezTo>
                  <a:close/>
                  <a:moveTo>
                    <a:pt x="93" y="19"/>
                  </a:moveTo>
                  <a:cubicBezTo>
                    <a:pt x="93" y="19"/>
                    <a:pt x="93" y="19"/>
                    <a:pt x="93" y="19"/>
                  </a:cubicBezTo>
                  <a:cubicBezTo>
                    <a:pt x="93" y="19"/>
                    <a:pt x="92" y="18"/>
                    <a:pt x="92" y="18"/>
                  </a:cubicBezTo>
                  <a:cubicBezTo>
                    <a:pt x="92" y="18"/>
                    <a:pt x="92" y="18"/>
                    <a:pt x="92" y="18"/>
                  </a:cubicBezTo>
                  <a:cubicBezTo>
                    <a:pt x="91" y="18"/>
                    <a:pt x="91" y="18"/>
                    <a:pt x="91" y="18"/>
                  </a:cubicBezTo>
                  <a:cubicBezTo>
                    <a:pt x="91" y="18"/>
                    <a:pt x="91" y="18"/>
                    <a:pt x="91" y="19"/>
                  </a:cubicBezTo>
                  <a:cubicBezTo>
                    <a:pt x="92" y="19"/>
                    <a:pt x="92" y="19"/>
                    <a:pt x="92" y="19"/>
                  </a:cubicBezTo>
                  <a:cubicBezTo>
                    <a:pt x="92" y="20"/>
                    <a:pt x="92" y="20"/>
                    <a:pt x="92" y="21"/>
                  </a:cubicBezTo>
                  <a:cubicBezTo>
                    <a:pt x="92" y="21"/>
                    <a:pt x="93" y="21"/>
                    <a:pt x="93" y="21"/>
                  </a:cubicBezTo>
                  <a:cubicBezTo>
                    <a:pt x="94" y="21"/>
                    <a:pt x="95" y="21"/>
                    <a:pt x="95" y="22"/>
                  </a:cubicBezTo>
                  <a:cubicBezTo>
                    <a:pt x="95" y="22"/>
                    <a:pt x="95" y="22"/>
                    <a:pt x="96" y="22"/>
                  </a:cubicBezTo>
                  <a:cubicBezTo>
                    <a:pt x="96" y="21"/>
                    <a:pt x="96" y="21"/>
                    <a:pt x="95" y="21"/>
                  </a:cubicBezTo>
                  <a:cubicBezTo>
                    <a:pt x="95" y="20"/>
                    <a:pt x="95" y="20"/>
                    <a:pt x="95" y="20"/>
                  </a:cubicBezTo>
                  <a:cubicBezTo>
                    <a:pt x="94" y="19"/>
                    <a:pt x="94" y="19"/>
                    <a:pt x="93" y="19"/>
                  </a:cubicBezTo>
                  <a:close/>
                  <a:moveTo>
                    <a:pt x="43" y="3"/>
                  </a:moveTo>
                  <a:cubicBezTo>
                    <a:pt x="44"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2"/>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4"/>
                    <a:pt x="48" y="84"/>
                  </a:cubicBezTo>
                  <a:cubicBezTo>
                    <a:pt x="48" y="84"/>
                    <a:pt x="47" y="84"/>
                    <a:pt x="47" y="85"/>
                  </a:cubicBezTo>
                  <a:cubicBezTo>
                    <a:pt x="47" y="85"/>
                    <a:pt x="47" y="86"/>
                    <a:pt x="47" y="86"/>
                  </a:cubicBezTo>
                  <a:cubicBezTo>
                    <a:pt x="46" y="85"/>
                    <a:pt x="46" y="85"/>
                    <a:pt x="46" y="85"/>
                  </a:cubicBezTo>
                  <a:cubicBezTo>
                    <a:pt x="45" y="84"/>
                    <a:pt x="45" y="84"/>
                    <a:pt x="45" y="83"/>
                  </a:cubicBezTo>
                  <a:cubicBezTo>
                    <a:pt x="44" y="83"/>
                    <a:pt x="44" y="83"/>
                    <a:pt x="43" y="82"/>
                  </a:cubicBezTo>
                  <a:cubicBezTo>
                    <a:pt x="43" y="82"/>
                    <a:pt x="43" y="82"/>
                    <a:pt x="42" y="82"/>
                  </a:cubicBezTo>
                  <a:cubicBezTo>
                    <a:pt x="42" y="82"/>
                    <a:pt x="41" y="82"/>
                    <a:pt x="41" y="82"/>
                  </a:cubicBezTo>
                  <a:cubicBezTo>
                    <a:pt x="40" y="83"/>
                    <a:pt x="40" y="83"/>
                    <a:pt x="40" y="83"/>
                  </a:cubicBezTo>
                  <a:cubicBezTo>
                    <a:pt x="40" y="83"/>
                    <a:pt x="39" y="84"/>
                    <a:pt x="39" y="84"/>
                  </a:cubicBezTo>
                  <a:cubicBezTo>
                    <a:pt x="39" y="85"/>
                    <a:pt x="39" y="86"/>
                    <a:pt x="39" y="86"/>
                  </a:cubicBezTo>
                  <a:cubicBezTo>
                    <a:pt x="39" y="87"/>
                    <a:pt x="39" y="88"/>
                    <a:pt x="39" y="88"/>
                  </a:cubicBezTo>
                  <a:cubicBezTo>
                    <a:pt x="39" y="89"/>
                    <a:pt x="39" y="90"/>
                    <a:pt x="40" y="90"/>
                  </a:cubicBezTo>
                  <a:cubicBezTo>
                    <a:pt x="40" y="91"/>
                    <a:pt x="40" y="91"/>
                    <a:pt x="41" y="92"/>
                  </a:cubicBezTo>
                  <a:cubicBezTo>
                    <a:pt x="41" y="92"/>
                    <a:pt x="42" y="93"/>
                    <a:pt x="43" y="93"/>
                  </a:cubicBezTo>
                  <a:cubicBezTo>
                    <a:pt x="43" y="93"/>
                    <a:pt x="43" y="92"/>
                    <a:pt x="43" y="92"/>
                  </a:cubicBezTo>
                  <a:cubicBezTo>
                    <a:pt x="43" y="91"/>
                    <a:pt x="44" y="91"/>
                    <a:pt x="44" y="90"/>
                  </a:cubicBezTo>
                  <a:cubicBezTo>
                    <a:pt x="43" y="90"/>
                    <a:pt x="43" y="90"/>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4" y="89"/>
                    <a:pt x="44" y="90"/>
                  </a:cubicBezTo>
                  <a:cubicBezTo>
                    <a:pt x="44" y="90"/>
                    <a:pt x="44" y="90"/>
                    <a:pt x="45"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9" y="0"/>
                  </a:cubicBezTo>
                  <a:cubicBezTo>
                    <a:pt x="10" y="0"/>
                    <a:pt x="11" y="0"/>
                    <a:pt x="13" y="0"/>
                  </a:cubicBezTo>
                  <a:cubicBezTo>
                    <a:pt x="14" y="0"/>
                    <a:pt x="14" y="0"/>
                    <a:pt x="15" y="0"/>
                  </a:cubicBezTo>
                  <a:cubicBezTo>
                    <a:pt x="16" y="0"/>
                    <a:pt x="16" y="1"/>
                    <a:pt x="16" y="1"/>
                  </a:cubicBezTo>
                  <a:cubicBezTo>
                    <a:pt x="16" y="1"/>
                    <a:pt x="16" y="1"/>
                    <a:pt x="16" y="1"/>
                  </a:cubicBezTo>
                  <a:cubicBezTo>
                    <a:pt x="17" y="1"/>
                    <a:pt x="17" y="1"/>
                    <a:pt x="17" y="1"/>
                  </a:cubicBezTo>
                  <a:cubicBezTo>
                    <a:pt x="17" y="1"/>
                    <a:pt x="18" y="0"/>
                    <a:pt x="18" y="0"/>
                  </a:cubicBezTo>
                  <a:cubicBezTo>
                    <a:pt x="19" y="0"/>
                    <a:pt x="19" y="0"/>
                    <a:pt x="20" y="0"/>
                  </a:cubicBezTo>
                  <a:cubicBezTo>
                    <a:pt x="21" y="1"/>
                    <a:pt x="22" y="1"/>
                    <a:pt x="22" y="1"/>
                  </a:cubicBezTo>
                  <a:cubicBezTo>
                    <a:pt x="23" y="1"/>
                    <a:pt x="23" y="1"/>
                    <a:pt x="23" y="1"/>
                  </a:cubicBezTo>
                  <a:cubicBezTo>
                    <a:pt x="23" y="1"/>
                    <a:pt x="24" y="1"/>
                    <a:pt x="24" y="1"/>
                  </a:cubicBezTo>
                  <a:cubicBezTo>
                    <a:pt x="24" y="0"/>
                    <a:pt x="25" y="0"/>
                    <a:pt x="25" y="1"/>
                  </a:cubicBezTo>
                  <a:cubicBezTo>
                    <a:pt x="26" y="1"/>
                    <a:pt x="26" y="1"/>
                    <a:pt x="26" y="1"/>
                  </a:cubicBezTo>
                  <a:cubicBezTo>
                    <a:pt x="27" y="0"/>
                    <a:pt x="27" y="0"/>
                    <a:pt x="28" y="0"/>
                  </a:cubicBezTo>
                  <a:cubicBezTo>
                    <a:pt x="28" y="0"/>
                    <a:pt x="29" y="0"/>
                    <a:pt x="29" y="0"/>
                  </a:cubicBezTo>
                  <a:cubicBezTo>
                    <a:pt x="30" y="0"/>
                    <a:pt x="30" y="1"/>
                    <a:pt x="30" y="1"/>
                  </a:cubicBezTo>
                  <a:cubicBezTo>
                    <a:pt x="30" y="2"/>
                    <a:pt x="30" y="2"/>
                    <a:pt x="30" y="2"/>
                  </a:cubicBezTo>
                  <a:cubicBezTo>
                    <a:pt x="30" y="3"/>
                    <a:pt x="30" y="3"/>
                    <a:pt x="30" y="4"/>
                  </a:cubicBezTo>
                  <a:cubicBezTo>
                    <a:pt x="30" y="4"/>
                    <a:pt x="31" y="4"/>
                    <a:pt x="31" y="4"/>
                  </a:cubicBezTo>
                  <a:cubicBezTo>
                    <a:pt x="32" y="4"/>
                    <a:pt x="32" y="4"/>
                    <a:pt x="33" y="4"/>
                  </a:cubicBezTo>
                  <a:cubicBezTo>
                    <a:pt x="34" y="4"/>
                    <a:pt x="34" y="4"/>
                    <a:pt x="34" y="4"/>
                  </a:cubicBezTo>
                  <a:cubicBezTo>
                    <a:pt x="34" y="3"/>
                    <a:pt x="34" y="3"/>
                    <a:pt x="34" y="3"/>
                  </a:cubicBezTo>
                  <a:cubicBezTo>
                    <a:pt x="33" y="2"/>
                    <a:pt x="33" y="2"/>
                    <a:pt x="33" y="2"/>
                  </a:cubicBezTo>
                  <a:cubicBezTo>
                    <a:pt x="33" y="1"/>
                    <a:pt x="34" y="1"/>
                    <a:pt x="34" y="1"/>
                  </a:cubicBezTo>
                  <a:cubicBezTo>
                    <a:pt x="35" y="1"/>
                    <a:pt x="36" y="1"/>
                    <a:pt x="37" y="1"/>
                  </a:cubicBezTo>
                  <a:cubicBezTo>
                    <a:pt x="37" y="1"/>
                    <a:pt x="36" y="2"/>
                    <a:pt x="36" y="2"/>
                  </a:cubicBezTo>
                  <a:cubicBezTo>
                    <a:pt x="35" y="3"/>
                    <a:pt x="35" y="3"/>
                    <a:pt x="36" y="3"/>
                  </a:cubicBezTo>
                  <a:cubicBezTo>
                    <a:pt x="36" y="4"/>
                    <a:pt x="37" y="4"/>
                    <a:pt x="37" y="4"/>
                  </a:cubicBezTo>
                  <a:cubicBezTo>
                    <a:pt x="38" y="3"/>
                    <a:pt x="38" y="3"/>
                    <a:pt x="38" y="2"/>
                  </a:cubicBezTo>
                  <a:cubicBezTo>
                    <a:pt x="38" y="2"/>
                    <a:pt x="38" y="2"/>
                    <a:pt x="38" y="1"/>
                  </a:cubicBezTo>
                  <a:cubicBezTo>
                    <a:pt x="38" y="1"/>
                    <a:pt x="37" y="1"/>
                    <a:pt x="37" y="1"/>
                  </a:cubicBezTo>
                  <a:cubicBezTo>
                    <a:pt x="37" y="0"/>
                    <a:pt x="38" y="0"/>
                    <a:pt x="38" y="1"/>
                  </a:cubicBezTo>
                  <a:cubicBezTo>
                    <a:pt x="38" y="1"/>
                    <a:pt x="39" y="1"/>
                    <a:pt x="39" y="1"/>
                  </a:cubicBezTo>
                  <a:cubicBezTo>
                    <a:pt x="39" y="1"/>
                    <a:pt x="39" y="0"/>
                    <a:pt x="40" y="0"/>
                  </a:cubicBezTo>
                  <a:cubicBezTo>
                    <a:pt x="40" y="0"/>
                    <a:pt x="40" y="0"/>
                    <a:pt x="41" y="0"/>
                  </a:cubicBezTo>
                  <a:cubicBezTo>
                    <a:pt x="41" y="0"/>
                    <a:pt x="41" y="1"/>
                    <a:pt x="41" y="1"/>
                  </a:cubicBezTo>
                  <a:cubicBezTo>
                    <a:pt x="41" y="2"/>
                    <a:pt x="41" y="2"/>
                    <a:pt x="42"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2"/>
                  </a:cubicBezTo>
                  <a:cubicBezTo>
                    <a:pt x="49" y="2"/>
                    <a:pt x="49" y="3"/>
                    <a:pt x="49" y="3"/>
                  </a:cubicBezTo>
                  <a:cubicBezTo>
                    <a:pt x="50" y="3"/>
                    <a:pt x="51" y="3"/>
                    <a:pt x="51" y="3"/>
                  </a:cubicBezTo>
                  <a:cubicBezTo>
                    <a:pt x="52" y="2"/>
                    <a:pt x="53" y="2"/>
                    <a:pt x="53" y="2"/>
                  </a:cubicBezTo>
                  <a:cubicBezTo>
                    <a:pt x="54" y="1"/>
                    <a:pt x="54" y="1"/>
                    <a:pt x="53" y="1"/>
                  </a:cubicBezTo>
                  <a:cubicBezTo>
                    <a:pt x="53" y="0"/>
                    <a:pt x="53" y="0"/>
                    <a:pt x="53" y="0"/>
                  </a:cubicBezTo>
                  <a:cubicBezTo>
                    <a:pt x="59" y="0"/>
                    <a:pt x="66" y="0"/>
                    <a:pt x="71" y="1"/>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4" y="55"/>
                    <a:pt x="124" y="58"/>
                  </a:cubicBezTo>
                  <a:cubicBezTo>
                    <a:pt x="124" y="64"/>
                    <a:pt x="123" y="69"/>
                    <a:pt x="123" y="74"/>
                  </a:cubicBezTo>
                  <a:cubicBezTo>
                    <a:pt x="122" y="79"/>
                    <a:pt x="121" y="84"/>
                    <a:pt x="120" y="88"/>
                  </a:cubicBezTo>
                  <a:cubicBezTo>
                    <a:pt x="118" y="92"/>
                    <a:pt x="116" y="94"/>
                    <a:pt x="113" y="96"/>
                  </a:cubicBezTo>
                  <a:cubicBezTo>
                    <a:pt x="109" y="98"/>
                    <a:pt x="105" y="100"/>
                    <a:pt x="101" y="101"/>
                  </a:cubicBezTo>
                  <a:cubicBezTo>
                    <a:pt x="100" y="101"/>
                    <a:pt x="98" y="101"/>
                    <a:pt x="97" y="101"/>
                  </a:cubicBezTo>
                  <a:cubicBezTo>
                    <a:pt x="96" y="102"/>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5" y="112"/>
                    <a:pt x="116" y="113"/>
                  </a:cubicBezTo>
                  <a:cubicBezTo>
                    <a:pt x="116" y="114"/>
                    <a:pt x="117" y="116"/>
                    <a:pt x="118" y="117"/>
                  </a:cubicBezTo>
                  <a:cubicBezTo>
                    <a:pt x="120" y="119"/>
                    <a:pt x="121" y="121"/>
                    <a:pt x="121" y="123"/>
                  </a:cubicBezTo>
                  <a:cubicBezTo>
                    <a:pt x="122" y="125"/>
                    <a:pt x="123" y="127"/>
                    <a:pt x="123" y="129"/>
                  </a:cubicBezTo>
                  <a:cubicBezTo>
                    <a:pt x="123" y="131"/>
                    <a:pt x="123" y="132"/>
                    <a:pt x="123" y="133"/>
                  </a:cubicBezTo>
                  <a:cubicBezTo>
                    <a:pt x="123" y="134"/>
                    <a:pt x="123" y="135"/>
                    <a:pt x="123" y="136"/>
                  </a:cubicBezTo>
                  <a:cubicBezTo>
                    <a:pt x="124" y="138"/>
                    <a:pt x="124" y="139"/>
                    <a:pt x="124" y="141"/>
                  </a:cubicBezTo>
                  <a:cubicBezTo>
                    <a:pt x="124" y="143"/>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2"/>
                  </a:cubicBezTo>
                  <a:cubicBezTo>
                    <a:pt x="72" y="129"/>
                    <a:pt x="72" y="127"/>
                    <a:pt x="71" y="125"/>
                  </a:cubicBezTo>
                  <a:cubicBezTo>
                    <a:pt x="71" y="122"/>
                    <a:pt x="70" y="121"/>
                    <a:pt x="68" y="120"/>
                  </a:cubicBezTo>
                  <a:cubicBezTo>
                    <a:pt x="67" y="118"/>
                    <a:pt x="65" y="118"/>
                    <a:pt x="63" y="117"/>
                  </a:cubicBezTo>
                  <a:cubicBezTo>
                    <a:pt x="61" y="117"/>
                    <a:pt x="58" y="117"/>
                    <a:pt x="56" y="117"/>
                  </a:cubicBezTo>
                  <a:cubicBezTo>
                    <a:pt x="55" y="133"/>
                    <a:pt x="55" y="148"/>
                    <a:pt x="56" y="165"/>
                  </a:cubicBezTo>
                  <a:cubicBezTo>
                    <a:pt x="56" y="181"/>
                    <a:pt x="56" y="197"/>
                    <a:pt x="55" y="213"/>
                  </a:cubicBezTo>
                  <a:cubicBezTo>
                    <a:pt x="55" y="213"/>
                    <a:pt x="54" y="213"/>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3"/>
                    <a:pt x="38" y="213"/>
                    <a:pt x="38" y="212"/>
                  </a:cubicBezTo>
                  <a:cubicBezTo>
                    <a:pt x="37" y="212"/>
                    <a:pt x="37" y="212"/>
                    <a:pt x="36" y="212"/>
                  </a:cubicBezTo>
                  <a:cubicBezTo>
                    <a:pt x="36" y="211"/>
                    <a:pt x="35" y="211"/>
                    <a:pt x="35" y="210"/>
                  </a:cubicBezTo>
                  <a:cubicBezTo>
                    <a:pt x="35" y="210"/>
                    <a:pt x="35" y="210"/>
                    <a:pt x="36" y="210"/>
                  </a:cubicBezTo>
                  <a:cubicBezTo>
                    <a:pt x="36" y="210"/>
                    <a:pt x="36" y="210"/>
                    <a:pt x="37" y="210"/>
                  </a:cubicBezTo>
                  <a:cubicBezTo>
                    <a:pt x="37" y="210"/>
                    <a:pt x="37" y="210"/>
                    <a:pt x="38" y="210"/>
                  </a:cubicBezTo>
                  <a:cubicBezTo>
                    <a:pt x="38" y="210"/>
                    <a:pt x="38" y="210"/>
                    <a:pt x="38" y="210"/>
                  </a:cubicBezTo>
                  <a:lnTo>
                    <a:pt x="39" y="210"/>
                  </a:lnTo>
                  <a:cubicBezTo>
                    <a:pt x="39" y="210"/>
                    <a:pt x="39" y="210"/>
                    <a:pt x="39" y="210"/>
                  </a:cubicBezTo>
                  <a:cubicBezTo>
                    <a:pt x="39" y="210"/>
                    <a:pt x="39" y="209"/>
                    <a:pt x="38" y="209"/>
                  </a:cubicBezTo>
                  <a:cubicBezTo>
                    <a:pt x="38" y="209"/>
                    <a:pt x="38" y="209"/>
                    <a:pt x="38" y="209"/>
                  </a:cubicBezTo>
                  <a:cubicBezTo>
                    <a:pt x="37" y="208"/>
                    <a:pt x="37" y="208"/>
                    <a:pt x="37" y="207"/>
                  </a:cubicBezTo>
                  <a:cubicBezTo>
                    <a:pt x="37" y="207"/>
                    <a:pt x="36" y="206"/>
                    <a:pt x="36" y="206"/>
                  </a:cubicBezTo>
                  <a:cubicBezTo>
                    <a:pt x="36" y="207"/>
                    <a:pt x="36" y="207"/>
                    <a:pt x="36" y="207"/>
                  </a:cubicBezTo>
                  <a:cubicBezTo>
                    <a:pt x="36" y="207"/>
                    <a:pt x="36" y="208"/>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1"/>
                    <a:pt x="31" y="211"/>
                  </a:cubicBezTo>
                  <a:cubicBezTo>
                    <a:pt x="31" y="212"/>
                    <a:pt x="32" y="212"/>
                    <a:pt x="32" y="212"/>
                  </a:cubicBezTo>
                  <a:cubicBezTo>
                    <a:pt x="33" y="211"/>
                    <a:pt x="33" y="211"/>
                    <a:pt x="33" y="211"/>
                  </a:cubicBezTo>
                  <a:cubicBezTo>
                    <a:pt x="33" y="211"/>
                    <a:pt x="33" y="211"/>
                    <a:pt x="33" y="210"/>
                  </a:cubicBezTo>
                  <a:cubicBezTo>
                    <a:pt x="33" y="211"/>
                    <a:pt x="34" y="211"/>
                    <a:pt x="33" y="212"/>
                  </a:cubicBezTo>
                  <a:cubicBezTo>
                    <a:pt x="33" y="212"/>
                    <a:pt x="33" y="212"/>
                    <a:pt x="33" y="212"/>
                  </a:cubicBezTo>
                  <a:cubicBezTo>
                    <a:pt x="32" y="213"/>
                    <a:pt x="31" y="213"/>
                    <a:pt x="30" y="213"/>
                  </a:cubicBezTo>
                  <a:cubicBezTo>
                    <a:pt x="29" y="213"/>
                    <a:pt x="27" y="213"/>
                    <a:pt x="27" y="212"/>
                  </a:cubicBezTo>
                  <a:cubicBezTo>
                    <a:pt x="26" y="212"/>
                    <a:pt x="26" y="212"/>
                    <a:pt x="27" y="212"/>
                  </a:cubicBezTo>
                  <a:cubicBezTo>
                    <a:pt x="27" y="211"/>
                    <a:pt x="27" y="211"/>
                    <a:pt x="27" y="211"/>
                  </a:cubicBezTo>
                  <a:cubicBezTo>
                    <a:pt x="27" y="211"/>
                    <a:pt x="27" y="210"/>
                    <a:pt x="26" y="210"/>
                  </a:cubicBezTo>
                  <a:cubicBezTo>
                    <a:pt x="26" y="209"/>
                    <a:pt x="26" y="209"/>
                    <a:pt x="25" y="209"/>
                  </a:cubicBezTo>
                  <a:cubicBezTo>
                    <a:pt x="25" y="208"/>
                    <a:pt x="25" y="208"/>
                    <a:pt x="25" y="207"/>
                  </a:cubicBezTo>
                  <a:cubicBezTo>
                    <a:pt x="25" y="207"/>
                    <a:pt x="25" y="207"/>
                    <a:pt x="25" y="207"/>
                  </a:cubicBezTo>
                  <a:cubicBezTo>
                    <a:pt x="24" y="207"/>
                    <a:pt x="24" y="207"/>
                    <a:pt x="24" y="207"/>
                  </a:cubicBezTo>
                  <a:cubicBezTo>
                    <a:pt x="24" y="208"/>
                    <a:pt x="24" y="208"/>
                    <a:pt x="23" y="208"/>
                  </a:cubicBezTo>
                  <a:cubicBezTo>
                    <a:pt x="23" y="208"/>
                    <a:pt x="22" y="208"/>
                    <a:pt x="22" y="208"/>
                  </a:cubicBezTo>
                  <a:cubicBezTo>
                    <a:pt x="21" y="208"/>
                    <a:pt x="21" y="209"/>
                    <a:pt x="20" y="210"/>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1"/>
                    <a:pt x="18" y="211"/>
                    <a:pt x="18" y="211"/>
                  </a:cubicBezTo>
                  <a:cubicBezTo>
                    <a:pt x="19" y="211"/>
                    <a:pt x="19" y="212"/>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1"/>
                    <a:pt x="10" y="211"/>
                    <a:pt x="10" y="211"/>
                  </a:cubicBezTo>
                  <a:cubicBezTo>
                    <a:pt x="10" y="211"/>
                    <a:pt x="9" y="211"/>
                    <a:pt x="9" y="211"/>
                  </a:cubicBezTo>
                  <a:cubicBezTo>
                    <a:pt x="9" y="211"/>
                    <a:pt x="9" y="211"/>
                    <a:pt x="8" y="211"/>
                  </a:cubicBezTo>
                  <a:cubicBezTo>
                    <a:pt x="8" y="211"/>
                    <a:pt x="9" y="211"/>
                    <a:pt x="9" y="212"/>
                  </a:cubicBezTo>
                  <a:cubicBezTo>
                    <a:pt x="10" y="212"/>
                    <a:pt x="10" y="212"/>
                    <a:pt x="9" y="212"/>
                  </a:cubicBezTo>
                  <a:cubicBezTo>
                    <a:pt x="8" y="212"/>
                    <a:pt x="7" y="213"/>
                    <a:pt x="6" y="213"/>
                  </a:cubicBezTo>
                  <a:cubicBezTo>
                    <a:pt x="4" y="213"/>
                    <a:pt x="3" y="213"/>
                    <a:pt x="2" y="212"/>
                  </a:cubicBezTo>
                  <a:cubicBezTo>
                    <a:pt x="2" y="212"/>
                    <a:pt x="2" y="212"/>
                    <a:pt x="1" y="212"/>
                  </a:cubicBezTo>
                  <a:cubicBezTo>
                    <a:pt x="1" y="213"/>
                    <a:pt x="1" y="213"/>
                    <a:pt x="1" y="213"/>
                  </a:cubicBezTo>
                  <a:cubicBezTo>
                    <a:pt x="0" y="200"/>
                    <a:pt x="0" y="188"/>
                    <a:pt x="1" y="175"/>
                  </a:cubicBezTo>
                  <a:cubicBezTo>
                    <a:pt x="1" y="174"/>
                    <a:pt x="1" y="174"/>
                    <a:pt x="1" y="174"/>
                  </a:cubicBezTo>
                  <a:cubicBezTo>
                    <a:pt x="2" y="175"/>
                    <a:pt x="2" y="174"/>
                    <a:pt x="2" y="174"/>
                  </a:cubicBezTo>
                  <a:cubicBezTo>
                    <a:pt x="2" y="174"/>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86">
              <a:extLst>
                <a:ext uri="{FF2B5EF4-FFF2-40B4-BE49-F238E27FC236}">
                  <a16:creationId xmlns:a16="http://schemas.microsoft.com/office/drawing/2014/main" id="{6F943422-3824-4EEC-9D8A-8D8872880532}"/>
                </a:ext>
              </a:extLst>
            </p:cNvPr>
            <p:cNvSpPr>
              <a:spLocks noEditPoints="1"/>
            </p:cNvSpPr>
            <p:nvPr/>
          </p:nvSpPr>
          <p:spPr bwMode="auto">
            <a:xfrm>
              <a:off x="5254208" y="1613769"/>
              <a:ext cx="76186" cy="177767"/>
            </a:xfrm>
            <a:custGeom>
              <a:avLst/>
              <a:gdLst>
                <a:gd name="T0" fmla="*/ 17 w 96"/>
                <a:gd name="T1" fmla="*/ 209 h 213"/>
                <a:gd name="T2" fmla="*/ 21 w 96"/>
                <a:gd name="T3" fmla="*/ 210 h 213"/>
                <a:gd name="T4" fmla="*/ 96 w 96"/>
                <a:gd name="T5" fmla="*/ 210 h 213"/>
                <a:gd name="T6" fmla="*/ 23 w 96"/>
                <a:gd name="T7" fmla="*/ 212 h 213"/>
                <a:gd name="T8" fmla="*/ 69 w 96"/>
                <a:gd name="T9" fmla="*/ 210 h 213"/>
                <a:gd name="T10" fmla="*/ 43 w 96"/>
                <a:gd name="T11" fmla="*/ 208 h 213"/>
                <a:gd name="T12" fmla="*/ 30 w 96"/>
                <a:gd name="T13" fmla="*/ 207 h 213"/>
                <a:gd name="T14" fmla="*/ 90 w 96"/>
                <a:gd name="T15" fmla="*/ 206 h 213"/>
                <a:gd name="T16" fmla="*/ 53 w 96"/>
                <a:gd name="T17" fmla="*/ 207 h 213"/>
                <a:gd name="T18" fmla="*/ 71 w 96"/>
                <a:gd name="T19" fmla="*/ 205 h 213"/>
                <a:gd name="T20" fmla="*/ 63 w 96"/>
                <a:gd name="T21" fmla="*/ 205 h 213"/>
                <a:gd name="T22" fmla="*/ 84 w 96"/>
                <a:gd name="T23" fmla="*/ 206 h 213"/>
                <a:gd name="T24" fmla="*/ 80 w 96"/>
                <a:gd name="T25" fmla="*/ 205 h 213"/>
                <a:gd name="T26" fmla="*/ 90 w 96"/>
                <a:gd name="T27" fmla="*/ 202 h 213"/>
                <a:gd name="T28" fmla="*/ 32 w 96"/>
                <a:gd name="T29" fmla="*/ 200 h 213"/>
                <a:gd name="T30" fmla="*/ 53 w 96"/>
                <a:gd name="T31" fmla="*/ 200 h 213"/>
                <a:gd name="T32" fmla="*/ 45 w 96"/>
                <a:gd name="T33" fmla="*/ 201 h 213"/>
                <a:gd name="T34" fmla="*/ 67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3 w 96"/>
                <a:gd name="T49" fmla="*/ 195 h 213"/>
                <a:gd name="T50" fmla="*/ 25 w 96"/>
                <a:gd name="T51" fmla="*/ 192 h 213"/>
                <a:gd name="T52" fmla="*/ 11 w 96"/>
                <a:gd name="T53" fmla="*/ 191 h 213"/>
                <a:gd name="T54" fmla="*/ 51 w 96"/>
                <a:gd name="T55" fmla="*/ 190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4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3 h 213"/>
                <a:gd name="T86" fmla="*/ 15 w 96"/>
                <a:gd name="T87" fmla="*/ 8 h 213"/>
                <a:gd name="T88" fmla="*/ 8 w 96"/>
                <a:gd name="T89" fmla="*/ 5 h 213"/>
                <a:gd name="T90" fmla="*/ 4 w 96"/>
                <a:gd name="T91" fmla="*/ 5 h 213"/>
                <a:gd name="T92" fmla="*/ 65 w 96"/>
                <a:gd name="T93" fmla="*/ 1 h 213"/>
                <a:gd name="T94" fmla="*/ 14 w 96"/>
                <a:gd name="T95" fmla="*/ 204 h 213"/>
                <a:gd name="T96" fmla="*/ 7 w 96"/>
                <a:gd name="T97" fmla="*/ 199 h 213"/>
                <a:gd name="T98" fmla="*/ 3 w 96"/>
                <a:gd name="T99" fmla="*/ 205 h 213"/>
                <a:gd name="T100" fmla="*/ 6 w 96"/>
                <a:gd name="T101" fmla="*/ 0 h 213"/>
                <a:gd name="T102" fmla="*/ 16 w 96"/>
                <a:gd name="T103" fmla="*/ 1 h 213"/>
                <a:gd name="T104" fmla="*/ 68 w 96"/>
                <a:gd name="T105" fmla="*/ 0 h 213"/>
                <a:gd name="T106" fmla="*/ 55 w 96"/>
                <a:gd name="T107" fmla="*/ 69 h 213"/>
                <a:gd name="T108" fmla="*/ 96 w 96"/>
                <a:gd name="T109" fmla="*/ 205 h 213"/>
                <a:gd name="T110" fmla="*/ 80 w 96"/>
                <a:gd name="T111" fmla="*/ 208 h 213"/>
                <a:gd name="T112" fmla="*/ 67 w 96"/>
                <a:gd name="T113" fmla="*/ 213 h 213"/>
                <a:gd name="T114" fmla="*/ 61 w 96"/>
                <a:gd name="T115" fmla="*/ 208 h 213"/>
                <a:gd name="T116" fmla="*/ 55 w 96"/>
                <a:gd name="T117" fmla="*/ 209 h 213"/>
                <a:gd name="T118" fmla="*/ 38 w 96"/>
                <a:gd name="T119" fmla="*/ 211 h 213"/>
                <a:gd name="T120" fmla="*/ 26 w 96"/>
                <a:gd name="T121" fmla="*/ 211 h 213"/>
                <a:gd name="T122" fmla="*/ 14 w 96"/>
                <a:gd name="T123"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6"/>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8"/>
                    <a:pt x="4" y="208"/>
                    <a:pt x="4" y="209"/>
                  </a:cubicBezTo>
                  <a:cubicBezTo>
                    <a:pt x="3" y="209"/>
                    <a:pt x="3" y="208"/>
                    <a:pt x="3" y="207"/>
                  </a:cubicBezTo>
                  <a:close/>
                  <a:moveTo>
                    <a:pt x="14" y="209"/>
                  </a:moveTo>
                  <a:cubicBezTo>
                    <a:pt x="15" y="209"/>
                    <a:pt x="16" y="209"/>
                    <a:pt x="17" y="209"/>
                  </a:cubicBezTo>
                  <a:cubicBezTo>
                    <a:pt x="18" y="209"/>
                    <a:pt x="19" y="209"/>
                    <a:pt x="20" y="210"/>
                  </a:cubicBezTo>
                  <a:cubicBezTo>
                    <a:pt x="20" y="210"/>
                    <a:pt x="20" y="211"/>
                    <a:pt x="19" y="211"/>
                  </a:cubicBezTo>
                  <a:cubicBezTo>
                    <a:pt x="19" y="211"/>
                    <a:pt x="19" y="211"/>
                    <a:pt x="18" y="211"/>
                  </a:cubicBezTo>
                  <a:cubicBezTo>
                    <a:pt x="18" y="211"/>
                    <a:pt x="18" y="212"/>
                    <a:pt x="17" y="212"/>
                  </a:cubicBezTo>
                  <a:cubicBezTo>
                    <a:pt x="17" y="213"/>
                    <a:pt x="16" y="213"/>
                    <a:pt x="16" y="213"/>
                  </a:cubicBezTo>
                  <a:cubicBezTo>
                    <a:pt x="15" y="212"/>
                    <a:pt x="16" y="212"/>
                    <a:pt x="16" y="212"/>
                  </a:cubicBezTo>
                  <a:cubicBezTo>
                    <a:pt x="16" y="212"/>
                    <a:pt x="17" y="211"/>
                    <a:pt x="17" y="211"/>
                  </a:cubicBezTo>
                  <a:cubicBezTo>
                    <a:pt x="16" y="211"/>
                    <a:pt x="16" y="210"/>
                    <a:pt x="16" y="210"/>
                  </a:cubicBezTo>
                  <a:cubicBezTo>
                    <a:pt x="16" y="210"/>
                    <a:pt x="15" y="211"/>
                    <a:pt x="15" y="211"/>
                  </a:cubicBezTo>
                  <a:cubicBezTo>
                    <a:pt x="15" y="211"/>
                    <a:pt x="15" y="211"/>
                    <a:pt x="14" y="211"/>
                  </a:cubicBezTo>
                  <a:cubicBezTo>
                    <a:pt x="14" y="212"/>
                    <a:pt x="14" y="212"/>
                    <a:pt x="14" y="212"/>
                  </a:cubicBezTo>
                  <a:cubicBezTo>
                    <a:pt x="13" y="212"/>
                    <a:pt x="13" y="211"/>
                    <a:pt x="14" y="211"/>
                  </a:cubicBezTo>
                  <a:cubicBezTo>
                    <a:pt x="14" y="210"/>
                    <a:pt x="14" y="209"/>
                    <a:pt x="14" y="209"/>
                  </a:cubicBezTo>
                  <a:close/>
                  <a:moveTo>
                    <a:pt x="21" y="210"/>
                  </a:moveTo>
                  <a:cubicBezTo>
                    <a:pt x="21" y="210"/>
                    <a:pt x="21" y="210"/>
                    <a:pt x="21" y="210"/>
                  </a:cubicBezTo>
                  <a:cubicBezTo>
                    <a:pt x="22" y="210"/>
                    <a:pt x="22" y="210"/>
                    <a:pt x="22" y="210"/>
                  </a:cubicBezTo>
                  <a:cubicBezTo>
                    <a:pt x="22" y="210"/>
                    <a:pt x="22" y="210"/>
                    <a:pt x="22" y="211"/>
                  </a:cubicBezTo>
                  <a:cubicBezTo>
                    <a:pt x="22" y="211"/>
                    <a:pt x="21" y="211"/>
                    <a:pt x="21" y="210"/>
                  </a:cubicBezTo>
                  <a:close/>
                  <a:moveTo>
                    <a:pt x="95" y="210"/>
                  </a:moveTo>
                  <a:cubicBezTo>
                    <a:pt x="95" y="210"/>
                    <a:pt x="94" y="211"/>
                    <a:pt x="94" y="211"/>
                  </a:cubicBezTo>
                  <a:cubicBezTo>
                    <a:pt x="94" y="211"/>
                    <a:pt x="94" y="212"/>
                    <a:pt x="94" y="213"/>
                  </a:cubicBezTo>
                  <a:cubicBezTo>
                    <a:pt x="93" y="212"/>
                    <a:pt x="93" y="211"/>
                    <a:pt x="93" y="210"/>
                  </a:cubicBezTo>
                  <a:lnTo>
                    <a:pt x="95" y="210"/>
                  </a:lnTo>
                  <a:close/>
                  <a:moveTo>
                    <a:pt x="96" y="210"/>
                  </a:moveTo>
                  <a:cubicBezTo>
                    <a:pt x="96" y="210"/>
                    <a:pt x="96" y="210"/>
                    <a:pt x="96" y="210"/>
                  </a:cubicBezTo>
                  <a:cubicBezTo>
                    <a:pt x="96" y="210"/>
                    <a:pt x="96" y="210"/>
                    <a:pt x="96" y="210"/>
                  </a:cubicBezTo>
                  <a:cubicBezTo>
                    <a:pt x="96" y="211"/>
                    <a:pt x="96" y="211"/>
                    <a:pt x="96" y="211"/>
                  </a:cubicBezTo>
                  <a:cubicBezTo>
                    <a:pt x="96" y="211"/>
                    <a:pt x="96" y="211"/>
                    <a:pt x="96" y="210"/>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5" y="211"/>
                  </a:cubicBezTo>
                  <a:cubicBezTo>
                    <a:pt x="85" y="211"/>
                    <a:pt x="85" y="211"/>
                    <a:pt x="86" y="211"/>
                  </a:cubicBezTo>
                  <a:close/>
                  <a:moveTo>
                    <a:pt x="22" y="212"/>
                  </a:moveTo>
                  <a:cubicBezTo>
                    <a:pt x="22" y="212"/>
                    <a:pt x="22" y="212"/>
                    <a:pt x="22" y="212"/>
                  </a:cubicBezTo>
                  <a:cubicBezTo>
                    <a:pt x="23" y="211"/>
                    <a:pt x="23" y="211"/>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4" y="213"/>
                  </a:cubicBezTo>
                  <a:cubicBezTo>
                    <a:pt x="53" y="213"/>
                    <a:pt x="53" y="213"/>
                    <a:pt x="53" y="213"/>
                  </a:cubicBezTo>
                  <a:close/>
                  <a:moveTo>
                    <a:pt x="95" y="213"/>
                  </a:moveTo>
                  <a:cubicBezTo>
                    <a:pt x="95" y="212"/>
                    <a:pt x="95" y="212"/>
                    <a:pt x="95" y="212"/>
                  </a:cubicBezTo>
                  <a:cubicBezTo>
                    <a:pt x="95" y="212"/>
                    <a:pt x="96" y="212"/>
                    <a:pt x="96" y="212"/>
                  </a:cubicBezTo>
                  <a:cubicBezTo>
                    <a:pt x="96" y="212"/>
                    <a:pt x="96" y="212"/>
                    <a:pt x="96" y="213"/>
                  </a:cubicBezTo>
                  <a:cubicBezTo>
                    <a:pt x="95" y="213"/>
                    <a:pt x="95" y="213"/>
                    <a:pt x="95" y="213"/>
                  </a:cubicBezTo>
                  <a:close/>
                  <a:moveTo>
                    <a:pt x="69" y="210"/>
                  </a:moveTo>
                  <a:cubicBezTo>
                    <a:pt x="69" y="210"/>
                    <a:pt x="69" y="210"/>
                    <a:pt x="69" y="210"/>
                  </a:cubicBezTo>
                  <a:cubicBezTo>
                    <a:pt x="69" y="210"/>
                    <a:pt x="69" y="210"/>
                    <a:pt x="69" y="210"/>
                  </a:cubicBezTo>
                  <a:cubicBezTo>
                    <a:pt x="69" y="211"/>
                    <a:pt x="69" y="211"/>
                    <a:pt x="69"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09"/>
                    <a:pt x="91" y="209"/>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7"/>
                    <a:pt x="39" y="207"/>
                    <a:pt x="39" y="208"/>
                  </a:cubicBezTo>
                  <a:lnTo>
                    <a:pt x="39" y="209"/>
                  </a:lnTo>
                  <a:close/>
                  <a:moveTo>
                    <a:pt x="36" y="207"/>
                  </a:moveTo>
                  <a:cubicBezTo>
                    <a:pt x="36" y="207"/>
                    <a:pt x="35" y="208"/>
                    <a:pt x="35" y="208"/>
                  </a:cubicBezTo>
                  <a:cubicBezTo>
                    <a:pt x="35" y="208"/>
                    <a:pt x="35" y="208"/>
                    <a:pt x="35" y="208"/>
                  </a:cubicBezTo>
                  <a:cubicBezTo>
                    <a:pt x="35" y="208"/>
                    <a:pt x="35" y="208"/>
                    <a:pt x="35" y="208"/>
                  </a:cubicBezTo>
                  <a:cubicBezTo>
                    <a:pt x="36" y="208"/>
                    <a:pt x="36" y="208"/>
                    <a:pt x="36" y="207"/>
                  </a:cubicBezTo>
                  <a:close/>
                  <a:moveTo>
                    <a:pt x="30" y="207"/>
                  </a:moveTo>
                  <a:cubicBezTo>
                    <a:pt x="30" y="207"/>
                    <a:pt x="29" y="206"/>
                    <a:pt x="29" y="206"/>
                  </a:cubicBezTo>
                  <a:cubicBezTo>
                    <a:pt x="29" y="206"/>
                    <a:pt x="29" y="206"/>
                    <a:pt x="29" y="207"/>
                  </a:cubicBezTo>
                  <a:cubicBezTo>
                    <a:pt x="29" y="207"/>
                    <a:pt x="29" y="207"/>
                    <a:pt x="29" y="207"/>
                  </a:cubicBezTo>
                  <a:cubicBezTo>
                    <a:pt x="29" y="207"/>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6"/>
                    <a:pt x="27" y="207"/>
                    <a:pt x="26" y="207"/>
                  </a:cubicBezTo>
                  <a:lnTo>
                    <a:pt x="27" y="208"/>
                  </a:lnTo>
                  <a:close/>
                  <a:moveTo>
                    <a:pt x="90" y="206"/>
                  </a:moveTo>
                  <a:lnTo>
                    <a:pt x="91" y="206"/>
                  </a:lnTo>
                  <a:cubicBezTo>
                    <a:pt x="91" y="206"/>
                    <a:pt x="91" y="205"/>
                    <a:pt x="90" y="206"/>
                  </a:cubicBezTo>
                  <a:close/>
                  <a:moveTo>
                    <a:pt x="75" y="208"/>
                  </a:moveTo>
                  <a:cubicBezTo>
                    <a:pt x="75" y="209"/>
                    <a:pt x="76" y="209"/>
                    <a:pt x="76" y="208"/>
                  </a:cubicBezTo>
                  <a:cubicBezTo>
                    <a:pt x="76" y="208"/>
                    <a:pt x="77" y="208"/>
                    <a:pt x="77" y="208"/>
                  </a:cubicBezTo>
                  <a:cubicBezTo>
                    <a:pt x="77" y="207"/>
                    <a:pt x="77" y="207"/>
                    <a:pt x="77" y="207"/>
                  </a:cubicBezTo>
                  <a:cubicBezTo>
                    <a:pt x="77" y="206"/>
                    <a:pt x="78" y="206"/>
                    <a:pt x="78" y="206"/>
                  </a:cubicBezTo>
                  <a:cubicBezTo>
                    <a:pt x="77" y="205"/>
                    <a:pt x="77" y="206"/>
                    <a:pt x="76" y="206"/>
                  </a:cubicBezTo>
                  <a:cubicBezTo>
                    <a:pt x="75" y="207"/>
                    <a:pt x="75" y="207"/>
                    <a:pt x="75" y="208"/>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5"/>
                    <a:pt x="56" y="205"/>
                  </a:cubicBezTo>
                  <a:lnTo>
                    <a:pt x="53" y="205"/>
                  </a:lnTo>
                  <a:cubicBezTo>
                    <a:pt x="53" y="206"/>
                    <a:pt x="53" y="206"/>
                    <a:pt x="52" y="207"/>
                  </a:cubicBezTo>
                  <a:cubicBezTo>
                    <a:pt x="51" y="207"/>
                    <a:pt x="51" y="207"/>
                    <a:pt x="51" y="208"/>
                  </a:cubicBezTo>
                  <a:close/>
                  <a:moveTo>
                    <a:pt x="28" y="206"/>
                  </a:moveTo>
                  <a:lnTo>
                    <a:pt x="30" y="206"/>
                  </a:lnTo>
                  <a:cubicBezTo>
                    <a:pt x="30" y="205"/>
                    <a:pt x="30" y="205"/>
                    <a:pt x="28" y="205"/>
                  </a:cubicBezTo>
                  <a:lnTo>
                    <a:pt x="28" y="206"/>
                  </a:lnTo>
                  <a:close/>
                  <a:moveTo>
                    <a:pt x="71" y="204"/>
                  </a:moveTo>
                  <a:cubicBezTo>
                    <a:pt x="71" y="204"/>
                    <a:pt x="71" y="204"/>
                    <a:pt x="70" y="204"/>
                  </a:cubicBezTo>
                  <a:cubicBezTo>
                    <a:pt x="70" y="204"/>
                    <a:pt x="70" y="205"/>
                    <a:pt x="70" y="205"/>
                  </a:cubicBezTo>
                  <a:cubicBezTo>
                    <a:pt x="70" y="205"/>
                    <a:pt x="71" y="205"/>
                    <a:pt x="71" y="205"/>
                  </a:cubicBezTo>
                  <a:cubicBezTo>
                    <a:pt x="71" y="205"/>
                    <a:pt x="71" y="205"/>
                    <a:pt x="71" y="204"/>
                  </a:cubicBezTo>
                  <a:close/>
                  <a:moveTo>
                    <a:pt x="86" y="206"/>
                  </a:moveTo>
                  <a:cubicBezTo>
                    <a:pt x="87" y="206"/>
                    <a:pt x="87" y="206"/>
                    <a:pt x="88" y="206"/>
                  </a:cubicBezTo>
                  <a:cubicBezTo>
                    <a:pt x="88" y="205"/>
                    <a:pt x="88" y="205"/>
                    <a:pt x="88" y="205"/>
                  </a:cubicBezTo>
                  <a:cubicBezTo>
                    <a:pt x="88" y="205"/>
                    <a:pt x="88" y="204"/>
                    <a:pt x="88" y="204"/>
                  </a:cubicBezTo>
                  <a:cubicBezTo>
                    <a:pt x="88" y="204"/>
                    <a:pt x="87" y="203"/>
                    <a:pt x="87" y="203"/>
                  </a:cubicBezTo>
                  <a:cubicBezTo>
                    <a:pt x="87" y="204"/>
                    <a:pt x="87" y="204"/>
                    <a:pt x="87" y="205"/>
                  </a:cubicBezTo>
                  <a:cubicBezTo>
                    <a:pt x="86" y="205"/>
                    <a:pt x="86" y="205"/>
                    <a:pt x="86" y="206"/>
                  </a:cubicBezTo>
                  <a:close/>
                  <a:moveTo>
                    <a:pt x="37" y="206"/>
                  </a:moveTo>
                  <a:cubicBezTo>
                    <a:pt x="37" y="205"/>
                    <a:pt x="37" y="205"/>
                    <a:pt x="37" y="204"/>
                  </a:cubicBezTo>
                  <a:cubicBezTo>
                    <a:pt x="37" y="204"/>
                    <a:pt x="37" y="204"/>
                    <a:pt x="37" y="203"/>
                  </a:cubicBezTo>
                  <a:cubicBezTo>
                    <a:pt x="37" y="203"/>
                    <a:pt x="36" y="204"/>
                    <a:pt x="36" y="204"/>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3"/>
                  </a:cubicBezTo>
                  <a:cubicBezTo>
                    <a:pt x="61" y="204"/>
                    <a:pt x="61" y="205"/>
                    <a:pt x="62" y="206"/>
                  </a:cubicBezTo>
                  <a:cubicBezTo>
                    <a:pt x="62" y="206"/>
                    <a:pt x="63" y="206"/>
                    <a:pt x="64" y="206"/>
                  </a:cubicBezTo>
                  <a:cubicBezTo>
                    <a:pt x="64" y="206"/>
                    <a:pt x="65" y="206"/>
                    <a:pt x="65" y="206"/>
                  </a:cubicBezTo>
                  <a:cubicBezTo>
                    <a:pt x="65" y="205"/>
                    <a:pt x="65" y="205"/>
                    <a:pt x="64" y="204"/>
                  </a:cubicBezTo>
                  <a:cubicBezTo>
                    <a:pt x="64" y="204"/>
                    <a:pt x="64" y="203"/>
                    <a:pt x="63" y="203"/>
                  </a:cubicBezTo>
                  <a:cubicBezTo>
                    <a:pt x="63" y="203"/>
                    <a:pt x="63" y="203"/>
                    <a:pt x="63" y="203"/>
                  </a:cubicBezTo>
                  <a:cubicBezTo>
                    <a:pt x="63" y="204"/>
                    <a:pt x="63" y="204"/>
                    <a:pt x="63" y="204"/>
                  </a:cubicBezTo>
                  <a:cubicBezTo>
                    <a:pt x="63" y="204"/>
                    <a:pt x="63" y="204"/>
                    <a:pt x="63" y="204"/>
                  </a:cubicBezTo>
                  <a:cubicBezTo>
                    <a:pt x="63" y="205"/>
                    <a:pt x="63" y="205"/>
                    <a:pt x="63" y="205"/>
                  </a:cubicBezTo>
                  <a:close/>
                  <a:moveTo>
                    <a:pt x="84" y="206"/>
                  </a:moveTo>
                  <a:cubicBezTo>
                    <a:pt x="85" y="206"/>
                    <a:pt x="85" y="205"/>
                    <a:pt x="85" y="203"/>
                  </a:cubicBezTo>
                  <a:cubicBezTo>
                    <a:pt x="84" y="203"/>
                    <a:pt x="84" y="203"/>
                    <a:pt x="83" y="202"/>
                  </a:cubicBezTo>
                  <a:cubicBezTo>
                    <a:pt x="84" y="203"/>
                    <a:pt x="84" y="203"/>
                    <a:pt x="84" y="204"/>
                  </a:cubicBezTo>
                  <a:cubicBezTo>
                    <a:pt x="84" y="204"/>
                    <a:pt x="84" y="205"/>
                    <a:pt x="84" y="205"/>
                  </a:cubicBezTo>
                  <a:cubicBezTo>
                    <a:pt x="83" y="205"/>
                    <a:pt x="83" y="206"/>
                    <a:pt x="84" y="206"/>
                  </a:cubicBezTo>
                  <a:cubicBezTo>
                    <a:pt x="84" y="206"/>
                    <a:pt x="84" y="206"/>
                    <a:pt x="84" y="206"/>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3"/>
                    <a:pt x="82" y="204"/>
                  </a:cubicBezTo>
                  <a:cubicBezTo>
                    <a:pt x="82" y="204"/>
                    <a:pt x="82" y="204"/>
                    <a:pt x="81" y="204"/>
                  </a:cubicBezTo>
                  <a:cubicBezTo>
                    <a:pt x="81" y="205"/>
                    <a:pt x="81" y="205"/>
                    <a:pt x="80" y="205"/>
                  </a:cubicBezTo>
                  <a:cubicBezTo>
                    <a:pt x="80" y="205"/>
                    <a:pt x="80" y="205"/>
                    <a:pt x="79" y="205"/>
                  </a:cubicBezTo>
                  <a:close/>
                  <a:moveTo>
                    <a:pt x="78" y="202"/>
                  </a:moveTo>
                  <a:cubicBezTo>
                    <a:pt x="78" y="203"/>
                    <a:pt x="78" y="203"/>
                    <a:pt x="77" y="203"/>
                  </a:cubicBezTo>
                  <a:cubicBezTo>
                    <a:pt x="77" y="203"/>
                    <a:pt x="76" y="203"/>
                    <a:pt x="76" y="204"/>
                  </a:cubicBezTo>
                  <a:cubicBezTo>
                    <a:pt x="76" y="204"/>
                    <a:pt x="75" y="204"/>
                    <a:pt x="75" y="204"/>
                  </a:cubicBezTo>
                  <a:cubicBezTo>
                    <a:pt x="75" y="204"/>
                    <a:pt x="75" y="204"/>
                    <a:pt x="75" y="205"/>
                  </a:cubicBezTo>
                  <a:cubicBezTo>
                    <a:pt x="76" y="204"/>
                    <a:pt x="77" y="204"/>
                    <a:pt x="78" y="204"/>
                  </a:cubicBezTo>
                  <a:cubicBezTo>
                    <a:pt x="79" y="204"/>
                    <a:pt x="80" y="203"/>
                    <a:pt x="81" y="203"/>
                  </a:cubicBezTo>
                  <a:cubicBezTo>
                    <a:pt x="80" y="203"/>
                    <a:pt x="80" y="203"/>
                    <a:pt x="79" y="203"/>
                  </a:cubicBezTo>
                  <a:cubicBezTo>
                    <a:pt x="79" y="202"/>
                    <a:pt x="79" y="202"/>
                    <a:pt x="78" y="202"/>
                  </a:cubicBezTo>
                  <a:close/>
                  <a:moveTo>
                    <a:pt x="90" y="202"/>
                  </a:moveTo>
                  <a:cubicBezTo>
                    <a:pt x="89" y="203"/>
                    <a:pt x="90" y="203"/>
                    <a:pt x="90" y="204"/>
                  </a:cubicBezTo>
                  <a:cubicBezTo>
                    <a:pt x="91" y="204"/>
                    <a:pt x="92" y="204"/>
                    <a:pt x="92" y="203"/>
                  </a:cubicBezTo>
                  <a:lnTo>
                    <a:pt x="90" y="202"/>
                  </a:lnTo>
                  <a:close/>
                  <a:moveTo>
                    <a:pt x="65" y="202"/>
                  </a:moveTo>
                  <a:cubicBezTo>
                    <a:pt x="65" y="202"/>
                    <a:pt x="65" y="201"/>
                    <a:pt x="65" y="201"/>
                  </a:cubicBezTo>
                  <a:cubicBezTo>
                    <a:pt x="65" y="201"/>
                    <a:pt x="65" y="201"/>
                    <a:pt x="65" y="202"/>
                  </a:cubicBezTo>
                  <a:cubicBezTo>
                    <a:pt x="65" y="202"/>
                    <a:pt x="65" y="202"/>
                    <a:pt x="65" y="202"/>
                  </a:cubicBezTo>
                  <a:cubicBezTo>
                    <a:pt x="65" y="202"/>
                    <a:pt x="65" y="202"/>
                    <a:pt x="65" y="202"/>
                  </a:cubicBezTo>
                  <a:close/>
                  <a:moveTo>
                    <a:pt x="83" y="202"/>
                  </a:moveTo>
                  <a:cubicBezTo>
                    <a:pt x="83" y="201"/>
                    <a:pt x="82" y="201"/>
                    <a:pt x="82" y="201"/>
                  </a:cubicBezTo>
                  <a:cubicBezTo>
                    <a:pt x="82" y="202"/>
                    <a:pt x="82" y="202"/>
                    <a:pt x="83" y="202"/>
                  </a:cubicBezTo>
                  <a:close/>
                  <a:moveTo>
                    <a:pt x="24" y="201"/>
                  </a:moveTo>
                  <a:cubicBezTo>
                    <a:pt x="23" y="201"/>
                    <a:pt x="23" y="201"/>
                    <a:pt x="23" y="201"/>
                  </a:cubicBezTo>
                  <a:cubicBezTo>
                    <a:pt x="23" y="201"/>
                    <a:pt x="23" y="201"/>
                    <a:pt x="23" y="201"/>
                  </a:cubicBezTo>
                  <a:cubicBezTo>
                    <a:pt x="24" y="201"/>
                    <a:pt x="24" y="201"/>
                    <a:pt x="24" y="201"/>
                  </a:cubicBezTo>
                  <a:close/>
                  <a:moveTo>
                    <a:pt x="32" y="201"/>
                  </a:moveTo>
                  <a:cubicBezTo>
                    <a:pt x="32" y="201"/>
                    <a:pt x="32" y="201"/>
                    <a:pt x="32" y="200"/>
                  </a:cubicBezTo>
                  <a:cubicBezTo>
                    <a:pt x="32" y="200"/>
                    <a:pt x="31" y="200"/>
                    <a:pt x="31" y="200"/>
                  </a:cubicBezTo>
                  <a:cubicBezTo>
                    <a:pt x="31" y="200"/>
                    <a:pt x="30" y="200"/>
                    <a:pt x="30" y="200"/>
                  </a:cubicBezTo>
                  <a:cubicBezTo>
                    <a:pt x="30" y="200"/>
                    <a:pt x="30" y="201"/>
                    <a:pt x="30" y="201"/>
                  </a:cubicBezTo>
                  <a:cubicBezTo>
                    <a:pt x="30" y="201"/>
                    <a:pt x="31" y="201"/>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0"/>
                    <a:pt x="58" y="200"/>
                  </a:cubicBezTo>
                  <a:cubicBezTo>
                    <a:pt x="58" y="200"/>
                    <a:pt x="57" y="200"/>
                    <a:pt x="57" y="200"/>
                  </a:cubicBezTo>
                  <a:cubicBezTo>
                    <a:pt x="56" y="200"/>
                    <a:pt x="55" y="200"/>
                    <a:pt x="55" y="200"/>
                  </a:cubicBezTo>
                  <a:cubicBezTo>
                    <a:pt x="55" y="200"/>
                    <a:pt x="54" y="200"/>
                    <a:pt x="54" y="200"/>
                  </a:cubicBezTo>
                  <a:lnTo>
                    <a:pt x="53" y="200"/>
                  </a:lnTo>
                  <a:cubicBezTo>
                    <a:pt x="53" y="201"/>
                    <a:pt x="53" y="201"/>
                    <a:pt x="53" y="201"/>
                  </a:cubicBezTo>
                  <a:cubicBezTo>
                    <a:pt x="54" y="201"/>
                    <a:pt x="54" y="202"/>
                    <a:pt x="55" y="201"/>
                  </a:cubicBezTo>
                  <a:cubicBezTo>
                    <a:pt x="56" y="201"/>
                    <a:pt x="56" y="201"/>
                    <a:pt x="57" y="201"/>
                  </a:cubicBezTo>
                  <a:cubicBezTo>
                    <a:pt x="58" y="201"/>
                    <a:pt x="58" y="201"/>
                    <a:pt x="59" y="201"/>
                  </a:cubicBezTo>
                  <a:close/>
                  <a:moveTo>
                    <a:pt x="43" y="201"/>
                  </a:moveTo>
                  <a:cubicBezTo>
                    <a:pt x="42" y="201"/>
                    <a:pt x="42" y="201"/>
                    <a:pt x="41" y="200"/>
                  </a:cubicBezTo>
                  <a:cubicBezTo>
                    <a:pt x="41" y="200"/>
                    <a:pt x="40" y="200"/>
                    <a:pt x="40" y="200"/>
                  </a:cubicBezTo>
                  <a:cubicBezTo>
                    <a:pt x="39" y="200"/>
                    <a:pt x="39" y="200"/>
                    <a:pt x="38" y="200"/>
                  </a:cubicBezTo>
                  <a:cubicBezTo>
                    <a:pt x="37" y="200"/>
                    <a:pt x="36" y="200"/>
                    <a:pt x="36" y="201"/>
                  </a:cubicBezTo>
                  <a:cubicBezTo>
                    <a:pt x="38" y="202"/>
                    <a:pt x="40" y="202"/>
                    <a:pt x="42" y="202"/>
                  </a:cubicBezTo>
                  <a:cubicBezTo>
                    <a:pt x="44" y="201"/>
                    <a:pt x="46" y="201"/>
                    <a:pt x="49" y="201"/>
                  </a:cubicBezTo>
                  <a:cubicBezTo>
                    <a:pt x="48" y="201"/>
                    <a:pt x="48" y="200"/>
                    <a:pt x="48" y="200"/>
                  </a:cubicBezTo>
                  <a:cubicBezTo>
                    <a:pt x="47" y="200"/>
                    <a:pt x="47" y="200"/>
                    <a:pt x="46" y="200"/>
                  </a:cubicBezTo>
                  <a:cubicBezTo>
                    <a:pt x="46" y="200"/>
                    <a:pt x="45" y="201"/>
                    <a:pt x="45" y="201"/>
                  </a:cubicBezTo>
                  <a:cubicBezTo>
                    <a:pt x="44" y="201"/>
                    <a:pt x="43" y="201"/>
                    <a:pt x="43" y="201"/>
                  </a:cubicBezTo>
                  <a:close/>
                  <a:moveTo>
                    <a:pt x="66" y="207"/>
                  </a:moveTo>
                  <a:cubicBezTo>
                    <a:pt x="66" y="206"/>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8"/>
                    <a:pt x="66" y="199"/>
                    <a:pt x="66" y="199"/>
                  </a:cubicBezTo>
                  <a:cubicBezTo>
                    <a:pt x="66" y="200"/>
                    <a:pt x="66" y="200"/>
                    <a:pt x="66" y="201"/>
                  </a:cubicBezTo>
                  <a:cubicBezTo>
                    <a:pt x="66" y="202"/>
                    <a:pt x="67" y="202"/>
                    <a:pt x="67" y="203"/>
                  </a:cubicBezTo>
                  <a:cubicBezTo>
                    <a:pt x="67" y="203"/>
                    <a:pt x="67" y="204"/>
                    <a:pt x="67" y="204"/>
                  </a:cubicBezTo>
                  <a:cubicBezTo>
                    <a:pt x="67" y="204"/>
                    <a:pt x="67" y="204"/>
                    <a:pt x="67"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8"/>
                    <a:pt x="56" y="198"/>
                    <a:pt x="55" y="198"/>
                  </a:cubicBezTo>
                  <a:close/>
                  <a:moveTo>
                    <a:pt x="80" y="198"/>
                  </a:moveTo>
                  <a:cubicBezTo>
                    <a:pt x="80" y="198"/>
                    <a:pt x="80" y="198"/>
                    <a:pt x="79" y="198"/>
                  </a:cubicBezTo>
                  <a:cubicBezTo>
                    <a:pt x="79" y="199"/>
                    <a:pt x="79" y="199"/>
                    <a:pt x="79" y="199"/>
                  </a:cubicBezTo>
                  <a:cubicBezTo>
                    <a:pt x="79" y="199"/>
                    <a:pt x="79" y="200"/>
                    <a:pt x="79" y="200"/>
                  </a:cubicBezTo>
                  <a:cubicBezTo>
                    <a:pt x="78" y="200"/>
                    <a:pt x="78" y="200"/>
                    <a:pt x="78" y="200"/>
                  </a:cubicBezTo>
                  <a:cubicBezTo>
                    <a:pt x="78" y="200"/>
                    <a:pt x="78" y="201"/>
                    <a:pt x="78" y="201"/>
                  </a:cubicBezTo>
                  <a:lnTo>
                    <a:pt x="79" y="201"/>
                  </a:lnTo>
                  <a:cubicBezTo>
                    <a:pt x="80" y="200"/>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5" y="198"/>
                    <a:pt x="65" y="198"/>
                  </a:cubicBezTo>
                  <a:close/>
                  <a:moveTo>
                    <a:pt x="68" y="198"/>
                  </a:moveTo>
                  <a:cubicBezTo>
                    <a:pt x="68" y="196"/>
                    <a:pt x="68" y="196"/>
                    <a:pt x="66" y="196"/>
                  </a:cubicBezTo>
                  <a:cubicBezTo>
                    <a:pt x="66" y="196"/>
                    <a:pt x="66" y="197"/>
                    <a:pt x="67" y="197"/>
                  </a:cubicBezTo>
                  <a:cubicBezTo>
                    <a:pt x="67" y="197"/>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8"/>
                    <a:pt x="29" y="198"/>
                    <a:pt x="29" y="198"/>
                  </a:cubicBezTo>
                  <a:cubicBezTo>
                    <a:pt x="29" y="197"/>
                    <a:pt x="28" y="197"/>
                    <a:pt x="28" y="196"/>
                  </a:cubicBezTo>
                  <a:cubicBezTo>
                    <a:pt x="28" y="196"/>
                    <a:pt x="27" y="195"/>
                    <a:pt x="26" y="196"/>
                  </a:cubicBezTo>
                  <a:cubicBezTo>
                    <a:pt x="26" y="196"/>
                    <a:pt x="26" y="196"/>
                    <a:pt x="26" y="196"/>
                  </a:cubicBezTo>
                  <a:cubicBezTo>
                    <a:pt x="27" y="197"/>
                    <a:pt x="27" y="197"/>
                    <a:pt x="27" y="197"/>
                  </a:cubicBezTo>
                  <a:cubicBezTo>
                    <a:pt x="27" y="197"/>
                    <a:pt x="27" y="197"/>
                    <a:pt x="27" y="197"/>
                  </a:cubicBezTo>
                  <a:cubicBezTo>
                    <a:pt x="28" y="197"/>
                    <a:pt x="28" y="197"/>
                    <a:pt x="27" y="198"/>
                  </a:cubicBezTo>
                  <a:close/>
                  <a:moveTo>
                    <a:pt x="33" y="195"/>
                  </a:moveTo>
                  <a:cubicBezTo>
                    <a:pt x="33" y="195"/>
                    <a:pt x="33" y="195"/>
                    <a:pt x="33" y="195"/>
                  </a:cubicBezTo>
                  <a:cubicBezTo>
                    <a:pt x="32" y="195"/>
                    <a:pt x="32" y="195"/>
                    <a:pt x="32" y="196"/>
                  </a:cubicBezTo>
                  <a:cubicBezTo>
                    <a:pt x="32" y="196"/>
                    <a:pt x="33" y="196"/>
                    <a:pt x="33" y="196"/>
                  </a:cubicBezTo>
                  <a:cubicBezTo>
                    <a:pt x="33" y="196"/>
                    <a:pt x="33" y="195"/>
                    <a:pt x="33" y="195"/>
                  </a:cubicBezTo>
                  <a:close/>
                  <a:moveTo>
                    <a:pt x="31" y="196"/>
                  </a:moveTo>
                  <a:cubicBezTo>
                    <a:pt x="31" y="196"/>
                    <a:pt x="30" y="196"/>
                    <a:pt x="30" y="196"/>
                  </a:cubicBezTo>
                  <a:cubicBezTo>
                    <a:pt x="30" y="195"/>
                    <a:pt x="30" y="195"/>
                    <a:pt x="29" y="195"/>
                  </a:cubicBezTo>
                  <a:cubicBezTo>
                    <a:pt x="29" y="196"/>
                    <a:pt x="29" y="196"/>
                    <a:pt x="30" y="196"/>
                  </a:cubicBezTo>
                  <a:cubicBezTo>
                    <a:pt x="31" y="197"/>
                    <a:pt x="31" y="197"/>
                    <a:pt x="31" y="196"/>
                  </a:cubicBezTo>
                  <a:close/>
                  <a:moveTo>
                    <a:pt x="22" y="195"/>
                  </a:moveTo>
                  <a:cubicBezTo>
                    <a:pt x="21" y="196"/>
                    <a:pt x="21" y="196"/>
                    <a:pt x="21" y="196"/>
                  </a:cubicBezTo>
                  <a:cubicBezTo>
                    <a:pt x="22" y="196"/>
                    <a:pt x="22" y="196"/>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5"/>
                  </a:cubicBezTo>
                  <a:cubicBezTo>
                    <a:pt x="10" y="195"/>
                    <a:pt x="10" y="194"/>
                    <a:pt x="9" y="194"/>
                  </a:cubicBezTo>
                  <a:cubicBezTo>
                    <a:pt x="9" y="194"/>
                    <a:pt x="9" y="195"/>
                    <a:pt x="9" y="195"/>
                  </a:cubicBezTo>
                  <a:lnTo>
                    <a:pt x="8" y="195"/>
                  </a:lnTo>
                  <a:lnTo>
                    <a:pt x="8" y="196"/>
                  </a:lnTo>
                  <a:close/>
                  <a:moveTo>
                    <a:pt x="43" y="197"/>
                  </a:moveTo>
                  <a:cubicBezTo>
                    <a:pt x="43" y="195"/>
                    <a:pt x="42" y="195"/>
                    <a:pt x="41" y="195"/>
                  </a:cubicBezTo>
                  <a:cubicBezTo>
                    <a:pt x="41" y="195"/>
                    <a:pt x="40" y="194"/>
                    <a:pt x="40" y="194"/>
                  </a:cubicBezTo>
                  <a:cubicBezTo>
                    <a:pt x="39" y="193"/>
                    <a:pt x="39" y="193"/>
                    <a:pt x="39" y="194"/>
                  </a:cubicBezTo>
                  <a:cubicBezTo>
                    <a:pt x="39" y="194"/>
                    <a:pt x="40" y="195"/>
                    <a:pt x="40" y="195"/>
                  </a:cubicBezTo>
                  <a:cubicBezTo>
                    <a:pt x="40" y="195"/>
                    <a:pt x="40" y="196"/>
                    <a:pt x="40" y="196"/>
                  </a:cubicBezTo>
                  <a:cubicBezTo>
                    <a:pt x="41" y="196"/>
                    <a:pt x="41" y="196"/>
                    <a:pt x="41" y="197"/>
                  </a:cubicBezTo>
                  <a:cubicBezTo>
                    <a:pt x="42"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9" y="194"/>
                  </a:cubicBezTo>
                  <a:cubicBezTo>
                    <a:pt x="18" y="194"/>
                    <a:pt x="18" y="194"/>
                    <a:pt x="18" y="194"/>
                  </a:cubicBezTo>
                  <a:cubicBezTo>
                    <a:pt x="18" y="194"/>
                    <a:pt x="18" y="194"/>
                    <a:pt x="18" y="194"/>
                  </a:cubicBezTo>
                  <a:cubicBezTo>
                    <a:pt x="19" y="194"/>
                    <a:pt x="19" y="194"/>
                    <a:pt x="19" y="194"/>
                  </a:cubicBezTo>
                  <a:close/>
                  <a:moveTo>
                    <a:pt x="43" y="195"/>
                  </a:moveTo>
                  <a:cubicBezTo>
                    <a:pt x="43" y="195"/>
                    <a:pt x="43" y="195"/>
                    <a:pt x="44" y="195"/>
                  </a:cubicBezTo>
                  <a:cubicBezTo>
                    <a:pt x="44" y="195"/>
                    <a:pt x="44" y="194"/>
                    <a:pt x="44" y="194"/>
                  </a:cubicBezTo>
                  <a:cubicBezTo>
                    <a:pt x="44" y="194"/>
                    <a:pt x="44" y="194"/>
                    <a:pt x="44" y="193"/>
                  </a:cubicBezTo>
                  <a:cubicBezTo>
                    <a:pt x="44" y="193"/>
                    <a:pt x="44" y="193"/>
                    <a:pt x="43" y="193"/>
                  </a:cubicBezTo>
                  <a:cubicBezTo>
                    <a:pt x="43" y="193"/>
                    <a:pt x="43" y="194"/>
                    <a:pt x="43" y="194"/>
                  </a:cubicBezTo>
                  <a:lnTo>
                    <a:pt x="43" y="195"/>
                  </a:lnTo>
                  <a:close/>
                  <a:moveTo>
                    <a:pt x="59" y="192"/>
                  </a:moveTo>
                  <a:cubicBezTo>
                    <a:pt x="58" y="193"/>
                    <a:pt x="58" y="193"/>
                    <a:pt x="58" y="193"/>
                  </a:cubicBezTo>
                  <a:cubicBezTo>
                    <a:pt x="58" y="193"/>
                    <a:pt x="57" y="193"/>
                    <a:pt x="57" y="193"/>
                  </a:cubicBezTo>
                  <a:cubicBezTo>
                    <a:pt x="58" y="193"/>
                    <a:pt x="58" y="193"/>
                    <a:pt x="58" y="193"/>
                  </a:cubicBezTo>
                  <a:cubicBezTo>
                    <a:pt x="58" y="193"/>
                    <a:pt x="59" y="193"/>
                    <a:pt x="59" y="192"/>
                  </a:cubicBezTo>
                  <a:close/>
                  <a:moveTo>
                    <a:pt x="26" y="193"/>
                  </a:moveTo>
                  <a:lnTo>
                    <a:pt x="27" y="193"/>
                  </a:lnTo>
                  <a:lnTo>
                    <a:pt x="27" y="192"/>
                  </a:lnTo>
                  <a:lnTo>
                    <a:pt x="26" y="192"/>
                  </a:lnTo>
                  <a:lnTo>
                    <a:pt x="26" y="193"/>
                  </a:lnTo>
                  <a:close/>
                  <a:moveTo>
                    <a:pt x="27" y="195"/>
                  </a:moveTo>
                  <a:cubicBezTo>
                    <a:pt x="27" y="194"/>
                    <a:pt x="27" y="194"/>
                    <a:pt x="27" y="194"/>
                  </a:cubicBezTo>
                  <a:cubicBezTo>
                    <a:pt x="26" y="193"/>
                    <a:pt x="26" y="193"/>
                    <a:pt x="25" y="193"/>
                  </a:cubicBezTo>
                  <a:cubicBezTo>
                    <a:pt x="25" y="193"/>
                    <a:pt x="25" y="193"/>
                    <a:pt x="25" y="192"/>
                  </a:cubicBezTo>
                  <a:cubicBezTo>
                    <a:pt x="24" y="192"/>
                    <a:pt x="24" y="192"/>
                    <a:pt x="23" y="192"/>
                  </a:cubicBezTo>
                  <a:cubicBezTo>
                    <a:pt x="24" y="193"/>
                    <a:pt x="24" y="194"/>
                    <a:pt x="25" y="194"/>
                  </a:cubicBezTo>
                  <a:cubicBezTo>
                    <a:pt x="25" y="194"/>
                    <a:pt x="26" y="194"/>
                    <a:pt x="27" y="195"/>
                  </a:cubicBezTo>
                  <a:close/>
                  <a:moveTo>
                    <a:pt x="65" y="194"/>
                  </a:moveTo>
                  <a:cubicBezTo>
                    <a:pt x="66" y="194"/>
                    <a:pt x="67" y="193"/>
                    <a:pt x="67" y="193"/>
                  </a:cubicBezTo>
                  <a:cubicBezTo>
                    <a:pt x="67" y="192"/>
                    <a:pt x="66" y="192"/>
                    <a:pt x="66" y="192"/>
                  </a:cubicBezTo>
                  <a:cubicBezTo>
                    <a:pt x="66" y="192"/>
                    <a:pt x="66" y="192"/>
                    <a:pt x="65" y="192"/>
                  </a:cubicBezTo>
                  <a:cubicBezTo>
                    <a:pt x="65" y="193"/>
                    <a:pt x="65" y="193"/>
                    <a:pt x="65" y="194"/>
                  </a:cubicBezTo>
                  <a:close/>
                  <a:moveTo>
                    <a:pt x="29" y="192"/>
                  </a:moveTo>
                  <a:cubicBezTo>
                    <a:pt x="29" y="191"/>
                    <a:pt x="29" y="191"/>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1"/>
                    <a:pt x="11" y="192"/>
                  </a:cubicBezTo>
                  <a:cubicBezTo>
                    <a:pt x="11" y="192"/>
                    <a:pt x="11" y="192"/>
                    <a:pt x="11" y="192"/>
                  </a:cubicBezTo>
                  <a:cubicBezTo>
                    <a:pt x="12" y="191"/>
                    <a:pt x="12" y="191"/>
                    <a:pt x="12" y="191"/>
                  </a:cubicBezTo>
                  <a:lnTo>
                    <a:pt x="11" y="191"/>
                  </a:ln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0"/>
                  </a:cubicBezTo>
                  <a:cubicBezTo>
                    <a:pt x="51" y="190"/>
                    <a:pt x="51" y="190"/>
                    <a:pt x="51" y="190"/>
                  </a:cubicBezTo>
                  <a:cubicBezTo>
                    <a:pt x="51" y="190"/>
                    <a:pt x="51" y="190"/>
                    <a:pt x="51" y="190"/>
                  </a:cubicBezTo>
                  <a:cubicBezTo>
                    <a:pt x="51" y="190"/>
                    <a:pt x="50" y="190"/>
                    <a:pt x="50" y="189"/>
                  </a:cubicBezTo>
                  <a:cubicBezTo>
                    <a:pt x="50" y="190"/>
                    <a:pt x="50" y="190"/>
                    <a:pt x="50" y="190"/>
                  </a:cubicBezTo>
                  <a:cubicBezTo>
                    <a:pt x="50" y="190"/>
                    <a:pt x="50" y="190"/>
                    <a:pt x="50" y="191"/>
                  </a:cubicBezTo>
                  <a:close/>
                  <a:moveTo>
                    <a:pt x="35" y="193"/>
                  </a:moveTo>
                  <a:cubicBezTo>
                    <a:pt x="36" y="193"/>
                    <a:pt x="36" y="193"/>
                    <a:pt x="37" y="192"/>
                  </a:cubicBezTo>
                  <a:cubicBezTo>
                    <a:pt x="37" y="192"/>
                    <a:pt x="37" y="192"/>
                    <a:pt x="38" y="191"/>
                  </a:cubicBezTo>
                  <a:cubicBezTo>
                    <a:pt x="38" y="191"/>
                    <a:pt x="38" y="190"/>
                    <a:pt x="38" y="190"/>
                  </a:cubicBezTo>
                  <a:cubicBezTo>
                    <a:pt x="38" y="189"/>
                    <a:pt x="37" y="189"/>
                    <a:pt x="37" y="189"/>
                  </a:cubicBezTo>
                  <a:cubicBezTo>
                    <a:pt x="37" y="190"/>
                    <a:pt x="37" y="190"/>
                    <a:pt x="36" y="191"/>
                  </a:cubicBezTo>
                  <a:cubicBezTo>
                    <a:pt x="35" y="191"/>
                    <a:pt x="35" y="192"/>
                    <a:pt x="35" y="193"/>
                  </a:cubicBezTo>
                  <a:close/>
                  <a:moveTo>
                    <a:pt x="24" y="192"/>
                  </a:moveTo>
                  <a:cubicBezTo>
                    <a:pt x="25" y="192"/>
                    <a:pt x="25" y="191"/>
                    <a:pt x="25" y="191"/>
                  </a:cubicBezTo>
                  <a:cubicBezTo>
                    <a:pt x="26" y="191"/>
                    <a:pt x="26" y="190"/>
                    <a:pt x="26" y="190"/>
                  </a:cubicBezTo>
                  <a:cubicBezTo>
                    <a:pt x="26" y="189"/>
                    <a:pt x="26" y="189"/>
                    <a:pt x="26" y="189"/>
                  </a:cubicBezTo>
                  <a:cubicBezTo>
                    <a:pt x="25" y="188"/>
                    <a:pt x="25" y="188"/>
                    <a:pt x="24" y="188"/>
                  </a:cubicBezTo>
                  <a:lnTo>
                    <a:pt x="24" y="192"/>
                  </a:lnTo>
                  <a:close/>
                  <a:moveTo>
                    <a:pt x="29" y="191"/>
                  </a:moveTo>
                  <a:cubicBezTo>
                    <a:pt x="29" y="190"/>
                    <a:pt x="29" y="190"/>
                    <a:pt x="29" y="190"/>
                  </a:cubicBezTo>
                  <a:cubicBezTo>
                    <a:pt x="29" y="190"/>
                    <a:pt x="29" y="189"/>
                    <a:pt x="30" y="189"/>
                  </a:cubicBezTo>
                  <a:cubicBezTo>
                    <a:pt x="30" y="189"/>
                    <a:pt x="30" y="188"/>
                    <a:pt x="30" y="188"/>
                  </a:cubicBezTo>
                  <a:cubicBezTo>
                    <a:pt x="29" y="188"/>
                    <a:pt x="29" y="188"/>
                    <a:pt x="29" y="188"/>
                  </a:cubicBezTo>
                  <a:cubicBezTo>
                    <a:pt x="29" y="188"/>
                    <a:pt x="29" y="188"/>
                    <a:pt x="28" y="189"/>
                  </a:cubicBezTo>
                  <a:cubicBezTo>
                    <a:pt x="28" y="189"/>
                    <a:pt x="28" y="189"/>
                    <a:pt x="28" y="189"/>
                  </a:cubicBezTo>
                  <a:cubicBezTo>
                    <a:pt x="28" y="190"/>
                    <a:pt x="28" y="190"/>
                    <a:pt x="28" y="190"/>
                  </a:cubicBezTo>
                  <a:cubicBezTo>
                    <a:pt x="28" y="190"/>
                    <a:pt x="28" y="190"/>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7"/>
                    <a:pt x="66" y="188"/>
                  </a:cubicBezTo>
                  <a:close/>
                  <a:moveTo>
                    <a:pt x="67" y="185"/>
                  </a:moveTo>
                  <a:cubicBezTo>
                    <a:pt x="67" y="185"/>
                    <a:pt x="67" y="185"/>
                    <a:pt x="66" y="185"/>
                  </a:cubicBezTo>
                  <a:cubicBezTo>
                    <a:pt x="66" y="185"/>
                    <a:pt x="66" y="185"/>
                    <a:pt x="66" y="185"/>
                  </a:cubicBezTo>
                  <a:cubicBezTo>
                    <a:pt x="66" y="185"/>
                    <a:pt x="67" y="185"/>
                    <a:pt x="67" y="185"/>
                  </a:cubicBezTo>
                  <a:cubicBezTo>
                    <a:pt x="67" y="185"/>
                    <a:pt x="67" y="185"/>
                    <a:pt x="67" y="185"/>
                  </a:cubicBezTo>
                  <a:close/>
                  <a:moveTo>
                    <a:pt x="27" y="188"/>
                  </a:moveTo>
                  <a:cubicBezTo>
                    <a:pt x="27" y="188"/>
                    <a:pt x="28" y="188"/>
                    <a:pt x="28" y="187"/>
                  </a:cubicBezTo>
                  <a:cubicBezTo>
                    <a:pt x="29" y="187"/>
                    <a:pt x="29" y="186"/>
                    <a:pt x="29" y="185"/>
                  </a:cubicBezTo>
                  <a:cubicBezTo>
                    <a:pt x="29" y="185"/>
                    <a:pt x="28" y="185"/>
                    <a:pt x="28" y="185"/>
                  </a:cubicBezTo>
                  <a:cubicBezTo>
                    <a:pt x="28" y="185"/>
                    <a:pt x="28" y="186"/>
                    <a:pt x="27" y="186"/>
                  </a:cubicBezTo>
                  <a:cubicBezTo>
                    <a:pt x="27" y="187"/>
                    <a:pt x="27" y="187"/>
                    <a:pt x="27" y="187"/>
                  </a:cubicBezTo>
                  <a:cubicBezTo>
                    <a:pt x="27" y="187"/>
                    <a:pt x="27" y="187"/>
                    <a:pt x="26" y="186"/>
                  </a:cubicBezTo>
                  <a:lnTo>
                    <a:pt x="27" y="188"/>
                  </a:lnTo>
                  <a:close/>
                  <a:moveTo>
                    <a:pt x="14" y="181"/>
                  </a:moveTo>
                  <a:cubicBezTo>
                    <a:pt x="15" y="181"/>
                    <a:pt x="16" y="181"/>
                    <a:pt x="16" y="181"/>
                  </a:cubicBezTo>
                  <a:cubicBezTo>
                    <a:pt x="17" y="180"/>
                    <a:pt x="17" y="180"/>
                    <a:pt x="17" y="179"/>
                  </a:cubicBezTo>
                  <a:cubicBezTo>
                    <a:pt x="15" y="179"/>
                    <a:pt x="15" y="180"/>
                    <a:pt x="14" y="181"/>
                  </a:cubicBezTo>
                  <a:close/>
                  <a:moveTo>
                    <a:pt x="32" y="155"/>
                  </a:moveTo>
                  <a:cubicBezTo>
                    <a:pt x="31" y="155"/>
                    <a:pt x="31" y="155"/>
                    <a:pt x="31" y="154"/>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4"/>
                    <a:pt x="33" y="154"/>
                  </a:cubicBezTo>
                  <a:cubicBezTo>
                    <a:pt x="33" y="154"/>
                    <a:pt x="33" y="154"/>
                    <a:pt x="32" y="154"/>
                  </a:cubicBezTo>
                  <a:close/>
                  <a:moveTo>
                    <a:pt x="33" y="145"/>
                  </a:moveTo>
                  <a:cubicBezTo>
                    <a:pt x="33" y="144"/>
                    <a:pt x="32" y="144"/>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7"/>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7"/>
                    <a:pt x="10" y="98"/>
                  </a:cubicBezTo>
                  <a:cubicBezTo>
                    <a:pt x="10" y="97"/>
                    <a:pt x="10" y="97"/>
                    <a:pt x="11" y="97"/>
                  </a:cubicBezTo>
                  <a:cubicBezTo>
                    <a:pt x="11" y="97"/>
                    <a:pt x="11" y="97"/>
                    <a:pt x="11" y="96"/>
                  </a:cubicBezTo>
                  <a:cubicBezTo>
                    <a:pt x="11" y="96"/>
                    <a:pt x="10" y="96"/>
                    <a:pt x="10" y="96"/>
                  </a:cubicBezTo>
                  <a:cubicBezTo>
                    <a:pt x="10" y="96"/>
                    <a:pt x="10" y="96"/>
                    <a:pt x="10" y="96"/>
                  </a:cubicBezTo>
                  <a:cubicBezTo>
                    <a:pt x="10" y="96"/>
                    <a:pt x="10" y="96"/>
                    <a:pt x="10" y="97"/>
                  </a:cubicBezTo>
                  <a:cubicBezTo>
                    <a:pt x="10" y="97"/>
                    <a:pt x="9" y="97"/>
                    <a:pt x="9" y="97"/>
                  </a:cubicBezTo>
                  <a:close/>
                  <a:moveTo>
                    <a:pt x="11" y="80"/>
                  </a:moveTo>
                  <a:cubicBezTo>
                    <a:pt x="11" y="79"/>
                    <a:pt x="12" y="79"/>
                    <a:pt x="12" y="79"/>
                  </a:cubicBezTo>
                  <a:cubicBezTo>
                    <a:pt x="12" y="79"/>
                    <a:pt x="12" y="78"/>
                    <a:pt x="12" y="78"/>
                  </a:cubicBezTo>
                  <a:cubicBezTo>
                    <a:pt x="12" y="78"/>
                    <a:pt x="11" y="78"/>
                    <a:pt x="11" y="78"/>
                  </a:cubicBezTo>
                  <a:cubicBezTo>
                    <a:pt x="11" y="78"/>
                    <a:pt x="11" y="79"/>
                    <a:pt x="11" y="79"/>
                  </a:cubicBezTo>
                  <a:cubicBezTo>
                    <a:pt x="11" y="79"/>
                    <a:pt x="11" y="80"/>
                    <a:pt x="11" y="80"/>
                  </a:cubicBezTo>
                  <a:close/>
                  <a:moveTo>
                    <a:pt x="20" y="65"/>
                  </a:moveTo>
                  <a:cubicBezTo>
                    <a:pt x="20" y="65"/>
                    <a:pt x="20" y="64"/>
                    <a:pt x="20" y="64"/>
                  </a:cubicBezTo>
                  <a:cubicBezTo>
                    <a:pt x="19" y="64"/>
                    <a:pt x="19" y="64"/>
                    <a:pt x="19" y="65"/>
                  </a:cubicBezTo>
                  <a:cubicBezTo>
                    <a:pt x="19" y="65"/>
                    <a:pt x="19" y="65"/>
                    <a:pt x="19" y="65"/>
                  </a:cubicBezTo>
                  <a:cubicBezTo>
                    <a:pt x="20" y="65"/>
                    <a:pt x="20" y="65"/>
                    <a:pt x="20" y="65"/>
                  </a:cubicBezTo>
                  <a:close/>
                  <a:moveTo>
                    <a:pt x="51" y="54"/>
                  </a:moveTo>
                  <a:cubicBezTo>
                    <a:pt x="51" y="54"/>
                    <a:pt x="51" y="54"/>
                    <a:pt x="50" y="54"/>
                  </a:cubicBezTo>
                  <a:cubicBezTo>
                    <a:pt x="50" y="54"/>
                    <a:pt x="50" y="54"/>
                    <a:pt x="50" y="55"/>
                  </a:cubicBezTo>
                  <a:cubicBezTo>
                    <a:pt x="50" y="55"/>
                    <a:pt x="51" y="55"/>
                    <a:pt x="51" y="54"/>
                  </a:cubicBezTo>
                  <a:cubicBezTo>
                    <a:pt x="51" y="54"/>
                    <a:pt x="51" y="54"/>
                    <a:pt x="51" y="54"/>
                  </a:cubicBezTo>
                  <a:close/>
                  <a:moveTo>
                    <a:pt x="44" y="56"/>
                  </a:moveTo>
                  <a:cubicBezTo>
                    <a:pt x="43" y="55"/>
                    <a:pt x="44" y="55"/>
                    <a:pt x="44" y="55"/>
                  </a:cubicBezTo>
                  <a:cubicBezTo>
                    <a:pt x="44" y="54"/>
                    <a:pt x="44" y="54"/>
                    <a:pt x="45" y="54"/>
                  </a:cubicBezTo>
                  <a:cubicBezTo>
                    <a:pt x="44" y="54"/>
                    <a:pt x="44" y="54"/>
                    <a:pt x="44" y="53"/>
                  </a:cubicBezTo>
                  <a:cubicBezTo>
                    <a:pt x="44" y="52"/>
                    <a:pt x="43" y="52"/>
                    <a:pt x="43" y="52"/>
                  </a:cubicBezTo>
                  <a:cubicBezTo>
                    <a:pt x="43" y="52"/>
                    <a:pt x="43" y="53"/>
                    <a:pt x="43" y="54"/>
                  </a:cubicBezTo>
                  <a:cubicBezTo>
                    <a:pt x="43" y="55"/>
                    <a:pt x="43" y="55"/>
                    <a:pt x="44" y="56"/>
                  </a:cubicBezTo>
                  <a:close/>
                  <a:moveTo>
                    <a:pt x="46" y="47"/>
                  </a:moveTo>
                  <a:cubicBezTo>
                    <a:pt x="45" y="47"/>
                    <a:pt x="45" y="47"/>
                    <a:pt x="45" y="47"/>
                  </a:cubicBezTo>
                  <a:cubicBezTo>
                    <a:pt x="45" y="47"/>
                    <a:pt x="45" y="47"/>
                    <a:pt x="45" y="47"/>
                  </a:cubicBezTo>
                  <a:cubicBezTo>
                    <a:pt x="45" y="47"/>
                    <a:pt x="45" y="47"/>
                    <a:pt x="46" y="47"/>
                  </a:cubicBezTo>
                  <a:cubicBezTo>
                    <a:pt x="46" y="47"/>
                    <a:pt x="46" y="47"/>
                    <a:pt x="46" y="47"/>
                  </a:cubicBezTo>
                  <a:close/>
                  <a:moveTo>
                    <a:pt x="45" y="46"/>
                  </a:moveTo>
                  <a:cubicBezTo>
                    <a:pt x="45" y="45"/>
                    <a:pt x="46" y="45"/>
                    <a:pt x="46" y="45"/>
                  </a:cubicBezTo>
                  <a:cubicBezTo>
                    <a:pt x="46" y="44"/>
                    <a:pt x="45" y="44"/>
                    <a:pt x="45" y="44"/>
                  </a:cubicBezTo>
                  <a:cubicBezTo>
                    <a:pt x="44" y="44"/>
                    <a:pt x="44" y="45"/>
                    <a:pt x="44" y="45"/>
                  </a:cubicBezTo>
                  <a:cubicBezTo>
                    <a:pt x="44" y="45"/>
                    <a:pt x="45"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7" y="34"/>
                  </a:cubicBezTo>
                  <a:cubicBezTo>
                    <a:pt x="27" y="34"/>
                    <a:pt x="27" y="34"/>
                    <a:pt x="26" y="34"/>
                  </a:cubicBezTo>
                  <a:cubicBezTo>
                    <a:pt x="26" y="35"/>
                    <a:pt x="27" y="35"/>
                    <a:pt x="27" y="35"/>
                  </a:cubicBezTo>
                  <a:cubicBezTo>
                    <a:pt x="27" y="35"/>
                    <a:pt x="27" y="35"/>
                    <a:pt x="27" y="34"/>
                  </a:cubicBezTo>
                  <a:close/>
                  <a:moveTo>
                    <a:pt x="50" y="31"/>
                  </a:moveTo>
                  <a:cubicBezTo>
                    <a:pt x="49" y="31"/>
                    <a:pt x="49" y="31"/>
                    <a:pt x="49" y="31"/>
                  </a:cubicBezTo>
                  <a:cubicBezTo>
                    <a:pt x="48" y="31"/>
                    <a:pt x="48" y="31"/>
                    <a:pt x="48" y="32"/>
                  </a:cubicBezTo>
                  <a:cubicBezTo>
                    <a:pt x="48" y="31"/>
                    <a:pt x="49" y="31"/>
                    <a:pt x="49" y="31"/>
                  </a:cubicBezTo>
                  <a:cubicBezTo>
                    <a:pt x="49" y="32"/>
                    <a:pt x="50" y="31"/>
                    <a:pt x="50" y="31"/>
                  </a:cubicBezTo>
                  <a:close/>
                  <a:moveTo>
                    <a:pt x="32" y="33"/>
                  </a:moveTo>
                  <a:cubicBezTo>
                    <a:pt x="32" y="33"/>
                    <a:pt x="32" y="34"/>
                    <a:pt x="33" y="35"/>
                  </a:cubicBezTo>
                  <a:cubicBezTo>
                    <a:pt x="33" y="35"/>
                    <a:pt x="33" y="35"/>
                    <a:pt x="34" y="36"/>
                  </a:cubicBezTo>
                  <a:cubicBezTo>
                    <a:pt x="35" y="35"/>
                    <a:pt x="35" y="34"/>
                    <a:pt x="35" y="32"/>
                  </a:cubicBezTo>
                  <a:cubicBezTo>
                    <a:pt x="35" y="31"/>
                    <a:pt x="34" y="30"/>
                    <a:pt x="33" y="30"/>
                  </a:cubicBezTo>
                  <a:cubicBezTo>
                    <a:pt x="33" y="30"/>
                    <a:pt x="33" y="31"/>
                    <a:pt x="33" y="31"/>
                  </a:cubicBezTo>
                  <a:cubicBezTo>
                    <a:pt x="33" y="31"/>
                    <a:pt x="33" y="31"/>
                    <a:pt x="32" y="31"/>
                  </a:cubicBezTo>
                  <a:cubicBezTo>
                    <a:pt x="32" y="31"/>
                    <a:pt x="32" y="31"/>
                    <a:pt x="32" y="32"/>
                  </a:cubicBezTo>
                  <a:cubicBezTo>
                    <a:pt x="32" y="32"/>
                    <a:pt x="32" y="32"/>
                    <a:pt x="32" y="33"/>
                  </a:cubicBezTo>
                  <a:close/>
                  <a:moveTo>
                    <a:pt x="55" y="29"/>
                  </a:moveTo>
                  <a:cubicBezTo>
                    <a:pt x="55" y="29"/>
                    <a:pt x="54" y="29"/>
                    <a:pt x="54" y="29"/>
                  </a:cubicBezTo>
                  <a:cubicBezTo>
                    <a:pt x="55" y="29"/>
                    <a:pt x="55" y="29"/>
                    <a:pt x="55" y="29"/>
                  </a:cubicBezTo>
                  <a:close/>
                  <a:moveTo>
                    <a:pt x="13" y="29"/>
                  </a:moveTo>
                  <a:cubicBezTo>
                    <a:pt x="12" y="30"/>
                    <a:pt x="12" y="30"/>
                    <a:pt x="12" y="30"/>
                  </a:cubicBezTo>
                  <a:cubicBezTo>
                    <a:pt x="12" y="30"/>
                    <a:pt x="12" y="30"/>
                    <a:pt x="13" y="30"/>
                  </a:cubicBezTo>
                  <a:cubicBezTo>
                    <a:pt x="13" y="30"/>
                    <a:pt x="13" y="29"/>
                    <a:pt x="13" y="29"/>
                  </a:cubicBezTo>
                  <a:cubicBezTo>
                    <a:pt x="13" y="29"/>
                    <a:pt x="13" y="29"/>
                    <a:pt x="13" y="29"/>
                  </a:cubicBezTo>
                  <a:close/>
                  <a:moveTo>
                    <a:pt x="76" y="33"/>
                  </a:moveTo>
                  <a:cubicBezTo>
                    <a:pt x="76" y="33"/>
                    <a:pt x="77" y="32"/>
                    <a:pt x="77" y="32"/>
                  </a:cubicBezTo>
                  <a:cubicBezTo>
                    <a:pt x="77" y="32"/>
                    <a:pt x="78" y="31"/>
                    <a:pt x="78" y="31"/>
                  </a:cubicBezTo>
                  <a:cubicBezTo>
                    <a:pt x="78" y="30"/>
                    <a:pt x="78" y="30"/>
                    <a:pt x="78" y="29"/>
                  </a:cubicBezTo>
                  <a:cubicBezTo>
                    <a:pt x="78" y="29"/>
                    <a:pt x="78" y="28"/>
                    <a:pt x="78" y="28"/>
                  </a:cubicBezTo>
                  <a:cubicBezTo>
                    <a:pt x="77" y="29"/>
                    <a:pt x="77" y="29"/>
                    <a:pt x="77" y="30"/>
                  </a:cubicBezTo>
                  <a:cubicBezTo>
                    <a:pt x="76" y="31"/>
                    <a:pt x="76" y="32"/>
                    <a:pt x="76" y="33"/>
                  </a:cubicBezTo>
                  <a:close/>
                  <a:moveTo>
                    <a:pt x="53" y="26"/>
                  </a:moveTo>
                  <a:cubicBezTo>
                    <a:pt x="53" y="26"/>
                    <a:pt x="53" y="26"/>
                    <a:pt x="53" y="26"/>
                  </a:cubicBezTo>
                  <a:cubicBezTo>
                    <a:pt x="53" y="25"/>
                    <a:pt x="53" y="25"/>
                    <a:pt x="53" y="26"/>
                  </a:cubicBezTo>
                  <a:cubicBezTo>
                    <a:pt x="53" y="26"/>
                    <a:pt x="53" y="26"/>
                    <a:pt x="53" y="27"/>
                  </a:cubicBezTo>
                  <a:cubicBezTo>
                    <a:pt x="53" y="27"/>
                    <a:pt x="53" y="27"/>
                    <a:pt x="53" y="26"/>
                  </a:cubicBezTo>
                  <a:close/>
                  <a:moveTo>
                    <a:pt x="29" y="26"/>
                  </a:moveTo>
                  <a:cubicBezTo>
                    <a:pt x="28" y="26"/>
                    <a:pt x="28" y="26"/>
                    <a:pt x="28" y="26"/>
                  </a:cubicBezTo>
                  <a:cubicBezTo>
                    <a:pt x="28" y="25"/>
                    <a:pt x="28" y="26"/>
                    <a:pt x="28" y="26"/>
                  </a:cubicBezTo>
                  <a:cubicBezTo>
                    <a:pt x="28" y="26"/>
                    <a:pt x="28" y="26"/>
                    <a:pt x="28" y="26"/>
                  </a:cubicBezTo>
                  <a:cubicBezTo>
                    <a:pt x="28" y="26"/>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0"/>
                    <a:pt x="34" y="21"/>
                  </a:cubicBezTo>
                  <a:cubicBezTo>
                    <a:pt x="35" y="21"/>
                    <a:pt x="35" y="21"/>
                    <a:pt x="35" y="21"/>
                  </a:cubicBezTo>
                  <a:cubicBezTo>
                    <a:pt x="35" y="20"/>
                    <a:pt x="35" y="20"/>
                    <a:pt x="35" y="20"/>
                  </a:cubicBezTo>
                  <a:cubicBezTo>
                    <a:pt x="35" y="20"/>
                    <a:pt x="35" y="19"/>
                    <a:pt x="34" y="19"/>
                  </a:cubicBezTo>
                  <a:close/>
                  <a:moveTo>
                    <a:pt x="25" y="18"/>
                  </a:moveTo>
                  <a:cubicBezTo>
                    <a:pt x="25" y="18"/>
                    <a:pt x="25" y="18"/>
                    <a:pt x="26" y="18"/>
                  </a:cubicBezTo>
                  <a:cubicBezTo>
                    <a:pt x="26" y="17"/>
                    <a:pt x="26" y="17"/>
                    <a:pt x="26" y="17"/>
                  </a:cubicBezTo>
                  <a:cubicBezTo>
                    <a:pt x="26" y="17"/>
                    <a:pt x="26" y="16"/>
                    <a:pt x="26"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19"/>
                    <a:pt x="67" y="19"/>
                  </a:cubicBezTo>
                  <a:cubicBezTo>
                    <a:pt x="66" y="18"/>
                    <a:pt x="66" y="17"/>
                    <a:pt x="67" y="16"/>
                  </a:cubicBezTo>
                  <a:cubicBezTo>
                    <a:pt x="66" y="16"/>
                    <a:pt x="66" y="16"/>
                    <a:pt x="66" y="15"/>
                  </a:cubicBezTo>
                  <a:cubicBezTo>
                    <a:pt x="66" y="15"/>
                    <a:pt x="65" y="15"/>
                    <a:pt x="65" y="15"/>
                  </a:cubicBezTo>
                  <a:cubicBezTo>
                    <a:pt x="64" y="15"/>
                    <a:pt x="64" y="16"/>
                    <a:pt x="64" y="16"/>
                  </a:cubicBezTo>
                  <a:cubicBezTo>
                    <a:pt x="64" y="17"/>
                    <a:pt x="64" y="18"/>
                    <a:pt x="64" y="19"/>
                  </a:cubicBezTo>
                  <a:close/>
                  <a:moveTo>
                    <a:pt x="8" y="16"/>
                  </a:moveTo>
                  <a:cubicBezTo>
                    <a:pt x="8" y="16"/>
                    <a:pt x="8" y="16"/>
                    <a:pt x="9" y="16"/>
                  </a:cubicBezTo>
                  <a:cubicBezTo>
                    <a:pt x="9" y="15"/>
                    <a:pt x="8" y="15"/>
                    <a:pt x="8" y="15"/>
                  </a:cubicBezTo>
                  <a:cubicBezTo>
                    <a:pt x="8" y="15"/>
                    <a:pt x="8" y="15"/>
                    <a:pt x="7" y="15"/>
                  </a:cubicBezTo>
                  <a:cubicBezTo>
                    <a:pt x="8" y="15"/>
                    <a:pt x="8" y="15"/>
                    <a:pt x="8" y="16"/>
                  </a:cubicBezTo>
                  <a:cubicBezTo>
                    <a:pt x="8" y="16"/>
                    <a:pt x="8" y="16"/>
                    <a:pt x="8" y="16"/>
                  </a:cubicBezTo>
                  <a:close/>
                  <a:moveTo>
                    <a:pt x="51" y="15"/>
                  </a:moveTo>
                  <a:cubicBezTo>
                    <a:pt x="51" y="14"/>
                    <a:pt x="51" y="14"/>
                    <a:pt x="52" y="14"/>
                  </a:cubicBezTo>
                  <a:cubicBezTo>
                    <a:pt x="52" y="14"/>
                    <a:pt x="52" y="14"/>
                    <a:pt x="53" y="14"/>
                  </a:cubicBezTo>
                  <a:lnTo>
                    <a:pt x="53" y="13"/>
                  </a:lnTo>
                  <a:cubicBezTo>
                    <a:pt x="52" y="12"/>
                    <a:pt x="51" y="13"/>
                    <a:pt x="51" y="13"/>
                  </a:cubicBezTo>
                  <a:cubicBezTo>
                    <a:pt x="50" y="14"/>
                    <a:pt x="50" y="15"/>
                    <a:pt x="51" y="15"/>
                  </a:cubicBezTo>
                  <a:close/>
                  <a:moveTo>
                    <a:pt x="26" y="11"/>
                  </a:moveTo>
                  <a:cubicBezTo>
                    <a:pt x="26" y="10"/>
                    <a:pt x="26" y="10"/>
                    <a:pt x="26" y="10"/>
                  </a:cubicBezTo>
                  <a:cubicBezTo>
                    <a:pt x="26" y="10"/>
                    <a:pt x="26"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6" y="7"/>
                    <a:pt x="15" y="7"/>
                  </a:cubicBezTo>
                  <a:cubicBezTo>
                    <a:pt x="15" y="7"/>
                    <a:pt x="15" y="8"/>
                    <a:pt x="15" y="8"/>
                  </a:cubicBezTo>
                  <a:cubicBezTo>
                    <a:pt x="15" y="8"/>
                    <a:pt x="15" y="8"/>
                    <a:pt x="15" y="8"/>
                  </a:cubicBezTo>
                  <a:cubicBezTo>
                    <a:pt x="14" y="9"/>
                    <a:pt x="14" y="9"/>
                    <a:pt x="15" y="9"/>
                  </a:cubicBezTo>
                  <a:lnTo>
                    <a:pt x="14" y="9"/>
                  </a:lnTo>
                  <a:close/>
                  <a:moveTo>
                    <a:pt x="13" y="4"/>
                  </a:moveTo>
                  <a:cubicBezTo>
                    <a:pt x="12" y="4"/>
                    <a:pt x="12" y="4"/>
                    <a:pt x="12" y="5"/>
                  </a:cubicBezTo>
                  <a:cubicBezTo>
                    <a:pt x="12" y="5"/>
                    <a:pt x="12" y="5"/>
                    <a:pt x="12" y="5"/>
                  </a:cubicBezTo>
                  <a:cubicBezTo>
                    <a:pt x="12" y="5"/>
                    <a:pt x="12" y="5"/>
                    <a:pt x="12" y="5"/>
                  </a:cubicBezTo>
                  <a:cubicBezTo>
                    <a:pt x="13" y="5"/>
                    <a:pt x="13" y="5"/>
                    <a:pt x="13" y="4"/>
                  </a:cubicBezTo>
                  <a:close/>
                  <a:moveTo>
                    <a:pt x="7" y="6"/>
                  </a:moveTo>
                  <a:cubicBezTo>
                    <a:pt x="8" y="6"/>
                    <a:pt x="8" y="6"/>
                    <a:pt x="8" y="6"/>
                  </a:cubicBezTo>
                  <a:cubicBezTo>
                    <a:pt x="8" y="6"/>
                    <a:pt x="8" y="6"/>
                    <a:pt x="9" y="6"/>
                  </a:cubicBezTo>
                  <a:cubicBezTo>
                    <a:pt x="9" y="6"/>
                    <a:pt x="9" y="5"/>
                    <a:pt x="8" y="5"/>
                  </a:cubicBezTo>
                  <a:cubicBezTo>
                    <a:pt x="8" y="4"/>
                    <a:pt x="8" y="4"/>
                    <a:pt x="7" y="4"/>
                  </a:cubicBezTo>
                  <a:lnTo>
                    <a:pt x="7" y="6"/>
                  </a:lnTo>
                  <a:close/>
                  <a:moveTo>
                    <a:pt x="72" y="4"/>
                  </a:moveTo>
                  <a:cubicBezTo>
                    <a:pt x="71" y="5"/>
                    <a:pt x="71" y="5"/>
                    <a:pt x="71" y="5"/>
                  </a:cubicBezTo>
                  <a:cubicBezTo>
                    <a:pt x="71" y="5"/>
                    <a:pt x="72" y="6"/>
                    <a:pt x="72" y="5"/>
                  </a:cubicBezTo>
                  <a:cubicBezTo>
                    <a:pt x="72" y="5"/>
                    <a:pt x="72" y="5"/>
                    <a:pt x="72" y="5"/>
                  </a:cubicBezTo>
                  <a:cubicBezTo>
                    <a:pt x="72" y="5"/>
                    <a:pt x="72" y="4"/>
                    <a:pt x="72" y="4"/>
                  </a:cubicBezTo>
                  <a:close/>
                  <a:moveTo>
                    <a:pt x="64" y="4"/>
                  </a:moveTo>
                  <a:cubicBezTo>
                    <a:pt x="64" y="4"/>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9" y="5"/>
                  </a:cubicBezTo>
                  <a:cubicBezTo>
                    <a:pt x="69" y="4"/>
                    <a:pt x="69" y="4"/>
                    <a:pt x="69" y="3"/>
                  </a:cubicBezTo>
                  <a:cubicBezTo>
                    <a:pt x="69"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1" y="2"/>
                    <a:pt x="20" y="1"/>
                  </a:cubicBezTo>
                  <a:cubicBezTo>
                    <a:pt x="20" y="1"/>
                    <a:pt x="19" y="1"/>
                    <a:pt x="18" y="1"/>
                  </a:cubicBezTo>
                  <a:cubicBezTo>
                    <a:pt x="18" y="2"/>
                    <a:pt x="19" y="3"/>
                    <a:pt x="21" y="3"/>
                  </a:cubicBezTo>
                  <a:close/>
                  <a:moveTo>
                    <a:pt x="14" y="206"/>
                  </a:moveTo>
                  <a:cubicBezTo>
                    <a:pt x="14" y="205"/>
                    <a:pt x="14" y="205"/>
                    <a:pt x="14" y="205"/>
                  </a:cubicBezTo>
                  <a:cubicBezTo>
                    <a:pt x="14" y="205"/>
                    <a:pt x="15" y="205"/>
                    <a:pt x="15" y="205"/>
                  </a:cubicBezTo>
                  <a:cubicBezTo>
                    <a:pt x="16" y="205"/>
                    <a:pt x="16" y="205"/>
                    <a:pt x="16" y="204"/>
                  </a:cubicBezTo>
                  <a:cubicBezTo>
                    <a:pt x="16" y="204"/>
                    <a:pt x="17" y="204"/>
                    <a:pt x="17" y="203"/>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2"/>
                  </a:cubicBezTo>
                  <a:cubicBezTo>
                    <a:pt x="13" y="202"/>
                    <a:pt x="13" y="202"/>
                    <a:pt x="14" y="201"/>
                  </a:cubicBezTo>
                  <a:cubicBezTo>
                    <a:pt x="14" y="201"/>
                    <a:pt x="14" y="201"/>
                    <a:pt x="14" y="200"/>
                  </a:cubicBezTo>
                  <a:cubicBezTo>
                    <a:pt x="15" y="200"/>
                    <a:pt x="15" y="199"/>
                    <a:pt x="15" y="199"/>
                  </a:cubicBezTo>
                  <a:cubicBezTo>
                    <a:pt x="14" y="199"/>
                    <a:pt x="13" y="200"/>
                    <a:pt x="12" y="200"/>
                  </a:cubicBezTo>
                  <a:cubicBezTo>
                    <a:pt x="11" y="201"/>
                    <a:pt x="11" y="201"/>
                    <a:pt x="9" y="201"/>
                  </a:cubicBezTo>
                  <a:cubicBezTo>
                    <a:pt x="9" y="201"/>
                    <a:pt x="9" y="200"/>
                    <a:pt x="9" y="200"/>
                  </a:cubicBezTo>
                  <a:cubicBezTo>
                    <a:pt x="10" y="200"/>
                    <a:pt x="10" y="199"/>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7" y="202"/>
                    <a:pt x="7" y="202"/>
                  </a:cubicBezTo>
                  <a:cubicBezTo>
                    <a:pt x="7" y="202"/>
                    <a:pt x="7" y="202"/>
                    <a:pt x="8" y="202"/>
                  </a:cubicBezTo>
                  <a:cubicBezTo>
                    <a:pt x="8" y="202"/>
                    <a:pt x="9" y="202"/>
                    <a:pt x="9" y="202"/>
                  </a:cubicBezTo>
                  <a:cubicBezTo>
                    <a:pt x="9" y="202"/>
                    <a:pt x="10" y="203"/>
                    <a:pt x="10" y="203"/>
                  </a:cubicBezTo>
                  <a:lnTo>
                    <a:pt x="12" y="203"/>
                  </a:lnTo>
                  <a:cubicBezTo>
                    <a:pt x="12" y="203"/>
                    <a:pt x="12" y="203"/>
                    <a:pt x="12" y="203"/>
                  </a:cubicBezTo>
                  <a:cubicBezTo>
                    <a:pt x="11" y="203"/>
                    <a:pt x="11" y="203"/>
                    <a:pt x="11" y="203"/>
                  </a:cubicBezTo>
                  <a:cubicBezTo>
                    <a:pt x="10" y="203"/>
                    <a:pt x="9" y="203"/>
                    <a:pt x="8" y="204"/>
                  </a:cubicBezTo>
                  <a:cubicBezTo>
                    <a:pt x="7" y="204"/>
                    <a:pt x="6" y="204"/>
                    <a:pt x="6" y="203"/>
                  </a:cubicBezTo>
                  <a:cubicBezTo>
                    <a:pt x="5" y="203"/>
                    <a:pt x="5" y="204"/>
                    <a:pt x="5" y="204"/>
                  </a:cubicBezTo>
                  <a:cubicBezTo>
                    <a:pt x="5" y="204"/>
                    <a:pt x="5" y="204"/>
                    <a:pt x="5" y="204"/>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0"/>
                  </a:cubicBezTo>
                  <a:cubicBezTo>
                    <a:pt x="2" y="1"/>
                    <a:pt x="2" y="1"/>
                    <a:pt x="2" y="1"/>
                  </a:cubicBezTo>
                  <a:cubicBezTo>
                    <a:pt x="2" y="1"/>
                    <a:pt x="2" y="1"/>
                    <a:pt x="2" y="0"/>
                  </a:cubicBezTo>
                  <a:cubicBezTo>
                    <a:pt x="3" y="0"/>
                    <a:pt x="3" y="0"/>
                    <a:pt x="3" y="0"/>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1"/>
                  </a:cubicBezTo>
                  <a:cubicBezTo>
                    <a:pt x="8" y="2"/>
                    <a:pt x="8" y="2"/>
                    <a:pt x="8" y="2"/>
                  </a:cubicBezTo>
                  <a:cubicBezTo>
                    <a:pt x="9" y="2"/>
                    <a:pt x="9" y="2"/>
                    <a:pt x="9" y="1"/>
                  </a:cubicBezTo>
                  <a:cubicBezTo>
                    <a:pt x="9" y="1"/>
                    <a:pt x="9" y="0"/>
                    <a:pt x="9" y="0"/>
                  </a:cubicBezTo>
                  <a:cubicBezTo>
                    <a:pt x="10" y="0"/>
                    <a:pt x="10" y="0"/>
                    <a:pt x="10" y="0"/>
                  </a:cubicBezTo>
                  <a:cubicBezTo>
                    <a:pt x="10" y="0"/>
                    <a:pt x="10" y="0"/>
                    <a:pt x="10" y="1"/>
                  </a:cubicBezTo>
                  <a:cubicBezTo>
                    <a:pt x="10" y="1"/>
                    <a:pt x="10" y="1"/>
                    <a:pt x="10" y="1"/>
                  </a:cubicBezTo>
                  <a:cubicBezTo>
                    <a:pt x="10" y="1"/>
                    <a:pt x="10" y="2"/>
                    <a:pt x="10" y="2"/>
                  </a:cubicBezTo>
                  <a:cubicBezTo>
                    <a:pt x="11" y="1"/>
                    <a:pt x="11" y="1"/>
                    <a:pt x="12" y="2"/>
                  </a:cubicBezTo>
                  <a:cubicBezTo>
                    <a:pt x="12" y="2"/>
                    <a:pt x="13" y="2"/>
                    <a:pt x="13" y="2"/>
                  </a:cubicBezTo>
                  <a:cubicBezTo>
                    <a:pt x="13" y="2"/>
                    <a:pt x="14" y="2"/>
                    <a:pt x="14" y="2"/>
                  </a:cubicBezTo>
                  <a:cubicBezTo>
                    <a:pt x="15" y="2"/>
                    <a:pt x="16" y="2"/>
                    <a:pt x="16" y="3"/>
                  </a:cubicBezTo>
                  <a:cubicBezTo>
                    <a:pt x="16" y="2"/>
                    <a:pt x="16" y="2"/>
                    <a:pt x="16" y="1"/>
                  </a:cubicBezTo>
                  <a:cubicBezTo>
                    <a:pt x="16" y="1"/>
                    <a:pt x="15" y="1"/>
                    <a:pt x="16"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7" y="0"/>
                    <a:pt x="59" y="0"/>
                  </a:cubicBezTo>
                  <a:cubicBezTo>
                    <a:pt x="60" y="0"/>
                    <a:pt x="60" y="0"/>
                    <a:pt x="60" y="1"/>
                  </a:cubicBezTo>
                  <a:cubicBezTo>
                    <a:pt x="61" y="1"/>
                    <a:pt x="61" y="1"/>
                    <a:pt x="61" y="1"/>
                  </a:cubicBezTo>
                  <a:cubicBezTo>
                    <a:pt x="62" y="1"/>
                    <a:pt x="62" y="1"/>
                    <a:pt x="63" y="0"/>
                  </a:cubicBezTo>
                  <a:cubicBezTo>
                    <a:pt x="64" y="0"/>
                    <a:pt x="64" y="0"/>
                    <a:pt x="65" y="0"/>
                  </a:cubicBezTo>
                  <a:cubicBezTo>
                    <a:pt x="66" y="0"/>
                    <a:pt x="67" y="0"/>
                    <a:pt x="68" y="0"/>
                  </a:cubicBezTo>
                  <a:cubicBezTo>
                    <a:pt x="68" y="1"/>
                    <a:pt x="69" y="1"/>
                    <a:pt x="69" y="1"/>
                  </a:cubicBezTo>
                  <a:cubicBezTo>
                    <a:pt x="69" y="2"/>
                    <a:pt x="70" y="2"/>
                    <a:pt x="70" y="1"/>
                  </a:cubicBezTo>
                  <a:cubicBezTo>
                    <a:pt x="70" y="1"/>
                    <a:pt x="70" y="1"/>
                    <a:pt x="70" y="1"/>
                  </a:cubicBezTo>
                  <a:cubicBezTo>
                    <a:pt x="70" y="1"/>
                    <a:pt x="70" y="0"/>
                    <a:pt x="70" y="0"/>
                  </a:cubicBezTo>
                  <a:cubicBezTo>
                    <a:pt x="70" y="0"/>
                    <a:pt x="71" y="0"/>
                    <a:pt x="71" y="0"/>
                  </a:cubicBezTo>
                  <a:cubicBezTo>
                    <a:pt x="73" y="0"/>
                    <a:pt x="75" y="0"/>
                    <a:pt x="77" y="0"/>
                  </a:cubicBezTo>
                  <a:lnTo>
                    <a:pt x="82" y="0"/>
                  </a:lnTo>
                  <a:cubicBezTo>
                    <a:pt x="83" y="0"/>
                    <a:pt x="85" y="0"/>
                    <a:pt x="87" y="0"/>
                  </a:cubicBezTo>
                  <a:cubicBezTo>
                    <a:pt x="88" y="0"/>
                    <a:pt x="90" y="0"/>
                    <a:pt x="93" y="0"/>
                  </a:cubicBezTo>
                  <a:lnTo>
                    <a:pt x="93" y="43"/>
                  </a:lnTo>
                  <a:lnTo>
                    <a:pt x="56" y="43"/>
                  </a:lnTo>
                  <a:cubicBezTo>
                    <a:pt x="56" y="45"/>
                    <a:pt x="55" y="48"/>
                    <a:pt x="55" y="51"/>
                  </a:cubicBezTo>
                  <a:cubicBezTo>
                    <a:pt x="55" y="54"/>
                    <a:pt x="55" y="57"/>
                    <a:pt x="55" y="60"/>
                  </a:cubicBezTo>
                  <a:cubicBezTo>
                    <a:pt x="55" y="63"/>
                    <a:pt x="55" y="66"/>
                    <a:pt x="55" y="69"/>
                  </a:cubicBezTo>
                  <a:cubicBezTo>
                    <a:pt x="56" y="72"/>
                    <a:pt x="56"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0"/>
                    <a:pt x="75" y="170"/>
                  </a:cubicBezTo>
                  <a:cubicBezTo>
                    <a:pt x="83" y="170"/>
                    <a:pt x="89" y="170"/>
                    <a:pt x="96" y="170"/>
                  </a:cubicBezTo>
                  <a:lnTo>
                    <a:pt x="96" y="202"/>
                  </a:lnTo>
                  <a:cubicBezTo>
                    <a:pt x="96" y="202"/>
                    <a:pt x="96" y="203"/>
                    <a:pt x="96" y="203"/>
                  </a:cubicBezTo>
                  <a:cubicBezTo>
                    <a:pt x="96" y="203"/>
                    <a:pt x="95" y="203"/>
                    <a:pt x="95" y="203"/>
                  </a:cubicBezTo>
                  <a:cubicBezTo>
                    <a:pt x="95" y="204"/>
                    <a:pt x="95" y="204"/>
                    <a:pt x="95" y="204"/>
                  </a:cubicBezTo>
                  <a:cubicBezTo>
                    <a:pt x="96" y="204"/>
                    <a:pt x="96" y="204"/>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8"/>
                  </a:cubicBezTo>
                  <a:cubicBezTo>
                    <a:pt x="88" y="208"/>
                    <a:pt x="87" y="208"/>
                    <a:pt x="87" y="207"/>
                  </a:cubicBezTo>
                  <a:cubicBezTo>
                    <a:pt x="86" y="207"/>
                    <a:pt x="85" y="208"/>
                    <a:pt x="85" y="208"/>
                  </a:cubicBezTo>
                  <a:cubicBezTo>
                    <a:pt x="85" y="209"/>
                    <a:pt x="84" y="209"/>
                    <a:pt x="83" y="209"/>
                  </a:cubicBezTo>
                  <a:lnTo>
                    <a:pt x="83" y="208"/>
                  </a:lnTo>
                  <a:cubicBezTo>
                    <a:pt x="83" y="208"/>
                    <a:pt x="83" y="208"/>
                    <a:pt x="82" y="207"/>
                  </a:cubicBezTo>
                  <a:cubicBezTo>
                    <a:pt x="81" y="207"/>
                    <a:pt x="80" y="208"/>
                    <a:pt x="80" y="208"/>
                  </a:cubicBezTo>
                  <a:cubicBezTo>
                    <a:pt x="79" y="208"/>
                    <a:pt x="78"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6" y="210"/>
                  </a:cubicBezTo>
                  <a:cubicBezTo>
                    <a:pt x="77" y="210"/>
                    <a:pt x="77" y="210"/>
                    <a:pt x="77" y="209"/>
                  </a:cubicBezTo>
                  <a:cubicBezTo>
                    <a:pt x="76" y="209"/>
                    <a:pt x="75" y="210"/>
                    <a:pt x="75" y="211"/>
                  </a:cubicBezTo>
                  <a:cubicBezTo>
                    <a:pt x="74" y="211"/>
                    <a:pt x="74" y="212"/>
                    <a:pt x="73" y="213"/>
                  </a:cubicBezTo>
                  <a:cubicBezTo>
                    <a:pt x="72" y="212"/>
                    <a:pt x="72" y="212"/>
                    <a:pt x="71" y="212"/>
                  </a:cubicBezTo>
                  <a:cubicBezTo>
                    <a:pt x="70" y="213"/>
                    <a:pt x="70" y="213"/>
                    <a:pt x="69" y="213"/>
                  </a:cubicBezTo>
                  <a:cubicBezTo>
                    <a:pt x="68" y="213"/>
                    <a:pt x="68" y="213"/>
                    <a:pt x="67" y="213"/>
                  </a:cubicBezTo>
                  <a:cubicBezTo>
                    <a:pt x="67" y="212"/>
                    <a:pt x="66" y="212"/>
                    <a:pt x="66" y="212"/>
                  </a:cubicBezTo>
                  <a:cubicBezTo>
                    <a:pt x="65" y="211"/>
                    <a:pt x="65" y="211"/>
                    <a:pt x="66" y="211"/>
                  </a:cubicBezTo>
                  <a:cubicBezTo>
                    <a:pt x="66" y="211"/>
                    <a:pt x="66" y="210"/>
                    <a:pt x="66" y="210"/>
                  </a:cubicBezTo>
                  <a:cubicBezTo>
                    <a:pt x="67" y="210"/>
                    <a:pt x="67" y="210"/>
                    <a:pt x="68" y="210"/>
                  </a:cubicBezTo>
                  <a:cubicBezTo>
                    <a:pt x="68" y="209"/>
                    <a:pt x="68" y="209"/>
                    <a:pt x="68" y="208"/>
                  </a:cubicBezTo>
                  <a:cubicBezTo>
                    <a:pt x="67" y="208"/>
                    <a:pt x="66" y="208"/>
                    <a:pt x="65" y="207"/>
                  </a:cubicBezTo>
                  <a:cubicBezTo>
                    <a:pt x="64" y="207"/>
                    <a:pt x="64" y="207"/>
                    <a:pt x="63" y="207"/>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0"/>
                  </a:cubicBezTo>
                  <a:cubicBezTo>
                    <a:pt x="62" y="210"/>
                    <a:pt x="62" y="210"/>
                    <a:pt x="62" y="209"/>
                  </a:cubicBezTo>
                  <a:cubicBezTo>
                    <a:pt x="61" y="209"/>
                    <a:pt x="61" y="208"/>
                    <a:pt x="61" y="208"/>
                  </a:cubicBezTo>
                  <a:cubicBezTo>
                    <a:pt x="61" y="208"/>
                    <a:pt x="60" y="208"/>
                    <a:pt x="60" y="208"/>
                  </a:cubicBezTo>
                  <a:cubicBezTo>
                    <a:pt x="59" y="209"/>
                    <a:pt x="59" y="209"/>
                    <a:pt x="59" y="209"/>
                  </a:cubicBezTo>
                  <a:cubicBezTo>
                    <a:pt x="60" y="209"/>
                    <a:pt x="60" y="210"/>
                    <a:pt x="60" y="210"/>
                  </a:cubicBezTo>
                  <a:cubicBezTo>
                    <a:pt x="61" y="210"/>
                    <a:pt x="61" y="210"/>
                    <a:pt x="61" y="210"/>
                  </a:cubicBezTo>
                  <a:cubicBezTo>
                    <a:pt x="61" y="210"/>
                    <a:pt x="62" y="211"/>
                    <a:pt x="61" y="212"/>
                  </a:cubicBezTo>
                  <a:cubicBezTo>
                    <a:pt x="61" y="211"/>
                    <a:pt x="60" y="211"/>
                    <a:pt x="59" y="211"/>
                  </a:cubicBezTo>
                  <a:cubicBezTo>
                    <a:pt x="58" y="212"/>
                    <a:pt x="58" y="212"/>
                    <a:pt x="57" y="212"/>
                  </a:cubicBezTo>
                  <a:cubicBezTo>
                    <a:pt x="57" y="212"/>
                    <a:pt x="57" y="211"/>
                    <a:pt x="56" y="211"/>
                  </a:cubicBezTo>
                  <a:cubicBezTo>
                    <a:pt x="56" y="211"/>
                    <a:pt x="56" y="211"/>
                    <a:pt x="55" y="210"/>
                  </a:cubicBezTo>
                  <a:cubicBezTo>
                    <a:pt x="55" y="210"/>
                    <a:pt x="55" y="210"/>
                    <a:pt x="55" y="210"/>
                  </a:cubicBezTo>
                  <a:cubicBezTo>
                    <a:pt x="54" y="210"/>
                    <a:pt x="54" y="210"/>
                    <a:pt x="54" y="211"/>
                  </a:cubicBezTo>
                  <a:cubicBezTo>
                    <a:pt x="54" y="211"/>
                    <a:pt x="53" y="210"/>
                    <a:pt x="53" y="210"/>
                  </a:cubicBezTo>
                  <a:cubicBezTo>
                    <a:pt x="53" y="210"/>
                    <a:pt x="54" y="210"/>
                    <a:pt x="54" y="209"/>
                  </a:cubicBezTo>
                  <a:cubicBezTo>
                    <a:pt x="54" y="209"/>
                    <a:pt x="54" y="209"/>
                    <a:pt x="55" y="209"/>
                  </a:cubicBezTo>
                  <a:cubicBezTo>
                    <a:pt x="55" y="208"/>
                    <a:pt x="55" y="208"/>
                    <a:pt x="55" y="208"/>
                  </a:cubicBezTo>
                  <a:cubicBezTo>
                    <a:pt x="54" y="208"/>
                    <a:pt x="54"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7" y="213"/>
                    <a:pt x="46" y="213"/>
                    <a:pt x="46" y="212"/>
                  </a:cubicBezTo>
                  <a:cubicBezTo>
                    <a:pt x="45" y="212"/>
                    <a:pt x="45" y="212"/>
                    <a:pt x="45" y="211"/>
                  </a:cubicBezTo>
                  <a:cubicBezTo>
                    <a:pt x="44" y="211"/>
                    <a:pt x="43" y="211"/>
                    <a:pt x="42" y="211"/>
                  </a:cubicBezTo>
                  <a:cubicBezTo>
                    <a:pt x="40" y="211"/>
                    <a:pt x="39" y="211"/>
                    <a:pt x="38" y="212"/>
                  </a:cubicBezTo>
                  <a:cubicBezTo>
                    <a:pt x="38" y="211"/>
                    <a:pt x="38" y="211"/>
                    <a:pt x="38" y="211"/>
                  </a:cubicBezTo>
                  <a:cubicBezTo>
                    <a:pt x="37" y="210"/>
                    <a:pt x="37" y="210"/>
                    <a:pt x="37" y="210"/>
                  </a:cubicBezTo>
                  <a:cubicBezTo>
                    <a:pt x="37" y="210"/>
                    <a:pt x="36" y="210"/>
                    <a:pt x="35" y="211"/>
                  </a:cubicBezTo>
                  <a:cubicBezTo>
                    <a:pt x="35" y="211"/>
                    <a:pt x="34" y="211"/>
                    <a:pt x="33" y="210"/>
                  </a:cubicBezTo>
                  <a:cubicBezTo>
                    <a:pt x="32" y="210"/>
                    <a:pt x="31" y="211"/>
                    <a:pt x="30" y="212"/>
                  </a:cubicBezTo>
                  <a:cubicBezTo>
                    <a:pt x="30" y="212"/>
                    <a:pt x="29" y="212"/>
                    <a:pt x="29" y="211"/>
                  </a:cubicBezTo>
                  <a:cubicBezTo>
                    <a:pt x="29" y="211"/>
                    <a:pt x="29" y="210"/>
                    <a:pt x="29" y="210"/>
                  </a:cubicBezTo>
                  <a:cubicBezTo>
                    <a:pt x="29" y="210"/>
                    <a:pt x="28" y="210"/>
                    <a:pt x="28" y="209"/>
                  </a:cubicBezTo>
                  <a:cubicBezTo>
                    <a:pt x="28" y="209"/>
                    <a:pt x="27" y="209"/>
                    <a:pt x="27" y="209"/>
                  </a:cubicBezTo>
                  <a:cubicBezTo>
                    <a:pt x="26" y="209"/>
                    <a:pt x="26" y="210"/>
                    <a:pt x="26" y="210"/>
                  </a:cubicBezTo>
                  <a:cubicBezTo>
                    <a:pt x="27" y="210"/>
                    <a:pt x="27" y="210"/>
                    <a:pt x="27" y="210"/>
                  </a:cubicBezTo>
                  <a:cubicBezTo>
                    <a:pt x="27" y="210"/>
                    <a:pt x="28" y="210"/>
                    <a:pt x="28" y="210"/>
                  </a:cubicBezTo>
                  <a:cubicBezTo>
                    <a:pt x="28" y="210"/>
                    <a:pt x="28" y="211"/>
                    <a:pt x="28" y="212"/>
                  </a:cubicBezTo>
                  <a:cubicBezTo>
                    <a:pt x="27" y="212"/>
                    <a:pt x="27" y="212"/>
                    <a:pt x="27" y="212"/>
                  </a:cubicBezTo>
                  <a:cubicBezTo>
                    <a:pt x="26" y="211"/>
                    <a:pt x="26" y="211"/>
                    <a:pt x="26" y="211"/>
                  </a:cubicBezTo>
                  <a:cubicBezTo>
                    <a:pt x="25" y="211"/>
                    <a:pt x="25" y="211"/>
                    <a:pt x="25" y="210"/>
                  </a:cubicBezTo>
                  <a:cubicBezTo>
                    <a:pt x="25" y="210"/>
                    <a:pt x="24" y="211"/>
                    <a:pt x="24" y="211"/>
                  </a:cubicBezTo>
                  <a:cubicBezTo>
                    <a:pt x="24" y="211"/>
                    <a:pt x="23" y="211"/>
                    <a:pt x="24" y="211"/>
                  </a:cubicBezTo>
                  <a:cubicBezTo>
                    <a:pt x="24" y="211"/>
                    <a:pt x="24" y="210"/>
                    <a:pt x="24" y="210"/>
                  </a:cubicBezTo>
                  <a:cubicBezTo>
                    <a:pt x="24" y="209"/>
                    <a:pt x="24" y="209"/>
                    <a:pt x="24" y="209"/>
                  </a:cubicBezTo>
                  <a:cubicBezTo>
                    <a:pt x="23" y="209"/>
                    <a:pt x="23" y="209"/>
                    <a:pt x="23" y="209"/>
                  </a:cubicBezTo>
                  <a:cubicBezTo>
                    <a:pt x="22" y="209"/>
                    <a:pt x="22" y="208"/>
                    <a:pt x="22" y="208"/>
                  </a:cubicBezTo>
                  <a:cubicBezTo>
                    <a:pt x="22" y="208"/>
                    <a:pt x="21" y="208"/>
                    <a:pt x="21" y="207"/>
                  </a:cubicBezTo>
                  <a:cubicBezTo>
                    <a:pt x="21" y="207"/>
                    <a:pt x="20" y="208"/>
                    <a:pt x="20" y="208"/>
                  </a:cubicBezTo>
                  <a:cubicBezTo>
                    <a:pt x="19" y="209"/>
                    <a:pt x="19" y="209"/>
                    <a:pt x="19" y="208"/>
                  </a:cubicBezTo>
                  <a:cubicBezTo>
                    <a:pt x="18" y="208"/>
                    <a:pt x="18" y="208"/>
                    <a:pt x="18" y="208"/>
                  </a:cubicBezTo>
                  <a:cubicBezTo>
                    <a:pt x="18" y="208"/>
                    <a:pt x="18" y="208"/>
                    <a:pt x="18" y="207"/>
                  </a:cubicBezTo>
                  <a:cubicBezTo>
                    <a:pt x="17" y="208"/>
                    <a:pt x="16" y="208"/>
                    <a:pt x="15" y="207"/>
                  </a:cubicBezTo>
                  <a:cubicBezTo>
                    <a:pt x="14" y="207"/>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2" name="Freeform 87">
            <a:extLst>
              <a:ext uri="{FF2B5EF4-FFF2-40B4-BE49-F238E27FC236}">
                <a16:creationId xmlns:a16="http://schemas.microsoft.com/office/drawing/2014/main" id="{E9DCEE30-902A-4B95-AC27-60D4485D733B}"/>
              </a:ext>
            </a:extLst>
          </p:cNvPr>
          <p:cNvSpPr>
            <a:spLocks/>
          </p:cNvSpPr>
          <p:nvPr/>
        </p:nvSpPr>
        <p:spPr bwMode="auto">
          <a:xfrm>
            <a:off x="7626096" y="224266"/>
            <a:ext cx="2226325" cy="2848513"/>
          </a:xfrm>
          <a:custGeom>
            <a:avLst/>
            <a:gdLst>
              <a:gd name="T0" fmla="*/ 0 w 2695"/>
              <a:gd name="T1" fmla="*/ 3447 h 3447"/>
              <a:gd name="T2" fmla="*/ 2695 w 2695"/>
              <a:gd name="T3" fmla="*/ 1297 h 3447"/>
              <a:gd name="T4" fmla="*/ 0 w 2695"/>
              <a:gd name="T5" fmla="*/ 0 h 3447"/>
              <a:gd name="T6" fmla="*/ 0 w 2695"/>
              <a:gd name="T7" fmla="*/ 3447 h 3447"/>
            </a:gdLst>
            <a:ahLst/>
            <a:cxnLst>
              <a:cxn ang="0">
                <a:pos x="T0" y="T1"/>
              </a:cxn>
              <a:cxn ang="0">
                <a:pos x="T2" y="T3"/>
              </a:cxn>
              <a:cxn ang="0">
                <a:pos x="T4" y="T5"/>
              </a:cxn>
              <a:cxn ang="0">
                <a:pos x="T6" y="T7"/>
              </a:cxn>
            </a:cxnLst>
            <a:rect l="0" t="0" r="r" b="b"/>
            <a:pathLst>
              <a:path w="2695" h="3447">
                <a:moveTo>
                  <a:pt x="0" y="3447"/>
                </a:moveTo>
                <a:lnTo>
                  <a:pt x="2695" y="1297"/>
                </a:lnTo>
                <a:lnTo>
                  <a:pt x="0" y="0"/>
                </a:lnTo>
                <a:lnTo>
                  <a:pt x="0"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93" name="Group 92">
            <a:extLst>
              <a:ext uri="{FF2B5EF4-FFF2-40B4-BE49-F238E27FC236}">
                <a16:creationId xmlns:a16="http://schemas.microsoft.com/office/drawing/2014/main" id="{85C18C39-3911-412D-A76D-3D9FD03E9C17}"/>
              </a:ext>
            </a:extLst>
          </p:cNvPr>
          <p:cNvGrpSpPr/>
          <p:nvPr/>
        </p:nvGrpSpPr>
        <p:grpSpPr>
          <a:xfrm>
            <a:off x="7841958" y="1104638"/>
            <a:ext cx="1193581" cy="402091"/>
            <a:chOff x="6138814" y="1609538"/>
            <a:chExt cx="1193581" cy="402091"/>
          </a:xfrm>
        </p:grpSpPr>
        <p:sp>
          <p:nvSpPr>
            <p:cNvPr id="94" name="Freeform 88">
              <a:extLst>
                <a:ext uri="{FF2B5EF4-FFF2-40B4-BE49-F238E27FC236}">
                  <a16:creationId xmlns:a16="http://schemas.microsoft.com/office/drawing/2014/main" id="{1F1E6B14-5ADC-4924-ADFE-8083D0B4964D}"/>
                </a:ext>
              </a:extLst>
            </p:cNvPr>
            <p:cNvSpPr>
              <a:spLocks noEditPoints="1"/>
            </p:cNvSpPr>
            <p:nvPr/>
          </p:nvSpPr>
          <p:spPr bwMode="auto">
            <a:xfrm>
              <a:off x="6138814" y="1613769"/>
              <a:ext cx="76186" cy="177767"/>
            </a:xfrm>
            <a:custGeom>
              <a:avLst/>
              <a:gdLst>
                <a:gd name="T0" fmla="*/ 52 w 90"/>
                <a:gd name="T1" fmla="*/ 211 h 213"/>
                <a:gd name="T2" fmla="*/ 51 w 90"/>
                <a:gd name="T3" fmla="*/ 211 h 213"/>
                <a:gd name="T4" fmla="*/ 58 w 90"/>
                <a:gd name="T5" fmla="*/ 204 h 213"/>
                <a:gd name="T6" fmla="*/ 68 w 90"/>
                <a:gd name="T7" fmla="*/ 203 h 213"/>
                <a:gd name="T8" fmla="*/ 84 w 90"/>
                <a:gd name="T9" fmla="*/ 204 h 213"/>
                <a:gd name="T10" fmla="*/ 54 w 90"/>
                <a:gd name="T11" fmla="*/ 204 h 213"/>
                <a:gd name="T12" fmla="*/ 51 w 90"/>
                <a:gd name="T13" fmla="*/ 204 h 213"/>
                <a:gd name="T14" fmla="*/ 60 w 90"/>
                <a:gd name="T15" fmla="*/ 203 h 213"/>
                <a:gd name="T16" fmla="*/ 39 w 90"/>
                <a:gd name="T17" fmla="*/ 202 h 213"/>
                <a:gd name="T18" fmla="*/ 50 w 90"/>
                <a:gd name="T19" fmla="*/ 203 h 213"/>
                <a:gd name="T20" fmla="*/ 83 w 90"/>
                <a:gd name="T21" fmla="*/ 201 h 213"/>
                <a:gd name="T22" fmla="*/ 65 w 90"/>
                <a:gd name="T23" fmla="*/ 205 h 213"/>
                <a:gd name="T24" fmla="*/ 63 w 90"/>
                <a:gd name="T25" fmla="*/ 200 h 213"/>
                <a:gd name="T26" fmla="*/ 76 w 90"/>
                <a:gd name="T27" fmla="*/ 201 h 213"/>
                <a:gd name="T28" fmla="*/ 82 w 90"/>
                <a:gd name="T29" fmla="*/ 201 h 213"/>
                <a:gd name="T30" fmla="*/ 73 w 90"/>
                <a:gd name="T31" fmla="*/ 200 h 213"/>
                <a:gd name="T32" fmla="*/ 58 w 90"/>
                <a:gd name="T33" fmla="*/ 200 h 213"/>
                <a:gd name="T34" fmla="*/ 74 w 90"/>
                <a:gd name="T35" fmla="*/ 172 h 213"/>
                <a:gd name="T36" fmla="*/ 87 w 90"/>
                <a:gd name="T37" fmla="*/ 166 h 213"/>
                <a:gd name="T38" fmla="*/ 73 w 90"/>
                <a:gd name="T39" fmla="*/ 160 h 213"/>
                <a:gd name="T40" fmla="*/ 40 w 90"/>
                <a:gd name="T41" fmla="*/ 159 h 213"/>
                <a:gd name="T42" fmla="*/ 82 w 90"/>
                <a:gd name="T43" fmla="*/ 155 h 213"/>
                <a:gd name="T44" fmla="*/ 80 w 90"/>
                <a:gd name="T45" fmla="*/ 153 h 213"/>
                <a:gd name="T46" fmla="*/ 56 w 90"/>
                <a:gd name="T47" fmla="*/ 143 h 213"/>
                <a:gd name="T48" fmla="*/ 82 w 90"/>
                <a:gd name="T49" fmla="*/ 98 h 213"/>
                <a:gd name="T50" fmla="*/ 67 w 90"/>
                <a:gd name="T51" fmla="*/ 94 h 213"/>
                <a:gd name="T52" fmla="*/ 63 w 90"/>
                <a:gd name="T53" fmla="*/ 86 h 213"/>
                <a:gd name="T54" fmla="*/ 79 w 90"/>
                <a:gd name="T55" fmla="*/ 82 h 213"/>
                <a:gd name="T56" fmla="*/ 66 w 90"/>
                <a:gd name="T57" fmla="*/ 83 h 213"/>
                <a:gd name="T58" fmla="*/ 83 w 90"/>
                <a:gd name="T59" fmla="*/ 79 h 213"/>
                <a:gd name="T60" fmla="*/ 77 w 90"/>
                <a:gd name="T61" fmla="*/ 80 h 213"/>
                <a:gd name="T62" fmla="*/ 58 w 90"/>
                <a:gd name="T63" fmla="*/ 67 h 213"/>
                <a:gd name="T64" fmla="*/ 36 w 90"/>
                <a:gd name="T65" fmla="*/ 54 h 213"/>
                <a:gd name="T66" fmla="*/ 36 w 90"/>
                <a:gd name="T67" fmla="*/ 51 h 213"/>
                <a:gd name="T68" fmla="*/ 15 w 90"/>
                <a:gd name="T69" fmla="*/ 34 h 213"/>
                <a:gd name="T70" fmla="*/ 86 w 90"/>
                <a:gd name="T71" fmla="*/ 5 h 213"/>
                <a:gd name="T72" fmla="*/ 63 w 90"/>
                <a:gd name="T73" fmla="*/ 4 h 213"/>
                <a:gd name="T74" fmla="*/ 84 w 90"/>
                <a:gd name="T75" fmla="*/ 5 h 213"/>
                <a:gd name="T76" fmla="*/ 81 w 90"/>
                <a:gd name="T77" fmla="*/ 4 h 213"/>
                <a:gd name="T78" fmla="*/ 71 w 90"/>
                <a:gd name="T79" fmla="*/ 5 h 213"/>
                <a:gd name="T80" fmla="*/ 72 w 90"/>
                <a:gd name="T81" fmla="*/ 6 h 213"/>
                <a:gd name="T82" fmla="*/ 77 w 90"/>
                <a:gd name="T83" fmla="*/ 4 h 213"/>
                <a:gd name="T84" fmla="*/ 73 w 90"/>
                <a:gd name="T85" fmla="*/ 0 h 213"/>
                <a:gd name="T86" fmla="*/ 78 w 90"/>
                <a:gd name="T87" fmla="*/ 2 h 213"/>
                <a:gd name="T88" fmla="*/ 85 w 90"/>
                <a:gd name="T89" fmla="*/ 0 h 213"/>
                <a:gd name="T90" fmla="*/ 89 w 90"/>
                <a:gd name="T91" fmla="*/ 95 h 213"/>
                <a:gd name="T92" fmla="*/ 89 w 90"/>
                <a:gd name="T93" fmla="*/ 97 h 213"/>
                <a:gd name="T94" fmla="*/ 89 w 90"/>
                <a:gd name="T95" fmla="*/ 173 h 213"/>
                <a:gd name="T96" fmla="*/ 89 w 90"/>
                <a:gd name="T97" fmla="*/ 206 h 213"/>
                <a:gd name="T98" fmla="*/ 85 w 90"/>
                <a:gd name="T99" fmla="*/ 208 h 213"/>
                <a:gd name="T100" fmla="*/ 81 w 90"/>
                <a:gd name="T101" fmla="*/ 207 h 213"/>
                <a:gd name="T102" fmla="*/ 72 w 90"/>
                <a:gd name="T103" fmla="*/ 211 h 213"/>
                <a:gd name="T104" fmla="*/ 72 w 90"/>
                <a:gd name="T105" fmla="*/ 207 h 213"/>
                <a:gd name="T106" fmla="*/ 64 w 90"/>
                <a:gd name="T107" fmla="*/ 211 h 213"/>
                <a:gd name="T108" fmla="*/ 61 w 90"/>
                <a:gd name="T109" fmla="*/ 209 h 213"/>
                <a:gd name="T110" fmla="*/ 59 w 90"/>
                <a:gd name="T111" fmla="*/ 209 h 213"/>
                <a:gd name="T112" fmla="*/ 58 w 90"/>
                <a:gd name="T113" fmla="*/ 208 h 213"/>
                <a:gd name="T114" fmla="*/ 50 w 90"/>
                <a:gd name="T115" fmla="*/ 206 h 213"/>
                <a:gd name="T116" fmla="*/ 47 w 90"/>
                <a:gd name="T117" fmla="*/ 208 h 213"/>
                <a:gd name="T118" fmla="*/ 37 w 90"/>
                <a:gd name="T119" fmla="*/ 144 h 213"/>
                <a:gd name="T120" fmla="*/ 6 w 90"/>
                <a:gd name="T121" fmla="*/ 59 h 213"/>
                <a:gd name="T122" fmla="*/ 62 w 90"/>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213">
                  <a:moveTo>
                    <a:pt x="68" y="212"/>
                  </a:moveTo>
                  <a:cubicBezTo>
                    <a:pt x="68" y="212"/>
                    <a:pt x="67" y="212"/>
                    <a:pt x="67" y="211"/>
                  </a:cubicBezTo>
                  <a:cubicBezTo>
                    <a:pt x="67" y="211"/>
                    <a:pt x="67" y="211"/>
                    <a:pt x="66" y="211"/>
                  </a:cubicBezTo>
                  <a:cubicBezTo>
                    <a:pt x="66" y="211"/>
                    <a:pt x="67" y="211"/>
                    <a:pt x="67" y="211"/>
                  </a:cubicBezTo>
                  <a:cubicBezTo>
                    <a:pt x="67" y="210"/>
                    <a:pt x="67" y="210"/>
                    <a:pt x="67" y="210"/>
                  </a:cubicBezTo>
                  <a:cubicBezTo>
                    <a:pt x="68" y="210"/>
                    <a:pt x="68" y="211"/>
                    <a:pt x="68" y="212"/>
                  </a:cubicBezTo>
                  <a:close/>
                  <a:moveTo>
                    <a:pt x="52" y="211"/>
                  </a:moveTo>
                  <a:cubicBezTo>
                    <a:pt x="52" y="211"/>
                    <a:pt x="53" y="211"/>
                    <a:pt x="53" y="211"/>
                  </a:cubicBezTo>
                  <a:cubicBezTo>
                    <a:pt x="53" y="211"/>
                    <a:pt x="53" y="212"/>
                    <a:pt x="53" y="212"/>
                  </a:cubicBezTo>
                  <a:cubicBezTo>
                    <a:pt x="53" y="213"/>
                    <a:pt x="52" y="213"/>
                    <a:pt x="50" y="212"/>
                  </a:cubicBezTo>
                  <a:cubicBezTo>
                    <a:pt x="49" y="212"/>
                    <a:pt x="48" y="212"/>
                    <a:pt x="47" y="212"/>
                  </a:cubicBezTo>
                  <a:cubicBezTo>
                    <a:pt x="47" y="211"/>
                    <a:pt x="48" y="211"/>
                    <a:pt x="48" y="211"/>
                  </a:cubicBezTo>
                  <a:cubicBezTo>
                    <a:pt x="49" y="211"/>
                    <a:pt x="49" y="211"/>
                    <a:pt x="50" y="211"/>
                  </a:cubicBezTo>
                  <a:cubicBezTo>
                    <a:pt x="50" y="211"/>
                    <a:pt x="51" y="211"/>
                    <a:pt x="51" y="211"/>
                  </a:cubicBezTo>
                  <a:cubicBezTo>
                    <a:pt x="52" y="211"/>
                    <a:pt x="52" y="211"/>
                    <a:pt x="52" y="211"/>
                  </a:cubicBezTo>
                  <a:close/>
                  <a:moveTo>
                    <a:pt x="62" y="207"/>
                  </a:moveTo>
                  <a:cubicBezTo>
                    <a:pt x="62" y="207"/>
                    <a:pt x="62" y="207"/>
                    <a:pt x="63" y="206"/>
                  </a:cubicBezTo>
                  <a:cubicBezTo>
                    <a:pt x="63" y="206"/>
                    <a:pt x="63" y="206"/>
                    <a:pt x="63" y="205"/>
                  </a:cubicBezTo>
                  <a:cubicBezTo>
                    <a:pt x="62" y="205"/>
                    <a:pt x="62" y="205"/>
                    <a:pt x="61" y="205"/>
                  </a:cubicBezTo>
                  <a:cubicBezTo>
                    <a:pt x="61" y="206"/>
                    <a:pt x="60" y="205"/>
                    <a:pt x="61" y="204"/>
                  </a:cubicBezTo>
                  <a:lnTo>
                    <a:pt x="58" y="204"/>
                  </a:lnTo>
                  <a:cubicBezTo>
                    <a:pt x="58" y="205"/>
                    <a:pt x="58" y="205"/>
                    <a:pt x="58" y="206"/>
                  </a:cubicBezTo>
                  <a:cubicBezTo>
                    <a:pt x="59" y="206"/>
                    <a:pt x="59" y="206"/>
                    <a:pt x="59" y="206"/>
                  </a:cubicBezTo>
                  <a:cubicBezTo>
                    <a:pt x="60" y="206"/>
                    <a:pt x="60" y="206"/>
                    <a:pt x="60" y="206"/>
                  </a:cubicBezTo>
                  <a:cubicBezTo>
                    <a:pt x="61" y="206"/>
                    <a:pt x="61" y="206"/>
                    <a:pt x="62" y="207"/>
                  </a:cubicBezTo>
                  <a:close/>
                  <a:moveTo>
                    <a:pt x="68" y="205"/>
                  </a:moveTo>
                  <a:cubicBezTo>
                    <a:pt x="68" y="205"/>
                    <a:pt x="68" y="204"/>
                    <a:pt x="68" y="204"/>
                  </a:cubicBezTo>
                  <a:cubicBezTo>
                    <a:pt x="69" y="203"/>
                    <a:pt x="68" y="203"/>
                    <a:pt x="68" y="203"/>
                  </a:cubicBezTo>
                  <a:cubicBezTo>
                    <a:pt x="67" y="204"/>
                    <a:pt x="67" y="204"/>
                    <a:pt x="67" y="205"/>
                  </a:cubicBezTo>
                  <a:cubicBezTo>
                    <a:pt x="67" y="205"/>
                    <a:pt x="68" y="205"/>
                    <a:pt x="68" y="205"/>
                  </a:cubicBezTo>
                  <a:close/>
                  <a:moveTo>
                    <a:pt x="84" y="204"/>
                  </a:moveTo>
                  <a:cubicBezTo>
                    <a:pt x="85" y="204"/>
                    <a:pt x="85" y="204"/>
                    <a:pt x="86" y="204"/>
                  </a:cubicBezTo>
                  <a:cubicBezTo>
                    <a:pt x="86" y="204"/>
                    <a:pt x="86" y="203"/>
                    <a:pt x="86" y="203"/>
                  </a:cubicBezTo>
                  <a:lnTo>
                    <a:pt x="84" y="203"/>
                  </a:lnTo>
                  <a:lnTo>
                    <a:pt x="84" y="204"/>
                  </a:lnTo>
                  <a:close/>
                  <a:moveTo>
                    <a:pt x="51" y="204"/>
                  </a:moveTo>
                  <a:cubicBezTo>
                    <a:pt x="51" y="205"/>
                    <a:pt x="52" y="206"/>
                    <a:pt x="52" y="206"/>
                  </a:cubicBezTo>
                  <a:cubicBezTo>
                    <a:pt x="53" y="207"/>
                    <a:pt x="53" y="208"/>
                    <a:pt x="53" y="209"/>
                  </a:cubicBezTo>
                  <a:cubicBezTo>
                    <a:pt x="53" y="208"/>
                    <a:pt x="53" y="208"/>
                    <a:pt x="54" y="208"/>
                  </a:cubicBezTo>
                  <a:cubicBezTo>
                    <a:pt x="54" y="208"/>
                    <a:pt x="55" y="207"/>
                    <a:pt x="55" y="207"/>
                  </a:cubicBezTo>
                  <a:cubicBezTo>
                    <a:pt x="54" y="207"/>
                    <a:pt x="54" y="206"/>
                    <a:pt x="53" y="205"/>
                  </a:cubicBezTo>
                  <a:cubicBezTo>
                    <a:pt x="54" y="205"/>
                    <a:pt x="54" y="205"/>
                    <a:pt x="54" y="204"/>
                  </a:cubicBezTo>
                  <a:cubicBezTo>
                    <a:pt x="54" y="204"/>
                    <a:pt x="54" y="204"/>
                    <a:pt x="55" y="204"/>
                  </a:cubicBezTo>
                  <a:cubicBezTo>
                    <a:pt x="55" y="204"/>
                    <a:pt x="56" y="204"/>
                    <a:pt x="56" y="204"/>
                  </a:cubicBezTo>
                  <a:cubicBezTo>
                    <a:pt x="56" y="205"/>
                    <a:pt x="56" y="205"/>
                    <a:pt x="56" y="205"/>
                  </a:cubicBezTo>
                  <a:cubicBezTo>
                    <a:pt x="56" y="204"/>
                    <a:pt x="56" y="204"/>
                    <a:pt x="57" y="204"/>
                  </a:cubicBezTo>
                  <a:cubicBezTo>
                    <a:pt x="57" y="204"/>
                    <a:pt x="57" y="203"/>
                    <a:pt x="57" y="203"/>
                  </a:cubicBezTo>
                  <a:cubicBezTo>
                    <a:pt x="56" y="202"/>
                    <a:pt x="55" y="202"/>
                    <a:pt x="54" y="203"/>
                  </a:cubicBezTo>
                  <a:cubicBezTo>
                    <a:pt x="53" y="203"/>
                    <a:pt x="52" y="204"/>
                    <a:pt x="51" y="204"/>
                  </a:cubicBezTo>
                  <a:close/>
                  <a:moveTo>
                    <a:pt x="71" y="202"/>
                  </a:moveTo>
                  <a:cubicBezTo>
                    <a:pt x="70" y="203"/>
                    <a:pt x="71" y="203"/>
                    <a:pt x="71" y="203"/>
                  </a:cubicBezTo>
                  <a:cubicBezTo>
                    <a:pt x="71" y="203"/>
                    <a:pt x="72" y="203"/>
                    <a:pt x="73" y="203"/>
                  </a:cubicBezTo>
                  <a:lnTo>
                    <a:pt x="73" y="202"/>
                  </a:lnTo>
                  <a:cubicBezTo>
                    <a:pt x="72" y="202"/>
                    <a:pt x="71" y="202"/>
                    <a:pt x="71" y="202"/>
                  </a:cubicBezTo>
                  <a:close/>
                  <a:moveTo>
                    <a:pt x="59" y="203"/>
                  </a:moveTo>
                  <a:cubicBezTo>
                    <a:pt x="60" y="203"/>
                    <a:pt x="60" y="203"/>
                    <a:pt x="60" y="203"/>
                  </a:cubicBezTo>
                  <a:cubicBezTo>
                    <a:pt x="60" y="204"/>
                    <a:pt x="60" y="204"/>
                    <a:pt x="61" y="203"/>
                  </a:cubicBezTo>
                  <a:cubicBezTo>
                    <a:pt x="61" y="203"/>
                    <a:pt x="61" y="202"/>
                    <a:pt x="60" y="202"/>
                  </a:cubicBezTo>
                  <a:cubicBezTo>
                    <a:pt x="60" y="202"/>
                    <a:pt x="60" y="203"/>
                    <a:pt x="60" y="203"/>
                  </a:cubicBezTo>
                  <a:cubicBezTo>
                    <a:pt x="59" y="203"/>
                    <a:pt x="59" y="203"/>
                    <a:pt x="59" y="203"/>
                  </a:cubicBezTo>
                  <a:close/>
                  <a:moveTo>
                    <a:pt x="38" y="202"/>
                  </a:moveTo>
                  <a:cubicBezTo>
                    <a:pt x="38" y="203"/>
                    <a:pt x="38" y="203"/>
                    <a:pt x="39" y="203"/>
                  </a:cubicBezTo>
                  <a:cubicBezTo>
                    <a:pt x="39" y="203"/>
                    <a:pt x="39" y="202"/>
                    <a:pt x="39" y="202"/>
                  </a:cubicBezTo>
                  <a:cubicBezTo>
                    <a:pt x="40" y="202"/>
                    <a:pt x="40" y="202"/>
                    <a:pt x="40" y="202"/>
                  </a:cubicBezTo>
                  <a:cubicBezTo>
                    <a:pt x="40" y="202"/>
                    <a:pt x="40" y="201"/>
                    <a:pt x="40" y="201"/>
                  </a:cubicBezTo>
                  <a:lnTo>
                    <a:pt x="39" y="201"/>
                  </a:lnTo>
                  <a:cubicBezTo>
                    <a:pt x="39" y="202"/>
                    <a:pt x="39" y="202"/>
                    <a:pt x="38" y="202"/>
                  </a:cubicBezTo>
                  <a:close/>
                  <a:moveTo>
                    <a:pt x="52" y="202"/>
                  </a:moveTo>
                  <a:cubicBezTo>
                    <a:pt x="51" y="201"/>
                    <a:pt x="51" y="201"/>
                    <a:pt x="50" y="201"/>
                  </a:cubicBezTo>
                  <a:cubicBezTo>
                    <a:pt x="49" y="202"/>
                    <a:pt x="50" y="202"/>
                    <a:pt x="50" y="203"/>
                  </a:cubicBezTo>
                  <a:cubicBezTo>
                    <a:pt x="51" y="203"/>
                    <a:pt x="52" y="203"/>
                    <a:pt x="52" y="202"/>
                  </a:cubicBezTo>
                  <a:close/>
                  <a:moveTo>
                    <a:pt x="84" y="202"/>
                  </a:moveTo>
                  <a:cubicBezTo>
                    <a:pt x="84" y="202"/>
                    <a:pt x="84" y="202"/>
                    <a:pt x="84" y="202"/>
                  </a:cubicBezTo>
                  <a:cubicBezTo>
                    <a:pt x="84" y="201"/>
                    <a:pt x="84" y="201"/>
                    <a:pt x="84" y="201"/>
                  </a:cubicBezTo>
                  <a:cubicBezTo>
                    <a:pt x="84" y="200"/>
                    <a:pt x="84" y="200"/>
                    <a:pt x="84" y="200"/>
                  </a:cubicBezTo>
                  <a:cubicBezTo>
                    <a:pt x="83" y="200"/>
                    <a:pt x="83" y="200"/>
                    <a:pt x="83" y="200"/>
                  </a:cubicBezTo>
                  <a:cubicBezTo>
                    <a:pt x="83" y="200"/>
                    <a:pt x="83" y="200"/>
                    <a:pt x="83" y="201"/>
                  </a:cubicBezTo>
                  <a:cubicBezTo>
                    <a:pt x="83" y="201"/>
                    <a:pt x="83" y="201"/>
                    <a:pt x="83" y="201"/>
                  </a:cubicBezTo>
                  <a:cubicBezTo>
                    <a:pt x="83" y="202"/>
                    <a:pt x="83" y="202"/>
                    <a:pt x="83" y="202"/>
                  </a:cubicBezTo>
                  <a:cubicBezTo>
                    <a:pt x="83" y="202"/>
                    <a:pt x="83" y="202"/>
                    <a:pt x="84" y="202"/>
                  </a:cubicBezTo>
                  <a:close/>
                  <a:moveTo>
                    <a:pt x="63" y="204"/>
                  </a:moveTo>
                  <a:cubicBezTo>
                    <a:pt x="63" y="203"/>
                    <a:pt x="64" y="203"/>
                    <a:pt x="64" y="203"/>
                  </a:cubicBezTo>
                  <a:cubicBezTo>
                    <a:pt x="65" y="204"/>
                    <a:pt x="65" y="204"/>
                    <a:pt x="65" y="204"/>
                  </a:cubicBezTo>
                  <a:cubicBezTo>
                    <a:pt x="65" y="205"/>
                    <a:pt x="65" y="205"/>
                    <a:pt x="65" y="205"/>
                  </a:cubicBezTo>
                  <a:cubicBezTo>
                    <a:pt x="64" y="206"/>
                    <a:pt x="64" y="206"/>
                    <a:pt x="65" y="206"/>
                  </a:cubicBezTo>
                  <a:cubicBezTo>
                    <a:pt x="66" y="206"/>
                    <a:pt x="66" y="205"/>
                    <a:pt x="67" y="204"/>
                  </a:cubicBezTo>
                  <a:cubicBezTo>
                    <a:pt x="67" y="203"/>
                    <a:pt x="67" y="203"/>
                    <a:pt x="68" y="202"/>
                  </a:cubicBezTo>
                  <a:cubicBezTo>
                    <a:pt x="67" y="202"/>
                    <a:pt x="66" y="202"/>
                    <a:pt x="66" y="203"/>
                  </a:cubicBezTo>
                  <a:cubicBezTo>
                    <a:pt x="66" y="203"/>
                    <a:pt x="66" y="203"/>
                    <a:pt x="65" y="203"/>
                  </a:cubicBezTo>
                  <a:cubicBezTo>
                    <a:pt x="65" y="203"/>
                    <a:pt x="65" y="202"/>
                    <a:pt x="65" y="201"/>
                  </a:cubicBezTo>
                  <a:cubicBezTo>
                    <a:pt x="64" y="201"/>
                    <a:pt x="64" y="200"/>
                    <a:pt x="63" y="200"/>
                  </a:cubicBezTo>
                  <a:cubicBezTo>
                    <a:pt x="63" y="201"/>
                    <a:pt x="62" y="201"/>
                    <a:pt x="62" y="202"/>
                  </a:cubicBezTo>
                  <a:cubicBezTo>
                    <a:pt x="62" y="203"/>
                    <a:pt x="62" y="203"/>
                    <a:pt x="63" y="204"/>
                  </a:cubicBezTo>
                  <a:close/>
                  <a:moveTo>
                    <a:pt x="75" y="202"/>
                  </a:moveTo>
                  <a:cubicBezTo>
                    <a:pt x="75" y="202"/>
                    <a:pt x="76" y="203"/>
                    <a:pt x="76" y="203"/>
                  </a:cubicBezTo>
                  <a:cubicBezTo>
                    <a:pt x="77" y="204"/>
                    <a:pt x="77" y="204"/>
                    <a:pt x="77" y="205"/>
                  </a:cubicBezTo>
                  <a:cubicBezTo>
                    <a:pt x="78" y="204"/>
                    <a:pt x="78" y="204"/>
                    <a:pt x="77" y="203"/>
                  </a:cubicBezTo>
                  <a:cubicBezTo>
                    <a:pt x="77" y="203"/>
                    <a:pt x="76" y="202"/>
                    <a:pt x="76" y="201"/>
                  </a:cubicBezTo>
                  <a:cubicBezTo>
                    <a:pt x="77" y="201"/>
                    <a:pt x="77" y="201"/>
                    <a:pt x="78" y="201"/>
                  </a:cubicBezTo>
                  <a:cubicBezTo>
                    <a:pt x="78" y="200"/>
                    <a:pt x="78" y="200"/>
                    <a:pt x="77" y="200"/>
                  </a:cubicBezTo>
                  <a:cubicBezTo>
                    <a:pt x="77" y="200"/>
                    <a:pt x="77" y="200"/>
                    <a:pt x="76" y="200"/>
                  </a:cubicBezTo>
                  <a:cubicBezTo>
                    <a:pt x="76" y="200"/>
                    <a:pt x="76" y="200"/>
                    <a:pt x="75" y="201"/>
                  </a:cubicBezTo>
                  <a:cubicBezTo>
                    <a:pt x="75" y="201"/>
                    <a:pt x="75" y="201"/>
                    <a:pt x="75" y="202"/>
                  </a:cubicBezTo>
                  <a:close/>
                  <a:moveTo>
                    <a:pt x="81" y="201"/>
                  </a:moveTo>
                  <a:cubicBezTo>
                    <a:pt x="81" y="201"/>
                    <a:pt x="82" y="201"/>
                    <a:pt x="82" y="201"/>
                  </a:cubicBezTo>
                  <a:cubicBezTo>
                    <a:pt x="82" y="200"/>
                    <a:pt x="82" y="200"/>
                    <a:pt x="83" y="200"/>
                  </a:cubicBezTo>
                  <a:cubicBezTo>
                    <a:pt x="82" y="199"/>
                    <a:pt x="82" y="199"/>
                    <a:pt x="81" y="199"/>
                  </a:cubicBezTo>
                  <a:cubicBezTo>
                    <a:pt x="81" y="200"/>
                    <a:pt x="81" y="200"/>
                    <a:pt x="81" y="201"/>
                  </a:cubicBezTo>
                  <a:close/>
                  <a:moveTo>
                    <a:pt x="71" y="200"/>
                  </a:moveTo>
                  <a:cubicBezTo>
                    <a:pt x="72" y="200"/>
                    <a:pt x="72" y="201"/>
                    <a:pt x="72" y="201"/>
                  </a:cubicBezTo>
                  <a:cubicBezTo>
                    <a:pt x="73" y="202"/>
                    <a:pt x="74" y="202"/>
                    <a:pt x="74" y="201"/>
                  </a:cubicBezTo>
                  <a:cubicBezTo>
                    <a:pt x="74" y="201"/>
                    <a:pt x="74" y="200"/>
                    <a:pt x="73" y="200"/>
                  </a:cubicBezTo>
                  <a:cubicBezTo>
                    <a:pt x="73" y="199"/>
                    <a:pt x="72" y="199"/>
                    <a:pt x="71" y="200"/>
                  </a:cubicBezTo>
                  <a:close/>
                  <a:moveTo>
                    <a:pt x="61" y="200"/>
                  </a:moveTo>
                  <a:cubicBezTo>
                    <a:pt x="61" y="200"/>
                    <a:pt x="61" y="199"/>
                    <a:pt x="60" y="199"/>
                  </a:cubicBezTo>
                  <a:cubicBezTo>
                    <a:pt x="59" y="199"/>
                    <a:pt x="59" y="200"/>
                    <a:pt x="59" y="200"/>
                  </a:cubicBezTo>
                  <a:lnTo>
                    <a:pt x="61" y="200"/>
                  </a:lnTo>
                  <a:close/>
                  <a:moveTo>
                    <a:pt x="58" y="202"/>
                  </a:moveTo>
                  <a:cubicBezTo>
                    <a:pt x="58" y="201"/>
                    <a:pt x="58" y="200"/>
                    <a:pt x="58" y="200"/>
                  </a:cubicBezTo>
                  <a:cubicBezTo>
                    <a:pt x="58" y="199"/>
                    <a:pt x="57" y="199"/>
                    <a:pt x="56" y="199"/>
                  </a:cubicBezTo>
                  <a:cubicBezTo>
                    <a:pt x="57" y="200"/>
                    <a:pt x="57" y="200"/>
                    <a:pt x="57" y="201"/>
                  </a:cubicBezTo>
                  <a:cubicBezTo>
                    <a:pt x="57" y="201"/>
                    <a:pt x="57" y="202"/>
                    <a:pt x="58" y="202"/>
                  </a:cubicBezTo>
                  <a:close/>
                  <a:moveTo>
                    <a:pt x="73" y="174"/>
                  </a:moveTo>
                  <a:cubicBezTo>
                    <a:pt x="73" y="174"/>
                    <a:pt x="74" y="174"/>
                    <a:pt x="74" y="173"/>
                  </a:cubicBezTo>
                  <a:cubicBezTo>
                    <a:pt x="74" y="173"/>
                    <a:pt x="74" y="173"/>
                    <a:pt x="74" y="172"/>
                  </a:cubicBezTo>
                  <a:cubicBezTo>
                    <a:pt x="74" y="172"/>
                    <a:pt x="74" y="172"/>
                    <a:pt x="74" y="172"/>
                  </a:cubicBezTo>
                  <a:cubicBezTo>
                    <a:pt x="74" y="172"/>
                    <a:pt x="73" y="172"/>
                    <a:pt x="73" y="172"/>
                  </a:cubicBezTo>
                  <a:lnTo>
                    <a:pt x="73" y="174"/>
                  </a:lnTo>
                  <a:close/>
                  <a:moveTo>
                    <a:pt x="87" y="166"/>
                  </a:moveTo>
                  <a:cubicBezTo>
                    <a:pt x="87" y="167"/>
                    <a:pt x="87" y="168"/>
                    <a:pt x="88" y="168"/>
                  </a:cubicBezTo>
                  <a:cubicBezTo>
                    <a:pt x="88" y="167"/>
                    <a:pt x="88" y="167"/>
                    <a:pt x="89" y="167"/>
                  </a:cubicBezTo>
                  <a:cubicBezTo>
                    <a:pt x="89" y="167"/>
                    <a:pt x="89" y="167"/>
                    <a:pt x="89" y="166"/>
                  </a:cubicBezTo>
                  <a:cubicBezTo>
                    <a:pt x="88" y="166"/>
                    <a:pt x="88" y="166"/>
                    <a:pt x="87" y="166"/>
                  </a:cubicBezTo>
                  <a:close/>
                  <a:moveTo>
                    <a:pt x="80" y="164"/>
                  </a:moveTo>
                  <a:cubicBezTo>
                    <a:pt x="80" y="163"/>
                    <a:pt x="80" y="162"/>
                    <a:pt x="80" y="162"/>
                  </a:cubicBezTo>
                  <a:cubicBezTo>
                    <a:pt x="79" y="163"/>
                    <a:pt x="79" y="163"/>
                    <a:pt x="79" y="163"/>
                  </a:cubicBezTo>
                  <a:cubicBezTo>
                    <a:pt x="79" y="163"/>
                    <a:pt x="79" y="163"/>
                    <a:pt x="79" y="164"/>
                  </a:cubicBezTo>
                  <a:lnTo>
                    <a:pt x="80" y="164"/>
                  </a:lnTo>
                  <a:close/>
                  <a:moveTo>
                    <a:pt x="73" y="162"/>
                  </a:moveTo>
                  <a:cubicBezTo>
                    <a:pt x="73" y="161"/>
                    <a:pt x="73" y="161"/>
                    <a:pt x="73" y="160"/>
                  </a:cubicBezTo>
                  <a:cubicBezTo>
                    <a:pt x="73" y="160"/>
                    <a:pt x="72" y="160"/>
                    <a:pt x="72" y="160"/>
                  </a:cubicBezTo>
                  <a:cubicBezTo>
                    <a:pt x="72" y="160"/>
                    <a:pt x="71" y="160"/>
                    <a:pt x="72" y="161"/>
                  </a:cubicBezTo>
                  <a:cubicBezTo>
                    <a:pt x="72" y="161"/>
                    <a:pt x="72" y="161"/>
                    <a:pt x="73" y="162"/>
                  </a:cubicBezTo>
                  <a:close/>
                  <a:moveTo>
                    <a:pt x="40" y="159"/>
                  </a:moveTo>
                  <a:cubicBezTo>
                    <a:pt x="40" y="158"/>
                    <a:pt x="40" y="157"/>
                    <a:pt x="39" y="157"/>
                  </a:cubicBezTo>
                  <a:cubicBezTo>
                    <a:pt x="39" y="157"/>
                    <a:pt x="38" y="158"/>
                    <a:pt x="39" y="159"/>
                  </a:cubicBezTo>
                  <a:cubicBezTo>
                    <a:pt x="39" y="159"/>
                    <a:pt x="39" y="159"/>
                    <a:pt x="40" y="159"/>
                  </a:cubicBezTo>
                  <a:close/>
                  <a:moveTo>
                    <a:pt x="75" y="156"/>
                  </a:moveTo>
                  <a:cubicBezTo>
                    <a:pt x="75" y="155"/>
                    <a:pt x="75" y="155"/>
                    <a:pt x="75" y="155"/>
                  </a:cubicBezTo>
                  <a:cubicBezTo>
                    <a:pt x="75" y="155"/>
                    <a:pt x="75" y="155"/>
                    <a:pt x="75" y="154"/>
                  </a:cubicBezTo>
                  <a:lnTo>
                    <a:pt x="74" y="154"/>
                  </a:lnTo>
                  <a:cubicBezTo>
                    <a:pt x="73" y="155"/>
                    <a:pt x="74" y="156"/>
                    <a:pt x="75" y="156"/>
                  </a:cubicBezTo>
                  <a:close/>
                  <a:moveTo>
                    <a:pt x="80" y="153"/>
                  </a:moveTo>
                  <a:cubicBezTo>
                    <a:pt x="81" y="154"/>
                    <a:pt x="81" y="155"/>
                    <a:pt x="82" y="155"/>
                  </a:cubicBezTo>
                  <a:cubicBezTo>
                    <a:pt x="83" y="155"/>
                    <a:pt x="83" y="155"/>
                    <a:pt x="84" y="155"/>
                  </a:cubicBezTo>
                  <a:cubicBezTo>
                    <a:pt x="84" y="155"/>
                    <a:pt x="85" y="154"/>
                    <a:pt x="85" y="154"/>
                  </a:cubicBezTo>
                  <a:cubicBezTo>
                    <a:pt x="85" y="153"/>
                    <a:pt x="86" y="152"/>
                    <a:pt x="85" y="151"/>
                  </a:cubicBezTo>
                  <a:cubicBezTo>
                    <a:pt x="85" y="150"/>
                    <a:pt x="84" y="150"/>
                    <a:pt x="84" y="150"/>
                  </a:cubicBezTo>
                  <a:cubicBezTo>
                    <a:pt x="83" y="150"/>
                    <a:pt x="83" y="150"/>
                    <a:pt x="82" y="150"/>
                  </a:cubicBezTo>
                  <a:cubicBezTo>
                    <a:pt x="82" y="151"/>
                    <a:pt x="82" y="151"/>
                    <a:pt x="81" y="152"/>
                  </a:cubicBezTo>
                  <a:cubicBezTo>
                    <a:pt x="81" y="152"/>
                    <a:pt x="81" y="153"/>
                    <a:pt x="80" y="153"/>
                  </a:cubicBezTo>
                  <a:close/>
                  <a:moveTo>
                    <a:pt x="86" y="145"/>
                  </a:moveTo>
                  <a:cubicBezTo>
                    <a:pt x="86" y="146"/>
                    <a:pt x="86" y="147"/>
                    <a:pt x="88" y="147"/>
                  </a:cubicBezTo>
                  <a:lnTo>
                    <a:pt x="88" y="145"/>
                  </a:lnTo>
                  <a:cubicBezTo>
                    <a:pt x="87" y="145"/>
                    <a:pt x="86" y="145"/>
                    <a:pt x="86" y="145"/>
                  </a:cubicBezTo>
                  <a:close/>
                  <a:moveTo>
                    <a:pt x="55" y="145"/>
                  </a:moveTo>
                  <a:cubicBezTo>
                    <a:pt x="55" y="145"/>
                    <a:pt x="56" y="145"/>
                    <a:pt x="56" y="145"/>
                  </a:cubicBezTo>
                  <a:cubicBezTo>
                    <a:pt x="57" y="144"/>
                    <a:pt x="57" y="144"/>
                    <a:pt x="56" y="143"/>
                  </a:cubicBezTo>
                  <a:cubicBezTo>
                    <a:pt x="55" y="143"/>
                    <a:pt x="54" y="144"/>
                    <a:pt x="55" y="145"/>
                  </a:cubicBezTo>
                  <a:close/>
                  <a:moveTo>
                    <a:pt x="53" y="144"/>
                  </a:moveTo>
                  <a:cubicBezTo>
                    <a:pt x="54" y="144"/>
                    <a:pt x="54" y="143"/>
                    <a:pt x="53" y="143"/>
                  </a:cubicBezTo>
                  <a:cubicBezTo>
                    <a:pt x="53" y="142"/>
                    <a:pt x="52" y="142"/>
                    <a:pt x="52" y="142"/>
                  </a:cubicBezTo>
                  <a:cubicBezTo>
                    <a:pt x="52" y="142"/>
                    <a:pt x="52" y="143"/>
                    <a:pt x="52" y="143"/>
                  </a:cubicBezTo>
                  <a:cubicBezTo>
                    <a:pt x="52" y="144"/>
                    <a:pt x="53" y="144"/>
                    <a:pt x="53" y="144"/>
                  </a:cubicBezTo>
                  <a:close/>
                  <a:moveTo>
                    <a:pt x="82" y="98"/>
                  </a:moveTo>
                  <a:cubicBezTo>
                    <a:pt x="83" y="98"/>
                    <a:pt x="84" y="97"/>
                    <a:pt x="84" y="96"/>
                  </a:cubicBezTo>
                  <a:cubicBezTo>
                    <a:pt x="83" y="96"/>
                    <a:pt x="83" y="96"/>
                    <a:pt x="83" y="96"/>
                  </a:cubicBezTo>
                  <a:cubicBezTo>
                    <a:pt x="83" y="96"/>
                    <a:pt x="83" y="96"/>
                    <a:pt x="83" y="96"/>
                  </a:cubicBezTo>
                  <a:cubicBezTo>
                    <a:pt x="83" y="96"/>
                    <a:pt x="82" y="96"/>
                    <a:pt x="82" y="97"/>
                  </a:cubicBezTo>
                  <a:cubicBezTo>
                    <a:pt x="82" y="97"/>
                    <a:pt x="82" y="97"/>
                    <a:pt x="82" y="98"/>
                  </a:cubicBezTo>
                  <a:close/>
                  <a:moveTo>
                    <a:pt x="66" y="95"/>
                  </a:moveTo>
                  <a:cubicBezTo>
                    <a:pt x="67" y="95"/>
                    <a:pt x="68" y="95"/>
                    <a:pt x="67" y="94"/>
                  </a:cubicBezTo>
                  <a:lnTo>
                    <a:pt x="66" y="94"/>
                  </a:lnTo>
                  <a:lnTo>
                    <a:pt x="66" y="95"/>
                  </a:lnTo>
                  <a:close/>
                  <a:moveTo>
                    <a:pt x="74" y="93"/>
                  </a:moveTo>
                  <a:lnTo>
                    <a:pt x="76" y="93"/>
                  </a:lnTo>
                  <a:cubicBezTo>
                    <a:pt x="76" y="92"/>
                    <a:pt x="75" y="92"/>
                    <a:pt x="74" y="92"/>
                  </a:cubicBezTo>
                  <a:lnTo>
                    <a:pt x="74" y="93"/>
                  </a:lnTo>
                  <a:close/>
                  <a:moveTo>
                    <a:pt x="63" y="86"/>
                  </a:moveTo>
                  <a:cubicBezTo>
                    <a:pt x="63" y="86"/>
                    <a:pt x="63" y="85"/>
                    <a:pt x="63" y="85"/>
                  </a:cubicBezTo>
                  <a:cubicBezTo>
                    <a:pt x="63" y="85"/>
                    <a:pt x="63" y="85"/>
                    <a:pt x="63" y="84"/>
                  </a:cubicBezTo>
                  <a:cubicBezTo>
                    <a:pt x="63" y="84"/>
                    <a:pt x="63" y="84"/>
                    <a:pt x="62" y="84"/>
                  </a:cubicBezTo>
                  <a:cubicBezTo>
                    <a:pt x="62" y="84"/>
                    <a:pt x="62" y="85"/>
                    <a:pt x="62" y="85"/>
                  </a:cubicBezTo>
                  <a:cubicBezTo>
                    <a:pt x="62" y="85"/>
                    <a:pt x="62" y="85"/>
                    <a:pt x="62" y="86"/>
                  </a:cubicBezTo>
                  <a:cubicBezTo>
                    <a:pt x="62" y="86"/>
                    <a:pt x="62" y="86"/>
                    <a:pt x="63" y="86"/>
                  </a:cubicBezTo>
                  <a:close/>
                  <a:moveTo>
                    <a:pt x="79" y="82"/>
                  </a:moveTo>
                  <a:cubicBezTo>
                    <a:pt x="80" y="82"/>
                    <a:pt x="80" y="82"/>
                    <a:pt x="80" y="83"/>
                  </a:cubicBezTo>
                  <a:cubicBezTo>
                    <a:pt x="80" y="83"/>
                    <a:pt x="80" y="83"/>
                    <a:pt x="81" y="83"/>
                  </a:cubicBezTo>
                  <a:cubicBezTo>
                    <a:pt x="81" y="83"/>
                    <a:pt x="81" y="82"/>
                    <a:pt x="81" y="82"/>
                  </a:cubicBezTo>
                  <a:cubicBezTo>
                    <a:pt x="81" y="82"/>
                    <a:pt x="81" y="82"/>
                    <a:pt x="81" y="81"/>
                  </a:cubicBezTo>
                  <a:cubicBezTo>
                    <a:pt x="80" y="81"/>
                    <a:pt x="80" y="81"/>
                    <a:pt x="80" y="81"/>
                  </a:cubicBezTo>
                  <a:cubicBezTo>
                    <a:pt x="79" y="81"/>
                    <a:pt x="79" y="81"/>
                    <a:pt x="79" y="82"/>
                  </a:cubicBezTo>
                  <a:close/>
                  <a:moveTo>
                    <a:pt x="66" y="83"/>
                  </a:moveTo>
                  <a:cubicBezTo>
                    <a:pt x="67" y="84"/>
                    <a:pt x="67" y="85"/>
                    <a:pt x="67" y="86"/>
                  </a:cubicBezTo>
                  <a:cubicBezTo>
                    <a:pt x="68" y="86"/>
                    <a:pt x="68" y="87"/>
                    <a:pt x="69" y="87"/>
                  </a:cubicBezTo>
                  <a:cubicBezTo>
                    <a:pt x="70" y="87"/>
                    <a:pt x="71" y="86"/>
                    <a:pt x="71" y="84"/>
                  </a:cubicBezTo>
                  <a:cubicBezTo>
                    <a:pt x="71" y="83"/>
                    <a:pt x="71" y="82"/>
                    <a:pt x="70" y="81"/>
                  </a:cubicBezTo>
                  <a:cubicBezTo>
                    <a:pt x="68" y="81"/>
                    <a:pt x="66" y="81"/>
                    <a:pt x="66" y="83"/>
                  </a:cubicBezTo>
                  <a:close/>
                  <a:moveTo>
                    <a:pt x="85" y="80"/>
                  </a:moveTo>
                  <a:cubicBezTo>
                    <a:pt x="85" y="79"/>
                    <a:pt x="84" y="79"/>
                    <a:pt x="83" y="79"/>
                  </a:cubicBezTo>
                  <a:cubicBezTo>
                    <a:pt x="83" y="80"/>
                    <a:pt x="83" y="80"/>
                    <a:pt x="83" y="80"/>
                  </a:cubicBezTo>
                  <a:cubicBezTo>
                    <a:pt x="84" y="80"/>
                    <a:pt x="84" y="80"/>
                    <a:pt x="85" y="80"/>
                  </a:cubicBezTo>
                  <a:close/>
                  <a:moveTo>
                    <a:pt x="77" y="80"/>
                  </a:moveTo>
                  <a:cubicBezTo>
                    <a:pt x="77" y="80"/>
                    <a:pt x="78" y="80"/>
                    <a:pt x="78" y="80"/>
                  </a:cubicBezTo>
                  <a:cubicBezTo>
                    <a:pt x="78" y="80"/>
                    <a:pt x="78" y="80"/>
                    <a:pt x="79" y="80"/>
                  </a:cubicBezTo>
                  <a:lnTo>
                    <a:pt x="79" y="79"/>
                  </a:lnTo>
                  <a:cubicBezTo>
                    <a:pt x="78" y="79"/>
                    <a:pt x="77" y="79"/>
                    <a:pt x="77" y="80"/>
                  </a:cubicBezTo>
                  <a:close/>
                  <a:moveTo>
                    <a:pt x="53" y="74"/>
                  </a:moveTo>
                  <a:cubicBezTo>
                    <a:pt x="54" y="74"/>
                    <a:pt x="54" y="74"/>
                    <a:pt x="55" y="73"/>
                  </a:cubicBezTo>
                  <a:cubicBezTo>
                    <a:pt x="55" y="72"/>
                    <a:pt x="55" y="72"/>
                    <a:pt x="54" y="72"/>
                  </a:cubicBezTo>
                  <a:cubicBezTo>
                    <a:pt x="54" y="72"/>
                    <a:pt x="54" y="73"/>
                    <a:pt x="53" y="73"/>
                  </a:cubicBezTo>
                  <a:cubicBezTo>
                    <a:pt x="53" y="74"/>
                    <a:pt x="53" y="74"/>
                    <a:pt x="53" y="74"/>
                  </a:cubicBezTo>
                  <a:close/>
                  <a:moveTo>
                    <a:pt x="58" y="68"/>
                  </a:moveTo>
                  <a:cubicBezTo>
                    <a:pt x="58" y="68"/>
                    <a:pt x="58" y="67"/>
                    <a:pt x="58" y="67"/>
                  </a:cubicBezTo>
                  <a:cubicBezTo>
                    <a:pt x="58" y="67"/>
                    <a:pt x="57" y="66"/>
                    <a:pt x="57" y="66"/>
                  </a:cubicBezTo>
                  <a:cubicBezTo>
                    <a:pt x="57" y="67"/>
                    <a:pt x="57" y="67"/>
                    <a:pt x="57" y="67"/>
                  </a:cubicBezTo>
                  <a:cubicBezTo>
                    <a:pt x="56" y="67"/>
                    <a:pt x="56" y="68"/>
                    <a:pt x="56" y="68"/>
                  </a:cubicBezTo>
                  <a:lnTo>
                    <a:pt x="58" y="68"/>
                  </a:lnTo>
                  <a:close/>
                  <a:moveTo>
                    <a:pt x="35" y="53"/>
                  </a:moveTo>
                  <a:cubicBezTo>
                    <a:pt x="35" y="53"/>
                    <a:pt x="35" y="53"/>
                    <a:pt x="35" y="53"/>
                  </a:cubicBezTo>
                  <a:cubicBezTo>
                    <a:pt x="36" y="53"/>
                    <a:pt x="36" y="53"/>
                    <a:pt x="36" y="54"/>
                  </a:cubicBezTo>
                  <a:cubicBezTo>
                    <a:pt x="36" y="54"/>
                    <a:pt x="36" y="54"/>
                    <a:pt x="36" y="54"/>
                  </a:cubicBezTo>
                  <a:cubicBezTo>
                    <a:pt x="36" y="54"/>
                    <a:pt x="37" y="54"/>
                    <a:pt x="37" y="54"/>
                  </a:cubicBezTo>
                  <a:cubicBezTo>
                    <a:pt x="37" y="53"/>
                    <a:pt x="37" y="53"/>
                    <a:pt x="37" y="52"/>
                  </a:cubicBezTo>
                  <a:cubicBezTo>
                    <a:pt x="37" y="52"/>
                    <a:pt x="37" y="52"/>
                    <a:pt x="38" y="51"/>
                  </a:cubicBezTo>
                  <a:cubicBezTo>
                    <a:pt x="37" y="51"/>
                    <a:pt x="37" y="51"/>
                    <a:pt x="37" y="51"/>
                  </a:cubicBezTo>
                  <a:cubicBezTo>
                    <a:pt x="37" y="50"/>
                    <a:pt x="37" y="50"/>
                    <a:pt x="36" y="50"/>
                  </a:cubicBezTo>
                  <a:cubicBezTo>
                    <a:pt x="36" y="51"/>
                    <a:pt x="36" y="51"/>
                    <a:pt x="36" y="51"/>
                  </a:cubicBezTo>
                  <a:cubicBezTo>
                    <a:pt x="36" y="52"/>
                    <a:pt x="36" y="52"/>
                    <a:pt x="35" y="52"/>
                  </a:cubicBezTo>
                  <a:cubicBezTo>
                    <a:pt x="35" y="52"/>
                    <a:pt x="35" y="53"/>
                    <a:pt x="35" y="53"/>
                  </a:cubicBezTo>
                  <a:cubicBezTo>
                    <a:pt x="35" y="53"/>
                    <a:pt x="35" y="53"/>
                    <a:pt x="35" y="53"/>
                  </a:cubicBezTo>
                  <a:close/>
                  <a:moveTo>
                    <a:pt x="14" y="36"/>
                  </a:moveTo>
                  <a:cubicBezTo>
                    <a:pt x="15" y="36"/>
                    <a:pt x="15" y="35"/>
                    <a:pt x="16" y="35"/>
                  </a:cubicBezTo>
                  <a:cubicBezTo>
                    <a:pt x="16" y="35"/>
                    <a:pt x="16" y="34"/>
                    <a:pt x="16" y="33"/>
                  </a:cubicBezTo>
                  <a:cubicBezTo>
                    <a:pt x="16" y="33"/>
                    <a:pt x="15" y="34"/>
                    <a:pt x="15" y="34"/>
                  </a:cubicBezTo>
                  <a:cubicBezTo>
                    <a:pt x="15" y="35"/>
                    <a:pt x="14" y="35"/>
                    <a:pt x="14" y="36"/>
                  </a:cubicBezTo>
                  <a:close/>
                  <a:moveTo>
                    <a:pt x="84" y="8"/>
                  </a:moveTo>
                  <a:cubicBezTo>
                    <a:pt x="84" y="7"/>
                    <a:pt x="85" y="7"/>
                    <a:pt x="85" y="7"/>
                  </a:cubicBezTo>
                  <a:cubicBezTo>
                    <a:pt x="85" y="7"/>
                    <a:pt x="86" y="7"/>
                    <a:pt x="86" y="7"/>
                  </a:cubicBezTo>
                  <a:cubicBezTo>
                    <a:pt x="86" y="7"/>
                    <a:pt x="87" y="7"/>
                    <a:pt x="87" y="7"/>
                  </a:cubicBezTo>
                  <a:cubicBezTo>
                    <a:pt x="87" y="6"/>
                    <a:pt x="87" y="6"/>
                    <a:pt x="87" y="6"/>
                  </a:cubicBezTo>
                  <a:cubicBezTo>
                    <a:pt x="87" y="5"/>
                    <a:pt x="87" y="5"/>
                    <a:pt x="86" y="5"/>
                  </a:cubicBezTo>
                  <a:cubicBezTo>
                    <a:pt x="86" y="6"/>
                    <a:pt x="85" y="6"/>
                    <a:pt x="85" y="6"/>
                  </a:cubicBezTo>
                  <a:cubicBezTo>
                    <a:pt x="85" y="6"/>
                    <a:pt x="84" y="6"/>
                    <a:pt x="84" y="7"/>
                  </a:cubicBezTo>
                  <a:cubicBezTo>
                    <a:pt x="84" y="7"/>
                    <a:pt x="84" y="7"/>
                    <a:pt x="84" y="8"/>
                  </a:cubicBezTo>
                  <a:close/>
                  <a:moveTo>
                    <a:pt x="61" y="6"/>
                  </a:moveTo>
                  <a:cubicBezTo>
                    <a:pt x="62" y="5"/>
                    <a:pt x="62" y="5"/>
                    <a:pt x="63" y="5"/>
                  </a:cubicBezTo>
                  <a:cubicBezTo>
                    <a:pt x="63" y="5"/>
                    <a:pt x="64" y="5"/>
                    <a:pt x="64" y="4"/>
                  </a:cubicBezTo>
                  <a:cubicBezTo>
                    <a:pt x="63" y="4"/>
                    <a:pt x="63" y="4"/>
                    <a:pt x="63" y="4"/>
                  </a:cubicBezTo>
                  <a:cubicBezTo>
                    <a:pt x="62" y="4"/>
                    <a:pt x="62" y="4"/>
                    <a:pt x="61" y="4"/>
                  </a:cubicBezTo>
                  <a:lnTo>
                    <a:pt x="61" y="5"/>
                  </a:lnTo>
                  <a:lnTo>
                    <a:pt x="61" y="6"/>
                  </a:lnTo>
                  <a:close/>
                  <a:moveTo>
                    <a:pt x="84" y="5"/>
                  </a:moveTo>
                  <a:cubicBezTo>
                    <a:pt x="85" y="5"/>
                    <a:pt x="86" y="5"/>
                    <a:pt x="86" y="3"/>
                  </a:cubicBezTo>
                  <a:cubicBezTo>
                    <a:pt x="85" y="3"/>
                    <a:pt x="84" y="3"/>
                    <a:pt x="84" y="4"/>
                  </a:cubicBezTo>
                  <a:lnTo>
                    <a:pt x="84" y="5"/>
                  </a:lnTo>
                  <a:close/>
                  <a:moveTo>
                    <a:pt x="80" y="6"/>
                  </a:moveTo>
                  <a:cubicBezTo>
                    <a:pt x="81" y="5"/>
                    <a:pt x="81" y="4"/>
                    <a:pt x="82" y="4"/>
                  </a:cubicBezTo>
                  <a:cubicBezTo>
                    <a:pt x="83" y="3"/>
                    <a:pt x="84" y="2"/>
                    <a:pt x="84" y="1"/>
                  </a:cubicBezTo>
                  <a:cubicBezTo>
                    <a:pt x="84" y="1"/>
                    <a:pt x="83" y="1"/>
                    <a:pt x="83" y="0"/>
                  </a:cubicBezTo>
                  <a:cubicBezTo>
                    <a:pt x="83" y="0"/>
                    <a:pt x="83" y="0"/>
                    <a:pt x="82" y="0"/>
                  </a:cubicBezTo>
                  <a:cubicBezTo>
                    <a:pt x="82" y="1"/>
                    <a:pt x="82" y="2"/>
                    <a:pt x="82" y="3"/>
                  </a:cubicBezTo>
                  <a:cubicBezTo>
                    <a:pt x="81" y="3"/>
                    <a:pt x="81" y="4"/>
                    <a:pt x="81" y="4"/>
                  </a:cubicBezTo>
                  <a:cubicBezTo>
                    <a:pt x="80" y="4"/>
                    <a:pt x="80" y="5"/>
                    <a:pt x="80" y="5"/>
                  </a:cubicBezTo>
                  <a:cubicBezTo>
                    <a:pt x="80" y="6"/>
                    <a:pt x="80" y="6"/>
                    <a:pt x="80" y="6"/>
                  </a:cubicBezTo>
                  <a:close/>
                  <a:moveTo>
                    <a:pt x="70" y="4"/>
                  </a:moveTo>
                  <a:cubicBezTo>
                    <a:pt x="69" y="4"/>
                    <a:pt x="68" y="4"/>
                    <a:pt x="68" y="4"/>
                  </a:cubicBezTo>
                  <a:cubicBezTo>
                    <a:pt x="67" y="4"/>
                    <a:pt x="66" y="4"/>
                    <a:pt x="66" y="5"/>
                  </a:cubicBezTo>
                  <a:cubicBezTo>
                    <a:pt x="66" y="5"/>
                    <a:pt x="67" y="5"/>
                    <a:pt x="68" y="6"/>
                  </a:cubicBezTo>
                  <a:cubicBezTo>
                    <a:pt x="69" y="6"/>
                    <a:pt x="70" y="6"/>
                    <a:pt x="71" y="5"/>
                  </a:cubicBezTo>
                  <a:cubicBezTo>
                    <a:pt x="71" y="6"/>
                    <a:pt x="71" y="7"/>
                    <a:pt x="71" y="7"/>
                  </a:cubicBezTo>
                  <a:cubicBezTo>
                    <a:pt x="71" y="7"/>
                    <a:pt x="70" y="7"/>
                    <a:pt x="70" y="7"/>
                  </a:cubicBezTo>
                  <a:cubicBezTo>
                    <a:pt x="70" y="7"/>
                    <a:pt x="70" y="7"/>
                    <a:pt x="70" y="7"/>
                  </a:cubicBezTo>
                  <a:cubicBezTo>
                    <a:pt x="69" y="7"/>
                    <a:pt x="69" y="8"/>
                    <a:pt x="69" y="8"/>
                  </a:cubicBezTo>
                  <a:cubicBezTo>
                    <a:pt x="70" y="8"/>
                    <a:pt x="70" y="8"/>
                    <a:pt x="70" y="8"/>
                  </a:cubicBezTo>
                  <a:cubicBezTo>
                    <a:pt x="71" y="8"/>
                    <a:pt x="71" y="8"/>
                    <a:pt x="71" y="7"/>
                  </a:cubicBezTo>
                  <a:cubicBezTo>
                    <a:pt x="72" y="7"/>
                    <a:pt x="72" y="6"/>
                    <a:pt x="72" y="6"/>
                  </a:cubicBezTo>
                  <a:cubicBezTo>
                    <a:pt x="73" y="6"/>
                    <a:pt x="73" y="6"/>
                    <a:pt x="73" y="5"/>
                  </a:cubicBezTo>
                  <a:cubicBezTo>
                    <a:pt x="74" y="5"/>
                    <a:pt x="74" y="6"/>
                    <a:pt x="75" y="6"/>
                  </a:cubicBezTo>
                  <a:cubicBezTo>
                    <a:pt x="75" y="6"/>
                    <a:pt x="75" y="7"/>
                    <a:pt x="75" y="7"/>
                  </a:cubicBezTo>
                  <a:cubicBezTo>
                    <a:pt x="76" y="7"/>
                    <a:pt x="76" y="7"/>
                    <a:pt x="76" y="7"/>
                  </a:cubicBezTo>
                  <a:cubicBezTo>
                    <a:pt x="77" y="6"/>
                    <a:pt x="77" y="6"/>
                    <a:pt x="78" y="6"/>
                  </a:cubicBezTo>
                  <a:cubicBezTo>
                    <a:pt x="78" y="6"/>
                    <a:pt x="78" y="5"/>
                    <a:pt x="78" y="5"/>
                  </a:cubicBezTo>
                  <a:cubicBezTo>
                    <a:pt x="77" y="5"/>
                    <a:pt x="77" y="4"/>
                    <a:pt x="77" y="4"/>
                  </a:cubicBezTo>
                  <a:cubicBezTo>
                    <a:pt x="76" y="4"/>
                    <a:pt x="76" y="3"/>
                    <a:pt x="76" y="3"/>
                  </a:cubicBezTo>
                  <a:cubicBezTo>
                    <a:pt x="75" y="3"/>
                    <a:pt x="75" y="2"/>
                    <a:pt x="75" y="2"/>
                  </a:cubicBezTo>
                  <a:cubicBezTo>
                    <a:pt x="74" y="2"/>
                    <a:pt x="74" y="2"/>
                    <a:pt x="74" y="3"/>
                  </a:cubicBezTo>
                  <a:cubicBezTo>
                    <a:pt x="74" y="4"/>
                    <a:pt x="73" y="4"/>
                    <a:pt x="73" y="5"/>
                  </a:cubicBezTo>
                  <a:cubicBezTo>
                    <a:pt x="72" y="4"/>
                    <a:pt x="72" y="3"/>
                    <a:pt x="71" y="2"/>
                  </a:cubicBezTo>
                  <a:cubicBezTo>
                    <a:pt x="71" y="1"/>
                    <a:pt x="71" y="1"/>
                    <a:pt x="71" y="0"/>
                  </a:cubicBezTo>
                  <a:cubicBezTo>
                    <a:pt x="72" y="0"/>
                    <a:pt x="72" y="0"/>
                    <a:pt x="73" y="0"/>
                  </a:cubicBezTo>
                  <a:cubicBezTo>
                    <a:pt x="73" y="0"/>
                    <a:pt x="74" y="1"/>
                    <a:pt x="74" y="1"/>
                  </a:cubicBezTo>
                  <a:cubicBezTo>
                    <a:pt x="75" y="1"/>
                    <a:pt x="75" y="1"/>
                    <a:pt x="76" y="1"/>
                  </a:cubicBezTo>
                  <a:cubicBezTo>
                    <a:pt x="76" y="1"/>
                    <a:pt x="76" y="1"/>
                    <a:pt x="76" y="1"/>
                  </a:cubicBezTo>
                  <a:cubicBezTo>
                    <a:pt x="76" y="0"/>
                    <a:pt x="76" y="0"/>
                    <a:pt x="76" y="0"/>
                  </a:cubicBezTo>
                  <a:cubicBezTo>
                    <a:pt x="76" y="0"/>
                    <a:pt x="76" y="0"/>
                    <a:pt x="77" y="0"/>
                  </a:cubicBezTo>
                  <a:cubicBezTo>
                    <a:pt x="77" y="0"/>
                    <a:pt x="77" y="0"/>
                    <a:pt x="77" y="1"/>
                  </a:cubicBezTo>
                  <a:cubicBezTo>
                    <a:pt x="78" y="1"/>
                    <a:pt x="78" y="2"/>
                    <a:pt x="78" y="2"/>
                  </a:cubicBezTo>
                  <a:cubicBezTo>
                    <a:pt x="78" y="2"/>
                    <a:pt x="78" y="3"/>
                    <a:pt x="78" y="3"/>
                  </a:cubicBezTo>
                  <a:cubicBezTo>
                    <a:pt x="78" y="3"/>
                    <a:pt x="79" y="4"/>
                    <a:pt x="79" y="4"/>
                  </a:cubicBezTo>
                  <a:cubicBezTo>
                    <a:pt x="79" y="4"/>
                    <a:pt x="80" y="3"/>
                    <a:pt x="80" y="3"/>
                  </a:cubicBezTo>
                  <a:cubicBezTo>
                    <a:pt x="80" y="3"/>
                    <a:pt x="80" y="3"/>
                    <a:pt x="80" y="2"/>
                  </a:cubicBezTo>
                  <a:cubicBezTo>
                    <a:pt x="80" y="2"/>
                    <a:pt x="80" y="1"/>
                    <a:pt x="80" y="1"/>
                  </a:cubicBezTo>
                  <a:cubicBezTo>
                    <a:pt x="80" y="1"/>
                    <a:pt x="80" y="0"/>
                    <a:pt x="81" y="0"/>
                  </a:cubicBezTo>
                  <a:cubicBezTo>
                    <a:pt x="83" y="0"/>
                    <a:pt x="84" y="0"/>
                    <a:pt x="85" y="0"/>
                  </a:cubicBezTo>
                  <a:cubicBezTo>
                    <a:pt x="87" y="1"/>
                    <a:pt x="88" y="1"/>
                    <a:pt x="88" y="2"/>
                  </a:cubicBezTo>
                  <a:cubicBezTo>
                    <a:pt x="88" y="2"/>
                    <a:pt x="88" y="2"/>
                    <a:pt x="88" y="3"/>
                  </a:cubicBezTo>
                  <a:cubicBezTo>
                    <a:pt x="88" y="3"/>
                    <a:pt x="88" y="3"/>
                    <a:pt x="88" y="4"/>
                  </a:cubicBezTo>
                  <a:cubicBezTo>
                    <a:pt x="88" y="4"/>
                    <a:pt x="88" y="4"/>
                    <a:pt x="88" y="5"/>
                  </a:cubicBezTo>
                  <a:cubicBezTo>
                    <a:pt x="89" y="5"/>
                    <a:pt x="89" y="5"/>
                    <a:pt x="90" y="5"/>
                  </a:cubicBezTo>
                  <a:lnTo>
                    <a:pt x="90" y="94"/>
                  </a:lnTo>
                  <a:cubicBezTo>
                    <a:pt x="90" y="95"/>
                    <a:pt x="90" y="95"/>
                    <a:pt x="89" y="95"/>
                  </a:cubicBezTo>
                  <a:cubicBezTo>
                    <a:pt x="89" y="95"/>
                    <a:pt x="89" y="95"/>
                    <a:pt x="89" y="95"/>
                  </a:cubicBezTo>
                  <a:cubicBezTo>
                    <a:pt x="89" y="95"/>
                    <a:pt x="88" y="95"/>
                    <a:pt x="88" y="95"/>
                  </a:cubicBezTo>
                  <a:cubicBezTo>
                    <a:pt x="88" y="95"/>
                    <a:pt x="88" y="96"/>
                    <a:pt x="88" y="96"/>
                  </a:cubicBezTo>
                  <a:cubicBezTo>
                    <a:pt x="88" y="96"/>
                    <a:pt x="88" y="97"/>
                    <a:pt x="88" y="97"/>
                  </a:cubicBezTo>
                  <a:cubicBezTo>
                    <a:pt x="88" y="97"/>
                    <a:pt x="88" y="97"/>
                    <a:pt x="89" y="97"/>
                  </a:cubicBezTo>
                  <a:cubicBezTo>
                    <a:pt x="89" y="97"/>
                    <a:pt x="89" y="97"/>
                    <a:pt x="89" y="97"/>
                  </a:cubicBezTo>
                  <a:cubicBezTo>
                    <a:pt x="89" y="97"/>
                    <a:pt x="89" y="97"/>
                    <a:pt x="89" y="97"/>
                  </a:cubicBezTo>
                  <a:lnTo>
                    <a:pt x="89" y="138"/>
                  </a:lnTo>
                  <a:lnTo>
                    <a:pt x="88" y="138"/>
                  </a:lnTo>
                  <a:cubicBezTo>
                    <a:pt x="88" y="139"/>
                    <a:pt x="88" y="139"/>
                    <a:pt x="88" y="139"/>
                  </a:cubicBezTo>
                  <a:cubicBezTo>
                    <a:pt x="89" y="139"/>
                    <a:pt x="89" y="139"/>
                    <a:pt x="89" y="140"/>
                  </a:cubicBezTo>
                  <a:lnTo>
                    <a:pt x="89" y="172"/>
                  </a:lnTo>
                  <a:cubicBezTo>
                    <a:pt x="90" y="173"/>
                    <a:pt x="90" y="173"/>
                    <a:pt x="89" y="173"/>
                  </a:cubicBezTo>
                  <a:cubicBezTo>
                    <a:pt x="89" y="173"/>
                    <a:pt x="89" y="173"/>
                    <a:pt x="89" y="173"/>
                  </a:cubicBezTo>
                  <a:cubicBezTo>
                    <a:pt x="89" y="173"/>
                    <a:pt x="89" y="173"/>
                    <a:pt x="89" y="173"/>
                  </a:cubicBezTo>
                  <a:cubicBezTo>
                    <a:pt x="88" y="173"/>
                    <a:pt x="88" y="174"/>
                    <a:pt x="88" y="174"/>
                  </a:cubicBezTo>
                  <a:cubicBezTo>
                    <a:pt x="88" y="174"/>
                    <a:pt x="89" y="174"/>
                    <a:pt x="89" y="174"/>
                  </a:cubicBezTo>
                  <a:cubicBezTo>
                    <a:pt x="89" y="174"/>
                    <a:pt x="90" y="175"/>
                    <a:pt x="89" y="175"/>
                  </a:cubicBezTo>
                  <a:cubicBezTo>
                    <a:pt x="90" y="180"/>
                    <a:pt x="90" y="186"/>
                    <a:pt x="89" y="191"/>
                  </a:cubicBezTo>
                  <a:cubicBezTo>
                    <a:pt x="89" y="196"/>
                    <a:pt x="89" y="201"/>
                    <a:pt x="89" y="205"/>
                  </a:cubicBezTo>
                  <a:cubicBezTo>
                    <a:pt x="90" y="206"/>
                    <a:pt x="89" y="206"/>
                    <a:pt x="89" y="206"/>
                  </a:cubicBezTo>
                  <a:cubicBezTo>
                    <a:pt x="88" y="206"/>
                    <a:pt x="88" y="207"/>
                    <a:pt x="88" y="207"/>
                  </a:cubicBezTo>
                  <a:cubicBezTo>
                    <a:pt x="87" y="208"/>
                    <a:pt x="88" y="208"/>
                    <a:pt x="88" y="208"/>
                  </a:cubicBezTo>
                  <a:cubicBezTo>
                    <a:pt x="88" y="208"/>
                    <a:pt x="88" y="208"/>
                    <a:pt x="89" y="208"/>
                  </a:cubicBezTo>
                  <a:cubicBezTo>
                    <a:pt x="89" y="208"/>
                    <a:pt x="89" y="208"/>
                    <a:pt x="89" y="208"/>
                  </a:cubicBezTo>
                  <a:cubicBezTo>
                    <a:pt x="89" y="209"/>
                    <a:pt x="90" y="209"/>
                    <a:pt x="89" y="209"/>
                  </a:cubicBezTo>
                  <a:lnTo>
                    <a:pt x="85" y="209"/>
                  </a:lnTo>
                  <a:cubicBezTo>
                    <a:pt x="85" y="209"/>
                    <a:pt x="85" y="209"/>
                    <a:pt x="85" y="208"/>
                  </a:cubicBezTo>
                  <a:cubicBezTo>
                    <a:pt x="85" y="208"/>
                    <a:pt x="86" y="208"/>
                    <a:pt x="86" y="208"/>
                  </a:cubicBezTo>
                  <a:cubicBezTo>
                    <a:pt x="86" y="208"/>
                    <a:pt x="86" y="208"/>
                    <a:pt x="86" y="208"/>
                  </a:cubicBezTo>
                  <a:cubicBezTo>
                    <a:pt x="86" y="207"/>
                    <a:pt x="86" y="207"/>
                    <a:pt x="86" y="207"/>
                  </a:cubicBezTo>
                  <a:cubicBezTo>
                    <a:pt x="84" y="207"/>
                    <a:pt x="84" y="207"/>
                    <a:pt x="83" y="207"/>
                  </a:cubicBezTo>
                  <a:cubicBezTo>
                    <a:pt x="83" y="208"/>
                    <a:pt x="82" y="208"/>
                    <a:pt x="82" y="209"/>
                  </a:cubicBezTo>
                  <a:cubicBezTo>
                    <a:pt x="81" y="209"/>
                    <a:pt x="81" y="209"/>
                    <a:pt x="81" y="208"/>
                  </a:cubicBezTo>
                  <a:cubicBezTo>
                    <a:pt x="81" y="208"/>
                    <a:pt x="81" y="208"/>
                    <a:pt x="81" y="207"/>
                  </a:cubicBezTo>
                  <a:cubicBezTo>
                    <a:pt x="81" y="206"/>
                    <a:pt x="80" y="206"/>
                    <a:pt x="80" y="205"/>
                  </a:cubicBezTo>
                  <a:cubicBezTo>
                    <a:pt x="80" y="205"/>
                    <a:pt x="80" y="205"/>
                    <a:pt x="80" y="204"/>
                  </a:cubicBezTo>
                  <a:cubicBezTo>
                    <a:pt x="79" y="204"/>
                    <a:pt x="79" y="205"/>
                    <a:pt x="79" y="205"/>
                  </a:cubicBezTo>
                  <a:cubicBezTo>
                    <a:pt x="79" y="206"/>
                    <a:pt x="79" y="206"/>
                    <a:pt x="79" y="207"/>
                  </a:cubicBezTo>
                  <a:cubicBezTo>
                    <a:pt x="77" y="208"/>
                    <a:pt x="76" y="209"/>
                    <a:pt x="75" y="210"/>
                  </a:cubicBezTo>
                  <a:cubicBezTo>
                    <a:pt x="74" y="211"/>
                    <a:pt x="73" y="211"/>
                    <a:pt x="72" y="212"/>
                  </a:cubicBezTo>
                  <a:cubicBezTo>
                    <a:pt x="72" y="212"/>
                    <a:pt x="72" y="211"/>
                    <a:pt x="72" y="211"/>
                  </a:cubicBezTo>
                  <a:cubicBezTo>
                    <a:pt x="72" y="211"/>
                    <a:pt x="72" y="210"/>
                    <a:pt x="72" y="210"/>
                  </a:cubicBezTo>
                  <a:cubicBezTo>
                    <a:pt x="72" y="210"/>
                    <a:pt x="72" y="210"/>
                    <a:pt x="72" y="210"/>
                  </a:cubicBezTo>
                  <a:lnTo>
                    <a:pt x="73" y="210"/>
                  </a:lnTo>
                  <a:lnTo>
                    <a:pt x="74" y="210"/>
                  </a:lnTo>
                  <a:cubicBezTo>
                    <a:pt x="74" y="210"/>
                    <a:pt x="74" y="210"/>
                    <a:pt x="74" y="210"/>
                  </a:cubicBezTo>
                  <a:cubicBezTo>
                    <a:pt x="74" y="209"/>
                    <a:pt x="73" y="209"/>
                    <a:pt x="73" y="208"/>
                  </a:cubicBezTo>
                  <a:cubicBezTo>
                    <a:pt x="73" y="208"/>
                    <a:pt x="72" y="207"/>
                    <a:pt x="72" y="207"/>
                  </a:cubicBezTo>
                  <a:cubicBezTo>
                    <a:pt x="71" y="207"/>
                    <a:pt x="71" y="207"/>
                    <a:pt x="71" y="207"/>
                  </a:cubicBezTo>
                  <a:cubicBezTo>
                    <a:pt x="71" y="208"/>
                    <a:pt x="71" y="208"/>
                    <a:pt x="71" y="209"/>
                  </a:cubicBezTo>
                  <a:cubicBezTo>
                    <a:pt x="70" y="210"/>
                    <a:pt x="68" y="210"/>
                    <a:pt x="67" y="209"/>
                  </a:cubicBezTo>
                  <a:cubicBezTo>
                    <a:pt x="65" y="209"/>
                    <a:pt x="64" y="208"/>
                    <a:pt x="63" y="208"/>
                  </a:cubicBezTo>
                  <a:cubicBezTo>
                    <a:pt x="63" y="208"/>
                    <a:pt x="63" y="208"/>
                    <a:pt x="63" y="209"/>
                  </a:cubicBezTo>
                  <a:cubicBezTo>
                    <a:pt x="63" y="209"/>
                    <a:pt x="63" y="209"/>
                    <a:pt x="63" y="210"/>
                  </a:cubicBezTo>
                  <a:cubicBezTo>
                    <a:pt x="64" y="210"/>
                    <a:pt x="64" y="211"/>
                    <a:pt x="64" y="211"/>
                  </a:cubicBezTo>
                  <a:cubicBezTo>
                    <a:pt x="64" y="211"/>
                    <a:pt x="64" y="212"/>
                    <a:pt x="64" y="213"/>
                  </a:cubicBezTo>
                  <a:cubicBezTo>
                    <a:pt x="64" y="213"/>
                    <a:pt x="63" y="212"/>
                    <a:pt x="63" y="212"/>
                  </a:cubicBezTo>
                  <a:cubicBezTo>
                    <a:pt x="63" y="212"/>
                    <a:pt x="63" y="212"/>
                    <a:pt x="63" y="212"/>
                  </a:cubicBezTo>
                  <a:cubicBezTo>
                    <a:pt x="62" y="211"/>
                    <a:pt x="62" y="211"/>
                    <a:pt x="62" y="211"/>
                  </a:cubicBezTo>
                  <a:cubicBezTo>
                    <a:pt x="62" y="211"/>
                    <a:pt x="61" y="211"/>
                    <a:pt x="61" y="211"/>
                  </a:cubicBezTo>
                  <a:cubicBezTo>
                    <a:pt x="61" y="211"/>
                    <a:pt x="61" y="210"/>
                    <a:pt x="61" y="210"/>
                  </a:cubicBezTo>
                  <a:cubicBezTo>
                    <a:pt x="61" y="210"/>
                    <a:pt x="61" y="210"/>
                    <a:pt x="61" y="209"/>
                  </a:cubicBezTo>
                  <a:lnTo>
                    <a:pt x="60" y="209"/>
                  </a:lnTo>
                  <a:cubicBezTo>
                    <a:pt x="60" y="209"/>
                    <a:pt x="60" y="210"/>
                    <a:pt x="60" y="210"/>
                  </a:cubicBezTo>
                  <a:cubicBezTo>
                    <a:pt x="60" y="210"/>
                    <a:pt x="60" y="211"/>
                    <a:pt x="59" y="212"/>
                  </a:cubicBezTo>
                  <a:cubicBezTo>
                    <a:pt x="59" y="212"/>
                    <a:pt x="58" y="212"/>
                    <a:pt x="58" y="211"/>
                  </a:cubicBezTo>
                  <a:cubicBezTo>
                    <a:pt x="59" y="211"/>
                    <a:pt x="59" y="211"/>
                    <a:pt x="59" y="211"/>
                  </a:cubicBezTo>
                  <a:cubicBezTo>
                    <a:pt x="59" y="211"/>
                    <a:pt x="59" y="211"/>
                    <a:pt x="59" y="210"/>
                  </a:cubicBezTo>
                  <a:cubicBezTo>
                    <a:pt x="59" y="210"/>
                    <a:pt x="59" y="210"/>
                    <a:pt x="59" y="209"/>
                  </a:cubicBezTo>
                  <a:cubicBezTo>
                    <a:pt x="58" y="209"/>
                    <a:pt x="58" y="210"/>
                    <a:pt x="58" y="210"/>
                  </a:cubicBezTo>
                  <a:cubicBezTo>
                    <a:pt x="57" y="210"/>
                    <a:pt x="57" y="211"/>
                    <a:pt x="57" y="211"/>
                  </a:cubicBezTo>
                  <a:cubicBezTo>
                    <a:pt x="57" y="212"/>
                    <a:pt x="56" y="212"/>
                    <a:pt x="56" y="212"/>
                  </a:cubicBezTo>
                  <a:cubicBezTo>
                    <a:pt x="56" y="213"/>
                    <a:pt x="55" y="213"/>
                    <a:pt x="55" y="213"/>
                  </a:cubicBezTo>
                  <a:cubicBezTo>
                    <a:pt x="55" y="212"/>
                    <a:pt x="56" y="211"/>
                    <a:pt x="56" y="210"/>
                  </a:cubicBezTo>
                  <a:cubicBezTo>
                    <a:pt x="57" y="210"/>
                    <a:pt x="58" y="209"/>
                    <a:pt x="59" y="209"/>
                  </a:cubicBezTo>
                  <a:cubicBezTo>
                    <a:pt x="59" y="208"/>
                    <a:pt x="58" y="208"/>
                    <a:pt x="58" y="208"/>
                  </a:cubicBezTo>
                  <a:cubicBezTo>
                    <a:pt x="57" y="208"/>
                    <a:pt x="57" y="208"/>
                    <a:pt x="56" y="208"/>
                  </a:cubicBezTo>
                  <a:cubicBezTo>
                    <a:pt x="56" y="209"/>
                    <a:pt x="55" y="209"/>
                    <a:pt x="55" y="209"/>
                  </a:cubicBezTo>
                  <a:cubicBezTo>
                    <a:pt x="54" y="210"/>
                    <a:pt x="54" y="210"/>
                    <a:pt x="53" y="210"/>
                  </a:cubicBezTo>
                  <a:cubicBezTo>
                    <a:pt x="53" y="210"/>
                    <a:pt x="52" y="209"/>
                    <a:pt x="51" y="209"/>
                  </a:cubicBezTo>
                  <a:cubicBezTo>
                    <a:pt x="50" y="209"/>
                    <a:pt x="49" y="209"/>
                    <a:pt x="48" y="208"/>
                  </a:cubicBezTo>
                  <a:cubicBezTo>
                    <a:pt x="49" y="208"/>
                    <a:pt x="49" y="208"/>
                    <a:pt x="49" y="207"/>
                  </a:cubicBezTo>
                  <a:cubicBezTo>
                    <a:pt x="50" y="207"/>
                    <a:pt x="50" y="207"/>
                    <a:pt x="50" y="206"/>
                  </a:cubicBezTo>
                  <a:cubicBezTo>
                    <a:pt x="49" y="206"/>
                    <a:pt x="49" y="206"/>
                    <a:pt x="50" y="205"/>
                  </a:cubicBezTo>
                  <a:cubicBezTo>
                    <a:pt x="50" y="205"/>
                    <a:pt x="50" y="204"/>
                    <a:pt x="49" y="204"/>
                  </a:cubicBezTo>
                  <a:cubicBezTo>
                    <a:pt x="49" y="204"/>
                    <a:pt x="48" y="204"/>
                    <a:pt x="48" y="204"/>
                  </a:cubicBezTo>
                  <a:cubicBezTo>
                    <a:pt x="48" y="205"/>
                    <a:pt x="47" y="205"/>
                    <a:pt x="47" y="205"/>
                  </a:cubicBezTo>
                  <a:cubicBezTo>
                    <a:pt x="47" y="205"/>
                    <a:pt x="46" y="206"/>
                    <a:pt x="46" y="206"/>
                  </a:cubicBezTo>
                  <a:cubicBezTo>
                    <a:pt x="46" y="206"/>
                    <a:pt x="46" y="207"/>
                    <a:pt x="47" y="207"/>
                  </a:cubicBezTo>
                  <a:cubicBezTo>
                    <a:pt x="47" y="207"/>
                    <a:pt x="47" y="207"/>
                    <a:pt x="47" y="208"/>
                  </a:cubicBezTo>
                  <a:cubicBezTo>
                    <a:pt x="46" y="208"/>
                    <a:pt x="45" y="208"/>
                    <a:pt x="45" y="207"/>
                  </a:cubicBezTo>
                  <a:cubicBezTo>
                    <a:pt x="45" y="207"/>
                    <a:pt x="44" y="206"/>
                    <a:pt x="43" y="206"/>
                  </a:cubicBezTo>
                  <a:cubicBezTo>
                    <a:pt x="42" y="207"/>
                    <a:pt x="42" y="207"/>
                    <a:pt x="41" y="209"/>
                  </a:cubicBezTo>
                  <a:cubicBezTo>
                    <a:pt x="40" y="209"/>
                    <a:pt x="39" y="209"/>
                    <a:pt x="39" y="209"/>
                  </a:cubicBezTo>
                  <a:cubicBezTo>
                    <a:pt x="38" y="209"/>
                    <a:pt x="37" y="209"/>
                    <a:pt x="36" y="208"/>
                  </a:cubicBezTo>
                  <a:cubicBezTo>
                    <a:pt x="36" y="199"/>
                    <a:pt x="36" y="188"/>
                    <a:pt x="36" y="177"/>
                  </a:cubicBezTo>
                  <a:cubicBezTo>
                    <a:pt x="36" y="166"/>
                    <a:pt x="36" y="155"/>
                    <a:pt x="37" y="144"/>
                  </a:cubicBezTo>
                  <a:cubicBezTo>
                    <a:pt x="37" y="132"/>
                    <a:pt x="37" y="121"/>
                    <a:pt x="37" y="110"/>
                  </a:cubicBezTo>
                  <a:cubicBezTo>
                    <a:pt x="37" y="98"/>
                    <a:pt x="37" y="88"/>
                    <a:pt x="36" y="78"/>
                  </a:cubicBezTo>
                  <a:cubicBezTo>
                    <a:pt x="36" y="74"/>
                    <a:pt x="35" y="70"/>
                    <a:pt x="35" y="68"/>
                  </a:cubicBezTo>
                  <a:cubicBezTo>
                    <a:pt x="34" y="66"/>
                    <a:pt x="32" y="64"/>
                    <a:pt x="30" y="63"/>
                  </a:cubicBezTo>
                  <a:cubicBezTo>
                    <a:pt x="28" y="62"/>
                    <a:pt x="26" y="61"/>
                    <a:pt x="23" y="60"/>
                  </a:cubicBezTo>
                  <a:cubicBezTo>
                    <a:pt x="20" y="60"/>
                    <a:pt x="17" y="59"/>
                    <a:pt x="12" y="59"/>
                  </a:cubicBezTo>
                  <a:cubicBezTo>
                    <a:pt x="10" y="59"/>
                    <a:pt x="8" y="59"/>
                    <a:pt x="6" y="59"/>
                  </a:cubicBezTo>
                  <a:cubicBezTo>
                    <a:pt x="4" y="59"/>
                    <a:pt x="2" y="59"/>
                    <a:pt x="0" y="59"/>
                  </a:cubicBezTo>
                  <a:lnTo>
                    <a:pt x="0" y="34"/>
                  </a:lnTo>
                  <a:cubicBezTo>
                    <a:pt x="12" y="31"/>
                    <a:pt x="24" y="27"/>
                    <a:pt x="33" y="22"/>
                  </a:cubicBezTo>
                  <a:cubicBezTo>
                    <a:pt x="43" y="16"/>
                    <a:pt x="51" y="9"/>
                    <a:pt x="58" y="0"/>
                  </a:cubicBezTo>
                  <a:cubicBezTo>
                    <a:pt x="59" y="1"/>
                    <a:pt x="59" y="1"/>
                    <a:pt x="60" y="1"/>
                  </a:cubicBezTo>
                  <a:cubicBezTo>
                    <a:pt x="60" y="1"/>
                    <a:pt x="61" y="0"/>
                    <a:pt x="62" y="0"/>
                  </a:cubicBezTo>
                  <a:lnTo>
                    <a:pt x="62" y="2"/>
                  </a:lnTo>
                  <a:cubicBezTo>
                    <a:pt x="63" y="2"/>
                    <a:pt x="64" y="2"/>
                    <a:pt x="65" y="1"/>
                  </a:cubicBezTo>
                  <a:cubicBezTo>
                    <a:pt x="66" y="1"/>
                    <a:pt x="66" y="1"/>
                    <a:pt x="67" y="0"/>
                  </a:cubicBezTo>
                  <a:cubicBezTo>
                    <a:pt x="68" y="0"/>
                    <a:pt x="68" y="0"/>
                    <a:pt x="68" y="1"/>
                  </a:cubicBezTo>
                  <a:cubicBezTo>
                    <a:pt x="67" y="1"/>
                    <a:pt x="67" y="1"/>
                    <a:pt x="67" y="2"/>
                  </a:cubicBezTo>
                  <a:cubicBezTo>
                    <a:pt x="69" y="1"/>
                    <a:pt x="69" y="1"/>
                    <a:pt x="70" y="1"/>
                  </a:cubicBezTo>
                  <a:cubicBezTo>
                    <a:pt x="71" y="1"/>
                    <a:pt x="71" y="2"/>
                    <a:pt x="70"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5" name="Freeform 89">
              <a:extLst>
                <a:ext uri="{FF2B5EF4-FFF2-40B4-BE49-F238E27FC236}">
                  <a16:creationId xmlns:a16="http://schemas.microsoft.com/office/drawing/2014/main" id="{6693609E-2A05-46F3-A7F8-8B695B2167A9}"/>
                </a:ext>
              </a:extLst>
            </p:cNvPr>
            <p:cNvSpPr>
              <a:spLocks noEditPoints="1"/>
            </p:cNvSpPr>
            <p:nvPr/>
          </p:nvSpPr>
          <p:spPr bwMode="auto">
            <a:xfrm>
              <a:off x="6227697" y="1753445"/>
              <a:ext cx="33860" cy="38094"/>
            </a:xfrm>
            <a:custGeom>
              <a:avLst/>
              <a:gdLst>
                <a:gd name="T0" fmla="*/ 3 w 40"/>
                <a:gd name="T1" fmla="*/ 43 h 44"/>
                <a:gd name="T2" fmla="*/ 1 w 40"/>
                <a:gd name="T3" fmla="*/ 41 h 44"/>
                <a:gd name="T4" fmla="*/ 7 w 40"/>
                <a:gd name="T5" fmla="*/ 41 h 44"/>
                <a:gd name="T6" fmla="*/ 6 w 40"/>
                <a:gd name="T7" fmla="*/ 44 h 44"/>
                <a:gd name="T8" fmla="*/ 6 w 40"/>
                <a:gd name="T9" fmla="*/ 42 h 44"/>
                <a:gd name="T10" fmla="*/ 9 w 40"/>
                <a:gd name="T11" fmla="*/ 43 h 44"/>
                <a:gd name="T12" fmla="*/ 11 w 40"/>
                <a:gd name="T13" fmla="*/ 41 h 44"/>
                <a:gd name="T14" fmla="*/ 9 w 40"/>
                <a:gd name="T15" fmla="*/ 43 h 44"/>
                <a:gd name="T16" fmla="*/ 21 w 40"/>
                <a:gd name="T17" fmla="*/ 41 h 44"/>
                <a:gd name="T18" fmla="*/ 18 w 40"/>
                <a:gd name="T19" fmla="*/ 41 h 44"/>
                <a:gd name="T20" fmla="*/ 12 w 40"/>
                <a:gd name="T21" fmla="*/ 39 h 44"/>
                <a:gd name="T22" fmla="*/ 14 w 40"/>
                <a:gd name="T23" fmla="*/ 41 h 44"/>
                <a:gd name="T24" fmla="*/ 10 w 40"/>
                <a:gd name="T25" fmla="*/ 39 h 44"/>
                <a:gd name="T26" fmla="*/ 10 w 40"/>
                <a:gd name="T27" fmla="*/ 37 h 44"/>
                <a:gd name="T28" fmla="*/ 39 w 40"/>
                <a:gd name="T29" fmla="*/ 37 h 44"/>
                <a:gd name="T30" fmla="*/ 39 w 40"/>
                <a:gd name="T31" fmla="*/ 37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19 w 40"/>
                <a:gd name="T45" fmla="*/ 10 h 44"/>
                <a:gd name="T46" fmla="*/ 28 w 40"/>
                <a:gd name="T47" fmla="*/ 8 h 44"/>
                <a:gd name="T48" fmla="*/ 19 w 40"/>
                <a:gd name="T49" fmla="*/ 7 h 44"/>
                <a:gd name="T50" fmla="*/ 19 w 40"/>
                <a:gd name="T51" fmla="*/ 9 h 44"/>
                <a:gd name="T52" fmla="*/ 29 w 40"/>
                <a:gd name="T53" fmla="*/ 6 h 44"/>
                <a:gd name="T54" fmla="*/ 26 w 40"/>
                <a:gd name="T55" fmla="*/ 8 h 44"/>
                <a:gd name="T56" fmla="*/ 25 w 40"/>
                <a:gd name="T57" fmla="*/ 9 h 44"/>
                <a:gd name="T58" fmla="*/ 26 w 40"/>
                <a:gd name="T59" fmla="*/ 6 h 44"/>
                <a:gd name="T60" fmla="*/ 25 w 40"/>
                <a:gd name="T61" fmla="*/ 6 h 44"/>
                <a:gd name="T62" fmla="*/ 17 w 40"/>
                <a:gd name="T63" fmla="*/ 6 h 44"/>
                <a:gd name="T64" fmla="*/ 16 w 40"/>
                <a:gd name="T65" fmla="*/ 6 h 44"/>
                <a:gd name="T66" fmla="*/ 6 w 40"/>
                <a:gd name="T67" fmla="*/ 6 h 44"/>
                <a:gd name="T68" fmla="*/ 7 w 40"/>
                <a:gd name="T69" fmla="*/ 5 h 44"/>
                <a:gd name="T70" fmla="*/ 35 w 40"/>
                <a:gd name="T71" fmla="*/ 5 h 44"/>
                <a:gd name="T72" fmla="*/ 34 w 40"/>
                <a:gd name="T73" fmla="*/ 6 h 44"/>
                <a:gd name="T74" fmla="*/ 13 w 40"/>
                <a:gd name="T75" fmla="*/ 3 h 44"/>
                <a:gd name="T76" fmla="*/ 13 w 40"/>
                <a:gd name="T77" fmla="*/ 1 h 44"/>
                <a:gd name="T78" fmla="*/ 5 w 40"/>
                <a:gd name="T79" fmla="*/ 39 h 44"/>
                <a:gd name="T80" fmla="*/ 6 w 40"/>
                <a:gd name="T81" fmla="*/ 41 h 44"/>
                <a:gd name="T82" fmla="*/ 4 w 40"/>
                <a:gd name="T83" fmla="*/ 42 h 44"/>
                <a:gd name="T84" fmla="*/ 4 w 40"/>
                <a:gd name="T85" fmla="*/ 41 h 44"/>
                <a:gd name="T86" fmla="*/ 0 w 40"/>
                <a:gd name="T87" fmla="*/ 3 h 44"/>
                <a:gd name="T88" fmla="*/ 1 w 40"/>
                <a:gd name="T89" fmla="*/ 2 h 44"/>
                <a:gd name="T90" fmla="*/ 16 w 40"/>
                <a:gd name="T91" fmla="*/ 1 h 44"/>
                <a:gd name="T92" fmla="*/ 20 w 40"/>
                <a:gd name="T93" fmla="*/ 0 h 44"/>
                <a:gd name="T94" fmla="*/ 23 w 40"/>
                <a:gd name="T95" fmla="*/ 4 h 44"/>
                <a:gd name="T96" fmla="*/ 29 w 40"/>
                <a:gd name="T97" fmla="*/ 1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39 w 40"/>
                <a:gd name="T115" fmla="*/ 44 h 44"/>
                <a:gd name="T116" fmla="*/ 37 w 40"/>
                <a:gd name="T117" fmla="*/ 42 h 44"/>
                <a:gd name="T118" fmla="*/ 24 w 40"/>
                <a:gd name="T119" fmla="*/ 44 h 44"/>
                <a:gd name="T120" fmla="*/ 15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2" y="41"/>
                  </a:moveTo>
                  <a:cubicBezTo>
                    <a:pt x="3" y="42"/>
                    <a:pt x="2" y="42"/>
                    <a:pt x="2" y="42"/>
                  </a:cubicBezTo>
                  <a:cubicBezTo>
                    <a:pt x="2" y="43"/>
                    <a:pt x="2" y="43"/>
                    <a:pt x="3" y="43"/>
                  </a:cubicBezTo>
                  <a:cubicBezTo>
                    <a:pt x="2" y="44"/>
                    <a:pt x="2" y="44"/>
                    <a:pt x="1" y="43"/>
                  </a:cubicBezTo>
                  <a:cubicBezTo>
                    <a:pt x="0" y="43"/>
                    <a:pt x="0" y="42"/>
                    <a:pt x="0" y="41"/>
                  </a:cubicBezTo>
                  <a:cubicBezTo>
                    <a:pt x="0" y="41"/>
                    <a:pt x="1" y="41"/>
                    <a:pt x="1" y="41"/>
                  </a:cubicBezTo>
                  <a:cubicBezTo>
                    <a:pt x="1" y="41"/>
                    <a:pt x="2" y="41"/>
                    <a:pt x="2" y="41"/>
                  </a:cubicBezTo>
                  <a:close/>
                  <a:moveTo>
                    <a:pt x="6" y="41"/>
                  </a:moveTo>
                  <a:cubicBezTo>
                    <a:pt x="7" y="41"/>
                    <a:pt x="7" y="41"/>
                    <a:pt x="7" y="41"/>
                  </a:cubicBezTo>
                  <a:cubicBezTo>
                    <a:pt x="7" y="42"/>
                    <a:pt x="7" y="42"/>
                    <a:pt x="7" y="42"/>
                  </a:cubicBezTo>
                  <a:cubicBezTo>
                    <a:pt x="7" y="42"/>
                    <a:pt x="7" y="42"/>
                    <a:pt x="6" y="43"/>
                  </a:cubicBezTo>
                  <a:cubicBezTo>
                    <a:pt x="6" y="43"/>
                    <a:pt x="6" y="43"/>
                    <a:pt x="6" y="44"/>
                  </a:cubicBezTo>
                  <a:lnTo>
                    <a:pt x="5" y="44"/>
                  </a:lnTo>
                  <a:cubicBezTo>
                    <a:pt x="5" y="43"/>
                    <a:pt x="5" y="43"/>
                    <a:pt x="5" y="43"/>
                  </a:cubicBezTo>
                  <a:cubicBezTo>
                    <a:pt x="5" y="43"/>
                    <a:pt x="5" y="42"/>
                    <a:pt x="6" y="42"/>
                  </a:cubicBezTo>
                  <a:cubicBezTo>
                    <a:pt x="6" y="42"/>
                    <a:pt x="6" y="42"/>
                    <a:pt x="6" y="42"/>
                  </a:cubicBezTo>
                  <a:cubicBezTo>
                    <a:pt x="6" y="42"/>
                    <a:pt x="6" y="41"/>
                    <a:pt x="6" y="41"/>
                  </a:cubicBezTo>
                  <a:close/>
                  <a:moveTo>
                    <a:pt x="9" y="43"/>
                  </a:moveTo>
                  <a:cubicBezTo>
                    <a:pt x="10" y="44"/>
                    <a:pt x="10" y="44"/>
                    <a:pt x="11" y="43"/>
                  </a:cubicBezTo>
                  <a:cubicBezTo>
                    <a:pt x="11" y="43"/>
                    <a:pt x="11" y="43"/>
                    <a:pt x="11" y="42"/>
                  </a:cubicBezTo>
                  <a:cubicBezTo>
                    <a:pt x="12" y="42"/>
                    <a:pt x="12" y="42"/>
                    <a:pt x="11" y="41"/>
                  </a:cubicBezTo>
                  <a:cubicBezTo>
                    <a:pt x="11" y="41"/>
                    <a:pt x="11" y="41"/>
                    <a:pt x="10" y="41"/>
                  </a:cubicBezTo>
                  <a:cubicBezTo>
                    <a:pt x="10" y="41"/>
                    <a:pt x="10" y="42"/>
                    <a:pt x="10" y="42"/>
                  </a:cubicBezTo>
                  <a:cubicBezTo>
                    <a:pt x="9" y="42"/>
                    <a:pt x="9" y="43"/>
                    <a:pt x="9" y="43"/>
                  </a:cubicBezTo>
                  <a:close/>
                  <a:moveTo>
                    <a:pt x="18" y="41"/>
                  </a:moveTo>
                  <a:cubicBezTo>
                    <a:pt x="18" y="41"/>
                    <a:pt x="19" y="42"/>
                    <a:pt x="20" y="42"/>
                  </a:cubicBezTo>
                  <a:cubicBezTo>
                    <a:pt x="21" y="42"/>
                    <a:pt x="21" y="42"/>
                    <a:pt x="21" y="41"/>
                  </a:cubicBezTo>
                  <a:cubicBezTo>
                    <a:pt x="20" y="41"/>
                    <a:pt x="20" y="41"/>
                    <a:pt x="19" y="41"/>
                  </a:cubicBezTo>
                  <a:cubicBezTo>
                    <a:pt x="19" y="40"/>
                    <a:pt x="18" y="40"/>
                    <a:pt x="18" y="40"/>
                  </a:cubicBezTo>
                  <a:lnTo>
                    <a:pt x="18" y="41"/>
                  </a:lnTo>
                  <a:close/>
                  <a:moveTo>
                    <a:pt x="15" y="40"/>
                  </a:moveTo>
                  <a:cubicBezTo>
                    <a:pt x="14" y="40"/>
                    <a:pt x="14" y="40"/>
                    <a:pt x="14" y="39"/>
                  </a:cubicBezTo>
                  <a:cubicBezTo>
                    <a:pt x="13" y="39"/>
                    <a:pt x="13" y="39"/>
                    <a:pt x="12" y="39"/>
                  </a:cubicBezTo>
                  <a:cubicBezTo>
                    <a:pt x="12" y="39"/>
                    <a:pt x="12" y="40"/>
                    <a:pt x="13" y="40"/>
                  </a:cubicBezTo>
                  <a:cubicBezTo>
                    <a:pt x="13" y="40"/>
                    <a:pt x="13" y="41"/>
                    <a:pt x="13" y="41"/>
                  </a:cubicBezTo>
                  <a:cubicBezTo>
                    <a:pt x="14" y="41"/>
                    <a:pt x="14" y="41"/>
                    <a:pt x="14" y="41"/>
                  </a:cubicBezTo>
                  <a:cubicBezTo>
                    <a:pt x="15" y="41"/>
                    <a:pt x="15" y="40"/>
                    <a:pt x="15" y="40"/>
                  </a:cubicBezTo>
                  <a:close/>
                  <a:moveTo>
                    <a:pt x="8" y="38"/>
                  </a:moveTo>
                  <a:cubicBezTo>
                    <a:pt x="9" y="39"/>
                    <a:pt x="9" y="39"/>
                    <a:pt x="10" y="39"/>
                  </a:cubicBezTo>
                  <a:cubicBezTo>
                    <a:pt x="10" y="39"/>
                    <a:pt x="11" y="39"/>
                    <a:pt x="11" y="38"/>
                  </a:cubicBezTo>
                  <a:cubicBezTo>
                    <a:pt x="11" y="38"/>
                    <a:pt x="11" y="37"/>
                    <a:pt x="11" y="37"/>
                  </a:cubicBezTo>
                  <a:cubicBezTo>
                    <a:pt x="10" y="37"/>
                    <a:pt x="10" y="37"/>
                    <a:pt x="10" y="37"/>
                  </a:cubicBezTo>
                  <a:cubicBezTo>
                    <a:pt x="9" y="37"/>
                    <a:pt x="9" y="37"/>
                    <a:pt x="9" y="37"/>
                  </a:cubicBezTo>
                  <a:cubicBezTo>
                    <a:pt x="9" y="38"/>
                    <a:pt x="8" y="38"/>
                    <a:pt x="8" y="38"/>
                  </a:cubicBezTo>
                  <a:close/>
                  <a:moveTo>
                    <a:pt x="39" y="37"/>
                  </a:moveTo>
                  <a:cubicBezTo>
                    <a:pt x="39" y="37"/>
                    <a:pt x="39" y="37"/>
                    <a:pt x="39" y="36"/>
                  </a:cubicBezTo>
                  <a:cubicBezTo>
                    <a:pt x="39" y="36"/>
                    <a:pt x="38" y="36"/>
                    <a:pt x="38" y="36"/>
                  </a:cubicBezTo>
                  <a:cubicBezTo>
                    <a:pt x="38" y="37"/>
                    <a:pt x="38" y="38"/>
                    <a:pt x="39" y="37"/>
                  </a:cubicBezTo>
                  <a:close/>
                  <a:moveTo>
                    <a:pt x="1" y="38"/>
                  </a:moveTo>
                  <a:cubicBezTo>
                    <a:pt x="1" y="39"/>
                    <a:pt x="2" y="39"/>
                    <a:pt x="2" y="39"/>
                  </a:cubicBezTo>
                  <a:cubicBezTo>
                    <a:pt x="2" y="38"/>
                    <a:pt x="2" y="38"/>
                    <a:pt x="3" y="38"/>
                  </a:cubicBezTo>
                  <a:cubicBezTo>
                    <a:pt x="3" y="37"/>
                    <a:pt x="3" y="37"/>
                    <a:pt x="3" y="37"/>
                  </a:cubicBezTo>
                  <a:cubicBezTo>
                    <a:pt x="4" y="36"/>
                    <a:pt x="4" y="36"/>
                    <a:pt x="5" y="36"/>
                  </a:cubicBezTo>
                  <a:cubicBezTo>
                    <a:pt x="5" y="36"/>
                    <a:pt x="5" y="35"/>
                    <a:pt x="4" y="35"/>
                  </a:cubicBezTo>
                  <a:cubicBezTo>
                    <a:pt x="4" y="35"/>
                    <a:pt x="3" y="35"/>
                    <a:pt x="2" y="35"/>
                  </a:cubicBezTo>
                  <a:cubicBezTo>
                    <a:pt x="3" y="36"/>
                    <a:pt x="3" y="36"/>
                    <a:pt x="2" y="36"/>
                  </a:cubicBezTo>
                  <a:cubicBezTo>
                    <a:pt x="2" y="36"/>
                    <a:pt x="2" y="37"/>
                    <a:pt x="2" y="37"/>
                  </a:cubicBezTo>
                  <a:cubicBezTo>
                    <a:pt x="2" y="37"/>
                    <a:pt x="1" y="37"/>
                    <a:pt x="1" y="37"/>
                  </a:cubicBezTo>
                  <a:cubicBezTo>
                    <a:pt x="1" y="37"/>
                    <a:pt x="1" y="38"/>
                    <a:pt x="1" y="38"/>
                  </a:cubicBezTo>
                  <a:close/>
                  <a:moveTo>
                    <a:pt x="11" y="10"/>
                  </a:moveTo>
                  <a:cubicBezTo>
                    <a:pt x="11" y="10"/>
                    <a:pt x="12" y="11"/>
                    <a:pt x="12" y="10"/>
                  </a:cubicBezTo>
                  <a:cubicBezTo>
                    <a:pt x="13" y="10"/>
                    <a:pt x="13" y="10"/>
                    <a:pt x="13" y="9"/>
                  </a:cubicBezTo>
                  <a:cubicBezTo>
                    <a:pt x="13" y="9"/>
                    <a:pt x="12" y="9"/>
                    <a:pt x="12" y="10"/>
                  </a:cubicBezTo>
                  <a:cubicBezTo>
                    <a:pt x="12" y="10"/>
                    <a:pt x="11" y="10"/>
                    <a:pt x="11" y="10"/>
                  </a:cubicBezTo>
                  <a:close/>
                  <a:moveTo>
                    <a:pt x="19" y="10"/>
                  </a:moveTo>
                  <a:cubicBezTo>
                    <a:pt x="20" y="10"/>
                    <a:pt x="20" y="10"/>
                    <a:pt x="21" y="10"/>
                  </a:cubicBezTo>
                  <a:cubicBezTo>
                    <a:pt x="21" y="9"/>
                    <a:pt x="21" y="9"/>
                    <a:pt x="21" y="8"/>
                  </a:cubicBezTo>
                  <a:cubicBezTo>
                    <a:pt x="21" y="8"/>
                    <a:pt x="20" y="8"/>
                    <a:pt x="20" y="9"/>
                  </a:cubicBezTo>
                  <a:cubicBezTo>
                    <a:pt x="20" y="9"/>
                    <a:pt x="19" y="9"/>
                    <a:pt x="19" y="10"/>
                  </a:cubicBezTo>
                  <a:close/>
                  <a:moveTo>
                    <a:pt x="30" y="10"/>
                  </a:moveTo>
                  <a:cubicBezTo>
                    <a:pt x="30" y="9"/>
                    <a:pt x="30" y="9"/>
                    <a:pt x="30" y="8"/>
                  </a:cubicBezTo>
                  <a:cubicBezTo>
                    <a:pt x="30" y="8"/>
                    <a:pt x="29" y="7"/>
                    <a:pt x="28" y="8"/>
                  </a:cubicBezTo>
                  <a:cubicBezTo>
                    <a:pt x="28" y="9"/>
                    <a:pt x="29" y="10"/>
                    <a:pt x="30" y="10"/>
                  </a:cubicBezTo>
                  <a:close/>
                  <a:moveTo>
                    <a:pt x="19" y="9"/>
                  </a:moveTo>
                  <a:cubicBezTo>
                    <a:pt x="19" y="9"/>
                    <a:pt x="19" y="8"/>
                    <a:pt x="19" y="7"/>
                  </a:cubicBezTo>
                  <a:cubicBezTo>
                    <a:pt x="19" y="7"/>
                    <a:pt x="19" y="7"/>
                    <a:pt x="18" y="7"/>
                  </a:cubicBezTo>
                  <a:cubicBezTo>
                    <a:pt x="18" y="7"/>
                    <a:pt x="18" y="8"/>
                    <a:pt x="18" y="8"/>
                  </a:cubicBezTo>
                  <a:cubicBezTo>
                    <a:pt x="18" y="9"/>
                    <a:pt x="18" y="9"/>
                    <a:pt x="19" y="9"/>
                  </a:cubicBezTo>
                  <a:close/>
                  <a:moveTo>
                    <a:pt x="31" y="7"/>
                  </a:moveTo>
                  <a:cubicBezTo>
                    <a:pt x="31" y="6"/>
                    <a:pt x="31" y="6"/>
                    <a:pt x="31" y="6"/>
                  </a:cubicBezTo>
                  <a:cubicBezTo>
                    <a:pt x="30" y="6"/>
                    <a:pt x="30" y="6"/>
                    <a:pt x="29" y="6"/>
                  </a:cubicBezTo>
                  <a:cubicBezTo>
                    <a:pt x="29" y="6"/>
                    <a:pt x="29" y="7"/>
                    <a:pt x="30" y="7"/>
                  </a:cubicBezTo>
                  <a:cubicBezTo>
                    <a:pt x="30" y="7"/>
                    <a:pt x="31" y="7"/>
                    <a:pt x="31" y="7"/>
                  </a:cubicBezTo>
                  <a:close/>
                  <a:moveTo>
                    <a:pt x="26" y="8"/>
                  </a:moveTo>
                  <a:cubicBezTo>
                    <a:pt x="25" y="8"/>
                    <a:pt x="25" y="8"/>
                    <a:pt x="24" y="8"/>
                  </a:cubicBezTo>
                  <a:cubicBezTo>
                    <a:pt x="24" y="9"/>
                    <a:pt x="24" y="9"/>
                    <a:pt x="24" y="9"/>
                  </a:cubicBezTo>
                  <a:cubicBezTo>
                    <a:pt x="25" y="9"/>
                    <a:pt x="25" y="9"/>
                    <a:pt x="25" y="9"/>
                  </a:cubicBezTo>
                  <a:cubicBezTo>
                    <a:pt x="26" y="9"/>
                    <a:pt x="26" y="9"/>
                    <a:pt x="26" y="9"/>
                  </a:cubicBezTo>
                  <a:cubicBezTo>
                    <a:pt x="27" y="8"/>
                    <a:pt x="27" y="8"/>
                    <a:pt x="27" y="8"/>
                  </a:cubicBezTo>
                  <a:cubicBezTo>
                    <a:pt x="27" y="7"/>
                    <a:pt x="26" y="7"/>
                    <a:pt x="26" y="6"/>
                  </a:cubicBezTo>
                  <a:cubicBezTo>
                    <a:pt x="26" y="5"/>
                    <a:pt x="25" y="5"/>
                    <a:pt x="25" y="5"/>
                  </a:cubicBezTo>
                  <a:cubicBezTo>
                    <a:pt x="24" y="5"/>
                    <a:pt x="24" y="5"/>
                    <a:pt x="24" y="5"/>
                  </a:cubicBezTo>
                  <a:cubicBezTo>
                    <a:pt x="25" y="6"/>
                    <a:pt x="25" y="6"/>
                    <a:pt x="25" y="6"/>
                  </a:cubicBezTo>
                  <a:cubicBezTo>
                    <a:pt x="25" y="6"/>
                    <a:pt x="25" y="7"/>
                    <a:pt x="26" y="7"/>
                  </a:cubicBezTo>
                  <a:cubicBezTo>
                    <a:pt x="26" y="7"/>
                    <a:pt x="26" y="8"/>
                    <a:pt x="26" y="8"/>
                  </a:cubicBezTo>
                  <a:close/>
                  <a:moveTo>
                    <a:pt x="17" y="6"/>
                  </a:moveTo>
                  <a:cubicBezTo>
                    <a:pt x="18" y="6"/>
                    <a:pt x="18" y="6"/>
                    <a:pt x="18" y="5"/>
                  </a:cubicBezTo>
                  <a:cubicBezTo>
                    <a:pt x="18" y="5"/>
                    <a:pt x="17" y="5"/>
                    <a:pt x="17" y="5"/>
                  </a:cubicBezTo>
                  <a:cubicBezTo>
                    <a:pt x="16" y="5"/>
                    <a:pt x="16" y="5"/>
                    <a:pt x="16" y="6"/>
                  </a:cubicBezTo>
                  <a:cubicBezTo>
                    <a:pt x="16" y="6"/>
                    <a:pt x="17" y="7"/>
                    <a:pt x="17" y="6"/>
                  </a:cubicBezTo>
                  <a:close/>
                  <a:moveTo>
                    <a:pt x="5" y="5"/>
                  </a:moveTo>
                  <a:cubicBezTo>
                    <a:pt x="5" y="5"/>
                    <a:pt x="5" y="5"/>
                    <a:pt x="6" y="6"/>
                  </a:cubicBezTo>
                  <a:cubicBezTo>
                    <a:pt x="6" y="6"/>
                    <a:pt x="6" y="6"/>
                    <a:pt x="6" y="6"/>
                  </a:cubicBezTo>
                  <a:cubicBezTo>
                    <a:pt x="7" y="6"/>
                    <a:pt x="7" y="6"/>
                    <a:pt x="7" y="6"/>
                  </a:cubicBezTo>
                  <a:cubicBezTo>
                    <a:pt x="7" y="5"/>
                    <a:pt x="7" y="5"/>
                    <a:pt x="7" y="5"/>
                  </a:cubicBezTo>
                  <a:lnTo>
                    <a:pt x="5" y="5"/>
                  </a:lnTo>
                  <a:close/>
                  <a:moveTo>
                    <a:pt x="34" y="6"/>
                  </a:moveTo>
                  <a:cubicBezTo>
                    <a:pt x="35" y="6"/>
                    <a:pt x="35" y="5"/>
                    <a:pt x="35" y="5"/>
                  </a:cubicBezTo>
                  <a:cubicBezTo>
                    <a:pt x="35" y="4"/>
                    <a:pt x="35" y="4"/>
                    <a:pt x="34" y="4"/>
                  </a:cubicBezTo>
                  <a:cubicBezTo>
                    <a:pt x="34" y="4"/>
                    <a:pt x="34" y="4"/>
                    <a:pt x="34" y="5"/>
                  </a:cubicBezTo>
                  <a:cubicBezTo>
                    <a:pt x="34" y="5"/>
                    <a:pt x="34" y="6"/>
                    <a:pt x="34" y="6"/>
                  </a:cubicBezTo>
                  <a:close/>
                  <a:moveTo>
                    <a:pt x="11" y="1"/>
                  </a:moveTo>
                  <a:cubicBezTo>
                    <a:pt x="11" y="2"/>
                    <a:pt x="11" y="2"/>
                    <a:pt x="12" y="2"/>
                  </a:cubicBezTo>
                  <a:cubicBezTo>
                    <a:pt x="12" y="3"/>
                    <a:pt x="12" y="3"/>
                    <a:pt x="13" y="3"/>
                  </a:cubicBezTo>
                  <a:cubicBezTo>
                    <a:pt x="13" y="3"/>
                    <a:pt x="14" y="3"/>
                    <a:pt x="14" y="2"/>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5" y="39"/>
                  </a:cubicBezTo>
                  <a:cubicBezTo>
                    <a:pt x="6" y="39"/>
                    <a:pt x="6" y="40"/>
                    <a:pt x="6" y="40"/>
                  </a:cubicBezTo>
                  <a:cubicBezTo>
                    <a:pt x="6" y="40"/>
                    <a:pt x="6" y="40"/>
                    <a:pt x="6" y="41"/>
                  </a:cubicBezTo>
                  <a:cubicBezTo>
                    <a:pt x="6" y="40"/>
                    <a:pt x="5" y="41"/>
                    <a:pt x="5" y="41"/>
                  </a:cubicBezTo>
                  <a:cubicBezTo>
                    <a:pt x="5" y="41"/>
                    <a:pt x="5" y="41"/>
                    <a:pt x="4" y="41"/>
                  </a:cubicBezTo>
                  <a:cubicBezTo>
                    <a:pt x="4" y="42"/>
                    <a:pt x="4" y="42"/>
                    <a:pt x="4" y="42"/>
                  </a:cubicBezTo>
                  <a:cubicBezTo>
                    <a:pt x="4" y="42"/>
                    <a:pt x="3" y="42"/>
                    <a:pt x="3" y="42"/>
                  </a:cubicBezTo>
                  <a:cubicBezTo>
                    <a:pt x="3" y="41"/>
                    <a:pt x="3" y="41"/>
                    <a:pt x="3" y="41"/>
                  </a:cubicBezTo>
                  <a:cubicBezTo>
                    <a:pt x="4" y="41"/>
                    <a:pt x="4" y="41"/>
                    <a:pt x="4" y="41"/>
                  </a:cubicBezTo>
                  <a:cubicBezTo>
                    <a:pt x="4" y="40"/>
                    <a:pt x="3" y="40"/>
                    <a:pt x="3" y="40"/>
                  </a:cubicBezTo>
                  <a:cubicBezTo>
                    <a:pt x="2" y="40"/>
                    <a:pt x="1" y="40"/>
                    <a:pt x="0" y="40"/>
                  </a:cubicBezTo>
                  <a:lnTo>
                    <a:pt x="0" y="3"/>
                  </a:lnTo>
                  <a:cubicBezTo>
                    <a:pt x="1" y="3"/>
                    <a:pt x="1" y="3"/>
                    <a:pt x="1" y="3"/>
                  </a:cubicBezTo>
                  <a:cubicBezTo>
                    <a:pt x="1" y="3"/>
                    <a:pt x="1" y="3"/>
                    <a:pt x="2" y="3"/>
                  </a:cubicBezTo>
                  <a:cubicBezTo>
                    <a:pt x="2" y="2"/>
                    <a:pt x="1" y="2"/>
                    <a:pt x="1" y="2"/>
                  </a:cubicBezTo>
                  <a:cubicBezTo>
                    <a:pt x="0" y="1"/>
                    <a:pt x="0" y="1"/>
                    <a:pt x="0" y="0"/>
                  </a:cubicBezTo>
                  <a:lnTo>
                    <a:pt x="17" y="0"/>
                  </a:lnTo>
                  <a:cubicBezTo>
                    <a:pt x="17" y="0"/>
                    <a:pt x="16" y="1"/>
                    <a:pt x="16" y="1"/>
                  </a:cubicBezTo>
                  <a:cubicBezTo>
                    <a:pt x="16" y="1"/>
                    <a:pt x="16" y="1"/>
                    <a:pt x="16" y="1"/>
                  </a:cubicBezTo>
                  <a:cubicBezTo>
                    <a:pt x="17" y="2"/>
                    <a:pt x="18" y="2"/>
                    <a:pt x="18" y="1"/>
                  </a:cubicBezTo>
                  <a:cubicBezTo>
                    <a:pt x="19" y="1"/>
                    <a:pt x="20" y="1"/>
                    <a:pt x="20" y="0"/>
                  </a:cubicBezTo>
                  <a:cubicBezTo>
                    <a:pt x="21" y="1"/>
                    <a:pt x="21" y="1"/>
                    <a:pt x="21" y="2"/>
                  </a:cubicBezTo>
                  <a:cubicBezTo>
                    <a:pt x="21" y="3"/>
                    <a:pt x="22" y="4"/>
                    <a:pt x="22" y="5"/>
                  </a:cubicBezTo>
                  <a:cubicBezTo>
                    <a:pt x="23" y="5"/>
                    <a:pt x="23" y="4"/>
                    <a:pt x="23" y="4"/>
                  </a:cubicBezTo>
                  <a:cubicBezTo>
                    <a:pt x="23" y="3"/>
                    <a:pt x="22" y="3"/>
                    <a:pt x="23" y="2"/>
                  </a:cubicBezTo>
                  <a:cubicBezTo>
                    <a:pt x="24" y="0"/>
                    <a:pt x="26" y="0"/>
                    <a:pt x="30" y="0"/>
                  </a:cubicBezTo>
                  <a:cubicBezTo>
                    <a:pt x="29" y="0"/>
                    <a:pt x="29" y="1"/>
                    <a:pt x="29" y="1"/>
                  </a:cubicBezTo>
                  <a:cubicBezTo>
                    <a:pt x="29" y="2"/>
                    <a:pt x="30" y="2"/>
                    <a:pt x="30" y="2"/>
                  </a:cubicBezTo>
                  <a:cubicBezTo>
                    <a:pt x="31" y="2"/>
                    <a:pt x="31" y="2"/>
                    <a:pt x="31" y="2"/>
                  </a:cubicBezTo>
                  <a:cubicBezTo>
                    <a:pt x="31" y="1"/>
                    <a:pt x="31" y="1"/>
                    <a:pt x="31" y="0"/>
                  </a:cubicBezTo>
                  <a:lnTo>
                    <a:pt x="40" y="0"/>
                  </a:lnTo>
                  <a:cubicBezTo>
                    <a:pt x="40" y="2"/>
                    <a:pt x="40" y="3"/>
                    <a:pt x="40" y="4"/>
                  </a:cubicBezTo>
                  <a:cubicBezTo>
                    <a:pt x="39" y="4"/>
                    <a:pt x="40" y="5"/>
                    <a:pt x="40" y="6"/>
                  </a:cubicBezTo>
                  <a:cubicBezTo>
                    <a:pt x="40" y="6"/>
                    <a:pt x="40" y="6"/>
                    <a:pt x="39" y="6"/>
                  </a:cubicBezTo>
                  <a:cubicBezTo>
                    <a:pt x="38" y="6"/>
                    <a:pt x="38" y="6"/>
                    <a:pt x="37" y="6"/>
                  </a:cubicBezTo>
                  <a:cubicBezTo>
                    <a:pt x="37" y="5"/>
                    <a:pt x="37" y="5"/>
                    <a:pt x="37" y="5"/>
                  </a:cubicBezTo>
                  <a:cubicBezTo>
                    <a:pt x="37" y="5"/>
                    <a:pt x="37" y="4"/>
                    <a:pt x="37" y="4"/>
                  </a:cubicBezTo>
                  <a:cubicBezTo>
                    <a:pt x="37" y="4"/>
                    <a:pt x="37" y="4"/>
                    <a:pt x="37" y="4"/>
                  </a:cubicBezTo>
                  <a:cubicBezTo>
                    <a:pt x="38" y="3"/>
                    <a:pt x="37" y="3"/>
                    <a:pt x="37" y="3"/>
                  </a:cubicBezTo>
                  <a:cubicBezTo>
                    <a:pt x="36" y="3"/>
                    <a:pt x="36" y="4"/>
                    <a:pt x="35" y="4"/>
                  </a:cubicBezTo>
                  <a:cubicBezTo>
                    <a:pt x="35" y="5"/>
                    <a:pt x="35" y="6"/>
                    <a:pt x="35" y="7"/>
                  </a:cubicBezTo>
                  <a:cubicBezTo>
                    <a:pt x="35" y="7"/>
                    <a:pt x="36" y="7"/>
                    <a:pt x="36" y="7"/>
                  </a:cubicBezTo>
                  <a:cubicBezTo>
                    <a:pt x="36" y="6"/>
                    <a:pt x="36" y="6"/>
                    <a:pt x="36" y="6"/>
                  </a:cubicBezTo>
                  <a:cubicBezTo>
                    <a:pt x="37" y="6"/>
                    <a:pt x="37" y="7"/>
                    <a:pt x="37" y="7"/>
                  </a:cubicBezTo>
                  <a:cubicBezTo>
                    <a:pt x="38" y="8"/>
                    <a:pt x="38" y="9"/>
                    <a:pt x="38" y="9"/>
                  </a:cubicBezTo>
                  <a:cubicBezTo>
                    <a:pt x="39" y="9"/>
                    <a:pt x="39" y="9"/>
                    <a:pt x="39" y="9"/>
                  </a:cubicBezTo>
                  <a:cubicBezTo>
                    <a:pt x="39" y="9"/>
                    <a:pt x="39" y="9"/>
                    <a:pt x="39" y="8"/>
                  </a:cubicBezTo>
                  <a:cubicBezTo>
                    <a:pt x="40" y="8"/>
                    <a:pt x="40" y="8"/>
                    <a:pt x="40" y="8"/>
                  </a:cubicBezTo>
                  <a:cubicBezTo>
                    <a:pt x="40" y="8"/>
                    <a:pt x="40" y="8"/>
                    <a:pt x="40" y="8"/>
                  </a:cubicBezTo>
                  <a:lnTo>
                    <a:pt x="40" y="38"/>
                  </a:lnTo>
                  <a:cubicBezTo>
                    <a:pt x="40" y="38"/>
                    <a:pt x="39" y="38"/>
                    <a:pt x="39" y="38"/>
                  </a:cubicBezTo>
                  <a:cubicBezTo>
                    <a:pt x="39" y="38"/>
                    <a:pt x="39" y="39"/>
                    <a:pt x="38" y="39"/>
                  </a:cubicBezTo>
                  <a:cubicBezTo>
                    <a:pt x="38" y="40"/>
                    <a:pt x="39" y="41"/>
                    <a:pt x="40" y="41"/>
                  </a:cubicBezTo>
                  <a:cubicBezTo>
                    <a:pt x="40" y="42"/>
                    <a:pt x="39" y="43"/>
                    <a:pt x="39" y="44"/>
                  </a:cubicBezTo>
                  <a:lnTo>
                    <a:pt x="37" y="44"/>
                  </a:lnTo>
                  <a:cubicBezTo>
                    <a:pt x="37" y="43"/>
                    <a:pt x="37" y="43"/>
                    <a:pt x="37" y="43"/>
                  </a:cubicBezTo>
                  <a:cubicBezTo>
                    <a:pt x="38" y="43"/>
                    <a:pt x="38" y="42"/>
                    <a:pt x="37" y="42"/>
                  </a:cubicBezTo>
                  <a:cubicBezTo>
                    <a:pt x="36" y="42"/>
                    <a:pt x="36" y="42"/>
                    <a:pt x="36" y="44"/>
                  </a:cubicBezTo>
                  <a:cubicBezTo>
                    <a:pt x="34" y="44"/>
                    <a:pt x="31" y="44"/>
                    <a:pt x="29" y="43"/>
                  </a:cubicBezTo>
                  <a:cubicBezTo>
                    <a:pt x="27" y="43"/>
                    <a:pt x="25" y="43"/>
                    <a:pt x="24" y="44"/>
                  </a:cubicBezTo>
                  <a:cubicBezTo>
                    <a:pt x="23" y="43"/>
                    <a:pt x="22" y="43"/>
                    <a:pt x="22" y="43"/>
                  </a:cubicBezTo>
                  <a:cubicBezTo>
                    <a:pt x="21" y="43"/>
                    <a:pt x="20" y="43"/>
                    <a:pt x="18" y="44"/>
                  </a:cubicBezTo>
                  <a:cubicBezTo>
                    <a:pt x="17" y="44"/>
                    <a:pt x="16" y="44"/>
                    <a:pt x="15" y="44"/>
                  </a:cubicBezTo>
                  <a:cubicBezTo>
                    <a:pt x="15" y="44"/>
                    <a:pt x="14" y="43"/>
                    <a:pt x="14" y="42"/>
                  </a:cubicBezTo>
                  <a:cubicBezTo>
                    <a:pt x="13" y="44"/>
                    <a:pt x="11" y="44"/>
                    <a:pt x="8" y="44"/>
                  </a:cubicBezTo>
                  <a:cubicBezTo>
                    <a:pt x="9" y="43"/>
                    <a:pt x="9" y="42"/>
                    <a:pt x="9" y="42"/>
                  </a:cubicBezTo>
                  <a:cubicBezTo>
                    <a:pt x="8" y="41"/>
                    <a:pt x="8" y="41"/>
                    <a:pt x="8" y="40"/>
                  </a:cubicBezTo>
                  <a:cubicBezTo>
                    <a:pt x="7" y="40"/>
                    <a:pt x="7" y="39"/>
                    <a:pt x="6" y="39"/>
                  </a:cubicBezTo>
                  <a:cubicBezTo>
                    <a:pt x="6" y="39"/>
                    <a:pt x="6" y="38"/>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6" name="Freeform 90">
              <a:extLst>
                <a:ext uri="{FF2B5EF4-FFF2-40B4-BE49-F238E27FC236}">
                  <a16:creationId xmlns:a16="http://schemas.microsoft.com/office/drawing/2014/main" id="{EF85FD7E-9EA4-4107-9F41-78F517C33421}"/>
                </a:ext>
              </a:extLst>
            </p:cNvPr>
            <p:cNvSpPr>
              <a:spLocks noEditPoints="1"/>
            </p:cNvSpPr>
            <p:nvPr/>
          </p:nvSpPr>
          <p:spPr bwMode="auto">
            <a:xfrm>
              <a:off x="6312348" y="1609538"/>
              <a:ext cx="105815" cy="182001"/>
            </a:xfrm>
            <a:custGeom>
              <a:avLst/>
              <a:gdLst>
                <a:gd name="T0" fmla="*/ 67 w 131"/>
                <a:gd name="T1" fmla="*/ 214 h 222"/>
                <a:gd name="T2" fmla="*/ 44 w 131"/>
                <a:gd name="T3" fmla="*/ 219 h 222"/>
                <a:gd name="T4" fmla="*/ 60 w 131"/>
                <a:gd name="T5" fmla="*/ 221 h 222"/>
                <a:gd name="T6" fmla="*/ 65 w 131"/>
                <a:gd name="T7" fmla="*/ 218 h 222"/>
                <a:gd name="T8" fmla="*/ 82 w 131"/>
                <a:gd name="T9" fmla="*/ 216 h 222"/>
                <a:gd name="T10" fmla="*/ 74 w 131"/>
                <a:gd name="T11" fmla="*/ 211 h 222"/>
                <a:gd name="T12" fmla="*/ 86 w 131"/>
                <a:gd name="T13" fmla="*/ 210 h 222"/>
                <a:gd name="T14" fmla="*/ 72 w 131"/>
                <a:gd name="T15" fmla="*/ 210 h 222"/>
                <a:gd name="T16" fmla="*/ 108 w 131"/>
                <a:gd name="T17" fmla="*/ 209 h 222"/>
                <a:gd name="T18" fmla="*/ 76 w 131"/>
                <a:gd name="T19" fmla="*/ 209 h 222"/>
                <a:gd name="T20" fmla="*/ 92 w 131"/>
                <a:gd name="T21" fmla="*/ 208 h 222"/>
                <a:gd name="T22" fmla="*/ 24 w 131"/>
                <a:gd name="T23" fmla="*/ 207 h 222"/>
                <a:gd name="T24" fmla="*/ 86 w 131"/>
                <a:gd name="T25" fmla="*/ 206 h 222"/>
                <a:gd name="T26" fmla="*/ 67 w 131"/>
                <a:gd name="T27" fmla="*/ 205 h 222"/>
                <a:gd name="T28" fmla="*/ 103 w 131"/>
                <a:gd name="T29" fmla="*/ 205 h 222"/>
                <a:gd name="T30" fmla="*/ 83 w 131"/>
                <a:gd name="T31" fmla="*/ 204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0 h 222"/>
                <a:gd name="T46" fmla="*/ 105 w 131"/>
                <a:gd name="T47" fmla="*/ 188 h 222"/>
                <a:gd name="T48" fmla="*/ 107 w 131"/>
                <a:gd name="T49" fmla="*/ 164 h 222"/>
                <a:gd name="T50" fmla="*/ 96 w 131"/>
                <a:gd name="T51" fmla="*/ 137 h 222"/>
                <a:gd name="T52" fmla="*/ 111 w 131"/>
                <a:gd name="T53" fmla="*/ 79 h 222"/>
                <a:gd name="T54" fmla="*/ 15 w 131"/>
                <a:gd name="T55" fmla="*/ 52 h 222"/>
                <a:gd name="T56" fmla="*/ 17 w 131"/>
                <a:gd name="T57" fmla="*/ 45 h 222"/>
                <a:gd name="T58" fmla="*/ 26 w 131"/>
                <a:gd name="T59" fmla="*/ 41 h 222"/>
                <a:gd name="T60" fmla="*/ 33 w 131"/>
                <a:gd name="T61" fmla="*/ 31 h 222"/>
                <a:gd name="T62" fmla="*/ 25 w 131"/>
                <a:gd name="T63" fmla="*/ 27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59 w 131"/>
                <a:gd name="T81" fmla="*/ 5 h 222"/>
                <a:gd name="T82" fmla="*/ 65 w 131"/>
                <a:gd name="T83" fmla="*/ 4 h 222"/>
                <a:gd name="T84" fmla="*/ 113 w 131"/>
                <a:gd name="T85" fmla="*/ 98 h 222"/>
                <a:gd name="T86" fmla="*/ 65 w 131"/>
                <a:gd name="T87" fmla="*/ 36 h 222"/>
                <a:gd name="T88" fmla="*/ 66 w 131"/>
                <a:gd name="T89" fmla="*/ 186 h 222"/>
                <a:gd name="T90" fmla="*/ 126 w 131"/>
                <a:gd name="T91" fmla="*/ 187 h 222"/>
                <a:gd name="T92" fmla="*/ 106 w 131"/>
                <a:gd name="T93" fmla="*/ 211 h 222"/>
                <a:gd name="T94" fmla="*/ 92 w 131"/>
                <a:gd name="T95" fmla="*/ 217 h 222"/>
                <a:gd name="T96" fmla="*/ 93 w 131"/>
                <a:gd name="T97" fmla="*/ 215 h 222"/>
                <a:gd name="T98" fmla="*/ 56 w 131"/>
                <a:gd name="T99" fmla="*/ 220 h 222"/>
                <a:gd name="T100" fmla="*/ 69 w 131"/>
                <a:gd name="T101" fmla="*/ 216 h 222"/>
                <a:gd name="T102" fmla="*/ 71 w 131"/>
                <a:gd name="T103" fmla="*/ 213 h 222"/>
                <a:gd name="T104" fmla="*/ 58 w 131"/>
                <a:gd name="T105" fmla="*/ 211 h 222"/>
                <a:gd name="T106" fmla="*/ 51 w 131"/>
                <a:gd name="T107" fmla="*/ 214 h 222"/>
                <a:gd name="T108" fmla="*/ 42 w 131"/>
                <a:gd name="T109" fmla="*/ 211 h 222"/>
                <a:gd name="T110" fmla="*/ 33 w 131"/>
                <a:gd name="T111" fmla="*/ 211 h 222"/>
                <a:gd name="T112" fmla="*/ 21 w 131"/>
                <a:gd name="T113" fmla="*/ 211 h 222"/>
                <a:gd name="T114" fmla="*/ 18 w 131"/>
                <a:gd name="T115" fmla="*/ 16 h 222"/>
                <a:gd name="T116" fmla="*/ 117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0" y="213"/>
                  </a:moveTo>
                  <a:cubicBezTo>
                    <a:pt x="40" y="212"/>
                    <a:pt x="40" y="212"/>
                    <a:pt x="40" y="212"/>
                  </a:cubicBezTo>
                  <a:cubicBezTo>
                    <a:pt x="40" y="212"/>
                    <a:pt x="40" y="212"/>
                    <a:pt x="41" y="212"/>
                  </a:cubicBezTo>
                  <a:cubicBezTo>
                    <a:pt x="41" y="212"/>
                    <a:pt x="41" y="212"/>
                    <a:pt x="40" y="212"/>
                  </a:cubicBezTo>
                  <a:cubicBezTo>
                    <a:pt x="40" y="213"/>
                    <a:pt x="40" y="213"/>
                    <a:pt x="40" y="213"/>
                  </a:cubicBezTo>
                  <a:close/>
                  <a:moveTo>
                    <a:pt x="44" y="213"/>
                  </a:moveTo>
                  <a:cubicBezTo>
                    <a:pt x="45" y="213"/>
                    <a:pt x="45" y="213"/>
                    <a:pt x="45" y="213"/>
                  </a:cubicBezTo>
                  <a:cubicBezTo>
                    <a:pt x="45" y="214"/>
                    <a:pt x="45" y="214"/>
                    <a:pt x="44" y="214"/>
                  </a:cubicBezTo>
                  <a:cubicBezTo>
                    <a:pt x="44" y="214"/>
                    <a:pt x="44" y="214"/>
                    <a:pt x="44" y="213"/>
                  </a:cubicBezTo>
                  <a:cubicBezTo>
                    <a:pt x="44" y="213"/>
                    <a:pt x="44" y="213"/>
                    <a:pt x="44" y="213"/>
                  </a:cubicBezTo>
                  <a:close/>
                  <a:moveTo>
                    <a:pt x="67" y="214"/>
                  </a:moveTo>
                  <a:cubicBezTo>
                    <a:pt x="67" y="213"/>
                    <a:pt x="68" y="213"/>
                    <a:pt x="68" y="213"/>
                  </a:cubicBezTo>
                  <a:cubicBezTo>
                    <a:pt x="69" y="213"/>
                    <a:pt x="69" y="213"/>
                    <a:pt x="69" y="214"/>
                  </a:cubicBezTo>
                  <a:lnTo>
                    <a:pt x="67" y="214"/>
                  </a:lnTo>
                  <a:close/>
                  <a:moveTo>
                    <a:pt x="61" y="214"/>
                  </a:moveTo>
                  <a:cubicBezTo>
                    <a:pt x="61" y="214"/>
                    <a:pt x="61" y="214"/>
                    <a:pt x="62" y="214"/>
                  </a:cubicBezTo>
                  <a:cubicBezTo>
                    <a:pt x="62" y="214"/>
                    <a:pt x="62" y="214"/>
                    <a:pt x="62" y="214"/>
                  </a:cubicBezTo>
                  <a:cubicBezTo>
                    <a:pt x="62" y="214"/>
                    <a:pt x="62" y="214"/>
                    <a:pt x="62" y="214"/>
                  </a:cubicBezTo>
                  <a:cubicBezTo>
                    <a:pt x="62" y="214"/>
                    <a:pt x="61" y="214"/>
                    <a:pt x="61" y="214"/>
                  </a:cubicBezTo>
                  <a:close/>
                  <a:moveTo>
                    <a:pt x="55" y="218"/>
                  </a:moveTo>
                  <a:cubicBezTo>
                    <a:pt x="55" y="219"/>
                    <a:pt x="55" y="220"/>
                    <a:pt x="54" y="220"/>
                  </a:cubicBezTo>
                  <a:cubicBezTo>
                    <a:pt x="54" y="220"/>
                    <a:pt x="53" y="220"/>
                    <a:pt x="53" y="220"/>
                  </a:cubicBezTo>
                  <a:cubicBezTo>
                    <a:pt x="52" y="220"/>
                    <a:pt x="52" y="220"/>
                    <a:pt x="51" y="220"/>
                  </a:cubicBezTo>
                  <a:cubicBezTo>
                    <a:pt x="51" y="220"/>
                    <a:pt x="51" y="220"/>
                    <a:pt x="51" y="221"/>
                  </a:cubicBezTo>
                  <a:cubicBezTo>
                    <a:pt x="51" y="221"/>
                    <a:pt x="50" y="221"/>
                    <a:pt x="50" y="221"/>
                  </a:cubicBezTo>
                  <a:cubicBezTo>
                    <a:pt x="49" y="221"/>
                    <a:pt x="48" y="221"/>
                    <a:pt x="47" y="221"/>
                  </a:cubicBezTo>
                  <a:cubicBezTo>
                    <a:pt x="47" y="220"/>
                    <a:pt x="46" y="220"/>
                    <a:pt x="45" y="220"/>
                  </a:cubicBezTo>
                  <a:cubicBezTo>
                    <a:pt x="45" y="220"/>
                    <a:pt x="44" y="219"/>
                    <a:pt x="44" y="219"/>
                  </a:cubicBezTo>
                  <a:cubicBezTo>
                    <a:pt x="45" y="219"/>
                    <a:pt x="46" y="219"/>
                    <a:pt x="47" y="219"/>
                  </a:cubicBezTo>
                  <a:cubicBezTo>
                    <a:pt x="48" y="219"/>
                    <a:pt x="49" y="219"/>
                    <a:pt x="50" y="220"/>
                  </a:cubicBezTo>
                  <a:cubicBezTo>
                    <a:pt x="51" y="219"/>
                    <a:pt x="51" y="218"/>
                    <a:pt x="52" y="218"/>
                  </a:cubicBezTo>
                  <a:cubicBezTo>
                    <a:pt x="53" y="219"/>
                    <a:pt x="54" y="219"/>
                    <a:pt x="55" y="218"/>
                  </a:cubicBezTo>
                  <a:close/>
                  <a:moveTo>
                    <a:pt x="82" y="220"/>
                  </a:moveTo>
                  <a:cubicBezTo>
                    <a:pt x="81" y="221"/>
                    <a:pt x="81" y="221"/>
                    <a:pt x="81" y="221"/>
                  </a:cubicBezTo>
                  <a:cubicBezTo>
                    <a:pt x="80" y="221"/>
                    <a:pt x="80" y="221"/>
                    <a:pt x="79" y="221"/>
                  </a:cubicBezTo>
                  <a:cubicBezTo>
                    <a:pt x="79" y="220"/>
                    <a:pt x="79" y="220"/>
                    <a:pt x="80" y="220"/>
                  </a:cubicBezTo>
                  <a:cubicBezTo>
                    <a:pt x="80" y="220"/>
                    <a:pt x="81" y="220"/>
                    <a:pt x="82" y="220"/>
                  </a:cubicBezTo>
                  <a:close/>
                  <a:moveTo>
                    <a:pt x="60" y="221"/>
                  </a:moveTo>
                  <a:cubicBezTo>
                    <a:pt x="60" y="221"/>
                    <a:pt x="60" y="221"/>
                    <a:pt x="61" y="220"/>
                  </a:cubicBezTo>
                  <a:cubicBezTo>
                    <a:pt x="61" y="220"/>
                    <a:pt x="61" y="220"/>
                    <a:pt x="61" y="219"/>
                  </a:cubicBezTo>
                  <a:cubicBezTo>
                    <a:pt x="60" y="219"/>
                    <a:pt x="60" y="219"/>
                    <a:pt x="60" y="220"/>
                  </a:cubicBezTo>
                  <a:cubicBezTo>
                    <a:pt x="59" y="221"/>
                    <a:pt x="59" y="221"/>
                    <a:pt x="60" y="221"/>
                  </a:cubicBezTo>
                  <a:close/>
                  <a:moveTo>
                    <a:pt x="70" y="219"/>
                  </a:moveTo>
                  <a:cubicBezTo>
                    <a:pt x="70" y="219"/>
                    <a:pt x="70" y="218"/>
                    <a:pt x="70" y="218"/>
                  </a:cubicBezTo>
                  <a:cubicBezTo>
                    <a:pt x="70" y="218"/>
                    <a:pt x="70" y="218"/>
                    <a:pt x="70" y="219"/>
                  </a:cubicBezTo>
                  <a:cubicBezTo>
                    <a:pt x="70" y="219"/>
                    <a:pt x="70" y="219"/>
                    <a:pt x="70" y="219"/>
                  </a:cubicBezTo>
                  <a:cubicBezTo>
                    <a:pt x="70" y="219"/>
                    <a:pt x="70" y="219"/>
                    <a:pt x="70" y="219"/>
                  </a:cubicBezTo>
                  <a:close/>
                  <a:moveTo>
                    <a:pt x="68" y="219"/>
                  </a:moveTo>
                  <a:cubicBezTo>
                    <a:pt x="68" y="219"/>
                    <a:pt x="68" y="219"/>
                    <a:pt x="69" y="219"/>
                  </a:cubicBezTo>
                  <a:cubicBezTo>
                    <a:pt x="69" y="219"/>
                    <a:pt x="69" y="219"/>
                    <a:pt x="69" y="218"/>
                  </a:cubicBezTo>
                  <a:cubicBezTo>
                    <a:pt x="69" y="218"/>
                    <a:pt x="69" y="218"/>
                    <a:pt x="69" y="218"/>
                  </a:cubicBezTo>
                  <a:cubicBezTo>
                    <a:pt x="68" y="217"/>
                    <a:pt x="68" y="217"/>
                    <a:pt x="68" y="218"/>
                  </a:cubicBezTo>
                  <a:lnTo>
                    <a:pt x="68" y="219"/>
                  </a:lnTo>
                  <a:close/>
                  <a:moveTo>
                    <a:pt x="64" y="220"/>
                  </a:moveTo>
                  <a:cubicBezTo>
                    <a:pt x="64" y="220"/>
                    <a:pt x="64" y="220"/>
                    <a:pt x="65" y="219"/>
                  </a:cubicBezTo>
                  <a:cubicBezTo>
                    <a:pt x="65" y="219"/>
                    <a:pt x="65" y="219"/>
                    <a:pt x="65" y="218"/>
                  </a:cubicBezTo>
                  <a:cubicBezTo>
                    <a:pt x="65" y="218"/>
                    <a:pt x="64" y="218"/>
                    <a:pt x="64" y="218"/>
                  </a:cubicBezTo>
                  <a:cubicBezTo>
                    <a:pt x="64" y="218"/>
                    <a:pt x="63" y="218"/>
                    <a:pt x="63" y="219"/>
                  </a:cubicBezTo>
                  <a:cubicBezTo>
                    <a:pt x="63" y="219"/>
                    <a:pt x="63" y="219"/>
                    <a:pt x="63" y="220"/>
                  </a:cubicBezTo>
                  <a:cubicBezTo>
                    <a:pt x="63" y="220"/>
                    <a:pt x="63" y="220"/>
                    <a:pt x="64" y="220"/>
                  </a:cubicBezTo>
                  <a:close/>
                  <a:moveTo>
                    <a:pt x="78" y="213"/>
                  </a:moveTo>
                  <a:cubicBezTo>
                    <a:pt x="78" y="214"/>
                    <a:pt x="78" y="214"/>
                    <a:pt x="78" y="214"/>
                  </a:cubicBezTo>
                  <a:cubicBezTo>
                    <a:pt x="78" y="214"/>
                    <a:pt x="78" y="215"/>
                    <a:pt x="79" y="215"/>
                  </a:cubicBezTo>
                  <a:cubicBezTo>
                    <a:pt x="79" y="215"/>
                    <a:pt x="79" y="215"/>
                    <a:pt x="79" y="215"/>
                  </a:cubicBezTo>
                  <a:cubicBezTo>
                    <a:pt x="80" y="215"/>
                    <a:pt x="80" y="215"/>
                    <a:pt x="80" y="216"/>
                  </a:cubicBezTo>
                  <a:cubicBezTo>
                    <a:pt x="80" y="216"/>
                    <a:pt x="80" y="217"/>
                    <a:pt x="80" y="217"/>
                  </a:cubicBezTo>
                  <a:cubicBezTo>
                    <a:pt x="79" y="217"/>
                    <a:pt x="80" y="217"/>
                    <a:pt x="81" y="217"/>
                  </a:cubicBezTo>
                  <a:cubicBezTo>
                    <a:pt x="81" y="217"/>
                    <a:pt x="81" y="217"/>
                    <a:pt x="81" y="217"/>
                  </a:cubicBezTo>
                  <a:cubicBezTo>
                    <a:pt x="81" y="217"/>
                    <a:pt x="81" y="216"/>
                    <a:pt x="81" y="216"/>
                  </a:cubicBezTo>
                  <a:cubicBezTo>
                    <a:pt x="81" y="216"/>
                    <a:pt x="82" y="216"/>
                    <a:pt x="82" y="216"/>
                  </a:cubicBezTo>
                  <a:cubicBezTo>
                    <a:pt x="82" y="216"/>
                    <a:pt x="82" y="216"/>
                    <a:pt x="83" y="216"/>
                  </a:cubicBezTo>
                  <a:cubicBezTo>
                    <a:pt x="83" y="214"/>
                    <a:pt x="82" y="213"/>
                    <a:pt x="81" y="213"/>
                  </a:cubicBezTo>
                  <a:cubicBezTo>
                    <a:pt x="80" y="213"/>
                    <a:pt x="80" y="214"/>
                    <a:pt x="80" y="213"/>
                  </a:cubicBezTo>
                  <a:cubicBezTo>
                    <a:pt x="79" y="213"/>
                    <a:pt x="79" y="213"/>
                    <a:pt x="78" y="213"/>
                  </a:cubicBezTo>
                  <a:close/>
                  <a:moveTo>
                    <a:pt x="76" y="211"/>
                  </a:moveTo>
                  <a:cubicBezTo>
                    <a:pt x="76" y="212"/>
                    <a:pt x="76" y="212"/>
                    <a:pt x="76" y="212"/>
                  </a:cubicBezTo>
                  <a:cubicBezTo>
                    <a:pt x="76" y="212"/>
                    <a:pt x="76" y="212"/>
                    <a:pt x="76" y="212"/>
                  </a:cubicBezTo>
                  <a:cubicBezTo>
                    <a:pt x="76" y="212"/>
                    <a:pt x="76" y="211"/>
                    <a:pt x="76" y="211"/>
                  </a:cubicBezTo>
                  <a:cubicBezTo>
                    <a:pt x="77" y="211"/>
                    <a:pt x="76" y="211"/>
                    <a:pt x="76" y="211"/>
                  </a:cubicBezTo>
                  <a:close/>
                  <a:moveTo>
                    <a:pt x="74" y="211"/>
                  </a:moveTo>
                  <a:cubicBezTo>
                    <a:pt x="74" y="212"/>
                    <a:pt x="73" y="212"/>
                    <a:pt x="74" y="212"/>
                  </a:cubicBezTo>
                  <a:cubicBezTo>
                    <a:pt x="74" y="212"/>
                    <a:pt x="74" y="212"/>
                    <a:pt x="74" y="212"/>
                  </a:cubicBezTo>
                  <a:cubicBezTo>
                    <a:pt x="74" y="212"/>
                    <a:pt x="75" y="212"/>
                    <a:pt x="75" y="212"/>
                  </a:cubicBezTo>
                  <a:cubicBezTo>
                    <a:pt x="75" y="211"/>
                    <a:pt x="75" y="211"/>
                    <a:pt x="74" y="211"/>
                  </a:cubicBezTo>
                  <a:lnTo>
                    <a:pt x="74" y="211"/>
                  </a:lnTo>
                  <a:close/>
                  <a:moveTo>
                    <a:pt x="62" y="211"/>
                  </a:moveTo>
                  <a:cubicBezTo>
                    <a:pt x="61" y="211"/>
                    <a:pt x="61" y="211"/>
                    <a:pt x="61" y="211"/>
                  </a:cubicBezTo>
                  <a:cubicBezTo>
                    <a:pt x="61" y="211"/>
                    <a:pt x="61" y="211"/>
                    <a:pt x="61" y="211"/>
                  </a:cubicBezTo>
                  <a:cubicBezTo>
                    <a:pt x="61" y="211"/>
                    <a:pt x="61" y="212"/>
                    <a:pt x="61" y="212"/>
                  </a:cubicBezTo>
                  <a:cubicBezTo>
                    <a:pt x="61" y="212"/>
                    <a:pt x="61" y="211"/>
                    <a:pt x="62" y="211"/>
                  </a:cubicBezTo>
                  <a:close/>
                  <a:moveTo>
                    <a:pt x="98" y="213"/>
                  </a:moveTo>
                  <a:cubicBezTo>
                    <a:pt x="98" y="212"/>
                    <a:pt x="98" y="212"/>
                    <a:pt x="98" y="211"/>
                  </a:cubicBezTo>
                  <a:cubicBezTo>
                    <a:pt x="98" y="211"/>
                    <a:pt x="97" y="210"/>
                    <a:pt x="97" y="210"/>
                  </a:cubicBezTo>
                  <a:cubicBezTo>
                    <a:pt x="96" y="211"/>
                    <a:pt x="96" y="212"/>
                    <a:pt x="96" y="213"/>
                  </a:cubicBezTo>
                  <a:lnTo>
                    <a:pt x="98" y="213"/>
                  </a:lnTo>
                  <a:close/>
                  <a:moveTo>
                    <a:pt x="85" y="211"/>
                  </a:moveTo>
                  <a:lnTo>
                    <a:pt x="86" y="211"/>
                  </a:lnTo>
                  <a:lnTo>
                    <a:pt x="86" y="210"/>
                  </a:lnTo>
                  <a:lnTo>
                    <a:pt x="85" y="210"/>
                  </a:lnTo>
                  <a:lnTo>
                    <a:pt x="85" y="211"/>
                  </a:lnTo>
                  <a:close/>
                  <a:moveTo>
                    <a:pt x="25" y="210"/>
                  </a:moveTo>
                  <a:cubicBezTo>
                    <a:pt x="25" y="210"/>
                    <a:pt x="24" y="210"/>
                    <a:pt x="24" y="210"/>
                  </a:cubicBezTo>
                  <a:cubicBezTo>
                    <a:pt x="24" y="210"/>
                    <a:pt x="24" y="210"/>
                    <a:pt x="24" y="211"/>
                  </a:cubicBezTo>
                  <a:cubicBezTo>
                    <a:pt x="24" y="211"/>
                    <a:pt x="24" y="211"/>
                    <a:pt x="25" y="210"/>
                  </a:cubicBezTo>
                  <a:cubicBezTo>
                    <a:pt x="25" y="210"/>
                    <a:pt x="25" y="210"/>
                    <a:pt x="25" y="210"/>
                  </a:cubicBezTo>
                  <a:close/>
                  <a:moveTo>
                    <a:pt x="94" y="209"/>
                  </a:moveTo>
                  <a:cubicBezTo>
                    <a:pt x="94" y="209"/>
                    <a:pt x="94" y="209"/>
                    <a:pt x="93" y="209"/>
                  </a:cubicBezTo>
                  <a:cubicBezTo>
                    <a:pt x="93" y="210"/>
                    <a:pt x="93" y="210"/>
                    <a:pt x="93" y="210"/>
                  </a:cubicBezTo>
                  <a:cubicBezTo>
                    <a:pt x="93" y="210"/>
                    <a:pt x="94" y="210"/>
                    <a:pt x="94" y="210"/>
                  </a:cubicBezTo>
                  <a:cubicBezTo>
                    <a:pt x="94" y="210"/>
                    <a:pt x="94" y="209"/>
                    <a:pt x="94" y="209"/>
                  </a:cubicBezTo>
                  <a:close/>
                  <a:moveTo>
                    <a:pt x="73" y="210"/>
                  </a:moveTo>
                  <a:cubicBezTo>
                    <a:pt x="73" y="210"/>
                    <a:pt x="72" y="210"/>
                    <a:pt x="72" y="210"/>
                  </a:cubicBezTo>
                  <a:cubicBezTo>
                    <a:pt x="72" y="210"/>
                    <a:pt x="72" y="210"/>
                    <a:pt x="72" y="210"/>
                  </a:cubicBezTo>
                  <a:cubicBezTo>
                    <a:pt x="72" y="210"/>
                    <a:pt x="72" y="210"/>
                    <a:pt x="72" y="210"/>
                  </a:cubicBezTo>
                  <a:cubicBezTo>
                    <a:pt x="73" y="210"/>
                    <a:pt x="73" y="210"/>
                    <a:pt x="73" y="210"/>
                  </a:cubicBezTo>
                  <a:close/>
                  <a:moveTo>
                    <a:pt x="36" y="210"/>
                  </a:moveTo>
                  <a:cubicBezTo>
                    <a:pt x="36" y="210"/>
                    <a:pt x="36" y="210"/>
                    <a:pt x="36" y="210"/>
                  </a:cubicBezTo>
                  <a:cubicBezTo>
                    <a:pt x="36" y="210"/>
                    <a:pt x="36" y="210"/>
                    <a:pt x="36" y="210"/>
                  </a:cubicBezTo>
                  <a:cubicBezTo>
                    <a:pt x="36" y="210"/>
                    <a:pt x="36" y="210"/>
                    <a:pt x="36" y="210"/>
                  </a:cubicBezTo>
                  <a:cubicBezTo>
                    <a:pt x="36" y="210"/>
                    <a:pt x="36" y="210"/>
                    <a:pt x="36" y="210"/>
                  </a:cubicBezTo>
                  <a:close/>
                  <a:moveTo>
                    <a:pt x="26" y="209"/>
                  </a:moveTo>
                  <a:cubicBezTo>
                    <a:pt x="26" y="210"/>
                    <a:pt x="26" y="211"/>
                    <a:pt x="26" y="211"/>
                  </a:cubicBezTo>
                  <a:cubicBezTo>
                    <a:pt x="26" y="211"/>
                    <a:pt x="26" y="211"/>
                    <a:pt x="26" y="211"/>
                  </a:cubicBezTo>
                  <a:cubicBezTo>
                    <a:pt x="27" y="211"/>
                    <a:pt x="27" y="210"/>
                    <a:pt x="27" y="210"/>
                  </a:cubicBezTo>
                  <a:cubicBezTo>
                    <a:pt x="27" y="210"/>
                    <a:pt x="26" y="210"/>
                    <a:pt x="26" y="209"/>
                  </a:cubicBezTo>
                  <a:close/>
                  <a:moveTo>
                    <a:pt x="108" y="209"/>
                  </a:moveTo>
                  <a:cubicBezTo>
                    <a:pt x="108" y="209"/>
                    <a:pt x="108" y="209"/>
                    <a:pt x="107" y="209"/>
                  </a:cubicBezTo>
                  <a:cubicBezTo>
                    <a:pt x="107" y="209"/>
                    <a:pt x="107" y="209"/>
                    <a:pt x="107" y="209"/>
                  </a:cubicBezTo>
                  <a:cubicBezTo>
                    <a:pt x="107" y="209"/>
                    <a:pt x="107" y="209"/>
                    <a:pt x="107" y="209"/>
                  </a:cubicBezTo>
                  <a:cubicBezTo>
                    <a:pt x="107" y="209"/>
                    <a:pt x="108" y="209"/>
                    <a:pt x="108" y="209"/>
                  </a:cubicBezTo>
                  <a:close/>
                  <a:moveTo>
                    <a:pt x="100" y="211"/>
                  </a:moveTo>
                  <a:cubicBezTo>
                    <a:pt x="101" y="211"/>
                    <a:pt x="102" y="210"/>
                    <a:pt x="102" y="208"/>
                  </a:cubicBezTo>
                  <a:cubicBezTo>
                    <a:pt x="101" y="209"/>
                    <a:pt x="101" y="209"/>
                    <a:pt x="100" y="209"/>
                  </a:cubicBezTo>
                  <a:cubicBezTo>
                    <a:pt x="100" y="209"/>
                    <a:pt x="100" y="210"/>
                    <a:pt x="100" y="211"/>
                  </a:cubicBezTo>
                  <a:close/>
                  <a:moveTo>
                    <a:pt x="100" y="209"/>
                  </a:moveTo>
                  <a:cubicBezTo>
                    <a:pt x="100" y="209"/>
                    <a:pt x="99" y="209"/>
                    <a:pt x="99" y="209"/>
                  </a:cubicBezTo>
                  <a:cubicBezTo>
                    <a:pt x="99" y="209"/>
                    <a:pt x="99" y="209"/>
                    <a:pt x="99" y="209"/>
                  </a:cubicBezTo>
                  <a:cubicBezTo>
                    <a:pt x="99" y="209"/>
                    <a:pt x="99" y="209"/>
                    <a:pt x="99" y="209"/>
                  </a:cubicBezTo>
                  <a:cubicBezTo>
                    <a:pt x="99" y="209"/>
                    <a:pt x="99" y="209"/>
                    <a:pt x="100" y="209"/>
                  </a:cubicBezTo>
                  <a:close/>
                  <a:moveTo>
                    <a:pt x="76" y="209"/>
                  </a:moveTo>
                  <a:cubicBezTo>
                    <a:pt x="76" y="209"/>
                    <a:pt x="76" y="209"/>
                    <a:pt x="76" y="209"/>
                  </a:cubicBezTo>
                  <a:cubicBezTo>
                    <a:pt x="76" y="209"/>
                    <a:pt x="75" y="209"/>
                    <a:pt x="75" y="209"/>
                  </a:cubicBezTo>
                  <a:cubicBezTo>
                    <a:pt x="75" y="209"/>
                    <a:pt x="75" y="209"/>
                    <a:pt x="76" y="209"/>
                  </a:cubicBezTo>
                  <a:cubicBezTo>
                    <a:pt x="76" y="209"/>
                    <a:pt x="76" y="209"/>
                    <a:pt x="76" y="209"/>
                  </a:cubicBezTo>
                  <a:close/>
                  <a:moveTo>
                    <a:pt x="27" y="208"/>
                  </a:moveTo>
                  <a:cubicBezTo>
                    <a:pt x="27" y="208"/>
                    <a:pt x="27" y="208"/>
                    <a:pt x="27" y="208"/>
                  </a:cubicBezTo>
                  <a:cubicBezTo>
                    <a:pt x="27" y="209"/>
                    <a:pt x="26" y="209"/>
                    <a:pt x="27" y="209"/>
                  </a:cubicBezTo>
                  <a:cubicBezTo>
                    <a:pt x="27" y="209"/>
                    <a:pt x="27" y="209"/>
                    <a:pt x="27" y="209"/>
                  </a:cubicBezTo>
                  <a:cubicBezTo>
                    <a:pt x="27" y="209"/>
                    <a:pt x="27" y="209"/>
                    <a:pt x="27" y="208"/>
                  </a:cubicBezTo>
                  <a:close/>
                  <a:moveTo>
                    <a:pt x="92" y="208"/>
                  </a:moveTo>
                  <a:cubicBezTo>
                    <a:pt x="92" y="208"/>
                    <a:pt x="92" y="208"/>
                    <a:pt x="92" y="208"/>
                  </a:cubicBezTo>
                  <a:cubicBezTo>
                    <a:pt x="92" y="208"/>
                    <a:pt x="92" y="208"/>
                    <a:pt x="92" y="208"/>
                  </a:cubicBezTo>
                  <a:cubicBezTo>
                    <a:pt x="92" y="209"/>
                    <a:pt x="92" y="209"/>
                    <a:pt x="92" y="208"/>
                  </a:cubicBezTo>
                  <a:cubicBezTo>
                    <a:pt x="92" y="208"/>
                    <a:pt x="93" y="208"/>
                    <a:pt x="92" y="208"/>
                  </a:cubicBezTo>
                  <a:close/>
                  <a:moveTo>
                    <a:pt x="104" y="208"/>
                  </a:moveTo>
                  <a:cubicBezTo>
                    <a:pt x="104" y="208"/>
                    <a:pt x="104" y="208"/>
                    <a:pt x="104" y="208"/>
                  </a:cubicBezTo>
                  <a:cubicBezTo>
                    <a:pt x="104" y="208"/>
                    <a:pt x="104" y="208"/>
                    <a:pt x="104" y="208"/>
                  </a:cubicBezTo>
                  <a:cubicBezTo>
                    <a:pt x="104" y="208"/>
                    <a:pt x="104" y="208"/>
                    <a:pt x="104" y="208"/>
                  </a:cubicBezTo>
                  <a:cubicBezTo>
                    <a:pt x="104" y="208"/>
                    <a:pt x="104" y="208"/>
                    <a:pt x="104" y="208"/>
                  </a:cubicBezTo>
                  <a:close/>
                  <a:moveTo>
                    <a:pt x="89" y="209"/>
                  </a:moveTo>
                  <a:cubicBezTo>
                    <a:pt x="89" y="208"/>
                    <a:pt x="89" y="208"/>
                    <a:pt x="88" y="207"/>
                  </a:cubicBezTo>
                  <a:cubicBezTo>
                    <a:pt x="88"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6"/>
                    <a:pt x="76" y="206"/>
                  </a:cubicBezTo>
                  <a:cubicBezTo>
                    <a:pt x="76" y="206"/>
                    <a:pt x="76" y="207"/>
                    <a:pt x="76" y="207"/>
                  </a:cubicBezTo>
                  <a:cubicBezTo>
                    <a:pt x="76" y="207"/>
                    <a:pt x="76" y="207"/>
                    <a:pt x="77" y="207"/>
                  </a:cubicBezTo>
                  <a:close/>
                  <a:moveTo>
                    <a:pt x="28" y="207"/>
                  </a:moveTo>
                  <a:cubicBezTo>
                    <a:pt x="28" y="207"/>
                    <a:pt x="27" y="207"/>
                    <a:pt x="27" y="207"/>
                  </a:cubicBezTo>
                  <a:cubicBezTo>
                    <a:pt x="28" y="207"/>
                    <a:pt x="28" y="207"/>
                    <a:pt x="28" y="207"/>
                  </a:cubicBezTo>
                  <a:close/>
                  <a:moveTo>
                    <a:pt x="105" y="207"/>
                  </a:moveTo>
                  <a:cubicBezTo>
                    <a:pt x="105" y="207"/>
                    <a:pt x="106" y="207"/>
                    <a:pt x="106" y="207"/>
                  </a:cubicBezTo>
                  <a:cubicBezTo>
                    <a:pt x="107" y="208"/>
                    <a:pt x="107" y="207"/>
                    <a:pt x="107" y="206"/>
                  </a:cubicBezTo>
                  <a:cubicBezTo>
                    <a:pt x="106" y="206"/>
                    <a:pt x="106" y="206"/>
                    <a:pt x="105" y="206"/>
                  </a:cubicBezTo>
                  <a:cubicBezTo>
                    <a:pt x="105" y="206"/>
                    <a:pt x="105" y="206"/>
                    <a:pt x="105" y="207"/>
                  </a:cubicBezTo>
                  <a:close/>
                  <a:moveTo>
                    <a:pt x="86" y="206"/>
                  </a:moveTo>
                  <a:cubicBezTo>
                    <a:pt x="86" y="206"/>
                    <a:pt x="86" y="205"/>
                    <a:pt x="86" y="205"/>
                  </a:cubicBezTo>
                  <a:cubicBezTo>
                    <a:pt x="85" y="205"/>
                    <a:pt x="85" y="205"/>
                    <a:pt x="85" y="206"/>
                  </a:cubicBezTo>
                  <a:cubicBezTo>
                    <a:pt x="85" y="206"/>
                    <a:pt x="86" y="206"/>
                    <a:pt x="86" y="206"/>
                  </a:cubicBezTo>
                  <a:cubicBezTo>
                    <a:pt x="86" y="206"/>
                    <a:pt x="86" y="206"/>
                    <a:pt x="86" y="206"/>
                  </a:cubicBezTo>
                  <a:close/>
                  <a:moveTo>
                    <a:pt x="73" y="207"/>
                  </a:moveTo>
                  <a:lnTo>
                    <a:pt x="74" y="207"/>
                  </a:lnTo>
                  <a:lnTo>
                    <a:pt x="74" y="206"/>
                  </a:lnTo>
                  <a:lnTo>
                    <a:pt x="73" y="206"/>
                  </a:lnTo>
                  <a:lnTo>
                    <a:pt x="73" y="207"/>
                  </a:lnTo>
                  <a:close/>
                  <a:moveTo>
                    <a:pt x="68" y="210"/>
                  </a:moveTo>
                  <a:cubicBezTo>
                    <a:pt x="68" y="209"/>
                    <a:pt x="68" y="209"/>
                    <a:pt x="68" y="209"/>
                  </a:cubicBezTo>
                  <a:cubicBezTo>
                    <a:pt x="68" y="208"/>
                    <a:pt x="68" y="208"/>
                    <a:pt x="68" y="207"/>
                  </a:cubicBezTo>
                  <a:cubicBezTo>
                    <a:pt x="68" y="207"/>
                    <a:pt x="68" y="206"/>
                    <a:pt x="68" y="206"/>
                  </a:cubicBezTo>
                  <a:cubicBezTo>
                    <a:pt x="68" y="205"/>
                    <a:pt x="68" y="205"/>
                    <a:pt x="67" y="205"/>
                  </a:cubicBezTo>
                  <a:cubicBezTo>
                    <a:pt x="67" y="206"/>
                    <a:pt x="67" y="207"/>
                    <a:pt x="67" y="208"/>
                  </a:cubicBezTo>
                  <a:cubicBezTo>
                    <a:pt x="67" y="209"/>
                    <a:pt x="67" y="209"/>
                    <a:pt x="68" y="210"/>
                  </a:cubicBezTo>
                  <a:close/>
                  <a:moveTo>
                    <a:pt x="63" y="206"/>
                  </a:moveTo>
                  <a:cubicBezTo>
                    <a:pt x="63" y="206"/>
                    <a:pt x="62" y="206"/>
                    <a:pt x="62" y="206"/>
                  </a:cubicBezTo>
                  <a:cubicBezTo>
                    <a:pt x="62" y="206"/>
                    <a:pt x="62" y="206"/>
                    <a:pt x="62" y="206"/>
                  </a:cubicBezTo>
                  <a:cubicBezTo>
                    <a:pt x="62" y="206"/>
                    <a:pt x="62" y="206"/>
                    <a:pt x="62" y="206"/>
                  </a:cubicBezTo>
                  <a:cubicBezTo>
                    <a:pt x="62" y="206"/>
                    <a:pt x="62" y="206"/>
                    <a:pt x="63" y="206"/>
                  </a:cubicBezTo>
                  <a:close/>
                  <a:moveTo>
                    <a:pt x="22" y="206"/>
                  </a:moveTo>
                  <a:cubicBezTo>
                    <a:pt x="22" y="206"/>
                    <a:pt x="22" y="206"/>
                    <a:pt x="22" y="206"/>
                  </a:cubicBezTo>
                  <a:cubicBezTo>
                    <a:pt x="22" y="205"/>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2" y="205"/>
                    <a:pt x="102" y="205"/>
                    <a:pt x="103" y="205"/>
                  </a:cubicBezTo>
                  <a:cubicBezTo>
                    <a:pt x="103" y="205"/>
                    <a:pt x="103" y="205"/>
                    <a:pt x="103" y="205"/>
                  </a:cubicBezTo>
                  <a:cubicBezTo>
                    <a:pt x="103" y="205"/>
                    <a:pt x="103" y="205"/>
                    <a:pt x="103" y="205"/>
                  </a:cubicBezTo>
                  <a:close/>
                  <a:moveTo>
                    <a:pt x="111" y="206"/>
                  </a:moveTo>
                  <a:cubicBezTo>
                    <a:pt x="112" y="206"/>
                    <a:pt x="113" y="205"/>
                    <a:pt x="113" y="204"/>
                  </a:cubicBezTo>
                  <a:cubicBezTo>
                    <a:pt x="112" y="204"/>
                    <a:pt x="112" y="204"/>
                    <a:pt x="112" y="204"/>
                  </a:cubicBezTo>
                  <a:cubicBezTo>
                    <a:pt x="111" y="205"/>
                    <a:pt x="111" y="205"/>
                    <a:pt x="111" y="206"/>
                  </a:cubicBezTo>
                  <a:close/>
                  <a:moveTo>
                    <a:pt x="90" y="205"/>
                  </a:moveTo>
                  <a:cubicBezTo>
                    <a:pt x="90" y="205"/>
                    <a:pt x="90" y="205"/>
                    <a:pt x="90" y="205"/>
                  </a:cubicBezTo>
                  <a:cubicBezTo>
                    <a:pt x="90" y="204"/>
                    <a:pt x="90" y="204"/>
                    <a:pt x="90" y="205"/>
                  </a:cubicBezTo>
                  <a:cubicBezTo>
                    <a:pt x="90" y="205"/>
                    <a:pt x="90" y="205"/>
                    <a:pt x="90" y="205"/>
                  </a:cubicBezTo>
                  <a:cubicBezTo>
                    <a:pt x="90" y="205"/>
                    <a:pt x="90" y="205"/>
                    <a:pt x="90" y="205"/>
                  </a:cubicBezTo>
                  <a:close/>
                  <a:moveTo>
                    <a:pt x="84" y="205"/>
                  </a:moveTo>
                  <a:cubicBezTo>
                    <a:pt x="84" y="205"/>
                    <a:pt x="84" y="205"/>
                    <a:pt x="83" y="204"/>
                  </a:cubicBezTo>
                  <a:cubicBezTo>
                    <a:pt x="83" y="204"/>
                    <a:pt x="83" y="205"/>
                    <a:pt x="83" y="205"/>
                  </a:cubicBezTo>
                  <a:cubicBezTo>
                    <a:pt x="83" y="205"/>
                    <a:pt x="83" y="205"/>
                    <a:pt x="83" y="205"/>
                  </a:cubicBezTo>
                  <a:cubicBezTo>
                    <a:pt x="83" y="205"/>
                    <a:pt x="84" y="205"/>
                    <a:pt x="84" y="205"/>
                  </a:cubicBezTo>
                  <a:close/>
                  <a:moveTo>
                    <a:pt x="109" y="205"/>
                  </a:moveTo>
                  <a:cubicBezTo>
                    <a:pt x="109" y="205"/>
                    <a:pt x="110" y="205"/>
                    <a:pt x="110" y="205"/>
                  </a:cubicBezTo>
                  <a:cubicBezTo>
                    <a:pt x="110" y="205"/>
                    <a:pt x="111" y="205"/>
                    <a:pt x="111" y="204"/>
                  </a:cubicBezTo>
                  <a:cubicBezTo>
                    <a:pt x="110" y="204"/>
                    <a:pt x="110" y="204"/>
                    <a:pt x="110" y="204"/>
                  </a:cubicBezTo>
                  <a:cubicBezTo>
                    <a:pt x="110" y="203"/>
                    <a:pt x="109" y="203"/>
                    <a:pt x="109" y="203"/>
                  </a:cubicBezTo>
                  <a:lnTo>
                    <a:pt x="109" y="205"/>
                  </a:lnTo>
                  <a:close/>
                  <a:moveTo>
                    <a:pt x="98" y="205"/>
                  </a:moveTo>
                  <a:cubicBezTo>
                    <a:pt x="97" y="205"/>
                    <a:pt x="96" y="205"/>
                    <a:pt x="96" y="207"/>
                  </a:cubicBezTo>
                  <a:cubicBezTo>
                    <a:pt x="97" y="207"/>
                    <a:pt x="98" y="207"/>
                    <a:pt x="98" y="206"/>
                  </a:cubicBezTo>
                  <a:cubicBezTo>
                    <a:pt x="99" y="205"/>
                    <a:pt x="100" y="204"/>
                    <a:pt x="100" y="203"/>
                  </a:cubicBezTo>
                  <a:cubicBezTo>
                    <a:pt x="99" y="204"/>
                    <a:pt x="98" y="204"/>
                    <a:pt x="98" y="204"/>
                  </a:cubicBezTo>
                  <a:cubicBezTo>
                    <a:pt x="98" y="204"/>
                    <a:pt x="98" y="204"/>
                    <a:pt x="97" y="203"/>
                  </a:cubicBezTo>
                  <a:cubicBezTo>
                    <a:pt x="97" y="204"/>
                    <a:pt x="97" y="204"/>
                    <a:pt x="97" y="204"/>
                  </a:cubicBezTo>
                  <a:cubicBezTo>
                    <a:pt x="97" y="205"/>
                    <a:pt x="98" y="205"/>
                    <a:pt x="98" y="205"/>
                  </a:cubicBezTo>
                  <a:close/>
                  <a:moveTo>
                    <a:pt x="92" y="204"/>
                  </a:moveTo>
                  <a:lnTo>
                    <a:pt x="93" y="204"/>
                  </a:lnTo>
                  <a:lnTo>
                    <a:pt x="93" y="203"/>
                  </a:lnTo>
                  <a:lnTo>
                    <a:pt x="92" y="203"/>
                  </a:lnTo>
                  <a:lnTo>
                    <a:pt x="92" y="204"/>
                  </a:lnTo>
                  <a:close/>
                  <a:moveTo>
                    <a:pt x="114" y="202"/>
                  </a:moveTo>
                  <a:cubicBezTo>
                    <a:pt x="114" y="202"/>
                    <a:pt x="114" y="202"/>
                    <a:pt x="114" y="202"/>
                  </a:cubicBezTo>
                  <a:cubicBezTo>
                    <a:pt x="114" y="202"/>
                    <a:pt x="114" y="202"/>
                    <a:pt x="114" y="202"/>
                  </a:cubicBezTo>
                  <a:cubicBezTo>
                    <a:pt x="114" y="202"/>
                    <a:pt x="114" y="202"/>
                    <a:pt x="114" y="202"/>
                  </a:cubicBezTo>
                  <a:cubicBezTo>
                    <a:pt x="115" y="202"/>
                    <a:pt x="115" y="202"/>
                    <a:pt x="114" y="202"/>
                  </a:cubicBezTo>
                  <a:close/>
                  <a:moveTo>
                    <a:pt x="105" y="200"/>
                  </a:moveTo>
                  <a:cubicBezTo>
                    <a:pt x="104" y="200"/>
                    <a:pt x="104" y="200"/>
                    <a:pt x="104" y="200"/>
                  </a:cubicBezTo>
                  <a:cubicBezTo>
                    <a:pt x="104" y="200"/>
                    <a:pt x="105" y="200"/>
                    <a:pt x="105" y="200"/>
                  </a:cubicBezTo>
                  <a:cubicBezTo>
                    <a:pt x="105" y="200"/>
                    <a:pt x="105" y="200"/>
                    <a:pt x="105" y="199"/>
                  </a:cubicBezTo>
                  <a:cubicBezTo>
                    <a:pt x="105" y="199"/>
                    <a:pt x="105" y="199"/>
                    <a:pt x="105" y="200"/>
                  </a:cubicBezTo>
                  <a:close/>
                  <a:moveTo>
                    <a:pt x="112" y="199"/>
                  </a:moveTo>
                  <a:lnTo>
                    <a:pt x="113" y="199"/>
                  </a:lnTo>
                  <a:lnTo>
                    <a:pt x="113" y="198"/>
                  </a:lnTo>
                  <a:lnTo>
                    <a:pt x="112" y="198"/>
                  </a:lnTo>
                  <a:lnTo>
                    <a:pt x="112" y="199"/>
                  </a:lnTo>
                  <a:close/>
                  <a:moveTo>
                    <a:pt x="109" y="199"/>
                  </a:moveTo>
                  <a:cubicBezTo>
                    <a:pt x="109" y="198"/>
                    <a:pt x="108" y="197"/>
                    <a:pt x="108" y="197"/>
                  </a:cubicBezTo>
                  <a:cubicBezTo>
                    <a:pt x="108" y="199"/>
                    <a:pt x="108" y="199"/>
                    <a:pt x="109" y="199"/>
                  </a:cubicBezTo>
                  <a:close/>
                  <a:moveTo>
                    <a:pt x="96" y="195"/>
                  </a:moveTo>
                  <a:cubicBezTo>
                    <a:pt x="96" y="195"/>
                    <a:pt x="97" y="194"/>
                    <a:pt x="97" y="194"/>
                  </a:cubicBezTo>
                  <a:cubicBezTo>
                    <a:pt x="97" y="193"/>
                    <a:pt x="97" y="193"/>
                    <a:pt x="96" y="193"/>
                  </a:cubicBezTo>
                  <a:cubicBezTo>
                    <a:pt x="96" y="193"/>
                    <a:pt x="96" y="193"/>
                    <a:pt x="96" y="194"/>
                  </a:cubicBezTo>
                  <a:cubicBezTo>
                    <a:pt x="95" y="195"/>
                    <a:pt x="96" y="195"/>
                    <a:pt x="96" y="195"/>
                  </a:cubicBezTo>
                  <a:close/>
                  <a:moveTo>
                    <a:pt x="103" y="196"/>
                  </a:moveTo>
                  <a:cubicBezTo>
                    <a:pt x="103" y="196"/>
                    <a:pt x="102" y="196"/>
                    <a:pt x="101" y="196"/>
                  </a:cubicBezTo>
                  <a:cubicBezTo>
                    <a:pt x="101" y="196"/>
                    <a:pt x="100" y="196"/>
                    <a:pt x="100" y="196"/>
                  </a:cubicBezTo>
                  <a:cubicBezTo>
                    <a:pt x="100" y="195"/>
                    <a:pt x="99" y="194"/>
                    <a:pt x="98" y="193"/>
                  </a:cubicBezTo>
                  <a:cubicBezTo>
                    <a:pt x="98" y="194"/>
                    <a:pt x="98" y="195"/>
                    <a:pt x="98" y="196"/>
                  </a:cubicBezTo>
                  <a:cubicBezTo>
                    <a:pt x="99" y="196"/>
                    <a:pt x="98" y="197"/>
                    <a:pt x="98" y="198"/>
                  </a:cubicBezTo>
                  <a:cubicBezTo>
                    <a:pt x="99" y="197"/>
                    <a:pt x="99" y="197"/>
                    <a:pt x="99" y="197"/>
                  </a:cubicBezTo>
                  <a:cubicBezTo>
                    <a:pt x="100" y="197"/>
                    <a:pt x="100" y="198"/>
                    <a:pt x="100" y="198"/>
                  </a:cubicBezTo>
                  <a:cubicBezTo>
                    <a:pt x="100" y="198"/>
                    <a:pt x="100" y="198"/>
                    <a:pt x="100" y="199"/>
                  </a:cubicBezTo>
                  <a:cubicBezTo>
                    <a:pt x="100" y="199"/>
                    <a:pt x="100" y="199"/>
                    <a:pt x="101" y="200"/>
                  </a:cubicBezTo>
                  <a:cubicBezTo>
                    <a:pt x="101" y="200"/>
                    <a:pt x="102" y="200"/>
                    <a:pt x="102" y="200"/>
                  </a:cubicBezTo>
                  <a:cubicBezTo>
                    <a:pt x="102" y="199"/>
                    <a:pt x="102" y="199"/>
                    <a:pt x="102" y="198"/>
                  </a:cubicBezTo>
                  <a:cubicBezTo>
                    <a:pt x="102" y="198"/>
                    <a:pt x="103" y="197"/>
                    <a:pt x="103" y="197"/>
                  </a:cubicBezTo>
                  <a:cubicBezTo>
                    <a:pt x="103" y="197"/>
                    <a:pt x="103" y="196"/>
                    <a:pt x="103" y="196"/>
                  </a:cubicBezTo>
                  <a:cubicBezTo>
                    <a:pt x="103" y="195"/>
                    <a:pt x="103" y="194"/>
                    <a:pt x="102" y="193"/>
                  </a:cubicBezTo>
                  <a:cubicBezTo>
                    <a:pt x="101" y="193"/>
                    <a:pt x="100" y="193"/>
                    <a:pt x="100" y="193"/>
                  </a:cubicBezTo>
                  <a:cubicBezTo>
                    <a:pt x="100" y="193"/>
                    <a:pt x="101" y="194"/>
                    <a:pt x="101" y="194"/>
                  </a:cubicBezTo>
                  <a:cubicBezTo>
                    <a:pt x="102" y="194"/>
                    <a:pt x="102" y="195"/>
                    <a:pt x="103" y="196"/>
                  </a:cubicBezTo>
                  <a:close/>
                  <a:moveTo>
                    <a:pt x="92" y="192"/>
                  </a:moveTo>
                  <a:cubicBezTo>
                    <a:pt x="92" y="192"/>
                    <a:pt x="92" y="192"/>
                    <a:pt x="92" y="192"/>
                  </a:cubicBezTo>
                  <a:cubicBezTo>
                    <a:pt x="91" y="192"/>
                    <a:pt x="91" y="192"/>
                    <a:pt x="91" y="193"/>
                  </a:cubicBezTo>
                  <a:cubicBezTo>
                    <a:pt x="91" y="193"/>
                    <a:pt x="92" y="193"/>
                    <a:pt x="92" y="192"/>
                  </a:cubicBezTo>
                  <a:cubicBezTo>
                    <a:pt x="92" y="192"/>
                    <a:pt x="92" y="192"/>
                    <a:pt x="92" y="192"/>
                  </a:cubicBezTo>
                  <a:close/>
                  <a:moveTo>
                    <a:pt x="110" y="193"/>
                  </a:moveTo>
                  <a:cubicBezTo>
                    <a:pt x="111" y="193"/>
                    <a:pt x="111" y="193"/>
                    <a:pt x="111" y="193"/>
                  </a:cubicBezTo>
                  <a:cubicBezTo>
                    <a:pt x="111" y="192"/>
                    <a:pt x="110" y="192"/>
                    <a:pt x="110" y="192"/>
                  </a:cubicBezTo>
                  <a:cubicBezTo>
                    <a:pt x="110" y="192"/>
                    <a:pt x="110" y="192"/>
                    <a:pt x="110" y="192"/>
                  </a:cubicBezTo>
                  <a:cubicBezTo>
                    <a:pt x="110" y="192"/>
                    <a:pt x="109" y="192"/>
                    <a:pt x="109" y="192"/>
                  </a:cubicBezTo>
                  <a:cubicBezTo>
                    <a:pt x="110" y="192"/>
                    <a:pt x="110" y="192"/>
                    <a:pt x="110" y="192"/>
                  </a:cubicBezTo>
                  <a:cubicBezTo>
                    <a:pt x="110" y="193"/>
                    <a:pt x="110" y="193"/>
                    <a:pt x="110" y="193"/>
                  </a:cubicBezTo>
                  <a:close/>
                  <a:moveTo>
                    <a:pt x="110" y="190"/>
                  </a:moveTo>
                  <a:cubicBezTo>
                    <a:pt x="110" y="190"/>
                    <a:pt x="110" y="190"/>
                    <a:pt x="109" y="190"/>
                  </a:cubicBezTo>
                  <a:cubicBezTo>
                    <a:pt x="109" y="190"/>
                    <a:pt x="109" y="190"/>
                    <a:pt x="109" y="190"/>
                  </a:cubicBezTo>
                  <a:cubicBezTo>
                    <a:pt x="109" y="191"/>
                    <a:pt x="110" y="191"/>
                    <a:pt x="110" y="190"/>
                  </a:cubicBezTo>
                  <a:cubicBezTo>
                    <a:pt x="110" y="190"/>
                    <a:pt x="110" y="190"/>
                    <a:pt x="110" y="190"/>
                  </a:cubicBezTo>
                  <a:close/>
                  <a:moveTo>
                    <a:pt x="112" y="192"/>
                  </a:moveTo>
                  <a:cubicBezTo>
                    <a:pt x="112" y="190"/>
                    <a:pt x="112" y="190"/>
                    <a:pt x="113" y="189"/>
                  </a:cubicBezTo>
                  <a:cubicBezTo>
                    <a:pt x="112" y="189"/>
                    <a:pt x="112" y="190"/>
                    <a:pt x="111" y="190"/>
                  </a:cubicBezTo>
                  <a:cubicBezTo>
                    <a:pt x="111" y="191"/>
                    <a:pt x="112" y="191"/>
                    <a:pt x="112" y="192"/>
                  </a:cubicBezTo>
                  <a:close/>
                  <a:moveTo>
                    <a:pt x="56" y="190"/>
                  </a:moveTo>
                  <a:cubicBezTo>
                    <a:pt x="56" y="189"/>
                    <a:pt x="56" y="189"/>
                    <a:pt x="56" y="190"/>
                  </a:cubicBezTo>
                  <a:cubicBezTo>
                    <a:pt x="56" y="190"/>
                    <a:pt x="56" y="190"/>
                    <a:pt x="56" y="190"/>
                  </a:cubicBezTo>
                  <a:cubicBezTo>
                    <a:pt x="56" y="190"/>
                    <a:pt x="56" y="190"/>
                    <a:pt x="56" y="190"/>
                  </a:cubicBezTo>
                  <a:cubicBezTo>
                    <a:pt x="57" y="190"/>
                    <a:pt x="57" y="190"/>
                    <a:pt x="56" y="190"/>
                  </a:cubicBezTo>
                  <a:close/>
                  <a:moveTo>
                    <a:pt x="95" y="188"/>
                  </a:moveTo>
                  <a:cubicBezTo>
                    <a:pt x="95" y="189"/>
                    <a:pt x="95" y="189"/>
                    <a:pt x="95" y="189"/>
                  </a:cubicBezTo>
                  <a:cubicBezTo>
                    <a:pt x="95" y="189"/>
                    <a:pt x="94" y="189"/>
                    <a:pt x="94" y="189"/>
                  </a:cubicBezTo>
                  <a:cubicBezTo>
                    <a:pt x="95" y="189"/>
                    <a:pt x="95" y="189"/>
                    <a:pt x="95" y="189"/>
                  </a:cubicBezTo>
                  <a:cubicBezTo>
                    <a:pt x="95" y="189"/>
                    <a:pt x="95" y="189"/>
                    <a:pt x="95" y="188"/>
                  </a:cubicBezTo>
                  <a:close/>
                  <a:moveTo>
                    <a:pt x="52" y="190"/>
                  </a:moveTo>
                  <a:cubicBezTo>
                    <a:pt x="52" y="190"/>
                    <a:pt x="53" y="190"/>
                    <a:pt x="53" y="190"/>
                  </a:cubicBezTo>
                  <a:cubicBezTo>
                    <a:pt x="53" y="190"/>
                    <a:pt x="54" y="190"/>
                    <a:pt x="54" y="190"/>
                  </a:cubicBezTo>
                  <a:cubicBezTo>
                    <a:pt x="54" y="190"/>
                    <a:pt x="55" y="190"/>
                    <a:pt x="55" y="190"/>
                  </a:cubicBezTo>
                  <a:cubicBezTo>
                    <a:pt x="55" y="191"/>
                    <a:pt x="55" y="190"/>
                    <a:pt x="56" y="190"/>
                  </a:cubicBezTo>
                  <a:cubicBezTo>
                    <a:pt x="55" y="190"/>
                    <a:pt x="54" y="189"/>
                    <a:pt x="54" y="189"/>
                  </a:cubicBezTo>
                  <a:cubicBezTo>
                    <a:pt x="54" y="188"/>
                    <a:pt x="53" y="188"/>
                    <a:pt x="53" y="188"/>
                  </a:cubicBezTo>
                  <a:cubicBezTo>
                    <a:pt x="53" y="189"/>
                    <a:pt x="52" y="190"/>
                    <a:pt x="52" y="190"/>
                  </a:cubicBezTo>
                  <a:close/>
                  <a:moveTo>
                    <a:pt x="97" y="188"/>
                  </a:moveTo>
                  <a:cubicBezTo>
                    <a:pt x="98" y="188"/>
                    <a:pt x="98" y="188"/>
                    <a:pt x="98" y="189"/>
                  </a:cubicBezTo>
                  <a:cubicBezTo>
                    <a:pt x="98" y="189"/>
                    <a:pt x="99" y="189"/>
                    <a:pt x="99" y="189"/>
                  </a:cubicBezTo>
                  <a:cubicBezTo>
                    <a:pt x="99" y="188"/>
                    <a:pt x="99" y="187"/>
                    <a:pt x="98" y="187"/>
                  </a:cubicBezTo>
                  <a:cubicBezTo>
                    <a:pt x="98" y="187"/>
                    <a:pt x="98" y="188"/>
                    <a:pt x="98" y="188"/>
                  </a:cubicBezTo>
                  <a:cubicBezTo>
                    <a:pt x="98" y="188"/>
                    <a:pt x="98" y="188"/>
                    <a:pt x="97" y="188"/>
                  </a:cubicBezTo>
                  <a:close/>
                  <a:moveTo>
                    <a:pt x="104" y="190"/>
                  </a:moveTo>
                  <a:cubicBezTo>
                    <a:pt x="104" y="191"/>
                    <a:pt x="105" y="190"/>
                    <a:pt x="105" y="190"/>
                  </a:cubicBezTo>
                  <a:cubicBezTo>
                    <a:pt x="105" y="190"/>
                    <a:pt x="105" y="190"/>
                    <a:pt x="105" y="189"/>
                  </a:cubicBezTo>
                  <a:cubicBezTo>
                    <a:pt x="105" y="189"/>
                    <a:pt x="105" y="188"/>
                    <a:pt x="105" y="188"/>
                  </a:cubicBezTo>
                  <a:cubicBezTo>
                    <a:pt x="105" y="187"/>
                    <a:pt x="104" y="187"/>
                    <a:pt x="104" y="187"/>
                  </a:cubicBezTo>
                  <a:cubicBezTo>
                    <a:pt x="104" y="188"/>
                    <a:pt x="104" y="188"/>
                    <a:pt x="104" y="189"/>
                  </a:cubicBezTo>
                  <a:cubicBezTo>
                    <a:pt x="104" y="189"/>
                    <a:pt x="103" y="190"/>
                    <a:pt x="104" y="190"/>
                  </a:cubicBezTo>
                  <a:close/>
                  <a:moveTo>
                    <a:pt x="100" y="185"/>
                  </a:moveTo>
                  <a:lnTo>
                    <a:pt x="101" y="185"/>
                  </a:lnTo>
                  <a:lnTo>
                    <a:pt x="101" y="184"/>
                  </a:lnTo>
                  <a:lnTo>
                    <a:pt x="100" y="184"/>
                  </a:lnTo>
                  <a:lnTo>
                    <a:pt x="100" y="185"/>
                  </a:lnTo>
                  <a:close/>
                  <a:moveTo>
                    <a:pt x="75" y="181"/>
                  </a:moveTo>
                  <a:lnTo>
                    <a:pt x="76" y="181"/>
                  </a:lnTo>
                  <a:lnTo>
                    <a:pt x="76" y="180"/>
                  </a:lnTo>
                  <a:lnTo>
                    <a:pt x="75" y="180"/>
                  </a:lnTo>
                  <a:lnTo>
                    <a:pt x="75" y="181"/>
                  </a:lnTo>
                  <a:close/>
                  <a:moveTo>
                    <a:pt x="107" y="164"/>
                  </a:moveTo>
                  <a:lnTo>
                    <a:pt x="108" y="164"/>
                  </a:lnTo>
                  <a:lnTo>
                    <a:pt x="108" y="163"/>
                  </a:lnTo>
                  <a:lnTo>
                    <a:pt x="107" y="163"/>
                  </a:lnTo>
                  <a:lnTo>
                    <a:pt x="107" y="164"/>
                  </a:lnTo>
                  <a:close/>
                  <a:moveTo>
                    <a:pt x="9" y="140"/>
                  </a:moveTo>
                  <a:cubicBezTo>
                    <a:pt x="10" y="140"/>
                    <a:pt x="10" y="140"/>
                    <a:pt x="11" y="140"/>
                  </a:cubicBezTo>
                  <a:cubicBezTo>
                    <a:pt x="11" y="140"/>
                    <a:pt x="12" y="140"/>
                    <a:pt x="11" y="139"/>
                  </a:cubicBezTo>
                  <a:lnTo>
                    <a:pt x="9" y="139"/>
                  </a:lnTo>
                  <a:lnTo>
                    <a:pt x="9" y="140"/>
                  </a:lnTo>
                  <a:close/>
                  <a:moveTo>
                    <a:pt x="94" y="137"/>
                  </a:moveTo>
                  <a:cubicBezTo>
                    <a:pt x="95" y="137"/>
                    <a:pt x="95" y="138"/>
                    <a:pt x="95" y="138"/>
                  </a:cubicBezTo>
                  <a:cubicBezTo>
                    <a:pt x="95" y="138"/>
                    <a:pt x="95" y="138"/>
                    <a:pt x="95" y="138"/>
                  </a:cubicBezTo>
                  <a:cubicBezTo>
                    <a:pt x="95" y="138"/>
                    <a:pt x="96" y="138"/>
                    <a:pt x="96" y="138"/>
                  </a:cubicBezTo>
                  <a:cubicBezTo>
                    <a:pt x="96" y="137"/>
                    <a:pt x="96" y="137"/>
                    <a:pt x="96" y="137"/>
                  </a:cubicBezTo>
                  <a:cubicBezTo>
                    <a:pt x="96" y="137"/>
                    <a:pt x="96" y="137"/>
                    <a:pt x="96" y="136"/>
                  </a:cubicBezTo>
                  <a:cubicBezTo>
                    <a:pt x="95" y="136"/>
                    <a:pt x="95" y="137"/>
                    <a:pt x="94" y="137"/>
                  </a:cubicBezTo>
                  <a:close/>
                  <a:moveTo>
                    <a:pt x="37" y="128"/>
                  </a:moveTo>
                  <a:cubicBezTo>
                    <a:pt x="38" y="128"/>
                    <a:pt x="38" y="128"/>
                    <a:pt x="38" y="128"/>
                  </a:cubicBezTo>
                  <a:cubicBezTo>
                    <a:pt x="38" y="128"/>
                    <a:pt x="39" y="128"/>
                    <a:pt x="39" y="128"/>
                  </a:cubicBezTo>
                  <a:lnTo>
                    <a:pt x="39" y="125"/>
                  </a:lnTo>
                  <a:cubicBezTo>
                    <a:pt x="39" y="125"/>
                    <a:pt x="39" y="124"/>
                    <a:pt x="38" y="125"/>
                  </a:cubicBezTo>
                  <a:cubicBezTo>
                    <a:pt x="38" y="125"/>
                    <a:pt x="38" y="125"/>
                    <a:pt x="37" y="126"/>
                  </a:cubicBezTo>
                  <a:cubicBezTo>
                    <a:pt x="37" y="126"/>
                    <a:pt x="37" y="126"/>
                    <a:pt x="37" y="126"/>
                  </a:cubicBezTo>
                  <a:cubicBezTo>
                    <a:pt x="37" y="127"/>
                    <a:pt x="37" y="127"/>
                    <a:pt x="37" y="127"/>
                  </a:cubicBezTo>
                  <a:cubicBezTo>
                    <a:pt x="37" y="127"/>
                    <a:pt x="37" y="128"/>
                    <a:pt x="37" y="128"/>
                  </a:cubicBezTo>
                  <a:close/>
                  <a:moveTo>
                    <a:pt x="112" y="81"/>
                  </a:moveTo>
                  <a:cubicBezTo>
                    <a:pt x="113" y="80"/>
                    <a:pt x="113" y="80"/>
                    <a:pt x="112" y="79"/>
                  </a:cubicBezTo>
                  <a:cubicBezTo>
                    <a:pt x="112" y="79"/>
                    <a:pt x="112" y="78"/>
                    <a:pt x="111" y="79"/>
                  </a:cubicBezTo>
                  <a:cubicBezTo>
                    <a:pt x="111" y="80"/>
                    <a:pt x="111" y="81"/>
                    <a:pt x="112" y="81"/>
                  </a:cubicBezTo>
                  <a:close/>
                  <a:moveTo>
                    <a:pt x="9" y="62"/>
                  </a:moveTo>
                  <a:cubicBezTo>
                    <a:pt x="8" y="61"/>
                    <a:pt x="9" y="60"/>
                    <a:pt x="9" y="60"/>
                  </a:cubicBezTo>
                  <a:cubicBezTo>
                    <a:pt x="9" y="60"/>
                    <a:pt x="10" y="59"/>
                    <a:pt x="10" y="59"/>
                  </a:cubicBezTo>
                  <a:cubicBezTo>
                    <a:pt x="9" y="59"/>
                    <a:pt x="9" y="60"/>
                    <a:pt x="9" y="59"/>
                  </a:cubicBezTo>
                  <a:cubicBezTo>
                    <a:pt x="8" y="59"/>
                    <a:pt x="8" y="59"/>
                    <a:pt x="8" y="59"/>
                  </a:cubicBezTo>
                  <a:cubicBezTo>
                    <a:pt x="8" y="59"/>
                    <a:pt x="7" y="59"/>
                    <a:pt x="7" y="59"/>
                  </a:cubicBezTo>
                  <a:cubicBezTo>
                    <a:pt x="7" y="59"/>
                    <a:pt x="6" y="59"/>
                    <a:pt x="6" y="59"/>
                  </a:cubicBezTo>
                  <a:cubicBezTo>
                    <a:pt x="7" y="59"/>
                    <a:pt x="7" y="60"/>
                    <a:pt x="8" y="60"/>
                  </a:cubicBezTo>
                  <a:cubicBezTo>
                    <a:pt x="8" y="61"/>
                    <a:pt x="8" y="61"/>
                    <a:pt x="9" y="62"/>
                  </a:cubicBezTo>
                  <a:close/>
                  <a:moveTo>
                    <a:pt x="15" y="52"/>
                  </a:moveTo>
                  <a:cubicBezTo>
                    <a:pt x="15" y="52"/>
                    <a:pt x="15" y="52"/>
                    <a:pt x="15" y="52"/>
                  </a:cubicBezTo>
                  <a:cubicBezTo>
                    <a:pt x="15" y="52"/>
                    <a:pt x="15" y="52"/>
                    <a:pt x="15" y="52"/>
                  </a:cubicBezTo>
                  <a:cubicBezTo>
                    <a:pt x="15" y="52"/>
                    <a:pt x="15" y="53"/>
                    <a:pt x="15" y="52"/>
                  </a:cubicBezTo>
                  <a:cubicBezTo>
                    <a:pt x="16" y="52"/>
                    <a:pt x="16" y="52"/>
                    <a:pt x="15" y="52"/>
                  </a:cubicBezTo>
                  <a:close/>
                  <a:moveTo>
                    <a:pt x="101" y="52"/>
                  </a:moveTo>
                  <a:cubicBezTo>
                    <a:pt x="101" y="52"/>
                    <a:pt x="102" y="52"/>
                    <a:pt x="102" y="52"/>
                  </a:cubicBezTo>
                  <a:cubicBezTo>
                    <a:pt x="102" y="52"/>
                    <a:pt x="102" y="52"/>
                    <a:pt x="102" y="52"/>
                  </a:cubicBezTo>
                  <a:cubicBezTo>
                    <a:pt x="102" y="51"/>
                    <a:pt x="102" y="51"/>
                    <a:pt x="102" y="51"/>
                  </a:cubicBezTo>
                  <a:cubicBezTo>
                    <a:pt x="102" y="51"/>
                    <a:pt x="101" y="51"/>
                    <a:pt x="101" y="51"/>
                  </a:cubicBezTo>
                  <a:lnTo>
                    <a:pt x="101" y="52"/>
                  </a:lnTo>
                  <a:close/>
                  <a:moveTo>
                    <a:pt x="16" y="51"/>
                  </a:moveTo>
                  <a:cubicBezTo>
                    <a:pt x="16" y="51"/>
                    <a:pt x="16" y="50"/>
                    <a:pt x="16" y="50"/>
                  </a:cubicBezTo>
                  <a:cubicBezTo>
                    <a:pt x="16" y="49"/>
                    <a:pt x="16" y="49"/>
                    <a:pt x="15" y="49"/>
                  </a:cubicBezTo>
                  <a:cubicBezTo>
                    <a:pt x="15" y="49"/>
                    <a:pt x="15" y="50"/>
                    <a:pt x="15" y="50"/>
                  </a:cubicBezTo>
                  <a:cubicBezTo>
                    <a:pt x="15" y="51"/>
                    <a:pt x="15" y="51"/>
                    <a:pt x="16" y="51"/>
                  </a:cubicBezTo>
                  <a:close/>
                  <a:moveTo>
                    <a:pt x="17" y="45"/>
                  </a:moveTo>
                  <a:cubicBezTo>
                    <a:pt x="17" y="45"/>
                    <a:pt x="17" y="45"/>
                    <a:pt x="17" y="45"/>
                  </a:cubicBezTo>
                  <a:cubicBezTo>
                    <a:pt x="16" y="45"/>
                    <a:pt x="16" y="45"/>
                    <a:pt x="16"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39"/>
                  </a:moveTo>
                  <a:cubicBezTo>
                    <a:pt x="34" y="39"/>
                    <a:pt x="34" y="39"/>
                    <a:pt x="34" y="39"/>
                  </a:cubicBezTo>
                  <a:cubicBezTo>
                    <a:pt x="34" y="39"/>
                    <a:pt x="33" y="39"/>
                    <a:pt x="33" y="39"/>
                  </a:cubicBezTo>
                  <a:cubicBezTo>
                    <a:pt x="33" y="40"/>
                    <a:pt x="33" y="40"/>
                    <a:pt x="34" y="40"/>
                  </a:cubicBezTo>
                  <a:cubicBezTo>
                    <a:pt x="34" y="40"/>
                    <a:pt x="34" y="40"/>
                    <a:pt x="34" y="39"/>
                  </a:cubicBezTo>
                  <a:close/>
                  <a:moveTo>
                    <a:pt x="26" y="41"/>
                  </a:moveTo>
                  <a:cubicBezTo>
                    <a:pt x="27" y="40"/>
                    <a:pt x="28" y="40"/>
                    <a:pt x="28" y="39"/>
                  </a:cubicBezTo>
                  <a:cubicBezTo>
                    <a:pt x="28" y="39"/>
                    <a:pt x="29" y="38"/>
                    <a:pt x="29" y="38"/>
                  </a:cubicBezTo>
                  <a:cubicBezTo>
                    <a:pt x="29" y="37"/>
                    <a:pt x="28" y="37"/>
                    <a:pt x="28" y="36"/>
                  </a:cubicBezTo>
                  <a:cubicBezTo>
                    <a:pt x="28" y="35"/>
                    <a:pt x="27" y="35"/>
                    <a:pt x="27" y="35"/>
                  </a:cubicBezTo>
                  <a:cubicBezTo>
                    <a:pt x="26" y="35"/>
                    <a:pt x="26" y="36"/>
                    <a:pt x="26" y="38"/>
                  </a:cubicBezTo>
                  <a:cubicBezTo>
                    <a:pt x="26" y="39"/>
                    <a:pt x="26" y="40"/>
                    <a:pt x="26" y="41"/>
                  </a:cubicBezTo>
                  <a:close/>
                  <a:moveTo>
                    <a:pt x="102" y="31"/>
                  </a:moveTo>
                  <a:cubicBezTo>
                    <a:pt x="101" y="31"/>
                    <a:pt x="101" y="31"/>
                    <a:pt x="101" y="31"/>
                  </a:cubicBezTo>
                  <a:cubicBezTo>
                    <a:pt x="101" y="31"/>
                    <a:pt x="100" y="31"/>
                    <a:pt x="100" y="31"/>
                  </a:cubicBezTo>
                  <a:cubicBezTo>
                    <a:pt x="100" y="31"/>
                    <a:pt x="100" y="31"/>
                    <a:pt x="100" y="32"/>
                  </a:cubicBezTo>
                  <a:cubicBezTo>
                    <a:pt x="100" y="32"/>
                    <a:pt x="100" y="32"/>
                    <a:pt x="100" y="32"/>
                  </a:cubicBezTo>
                  <a:cubicBezTo>
                    <a:pt x="101" y="32"/>
                    <a:pt x="101" y="32"/>
                    <a:pt x="101" y="32"/>
                  </a:cubicBezTo>
                  <a:cubicBezTo>
                    <a:pt x="102" y="32"/>
                    <a:pt x="102" y="32"/>
                    <a:pt x="102" y="31"/>
                  </a:cubicBezTo>
                  <a:close/>
                  <a:moveTo>
                    <a:pt x="33" y="31"/>
                  </a:moveTo>
                  <a:cubicBezTo>
                    <a:pt x="33" y="31"/>
                    <a:pt x="33" y="31"/>
                    <a:pt x="33" y="30"/>
                  </a:cubicBezTo>
                  <a:cubicBezTo>
                    <a:pt x="32" y="30"/>
                    <a:pt x="32" y="31"/>
                    <a:pt x="32" y="31"/>
                  </a:cubicBezTo>
                  <a:cubicBezTo>
                    <a:pt x="32" y="31"/>
                    <a:pt x="32" y="31"/>
                    <a:pt x="32" y="31"/>
                  </a:cubicBezTo>
                  <a:cubicBezTo>
                    <a:pt x="33" y="31"/>
                    <a:pt x="33" y="31"/>
                    <a:pt x="33" y="31"/>
                  </a:cubicBezTo>
                  <a:close/>
                  <a:moveTo>
                    <a:pt x="90" y="28"/>
                  </a:moveTo>
                  <a:cubicBezTo>
                    <a:pt x="90" y="28"/>
                    <a:pt x="89" y="28"/>
                    <a:pt x="89" y="28"/>
                  </a:cubicBezTo>
                  <a:cubicBezTo>
                    <a:pt x="89" y="28"/>
                    <a:pt x="89" y="28"/>
                    <a:pt x="89" y="28"/>
                  </a:cubicBezTo>
                  <a:cubicBezTo>
                    <a:pt x="89" y="28"/>
                    <a:pt x="89" y="29"/>
                    <a:pt x="90" y="29"/>
                  </a:cubicBezTo>
                  <a:cubicBezTo>
                    <a:pt x="90" y="29"/>
                    <a:pt x="90" y="29"/>
                    <a:pt x="90" y="28"/>
                  </a:cubicBezTo>
                  <a:close/>
                  <a:moveTo>
                    <a:pt x="25" y="27"/>
                  </a:moveTo>
                  <a:cubicBezTo>
                    <a:pt x="25" y="27"/>
                    <a:pt x="25" y="27"/>
                    <a:pt x="24" y="27"/>
                  </a:cubicBezTo>
                  <a:cubicBezTo>
                    <a:pt x="24" y="27"/>
                    <a:pt x="24" y="27"/>
                    <a:pt x="24" y="27"/>
                  </a:cubicBezTo>
                  <a:cubicBezTo>
                    <a:pt x="24" y="28"/>
                    <a:pt x="24" y="28"/>
                    <a:pt x="24" y="28"/>
                  </a:cubicBezTo>
                  <a:cubicBezTo>
                    <a:pt x="24" y="28"/>
                    <a:pt x="25" y="28"/>
                    <a:pt x="25" y="27"/>
                  </a:cubicBezTo>
                  <a:close/>
                  <a:moveTo>
                    <a:pt x="69" y="25"/>
                  </a:moveTo>
                  <a:lnTo>
                    <a:pt x="70" y="25"/>
                  </a:lnTo>
                  <a:lnTo>
                    <a:pt x="70" y="24"/>
                  </a:lnTo>
                  <a:lnTo>
                    <a:pt x="69" y="24"/>
                  </a:lnTo>
                  <a:lnTo>
                    <a:pt x="69" y="25"/>
                  </a:lnTo>
                  <a:close/>
                  <a:moveTo>
                    <a:pt x="26" y="26"/>
                  </a:moveTo>
                  <a:cubicBezTo>
                    <a:pt x="27" y="25"/>
                    <a:pt x="26" y="24"/>
                    <a:pt x="26" y="24"/>
                  </a:cubicBezTo>
                  <a:cubicBezTo>
                    <a:pt x="26" y="25"/>
                    <a:pt x="25" y="25"/>
                    <a:pt x="25" y="26"/>
                  </a:cubicBezTo>
                  <a:lnTo>
                    <a:pt x="26" y="26"/>
                  </a:lnTo>
                  <a:close/>
                  <a:moveTo>
                    <a:pt x="63" y="24"/>
                  </a:moveTo>
                  <a:cubicBezTo>
                    <a:pt x="62" y="24"/>
                    <a:pt x="62" y="24"/>
                    <a:pt x="62" y="24"/>
                  </a:cubicBezTo>
                  <a:cubicBezTo>
                    <a:pt x="62" y="24"/>
                    <a:pt x="63" y="24"/>
                    <a:pt x="63" y="24"/>
                  </a:cubicBezTo>
                  <a:cubicBezTo>
                    <a:pt x="63" y="24"/>
                    <a:pt x="63" y="24"/>
                    <a:pt x="63" y="23"/>
                  </a:cubicBezTo>
                  <a:cubicBezTo>
                    <a:pt x="63" y="23"/>
                    <a:pt x="63" y="23"/>
                    <a:pt x="63" y="24"/>
                  </a:cubicBezTo>
                  <a:close/>
                  <a:moveTo>
                    <a:pt x="60" y="23"/>
                  </a:moveTo>
                  <a:cubicBezTo>
                    <a:pt x="60" y="22"/>
                    <a:pt x="60" y="21"/>
                    <a:pt x="59" y="21"/>
                  </a:cubicBezTo>
                  <a:cubicBezTo>
                    <a:pt x="59" y="22"/>
                    <a:pt x="59" y="22"/>
                    <a:pt x="59" y="23"/>
                  </a:cubicBezTo>
                  <a:lnTo>
                    <a:pt x="60" y="23"/>
                  </a:lnTo>
                  <a:close/>
                  <a:moveTo>
                    <a:pt x="34" y="23"/>
                  </a:moveTo>
                  <a:cubicBezTo>
                    <a:pt x="35" y="23"/>
                    <a:pt x="35" y="23"/>
                    <a:pt x="35" y="23"/>
                  </a:cubicBezTo>
                  <a:cubicBezTo>
                    <a:pt x="35" y="22"/>
                    <a:pt x="36" y="22"/>
                    <a:pt x="36" y="22"/>
                  </a:cubicBezTo>
                  <a:cubicBezTo>
                    <a:pt x="36" y="22"/>
                    <a:pt x="35" y="21"/>
                    <a:pt x="35" y="21"/>
                  </a:cubicBezTo>
                  <a:cubicBezTo>
                    <a:pt x="35" y="21"/>
                    <a:pt x="35" y="21"/>
                    <a:pt x="34" y="21"/>
                  </a:cubicBezTo>
                  <a:lnTo>
                    <a:pt x="34" y="23"/>
                  </a:lnTo>
                  <a:close/>
                  <a:moveTo>
                    <a:pt x="40" y="20"/>
                  </a:moveTo>
                  <a:cubicBezTo>
                    <a:pt x="40" y="20"/>
                    <a:pt x="40" y="20"/>
                    <a:pt x="40" y="20"/>
                  </a:cubicBezTo>
                  <a:cubicBezTo>
                    <a:pt x="39" y="20"/>
                    <a:pt x="39" y="20"/>
                    <a:pt x="40" y="21"/>
                  </a:cubicBezTo>
                  <a:cubicBezTo>
                    <a:pt x="40" y="21"/>
                    <a:pt x="40" y="21"/>
                    <a:pt x="40" y="21"/>
                  </a:cubicBezTo>
                  <a:cubicBezTo>
                    <a:pt x="40" y="20"/>
                    <a:pt x="40" y="20"/>
                    <a:pt x="40" y="20"/>
                  </a:cubicBezTo>
                  <a:close/>
                  <a:moveTo>
                    <a:pt x="46" y="21"/>
                  </a:moveTo>
                  <a:lnTo>
                    <a:pt x="46" y="20"/>
                  </a:lnTo>
                  <a:lnTo>
                    <a:pt x="45" y="20"/>
                  </a:lnTo>
                  <a:cubicBezTo>
                    <a:pt x="45" y="20"/>
                    <a:pt x="45" y="20"/>
                    <a:pt x="44" y="20"/>
                  </a:cubicBezTo>
                  <a:cubicBezTo>
                    <a:pt x="44" y="20"/>
                    <a:pt x="44" y="21"/>
                    <a:pt x="44" y="21"/>
                  </a:cubicBezTo>
                  <a:lnTo>
                    <a:pt x="46" y="21"/>
                  </a:lnTo>
                  <a:close/>
                  <a:moveTo>
                    <a:pt x="41" y="19"/>
                  </a:moveTo>
                  <a:cubicBezTo>
                    <a:pt x="41" y="17"/>
                    <a:pt x="41" y="16"/>
                    <a:pt x="40" y="17"/>
                  </a:cubicBezTo>
                  <a:cubicBezTo>
                    <a:pt x="40" y="17"/>
                    <a:pt x="40" y="18"/>
                    <a:pt x="40" y="18"/>
                  </a:cubicBezTo>
                  <a:cubicBezTo>
                    <a:pt x="40" y="18"/>
                    <a:pt x="41" y="18"/>
                    <a:pt x="41" y="19"/>
                  </a:cubicBezTo>
                  <a:close/>
                  <a:moveTo>
                    <a:pt x="63" y="18"/>
                  </a:moveTo>
                  <a:cubicBezTo>
                    <a:pt x="63" y="17"/>
                    <a:pt x="64" y="17"/>
                    <a:pt x="65" y="17"/>
                  </a:cubicBezTo>
                  <a:cubicBezTo>
                    <a:pt x="65" y="17"/>
                    <a:pt x="66" y="17"/>
                    <a:pt x="66" y="18"/>
                  </a:cubicBezTo>
                  <a:lnTo>
                    <a:pt x="66" y="17"/>
                  </a:lnTo>
                  <a:cubicBezTo>
                    <a:pt x="67" y="17"/>
                    <a:pt x="67" y="16"/>
                    <a:pt x="67" y="16"/>
                  </a:cubicBezTo>
                  <a:cubicBezTo>
                    <a:pt x="66" y="16"/>
                    <a:pt x="66" y="16"/>
                    <a:pt x="66" y="16"/>
                  </a:cubicBezTo>
                  <a:cubicBezTo>
                    <a:pt x="66" y="16"/>
                    <a:pt x="65" y="16"/>
                    <a:pt x="65" y="16"/>
                  </a:cubicBezTo>
                  <a:cubicBezTo>
                    <a:pt x="65" y="15"/>
                    <a:pt x="65" y="15"/>
                    <a:pt x="65" y="15"/>
                  </a:cubicBezTo>
                  <a:cubicBezTo>
                    <a:pt x="65" y="15"/>
                    <a:pt x="65" y="15"/>
                    <a:pt x="64" y="15"/>
                  </a:cubicBezTo>
                  <a:cubicBezTo>
                    <a:pt x="64" y="15"/>
                    <a:pt x="64" y="16"/>
                    <a:pt x="63" y="16"/>
                  </a:cubicBezTo>
                  <a:cubicBezTo>
                    <a:pt x="63" y="17"/>
                    <a:pt x="63" y="17"/>
                    <a:pt x="63" y="18"/>
                  </a:cubicBezTo>
                  <a:close/>
                  <a:moveTo>
                    <a:pt x="35" y="15"/>
                  </a:moveTo>
                  <a:cubicBezTo>
                    <a:pt x="35" y="15"/>
                    <a:pt x="35" y="15"/>
                    <a:pt x="34" y="15"/>
                  </a:cubicBezTo>
                  <a:cubicBezTo>
                    <a:pt x="34" y="15"/>
                    <a:pt x="34" y="15"/>
                    <a:pt x="34" y="16"/>
                  </a:cubicBezTo>
                  <a:cubicBezTo>
                    <a:pt x="34" y="15"/>
                    <a:pt x="34" y="15"/>
                    <a:pt x="35" y="15"/>
                  </a:cubicBezTo>
                  <a:cubicBezTo>
                    <a:pt x="35" y="15"/>
                    <a:pt x="35" y="15"/>
                    <a:pt x="35" y="15"/>
                  </a:cubicBezTo>
                  <a:close/>
                  <a:moveTo>
                    <a:pt x="43" y="17"/>
                  </a:moveTo>
                  <a:cubicBezTo>
                    <a:pt x="43" y="17"/>
                    <a:pt x="44" y="17"/>
                    <a:pt x="44" y="17"/>
                  </a:cubicBezTo>
                  <a:cubicBezTo>
                    <a:pt x="44" y="17"/>
                    <a:pt x="44" y="17"/>
                    <a:pt x="45" y="16"/>
                  </a:cubicBezTo>
                  <a:cubicBezTo>
                    <a:pt x="45" y="16"/>
                    <a:pt x="45" y="16"/>
                    <a:pt x="45" y="15"/>
                  </a:cubicBezTo>
                  <a:cubicBezTo>
                    <a:pt x="45" y="15"/>
                    <a:pt x="45" y="15"/>
                    <a:pt x="45" y="14"/>
                  </a:cubicBezTo>
                  <a:cubicBezTo>
                    <a:pt x="45" y="15"/>
                    <a:pt x="45" y="15"/>
                    <a:pt x="44" y="15"/>
                  </a:cubicBezTo>
                  <a:cubicBezTo>
                    <a:pt x="44" y="15"/>
                    <a:pt x="44" y="16"/>
                    <a:pt x="44" y="16"/>
                  </a:cubicBezTo>
                  <a:cubicBezTo>
                    <a:pt x="44" y="16"/>
                    <a:pt x="43" y="16"/>
                    <a:pt x="43" y="16"/>
                  </a:cubicBezTo>
                  <a:cubicBezTo>
                    <a:pt x="43" y="16"/>
                    <a:pt x="43" y="16"/>
                    <a:pt x="43" y="17"/>
                  </a:cubicBezTo>
                  <a:close/>
                  <a:moveTo>
                    <a:pt x="109" y="14"/>
                  </a:moveTo>
                  <a:cubicBezTo>
                    <a:pt x="108" y="15"/>
                    <a:pt x="108" y="15"/>
                    <a:pt x="108" y="15"/>
                  </a:cubicBezTo>
                  <a:cubicBezTo>
                    <a:pt x="109" y="15"/>
                    <a:pt x="109" y="15"/>
                    <a:pt x="109" y="15"/>
                  </a:cubicBezTo>
                  <a:cubicBezTo>
                    <a:pt x="109" y="15"/>
                    <a:pt x="109" y="14"/>
                    <a:pt x="109" y="14"/>
                  </a:cubicBezTo>
                  <a:cubicBezTo>
                    <a:pt x="109" y="14"/>
                    <a:pt x="109" y="14"/>
                    <a:pt x="109" y="14"/>
                  </a:cubicBezTo>
                  <a:close/>
                  <a:moveTo>
                    <a:pt x="67" y="16"/>
                  </a:moveTo>
                  <a:cubicBezTo>
                    <a:pt x="67" y="16"/>
                    <a:pt x="67" y="16"/>
                    <a:pt x="68" y="16"/>
                  </a:cubicBezTo>
                  <a:cubicBezTo>
                    <a:pt x="68" y="15"/>
                    <a:pt x="68" y="15"/>
                    <a:pt x="68" y="15"/>
                  </a:cubicBezTo>
                  <a:cubicBezTo>
                    <a:pt x="68" y="15"/>
                    <a:pt x="68" y="14"/>
                    <a:pt x="68" y="14"/>
                  </a:cubicBezTo>
                  <a:cubicBezTo>
                    <a:pt x="67" y="14"/>
                    <a:pt x="67" y="14"/>
                    <a:pt x="67" y="14"/>
                  </a:cubicBezTo>
                  <a:lnTo>
                    <a:pt x="67" y="16"/>
                  </a:lnTo>
                  <a:close/>
                  <a:moveTo>
                    <a:pt x="68" y="14"/>
                  </a:moveTo>
                  <a:cubicBezTo>
                    <a:pt x="69" y="14"/>
                    <a:pt x="69" y="14"/>
                    <a:pt x="70" y="14"/>
                  </a:cubicBezTo>
                  <a:cubicBezTo>
                    <a:pt x="70" y="14"/>
                    <a:pt x="70" y="14"/>
                    <a:pt x="70" y="13"/>
                  </a:cubicBezTo>
                  <a:lnTo>
                    <a:pt x="69" y="13"/>
                  </a:lnTo>
                  <a:cubicBezTo>
                    <a:pt x="69" y="13"/>
                    <a:pt x="69" y="13"/>
                    <a:pt x="69" y="14"/>
                  </a:cubicBezTo>
                  <a:cubicBezTo>
                    <a:pt x="68" y="14"/>
                    <a:pt x="68" y="14"/>
                    <a:pt x="68" y="14"/>
                  </a:cubicBezTo>
                  <a:close/>
                  <a:moveTo>
                    <a:pt x="66" y="13"/>
                  </a:moveTo>
                  <a:cubicBezTo>
                    <a:pt x="66" y="13"/>
                    <a:pt x="66" y="13"/>
                    <a:pt x="66" y="13"/>
                  </a:cubicBezTo>
                  <a:cubicBezTo>
                    <a:pt x="66" y="13"/>
                    <a:pt x="66" y="13"/>
                    <a:pt x="66" y="14"/>
                  </a:cubicBezTo>
                  <a:cubicBezTo>
                    <a:pt x="66" y="14"/>
                    <a:pt x="66" y="14"/>
                    <a:pt x="66" y="13"/>
                  </a:cubicBezTo>
                  <a:cubicBezTo>
                    <a:pt x="66" y="13"/>
                    <a:pt x="66" y="13"/>
                    <a:pt x="66" y="13"/>
                  </a:cubicBezTo>
                  <a:close/>
                  <a:moveTo>
                    <a:pt x="57" y="13"/>
                  </a:moveTo>
                  <a:lnTo>
                    <a:pt x="58" y="13"/>
                  </a:lnTo>
                  <a:lnTo>
                    <a:pt x="58" y="12"/>
                  </a:lnTo>
                  <a:lnTo>
                    <a:pt x="57" y="12"/>
                  </a:lnTo>
                  <a:lnTo>
                    <a:pt x="57" y="13"/>
                  </a:lnTo>
                  <a:close/>
                  <a:moveTo>
                    <a:pt x="97" y="11"/>
                  </a:moveTo>
                  <a:cubicBezTo>
                    <a:pt x="97" y="12"/>
                    <a:pt x="97" y="12"/>
                    <a:pt x="97" y="12"/>
                  </a:cubicBezTo>
                  <a:cubicBezTo>
                    <a:pt x="97" y="12"/>
                    <a:pt x="98" y="12"/>
                    <a:pt x="98" y="12"/>
                  </a:cubicBezTo>
                  <a:cubicBezTo>
                    <a:pt x="98" y="12"/>
                    <a:pt x="98" y="11"/>
                    <a:pt x="98" y="11"/>
                  </a:cubicBezTo>
                  <a:cubicBezTo>
                    <a:pt x="98" y="11"/>
                    <a:pt x="98" y="11"/>
                    <a:pt x="97" y="11"/>
                  </a:cubicBezTo>
                  <a:close/>
                  <a:moveTo>
                    <a:pt x="62" y="14"/>
                  </a:moveTo>
                  <a:cubicBezTo>
                    <a:pt x="62" y="14"/>
                    <a:pt x="62" y="13"/>
                    <a:pt x="63" y="13"/>
                  </a:cubicBezTo>
                  <a:cubicBezTo>
                    <a:pt x="63" y="13"/>
                    <a:pt x="63" y="13"/>
                    <a:pt x="63" y="13"/>
                  </a:cubicBezTo>
                  <a:cubicBezTo>
                    <a:pt x="64" y="13"/>
                    <a:pt x="64" y="13"/>
                    <a:pt x="64" y="13"/>
                  </a:cubicBezTo>
                  <a:cubicBezTo>
                    <a:pt x="64" y="13"/>
                    <a:pt x="64" y="12"/>
                    <a:pt x="64" y="12"/>
                  </a:cubicBezTo>
                  <a:cubicBezTo>
                    <a:pt x="63" y="12"/>
                    <a:pt x="63" y="12"/>
                    <a:pt x="62" y="12"/>
                  </a:cubicBezTo>
                  <a:cubicBezTo>
                    <a:pt x="62" y="11"/>
                    <a:pt x="61" y="12"/>
                    <a:pt x="61" y="12"/>
                  </a:cubicBezTo>
                  <a:cubicBezTo>
                    <a:pt x="61" y="11"/>
                    <a:pt x="60" y="11"/>
                    <a:pt x="59" y="11"/>
                  </a:cubicBezTo>
                  <a:cubicBezTo>
                    <a:pt x="60" y="11"/>
                    <a:pt x="60" y="12"/>
                    <a:pt x="60" y="13"/>
                  </a:cubicBezTo>
                  <a:cubicBezTo>
                    <a:pt x="61" y="14"/>
                    <a:pt x="61" y="14"/>
                    <a:pt x="62" y="14"/>
                  </a:cubicBezTo>
                  <a:close/>
                  <a:moveTo>
                    <a:pt x="67" y="10"/>
                  </a:moveTo>
                  <a:cubicBezTo>
                    <a:pt x="66" y="10"/>
                    <a:pt x="66" y="11"/>
                    <a:pt x="66" y="11"/>
                  </a:cubicBezTo>
                  <a:cubicBezTo>
                    <a:pt x="66" y="11"/>
                    <a:pt x="66" y="11"/>
                    <a:pt x="66" y="11"/>
                  </a:cubicBezTo>
                  <a:cubicBezTo>
                    <a:pt x="66" y="11"/>
                    <a:pt x="66" y="11"/>
                    <a:pt x="66" y="11"/>
                  </a:cubicBezTo>
                  <a:cubicBezTo>
                    <a:pt x="67" y="11"/>
                    <a:pt x="67" y="11"/>
                    <a:pt x="67" y="10"/>
                  </a:cubicBezTo>
                  <a:close/>
                  <a:moveTo>
                    <a:pt x="96" y="11"/>
                  </a:moveTo>
                  <a:cubicBezTo>
                    <a:pt x="96" y="11"/>
                    <a:pt x="96" y="10"/>
                    <a:pt x="96" y="10"/>
                  </a:cubicBezTo>
                  <a:cubicBezTo>
                    <a:pt x="96" y="9"/>
                    <a:pt x="96" y="9"/>
                    <a:pt x="95" y="9"/>
                  </a:cubicBezTo>
                  <a:cubicBezTo>
                    <a:pt x="95" y="9"/>
                    <a:pt x="95" y="10"/>
                    <a:pt x="96" y="11"/>
                  </a:cubicBezTo>
                  <a:close/>
                  <a:moveTo>
                    <a:pt x="76" y="7"/>
                  </a:moveTo>
                  <a:cubicBezTo>
                    <a:pt x="76" y="7"/>
                    <a:pt x="76" y="7"/>
                    <a:pt x="76" y="7"/>
                  </a:cubicBezTo>
                  <a:cubicBezTo>
                    <a:pt x="76" y="8"/>
                    <a:pt x="76" y="8"/>
                    <a:pt x="76" y="8"/>
                  </a:cubicBezTo>
                  <a:cubicBezTo>
                    <a:pt x="76" y="8"/>
                    <a:pt x="76" y="8"/>
                    <a:pt x="76" y="8"/>
                  </a:cubicBezTo>
                  <a:cubicBezTo>
                    <a:pt x="77" y="8"/>
                    <a:pt x="77" y="8"/>
                    <a:pt x="76" y="7"/>
                  </a:cubicBezTo>
                  <a:close/>
                  <a:moveTo>
                    <a:pt x="62" y="6"/>
                  </a:moveTo>
                  <a:cubicBezTo>
                    <a:pt x="62" y="6"/>
                    <a:pt x="62" y="6"/>
                    <a:pt x="62" y="6"/>
                  </a:cubicBezTo>
                  <a:cubicBezTo>
                    <a:pt x="61" y="6"/>
                    <a:pt x="61" y="6"/>
                    <a:pt x="62" y="6"/>
                  </a:cubicBezTo>
                  <a:cubicBezTo>
                    <a:pt x="62" y="6"/>
                    <a:pt x="62" y="6"/>
                    <a:pt x="62" y="6"/>
                  </a:cubicBezTo>
                  <a:cubicBezTo>
                    <a:pt x="62" y="6"/>
                    <a:pt x="62" y="6"/>
                    <a:pt x="62" y="6"/>
                  </a:cubicBezTo>
                  <a:close/>
                  <a:moveTo>
                    <a:pt x="59" y="5"/>
                  </a:moveTo>
                  <a:cubicBezTo>
                    <a:pt x="58" y="5"/>
                    <a:pt x="58" y="5"/>
                    <a:pt x="58" y="5"/>
                  </a:cubicBezTo>
                  <a:cubicBezTo>
                    <a:pt x="58" y="5"/>
                    <a:pt x="58" y="5"/>
                    <a:pt x="58" y="5"/>
                  </a:cubicBezTo>
                  <a:cubicBezTo>
                    <a:pt x="58" y="5"/>
                    <a:pt x="58" y="5"/>
                    <a:pt x="58" y="5"/>
                  </a:cubicBezTo>
                  <a:cubicBezTo>
                    <a:pt x="59" y="5"/>
                    <a:pt x="59" y="5"/>
                    <a:pt x="59" y="5"/>
                  </a:cubicBezTo>
                  <a:close/>
                  <a:moveTo>
                    <a:pt x="40" y="6"/>
                  </a:moveTo>
                  <a:lnTo>
                    <a:pt x="41" y="6"/>
                  </a:lnTo>
                  <a:cubicBezTo>
                    <a:pt x="41" y="6"/>
                    <a:pt x="41" y="6"/>
                    <a:pt x="41" y="6"/>
                  </a:cubicBezTo>
                  <a:cubicBezTo>
                    <a:pt x="42" y="6"/>
                    <a:pt x="42" y="5"/>
                    <a:pt x="42" y="5"/>
                  </a:cubicBezTo>
                  <a:cubicBezTo>
                    <a:pt x="41" y="5"/>
                    <a:pt x="41" y="5"/>
                    <a:pt x="41" y="5"/>
                  </a:cubicBezTo>
                  <a:cubicBezTo>
                    <a:pt x="41" y="5"/>
                    <a:pt x="41" y="5"/>
                    <a:pt x="40" y="5"/>
                  </a:cubicBezTo>
                  <a:lnTo>
                    <a:pt x="40" y="6"/>
                  </a:lnTo>
                  <a:close/>
                  <a:moveTo>
                    <a:pt x="64" y="6"/>
                  </a:moveTo>
                  <a:cubicBezTo>
                    <a:pt x="65" y="6"/>
                    <a:pt x="65" y="6"/>
                    <a:pt x="65" y="5"/>
                  </a:cubicBezTo>
                  <a:cubicBezTo>
                    <a:pt x="65" y="5"/>
                    <a:pt x="65" y="4"/>
                    <a:pt x="65" y="4"/>
                  </a:cubicBezTo>
                  <a:cubicBezTo>
                    <a:pt x="64" y="4"/>
                    <a:pt x="63" y="4"/>
                    <a:pt x="64" y="6"/>
                  </a:cubicBezTo>
                  <a:close/>
                  <a:moveTo>
                    <a:pt x="79" y="3"/>
                  </a:moveTo>
                  <a:cubicBezTo>
                    <a:pt x="79" y="3"/>
                    <a:pt x="79" y="3"/>
                    <a:pt x="78" y="3"/>
                  </a:cubicBezTo>
                  <a:cubicBezTo>
                    <a:pt x="78" y="3"/>
                    <a:pt x="78" y="3"/>
                    <a:pt x="78" y="4"/>
                  </a:cubicBezTo>
                  <a:cubicBezTo>
                    <a:pt x="78" y="4"/>
                    <a:pt x="78" y="4"/>
                    <a:pt x="79" y="4"/>
                  </a:cubicBezTo>
                  <a:cubicBezTo>
                    <a:pt x="79" y="4"/>
                    <a:pt x="79" y="4"/>
                    <a:pt x="79" y="3"/>
                  </a:cubicBezTo>
                  <a:close/>
                  <a:moveTo>
                    <a:pt x="107" y="12"/>
                  </a:moveTo>
                  <a:cubicBezTo>
                    <a:pt x="106" y="12"/>
                    <a:pt x="106" y="13"/>
                    <a:pt x="106" y="13"/>
                  </a:cubicBezTo>
                  <a:cubicBezTo>
                    <a:pt x="106" y="14"/>
                    <a:pt x="107" y="14"/>
                    <a:pt x="107" y="14"/>
                  </a:cubicBezTo>
                  <a:cubicBezTo>
                    <a:pt x="107"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0" y="96"/>
                    <a:pt x="110" y="96"/>
                  </a:cubicBezTo>
                  <a:cubicBezTo>
                    <a:pt x="110" y="96"/>
                    <a:pt x="110" y="97"/>
                    <a:pt x="110" y="97"/>
                  </a:cubicBezTo>
                  <a:cubicBezTo>
                    <a:pt x="110" y="97"/>
                    <a:pt x="110" y="97"/>
                    <a:pt x="110" y="98"/>
                  </a:cubicBezTo>
                  <a:cubicBezTo>
                    <a:pt x="110" y="98"/>
                    <a:pt x="110" y="98"/>
                    <a:pt x="109" y="98"/>
                  </a:cubicBezTo>
                  <a:lnTo>
                    <a:pt x="75" y="98"/>
                  </a:lnTo>
                  <a:cubicBezTo>
                    <a:pt x="75" y="95"/>
                    <a:pt x="75" y="91"/>
                    <a:pt x="75" y="87"/>
                  </a:cubicBezTo>
                  <a:cubicBezTo>
                    <a:pt x="75" y="83"/>
                    <a:pt x="75" y="79"/>
                    <a:pt x="75" y="75"/>
                  </a:cubicBezTo>
                  <a:cubicBezTo>
                    <a:pt x="75" y="71"/>
                    <a:pt x="76" y="67"/>
                    <a:pt x="76" y="62"/>
                  </a:cubicBezTo>
                  <a:cubicBezTo>
                    <a:pt x="76" y="58"/>
                    <a:pt x="76" y="54"/>
                    <a:pt x="75" y="51"/>
                  </a:cubicBezTo>
                  <a:cubicBezTo>
                    <a:pt x="75" y="49"/>
                    <a:pt x="75" y="47"/>
                    <a:pt x="75" y="45"/>
                  </a:cubicBezTo>
                  <a:cubicBezTo>
                    <a:pt x="75" y="44"/>
                    <a:pt x="74" y="42"/>
                    <a:pt x="73" y="41"/>
                  </a:cubicBezTo>
                  <a:cubicBezTo>
                    <a:pt x="73" y="39"/>
                    <a:pt x="72" y="38"/>
                    <a:pt x="70" y="37"/>
                  </a:cubicBezTo>
                  <a:cubicBezTo>
                    <a:pt x="69" y="37"/>
                    <a:pt x="67" y="36"/>
                    <a:pt x="65" y="36"/>
                  </a:cubicBezTo>
                  <a:cubicBezTo>
                    <a:pt x="63" y="37"/>
                    <a:pt x="61" y="37"/>
                    <a:pt x="60" y="38"/>
                  </a:cubicBezTo>
                  <a:cubicBezTo>
                    <a:pt x="59" y="39"/>
                    <a:pt x="58" y="40"/>
                    <a:pt x="57" y="42"/>
                  </a:cubicBezTo>
                  <a:cubicBezTo>
                    <a:pt x="57" y="43"/>
                    <a:pt x="56" y="45"/>
                    <a:pt x="56" y="47"/>
                  </a:cubicBezTo>
                  <a:cubicBezTo>
                    <a:pt x="56" y="49"/>
                    <a:pt x="56" y="51"/>
                    <a:pt x="55" y="53"/>
                  </a:cubicBezTo>
                  <a:cubicBezTo>
                    <a:pt x="55" y="61"/>
                    <a:pt x="55" y="70"/>
                    <a:pt x="55" y="80"/>
                  </a:cubicBezTo>
                  <a:cubicBezTo>
                    <a:pt x="55" y="91"/>
                    <a:pt x="55" y="101"/>
                    <a:pt x="55" y="112"/>
                  </a:cubicBezTo>
                  <a:cubicBezTo>
                    <a:pt x="55" y="123"/>
                    <a:pt x="55" y="133"/>
                    <a:pt x="55" y="143"/>
                  </a:cubicBezTo>
                  <a:cubicBezTo>
                    <a:pt x="55" y="153"/>
                    <a:pt x="55" y="162"/>
                    <a:pt x="55" y="170"/>
                  </a:cubicBezTo>
                  <a:cubicBezTo>
                    <a:pt x="56" y="171"/>
                    <a:pt x="56" y="172"/>
                    <a:pt x="56" y="173"/>
                  </a:cubicBezTo>
                  <a:cubicBezTo>
                    <a:pt x="56" y="174"/>
                    <a:pt x="56" y="175"/>
                    <a:pt x="56" y="177"/>
                  </a:cubicBezTo>
                  <a:cubicBezTo>
                    <a:pt x="56" y="178"/>
                    <a:pt x="57" y="179"/>
                    <a:pt x="57" y="180"/>
                  </a:cubicBezTo>
                  <a:cubicBezTo>
                    <a:pt x="57" y="181"/>
                    <a:pt x="57" y="182"/>
                    <a:pt x="58" y="182"/>
                  </a:cubicBezTo>
                  <a:cubicBezTo>
                    <a:pt x="58" y="184"/>
                    <a:pt x="60" y="185"/>
                    <a:pt x="61" y="185"/>
                  </a:cubicBezTo>
                  <a:cubicBezTo>
                    <a:pt x="63" y="186"/>
                    <a:pt x="65" y="186"/>
                    <a:pt x="66" y="186"/>
                  </a:cubicBezTo>
                  <a:cubicBezTo>
                    <a:pt x="68" y="186"/>
                    <a:pt x="70" y="185"/>
                    <a:pt x="71" y="184"/>
                  </a:cubicBezTo>
                  <a:cubicBezTo>
                    <a:pt x="73" y="183"/>
                    <a:pt x="73" y="182"/>
                    <a:pt x="74" y="181"/>
                  </a:cubicBezTo>
                  <a:cubicBezTo>
                    <a:pt x="74" y="180"/>
                    <a:pt x="75" y="178"/>
                    <a:pt x="75" y="176"/>
                  </a:cubicBezTo>
                  <a:cubicBezTo>
                    <a:pt x="75" y="174"/>
                    <a:pt x="75" y="172"/>
                    <a:pt x="75" y="170"/>
                  </a:cubicBezTo>
                  <a:cubicBezTo>
                    <a:pt x="76" y="167"/>
                    <a:pt x="76" y="164"/>
                    <a:pt x="76" y="161"/>
                  </a:cubicBezTo>
                  <a:cubicBezTo>
                    <a:pt x="76" y="158"/>
                    <a:pt x="75" y="155"/>
                    <a:pt x="75" y="151"/>
                  </a:cubicBezTo>
                  <a:cubicBezTo>
                    <a:pt x="75" y="148"/>
                    <a:pt x="75" y="145"/>
                    <a:pt x="75" y="142"/>
                  </a:cubicBezTo>
                  <a:cubicBezTo>
                    <a:pt x="75" y="139"/>
                    <a:pt x="75" y="136"/>
                    <a:pt x="75" y="133"/>
                  </a:cubicBezTo>
                  <a:lnTo>
                    <a:pt x="131" y="133"/>
                  </a:lnTo>
                  <a:lnTo>
                    <a:pt x="131" y="145"/>
                  </a:lnTo>
                  <a:cubicBezTo>
                    <a:pt x="131" y="149"/>
                    <a:pt x="131" y="153"/>
                    <a:pt x="130" y="157"/>
                  </a:cubicBezTo>
                  <a:cubicBezTo>
                    <a:pt x="130" y="161"/>
                    <a:pt x="130" y="165"/>
                    <a:pt x="130" y="169"/>
                  </a:cubicBezTo>
                  <a:cubicBezTo>
                    <a:pt x="129" y="173"/>
                    <a:pt x="129" y="177"/>
                    <a:pt x="128" y="180"/>
                  </a:cubicBezTo>
                  <a:cubicBezTo>
                    <a:pt x="128" y="183"/>
                    <a:pt x="127" y="185"/>
                    <a:pt x="126" y="187"/>
                  </a:cubicBezTo>
                  <a:cubicBezTo>
                    <a:pt x="126" y="190"/>
                    <a:pt x="125" y="192"/>
                    <a:pt x="124" y="194"/>
                  </a:cubicBezTo>
                  <a:cubicBezTo>
                    <a:pt x="123" y="194"/>
                    <a:pt x="123" y="194"/>
                    <a:pt x="123" y="195"/>
                  </a:cubicBezTo>
                  <a:cubicBezTo>
                    <a:pt x="123" y="195"/>
                    <a:pt x="123" y="196"/>
                    <a:pt x="122" y="196"/>
                  </a:cubicBezTo>
                  <a:cubicBezTo>
                    <a:pt x="122" y="196"/>
                    <a:pt x="122" y="196"/>
                    <a:pt x="122" y="196"/>
                  </a:cubicBezTo>
                  <a:cubicBezTo>
                    <a:pt x="122" y="196"/>
                    <a:pt x="121" y="196"/>
                    <a:pt x="121" y="196"/>
                  </a:cubicBezTo>
                  <a:cubicBezTo>
                    <a:pt x="121" y="197"/>
                    <a:pt x="120" y="198"/>
                    <a:pt x="120" y="199"/>
                  </a:cubicBezTo>
                  <a:cubicBezTo>
                    <a:pt x="119" y="200"/>
                    <a:pt x="118" y="201"/>
                    <a:pt x="117" y="202"/>
                  </a:cubicBezTo>
                  <a:cubicBezTo>
                    <a:pt x="117" y="203"/>
                    <a:pt x="116" y="203"/>
                    <a:pt x="115" y="204"/>
                  </a:cubicBezTo>
                  <a:cubicBezTo>
                    <a:pt x="114" y="205"/>
                    <a:pt x="113" y="206"/>
                    <a:pt x="112" y="207"/>
                  </a:cubicBezTo>
                  <a:cubicBezTo>
                    <a:pt x="112" y="207"/>
                    <a:pt x="111" y="207"/>
                    <a:pt x="111" y="207"/>
                  </a:cubicBezTo>
                  <a:cubicBezTo>
                    <a:pt x="111" y="207"/>
                    <a:pt x="110" y="206"/>
                    <a:pt x="110" y="207"/>
                  </a:cubicBezTo>
                  <a:cubicBezTo>
                    <a:pt x="110" y="207"/>
                    <a:pt x="109" y="208"/>
                    <a:pt x="109" y="209"/>
                  </a:cubicBezTo>
                  <a:cubicBezTo>
                    <a:pt x="109" y="209"/>
                    <a:pt x="108" y="210"/>
                    <a:pt x="107" y="211"/>
                  </a:cubicBezTo>
                  <a:cubicBezTo>
                    <a:pt x="107" y="211"/>
                    <a:pt x="107" y="211"/>
                    <a:pt x="106" y="211"/>
                  </a:cubicBezTo>
                  <a:cubicBezTo>
                    <a:pt x="106" y="211"/>
                    <a:pt x="106" y="211"/>
                    <a:pt x="105" y="211"/>
                  </a:cubicBezTo>
                  <a:cubicBezTo>
                    <a:pt x="105" y="210"/>
                    <a:pt x="105" y="210"/>
                    <a:pt x="105" y="210"/>
                  </a:cubicBezTo>
                  <a:cubicBezTo>
                    <a:pt x="104" y="210"/>
                    <a:pt x="104" y="210"/>
                    <a:pt x="104" y="210"/>
                  </a:cubicBezTo>
                  <a:cubicBezTo>
                    <a:pt x="103" y="210"/>
                    <a:pt x="103" y="210"/>
                    <a:pt x="103" y="211"/>
                  </a:cubicBezTo>
                  <a:cubicBezTo>
                    <a:pt x="103" y="212"/>
                    <a:pt x="103" y="212"/>
                    <a:pt x="104" y="212"/>
                  </a:cubicBezTo>
                  <a:cubicBezTo>
                    <a:pt x="103" y="212"/>
                    <a:pt x="103" y="213"/>
                    <a:pt x="102" y="213"/>
                  </a:cubicBezTo>
                  <a:cubicBezTo>
                    <a:pt x="102" y="214"/>
                    <a:pt x="101" y="214"/>
                    <a:pt x="100" y="215"/>
                  </a:cubicBezTo>
                  <a:cubicBezTo>
                    <a:pt x="100" y="214"/>
                    <a:pt x="99"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4" y="217"/>
                    <a:pt x="93" y="218"/>
                    <a:pt x="92" y="218"/>
                  </a:cubicBezTo>
                  <a:cubicBezTo>
                    <a:pt x="92" y="218"/>
                    <a:pt x="92" y="217"/>
                    <a:pt x="92" y="217"/>
                  </a:cubicBezTo>
                  <a:cubicBezTo>
                    <a:pt x="93" y="217"/>
                    <a:pt x="93" y="217"/>
                    <a:pt x="93" y="217"/>
                  </a:cubicBezTo>
                  <a:cubicBezTo>
                    <a:pt x="94" y="217"/>
                    <a:pt x="94" y="217"/>
                    <a:pt x="94" y="217"/>
                  </a:cubicBezTo>
                  <a:cubicBezTo>
                    <a:pt x="95" y="217"/>
                    <a:pt x="95" y="217"/>
                    <a:pt x="95" y="216"/>
                  </a:cubicBezTo>
                  <a:cubicBezTo>
                    <a:pt x="95" y="215"/>
                    <a:pt x="94" y="214"/>
                    <a:pt x="93" y="214"/>
                  </a:cubicBezTo>
                  <a:cubicBezTo>
                    <a:pt x="94" y="213"/>
                    <a:pt x="94" y="213"/>
                    <a:pt x="94" y="213"/>
                  </a:cubicBezTo>
                  <a:cubicBezTo>
                    <a:pt x="94" y="213"/>
                    <a:pt x="93" y="212"/>
                    <a:pt x="93" y="211"/>
                  </a:cubicBezTo>
                  <a:cubicBezTo>
                    <a:pt x="93" y="212"/>
                    <a:pt x="92" y="212"/>
                    <a:pt x="91" y="212"/>
                  </a:cubicBezTo>
                  <a:cubicBezTo>
                    <a:pt x="90" y="212"/>
                    <a:pt x="89" y="212"/>
                    <a:pt x="88" y="212"/>
                  </a:cubicBezTo>
                  <a:cubicBezTo>
                    <a:pt x="88" y="212"/>
                    <a:pt x="87" y="212"/>
                    <a:pt x="86" y="212"/>
                  </a:cubicBezTo>
                  <a:cubicBezTo>
                    <a:pt x="85" y="213"/>
                    <a:pt x="84" y="213"/>
                    <a:pt x="84" y="214"/>
                  </a:cubicBezTo>
                  <a:cubicBezTo>
                    <a:pt x="84" y="214"/>
                    <a:pt x="85" y="215"/>
                    <a:pt x="86" y="215"/>
                  </a:cubicBezTo>
                  <a:cubicBezTo>
                    <a:pt x="87" y="214"/>
                    <a:pt x="88" y="214"/>
                    <a:pt x="89" y="214"/>
                  </a:cubicBezTo>
                  <a:cubicBezTo>
                    <a:pt x="90" y="214"/>
                    <a:pt x="91" y="214"/>
                    <a:pt x="92" y="214"/>
                  </a:cubicBezTo>
                  <a:cubicBezTo>
                    <a:pt x="92" y="214"/>
                    <a:pt x="93" y="214"/>
                    <a:pt x="93" y="215"/>
                  </a:cubicBezTo>
                  <a:lnTo>
                    <a:pt x="89" y="216"/>
                  </a:lnTo>
                  <a:cubicBezTo>
                    <a:pt x="89" y="216"/>
                    <a:pt x="89" y="216"/>
                    <a:pt x="88" y="217"/>
                  </a:cubicBezTo>
                  <a:cubicBezTo>
                    <a:pt x="88" y="218"/>
                    <a:pt x="87" y="218"/>
                    <a:pt x="87" y="218"/>
                  </a:cubicBezTo>
                  <a:lnTo>
                    <a:pt x="87" y="216"/>
                  </a:lnTo>
                  <a:cubicBezTo>
                    <a:pt x="86" y="217"/>
                    <a:pt x="86" y="217"/>
                    <a:pt x="85" y="217"/>
                  </a:cubicBezTo>
                  <a:cubicBezTo>
                    <a:pt x="84" y="218"/>
                    <a:pt x="83" y="218"/>
                    <a:pt x="83" y="219"/>
                  </a:cubicBezTo>
                  <a:cubicBezTo>
                    <a:pt x="83" y="219"/>
                    <a:pt x="82" y="219"/>
                    <a:pt x="81" y="219"/>
                  </a:cubicBezTo>
                  <a:cubicBezTo>
                    <a:pt x="81" y="219"/>
                    <a:pt x="80" y="219"/>
                    <a:pt x="79" y="219"/>
                  </a:cubicBezTo>
                  <a:cubicBezTo>
                    <a:pt x="79" y="219"/>
                    <a:pt x="78" y="220"/>
                    <a:pt x="78" y="220"/>
                  </a:cubicBezTo>
                  <a:cubicBezTo>
                    <a:pt x="77" y="221"/>
                    <a:pt x="76" y="221"/>
                    <a:pt x="76" y="222"/>
                  </a:cubicBezTo>
                  <a:lnTo>
                    <a:pt x="60" y="222"/>
                  </a:lnTo>
                  <a:cubicBezTo>
                    <a:pt x="59" y="221"/>
                    <a:pt x="59" y="221"/>
                    <a:pt x="58" y="221"/>
                  </a:cubicBezTo>
                  <a:cubicBezTo>
                    <a:pt x="58" y="221"/>
                    <a:pt x="57" y="220"/>
                    <a:pt x="57" y="219"/>
                  </a:cubicBezTo>
                  <a:cubicBezTo>
                    <a:pt x="57" y="219"/>
                    <a:pt x="56" y="219"/>
                    <a:pt x="56" y="220"/>
                  </a:cubicBezTo>
                  <a:cubicBezTo>
                    <a:pt x="56" y="220"/>
                    <a:pt x="56" y="220"/>
                    <a:pt x="56" y="220"/>
                  </a:cubicBezTo>
                  <a:cubicBezTo>
                    <a:pt x="56" y="220"/>
                    <a:pt x="56" y="221"/>
                    <a:pt x="56" y="221"/>
                  </a:cubicBezTo>
                  <a:cubicBezTo>
                    <a:pt x="56" y="221"/>
                    <a:pt x="56" y="221"/>
                    <a:pt x="56" y="221"/>
                  </a:cubicBezTo>
                  <a:cubicBezTo>
                    <a:pt x="55" y="221"/>
                    <a:pt x="55" y="221"/>
                    <a:pt x="55" y="221"/>
                  </a:cubicBezTo>
                  <a:cubicBezTo>
                    <a:pt x="55" y="221"/>
                    <a:pt x="55" y="221"/>
                    <a:pt x="55" y="220"/>
                  </a:cubicBezTo>
                  <a:cubicBezTo>
                    <a:pt x="55" y="220"/>
                    <a:pt x="55" y="220"/>
                    <a:pt x="55" y="220"/>
                  </a:cubicBezTo>
                  <a:cubicBezTo>
                    <a:pt x="55" y="219"/>
                    <a:pt x="56" y="219"/>
                    <a:pt x="56" y="219"/>
                  </a:cubicBezTo>
                  <a:cubicBezTo>
                    <a:pt x="56" y="219"/>
                    <a:pt x="57" y="218"/>
                    <a:pt x="57" y="218"/>
                  </a:cubicBezTo>
                  <a:cubicBezTo>
                    <a:pt x="58" y="218"/>
                    <a:pt x="58" y="217"/>
                    <a:pt x="58" y="217"/>
                  </a:cubicBezTo>
                  <a:cubicBezTo>
                    <a:pt x="59" y="217"/>
                    <a:pt x="60" y="218"/>
                    <a:pt x="60" y="218"/>
                  </a:cubicBezTo>
                  <a:cubicBezTo>
                    <a:pt x="60" y="217"/>
                    <a:pt x="61" y="217"/>
                    <a:pt x="61" y="217"/>
                  </a:cubicBezTo>
                  <a:cubicBezTo>
                    <a:pt x="62" y="217"/>
                    <a:pt x="63" y="217"/>
                    <a:pt x="64" y="217"/>
                  </a:cubicBezTo>
                  <a:cubicBezTo>
                    <a:pt x="65" y="217"/>
                    <a:pt x="66" y="217"/>
                    <a:pt x="67" y="217"/>
                  </a:cubicBezTo>
                  <a:cubicBezTo>
                    <a:pt x="68" y="217"/>
                    <a:pt x="69" y="217"/>
                    <a:pt x="69" y="216"/>
                  </a:cubicBezTo>
                  <a:cubicBezTo>
                    <a:pt x="70" y="216"/>
                    <a:pt x="70" y="216"/>
                    <a:pt x="71" y="216"/>
                  </a:cubicBezTo>
                  <a:cubicBezTo>
                    <a:pt x="72" y="217"/>
                    <a:pt x="72" y="217"/>
                    <a:pt x="73" y="217"/>
                  </a:cubicBezTo>
                  <a:cubicBezTo>
                    <a:pt x="73" y="217"/>
                    <a:pt x="74" y="216"/>
                    <a:pt x="74" y="216"/>
                  </a:cubicBezTo>
                  <a:cubicBezTo>
                    <a:pt x="74" y="216"/>
                    <a:pt x="75" y="216"/>
                    <a:pt x="75" y="216"/>
                  </a:cubicBezTo>
                  <a:cubicBezTo>
                    <a:pt x="76" y="216"/>
                    <a:pt x="76" y="216"/>
                    <a:pt x="77" y="216"/>
                  </a:cubicBezTo>
                  <a:cubicBezTo>
                    <a:pt x="77" y="216"/>
                    <a:pt x="78" y="216"/>
                    <a:pt x="78" y="215"/>
                  </a:cubicBezTo>
                  <a:cubicBezTo>
                    <a:pt x="78" y="215"/>
                    <a:pt x="77" y="214"/>
                    <a:pt x="77" y="214"/>
                  </a:cubicBezTo>
                  <a:cubicBezTo>
                    <a:pt x="77" y="214"/>
                    <a:pt x="76" y="214"/>
                    <a:pt x="76" y="214"/>
                  </a:cubicBezTo>
                  <a:cubicBezTo>
                    <a:pt x="75" y="214"/>
                    <a:pt x="75" y="214"/>
                    <a:pt x="74" y="214"/>
                  </a:cubicBezTo>
                  <a:cubicBezTo>
                    <a:pt x="74" y="214"/>
                    <a:pt x="74" y="214"/>
                    <a:pt x="73" y="214"/>
                  </a:cubicBezTo>
                  <a:cubicBezTo>
                    <a:pt x="73" y="214"/>
                    <a:pt x="73" y="213"/>
                    <a:pt x="73" y="213"/>
                  </a:cubicBezTo>
                  <a:cubicBezTo>
                    <a:pt x="72" y="212"/>
                    <a:pt x="72" y="211"/>
                    <a:pt x="71" y="211"/>
                  </a:cubicBezTo>
                  <a:cubicBezTo>
                    <a:pt x="71" y="211"/>
                    <a:pt x="71" y="211"/>
                    <a:pt x="71" y="212"/>
                  </a:cubicBezTo>
                  <a:cubicBezTo>
                    <a:pt x="71" y="212"/>
                    <a:pt x="71" y="213"/>
                    <a:pt x="71" y="213"/>
                  </a:cubicBezTo>
                  <a:cubicBezTo>
                    <a:pt x="71" y="213"/>
                    <a:pt x="71" y="214"/>
                    <a:pt x="71" y="214"/>
                  </a:cubicBezTo>
                  <a:cubicBezTo>
                    <a:pt x="71" y="214"/>
                    <a:pt x="71" y="214"/>
                    <a:pt x="71" y="214"/>
                  </a:cubicBezTo>
                  <a:cubicBezTo>
                    <a:pt x="70" y="214"/>
                    <a:pt x="69" y="213"/>
                    <a:pt x="69" y="212"/>
                  </a:cubicBezTo>
                  <a:cubicBezTo>
                    <a:pt x="69" y="212"/>
                    <a:pt x="68" y="211"/>
                    <a:pt x="67" y="211"/>
                  </a:cubicBezTo>
                  <a:cubicBezTo>
                    <a:pt x="66" y="211"/>
                    <a:pt x="66" y="211"/>
                    <a:pt x="66" y="212"/>
                  </a:cubicBezTo>
                  <a:cubicBezTo>
                    <a:pt x="66" y="212"/>
                    <a:pt x="66" y="212"/>
                    <a:pt x="67" y="213"/>
                  </a:cubicBezTo>
                  <a:cubicBezTo>
                    <a:pt x="67" y="213"/>
                    <a:pt x="67" y="213"/>
                    <a:pt x="66" y="213"/>
                  </a:cubicBezTo>
                  <a:cubicBezTo>
                    <a:pt x="66" y="213"/>
                    <a:pt x="66" y="213"/>
                    <a:pt x="65" y="213"/>
                  </a:cubicBezTo>
                  <a:cubicBezTo>
                    <a:pt x="65" y="213"/>
                    <a:pt x="65" y="212"/>
                    <a:pt x="65" y="212"/>
                  </a:cubicBezTo>
                  <a:cubicBezTo>
                    <a:pt x="64" y="212"/>
                    <a:pt x="64" y="212"/>
                    <a:pt x="64" y="212"/>
                  </a:cubicBezTo>
                  <a:cubicBezTo>
                    <a:pt x="64" y="213"/>
                    <a:pt x="63" y="213"/>
                    <a:pt x="62" y="213"/>
                  </a:cubicBezTo>
                  <a:cubicBezTo>
                    <a:pt x="62" y="213"/>
                    <a:pt x="61" y="213"/>
                    <a:pt x="60" y="213"/>
                  </a:cubicBezTo>
                  <a:cubicBezTo>
                    <a:pt x="60" y="213"/>
                    <a:pt x="59" y="212"/>
                    <a:pt x="59" y="212"/>
                  </a:cubicBezTo>
                  <a:cubicBezTo>
                    <a:pt x="58" y="212"/>
                    <a:pt x="58" y="212"/>
                    <a:pt x="58" y="211"/>
                  </a:cubicBezTo>
                  <a:cubicBezTo>
                    <a:pt x="58" y="211"/>
                    <a:pt x="58" y="211"/>
                    <a:pt x="58" y="212"/>
                  </a:cubicBezTo>
                  <a:cubicBezTo>
                    <a:pt x="58" y="212"/>
                    <a:pt x="58" y="213"/>
                    <a:pt x="58" y="213"/>
                  </a:cubicBezTo>
                  <a:cubicBezTo>
                    <a:pt x="57" y="213"/>
                    <a:pt x="57" y="214"/>
                    <a:pt x="57" y="213"/>
                  </a:cubicBezTo>
                  <a:cubicBezTo>
                    <a:pt x="57" y="213"/>
                    <a:pt x="57" y="213"/>
                    <a:pt x="56" y="213"/>
                  </a:cubicBezTo>
                  <a:cubicBezTo>
                    <a:pt x="56" y="213"/>
                    <a:pt x="56" y="213"/>
                    <a:pt x="56" y="213"/>
                  </a:cubicBezTo>
                  <a:cubicBezTo>
                    <a:pt x="56" y="212"/>
                    <a:pt x="55" y="212"/>
                    <a:pt x="55" y="213"/>
                  </a:cubicBezTo>
                  <a:cubicBezTo>
                    <a:pt x="55" y="213"/>
                    <a:pt x="54" y="213"/>
                    <a:pt x="54" y="213"/>
                  </a:cubicBezTo>
                  <a:cubicBezTo>
                    <a:pt x="54" y="213"/>
                    <a:pt x="54" y="213"/>
                    <a:pt x="54" y="214"/>
                  </a:cubicBezTo>
                  <a:cubicBezTo>
                    <a:pt x="55" y="214"/>
                    <a:pt x="55" y="214"/>
                    <a:pt x="55" y="215"/>
                  </a:cubicBezTo>
                  <a:cubicBezTo>
                    <a:pt x="54" y="215"/>
                    <a:pt x="54" y="215"/>
                    <a:pt x="54" y="215"/>
                  </a:cubicBezTo>
                  <a:cubicBezTo>
                    <a:pt x="54" y="215"/>
                    <a:pt x="53" y="215"/>
                    <a:pt x="53" y="215"/>
                  </a:cubicBezTo>
                  <a:cubicBezTo>
                    <a:pt x="53" y="214"/>
                    <a:pt x="53" y="214"/>
                    <a:pt x="53" y="214"/>
                  </a:cubicBezTo>
                  <a:cubicBezTo>
                    <a:pt x="53" y="214"/>
                    <a:pt x="52" y="213"/>
                    <a:pt x="52" y="213"/>
                  </a:cubicBezTo>
                  <a:cubicBezTo>
                    <a:pt x="52" y="213"/>
                    <a:pt x="52" y="213"/>
                    <a:pt x="51" y="214"/>
                  </a:cubicBezTo>
                  <a:cubicBezTo>
                    <a:pt x="51" y="214"/>
                    <a:pt x="51" y="214"/>
                    <a:pt x="51" y="213"/>
                  </a:cubicBezTo>
                  <a:cubicBezTo>
                    <a:pt x="51" y="213"/>
                    <a:pt x="51" y="213"/>
                    <a:pt x="52" y="213"/>
                  </a:cubicBezTo>
                  <a:cubicBezTo>
                    <a:pt x="52" y="212"/>
                    <a:pt x="52" y="212"/>
                    <a:pt x="52" y="212"/>
                  </a:cubicBezTo>
                  <a:cubicBezTo>
                    <a:pt x="53" y="212"/>
                    <a:pt x="53" y="211"/>
                    <a:pt x="53" y="211"/>
                  </a:cubicBezTo>
                  <a:cubicBezTo>
                    <a:pt x="52" y="212"/>
                    <a:pt x="52" y="212"/>
                    <a:pt x="51" y="212"/>
                  </a:cubicBezTo>
                  <a:cubicBezTo>
                    <a:pt x="50" y="212"/>
                    <a:pt x="50" y="213"/>
                    <a:pt x="49" y="213"/>
                  </a:cubicBezTo>
                  <a:cubicBezTo>
                    <a:pt x="48" y="213"/>
                    <a:pt x="47" y="213"/>
                    <a:pt x="47" y="213"/>
                  </a:cubicBezTo>
                  <a:cubicBezTo>
                    <a:pt x="46" y="214"/>
                    <a:pt x="46" y="214"/>
                    <a:pt x="46" y="215"/>
                  </a:cubicBezTo>
                  <a:cubicBezTo>
                    <a:pt x="46" y="215"/>
                    <a:pt x="45" y="215"/>
                    <a:pt x="45" y="215"/>
                  </a:cubicBezTo>
                  <a:cubicBezTo>
                    <a:pt x="45" y="214"/>
                    <a:pt x="45" y="214"/>
                    <a:pt x="46" y="214"/>
                  </a:cubicBezTo>
                  <a:cubicBezTo>
                    <a:pt x="46" y="214"/>
                    <a:pt x="46" y="213"/>
                    <a:pt x="46" y="213"/>
                  </a:cubicBezTo>
                  <a:cubicBezTo>
                    <a:pt x="46" y="213"/>
                    <a:pt x="46" y="212"/>
                    <a:pt x="46" y="212"/>
                  </a:cubicBezTo>
                  <a:cubicBezTo>
                    <a:pt x="46" y="212"/>
                    <a:pt x="45" y="212"/>
                    <a:pt x="44" y="211"/>
                  </a:cubicBezTo>
                  <a:cubicBezTo>
                    <a:pt x="44" y="211"/>
                    <a:pt x="43" y="211"/>
                    <a:pt x="42" y="211"/>
                  </a:cubicBezTo>
                  <a:cubicBezTo>
                    <a:pt x="42" y="211"/>
                    <a:pt x="42" y="211"/>
                    <a:pt x="42" y="210"/>
                  </a:cubicBezTo>
                  <a:cubicBezTo>
                    <a:pt x="42" y="210"/>
                    <a:pt x="41" y="210"/>
                    <a:pt x="41" y="210"/>
                  </a:cubicBezTo>
                  <a:cubicBezTo>
                    <a:pt x="41" y="210"/>
                    <a:pt x="40" y="210"/>
                    <a:pt x="40" y="210"/>
                  </a:cubicBezTo>
                  <a:cubicBezTo>
                    <a:pt x="40" y="210"/>
                    <a:pt x="39" y="210"/>
                    <a:pt x="39" y="209"/>
                  </a:cubicBezTo>
                  <a:cubicBezTo>
                    <a:pt x="39" y="210"/>
                    <a:pt x="38" y="210"/>
                    <a:pt x="38" y="210"/>
                  </a:cubicBezTo>
                  <a:cubicBezTo>
                    <a:pt x="38" y="210"/>
                    <a:pt x="38" y="211"/>
                    <a:pt x="38" y="211"/>
                  </a:cubicBezTo>
                  <a:cubicBezTo>
                    <a:pt x="38" y="211"/>
                    <a:pt x="38" y="212"/>
                    <a:pt x="38" y="212"/>
                  </a:cubicBezTo>
                  <a:cubicBezTo>
                    <a:pt x="38" y="212"/>
                    <a:pt x="38" y="213"/>
                    <a:pt x="38" y="213"/>
                  </a:cubicBezTo>
                  <a:cubicBezTo>
                    <a:pt x="37" y="213"/>
                    <a:pt x="36" y="212"/>
                    <a:pt x="36" y="211"/>
                  </a:cubicBezTo>
                  <a:cubicBezTo>
                    <a:pt x="36" y="211"/>
                    <a:pt x="35" y="210"/>
                    <a:pt x="34" y="210"/>
                  </a:cubicBezTo>
                  <a:cubicBezTo>
                    <a:pt x="34" y="211"/>
                    <a:pt x="35" y="211"/>
                    <a:pt x="35" y="212"/>
                  </a:cubicBezTo>
                  <a:cubicBezTo>
                    <a:pt x="36" y="212"/>
                    <a:pt x="36" y="213"/>
                    <a:pt x="36" y="214"/>
                  </a:cubicBezTo>
                  <a:cubicBezTo>
                    <a:pt x="35" y="213"/>
                    <a:pt x="34" y="213"/>
                    <a:pt x="34" y="213"/>
                  </a:cubicBezTo>
                  <a:cubicBezTo>
                    <a:pt x="34" y="212"/>
                    <a:pt x="33" y="211"/>
                    <a:pt x="33" y="211"/>
                  </a:cubicBezTo>
                  <a:cubicBezTo>
                    <a:pt x="32" y="211"/>
                    <a:pt x="32" y="211"/>
                    <a:pt x="32" y="211"/>
                  </a:cubicBezTo>
                  <a:cubicBezTo>
                    <a:pt x="31" y="211"/>
                    <a:pt x="31" y="212"/>
                    <a:pt x="31" y="213"/>
                  </a:cubicBezTo>
                  <a:cubicBezTo>
                    <a:pt x="31" y="212"/>
                    <a:pt x="30" y="212"/>
                    <a:pt x="30" y="211"/>
                  </a:cubicBezTo>
                  <a:cubicBezTo>
                    <a:pt x="30" y="211"/>
                    <a:pt x="30" y="210"/>
                    <a:pt x="30" y="210"/>
                  </a:cubicBezTo>
                  <a:cubicBezTo>
                    <a:pt x="29" y="210"/>
                    <a:pt x="29" y="210"/>
                    <a:pt x="28" y="210"/>
                  </a:cubicBezTo>
                  <a:cubicBezTo>
                    <a:pt x="28" y="210"/>
                    <a:pt x="27" y="211"/>
                    <a:pt x="27" y="211"/>
                  </a:cubicBezTo>
                  <a:cubicBezTo>
                    <a:pt x="27" y="211"/>
                    <a:pt x="27" y="211"/>
                    <a:pt x="27" y="212"/>
                  </a:cubicBezTo>
                  <a:cubicBezTo>
                    <a:pt x="27" y="212"/>
                    <a:pt x="28" y="212"/>
                    <a:pt x="28" y="212"/>
                  </a:cubicBezTo>
                  <a:cubicBezTo>
                    <a:pt x="28" y="212"/>
                    <a:pt x="28" y="212"/>
                    <a:pt x="28" y="213"/>
                  </a:cubicBezTo>
                  <a:cubicBezTo>
                    <a:pt x="28" y="213"/>
                    <a:pt x="28" y="213"/>
                    <a:pt x="27" y="213"/>
                  </a:cubicBezTo>
                  <a:cubicBezTo>
                    <a:pt x="26" y="213"/>
                    <a:pt x="26" y="213"/>
                    <a:pt x="25" y="213"/>
                  </a:cubicBezTo>
                  <a:cubicBezTo>
                    <a:pt x="25" y="212"/>
                    <a:pt x="25" y="212"/>
                    <a:pt x="24" y="212"/>
                  </a:cubicBezTo>
                  <a:cubicBezTo>
                    <a:pt x="23" y="211"/>
                    <a:pt x="23" y="211"/>
                    <a:pt x="22" y="211"/>
                  </a:cubicBezTo>
                  <a:cubicBezTo>
                    <a:pt x="22" y="211"/>
                    <a:pt x="21" y="211"/>
                    <a:pt x="21" y="211"/>
                  </a:cubicBezTo>
                  <a:cubicBezTo>
                    <a:pt x="21" y="210"/>
                    <a:pt x="20" y="210"/>
                    <a:pt x="20" y="209"/>
                  </a:cubicBezTo>
                  <a:cubicBezTo>
                    <a:pt x="19" y="209"/>
                    <a:pt x="19" y="208"/>
                    <a:pt x="18" y="208"/>
                  </a:cubicBezTo>
                  <a:cubicBezTo>
                    <a:pt x="17" y="207"/>
                    <a:pt x="16" y="206"/>
                    <a:pt x="15" y="205"/>
                  </a:cubicBezTo>
                  <a:cubicBezTo>
                    <a:pt x="13" y="204"/>
                    <a:pt x="12" y="203"/>
                    <a:pt x="11" y="201"/>
                  </a:cubicBezTo>
                  <a:cubicBezTo>
                    <a:pt x="11" y="201"/>
                    <a:pt x="11" y="201"/>
                    <a:pt x="11" y="200"/>
                  </a:cubicBezTo>
                  <a:cubicBezTo>
                    <a:pt x="11" y="200"/>
                    <a:pt x="10" y="200"/>
                    <a:pt x="10" y="199"/>
                  </a:cubicBezTo>
                  <a:cubicBezTo>
                    <a:pt x="8" y="196"/>
                    <a:pt x="6" y="191"/>
                    <a:pt x="4" y="186"/>
                  </a:cubicBezTo>
                  <a:cubicBezTo>
                    <a:pt x="3" y="180"/>
                    <a:pt x="2" y="175"/>
                    <a:pt x="1" y="169"/>
                  </a:cubicBezTo>
                  <a:cubicBezTo>
                    <a:pt x="0" y="160"/>
                    <a:pt x="0" y="151"/>
                    <a:pt x="0" y="140"/>
                  </a:cubicBezTo>
                  <a:cubicBezTo>
                    <a:pt x="0" y="130"/>
                    <a:pt x="0" y="120"/>
                    <a:pt x="0" y="109"/>
                  </a:cubicBezTo>
                  <a:cubicBezTo>
                    <a:pt x="0" y="98"/>
                    <a:pt x="0" y="88"/>
                    <a:pt x="0" y="78"/>
                  </a:cubicBezTo>
                  <a:cubicBezTo>
                    <a:pt x="0" y="68"/>
                    <a:pt x="0" y="58"/>
                    <a:pt x="1" y="49"/>
                  </a:cubicBezTo>
                  <a:cubicBezTo>
                    <a:pt x="2" y="42"/>
                    <a:pt x="4" y="36"/>
                    <a:pt x="7" y="30"/>
                  </a:cubicBezTo>
                  <a:cubicBezTo>
                    <a:pt x="10" y="24"/>
                    <a:pt x="13" y="20"/>
                    <a:pt x="18" y="16"/>
                  </a:cubicBezTo>
                  <a:cubicBezTo>
                    <a:pt x="18" y="15"/>
                    <a:pt x="19" y="15"/>
                    <a:pt x="20" y="14"/>
                  </a:cubicBezTo>
                  <a:cubicBezTo>
                    <a:pt x="21" y="13"/>
                    <a:pt x="22" y="13"/>
                    <a:pt x="23" y="12"/>
                  </a:cubicBezTo>
                  <a:cubicBezTo>
                    <a:pt x="28" y="9"/>
                    <a:pt x="34" y="6"/>
                    <a:pt x="41" y="4"/>
                  </a:cubicBezTo>
                  <a:cubicBezTo>
                    <a:pt x="45" y="3"/>
                    <a:pt x="50" y="2"/>
                    <a:pt x="55" y="1"/>
                  </a:cubicBezTo>
                  <a:cubicBezTo>
                    <a:pt x="61" y="0"/>
                    <a:pt x="66" y="0"/>
                    <a:pt x="72" y="1"/>
                  </a:cubicBezTo>
                  <a:cubicBezTo>
                    <a:pt x="79" y="1"/>
                    <a:pt x="85" y="2"/>
                    <a:pt x="91" y="4"/>
                  </a:cubicBezTo>
                  <a:cubicBezTo>
                    <a:pt x="97" y="6"/>
                    <a:pt x="102" y="8"/>
                    <a:pt x="107" y="11"/>
                  </a:cubicBezTo>
                  <a:cubicBezTo>
                    <a:pt x="107" y="11"/>
                    <a:pt x="107" y="11"/>
                    <a:pt x="107" y="11"/>
                  </a:cubicBezTo>
                  <a:cubicBezTo>
                    <a:pt x="107" y="12"/>
                    <a:pt x="107" y="12"/>
                    <a:pt x="107" y="12"/>
                  </a:cubicBezTo>
                  <a:cubicBezTo>
                    <a:pt x="108" y="12"/>
                    <a:pt x="109" y="13"/>
                    <a:pt x="111" y="14"/>
                  </a:cubicBezTo>
                  <a:cubicBezTo>
                    <a:pt x="111" y="14"/>
                    <a:pt x="111" y="14"/>
                    <a:pt x="111" y="14"/>
                  </a:cubicBezTo>
                  <a:cubicBezTo>
                    <a:pt x="111" y="15"/>
                    <a:pt x="112" y="15"/>
                    <a:pt x="112" y="15"/>
                  </a:cubicBezTo>
                  <a:cubicBezTo>
                    <a:pt x="112" y="16"/>
                    <a:pt x="113" y="16"/>
                    <a:pt x="115" y="17"/>
                  </a:cubicBezTo>
                  <a:cubicBezTo>
                    <a:pt x="116" y="18"/>
                    <a:pt x="117" y="19"/>
                    <a:pt x="117" y="20"/>
                  </a:cubicBezTo>
                  <a:cubicBezTo>
                    <a:pt x="121" y="24"/>
                    <a:pt x="124" y="29"/>
                    <a:pt x="126" y="35"/>
                  </a:cubicBezTo>
                  <a:cubicBezTo>
                    <a:pt x="128" y="41"/>
                    <a:pt x="130" y="49"/>
                    <a:pt x="130" y="57"/>
                  </a:cubicBezTo>
                  <a:cubicBezTo>
                    <a:pt x="131" y="63"/>
                    <a:pt x="131" y="70"/>
                    <a:pt x="131" y="76"/>
                  </a:cubicBezTo>
                  <a:cubicBezTo>
                    <a:pt x="131" y="83"/>
                    <a:pt x="131" y="90"/>
                    <a:pt x="131" y="98"/>
                  </a:cubicBezTo>
                  <a:close/>
                  <a:moveTo>
                    <a:pt x="64" y="214"/>
                  </a:moveTo>
                  <a:cubicBezTo>
                    <a:pt x="65" y="214"/>
                    <a:pt x="65" y="214"/>
                    <a:pt x="65" y="214"/>
                  </a:cubicBezTo>
                  <a:cubicBezTo>
                    <a:pt x="65" y="215"/>
                    <a:pt x="66" y="215"/>
                    <a:pt x="65" y="215"/>
                  </a:cubicBezTo>
                  <a:cubicBezTo>
                    <a:pt x="65" y="215"/>
                    <a:pt x="65" y="215"/>
                    <a:pt x="65" y="215"/>
                  </a:cubicBezTo>
                  <a:cubicBezTo>
                    <a:pt x="65" y="215"/>
                    <a:pt x="64" y="214"/>
                    <a:pt x="64" y="214"/>
                  </a:cubicBezTo>
                  <a:close/>
                  <a:moveTo>
                    <a:pt x="85" y="219"/>
                  </a:moveTo>
                  <a:cubicBezTo>
                    <a:pt x="85" y="219"/>
                    <a:pt x="84" y="220"/>
                    <a:pt x="84" y="220"/>
                  </a:cubicBezTo>
                  <a:cubicBezTo>
                    <a:pt x="83" y="220"/>
                    <a:pt x="83" y="220"/>
                    <a:pt x="84" y="220"/>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7" name="Freeform 91">
              <a:extLst>
                <a:ext uri="{FF2B5EF4-FFF2-40B4-BE49-F238E27FC236}">
                  <a16:creationId xmlns:a16="http://schemas.microsoft.com/office/drawing/2014/main" id="{A485E3AC-7FCF-4B84-B020-EE6348382002}"/>
                </a:ext>
              </a:extLst>
            </p:cNvPr>
            <p:cNvSpPr>
              <a:spLocks noEditPoints="1"/>
            </p:cNvSpPr>
            <p:nvPr/>
          </p:nvSpPr>
          <p:spPr bwMode="auto">
            <a:xfrm>
              <a:off x="6435093" y="1613769"/>
              <a:ext cx="105815" cy="177767"/>
            </a:xfrm>
            <a:custGeom>
              <a:avLst/>
              <a:gdLst>
                <a:gd name="T0" fmla="*/ 1 w 127"/>
                <a:gd name="T1" fmla="*/ 5 h 213"/>
                <a:gd name="T2" fmla="*/ 55 w 127"/>
                <a:gd name="T3" fmla="*/ 200 h 213"/>
                <a:gd name="T4" fmla="*/ 73 w 127"/>
                <a:gd name="T5" fmla="*/ 206 h 213"/>
                <a:gd name="T6" fmla="*/ 89 w 127"/>
                <a:gd name="T7" fmla="*/ 208 h 213"/>
                <a:gd name="T8" fmla="*/ 77 w 127"/>
                <a:gd name="T9" fmla="*/ 210 h 213"/>
                <a:gd name="T10" fmla="*/ 34 w 127"/>
                <a:gd name="T11" fmla="*/ 210 h 213"/>
                <a:gd name="T12" fmla="*/ 108 w 127"/>
                <a:gd name="T13" fmla="*/ 211 h 213"/>
                <a:gd name="T14" fmla="*/ 73 w 127"/>
                <a:gd name="T15" fmla="*/ 212 h 213"/>
                <a:gd name="T16" fmla="*/ 29 w 127"/>
                <a:gd name="T17" fmla="*/ 5 h 213"/>
                <a:gd name="T18" fmla="*/ 32 w 127"/>
                <a:gd name="T19" fmla="*/ 1 h 213"/>
                <a:gd name="T20" fmla="*/ 52 w 127"/>
                <a:gd name="T21" fmla="*/ 0 h 213"/>
                <a:gd name="T22" fmla="*/ 74 w 127"/>
                <a:gd name="T23" fmla="*/ 3 h 213"/>
                <a:gd name="T24" fmla="*/ 97 w 127"/>
                <a:gd name="T25" fmla="*/ 2 h 213"/>
                <a:gd name="T26" fmla="*/ 125 w 127"/>
                <a:gd name="T27" fmla="*/ 196 h 213"/>
                <a:gd name="T28" fmla="*/ 116 w 127"/>
                <a:gd name="T29" fmla="*/ 204 h 213"/>
                <a:gd name="T30" fmla="*/ 107 w 127"/>
                <a:gd name="T31" fmla="*/ 208 h 213"/>
                <a:gd name="T32" fmla="*/ 98 w 127"/>
                <a:gd name="T33" fmla="*/ 203 h 213"/>
                <a:gd name="T34" fmla="*/ 92 w 127"/>
                <a:gd name="T35" fmla="*/ 202 h 213"/>
                <a:gd name="T36" fmla="*/ 83 w 127"/>
                <a:gd name="T37" fmla="*/ 207 h 213"/>
                <a:gd name="T38" fmla="*/ 71 w 127"/>
                <a:gd name="T39" fmla="*/ 156 h 213"/>
                <a:gd name="T40" fmla="*/ 53 w 127"/>
                <a:gd name="T41" fmla="*/ 194 h 213"/>
                <a:gd name="T42" fmla="*/ 45 w 127"/>
                <a:gd name="T43" fmla="*/ 198 h 213"/>
                <a:gd name="T44" fmla="*/ 33 w 127"/>
                <a:gd name="T45" fmla="*/ 205 h 213"/>
                <a:gd name="T46" fmla="*/ 27 w 127"/>
                <a:gd name="T47" fmla="*/ 210 h 213"/>
                <a:gd name="T48" fmla="*/ 18 w 127"/>
                <a:gd name="T49" fmla="*/ 209 h 213"/>
                <a:gd name="T50" fmla="*/ 3 w 127"/>
                <a:gd name="T51" fmla="*/ 212 h 213"/>
                <a:gd name="T52" fmla="*/ 3 w 127"/>
                <a:gd name="T53" fmla="*/ 205 h 213"/>
                <a:gd name="T54" fmla="*/ 3 w 127"/>
                <a:gd name="T55" fmla="*/ 4 h 213"/>
                <a:gd name="T56" fmla="*/ 9 w 127"/>
                <a:gd name="T57" fmla="*/ 8 h 213"/>
                <a:gd name="T58" fmla="*/ 10 w 127"/>
                <a:gd name="T59" fmla="*/ 16 h 213"/>
                <a:gd name="T60" fmla="*/ 19 w 127"/>
                <a:gd name="T61" fmla="*/ 6 h 213"/>
                <a:gd name="T62" fmla="*/ 18 w 127"/>
                <a:gd name="T63" fmla="*/ 208 h 213"/>
                <a:gd name="T64" fmla="*/ 95 w 127"/>
                <a:gd name="T65" fmla="*/ 2 h 213"/>
                <a:gd name="T66" fmla="*/ 102 w 127"/>
                <a:gd name="T67" fmla="*/ 6 h 213"/>
                <a:gd name="T68" fmla="*/ 28 w 127"/>
                <a:gd name="T69" fmla="*/ 7 h 213"/>
                <a:gd name="T70" fmla="*/ 87 w 127"/>
                <a:gd name="T71" fmla="*/ 19 h 213"/>
                <a:gd name="T72" fmla="*/ 11 w 127"/>
                <a:gd name="T73" fmla="*/ 20 h 213"/>
                <a:gd name="T74" fmla="*/ 12 w 127"/>
                <a:gd name="T75" fmla="*/ 24 h 213"/>
                <a:gd name="T76" fmla="*/ 75 w 127"/>
                <a:gd name="T77" fmla="*/ 29 h 213"/>
                <a:gd name="T78" fmla="*/ 32 w 127"/>
                <a:gd name="T79" fmla="*/ 36 h 213"/>
                <a:gd name="T80" fmla="*/ 120 w 127"/>
                <a:gd name="T81" fmla="*/ 39 h 213"/>
                <a:gd name="T82" fmla="*/ 118 w 127"/>
                <a:gd name="T83" fmla="*/ 43 h 213"/>
                <a:gd name="T84" fmla="*/ 84 w 127"/>
                <a:gd name="T85" fmla="*/ 50 h 213"/>
                <a:gd name="T86" fmla="*/ 86 w 127"/>
                <a:gd name="T87" fmla="*/ 55 h 213"/>
                <a:gd name="T88" fmla="*/ 96 w 127"/>
                <a:gd name="T89" fmla="*/ 88 h 213"/>
                <a:gd name="T90" fmla="*/ 36 w 127"/>
                <a:gd name="T91" fmla="*/ 157 h 213"/>
                <a:gd name="T92" fmla="*/ 105 w 127"/>
                <a:gd name="T93" fmla="*/ 182 h 213"/>
                <a:gd name="T94" fmla="*/ 75 w 127"/>
                <a:gd name="T95" fmla="*/ 186 h 213"/>
                <a:gd name="T96" fmla="*/ 97 w 127"/>
                <a:gd name="T97" fmla="*/ 188 h 213"/>
                <a:gd name="T98" fmla="*/ 79 w 127"/>
                <a:gd name="T99" fmla="*/ 190 h 213"/>
                <a:gd name="T100" fmla="*/ 13 w 127"/>
                <a:gd name="T101" fmla="*/ 191 h 213"/>
                <a:gd name="T102" fmla="*/ 115 w 127"/>
                <a:gd name="T103" fmla="*/ 192 h 213"/>
                <a:gd name="T104" fmla="*/ 94 w 127"/>
                <a:gd name="T105" fmla="*/ 194 h 213"/>
                <a:gd name="T106" fmla="*/ 83 w 127"/>
                <a:gd name="T107" fmla="*/ 196 h 213"/>
                <a:gd name="T108" fmla="*/ 120 w 127"/>
                <a:gd name="T109" fmla="*/ 196 h 213"/>
                <a:gd name="T110" fmla="*/ 125 w 127"/>
                <a:gd name="T111" fmla="*/ 198 h 213"/>
                <a:gd name="T112" fmla="*/ 120 w 127"/>
                <a:gd name="T113" fmla="*/ 198 h 213"/>
                <a:gd name="T114" fmla="*/ 95 w 127"/>
                <a:gd name="T115" fmla="*/ 200 h 213"/>
                <a:gd name="T116" fmla="*/ 39 w 127"/>
                <a:gd name="T117" fmla="*/ 201 h 213"/>
                <a:gd name="T118" fmla="*/ 74 w 127"/>
                <a:gd name="T119" fmla="*/ 202 h 213"/>
                <a:gd name="T120" fmla="*/ 8 w 127"/>
                <a:gd name="T121" fmla="*/ 205 h 213"/>
                <a:gd name="T122" fmla="*/ 12 w 127"/>
                <a:gd name="T123" fmla="*/ 212 h 213"/>
                <a:gd name="T124" fmla="*/ 31 w 127"/>
                <a:gd name="T12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213">
                  <a:moveTo>
                    <a:pt x="72" y="5"/>
                  </a:moveTo>
                  <a:cubicBezTo>
                    <a:pt x="72" y="4"/>
                    <a:pt x="73" y="3"/>
                    <a:pt x="73" y="3"/>
                  </a:cubicBezTo>
                  <a:cubicBezTo>
                    <a:pt x="73" y="2"/>
                    <a:pt x="74" y="1"/>
                    <a:pt x="73" y="0"/>
                  </a:cubicBezTo>
                  <a:cubicBezTo>
                    <a:pt x="72" y="0"/>
                    <a:pt x="71" y="1"/>
                    <a:pt x="71" y="2"/>
                  </a:cubicBezTo>
                  <a:cubicBezTo>
                    <a:pt x="71" y="3"/>
                    <a:pt x="71" y="4"/>
                    <a:pt x="72" y="5"/>
                  </a:cubicBezTo>
                  <a:close/>
                  <a:moveTo>
                    <a:pt x="20" y="6"/>
                  </a:moveTo>
                  <a:cubicBezTo>
                    <a:pt x="20" y="5"/>
                    <a:pt x="20" y="5"/>
                    <a:pt x="21" y="5"/>
                  </a:cubicBezTo>
                  <a:cubicBezTo>
                    <a:pt x="22" y="5"/>
                    <a:pt x="22" y="4"/>
                    <a:pt x="22" y="4"/>
                  </a:cubicBezTo>
                  <a:cubicBezTo>
                    <a:pt x="22" y="4"/>
                    <a:pt x="22" y="4"/>
                    <a:pt x="22" y="4"/>
                  </a:cubicBezTo>
                  <a:cubicBezTo>
                    <a:pt x="22" y="5"/>
                    <a:pt x="22" y="5"/>
                    <a:pt x="22" y="5"/>
                  </a:cubicBezTo>
                  <a:cubicBezTo>
                    <a:pt x="22" y="6"/>
                    <a:pt x="22" y="6"/>
                    <a:pt x="22" y="6"/>
                  </a:cubicBezTo>
                  <a:cubicBezTo>
                    <a:pt x="21" y="6"/>
                    <a:pt x="21" y="6"/>
                    <a:pt x="20" y="6"/>
                  </a:cubicBezTo>
                  <a:close/>
                  <a:moveTo>
                    <a:pt x="24" y="4"/>
                  </a:moveTo>
                  <a:cubicBezTo>
                    <a:pt x="24" y="5"/>
                    <a:pt x="24" y="5"/>
                    <a:pt x="24" y="5"/>
                  </a:cubicBezTo>
                  <a:cubicBezTo>
                    <a:pt x="24" y="4"/>
                    <a:pt x="24" y="4"/>
                    <a:pt x="23" y="4"/>
                  </a:cubicBezTo>
                  <a:cubicBezTo>
                    <a:pt x="23" y="4"/>
                    <a:pt x="24" y="4"/>
                    <a:pt x="24" y="4"/>
                  </a:cubicBezTo>
                  <a:cubicBezTo>
                    <a:pt x="24" y="4"/>
                    <a:pt x="24" y="4"/>
                    <a:pt x="24" y="4"/>
                  </a:cubicBezTo>
                  <a:close/>
                  <a:moveTo>
                    <a:pt x="1" y="4"/>
                  </a:moveTo>
                  <a:cubicBezTo>
                    <a:pt x="2" y="4"/>
                    <a:pt x="2" y="5"/>
                    <a:pt x="1" y="5"/>
                  </a:cubicBezTo>
                  <a:cubicBezTo>
                    <a:pt x="1" y="5"/>
                    <a:pt x="1" y="5"/>
                    <a:pt x="1" y="5"/>
                  </a:cubicBezTo>
                  <a:cubicBezTo>
                    <a:pt x="1" y="5"/>
                    <a:pt x="1" y="4"/>
                    <a:pt x="1" y="4"/>
                  </a:cubicBezTo>
                  <a:cubicBezTo>
                    <a:pt x="1" y="4"/>
                    <a:pt x="1" y="4"/>
                    <a:pt x="1" y="4"/>
                  </a:cubicBezTo>
                  <a:close/>
                  <a:moveTo>
                    <a:pt x="14" y="9"/>
                  </a:moveTo>
                  <a:cubicBezTo>
                    <a:pt x="14" y="10"/>
                    <a:pt x="14" y="10"/>
                    <a:pt x="13" y="10"/>
                  </a:cubicBezTo>
                  <a:cubicBezTo>
                    <a:pt x="13" y="10"/>
                    <a:pt x="13" y="10"/>
                    <a:pt x="12" y="10"/>
                  </a:cubicBezTo>
                  <a:cubicBezTo>
                    <a:pt x="12" y="10"/>
                    <a:pt x="11" y="10"/>
                    <a:pt x="11" y="10"/>
                  </a:cubicBezTo>
                  <a:cubicBezTo>
                    <a:pt x="11" y="9"/>
                    <a:pt x="11" y="9"/>
                    <a:pt x="11" y="8"/>
                  </a:cubicBezTo>
                  <a:cubicBezTo>
                    <a:pt x="11" y="9"/>
                    <a:pt x="12" y="9"/>
                    <a:pt x="12" y="9"/>
                  </a:cubicBezTo>
                  <a:lnTo>
                    <a:pt x="14" y="9"/>
                  </a:lnTo>
                  <a:close/>
                  <a:moveTo>
                    <a:pt x="49" y="201"/>
                  </a:moveTo>
                  <a:cubicBezTo>
                    <a:pt x="49" y="200"/>
                    <a:pt x="49" y="200"/>
                    <a:pt x="49" y="200"/>
                  </a:cubicBezTo>
                  <a:cubicBezTo>
                    <a:pt x="50" y="200"/>
                    <a:pt x="50" y="200"/>
                    <a:pt x="51" y="200"/>
                  </a:cubicBezTo>
                  <a:cubicBezTo>
                    <a:pt x="51" y="200"/>
                    <a:pt x="51" y="200"/>
                    <a:pt x="52" y="200"/>
                  </a:cubicBezTo>
                  <a:cubicBezTo>
                    <a:pt x="52" y="201"/>
                    <a:pt x="52" y="201"/>
                    <a:pt x="52" y="201"/>
                  </a:cubicBezTo>
                  <a:cubicBezTo>
                    <a:pt x="52" y="201"/>
                    <a:pt x="51" y="201"/>
                    <a:pt x="51" y="201"/>
                  </a:cubicBezTo>
                  <a:cubicBezTo>
                    <a:pt x="50" y="201"/>
                    <a:pt x="50" y="201"/>
                    <a:pt x="49" y="201"/>
                  </a:cubicBezTo>
                  <a:close/>
                  <a:moveTo>
                    <a:pt x="53" y="201"/>
                  </a:moveTo>
                  <a:cubicBezTo>
                    <a:pt x="53" y="200"/>
                    <a:pt x="54" y="200"/>
                    <a:pt x="55" y="200"/>
                  </a:cubicBezTo>
                  <a:lnTo>
                    <a:pt x="55" y="202"/>
                  </a:lnTo>
                  <a:cubicBezTo>
                    <a:pt x="54" y="203"/>
                    <a:pt x="54" y="202"/>
                    <a:pt x="54" y="202"/>
                  </a:cubicBezTo>
                  <a:cubicBezTo>
                    <a:pt x="54" y="201"/>
                    <a:pt x="53" y="201"/>
                    <a:pt x="53" y="201"/>
                  </a:cubicBezTo>
                  <a:close/>
                  <a:moveTo>
                    <a:pt x="41" y="206"/>
                  </a:moveTo>
                  <a:cubicBezTo>
                    <a:pt x="40" y="206"/>
                    <a:pt x="40" y="206"/>
                    <a:pt x="40" y="205"/>
                  </a:cubicBezTo>
                  <a:cubicBezTo>
                    <a:pt x="40" y="205"/>
                    <a:pt x="40" y="205"/>
                    <a:pt x="40" y="205"/>
                  </a:cubicBezTo>
                  <a:cubicBezTo>
                    <a:pt x="41" y="205"/>
                    <a:pt x="41" y="204"/>
                    <a:pt x="41" y="204"/>
                  </a:cubicBezTo>
                  <a:cubicBezTo>
                    <a:pt x="41" y="204"/>
                    <a:pt x="41" y="203"/>
                    <a:pt x="41" y="203"/>
                  </a:cubicBezTo>
                  <a:lnTo>
                    <a:pt x="42" y="203"/>
                  </a:lnTo>
                  <a:cubicBezTo>
                    <a:pt x="42" y="204"/>
                    <a:pt x="42" y="205"/>
                    <a:pt x="42" y="205"/>
                  </a:cubicBezTo>
                  <a:cubicBezTo>
                    <a:pt x="41" y="205"/>
                    <a:pt x="41" y="205"/>
                    <a:pt x="41" y="206"/>
                  </a:cubicBezTo>
                  <a:close/>
                  <a:moveTo>
                    <a:pt x="39" y="205"/>
                  </a:moveTo>
                  <a:cubicBezTo>
                    <a:pt x="39" y="206"/>
                    <a:pt x="39" y="206"/>
                    <a:pt x="39" y="206"/>
                  </a:cubicBezTo>
                  <a:cubicBezTo>
                    <a:pt x="38" y="206"/>
                    <a:pt x="38" y="206"/>
                    <a:pt x="38" y="205"/>
                  </a:cubicBezTo>
                  <a:cubicBezTo>
                    <a:pt x="38" y="205"/>
                    <a:pt x="38" y="205"/>
                    <a:pt x="39" y="205"/>
                  </a:cubicBezTo>
                  <a:cubicBezTo>
                    <a:pt x="39" y="205"/>
                    <a:pt x="39" y="205"/>
                    <a:pt x="39" y="205"/>
                  </a:cubicBezTo>
                  <a:close/>
                  <a:moveTo>
                    <a:pt x="72" y="208"/>
                  </a:moveTo>
                  <a:cubicBezTo>
                    <a:pt x="72" y="207"/>
                    <a:pt x="72" y="207"/>
                    <a:pt x="72" y="207"/>
                  </a:cubicBezTo>
                  <a:cubicBezTo>
                    <a:pt x="72" y="207"/>
                    <a:pt x="73" y="206"/>
                    <a:pt x="73" y="206"/>
                  </a:cubicBezTo>
                  <a:cubicBezTo>
                    <a:pt x="73" y="206"/>
                    <a:pt x="73" y="206"/>
                    <a:pt x="73" y="206"/>
                  </a:cubicBezTo>
                  <a:lnTo>
                    <a:pt x="73" y="208"/>
                  </a:lnTo>
                  <a:lnTo>
                    <a:pt x="72" y="208"/>
                  </a:lnTo>
                  <a:close/>
                  <a:moveTo>
                    <a:pt x="122" y="209"/>
                  </a:moveTo>
                  <a:cubicBezTo>
                    <a:pt x="123" y="208"/>
                    <a:pt x="123" y="208"/>
                    <a:pt x="123" y="207"/>
                  </a:cubicBezTo>
                  <a:cubicBezTo>
                    <a:pt x="123" y="206"/>
                    <a:pt x="124" y="206"/>
                    <a:pt x="125" y="206"/>
                  </a:cubicBezTo>
                  <a:cubicBezTo>
                    <a:pt x="125" y="206"/>
                    <a:pt x="124" y="207"/>
                    <a:pt x="124" y="207"/>
                  </a:cubicBezTo>
                  <a:cubicBezTo>
                    <a:pt x="124" y="208"/>
                    <a:pt x="123" y="208"/>
                    <a:pt x="122" y="209"/>
                  </a:cubicBezTo>
                  <a:close/>
                  <a:moveTo>
                    <a:pt x="94" y="209"/>
                  </a:moveTo>
                  <a:cubicBezTo>
                    <a:pt x="93" y="209"/>
                    <a:pt x="93" y="209"/>
                    <a:pt x="92" y="209"/>
                  </a:cubicBezTo>
                  <a:cubicBezTo>
                    <a:pt x="92" y="209"/>
                    <a:pt x="92" y="208"/>
                    <a:pt x="92" y="207"/>
                  </a:cubicBezTo>
                  <a:cubicBezTo>
                    <a:pt x="93" y="207"/>
                    <a:pt x="94" y="207"/>
                    <a:pt x="94" y="209"/>
                  </a:cubicBezTo>
                  <a:close/>
                  <a:moveTo>
                    <a:pt x="95" y="208"/>
                  </a:moveTo>
                  <a:cubicBezTo>
                    <a:pt x="95" y="208"/>
                    <a:pt x="95" y="208"/>
                    <a:pt x="96" y="208"/>
                  </a:cubicBezTo>
                  <a:cubicBezTo>
                    <a:pt x="96" y="207"/>
                    <a:pt x="96" y="207"/>
                    <a:pt x="96" y="207"/>
                  </a:cubicBezTo>
                  <a:cubicBezTo>
                    <a:pt x="96" y="207"/>
                    <a:pt x="97" y="208"/>
                    <a:pt x="97" y="209"/>
                  </a:cubicBezTo>
                  <a:cubicBezTo>
                    <a:pt x="96" y="209"/>
                    <a:pt x="96" y="209"/>
                    <a:pt x="96" y="208"/>
                  </a:cubicBezTo>
                  <a:cubicBezTo>
                    <a:pt x="96" y="208"/>
                    <a:pt x="96" y="208"/>
                    <a:pt x="95" y="208"/>
                  </a:cubicBezTo>
                  <a:close/>
                  <a:moveTo>
                    <a:pt x="89" y="208"/>
                  </a:moveTo>
                  <a:cubicBezTo>
                    <a:pt x="90" y="208"/>
                    <a:pt x="90" y="208"/>
                    <a:pt x="90" y="208"/>
                  </a:cubicBezTo>
                  <a:cubicBezTo>
                    <a:pt x="91" y="208"/>
                    <a:pt x="91" y="208"/>
                    <a:pt x="91" y="209"/>
                  </a:cubicBezTo>
                  <a:cubicBezTo>
                    <a:pt x="92" y="209"/>
                    <a:pt x="92" y="209"/>
                    <a:pt x="92" y="210"/>
                  </a:cubicBezTo>
                  <a:cubicBezTo>
                    <a:pt x="93" y="210"/>
                    <a:pt x="93" y="210"/>
                    <a:pt x="93" y="210"/>
                  </a:cubicBezTo>
                  <a:cubicBezTo>
                    <a:pt x="93" y="211"/>
                    <a:pt x="92" y="212"/>
                    <a:pt x="92" y="211"/>
                  </a:cubicBezTo>
                  <a:cubicBezTo>
                    <a:pt x="92" y="211"/>
                    <a:pt x="91" y="210"/>
                    <a:pt x="91" y="210"/>
                  </a:cubicBezTo>
                  <a:cubicBezTo>
                    <a:pt x="91" y="210"/>
                    <a:pt x="90" y="209"/>
                    <a:pt x="90" y="209"/>
                  </a:cubicBezTo>
                  <a:cubicBezTo>
                    <a:pt x="89" y="209"/>
                    <a:pt x="89" y="208"/>
                    <a:pt x="89" y="208"/>
                  </a:cubicBezTo>
                  <a:close/>
                  <a:moveTo>
                    <a:pt x="72" y="209"/>
                  </a:moveTo>
                  <a:cubicBezTo>
                    <a:pt x="73" y="209"/>
                    <a:pt x="74" y="209"/>
                    <a:pt x="74" y="210"/>
                  </a:cubicBezTo>
                  <a:lnTo>
                    <a:pt x="72" y="210"/>
                  </a:lnTo>
                  <a:lnTo>
                    <a:pt x="72" y="209"/>
                  </a:lnTo>
                  <a:close/>
                  <a:moveTo>
                    <a:pt x="77" y="210"/>
                  </a:moveTo>
                  <a:cubicBezTo>
                    <a:pt x="77" y="210"/>
                    <a:pt x="77" y="210"/>
                    <a:pt x="78" y="209"/>
                  </a:cubicBezTo>
                  <a:cubicBezTo>
                    <a:pt x="78" y="209"/>
                    <a:pt x="78" y="209"/>
                    <a:pt x="79" y="209"/>
                  </a:cubicBezTo>
                  <a:cubicBezTo>
                    <a:pt x="79" y="209"/>
                    <a:pt x="80" y="209"/>
                    <a:pt x="80" y="210"/>
                  </a:cubicBezTo>
                  <a:cubicBezTo>
                    <a:pt x="80" y="210"/>
                    <a:pt x="80" y="211"/>
                    <a:pt x="80" y="212"/>
                  </a:cubicBezTo>
                  <a:cubicBezTo>
                    <a:pt x="79" y="212"/>
                    <a:pt x="79" y="211"/>
                    <a:pt x="79" y="211"/>
                  </a:cubicBezTo>
                  <a:cubicBezTo>
                    <a:pt x="78" y="211"/>
                    <a:pt x="78" y="210"/>
                    <a:pt x="77" y="210"/>
                  </a:cubicBezTo>
                  <a:close/>
                  <a:moveTo>
                    <a:pt x="51" y="210"/>
                  </a:moveTo>
                  <a:cubicBezTo>
                    <a:pt x="51" y="210"/>
                    <a:pt x="52" y="210"/>
                    <a:pt x="53" y="210"/>
                  </a:cubicBezTo>
                  <a:cubicBezTo>
                    <a:pt x="53" y="210"/>
                    <a:pt x="53" y="210"/>
                    <a:pt x="53" y="211"/>
                  </a:cubicBezTo>
                  <a:lnTo>
                    <a:pt x="52" y="211"/>
                  </a:lnTo>
                  <a:cubicBezTo>
                    <a:pt x="52" y="211"/>
                    <a:pt x="51" y="211"/>
                    <a:pt x="52" y="211"/>
                  </a:cubicBezTo>
                  <a:cubicBezTo>
                    <a:pt x="52" y="212"/>
                    <a:pt x="52" y="212"/>
                    <a:pt x="52" y="212"/>
                  </a:cubicBezTo>
                  <a:cubicBezTo>
                    <a:pt x="52" y="212"/>
                    <a:pt x="52" y="212"/>
                    <a:pt x="51" y="213"/>
                  </a:cubicBezTo>
                  <a:cubicBezTo>
                    <a:pt x="51" y="213"/>
                    <a:pt x="51" y="213"/>
                    <a:pt x="50" y="213"/>
                  </a:cubicBezTo>
                  <a:cubicBezTo>
                    <a:pt x="50" y="212"/>
                    <a:pt x="50" y="212"/>
                    <a:pt x="51" y="211"/>
                  </a:cubicBezTo>
                  <a:cubicBezTo>
                    <a:pt x="51" y="211"/>
                    <a:pt x="51" y="211"/>
                    <a:pt x="51" y="210"/>
                  </a:cubicBezTo>
                  <a:close/>
                  <a:moveTo>
                    <a:pt x="6" y="210"/>
                  </a:moveTo>
                  <a:cubicBezTo>
                    <a:pt x="7" y="210"/>
                    <a:pt x="8" y="210"/>
                    <a:pt x="8" y="211"/>
                  </a:cubicBezTo>
                  <a:cubicBezTo>
                    <a:pt x="8" y="211"/>
                    <a:pt x="9" y="211"/>
                    <a:pt x="9" y="212"/>
                  </a:cubicBezTo>
                  <a:cubicBezTo>
                    <a:pt x="9" y="212"/>
                    <a:pt x="9" y="212"/>
                    <a:pt x="8" y="212"/>
                  </a:cubicBezTo>
                  <a:cubicBezTo>
                    <a:pt x="7" y="212"/>
                    <a:pt x="7" y="212"/>
                    <a:pt x="6" y="212"/>
                  </a:cubicBezTo>
                  <a:lnTo>
                    <a:pt x="6" y="210"/>
                  </a:lnTo>
                  <a:close/>
                  <a:moveTo>
                    <a:pt x="35" y="210"/>
                  </a:moveTo>
                  <a:cubicBezTo>
                    <a:pt x="34" y="211"/>
                    <a:pt x="34" y="211"/>
                    <a:pt x="34" y="211"/>
                  </a:cubicBezTo>
                  <a:cubicBezTo>
                    <a:pt x="34" y="211"/>
                    <a:pt x="34" y="210"/>
                    <a:pt x="34" y="210"/>
                  </a:cubicBezTo>
                  <a:cubicBezTo>
                    <a:pt x="34" y="210"/>
                    <a:pt x="34" y="210"/>
                    <a:pt x="34" y="210"/>
                  </a:cubicBezTo>
                  <a:cubicBezTo>
                    <a:pt x="34" y="210"/>
                    <a:pt x="35" y="210"/>
                    <a:pt x="35" y="210"/>
                  </a:cubicBezTo>
                  <a:close/>
                  <a:moveTo>
                    <a:pt x="81" y="211"/>
                  </a:moveTo>
                  <a:cubicBezTo>
                    <a:pt x="81" y="210"/>
                    <a:pt x="81" y="210"/>
                    <a:pt x="81" y="210"/>
                  </a:cubicBezTo>
                  <a:cubicBezTo>
                    <a:pt x="81" y="210"/>
                    <a:pt x="81" y="210"/>
                    <a:pt x="82" y="210"/>
                  </a:cubicBezTo>
                  <a:cubicBezTo>
                    <a:pt x="82" y="210"/>
                    <a:pt x="82" y="210"/>
                    <a:pt x="82" y="211"/>
                  </a:cubicBezTo>
                  <a:cubicBezTo>
                    <a:pt x="83" y="211"/>
                    <a:pt x="83" y="211"/>
                    <a:pt x="84" y="210"/>
                  </a:cubicBezTo>
                  <a:cubicBezTo>
                    <a:pt x="84" y="211"/>
                    <a:pt x="83" y="212"/>
                    <a:pt x="83" y="212"/>
                  </a:cubicBezTo>
                  <a:cubicBezTo>
                    <a:pt x="83" y="212"/>
                    <a:pt x="83" y="212"/>
                    <a:pt x="82" y="212"/>
                  </a:cubicBezTo>
                  <a:cubicBezTo>
                    <a:pt x="82" y="212"/>
                    <a:pt x="82" y="212"/>
                    <a:pt x="81" y="212"/>
                  </a:cubicBezTo>
                  <a:cubicBezTo>
                    <a:pt x="81" y="212"/>
                    <a:pt x="81" y="211"/>
                    <a:pt x="81" y="211"/>
                  </a:cubicBezTo>
                  <a:close/>
                  <a:moveTo>
                    <a:pt x="102" y="211"/>
                  </a:moveTo>
                  <a:cubicBezTo>
                    <a:pt x="102" y="211"/>
                    <a:pt x="102" y="211"/>
                    <a:pt x="102" y="211"/>
                  </a:cubicBezTo>
                  <a:cubicBezTo>
                    <a:pt x="102" y="210"/>
                    <a:pt x="102" y="210"/>
                    <a:pt x="102" y="210"/>
                  </a:cubicBezTo>
                  <a:cubicBezTo>
                    <a:pt x="103" y="210"/>
                    <a:pt x="104" y="211"/>
                    <a:pt x="104" y="212"/>
                  </a:cubicBezTo>
                  <a:cubicBezTo>
                    <a:pt x="103" y="212"/>
                    <a:pt x="103" y="212"/>
                    <a:pt x="103" y="211"/>
                  </a:cubicBezTo>
                  <a:cubicBezTo>
                    <a:pt x="103" y="211"/>
                    <a:pt x="102" y="211"/>
                    <a:pt x="102" y="211"/>
                  </a:cubicBezTo>
                  <a:close/>
                  <a:moveTo>
                    <a:pt x="110" y="211"/>
                  </a:moveTo>
                  <a:cubicBezTo>
                    <a:pt x="109" y="212"/>
                    <a:pt x="109" y="212"/>
                    <a:pt x="108" y="211"/>
                  </a:cubicBezTo>
                  <a:cubicBezTo>
                    <a:pt x="108" y="211"/>
                    <a:pt x="107" y="211"/>
                    <a:pt x="107" y="210"/>
                  </a:cubicBezTo>
                  <a:cubicBezTo>
                    <a:pt x="107" y="210"/>
                    <a:pt x="108" y="210"/>
                    <a:pt x="108" y="210"/>
                  </a:cubicBezTo>
                  <a:cubicBezTo>
                    <a:pt x="109" y="211"/>
                    <a:pt x="109" y="211"/>
                    <a:pt x="110" y="211"/>
                  </a:cubicBezTo>
                  <a:close/>
                  <a:moveTo>
                    <a:pt x="32" y="211"/>
                  </a:moveTo>
                  <a:cubicBezTo>
                    <a:pt x="32" y="211"/>
                    <a:pt x="32" y="211"/>
                    <a:pt x="32" y="211"/>
                  </a:cubicBezTo>
                  <a:cubicBezTo>
                    <a:pt x="32" y="211"/>
                    <a:pt x="32" y="211"/>
                    <a:pt x="32" y="211"/>
                  </a:cubicBezTo>
                  <a:cubicBezTo>
                    <a:pt x="32" y="211"/>
                    <a:pt x="31" y="212"/>
                    <a:pt x="31" y="212"/>
                  </a:cubicBezTo>
                  <a:cubicBezTo>
                    <a:pt x="31" y="212"/>
                    <a:pt x="31" y="211"/>
                    <a:pt x="32" y="211"/>
                  </a:cubicBezTo>
                  <a:close/>
                  <a:moveTo>
                    <a:pt x="24" y="211"/>
                  </a:moveTo>
                  <a:cubicBezTo>
                    <a:pt x="24" y="211"/>
                    <a:pt x="24" y="212"/>
                    <a:pt x="24" y="212"/>
                  </a:cubicBezTo>
                  <a:cubicBezTo>
                    <a:pt x="24" y="212"/>
                    <a:pt x="24" y="212"/>
                    <a:pt x="24" y="212"/>
                  </a:cubicBezTo>
                  <a:cubicBezTo>
                    <a:pt x="23" y="212"/>
                    <a:pt x="23" y="212"/>
                    <a:pt x="23" y="212"/>
                  </a:cubicBezTo>
                  <a:cubicBezTo>
                    <a:pt x="23" y="212"/>
                    <a:pt x="23" y="211"/>
                    <a:pt x="24" y="211"/>
                  </a:cubicBezTo>
                  <a:close/>
                  <a:moveTo>
                    <a:pt x="55" y="212"/>
                  </a:moveTo>
                  <a:cubicBezTo>
                    <a:pt x="55" y="212"/>
                    <a:pt x="55" y="212"/>
                    <a:pt x="55" y="212"/>
                  </a:cubicBezTo>
                  <a:cubicBezTo>
                    <a:pt x="55" y="212"/>
                    <a:pt x="54" y="212"/>
                    <a:pt x="54" y="212"/>
                  </a:cubicBezTo>
                  <a:cubicBezTo>
                    <a:pt x="54" y="212"/>
                    <a:pt x="54" y="212"/>
                    <a:pt x="55" y="212"/>
                  </a:cubicBezTo>
                  <a:cubicBezTo>
                    <a:pt x="55" y="212"/>
                    <a:pt x="55" y="212"/>
                    <a:pt x="55" y="212"/>
                  </a:cubicBezTo>
                  <a:close/>
                  <a:moveTo>
                    <a:pt x="73" y="212"/>
                  </a:moveTo>
                  <a:cubicBezTo>
                    <a:pt x="74" y="212"/>
                    <a:pt x="74" y="212"/>
                    <a:pt x="73" y="212"/>
                  </a:cubicBezTo>
                  <a:cubicBezTo>
                    <a:pt x="73" y="212"/>
                    <a:pt x="73" y="212"/>
                    <a:pt x="73" y="212"/>
                  </a:cubicBezTo>
                  <a:cubicBezTo>
                    <a:pt x="73" y="212"/>
                    <a:pt x="73" y="212"/>
                    <a:pt x="73" y="212"/>
                  </a:cubicBezTo>
                  <a:cubicBezTo>
                    <a:pt x="73" y="212"/>
                    <a:pt x="73" y="211"/>
                    <a:pt x="73" y="212"/>
                  </a:cubicBezTo>
                  <a:close/>
                  <a:moveTo>
                    <a:pt x="0" y="3"/>
                  </a:moveTo>
                  <a:cubicBezTo>
                    <a:pt x="0" y="3"/>
                    <a:pt x="0" y="3"/>
                    <a:pt x="0" y="2"/>
                  </a:cubicBezTo>
                  <a:cubicBezTo>
                    <a:pt x="1" y="1"/>
                    <a:pt x="1" y="0"/>
                    <a:pt x="1" y="0"/>
                  </a:cubicBezTo>
                  <a:cubicBezTo>
                    <a:pt x="2" y="0"/>
                    <a:pt x="3" y="0"/>
                    <a:pt x="3" y="0"/>
                  </a:cubicBezTo>
                  <a:cubicBezTo>
                    <a:pt x="4" y="1"/>
                    <a:pt x="4" y="1"/>
                    <a:pt x="3" y="2"/>
                  </a:cubicBezTo>
                  <a:cubicBezTo>
                    <a:pt x="3" y="2"/>
                    <a:pt x="3" y="3"/>
                    <a:pt x="3" y="2"/>
                  </a:cubicBezTo>
                  <a:cubicBezTo>
                    <a:pt x="2" y="2"/>
                    <a:pt x="2" y="2"/>
                    <a:pt x="2" y="2"/>
                  </a:cubicBezTo>
                  <a:cubicBezTo>
                    <a:pt x="2" y="2"/>
                    <a:pt x="1" y="2"/>
                    <a:pt x="1" y="2"/>
                  </a:cubicBezTo>
                  <a:cubicBezTo>
                    <a:pt x="1" y="2"/>
                    <a:pt x="1" y="3"/>
                    <a:pt x="0" y="3"/>
                  </a:cubicBezTo>
                  <a:close/>
                  <a:moveTo>
                    <a:pt x="30" y="1"/>
                  </a:moveTo>
                  <a:cubicBezTo>
                    <a:pt x="30" y="1"/>
                    <a:pt x="30" y="1"/>
                    <a:pt x="31" y="1"/>
                  </a:cubicBezTo>
                  <a:cubicBezTo>
                    <a:pt x="31" y="1"/>
                    <a:pt x="32" y="1"/>
                    <a:pt x="32" y="2"/>
                  </a:cubicBezTo>
                  <a:cubicBezTo>
                    <a:pt x="32" y="2"/>
                    <a:pt x="31" y="2"/>
                    <a:pt x="31" y="2"/>
                  </a:cubicBezTo>
                  <a:cubicBezTo>
                    <a:pt x="30" y="3"/>
                    <a:pt x="29" y="3"/>
                    <a:pt x="29" y="4"/>
                  </a:cubicBezTo>
                  <a:cubicBezTo>
                    <a:pt x="29" y="4"/>
                    <a:pt x="29" y="4"/>
                    <a:pt x="29" y="5"/>
                  </a:cubicBezTo>
                  <a:cubicBezTo>
                    <a:pt x="30" y="5"/>
                    <a:pt x="30" y="5"/>
                    <a:pt x="30" y="5"/>
                  </a:cubicBezTo>
                  <a:cubicBezTo>
                    <a:pt x="31" y="5"/>
                    <a:pt x="31" y="5"/>
                    <a:pt x="31" y="6"/>
                  </a:cubicBezTo>
                  <a:cubicBezTo>
                    <a:pt x="32" y="6"/>
                    <a:pt x="32" y="6"/>
                    <a:pt x="32" y="7"/>
                  </a:cubicBezTo>
                  <a:cubicBezTo>
                    <a:pt x="32" y="7"/>
                    <a:pt x="32" y="7"/>
                    <a:pt x="32" y="7"/>
                  </a:cubicBezTo>
                  <a:cubicBezTo>
                    <a:pt x="33" y="6"/>
                    <a:pt x="33" y="6"/>
                    <a:pt x="33" y="6"/>
                  </a:cubicBezTo>
                  <a:cubicBezTo>
                    <a:pt x="33" y="6"/>
                    <a:pt x="33" y="6"/>
                    <a:pt x="34" y="6"/>
                  </a:cubicBezTo>
                  <a:cubicBezTo>
                    <a:pt x="34" y="7"/>
                    <a:pt x="34" y="7"/>
                    <a:pt x="35" y="7"/>
                  </a:cubicBezTo>
                  <a:cubicBezTo>
                    <a:pt x="35" y="6"/>
                    <a:pt x="35" y="6"/>
                    <a:pt x="34" y="6"/>
                  </a:cubicBezTo>
                  <a:cubicBezTo>
                    <a:pt x="34" y="5"/>
                    <a:pt x="34" y="5"/>
                    <a:pt x="33" y="5"/>
                  </a:cubicBezTo>
                  <a:cubicBezTo>
                    <a:pt x="33" y="5"/>
                    <a:pt x="33" y="5"/>
                    <a:pt x="32" y="5"/>
                  </a:cubicBezTo>
                  <a:cubicBezTo>
                    <a:pt x="32" y="5"/>
                    <a:pt x="32" y="5"/>
                    <a:pt x="32" y="5"/>
                  </a:cubicBezTo>
                  <a:cubicBezTo>
                    <a:pt x="32" y="5"/>
                    <a:pt x="33" y="4"/>
                    <a:pt x="33" y="4"/>
                  </a:cubicBezTo>
                  <a:cubicBezTo>
                    <a:pt x="33" y="4"/>
                    <a:pt x="34" y="4"/>
                    <a:pt x="34" y="4"/>
                  </a:cubicBezTo>
                  <a:cubicBezTo>
                    <a:pt x="34" y="4"/>
                    <a:pt x="34" y="4"/>
                    <a:pt x="35" y="4"/>
                  </a:cubicBezTo>
                  <a:cubicBezTo>
                    <a:pt x="35" y="4"/>
                    <a:pt x="36" y="3"/>
                    <a:pt x="36" y="3"/>
                  </a:cubicBezTo>
                  <a:cubicBezTo>
                    <a:pt x="35" y="3"/>
                    <a:pt x="35" y="3"/>
                    <a:pt x="34" y="2"/>
                  </a:cubicBezTo>
                  <a:cubicBezTo>
                    <a:pt x="34" y="2"/>
                    <a:pt x="34" y="2"/>
                    <a:pt x="33" y="1"/>
                  </a:cubicBezTo>
                  <a:cubicBezTo>
                    <a:pt x="33" y="1"/>
                    <a:pt x="33" y="1"/>
                    <a:pt x="33" y="1"/>
                  </a:cubicBezTo>
                  <a:cubicBezTo>
                    <a:pt x="32" y="1"/>
                    <a:pt x="32" y="1"/>
                    <a:pt x="32" y="1"/>
                  </a:cubicBezTo>
                  <a:cubicBezTo>
                    <a:pt x="33" y="0"/>
                    <a:pt x="34" y="0"/>
                    <a:pt x="34" y="0"/>
                  </a:cubicBezTo>
                  <a:cubicBezTo>
                    <a:pt x="35" y="0"/>
                    <a:pt x="36" y="0"/>
                    <a:pt x="37" y="0"/>
                  </a:cubicBezTo>
                  <a:cubicBezTo>
                    <a:pt x="37" y="1"/>
                    <a:pt x="37" y="1"/>
                    <a:pt x="37" y="1"/>
                  </a:cubicBezTo>
                  <a:cubicBezTo>
                    <a:pt x="37" y="1"/>
                    <a:pt x="37" y="2"/>
                    <a:pt x="37" y="3"/>
                  </a:cubicBezTo>
                  <a:cubicBezTo>
                    <a:pt x="37" y="3"/>
                    <a:pt x="38" y="3"/>
                    <a:pt x="38" y="2"/>
                  </a:cubicBezTo>
                  <a:cubicBezTo>
                    <a:pt x="38" y="2"/>
                    <a:pt x="38" y="2"/>
                    <a:pt x="38" y="2"/>
                  </a:cubicBezTo>
                  <a:cubicBezTo>
                    <a:pt x="39" y="1"/>
                    <a:pt x="39" y="1"/>
                    <a:pt x="39" y="1"/>
                  </a:cubicBezTo>
                  <a:cubicBezTo>
                    <a:pt x="39" y="0"/>
                    <a:pt x="39" y="0"/>
                    <a:pt x="40" y="0"/>
                  </a:cubicBezTo>
                  <a:cubicBezTo>
                    <a:pt x="41" y="0"/>
                    <a:pt x="42" y="0"/>
                    <a:pt x="42" y="0"/>
                  </a:cubicBezTo>
                  <a:cubicBezTo>
                    <a:pt x="43" y="1"/>
                    <a:pt x="44" y="1"/>
                    <a:pt x="44" y="2"/>
                  </a:cubicBezTo>
                  <a:cubicBezTo>
                    <a:pt x="44" y="2"/>
                    <a:pt x="44" y="1"/>
                    <a:pt x="44" y="1"/>
                  </a:cubicBezTo>
                  <a:cubicBezTo>
                    <a:pt x="44" y="0"/>
                    <a:pt x="45" y="0"/>
                    <a:pt x="45" y="0"/>
                  </a:cubicBezTo>
                  <a:cubicBezTo>
                    <a:pt x="46" y="0"/>
                    <a:pt x="46" y="0"/>
                    <a:pt x="46" y="0"/>
                  </a:cubicBezTo>
                  <a:cubicBezTo>
                    <a:pt x="47" y="0"/>
                    <a:pt x="47" y="0"/>
                    <a:pt x="48" y="0"/>
                  </a:cubicBezTo>
                  <a:cubicBezTo>
                    <a:pt x="48" y="0"/>
                    <a:pt x="49" y="0"/>
                    <a:pt x="49" y="0"/>
                  </a:cubicBezTo>
                  <a:cubicBezTo>
                    <a:pt x="49" y="0"/>
                    <a:pt x="50" y="0"/>
                    <a:pt x="50" y="0"/>
                  </a:cubicBezTo>
                  <a:cubicBezTo>
                    <a:pt x="50" y="0"/>
                    <a:pt x="51" y="0"/>
                    <a:pt x="51" y="1"/>
                  </a:cubicBezTo>
                  <a:cubicBezTo>
                    <a:pt x="51" y="1"/>
                    <a:pt x="51" y="1"/>
                    <a:pt x="51" y="1"/>
                  </a:cubicBezTo>
                  <a:cubicBezTo>
                    <a:pt x="51" y="1"/>
                    <a:pt x="52" y="1"/>
                    <a:pt x="52" y="0"/>
                  </a:cubicBezTo>
                  <a:cubicBezTo>
                    <a:pt x="52" y="0"/>
                    <a:pt x="53" y="0"/>
                    <a:pt x="53" y="0"/>
                  </a:cubicBezTo>
                  <a:cubicBezTo>
                    <a:pt x="53" y="1"/>
                    <a:pt x="53" y="1"/>
                    <a:pt x="53" y="1"/>
                  </a:cubicBezTo>
                  <a:cubicBezTo>
                    <a:pt x="53" y="1"/>
                    <a:pt x="54" y="1"/>
                    <a:pt x="54" y="1"/>
                  </a:cubicBezTo>
                  <a:cubicBezTo>
                    <a:pt x="54" y="1"/>
                    <a:pt x="54" y="2"/>
                    <a:pt x="55" y="2"/>
                  </a:cubicBezTo>
                  <a:cubicBezTo>
                    <a:pt x="55" y="2"/>
                    <a:pt x="55" y="2"/>
                    <a:pt x="55" y="3"/>
                  </a:cubicBezTo>
                  <a:cubicBezTo>
                    <a:pt x="55" y="3"/>
                    <a:pt x="55" y="3"/>
                    <a:pt x="55" y="3"/>
                  </a:cubicBezTo>
                  <a:cubicBezTo>
                    <a:pt x="54" y="4"/>
                    <a:pt x="54" y="4"/>
                    <a:pt x="54" y="4"/>
                  </a:cubicBezTo>
                  <a:cubicBezTo>
                    <a:pt x="54" y="4"/>
                    <a:pt x="53" y="4"/>
                    <a:pt x="53" y="4"/>
                  </a:cubicBezTo>
                  <a:cubicBezTo>
                    <a:pt x="53" y="4"/>
                    <a:pt x="52" y="4"/>
                    <a:pt x="52" y="4"/>
                  </a:cubicBezTo>
                  <a:cubicBezTo>
                    <a:pt x="53" y="5"/>
                    <a:pt x="53" y="5"/>
                    <a:pt x="53" y="5"/>
                  </a:cubicBezTo>
                  <a:cubicBezTo>
                    <a:pt x="54" y="5"/>
                    <a:pt x="54" y="5"/>
                    <a:pt x="55" y="5"/>
                  </a:cubicBezTo>
                  <a:lnTo>
                    <a:pt x="55" y="76"/>
                  </a:lnTo>
                  <a:cubicBezTo>
                    <a:pt x="57" y="76"/>
                    <a:pt x="60" y="77"/>
                    <a:pt x="63" y="76"/>
                  </a:cubicBezTo>
                  <a:cubicBezTo>
                    <a:pt x="65" y="76"/>
                    <a:pt x="68" y="76"/>
                    <a:pt x="71" y="76"/>
                  </a:cubicBezTo>
                  <a:cubicBezTo>
                    <a:pt x="71" y="65"/>
                    <a:pt x="71" y="53"/>
                    <a:pt x="71" y="42"/>
                  </a:cubicBezTo>
                  <a:cubicBezTo>
                    <a:pt x="71" y="30"/>
                    <a:pt x="71" y="18"/>
                    <a:pt x="71" y="6"/>
                  </a:cubicBezTo>
                  <a:cubicBezTo>
                    <a:pt x="72" y="6"/>
                    <a:pt x="72" y="6"/>
                    <a:pt x="72" y="4"/>
                  </a:cubicBezTo>
                  <a:cubicBezTo>
                    <a:pt x="73" y="4"/>
                    <a:pt x="73" y="4"/>
                    <a:pt x="73" y="4"/>
                  </a:cubicBezTo>
                  <a:cubicBezTo>
                    <a:pt x="74" y="4"/>
                    <a:pt x="74" y="3"/>
                    <a:pt x="74" y="3"/>
                  </a:cubicBezTo>
                  <a:cubicBezTo>
                    <a:pt x="74" y="3"/>
                    <a:pt x="74" y="2"/>
                    <a:pt x="74" y="2"/>
                  </a:cubicBezTo>
                  <a:cubicBezTo>
                    <a:pt x="75" y="2"/>
                    <a:pt x="75" y="2"/>
                    <a:pt x="76" y="2"/>
                  </a:cubicBezTo>
                  <a:lnTo>
                    <a:pt x="76" y="1"/>
                  </a:lnTo>
                  <a:cubicBezTo>
                    <a:pt x="76" y="1"/>
                    <a:pt x="75" y="1"/>
                    <a:pt x="75" y="1"/>
                  </a:cubicBezTo>
                  <a:cubicBezTo>
                    <a:pt x="75" y="0"/>
                    <a:pt x="76" y="0"/>
                    <a:pt x="76" y="0"/>
                  </a:cubicBezTo>
                  <a:cubicBezTo>
                    <a:pt x="76" y="0"/>
                    <a:pt x="77" y="0"/>
                    <a:pt x="77" y="0"/>
                  </a:cubicBezTo>
                  <a:cubicBezTo>
                    <a:pt x="78" y="0"/>
                    <a:pt x="78" y="1"/>
                    <a:pt x="78" y="1"/>
                  </a:cubicBezTo>
                  <a:cubicBezTo>
                    <a:pt x="79" y="1"/>
                    <a:pt x="79" y="1"/>
                    <a:pt x="79" y="1"/>
                  </a:cubicBezTo>
                  <a:cubicBezTo>
                    <a:pt x="80" y="1"/>
                    <a:pt x="80" y="1"/>
                    <a:pt x="80" y="1"/>
                  </a:cubicBezTo>
                  <a:cubicBezTo>
                    <a:pt x="80" y="2"/>
                    <a:pt x="80" y="2"/>
                    <a:pt x="80" y="2"/>
                  </a:cubicBezTo>
                  <a:cubicBezTo>
                    <a:pt x="80" y="3"/>
                    <a:pt x="80" y="3"/>
                    <a:pt x="80" y="3"/>
                  </a:cubicBezTo>
                  <a:cubicBezTo>
                    <a:pt x="80" y="4"/>
                    <a:pt x="80" y="4"/>
                    <a:pt x="80" y="4"/>
                  </a:cubicBezTo>
                  <a:cubicBezTo>
                    <a:pt x="81" y="4"/>
                    <a:pt x="81" y="4"/>
                    <a:pt x="81" y="3"/>
                  </a:cubicBezTo>
                  <a:cubicBezTo>
                    <a:pt x="81" y="3"/>
                    <a:pt x="81" y="2"/>
                    <a:pt x="81" y="2"/>
                  </a:cubicBezTo>
                  <a:cubicBezTo>
                    <a:pt x="81" y="2"/>
                    <a:pt x="81" y="1"/>
                    <a:pt x="81" y="1"/>
                  </a:cubicBezTo>
                  <a:cubicBezTo>
                    <a:pt x="81" y="1"/>
                    <a:pt x="82" y="0"/>
                    <a:pt x="82" y="0"/>
                  </a:cubicBezTo>
                  <a:lnTo>
                    <a:pt x="96" y="0"/>
                  </a:lnTo>
                  <a:cubicBezTo>
                    <a:pt x="97" y="0"/>
                    <a:pt x="97" y="0"/>
                    <a:pt x="97" y="1"/>
                  </a:cubicBezTo>
                  <a:cubicBezTo>
                    <a:pt x="97" y="1"/>
                    <a:pt x="97" y="1"/>
                    <a:pt x="97" y="2"/>
                  </a:cubicBezTo>
                  <a:cubicBezTo>
                    <a:pt x="98" y="2"/>
                    <a:pt x="99" y="1"/>
                    <a:pt x="99" y="1"/>
                  </a:cubicBezTo>
                  <a:cubicBezTo>
                    <a:pt x="100" y="1"/>
                    <a:pt x="100" y="0"/>
                    <a:pt x="101" y="0"/>
                  </a:cubicBezTo>
                  <a:cubicBezTo>
                    <a:pt x="102" y="0"/>
                    <a:pt x="102" y="0"/>
                    <a:pt x="102" y="0"/>
                  </a:cubicBezTo>
                  <a:cubicBezTo>
                    <a:pt x="102" y="0"/>
                    <a:pt x="103" y="0"/>
                    <a:pt x="103" y="0"/>
                  </a:cubicBezTo>
                  <a:cubicBezTo>
                    <a:pt x="103" y="0"/>
                    <a:pt x="103" y="1"/>
                    <a:pt x="103" y="1"/>
                  </a:cubicBezTo>
                  <a:cubicBezTo>
                    <a:pt x="103" y="1"/>
                    <a:pt x="104" y="1"/>
                    <a:pt x="104" y="1"/>
                  </a:cubicBezTo>
                  <a:cubicBezTo>
                    <a:pt x="105" y="0"/>
                    <a:pt x="106" y="0"/>
                    <a:pt x="109" y="0"/>
                  </a:cubicBezTo>
                  <a:cubicBezTo>
                    <a:pt x="111" y="0"/>
                    <a:pt x="113" y="0"/>
                    <a:pt x="115" y="0"/>
                  </a:cubicBezTo>
                  <a:cubicBezTo>
                    <a:pt x="115" y="0"/>
                    <a:pt x="115" y="0"/>
                    <a:pt x="116" y="0"/>
                  </a:cubicBezTo>
                  <a:cubicBezTo>
                    <a:pt x="116" y="0"/>
                    <a:pt x="116" y="0"/>
                    <a:pt x="116" y="0"/>
                  </a:cubicBezTo>
                  <a:lnTo>
                    <a:pt x="117" y="1"/>
                  </a:lnTo>
                  <a:cubicBezTo>
                    <a:pt x="117" y="1"/>
                    <a:pt x="118" y="1"/>
                    <a:pt x="118" y="1"/>
                  </a:cubicBezTo>
                  <a:cubicBezTo>
                    <a:pt x="118" y="0"/>
                    <a:pt x="119" y="0"/>
                    <a:pt x="119" y="0"/>
                  </a:cubicBezTo>
                  <a:cubicBezTo>
                    <a:pt x="120" y="0"/>
                    <a:pt x="122" y="0"/>
                    <a:pt x="123" y="0"/>
                  </a:cubicBezTo>
                  <a:cubicBezTo>
                    <a:pt x="124" y="0"/>
                    <a:pt x="125" y="0"/>
                    <a:pt x="127" y="0"/>
                  </a:cubicBezTo>
                  <a:lnTo>
                    <a:pt x="127" y="195"/>
                  </a:lnTo>
                  <a:cubicBezTo>
                    <a:pt x="126" y="195"/>
                    <a:pt x="126" y="195"/>
                    <a:pt x="126" y="195"/>
                  </a:cubicBezTo>
                  <a:cubicBezTo>
                    <a:pt x="125" y="195"/>
                    <a:pt x="125" y="195"/>
                    <a:pt x="125" y="195"/>
                  </a:cubicBezTo>
                  <a:cubicBezTo>
                    <a:pt x="124" y="196"/>
                    <a:pt x="124" y="196"/>
                    <a:pt x="125" y="196"/>
                  </a:cubicBezTo>
                  <a:cubicBezTo>
                    <a:pt x="125" y="196"/>
                    <a:pt x="125" y="196"/>
                    <a:pt x="125" y="196"/>
                  </a:cubicBezTo>
                  <a:cubicBezTo>
                    <a:pt x="126" y="196"/>
                    <a:pt x="126" y="196"/>
                    <a:pt x="126" y="196"/>
                  </a:cubicBezTo>
                  <a:cubicBezTo>
                    <a:pt x="127" y="196"/>
                    <a:pt x="127" y="196"/>
                    <a:pt x="127" y="196"/>
                  </a:cubicBezTo>
                  <a:cubicBezTo>
                    <a:pt x="127" y="197"/>
                    <a:pt x="127" y="198"/>
                    <a:pt x="126" y="199"/>
                  </a:cubicBezTo>
                  <a:cubicBezTo>
                    <a:pt x="126" y="199"/>
                    <a:pt x="125" y="200"/>
                    <a:pt x="125" y="200"/>
                  </a:cubicBezTo>
                  <a:cubicBezTo>
                    <a:pt x="125" y="201"/>
                    <a:pt x="125" y="201"/>
                    <a:pt x="126" y="201"/>
                  </a:cubicBezTo>
                  <a:cubicBezTo>
                    <a:pt x="126" y="201"/>
                    <a:pt x="126" y="201"/>
                    <a:pt x="126" y="201"/>
                  </a:cubicBezTo>
                  <a:cubicBezTo>
                    <a:pt x="126" y="201"/>
                    <a:pt x="127" y="201"/>
                    <a:pt x="127" y="201"/>
                  </a:cubicBezTo>
                  <a:cubicBezTo>
                    <a:pt x="127" y="201"/>
                    <a:pt x="127" y="202"/>
                    <a:pt x="127" y="202"/>
                  </a:cubicBezTo>
                  <a:cubicBezTo>
                    <a:pt x="127" y="203"/>
                    <a:pt x="127" y="203"/>
                    <a:pt x="127" y="203"/>
                  </a:cubicBezTo>
                  <a:cubicBezTo>
                    <a:pt x="126" y="203"/>
                    <a:pt x="126" y="203"/>
                    <a:pt x="126" y="203"/>
                  </a:cubicBezTo>
                  <a:cubicBezTo>
                    <a:pt x="126" y="203"/>
                    <a:pt x="126" y="203"/>
                    <a:pt x="126" y="202"/>
                  </a:cubicBezTo>
                  <a:cubicBezTo>
                    <a:pt x="125" y="202"/>
                    <a:pt x="125" y="202"/>
                    <a:pt x="125" y="202"/>
                  </a:cubicBezTo>
                  <a:cubicBezTo>
                    <a:pt x="125" y="202"/>
                    <a:pt x="124" y="203"/>
                    <a:pt x="124" y="203"/>
                  </a:cubicBezTo>
                  <a:cubicBezTo>
                    <a:pt x="123" y="204"/>
                    <a:pt x="123" y="204"/>
                    <a:pt x="122" y="204"/>
                  </a:cubicBezTo>
                  <a:cubicBezTo>
                    <a:pt x="122" y="203"/>
                    <a:pt x="122" y="202"/>
                    <a:pt x="121" y="202"/>
                  </a:cubicBezTo>
                  <a:cubicBezTo>
                    <a:pt x="121" y="202"/>
                    <a:pt x="120" y="202"/>
                    <a:pt x="120" y="202"/>
                  </a:cubicBezTo>
                  <a:cubicBezTo>
                    <a:pt x="119" y="203"/>
                    <a:pt x="118" y="203"/>
                    <a:pt x="118" y="203"/>
                  </a:cubicBezTo>
                  <a:cubicBezTo>
                    <a:pt x="117" y="204"/>
                    <a:pt x="117" y="204"/>
                    <a:pt x="116" y="204"/>
                  </a:cubicBezTo>
                  <a:cubicBezTo>
                    <a:pt x="116" y="204"/>
                    <a:pt x="117" y="205"/>
                    <a:pt x="117" y="205"/>
                  </a:cubicBezTo>
                  <a:cubicBezTo>
                    <a:pt x="118" y="205"/>
                    <a:pt x="118" y="205"/>
                    <a:pt x="118" y="205"/>
                  </a:cubicBezTo>
                  <a:cubicBezTo>
                    <a:pt x="119" y="205"/>
                    <a:pt x="119" y="205"/>
                    <a:pt x="120" y="205"/>
                  </a:cubicBezTo>
                  <a:cubicBezTo>
                    <a:pt x="120" y="205"/>
                    <a:pt x="121" y="205"/>
                    <a:pt x="121" y="206"/>
                  </a:cubicBezTo>
                  <a:cubicBezTo>
                    <a:pt x="121" y="206"/>
                    <a:pt x="120" y="206"/>
                    <a:pt x="120" y="206"/>
                  </a:cubicBezTo>
                  <a:cubicBezTo>
                    <a:pt x="119" y="206"/>
                    <a:pt x="119" y="206"/>
                    <a:pt x="118" y="206"/>
                  </a:cubicBezTo>
                  <a:cubicBezTo>
                    <a:pt x="117" y="206"/>
                    <a:pt x="117" y="206"/>
                    <a:pt x="116" y="206"/>
                  </a:cubicBezTo>
                  <a:cubicBezTo>
                    <a:pt x="116" y="206"/>
                    <a:pt x="115" y="206"/>
                    <a:pt x="115" y="207"/>
                  </a:cubicBezTo>
                  <a:cubicBezTo>
                    <a:pt x="115" y="206"/>
                    <a:pt x="115" y="206"/>
                    <a:pt x="115" y="206"/>
                  </a:cubicBezTo>
                  <a:cubicBezTo>
                    <a:pt x="116" y="206"/>
                    <a:pt x="116" y="205"/>
                    <a:pt x="116" y="205"/>
                  </a:cubicBezTo>
                  <a:cubicBezTo>
                    <a:pt x="115" y="204"/>
                    <a:pt x="114" y="205"/>
                    <a:pt x="114" y="205"/>
                  </a:cubicBezTo>
                  <a:cubicBezTo>
                    <a:pt x="114" y="206"/>
                    <a:pt x="113" y="207"/>
                    <a:pt x="113" y="207"/>
                  </a:cubicBezTo>
                  <a:cubicBezTo>
                    <a:pt x="113" y="207"/>
                    <a:pt x="113" y="208"/>
                    <a:pt x="113" y="208"/>
                  </a:cubicBezTo>
                  <a:cubicBezTo>
                    <a:pt x="113" y="208"/>
                    <a:pt x="113" y="208"/>
                    <a:pt x="113" y="208"/>
                  </a:cubicBezTo>
                  <a:cubicBezTo>
                    <a:pt x="114" y="209"/>
                    <a:pt x="114" y="209"/>
                    <a:pt x="114" y="209"/>
                  </a:cubicBezTo>
                  <a:cubicBezTo>
                    <a:pt x="114" y="209"/>
                    <a:pt x="114" y="210"/>
                    <a:pt x="114" y="210"/>
                  </a:cubicBezTo>
                  <a:cubicBezTo>
                    <a:pt x="113" y="210"/>
                    <a:pt x="112" y="209"/>
                    <a:pt x="112" y="209"/>
                  </a:cubicBezTo>
                  <a:cubicBezTo>
                    <a:pt x="111" y="208"/>
                    <a:pt x="110" y="208"/>
                    <a:pt x="109" y="207"/>
                  </a:cubicBezTo>
                  <a:cubicBezTo>
                    <a:pt x="108" y="207"/>
                    <a:pt x="108" y="207"/>
                    <a:pt x="107" y="208"/>
                  </a:cubicBezTo>
                  <a:cubicBezTo>
                    <a:pt x="107" y="208"/>
                    <a:pt x="106" y="208"/>
                    <a:pt x="105" y="208"/>
                  </a:cubicBezTo>
                  <a:cubicBezTo>
                    <a:pt x="105" y="207"/>
                    <a:pt x="105" y="207"/>
                    <a:pt x="104" y="206"/>
                  </a:cubicBezTo>
                  <a:cubicBezTo>
                    <a:pt x="104" y="206"/>
                    <a:pt x="104" y="205"/>
                    <a:pt x="105" y="205"/>
                  </a:cubicBezTo>
                  <a:cubicBezTo>
                    <a:pt x="105" y="205"/>
                    <a:pt x="105" y="205"/>
                    <a:pt x="106" y="205"/>
                  </a:cubicBezTo>
                  <a:cubicBezTo>
                    <a:pt x="106" y="205"/>
                    <a:pt x="106" y="205"/>
                    <a:pt x="107" y="204"/>
                  </a:cubicBezTo>
                  <a:cubicBezTo>
                    <a:pt x="107" y="204"/>
                    <a:pt x="107" y="204"/>
                    <a:pt x="107" y="203"/>
                  </a:cubicBezTo>
                  <a:cubicBezTo>
                    <a:pt x="107" y="203"/>
                    <a:pt x="106" y="203"/>
                    <a:pt x="105" y="203"/>
                  </a:cubicBezTo>
                  <a:cubicBezTo>
                    <a:pt x="104" y="203"/>
                    <a:pt x="103" y="202"/>
                    <a:pt x="103" y="202"/>
                  </a:cubicBezTo>
                  <a:cubicBezTo>
                    <a:pt x="103" y="202"/>
                    <a:pt x="102" y="202"/>
                    <a:pt x="102" y="202"/>
                  </a:cubicBezTo>
                  <a:cubicBezTo>
                    <a:pt x="102" y="202"/>
                    <a:pt x="102" y="203"/>
                    <a:pt x="101" y="203"/>
                  </a:cubicBezTo>
                  <a:cubicBezTo>
                    <a:pt x="101" y="203"/>
                    <a:pt x="101" y="204"/>
                    <a:pt x="101" y="204"/>
                  </a:cubicBezTo>
                  <a:cubicBezTo>
                    <a:pt x="102" y="204"/>
                    <a:pt x="102" y="204"/>
                    <a:pt x="102" y="204"/>
                  </a:cubicBezTo>
                  <a:cubicBezTo>
                    <a:pt x="102" y="204"/>
                    <a:pt x="102" y="205"/>
                    <a:pt x="102" y="205"/>
                  </a:cubicBezTo>
                  <a:cubicBezTo>
                    <a:pt x="103" y="205"/>
                    <a:pt x="103" y="205"/>
                    <a:pt x="102" y="206"/>
                  </a:cubicBezTo>
                  <a:cubicBezTo>
                    <a:pt x="102" y="206"/>
                    <a:pt x="101" y="206"/>
                    <a:pt x="101" y="206"/>
                  </a:cubicBezTo>
                  <a:cubicBezTo>
                    <a:pt x="101" y="206"/>
                    <a:pt x="101" y="205"/>
                    <a:pt x="101" y="205"/>
                  </a:cubicBezTo>
                  <a:cubicBezTo>
                    <a:pt x="101" y="204"/>
                    <a:pt x="101" y="204"/>
                    <a:pt x="101" y="203"/>
                  </a:cubicBezTo>
                  <a:cubicBezTo>
                    <a:pt x="101" y="203"/>
                    <a:pt x="100" y="203"/>
                    <a:pt x="100" y="203"/>
                  </a:cubicBezTo>
                  <a:cubicBezTo>
                    <a:pt x="100" y="203"/>
                    <a:pt x="99" y="203"/>
                    <a:pt x="98" y="203"/>
                  </a:cubicBezTo>
                  <a:cubicBezTo>
                    <a:pt x="98" y="204"/>
                    <a:pt x="99" y="204"/>
                    <a:pt x="99" y="204"/>
                  </a:cubicBezTo>
                  <a:cubicBezTo>
                    <a:pt x="99" y="204"/>
                    <a:pt x="99" y="204"/>
                    <a:pt x="100" y="205"/>
                  </a:cubicBezTo>
                  <a:cubicBezTo>
                    <a:pt x="100" y="205"/>
                    <a:pt x="100" y="205"/>
                    <a:pt x="100" y="205"/>
                  </a:cubicBezTo>
                  <a:cubicBezTo>
                    <a:pt x="100" y="205"/>
                    <a:pt x="100" y="206"/>
                    <a:pt x="100" y="206"/>
                  </a:cubicBezTo>
                  <a:cubicBezTo>
                    <a:pt x="99" y="206"/>
                    <a:pt x="99" y="206"/>
                    <a:pt x="98" y="206"/>
                  </a:cubicBezTo>
                  <a:lnTo>
                    <a:pt x="97" y="206"/>
                  </a:lnTo>
                  <a:cubicBezTo>
                    <a:pt x="96" y="206"/>
                    <a:pt x="96" y="206"/>
                    <a:pt x="95" y="206"/>
                  </a:cubicBezTo>
                  <a:cubicBezTo>
                    <a:pt x="95" y="206"/>
                    <a:pt x="95" y="206"/>
                    <a:pt x="94" y="205"/>
                  </a:cubicBezTo>
                  <a:cubicBezTo>
                    <a:pt x="94" y="205"/>
                    <a:pt x="93" y="205"/>
                    <a:pt x="93" y="206"/>
                  </a:cubicBezTo>
                  <a:cubicBezTo>
                    <a:pt x="93" y="206"/>
                    <a:pt x="93" y="206"/>
                    <a:pt x="92" y="206"/>
                  </a:cubicBezTo>
                  <a:cubicBezTo>
                    <a:pt x="92" y="205"/>
                    <a:pt x="92" y="205"/>
                    <a:pt x="93" y="205"/>
                  </a:cubicBezTo>
                  <a:cubicBezTo>
                    <a:pt x="93" y="204"/>
                    <a:pt x="94" y="204"/>
                    <a:pt x="94" y="203"/>
                  </a:cubicBezTo>
                  <a:cubicBezTo>
                    <a:pt x="94" y="203"/>
                    <a:pt x="93" y="203"/>
                    <a:pt x="93" y="203"/>
                  </a:cubicBezTo>
                  <a:cubicBezTo>
                    <a:pt x="93" y="203"/>
                    <a:pt x="93" y="203"/>
                    <a:pt x="93" y="203"/>
                  </a:cubicBezTo>
                  <a:cubicBezTo>
                    <a:pt x="92" y="203"/>
                    <a:pt x="92" y="204"/>
                    <a:pt x="92" y="204"/>
                  </a:cubicBezTo>
                  <a:cubicBezTo>
                    <a:pt x="92" y="204"/>
                    <a:pt x="91" y="204"/>
                    <a:pt x="91" y="204"/>
                  </a:cubicBezTo>
                  <a:cubicBezTo>
                    <a:pt x="91" y="203"/>
                    <a:pt x="91" y="203"/>
                    <a:pt x="91" y="203"/>
                  </a:cubicBezTo>
                  <a:cubicBezTo>
                    <a:pt x="91" y="203"/>
                    <a:pt x="92" y="203"/>
                    <a:pt x="92" y="203"/>
                  </a:cubicBezTo>
                  <a:cubicBezTo>
                    <a:pt x="92" y="203"/>
                    <a:pt x="92" y="202"/>
                    <a:pt x="92" y="202"/>
                  </a:cubicBezTo>
                  <a:cubicBezTo>
                    <a:pt x="93" y="202"/>
                    <a:pt x="92" y="202"/>
                    <a:pt x="92" y="201"/>
                  </a:cubicBezTo>
                  <a:cubicBezTo>
                    <a:pt x="92" y="201"/>
                    <a:pt x="91" y="202"/>
                    <a:pt x="91" y="202"/>
                  </a:cubicBezTo>
                  <a:cubicBezTo>
                    <a:pt x="90" y="202"/>
                    <a:pt x="90" y="202"/>
                    <a:pt x="90" y="203"/>
                  </a:cubicBezTo>
                  <a:cubicBezTo>
                    <a:pt x="90" y="203"/>
                    <a:pt x="90" y="203"/>
                    <a:pt x="90" y="204"/>
                  </a:cubicBezTo>
                  <a:cubicBezTo>
                    <a:pt x="91" y="204"/>
                    <a:pt x="91" y="205"/>
                    <a:pt x="91" y="206"/>
                  </a:cubicBezTo>
                  <a:cubicBezTo>
                    <a:pt x="89" y="206"/>
                    <a:pt x="88" y="207"/>
                    <a:pt x="87" y="209"/>
                  </a:cubicBezTo>
                  <a:cubicBezTo>
                    <a:pt x="87" y="209"/>
                    <a:pt x="87" y="210"/>
                    <a:pt x="87" y="210"/>
                  </a:cubicBezTo>
                  <a:cubicBezTo>
                    <a:pt x="87" y="210"/>
                    <a:pt x="88" y="210"/>
                    <a:pt x="88" y="211"/>
                  </a:cubicBezTo>
                  <a:cubicBezTo>
                    <a:pt x="88" y="211"/>
                    <a:pt x="88" y="211"/>
                    <a:pt x="88" y="211"/>
                  </a:cubicBezTo>
                  <a:cubicBezTo>
                    <a:pt x="88" y="211"/>
                    <a:pt x="88" y="212"/>
                    <a:pt x="88" y="212"/>
                  </a:cubicBezTo>
                  <a:lnTo>
                    <a:pt x="85" y="212"/>
                  </a:lnTo>
                  <a:cubicBezTo>
                    <a:pt x="85" y="211"/>
                    <a:pt x="85" y="210"/>
                    <a:pt x="85" y="210"/>
                  </a:cubicBezTo>
                  <a:cubicBezTo>
                    <a:pt x="85" y="210"/>
                    <a:pt x="85" y="209"/>
                    <a:pt x="85" y="209"/>
                  </a:cubicBezTo>
                  <a:cubicBezTo>
                    <a:pt x="85" y="208"/>
                    <a:pt x="85" y="208"/>
                    <a:pt x="84" y="208"/>
                  </a:cubicBezTo>
                  <a:cubicBezTo>
                    <a:pt x="84" y="208"/>
                    <a:pt x="84" y="208"/>
                    <a:pt x="83" y="208"/>
                  </a:cubicBezTo>
                  <a:cubicBezTo>
                    <a:pt x="83" y="209"/>
                    <a:pt x="82" y="209"/>
                    <a:pt x="82" y="209"/>
                  </a:cubicBezTo>
                  <a:cubicBezTo>
                    <a:pt x="82" y="209"/>
                    <a:pt x="82" y="208"/>
                    <a:pt x="82" y="207"/>
                  </a:cubicBezTo>
                  <a:cubicBezTo>
                    <a:pt x="82" y="207"/>
                    <a:pt x="82" y="207"/>
                    <a:pt x="83" y="207"/>
                  </a:cubicBezTo>
                  <a:cubicBezTo>
                    <a:pt x="83" y="207"/>
                    <a:pt x="83" y="207"/>
                    <a:pt x="83" y="207"/>
                  </a:cubicBezTo>
                  <a:cubicBezTo>
                    <a:pt x="84" y="208"/>
                    <a:pt x="84" y="208"/>
                    <a:pt x="84" y="208"/>
                  </a:cubicBezTo>
                  <a:cubicBezTo>
                    <a:pt x="84" y="208"/>
                    <a:pt x="84" y="207"/>
                    <a:pt x="85" y="207"/>
                  </a:cubicBezTo>
                  <a:cubicBezTo>
                    <a:pt x="85" y="207"/>
                    <a:pt x="85" y="207"/>
                    <a:pt x="85" y="206"/>
                  </a:cubicBezTo>
                  <a:cubicBezTo>
                    <a:pt x="84" y="206"/>
                    <a:pt x="84" y="205"/>
                    <a:pt x="84" y="205"/>
                  </a:cubicBezTo>
                  <a:cubicBezTo>
                    <a:pt x="84" y="205"/>
                    <a:pt x="84" y="205"/>
                    <a:pt x="84" y="206"/>
                  </a:cubicBezTo>
                  <a:cubicBezTo>
                    <a:pt x="83" y="206"/>
                    <a:pt x="83" y="206"/>
                    <a:pt x="83" y="206"/>
                  </a:cubicBezTo>
                  <a:cubicBezTo>
                    <a:pt x="83" y="206"/>
                    <a:pt x="82" y="206"/>
                    <a:pt x="81" y="206"/>
                  </a:cubicBezTo>
                  <a:cubicBezTo>
                    <a:pt x="80" y="206"/>
                    <a:pt x="78" y="206"/>
                    <a:pt x="78" y="206"/>
                  </a:cubicBezTo>
                  <a:cubicBezTo>
                    <a:pt x="77" y="206"/>
                    <a:pt x="77" y="205"/>
                    <a:pt x="77" y="205"/>
                  </a:cubicBezTo>
                  <a:cubicBezTo>
                    <a:pt x="76" y="204"/>
                    <a:pt x="76" y="204"/>
                    <a:pt x="76" y="205"/>
                  </a:cubicBezTo>
                  <a:cubicBezTo>
                    <a:pt x="76" y="205"/>
                    <a:pt x="76" y="206"/>
                    <a:pt x="75" y="206"/>
                  </a:cubicBezTo>
                  <a:cubicBezTo>
                    <a:pt x="75" y="206"/>
                    <a:pt x="75" y="206"/>
                    <a:pt x="74" y="206"/>
                  </a:cubicBezTo>
                  <a:cubicBezTo>
                    <a:pt x="74" y="206"/>
                    <a:pt x="74" y="205"/>
                    <a:pt x="74" y="205"/>
                  </a:cubicBezTo>
                  <a:cubicBezTo>
                    <a:pt x="73" y="205"/>
                    <a:pt x="73" y="205"/>
                    <a:pt x="73" y="205"/>
                  </a:cubicBezTo>
                  <a:cubicBezTo>
                    <a:pt x="72" y="205"/>
                    <a:pt x="72" y="205"/>
                    <a:pt x="72" y="205"/>
                  </a:cubicBezTo>
                  <a:cubicBezTo>
                    <a:pt x="71" y="201"/>
                    <a:pt x="71" y="196"/>
                    <a:pt x="71" y="192"/>
                  </a:cubicBezTo>
                  <a:cubicBezTo>
                    <a:pt x="71" y="187"/>
                    <a:pt x="71" y="181"/>
                    <a:pt x="71" y="175"/>
                  </a:cubicBezTo>
                  <a:cubicBezTo>
                    <a:pt x="71" y="171"/>
                    <a:pt x="71" y="168"/>
                    <a:pt x="71" y="164"/>
                  </a:cubicBezTo>
                  <a:cubicBezTo>
                    <a:pt x="71" y="161"/>
                    <a:pt x="71" y="158"/>
                    <a:pt x="71" y="156"/>
                  </a:cubicBezTo>
                  <a:cubicBezTo>
                    <a:pt x="71" y="155"/>
                    <a:pt x="72" y="155"/>
                    <a:pt x="72" y="155"/>
                  </a:cubicBezTo>
                  <a:cubicBezTo>
                    <a:pt x="72" y="155"/>
                    <a:pt x="72" y="154"/>
                    <a:pt x="72" y="154"/>
                  </a:cubicBezTo>
                  <a:cubicBezTo>
                    <a:pt x="72" y="154"/>
                    <a:pt x="73" y="154"/>
                    <a:pt x="72" y="153"/>
                  </a:cubicBezTo>
                  <a:cubicBezTo>
                    <a:pt x="72" y="153"/>
                    <a:pt x="72" y="153"/>
                    <a:pt x="72" y="153"/>
                  </a:cubicBezTo>
                  <a:cubicBezTo>
                    <a:pt x="72" y="153"/>
                    <a:pt x="72" y="153"/>
                    <a:pt x="71" y="153"/>
                  </a:cubicBezTo>
                  <a:cubicBezTo>
                    <a:pt x="71" y="153"/>
                    <a:pt x="71" y="153"/>
                    <a:pt x="71" y="153"/>
                  </a:cubicBezTo>
                  <a:cubicBezTo>
                    <a:pt x="71" y="151"/>
                    <a:pt x="71" y="149"/>
                    <a:pt x="71" y="146"/>
                  </a:cubicBezTo>
                  <a:cubicBezTo>
                    <a:pt x="71" y="143"/>
                    <a:pt x="71" y="141"/>
                    <a:pt x="71" y="138"/>
                  </a:cubicBezTo>
                  <a:lnTo>
                    <a:pt x="71" y="123"/>
                  </a:lnTo>
                  <a:lnTo>
                    <a:pt x="55" y="123"/>
                  </a:lnTo>
                  <a:cubicBezTo>
                    <a:pt x="55" y="136"/>
                    <a:pt x="55" y="149"/>
                    <a:pt x="55" y="161"/>
                  </a:cubicBezTo>
                  <a:cubicBezTo>
                    <a:pt x="55" y="174"/>
                    <a:pt x="55" y="187"/>
                    <a:pt x="55" y="199"/>
                  </a:cubicBezTo>
                  <a:cubicBezTo>
                    <a:pt x="54" y="199"/>
                    <a:pt x="54" y="199"/>
                    <a:pt x="54" y="198"/>
                  </a:cubicBezTo>
                  <a:cubicBezTo>
                    <a:pt x="54" y="198"/>
                    <a:pt x="53" y="198"/>
                    <a:pt x="53" y="198"/>
                  </a:cubicBezTo>
                  <a:cubicBezTo>
                    <a:pt x="53" y="198"/>
                    <a:pt x="53" y="197"/>
                    <a:pt x="53" y="197"/>
                  </a:cubicBezTo>
                  <a:cubicBezTo>
                    <a:pt x="53" y="197"/>
                    <a:pt x="53" y="197"/>
                    <a:pt x="53" y="197"/>
                  </a:cubicBezTo>
                  <a:cubicBezTo>
                    <a:pt x="53" y="196"/>
                    <a:pt x="53" y="196"/>
                    <a:pt x="54" y="195"/>
                  </a:cubicBezTo>
                  <a:cubicBezTo>
                    <a:pt x="54" y="195"/>
                    <a:pt x="54" y="195"/>
                    <a:pt x="55" y="194"/>
                  </a:cubicBezTo>
                  <a:cubicBezTo>
                    <a:pt x="54" y="194"/>
                    <a:pt x="54" y="194"/>
                    <a:pt x="53" y="194"/>
                  </a:cubicBezTo>
                  <a:cubicBezTo>
                    <a:pt x="53" y="195"/>
                    <a:pt x="53" y="195"/>
                    <a:pt x="52" y="195"/>
                  </a:cubicBezTo>
                  <a:cubicBezTo>
                    <a:pt x="52" y="196"/>
                    <a:pt x="51" y="196"/>
                    <a:pt x="51" y="196"/>
                  </a:cubicBezTo>
                  <a:cubicBezTo>
                    <a:pt x="50" y="196"/>
                    <a:pt x="49" y="196"/>
                    <a:pt x="49" y="196"/>
                  </a:cubicBezTo>
                  <a:cubicBezTo>
                    <a:pt x="49" y="195"/>
                    <a:pt x="49" y="195"/>
                    <a:pt x="49" y="195"/>
                  </a:cubicBezTo>
                  <a:cubicBezTo>
                    <a:pt x="50" y="195"/>
                    <a:pt x="50" y="194"/>
                    <a:pt x="50" y="194"/>
                  </a:cubicBezTo>
                  <a:cubicBezTo>
                    <a:pt x="51" y="194"/>
                    <a:pt x="51" y="194"/>
                    <a:pt x="52" y="194"/>
                  </a:cubicBezTo>
                  <a:cubicBezTo>
                    <a:pt x="52" y="194"/>
                    <a:pt x="52" y="194"/>
                    <a:pt x="52" y="194"/>
                  </a:cubicBezTo>
                  <a:cubicBezTo>
                    <a:pt x="51" y="193"/>
                    <a:pt x="50" y="193"/>
                    <a:pt x="49" y="193"/>
                  </a:cubicBezTo>
                  <a:cubicBezTo>
                    <a:pt x="47" y="194"/>
                    <a:pt x="46" y="194"/>
                    <a:pt x="46" y="195"/>
                  </a:cubicBezTo>
                  <a:cubicBezTo>
                    <a:pt x="46" y="196"/>
                    <a:pt x="47" y="197"/>
                    <a:pt x="48" y="197"/>
                  </a:cubicBezTo>
                  <a:cubicBezTo>
                    <a:pt x="49" y="197"/>
                    <a:pt x="50" y="197"/>
                    <a:pt x="51" y="198"/>
                  </a:cubicBezTo>
                  <a:cubicBezTo>
                    <a:pt x="52" y="198"/>
                    <a:pt x="52" y="198"/>
                    <a:pt x="52" y="198"/>
                  </a:cubicBezTo>
                  <a:cubicBezTo>
                    <a:pt x="52" y="198"/>
                    <a:pt x="52" y="198"/>
                    <a:pt x="51" y="198"/>
                  </a:cubicBezTo>
                  <a:cubicBezTo>
                    <a:pt x="51" y="198"/>
                    <a:pt x="51" y="198"/>
                    <a:pt x="51" y="198"/>
                  </a:cubicBezTo>
                  <a:lnTo>
                    <a:pt x="50" y="198"/>
                  </a:lnTo>
                  <a:cubicBezTo>
                    <a:pt x="49" y="198"/>
                    <a:pt x="49" y="198"/>
                    <a:pt x="48" y="198"/>
                  </a:cubicBezTo>
                  <a:cubicBezTo>
                    <a:pt x="48" y="198"/>
                    <a:pt x="47" y="198"/>
                    <a:pt x="47" y="198"/>
                  </a:cubicBezTo>
                  <a:cubicBezTo>
                    <a:pt x="47" y="198"/>
                    <a:pt x="46" y="198"/>
                    <a:pt x="46" y="198"/>
                  </a:cubicBezTo>
                  <a:cubicBezTo>
                    <a:pt x="46" y="198"/>
                    <a:pt x="45" y="198"/>
                    <a:pt x="45" y="198"/>
                  </a:cubicBezTo>
                  <a:cubicBezTo>
                    <a:pt x="45" y="199"/>
                    <a:pt x="45" y="199"/>
                    <a:pt x="44" y="199"/>
                  </a:cubicBezTo>
                  <a:cubicBezTo>
                    <a:pt x="43" y="200"/>
                    <a:pt x="43" y="200"/>
                    <a:pt x="42" y="200"/>
                  </a:cubicBezTo>
                  <a:cubicBezTo>
                    <a:pt x="42" y="201"/>
                    <a:pt x="42" y="201"/>
                    <a:pt x="42" y="201"/>
                  </a:cubicBezTo>
                  <a:cubicBezTo>
                    <a:pt x="43" y="201"/>
                    <a:pt x="43" y="202"/>
                    <a:pt x="44" y="202"/>
                  </a:cubicBezTo>
                  <a:cubicBezTo>
                    <a:pt x="44" y="202"/>
                    <a:pt x="44" y="202"/>
                    <a:pt x="45" y="202"/>
                  </a:cubicBezTo>
                  <a:cubicBezTo>
                    <a:pt x="45" y="202"/>
                    <a:pt x="45" y="203"/>
                    <a:pt x="45" y="203"/>
                  </a:cubicBezTo>
                  <a:cubicBezTo>
                    <a:pt x="45" y="203"/>
                    <a:pt x="44" y="204"/>
                    <a:pt x="43" y="204"/>
                  </a:cubicBezTo>
                  <a:cubicBezTo>
                    <a:pt x="43" y="203"/>
                    <a:pt x="43" y="203"/>
                    <a:pt x="43" y="202"/>
                  </a:cubicBezTo>
                  <a:cubicBezTo>
                    <a:pt x="42" y="202"/>
                    <a:pt x="42" y="202"/>
                    <a:pt x="42" y="202"/>
                  </a:cubicBezTo>
                  <a:cubicBezTo>
                    <a:pt x="41" y="202"/>
                    <a:pt x="41" y="202"/>
                    <a:pt x="41" y="202"/>
                  </a:cubicBezTo>
                  <a:cubicBezTo>
                    <a:pt x="40" y="202"/>
                    <a:pt x="40" y="202"/>
                    <a:pt x="40" y="202"/>
                  </a:cubicBezTo>
                  <a:cubicBezTo>
                    <a:pt x="39" y="203"/>
                    <a:pt x="39" y="203"/>
                    <a:pt x="39" y="204"/>
                  </a:cubicBezTo>
                  <a:cubicBezTo>
                    <a:pt x="38" y="204"/>
                    <a:pt x="38" y="203"/>
                    <a:pt x="38" y="203"/>
                  </a:cubicBezTo>
                  <a:cubicBezTo>
                    <a:pt x="37" y="203"/>
                    <a:pt x="37" y="204"/>
                    <a:pt x="37" y="205"/>
                  </a:cubicBezTo>
                  <a:cubicBezTo>
                    <a:pt x="37" y="206"/>
                    <a:pt x="37" y="207"/>
                    <a:pt x="37" y="208"/>
                  </a:cubicBezTo>
                  <a:lnTo>
                    <a:pt x="34" y="208"/>
                  </a:lnTo>
                  <a:cubicBezTo>
                    <a:pt x="34" y="207"/>
                    <a:pt x="34" y="207"/>
                    <a:pt x="34" y="207"/>
                  </a:cubicBezTo>
                  <a:cubicBezTo>
                    <a:pt x="35" y="207"/>
                    <a:pt x="35" y="206"/>
                    <a:pt x="35" y="206"/>
                  </a:cubicBezTo>
                  <a:cubicBezTo>
                    <a:pt x="34" y="206"/>
                    <a:pt x="33" y="205"/>
                    <a:pt x="33" y="205"/>
                  </a:cubicBezTo>
                  <a:cubicBezTo>
                    <a:pt x="32" y="204"/>
                    <a:pt x="31" y="204"/>
                    <a:pt x="31" y="203"/>
                  </a:cubicBezTo>
                  <a:cubicBezTo>
                    <a:pt x="30" y="203"/>
                    <a:pt x="30" y="203"/>
                    <a:pt x="30" y="204"/>
                  </a:cubicBezTo>
                  <a:cubicBezTo>
                    <a:pt x="29" y="204"/>
                    <a:pt x="29" y="203"/>
                    <a:pt x="29" y="203"/>
                  </a:cubicBezTo>
                  <a:cubicBezTo>
                    <a:pt x="29" y="202"/>
                    <a:pt x="29" y="202"/>
                    <a:pt x="28" y="202"/>
                  </a:cubicBezTo>
                  <a:cubicBezTo>
                    <a:pt x="28" y="203"/>
                    <a:pt x="28" y="203"/>
                    <a:pt x="28" y="204"/>
                  </a:cubicBezTo>
                  <a:cubicBezTo>
                    <a:pt x="28" y="204"/>
                    <a:pt x="29" y="204"/>
                    <a:pt x="29" y="204"/>
                  </a:cubicBezTo>
                  <a:cubicBezTo>
                    <a:pt x="30" y="204"/>
                    <a:pt x="30" y="204"/>
                    <a:pt x="31" y="204"/>
                  </a:cubicBezTo>
                  <a:cubicBezTo>
                    <a:pt x="31" y="204"/>
                    <a:pt x="31" y="204"/>
                    <a:pt x="31" y="205"/>
                  </a:cubicBezTo>
                  <a:cubicBezTo>
                    <a:pt x="31" y="205"/>
                    <a:pt x="30" y="205"/>
                    <a:pt x="30" y="205"/>
                  </a:cubicBezTo>
                  <a:cubicBezTo>
                    <a:pt x="29" y="206"/>
                    <a:pt x="29" y="206"/>
                    <a:pt x="28" y="206"/>
                  </a:cubicBezTo>
                  <a:cubicBezTo>
                    <a:pt x="29" y="206"/>
                    <a:pt x="28" y="206"/>
                    <a:pt x="28" y="206"/>
                  </a:cubicBezTo>
                  <a:cubicBezTo>
                    <a:pt x="27" y="206"/>
                    <a:pt x="27" y="206"/>
                    <a:pt x="27" y="207"/>
                  </a:cubicBezTo>
                  <a:cubicBezTo>
                    <a:pt x="28" y="207"/>
                    <a:pt x="28" y="207"/>
                    <a:pt x="29" y="208"/>
                  </a:cubicBezTo>
                  <a:cubicBezTo>
                    <a:pt x="30" y="208"/>
                    <a:pt x="30" y="209"/>
                    <a:pt x="31" y="209"/>
                  </a:cubicBezTo>
                  <a:cubicBezTo>
                    <a:pt x="31" y="210"/>
                    <a:pt x="31" y="210"/>
                    <a:pt x="30" y="210"/>
                  </a:cubicBezTo>
                  <a:cubicBezTo>
                    <a:pt x="30" y="210"/>
                    <a:pt x="30" y="210"/>
                    <a:pt x="29" y="210"/>
                  </a:cubicBezTo>
                  <a:cubicBezTo>
                    <a:pt x="29" y="210"/>
                    <a:pt x="29" y="209"/>
                    <a:pt x="28" y="209"/>
                  </a:cubicBezTo>
                  <a:cubicBezTo>
                    <a:pt x="28" y="209"/>
                    <a:pt x="28" y="209"/>
                    <a:pt x="28" y="209"/>
                  </a:cubicBezTo>
                  <a:cubicBezTo>
                    <a:pt x="27" y="209"/>
                    <a:pt x="27" y="210"/>
                    <a:pt x="27" y="210"/>
                  </a:cubicBezTo>
                  <a:cubicBezTo>
                    <a:pt x="27" y="210"/>
                    <a:pt x="27" y="210"/>
                    <a:pt x="28" y="210"/>
                  </a:cubicBezTo>
                  <a:cubicBezTo>
                    <a:pt x="28" y="210"/>
                    <a:pt x="28" y="210"/>
                    <a:pt x="28" y="211"/>
                  </a:cubicBezTo>
                  <a:cubicBezTo>
                    <a:pt x="29" y="211"/>
                    <a:pt x="29" y="211"/>
                    <a:pt x="29" y="212"/>
                  </a:cubicBezTo>
                  <a:cubicBezTo>
                    <a:pt x="28" y="212"/>
                    <a:pt x="28" y="212"/>
                    <a:pt x="28" y="211"/>
                  </a:cubicBezTo>
                  <a:cubicBezTo>
                    <a:pt x="27" y="211"/>
                    <a:pt x="27" y="211"/>
                    <a:pt x="27" y="211"/>
                  </a:cubicBezTo>
                  <a:cubicBezTo>
                    <a:pt x="27" y="211"/>
                    <a:pt x="27" y="211"/>
                    <a:pt x="26" y="211"/>
                  </a:cubicBezTo>
                  <a:cubicBezTo>
                    <a:pt x="26" y="211"/>
                    <a:pt x="26" y="211"/>
                    <a:pt x="26" y="211"/>
                  </a:cubicBezTo>
                  <a:cubicBezTo>
                    <a:pt x="26" y="211"/>
                    <a:pt x="26" y="210"/>
                    <a:pt x="26" y="210"/>
                  </a:cubicBezTo>
                  <a:cubicBezTo>
                    <a:pt x="26" y="210"/>
                    <a:pt x="26" y="210"/>
                    <a:pt x="26" y="209"/>
                  </a:cubicBezTo>
                  <a:cubicBezTo>
                    <a:pt x="26" y="209"/>
                    <a:pt x="26" y="208"/>
                    <a:pt x="26" y="208"/>
                  </a:cubicBezTo>
                  <a:cubicBezTo>
                    <a:pt x="26" y="208"/>
                    <a:pt x="26" y="207"/>
                    <a:pt x="26" y="207"/>
                  </a:cubicBezTo>
                  <a:cubicBezTo>
                    <a:pt x="25" y="207"/>
                    <a:pt x="24" y="207"/>
                    <a:pt x="24" y="208"/>
                  </a:cubicBezTo>
                  <a:cubicBezTo>
                    <a:pt x="24" y="209"/>
                    <a:pt x="24" y="210"/>
                    <a:pt x="24" y="211"/>
                  </a:cubicBezTo>
                  <a:cubicBezTo>
                    <a:pt x="24" y="210"/>
                    <a:pt x="24" y="210"/>
                    <a:pt x="24" y="210"/>
                  </a:cubicBezTo>
                  <a:cubicBezTo>
                    <a:pt x="24" y="210"/>
                    <a:pt x="23" y="210"/>
                    <a:pt x="23" y="209"/>
                  </a:cubicBezTo>
                  <a:cubicBezTo>
                    <a:pt x="23" y="210"/>
                    <a:pt x="22" y="210"/>
                    <a:pt x="22" y="211"/>
                  </a:cubicBezTo>
                  <a:cubicBezTo>
                    <a:pt x="22" y="211"/>
                    <a:pt x="22" y="212"/>
                    <a:pt x="21" y="212"/>
                  </a:cubicBezTo>
                  <a:cubicBezTo>
                    <a:pt x="20" y="212"/>
                    <a:pt x="19" y="212"/>
                    <a:pt x="19" y="211"/>
                  </a:cubicBezTo>
                  <a:cubicBezTo>
                    <a:pt x="19" y="210"/>
                    <a:pt x="18" y="210"/>
                    <a:pt x="18" y="209"/>
                  </a:cubicBezTo>
                  <a:cubicBezTo>
                    <a:pt x="17" y="210"/>
                    <a:pt x="17" y="211"/>
                    <a:pt x="17" y="212"/>
                  </a:cubicBezTo>
                  <a:cubicBezTo>
                    <a:pt x="16" y="212"/>
                    <a:pt x="16" y="212"/>
                    <a:pt x="16" y="211"/>
                  </a:cubicBezTo>
                  <a:cubicBezTo>
                    <a:pt x="16" y="211"/>
                    <a:pt x="15" y="211"/>
                    <a:pt x="15" y="211"/>
                  </a:cubicBezTo>
                  <a:cubicBezTo>
                    <a:pt x="15" y="211"/>
                    <a:pt x="14" y="211"/>
                    <a:pt x="14" y="211"/>
                  </a:cubicBezTo>
                  <a:cubicBezTo>
                    <a:pt x="14" y="211"/>
                    <a:pt x="14" y="211"/>
                    <a:pt x="15" y="212"/>
                  </a:cubicBezTo>
                  <a:cubicBezTo>
                    <a:pt x="15" y="212"/>
                    <a:pt x="15" y="212"/>
                    <a:pt x="15" y="212"/>
                  </a:cubicBezTo>
                  <a:cubicBezTo>
                    <a:pt x="15" y="212"/>
                    <a:pt x="14" y="212"/>
                    <a:pt x="14" y="212"/>
                  </a:cubicBezTo>
                  <a:cubicBezTo>
                    <a:pt x="14" y="212"/>
                    <a:pt x="13" y="212"/>
                    <a:pt x="13" y="212"/>
                  </a:cubicBezTo>
                  <a:cubicBezTo>
                    <a:pt x="12" y="212"/>
                    <a:pt x="11" y="212"/>
                    <a:pt x="10" y="212"/>
                  </a:cubicBezTo>
                  <a:cubicBezTo>
                    <a:pt x="10" y="211"/>
                    <a:pt x="10" y="211"/>
                    <a:pt x="9" y="210"/>
                  </a:cubicBezTo>
                  <a:cubicBezTo>
                    <a:pt x="9" y="210"/>
                    <a:pt x="9" y="209"/>
                    <a:pt x="9" y="208"/>
                  </a:cubicBezTo>
                  <a:cubicBezTo>
                    <a:pt x="9" y="208"/>
                    <a:pt x="8" y="208"/>
                    <a:pt x="8" y="208"/>
                  </a:cubicBezTo>
                  <a:cubicBezTo>
                    <a:pt x="7" y="208"/>
                    <a:pt x="7" y="208"/>
                    <a:pt x="7" y="209"/>
                  </a:cubicBezTo>
                  <a:cubicBezTo>
                    <a:pt x="6" y="209"/>
                    <a:pt x="6" y="209"/>
                    <a:pt x="6" y="209"/>
                  </a:cubicBezTo>
                  <a:cubicBezTo>
                    <a:pt x="5" y="209"/>
                    <a:pt x="5" y="209"/>
                    <a:pt x="5" y="209"/>
                  </a:cubicBezTo>
                  <a:cubicBezTo>
                    <a:pt x="4" y="209"/>
                    <a:pt x="4" y="210"/>
                    <a:pt x="4" y="210"/>
                  </a:cubicBezTo>
                  <a:cubicBezTo>
                    <a:pt x="5" y="210"/>
                    <a:pt x="5" y="211"/>
                    <a:pt x="5" y="211"/>
                  </a:cubicBezTo>
                  <a:cubicBezTo>
                    <a:pt x="5" y="211"/>
                    <a:pt x="4" y="211"/>
                    <a:pt x="4" y="212"/>
                  </a:cubicBezTo>
                  <a:cubicBezTo>
                    <a:pt x="4" y="212"/>
                    <a:pt x="4" y="212"/>
                    <a:pt x="3" y="212"/>
                  </a:cubicBezTo>
                  <a:cubicBezTo>
                    <a:pt x="4" y="211"/>
                    <a:pt x="4" y="211"/>
                    <a:pt x="4" y="211"/>
                  </a:cubicBezTo>
                  <a:cubicBezTo>
                    <a:pt x="4" y="210"/>
                    <a:pt x="4" y="210"/>
                    <a:pt x="3" y="210"/>
                  </a:cubicBezTo>
                  <a:cubicBezTo>
                    <a:pt x="3" y="210"/>
                    <a:pt x="3" y="210"/>
                    <a:pt x="3" y="209"/>
                  </a:cubicBezTo>
                  <a:cubicBezTo>
                    <a:pt x="3" y="209"/>
                    <a:pt x="3" y="209"/>
                    <a:pt x="3" y="209"/>
                  </a:cubicBezTo>
                  <a:cubicBezTo>
                    <a:pt x="3" y="208"/>
                    <a:pt x="3" y="208"/>
                    <a:pt x="3" y="208"/>
                  </a:cubicBezTo>
                  <a:cubicBezTo>
                    <a:pt x="2" y="209"/>
                    <a:pt x="2" y="209"/>
                    <a:pt x="2" y="209"/>
                  </a:cubicBezTo>
                  <a:cubicBezTo>
                    <a:pt x="2" y="209"/>
                    <a:pt x="2" y="210"/>
                    <a:pt x="2" y="210"/>
                  </a:cubicBezTo>
                  <a:cubicBezTo>
                    <a:pt x="2" y="211"/>
                    <a:pt x="1" y="211"/>
                    <a:pt x="1" y="211"/>
                  </a:cubicBezTo>
                  <a:cubicBezTo>
                    <a:pt x="1" y="211"/>
                    <a:pt x="1" y="211"/>
                    <a:pt x="0" y="211"/>
                  </a:cubicBezTo>
                  <a:cubicBezTo>
                    <a:pt x="0" y="211"/>
                    <a:pt x="0" y="211"/>
                    <a:pt x="1" y="211"/>
                  </a:cubicBezTo>
                  <a:cubicBezTo>
                    <a:pt x="1" y="210"/>
                    <a:pt x="1" y="210"/>
                    <a:pt x="1" y="210"/>
                  </a:cubicBezTo>
                  <a:cubicBezTo>
                    <a:pt x="1" y="210"/>
                    <a:pt x="1" y="209"/>
                    <a:pt x="1" y="209"/>
                  </a:cubicBezTo>
                  <a:lnTo>
                    <a:pt x="0" y="209"/>
                  </a:lnTo>
                  <a:lnTo>
                    <a:pt x="0" y="209"/>
                  </a:lnTo>
                  <a:cubicBezTo>
                    <a:pt x="0" y="209"/>
                    <a:pt x="0" y="208"/>
                    <a:pt x="1" y="207"/>
                  </a:cubicBezTo>
                  <a:cubicBezTo>
                    <a:pt x="1" y="207"/>
                    <a:pt x="1" y="206"/>
                    <a:pt x="0" y="205"/>
                  </a:cubicBezTo>
                  <a:cubicBezTo>
                    <a:pt x="1" y="206"/>
                    <a:pt x="1" y="206"/>
                    <a:pt x="1" y="206"/>
                  </a:cubicBezTo>
                  <a:cubicBezTo>
                    <a:pt x="1" y="206"/>
                    <a:pt x="2" y="206"/>
                    <a:pt x="2" y="206"/>
                  </a:cubicBezTo>
                  <a:cubicBezTo>
                    <a:pt x="2" y="206"/>
                    <a:pt x="2" y="206"/>
                    <a:pt x="3" y="205"/>
                  </a:cubicBezTo>
                  <a:cubicBezTo>
                    <a:pt x="3" y="205"/>
                    <a:pt x="3" y="205"/>
                    <a:pt x="4" y="205"/>
                  </a:cubicBezTo>
                  <a:cubicBezTo>
                    <a:pt x="3" y="204"/>
                    <a:pt x="3" y="204"/>
                    <a:pt x="2" y="204"/>
                  </a:cubicBezTo>
                  <a:cubicBezTo>
                    <a:pt x="2" y="204"/>
                    <a:pt x="1" y="205"/>
                    <a:pt x="0" y="205"/>
                  </a:cubicBezTo>
                  <a:cubicBezTo>
                    <a:pt x="0" y="191"/>
                    <a:pt x="0" y="176"/>
                    <a:pt x="0" y="160"/>
                  </a:cubicBezTo>
                  <a:cubicBezTo>
                    <a:pt x="0" y="145"/>
                    <a:pt x="0" y="129"/>
                    <a:pt x="0" y="114"/>
                  </a:cubicBezTo>
                  <a:cubicBezTo>
                    <a:pt x="0" y="98"/>
                    <a:pt x="0" y="82"/>
                    <a:pt x="0" y="66"/>
                  </a:cubicBezTo>
                  <a:cubicBezTo>
                    <a:pt x="0" y="51"/>
                    <a:pt x="0" y="35"/>
                    <a:pt x="0" y="20"/>
                  </a:cubicBezTo>
                  <a:cubicBezTo>
                    <a:pt x="0" y="19"/>
                    <a:pt x="0" y="19"/>
                    <a:pt x="0" y="19"/>
                  </a:cubicBezTo>
                  <a:cubicBezTo>
                    <a:pt x="0" y="19"/>
                    <a:pt x="0" y="19"/>
                    <a:pt x="0" y="19"/>
                  </a:cubicBezTo>
                  <a:cubicBezTo>
                    <a:pt x="1" y="19"/>
                    <a:pt x="1" y="19"/>
                    <a:pt x="1" y="19"/>
                  </a:cubicBezTo>
                  <a:cubicBezTo>
                    <a:pt x="1" y="19"/>
                    <a:pt x="1" y="19"/>
                    <a:pt x="1" y="19"/>
                  </a:cubicBezTo>
                  <a:cubicBezTo>
                    <a:pt x="1" y="18"/>
                    <a:pt x="1" y="18"/>
                    <a:pt x="1" y="18"/>
                  </a:cubicBezTo>
                  <a:cubicBezTo>
                    <a:pt x="1" y="18"/>
                    <a:pt x="0" y="18"/>
                    <a:pt x="0" y="19"/>
                  </a:cubicBezTo>
                  <a:cubicBezTo>
                    <a:pt x="0" y="17"/>
                    <a:pt x="0" y="15"/>
                    <a:pt x="0" y="13"/>
                  </a:cubicBezTo>
                  <a:cubicBezTo>
                    <a:pt x="0" y="10"/>
                    <a:pt x="0" y="8"/>
                    <a:pt x="0" y="6"/>
                  </a:cubicBezTo>
                  <a:cubicBezTo>
                    <a:pt x="1" y="6"/>
                    <a:pt x="1" y="7"/>
                    <a:pt x="2" y="7"/>
                  </a:cubicBezTo>
                  <a:cubicBezTo>
                    <a:pt x="2" y="7"/>
                    <a:pt x="3" y="7"/>
                    <a:pt x="3" y="7"/>
                  </a:cubicBezTo>
                  <a:cubicBezTo>
                    <a:pt x="4" y="6"/>
                    <a:pt x="4" y="6"/>
                    <a:pt x="4" y="5"/>
                  </a:cubicBezTo>
                  <a:cubicBezTo>
                    <a:pt x="3" y="5"/>
                    <a:pt x="3" y="4"/>
                    <a:pt x="3" y="4"/>
                  </a:cubicBezTo>
                  <a:cubicBezTo>
                    <a:pt x="4" y="4"/>
                    <a:pt x="5" y="4"/>
                    <a:pt x="5" y="4"/>
                  </a:cubicBezTo>
                  <a:cubicBezTo>
                    <a:pt x="5" y="3"/>
                    <a:pt x="5" y="3"/>
                    <a:pt x="6" y="3"/>
                  </a:cubicBezTo>
                  <a:cubicBezTo>
                    <a:pt x="6" y="2"/>
                    <a:pt x="6" y="2"/>
                    <a:pt x="6" y="2"/>
                  </a:cubicBezTo>
                  <a:cubicBezTo>
                    <a:pt x="6" y="2"/>
                    <a:pt x="7" y="1"/>
                    <a:pt x="7" y="1"/>
                  </a:cubicBezTo>
                  <a:cubicBezTo>
                    <a:pt x="7" y="1"/>
                    <a:pt x="8" y="2"/>
                    <a:pt x="8" y="2"/>
                  </a:cubicBezTo>
                  <a:cubicBezTo>
                    <a:pt x="8" y="2"/>
                    <a:pt x="8" y="2"/>
                    <a:pt x="7" y="3"/>
                  </a:cubicBezTo>
                  <a:cubicBezTo>
                    <a:pt x="7" y="3"/>
                    <a:pt x="7" y="3"/>
                    <a:pt x="7" y="4"/>
                  </a:cubicBezTo>
                  <a:cubicBezTo>
                    <a:pt x="7" y="4"/>
                    <a:pt x="6" y="4"/>
                    <a:pt x="6" y="4"/>
                  </a:cubicBezTo>
                  <a:cubicBezTo>
                    <a:pt x="7" y="4"/>
                    <a:pt x="8" y="4"/>
                    <a:pt x="8" y="3"/>
                  </a:cubicBezTo>
                  <a:cubicBezTo>
                    <a:pt x="8" y="2"/>
                    <a:pt x="9" y="2"/>
                    <a:pt x="9" y="1"/>
                  </a:cubicBezTo>
                  <a:cubicBezTo>
                    <a:pt x="9" y="1"/>
                    <a:pt x="9" y="2"/>
                    <a:pt x="9" y="3"/>
                  </a:cubicBezTo>
                  <a:cubicBezTo>
                    <a:pt x="9" y="4"/>
                    <a:pt x="9" y="5"/>
                    <a:pt x="9" y="5"/>
                  </a:cubicBezTo>
                  <a:cubicBezTo>
                    <a:pt x="9" y="6"/>
                    <a:pt x="9" y="6"/>
                    <a:pt x="8" y="6"/>
                  </a:cubicBezTo>
                  <a:lnTo>
                    <a:pt x="7" y="6"/>
                  </a:lnTo>
                  <a:cubicBezTo>
                    <a:pt x="6" y="6"/>
                    <a:pt x="6" y="6"/>
                    <a:pt x="6" y="6"/>
                  </a:cubicBezTo>
                  <a:cubicBezTo>
                    <a:pt x="5" y="6"/>
                    <a:pt x="5" y="6"/>
                    <a:pt x="5" y="7"/>
                  </a:cubicBezTo>
                  <a:cubicBezTo>
                    <a:pt x="5" y="7"/>
                    <a:pt x="6" y="7"/>
                    <a:pt x="6" y="7"/>
                  </a:cubicBezTo>
                  <a:cubicBezTo>
                    <a:pt x="7" y="7"/>
                    <a:pt x="7" y="8"/>
                    <a:pt x="8" y="8"/>
                  </a:cubicBezTo>
                  <a:cubicBezTo>
                    <a:pt x="8" y="8"/>
                    <a:pt x="8" y="8"/>
                    <a:pt x="9" y="8"/>
                  </a:cubicBezTo>
                  <a:cubicBezTo>
                    <a:pt x="9" y="8"/>
                    <a:pt x="9" y="8"/>
                    <a:pt x="9" y="9"/>
                  </a:cubicBezTo>
                  <a:cubicBezTo>
                    <a:pt x="9" y="10"/>
                    <a:pt x="9" y="10"/>
                    <a:pt x="8" y="10"/>
                  </a:cubicBezTo>
                  <a:cubicBezTo>
                    <a:pt x="7" y="10"/>
                    <a:pt x="7" y="10"/>
                    <a:pt x="6" y="11"/>
                  </a:cubicBezTo>
                  <a:cubicBezTo>
                    <a:pt x="7" y="11"/>
                    <a:pt x="7" y="12"/>
                    <a:pt x="7" y="12"/>
                  </a:cubicBezTo>
                  <a:cubicBezTo>
                    <a:pt x="7" y="12"/>
                    <a:pt x="7" y="12"/>
                    <a:pt x="7" y="12"/>
                  </a:cubicBezTo>
                  <a:cubicBezTo>
                    <a:pt x="8" y="11"/>
                    <a:pt x="8" y="11"/>
                    <a:pt x="8" y="11"/>
                  </a:cubicBezTo>
                  <a:cubicBezTo>
                    <a:pt x="8" y="11"/>
                    <a:pt x="9" y="11"/>
                    <a:pt x="9" y="11"/>
                  </a:cubicBezTo>
                  <a:cubicBezTo>
                    <a:pt x="9" y="11"/>
                    <a:pt x="8" y="11"/>
                    <a:pt x="9" y="11"/>
                  </a:cubicBezTo>
                  <a:cubicBezTo>
                    <a:pt x="9" y="12"/>
                    <a:pt x="9" y="12"/>
                    <a:pt x="9" y="12"/>
                  </a:cubicBezTo>
                  <a:cubicBezTo>
                    <a:pt x="9" y="12"/>
                    <a:pt x="9" y="12"/>
                    <a:pt x="9" y="12"/>
                  </a:cubicBezTo>
                  <a:cubicBezTo>
                    <a:pt x="9" y="12"/>
                    <a:pt x="9" y="13"/>
                    <a:pt x="9" y="13"/>
                  </a:cubicBezTo>
                  <a:cubicBezTo>
                    <a:pt x="9" y="14"/>
                    <a:pt x="9" y="14"/>
                    <a:pt x="9" y="14"/>
                  </a:cubicBezTo>
                  <a:cubicBezTo>
                    <a:pt x="8" y="15"/>
                    <a:pt x="8" y="15"/>
                    <a:pt x="8" y="15"/>
                  </a:cubicBezTo>
                  <a:cubicBezTo>
                    <a:pt x="8" y="16"/>
                    <a:pt x="9" y="16"/>
                    <a:pt x="9" y="15"/>
                  </a:cubicBezTo>
                  <a:cubicBezTo>
                    <a:pt x="9" y="15"/>
                    <a:pt x="10" y="15"/>
                    <a:pt x="10" y="14"/>
                  </a:cubicBezTo>
                  <a:cubicBezTo>
                    <a:pt x="11" y="14"/>
                    <a:pt x="12" y="14"/>
                    <a:pt x="12" y="13"/>
                  </a:cubicBezTo>
                  <a:cubicBezTo>
                    <a:pt x="13" y="13"/>
                    <a:pt x="13" y="13"/>
                    <a:pt x="14" y="14"/>
                  </a:cubicBezTo>
                  <a:cubicBezTo>
                    <a:pt x="14" y="15"/>
                    <a:pt x="13" y="15"/>
                    <a:pt x="12" y="15"/>
                  </a:cubicBezTo>
                  <a:cubicBezTo>
                    <a:pt x="11" y="15"/>
                    <a:pt x="10" y="15"/>
                    <a:pt x="10" y="16"/>
                  </a:cubicBezTo>
                  <a:cubicBezTo>
                    <a:pt x="11" y="16"/>
                    <a:pt x="12" y="17"/>
                    <a:pt x="14" y="16"/>
                  </a:cubicBezTo>
                  <a:cubicBezTo>
                    <a:pt x="16" y="16"/>
                    <a:pt x="17" y="15"/>
                    <a:pt x="17" y="14"/>
                  </a:cubicBezTo>
                  <a:cubicBezTo>
                    <a:pt x="17" y="13"/>
                    <a:pt x="16" y="13"/>
                    <a:pt x="15" y="12"/>
                  </a:cubicBezTo>
                  <a:cubicBezTo>
                    <a:pt x="14" y="12"/>
                    <a:pt x="12" y="12"/>
                    <a:pt x="11" y="12"/>
                  </a:cubicBezTo>
                  <a:cubicBezTo>
                    <a:pt x="11" y="12"/>
                    <a:pt x="10" y="12"/>
                    <a:pt x="11" y="12"/>
                  </a:cubicBezTo>
                  <a:cubicBezTo>
                    <a:pt x="11" y="12"/>
                    <a:pt x="11" y="12"/>
                    <a:pt x="11" y="11"/>
                  </a:cubicBezTo>
                  <a:cubicBezTo>
                    <a:pt x="11" y="11"/>
                    <a:pt x="12" y="11"/>
                    <a:pt x="12" y="11"/>
                  </a:cubicBezTo>
                  <a:lnTo>
                    <a:pt x="13" y="11"/>
                  </a:lnTo>
                  <a:cubicBezTo>
                    <a:pt x="13" y="12"/>
                    <a:pt x="14" y="12"/>
                    <a:pt x="14" y="12"/>
                  </a:cubicBezTo>
                  <a:cubicBezTo>
                    <a:pt x="15" y="11"/>
                    <a:pt x="15" y="11"/>
                    <a:pt x="16" y="11"/>
                  </a:cubicBezTo>
                  <a:cubicBezTo>
                    <a:pt x="16" y="11"/>
                    <a:pt x="16" y="11"/>
                    <a:pt x="17" y="11"/>
                  </a:cubicBezTo>
                  <a:cubicBezTo>
                    <a:pt x="17" y="11"/>
                    <a:pt x="17" y="11"/>
                    <a:pt x="17" y="11"/>
                  </a:cubicBezTo>
                  <a:cubicBezTo>
                    <a:pt x="18" y="11"/>
                    <a:pt x="18" y="10"/>
                    <a:pt x="19" y="10"/>
                  </a:cubicBezTo>
                  <a:cubicBezTo>
                    <a:pt x="19" y="10"/>
                    <a:pt x="20" y="10"/>
                    <a:pt x="20" y="10"/>
                  </a:cubicBezTo>
                  <a:cubicBezTo>
                    <a:pt x="20" y="9"/>
                    <a:pt x="20" y="9"/>
                    <a:pt x="20" y="8"/>
                  </a:cubicBezTo>
                  <a:cubicBezTo>
                    <a:pt x="20" y="8"/>
                    <a:pt x="19" y="8"/>
                    <a:pt x="19" y="8"/>
                  </a:cubicBezTo>
                  <a:cubicBezTo>
                    <a:pt x="18" y="8"/>
                    <a:pt x="18" y="8"/>
                    <a:pt x="18" y="8"/>
                  </a:cubicBezTo>
                  <a:cubicBezTo>
                    <a:pt x="17" y="8"/>
                    <a:pt x="17" y="7"/>
                    <a:pt x="17" y="7"/>
                  </a:cubicBezTo>
                  <a:cubicBezTo>
                    <a:pt x="18" y="6"/>
                    <a:pt x="19" y="6"/>
                    <a:pt x="19" y="6"/>
                  </a:cubicBezTo>
                  <a:cubicBezTo>
                    <a:pt x="20" y="6"/>
                    <a:pt x="20" y="7"/>
                    <a:pt x="20" y="8"/>
                  </a:cubicBezTo>
                  <a:cubicBezTo>
                    <a:pt x="20" y="8"/>
                    <a:pt x="21" y="7"/>
                    <a:pt x="21" y="7"/>
                  </a:cubicBezTo>
                  <a:lnTo>
                    <a:pt x="22" y="7"/>
                  </a:lnTo>
                  <a:cubicBezTo>
                    <a:pt x="22" y="7"/>
                    <a:pt x="23" y="7"/>
                    <a:pt x="23" y="7"/>
                  </a:cubicBezTo>
                  <a:cubicBezTo>
                    <a:pt x="23" y="7"/>
                    <a:pt x="23" y="7"/>
                    <a:pt x="23" y="6"/>
                  </a:cubicBezTo>
                  <a:cubicBezTo>
                    <a:pt x="24" y="6"/>
                    <a:pt x="25" y="6"/>
                    <a:pt x="25" y="7"/>
                  </a:cubicBezTo>
                  <a:cubicBezTo>
                    <a:pt x="25" y="6"/>
                    <a:pt x="25" y="5"/>
                    <a:pt x="25" y="4"/>
                  </a:cubicBezTo>
                  <a:cubicBezTo>
                    <a:pt x="26" y="3"/>
                    <a:pt x="26" y="3"/>
                    <a:pt x="26" y="2"/>
                  </a:cubicBezTo>
                  <a:lnTo>
                    <a:pt x="29" y="1"/>
                  </a:lnTo>
                  <a:cubicBezTo>
                    <a:pt x="29" y="2"/>
                    <a:pt x="29" y="3"/>
                    <a:pt x="28" y="3"/>
                  </a:cubicBezTo>
                  <a:cubicBezTo>
                    <a:pt x="28" y="3"/>
                    <a:pt x="28" y="3"/>
                    <a:pt x="28" y="4"/>
                  </a:cubicBezTo>
                  <a:cubicBezTo>
                    <a:pt x="28" y="4"/>
                    <a:pt x="29" y="4"/>
                    <a:pt x="29" y="3"/>
                  </a:cubicBezTo>
                  <a:cubicBezTo>
                    <a:pt x="29" y="3"/>
                    <a:pt x="29" y="3"/>
                    <a:pt x="29" y="3"/>
                  </a:cubicBezTo>
                  <a:cubicBezTo>
                    <a:pt x="29" y="2"/>
                    <a:pt x="29" y="2"/>
                    <a:pt x="29" y="2"/>
                  </a:cubicBezTo>
                  <a:cubicBezTo>
                    <a:pt x="29" y="1"/>
                    <a:pt x="29" y="1"/>
                    <a:pt x="29" y="1"/>
                  </a:cubicBezTo>
                  <a:cubicBezTo>
                    <a:pt x="29" y="1"/>
                    <a:pt x="29" y="1"/>
                    <a:pt x="29" y="1"/>
                  </a:cubicBezTo>
                  <a:cubicBezTo>
                    <a:pt x="29" y="1"/>
                    <a:pt x="29" y="1"/>
                    <a:pt x="29" y="1"/>
                  </a:cubicBezTo>
                  <a:lnTo>
                    <a:pt x="30" y="1"/>
                  </a:lnTo>
                  <a:close/>
                  <a:moveTo>
                    <a:pt x="18" y="208"/>
                  </a:moveTo>
                  <a:cubicBezTo>
                    <a:pt x="18" y="209"/>
                    <a:pt x="19" y="209"/>
                    <a:pt x="19" y="210"/>
                  </a:cubicBezTo>
                  <a:cubicBezTo>
                    <a:pt x="19" y="211"/>
                    <a:pt x="20" y="211"/>
                    <a:pt x="20" y="211"/>
                  </a:cubicBezTo>
                  <a:cubicBezTo>
                    <a:pt x="21" y="211"/>
                    <a:pt x="21" y="210"/>
                    <a:pt x="21" y="210"/>
                  </a:cubicBezTo>
                  <a:cubicBezTo>
                    <a:pt x="21" y="210"/>
                    <a:pt x="21" y="210"/>
                    <a:pt x="21" y="209"/>
                  </a:cubicBezTo>
                  <a:cubicBezTo>
                    <a:pt x="20" y="209"/>
                    <a:pt x="20" y="209"/>
                    <a:pt x="19" y="209"/>
                  </a:cubicBezTo>
                  <a:cubicBezTo>
                    <a:pt x="19" y="208"/>
                    <a:pt x="19" y="208"/>
                    <a:pt x="18" y="208"/>
                  </a:cubicBezTo>
                  <a:close/>
                  <a:moveTo>
                    <a:pt x="83" y="1"/>
                  </a:moveTo>
                  <a:cubicBezTo>
                    <a:pt x="83" y="1"/>
                    <a:pt x="82" y="1"/>
                    <a:pt x="82" y="1"/>
                  </a:cubicBezTo>
                  <a:cubicBezTo>
                    <a:pt x="82" y="1"/>
                    <a:pt x="82" y="1"/>
                    <a:pt x="82" y="2"/>
                  </a:cubicBezTo>
                  <a:cubicBezTo>
                    <a:pt x="82" y="2"/>
                    <a:pt x="82" y="2"/>
                    <a:pt x="83" y="2"/>
                  </a:cubicBezTo>
                  <a:cubicBezTo>
                    <a:pt x="83" y="2"/>
                    <a:pt x="83" y="2"/>
                    <a:pt x="83" y="2"/>
                  </a:cubicBezTo>
                  <a:cubicBezTo>
                    <a:pt x="83" y="2"/>
                    <a:pt x="83" y="1"/>
                    <a:pt x="83" y="1"/>
                  </a:cubicBezTo>
                  <a:cubicBezTo>
                    <a:pt x="83" y="1"/>
                    <a:pt x="83" y="1"/>
                    <a:pt x="83" y="1"/>
                  </a:cubicBezTo>
                  <a:close/>
                  <a:moveTo>
                    <a:pt x="47" y="1"/>
                  </a:moveTo>
                  <a:cubicBezTo>
                    <a:pt x="47" y="2"/>
                    <a:pt x="47" y="2"/>
                    <a:pt x="47" y="2"/>
                  </a:cubicBezTo>
                  <a:cubicBezTo>
                    <a:pt x="48" y="2"/>
                    <a:pt x="48" y="2"/>
                    <a:pt x="48" y="2"/>
                  </a:cubicBezTo>
                  <a:cubicBezTo>
                    <a:pt x="48" y="2"/>
                    <a:pt x="48" y="2"/>
                    <a:pt x="48" y="1"/>
                  </a:cubicBezTo>
                  <a:cubicBezTo>
                    <a:pt x="48" y="1"/>
                    <a:pt x="48" y="1"/>
                    <a:pt x="47" y="1"/>
                  </a:cubicBezTo>
                  <a:close/>
                  <a:moveTo>
                    <a:pt x="95" y="2"/>
                  </a:moveTo>
                  <a:lnTo>
                    <a:pt x="96" y="2"/>
                  </a:lnTo>
                  <a:cubicBezTo>
                    <a:pt x="97" y="1"/>
                    <a:pt x="96" y="1"/>
                    <a:pt x="95" y="1"/>
                  </a:cubicBezTo>
                  <a:lnTo>
                    <a:pt x="95" y="2"/>
                  </a:lnTo>
                  <a:close/>
                  <a:moveTo>
                    <a:pt x="107" y="3"/>
                  </a:moveTo>
                  <a:cubicBezTo>
                    <a:pt x="107" y="3"/>
                    <a:pt x="107" y="3"/>
                    <a:pt x="108" y="3"/>
                  </a:cubicBezTo>
                  <a:cubicBezTo>
                    <a:pt x="108" y="3"/>
                    <a:pt x="108" y="3"/>
                    <a:pt x="108" y="3"/>
                  </a:cubicBezTo>
                  <a:cubicBezTo>
                    <a:pt x="108" y="3"/>
                    <a:pt x="107" y="3"/>
                    <a:pt x="107" y="3"/>
                  </a:cubicBezTo>
                  <a:cubicBezTo>
                    <a:pt x="107" y="3"/>
                    <a:pt x="107" y="3"/>
                    <a:pt x="107" y="3"/>
                  </a:cubicBezTo>
                  <a:close/>
                  <a:moveTo>
                    <a:pt x="76" y="4"/>
                  </a:moveTo>
                  <a:lnTo>
                    <a:pt x="77" y="4"/>
                  </a:lnTo>
                  <a:cubicBezTo>
                    <a:pt x="77" y="4"/>
                    <a:pt x="77" y="3"/>
                    <a:pt x="76" y="3"/>
                  </a:cubicBezTo>
                  <a:lnTo>
                    <a:pt x="76" y="4"/>
                  </a:lnTo>
                  <a:close/>
                  <a:moveTo>
                    <a:pt x="114" y="5"/>
                  </a:moveTo>
                  <a:lnTo>
                    <a:pt x="115" y="5"/>
                  </a:lnTo>
                  <a:lnTo>
                    <a:pt x="115" y="4"/>
                  </a:lnTo>
                  <a:lnTo>
                    <a:pt x="114" y="4"/>
                  </a:lnTo>
                  <a:lnTo>
                    <a:pt x="114" y="5"/>
                  </a:lnTo>
                  <a:close/>
                  <a:moveTo>
                    <a:pt x="105" y="5"/>
                  </a:moveTo>
                  <a:cubicBezTo>
                    <a:pt x="104" y="6"/>
                    <a:pt x="103" y="6"/>
                    <a:pt x="102" y="6"/>
                  </a:cubicBezTo>
                  <a:cubicBezTo>
                    <a:pt x="101" y="7"/>
                    <a:pt x="100" y="8"/>
                    <a:pt x="100" y="9"/>
                  </a:cubicBezTo>
                  <a:cubicBezTo>
                    <a:pt x="101" y="9"/>
                    <a:pt x="102" y="9"/>
                    <a:pt x="102" y="9"/>
                  </a:cubicBezTo>
                  <a:cubicBezTo>
                    <a:pt x="103" y="8"/>
                    <a:pt x="103" y="8"/>
                    <a:pt x="104" y="7"/>
                  </a:cubicBezTo>
                  <a:cubicBezTo>
                    <a:pt x="105" y="8"/>
                    <a:pt x="106" y="7"/>
                    <a:pt x="106" y="7"/>
                  </a:cubicBezTo>
                  <a:cubicBezTo>
                    <a:pt x="106" y="7"/>
                    <a:pt x="106" y="6"/>
                    <a:pt x="107" y="6"/>
                  </a:cubicBezTo>
                  <a:cubicBezTo>
                    <a:pt x="106" y="6"/>
                    <a:pt x="106" y="6"/>
                    <a:pt x="106" y="5"/>
                  </a:cubicBezTo>
                  <a:cubicBezTo>
                    <a:pt x="106" y="5"/>
                    <a:pt x="106" y="5"/>
                    <a:pt x="105" y="5"/>
                  </a:cubicBezTo>
                  <a:close/>
                  <a:moveTo>
                    <a:pt x="78" y="5"/>
                  </a:moveTo>
                  <a:cubicBezTo>
                    <a:pt x="78" y="5"/>
                    <a:pt x="77" y="5"/>
                    <a:pt x="77" y="5"/>
                  </a:cubicBezTo>
                  <a:cubicBezTo>
                    <a:pt x="77" y="6"/>
                    <a:pt x="77" y="6"/>
                    <a:pt x="76" y="6"/>
                  </a:cubicBezTo>
                  <a:cubicBezTo>
                    <a:pt x="76" y="6"/>
                    <a:pt x="76" y="7"/>
                    <a:pt x="76" y="7"/>
                  </a:cubicBezTo>
                  <a:cubicBezTo>
                    <a:pt x="77" y="7"/>
                    <a:pt x="77" y="7"/>
                    <a:pt x="77" y="7"/>
                  </a:cubicBezTo>
                  <a:cubicBezTo>
                    <a:pt x="78" y="7"/>
                    <a:pt x="78" y="7"/>
                    <a:pt x="78" y="6"/>
                  </a:cubicBezTo>
                  <a:cubicBezTo>
                    <a:pt x="79" y="6"/>
                    <a:pt x="79" y="6"/>
                    <a:pt x="78" y="5"/>
                  </a:cubicBezTo>
                  <a:close/>
                  <a:moveTo>
                    <a:pt x="28" y="7"/>
                  </a:moveTo>
                  <a:lnTo>
                    <a:pt x="30" y="7"/>
                  </a:lnTo>
                  <a:lnTo>
                    <a:pt x="30" y="6"/>
                  </a:lnTo>
                  <a:lnTo>
                    <a:pt x="28" y="6"/>
                  </a:lnTo>
                  <a:lnTo>
                    <a:pt x="28" y="7"/>
                  </a:lnTo>
                  <a:close/>
                  <a:moveTo>
                    <a:pt x="23" y="9"/>
                  </a:moveTo>
                  <a:cubicBezTo>
                    <a:pt x="23" y="9"/>
                    <a:pt x="23" y="9"/>
                    <a:pt x="23" y="9"/>
                  </a:cubicBezTo>
                  <a:cubicBezTo>
                    <a:pt x="23" y="9"/>
                    <a:pt x="23" y="9"/>
                    <a:pt x="23" y="9"/>
                  </a:cubicBezTo>
                  <a:cubicBezTo>
                    <a:pt x="23" y="9"/>
                    <a:pt x="23" y="9"/>
                    <a:pt x="23" y="9"/>
                  </a:cubicBezTo>
                  <a:cubicBezTo>
                    <a:pt x="23" y="9"/>
                    <a:pt x="23" y="9"/>
                    <a:pt x="23" y="9"/>
                  </a:cubicBezTo>
                  <a:close/>
                  <a:moveTo>
                    <a:pt x="54" y="9"/>
                  </a:moveTo>
                  <a:cubicBezTo>
                    <a:pt x="54" y="9"/>
                    <a:pt x="54" y="9"/>
                    <a:pt x="54" y="9"/>
                  </a:cubicBezTo>
                  <a:cubicBezTo>
                    <a:pt x="54" y="9"/>
                    <a:pt x="54" y="8"/>
                    <a:pt x="54" y="8"/>
                  </a:cubicBezTo>
                  <a:cubicBezTo>
                    <a:pt x="54" y="8"/>
                    <a:pt x="54" y="8"/>
                    <a:pt x="54" y="8"/>
                  </a:cubicBezTo>
                  <a:cubicBezTo>
                    <a:pt x="53" y="8"/>
                    <a:pt x="53" y="9"/>
                    <a:pt x="54" y="9"/>
                  </a:cubicBezTo>
                  <a:close/>
                  <a:moveTo>
                    <a:pt x="93" y="10"/>
                  </a:moveTo>
                  <a:cubicBezTo>
                    <a:pt x="93" y="10"/>
                    <a:pt x="93" y="10"/>
                    <a:pt x="93" y="10"/>
                  </a:cubicBezTo>
                  <a:cubicBezTo>
                    <a:pt x="93" y="10"/>
                    <a:pt x="94" y="10"/>
                    <a:pt x="93" y="9"/>
                  </a:cubicBezTo>
                  <a:cubicBezTo>
                    <a:pt x="93" y="9"/>
                    <a:pt x="93" y="9"/>
                    <a:pt x="93" y="10"/>
                  </a:cubicBezTo>
                  <a:cubicBezTo>
                    <a:pt x="93" y="10"/>
                    <a:pt x="93" y="10"/>
                    <a:pt x="93" y="10"/>
                  </a:cubicBezTo>
                  <a:close/>
                  <a:moveTo>
                    <a:pt x="87" y="17"/>
                  </a:moveTo>
                  <a:cubicBezTo>
                    <a:pt x="87" y="18"/>
                    <a:pt x="86" y="18"/>
                    <a:pt x="86" y="18"/>
                  </a:cubicBezTo>
                  <a:lnTo>
                    <a:pt x="86" y="19"/>
                  </a:lnTo>
                  <a:cubicBezTo>
                    <a:pt x="86" y="19"/>
                    <a:pt x="87" y="19"/>
                    <a:pt x="87" y="19"/>
                  </a:cubicBezTo>
                  <a:cubicBezTo>
                    <a:pt x="87" y="19"/>
                    <a:pt x="87" y="19"/>
                    <a:pt x="87" y="19"/>
                  </a:cubicBezTo>
                  <a:cubicBezTo>
                    <a:pt x="87" y="18"/>
                    <a:pt x="87" y="18"/>
                    <a:pt x="87" y="18"/>
                  </a:cubicBezTo>
                  <a:cubicBezTo>
                    <a:pt x="87" y="17"/>
                    <a:pt x="87" y="17"/>
                    <a:pt x="87" y="17"/>
                  </a:cubicBezTo>
                  <a:close/>
                  <a:moveTo>
                    <a:pt x="15" y="19"/>
                  </a:moveTo>
                  <a:cubicBezTo>
                    <a:pt x="15" y="19"/>
                    <a:pt x="15" y="19"/>
                    <a:pt x="14" y="19"/>
                  </a:cubicBezTo>
                  <a:cubicBezTo>
                    <a:pt x="14" y="19"/>
                    <a:pt x="13" y="19"/>
                    <a:pt x="13" y="19"/>
                  </a:cubicBezTo>
                  <a:cubicBezTo>
                    <a:pt x="13" y="19"/>
                    <a:pt x="13" y="19"/>
                    <a:pt x="13" y="20"/>
                  </a:cubicBezTo>
                  <a:cubicBezTo>
                    <a:pt x="13" y="20"/>
                    <a:pt x="13" y="20"/>
                    <a:pt x="13" y="21"/>
                  </a:cubicBezTo>
                  <a:cubicBezTo>
                    <a:pt x="13" y="20"/>
                    <a:pt x="13" y="20"/>
                    <a:pt x="14" y="20"/>
                  </a:cubicBezTo>
                  <a:cubicBezTo>
                    <a:pt x="14" y="20"/>
                    <a:pt x="14" y="20"/>
                    <a:pt x="14" y="20"/>
                  </a:cubicBezTo>
                  <a:cubicBezTo>
                    <a:pt x="15" y="20"/>
                    <a:pt x="15" y="20"/>
                    <a:pt x="15" y="20"/>
                  </a:cubicBezTo>
                  <a:cubicBezTo>
                    <a:pt x="15" y="20"/>
                    <a:pt x="15" y="19"/>
                    <a:pt x="15" y="19"/>
                  </a:cubicBezTo>
                  <a:close/>
                  <a:moveTo>
                    <a:pt x="49" y="19"/>
                  </a:moveTo>
                  <a:cubicBezTo>
                    <a:pt x="49" y="19"/>
                    <a:pt x="49" y="19"/>
                    <a:pt x="50" y="19"/>
                  </a:cubicBezTo>
                  <a:cubicBezTo>
                    <a:pt x="50" y="19"/>
                    <a:pt x="50" y="19"/>
                    <a:pt x="50" y="19"/>
                  </a:cubicBezTo>
                  <a:cubicBezTo>
                    <a:pt x="50" y="19"/>
                    <a:pt x="50" y="19"/>
                    <a:pt x="50" y="19"/>
                  </a:cubicBezTo>
                  <a:cubicBezTo>
                    <a:pt x="50" y="19"/>
                    <a:pt x="49" y="19"/>
                    <a:pt x="49" y="19"/>
                  </a:cubicBezTo>
                  <a:close/>
                  <a:moveTo>
                    <a:pt x="11" y="20"/>
                  </a:moveTo>
                  <a:cubicBezTo>
                    <a:pt x="11" y="20"/>
                    <a:pt x="11" y="20"/>
                    <a:pt x="11" y="20"/>
                  </a:cubicBezTo>
                  <a:cubicBezTo>
                    <a:pt x="11" y="20"/>
                    <a:pt x="11" y="20"/>
                    <a:pt x="11" y="20"/>
                  </a:cubicBezTo>
                  <a:cubicBezTo>
                    <a:pt x="11" y="19"/>
                    <a:pt x="11" y="19"/>
                    <a:pt x="11" y="20"/>
                  </a:cubicBezTo>
                  <a:cubicBezTo>
                    <a:pt x="11" y="20"/>
                    <a:pt x="10" y="20"/>
                    <a:pt x="11" y="20"/>
                  </a:cubicBezTo>
                  <a:close/>
                  <a:moveTo>
                    <a:pt x="4" y="21"/>
                  </a:moveTo>
                  <a:lnTo>
                    <a:pt x="5" y="21"/>
                  </a:lnTo>
                  <a:lnTo>
                    <a:pt x="5" y="20"/>
                  </a:lnTo>
                  <a:lnTo>
                    <a:pt x="4" y="20"/>
                  </a:lnTo>
                  <a:lnTo>
                    <a:pt x="4" y="21"/>
                  </a:lnTo>
                  <a:close/>
                  <a:moveTo>
                    <a:pt x="93" y="23"/>
                  </a:moveTo>
                  <a:cubicBezTo>
                    <a:pt x="93" y="23"/>
                    <a:pt x="93" y="23"/>
                    <a:pt x="92" y="23"/>
                  </a:cubicBezTo>
                  <a:cubicBezTo>
                    <a:pt x="92" y="23"/>
                    <a:pt x="92" y="23"/>
                    <a:pt x="91" y="23"/>
                  </a:cubicBezTo>
                  <a:cubicBezTo>
                    <a:pt x="91" y="24"/>
                    <a:pt x="91" y="24"/>
                    <a:pt x="91" y="24"/>
                  </a:cubicBezTo>
                  <a:cubicBezTo>
                    <a:pt x="91" y="25"/>
                    <a:pt x="91" y="25"/>
                    <a:pt x="91" y="25"/>
                  </a:cubicBezTo>
                  <a:cubicBezTo>
                    <a:pt x="91" y="25"/>
                    <a:pt x="91" y="25"/>
                    <a:pt x="92" y="24"/>
                  </a:cubicBezTo>
                  <a:cubicBezTo>
                    <a:pt x="92" y="24"/>
                    <a:pt x="92" y="24"/>
                    <a:pt x="92" y="24"/>
                  </a:cubicBezTo>
                  <a:cubicBezTo>
                    <a:pt x="92" y="24"/>
                    <a:pt x="93" y="24"/>
                    <a:pt x="93" y="24"/>
                  </a:cubicBezTo>
                  <a:cubicBezTo>
                    <a:pt x="93" y="24"/>
                    <a:pt x="93" y="23"/>
                    <a:pt x="93" y="23"/>
                  </a:cubicBezTo>
                  <a:close/>
                  <a:moveTo>
                    <a:pt x="12" y="24"/>
                  </a:moveTo>
                  <a:cubicBezTo>
                    <a:pt x="12" y="24"/>
                    <a:pt x="12" y="24"/>
                    <a:pt x="12" y="24"/>
                  </a:cubicBezTo>
                  <a:cubicBezTo>
                    <a:pt x="12" y="23"/>
                    <a:pt x="12" y="23"/>
                    <a:pt x="12" y="23"/>
                  </a:cubicBezTo>
                  <a:cubicBezTo>
                    <a:pt x="12" y="23"/>
                    <a:pt x="12" y="23"/>
                    <a:pt x="12" y="23"/>
                  </a:cubicBezTo>
                  <a:cubicBezTo>
                    <a:pt x="11" y="23"/>
                    <a:pt x="11" y="23"/>
                    <a:pt x="12" y="24"/>
                  </a:cubicBezTo>
                  <a:close/>
                  <a:moveTo>
                    <a:pt x="48" y="25"/>
                  </a:moveTo>
                  <a:cubicBezTo>
                    <a:pt x="48" y="25"/>
                    <a:pt x="48" y="25"/>
                    <a:pt x="48" y="26"/>
                  </a:cubicBezTo>
                  <a:cubicBezTo>
                    <a:pt x="48" y="26"/>
                    <a:pt x="49" y="26"/>
                    <a:pt x="49" y="26"/>
                  </a:cubicBezTo>
                  <a:cubicBezTo>
                    <a:pt x="49" y="26"/>
                    <a:pt x="49" y="26"/>
                    <a:pt x="49" y="26"/>
                  </a:cubicBezTo>
                  <a:cubicBezTo>
                    <a:pt x="49" y="25"/>
                    <a:pt x="49" y="25"/>
                    <a:pt x="49" y="25"/>
                  </a:cubicBezTo>
                  <a:cubicBezTo>
                    <a:pt x="49" y="25"/>
                    <a:pt x="49" y="25"/>
                    <a:pt x="48" y="25"/>
                  </a:cubicBezTo>
                  <a:close/>
                  <a:moveTo>
                    <a:pt x="105" y="24"/>
                  </a:moveTo>
                  <a:cubicBezTo>
                    <a:pt x="104" y="25"/>
                    <a:pt x="104" y="26"/>
                    <a:pt x="104" y="27"/>
                  </a:cubicBezTo>
                  <a:cubicBezTo>
                    <a:pt x="104" y="27"/>
                    <a:pt x="104" y="28"/>
                    <a:pt x="104" y="29"/>
                  </a:cubicBezTo>
                  <a:cubicBezTo>
                    <a:pt x="105" y="29"/>
                    <a:pt x="106" y="29"/>
                    <a:pt x="106" y="30"/>
                  </a:cubicBezTo>
                  <a:cubicBezTo>
                    <a:pt x="106" y="30"/>
                    <a:pt x="106" y="31"/>
                    <a:pt x="107" y="31"/>
                  </a:cubicBezTo>
                  <a:cubicBezTo>
                    <a:pt x="106" y="30"/>
                    <a:pt x="106" y="29"/>
                    <a:pt x="106" y="28"/>
                  </a:cubicBezTo>
                  <a:cubicBezTo>
                    <a:pt x="106" y="28"/>
                    <a:pt x="107" y="27"/>
                    <a:pt x="107" y="26"/>
                  </a:cubicBezTo>
                  <a:cubicBezTo>
                    <a:pt x="106" y="26"/>
                    <a:pt x="106" y="26"/>
                    <a:pt x="106" y="25"/>
                  </a:cubicBezTo>
                  <a:cubicBezTo>
                    <a:pt x="106" y="25"/>
                    <a:pt x="105" y="25"/>
                    <a:pt x="105" y="24"/>
                  </a:cubicBezTo>
                  <a:close/>
                  <a:moveTo>
                    <a:pt x="75" y="29"/>
                  </a:moveTo>
                  <a:cubicBezTo>
                    <a:pt x="75" y="29"/>
                    <a:pt x="75" y="30"/>
                    <a:pt x="75" y="30"/>
                  </a:cubicBezTo>
                  <a:cubicBezTo>
                    <a:pt x="74" y="30"/>
                    <a:pt x="74" y="30"/>
                    <a:pt x="74" y="31"/>
                  </a:cubicBezTo>
                  <a:lnTo>
                    <a:pt x="75" y="31"/>
                  </a:lnTo>
                  <a:cubicBezTo>
                    <a:pt x="76" y="31"/>
                    <a:pt x="76" y="31"/>
                    <a:pt x="76" y="30"/>
                  </a:cubicBezTo>
                  <a:cubicBezTo>
                    <a:pt x="76" y="30"/>
                    <a:pt x="75" y="30"/>
                    <a:pt x="75" y="30"/>
                  </a:cubicBezTo>
                  <a:cubicBezTo>
                    <a:pt x="75" y="29"/>
                    <a:pt x="75" y="29"/>
                    <a:pt x="75" y="29"/>
                  </a:cubicBezTo>
                  <a:close/>
                  <a:moveTo>
                    <a:pt x="77" y="33"/>
                  </a:moveTo>
                  <a:cubicBezTo>
                    <a:pt x="77" y="33"/>
                    <a:pt x="77" y="33"/>
                    <a:pt x="77" y="33"/>
                  </a:cubicBezTo>
                  <a:cubicBezTo>
                    <a:pt x="77" y="33"/>
                    <a:pt x="77" y="32"/>
                    <a:pt x="77" y="32"/>
                  </a:cubicBezTo>
                  <a:cubicBezTo>
                    <a:pt x="77" y="32"/>
                    <a:pt x="77" y="32"/>
                    <a:pt x="77" y="32"/>
                  </a:cubicBezTo>
                  <a:cubicBezTo>
                    <a:pt x="76" y="32"/>
                    <a:pt x="76" y="33"/>
                    <a:pt x="77" y="33"/>
                  </a:cubicBezTo>
                  <a:close/>
                  <a:moveTo>
                    <a:pt x="93" y="37"/>
                  </a:moveTo>
                  <a:lnTo>
                    <a:pt x="94" y="37"/>
                  </a:lnTo>
                  <a:lnTo>
                    <a:pt x="94" y="36"/>
                  </a:lnTo>
                  <a:lnTo>
                    <a:pt x="93" y="36"/>
                  </a:lnTo>
                  <a:lnTo>
                    <a:pt x="93" y="37"/>
                  </a:lnTo>
                  <a:close/>
                  <a:moveTo>
                    <a:pt x="32" y="37"/>
                  </a:moveTo>
                  <a:lnTo>
                    <a:pt x="32" y="37"/>
                  </a:lnTo>
                  <a:lnTo>
                    <a:pt x="32" y="36"/>
                  </a:lnTo>
                  <a:lnTo>
                    <a:pt x="32" y="36"/>
                  </a:lnTo>
                  <a:lnTo>
                    <a:pt x="32" y="37"/>
                  </a:lnTo>
                  <a:close/>
                  <a:moveTo>
                    <a:pt x="97" y="39"/>
                  </a:moveTo>
                  <a:cubicBezTo>
                    <a:pt x="98" y="39"/>
                    <a:pt x="98" y="39"/>
                    <a:pt x="98" y="39"/>
                  </a:cubicBezTo>
                  <a:cubicBezTo>
                    <a:pt x="98" y="39"/>
                    <a:pt x="98" y="39"/>
                    <a:pt x="98" y="40"/>
                  </a:cubicBezTo>
                  <a:cubicBezTo>
                    <a:pt x="98" y="39"/>
                    <a:pt x="98" y="39"/>
                    <a:pt x="98" y="38"/>
                  </a:cubicBezTo>
                  <a:cubicBezTo>
                    <a:pt x="98" y="38"/>
                    <a:pt x="98" y="38"/>
                    <a:pt x="97" y="38"/>
                  </a:cubicBezTo>
                  <a:lnTo>
                    <a:pt x="97" y="39"/>
                  </a:lnTo>
                  <a:close/>
                  <a:moveTo>
                    <a:pt x="53" y="39"/>
                  </a:moveTo>
                  <a:cubicBezTo>
                    <a:pt x="53" y="39"/>
                    <a:pt x="53" y="39"/>
                    <a:pt x="53" y="40"/>
                  </a:cubicBezTo>
                  <a:cubicBezTo>
                    <a:pt x="53" y="40"/>
                    <a:pt x="53" y="40"/>
                    <a:pt x="53" y="40"/>
                  </a:cubicBezTo>
                  <a:cubicBezTo>
                    <a:pt x="53" y="40"/>
                    <a:pt x="54" y="40"/>
                    <a:pt x="54" y="39"/>
                  </a:cubicBezTo>
                  <a:cubicBezTo>
                    <a:pt x="54" y="39"/>
                    <a:pt x="54" y="39"/>
                    <a:pt x="53" y="39"/>
                  </a:cubicBezTo>
                  <a:close/>
                  <a:moveTo>
                    <a:pt x="95" y="39"/>
                  </a:moveTo>
                  <a:cubicBezTo>
                    <a:pt x="95" y="40"/>
                    <a:pt x="95" y="40"/>
                    <a:pt x="95" y="40"/>
                  </a:cubicBezTo>
                  <a:cubicBezTo>
                    <a:pt x="95" y="40"/>
                    <a:pt x="95" y="40"/>
                    <a:pt x="95" y="39"/>
                  </a:cubicBezTo>
                  <a:cubicBezTo>
                    <a:pt x="95" y="39"/>
                    <a:pt x="95" y="39"/>
                    <a:pt x="95" y="39"/>
                  </a:cubicBezTo>
                  <a:cubicBezTo>
                    <a:pt x="95" y="39"/>
                    <a:pt x="95" y="39"/>
                    <a:pt x="95" y="39"/>
                  </a:cubicBezTo>
                  <a:close/>
                  <a:moveTo>
                    <a:pt x="120" y="39"/>
                  </a:moveTo>
                  <a:cubicBezTo>
                    <a:pt x="120" y="39"/>
                    <a:pt x="120" y="39"/>
                    <a:pt x="119" y="39"/>
                  </a:cubicBezTo>
                  <a:cubicBezTo>
                    <a:pt x="119" y="39"/>
                    <a:pt x="119" y="39"/>
                    <a:pt x="118" y="39"/>
                  </a:cubicBezTo>
                  <a:cubicBezTo>
                    <a:pt x="118" y="41"/>
                    <a:pt x="119" y="42"/>
                    <a:pt x="120" y="41"/>
                  </a:cubicBezTo>
                  <a:lnTo>
                    <a:pt x="120" y="39"/>
                  </a:lnTo>
                  <a:close/>
                  <a:moveTo>
                    <a:pt x="74" y="40"/>
                  </a:moveTo>
                  <a:cubicBezTo>
                    <a:pt x="74" y="40"/>
                    <a:pt x="73" y="41"/>
                    <a:pt x="73" y="41"/>
                  </a:cubicBezTo>
                  <a:cubicBezTo>
                    <a:pt x="72" y="42"/>
                    <a:pt x="72" y="42"/>
                    <a:pt x="72" y="43"/>
                  </a:cubicBezTo>
                  <a:cubicBezTo>
                    <a:pt x="73" y="44"/>
                    <a:pt x="73" y="44"/>
                    <a:pt x="73" y="45"/>
                  </a:cubicBezTo>
                  <a:cubicBezTo>
                    <a:pt x="74" y="45"/>
                    <a:pt x="74" y="45"/>
                    <a:pt x="75" y="46"/>
                  </a:cubicBezTo>
                  <a:cubicBezTo>
                    <a:pt x="75" y="45"/>
                    <a:pt x="75" y="45"/>
                    <a:pt x="75" y="44"/>
                  </a:cubicBezTo>
                  <a:cubicBezTo>
                    <a:pt x="76" y="43"/>
                    <a:pt x="76" y="43"/>
                    <a:pt x="75" y="42"/>
                  </a:cubicBezTo>
                  <a:cubicBezTo>
                    <a:pt x="75" y="42"/>
                    <a:pt x="75" y="41"/>
                    <a:pt x="75" y="41"/>
                  </a:cubicBezTo>
                  <a:cubicBezTo>
                    <a:pt x="75" y="40"/>
                    <a:pt x="74" y="40"/>
                    <a:pt x="74" y="40"/>
                  </a:cubicBezTo>
                  <a:close/>
                  <a:moveTo>
                    <a:pt x="121" y="42"/>
                  </a:moveTo>
                  <a:cubicBezTo>
                    <a:pt x="121" y="42"/>
                    <a:pt x="121" y="42"/>
                    <a:pt x="121" y="43"/>
                  </a:cubicBezTo>
                  <a:cubicBezTo>
                    <a:pt x="121" y="43"/>
                    <a:pt x="121" y="43"/>
                    <a:pt x="122" y="43"/>
                  </a:cubicBezTo>
                  <a:cubicBezTo>
                    <a:pt x="122" y="43"/>
                    <a:pt x="122" y="43"/>
                    <a:pt x="122" y="42"/>
                  </a:cubicBezTo>
                  <a:cubicBezTo>
                    <a:pt x="122" y="42"/>
                    <a:pt x="122" y="42"/>
                    <a:pt x="121" y="42"/>
                  </a:cubicBezTo>
                  <a:close/>
                  <a:moveTo>
                    <a:pt x="118" y="43"/>
                  </a:moveTo>
                  <a:cubicBezTo>
                    <a:pt x="118" y="44"/>
                    <a:pt x="119" y="45"/>
                    <a:pt x="120" y="45"/>
                  </a:cubicBezTo>
                  <a:cubicBezTo>
                    <a:pt x="120" y="43"/>
                    <a:pt x="120" y="42"/>
                    <a:pt x="118" y="43"/>
                  </a:cubicBezTo>
                  <a:close/>
                  <a:moveTo>
                    <a:pt x="9" y="45"/>
                  </a:moveTo>
                  <a:cubicBezTo>
                    <a:pt x="9" y="46"/>
                    <a:pt x="10" y="46"/>
                    <a:pt x="10" y="47"/>
                  </a:cubicBezTo>
                  <a:cubicBezTo>
                    <a:pt x="11" y="47"/>
                    <a:pt x="12" y="47"/>
                    <a:pt x="12" y="47"/>
                  </a:cubicBezTo>
                  <a:cubicBezTo>
                    <a:pt x="12" y="46"/>
                    <a:pt x="11" y="45"/>
                    <a:pt x="9" y="45"/>
                  </a:cubicBezTo>
                  <a:close/>
                  <a:moveTo>
                    <a:pt x="121" y="46"/>
                  </a:moveTo>
                  <a:cubicBezTo>
                    <a:pt x="120" y="46"/>
                    <a:pt x="120" y="46"/>
                    <a:pt x="120" y="47"/>
                  </a:cubicBezTo>
                  <a:cubicBezTo>
                    <a:pt x="120" y="47"/>
                    <a:pt x="120" y="48"/>
                    <a:pt x="119" y="48"/>
                  </a:cubicBezTo>
                  <a:cubicBezTo>
                    <a:pt x="121" y="48"/>
                    <a:pt x="121" y="48"/>
                    <a:pt x="121" y="46"/>
                  </a:cubicBezTo>
                  <a:close/>
                  <a:moveTo>
                    <a:pt x="73" y="49"/>
                  </a:moveTo>
                  <a:cubicBezTo>
                    <a:pt x="73" y="49"/>
                    <a:pt x="73" y="50"/>
                    <a:pt x="73" y="50"/>
                  </a:cubicBezTo>
                  <a:cubicBezTo>
                    <a:pt x="73" y="50"/>
                    <a:pt x="73" y="51"/>
                    <a:pt x="73" y="51"/>
                  </a:cubicBezTo>
                  <a:cubicBezTo>
                    <a:pt x="74" y="50"/>
                    <a:pt x="74" y="50"/>
                    <a:pt x="74" y="50"/>
                  </a:cubicBezTo>
                  <a:cubicBezTo>
                    <a:pt x="74" y="49"/>
                    <a:pt x="74" y="49"/>
                    <a:pt x="73" y="49"/>
                  </a:cubicBezTo>
                  <a:close/>
                  <a:moveTo>
                    <a:pt x="84" y="50"/>
                  </a:moveTo>
                  <a:cubicBezTo>
                    <a:pt x="84" y="50"/>
                    <a:pt x="84" y="50"/>
                    <a:pt x="84" y="51"/>
                  </a:cubicBezTo>
                  <a:cubicBezTo>
                    <a:pt x="84" y="51"/>
                    <a:pt x="85" y="50"/>
                    <a:pt x="85" y="50"/>
                  </a:cubicBezTo>
                  <a:cubicBezTo>
                    <a:pt x="85" y="50"/>
                    <a:pt x="85" y="50"/>
                    <a:pt x="84" y="50"/>
                  </a:cubicBezTo>
                  <a:cubicBezTo>
                    <a:pt x="84" y="50"/>
                    <a:pt x="84" y="50"/>
                    <a:pt x="84" y="50"/>
                  </a:cubicBezTo>
                  <a:close/>
                  <a:moveTo>
                    <a:pt x="28" y="50"/>
                  </a:moveTo>
                  <a:cubicBezTo>
                    <a:pt x="28" y="51"/>
                    <a:pt x="28" y="51"/>
                    <a:pt x="28" y="51"/>
                  </a:cubicBezTo>
                  <a:cubicBezTo>
                    <a:pt x="27" y="51"/>
                    <a:pt x="27" y="52"/>
                    <a:pt x="27" y="53"/>
                  </a:cubicBezTo>
                  <a:cubicBezTo>
                    <a:pt x="27" y="53"/>
                    <a:pt x="28" y="53"/>
                    <a:pt x="28" y="53"/>
                  </a:cubicBezTo>
                  <a:cubicBezTo>
                    <a:pt x="28" y="53"/>
                    <a:pt x="28" y="54"/>
                    <a:pt x="29" y="54"/>
                  </a:cubicBezTo>
                  <a:cubicBezTo>
                    <a:pt x="28" y="53"/>
                    <a:pt x="28" y="53"/>
                    <a:pt x="28" y="53"/>
                  </a:cubicBezTo>
                  <a:cubicBezTo>
                    <a:pt x="28" y="52"/>
                    <a:pt x="28" y="52"/>
                    <a:pt x="29" y="52"/>
                  </a:cubicBezTo>
                  <a:cubicBezTo>
                    <a:pt x="29" y="51"/>
                    <a:pt x="29" y="51"/>
                    <a:pt x="29" y="51"/>
                  </a:cubicBezTo>
                  <a:cubicBezTo>
                    <a:pt x="29" y="51"/>
                    <a:pt x="29" y="50"/>
                    <a:pt x="28" y="50"/>
                  </a:cubicBezTo>
                  <a:close/>
                  <a:moveTo>
                    <a:pt x="120" y="52"/>
                  </a:moveTo>
                  <a:cubicBezTo>
                    <a:pt x="120" y="52"/>
                    <a:pt x="119" y="52"/>
                    <a:pt x="119" y="53"/>
                  </a:cubicBezTo>
                  <a:cubicBezTo>
                    <a:pt x="119" y="53"/>
                    <a:pt x="119" y="54"/>
                    <a:pt x="119" y="54"/>
                  </a:cubicBezTo>
                  <a:cubicBezTo>
                    <a:pt x="120" y="54"/>
                    <a:pt x="121" y="53"/>
                    <a:pt x="120" y="52"/>
                  </a:cubicBezTo>
                  <a:close/>
                  <a:moveTo>
                    <a:pt x="85" y="54"/>
                  </a:moveTo>
                  <a:cubicBezTo>
                    <a:pt x="85" y="54"/>
                    <a:pt x="85" y="54"/>
                    <a:pt x="85" y="55"/>
                  </a:cubicBezTo>
                  <a:cubicBezTo>
                    <a:pt x="85" y="55"/>
                    <a:pt x="85" y="55"/>
                    <a:pt x="85" y="56"/>
                  </a:cubicBezTo>
                  <a:cubicBezTo>
                    <a:pt x="85" y="56"/>
                    <a:pt x="85" y="56"/>
                    <a:pt x="86" y="56"/>
                  </a:cubicBezTo>
                  <a:cubicBezTo>
                    <a:pt x="86" y="56"/>
                    <a:pt x="86" y="55"/>
                    <a:pt x="86" y="55"/>
                  </a:cubicBezTo>
                  <a:cubicBezTo>
                    <a:pt x="86" y="55"/>
                    <a:pt x="86" y="55"/>
                    <a:pt x="86" y="54"/>
                  </a:cubicBezTo>
                  <a:cubicBezTo>
                    <a:pt x="86" y="54"/>
                    <a:pt x="86" y="54"/>
                    <a:pt x="85" y="54"/>
                  </a:cubicBezTo>
                  <a:close/>
                  <a:moveTo>
                    <a:pt x="119" y="55"/>
                  </a:moveTo>
                  <a:cubicBezTo>
                    <a:pt x="119" y="56"/>
                    <a:pt x="120" y="56"/>
                    <a:pt x="120" y="55"/>
                  </a:cubicBezTo>
                  <a:cubicBezTo>
                    <a:pt x="120" y="55"/>
                    <a:pt x="120" y="55"/>
                    <a:pt x="120" y="55"/>
                  </a:cubicBezTo>
                  <a:cubicBezTo>
                    <a:pt x="120" y="55"/>
                    <a:pt x="120" y="55"/>
                    <a:pt x="119" y="55"/>
                  </a:cubicBezTo>
                  <a:cubicBezTo>
                    <a:pt x="119" y="55"/>
                    <a:pt x="119" y="55"/>
                    <a:pt x="119" y="55"/>
                  </a:cubicBezTo>
                  <a:close/>
                  <a:moveTo>
                    <a:pt x="86" y="57"/>
                  </a:moveTo>
                  <a:cubicBezTo>
                    <a:pt x="86" y="57"/>
                    <a:pt x="86" y="57"/>
                    <a:pt x="86" y="57"/>
                  </a:cubicBezTo>
                  <a:cubicBezTo>
                    <a:pt x="86" y="57"/>
                    <a:pt x="86" y="57"/>
                    <a:pt x="86" y="57"/>
                  </a:cubicBezTo>
                  <a:cubicBezTo>
                    <a:pt x="86" y="57"/>
                    <a:pt x="86" y="57"/>
                    <a:pt x="86" y="57"/>
                  </a:cubicBezTo>
                  <a:cubicBezTo>
                    <a:pt x="86" y="57"/>
                    <a:pt x="86" y="57"/>
                    <a:pt x="86" y="57"/>
                  </a:cubicBezTo>
                  <a:close/>
                  <a:moveTo>
                    <a:pt x="96" y="88"/>
                  </a:moveTo>
                  <a:cubicBezTo>
                    <a:pt x="96" y="88"/>
                    <a:pt x="96" y="88"/>
                    <a:pt x="96" y="89"/>
                  </a:cubicBezTo>
                  <a:cubicBezTo>
                    <a:pt x="96" y="89"/>
                    <a:pt x="95" y="89"/>
                    <a:pt x="95" y="90"/>
                  </a:cubicBezTo>
                  <a:cubicBezTo>
                    <a:pt x="95" y="90"/>
                    <a:pt x="95" y="90"/>
                    <a:pt x="95" y="90"/>
                  </a:cubicBezTo>
                  <a:cubicBezTo>
                    <a:pt x="96" y="91"/>
                    <a:pt x="96" y="91"/>
                    <a:pt x="96" y="91"/>
                  </a:cubicBezTo>
                  <a:cubicBezTo>
                    <a:pt x="96" y="90"/>
                    <a:pt x="96" y="90"/>
                    <a:pt x="96" y="89"/>
                  </a:cubicBezTo>
                  <a:cubicBezTo>
                    <a:pt x="97" y="88"/>
                    <a:pt x="97" y="88"/>
                    <a:pt x="96" y="88"/>
                  </a:cubicBezTo>
                  <a:close/>
                  <a:moveTo>
                    <a:pt x="94" y="104"/>
                  </a:moveTo>
                  <a:cubicBezTo>
                    <a:pt x="94" y="105"/>
                    <a:pt x="94" y="105"/>
                    <a:pt x="93" y="105"/>
                  </a:cubicBezTo>
                  <a:cubicBezTo>
                    <a:pt x="93" y="106"/>
                    <a:pt x="93" y="106"/>
                    <a:pt x="93" y="106"/>
                  </a:cubicBezTo>
                  <a:cubicBezTo>
                    <a:pt x="93" y="107"/>
                    <a:pt x="93" y="107"/>
                    <a:pt x="93" y="107"/>
                  </a:cubicBezTo>
                  <a:cubicBezTo>
                    <a:pt x="93" y="107"/>
                    <a:pt x="94" y="107"/>
                    <a:pt x="94" y="107"/>
                  </a:cubicBezTo>
                  <a:cubicBezTo>
                    <a:pt x="94" y="107"/>
                    <a:pt x="94" y="106"/>
                    <a:pt x="94" y="106"/>
                  </a:cubicBezTo>
                  <a:cubicBezTo>
                    <a:pt x="95" y="105"/>
                    <a:pt x="94" y="104"/>
                    <a:pt x="94" y="104"/>
                  </a:cubicBezTo>
                  <a:close/>
                  <a:moveTo>
                    <a:pt x="2" y="135"/>
                  </a:moveTo>
                  <a:cubicBezTo>
                    <a:pt x="2" y="135"/>
                    <a:pt x="2" y="136"/>
                    <a:pt x="2" y="136"/>
                  </a:cubicBezTo>
                  <a:cubicBezTo>
                    <a:pt x="2" y="136"/>
                    <a:pt x="3" y="135"/>
                    <a:pt x="3" y="135"/>
                  </a:cubicBezTo>
                  <a:cubicBezTo>
                    <a:pt x="3" y="135"/>
                    <a:pt x="3" y="135"/>
                    <a:pt x="3" y="135"/>
                  </a:cubicBezTo>
                  <a:cubicBezTo>
                    <a:pt x="3" y="135"/>
                    <a:pt x="3" y="135"/>
                    <a:pt x="2" y="135"/>
                  </a:cubicBezTo>
                  <a:close/>
                  <a:moveTo>
                    <a:pt x="34" y="156"/>
                  </a:moveTo>
                  <a:cubicBezTo>
                    <a:pt x="34" y="156"/>
                    <a:pt x="35" y="157"/>
                    <a:pt x="34" y="157"/>
                  </a:cubicBezTo>
                  <a:cubicBezTo>
                    <a:pt x="34" y="157"/>
                    <a:pt x="34" y="158"/>
                    <a:pt x="34" y="158"/>
                  </a:cubicBezTo>
                  <a:cubicBezTo>
                    <a:pt x="34" y="158"/>
                    <a:pt x="34" y="159"/>
                    <a:pt x="34" y="159"/>
                  </a:cubicBezTo>
                  <a:cubicBezTo>
                    <a:pt x="34" y="159"/>
                    <a:pt x="34" y="159"/>
                    <a:pt x="35" y="160"/>
                  </a:cubicBezTo>
                  <a:cubicBezTo>
                    <a:pt x="34" y="159"/>
                    <a:pt x="35" y="158"/>
                    <a:pt x="35" y="158"/>
                  </a:cubicBezTo>
                  <a:cubicBezTo>
                    <a:pt x="36" y="158"/>
                    <a:pt x="36" y="158"/>
                    <a:pt x="36" y="157"/>
                  </a:cubicBezTo>
                  <a:cubicBezTo>
                    <a:pt x="35" y="157"/>
                    <a:pt x="35" y="157"/>
                    <a:pt x="35" y="156"/>
                  </a:cubicBezTo>
                  <a:cubicBezTo>
                    <a:pt x="35" y="156"/>
                    <a:pt x="34" y="156"/>
                    <a:pt x="34" y="156"/>
                  </a:cubicBezTo>
                  <a:close/>
                  <a:moveTo>
                    <a:pt x="50" y="162"/>
                  </a:moveTo>
                  <a:cubicBezTo>
                    <a:pt x="51" y="164"/>
                    <a:pt x="51" y="164"/>
                    <a:pt x="53" y="165"/>
                  </a:cubicBezTo>
                  <a:cubicBezTo>
                    <a:pt x="53" y="164"/>
                    <a:pt x="53" y="163"/>
                    <a:pt x="52" y="163"/>
                  </a:cubicBezTo>
                  <a:cubicBezTo>
                    <a:pt x="51" y="163"/>
                    <a:pt x="51" y="162"/>
                    <a:pt x="50" y="162"/>
                  </a:cubicBezTo>
                  <a:close/>
                  <a:moveTo>
                    <a:pt x="9" y="169"/>
                  </a:moveTo>
                  <a:cubicBezTo>
                    <a:pt x="9" y="169"/>
                    <a:pt x="9" y="170"/>
                    <a:pt x="9" y="170"/>
                  </a:cubicBezTo>
                  <a:cubicBezTo>
                    <a:pt x="8" y="170"/>
                    <a:pt x="9" y="171"/>
                    <a:pt x="9" y="171"/>
                  </a:cubicBezTo>
                  <a:cubicBezTo>
                    <a:pt x="9" y="170"/>
                    <a:pt x="9" y="170"/>
                    <a:pt x="9" y="170"/>
                  </a:cubicBezTo>
                  <a:cubicBezTo>
                    <a:pt x="10" y="170"/>
                    <a:pt x="10" y="169"/>
                    <a:pt x="9" y="169"/>
                  </a:cubicBezTo>
                  <a:close/>
                  <a:moveTo>
                    <a:pt x="30" y="173"/>
                  </a:moveTo>
                  <a:lnTo>
                    <a:pt x="31" y="173"/>
                  </a:lnTo>
                  <a:lnTo>
                    <a:pt x="31" y="172"/>
                  </a:lnTo>
                  <a:lnTo>
                    <a:pt x="30" y="172"/>
                  </a:lnTo>
                  <a:lnTo>
                    <a:pt x="30" y="173"/>
                  </a:lnTo>
                  <a:close/>
                  <a:moveTo>
                    <a:pt x="106" y="179"/>
                  </a:moveTo>
                  <a:cubicBezTo>
                    <a:pt x="106" y="180"/>
                    <a:pt x="106" y="180"/>
                    <a:pt x="106" y="181"/>
                  </a:cubicBezTo>
                  <a:cubicBezTo>
                    <a:pt x="105" y="181"/>
                    <a:pt x="105" y="181"/>
                    <a:pt x="105" y="182"/>
                  </a:cubicBezTo>
                  <a:cubicBezTo>
                    <a:pt x="105" y="182"/>
                    <a:pt x="105" y="182"/>
                    <a:pt x="105" y="182"/>
                  </a:cubicBezTo>
                  <a:cubicBezTo>
                    <a:pt x="105" y="183"/>
                    <a:pt x="105" y="183"/>
                    <a:pt x="106" y="183"/>
                  </a:cubicBezTo>
                  <a:cubicBezTo>
                    <a:pt x="106" y="183"/>
                    <a:pt x="106" y="182"/>
                    <a:pt x="106" y="181"/>
                  </a:cubicBezTo>
                  <a:cubicBezTo>
                    <a:pt x="106" y="180"/>
                    <a:pt x="106" y="180"/>
                    <a:pt x="106" y="179"/>
                  </a:cubicBezTo>
                  <a:close/>
                  <a:moveTo>
                    <a:pt x="14" y="183"/>
                  </a:moveTo>
                  <a:cubicBezTo>
                    <a:pt x="14" y="184"/>
                    <a:pt x="14" y="184"/>
                    <a:pt x="13" y="184"/>
                  </a:cubicBezTo>
                  <a:lnTo>
                    <a:pt x="13" y="185"/>
                  </a:lnTo>
                  <a:cubicBezTo>
                    <a:pt x="14" y="185"/>
                    <a:pt x="14" y="185"/>
                    <a:pt x="14" y="185"/>
                  </a:cubicBezTo>
                  <a:cubicBezTo>
                    <a:pt x="14" y="185"/>
                    <a:pt x="14" y="185"/>
                    <a:pt x="14" y="185"/>
                  </a:cubicBezTo>
                  <a:cubicBezTo>
                    <a:pt x="14" y="184"/>
                    <a:pt x="14" y="184"/>
                    <a:pt x="14" y="184"/>
                  </a:cubicBezTo>
                  <a:cubicBezTo>
                    <a:pt x="14" y="184"/>
                    <a:pt x="14" y="183"/>
                    <a:pt x="14" y="183"/>
                  </a:cubicBezTo>
                  <a:close/>
                  <a:moveTo>
                    <a:pt x="89" y="186"/>
                  </a:moveTo>
                  <a:cubicBezTo>
                    <a:pt x="90" y="186"/>
                    <a:pt x="90" y="186"/>
                    <a:pt x="90" y="186"/>
                  </a:cubicBezTo>
                  <a:cubicBezTo>
                    <a:pt x="90" y="186"/>
                    <a:pt x="90" y="186"/>
                    <a:pt x="90" y="186"/>
                  </a:cubicBezTo>
                  <a:cubicBezTo>
                    <a:pt x="90" y="186"/>
                    <a:pt x="90" y="185"/>
                    <a:pt x="90" y="185"/>
                  </a:cubicBezTo>
                  <a:cubicBezTo>
                    <a:pt x="90" y="184"/>
                    <a:pt x="90" y="184"/>
                    <a:pt x="89" y="185"/>
                  </a:cubicBezTo>
                  <a:lnTo>
                    <a:pt x="89" y="186"/>
                  </a:lnTo>
                  <a:close/>
                  <a:moveTo>
                    <a:pt x="76" y="185"/>
                  </a:moveTo>
                  <a:cubicBezTo>
                    <a:pt x="76" y="186"/>
                    <a:pt x="76" y="186"/>
                    <a:pt x="75" y="186"/>
                  </a:cubicBezTo>
                  <a:cubicBezTo>
                    <a:pt x="75" y="187"/>
                    <a:pt x="75" y="187"/>
                    <a:pt x="75" y="188"/>
                  </a:cubicBezTo>
                  <a:cubicBezTo>
                    <a:pt x="76" y="187"/>
                    <a:pt x="76" y="187"/>
                    <a:pt x="77" y="187"/>
                  </a:cubicBezTo>
                  <a:cubicBezTo>
                    <a:pt x="77" y="187"/>
                    <a:pt x="78" y="186"/>
                    <a:pt x="77" y="186"/>
                  </a:cubicBezTo>
                  <a:cubicBezTo>
                    <a:pt x="77" y="186"/>
                    <a:pt x="77" y="186"/>
                    <a:pt x="77" y="185"/>
                  </a:cubicBezTo>
                  <a:cubicBezTo>
                    <a:pt x="77" y="185"/>
                    <a:pt x="76" y="185"/>
                    <a:pt x="76" y="185"/>
                  </a:cubicBezTo>
                  <a:close/>
                  <a:moveTo>
                    <a:pt x="50" y="187"/>
                  </a:moveTo>
                  <a:cubicBezTo>
                    <a:pt x="51" y="187"/>
                    <a:pt x="51" y="187"/>
                    <a:pt x="51" y="187"/>
                  </a:cubicBezTo>
                  <a:cubicBezTo>
                    <a:pt x="51" y="186"/>
                    <a:pt x="51" y="186"/>
                    <a:pt x="51" y="186"/>
                  </a:cubicBezTo>
                  <a:cubicBezTo>
                    <a:pt x="51" y="186"/>
                    <a:pt x="51" y="186"/>
                    <a:pt x="50" y="186"/>
                  </a:cubicBezTo>
                  <a:cubicBezTo>
                    <a:pt x="50" y="186"/>
                    <a:pt x="50" y="186"/>
                    <a:pt x="50" y="187"/>
                  </a:cubicBezTo>
                  <a:close/>
                  <a:moveTo>
                    <a:pt x="104" y="188"/>
                  </a:moveTo>
                  <a:lnTo>
                    <a:pt x="106" y="188"/>
                  </a:lnTo>
                  <a:lnTo>
                    <a:pt x="105" y="187"/>
                  </a:lnTo>
                  <a:lnTo>
                    <a:pt x="105" y="187"/>
                  </a:lnTo>
                  <a:lnTo>
                    <a:pt x="104" y="188"/>
                  </a:lnTo>
                  <a:close/>
                  <a:moveTo>
                    <a:pt x="97" y="188"/>
                  </a:moveTo>
                  <a:cubicBezTo>
                    <a:pt x="97" y="188"/>
                    <a:pt x="97" y="188"/>
                    <a:pt x="98" y="188"/>
                  </a:cubicBezTo>
                  <a:cubicBezTo>
                    <a:pt x="98" y="188"/>
                    <a:pt x="98" y="188"/>
                    <a:pt x="98" y="188"/>
                  </a:cubicBezTo>
                  <a:cubicBezTo>
                    <a:pt x="98" y="188"/>
                    <a:pt x="98" y="188"/>
                    <a:pt x="97" y="188"/>
                  </a:cubicBezTo>
                  <a:cubicBezTo>
                    <a:pt x="97" y="188"/>
                    <a:pt x="97" y="188"/>
                    <a:pt x="97" y="188"/>
                  </a:cubicBezTo>
                  <a:close/>
                  <a:moveTo>
                    <a:pt x="83" y="188"/>
                  </a:moveTo>
                  <a:cubicBezTo>
                    <a:pt x="83" y="188"/>
                    <a:pt x="82" y="189"/>
                    <a:pt x="82" y="188"/>
                  </a:cubicBezTo>
                  <a:lnTo>
                    <a:pt x="82" y="189"/>
                  </a:lnTo>
                  <a:cubicBezTo>
                    <a:pt x="82" y="190"/>
                    <a:pt x="83" y="190"/>
                    <a:pt x="83" y="190"/>
                  </a:cubicBezTo>
                  <a:cubicBezTo>
                    <a:pt x="83" y="189"/>
                    <a:pt x="83" y="189"/>
                    <a:pt x="83" y="189"/>
                  </a:cubicBezTo>
                  <a:cubicBezTo>
                    <a:pt x="83" y="189"/>
                    <a:pt x="83" y="188"/>
                    <a:pt x="83" y="188"/>
                  </a:cubicBezTo>
                  <a:cubicBezTo>
                    <a:pt x="83" y="188"/>
                    <a:pt x="83" y="188"/>
                    <a:pt x="83" y="188"/>
                  </a:cubicBezTo>
                  <a:close/>
                  <a:moveTo>
                    <a:pt x="49" y="189"/>
                  </a:moveTo>
                  <a:cubicBezTo>
                    <a:pt x="49" y="189"/>
                    <a:pt x="49" y="190"/>
                    <a:pt x="49" y="190"/>
                  </a:cubicBezTo>
                  <a:cubicBezTo>
                    <a:pt x="49" y="190"/>
                    <a:pt x="49" y="190"/>
                    <a:pt x="48" y="190"/>
                  </a:cubicBezTo>
                  <a:cubicBezTo>
                    <a:pt x="48" y="190"/>
                    <a:pt x="48" y="190"/>
                    <a:pt x="48" y="190"/>
                  </a:cubicBezTo>
                  <a:cubicBezTo>
                    <a:pt x="47" y="190"/>
                    <a:pt x="47" y="190"/>
                    <a:pt x="47" y="191"/>
                  </a:cubicBezTo>
                  <a:cubicBezTo>
                    <a:pt x="48" y="191"/>
                    <a:pt x="48" y="191"/>
                    <a:pt x="48" y="191"/>
                  </a:cubicBezTo>
                  <a:cubicBezTo>
                    <a:pt x="49" y="191"/>
                    <a:pt x="49" y="191"/>
                    <a:pt x="49" y="191"/>
                  </a:cubicBezTo>
                  <a:cubicBezTo>
                    <a:pt x="50" y="191"/>
                    <a:pt x="50" y="191"/>
                    <a:pt x="50" y="190"/>
                  </a:cubicBezTo>
                  <a:cubicBezTo>
                    <a:pt x="50" y="190"/>
                    <a:pt x="50" y="189"/>
                    <a:pt x="49" y="189"/>
                  </a:cubicBezTo>
                  <a:close/>
                  <a:moveTo>
                    <a:pt x="79" y="190"/>
                  </a:moveTo>
                  <a:cubicBezTo>
                    <a:pt x="79" y="190"/>
                    <a:pt x="79" y="190"/>
                    <a:pt x="79" y="190"/>
                  </a:cubicBezTo>
                  <a:cubicBezTo>
                    <a:pt x="80" y="191"/>
                    <a:pt x="80" y="191"/>
                    <a:pt x="80" y="191"/>
                  </a:cubicBezTo>
                  <a:cubicBezTo>
                    <a:pt x="80" y="191"/>
                    <a:pt x="80" y="192"/>
                    <a:pt x="80" y="192"/>
                  </a:cubicBezTo>
                  <a:cubicBezTo>
                    <a:pt x="81" y="192"/>
                    <a:pt x="81" y="192"/>
                    <a:pt x="82" y="192"/>
                  </a:cubicBezTo>
                  <a:cubicBezTo>
                    <a:pt x="82" y="191"/>
                    <a:pt x="81" y="190"/>
                    <a:pt x="80" y="190"/>
                  </a:cubicBezTo>
                  <a:cubicBezTo>
                    <a:pt x="80" y="189"/>
                    <a:pt x="79" y="189"/>
                    <a:pt x="79" y="190"/>
                  </a:cubicBezTo>
                  <a:close/>
                  <a:moveTo>
                    <a:pt x="51" y="190"/>
                  </a:moveTo>
                  <a:cubicBezTo>
                    <a:pt x="51" y="190"/>
                    <a:pt x="52" y="190"/>
                    <a:pt x="52" y="190"/>
                  </a:cubicBezTo>
                  <a:cubicBezTo>
                    <a:pt x="52" y="190"/>
                    <a:pt x="52" y="190"/>
                    <a:pt x="52" y="190"/>
                  </a:cubicBezTo>
                  <a:cubicBezTo>
                    <a:pt x="52" y="190"/>
                    <a:pt x="52" y="190"/>
                    <a:pt x="52" y="190"/>
                  </a:cubicBezTo>
                  <a:cubicBezTo>
                    <a:pt x="51" y="190"/>
                    <a:pt x="51" y="190"/>
                    <a:pt x="51" y="190"/>
                  </a:cubicBezTo>
                  <a:close/>
                  <a:moveTo>
                    <a:pt x="74" y="189"/>
                  </a:moveTo>
                  <a:cubicBezTo>
                    <a:pt x="74" y="189"/>
                    <a:pt x="73" y="190"/>
                    <a:pt x="72" y="190"/>
                  </a:cubicBezTo>
                  <a:cubicBezTo>
                    <a:pt x="72" y="190"/>
                    <a:pt x="72" y="190"/>
                    <a:pt x="72" y="191"/>
                  </a:cubicBezTo>
                  <a:cubicBezTo>
                    <a:pt x="73" y="190"/>
                    <a:pt x="74" y="190"/>
                    <a:pt x="74" y="189"/>
                  </a:cubicBezTo>
                  <a:close/>
                  <a:moveTo>
                    <a:pt x="13" y="191"/>
                  </a:moveTo>
                  <a:cubicBezTo>
                    <a:pt x="13" y="191"/>
                    <a:pt x="13" y="191"/>
                    <a:pt x="13" y="191"/>
                  </a:cubicBezTo>
                  <a:cubicBezTo>
                    <a:pt x="13" y="191"/>
                    <a:pt x="13" y="191"/>
                    <a:pt x="13" y="191"/>
                  </a:cubicBezTo>
                  <a:cubicBezTo>
                    <a:pt x="13" y="191"/>
                    <a:pt x="13" y="190"/>
                    <a:pt x="13" y="190"/>
                  </a:cubicBezTo>
                  <a:cubicBezTo>
                    <a:pt x="13" y="190"/>
                    <a:pt x="13" y="190"/>
                    <a:pt x="13" y="191"/>
                  </a:cubicBezTo>
                  <a:close/>
                  <a:moveTo>
                    <a:pt x="106" y="190"/>
                  </a:moveTo>
                  <a:cubicBezTo>
                    <a:pt x="105" y="191"/>
                    <a:pt x="105" y="191"/>
                    <a:pt x="105" y="192"/>
                  </a:cubicBezTo>
                  <a:cubicBezTo>
                    <a:pt x="105" y="192"/>
                    <a:pt x="106" y="192"/>
                    <a:pt x="107" y="193"/>
                  </a:cubicBezTo>
                  <a:cubicBezTo>
                    <a:pt x="107" y="192"/>
                    <a:pt x="107" y="192"/>
                    <a:pt x="107" y="191"/>
                  </a:cubicBezTo>
                  <a:cubicBezTo>
                    <a:pt x="106" y="191"/>
                    <a:pt x="106" y="190"/>
                    <a:pt x="106" y="190"/>
                  </a:cubicBezTo>
                  <a:close/>
                  <a:moveTo>
                    <a:pt x="6" y="191"/>
                  </a:moveTo>
                  <a:cubicBezTo>
                    <a:pt x="6" y="191"/>
                    <a:pt x="7" y="192"/>
                    <a:pt x="7" y="192"/>
                  </a:cubicBezTo>
                  <a:cubicBezTo>
                    <a:pt x="7" y="192"/>
                    <a:pt x="7" y="191"/>
                    <a:pt x="7" y="191"/>
                  </a:cubicBezTo>
                  <a:cubicBezTo>
                    <a:pt x="7" y="191"/>
                    <a:pt x="7" y="191"/>
                    <a:pt x="7" y="191"/>
                  </a:cubicBezTo>
                  <a:cubicBezTo>
                    <a:pt x="7" y="191"/>
                    <a:pt x="7" y="191"/>
                    <a:pt x="6" y="191"/>
                  </a:cubicBezTo>
                  <a:close/>
                  <a:moveTo>
                    <a:pt x="103" y="193"/>
                  </a:moveTo>
                  <a:lnTo>
                    <a:pt x="104" y="193"/>
                  </a:lnTo>
                  <a:lnTo>
                    <a:pt x="104" y="191"/>
                  </a:lnTo>
                  <a:lnTo>
                    <a:pt x="103" y="191"/>
                  </a:lnTo>
                  <a:lnTo>
                    <a:pt x="103" y="193"/>
                  </a:lnTo>
                  <a:close/>
                  <a:moveTo>
                    <a:pt x="114" y="192"/>
                  </a:moveTo>
                  <a:cubicBezTo>
                    <a:pt x="114" y="192"/>
                    <a:pt x="114" y="192"/>
                    <a:pt x="114" y="192"/>
                  </a:cubicBezTo>
                  <a:lnTo>
                    <a:pt x="115" y="193"/>
                  </a:lnTo>
                  <a:cubicBezTo>
                    <a:pt x="115" y="192"/>
                    <a:pt x="116" y="192"/>
                    <a:pt x="115" y="192"/>
                  </a:cubicBezTo>
                  <a:cubicBezTo>
                    <a:pt x="115" y="192"/>
                    <a:pt x="115" y="191"/>
                    <a:pt x="115" y="191"/>
                  </a:cubicBezTo>
                  <a:cubicBezTo>
                    <a:pt x="115" y="191"/>
                    <a:pt x="114" y="191"/>
                    <a:pt x="114" y="191"/>
                  </a:cubicBezTo>
                  <a:cubicBezTo>
                    <a:pt x="114" y="191"/>
                    <a:pt x="114" y="192"/>
                    <a:pt x="114" y="192"/>
                  </a:cubicBezTo>
                  <a:close/>
                  <a:moveTo>
                    <a:pt x="119" y="193"/>
                  </a:moveTo>
                  <a:cubicBezTo>
                    <a:pt x="119" y="194"/>
                    <a:pt x="118" y="194"/>
                    <a:pt x="118" y="194"/>
                  </a:cubicBezTo>
                  <a:cubicBezTo>
                    <a:pt x="117" y="195"/>
                    <a:pt x="117" y="195"/>
                    <a:pt x="117" y="196"/>
                  </a:cubicBezTo>
                  <a:lnTo>
                    <a:pt x="118" y="196"/>
                  </a:lnTo>
                  <a:cubicBezTo>
                    <a:pt x="118" y="196"/>
                    <a:pt x="119" y="196"/>
                    <a:pt x="119" y="195"/>
                  </a:cubicBezTo>
                  <a:cubicBezTo>
                    <a:pt x="119" y="195"/>
                    <a:pt x="119" y="195"/>
                    <a:pt x="119" y="195"/>
                  </a:cubicBezTo>
                  <a:cubicBezTo>
                    <a:pt x="119" y="195"/>
                    <a:pt x="119" y="194"/>
                    <a:pt x="119" y="194"/>
                  </a:cubicBezTo>
                  <a:cubicBezTo>
                    <a:pt x="119" y="194"/>
                    <a:pt x="119" y="194"/>
                    <a:pt x="119" y="194"/>
                  </a:cubicBezTo>
                  <a:cubicBezTo>
                    <a:pt x="119" y="194"/>
                    <a:pt x="120" y="194"/>
                    <a:pt x="120" y="194"/>
                  </a:cubicBezTo>
                  <a:cubicBezTo>
                    <a:pt x="120" y="194"/>
                    <a:pt x="121" y="193"/>
                    <a:pt x="121" y="193"/>
                  </a:cubicBezTo>
                  <a:cubicBezTo>
                    <a:pt x="120" y="193"/>
                    <a:pt x="119" y="193"/>
                    <a:pt x="119" y="193"/>
                  </a:cubicBezTo>
                  <a:close/>
                  <a:moveTo>
                    <a:pt x="94" y="194"/>
                  </a:moveTo>
                  <a:cubicBezTo>
                    <a:pt x="94" y="194"/>
                    <a:pt x="95" y="194"/>
                    <a:pt x="95" y="193"/>
                  </a:cubicBezTo>
                  <a:cubicBezTo>
                    <a:pt x="95" y="193"/>
                    <a:pt x="95" y="193"/>
                    <a:pt x="95" y="193"/>
                  </a:cubicBezTo>
                  <a:cubicBezTo>
                    <a:pt x="95" y="193"/>
                    <a:pt x="95" y="193"/>
                    <a:pt x="94" y="193"/>
                  </a:cubicBezTo>
                  <a:cubicBezTo>
                    <a:pt x="94" y="193"/>
                    <a:pt x="94" y="193"/>
                    <a:pt x="94" y="194"/>
                  </a:cubicBezTo>
                  <a:close/>
                  <a:moveTo>
                    <a:pt x="105" y="193"/>
                  </a:moveTo>
                  <a:cubicBezTo>
                    <a:pt x="105" y="193"/>
                    <a:pt x="105" y="194"/>
                    <a:pt x="105" y="194"/>
                  </a:cubicBezTo>
                  <a:cubicBezTo>
                    <a:pt x="105" y="195"/>
                    <a:pt x="105" y="196"/>
                    <a:pt x="105" y="196"/>
                  </a:cubicBezTo>
                  <a:cubicBezTo>
                    <a:pt x="106" y="197"/>
                    <a:pt x="106" y="198"/>
                    <a:pt x="106" y="198"/>
                  </a:cubicBezTo>
                  <a:cubicBezTo>
                    <a:pt x="106" y="198"/>
                    <a:pt x="107" y="199"/>
                    <a:pt x="107" y="198"/>
                  </a:cubicBezTo>
                  <a:cubicBezTo>
                    <a:pt x="106" y="197"/>
                    <a:pt x="106" y="197"/>
                    <a:pt x="106" y="196"/>
                  </a:cubicBezTo>
                  <a:cubicBezTo>
                    <a:pt x="106" y="196"/>
                    <a:pt x="107" y="195"/>
                    <a:pt x="107" y="194"/>
                  </a:cubicBezTo>
                  <a:cubicBezTo>
                    <a:pt x="107" y="194"/>
                    <a:pt x="106" y="194"/>
                    <a:pt x="106" y="193"/>
                  </a:cubicBezTo>
                  <a:cubicBezTo>
                    <a:pt x="106" y="193"/>
                    <a:pt x="106" y="193"/>
                    <a:pt x="105" y="193"/>
                  </a:cubicBezTo>
                  <a:close/>
                  <a:moveTo>
                    <a:pt x="76" y="195"/>
                  </a:moveTo>
                  <a:cubicBezTo>
                    <a:pt x="76" y="196"/>
                    <a:pt x="76" y="196"/>
                    <a:pt x="77" y="196"/>
                  </a:cubicBezTo>
                  <a:cubicBezTo>
                    <a:pt x="78" y="196"/>
                    <a:pt x="79" y="196"/>
                    <a:pt x="79" y="196"/>
                  </a:cubicBezTo>
                  <a:cubicBezTo>
                    <a:pt x="80" y="196"/>
                    <a:pt x="81" y="196"/>
                    <a:pt x="82" y="196"/>
                  </a:cubicBezTo>
                  <a:cubicBezTo>
                    <a:pt x="83" y="196"/>
                    <a:pt x="84" y="196"/>
                    <a:pt x="84" y="196"/>
                  </a:cubicBezTo>
                  <a:lnTo>
                    <a:pt x="88" y="196"/>
                  </a:lnTo>
                  <a:cubicBezTo>
                    <a:pt x="88" y="195"/>
                    <a:pt x="87" y="195"/>
                    <a:pt x="87" y="195"/>
                  </a:cubicBezTo>
                  <a:cubicBezTo>
                    <a:pt x="86" y="195"/>
                    <a:pt x="86" y="195"/>
                    <a:pt x="86" y="195"/>
                  </a:cubicBezTo>
                  <a:cubicBezTo>
                    <a:pt x="85" y="195"/>
                    <a:pt x="85" y="195"/>
                    <a:pt x="84" y="195"/>
                  </a:cubicBezTo>
                  <a:cubicBezTo>
                    <a:pt x="84" y="196"/>
                    <a:pt x="83" y="196"/>
                    <a:pt x="83" y="196"/>
                  </a:cubicBezTo>
                  <a:cubicBezTo>
                    <a:pt x="82" y="196"/>
                    <a:pt x="82" y="195"/>
                    <a:pt x="81" y="195"/>
                  </a:cubicBezTo>
                  <a:cubicBezTo>
                    <a:pt x="81" y="195"/>
                    <a:pt x="80" y="195"/>
                    <a:pt x="80" y="195"/>
                  </a:cubicBezTo>
                  <a:cubicBezTo>
                    <a:pt x="79" y="195"/>
                    <a:pt x="78" y="195"/>
                    <a:pt x="78" y="195"/>
                  </a:cubicBezTo>
                  <a:cubicBezTo>
                    <a:pt x="77" y="195"/>
                    <a:pt x="77" y="195"/>
                    <a:pt x="76" y="195"/>
                  </a:cubicBezTo>
                  <a:close/>
                  <a:moveTo>
                    <a:pt x="92" y="195"/>
                  </a:moveTo>
                  <a:cubicBezTo>
                    <a:pt x="92" y="195"/>
                    <a:pt x="92" y="196"/>
                    <a:pt x="93" y="196"/>
                  </a:cubicBezTo>
                  <a:cubicBezTo>
                    <a:pt x="93" y="196"/>
                    <a:pt x="93" y="196"/>
                    <a:pt x="94" y="196"/>
                  </a:cubicBezTo>
                  <a:cubicBezTo>
                    <a:pt x="95" y="196"/>
                    <a:pt x="95" y="196"/>
                    <a:pt x="96" y="196"/>
                  </a:cubicBezTo>
                  <a:cubicBezTo>
                    <a:pt x="97" y="196"/>
                    <a:pt x="97" y="196"/>
                    <a:pt x="98" y="196"/>
                  </a:cubicBezTo>
                  <a:cubicBezTo>
                    <a:pt x="98" y="196"/>
                    <a:pt x="97" y="195"/>
                    <a:pt x="97" y="195"/>
                  </a:cubicBezTo>
                  <a:cubicBezTo>
                    <a:pt x="96" y="195"/>
                    <a:pt x="96" y="195"/>
                    <a:pt x="96" y="195"/>
                  </a:cubicBezTo>
                  <a:cubicBezTo>
                    <a:pt x="95" y="195"/>
                    <a:pt x="95" y="195"/>
                    <a:pt x="94" y="195"/>
                  </a:cubicBezTo>
                  <a:cubicBezTo>
                    <a:pt x="94" y="195"/>
                    <a:pt x="94" y="195"/>
                    <a:pt x="93" y="195"/>
                  </a:cubicBezTo>
                  <a:lnTo>
                    <a:pt x="92" y="195"/>
                  </a:lnTo>
                  <a:close/>
                  <a:moveTo>
                    <a:pt x="120" y="196"/>
                  </a:moveTo>
                  <a:cubicBezTo>
                    <a:pt x="121" y="196"/>
                    <a:pt x="121" y="196"/>
                    <a:pt x="121" y="197"/>
                  </a:cubicBezTo>
                  <a:cubicBezTo>
                    <a:pt x="121" y="197"/>
                    <a:pt x="122" y="197"/>
                    <a:pt x="122" y="197"/>
                  </a:cubicBezTo>
                  <a:cubicBezTo>
                    <a:pt x="122" y="197"/>
                    <a:pt x="122" y="196"/>
                    <a:pt x="122" y="196"/>
                  </a:cubicBezTo>
                  <a:cubicBezTo>
                    <a:pt x="121" y="195"/>
                    <a:pt x="121" y="196"/>
                    <a:pt x="120" y="196"/>
                  </a:cubicBezTo>
                  <a:close/>
                  <a:moveTo>
                    <a:pt x="104" y="197"/>
                  </a:moveTo>
                  <a:cubicBezTo>
                    <a:pt x="104" y="197"/>
                    <a:pt x="104" y="197"/>
                    <a:pt x="105" y="197"/>
                  </a:cubicBezTo>
                  <a:cubicBezTo>
                    <a:pt x="105" y="197"/>
                    <a:pt x="105" y="196"/>
                    <a:pt x="105" y="196"/>
                  </a:cubicBezTo>
                  <a:cubicBezTo>
                    <a:pt x="104" y="196"/>
                    <a:pt x="104" y="196"/>
                    <a:pt x="104" y="196"/>
                  </a:cubicBezTo>
                  <a:cubicBezTo>
                    <a:pt x="104" y="196"/>
                    <a:pt x="104" y="197"/>
                    <a:pt x="104" y="197"/>
                  </a:cubicBezTo>
                  <a:close/>
                  <a:moveTo>
                    <a:pt x="120" y="198"/>
                  </a:moveTo>
                  <a:cubicBezTo>
                    <a:pt x="119" y="197"/>
                    <a:pt x="117" y="197"/>
                    <a:pt x="116" y="198"/>
                  </a:cubicBezTo>
                  <a:cubicBezTo>
                    <a:pt x="115" y="198"/>
                    <a:pt x="114" y="198"/>
                    <a:pt x="114" y="200"/>
                  </a:cubicBezTo>
                  <a:cubicBezTo>
                    <a:pt x="115" y="200"/>
                    <a:pt x="115" y="200"/>
                    <a:pt x="116" y="199"/>
                  </a:cubicBezTo>
                  <a:cubicBezTo>
                    <a:pt x="116" y="199"/>
                    <a:pt x="117" y="198"/>
                    <a:pt x="117" y="198"/>
                  </a:cubicBezTo>
                  <a:cubicBezTo>
                    <a:pt x="118" y="198"/>
                    <a:pt x="119" y="198"/>
                    <a:pt x="119" y="198"/>
                  </a:cubicBezTo>
                  <a:cubicBezTo>
                    <a:pt x="119" y="198"/>
                    <a:pt x="119" y="198"/>
                    <a:pt x="120" y="198"/>
                  </a:cubicBezTo>
                  <a:close/>
                  <a:moveTo>
                    <a:pt x="123" y="197"/>
                  </a:moveTo>
                  <a:cubicBezTo>
                    <a:pt x="123" y="198"/>
                    <a:pt x="123" y="198"/>
                    <a:pt x="123" y="198"/>
                  </a:cubicBezTo>
                  <a:cubicBezTo>
                    <a:pt x="123" y="199"/>
                    <a:pt x="123" y="199"/>
                    <a:pt x="123" y="200"/>
                  </a:cubicBezTo>
                  <a:cubicBezTo>
                    <a:pt x="123" y="200"/>
                    <a:pt x="123" y="200"/>
                    <a:pt x="123" y="201"/>
                  </a:cubicBezTo>
                  <a:cubicBezTo>
                    <a:pt x="123" y="201"/>
                    <a:pt x="123" y="201"/>
                    <a:pt x="124" y="202"/>
                  </a:cubicBezTo>
                  <a:cubicBezTo>
                    <a:pt x="124" y="201"/>
                    <a:pt x="124" y="201"/>
                    <a:pt x="124" y="200"/>
                  </a:cubicBezTo>
                  <a:cubicBezTo>
                    <a:pt x="124" y="199"/>
                    <a:pt x="125" y="199"/>
                    <a:pt x="125" y="198"/>
                  </a:cubicBezTo>
                  <a:cubicBezTo>
                    <a:pt x="124" y="198"/>
                    <a:pt x="124" y="198"/>
                    <a:pt x="123" y="198"/>
                  </a:cubicBezTo>
                  <a:cubicBezTo>
                    <a:pt x="123" y="197"/>
                    <a:pt x="123" y="197"/>
                    <a:pt x="123" y="197"/>
                  </a:cubicBezTo>
                  <a:close/>
                  <a:moveTo>
                    <a:pt x="102" y="198"/>
                  </a:moveTo>
                  <a:cubicBezTo>
                    <a:pt x="102" y="199"/>
                    <a:pt x="102" y="200"/>
                    <a:pt x="102" y="200"/>
                  </a:cubicBezTo>
                  <a:cubicBezTo>
                    <a:pt x="101" y="199"/>
                    <a:pt x="101" y="199"/>
                    <a:pt x="100" y="199"/>
                  </a:cubicBezTo>
                  <a:cubicBezTo>
                    <a:pt x="100" y="199"/>
                    <a:pt x="100" y="199"/>
                    <a:pt x="100" y="200"/>
                  </a:cubicBezTo>
                  <a:cubicBezTo>
                    <a:pt x="100" y="200"/>
                    <a:pt x="100" y="200"/>
                    <a:pt x="100" y="201"/>
                  </a:cubicBezTo>
                  <a:lnTo>
                    <a:pt x="102" y="201"/>
                  </a:lnTo>
                  <a:cubicBezTo>
                    <a:pt x="103" y="201"/>
                    <a:pt x="104" y="201"/>
                    <a:pt x="104" y="201"/>
                  </a:cubicBezTo>
                  <a:cubicBezTo>
                    <a:pt x="104" y="201"/>
                    <a:pt x="103" y="200"/>
                    <a:pt x="103" y="199"/>
                  </a:cubicBezTo>
                  <a:cubicBezTo>
                    <a:pt x="103" y="198"/>
                    <a:pt x="103" y="198"/>
                    <a:pt x="102" y="198"/>
                  </a:cubicBezTo>
                  <a:close/>
                  <a:moveTo>
                    <a:pt x="76" y="198"/>
                  </a:moveTo>
                  <a:cubicBezTo>
                    <a:pt x="76" y="199"/>
                    <a:pt x="76" y="199"/>
                    <a:pt x="76" y="199"/>
                  </a:cubicBezTo>
                  <a:cubicBezTo>
                    <a:pt x="76" y="199"/>
                    <a:pt x="75" y="200"/>
                    <a:pt x="76" y="200"/>
                  </a:cubicBezTo>
                  <a:lnTo>
                    <a:pt x="77" y="200"/>
                  </a:lnTo>
                  <a:cubicBezTo>
                    <a:pt x="77" y="200"/>
                    <a:pt x="77" y="199"/>
                    <a:pt x="77" y="199"/>
                  </a:cubicBezTo>
                  <a:cubicBezTo>
                    <a:pt x="77" y="199"/>
                    <a:pt x="77" y="199"/>
                    <a:pt x="77" y="198"/>
                  </a:cubicBezTo>
                  <a:lnTo>
                    <a:pt x="76" y="198"/>
                  </a:lnTo>
                  <a:close/>
                  <a:moveTo>
                    <a:pt x="120" y="198"/>
                  </a:moveTo>
                  <a:cubicBezTo>
                    <a:pt x="120" y="199"/>
                    <a:pt x="120" y="199"/>
                    <a:pt x="120" y="200"/>
                  </a:cubicBezTo>
                  <a:cubicBezTo>
                    <a:pt x="120" y="200"/>
                    <a:pt x="120" y="200"/>
                    <a:pt x="119" y="200"/>
                  </a:cubicBezTo>
                  <a:cubicBezTo>
                    <a:pt x="119" y="200"/>
                    <a:pt x="119" y="200"/>
                    <a:pt x="118" y="200"/>
                  </a:cubicBezTo>
                  <a:cubicBezTo>
                    <a:pt x="118" y="200"/>
                    <a:pt x="118" y="200"/>
                    <a:pt x="118" y="200"/>
                  </a:cubicBezTo>
                  <a:cubicBezTo>
                    <a:pt x="119" y="201"/>
                    <a:pt x="119" y="201"/>
                    <a:pt x="119" y="202"/>
                  </a:cubicBezTo>
                  <a:cubicBezTo>
                    <a:pt x="121" y="202"/>
                    <a:pt x="122" y="200"/>
                    <a:pt x="122" y="198"/>
                  </a:cubicBezTo>
                  <a:lnTo>
                    <a:pt x="120" y="198"/>
                  </a:lnTo>
                  <a:close/>
                  <a:moveTo>
                    <a:pt x="107" y="199"/>
                  </a:moveTo>
                  <a:cubicBezTo>
                    <a:pt x="106" y="199"/>
                    <a:pt x="105" y="199"/>
                    <a:pt x="105" y="200"/>
                  </a:cubicBezTo>
                  <a:cubicBezTo>
                    <a:pt x="105" y="200"/>
                    <a:pt x="105" y="200"/>
                    <a:pt x="105" y="201"/>
                  </a:cubicBezTo>
                  <a:cubicBezTo>
                    <a:pt x="105" y="201"/>
                    <a:pt x="105" y="202"/>
                    <a:pt x="105" y="202"/>
                  </a:cubicBezTo>
                  <a:cubicBezTo>
                    <a:pt x="105" y="202"/>
                    <a:pt x="105" y="202"/>
                    <a:pt x="106" y="202"/>
                  </a:cubicBezTo>
                  <a:cubicBezTo>
                    <a:pt x="106" y="202"/>
                    <a:pt x="106" y="202"/>
                    <a:pt x="106" y="201"/>
                  </a:cubicBezTo>
                  <a:cubicBezTo>
                    <a:pt x="106" y="201"/>
                    <a:pt x="106" y="201"/>
                    <a:pt x="106" y="200"/>
                  </a:cubicBezTo>
                  <a:cubicBezTo>
                    <a:pt x="106" y="200"/>
                    <a:pt x="106" y="200"/>
                    <a:pt x="106" y="200"/>
                  </a:cubicBezTo>
                  <a:cubicBezTo>
                    <a:pt x="107" y="200"/>
                    <a:pt x="107" y="200"/>
                    <a:pt x="107" y="199"/>
                  </a:cubicBezTo>
                  <a:close/>
                  <a:moveTo>
                    <a:pt x="93" y="201"/>
                  </a:moveTo>
                  <a:cubicBezTo>
                    <a:pt x="93" y="201"/>
                    <a:pt x="94" y="201"/>
                    <a:pt x="95" y="201"/>
                  </a:cubicBezTo>
                  <a:cubicBezTo>
                    <a:pt x="95" y="201"/>
                    <a:pt x="96" y="201"/>
                    <a:pt x="95" y="200"/>
                  </a:cubicBezTo>
                  <a:lnTo>
                    <a:pt x="93" y="200"/>
                  </a:lnTo>
                  <a:lnTo>
                    <a:pt x="93" y="201"/>
                  </a:lnTo>
                  <a:close/>
                  <a:moveTo>
                    <a:pt x="116" y="200"/>
                  </a:moveTo>
                  <a:cubicBezTo>
                    <a:pt x="116" y="201"/>
                    <a:pt x="116" y="201"/>
                    <a:pt x="115" y="201"/>
                  </a:cubicBezTo>
                  <a:cubicBezTo>
                    <a:pt x="115" y="201"/>
                    <a:pt x="115" y="202"/>
                    <a:pt x="114" y="202"/>
                  </a:cubicBezTo>
                  <a:cubicBezTo>
                    <a:pt x="114" y="202"/>
                    <a:pt x="114" y="202"/>
                    <a:pt x="114" y="202"/>
                  </a:cubicBezTo>
                  <a:cubicBezTo>
                    <a:pt x="113" y="202"/>
                    <a:pt x="113" y="203"/>
                    <a:pt x="113" y="203"/>
                  </a:cubicBezTo>
                  <a:cubicBezTo>
                    <a:pt x="114" y="204"/>
                    <a:pt x="115" y="203"/>
                    <a:pt x="116" y="202"/>
                  </a:cubicBezTo>
                  <a:cubicBezTo>
                    <a:pt x="116" y="202"/>
                    <a:pt x="116" y="201"/>
                    <a:pt x="116" y="200"/>
                  </a:cubicBezTo>
                  <a:close/>
                  <a:moveTo>
                    <a:pt x="9" y="201"/>
                  </a:moveTo>
                  <a:cubicBezTo>
                    <a:pt x="9" y="201"/>
                    <a:pt x="9" y="201"/>
                    <a:pt x="9" y="201"/>
                  </a:cubicBezTo>
                  <a:cubicBezTo>
                    <a:pt x="9" y="201"/>
                    <a:pt x="9" y="201"/>
                    <a:pt x="9" y="201"/>
                  </a:cubicBezTo>
                  <a:cubicBezTo>
                    <a:pt x="9" y="201"/>
                    <a:pt x="9" y="201"/>
                    <a:pt x="9" y="201"/>
                  </a:cubicBezTo>
                  <a:cubicBezTo>
                    <a:pt x="8" y="201"/>
                    <a:pt x="8" y="201"/>
                    <a:pt x="9" y="201"/>
                  </a:cubicBezTo>
                  <a:close/>
                  <a:moveTo>
                    <a:pt x="39" y="201"/>
                  </a:moveTo>
                  <a:cubicBezTo>
                    <a:pt x="39" y="201"/>
                    <a:pt x="40" y="201"/>
                    <a:pt x="40" y="201"/>
                  </a:cubicBezTo>
                  <a:cubicBezTo>
                    <a:pt x="40" y="201"/>
                    <a:pt x="40" y="201"/>
                    <a:pt x="40" y="201"/>
                  </a:cubicBezTo>
                  <a:cubicBezTo>
                    <a:pt x="40" y="201"/>
                    <a:pt x="40" y="201"/>
                    <a:pt x="40" y="201"/>
                  </a:cubicBezTo>
                  <a:cubicBezTo>
                    <a:pt x="39" y="201"/>
                    <a:pt x="39" y="201"/>
                    <a:pt x="39" y="201"/>
                  </a:cubicBezTo>
                  <a:close/>
                  <a:moveTo>
                    <a:pt x="1" y="202"/>
                  </a:moveTo>
                  <a:cubicBezTo>
                    <a:pt x="1" y="202"/>
                    <a:pt x="1" y="202"/>
                    <a:pt x="1" y="202"/>
                  </a:cubicBezTo>
                  <a:cubicBezTo>
                    <a:pt x="2" y="202"/>
                    <a:pt x="2" y="202"/>
                    <a:pt x="1" y="202"/>
                  </a:cubicBezTo>
                  <a:cubicBezTo>
                    <a:pt x="1" y="202"/>
                    <a:pt x="1" y="202"/>
                    <a:pt x="1" y="202"/>
                  </a:cubicBezTo>
                  <a:cubicBezTo>
                    <a:pt x="1" y="202"/>
                    <a:pt x="1" y="202"/>
                    <a:pt x="1" y="202"/>
                  </a:cubicBezTo>
                  <a:close/>
                  <a:moveTo>
                    <a:pt x="33" y="203"/>
                  </a:moveTo>
                  <a:lnTo>
                    <a:pt x="34" y="203"/>
                  </a:lnTo>
                  <a:lnTo>
                    <a:pt x="34" y="202"/>
                  </a:lnTo>
                  <a:lnTo>
                    <a:pt x="33" y="202"/>
                  </a:lnTo>
                  <a:lnTo>
                    <a:pt x="33" y="203"/>
                  </a:lnTo>
                  <a:close/>
                  <a:moveTo>
                    <a:pt x="73" y="202"/>
                  </a:moveTo>
                  <a:cubicBezTo>
                    <a:pt x="73" y="203"/>
                    <a:pt x="73" y="203"/>
                    <a:pt x="73" y="203"/>
                  </a:cubicBezTo>
                  <a:cubicBezTo>
                    <a:pt x="73" y="204"/>
                    <a:pt x="73" y="204"/>
                    <a:pt x="73" y="204"/>
                  </a:cubicBezTo>
                  <a:cubicBezTo>
                    <a:pt x="74" y="204"/>
                    <a:pt x="74" y="203"/>
                    <a:pt x="74" y="203"/>
                  </a:cubicBezTo>
                  <a:cubicBezTo>
                    <a:pt x="74" y="202"/>
                    <a:pt x="74" y="202"/>
                    <a:pt x="73" y="202"/>
                  </a:cubicBezTo>
                  <a:close/>
                  <a:moveTo>
                    <a:pt x="74" y="203"/>
                  </a:moveTo>
                  <a:cubicBezTo>
                    <a:pt x="74" y="203"/>
                    <a:pt x="75" y="203"/>
                    <a:pt x="75" y="203"/>
                  </a:cubicBezTo>
                  <a:cubicBezTo>
                    <a:pt x="75" y="203"/>
                    <a:pt x="75" y="203"/>
                    <a:pt x="75" y="202"/>
                  </a:cubicBezTo>
                  <a:cubicBezTo>
                    <a:pt x="75" y="202"/>
                    <a:pt x="75" y="202"/>
                    <a:pt x="74" y="202"/>
                  </a:cubicBezTo>
                  <a:cubicBezTo>
                    <a:pt x="74" y="203"/>
                    <a:pt x="74" y="203"/>
                    <a:pt x="74" y="203"/>
                  </a:cubicBezTo>
                  <a:close/>
                  <a:moveTo>
                    <a:pt x="79" y="202"/>
                  </a:moveTo>
                  <a:cubicBezTo>
                    <a:pt x="79" y="202"/>
                    <a:pt x="78" y="203"/>
                    <a:pt x="78" y="203"/>
                  </a:cubicBezTo>
                  <a:cubicBezTo>
                    <a:pt x="78" y="203"/>
                    <a:pt x="78" y="203"/>
                    <a:pt x="78" y="203"/>
                  </a:cubicBezTo>
                  <a:cubicBezTo>
                    <a:pt x="78" y="203"/>
                    <a:pt x="79" y="203"/>
                    <a:pt x="79" y="204"/>
                  </a:cubicBezTo>
                  <a:cubicBezTo>
                    <a:pt x="79" y="204"/>
                    <a:pt x="79" y="204"/>
                    <a:pt x="80" y="204"/>
                  </a:cubicBezTo>
                  <a:cubicBezTo>
                    <a:pt x="80" y="203"/>
                    <a:pt x="79" y="202"/>
                    <a:pt x="79" y="202"/>
                  </a:cubicBezTo>
                  <a:close/>
                  <a:moveTo>
                    <a:pt x="81" y="205"/>
                  </a:moveTo>
                  <a:lnTo>
                    <a:pt x="83" y="205"/>
                  </a:lnTo>
                  <a:cubicBezTo>
                    <a:pt x="83" y="203"/>
                    <a:pt x="82" y="202"/>
                    <a:pt x="81" y="202"/>
                  </a:cubicBezTo>
                  <a:lnTo>
                    <a:pt x="81" y="205"/>
                  </a:lnTo>
                  <a:close/>
                  <a:moveTo>
                    <a:pt x="4" y="205"/>
                  </a:moveTo>
                  <a:cubicBezTo>
                    <a:pt x="5" y="205"/>
                    <a:pt x="5" y="205"/>
                    <a:pt x="5" y="205"/>
                  </a:cubicBezTo>
                  <a:cubicBezTo>
                    <a:pt x="5" y="205"/>
                    <a:pt x="5" y="205"/>
                    <a:pt x="5" y="204"/>
                  </a:cubicBezTo>
                  <a:cubicBezTo>
                    <a:pt x="5" y="204"/>
                    <a:pt x="5" y="204"/>
                    <a:pt x="4" y="205"/>
                  </a:cubicBezTo>
                  <a:cubicBezTo>
                    <a:pt x="4" y="205"/>
                    <a:pt x="4" y="205"/>
                    <a:pt x="4" y="205"/>
                  </a:cubicBezTo>
                  <a:close/>
                  <a:moveTo>
                    <a:pt x="10" y="205"/>
                  </a:moveTo>
                  <a:cubicBezTo>
                    <a:pt x="10" y="205"/>
                    <a:pt x="9" y="204"/>
                    <a:pt x="9" y="205"/>
                  </a:cubicBezTo>
                  <a:cubicBezTo>
                    <a:pt x="9" y="205"/>
                    <a:pt x="8" y="205"/>
                    <a:pt x="8" y="205"/>
                  </a:cubicBezTo>
                  <a:cubicBezTo>
                    <a:pt x="7" y="206"/>
                    <a:pt x="7" y="206"/>
                    <a:pt x="8" y="206"/>
                  </a:cubicBezTo>
                  <a:cubicBezTo>
                    <a:pt x="8" y="206"/>
                    <a:pt x="8" y="206"/>
                    <a:pt x="9" y="206"/>
                  </a:cubicBezTo>
                  <a:cubicBezTo>
                    <a:pt x="9" y="206"/>
                    <a:pt x="9" y="206"/>
                    <a:pt x="10" y="206"/>
                  </a:cubicBezTo>
                  <a:cubicBezTo>
                    <a:pt x="10" y="206"/>
                    <a:pt x="10" y="205"/>
                    <a:pt x="10" y="205"/>
                  </a:cubicBezTo>
                  <a:close/>
                  <a:moveTo>
                    <a:pt x="108" y="205"/>
                  </a:moveTo>
                  <a:cubicBezTo>
                    <a:pt x="108" y="206"/>
                    <a:pt x="108" y="206"/>
                    <a:pt x="108" y="206"/>
                  </a:cubicBezTo>
                  <a:cubicBezTo>
                    <a:pt x="108" y="206"/>
                    <a:pt x="108" y="206"/>
                    <a:pt x="108" y="205"/>
                  </a:cubicBezTo>
                  <a:cubicBezTo>
                    <a:pt x="108" y="205"/>
                    <a:pt x="108" y="205"/>
                    <a:pt x="108" y="205"/>
                  </a:cubicBezTo>
                  <a:cubicBezTo>
                    <a:pt x="108" y="205"/>
                    <a:pt x="108" y="205"/>
                    <a:pt x="108" y="205"/>
                  </a:cubicBezTo>
                  <a:close/>
                  <a:moveTo>
                    <a:pt x="15" y="207"/>
                  </a:moveTo>
                  <a:cubicBezTo>
                    <a:pt x="14" y="207"/>
                    <a:pt x="14" y="208"/>
                    <a:pt x="14" y="208"/>
                  </a:cubicBezTo>
                  <a:cubicBezTo>
                    <a:pt x="14" y="208"/>
                    <a:pt x="15" y="208"/>
                    <a:pt x="15" y="208"/>
                  </a:cubicBezTo>
                  <a:cubicBezTo>
                    <a:pt x="15" y="208"/>
                    <a:pt x="15" y="208"/>
                    <a:pt x="15" y="208"/>
                  </a:cubicBezTo>
                  <a:cubicBezTo>
                    <a:pt x="15" y="208"/>
                    <a:pt x="15" y="207"/>
                    <a:pt x="15" y="207"/>
                  </a:cubicBezTo>
                  <a:close/>
                  <a:moveTo>
                    <a:pt x="11" y="209"/>
                  </a:moveTo>
                  <a:cubicBezTo>
                    <a:pt x="11" y="209"/>
                    <a:pt x="11" y="209"/>
                    <a:pt x="11" y="210"/>
                  </a:cubicBezTo>
                  <a:cubicBezTo>
                    <a:pt x="11" y="210"/>
                    <a:pt x="11" y="210"/>
                    <a:pt x="12" y="210"/>
                  </a:cubicBezTo>
                  <a:cubicBezTo>
                    <a:pt x="12" y="209"/>
                    <a:pt x="12" y="209"/>
                    <a:pt x="11" y="209"/>
                  </a:cubicBezTo>
                  <a:close/>
                  <a:moveTo>
                    <a:pt x="12" y="212"/>
                  </a:moveTo>
                  <a:cubicBezTo>
                    <a:pt x="12" y="212"/>
                    <a:pt x="12" y="212"/>
                    <a:pt x="12" y="211"/>
                  </a:cubicBezTo>
                  <a:cubicBezTo>
                    <a:pt x="12" y="211"/>
                    <a:pt x="12" y="211"/>
                    <a:pt x="12" y="211"/>
                  </a:cubicBezTo>
                  <a:cubicBezTo>
                    <a:pt x="12" y="211"/>
                    <a:pt x="12" y="211"/>
                    <a:pt x="12" y="211"/>
                  </a:cubicBezTo>
                  <a:cubicBezTo>
                    <a:pt x="11" y="211"/>
                    <a:pt x="11" y="211"/>
                    <a:pt x="12" y="212"/>
                  </a:cubicBezTo>
                  <a:close/>
                  <a:moveTo>
                    <a:pt x="53" y="206"/>
                  </a:moveTo>
                  <a:cubicBezTo>
                    <a:pt x="53" y="204"/>
                    <a:pt x="54" y="204"/>
                    <a:pt x="55" y="204"/>
                  </a:cubicBezTo>
                  <a:cubicBezTo>
                    <a:pt x="55" y="205"/>
                    <a:pt x="55" y="206"/>
                    <a:pt x="54" y="206"/>
                  </a:cubicBezTo>
                  <a:cubicBezTo>
                    <a:pt x="54" y="207"/>
                    <a:pt x="54" y="207"/>
                    <a:pt x="53" y="208"/>
                  </a:cubicBezTo>
                  <a:cubicBezTo>
                    <a:pt x="53" y="208"/>
                    <a:pt x="53" y="208"/>
                    <a:pt x="53" y="208"/>
                  </a:cubicBezTo>
                  <a:cubicBezTo>
                    <a:pt x="53" y="208"/>
                    <a:pt x="53" y="208"/>
                    <a:pt x="53" y="208"/>
                  </a:cubicBezTo>
                  <a:cubicBezTo>
                    <a:pt x="53" y="207"/>
                    <a:pt x="53" y="207"/>
                    <a:pt x="53" y="207"/>
                  </a:cubicBezTo>
                  <a:cubicBezTo>
                    <a:pt x="53" y="206"/>
                    <a:pt x="53" y="206"/>
                    <a:pt x="53" y="206"/>
                  </a:cubicBezTo>
                  <a:close/>
                  <a:moveTo>
                    <a:pt x="34" y="209"/>
                  </a:moveTo>
                  <a:cubicBezTo>
                    <a:pt x="34" y="209"/>
                    <a:pt x="33" y="209"/>
                    <a:pt x="32" y="209"/>
                  </a:cubicBezTo>
                  <a:cubicBezTo>
                    <a:pt x="31" y="208"/>
                    <a:pt x="31" y="208"/>
                    <a:pt x="31" y="207"/>
                  </a:cubicBezTo>
                  <a:cubicBezTo>
                    <a:pt x="30" y="207"/>
                    <a:pt x="30" y="207"/>
                    <a:pt x="30" y="207"/>
                  </a:cubicBezTo>
                  <a:cubicBezTo>
                    <a:pt x="30" y="207"/>
                    <a:pt x="30" y="207"/>
                    <a:pt x="30" y="207"/>
                  </a:cubicBezTo>
                  <a:cubicBezTo>
                    <a:pt x="30" y="207"/>
                    <a:pt x="31" y="207"/>
                    <a:pt x="31" y="207"/>
                  </a:cubicBezTo>
                  <a:cubicBezTo>
                    <a:pt x="31" y="207"/>
                    <a:pt x="31" y="207"/>
                    <a:pt x="31" y="208"/>
                  </a:cubicBezTo>
                  <a:cubicBezTo>
                    <a:pt x="32" y="208"/>
                    <a:pt x="32" y="208"/>
                    <a:pt x="32" y="207"/>
                  </a:cubicBezTo>
                  <a:cubicBezTo>
                    <a:pt x="32" y="207"/>
                    <a:pt x="33" y="206"/>
                    <a:pt x="34" y="206"/>
                  </a:cubicBezTo>
                  <a:cubicBezTo>
                    <a:pt x="34" y="207"/>
                    <a:pt x="34" y="207"/>
                    <a:pt x="33" y="207"/>
                  </a:cubicBezTo>
                  <a:cubicBezTo>
                    <a:pt x="33" y="207"/>
                    <a:pt x="33" y="208"/>
                    <a:pt x="33" y="208"/>
                  </a:cubicBezTo>
                  <a:cubicBezTo>
                    <a:pt x="33" y="208"/>
                    <a:pt x="33" y="208"/>
                    <a:pt x="34" y="209"/>
                  </a:cubicBezTo>
                  <a:cubicBezTo>
                    <a:pt x="34" y="209"/>
                    <a:pt x="34" y="209"/>
                    <a:pt x="34" y="20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8" name="Freeform 92">
              <a:extLst>
                <a:ext uri="{FF2B5EF4-FFF2-40B4-BE49-F238E27FC236}">
                  <a16:creationId xmlns:a16="http://schemas.microsoft.com/office/drawing/2014/main" id="{F7796868-62B7-47E1-993E-25BFFBFC0D81}"/>
                </a:ext>
              </a:extLst>
            </p:cNvPr>
            <p:cNvSpPr>
              <a:spLocks noEditPoints="1"/>
            </p:cNvSpPr>
            <p:nvPr/>
          </p:nvSpPr>
          <p:spPr bwMode="auto">
            <a:xfrm>
              <a:off x="6549371" y="1613769"/>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4 w 139"/>
                <a:gd name="T11" fmla="*/ 206 h 213"/>
                <a:gd name="T12" fmla="*/ 6 w 139"/>
                <a:gd name="T13" fmla="*/ 205 h 213"/>
                <a:gd name="T14" fmla="*/ 96 w 139"/>
                <a:gd name="T15" fmla="*/ 203 h 213"/>
                <a:gd name="T16" fmla="*/ 134 w 139"/>
                <a:gd name="T17" fmla="*/ 202 h 213"/>
                <a:gd name="T18" fmla="*/ 116 w 139"/>
                <a:gd name="T19" fmla="*/ 206 h 213"/>
                <a:gd name="T20" fmla="*/ 117 w 139"/>
                <a:gd name="T21" fmla="*/ 205 h 213"/>
                <a:gd name="T22" fmla="*/ 7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5 h 213"/>
                <a:gd name="T38" fmla="*/ 46 w 139"/>
                <a:gd name="T39" fmla="*/ 193 h 213"/>
                <a:gd name="T40" fmla="*/ 58 w 139"/>
                <a:gd name="T41" fmla="*/ 190 h 213"/>
                <a:gd name="T42" fmla="*/ 56 w 139"/>
                <a:gd name="T43" fmla="*/ 192 h 213"/>
                <a:gd name="T44" fmla="*/ 58 w 139"/>
                <a:gd name="T45" fmla="*/ 186 h 213"/>
                <a:gd name="T46" fmla="*/ 57 w 139"/>
                <a:gd name="T47" fmla="*/ 182 h 213"/>
                <a:gd name="T48" fmla="*/ 110 w 139"/>
                <a:gd name="T49" fmla="*/ 174 h 213"/>
                <a:gd name="T50" fmla="*/ 20 w 139"/>
                <a:gd name="T51" fmla="*/ 155 h 213"/>
                <a:gd name="T52" fmla="*/ 98 w 139"/>
                <a:gd name="T53" fmla="*/ 120 h 213"/>
                <a:gd name="T54" fmla="*/ 93 w 139"/>
                <a:gd name="T55" fmla="*/ 90 h 213"/>
                <a:gd name="T56" fmla="*/ 76 w 139"/>
                <a:gd name="T57" fmla="*/ 57 h 213"/>
                <a:gd name="T58" fmla="*/ 60 w 139"/>
                <a:gd name="T59" fmla="*/ 51 h 213"/>
                <a:gd name="T60" fmla="*/ 58 w 139"/>
                <a:gd name="T61" fmla="*/ 47 h 213"/>
                <a:gd name="T62" fmla="*/ 62 w 139"/>
                <a:gd name="T63" fmla="*/ 39 h 213"/>
                <a:gd name="T64" fmla="*/ 56 w 139"/>
                <a:gd name="T65" fmla="*/ 36 h 213"/>
                <a:gd name="T66" fmla="*/ 34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1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3 w 139"/>
                <a:gd name="T105" fmla="*/ 210 h 213"/>
                <a:gd name="T106" fmla="*/ 45 w 139"/>
                <a:gd name="T107" fmla="*/ 210 h 213"/>
                <a:gd name="T108" fmla="*/ 38 w 139"/>
                <a:gd name="T109" fmla="*/ 200 h 213"/>
                <a:gd name="T110" fmla="*/ 32 w 139"/>
                <a:gd name="T111" fmla="*/ 204 h 213"/>
                <a:gd name="T112" fmla="*/ 22 w 139"/>
                <a:gd name="T113" fmla="*/ 213 h 213"/>
                <a:gd name="T114" fmla="*/ 13 w 139"/>
                <a:gd name="T115" fmla="*/ 211 h 213"/>
                <a:gd name="T116" fmla="*/ 7 w 139"/>
                <a:gd name="T117" fmla="*/ 174 h 213"/>
                <a:gd name="T118" fmla="*/ 28 w 139"/>
                <a:gd name="T119" fmla="*/ 5 h 213"/>
                <a:gd name="T120" fmla="*/ 37 w 139"/>
                <a:gd name="T121" fmla="*/ 5 h 213"/>
                <a:gd name="T122" fmla="*/ 44 w 139"/>
                <a:gd name="T123" fmla="*/ 1 h 213"/>
                <a:gd name="T124" fmla="*/ 73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7" y="1"/>
                    <a:pt x="107" y="1"/>
                  </a:cubicBezTo>
                  <a:close/>
                  <a:moveTo>
                    <a:pt x="108" y="1"/>
                  </a:moveTo>
                  <a:cubicBezTo>
                    <a:pt x="109" y="1"/>
                    <a:pt x="109" y="1"/>
                    <a:pt x="109" y="1"/>
                  </a:cubicBezTo>
                  <a:cubicBezTo>
                    <a:pt x="108" y="1"/>
                    <a:pt x="108" y="1"/>
                    <a:pt x="108" y="1"/>
                  </a:cubicBezTo>
                  <a:close/>
                  <a:moveTo>
                    <a:pt x="16" y="194"/>
                  </a:moveTo>
                  <a:cubicBezTo>
                    <a:pt x="17" y="194"/>
                    <a:pt x="17" y="194"/>
                    <a:pt x="17" y="195"/>
                  </a:cubicBezTo>
                  <a:cubicBezTo>
                    <a:pt x="17" y="195"/>
                    <a:pt x="17" y="195"/>
                    <a:pt x="16" y="195"/>
                  </a:cubicBezTo>
                  <a:cubicBezTo>
                    <a:pt x="16" y="196"/>
                    <a:pt x="15" y="196"/>
                    <a:pt x="15" y="195"/>
                  </a:cubicBezTo>
                  <a:cubicBezTo>
                    <a:pt x="15" y="195"/>
                    <a:pt x="15" y="195"/>
                    <a:pt x="16" y="195"/>
                  </a:cubicBezTo>
                  <a:cubicBezTo>
                    <a:pt x="16" y="195"/>
                    <a:pt x="16" y="194"/>
                    <a:pt x="16" y="194"/>
                  </a:cubicBezTo>
                  <a:close/>
                  <a:moveTo>
                    <a:pt x="13" y="195"/>
                  </a:moveTo>
                  <a:cubicBezTo>
                    <a:pt x="13" y="195"/>
                    <a:pt x="13" y="195"/>
                    <a:pt x="13" y="196"/>
                  </a:cubicBezTo>
                  <a:cubicBezTo>
                    <a:pt x="12" y="196"/>
                    <a:pt x="12" y="196"/>
                    <a:pt x="11" y="196"/>
                  </a:cubicBezTo>
                  <a:cubicBezTo>
                    <a:pt x="12" y="195"/>
                    <a:pt x="12" y="195"/>
                    <a:pt x="12" y="195"/>
                  </a:cubicBezTo>
                  <a:cubicBezTo>
                    <a:pt x="12" y="195"/>
                    <a:pt x="13" y="195"/>
                    <a:pt x="13" y="195"/>
                  </a:cubicBezTo>
                  <a:close/>
                  <a:moveTo>
                    <a:pt x="42" y="196"/>
                  </a:moveTo>
                  <a:cubicBezTo>
                    <a:pt x="42" y="196"/>
                    <a:pt x="42" y="196"/>
                    <a:pt x="42" y="196"/>
                  </a:cubicBezTo>
                  <a:cubicBezTo>
                    <a:pt x="42" y="196"/>
                    <a:pt x="41" y="196"/>
                    <a:pt x="41" y="196"/>
                  </a:cubicBezTo>
                  <a:cubicBezTo>
                    <a:pt x="41" y="196"/>
                    <a:pt x="42" y="196"/>
                    <a:pt x="42" y="196"/>
                  </a:cubicBezTo>
                  <a:close/>
                  <a:moveTo>
                    <a:pt x="39" y="198"/>
                  </a:moveTo>
                  <a:cubicBezTo>
                    <a:pt x="38" y="198"/>
                    <a:pt x="38" y="198"/>
                    <a:pt x="37" y="198"/>
                  </a:cubicBezTo>
                  <a:cubicBezTo>
                    <a:pt x="37" y="198"/>
                    <a:pt x="36" y="198"/>
                    <a:pt x="36" y="198"/>
                  </a:cubicBezTo>
                  <a:cubicBezTo>
                    <a:pt x="36" y="197"/>
                    <a:pt x="37" y="197"/>
                    <a:pt x="38" y="197"/>
                  </a:cubicBezTo>
                  <a:cubicBezTo>
                    <a:pt x="39" y="197"/>
                    <a:pt x="39" y="198"/>
                    <a:pt x="39" y="198"/>
                  </a:cubicBezTo>
                  <a:close/>
                  <a:moveTo>
                    <a:pt x="32" y="201"/>
                  </a:moveTo>
                  <a:cubicBezTo>
                    <a:pt x="31" y="202"/>
                    <a:pt x="30" y="202"/>
                    <a:pt x="29" y="202"/>
                  </a:cubicBezTo>
                  <a:cubicBezTo>
                    <a:pt x="29" y="201"/>
                    <a:pt x="29" y="201"/>
                    <a:pt x="29" y="200"/>
                  </a:cubicBezTo>
                  <a:cubicBezTo>
                    <a:pt x="29" y="200"/>
                    <a:pt x="30" y="200"/>
                    <a:pt x="30" y="200"/>
                  </a:cubicBezTo>
                  <a:cubicBezTo>
                    <a:pt x="31" y="200"/>
                    <a:pt x="31" y="200"/>
                    <a:pt x="32" y="200"/>
                  </a:cubicBezTo>
                  <a:cubicBezTo>
                    <a:pt x="32" y="201"/>
                    <a:pt x="32" y="201"/>
                    <a:pt x="32" y="201"/>
                  </a:cubicBezTo>
                  <a:close/>
                  <a:moveTo>
                    <a:pt x="28" y="202"/>
                  </a:moveTo>
                  <a:cubicBezTo>
                    <a:pt x="28" y="202"/>
                    <a:pt x="28" y="202"/>
                    <a:pt x="28" y="202"/>
                  </a:cubicBezTo>
                  <a:cubicBezTo>
                    <a:pt x="28" y="202"/>
                    <a:pt x="28" y="202"/>
                    <a:pt x="28" y="203"/>
                  </a:cubicBezTo>
                  <a:cubicBezTo>
                    <a:pt x="27" y="203"/>
                    <a:pt x="27" y="203"/>
                    <a:pt x="27" y="203"/>
                  </a:cubicBezTo>
                  <a:cubicBezTo>
                    <a:pt x="27" y="204"/>
                    <a:pt x="26" y="204"/>
                    <a:pt x="26" y="204"/>
                  </a:cubicBezTo>
                  <a:cubicBezTo>
                    <a:pt x="26" y="204"/>
                    <a:pt x="26" y="204"/>
                    <a:pt x="26" y="204"/>
                  </a:cubicBezTo>
                  <a:cubicBezTo>
                    <a:pt x="26" y="203"/>
                    <a:pt x="26" y="203"/>
                    <a:pt x="26" y="203"/>
                  </a:cubicBezTo>
                  <a:cubicBezTo>
                    <a:pt x="26" y="202"/>
                    <a:pt x="26" y="202"/>
                    <a:pt x="27" y="201"/>
                  </a:cubicBezTo>
                  <a:cubicBezTo>
                    <a:pt x="27" y="201"/>
                    <a:pt x="28" y="201"/>
                    <a:pt x="28" y="202"/>
                  </a:cubicBezTo>
                  <a:close/>
                  <a:moveTo>
                    <a:pt x="133" y="204"/>
                  </a:moveTo>
                  <a:cubicBezTo>
                    <a:pt x="133" y="204"/>
                    <a:pt x="133" y="204"/>
                    <a:pt x="132" y="205"/>
                  </a:cubicBezTo>
                  <a:lnTo>
                    <a:pt x="131" y="205"/>
                  </a:lnTo>
                  <a:cubicBezTo>
                    <a:pt x="131" y="204"/>
                    <a:pt x="131" y="204"/>
                    <a:pt x="131" y="204"/>
                  </a:cubicBezTo>
                  <a:cubicBezTo>
                    <a:pt x="132" y="203"/>
                    <a:pt x="133" y="203"/>
                    <a:pt x="133" y="204"/>
                  </a:cubicBezTo>
                  <a:close/>
                  <a:moveTo>
                    <a:pt x="135" y="204"/>
                  </a:moveTo>
                  <a:cubicBezTo>
                    <a:pt x="135" y="204"/>
                    <a:pt x="135" y="204"/>
                    <a:pt x="134" y="204"/>
                  </a:cubicBezTo>
                  <a:cubicBezTo>
                    <a:pt x="134" y="204"/>
                    <a:pt x="134" y="203"/>
                    <a:pt x="134" y="203"/>
                  </a:cubicBezTo>
                  <a:cubicBezTo>
                    <a:pt x="135" y="203"/>
                    <a:pt x="135" y="203"/>
                    <a:pt x="135" y="204"/>
                  </a:cubicBezTo>
                  <a:cubicBezTo>
                    <a:pt x="135" y="204"/>
                    <a:pt x="135" y="204"/>
                    <a:pt x="135" y="204"/>
                  </a:cubicBezTo>
                  <a:close/>
                  <a:moveTo>
                    <a:pt x="24" y="205"/>
                  </a:moveTo>
                  <a:cubicBezTo>
                    <a:pt x="24" y="205"/>
                    <a:pt x="23" y="205"/>
                    <a:pt x="23" y="204"/>
                  </a:cubicBezTo>
                  <a:cubicBezTo>
                    <a:pt x="23" y="204"/>
                    <a:pt x="24" y="204"/>
                    <a:pt x="24" y="204"/>
                  </a:cubicBezTo>
                  <a:cubicBezTo>
                    <a:pt x="24" y="204"/>
                    <a:pt x="24" y="205"/>
                    <a:pt x="24" y="205"/>
                  </a:cubicBezTo>
                  <a:close/>
                  <a:moveTo>
                    <a:pt x="123" y="205"/>
                  </a:moveTo>
                  <a:cubicBezTo>
                    <a:pt x="123" y="205"/>
                    <a:pt x="123" y="205"/>
                    <a:pt x="123" y="205"/>
                  </a:cubicBezTo>
                  <a:cubicBezTo>
                    <a:pt x="122" y="205"/>
                    <a:pt x="122" y="205"/>
                    <a:pt x="122" y="205"/>
                  </a:cubicBezTo>
                  <a:cubicBezTo>
                    <a:pt x="122" y="205"/>
                    <a:pt x="122" y="205"/>
                    <a:pt x="123" y="204"/>
                  </a:cubicBezTo>
                  <a:cubicBezTo>
                    <a:pt x="123" y="204"/>
                    <a:pt x="123" y="204"/>
                    <a:pt x="123" y="205"/>
                  </a:cubicBezTo>
                  <a:close/>
                  <a:moveTo>
                    <a:pt x="103" y="212"/>
                  </a:moveTo>
                  <a:lnTo>
                    <a:pt x="104" y="212"/>
                  </a:lnTo>
                  <a:lnTo>
                    <a:pt x="104" y="212"/>
                  </a:lnTo>
                  <a:cubicBezTo>
                    <a:pt x="104" y="211"/>
                    <a:pt x="104" y="211"/>
                    <a:pt x="104" y="211"/>
                  </a:cubicBezTo>
                  <a:cubicBezTo>
                    <a:pt x="104" y="211"/>
                    <a:pt x="104" y="211"/>
                    <a:pt x="104" y="211"/>
                  </a:cubicBezTo>
                  <a:cubicBezTo>
                    <a:pt x="103" y="211"/>
                    <a:pt x="103" y="211"/>
                    <a:pt x="103" y="211"/>
                  </a:cubicBezTo>
                  <a:cubicBezTo>
                    <a:pt x="103" y="211"/>
                    <a:pt x="103" y="212"/>
                    <a:pt x="103" y="212"/>
                  </a:cubicBezTo>
                  <a:close/>
                  <a:moveTo>
                    <a:pt x="11" y="211"/>
                  </a:moveTo>
                  <a:cubicBezTo>
                    <a:pt x="11" y="211"/>
                    <a:pt x="11" y="211"/>
                    <a:pt x="11" y="211"/>
                  </a:cubicBezTo>
                  <a:cubicBezTo>
                    <a:pt x="11" y="210"/>
                    <a:pt x="11" y="210"/>
                    <a:pt x="10" y="210"/>
                  </a:cubicBezTo>
                  <a:cubicBezTo>
                    <a:pt x="10" y="211"/>
                    <a:pt x="10" y="211"/>
                    <a:pt x="10" y="211"/>
                  </a:cubicBezTo>
                  <a:cubicBezTo>
                    <a:pt x="10" y="211"/>
                    <a:pt x="10" y="211"/>
                    <a:pt x="11" y="211"/>
                  </a:cubicBezTo>
                  <a:close/>
                  <a:moveTo>
                    <a:pt x="5" y="211"/>
                  </a:moveTo>
                  <a:cubicBezTo>
                    <a:pt x="5" y="211"/>
                    <a:pt x="5" y="211"/>
                    <a:pt x="6" y="212"/>
                  </a:cubicBezTo>
                  <a:cubicBezTo>
                    <a:pt x="6" y="212"/>
                    <a:pt x="7" y="212"/>
                    <a:pt x="7" y="211"/>
                  </a:cubicBezTo>
                  <a:cubicBezTo>
                    <a:pt x="7" y="211"/>
                    <a:pt x="6" y="211"/>
                    <a:pt x="6" y="210"/>
                  </a:cubicBezTo>
                  <a:cubicBezTo>
                    <a:pt x="5" y="210"/>
                    <a:pt x="5" y="210"/>
                    <a:pt x="5" y="211"/>
                  </a:cubicBezTo>
                  <a:close/>
                  <a:moveTo>
                    <a:pt x="129" y="209"/>
                  </a:moveTo>
                  <a:cubicBezTo>
                    <a:pt x="129" y="208"/>
                    <a:pt x="129" y="208"/>
                    <a:pt x="129" y="208"/>
                  </a:cubicBezTo>
                  <a:cubicBezTo>
                    <a:pt x="128" y="209"/>
                    <a:pt x="128" y="209"/>
                    <a:pt x="128" y="209"/>
                  </a:cubicBezTo>
                  <a:cubicBezTo>
                    <a:pt x="127" y="209"/>
                    <a:pt x="127" y="208"/>
                    <a:pt x="127" y="208"/>
                  </a:cubicBezTo>
                  <a:cubicBezTo>
                    <a:pt x="127" y="208"/>
                    <a:pt x="127" y="208"/>
                    <a:pt x="126" y="208"/>
                  </a:cubicBezTo>
                  <a:cubicBezTo>
                    <a:pt x="126" y="208"/>
                    <a:pt x="126" y="208"/>
                    <a:pt x="126" y="208"/>
                  </a:cubicBezTo>
                  <a:cubicBezTo>
                    <a:pt x="126" y="208"/>
                    <a:pt x="126" y="209"/>
                    <a:pt x="126" y="209"/>
                  </a:cubicBezTo>
                  <a:cubicBezTo>
                    <a:pt x="126" y="209"/>
                    <a:pt x="126" y="209"/>
                    <a:pt x="126" y="210"/>
                  </a:cubicBezTo>
                  <a:cubicBezTo>
                    <a:pt x="127" y="210"/>
                    <a:pt x="127" y="210"/>
                    <a:pt x="127" y="210"/>
                  </a:cubicBezTo>
                  <a:cubicBezTo>
                    <a:pt x="127" y="210"/>
                    <a:pt x="128" y="210"/>
                    <a:pt x="128" y="210"/>
                  </a:cubicBezTo>
                  <a:cubicBezTo>
                    <a:pt x="128" y="210"/>
                    <a:pt x="128" y="210"/>
                    <a:pt x="129" y="210"/>
                  </a:cubicBezTo>
                  <a:cubicBezTo>
                    <a:pt x="129" y="210"/>
                    <a:pt x="129" y="210"/>
                    <a:pt x="129" y="209"/>
                  </a:cubicBezTo>
                  <a:close/>
                  <a:moveTo>
                    <a:pt x="130" y="208"/>
                  </a:moveTo>
                  <a:cubicBezTo>
                    <a:pt x="131" y="208"/>
                    <a:pt x="131" y="208"/>
                    <a:pt x="131" y="208"/>
                  </a:cubicBezTo>
                  <a:cubicBezTo>
                    <a:pt x="131" y="207"/>
                    <a:pt x="131" y="207"/>
                    <a:pt x="131" y="207"/>
                  </a:cubicBezTo>
                  <a:cubicBezTo>
                    <a:pt x="131" y="207"/>
                    <a:pt x="131" y="207"/>
                    <a:pt x="131" y="207"/>
                  </a:cubicBezTo>
                  <a:cubicBezTo>
                    <a:pt x="130" y="207"/>
                    <a:pt x="130" y="207"/>
                    <a:pt x="130" y="208"/>
                  </a:cubicBezTo>
                  <a:close/>
                  <a:moveTo>
                    <a:pt x="56" y="207"/>
                  </a:moveTo>
                  <a:cubicBezTo>
                    <a:pt x="56" y="208"/>
                    <a:pt x="57" y="208"/>
                    <a:pt x="57" y="207"/>
                  </a:cubicBezTo>
                  <a:cubicBezTo>
                    <a:pt x="57" y="207"/>
                    <a:pt x="57" y="206"/>
                    <a:pt x="57" y="206"/>
                  </a:cubicBezTo>
                  <a:cubicBezTo>
                    <a:pt x="56" y="206"/>
                    <a:pt x="56" y="206"/>
                    <a:pt x="56" y="206"/>
                  </a:cubicBezTo>
                  <a:cubicBezTo>
                    <a:pt x="56" y="207"/>
                    <a:pt x="56" y="207"/>
                    <a:pt x="56" y="207"/>
                  </a:cubicBezTo>
                  <a:close/>
                  <a:moveTo>
                    <a:pt x="25" y="206"/>
                  </a:moveTo>
                  <a:cubicBezTo>
                    <a:pt x="25" y="206"/>
                    <a:pt x="25" y="206"/>
                    <a:pt x="25" y="206"/>
                  </a:cubicBezTo>
                  <a:cubicBezTo>
                    <a:pt x="25" y="207"/>
                    <a:pt x="25" y="207"/>
                    <a:pt x="26" y="206"/>
                  </a:cubicBezTo>
                  <a:cubicBezTo>
                    <a:pt x="26" y="206"/>
                    <a:pt x="26" y="206"/>
                    <a:pt x="25" y="206"/>
                  </a:cubicBezTo>
                  <a:cubicBezTo>
                    <a:pt x="25" y="206"/>
                    <a:pt x="25" y="206"/>
                    <a:pt x="25" y="206"/>
                  </a:cubicBezTo>
                  <a:close/>
                  <a:moveTo>
                    <a:pt x="112" y="207"/>
                  </a:moveTo>
                  <a:cubicBezTo>
                    <a:pt x="111" y="207"/>
                    <a:pt x="111" y="207"/>
                    <a:pt x="110" y="207"/>
                  </a:cubicBezTo>
                  <a:cubicBezTo>
                    <a:pt x="110" y="208"/>
                    <a:pt x="110" y="208"/>
                    <a:pt x="110" y="208"/>
                  </a:cubicBezTo>
                  <a:cubicBezTo>
                    <a:pt x="110" y="209"/>
                    <a:pt x="110" y="209"/>
                    <a:pt x="110" y="209"/>
                  </a:cubicBezTo>
                  <a:cubicBezTo>
                    <a:pt x="111" y="209"/>
                    <a:pt x="111" y="209"/>
                    <a:pt x="112" y="209"/>
                  </a:cubicBezTo>
                  <a:cubicBezTo>
                    <a:pt x="112" y="209"/>
                    <a:pt x="113" y="208"/>
                    <a:pt x="113" y="208"/>
                  </a:cubicBezTo>
                  <a:cubicBezTo>
                    <a:pt x="113" y="208"/>
                    <a:pt x="113" y="208"/>
                    <a:pt x="113" y="208"/>
                  </a:cubicBezTo>
                  <a:cubicBezTo>
                    <a:pt x="113" y="207"/>
                    <a:pt x="113" y="207"/>
                    <a:pt x="113" y="207"/>
                  </a:cubicBezTo>
                  <a:cubicBezTo>
                    <a:pt x="113" y="207"/>
                    <a:pt x="113" y="207"/>
                    <a:pt x="114" y="206"/>
                  </a:cubicBezTo>
                  <a:cubicBezTo>
                    <a:pt x="114" y="206"/>
                    <a:pt x="114" y="206"/>
                    <a:pt x="114" y="206"/>
                  </a:cubicBezTo>
                  <a:cubicBezTo>
                    <a:pt x="113" y="206"/>
                    <a:pt x="113" y="206"/>
                    <a:pt x="113" y="206"/>
                  </a:cubicBezTo>
                  <a:cubicBezTo>
                    <a:pt x="112" y="206"/>
                    <a:pt x="112" y="206"/>
                    <a:pt x="112" y="207"/>
                  </a:cubicBezTo>
                  <a:close/>
                  <a:moveTo>
                    <a:pt x="129" y="206"/>
                  </a:moveTo>
                  <a:cubicBezTo>
                    <a:pt x="129" y="206"/>
                    <a:pt x="128" y="206"/>
                    <a:pt x="128" y="206"/>
                  </a:cubicBezTo>
                  <a:cubicBezTo>
                    <a:pt x="128" y="206"/>
                    <a:pt x="127" y="207"/>
                    <a:pt x="127" y="207"/>
                  </a:cubicBezTo>
                  <a:cubicBezTo>
                    <a:pt x="127" y="207"/>
                    <a:pt x="128" y="207"/>
                    <a:pt x="128" y="207"/>
                  </a:cubicBezTo>
                  <a:cubicBezTo>
                    <a:pt x="129" y="207"/>
                    <a:pt x="129" y="207"/>
                    <a:pt x="130" y="207"/>
                  </a:cubicBezTo>
                  <a:cubicBezTo>
                    <a:pt x="130" y="207"/>
                    <a:pt x="130" y="206"/>
                    <a:pt x="129" y="206"/>
                  </a:cubicBezTo>
                  <a:cubicBezTo>
                    <a:pt x="129" y="206"/>
                    <a:pt x="129" y="206"/>
                    <a:pt x="129" y="206"/>
                  </a:cubicBezTo>
                  <a:close/>
                  <a:moveTo>
                    <a:pt x="131" y="205"/>
                  </a:moveTo>
                  <a:cubicBezTo>
                    <a:pt x="131" y="206"/>
                    <a:pt x="132" y="206"/>
                    <a:pt x="132" y="206"/>
                  </a:cubicBezTo>
                  <a:cubicBezTo>
                    <a:pt x="133" y="206"/>
                    <a:pt x="133" y="206"/>
                    <a:pt x="133" y="205"/>
                  </a:cubicBezTo>
                  <a:cubicBezTo>
                    <a:pt x="132" y="205"/>
                    <a:pt x="132" y="205"/>
                    <a:pt x="131" y="205"/>
                  </a:cubicBezTo>
                  <a:close/>
                  <a:moveTo>
                    <a:pt x="6" y="205"/>
                  </a:moveTo>
                  <a:cubicBezTo>
                    <a:pt x="5" y="205"/>
                    <a:pt x="5" y="205"/>
                    <a:pt x="4" y="205"/>
                  </a:cubicBezTo>
                  <a:cubicBezTo>
                    <a:pt x="4" y="205"/>
                    <a:pt x="3" y="206"/>
                    <a:pt x="3" y="207"/>
                  </a:cubicBezTo>
                  <a:cubicBezTo>
                    <a:pt x="4" y="207"/>
                    <a:pt x="4" y="207"/>
                    <a:pt x="5" y="207"/>
                  </a:cubicBezTo>
                  <a:cubicBezTo>
                    <a:pt x="5" y="206"/>
                    <a:pt x="6" y="206"/>
                    <a:pt x="6" y="205"/>
                  </a:cubicBezTo>
                  <a:close/>
                  <a:moveTo>
                    <a:pt x="21" y="205"/>
                  </a:moveTo>
                  <a:cubicBezTo>
                    <a:pt x="21" y="205"/>
                    <a:pt x="21" y="205"/>
                    <a:pt x="21" y="205"/>
                  </a:cubicBezTo>
                  <a:cubicBezTo>
                    <a:pt x="21" y="204"/>
                    <a:pt x="21" y="204"/>
                    <a:pt x="21" y="205"/>
                  </a:cubicBezTo>
                  <a:close/>
                  <a:moveTo>
                    <a:pt x="125" y="203"/>
                  </a:moveTo>
                  <a:cubicBezTo>
                    <a:pt x="125" y="204"/>
                    <a:pt x="124" y="204"/>
                    <a:pt x="124" y="204"/>
                  </a:cubicBezTo>
                  <a:cubicBezTo>
                    <a:pt x="124" y="205"/>
                    <a:pt x="123" y="205"/>
                    <a:pt x="124" y="206"/>
                  </a:cubicBezTo>
                  <a:cubicBezTo>
                    <a:pt x="124" y="206"/>
                    <a:pt x="124" y="206"/>
                    <a:pt x="125" y="206"/>
                  </a:cubicBezTo>
                  <a:cubicBezTo>
                    <a:pt x="125" y="206"/>
                    <a:pt x="125" y="206"/>
                    <a:pt x="126" y="205"/>
                  </a:cubicBezTo>
                  <a:cubicBezTo>
                    <a:pt x="126" y="205"/>
                    <a:pt x="126" y="205"/>
                    <a:pt x="126" y="204"/>
                  </a:cubicBezTo>
                  <a:cubicBezTo>
                    <a:pt x="126" y="204"/>
                    <a:pt x="126" y="203"/>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7" y="205"/>
                  </a:cubicBezTo>
                  <a:cubicBezTo>
                    <a:pt x="96" y="205"/>
                    <a:pt x="96" y="205"/>
                    <a:pt x="96" y="204"/>
                  </a:cubicBezTo>
                  <a:cubicBezTo>
                    <a:pt x="96" y="204"/>
                    <a:pt x="96" y="204"/>
                    <a:pt x="96" y="204"/>
                  </a:cubicBezTo>
                  <a:cubicBezTo>
                    <a:pt x="96" y="204"/>
                    <a:pt x="96" y="203"/>
                    <a:pt x="96" y="203"/>
                  </a:cubicBezTo>
                  <a:cubicBezTo>
                    <a:pt x="95" y="203"/>
                    <a:pt x="95" y="203"/>
                    <a:pt x="95" y="204"/>
                  </a:cubicBezTo>
                  <a:cubicBezTo>
                    <a:pt x="95" y="204"/>
                    <a:pt x="95" y="204"/>
                    <a:pt x="95" y="205"/>
                  </a:cubicBezTo>
                  <a:cubicBezTo>
                    <a:pt x="95" y="205"/>
                    <a:pt x="95" y="206"/>
                    <a:pt x="96" y="206"/>
                  </a:cubicBezTo>
                  <a:cubicBezTo>
                    <a:pt x="96" y="206"/>
                    <a:pt x="96" y="206"/>
                    <a:pt x="96" y="206"/>
                  </a:cubicBezTo>
                  <a:cubicBezTo>
                    <a:pt x="97" y="206"/>
                    <a:pt x="97" y="206"/>
                    <a:pt x="97" y="206"/>
                  </a:cubicBezTo>
                  <a:cubicBezTo>
                    <a:pt x="98" y="206"/>
                    <a:pt x="98" y="206"/>
                    <a:pt x="98" y="206"/>
                  </a:cubicBezTo>
                  <a:cubicBezTo>
                    <a:pt x="98" y="206"/>
                    <a:pt x="99" y="206"/>
                    <a:pt x="99" y="206"/>
                  </a:cubicBezTo>
                  <a:cubicBezTo>
                    <a:pt x="99" y="206"/>
                    <a:pt x="99" y="207"/>
                    <a:pt x="99" y="207"/>
                  </a:cubicBezTo>
                  <a:cubicBezTo>
                    <a:pt x="99" y="207"/>
                    <a:pt x="100" y="206"/>
                    <a:pt x="100" y="206"/>
                  </a:cubicBezTo>
                  <a:cubicBezTo>
                    <a:pt x="100" y="206"/>
                    <a:pt x="99" y="206"/>
                    <a:pt x="99" y="205"/>
                  </a:cubicBezTo>
                  <a:cubicBezTo>
                    <a:pt x="99" y="205"/>
                    <a:pt x="99" y="205"/>
                    <a:pt x="99" y="205"/>
                  </a:cubicBezTo>
                  <a:cubicBezTo>
                    <a:pt x="99" y="205"/>
                    <a:pt x="98" y="204"/>
                    <a:pt x="98" y="204"/>
                  </a:cubicBezTo>
                  <a:close/>
                  <a:moveTo>
                    <a:pt x="136" y="204"/>
                  </a:moveTo>
                  <a:cubicBezTo>
                    <a:pt x="136" y="204"/>
                    <a:pt x="137" y="204"/>
                    <a:pt x="137" y="204"/>
                  </a:cubicBezTo>
                  <a:cubicBezTo>
                    <a:pt x="138" y="204"/>
                    <a:pt x="138" y="204"/>
                    <a:pt x="138" y="203"/>
                  </a:cubicBezTo>
                  <a:cubicBezTo>
                    <a:pt x="137" y="203"/>
                    <a:pt x="137" y="203"/>
                    <a:pt x="137" y="203"/>
                  </a:cubicBezTo>
                  <a:cubicBezTo>
                    <a:pt x="136" y="203"/>
                    <a:pt x="136" y="203"/>
                    <a:pt x="136" y="203"/>
                  </a:cubicBezTo>
                  <a:cubicBezTo>
                    <a:pt x="135" y="203"/>
                    <a:pt x="135" y="203"/>
                    <a:pt x="135" y="202"/>
                  </a:cubicBezTo>
                  <a:cubicBezTo>
                    <a:pt x="134" y="202"/>
                    <a:pt x="134" y="202"/>
                    <a:pt x="134" y="202"/>
                  </a:cubicBezTo>
                  <a:cubicBezTo>
                    <a:pt x="133" y="202"/>
                    <a:pt x="133" y="202"/>
                    <a:pt x="133" y="203"/>
                  </a:cubicBezTo>
                  <a:cubicBezTo>
                    <a:pt x="134" y="203"/>
                    <a:pt x="134" y="203"/>
                    <a:pt x="134" y="204"/>
                  </a:cubicBezTo>
                  <a:cubicBezTo>
                    <a:pt x="134" y="204"/>
                    <a:pt x="134" y="204"/>
                    <a:pt x="134" y="204"/>
                  </a:cubicBezTo>
                  <a:cubicBezTo>
                    <a:pt x="135" y="204"/>
                    <a:pt x="135" y="204"/>
                    <a:pt x="136" y="204"/>
                  </a:cubicBezTo>
                  <a:close/>
                  <a:moveTo>
                    <a:pt x="116" y="202"/>
                  </a:moveTo>
                  <a:cubicBezTo>
                    <a:pt x="116" y="202"/>
                    <a:pt x="116" y="202"/>
                    <a:pt x="115" y="202"/>
                  </a:cubicBezTo>
                  <a:cubicBezTo>
                    <a:pt x="114" y="202"/>
                    <a:pt x="114" y="202"/>
                    <a:pt x="114" y="202"/>
                  </a:cubicBezTo>
                  <a:cubicBezTo>
                    <a:pt x="113" y="202"/>
                    <a:pt x="113" y="202"/>
                    <a:pt x="113" y="203"/>
                  </a:cubicBezTo>
                  <a:cubicBezTo>
                    <a:pt x="113" y="203"/>
                    <a:pt x="113" y="203"/>
                    <a:pt x="113" y="203"/>
                  </a:cubicBezTo>
                  <a:cubicBezTo>
                    <a:pt x="112" y="203"/>
                    <a:pt x="112" y="203"/>
                    <a:pt x="111" y="203"/>
                  </a:cubicBezTo>
                  <a:cubicBezTo>
                    <a:pt x="111" y="204"/>
                    <a:pt x="111" y="204"/>
                    <a:pt x="111" y="204"/>
                  </a:cubicBezTo>
                  <a:cubicBezTo>
                    <a:pt x="110" y="204"/>
                    <a:pt x="110" y="205"/>
                    <a:pt x="111" y="205"/>
                  </a:cubicBezTo>
                  <a:cubicBezTo>
                    <a:pt x="111" y="205"/>
                    <a:pt x="112" y="205"/>
                    <a:pt x="112" y="205"/>
                  </a:cubicBezTo>
                  <a:cubicBezTo>
                    <a:pt x="112" y="205"/>
                    <a:pt x="112" y="204"/>
                    <a:pt x="113" y="204"/>
                  </a:cubicBezTo>
                  <a:cubicBezTo>
                    <a:pt x="113" y="204"/>
                    <a:pt x="114" y="204"/>
                    <a:pt x="114" y="203"/>
                  </a:cubicBezTo>
                  <a:cubicBezTo>
                    <a:pt x="115" y="203"/>
                    <a:pt x="115" y="203"/>
                    <a:pt x="116" y="204"/>
                  </a:cubicBezTo>
                  <a:cubicBezTo>
                    <a:pt x="116" y="204"/>
                    <a:pt x="116" y="204"/>
                    <a:pt x="116" y="205"/>
                  </a:cubicBezTo>
                  <a:cubicBezTo>
                    <a:pt x="116" y="205"/>
                    <a:pt x="116" y="205"/>
                    <a:pt x="116" y="205"/>
                  </a:cubicBezTo>
                  <a:cubicBezTo>
                    <a:pt x="116" y="206"/>
                    <a:pt x="116" y="206"/>
                    <a:pt x="116" y="206"/>
                  </a:cubicBezTo>
                  <a:cubicBezTo>
                    <a:pt x="117" y="207"/>
                    <a:pt x="117" y="207"/>
                    <a:pt x="117" y="207"/>
                  </a:cubicBezTo>
                  <a:cubicBezTo>
                    <a:pt x="118" y="207"/>
                    <a:pt x="118" y="207"/>
                    <a:pt x="119" y="206"/>
                  </a:cubicBezTo>
                  <a:cubicBezTo>
                    <a:pt x="119" y="205"/>
                    <a:pt x="119" y="205"/>
                    <a:pt x="120" y="205"/>
                  </a:cubicBezTo>
                  <a:cubicBezTo>
                    <a:pt x="120" y="205"/>
                    <a:pt x="120" y="204"/>
                    <a:pt x="120" y="204"/>
                  </a:cubicBezTo>
                  <a:cubicBezTo>
                    <a:pt x="120" y="204"/>
                    <a:pt x="120" y="204"/>
                    <a:pt x="121" y="204"/>
                  </a:cubicBezTo>
                  <a:cubicBezTo>
                    <a:pt x="121" y="204"/>
                    <a:pt x="121" y="204"/>
                    <a:pt x="121" y="205"/>
                  </a:cubicBezTo>
                  <a:cubicBezTo>
                    <a:pt x="121" y="205"/>
                    <a:pt x="121" y="205"/>
                    <a:pt x="121" y="205"/>
                  </a:cubicBezTo>
                  <a:cubicBezTo>
                    <a:pt x="120" y="206"/>
                    <a:pt x="121" y="207"/>
                    <a:pt x="122" y="207"/>
                  </a:cubicBezTo>
                  <a:cubicBezTo>
                    <a:pt x="123" y="207"/>
                    <a:pt x="123" y="206"/>
                    <a:pt x="122" y="205"/>
                  </a:cubicBezTo>
                  <a:cubicBezTo>
                    <a:pt x="123" y="205"/>
                    <a:pt x="123" y="204"/>
                    <a:pt x="123" y="204"/>
                  </a:cubicBezTo>
                  <a:cubicBezTo>
                    <a:pt x="123" y="203"/>
                    <a:pt x="123" y="203"/>
                    <a:pt x="123" y="202"/>
                  </a:cubicBezTo>
                  <a:cubicBezTo>
                    <a:pt x="122" y="202"/>
                    <a:pt x="122" y="202"/>
                    <a:pt x="122" y="202"/>
                  </a:cubicBezTo>
                  <a:cubicBezTo>
                    <a:pt x="121" y="202"/>
                    <a:pt x="121" y="202"/>
                    <a:pt x="121" y="202"/>
                  </a:cubicBezTo>
                  <a:cubicBezTo>
                    <a:pt x="120" y="202"/>
                    <a:pt x="120" y="202"/>
                    <a:pt x="121" y="203"/>
                  </a:cubicBezTo>
                  <a:cubicBezTo>
                    <a:pt x="121" y="203"/>
                    <a:pt x="121" y="203"/>
                    <a:pt x="120" y="203"/>
                  </a:cubicBezTo>
                  <a:cubicBezTo>
                    <a:pt x="120" y="203"/>
                    <a:pt x="120" y="203"/>
                    <a:pt x="120" y="203"/>
                  </a:cubicBezTo>
                  <a:cubicBezTo>
                    <a:pt x="120" y="203"/>
                    <a:pt x="119" y="203"/>
                    <a:pt x="119" y="203"/>
                  </a:cubicBezTo>
                  <a:cubicBezTo>
                    <a:pt x="119"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7" y="202"/>
                    <a:pt x="116" y="202"/>
                  </a:cubicBezTo>
                  <a:close/>
                  <a:moveTo>
                    <a:pt x="128" y="201"/>
                  </a:moveTo>
                  <a:cubicBezTo>
                    <a:pt x="127" y="202"/>
                    <a:pt x="127" y="202"/>
                    <a:pt x="127" y="203"/>
                  </a:cubicBezTo>
                  <a:cubicBezTo>
                    <a:pt x="128" y="203"/>
                    <a:pt x="128" y="203"/>
                    <a:pt x="128" y="203"/>
                  </a:cubicBezTo>
                  <a:cubicBezTo>
                    <a:pt x="129" y="204"/>
                    <a:pt x="129" y="204"/>
                    <a:pt x="130" y="204"/>
                  </a:cubicBezTo>
                  <a:cubicBezTo>
                    <a:pt x="130" y="203"/>
                    <a:pt x="130" y="203"/>
                    <a:pt x="130" y="202"/>
                  </a:cubicBezTo>
                  <a:cubicBezTo>
                    <a:pt x="129" y="202"/>
                    <a:pt x="129" y="202"/>
                    <a:pt x="129" y="202"/>
                  </a:cubicBezTo>
                  <a:cubicBezTo>
                    <a:pt x="128" y="201"/>
                    <a:pt x="128" y="201"/>
                    <a:pt x="128" y="201"/>
                  </a:cubicBezTo>
                  <a:close/>
                  <a:moveTo>
                    <a:pt x="7" y="203"/>
                  </a:moveTo>
                  <a:cubicBezTo>
                    <a:pt x="7" y="203"/>
                    <a:pt x="7" y="202"/>
                    <a:pt x="7" y="202"/>
                  </a:cubicBezTo>
                  <a:cubicBezTo>
                    <a:pt x="7" y="202"/>
                    <a:pt x="7" y="202"/>
                    <a:pt x="7" y="201"/>
                  </a:cubicBezTo>
                  <a:cubicBezTo>
                    <a:pt x="7" y="201"/>
                    <a:pt x="7" y="201"/>
                    <a:pt x="6" y="201"/>
                  </a:cubicBezTo>
                  <a:cubicBezTo>
                    <a:pt x="6" y="201"/>
                    <a:pt x="6" y="201"/>
                    <a:pt x="6" y="202"/>
                  </a:cubicBezTo>
                  <a:cubicBezTo>
                    <a:pt x="6" y="202"/>
                    <a:pt x="6" y="203"/>
                    <a:pt x="7" y="203"/>
                  </a:cubicBezTo>
                  <a:close/>
                  <a:moveTo>
                    <a:pt x="99" y="201"/>
                  </a:moveTo>
                  <a:cubicBezTo>
                    <a:pt x="99" y="201"/>
                    <a:pt x="99" y="201"/>
                    <a:pt x="99" y="202"/>
                  </a:cubicBezTo>
                  <a:cubicBezTo>
                    <a:pt x="99" y="202"/>
                    <a:pt x="99" y="202"/>
                    <a:pt x="99" y="202"/>
                  </a:cubicBezTo>
                  <a:cubicBezTo>
                    <a:pt x="99" y="202"/>
                    <a:pt x="100" y="202"/>
                    <a:pt x="100" y="202"/>
                  </a:cubicBezTo>
                  <a:cubicBezTo>
                    <a:pt x="100" y="201"/>
                    <a:pt x="100" y="201"/>
                    <a:pt x="100" y="201"/>
                  </a:cubicBezTo>
                  <a:cubicBezTo>
                    <a:pt x="100" y="201"/>
                    <a:pt x="100" y="201"/>
                    <a:pt x="99" y="201"/>
                  </a:cubicBezTo>
                  <a:close/>
                  <a:moveTo>
                    <a:pt x="118" y="200"/>
                  </a:moveTo>
                  <a:cubicBezTo>
                    <a:pt x="119" y="201"/>
                    <a:pt x="119" y="201"/>
                    <a:pt x="119" y="201"/>
                  </a:cubicBezTo>
                  <a:cubicBezTo>
                    <a:pt x="119" y="202"/>
                    <a:pt x="120" y="202"/>
                    <a:pt x="120" y="202"/>
                  </a:cubicBezTo>
                  <a:cubicBezTo>
                    <a:pt x="120" y="201"/>
                    <a:pt x="120" y="201"/>
                    <a:pt x="119" y="200"/>
                  </a:cubicBezTo>
                  <a:cubicBezTo>
                    <a:pt x="119" y="200"/>
                    <a:pt x="119" y="200"/>
                    <a:pt x="118" y="200"/>
                  </a:cubicBezTo>
                  <a:close/>
                  <a:moveTo>
                    <a:pt x="7" y="200"/>
                  </a:moveTo>
                  <a:cubicBezTo>
                    <a:pt x="7" y="200"/>
                    <a:pt x="7" y="200"/>
                    <a:pt x="7" y="200"/>
                  </a:cubicBezTo>
                  <a:cubicBezTo>
                    <a:pt x="7" y="200"/>
                    <a:pt x="7" y="200"/>
                    <a:pt x="7" y="199"/>
                  </a:cubicBezTo>
                  <a:lnTo>
                    <a:pt x="7" y="200"/>
                  </a:lnTo>
                  <a:cubicBezTo>
                    <a:pt x="7" y="200"/>
                    <a:pt x="7" y="200"/>
                    <a:pt x="7" y="200"/>
                  </a:cubicBezTo>
                  <a:cubicBezTo>
                    <a:pt x="7" y="200"/>
                    <a:pt x="7" y="200"/>
                    <a:pt x="7" y="200"/>
                  </a:cubicBezTo>
                  <a:close/>
                  <a:moveTo>
                    <a:pt x="123" y="200"/>
                  </a:moveTo>
                  <a:cubicBezTo>
                    <a:pt x="123" y="201"/>
                    <a:pt x="123" y="201"/>
                    <a:pt x="124" y="201"/>
                  </a:cubicBezTo>
                  <a:cubicBezTo>
                    <a:pt x="125" y="201"/>
                    <a:pt x="125" y="200"/>
                    <a:pt x="125" y="200"/>
                  </a:cubicBezTo>
                  <a:cubicBezTo>
                    <a:pt x="125" y="199"/>
                    <a:pt x="125" y="199"/>
                    <a:pt x="124" y="199"/>
                  </a:cubicBezTo>
                  <a:cubicBezTo>
                    <a:pt x="123" y="199"/>
                    <a:pt x="122" y="200"/>
                    <a:pt x="123" y="200"/>
                  </a:cubicBezTo>
                  <a:close/>
                  <a:moveTo>
                    <a:pt x="91" y="201"/>
                  </a:moveTo>
                  <a:lnTo>
                    <a:pt x="92" y="201"/>
                  </a:lnTo>
                  <a:cubicBezTo>
                    <a:pt x="92" y="201"/>
                    <a:pt x="93" y="201"/>
                    <a:pt x="93" y="200"/>
                  </a:cubicBezTo>
                  <a:cubicBezTo>
                    <a:pt x="93" y="199"/>
                    <a:pt x="93"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1" y="201"/>
                  </a:cubicBezTo>
                  <a:close/>
                  <a:moveTo>
                    <a:pt x="8" y="198"/>
                  </a:moveTo>
                  <a:cubicBezTo>
                    <a:pt x="8" y="198"/>
                    <a:pt x="8" y="198"/>
                    <a:pt x="9" y="198"/>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9"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8"/>
                    <a:pt x="114" y="199"/>
                    <a:pt x="114" y="200"/>
                  </a:cubicBezTo>
                  <a:cubicBezTo>
                    <a:pt x="115" y="201"/>
                    <a:pt x="115" y="201"/>
                    <a:pt x="116" y="200"/>
                  </a:cubicBezTo>
                  <a:cubicBezTo>
                    <a:pt x="116" y="200"/>
                    <a:pt x="116" y="200"/>
                    <a:pt x="116" y="199"/>
                  </a:cubicBezTo>
                  <a:cubicBezTo>
                    <a:pt x="116" y="199"/>
                    <a:pt x="116" y="199"/>
                    <a:pt x="116" y="198"/>
                  </a:cubicBezTo>
                  <a:cubicBezTo>
                    <a:pt x="117" y="198"/>
                    <a:pt x="117" y="198"/>
                    <a:pt x="117" y="198"/>
                  </a:cubicBezTo>
                  <a:cubicBezTo>
                    <a:pt x="117" y="199"/>
                    <a:pt x="117" y="199"/>
                    <a:pt x="118" y="199"/>
                  </a:cubicBezTo>
                  <a:cubicBezTo>
                    <a:pt x="118" y="198"/>
                    <a:pt x="118" y="198"/>
                    <a:pt x="118" y="198"/>
                  </a:cubicBezTo>
                  <a:cubicBezTo>
                    <a:pt x="119" y="198"/>
                    <a:pt x="119" y="198"/>
                    <a:pt x="119" y="197"/>
                  </a:cubicBezTo>
                  <a:cubicBezTo>
                    <a:pt x="118" y="197"/>
                    <a:pt x="118" y="197"/>
                    <a:pt x="117" y="197"/>
                  </a:cubicBezTo>
                  <a:cubicBezTo>
                    <a:pt x="117" y="197"/>
                    <a:pt x="116" y="197"/>
                    <a:pt x="116" y="197"/>
                  </a:cubicBezTo>
                  <a:close/>
                  <a:moveTo>
                    <a:pt x="112" y="197"/>
                  </a:moveTo>
                  <a:cubicBezTo>
                    <a:pt x="112" y="197"/>
                    <a:pt x="112" y="196"/>
                    <a:pt x="112" y="196"/>
                  </a:cubicBezTo>
                  <a:cubicBezTo>
                    <a:pt x="112" y="195"/>
                    <a:pt x="112" y="195"/>
                    <a:pt x="111" y="195"/>
                  </a:cubicBezTo>
                  <a:cubicBezTo>
                    <a:pt x="111" y="195"/>
                    <a:pt x="111" y="196"/>
                    <a:pt x="111" y="196"/>
                  </a:cubicBezTo>
                  <a:cubicBezTo>
                    <a:pt x="111" y="196"/>
                    <a:pt x="111" y="196"/>
                    <a:pt x="111" y="197"/>
                  </a:cubicBezTo>
                  <a:cubicBezTo>
                    <a:pt x="111" y="197"/>
                    <a:pt x="111" y="197"/>
                    <a:pt x="112" y="197"/>
                  </a:cubicBezTo>
                  <a:close/>
                  <a:moveTo>
                    <a:pt x="10" y="197"/>
                  </a:moveTo>
                  <a:cubicBezTo>
                    <a:pt x="10" y="198"/>
                    <a:pt x="10" y="198"/>
                    <a:pt x="10" y="198"/>
                  </a:cubicBezTo>
                  <a:cubicBezTo>
                    <a:pt x="11" y="198"/>
                    <a:pt x="11" y="199"/>
                    <a:pt x="11" y="199"/>
                  </a:cubicBezTo>
                  <a:cubicBezTo>
                    <a:pt x="11" y="200"/>
                    <a:pt x="11" y="200"/>
                    <a:pt x="10" y="201"/>
                  </a:cubicBezTo>
                  <a:cubicBezTo>
                    <a:pt x="10" y="200"/>
                    <a:pt x="10" y="200"/>
                    <a:pt x="10" y="200"/>
                  </a:cubicBezTo>
                  <a:cubicBezTo>
                    <a:pt x="10" y="200"/>
                    <a:pt x="10" y="200"/>
                    <a:pt x="10" y="199"/>
                  </a:cubicBezTo>
                  <a:cubicBezTo>
                    <a:pt x="9" y="200"/>
                    <a:pt x="9" y="200"/>
                    <a:pt x="9" y="200"/>
                  </a:cubicBezTo>
                  <a:cubicBezTo>
                    <a:pt x="9" y="201"/>
                    <a:pt x="8" y="201"/>
                    <a:pt x="8" y="202"/>
                  </a:cubicBezTo>
                  <a:cubicBezTo>
                    <a:pt x="9" y="202"/>
                    <a:pt x="9" y="202"/>
                    <a:pt x="9" y="202"/>
                  </a:cubicBezTo>
                  <a:cubicBezTo>
                    <a:pt x="10"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6" y="207"/>
                    <a:pt x="16" y="206"/>
                    <a:pt x="16" y="206"/>
                  </a:cubicBezTo>
                  <a:cubicBezTo>
                    <a:pt x="17" y="206"/>
                    <a:pt x="17" y="207"/>
                    <a:pt x="17" y="207"/>
                  </a:cubicBezTo>
                  <a:cubicBezTo>
                    <a:pt x="17" y="207"/>
                    <a:pt x="17" y="208"/>
                    <a:pt x="17" y="208"/>
                  </a:cubicBezTo>
                  <a:cubicBezTo>
                    <a:pt x="17" y="209"/>
                    <a:pt x="18" y="209"/>
                    <a:pt x="18" y="209"/>
                  </a:cubicBezTo>
                  <a:cubicBezTo>
                    <a:pt x="18" y="210"/>
                    <a:pt x="19" y="210"/>
                    <a:pt x="19" y="209"/>
                  </a:cubicBezTo>
                  <a:cubicBezTo>
                    <a:pt x="19" y="208"/>
                    <a:pt x="19" y="208"/>
                    <a:pt x="18" y="207"/>
                  </a:cubicBezTo>
                  <a:cubicBezTo>
                    <a:pt x="18" y="207"/>
                    <a:pt x="18" y="207"/>
                    <a:pt x="18" y="206"/>
                  </a:cubicBezTo>
                  <a:cubicBezTo>
                    <a:pt x="18" y="206"/>
                    <a:pt x="19"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7"/>
                  </a:cubicBezTo>
                  <a:cubicBezTo>
                    <a:pt x="17" y="197"/>
                    <a:pt x="17" y="197"/>
                    <a:pt x="16" y="197"/>
                  </a:cubicBezTo>
                  <a:cubicBezTo>
                    <a:pt x="16" y="197"/>
                    <a:pt x="16" y="197"/>
                    <a:pt x="15" y="196"/>
                  </a:cubicBezTo>
                  <a:cubicBezTo>
                    <a:pt x="15" y="196"/>
                    <a:pt x="15" y="196"/>
                    <a:pt x="14" y="196"/>
                  </a:cubicBezTo>
                  <a:cubicBezTo>
                    <a:pt x="14" y="197"/>
                    <a:pt x="13" y="196"/>
                    <a:pt x="13" y="196"/>
                  </a:cubicBezTo>
                  <a:cubicBezTo>
                    <a:pt x="13" y="196"/>
                    <a:pt x="13" y="196"/>
                    <a:pt x="14" y="196"/>
                  </a:cubicBezTo>
                  <a:cubicBezTo>
                    <a:pt x="14" y="196"/>
                    <a:pt x="14" y="196"/>
                    <a:pt x="14" y="195"/>
                  </a:cubicBezTo>
                  <a:cubicBezTo>
                    <a:pt x="14" y="195"/>
                    <a:pt x="13" y="195"/>
                    <a:pt x="13" y="195"/>
                  </a:cubicBezTo>
                  <a:cubicBezTo>
                    <a:pt x="13" y="195"/>
                    <a:pt x="12" y="195"/>
                    <a:pt x="12" y="195"/>
                  </a:cubicBezTo>
                  <a:cubicBezTo>
                    <a:pt x="12" y="195"/>
                    <a:pt x="11" y="196"/>
                    <a:pt x="11" y="196"/>
                  </a:cubicBezTo>
                  <a:cubicBezTo>
                    <a:pt x="11" y="197"/>
                    <a:pt x="11" y="197"/>
                    <a:pt x="10" y="197"/>
                  </a:cubicBezTo>
                  <a:close/>
                  <a:moveTo>
                    <a:pt x="99" y="197"/>
                  </a:moveTo>
                  <a:cubicBezTo>
                    <a:pt x="99" y="197"/>
                    <a:pt x="100" y="197"/>
                    <a:pt x="100" y="196"/>
                  </a:cubicBezTo>
                  <a:cubicBezTo>
                    <a:pt x="100" y="195"/>
                    <a:pt x="99" y="195"/>
                    <a:pt x="99" y="195"/>
                  </a:cubicBezTo>
                  <a:cubicBezTo>
                    <a:pt x="98" y="195"/>
                    <a:pt x="98" y="195"/>
                    <a:pt x="98" y="196"/>
                  </a:cubicBezTo>
                  <a:cubicBezTo>
                    <a:pt x="98" y="197"/>
                    <a:pt x="99" y="197"/>
                    <a:pt x="99" y="197"/>
                  </a:cubicBezTo>
                  <a:close/>
                  <a:moveTo>
                    <a:pt x="53" y="194"/>
                  </a:moveTo>
                  <a:cubicBezTo>
                    <a:pt x="53" y="195"/>
                    <a:pt x="53" y="194"/>
                    <a:pt x="53" y="194"/>
                  </a:cubicBezTo>
                  <a:lnTo>
                    <a:pt x="53" y="194"/>
                  </a:lnTo>
                  <a:cubicBezTo>
                    <a:pt x="53" y="194"/>
                    <a:pt x="53" y="194"/>
                    <a:pt x="53" y="194"/>
                  </a:cubicBezTo>
                  <a:cubicBezTo>
                    <a:pt x="53" y="194"/>
                    <a:pt x="53" y="194"/>
                    <a:pt x="53" y="194"/>
                  </a:cubicBezTo>
                  <a:close/>
                  <a:moveTo>
                    <a:pt x="101" y="195"/>
                  </a:moveTo>
                  <a:cubicBezTo>
                    <a:pt x="101" y="195"/>
                    <a:pt x="101" y="196"/>
                    <a:pt x="101" y="196"/>
                  </a:cubicBezTo>
                  <a:cubicBezTo>
                    <a:pt x="102" y="196"/>
                    <a:pt x="102" y="196"/>
                    <a:pt x="103" y="196"/>
                  </a:cubicBezTo>
                  <a:cubicBezTo>
                    <a:pt x="103" y="196"/>
                    <a:pt x="103" y="196"/>
                    <a:pt x="103" y="195"/>
                  </a:cubicBezTo>
                  <a:cubicBezTo>
                    <a:pt x="102" y="194"/>
                    <a:pt x="102" y="194"/>
                    <a:pt x="102" y="194"/>
                  </a:cubicBezTo>
                  <a:cubicBezTo>
                    <a:pt x="101" y="194"/>
                    <a:pt x="101" y="194"/>
                    <a:pt x="101" y="194"/>
                  </a:cubicBezTo>
                  <a:cubicBezTo>
                    <a:pt x="101" y="195"/>
                    <a:pt x="101" y="195"/>
                    <a:pt x="101" y="195"/>
                  </a:cubicBezTo>
                  <a:close/>
                  <a:moveTo>
                    <a:pt x="51" y="195"/>
                  </a:moveTo>
                  <a:cubicBezTo>
                    <a:pt x="51" y="195"/>
                    <a:pt x="51" y="195"/>
                    <a:pt x="51" y="195"/>
                  </a:cubicBezTo>
                  <a:cubicBezTo>
                    <a:pt x="52" y="195"/>
                    <a:pt x="52" y="194"/>
                    <a:pt x="52" y="194"/>
                  </a:cubicBezTo>
                  <a:cubicBezTo>
                    <a:pt x="52" y="194"/>
                    <a:pt x="52" y="194"/>
                    <a:pt x="52" y="194"/>
                  </a:cubicBezTo>
                  <a:cubicBezTo>
                    <a:pt x="51" y="194"/>
                    <a:pt x="51" y="194"/>
                    <a:pt x="51" y="194"/>
                  </a:cubicBezTo>
                  <a:cubicBezTo>
                    <a:pt x="50" y="194"/>
                    <a:pt x="50" y="194"/>
                    <a:pt x="50" y="194"/>
                  </a:cubicBezTo>
                  <a:cubicBezTo>
                    <a:pt x="50" y="194"/>
                    <a:pt x="50" y="195"/>
                    <a:pt x="50" y="195"/>
                  </a:cubicBezTo>
                  <a:cubicBezTo>
                    <a:pt x="50" y="195"/>
                    <a:pt x="51" y="195"/>
                    <a:pt x="51" y="195"/>
                  </a:cubicBezTo>
                  <a:close/>
                  <a:moveTo>
                    <a:pt x="38" y="194"/>
                  </a:moveTo>
                  <a:cubicBezTo>
                    <a:pt x="39" y="194"/>
                    <a:pt x="39" y="194"/>
                    <a:pt x="39" y="194"/>
                  </a:cubicBezTo>
                  <a:cubicBezTo>
                    <a:pt x="39" y="194"/>
                    <a:pt x="39" y="194"/>
                    <a:pt x="39" y="193"/>
                  </a:cubicBezTo>
                  <a:cubicBezTo>
                    <a:pt x="39" y="193"/>
                    <a:pt x="39" y="193"/>
                    <a:pt x="39" y="193"/>
                  </a:cubicBezTo>
                  <a:cubicBezTo>
                    <a:pt x="39" y="194"/>
                    <a:pt x="38" y="194"/>
                    <a:pt x="38" y="194"/>
                  </a:cubicBezTo>
                  <a:close/>
                  <a:moveTo>
                    <a:pt x="37" y="193"/>
                  </a:moveTo>
                  <a:cubicBezTo>
                    <a:pt x="37" y="193"/>
                    <a:pt x="37" y="192"/>
                    <a:pt x="36" y="193"/>
                  </a:cubicBezTo>
                  <a:cubicBezTo>
                    <a:pt x="36" y="193"/>
                    <a:pt x="35" y="193"/>
                    <a:pt x="35" y="193"/>
                  </a:cubicBezTo>
                  <a:cubicBezTo>
                    <a:pt x="35" y="193"/>
                    <a:pt x="34" y="193"/>
                    <a:pt x="34" y="193"/>
                  </a:cubicBezTo>
                  <a:cubicBezTo>
                    <a:pt x="34" y="194"/>
                    <a:pt x="34" y="194"/>
                    <a:pt x="34" y="194"/>
                  </a:cubicBezTo>
                  <a:cubicBezTo>
                    <a:pt x="35" y="195"/>
                    <a:pt x="35" y="195"/>
                    <a:pt x="36" y="194"/>
                  </a:cubicBezTo>
                  <a:cubicBezTo>
                    <a:pt x="37" y="194"/>
                    <a:pt x="37" y="194"/>
                    <a:pt x="37" y="193"/>
                  </a:cubicBezTo>
                  <a:close/>
                  <a:moveTo>
                    <a:pt x="46" y="193"/>
                  </a:moveTo>
                  <a:cubicBezTo>
                    <a:pt x="46" y="193"/>
                    <a:pt x="46" y="193"/>
                    <a:pt x="46" y="193"/>
                  </a:cubicBezTo>
                  <a:cubicBezTo>
                    <a:pt x="47" y="193"/>
                    <a:pt x="47" y="193"/>
                    <a:pt x="47" y="193"/>
                  </a:cubicBezTo>
                  <a:cubicBezTo>
                    <a:pt x="47" y="192"/>
                    <a:pt x="47" y="192"/>
                    <a:pt x="47" y="192"/>
                  </a:cubicBezTo>
                  <a:cubicBezTo>
                    <a:pt x="47" y="192"/>
                    <a:pt x="47" y="192"/>
                    <a:pt x="47" y="192"/>
                  </a:cubicBezTo>
                  <a:cubicBezTo>
                    <a:pt x="47" y="192"/>
                    <a:pt x="47" y="192"/>
                    <a:pt x="46" y="192"/>
                  </a:cubicBezTo>
                  <a:cubicBezTo>
                    <a:pt x="46" y="192"/>
                    <a:pt x="46" y="192"/>
                    <a:pt x="46" y="193"/>
                  </a:cubicBezTo>
                  <a:close/>
                  <a:moveTo>
                    <a:pt x="57" y="192"/>
                  </a:moveTo>
                  <a:cubicBezTo>
                    <a:pt x="57" y="192"/>
                    <a:pt x="58" y="192"/>
                    <a:pt x="58" y="193"/>
                  </a:cubicBezTo>
                  <a:cubicBezTo>
                    <a:pt x="58" y="193"/>
                    <a:pt x="58" y="193"/>
                    <a:pt x="59" y="193"/>
                  </a:cubicBezTo>
                  <a:lnTo>
                    <a:pt x="59" y="192"/>
                  </a:lnTo>
                  <a:cubicBezTo>
                    <a:pt x="58" y="192"/>
                    <a:pt x="58" y="191"/>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89"/>
                  </a:cubicBezTo>
                  <a:cubicBezTo>
                    <a:pt x="100" y="189"/>
                    <a:pt x="100" y="189"/>
                    <a:pt x="100" y="190"/>
                  </a:cubicBezTo>
                  <a:cubicBezTo>
                    <a:pt x="100" y="191"/>
                    <a:pt x="100" y="191"/>
                    <a:pt x="100" y="192"/>
                  </a:cubicBezTo>
                  <a:close/>
                  <a:moveTo>
                    <a:pt x="58" y="190"/>
                  </a:moveTo>
                  <a:cubicBezTo>
                    <a:pt x="58" y="190"/>
                    <a:pt x="58" y="190"/>
                    <a:pt x="58" y="190"/>
                  </a:cubicBezTo>
                  <a:cubicBezTo>
                    <a:pt x="59" y="190"/>
                    <a:pt x="59" y="190"/>
                    <a:pt x="59" y="190"/>
                  </a:cubicBezTo>
                  <a:cubicBezTo>
                    <a:pt x="59" y="190"/>
                    <a:pt x="59" y="190"/>
                    <a:pt x="58" y="189"/>
                  </a:cubicBezTo>
                  <a:cubicBezTo>
                    <a:pt x="58" y="189"/>
                    <a:pt x="58" y="189"/>
                    <a:pt x="58" y="190"/>
                  </a:cubicBezTo>
                  <a:close/>
                  <a:moveTo>
                    <a:pt x="37" y="189"/>
                  </a:moveTo>
                  <a:cubicBezTo>
                    <a:pt x="38" y="189"/>
                    <a:pt x="38" y="189"/>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3" y="187"/>
                    <a:pt x="82" y="187"/>
                  </a:cubicBezTo>
                  <a:cubicBezTo>
                    <a:pt x="82" y="188"/>
                    <a:pt x="82" y="188"/>
                    <a:pt x="82" y="188"/>
                  </a:cubicBezTo>
                  <a:cubicBezTo>
                    <a:pt x="83" y="189"/>
                    <a:pt x="83" y="189"/>
                    <a:pt x="83" y="189"/>
                  </a:cubicBezTo>
                  <a:cubicBezTo>
                    <a:pt x="83" y="189"/>
                    <a:pt x="83" y="189"/>
                    <a:pt x="84" y="189"/>
                  </a:cubicBezTo>
                  <a:close/>
                  <a:moveTo>
                    <a:pt x="55" y="192"/>
                  </a:moveTo>
                  <a:cubicBezTo>
                    <a:pt x="54" y="192"/>
                    <a:pt x="54" y="191"/>
                    <a:pt x="53" y="190"/>
                  </a:cubicBezTo>
                  <a:cubicBezTo>
                    <a:pt x="53" y="190"/>
                    <a:pt x="52" y="190"/>
                    <a:pt x="52" y="190"/>
                  </a:cubicBezTo>
                  <a:cubicBezTo>
                    <a:pt x="52" y="191"/>
                    <a:pt x="53" y="191"/>
                    <a:pt x="53" y="192"/>
                  </a:cubicBezTo>
                  <a:cubicBezTo>
                    <a:pt x="54" y="192"/>
                    <a:pt x="55" y="193"/>
                    <a:pt x="55" y="194"/>
                  </a:cubicBezTo>
                  <a:cubicBezTo>
                    <a:pt x="55" y="193"/>
                    <a:pt x="56" y="193"/>
                    <a:pt x="56" y="193"/>
                  </a:cubicBezTo>
                  <a:cubicBezTo>
                    <a:pt x="56" y="193"/>
                    <a:pt x="56" y="193"/>
                    <a:pt x="57" y="192"/>
                  </a:cubicBezTo>
                  <a:cubicBezTo>
                    <a:pt x="57" y="192"/>
                    <a:pt x="56" y="192"/>
                    <a:pt x="56" y="192"/>
                  </a:cubicBezTo>
                  <a:cubicBezTo>
                    <a:pt x="56" y="192"/>
                    <a:pt x="56" y="192"/>
                    <a:pt x="56" y="192"/>
                  </a:cubicBezTo>
                  <a:cubicBezTo>
                    <a:pt x="56" y="192"/>
                    <a:pt x="56" y="191"/>
                    <a:pt x="56" y="191"/>
                  </a:cubicBezTo>
                  <a:cubicBezTo>
                    <a:pt x="56" y="191"/>
                    <a:pt x="56" y="191"/>
                    <a:pt x="57" y="191"/>
                  </a:cubicBezTo>
                  <a:lnTo>
                    <a:pt x="56" y="190"/>
                  </a:lnTo>
                  <a:cubicBezTo>
                    <a:pt x="56" y="190"/>
                    <a:pt x="56" y="189"/>
                    <a:pt x="56" y="188"/>
                  </a:cubicBezTo>
                  <a:cubicBezTo>
                    <a:pt x="56" y="188"/>
                    <a:pt x="56" y="187"/>
                    <a:pt x="56" y="187"/>
                  </a:cubicBezTo>
                  <a:cubicBezTo>
                    <a:pt x="55" y="188"/>
                    <a:pt x="55" y="189"/>
                    <a:pt x="55" y="189"/>
                  </a:cubicBezTo>
                  <a:cubicBezTo>
                    <a:pt x="55" y="190"/>
                    <a:pt x="55" y="191"/>
                    <a:pt x="55" y="192"/>
                  </a:cubicBezTo>
                  <a:close/>
                  <a:moveTo>
                    <a:pt x="54" y="188"/>
                  </a:moveTo>
                  <a:cubicBezTo>
                    <a:pt x="54" y="188"/>
                    <a:pt x="55" y="187"/>
                    <a:pt x="55" y="187"/>
                  </a:cubicBezTo>
                  <a:cubicBezTo>
                    <a:pt x="55" y="187"/>
                    <a:pt x="55" y="187"/>
                    <a:pt x="55" y="186"/>
                  </a:cubicBezTo>
                  <a:cubicBezTo>
                    <a:pt x="55" y="186"/>
                    <a:pt x="54" y="186"/>
                    <a:pt x="54" y="186"/>
                  </a:cubicBezTo>
                  <a:cubicBezTo>
                    <a:pt x="54" y="186"/>
                    <a:pt x="53" y="186"/>
                    <a:pt x="53" y="187"/>
                  </a:cubicBezTo>
                  <a:cubicBezTo>
                    <a:pt x="53" y="187"/>
                    <a:pt x="53" y="188"/>
                    <a:pt x="53" y="188"/>
                  </a:cubicBezTo>
                  <a:cubicBezTo>
                    <a:pt x="53" y="189"/>
                    <a:pt x="53" y="189"/>
                    <a:pt x="53" y="189"/>
                  </a:cubicBezTo>
                  <a:cubicBezTo>
                    <a:pt x="54" y="190"/>
                    <a:pt x="54" y="190"/>
                    <a:pt x="55" y="189"/>
                  </a:cubicBezTo>
                  <a:cubicBezTo>
                    <a:pt x="55" y="189"/>
                    <a:pt x="55" y="189"/>
                    <a:pt x="55" y="189"/>
                  </a:cubicBezTo>
                  <a:cubicBezTo>
                    <a:pt x="55" y="189"/>
                    <a:pt x="54" y="188"/>
                    <a:pt x="54" y="188"/>
                  </a:cubicBezTo>
                  <a:close/>
                  <a:moveTo>
                    <a:pt x="58" y="186"/>
                  </a:moveTo>
                  <a:cubicBezTo>
                    <a:pt x="57" y="187"/>
                    <a:pt x="57" y="187"/>
                    <a:pt x="57" y="187"/>
                  </a:cubicBezTo>
                  <a:cubicBezTo>
                    <a:pt x="57" y="188"/>
                    <a:pt x="57" y="188"/>
                    <a:pt x="58" y="188"/>
                  </a:cubicBezTo>
                  <a:cubicBezTo>
                    <a:pt x="58" y="188"/>
                    <a:pt x="58" y="188"/>
                    <a:pt x="58" y="188"/>
                  </a:cubicBezTo>
                  <a:cubicBezTo>
                    <a:pt x="58" y="187"/>
                    <a:pt x="59" y="187"/>
                    <a:pt x="59" y="187"/>
                  </a:cubicBezTo>
                  <a:cubicBezTo>
                    <a:pt x="59" y="187"/>
                    <a:pt x="59" y="186"/>
                    <a:pt x="59" y="186"/>
                  </a:cubicBezTo>
                  <a:cubicBezTo>
                    <a:pt x="59" y="186"/>
                    <a:pt x="59" y="185"/>
                    <a:pt x="59" y="185"/>
                  </a:cubicBezTo>
                  <a:cubicBezTo>
                    <a:pt x="58" y="185"/>
                    <a:pt x="58" y="185"/>
                    <a:pt x="58" y="185"/>
                  </a:cubicBezTo>
                  <a:cubicBezTo>
                    <a:pt x="58" y="186"/>
                    <a:pt x="58" y="186"/>
                    <a:pt x="58" y="186"/>
                  </a:cubicBezTo>
                  <a:close/>
                  <a:moveTo>
                    <a:pt x="57" y="184"/>
                  </a:moveTo>
                  <a:cubicBezTo>
                    <a:pt x="56" y="184"/>
                    <a:pt x="56" y="184"/>
                    <a:pt x="56" y="184"/>
                  </a:cubicBezTo>
                  <a:cubicBezTo>
                    <a:pt x="56" y="184"/>
                    <a:pt x="56" y="183"/>
                    <a:pt x="56" y="183"/>
                  </a:cubicBezTo>
                  <a:cubicBezTo>
                    <a:pt x="56" y="184"/>
                    <a:pt x="55" y="184"/>
                    <a:pt x="56" y="185"/>
                  </a:cubicBezTo>
                  <a:cubicBezTo>
                    <a:pt x="56" y="186"/>
                    <a:pt x="56" y="186"/>
                    <a:pt x="56" y="186"/>
                  </a:cubicBezTo>
                  <a:cubicBezTo>
                    <a:pt x="56" y="186"/>
                    <a:pt x="57" y="186"/>
                    <a:pt x="57" y="186"/>
                  </a:cubicBezTo>
                  <a:cubicBezTo>
                    <a:pt x="57" y="186"/>
                    <a:pt x="57" y="185"/>
                    <a:pt x="57" y="185"/>
                  </a:cubicBezTo>
                  <a:cubicBezTo>
                    <a:pt x="57" y="185"/>
                    <a:pt x="58" y="184"/>
                    <a:pt x="58" y="184"/>
                  </a:cubicBezTo>
                  <a:cubicBezTo>
                    <a:pt x="59" y="184"/>
                    <a:pt x="59" y="183"/>
                    <a:pt x="59" y="182"/>
                  </a:cubicBezTo>
                  <a:lnTo>
                    <a:pt x="59" y="182"/>
                  </a:lnTo>
                  <a:cubicBezTo>
                    <a:pt x="58" y="182"/>
                    <a:pt x="57" y="182"/>
                    <a:pt x="57" y="182"/>
                  </a:cubicBezTo>
                  <a:cubicBezTo>
                    <a:pt x="57" y="183"/>
                    <a:pt x="57" y="184"/>
                    <a:pt x="57" y="184"/>
                  </a:cubicBezTo>
                  <a:close/>
                  <a:moveTo>
                    <a:pt x="56" y="182"/>
                  </a:moveTo>
                  <a:cubicBezTo>
                    <a:pt x="56" y="182"/>
                    <a:pt x="56" y="182"/>
                    <a:pt x="55" y="181"/>
                  </a:cubicBezTo>
                  <a:cubicBezTo>
                    <a:pt x="55" y="182"/>
                    <a:pt x="55" y="182"/>
                    <a:pt x="55" y="182"/>
                  </a:cubicBezTo>
                  <a:cubicBezTo>
                    <a:pt x="56" y="182"/>
                    <a:pt x="56" y="182"/>
                    <a:pt x="56" y="182"/>
                  </a:cubicBezTo>
                  <a:close/>
                  <a:moveTo>
                    <a:pt x="101" y="183"/>
                  </a:moveTo>
                  <a:cubicBezTo>
                    <a:pt x="101" y="183"/>
                    <a:pt x="101" y="184"/>
                    <a:pt x="100" y="184"/>
                  </a:cubicBezTo>
                  <a:cubicBezTo>
                    <a:pt x="100" y="184"/>
                    <a:pt x="100" y="184"/>
                    <a:pt x="100" y="185"/>
                  </a:cubicBezTo>
                  <a:cubicBezTo>
                    <a:pt x="100" y="185"/>
                    <a:pt x="100" y="185"/>
                    <a:pt x="100" y="185"/>
                  </a:cubicBezTo>
                  <a:cubicBezTo>
                    <a:pt x="101" y="185"/>
                    <a:pt x="102" y="185"/>
                    <a:pt x="102" y="184"/>
                  </a:cubicBezTo>
                  <a:cubicBezTo>
                    <a:pt x="102" y="183"/>
                    <a:pt x="102" y="182"/>
                    <a:pt x="101" y="181"/>
                  </a:cubicBezTo>
                  <a:cubicBezTo>
                    <a:pt x="101" y="181"/>
                    <a:pt x="101" y="181"/>
                    <a:pt x="101" y="182"/>
                  </a:cubicBezTo>
                  <a:cubicBezTo>
                    <a:pt x="101" y="182"/>
                    <a:pt x="101" y="183"/>
                    <a:pt x="101" y="183"/>
                  </a:cubicBezTo>
                  <a:close/>
                  <a:moveTo>
                    <a:pt x="55" y="178"/>
                  </a:moveTo>
                  <a:cubicBezTo>
                    <a:pt x="55" y="179"/>
                    <a:pt x="55" y="179"/>
                    <a:pt x="55" y="178"/>
                  </a:cubicBezTo>
                  <a:cubicBezTo>
                    <a:pt x="55" y="178"/>
                    <a:pt x="55" y="178"/>
                    <a:pt x="55" y="178"/>
                  </a:cubicBezTo>
                  <a:cubicBezTo>
                    <a:pt x="55" y="178"/>
                    <a:pt x="55" y="178"/>
                    <a:pt x="55" y="178"/>
                  </a:cubicBezTo>
                  <a:cubicBezTo>
                    <a:pt x="55" y="178"/>
                    <a:pt x="55" y="178"/>
                    <a:pt x="55" y="178"/>
                  </a:cubicBezTo>
                  <a:close/>
                  <a:moveTo>
                    <a:pt x="110" y="174"/>
                  </a:moveTo>
                  <a:cubicBezTo>
                    <a:pt x="111" y="174"/>
                    <a:pt x="112" y="174"/>
                    <a:pt x="113" y="174"/>
                  </a:cubicBezTo>
                  <a:cubicBezTo>
                    <a:pt x="113" y="173"/>
                    <a:pt x="114" y="172"/>
                    <a:pt x="113" y="171"/>
                  </a:cubicBezTo>
                  <a:cubicBezTo>
                    <a:pt x="113" y="172"/>
                    <a:pt x="112" y="172"/>
                    <a:pt x="111" y="172"/>
                  </a:cubicBezTo>
                  <a:cubicBezTo>
                    <a:pt x="111" y="173"/>
                    <a:pt x="110" y="174"/>
                    <a:pt x="110" y="174"/>
                  </a:cubicBezTo>
                  <a:close/>
                  <a:moveTo>
                    <a:pt x="128" y="160"/>
                  </a:moveTo>
                  <a:cubicBezTo>
                    <a:pt x="128" y="160"/>
                    <a:pt x="128" y="160"/>
                    <a:pt x="128" y="159"/>
                  </a:cubicBezTo>
                  <a:cubicBezTo>
                    <a:pt x="128" y="159"/>
                    <a:pt x="128" y="158"/>
                    <a:pt x="127" y="159"/>
                  </a:cubicBezTo>
                  <a:cubicBezTo>
                    <a:pt x="126" y="159"/>
                    <a:pt x="126" y="159"/>
                    <a:pt x="127" y="160"/>
                  </a:cubicBezTo>
                  <a:cubicBezTo>
                    <a:pt x="127" y="160"/>
                    <a:pt x="127" y="161"/>
                    <a:pt x="128" y="160"/>
                  </a:cubicBezTo>
                  <a:close/>
                  <a:moveTo>
                    <a:pt x="19" y="154"/>
                  </a:moveTo>
                  <a:cubicBezTo>
                    <a:pt x="19" y="154"/>
                    <a:pt x="18" y="155"/>
                    <a:pt x="19" y="155"/>
                  </a:cubicBezTo>
                  <a:cubicBezTo>
                    <a:pt x="19" y="155"/>
                    <a:pt x="19" y="156"/>
                    <a:pt x="19" y="156"/>
                  </a:cubicBezTo>
                  <a:cubicBezTo>
                    <a:pt x="19" y="157"/>
                    <a:pt x="18" y="157"/>
                    <a:pt x="18" y="157"/>
                  </a:cubicBezTo>
                  <a:cubicBezTo>
                    <a:pt x="18" y="157"/>
                    <a:pt x="18" y="157"/>
                    <a:pt x="18" y="157"/>
                  </a:cubicBezTo>
                  <a:cubicBezTo>
                    <a:pt x="18" y="158"/>
                    <a:pt x="18" y="158"/>
                    <a:pt x="19" y="158"/>
                  </a:cubicBezTo>
                  <a:lnTo>
                    <a:pt x="20" y="156"/>
                  </a:lnTo>
                  <a:cubicBezTo>
                    <a:pt x="20" y="156"/>
                    <a:pt x="21" y="156"/>
                    <a:pt x="21" y="156"/>
                  </a:cubicBezTo>
                  <a:cubicBezTo>
                    <a:pt x="21" y="156"/>
                    <a:pt x="21" y="156"/>
                    <a:pt x="21" y="155"/>
                  </a:cubicBezTo>
                  <a:cubicBezTo>
                    <a:pt x="21" y="155"/>
                    <a:pt x="20" y="155"/>
                    <a:pt x="20" y="155"/>
                  </a:cubicBezTo>
                  <a:cubicBezTo>
                    <a:pt x="20" y="155"/>
                    <a:pt x="19" y="154"/>
                    <a:pt x="19" y="154"/>
                  </a:cubicBezTo>
                  <a:lnTo>
                    <a:pt x="19" y="154"/>
                  </a:lnTo>
                  <a:close/>
                  <a:moveTo>
                    <a:pt x="100" y="155"/>
                  </a:moveTo>
                  <a:cubicBezTo>
                    <a:pt x="101" y="155"/>
                    <a:pt x="101" y="154"/>
                    <a:pt x="101" y="154"/>
                  </a:cubicBezTo>
                  <a:cubicBezTo>
                    <a:pt x="101" y="154"/>
                    <a:pt x="101" y="154"/>
                    <a:pt x="100" y="154"/>
                  </a:cubicBezTo>
                  <a:cubicBezTo>
                    <a:pt x="100" y="154"/>
                    <a:pt x="100" y="154"/>
                    <a:pt x="100" y="155"/>
                  </a:cubicBezTo>
                  <a:close/>
                  <a:moveTo>
                    <a:pt x="60" y="153"/>
                  </a:moveTo>
                  <a:cubicBezTo>
                    <a:pt x="61" y="153"/>
                    <a:pt x="61" y="153"/>
                    <a:pt x="61" y="152"/>
                  </a:cubicBezTo>
                  <a:cubicBezTo>
                    <a:pt x="61" y="152"/>
                    <a:pt x="61" y="151"/>
                    <a:pt x="60" y="152"/>
                  </a:cubicBezTo>
                  <a:cubicBezTo>
                    <a:pt x="60" y="152"/>
                    <a:pt x="60" y="152"/>
                    <a:pt x="60" y="153"/>
                  </a:cubicBezTo>
                  <a:cubicBezTo>
                    <a:pt x="60" y="153"/>
                    <a:pt x="60" y="153"/>
                    <a:pt x="60" y="153"/>
                  </a:cubicBezTo>
                  <a:close/>
                  <a:moveTo>
                    <a:pt x="62" y="153"/>
                  </a:moveTo>
                  <a:cubicBezTo>
                    <a:pt x="63" y="153"/>
                    <a:pt x="63" y="153"/>
                    <a:pt x="63" y="152"/>
                  </a:cubicBezTo>
                  <a:cubicBezTo>
                    <a:pt x="63" y="151"/>
                    <a:pt x="63" y="151"/>
                    <a:pt x="63" y="150"/>
                  </a:cubicBezTo>
                  <a:cubicBezTo>
                    <a:pt x="62" y="150"/>
                    <a:pt x="62" y="151"/>
                    <a:pt x="62" y="152"/>
                  </a:cubicBezTo>
                  <a:cubicBezTo>
                    <a:pt x="62" y="153"/>
                    <a:pt x="62" y="153"/>
                    <a:pt x="62" y="153"/>
                  </a:cubicBezTo>
                  <a:close/>
                  <a:moveTo>
                    <a:pt x="97" y="121"/>
                  </a:moveTo>
                  <a:cubicBezTo>
                    <a:pt x="98" y="121"/>
                    <a:pt x="98" y="121"/>
                    <a:pt x="97" y="120"/>
                  </a:cubicBezTo>
                  <a:cubicBezTo>
                    <a:pt x="97" y="120"/>
                    <a:pt x="97" y="120"/>
                    <a:pt x="98" y="120"/>
                  </a:cubicBezTo>
                  <a:cubicBezTo>
                    <a:pt x="97" y="120"/>
                    <a:pt x="97" y="120"/>
                    <a:pt x="97" y="120"/>
                  </a:cubicBezTo>
                  <a:cubicBezTo>
                    <a:pt x="97" y="120"/>
                    <a:pt x="97" y="121"/>
                    <a:pt x="97" y="121"/>
                  </a:cubicBezTo>
                  <a:lnTo>
                    <a:pt x="97" y="121"/>
                  </a:lnTo>
                  <a:close/>
                  <a:moveTo>
                    <a:pt x="88" y="98"/>
                  </a:moveTo>
                  <a:cubicBezTo>
                    <a:pt x="88" y="97"/>
                    <a:pt x="88" y="97"/>
                    <a:pt x="88" y="96"/>
                  </a:cubicBezTo>
                  <a:cubicBezTo>
                    <a:pt x="88" y="95"/>
                    <a:pt x="88" y="94"/>
                    <a:pt x="88" y="93"/>
                  </a:cubicBezTo>
                  <a:cubicBezTo>
                    <a:pt x="88" y="94"/>
                    <a:pt x="88" y="94"/>
                    <a:pt x="87" y="95"/>
                  </a:cubicBezTo>
                  <a:cubicBezTo>
                    <a:pt x="87" y="95"/>
                    <a:pt x="87" y="96"/>
                    <a:pt x="87" y="96"/>
                  </a:cubicBezTo>
                  <a:cubicBezTo>
                    <a:pt x="87" y="97"/>
                    <a:pt x="86" y="97"/>
                    <a:pt x="87" y="98"/>
                  </a:cubicBezTo>
                  <a:cubicBezTo>
                    <a:pt x="87" y="98"/>
                    <a:pt x="87" y="98"/>
                    <a:pt x="88" y="98"/>
                  </a:cubicBezTo>
                  <a:close/>
                  <a:moveTo>
                    <a:pt x="105" y="92"/>
                  </a:moveTo>
                  <a:cubicBezTo>
                    <a:pt x="105"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3" y="90"/>
                    <a:pt x="93" y="90"/>
                  </a:cubicBezTo>
                  <a:cubicBezTo>
                    <a:pt x="93" y="90"/>
                    <a:pt x="93" y="91"/>
                    <a:pt x="93" y="91"/>
                  </a:cubicBezTo>
                  <a:close/>
                  <a:moveTo>
                    <a:pt x="46" y="80"/>
                  </a:moveTo>
                  <a:cubicBezTo>
                    <a:pt x="46" y="80"/>
                    <a:pt x="47" y="80"/>
                    <a:pt x="47" y="79"/>
                  </a:cubicBezTo>
                  <a:cubicBezTo>
                    <a:pt x="46" y="79"/>
                    <a:pt x="46" y="79"/>
                    <a:pt x="46" y="79"/>
                  </a:cubicBezTo>
                  <a:lnTo>
                    <a:pt x="46" y="79"/>
                  </a:lnTo>
                  <a:cubicBezTo>
                    <a:pt x="46" y="79"/>
                    <a:pt x="46" y="79"/>
                    <a:pt x="46" y="79"/>
                  </a:cubicBezTo>
                  <a:cubicBezTo>
                    <a:pt x="46" y="80"/>
                    <a:pt x="46" y="80"/>
                    <a:pt x="46" y="80"/>
                  </a:cubicBezTo>
                  <a:close/>
                  <a:moveTo>
                    <a:pt x="82" y="68"/>
                  </a:moveTo>
                  <a:cubicBezTo>
                    <a:pt x="82" y="68"/>
                    <a:pt x="82" y="67"/>
                    <a:pt x="82" y="67"/>
                  </a:cubicBezTo>
                  <a:lnTo>
                    <a:pt x="81" y="67"/>
                  </a:lnTo>
                  <a:cubicBezTo>
                    <a:pt x="81" y="67"/>
                    <a:pt x="81" y="67"/>
                    <a:pt x="81" y="68"/>
                  </a:cubicBezTo>
                  <a:cubicBezTo>
                    <a:pt x="81" y="68"/>
                    <a:pt x="82" y="68"/>
                    <a:pt x="82" y="68"/>
                  </a:cubicBezTo>
                  <a:close/>
                  <a:moveTo>
                    <a:pt x="76" y="59"/>
                  </a:moveTo>
                  <a:cubicBezTo>
                    <a:pt x="76" y="59"/>
                    <a:pt x="76" y="59"/>
                    <a:pt x="76" y="59"/>
                  </a:cubicBezTo>
                  <a:cubicBezTo>
                    <a:pt x="75" y="60"/>
                    <a:pt x="76" y="60"/>
                    <a:pt x="76" y="60"/>
                  </a:cubicBezTo>
                  <a:cubicBezTo>
                    <a:pt x="76" y="60"/>
                    <a:pt x="76" y="59"/>
                    <a:pt x="76" y="59"/>
                  </a:cubicBezTo>
                  <a:cubicBezTo>
                    <a:pt x="76" y="59"/>
                    <a:pt x="76" y="59"/>
                    <a:pt x="76" y="59"/>
                  </a:cubicBezTo>
                  <a:close/>
                  <a:moveTo>
                    <a:pt x="75" y="58"/>
                  </a:moveTo>
                  <a:cubicBezTo>
                    <a:pt x="76" y="58"/>
                    <a:pt x="76" y="57"/>
                    <a:pt x="76" y="57"/>
                  </a:cubicBezTo>
                  <a:cubicBezTo>
                    <a:pt x="76" y="56"/>
                    <a:pt x="76" y="56"/>
                    <a:pt x="76" y="55"/>
                  </a:cubicBezTo>
                  <a:cubicBezTo>
                    <a:pt x="75" y="55"/>
                    <a:pt x="75" y="55"/>
                    <a:pt x="75" y="56"/>
                  </a:cubicBezTo>
                  <a:cubicBezTo>
                    <a:pt x="74" y="56"/>
                    <a:pt x="74" y="56"/>
                    <a:pt x="74" y="57"/>
                  </a:cubicBezTo>
                  <a:cubicBezTo>
                    <a:pt x="74" y="57"/>
                    <a:pt x="74" y="57"/>
                    <a:pt x="75"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5" y="51"/>
                    <a:pt x="75" y="51"/>
                    <a:pt x="74" y="50"/>
                  </a:cubicBezTo>
                  <a:close/>
                  <a:moveTo>
                    <a:pt x="60" y="51"/>
                  </a:moveTo>
                  <a:cubicBezTo>
                    <a:pt x="60" y="51"/>
                    <a:pt x="61" y="52"/>
                    <a:pt x="61" y="52"/>
                  </a:cubicBezTo>
                  <a:cubicBezTo>
                    <a:pt x="61" y="52"/>
                    <a:pt x="62" y="51"/>
                    <a:pt x="62" y="51"/>
                  </a:cubicBezTo>
                  <a:cubicBezTo>
                    <a:pt x="62" y="51"/>
                    <a:pt x="62" y="50"/>
                    <a:pt x="62" y="50"/>
                  </a:cubicBezTo>
                  <a:cubicBezTo>
                    <a:pt x="61" y="50"/>
                    <a:pt x="61" y="50"/>
                    <a:pt x="61" y="50"/>
                  </a:cubicBezTo>
                  <a:cubicBezTo>
                    <a:pt x="61" y="50"/>
                    <a:pt x="61" y="50"/>
                    <a:pt x="60" y="51"/>
                  </a:cubicBezTo>
                  <a:close/>
                  <a:moveTo>
                    <a:pt x="71" y="49"/>
                  </a:moveTo>
                  <a:cubicBezTo>
                    <a:pt x="70" y="49"/>
                    <a:pt x="70" y="50"/>
                    <a:pt x="70" y="50"/>
                  </a:cubicBezTo>
                  <a:cubicBezTo>
                    <a:pt x="71" y="50"/>
                    <a:pt x="70" y="51"/>
                    <a:pt x="70" y="51"/>
                  </a:cubicBezTo>
                  <a:cubicBezTo>
                    <a:pt x="70" y="52"/>
                    <a:pt x="70" y="53"/>
                    <a:pt x="70" y="54"/>
                  </a:cubicBezTo>
                  <a:cubicBezTo>
                    <a:pt x="70" y="55"/>
                    <a:pt x="70" y="56"/>
                    <a:pt x="69" y="57"/>
                  </a:cubicBezTo>
                  <a:lnTo>
                    <a:pt x="67" y="80"/>
                  </a:lnTo>
                  <a:cubicBezTo>
                    <a:pt x="66" y="83"/>
                    <a:pt x="66" y="86"/>
                    <a:pt x="65" y="89"/>
                  </a:cubicBezTo>
                  <a:cubicBezTo>
                    <a:pt x="65" y="92"/>
                    <a:pt x="65" y="96"/>
                    <a:pt x="64" y="99"/>
                  </a:cubicBezTo>
                  <a:cubicBezTo>
                    <a:pt x="64" y="105"/>
                    <a:pt x="63" y="111"/>
                    <a:pt x="62" y="118"/>
                  </a:cubicBezTo>
                  <a:cubicBezTo>
                    <a:pt x="61" y="124"/>
                    <a:pt x="61" y="130"/>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9" y="48"/>
                    <a:pt x="59" y="48"/>
                  </a:cubicBezTo>
                  <a:cubicBezTo>
                    <a:pt x="59" y="48"/>
                    <a:pt x="59" y="48"/>
                    <a:pt x="59" y="48"/>
                  </a:cubicBezTo>
                  <a:cubicBezTo>
                    <a:pt x="59"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5"/>
                    <a:pt x="55" y="45"/>
                    <a:pt x="55" y="45"/>
                  </a:cubicBezTo>
                  <a:cubicBezTo>
                    <a:pt x="55" y="45"/>
                    <a:pt x="55" y="45"/>
                    <a:pt x="55" y="45"/>
                  </a:cubicBezTo>
                  <a:close/>
                  <a:moveTo>
                    <a:pt x="62" y="39"/>
                  </a:moveTo>
                  <a:cubicBezTo>
                    <a:pt x="62" y="40"/>
                    <a:pt x="61" y="40"/>
                    <a:pt x="61" y="41"/>
                  </a:cubicBezTo>
                  <a:cubicBezTo>
                    <a:pt x="60" y="41"/>
                    <a:pt x="60" y="41"/>
                    <a:pt x="60" y="42"/>
                  </a:cubicBezTo>
                  <a:cubicBezTo>
                    <a:pt x="60" y="43"/>
                    <a:pt x="60" y="43"/>
                    <a:pt x="60" y="43"/>
                  </a:cubicBezTo>
                  <a:cubicBezTo>
                    <a:pt x="60" y="44"/>
                    <a:pt x="61" y="44"/>
                    <a:pt x="61" y="45"/>
                  </a:cubicBezTo>
                  <a:cubicBezTo>
                    <a:pt x="61" y="45"/>
                    <a:pt x="62" y="45"/>
                    <a:pt x="62" y="46"/>
                  </a:cubicBezTo>
                  <a:cubicBezTo>
                    <a:pt x="62" y="46"/>
                    <a:pt x="62" y="46"/>
                    <a:pt x="62" y="46"/>
                  </a:cubicBezTo>
                  <a:cubicBezTo>
                    <a:pt x="63" y="46"/>
                    <a:pt x="64" y="45"/>
                    <a:pt x="64" y="45"/>
                  </a:cubicBezTo>
                  <a:cubicBezTo>
                    <a:pt x="64" y="44"/>
                    <a:pt x="64" y="43"/>
                    <a:pt x="64" y="42"/>
                  </a:cubicBezTo>
                  <a:cubicBezTo>
                    <a:pt x="64" y="42"/>
                    <a:pt x="64" y="41"/>
                    <a:pt x="63" y="40"/>
                  </a:cubicBezTo>
                  <a:cubicBezTo>
                    <a:pt x="63" y="40"/>
                    <a:pt x="63" y="40"/>
                    <a:pt x="62" y="39"/>
                  </a:cubicBezTo>
                  <a:close/>
                  <a:moveTo>
                    <a:pt x="38" y="40"/>
                  </a:moveTo>
                  <a:cubicBezTo>
                    <a:pt x="38" y="40"/>
                    <a:pt x="38" y="40"/>
                    <a:pt x="39" y="39"/>
                  </a:cubicBezTo>
                  <a:cubicBezTo>
                    <a:pt x="39" y="39"/>
                    <a:pt x="39" y="39"/>
                    <a:pt x="39" y="38"/>
                  </a:cubicBezTo>
                  <a:cubicBezTo>
                    <a:pt x="39" y="38"/>
                    <a:pt x="38" y="38"/>
                    <a:pt x="38" y="38"/>
                  </a:cubicBezTo>
                  <a:cubicBezTo>
                    <a:pt x="38" y="39"/>
                    <a:pt x="38" y="39"/>
                    <a:pt x="38" y="40"/>
                  </a:cubicBezTo>
                  <a:close/>
                  <a:moveTo>
                    <a:pt x="86" y="38"/>
                  </a:moveTo>
                  <a:cubicBezTo>
                    <a:pt x="86" y="38"/>
                    <a:pt x="86" y="39"/>
                    <a:pt x="86" y="39"/>
                  </a:cubicBezTo>
                  <a:cubicBezTo>
                    <a:pt x="87" y="39"/>
                    <a:pt x="87" y="39"/>
                    <a:pt x="87" y="39"/>
                  </a:cubicBezTo>
                  <a:cubicBezTo>
                    <a:pt x="87" y="39"/>
                    <a:pt x="87" y="38"/>
                    <a:pt x="87" y="38"/>
                  </a:cubicBezTo>
                  <a:cubicBezTo>
                    <a:pt x="87" y="38"/>
                    <a:pt x="87" y="38"/>
                    <a:pt x="86" y="38"/>
                  </a:cubicBezTo>
                  <a:close/>
                  <a:moveTo>
                    <a:pt x="84" y="36"/>
                  </a:moveTo>
                  <a:cubicBezTo>
                    <a:pt x="85" y="36"/>
                    <a:pt x="85" y="36"/>
                    <a:pt x="85" y="35"/>
                  </a:cubicBezTo>
                  <a:cubicBezTo>
                    <a:pt x="85" y="35"/>
                    <a:pt x="85" y="35"/>
                    <a:pt x="85" y="34"/>
                  </a:cubicBezTo>
                  <a:cubicBezTo>
                    <a:pt x="85"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1"/>
                  </a:moveTo>
                  <a:cubicBezTo>
                    <a:pt x="66" y="31"/>
                    <a:pt x="66" y="31"/>
                    <a:pt x="66" y="31"/>
                  </a:cubicBezTo>
                  <a:cubicBezTo>
                    <a:pt x="66" y="30"/>
                    <a:pt x="65" y="30"/>
                    <a:pt x="65" y="30"/>
                  </a:cubicBezTo>
                  <a:cubicBezTo>
                    <a:pt x="65" y="30"/>
                    <a:pt x="65" y="31"/>
                    <a:pt x="65" y="31"/>
                  </a:cubicBezTo>
                  <a:cubicBezTo>
                    <a:pt x="65" y="31"/>
                    <a:pt x="65" y="32"/>
                    <a:pt x="65" y="31"/>
                  </a:cubicBezTo>
                  <a:close/>
                  <a:moveTo>
                    <a:pt x="63" y="27"/>
                  </a:moveTo>
                  <a:cubicBezTo>
                    <a:pt x="63" y="28"/>
                    <a:pt x="63" y="29"/>
                    <a:pt x="63" y="29"/>
                  </a:cubicBezTo>
                  <a:lnTo>
                    <a:pt x="64" y="29"/>
                  </a:lnTo>
                  <a:cubicBezTo>
                    <a:pt x="64" y="29"/>
                    <a:pt x="64" y="28"/>
                    <a:pt x="64" y="28"/>
                  </a:cubicBezTo>
                  <a:cubicBezTo>
                    <a:pt x="64" y="27"/>
                    <a:pt x="63" y="27"/>
                    <a:pt x="63" y="27"/>
                  </a:cubicBezTo>
                  <a:close/>
                  <a:moveTo>
                    <a:pt x="53" y="25"/>
                  </a:moveTo>
                  <a:cubicBezTo>
                    <a:pt x="53" y="26"/>
                    <a:pt x="53" y="25"/>
                    <a:pt x="53" y="25"/>
                  </a:cubicBezTo>
                  <a:cubicBezTo>
                    <a:pt x="54" y="24"/>
                    <a:pt x="53" y="24"/>
                    <a:pt x="53" y="24"/>
                  </a:cubicBezTo>
                  <a:cubicBezTo>
                    <a:pt x="53" y="23"/>
                    <a:pt x="52" y="24"/>
                    <a:pt x="52" y="24"/>
                  </a:cubicBezTo>
                  <a:cubicBezTo>
                    <a:pt x="52" y="25"/>
                    <a:pt x="52" y="25"/>
                    <a:pt x="53" y="25"/>
                  </a:cubicBezTo>
                  <a:close/>
                  <a:moveTo>
                    <a:pt x="33" y="24"/>
                  </a:moveTo>
                  <a:cubicBezTo>
                    <a:pt x="33" y="24"/>
                    <a:pt x="33" y="23"/>
                    <a:pt x="34" y="23"/>
                  </a:cubicBezTo>
                  <a:cubicBezTo>
                    <a:pt x="34" y="23"/>
                    <a:pt x="34" y="22"/>
                    <a:pt x="34" y="22"/>
                  </a:cubicBezTo>
                  <a:cubicBezTo>
                    <a:pt x="33" y="21"/>
                    <a:pt x="32" y="22"/>
                    <a:pt x="32" y="22"/>
                  </a:cubicBezTo>
                  <a:cubicBezTo>
                    <a:pt x="32" y="23"/>
                    <a:pt x="32" y="23"/>
                    <a:pt x="33" y="24"/>
                  </a:cubicBezTo>
                  <a:close/>
                  <a:moveTo>
                    <a:pt x="97" y="25"/>
                  </a:moveTo>
                  <a:cubicBezTo>
                    <a:pt x="97" y="26"/>
                    <a:pt x="97" y="26"/>
                    <a:pt x="97" y="27"/>
                  </a:cubicBezTo>
                  <a:cubicBezTo>
                    <a:pt x="98" y="27"/>
                    <a:pt x="98" y="28"/>
                    <a:pt x="99" y="28"/>
                  </a:cubicBezTo>
                  <a:cubicBezTo>
                    <a:pt x="99" y="29"/>
                    <a:pt x="99" y="29"/>
                    <a:pt x="99" y="29"/>
                  </a:cubicBezTo>
                  <a:cubicBezTo>
                    <a:pt x="100" y="29"/>
                    <a:pt x="101" y="29"/>
                    <a:pt x="101" y="28"/>
                  </a:cubicBezTo>
                  <a:cubicBezTo>
                    <a:pt x="100" y="27"/>
                    <a:pt x="100" y="27"/>
                    <a:pt x="100" y="27"/>
                  </a:cubicBezTo>
                  <a:cubicBezTo>
                    <a:pt x="100" y="27"/>
                    <a:pt x="100" y="27"/>
                    <a:pt x="99" y="27"/>
                  </a:cubicBezTo>
                  <a:cubicBezTo>
                    <a:pt x="100" y="26"/>
                    <a:pt x="100" y="25"/>
                    <a:pt x="100" y="24"/>
                  </a:cubicBezTo>
                  <a:cubicBezTo>
                    <a:pt x="100" y="23"/>
                    <a:pt x="100" y="23"/>
                    <a:pt x="99" y="23"/>
                  </a:cubicBezTo>
                  <a:cubicBezTo>
                    <a:pt x="98" y="22"/>
                    <a:pt x="98" y="22"/>
                    <a:pt x="98" y="22"/>
                  </a:cubicBezTo>
                  <a:cubicBezTo>
                    <a:pt x="98" y="21"/>
                    <a:pt x="98" y="21"/>
                    <a:pt x="98" y="21"/>
                  </a:cubicBezTo>
                  <a:lnTo>
                    <a:pt x="98" y="21"/>
                  </a:lnTo>
                  <a:cubicBezTo>
                    <a:pt x="98" y="21"/>
                    <a:pt x="97" y="22"/>
                    <a:pt x="97" y="23"/>
                  </a:cubicBezTo>
                  <a:cubicBezTo>
                    <a:pt x="97" y="23"/>
                    <a:pt x="97" y="24"/>
                    <a:pt x="97" y="25"/>
                  </a:cubicBezTo>
                  <a:close/>
                  <a:moveTo>
                    <a:pt x="84" y="19"/>
                  </a:moveTo>
                  <a:cubicBezTo>
                    <a:pt x="83" y="19"/>
                    <a:pt x="83" y="19"/>
                    <a:pt x="82" y="20"/>
                  </a:cubicBezTo>
                  <a:cubicBezTo>
                    <a:pt x="82" y="20"/>
                    <a:pt x="81" y="21"/>
                    <a:pt x="81" y="21"/>
                  </a:cubicBezTo>
                  <a:cubicBezTo>
                    <a:pt x="81" y="21"/>
                    <a:pt x="81" y="21"/>
                    <a:pt x="81" y="22"/>
                  </a:cubicBezTo>
                  <a:cubicBezTo>
                    <a:pt x="81" y="22"/>
                    <a:pt x="81" y="22"/>
                    <a:pt x="82" y="22"/>
                  </a:cubicBezTo>
                  <a:cubicBezTo>
                    <a:pt x="82" y="22"/>
                    <a:pt x="82" y="22"/>
                    <a:pt x="82" y="22"/>
                  </a:cubicBezTo>
                  <a:cubicBezTo>
                    <a:pt x="82" y="21"/>
                    <a:pt x="83" y="21"/>
                    <a:pt x="83" y="21"/>
                  </a:cubicBezTo>
                  <a:cubicBezTo>
                    <a:pt x="83" y="21"/>
                    <a:pt x="83" y="21"/>
                    <a:pt x="83" y="21"/>
                  </a:cubicBezTo>
                  <a:cubicBezTo>
                    <a:pt x="84" y="21"/>
                    <a:pt x="84" y="21"/>
                    <a:pt x="84" y="21"/>
                  </a:cubicBezTo>
                  <a:cubicBezTo>
                    <a:pt x="84" y="21"/>
                    <a:pt x="84" y="20"/>
                    <a:pt x="84" y="20"/>
                  </a:cubicBezTo>
                  <a:cubicBezTo>
                    <a:pt x="84" y="19"/>
                    <a:pt x="84" y="19"/>
                    <a:pt x="84" y="19"/>
                  </a:cubicBezTo>
                  <a:close/>
                  <a:moveTo>
                    <a:pt x="54" y="16"/>
                  </a:moveTo>
                  <a:cubicBezTo>
                    <a:pt x="53" y="16"/>
                    <a:pt x="53" y="16"/>
                    <a:pt x="53" y="17"/>
                  </a:cubicBezTo>
                  <a:cubicBezTo>
                    <a:pt x="53" y="17"/>
                    <a:pt x="53" y="17"/>
                    <a:pt x="54" y="17"/>
                  </a:cubicBezTo>
                  <a:cubicBezTo>
                    <a:pt x="54" y="17"/>
                    <a:pt x="54" y="16"/>
                    <a:pt x="54" y="16"/>
                  </a:cubicBezTo>
                  <a:close/>
                  <a:moveTo>
                    <a:pt x="52" y="14"/>
                  </a:moveTo>
                  <a:cubicBezTo>
                    <a:pt x="52" y="14"/>
                    <a:pt x="52" y="15"/>
                    <a:pt x="52" y="15"/>
                  </a:cubicBezTo>
                  <a:cubicBezTo>
                    <a:pt x="53" y="15"/>
                    <a:pt x="53" y="14"/>
                    <a:pt x="53" y="14"/>
                  </a:cubicBezTo>
                  <a:cubicBezTo>
                    <a:pt x="53" y="14"/>
                    <a:pt x="52" y="14"/>
                    <a:pt x="52" y="14"/>
                  </a:cubicBezTo>
                  <a:close/>
                  <a:moveTo>
                    <a:pt x="77" y="15"/>
                  </a:moveTo>
                  <a:cubicBezTo>
                    <a:pt x="77" y="15"/>
                    <a:pt x="78" y="15"/>
                    <a:pt x="78" y="15"/>
                  </a:cubicBezTo>
                  <a:cubicBezTo>
                    <a:pt x="77" y="14"/>
                    <a:pt x="77" y="14"/>
                    <a:pt x="77" y="14"/>
                  </a:cubicBezTo>
                  <a:cubicBezTo>
                    <a:pt x="76" y="14"/>
                    <a:pt x="76" y="14"/>
                    <a:pt x="76" y="14"/>
                  </a:cubicBezTo>
                  <a:cubicBezTo>
                    <a:pt x="76" y="15"/>
                    <a:pt x="76" y="15"/>
                    <a:pt x="77" y="15"/>
                  </a:cubicBezTo>
                  <a:close/>
                  <a:moveTo>
                    <a:pt x="41" y="15"/>
                  </a:moveTo>
                  <a:cubicBezTo>
                    <a:pt x="41" y="15"/>
                    <a:pt x="41" y="15"/>
                    <a:pt x="41" y="15"/>
                  </a:cubicBezTo>
                  <a:cubicBezTo>
                    <a:pt x="41" y="15"/>
                    <a:pt x="42" y="14"/>
                    <a:pt x="42" y="14"/>
                  </a:cubicBezTo>
                  <a:cubicBezTo>
                    <a:pt x="41" y="14"/>
                    <a:pt x="41" y="14"/>
                    <a:pt x="41" y="14"/>
                  </a:cubicBezTo>
                  <a:cubicBezTo>
                    <a:pt x="41" y="14"/>
                    <a:pt x="41" y="15"/>
                    <a:pt x="41" y="15"/>
                  </a:cubicBezTo>
                  <a:close/>
                  <a:moveTo>
                    <a:pt x="39" y="11"/>
                  </a:moveTo>
                  <a:cubicBezTo>
                    <a:pt x="39" y="11"/>
                    <a:pt x="39" y="11"/>
                    <a:pt x="39" y="11"/>
                  </a:cubicBezTo>
                  <a:cubicBezTo>
                    <a:pt x="39" y="11"/>
                    <a:pt x="39" y="11"/>
                    <a:pt x="39" y="11"/>
                  </a:cubicBezTo>
                  <a:cubicBezTo>
                    <a:pt x="39" y="11"/>
                    <a:pt x="39" y="11"/>
                    <a:pt x="39" y="10"/>
                  </a:cubicBezTo>
                  <a:cubicBezTo>
                    <a:pt x="39" y="10"/>
                    <a:pt x="39" y="10"/>
                    <a:pt x="39" y="10"/>
                  </a:cubicBezTo>
                  <a:cubicBezTo>
                    <a:pt x="39" y="11"/>
                    <a:pt x="39" y="11"/>
                    <a:pt x="39" y="11"/>
                  </a:cubicBezTo>
                  <a:close/>
                  <a:moveTo>
                    <a:pt x="32" y="12"/>
                  </a:moveTo>
                  <a:cubicBezTo>
                    <a:pt x="32" y="12"/>
                    <a:pt x="32" y="12"/>
                    <a:pt x="32" y="12"/>
                  </a:cubicBezTo>
                  <a:cubicBezTo>
                    <a:pt x="32" y="12"/>
                    <a:pt x="33" y="11"/>
                    <a:pt x="33" y="11"/>
                  </a:cubicBezTo>
                  <a:cubicBezTo>
                    <a:pt x="34" y="11"/>
                    <a:pt x="34" y="11"/>
                    <a:pt x="35" y="11"/>
                  </a:cubicBezTo>
                  <a:cubicBezTo>
                    <a:pt x="35" y="11"/>
                    <a:pt x="36" y="11"/>
                    <a:pt x="36" y="10"/>
                  </a:cubicBezTo>
                  <a:cubicBezTo>
                    <a:pt x="35" y="9"/>
                    <a:pt x="34" y="9"/>
                    <a:pt x="33" y="10"/>
                  </a:cubicBezTo>
                  <a:cubicBezTo>
                    <a:pt x="32" y="11"/>
                    <a:pt x="32" y="11"/>
                    <a:pt x="32" y="12"/>
                  </a:cubicBezTo>
                  <a:close/>
                  <a:moveTo>
                    <a:pt x="63" y="13"/>
                  </a:moveTo>
                  <a:cubicBezTo>
                    <a:pt x="63" y="13"/>
                    <a:pt x="64" y="13"/>
                    <a:pt x="64" y="13"/>
                  </a:cubicBezTo>
                  <a:cubicBezTo>
                    <a:pt x="64" y="12"/>
                    <a:pt x="64" y="12"/>
                    <a:pt x="65" y="12"/>
                  </a:cubicBezTo>
                  <a:cubicBezTo>
                    <a:pt x="66" y="12"/>
                    <a:pt x="66" y="12"/>
                    <a:pt x="67" y="12"/>
                  </a:cubicBezTo>
                  <a:cubicBezTo>
                    <a:pt x="67" y="12"/>
                    <a:pt x="68" y="11"/>
                    <a:pt x="68" y="11"/>
                  </a:cubicBezTo>
                  <a:cubicBezTo>
                    <a:pt x="68" y="10"/>
                    <a:pt x="68" y="10"/>
                    <a:pt x="67" y="9"/>
                  </a:cubicBezTo>
                  <a:cubicBezTo>
                    <a:pt x="67" y="9"/>
                    <a:pt x="66" y="9"/>
                    <a:pt x="66" y="9"/>
                  </a:cubicBezTo>
                  <a:cubicBezTo>
                    <a:pt x="66" y="9"/>
                    <a:pt x="65" y="9"/>
                    <a:pt x="64" y="10"/>
                  </a:cubicBezTo>
                  <a:cubicBezTo>
                    <a:pt x="63" y="10"/>
                    <a:pt x="62" y="11"/>
                    <a:pt x="62" y="11"/>
                  </a:cubicBezTo>
                  <a:cubicBezTo>
                    <a:pt x="62" y="11"/>
                    <a:pt x="62" y="11"/>
                    <a:pt x="62" y="12"/>
                  </a:cubicBezTo>
                  <a:cubicBezTo>
                    <a:pt x="62"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8"/>
                    <a:pt x="77" y="9"/>
                    <a:pt x="77" y="9"/>
                  </a:cubicBezTo>
                  <a:close/>
                  <a:moveTo>
                    <a:pt x="32" y="9"/>
                  </a:moveTo>
                  <a:cubicBezTo>
                    <a:pt x="32" y="9"/>
                    <a:pt x="33" y="9"/>
                    <a:pt x="33" y="9"/>
                  </a:cubicBezTo>
                  <a:cubicBezTo>
                    <a:pt x="34" y="8"/>
                    <a:pt x="34" y="8"/>
                    <a:pt x="34" y="8"/>
                  </a:cubicBezTo>
                  <a:cubicBezTo>
                    <a:pt x="34" y="7"/>
                    <a:pt x="33" y="7"/>
                    <a:pt x="32" y="7"/>
                  </a:cubicBezTo>
                  <a:cubicBezTo>
                    <a:pt x="32" y="7"/>
                    <a:pt x="31" y="8"/>
                    <a:pt x="32" y="9"/>
                  </a:cubicBezTo>
                  <a:close/>
                  <a:moveTo>
                    <a:pt x="102" y="8"/>
                  </a:moveTo>
                  <a:cubicBezTo>
                    <a:pt x="102" y="8"/>
                    <a:pt x="102" y="8"/>
                    <a:pt x="102" y="7"/>
                  </a:cubicBezTo>
                  <a:cubicBezTo>
                    <a:pt x="102" y="7"/>
                    <a:pt x="102" y="6"/>
                    <a:pt x="102" y="6"/>
                  </a:cubicBezTo>
                  <a:cubicBezTo>
                    <a:pt x="101" y="6"/>
                    <a:pt x="101" y="6"/>
                    <a:pt x="101" y="7"/>
                  </a:cubicBezTo>
                  <a:cubicBezTo>
                    <a:pt x="101" y="8"/>
                    <a:pt x="101" y="8"/>
                    <a:pt x="102" y="8"/>
                  </a:cubicBezTo>
                  <a:close/>
                  <a:moveTo>
                    <a:pt x="106" y="6"/>
                  </a:moveTo>
                  <a:cubicBezTo>
                    <a:pt x="106" y="7"/>
                    <a:pt x="106" y="7"/>
                    <a:pt x="106" y="7"/>
                  </a:cubicBezTo>
                  <a:cubicBezTo>
                    <a:pt x="106" y="7"/>
                    <a:pt x="107" y="7"/>
                    <a:pt x="107" y="7"/>
                  </a:cubicBezTo>
                  <a:cubicBezTo>
                    <a:pt x="107" y="7"/>
                    <a:pt x="107" y="6"/>
                    <a:pt x="106" y="6"/>
                  </a:cubicBezTo>
                  <a:cubicBezTo>
                    <a:pt x="106" y="6"/>
                    <a:pt x="106" y="6"/>
                    <a:pt x="106" y="6"/>
                  </a:cubicBezTo>
                  <a:close/>
                  <a:moveTo>
                    <a:pt x="68" y="7"/>
                  </a:moveTo>
                  <a:cubicBezTo>
                    <a:pt x="68" y="7"/>
                    <a:pt x="69" y="7"/>
                    <a:pt x="69" y="7"/>
                  </a:cubicBezTo>
                  <a:cubicBezTo>
                    <a:pt x="69" y="7"/>
                    <a:pt x="69" y="7"/>
                    <a:pt x="69" y="7"/>
                  </a:cubicBezTo>
                  <a:cubicBezTo>
                    <a:pt x="69" y="7"/>
                    <a:pt x="69" y="6"/>
                    <a:pt x="69" y="6"/>
                  </a:cubicBezTo>
                  <a:cubicBezTo>
                    <a:pt x="69" y="6"/>
                    <a:pt x="69" y="6"/>
                    <a:pt x="68" y="6"/>
                  </a:cubicBezTo>
                  <a:cubicBezTo>
                    <a:pt x="68" y="6"/>
                    <a:pt x="68" y="6"/>
                    <a:pt x="68" y="7"/>
                  </a:cubicBezTo>
                  <a:close/>
                  <a:moveTo>
                    <a:pt x="98" y="5"/>
                  </a:moveTo>
                  <a:cubicBezTo>
                    <a:pt x="98" y="6"/>
                    <a:pt x="98" y="6"/>
                    <a:pt x="97" y="6"/>
                  </a:cubicBezTo>
                  <a:cubicBezTo>
                    <a:pt x="97" y="6"/>
                    <a:pt x="96" y="6"/>
                    <a:pt x="96" y="6"/>
                  </a:cubicBezTo>
                  <a:cubicBezTo>
                    <a:pt x="97" y="7"/>
                    <a:pt x="97" y="7"/>
                    <a:pt x="98" y="7"/>
                  </a:cubicBezTo>
                  <a:cubicBezTo>
                    <a:pt x="99" y="7"/>
                    <a:pt x="99" y="7"/>
                    <a:pt x="99" y="6"/>
                  </a:cubicBezTo>
                  <a:cubicBezTo>
                    <a:pt x="99" y="6"/>
                    <a:pt x="99" y="5"/>
                    <a:pt x="98" y="5"/>
                  </a:cubicBezTo>
                  <a:close/>
                  <a:moveTo>
                    <a:pt x="54" y="6"/>
                  </a:moveTo>
                  <a:cubicBezTo>
                    <a:pt x="54" y="6"/>
                    <a:pt x="55" y="6"/>
                    <a:pt x="55" y="6"/>
                  </a:cubicBezTo>
                  <a:cubicBezTo>
                    <a:pt x="56" y="6"/>
                    <a:pt x="56" y="6"/>
                    <a:pt x="56" y="5"/>
                  </a:cubicBezTo>
                  <a:cubicBezTo>
                    <a:pt x="56" y="4"/>
                    <a:pt x="55" y="4"/>
                    <a:pt x="55" y="5"/>
                  </a:cubicBezTo>
                  <a:cubicBezTo>
                    <a:pt x="54" y="5"/>
                    <a:pt x="54" y="5"/>
                    <a:pt x="54" y="6"/>
                  </a:cubicBezTo>
                  <a:close/>
                  <a:moveTo>
                    <a:pt x="41" y="6"/>
                  </a:moveTo>
                  <a:cubicBezTo>
                    <a:pt x="41" y="5"/>
                    <a:pt x="41" y="5"/>
                    <a:pt x="41" y="5"/>
                  </a:cubicBezTo>
                  <a:cubicBezTo>
                    <a:pt x="41" y="4"/>
                    <a:pt x="41" y="4"/>
                    <a:pt x="40" y="4"/>
                  </a:cubicBezTo>
                  <a:cubicBezTo>
                    <a:pt x="40" y="4"/>
                    <a:pt x="40" y="5"/>
                    <a:pt x="40" y="5"/>
                  </a:cubicBezTo>
                  <a:cubicBezTo>
                    <a:pt x="40" y="5"/>
                    <a:pt x="40" y="6"/>
                    <a:pt x="40" y="6"/>
                  </a:cubicBezTo>
                  <a:lnTo>
                    <a:pt x="41" y="6"/>
                  </a:lnTo>
                  <a:close/>
                  <a:moveTo>
                    <a:pt x="59" y="3"/>
                  </a:moveTo>
                  <a:cubicBezTo>
                    <a:pt x="57" y="3"/>
                    <a:pt x="57" y="3"/>
                    <a:pt x="57" y="4"/>
                  </a:cubicBezTo>
                  <a:cubicBezTo>
                    <a:pt x="57" y="5"/>
                    <a:pt x="57" y="5"/>
                    <a:pt x="58" y="5"/>
                  </a:cubicBezTo>
                  <a:cubicBezTo>
                    <a:pt x="58" y="5"/>
                    <a:pt x="58" y="5"/>
                    <a:pt x="58" y="5"/>
                  </a:cubicBezTo>
                  <a:cubicBezTo>
                    <a:pt x="59" y="5"/>
                    <a:pt x="59" y="5"/>
                    <a:pt x="59" y="5"/>
                  </a:cubicBezTo>
                  <a:cubicBezTo>
                    <a:pt x="60" y="5"/>
                    <a:pt x="60" y="4"/>
                    <a:pt x="60" y="4"/>
                  </a:cubicBezTo>
                  <a:cubicBezTo>
                    <a:pt x="60" y="4"/>
                    <a:pt x="61" y="4"/>
                    <a:pt x="61" y="4"/>
                  </a:cubicBezTo>
                  <a:cubicBezTo>
                    <a:pt x="60" y="4"/>
                    <a:pt x="60" y="4"/>
                    <a:pt x="60" y="4"/>
                  </a:cubicBezTo>
                  <a:cubicBezTo>
                    <a:pt x="59" y="3"/>
                    <a:pt x="59" y="3"/>
                    <a:pt x="59"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2"/>
                  </a:cubicBezTo>
                  <a:cubicBezTo>
                    <a:pt x="66" y="3"/>
                    <a:pt x="65" y="3"/>
                    <a:pt x="64" y="3"/>
                  </a:cubicBezTo>
                  <a:cubicBezTo>
                    <a:pt x="64" y="3"/>
                    <a:pt x="63" y="3"/>
                    <a:pt x="63" y="4"/>
                  </a:cubicBezTo>
                  <a:close/>
                  <a:moveTo>
                    <a:pt x="50" y="2"/>
                  </a:moveTo>
                  <a:cubicBezTo>
                    <a:pt x="50" y="3"/>
                    <a:pt x="50" y="3"/>
                    <a:pt x="50" y="3"/>
                  </a:cubicBezTo>
                  <a:cubicBezTo>
                    <a:pt x="51" y="4"/>
                    <a:pt x="51" y="4"/>
                    <a:pt x="51" y="3"/>
                  </a:cubicBezTo>
                  <a:cubicBezTo>
                    <a:pt x="51" y="3"/>
                    <a:pt x="51" y="2"/>
                    <a:pt x="51" y="2"/>
                  </a:cubicBezTo>
                  <a:cubicBezTo>
                    <a:pt x="51" y="2"/>
                    <a:pt x="50" y="2"/>
                    <a:pt x="50" y="2"/>
                  </a:cubicBezTo>
                  <a:close/>
                  <a:moveTo>
                    <a:pt x="44" y="3"/>
                  </a:moveTo>
                  <a:cubicBezTo>
                    <a:pt x="44" y="3"/>
                    <a:pt x="44" y="2"/>
                    <a:pt x="44" y="2"/>
                  </a:cubicBezTo>
                  <a:cubicBezTo>
                    <a:pt x="44" y="2"/>
                    <a:pt x="44" y="2"/>
                    <a:pt x="43" y="2"/>
                  </a:cubicBezTo>
                  <a:cubicBezTo>
                    <a:pt x="43" y="2"/>
                    <a:pt x="43" y="2"/>
                    <a:pt x="43" y="2"/>
                  </a:cubicBezTo>
                  <a:cubicBezTo>
                    <a:pt x="43" y="2"/>
                    <a:pt x="43" y="2"/>
                    <a:pt x="43" y="3"/>
                  </a:cubicBezTo>
                  <a:cubicBezTo>
                    <a:pt x="43" y="3"/>
                    <a:pt x="43" y="3"/>
                    <a:pt x="44" y="3"/>
                  </a:cubicBezTo>
                  <a:close/>
                  <a:moveTo>
                    <a:pt x="91" y="1"/>
                  </a:moveTo>
                  <a:cubicBezTo>
                    <a:pt x="91" y="2"/>
                    <a:pt x="91" y="2"/>
                    <a:pt x="91" y="3"/>
                  </a:cubicBezTo>
                  <a:cubicBezTo>
                    <a:pt x="91" y="3"/>
                    <a:pt x="91" y="3"/>
                    <a:pt x="92" y="3"/>
                  </a:cubicBezTo>
                  <a:cubicBezTo>
                    <a:pt x="93" y="3"/>
                    <a:pt x="93" y="2"/>
                    <a:pt x="92" y="1"/>
                  </a:cubicBezTo>
                  <a:cubicBezTo>
                    <a:pt x="92" y="1"/>
                    <a:pt x="91" y="1"/>
                    <a:pt x="91" y="1"/>
                  </a:cubicBezTo>
                  <a:close/>
                  <a:moveTo>
                    <a:pt x="85" y="1"/>
                  </a:moveTo>
                  <a:cubicBezTo>
                    <a:pt x="86" y="0"/>
                    <a:pt x="88" y="0"/>
                    <a:pt x="89" y="0"/>
                  </a:cubicBezTo>
                  <a:cubicBezTo>
                    <a:pt x="91" y="0"/>
                    <a:pt x="92" y="0"/>
                    <a:pt x="94" y="0"/>
                  </a:cubicBezTo>
                  <a:cubicBezTo>
                    <a:pt x="94" y="0"/>
                    <a:pt x="95" y="0"/>
                    <a:pt x="95" y="0"/>
                  </a:cubicBezTo>
                  <a:cubicBezTo>
                    <a:pt x="95" y="0"/>
                    <a:pt x="95" y="0"/>
                    <a:pt x="95" y="1"/>
                  </a:cubicBezTo>
                  <a:cubicBezTo>
                    <a:pt x="95" y="1"/>
                    <a:pt x="94" y="1"/>
                    <a:pt x="94" y="1"/>
                  </a:cubicBezTo>
                  <a:cubicBezTo>
                    <a:pt x="94" y="1"/>
                    <a:pt x="94" y="1"/>
                    <a:pt x="94" y="1"/>
                  </a:cubicBezTo>
                  <a:cubicBezTo>
                    <a:pt x="94" y="2"/>
                    <a:pt x="94" y="2"/>
                    <a:pt x="94" y="2"/>
                  </a:cubicBezTo>
                  <a:cubicBezTo>
                    <a:pt x="95" y="2"/>
                    <a:pt x="95" y="2"/>
                    <a:pt x="95" y="1"/>
                  </a:cubicBezTo>
                  <a:cubicBezTo>
                    <a:pt x="96" y="1"/>
                    <a:pt x="96" y="1"/>
                    <a:pt x="96" y="1"/>
                  </a:cubicBezTo>
                  <a:cubicBezTo>
                    <a:pt x="96" y="2"/>
                    <a:pt x="96" y="2"/>
                    <a:pt x="96" y="3"/>
                  </a:cubicBezTo>
                  <a:cubicBezTo>
                    <a:pt x="95" y="3"/>
                    <a:pt x="95" y="4"/>
                    <a:pt x="95" y="5"/>
                  </a:cubicBezTo>
                  <a:cubicBezTo>
                    <a:pt x="96" y="5"/>
                    <a:pt x="96" y="5"/>
                    <a:pt x="97" y="4"/>
                  </a:cubicBezTo>
                  <a:cubicBezTo>
                    <a:pt x="98" y="4"/>
                    <a:pt x="98" y="3"/>
                    <a:pt x="98" y="2"/>
                  </a:cubicBezTo>
                  <a:cubicBezTo>
                    <a:pt x="98" y="2"/>
                    <a:pt x="98" y="2"/>
                    <a:pt x="98" y="2"/>
                  </a:cubicBezTo>
                  <a:cubicBezTo>
                    <a:pt x="99" y="2"/>
                    <a:pt x="99" y="2"/>
                    <a:pt x="99" y="2"/>
                  </a:cubicBezTo>
                  <a:cubicBezTo>
                    <a:pt x="99" y="1"/>
                    <a:pt x="99" y="1"/>
                    <a:pt x="100" y="0"/>
                  </a:cubicBezTo>
                  <a:cubicBezTo>
                    <a:pt x="100" y="0"/>
                    <a:pt x="100" y="0"/>
                    <a:pt x="101" y="0"/>
                  </a:cubicBezTo>
                  <a:cubicBezTo>
                    <a:pt x="101" y="0"/>
                    <a:pt x="101" y="0"/>
                    <a:pt x="101" y="0"/>
                  </a:cubicBezTo>
                  <a:cubicBezTo>
                    <a:pt x="100" y="0"/>
                    <a:pt x="100" y="0"/>
                    <a:pt x="100" y="1"/>
                  </a:cubicBezTo>
                  <a:cubicBezTo>
                    <a:pt x="100" y="1"/>
                    <a:pt x="100" y="2"/>
                    <a:pt x="100" y="2"/>
                  </a:cubicBezTo>
                  <a:cubicBezTo>
                    <a:pt x="100" y="2"/>
                    <a:pt x="101" y="3"/>
                    <a:pt x="101" y="3"/>
                  </a:cubicBezTo>
                  <a:cubicBezTo>
                    <a:pt x="101" y="3"/>
                    <a:pt x="102" y="3"/>
                    <a:pt x="102" y="3"/>
                  </a:cubicBezTo>
                  <a:cubicBezTo>
                    <a:pt x="102" y="3"/>
                    <a:pt x="103" y="3"/>
                    <a:pt x="103" y="3"/>
                  </a:cubicBezTo>
                  <a:cubicBezTo>
                    <a:pt x="103" y="3"/>
                    <a:pt x="103" y="2"/>
                    <a:pt x="103" y="2"/>
                  </a:cubicBezTo>
                  <a:cubicBezTo>
                    <a:pt x="102" y="2"/>
                    <a:pt x="102" y="2"/>
                    <a:pt x="102" y="1"/>
                  </a:cubicBezTo>
                  <a:cubicBezTo>
                    <a:pt x="102" y="1"/>
                    <a:pt x="102" y="1"/>
                    <a:pt x="102" y="1"/>
                  </a:cubicBezTo>
                  <a:cubicBezTo>
                    <a:pt x="102" y="0"/>
                    <a:pt x="102" y="0"/>
                    <a:pt x="102" y="0"/>
                  </a:cubicBezTo>
                  <a:cubicBezTo>
                    <a:pt x="103" y="0"/>
                    <a:pt x="103" y="0"/>
                    <a:pt x="103" y="0"/>
                  </a:cubicBezTo>
                  <a:cubicBezTo>
                    <a:pt x="104" y="1"/>
                    <a:pt x="104" y="1"/>
                    <a:pt x="104" y="2"/>
                  </a:cubicBezTo>
                  <a:cubicBezTo>
                    <a:pt x="104" y="2"/>
                    <a:pt x="104" y="3"/>
                    <a:pt x="104" y="3"/>
                  </a:cubicBezTo>
                  <a:cubicBezTo>
                    <a:pt x="105" y="4"/>
                    <a:pt x="105" y="4"/>
                    <a:pt x="106" y="3"/>
                  </a:cubicBezTo>
                  <a:cubicBezTo>
                    <a:pt x="106" y="4"/>
                    <a:pt x="106" y="4"/>
                    <a:pt x="107" y="4"/>
                  </a:cubicBezTo>
                  <a:cubicBezTo>
                    <a:pt x="107" y="4"/>
                    <a:pt x="107" y="4"/>
                    <a:pt x="108" y="3"/>
                  </a:cubicBezTo>
                  <a:cubicBezTo>
                    <a:pt x="108" y="4"/>
                    <a:pt x="109" y="4"/>
                    <a:pt x="109" y="4"/>
                  </a:cubicBezTo>
                  <a:cubicBezTo>
                    <a:pt x="109" y="5"/>
                    <a:pt x="109" y="7"/>
                    <a:pt x="110" y="10"/>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4" y="168"/>
                    <a:pt x="135" y="176"/>
                    <a:pt x="136" y="182"/>
                  </a:cubicBezTo>
                  <a:cubicBezTo>
                    <a:pt x="137" y="189"/>
                    <a:pt x="138" y="194"/>
                    <a:pt x="138" y="198"/>
                  </a:cubicBezTo>
                  <a:cubicBezTo>
                    <a:pt x="139" y="203"/>
                    <a:pt x="139" y="205"/>
                    <a:pt x="139" y="206"/>
                  </a:cubicBezTo>
                  <a:cubicBezTo>
                    <a:pt x="139" y="206"/>
                    <a:pt x="138" y="206"/>
                    <a:pt x="138" y="206"/>
                  </a:cubicBezTo>
                  <a:cubicBezTo>
                    <a:pt x="137" y="206"/>
                    <a:pt x="137" y="206"/>
                    <a:pt x="136" y="206"/>
                  </a:cubicBezTo>
                  <a:cubicBezTo>
                    <a:pt x="136" y="207"/>
                    <a:pt x="136" y="208"/>
                    <a:pt x="136" y="209"/>
                  </a:cubicBezTo>
                  <a:cubicBezTo>
                    <a:pt x="135" y="209"/>
                    <a:pt x="135" y="209"/>
                    <a:pt x="135" y="209"/>
                  </a:cubicBezTo>
                  <a:cubicBezTo>
                    <a:pt x="135" y="208"/>
                    <a:pt x="134" y="208"/>
                    <a:pt x="134" y="208"/>
                  </a:cubicBezTo>
                  <a:cubicBezTo>
                    <a:pt x="134" y="208"/>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09"/>
                  </a:cubicBezTo>
                  <a:cubicBezTo>
                    <a:pt x="130" y="210"/>
                    <a:pt x="130" y="210"/>
                    <a:pt x="130" y="210"/>
                  </a:cubicBezTo>
                  <a:cubicBezTo>
                    <a:pt x="130" y="211"/>
                    <a:pt x="130" y="211"/>
                    <a:pt x="130" y="212"/>
                  </a:cubicBezTo>
                  <a:cubicBezTo>
                    <a:pt x="130" y="212"/>
                    <a:pt x="129" y="212"/>
                    <a:pt x="129" y="212"/>
                  </a:cubicBezTo>
                  <a:cubicBezTo>
                    <a:pt x="129" y="212"/>
                    <a:pt x="128" y="212"/>
                    <a:pt x="128" y="211"/>
                  </a:cubicBezTo>
                  <a:cubicBezTo>
                    <a:pt x="128" y="211"/>
                    <a:pt x="128" y="211"/>
                    <a:pt x="128" y="211"/>
                  </a:cubicBezTo>
                  <a:cubicBezTo>
                    <a:pt x="127" y="211"/>
                    <a:pt x="127" y="211"/>
                    <a:pt x="127" y="211"/>
                  </a:cubicBezTo>
                  <a:cubicBezTo>
                    <a:pt x="126" y="212"/>
                    <a:pt x="126" y="212"/>
                    <a:pt x="126" y="212"/>
                  </a:cubicBezTo>
                  <a:cubicBezTo>
                    <a:pt x="126" y="211"/>
                    <a:pt x="126" y="210"/>
                    <a:pt x="126" y="209"/>
                  </a:cubicBezTo>
                  <a:cubicBezTo>
                    <a:pt x="125" y="209"/>
                    <a:pt x="125" y="208"/>
                    <a:pt x="124" y="208"/>
                  </a:cubicBezTo>
                  <a:cubicBezTo>
                    <a:pt x="123" y="208"/>
                    <a:pt x="123"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09"/>
                  </a:cubicBezTo>
                  <a:cubicBezTo>
                    <a:pt x="114" y="210"/>
                    <a:pt x="114" y="210"/>
                    <a:pt x="114" y="211"/>
                  </a:cubicBezTo>
                  <a:cubicBezTo>
                    <a:pt x="114" y="211"/>
                    <a:pt x="114" y="211"/>
                    <a:pt x="115" y="211"/>
                  </a:cubicBezTo>
                  <a:cubicBezTo>
                    <a:pt x="115" y="211"/>
                    <a:pt x="115" y="211"/>
                    <a:pt x="115" y="211"/>
                  </a:cubicBezTo>
                  <a:cubicBezTo>
                    <a:pt x="116" y="210"/>
                    <a:pt x="116" y="210"/>
                    <a:pt x="116" y="210"/>
                  </a:cubicBezTo>
                  <a:cubicBezTo>
                    <a:pt x="117" y="210"/>
                    <a:pt x="117" y="210"/>
                    <a:pt x="118" y="210"/>
                  </a:cubicBezTo>
                  <a:cubicBezTo>
                    <a:pt x="118" y="211"/>
                    <a:pt x="118" y="211"/>
                    <a:pt x="119"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1"/>
                  </a:cubicBezTo>
                  <a:cubicBezTo>
                    <a:pt x="113" y="211"/>
                    <a:pt x="113" y="211"/>
                    <a:pt x="113" y="210"/>
                  </a:cubicBezTo>
                  <a:cubicBezTo>
                    <a:pt x="113" y="210"/>
                    <a:pt x="113" y="210"/>
                    <a:pt x="112" y="210"/>
                  </a:cubicBezTo>
                  <a:cubicBezTo>
                    <a:pt x="111" y="211"/>
                    <a:pt x="111" y="211"/>
                    <a:pt x="111" y="212"/>
                  </a:cubicBezTo>
                  <a:cubicBezTo>
                    <a:pt x="111" y="212"/>
                    <a:pt x="110" y="212"/>
                    <a:pt x="110" y="212"/>
                  </a:cubicBezTo>
                  <a:cubicBezTo>
                    <a:pt x="110" y="212"/>
                    <a:pt x="110" y="212"/>
                    <a:pt x="109" y="213"/>
                  </a:cubicBezTo>
                  <a:cubicBezTo>
                    <a:pt x="108" y="212"/>
                    <a:pt x="106" y="213"/>
                    <a:pt x="105" y="213"/>
                  </a:cubicBezTo>
                  <a:cubicBezTo>
                    <a:pt x="103" y="213"/>
                    <a:pt x="102" y="213"/>
                    <a:pt x="100" y="212"/>
                  </a:cubicBezTo>
                  <a:lnTo>
                    <a:pt x="100" y="212"/>
                  </a:lnTo>
                  <a:cubicBezTo>
                    <a:pt x="101" y="211"/>
                    <a:pt x="102" y="211"/>
                    <a:pt x="102" y="211"/>
                  </a:cubicBezTo>
                  <a:cubicBezTo>
                    <a:pt x="103" y="210"/>
                    <a:pt x="103" y="210"/>
                    <a:pt x="103" y="209"/>
                  </a:cubicBezTo>
                  <a:cubicBezTo>
                    <a:pt x="102" y="209"/>
                    <a:pt x="102" y="209"/>
                    <a:pt x="101" y="209"/>
                  </a:cubicBezTo>
                  <a:cubicBezTo>
                    <a:pt x="101" y="208"/>
                    <a:pt x="101" y="207"/>
                    <a:pt x="101" y="207"/>
                  </a:cubicBezTo>
                  <a:cubicBezTo>
                    <a:pt x="101" y="206"/>
                    <a:pt x="101" y="206"/>
                    <a:pt x="101" y="205"/>
                  </a:cubicBezTo>
                  <a:cubicBezTo>
                    <a:pt x="102" y="205"/>
                    <a:pt x="102" y="205"/>
                    <a:pt x="102" y="205"/>
                  </a:cubicBezTo>
                  <a:cubicBezTo>
                    <a:pt x="103" y="204"/>
                    <a:pt x="103" y="203"/>
                    <a:pt x="102" y="202"/>
                  </a:cubicBezTo>
                  <a:cubicBezTo>
                    <a:pt x="102" y="201"/>
                    <a:pt x="102" y="200"/>
                    <a:pt x="102"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0"/>
                    <a:pt x="101" y="200"/>
                  </a:cubicBezTo>
                  <a:cubicBezTo>
                    <a:pt x="101" y="200"/>
                    <a:pt x="101" y="200"/>
                    <a:pt x="101" y="200"/>
                  </a:cubicBezTo>
                  <a:cubicBezTo>
                    <a:pt x="101" y="201"/>
                    <a:pt x="101" y="201"/>
                    <a:pt x="101" y="201"/>
                  </a:cubicBezTo>
                  <a:cubicBezTo>
                    <a:pt x="101" y="202"/>
                    <a:pt x="101" y="202"/>
                    <a:pt x="101" y="203"/>
                  </a:cubicBezTo>
                  <a:cubicBezTo>
                    <a:pt x="101" y="203"/>
                    <a:pt x="102" y="203"/>
                    <a:pt x="102" y="203"/>
                  </a:cubicBezTo>
                  <a:cubicBezTo>
                    <a:pt x="102" y="203"/>
                    <a:pt x="102" y="204"/>
                    <a:pt x="102" y="204"/>
                  </a:cubicBezTo>
                  <a:cubicBezTo>
                    <a:pt x="102" y="204"/>
                    <a:pt x="102" y="204"/>
                    <a:pt x="101" y="204"/>
                  </a:cubicBezTo>
                  <a:cubicBezTo>
                    <a:pt x="101" y="204"/>
                    <a:pt x="101" y="204"/>
                    <a:pt x="101" y="204"/>
                  </a:cubicBezTo>
                  <a:cubicBezTo>
                    <a:pt x="101" y="205"/>
                    <a:pt x="101" y="205"/>
                    <a:pt x="101" y="205"/>
                  </a:cubicBezTo>
                  <a:cubicBezTo>
                    <a:pt x="100" y="206"/>
                    <a:pt x="100" y="206"/>
                    <a:pt x="100" y="206"/>
                  </a:cubicBezTo>
                  <a:cubicBezTo>
                    <a:pt x="100" y="207"/>
                    <a:pt x="100" y="207"/>
                    <a:pt x="100" y="207"/>
                  </a:cubicBezTo>
                  <a:cubicBezTo>
                    <a:pt x="101" y="208"/>
                    <a:pt x="101" y="208"/>
                    <a:pt x="101" y="208"/>
                  </a:cubicBezTo>
                  <a:cubicBezTo>
                    <a:pt x="100" y="208"/>
                    <a:pt x="100" y="208"/>
                    <a:pt x="99" y="208"/>
                  </a:cubicBezTo>
                  <a:cubicBezTo>
                    <a:pt x="99" y="208"/>
                    <a:pt x="99" y="207"/>
                    <a:pt x="98" y="207"/>
                  </a:cubicBezTo>
                  <a:cubicBezTo>
                    <a:pt x="98" y="207"/>
                    <a:pt x="98" y="207"/>
                    <a:pt x="97" y="208"/>
                  </a:cubicBezTo>
                  <a:cubicBezTo>
                    <a:pt x="97" y="208"/>
                    <a:pt x="97" y="209"/>
                    <a:pt x="96" y="209"/>
                  </a:cubicBezTo>
                  <a:cubicBezTo>
                    <a:pt x="96" y="209"/>
                    <a:pt x="96" y="210"/>
                    <a:pt x="96" y="210"/>
                  </a:cubicBezTo>
                  <a:cubicBezTo>
                    <a:pt x="97" y="210"/>
                    <a:pt x="97" y="210"/>
                    <a:pt x="98" y="210"/>
                  </a:cubicBezTo>
                  <a:cubicBezTo>
                    <a:pt x="98" y="211"/>
                    <a:pt x="98" y="212"/>
                    <a:pt x="97" y="212"/>
                  </a:cubicBezTo>
                  <a:cubicBezTo>
                    <a:pt x="97" y="212"/>
                    <a:pt x="97" y="212"/>
                    <a:pt x="96" y="212"/>
                  </a:cubicBezTo>
                  <a:cubicBezTo>
                    <a:pt x="96" y="212"/>
                    <a:pt x="96" y="212"/>
                    <a:pt x="96" y="212"/>
                  </a:cubicBezTo>
                  <a:cubicBezTo>
                    <a:pt x="96" y="211"/>
                    <a:pt x="96" y="210"/>
                    <a:pt x="96" y="210"/>
                  </a:cubicBezTo>
                  <a:cubicBezTo>
                    <a:pt x="96" y="209"/>
                    <a:pt x="96" y="208"/>
                    <a:pt x="95" y="208"/>
                  </a:cubicBezTo>
                  <a:cubicBezTo>
                    <a:pt x="95" y="208"/>
                    <a:pt x="94" y="208"/>
                    <a:pt x="94" y="209"/>
                  </a:cubicBezTo>
                  <a:cubicBezTo>
                    <a:pt x="93" y="209"/>
                    <a:pt x="93" y="209"/>
                    <a:pt x="93" y="210"/>
                  </a:cubicBezTo>
                  <a:cubicBezTo>
                    <a:pt x="93" y="210"/>
                    <a:pt x="93" y="210"/>
                    <a:pt x="94" y="210"/>
                  </a:cubicBezTo>
                  <a:cubicBezTo>
                    <a:pt x="94" y="211"/>
                    <a:pt x="95" y="211"/>
                    <a:pt x="95" y="211"/>
                  </a:cubicBezTo>
                  <a:cubicBezTo>
                    <a:pt x="95" y="212"/>
                    <a:pt x="95" y="212"/>
                    <a:pt x="95" y="212"/>
                  </a:cubicBezTo>
                  <a:cubicBezTo>
                    <a:pt x="95" y="213"/>
                    <a:pt x="94" y="213"/>
                    <a:pt x="94" y="213"/>
                  </a:cubicBezTo>
                  <a:cubicBezTo>
                    <a:pt x="94" y="212"/>
                    <a:pt x="94" y="212"/>
                    <a:pt x="94" y="212"/>
                  </a:cubicBezTo>
                  <a:cubicBezTo>
                    <a:pt x="94" y="212"/>
                    <a:pt x="93" y="212"/>
                    <a:pt x="93" y="212"/>
                  </a:cubicBezTo>
                  <a:cubicBezTo>
                    <a:pt x="93" y="212"/>
                    <a:pt x="93" y="212"/>
                    <a:pt x="93" y="212"/>
                  </a:cubicBezTo>
                  <a:cubicBezTo>
                    <a:pt x="92" y="212"/>
                    <a:pt x="92" y="212"/>
                    <a:pt x="92" y="212"/>
                  </a:cubicBezTo>
                  <a:cubicBezTo>
                    <a:pt x="92" y="212"/>
                    <a:pt x="91" y="213"/>
                    <a:pt x="91" y="213"/>
                  </a:cubicBezTo>
                  <a:cubicBezTo>
                    <a:pt x="91" y="213"/>
                    <a:pt x="90" y="212"/>
                    <a:pt x="90" y="212"/>
                  </a:cubicBezTo>
                  <a:cubicBezTo>
                    <a:pt x="90" y="212"/>
                    <a:pt x="90" y="211"/>
                    <a:pt x="89" y="212"/>
                  </a:cubicBezTo>
                  <a:cubicBezTo>
                    <a:pt x="89" y="211"/>
                    <a:pt x="89" y="211"/>
                    <a:pt x="89" y="211"/>
                  </a:cubicBezTo>
                  <a:cubicBezTo>
                    <a:pt x="89" y="211"/>
                    <a:pt x="88" y="211"/>
                    <a:pt x="88" y="211"/>
                  </a:cubicBezTo>
                  <a:cubicBezTo>
                    <a:pt x="88" y="211"/>
                    <a:pt x="87" y="211"/>
                    <a:pt x="87" y="211"/>
                  </a:cubicBezTo>
                  <a:cubicBezTo>
                    <a:pt x="87" y="212"/>
                    <a:pt x="87" y="212"/>
                    <a:pt x="86" y="212"/>
                  </a:cubicBezTo>
                  <a:cubicBezTo>
                    <a:pt x="86" y="211"/>
                    <a:pt x="86" y="211"/>
                    <a:pt x="86" y="211"/>
                  </a:cubicBezTo>
                  <a:cubicBezTo>
                    <a:pt x="87" y="210"/>
                    <a:pt x="87" y="210"/>
                    <a:pt x="87" y="210"/>
                  </a:cubicBezTo>
                  <a:cubicBezTo>
                    <a:pt x="87" y="209"/>
                    <a:pt x="88" y="209"/>
                    <a:pt x="88" y="209"/>
                  </a:cubicBezTo>
                  <a:cubicBezTo>
                    <a:pt x="88" y="209"/>
                    <a:pt x="88" y="208"/>
                    <a:pt x="87" y="208"/>
                  </a:cubicBezTo>
                  <a:cubicBezTo>
                    <a:pt x="87" y="208"/>
                    <a:pt x="86" y="208"/>
                    <a:pt x="86" y="208"/>
                  </a:cubicBezTo>
                  <a:cubicBezTo>
                    <a:pt x="86" y="209"/>
                    <a:pt x="86" y="209"/>
                    <a:pt x="85" y="209"/>
                  </a:cubicBezTo>
                  <a:cubicBezTo>
                    <a:pt x="85" y="209"/>
                    <a:pt x="84" y="209"/>
                    <a:pt x="84" y="210"/>
                  </a:cubicBezTo>
                  <a:cubicBezTo>
                    <a:pt x="84" y="210"/>
                    <a:pt x="84" y="211"/>
                    <a:pt x="84" y="211"/>
                  </a:cubicBezTo>
                  <a:cubicBezTo>
                    <a:pt x="83" y="211"/>
                    <a:pt x="83" y="210"/>
                    <a:pt x="84" y="209"/>
                  </a:cubicBezTo>
                  <a:cubicBezTo>
                    <a:pt x="84" y="208"/>
                    <a:pt x="84" y="208"/>
                    <a:pt x="85" y="208"/>
                  </a:cubicBezTo>
                  <a:cubicBezTo>
                    <a:pt x="85" y="208"/>
                    <a:pt x="85" y="208"/>
                    <a:pt x="86" y="207"/>
                  </a:cubicBezTo>
                  <a:cubicBezTo>
                    <a:pt x="86" y="207"/>
                    <a:pt x="86" y="207"/>
                    <a:pt x="86" y="206"/>
                  </a:cubicBezTo>
                  <a:cubicBezTo>
                    <a:pt x="87" y="206"/>
                    <a:pt x="87" y="206"/>
                    <a:pt x="88" y="206"/>
                  </a:cubicBezTo>
                  <a:cubicBezTo>
                    <a:pt x="89" y="206"/>
                    <a:pt x="89" y="206"/>
                    <a:pt x="90" y="205"/>
                  </a:cubicBezTo>
                  <a:cubicBezTo>
                    <a:pt x="90" y="205"/>
                    <a:pt x="89" y="205"/>
                    <a:pt x="89" y="205"/>
                  </a:cubicBezTo>
                  <a:cubicBezTo>
                    <a:pt x="88" y="205"/>
                    <a:pt x="87" y="205"/>
                    <a:pt x="87" y="205"/>
                  </a:cubicBezTo>
                  <a:cubicBezTo>
                    <a:pt x="87" y="205"/>
                    <a:pt x="86" y="205"/>
                    <a:pt x="86" y="205"/>
                  </a:cubicBezTo>
                  <a:cubicBezTo>
                    <a:pt x="86" y="205"/>
                    <a:pt x="86" y="206"/>
                    <a:pt x="86" y="206"/>
                  </a:cubicBezTo>
                  <a:cubicBezTo>
                    <a:pt x="85" y="206"/>
                    <a:pt x="85" y="206"/>
                    <a:pt x="84" y="206"/>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8"/>
                  </a:cubicBezTo>
                  <a:lnTo>
                    <a:pt x="82" y="186"/>
                  </a:lnTo>
                  <a:lnTo>
                    <a:pt x="81" y="180"/>
                  </a:lnTo>
                  <a:cubicBezTo>
                    <a:pt x="81" y="179"/>
                    <a:pt x="81" y="178"/>
                    <a:pt x="81" y="177"/>
                  </a:cubicBezTo>
                  <a:cubicBezTo>
                    <a:pt x="81" y="176"/>
                    <a:pt x="81" y="175"/>
                    <a:pt x="81" y="174"/>
                  </a:cubicBezTo>
                  <a:cubicBezTo>
                    <a:pt x="77" y="174"/>
                    <a:pt x="74" y="174"/>
                    <a:pt x="71" y="174"/>
                  </a:cubicBezTo>
                  <a:cubicBezTo>
                    <a:pt x="67" y="174"/>
                    <a:pt x="64" y="174"/>
                    <a:pt x="61" y="175"/>
                  </a:cubicBezTo>
                  <a:cubicBezTo>
                    <a:pt x="61" y="178"/>
                    <a:pt x="60" y="181"/>
                    <a:pt x="60" y="184"/>
                  </a:cubicBezTo>
                  <a:cubicBezTo>
                    <a:pt x="60" y="187"/>
                    <a:pt x="60" y="190"/>
                    <a:pt x="59" y="194"/>
                  </a:cubicBezTo>
                  <a:cubicBezTo>
                    <a:pt x="59" y="194"/>
                    <a:pt x="58" y="194"/>
                    <a:pt x="58" y="195"/>
                  </a:cubicBezTo>
                  <a:cubicBezTo>
                    <a:pt x="58" y="195"/>
                    <a:pt x="57" y="195"/>
                    <a:pt x="57" y="194"/>
                  </a:cubicBezTo>
                  <a:cubicBezTo>
                    <a:pt x="56" y="194"/>
                    <a:pt x="56" y="194"/>
                    <a:pt x="56" y="194"/>
                  </a:cubicBezTo>
                  <a:cubicBezTo>
                    <a:pt x="55" y="194"/>
                    <a:pt x="55" y="195"/>
                    <a:pt x="56" y="195"/>
                  </a:cubicBezTo>
                  <a:cubicBezTo>
                    <a:pt x="56" y="195"/>
                    <a:pt x="56" y="196"/>
                    <a:pt x="57" y="196"/>
                  </a:cubicBezTo>
                  <a:cubicBezTo>
                    <a:pt x="57" y="196"/>
                    <a:pt x="56" y="197"/>
                    <a:pt x="56" y="197"/>
                  </a:cubicBezTo>
                  <a:cubicBezTo>
                    <a:pt x="55" y="197"/>
                    <a:pt x="55" y="197"/>
                    <a:pt x="55" y="197"/>
                  </a:cubicBezTo>
                  <a:cubicBezTo>
                    <a:pt x="56" y="197"/>
                    <a:pt x="56" y="197"/>
                    <a:pt x="56" y="197"/>
                  </a:cubicBezTo>
                  <a:cubicBezTo>
                    <a:pt x="56" y="197"/>
                    <a:pt x="56" y="197"/>
                    <a:pt x="56" y="197"/>
                  </a:cubicBezTo>
                  <a:cubicBezTo>
                    <a:pt x="57" y="197"/>
                    <a:pt x="57" y="197"/>
                    <a:pt x="57" y="197"/>
                  </a:cubicBezTo>
                  <a:cubicBezTo>
                    <a:pt x="58" y="198"/>
                    <a:pt x="58" y="197"/>
                    <a:pt x="58" y="197"/>
                  </a:cubicBezTo>
                  <a:cubicBezTo>
                    <a:pt x="58" y="197"/>
                    <a:pt x="58" y="196"/>
                    <a:pt x="58" y="196"/>
                  </a:cubicBezTo>
                  <a:cubicBezTo>
                    <a:pt x="58" y="195"/>
                    <a:pt x="58" y="195"/>
                    <a:pt x="59" y="195"/>
                  </a:cubicBezTo>
                  <a:cubicBezTo>
                    <a:pt x="59" y="196"/>
                    <a:pt x="59" y="198"/>
                    <a:pt x="59" y="200"/>
                  </a:cubicBezTo>
                  <a:cubicBezTo>
                    <a:pt x="59" y="201"/>
                    <a:pt x="59" y="203"/>
                    <a:pt x="59" y="205"/>
                  </a:cubicBezTo>
                  <a:cubicBezTo>
                    <a:pt x="59" y="205"/>
                    <a:pt x="58" y="205"/>
                    <a:pt x="58" y="205"/>
                  </a:cubicBezTo>
                  <a:cubicBezTo>
                    <a:pt x="58" y="205"/>
                    <a:pt x="58" y="205"/>
                    <a:pt x="58" y="205"/>
                  </a:cubicBezTo>
                  <a:cubicBezTo>
                    <a:pt x="58" y="206"/>
                    <a:pt x="58" y="206"/>
                    <a:pt x="58" y="206"/>
                  </a:cubicBezTo>
                  <a:cubicBezTo>
                    <a:pt x="58" y="206"/>
                    <a:pt x="58" y="207"/>
                    <a:pt x="58" y="207"/>
                  </a:cubicBezTo>
                  <a:cubicBezTo>
                    <a:pt x="58" y="208"/>
                    <a:pt x="58" y="208"/>
                    <a:pt x="58" y="209"/>
                  </a:cubicBezTo>
                  <a:cubicBezTo>
                    <a:pt x="58" y="209"/>
                    <a:pt x="58" y="210"/>
                    <a:pt x="58" y="210"/>
                  </a:cubicBezTo>
                  <a:cubicBezTo>
                    <a:pt x="58" y="211"/>
                    <a:pt x="58" y="210"/>
                    <a:pt x="58"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8" y="211"/>
                  </a:cubicBezTo>
                  <a:cubicBezTo>
                    <a:pt x="58" y="211"/>
                    <a:pt x="58" y="212"/>
                    <a:pt x="58" y="212"/>
                  </a:cubicBezTo>
                  <a:cubicBezTo>
                    <a:pt x="57" y="212"/>
                    <a:pt x="57" y="212"/>
                    <a:pt x="57" y="212"/>
                  </a:cubicBezTo>
                  <a:cubicBezTo>
                    <a:pt x="56" y="213"/>
                    <a:pt x="56" y="213"/>
                    <a:pt x="55" y="212"/>
                  </a:cubicBezTo>
                  <a:cubicBezTo>
                    <a:pt x="55" y="212"/>
                    <a:pt x="54" y="212"/>
                    <a:pt x="54" y="211"/>
                  </a:cubicBezTo>
                  <a:lnTo>
                    <a:pt x="52" y="212"/>
                  </a:lnTo>
                  <a:cubicBezTo>
                    <a:pt x="52" y="211"/>
                    <a:pt x="52" y="211"/>
                    <a:pt x="53" y="210"/>
                  </a:cubicBezTo>
                  <a:cubicBezTo>
                    <a:pt x="53" y="210"/>
                    <a:pt x="52" y="210"/>
                    <a:pt x="52" y="209"/>
                  </a:cubicBezTo>
                  <a:lnTo>
                    <a:pt x="51" y="209"/>
                  </a:lnTo>
                  <a:cubicBezTo>
                    <a:pt x="50" y="209"/>
                    <a:pt x="50" y="209"/>
                    <a:pt x="50" y="209"/>
                  </a:cubicBezTo>
                  <a:cubicBezTo>
                    <a:pt x="50" y="208"/>
                    <a:pt x="50" y="208"/>
                    <a:pt x="49" y="208"/>
                  </a:cubicBezTo>
                  <a:cubicBezTo>
                    <a:pt x="49" y="208"/>
                    <a:pt x="48" y="208"/>
                    <a:pt x="48" y="209"/>
                  </a:cubicBezTo>
                  <a:cubicBezTo>
                    <a:pt x="47" y="209"/>
                    <a:pt x="47" y="209"/>
                    <a:pt x="47" y="210"/>
                  </a:cubicBezTo>
                  <a:cubicBezTo>
                    <a:pt x="47" y="210"/>
                    <a:pt x="47" y="210"/>
                    <a:pt x="47" y="210"/>
                  </a:cubicBezTo>
                  <a:cubicBezTo>
                    <a:pt x="47" y="211"/>
                    <a:pt x="48" y="211"/>
                    <a:pt x="48" y="212"/>
                  </a:cubicBezTo>
                  <a:cubicBezTo>
                    <a:pt x="47" y="212"/>
                    <a:pt x="46" y="212"/>
                    <a:pt x="46" y="212"/>
                  </a:cubicBezTo>
                  <a:cubicBezTo>
                    <a:pt x="45" y="212"/>
                    <a:pt x="45" y="213"/>
                    <a:pt x="44" y="213"/>
                  </a:cubicBezTo>
                  <a:cubicBezTo>
                    <a:pt x="44" y="212"/>
                    <a:pt x="44" y="212"/>
                    <a:pt x="44" y="212"/>
                  </a:cubicBezTo>
                  <a:cubicBezTo>
                    <a:pt x="44" y="212"/>
                    <a:pt x="44" y="211"/>
                    <a:pt x="44" y="211"/>
                  </a:cubicBezTo>
                  <a:cubicBezTo>
                    <a:pt x="43" y="211"/>
                    <a:pt x="43" y="211"/>
                    <a:pt x="42" y="212"/>
                  </a:cubicBezTo>
                  <a:cubicBezTo>
                    <a:pt x="42" y="212"/>
                    <a:pt x="42" y="213"/>
                    <a:pt x="41" y="213"/>
                  </a:cubicBezTo>
                  <a:cubicBezTo>
                    <a:pt x="41" y="212"/>
                    <a:pt x="40" y="212"/>
                    <a:pt x="41" y="211"/>
                  </a:cubicBezTo>
                  <a:cubicBezTo>
                    <a:pt x="41" y="210"/>
                    <a:pt x="42" y="210"/>
                    <a:pt x="42" y="210"/>
                  </a:cubicBezTo>
                  <a:cubicBezTo>
                    <a:pt x="42" y="210"/>
                    <a:pt x="43" y="210"/>
                    <a:pt x="43" y="210"/>
                  </a:cubicBezTo>
                  <a:cubicBezTo>
                    <a:pt x="43" y="210"/>
                    <a:pt x="43" y="210"/>
                    <a:pt x="44" y="210"/>
                  </a:cubicBezTo>
                  <a:cubicBezTo>
                    <a:pt x="44" y="210"/>
                    <a:pt x="45" y="210"/>
                    <a:pt x="45" y="210"/>
                  </a:cubicBezTo>
                  <a:cubicBezTo>
                    <a:pt x="45" y="209"/>
                    <a:pt x="45" y="209"/>
                    <a:pt x="46" y="209"/>
                  </a:cubicBezTo>
                  <a:cubicBezTo>
                    <a:pt x="46" y="208"/>
                    <a:pt x="46" y="208"/>
                    <a:pt x="45" y="208"/>
                  </a:cubicBezTo>
                  <a:cubicBezTo>
                    <a:pt x="45" y="208"/>
                    <a:pt x="44" y="208"/>
                    <a:pt x="44" y="208"/>
                  </a:cubicBezTo>
                  <a:cubicBezTo>
                    <a:pt x="43" y="208"/>
                    <a:pt x="43" y="208"/>
                    <a:pt x="42" y="208"/>
                  </a:cubicBezTo>
                  <a:cubicBezTo>
                    <a:pt x="42" y="208"/>
                    <a:pt x="42" y="208"/>
                    <a:pt x="42" y="208"/>
                  </a:cubicBezTo>
                  <a:cubicBezTo>
                    <a:pt x="42" y="207"/>
                    <a:pt x="41" y="207"/>
                    <a:pt x="41" y="207"/>
                  </a:cubicBezTo>
                  <a:cubicBezTo>
                    <a:pt x="41" y="207"/>
                    <a:pt x="41" y="207"/>
                    <a:pt x="41" y="206"/>
                  </a:cubicBezTo>
                  <a:cubicBezTo>
                    <a:pt x="41" y="206"/>
                    <a:pt x="41" y="206"/>
                    <a:pt x="41" y="206"/>
                  </a:cubicBezTo>
                  <a:cubicBezTo>
                    <a:pt x="41" y="205"/>
                    <a:pt x="41" y="205"/>
                    <a:pt x="41" y="205"/>
                  </a:cubicBezTo>
                  <a:cubicBezTo>
                    <a:pt x="42" y="205"/>
                    <a:pt x="42" y="205"/>
                    <a:pt x="42" y="205"/>
                  </a:cubicBezTo>
                  <a:cubicBezTo>
                    <a:pt x="43" y="204"/>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3" y="197"/>
                  </a:cubicBezTo>
                  <a:cubicBezTo>
                    <a:pt x="42" y="197"/>
                    <a:pt x="42" y="197"/>
                    <a:pt x="41" y="198"/>
                  </a:cubicBezTo>
                  <a:cubicBezTo>
                    <a:pt x="41" y="198"/>
                    <a:pt x="41" y="199"/>
                    <a:pt x="41" y="199"/>
                  </a:cubicBezTo>
                  <a:cubicBezTo>
                    <a:pt x="40" y="199"/>
                    <a:pt x="39" y="199"/>
                    <a:pt x="38" y="200"/>
                  </a:cubicBezTo>
                  <a:cubicBezTo>
                    <a:pt x="38" y="200"/>
                    <a:pt x="37" y="200"/>
                    <a:pt x="36" y="200"/>
                  </a:cubicBezTo>
                  <a:cubicBezTo>
                    <a:pt x="36" y="199"/>
                    <a:pt x="36" y="199"/>
                    <a:pt x="36" y="199"/>
                  </a:cubicBezTo>
                  <a:cubicBezTo>
                    <a:pt x="37" y="198"/>
                    <a:pt x="37" y="198"/>
                    <a:pt x="38" y="198"/>
                  </a:cubicBezTo>
                  <a:cubicBezTo>
                    <a:pt x="38" y="198"/>
                    <a:pt x="39" y="198"/>
                    <a:pt x="39" y="198"/>
                  </a:cubicBezTo>
                  <a:cubicBezTo>
                    <a:pt x="40" y="198"/>
                    <a:pt x="40" y="198"/>
                    <a:pt x="40" y="197"/>
                  </a:cubicBezTo>
                  <a:cubicBezTo>
                    <a:pt x="40" y="197"/>
                    <a:pt x="39" y="197"/>
                    <a:pt x="39" y="197"/>
                  </a:cubicBezTo>
                  <a:cubicBezTo>
                    <a:pt x="38" y="197"/>
                    <a:pt x="38" y="197"/>
                    <a:pt x="37" y="197"/>
                  </a:cubicBezTo>
                  <a:cubicBezTo>
                    <a:pt x="37" y="197"/>
                    <a:pt x="36" y="197"/>
                    <a:pt x="35" y="197"/>
                  </a:cubicBezTo>
                  <a:cubicBezTo>
                    <a:pt x="35" y="197"/>
                    <a:pt x="34" y="197"/>
                    <a:pt x="34" y="198"/>
                  </a:cubicBezTo>
                  <a:cubicBezTo>
                    <a:pt x="33" y="198"/>
                    <a:pt x="32" y="199"/>
                    <a:pt x="32" y="199"/>
                  </a:cubicBezTo>
                  <a:cubicBezTo>
                    <a:pt x="32" y="200"/>
                    <a:pt x="32" y="201"/>
                    <a:pt x="33" y="201"/>
                  </a:cubicBezTo>
                  <a:cubicBezTo>
                    <a:pt x="34" y="201"/>
                    <a:pt x="34" y="201"/>
                    <a:pt x="35" y="202"/>
                  </a:cubicBezTo>
                  <a:cubicBezTo>
                    <a:pt x="35" y="202"/>
                    <a:pt x="35" y="202"/>
                    <a:pt x="36" y="202"/>
                  </a:cubicBezTo>
                  <a:cubicBezTo>
                    <a:pt x="36" y="202"/>
                    <a:pt x="37" y="202"/>
                    <a:pt x="38" y="202"/>
                  </a:cubicBezTo>
                  <a:cubicBezTo>
                    <a:pt x="38" y="202"/>
                    <a:pt x="39" y="202"/>
                    <a:pt x="39" y="202"/>
                  </a:cubicBezTo>
                  <a:cubicBezTo>
                    <a:pt x="39" y="203"/>
                    <a:pt x="38" y="203"/>
                    <a:pt x="38" y="203"/>
                  </a:cubicBezTo>
                  <a:cubicBezTo>
                    <a:pt x="37" y="203"/>
                    <a:pt x="36" y="203"/>
                    <a:pt x="36" y="203"/>
                  </a:cubicBezTo>
                  <a:cubicBezTo>
                    <a:pt x="35" y="203"/>
                    <a:pt x="34" y="203"/>
                    <a:pt x="34"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4"/>
                    <a:pt x="31" y="205"/>
                  </a:cubicBezTo>
                  <a:cubicBezTo>
                    <a:pt x="30" y="205"/>
                    <a:pt x="29" y="205"/>
                    <a:pt x="29"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6" y="208"/>
                    <a:pt x="25" y="208"/>
                    <a:pt x="25" y="208"/>
                  </a:cubicBezTo>
                  <a:cubicBezTo>
                    <a:pt x="25" y="208"/>
                    <a:pt x="25" y="208"/>
                    <a:pt x="25" y="209"/>
                  </a:cubicBezTo>
                  <a:cubicBezTo>
                    <a:pt x="25" y="209"/>
                    <a:pt x="24" y="209"/>
                    <a:pt x="24" y="209"/>
                  </a:cubicBezTo>
                  <a:cubicBezTo>
                    <a:pt x="24" y="209"/>
                    <a:pt x="23" y="209"/>
                    <a:pt x="23" y="209"/>
                  </a:cubicBezTo>
                  <a:cubicBezTo>
                    <a:pt x="23" y="209"/>
                    <a:pt x="23" y="208"/>
                    <a:pt x="22" y="208"/>
                  </a:cubicBezTo>
                  <a:cubicBezTo>
                    <a:pt x="22" y="209"/>
                    <a:pt x="22" y="209"/>
                    <a:pt x="22" y="209"/>
                  </a:cubicBezTo>
                  <a:cubicBezTo>
                    <a:pt x="23" y="209"/>
                    <a:pt x="23" y="210"/>
                    <a:pt x="23" y="210"/>
                  </a:cubicBezTo>
                  <a:lnTo>
                    <a:pt x="21" y="211"/>
                  </a:lnTo>
                  <a:cubicBezTo>
                    <a:pt x="21" y="211"/>
                    <a:pt x="21" y="212"/>
                    <a:pt x="21" y="212"/>
                  </a:cubicBezTo>
                  <a:cubicBezTo>
                    <a:pt x="22" y="212"/>
                    <a:pt x="22" y="212"/>
                    <a:pt x="22" y="213"/>
                  </a:cubicBezTo>
                  <a:cubicBezTo>
                    <a:pt x="21" y="213"/>
                    <a:pt x="21" y="213"/>
                    <a:pt x="21" y="213"/>
                  </a:cubicBezTo>
                  <a:cubicBezTo>
                    <a:pt x="20" y="213"/>
                    <a:pt x="20" y="213"/>
                    <a:pt x="20" y="212"/>
                  </a:cubicBezTo>
                  <a:cubicBezTo>
                    <a:pt x="20" y="212"/>
                    <a:pt x="20" y="212"/>
                    <a:pt x="21" y="212"/>
                  </a:cubicBezTo>
                  <a:cubicBezTo>
                    <a:pt x="21" y="211"/>
                    <a:pt x="21" y="211"/>
                    <a:pt x="20" y="211"/>
                  </a:cubicBezTo>
                  <a:cubicBezTo>
                    <a:pt x="20" y="211"/>
                    <a:pt x="20" y="210"/>
                    <a:pt x="20" y="210"/>
                  </a:cubicBezTo>
                  <a:cubicBezTo>
                    <a:pt x="20" y="211"/>
                    <a:pt x="20" y="211"/>
                    <a:pt x="19" y="212"/>
                  </a:cubicBezTo>
                  <a:cubicBezTo>
                    <a:pt x="19" y="212"/>
                    <a:pt x="18" y="212"/>
                    <a:pt x="18" y="212"/>
                  </a:cubicBezTo>
                  <a:cubicBezTo>
                    <a:pt x="18" y="212"/>
                    <a:pt x="18" y="212"/>
                    <a:pt x="18" y="212"/>
                  </a:cubicBezTo>
                  <a:cubicBezTo>
                    <a:pt x="18" y="211"/>
                    <a:pt x="18" y="211"/>
                    <a:pt x="18" y="211"/>
                  </a:cubicBezTo>
                  <a:cubicBezTo>
                    <a:pt x="17" y="211"/>
                    <a:pt x="16" y="211"/>
                    <a:pt x="16" y="210"/>
                  </a:cubicBezTo>
                  <a:cubicBezTo>
                    <a:pt x="16" y="209"/>
                    <a:pt x="15" y="209"/>
                    <a:pt x="15" y="208"/>
                  </a:cubicBezTo>
                  <a:cubicBezTo>
                    <a:pt x="14" y="208"/>
                    <a:pt x="14" y="208"/>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8"/>
                    <a:pt x="11" y="209"/>
                    <a:pt x="11" y="209"/>
                  </a:cubicBezTo>
                  <a:cubicBezTo>
                    <a:pt x="11" y="210"/>
                    <a:pt x="11" y="210"/>
                    <a:pt x="12" y="210"/>
                  </a:cubicBezTo>
                  <a:cubicBezTo>
                    <a:pt x="12" y="210"/>
                    <a:pt x="13" y="211"/>
                    <a:pt x="13" y="211"/>
                  </a:cubicBezTo>
                  <a:cubicBezTo>
                    <a:pt x="13" y="211"/>
                    <a:pt x="13" y="211"/>
                    <a:pt x="13" y="211"/>
                  </a:cubicBezTo>
                  <a:cubicBezTo>
                    <a:pt x="13" y="210"/>
                    <a:pt x="14" y="210"/>
                    <a:pt x="14" y="210"/>
                  </a:cubicBezTo>
                  <a:cubicBezTo>
                    <a:pt x="14" y="211"/>
                    <a:pt x="14" y="211"/>
                    <a:pt x="14" y="211"/>
                  </a:cubicBezTo>
                  <a:cubicBezTo>
                    <a:pt x="14" y="211"/>
                    <a:pt x="13" y="212"/>
                    <a:pt x="13" y="212"/>
                  </a:cubicBezTo>
                  <a:cubicBezTo>
                    <a:pt x="12" y="211"/>
                    <a:pt x="11" y="211"/>
                    <a:pt x="10" y="213"/>
                  </a:cubicBezTo>
                  <a:cubicBezTo>
                    <a:pt x="9" y="213"/>
                    <a:pt x="7" y="213"/>
                    <a:pt x="5" y="213"/>
                  </a:cubicBezTo>
                  <a:cubicBezTo>
                    <a:pt x="4" y="213"/>
                    <a:pt x="2" y="213"/>
                    <a:pt x="1" y="213"/>
                  </a:cubicBezTo>
                  <a:cubicBezTo>
                    <a:pt x="0" y="212"/>
                    <a:pt x="1" y="212"/>
                    <a:pt x="1" y="212"/>
                  </a:cubicBezTo>
                  <a:cubicBezTo>
                    <a:pt x="1" y="211"/>
                    <a:pt x="1" y="210"/>
                    <a:pt x="1" y="208"/>
                  </a:cubicBezTo>
                  <a:cubicBezTo>
                    <a:pt x="1" y="207"/>
                    <a:pt x="1" y="206"/>
                    <a:pt x="2" y="205"/>
                  </a:cubicBezTo>
                  <a:cubicBezTo>
                    <a:pt x="2" y="204"/>
                    <a:pt x="2" y="204"/>
                    <a:pt x="2" y="203"/>
                  </a:cubicBezTo>
                  <a:cubicBezTo>
                    <a:pt x="2" y="203"/>
                    <a:pt x="2" y="203"/>
                    <a:pt x="2" y="202"/>
                  </a:cubicBezTo>
                  <a:cubicBezTo>
                    <a:pt x="2" y="201"/>
                    <a:pt x="2" y="200"/>
                    <a:pt x="2" y="198"/>
                  </a:cubicBezTo>
                  <a:cubicBezTo>
                    <a:pt x="2" y="197"/>
                    <a:pt x="3" y="196"/>
                    <a:pt x="3" y="194"/>
                  </a:cubicBezTo>
                  <a:cubicBezTo>
                    <a:pt x="3" y="192"/>
                    <a:pt x="4" y="189"/>
                    <a:pt x="4" y="186"/>
                  </a:cubicBezTo>
                  <a:cubicBezTo>
                    <a:pt x="4" y="183"/>
                    <a:pt x="5" y="180"/>
                    <a:pt x="5" y="177"/>
                  </a:cubicBezTo>
                  <a:cubicBezTo>
                    <a:pt x="5" y="176"/>
                    <a:pt x="6" y="176"/>
                    <a:pt x="6" y="175"/>
                  </a:cubicBezTo>
                  <a:cubicBezTo>
                    <a:pt x="6" y="174"/>
                    <a:pt x="6" y="174"/>
                    <a:pt x="6" y="173"/>
                  </a:cubicBezTo>
                  <a:cubicBezTo>
                    <a:pt x="7" y="173"/>
                    <a:pt x="7" y="174"/>
                    <a:pt x="7" y="174"/>
                  </a:cubicBezTo>
                  <a:cubicBezTo>
                    <a:pt x="8" y="175"/>
                    <a:pt x="8" y="175"/>
                    <a:pt x="9" y="174"/>
                  </a:cubicBezTo>
                  <a:cubicBezTo>
                    <a:pt x="9" y="173"/>
                    <a:pt x="8" y="173"/>
                    <a:pt x="8" y="172"/>
                  </a:cubicBezTo>
                  <a:cubicBezTo>
                    <a:pt x="7" y="172"/>
                    <a:pt x="7" y="172"/>
                    <a:pt x="6" y="171"/>
                  </a:cubicBezTo>
                  <a:cubicBezTo>
                    <a:pt x="10" y="145"/>
                    <a:pt x="13" y="118"/>
                    <a:pt x="17" y="91"/>
                  </a:cubicBezTo>
                  <a:cubicBezTo>
                    <a:pt x="20" y="65"/>
                    <a:pt x="24" y="38"/>
                    <a:pt x="27" y="11"/>
                  </a:cubicBezTo>
                  <a:cubicBezTo>
                    <a:pt x="27" y="11"/>
                    <a:pt x="28" y="11"/>
                    <a:pt x="28" y="11"/>
                  </a:cubicBezTo>
                  <a:cubicBezTo>
                    <a:pt x="28" y="11"/>
                    <a:pt x="28" y="10"/>
                    <a:pt x="28" y="10"/>
                  </a:cubicBezTo>
                  <a:cubicBezTo>
                    <a:pt x="29" y="10"/>
                    <a:pt x="29" y="10"/>
                    <a:pt x="29" y="10"/>
                  </a:cubicBezTo>
                  <a:cubicBezTo>
                    <a:pt x="29" y="9"/>
                    <a:pt x="29" y="9"/>
                    <a:pt x="29" y="8"/>
                  </a:cubicBezTo>
                  <a:cubicBezTo>
                    <a:pt x="30" y="8"/>
                    <a:pt x="30" y="7"/>
                    <a:pt x="30" y="6"/>
                  </a:cubicBezTo>
                  <a:cubicBezTo>
                    <a:pt x="31" y="6"/>
                    <a:pt x="31" y="6"/>
                    <a:pt x="32" y="6"/>
                  </a:cubicBezTo>
                  <a:cubicBezTo>
                    <a:pt x="32" y="6"/>
                    <a:pt x="32" y="5"/>
                    <a:pt x="32" y="5"/>
                  </a:cubicBezTo>
                  <a:cubicBezTo>
                    <a:pt x="32" y="4"/>
                    <a:pt x="31" y="4"/>
                    <a:pt x="30" y="4"/>
                  </a:cubicBezTo>
                  <a:cubicBezTo>
                    <a:pt x="30" y="4"/>
                    <a:pt x="30" y="4"/>
                    <a:pt x="30" y="5"/>
                  </a:cubicBezTo>
                  <a:cubicBezTo>
                    <a:pt x="30" y="5"/>
                    <a:pt x="30" y="5"/>
                    <a:pt x="30" y="6"/>
                  </a:cubicBezTo>
                  <a:cubicBezTo>
                    <a:pt x="30" y="6"/>
                    <a:pt x="29" y="6"/>
                    <a:pt x="29" y="7"/>
                  </a:cubicBezTo>
                  <a:cubicBezTo>
                    <a:pt x="29" y="7"/>
                    <a:pt x="29" y="7"/>
                    <a:pt x="28" y="8"/>
                  </a:cubicBezTo>
                  <a:cubicBezTo>
                    <a:pt x="28" y="8"/>
                    <a:pt x="28" y="9"/>
                    <a:pt x="28" y="8"/>
                  </a:cubicBezTo>
                  <a:cubicBezTo>
                    <a:pt x="28" y="7"/>
                    <a:pt x="28" y="6"/>
                    <a:pt x="28" y="5"/>
                  </a:cubicBezTo>
                  <a:cubicBezTo>
                    <a:pt x="28" y="3"/>
                    <a:pt x="29" y="2"/>
                    <a:pt x="29" y="2"/>
                  </a:cubicBezTo>
                  <a:cubicBezTo>
                    <a:pt x="29" y="1"/>
                    <a:pt x="29" y="1"/>
                    <a:pt x="29" y="1"/>
                  </a:cubicBezTo>
                  <a:cubicBezTo>
                    <a:pt x="29" y="1"/>
                    <a:pt x="29" y="1"/>
                    <a:pt x="30" y="1"/>
                  </a:cubicBezTo>
                  <a:cubicBezTo>
                    <a:pt x="30" y="0"/>
                    <a:pt x="30" y="0"/>
                    <a:pt x="31" y="0"/>
                  </a:cubicBezTo>
                  <a:cubicBezTo>
                    <a:pt x="31" y="1"/>
                    <a:pt x="31" y="1"/>
                    <a:pt x="32" y="1"/>
                  </a:cubicBezTo>
                  <a:cubicBezTo>
                    <a:pt x="32" y="1"/>
                    <a:pt x="32" y="1"/>
                    <a:pt x="32" y="1"/>
                  </a:cubicBezTo>
                  <a:cubicBezTo>
                    <a:pt x="32" y="0"/>
                    <a:pt x="33" y="0"/>
                    <a:pt x="33" y="0"/>
                  </a:cubicBezTo>
                  <a:cubicBezTo>
                    <a:pt x="34" y="0"/>
                    <a:pt x="34" y="0"/>
                    <a:pt x="35" y="1"/>
                  </a:cubicBezTo>
                  <a:cubicBezTo>
                    <a:pt x="35" y="1"/>
                    <a:pt x="35" y="1"/>
                    <a:pt x="34" y="1"/>
                  </a:cubicBezTo>
                  <a:cubicBezTo>
                    <a:pt x="33" y="1"/>
                    <a:pt x="33" y="1"/>
                    <a:pt x="32" y="1"/>
                  </a:cubicBezTo>
                  <a:cubicBezTo>
                    <a:pt x="32" y="1"/>
                    <a:pt x="32" y="2"/>
                    <a:pt x="32" y="2"/>
                  </a:cubicBezTo>
                  <a:cubicBezTo>
                    <a:pt x="33" y="2"/>
                    <a:pt x="33" y="2"/>
                    <a:pt x="33" y="2"/>
                  </a:cubicBezTo>
                  <a:cubicBezTo>
                    <a:pt x="33" y="2"/>
                    <a:pt x="34" y="2"/>
                    <a:pt x="34" y="2"/>
                  </a:cubicBezTo>
                  <a:cubicBezTo>
                    <a:pt x="34" y="2"/>
                    <a:pt x="35" y="2"/>
                    <a:pt x="35" y="2"/>
                  </a:cubicBezTo>
                  <a:cubicBezTo>
                    <a:pt x="35" y="2"/>
                    <a:pt x="35" y="3"/>
                    <a:pt x="35" y="4"/>
                  </a:cubicBezTo>
                  <a:cubicBezTo>
                    <a:pt x="34" y="4"/>
                    <a:pt x="35" y="5"/>
                    <a:pt x="35" y="5"/>
                  </a:cubicBezTo>
                  <a:cubicBezTo>
                    <a:pt x="35" y="5"/>
                    <a:pt x="36" y="5"/>
                    <a:pt x="36" y="5"/>
                  </a:cubicBezTo>
                  <a:cubicBezTo>
                    <a:pt x="36" y="5"/>
                    <a:pt x="36" y="5"/>
                    <a:pt x="36" y="5"/>
                  </a:cubicBezTo>
                  <a:cubicBezTo>
                    <a:pt x="36" y="5"/>
                    <a:pt x="37" y="5"/>
                    <a:pt x="37" y="5"/>
                  </a:cubicBezTo>
                  <a:cubicBezTo>
                    <a:pt x="37" y="5"/>
                    <a:pt x="37" y="5"/>
                    <a:pt x="37" y="6"/>
                  </a:cubicBezTo>
                  <a:cubicBezTo>
                    <a:pt x="37" y="6"/>
                    <a:pt x="37" y="6"/>
                    <a:pt x="37" y="7"/>
                  </a:cubicBezTo>
                  <a:cubicBezTo>
                    <a:pt x="37" y="7"/>
                    <a:pt x="37" y="7"/>
                    <a:pt x="37" y="7"/>
                  </a:cubicBezTo>
                  <a:cubicBezTo>
                    <a:pt x="37" y="8"/>
                    <a:pt x="37" y="8"/>
                    <a:pt x="37" y="8"/>
                  </a:cubicBezTo>
                  <a:cubicBezTo>
                    <a:pt x="38" y="9"/>
                    <a:pt x="38" y="8"/>
                    <a:pt x="39" y="8"/>
                  </a:cubicBezTo>
                  <a:cubicBezTo>
                    <a:pt x="38" y="7"/>
                    <a:pt x="38" y="7"/>
                    <a:pt x="38" y="6"/>
                  </a:cubicBezTo>
                  <a:cubicBezTo>
                    <a:pt x="39" y="6"/>
                    <a:pt x="39" y="5"/>
                    <a:pt x="39" y="5"/>
                  </a:cubicBezTo>
                  <a:cubicBezTo>
                    <a:pt x="39" y="5"/>
                    <a:pt x="39" y="4"/>
                    <a:pt x="39" y="4"/>
                  </a:cubicBezTo>
                  <a:cubicBezTo>
                    <a:pt x="39" y="3"/>
                    <a:pt x="39" y="3"/>
                    <a:pt x="38" y="3"/>
                  </a:cubicBezTo>
                  <a:cubicBezTo>
                    <a:pt x="38" y="3"/>
                    <a:pt x="38" y="3"/>
                    <a:pt x="37" y="3"/>
                  </a:cubicBezTo>
                  <a:cubicBezTo>
                    <a:pt x="37" y="4"/>
                    <a:pt x="37" y="4"/>
                    <a:pt x="37" y="4"/>
                  </a:cubicBezTo>
                  <a:cubicBezTo>
                    <a:pt x="37" y="4"/>
                    <a:pt x="36" y="3"/>
                    <a:pt x="36" y="3"/>
                  </a:cubicBezTo>
                  <a:cubicBezTo>
                    <a:pt x="36" y="3"/>
                    <a:pt x="36" y="3"/>
                    <a:pt x="36" y="2"/>
                  </a:cubicBezTo>
                  <a:cubicBezTo>
                    <a:pt x="37" y="2"/>
                    <a:pt x="37" y="1"/>
                    <a:pt x="38" y="1"/>
                  </a:cubicBezTo>
                  <a:cubicBezTo>
                    <a:pt x="39" y="0"/>
                    <a:pt x="39" y="0"/>
                    <a:pt x="40" y="0"/>
                  </a:cubicBezTo>
                  <a:cubicBezTo>
                    <a:pt x="41" y="0"/>
                    <a:pt x="41" y="0"/>
                    <a:pt x="41" y="1"/>
                  </a:cubicBezTo>
                  <a:cubicBezTo>
                    <a:pt x="41" y="1"/>
                    <a:pt x="41" y="1"/>
                    <a:pt x="42" y="1"/>
                  </a:cubicBezTo>
                  <a:cubicBezTo>
                    <a:pt x="42" y="1"/>
                    <a:pt x="42" y="1"/>
                    <a:pt x="43" y="0"/>
                  </a:cubicBezTo>
                  <a:cubicBezTo>
                    <a:pt x="43" y="0"/>
                    <a:pt x="44" y="0"/>
                    <a:pt x="44" y="1"/>
                  </a:cubicBezTo>
                  <a:cubicBezTo>
                    <a:pt x="45" y="0"/>
                    <a:pt x="46" y="0"/>
                    <a:pt x="47" y="0"/>
                  </a:cubicBezTo>
                  <a:cubicBezTo>
                    <a:pt x="47" y="0"/>
                    <a:pt x="47" y="1"/>
                    <a:pt x="47" y="1"/>
                  </a:cubicBezTo>
                  <a:cubicBezTo>
                    <a:pt x="48" y="1"/>
                    <a:pt x="48" y="1"/>
                    <a:pt x="48" y="1"/>
                  </a:cubicBezTo>
                  <a:cubicBezTo>
                    <a:pt x="48" y="1"/>
                    <a:pt x="49" y="1"/>
                    <a:pt x="49" y="1"/>
                  </a:cubicBezTo>
                  <a:cubicBezTo>
                    <a:pt x="49" y="0"/>
                    <a:pt x="49" y="0"/>
                    <a:pt x="50" y="0"/>
                  </a:cubicBezTo>
                  <a:cubicBezTo>
                    <a:pt x="50" y="0"/>
                    <a:pt x="50" y="0"/>
                    <a:pt x="50" y="0"/>
                  </a:cubicBezTo>
                  <a:cubicBezTo>
                    <a:pt x="50" y="0"/>
                    <a:pt x="51" y="0"/>
                    <a:pt x="51" y="0"/>
                  </a:cubicBezTo>
                  <a:cubicBezTo>
                    <a:pt x="53" y="0"/>
                    <a:pt x="56" y="0"/>
                    <a:pt x="60" y="0"/>
                  </a:cubicBezTo>
                  <a:cubicBezTo>
                    <a:pt x="61" y="0"/>
                    <a:pt x="62" y="0"/>
                    <a:pt x="63" y="0"/>
                  </a:cubicBezTo>
                  <a:cubicBezTo>
                    <a:pt x="64" y="0"/>
                    <a:pt x="65" y="0"/>
                    <a:pt x="66" y="0"/>
                  </a:cubicBezTo>
                  <a:cubicBezTo>
                    <a:pt x="66" y="0"/>
                    <a:pt x="66" y="1"/>
                    <a:pt x="66" y="1"/>
                  </a:cubicBezTo>
                  <a:cubicBezTo>
                    <a:pt x="67" y="1"/>
                    <a:pt x="67" y="1"/>
                    <a:pt x="67" y="1"/>
                  </a:cubicBezTo>
                  <a:cubicBezTo>
                    <a:pt x="68" y="1"/>
                    <a:pt x="68" y="1"/>
                    <a:pt x="68" y="1"/>
                  </a:cubicBezTo>
                  <a:cubicBezTo>
                    <a:pt x="68" y="0"/>
                    <a:pt x="68" y="0"/>
                    <a:pt x="69" y="0"/>
                  </a:cubicBezTo>
                  <a:cubicBezTo>
                    <a:pt x="69" y="0"/>
                    <a:pt x="70" y="0"/>
                    <a:pt x="70" y="1"/>
                  </a:cubicBezTo>
                  <a:cubicBezTo>
                    <a:pt x="70" y="1"/>
                    <a:pt x="70" y="1"/>
                    <a:pt x="71" y="2"/>
                  </a:cubicBezTo>
                  <a:cubicBezTo>
                    <a:pt x="71" y="1"/>
                    <a:pt x="71" y="1"/>
                    <a:pt x="71" y="1"/>
                  </a:cubicBezTo>
                  <a:cubicBezTo>
                    <a:pt x="71" y="1"/>
                    <a:pt x="71" y="0"/>
                    <a:pt x="71" y="0"/>
                  </a:cubicBezTo>
                  <a:cubicBezTo>
                    <a:pt x="72" y="0"/>
                    <a:pt x="72" y="0"/>
                    <a:pt x="73" y="0"/>
                  </a:cubicBezTo>
                  <a:cubicBezTo>
                    <a:pt x="73" y="0"/>
                    <a:pt x="73" y="0"/>
                    <a:pt x="74" y="0"/>
                  </a:cubicBezTo>
                  <a:cubicBezTo>
                    <a:pt x="74" y="0"/>
                    <a:pt x="75" y="0"/>
                    <a:pt x="75" y="0"/>
                  </a:cubicBezTo>
                  <a:cubicBezTo>
                    <a:pt x="76" y="0"/>
                    <a:pt x="76" y="0"/>
                    <a:pt x="77" y="0"/>
                  </a:cubicBezTo>
                  <a:cubicBezTo>
                    <a:pt x="78"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9" name="Freeform 93">
              <a:extLst>
                <a:ext uri="{FF2B5EF4-FFF2-40B4-BE49-F238E27FC236}">
                  <a16:creationId xmlns:a16="http://schemas.microsoft.com/office/drawing/2014/main" id="{E81387B4-540E-41F3-A7BF-B95C4DEE9036}"/>
                </a:ext>
              </a:extLst>
            </p:cNvPr>
            <p:cNvSpPr>
              <a:spLocks noEditPoints="1"/>
            </p:cNvSpPr>
            <p:nvPr/>
          </p:nvSpPr>
          <p:spPr bwMode="auto">
            <a:xfrm>
              <a:off x="6672116" y="1613769"/>
              <a:ext cx="101581" cy="177767"/>
            </a:xfrm>
            <a:custGeom>
              <a:avLst/>
              <a:gdLst>
                <a:gd name="T0" fmla="*/ 107 w 125"/>
                <a:gd name="T1" fmla="*/ 2 h 213"/>
                <a:gd name="T2" fmla="*/ 30 w 125"/>
                <a:gd name="T3" fmla="*/ 190 h 213"/>
                <a:gd name="T4" fmla="*/ 38 w 125"/>
                <a:gd name="T5" fmla="*/ 189 h 213"/>
                <a:gd name="T6" fmla="*/ 19 w 125"/>
                <a:gd name="T7" fmla="*/ 193 h 213"/>
                <a:gd name="T8" fmla="*/ 13 w 125"/>
                <a:gd name="T9" fmla="*/ 197 h 213"/>
                <a:gd name="T10" fmla="*/ 43 w 125"/>
                <a:gd name="T11" fmla="*/ 202 h 213"/>
                <a:gd name="T12" fmla="*/ 15 w 125"/>
                <a:gd name="T13" fmla="*/ 204 h 213"/>
                <a:gd name="T14" fmla="*/ 16 w 125"/>
                <a:gd name="T15" fmla="*/ 209 h 213"/>
                <a:gd name="T16" fmla="*/ 13 w 125"/>
                <a:gd name="T17" fmla="*/ 209 h 213"/>
                <a:gd name="T18" fmla="*/ 24 w 125"/>
                <a:gd name="T19" fmla="*/ 211 h 213"/>
                <a:gd name="T20" fmla="*/ 118 w 125"/>
                <a:gd name="T21" fmla="*/ 5 h 213"/>
                <a:gd name="T22" fmla="*/ 101 w 125"/>
                <a:gd name="T23" fmla="*/ 212 h 213"/>
                <a:gd name="T24" fmla="*/ 78 w 125"/>
                <a:gd name="T25" fmla="*/ 207 h 213"/>
                <a:gd name="T26" fmla="*/ 47 w 125"/>
                <a:gd name="T27" fmla="*/ 149 h 213"/>
                <a:gd name="T28" fmla="*/ 42 w 125"/>
                <a:gd name="T29" fmla="*/ 195 h 213"/>
                <a:gd name="T30" fmla="*/ 34 w 125"/>
                <a:gd name="T31" fmla="*/ 188 h 213"/>
                <a:gd name="T32" fmla="*/ 14 w 125"/>
                <a:gd name="T33" fmla="*/ 194 h 213"/>
                <a:gd name="T34" fmla="*/ 7 w 125"/>
                <a:gd name="T35" fmla="*/ 202 h 213"/>
                <a:gd name="T36" fmla="*/ 6 w 125"/>
                <a:gd name="T37" fmla="*/ 198 h 213"/>
                <a:gd name="T38" fmla="*/ 2 w 125"/>
                <a:gd name="T39" fmla="*/ 186 h 213"/>
                <a:gd name="T40" fmla="*/ 47 w 125"/>
                <a:gd name="T41" fmla="*/ 0 h 213"/>
                <a:gd name="T42" fmla="*/ 87 w 125"/>
                <a:gd name="T43" fmla="*/ 62 h 213"/>
                <a:gd name="T44" fmla="*/ 96 w 125"/>
                <a:gd name="T45" fmla="*/ 1 h 213"/>
                <a:gd name="T46" fmla="*/ 36 w 125"/>
                <a:gd name="T47" fmla="*/ 1 h 213"/>
                <a:gd name="T48" fmla="*/ 97 w 125"/>
                <a:gd name="T49" fmla="*/ 6 h 213"/>
                <a:gd name="T50" fmla="*/ 121 w 125"/>
                <a:gd name="T51" fmla="*/ 8 h 213"/>
                <a:gd name="T52" fmla="*/ 6 w 125"/>
                <a:gd name="T53" fmla="*/ 11 h 213"/>
                <a:gd name="T54" fmla="*/ 93 w 125"/>
                <a:gd name="T55" fmla="*/ 13 h 213"/>
                <a:gd name="T56" fmla="*/ 30 w 125"/>
                <a:gd name="T57" fmla="*/ 43 h 213"/>
                <a:gd name="T58" fmla="*/ 101 w 125"/>
                <a:gd name="T59" fmla="*/ 50 h 213"/>
                <a:gd name="T60" fmla="*/ 92 w 125"/>
                <a:gd name="T61" fmla="*/ 51 h 213"/>
                <a:gd name="T62" fmla="*/ 90 w 125"/>
                <a:gd name="T63" fmla="*/ 58 h 213"/>
                <a:gd name="T64" fmla="*/ 100 w 125"/>
                <a:gd name="T65" fmla="*/ 68 h 213"/>
                <a:gd name="T66" fmla="*/ 38 w 125"/>
                <a:gd name="T67" fmla="*/ 76 h 213"/>
                <a:gd name="T68" fmla="*/ 39 w 125"/>
                <a:gd name="T69" fmla="*/ 88 h 213"/>
                <a:gd name="T70" fmla="*/ 99 w 125"/>
                <a:gd name="T71" fmla="*/ 98 h 213"/>
                <a:gd name="T72" fmla="*/ 7 w 125"/>
                <a:gd name="T73" fmla="*/ 101 h 213"/>
                <a:gd name="T74" fmla="*/ 102 w 125"/>
                <a:gd name="T75" fmla="*/ 113 h 213"/>
                <a:gd name="T76" fmla="*/ 104 w 125"/>
                <a:gd name="T77" fmla="*/ 126 h 213"/>
                <a:gd name="T78" fmla="*/ 61 w 125"/>
                <a:gd name="T79" fmla="*/ 131 h 213"/>
                <a:gd name="T80" fmla="*/ 66 w 125"/>
                <a:gd name="T81" fmla="*/ 144 h 213"/>
                <a:gd name="T82" fmla="*/ 26 w 125"/>
                <a:gd name="T83" fmla="*/ 154 h 213"/>
                <a:gd name="T84" fmla="*/ 26 w 125"/>
                <a:gd name="T85" fmla="*/ 166 h 213"/>
                <a:gd name="T86" fmla="*/ 2 w 125"/>
                <a:gd name="T87" fmla="*/ 173 h 213"/>
                <a:gd name="T88" fmla="*/ 15 w 125"/>
                <a:gd name="T89" fmla="*/ 180 h 213"/>
                <a:gd name="T90" fmla="*/ 15 w 125"/>
                <a:gd name="T91" fmla="*/ 183 h 213"/>
                <a:gd name="T92" fmla="*/ 5 w 125"/>
                <a:gd name="T93" fmla="*/ 187 h 213"/>
                <a:gd name="T94" fmla="*/ 16 w 125"/>
                <a:gd name="T95" fmla="*/ 190 h 213"/>
                <a:gd name="T96" fmla="*/ 122 w 125"/>
                <a:gd name="T97" fmla="*/ 198 h 213"/>
                <a:gd name="T98" fmla="*/ 119 w 125"/>
                <a:gd name="T99" fmla="*/ 207 h 213"/>
                <a:gd name="T100" fmla="*/ 30 w 125"/>
                <a:gd name="T101" fmla="*/ 205 h 213"/>
                <a:gd name="T102" fmla="*/ 39 w 125"/>
                <a:gd name="T103" fmla="*/ 205 h 213"/>
                <a:gd name="T104" fmla="*/ 36 w 125"/>
                <a:gd name="T105" fmla="*/ 209 h 213"/>
                <a:gd name="T106" fmla="*/ 20 w 125"/>
                <a:gd name="T107" fmla="*/ 204 h 213"/>
                <a:gd name="T108" fmla="*/ 18 w 125"/>
                <a:gd name="T109" fmla="*/ 199 h 213"/>
                <a:gd name="T110" fmla="*/ 27 w 125"/>
                <a:gd name="T111" fmla="*/ 192 h 213"/>
                <a:gd name="T112" fmla="*/ 25 w 125"/>
                <a:gd name="T113" fmla="*/ 195 h 213"/>
                <a:gd name="T114" fmla="*/ 24 w 125"/>
                <a:gd name="T115" fmla="*/ 205 h 213"/>
                <a:gd name="T116" fmla="*/ 23 w 125"/>
                <a:gd name="T117" fmla="*/ 207 h 213"/>
                <a:gd name="T118" fmla="*/ 37 w 125"/>
                <a:gd name="T119" fmla="*/ 203 h 213"/>
                <a:gd name="T120" fmla="*/ 19 w 125"/>
                <a:gd name="T121" fmla="*/ 196 h 213"/>
                <a:gd name="T122" fmla="*/ 40 w 125"/>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213">
                  <a:moveTo>
                    <a:pt x="101" y="1"/>
                  </a:moveTo>
                  <a:cubicBezTo>
                    <a:pt x="100" y="0"/>
                    <a:pt x="100" y="0"/>
                    <a:pt x="99" y="0"/>
                  </a:cubicBezTo>
                  <a:cubicBezTo>
                    <a:pt x="99" y="1"/>
                    <a:pt x="98" y="1"/>
                    <a:pt x="98" y="2"/>
                  </a:cubicBezTo>
                  <a:cubicBezTo>
                    <a:pt x="99" y="2"/>
                    <a:pt x="100" y="2"/>
                    <a:pt x="100" y="2"/>
                  </a:cubicBezTo>
                  <a:cubicBezTo>
                    <a:pt x="101" y="2"/>
                    <a:pt x="101" y="1"/>
                    <a:pt x="101" y="1"/>
                  </a:cubicBezTo>
                  <a:close/>
                  <a:moveTo>
                    <a:pt x="117" y="1"/>
                  </a:moveTo>
                  <a:cubicBezTo>
                    <a:pt x="117" y="0"/>
                    <a:pt x="118" y="0"/>
                    <a:pt x="119" y="0"/>
                  </a:cubicBezTo>
                  <a:cubicBezTo>
                    <a:pt x="120" y="0"/>
                    <a:pt x="120" y="0"/>
                    <a:pt x="121" y="1"/>
                  </a:cubicBezTo>
                  <a:cubicBezTo>
                    <a:pt x="121" y="2"/>
                    <a:pt x="121" y="2"/>
                    <a:pt x="120" y="2"/>
                  </a:cubicBezTo>
                  <a:cubicBezTo>
                    <a:pt x="120" y="2"/>
                    <a:pt x="120" y="3"/>
                    <a:pt x="120" y="4"/>
                  </a:cubicBezTo>
                  <a:cubicBezTo>
                    <a:pt x="120" y="3"/>
                    <a:pt x="119" y="3"/>
                    <a:pt x="118" y="2"/>
                  </a:cubicBezTo>
                  <a:cubicBezTo>
                    <a:pt x="117" y="2"/>
                    <a:pt x="117" y="2"/>
                    <a:pt x="117" y="1"/>
                  </a:cubicBezTo>
                  <a:close/>
                  <a:moveTo>
                    <a:pt x="105" y="1"/>
                  </a:moveTo>
                  <a:cubicBezTo>
                    <a:pt x="105" y="1"/>
                    <a:pt x="105" y="2"/>
                    <a:pt x="104" y="2"/>
                  </a:cubicBezTo>
                  <a:cubicBezTo>
                    <a:pt x="104" y="2"/>
                    <a:pt x="104" y="2"/>
                    <a:pt x="104" y="2"/>
                  </a:cubicBezTo>
                  <a:cubicBezTo>
                    <a:pt x="103" y="2"/>
                    <a:pt x="103" y="2"/>
                    <a:pt x="103" y="2"/>
                  </a:cubicBezTo>
                  <a:cubicBezTo>
                    <a:pt x="103" y="2"/>
                    <a:pt x="102" y="2"/>
                    <a:pt x="102" y="1"/>
                  </a:cubicBezTo>
                  <a:cubicBezTo>
                    <a:pt x="102" y="1"/>
                    <a:pt x="102" y="1"/>
                    <a:pt x="103" y="1"/>
                  </a:cubicBezTo>
                  <a:cubicBezTo>
                    <a:pt x="104" y="1"/>
                    <a:pt x="104" y="1"/>
                    <a:pt x="105" y="1"/>
                  </a:cubicBezTo>
                  <a:close/>
                  <a:moveTo>
                    <a:pt x="115" y="1"/>
                  </a:moveTo>
                  <a:cubicBezTo>
                    <a:pt x="115" y="1"/>
                    <a:pt x="115" y="1"/>
                    <a:pt x="115" y="1"/>
                  </a:cubicBezTo>
                  <a:cubicBezTo>
                    <a:pt x="115" y="1"/>
                    <a:pt x="114" y="1"/>
                    <a:pt x="114" y="1"/>
                  </a:cubicBezTo>
                  <a:cubicBezTo>
                    <a:pt x="114" y="1"/>
                    <a:pt x="114" y="1"/>
                    <a:pt x="114" y="1"/>
                  </a:cubicBezTo>
                  <a:cubicBezTo>
                    <a:pt x="115"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2"/>
                    <a:pt x="107" y="3"/>
                    <a:pt x="107" y="2"/>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2"/>
                    <a:pt x="112" y="3"/>
                  </a:cubicBezTo>
                  <a:cubicBezTo>
                    <a:pt x="112" y="3"/>
                    <a:pt x="112" y="3"/>
                    <a:pt x="112" y="3"/>
                  </a:cubicBezTo>
                  <a:close/>
                  <a:moveTo>
                    <a:pt x="113" y="4"/>
                  </a:moveTo>
                  <a:cubicBezTo>
                    <a:pt x="113" y="3"/>
                    <a:pt x="114" y="2"/>
                    <a:pt x="114" y="3"/>
                  </a:cubicBezTo>
                  <a:cubicBezTo>
                    <a:pt x="115" y="3"/>
                    <a:pt x="115" y="3"/>
                    <a:pt x="115" y="4"/>
                  </a:cubicBezTo>
                  <a:cubicBezTo>
                    <a:pt x="115" y="4"/>
                    <a:pt x="114" y="4"/>
                    <a:pt x="114" y="4"/>
                  </a:cubicBezTo>
                  <a:cubicBezTo>
                    <a:pt x="114" y="4"/>
                    <a:pt x="114" y="4"/>
                    <a:pt x="113" y="4"/>
                  </a:cubicBezTo>
                  <a:close/>
                  <a:moveTo>
                    <a:pt x="109" y="6"/>
                  </a:moveTo>
                  <a:lnTo>
                    <a:pt x="110" y="6"/>
                  </a:lnTo>
                  <a:lnTo>
                    <a:pt x="110" y="7"/>
                  </a:lnTo>
                  <a:lnTo>
                    <a:pt x="109" y="7"/>
                  </a:lnTo>
                  <a:lnTo>
                    <a:pt x="109" y="6"/>
                  </a:lnTo>
                  <a:close/>
                  <a:moveTo>
                    <a:pt x="33" y="166"/>
                  </a:moveTo>
                  <a:cubicBezTo>
                    <a:pt x="33" y="166"/>
                    <a:pt x="33" y="166"/>
                    <a:pt x="32" y="166"/>
                  </a:cubicBezTo>
                  <a:cubicBezTo>
                    <a:pt x="32" y="167"/>
                    <a:pt x="32" y="167"/>
                    <a:pt x="32" y="167"/>
                  </a:cubicBezTo>
                  <a:cubicBezTo>
                    <a:pt x="32" y="166"/>
                    <a:pt x="32" y="166"/>
                    <a:pt x="32" y="166"/>
                  </a:cubicBezTo>
                  <a:cubicBezTo>
                    <a:pt x="32" y="166"/>
                    <a:pt x="32" y="166"/>
                    <a:pt x="33" y="166"/>
                  </a:cubicBezTo>
                  <a:close/>
                  <a:moveTo>
                    <a:pt x="29" y="187"/>
                  </a:moveTo>
                  <a:cubicBezTo>
                    <a:pt x="29" y="187"/>
                    <a:pt x="29" y="187"/>
                    <a:pt x="28" y="187"/>
                  </a:cubicBezTo>
                  <a:cubicBezTo>
                    <a:pt x="28" y="187"/>
                    <a:pt x="28" y="187"/>
                    <a:pt x="27" y="187"/>
                  </a:cubicBezTo>
                  <a:cubicBezTo>
                    <a:pt x="27" y="187"/>
                    <a:pt x="28" y="187"/>
                    <a:pt x="28" y="187"/>
                  </a:cubicBezTo>
                  <a:cubicBezTo>
                    <a:pt x="28" y="187"/>
                    <a:pt x="29" y="187"/>
                    <a:pt x="29" y="187"/>
                  </a:cubicBezTo>
                  <a:close/>
                  <a:moveTo>
                    <a:pt x="32" y="187"/>
                  </a:moveTo>
                  <a:cubicBezTo>
                    <a:pt x="33" y="187"/>
                    <a:pt x="33" y="187"/>
                    <a:pt x="33" y="187"/>
                  </a:cubicBezTo>
                  <a:cubicBezTo>
                    <a:pt x="34" y="187"/>
                    <a:pt x="34" y="188"/>
                    <a:pt x="34" y="188"/>
                  </a:cubicBezTo>
                  <a:cubicBezTo>
                    <a:pt x="34" y="188"/>
                    <a:pt x="34" y="189"/>
                    <a:pt x="34" y="189"/>
                  </a:cubicBezTo>
                  <a:cubicBezTo>
                    <a:pt x="33" y="190"/>
                    <a:pt x="33" y="190"/>
                    <a:pt x="34" y="190"/>
                  </a:cubicBezTo>
                  <a:cubicBezTo>
                    <a:pt x="33" y="191"/>
                    <a:pt x="32" y="191"/>
                    <a:pt x="32" y="191"/>
                  </a:cubicBezTo>
                  <a:cubicBezTo>
                    <a:pt x="31" y="191"/>
                    <a:pt x="30" y="191"/>
                    <a:pt x="30" y="190"/>
                  </a:cubicBezTo>
                  <a:cubicBezTo>
                    <a:pt x="30" y="190"/>
                    <a:pt x="30" y="190"/>
                    <a:pt x="30" y="190"/>
                  </a:cubicBezTo>
                  <a:cubicBezTo>
                    <a:pt x="30" y="190"/>
                    <a:pt x="31"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89"/>
                  </a:moveTo>
                  <a:cubicBezTo>
                    <a:pt x="26" y="189"/>
                    <a:pt x="26" y="189"/>
                    <a:pt x="26" y="189"/>
                  </a:cubicBezTo>
                  <a:cubicBezTo>
                    <a:pt x="26" y="189"/>
                    <a:pt x="26" y="188"/>
                    <a:pt x="26" y="188"/>
                  </a:cubicBezTo>
                  <a:cubicBezTo>
                    <a:pt x="26" y="188"/>
                    <a:pt x="27" y="188"/>
                    <a:pt x="28" y="188"/>
                  </a:cubicBezTo>
                  <a:cubicBezTo>
                    <a:pt x="28" y="189"/>
                    <a:pt x="28" y="189"/>
                    <a:pt x="27" y="189"/>
                  </a:cubicBezTo>
                  <a:cubicBezTo>
                    <a:pt x="27" y="189"/>
                    <a:pt x="26" y="189"/>
                    <a:pt x="26" y="189"/>
                  </a:cubicBezTo>
                  <a:close/>
                  <a:moveTo>
                    <a:pt x="32" y="188"/>
                  </a:moveTo>
                  <a:cubicBezTo>
                    <a:pt x="32" y="189"/>
                    <a:pt x="32" y="189"/>
                    <a:pt x="32" y="189"/>
                  </a:cubicBezTo>
                  <a:cubicBezTo>
                    <a:pt x="31" y="188"/>
                    <a:pt x="31" y="188"/>
                    <a:pt x="31" y="188"/>
                  </a:cubicBezTo>
                  <a:cubicBezTo>
                    <a:pt x="31" y="188"/>
                    <a:pt x="31" y="188"/>
                    <a:pt x="31" y="188"/>
                  </a:cubicBezTo>
                  <a:cubicBezTo>
                    <a:pt x="32" y="188"/>
                    <a:pt x="32" y="188"/>
                    <a:pt x="32" y="188"/>
                  </a:cubicBezTo>
                  <a:close/>
                  <a:moveTo>
                    <a:pt x="23" y="188"/>
                  </a:moveTo>
                  <a:cubicBezTo>
                    <a:pt x="23" y="189"/>
                    <a:pt x="23" y="189"/>
                    <a:pt x="23" y="189"/>
                  </a:cubicBezTo>
                  <a:cubicBezTo>
                    <a:pt x="23" y="189"/>
                    <a:pt x="22" y="189"/>
                    <a:pt x="22" y="189"/>
                  </a:cubicBezTo>
                  <a:cubicBezTo>
                    <a:pt x="22" y="189"/>
                    <a:pt x="22" y="189"/>
                    <a:pt x="23" y="189"/>
                  </a:cubicBezTo>
                  <a:cubicBezTo>
                    <a:pt x="23" y="189"/>
                    <a:pt x="23" y="189"/>
                    <a:pt x="23" y="188"/>
                  </a:cubicBezTo>
                  <a:close/>
                  <a:moveTo>
                    <a:pt x="25" y="189"/>
                  </a:moveTo>
                  <a:cubicBezTo>
                    <a:pt x="25" y="189"/>
                    <a:pt x="25" y="189"/>
                    <a:pt x="25" y="189"/>
                  </a:cubicBezTo>
                  <a:cubicBezTo>
                    <a:pt x="24" y="189"/>
                    <a:pt x="24" y="189"/>
                    <a:pt x="24" y="189"/>
                  </a:cubicBezTo>
                  <a:cubicBezTo>
                    <a:pt x="24" y="189"/>
                    <a:pt x="24" y="188"/>
                    <a:pt x="25" y="189"/>
                  </a:cubicBezTo>
                  <a:cubicBezTo>
                    <a:pt x="25" y="189"/>
                    <a:pt x="25" y="189"/>
                    <a:pt x="25" y="189"/>
                  </a:cubicBezTo>
                  <a:close/>
                  <a:moveTo>
                    <a:pt x="38" y="188"/>
                  </a:moveTo>
                  <a:cubicBezTo>
                    <a:pt x="38" y="188"/>
                    <a:pt x="38" y="188"/>
                    <a:pt x="38" y="189"/>
                  </a:cubicBezTo>
                  <a:cubicBezTo>
                    <a:pt x="38" y="189"/>
                    <a:pt x="38" y="189"/>
                    <a:pt x="38" y="189"/>
                  </a:cubicBezTo>
                  <a:cubicBezTo>
                    <a:pt x="37" y="188"/>
                    <a:pt x="37" y="188"/>
                    <a:pt x="38" y="188"/>
                  </a:cubicBezTo>
                  <a:cubicBezTo>
                    <a:pt x="38" y="188"/>
                    <a:pt x="38" y="188"/>
                    <a:pt x="38" y="188"/>
                  </a:cubicBezTo>
                  <a:close/>
                  <a:moveTo>
                    <a:pt x="20" y="192"/>
                  </a:moveTo>
                  <a:cubicBezTo>
                    <a:pt x="20" y="192"/>
                    <a:pt x="20" y="191"/>
                    <a:pt x="20" y="191"/>
                  </a:cubicBezTo>
                  <a:cubicBezTo>
                    <a:pt x="20" y="191"/>
                    <a:pt x="20" y="191"/>
                    <a:pt x="20" y="190"/>
                  </a:cubicBezTo>
                  <a:cubicBezTo>
                    <a:pt x="20" y="190"/>
                    <a:pt x="21" y="191"/>
                    <a:pt x="21" y="191"/>
                  </a:cubicBezTo>
                  <a:cubicBezTo>
                    <a:pt x="21" y="191"/>
                    <a:pt x="22" y="191"/>
                    <a:pt x="22" y="191"/>
                  </a:cubicBezTo>
                  <a:cubicBezTo>
                    <a:pt x="22" y="192"/>
                    <a:pt x="21" y="192"/>
                    <a:pt x="20" y="192"/>
                  </a:cubicBezTo>
                  <a:close/>
                  <a:moveTo>
                    <a:pt x="28" y="190"/>
                  </a:moveTo>
                  <a:cubicBezTo>
                    <a:pt x="28" y="190"/>
                    <a:pt x="28" y="190"/>
                    <a:pt x="27" y="190"/>
                  </a:cubicBezTo>
                  <a:lnTo>
                    <a:pt x="26" y="190"/>
                  </a:lnTo>
                  <a:cubicBezTo>
                    <a:pt x="26" y="190"/>
                    <a:pt x="27" y="190"/>
                    <a:pt x="27" y="190"/>
                  </a:cubicBezTo>
                  <a:cubicBezTo>
                    <a:pt x="27" y="190"/>
                    <a:pt x="28" y="190"/>
                    <a:pt x="28" y="190"/>
                  </a:cubicBezTo>
                  <a:close/>
                  <a:moveTo>
                    <a:pt x="34" y="194"/>
                  </a:moveTo>
                  <a:cubicBezTo>
                    <a:pt x="35" y="194"/>
                    <a:pt x="36" y="194"/>
                    <a:pt x="36" y="194"/>
                  </a:cubicBezTo>
                  <a:cubicBezTo>
                    <a:pt x="37" y="193"/>
                    <a:pt x="37" y="192"/>
                    <a:pt x="37" y="191"/>
                  </a:cubicBezTo>
                  <a:cubicBezTo>
                    <a:pt x="37" y="191"/>
                    <a:pt x="37" y="192"/>
                    <a:pt x="37" y="192"/>
                  </a:cubicBezTo>
                  <a:cubicBezTo>
                    <a:pt x="37" y="193"/>
                    <a:pt x="37" y="194"/>
                    <a:pt x="38" y="194"/>
                  </a:cubicBezTo>
                  <a:cubicBezTo>
                    <a:pt x="38" y="194"/>
                    <a:pt x="38" y="194"/>
                    <a:pt x="37" y="194"/>
                  </a:cubicBezTo>
                  <a:cubicBezTo>
                    <a:pt x="37" y="194"/>
                    <a:pt x="37" y="194"/>
                    <a:pt x="37" y="194"/>
                  </a:cubicBezTo>
                  <a:cubicBezTo>
                    <a:pt x="37" y="194"/>
                    <a:pt x="37" y="195"/>
                    <a:pt x="37" y="195"/>
                  </a:cubicBezTo>
                  <a:cubicBezTo>
                    <a:pt x="37" y="195"/>
                    <a:pt x="37" y="195"/>
                    <a:pt x="38" y="195"/>
                  </a:cubicBezTo>
                  <a:cubicBezTo>
                    <a:pt x="38" y="195"/>
                    <a:pt x="38" y="195"/>
                    <a:pt x="38" y="195"/>
                  </a:cubicBezTo>
                  <a:cubicBezTo>
                    <a:pt x="38" y="195"/>
                    <a:pt x="37" y="196"/>
                    <a:pt x="37" y="196"/>
                  </a:cubicBezTo>
                  <a:cubicBezTo>
                    <a:pt x="37" y="196"/>
                    <a:pt x="36" y="195"/>
                    <a:pt x="36" y="195"/>
                  </a:cubicBezTo>
                  <a:cubicBezTo>
                    <a:pt x="36" y="195"/>
                    <a:pt x="35" y="195"/>
                    <a:pt x="35" y="195"/>
                  </a:cubicBezTo>
                  <a:cubicBezTo>
                    <a:pt x="35" y="195"/>
                    <a:pt x="35" y="195"/>
                    <a:pt x="35" y="196"/>
                  </a:cubicBezTo>
                  <a:cubicBezTo>
                    <a:pt x="35" y="196"/>
                    <a:pt x="34" y="196"/>
                    <a:pt x="34" y="196"/>
                  </a:cubicBezTo>
                  <a:cubicBezTo>
                    <a:pt x="34" y="196"/>
                    <a:pt x="34" y="195"/>
                    <a:pt x="34" y="194"/>
                  </a:cubicBezTo>
                  <a:close/>
                  <a:moveTo>
                    <a:pt x="20" y="194"/>
                  </a:moveTo>
                  <a:cubicBezTo>
                    <a:pt x="20" y="194"/>
                    <a:pt x="20" y="194"/>
                    <a:pt x="19" y="194"/>
                  </a:cubicBezTo>
                  <a:cubicBezTo>
                    <a:pt x="19" y="194"/>
                    <a:pt x="19" y="193"/>
                    <a:pt x="19" y="193"/>
                  </a:cubicBezTo>
                  <a:cubicBezTo>
                    <a:pt x="19" y="193"/>
                    <a:pt x="19" y="192"/>
                    <a:pt x="20" y="193"/>
                  </a:cubicBezTo>
                  <a:cubicBezTo>
                    <a:pt x="20" y="193"/>
                    <a:pt x="20" y="193"/>
                    <a:pt x="20" y="194"/>
                  </a:cubicBezTo>
                  <a:close/>
                  <a:moveTo>
                    <a:pt x="24" y="193"/>
                  </a:moveTo>
                  <a:cubicBezTo>
                    <a:pt x="24" y="193"/>
                    <a:pt x="24" y="193"/>
                    <a:pt x="24" y="193"/>
                  </a:cubicBezTo>
                  <a:cubicBezTo>
                    <a:pt x="23" y="193"/>
                    <a:pt x="23" y="193"/>
                    <a:pt x="23" y="193"/>
                  </a:cubicBezTo>
                  <a:cubicBezTo>
                    <a:pt x="23" y="193"/>
                    <a:pt x="24"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3"/>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3"/>
                    <a:pt x="22" y="194"/>
                  </a:cubicBezTo>
                  <a:close/>
                  <a:moveTo>
                    <a:pt x="13" y="195"/>
                  </a:moveTo>
                  <a:cubicBezTo>
                    <a:pt x="13" y="195"/>
                    <a:pt x="13" y="195"/>
                    <a:pt x="13" y="196"/>
                  </a:cubicBezTo>
                  <a:cubicBezTo>
                    <a:pt x="13" y="196"/>
                    <a:pt x="13" y="196"/>
                    <a:pt x="12" y="196"/>
                  </a:cubicBezTo>
                  <a:cubicBezTo>
                    <a:pt x="12" y="196"/>
                    <a:pt x="12" y="196"/>
                    <a:pt x="12" y="196"/>
                  </a:cubicBezTo>
                  <a:cubicBezTo>
                    <a:pt x="12" y="195"/>
                    <a:pt x="12" y="195"/>
                    <a:pt x="13" y="195"/>
                  </a:cubicBezTo>
                  <a:close/>
                  <a:moveTo>
                    <a:pt x="30" y="195"/>
                  </a:moveTo>
                  <a:cubicBezTo>
                    <a:pt x="31" y="195"/>
                    <a:pt x="31" y="195"/>
                    <a:pt x="30" y="195"/>
                  </a:cubicBezTo>
                  <a:cubicBezTo>
                    <a:pt x="30" y="195"/>
                    <a:pt x="30" y="195"/>
                    <a:pt x="30" y="195"/>
                  </a:cubicBezTo>
                  <a:cubicBezTo>
                    <a:pt x="30" y="195"/>
                    <a:pt x="30" y="195"/>
                    <a:pt x="30" y="195"/>
                  </a:cubicBezTo>
                  <a:cubicBezTo>
                    <a:pt x="30" y="195"/>
                    <a:pt x="30" y="195"/>
                    <a:pt x="30" y="195"/>
                  </a:cubicBezTo>
                  <a:close/>
                  <a:moveTo>
                    <a:pt x="47" y="195"/>
                  </a:moveTo>
                  <a:cubicBezTo>
                    <a:pt x="47" y="195"/>
                    <a:pt x="47" y="195"/>
                    <a:pt x="47" y="195"/>
                  </a:cubicBezTo>
                  <a:cubicBezTo>
                    <a:pt x="47"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4" y="196"/>
                    <a:pt x="14" y="196"/>
                    <a:pt x="14" y="196"/>
                  </a:cubicBezTo>
                  <a:lnTo>
                    <a:pt x="15" y="196"/>
                  </a:lnTo>
                  <a:cubicBezTo>
                    <a:pt x="15" y="196"/>
                    <a:pt x="15" y="197"/>
                    <a:pt x="14" y="197"/>
                  </a:cubicBezTo>
                  <a:cubicBezTo>
                    <a:pt x="14" y="197"/>
                    <a:pt x="14" y="197"/>
                    <a:pt x="13" y="197"/>
                  </a:cubicBezTo>
                  <a:close/>
                  <a:moveTo>
                    <a:pt x="30" y="196"/>
                  </a:moveTo>
                  <a:cubicBezTo>
                    <a:pt x="30" y="197"/>
                    <a:pt x="30" y="197"/>
                    <a:pt x="30" y="197"/>
                  </a:cubicBezTo>
                  <a:cubicBezTo>
                    <a:pt x="30" y="197"/>
                    <a:pt x="30" y="197"/>
                    <a:pt x="30" y="196"/>
                  </a:cubicBezTo>
                  <a:cubicBezTo>
                    <a:pt x="30" y="196"/>
                    <a:pt x="30" y="196"/>
                    <a:pt x="30" y="196"/>
                  </a:cubicBezTo>
                  <a:cubicBezTo>
                    <a:pt x="30" y="196"/>
                    <a:pt x="30" y="196"/>
                    <a:pt x="30" y="196"/>
                  </a:cubicBezTo>
                  <a:close/>
                  <a:moveTo>
                    <a:pt x="30" y="196"/>
                  </a:moveTo>
                  <a:cubicBezTo>
                    <a:pt x="30" y="197"/>
                    <a:pt x="29" y="197"/>
                    <a:pt x="29" y="197"/>
                  </a:cubicBezTo>
                  <a:cubicBezTo>
                    <a:pt x="29" y="197"/>
                    <a:pt x="29" y="197"/>
                    <a:pt x="28" y="197"/>
                  </a:cubicBezTo>
                  <a:cubicBezTo>
                    <a:pt x="28" y="197"/>
                    <a:pt x="29" y="197"/>
                    <a:pt x="29" y="197"/>
                  </a:cubicBezTo>
                  <a:cubicBezTo>
                    <a:pt x="29" y="197"/>
                    <a:pt x="29" y="197"/>
                    <a:pt x="30" y="196"/>
                  </a:cubicBezTo>
                  <a:close/>
                  <a:moveTo>
                    <a:pt x="13" y="199"/>
                  </a:moveTo>
                  <a:cubicBezTo>
                    <a:pt x="12" y="199"/>
                    <a:pt x="12" y="199"/>
                    <a:pt x="12" y="198"/>
                  </a:cubicBezTo>
                  <a:cubicBezTo>
                    <a:pt x="12" y="198"/>
                    <a:pt x="13" y="198"/>
                    <a:pt x="13" y="198"/>
                  </a:cubicBezTo>
                  <a:cubicBezTo>
                    <a:pt x="13" y="198"/>
                    <a:pt x="13" y="198"/>
                    <a:pt x="13" y="198"/>
                  </a:cubicBezTo>
                  <a:cubicBezTo>
                    <a:pt x="13" y="198"/>
                    <a:pt x="13" y="199"/>
                    <a:pt x="13" y="199"/>
                  </a:cubicBezTo>
                  <a:close/>
                  <a:moveTo>
                    <a:pt x="33" y="198"/>
                  </a:moveTo>
                  <a:cubicBezTo>
                    <a:pt x="32" y="198"/>
                    <a:pt x="32" y="198"/>
                    <a:pt x="32" y="198"/>
                  </a:cubicBezTo>
                  <a:cubicBezTo>
                    <a:pt x="32" y="198"/>
                    <a:pt x="32" y="198"/>
                    <a:pt x="32" y="198"/>
                  </a:cubicBezTo>
                  <a:cubicBezTo>
                    <a:pt x="32" y="198"/>
                    <a:pt x="32" y="198"/>
                    <a:pt x="32" y="198"/>
                  </a:cubicBezTo>
                  <a:cubicBezTo>
                    <a:pt x="32" y="198"/>
                    <a:pt x="33" y="198"/>
                    <a:pt x="33" y="198"/>
                  </a:cubicBezTo>
                  <a:close/>
                  <a:moveTo>
                    <a:pt x="42" y="202"/>
                  </a:moveTo>
                  <a:cubicBezTo>
                    <a:pt x="42" y="201"/>
                    <a:pt x="42" y="200"/>
                    <a:pt x="43" y="200"/>
                  </a:cubicBezTo>
                  <a:cubicBezTo>
                    <a:pt x="43" y="200"/>
                    <a:pt x="44" y="199"/>
                    <a:pt x="45" y="199"/>
                  </a:cubicBezTo>
                  <a:cubicBezTo>
                    <a:pt x="45" y="199"/>
                    <a:pt x="45" y="199"/>
                    <a:pt x="45" y="199"/>
                  </a:cubicBezTo>
                  <a:cubicBezTo>
                    <a:pt x="45" y="199"/>
                    <a:pt x="45" y="199"/>
                    <a:pt x="45" y="200"/>
                  </a:cubicBezTo>
                  <a:cubicBezTo>
                    <a:pt x="45" y="200"/>
                    <a:pt x="45" y="200"/>
                    <a:pt x="44" y="200"/>
                  </a:cubicBezTo>
                  <a:cubicBezTo>
                    <a:pt x="44" y="200"/>
                    <a:pt x="44" y="200"/>
                    <a:pt x="44" y="200"/>
                  </a:cubicBezTo>
                  <a:cubicBezTo>
                    <a:pt x="43" y="200"/>
                    <a:pt x="43" y="201"/>
                    <a:pt x="43" y="202"/>
                  </a:cubicBezTo>
                  <a:cubicBezTo>
                    <a:pt x="43" y="202"/>
                    <a:pt x="42" y="202"/>
                    <a:pt x="42" y="202"/>
                  </a:cubicBezTo>
                  <a:close/>
                  <a:moveTo>
                    <a:pt x="46" y="199"/>
                  </a:moveTo>
                  <a:cubicBezTo>
                    <a:pt x="46" y="200"/>
                    <a:pt x="46" y="199"/>
                    <a:pt x="46" y="199"/>
                  </a:cubicBezTo>
                  <a:cubicBezTo>
                    <a:pt x="46" y="199"/>
                    <a:pt x="47" y="199"/>
                    <a:pt x="47" y="199"/>
                  </a:cubicBezTo>
                  <a:cubicBezTo>
                    <a:pt x="47" y="199"/>
                    <a:pt x="47" y="200"/>
                    <a:pt x="47" y="200"/>
                  </a:cubicBezTo>
                  <a:cubicBezTo>
                    <a:pt x="47" y="200"/>
                    <a:pt x="47" y="200"/>
                    <a:pt x="46" y="201"/>
                  </a:cubicBezTo>
                  <a:cubicBezTo>
                    <a:pt x="46" y="201"/>
                    <a:pt x="46" y="201"/>
                    <a:pt x="46" y="201"/>
                  </a:cubicBezTo>
                  <a:lnTo>
                    <a:pt x="46" y="199"/>
                  </a:lnTo>
                  <a:close/>
                  <a:moveTo>
                    <a:pt x="7" y="204"/>
                  </a:moveTo>
                  <a:cubicBezTo>
                    <a:pt x="8" y="203"/>
                    <a:pt x="9" y="202"/>
                    <a:pt x="9" y="200"/>
                  </a:cubicBezTo>
                  <a:cubicBezTo>
                    <a:pt x="9" y="200"/>
                    <a:pt x="9" y="200"/>
                    <a:pt x="9" y="200"/>
                  </a:cubicBezTo>
                  <a:cubicBezTo>
                    <a:pt x="10"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3" y="200"/>
                  </a:moveTo>
                  <a:cubicBezTo>
                    <a:pt x="13" y="200"/>
                    <a:pt x="13" y="200"/>
                    <a:pt x="12" y="201"/>
                  </a:cubicBezTo>
                  <a:cubicBezTo>
                    <a:pt x="12" y="201"/>
                    <a:pt x="12" y="201"/>
                    <a:pt x="12" y="201"/>
                  </a:cubicBezTo>
                  <a:cubicBezTo>
                    <a:pt x="12" y="200"/>
                    <a:pt x="12" y="200"/>
                    <a:pt x="12" y="200"/>
                  </a:cubicBezTo>
                  <a:cubicBezTo>
                    <a:pt x="12" y="200"/>
                    <a:pt x="12" y="200"/>
                    <a:pt x="13" y="200"/>
                  </a:cubicBezTo>
                  <a:close/>
                  <a:moveTo>
                    <a:pt x="47" y="202"/>
                  </a:moveTo>
                  <a:cubicBezTo>
                    <a:pt x="47" y="202"/>
                    <a:pt x="47" y="202"/>
                    <a:pt x="47" y="202"/>
                  </a:cubicBezTo>
                  <a:cubicBezTo>
                    <a:pt x="47" y="202"/>
                    <a:pt x="47" y="202"/>
                    <a:pt x="46" y="202"/>
                  </a:cubicBezTo>
                  <a:cubicBezTo>
                    <a:pt x="46" y="202"/>
                    <a:pt x="46" y="202"/>
                    <a:pt x="47" y="202"/>
                  </a:cubicBezTo>
                  <a:cubicBezTo>
                    <a:pt x="47" y="202"/>
                    <a:pt x="47" y="202"/>
                    <a:pt x="47" y="202"/>
                  </a:cubicBezTo>
                  <a:close/>
                  <a:moveTo>
                    <a:pt x="13" y="203"/>
                  </a:moveTo>
                  <a:cubicBezTo>
                    <a:pt x="13" y="203"/>
                    <a:pt x="14" y="203"/>
                    <a:pt x="14" y="204"/>
                  </a:cubicBezTo>
                  <a:cubicBezTo>
                    <a:pt x="14" y="204"/>
                    <a:pt x="14" y="204"/>
                    <a:pt x="13" y="205"/>
                  </a:cubicBezTo>
                  <a:cubicBezTo>
                    <a:pt x="13" y="205"/>
                    <a:pt x="13" y="205"/>
                    <a:pt x="13" y="205"/>
                  </a:cubicBezTo>
                  <a:cubicBezTo>
                    <a:pt x="13" y="204"/>
                    <a:pt x="12" y="204"/>
                    <a:pt x="13" y="203"/>
                  </a:cubicBezTo>
                  <a:close/>
                  <a:moveTo>
                    <a:pt x="16" y="206"/>
                  </a:moveTo>
                  <a:cubicBezTo>
                    <a:pt x="15" y="205"/>
                    <a:pt x="14" y="204"/>
                    <a:pt x="15" y="204"/>
                  </a:cubicBezTo>
                  <a:cubicBezTo>
                    <a:pt x="16" y="204"/>
                    <a:pt x="16" y="204"/>
                    <a:pt x="16" y="205"/>
                  </a:cubicBezTo>
                  <a:cubicBezTo>
                    <a:pt x="16" y="205"/>
                    <a:pt x="16" y="205"/>
                    <a:pt x="16" y="206"/>
                  </a:cubicBezTo>
                  <a:close/>
                  <a:moveTo>
                    <a:pt x="17" y="205"/>
                  </a:moveTo>
                  <a:cubicBezTo>
                    <a:pt x="17" y="204"/>
                    <a:pt x="17" y="204"/>
                    <a:pt x="18"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4"/>
                    <a:pt x="2" y="205"/>
                  </a:cubicBezTo>
                  <a:close/>
                  <a:moveTo>
                    <a:pt x="5" y="205"/>
                  </a:moveTo>
                  <a:cubicBezTo>
                    <a:pt x="5" y="205"/>
                    <a:pt x="5" y="205"/>
                    <a:pt x="5" y="205"/>
                  </a:cubicBezTo>
                  <a:cubicBezTo>
                    <a:pt x="5" y="205"/>
                    <a:pt x="5" y="205"/>
                    <a:pt x="4" y="205"/>
                  </a:cubicBezTo>
                  <a:cubicBezTo>
                    <a:pt x="4" y="205"/>
                    <a:pt x="4" y="205"/>
                    <a:pt x="4" y="205"/>
                  </a:cubicBezTo>
                  <a:cubicBezTo>
                    <a:pt x="5" y="205"/>
                    <a:pt x="5" y="204"/>
                    <a:pt x="5" y="205"/>
                  </a:cubicBezTo>
                  <a:close/>
                  <a:moveTo>
                    <a:pt x="15" y="206"/>
                  </a:moveTo>
                  <a:cubicBezTo>
                    <a:pt x="15" y="206"/>
                    <a:pt x="14" y="207"/>
                    <a:pt x="14" y="206"/>
                  </a:cubicBezTo>
                  <a:cubicBezTo>
                    <a:pt x="14" y="206"/>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8" y="208"/>
                    <a:pt x="87" y="208"/>
                  </a:cubicBezTo>
                  <a:cubicBezTo>
                    <a:pt x="86" y="208"/>
                    <a:pt x="85" y="207"/>
                    <a:pt x="85" y="207"/>
                  </a:cubicBezTo>
                  <a:close/>
                  <a:moveTo>
                    <a:pt x="6" y="207"/>
                  </a:moveTo>
                  <a:cubicBezTo>
                    <a:pt x="6" y="206"/>
                    <a:pt x="6" y="206"/>
                    <a:pt x="7" y="206"/>
                  </a:cubicBezTo>
                  <a:cubicBezTo>
                    <a:pt x="7" y="206"/>
                    <a:pt x="7" y="206"/>
                    <a:pt x="7" y="206"/>
                  </a:cubicBezTo>
                  <a:cubicBezTo>
                    <a:pt x="7" y="207"/>
                    <a:pt x="7" y="207"/>
                    <a:pt x="7" y="207"/>
                  </a:cubicBezTo>
                  <a:cubicBezTo>
                    <a:pt x="7" y="207"/>
                    <a:pt x="6" y="207"/>
                    <a:pt x="6" y="207"/>
                  </a:cubicBezTo>
                  <a:close/>
                  <a:moveTo>
                    <a:pt x="16" y="211"/>
                  </a:moveTo>
                  <a:cubicBezTo>
                    <a:pt x="16" y="210"/>
                    <a:pt x="16" y="209"/>
                    <a:pt x="16" y="209"/>
                  </a:cubicBezTo>
                  <a:cubicBezTo>
                    <a:pt x="16" y="208"/>
                    <a:pt x="16" y="207"/>
                    <a:pt x="16" y="206"/>
                  </a:cubicBezTo>
                  <a:cubicBezTo>
                    <a:pt x="17" y="207"/>
                    <a:pt x="17" y="208"/>
                    <a:pt x="17" y="208"/>
                  </a:cubicBezTo>
                  <a:cubicBezTo>
                    <a:pt x="18" y="209"/>
                    <a:pt x="18" y="210"/>
                    <a:pt x="18" y="211"/>
                  </a:cubicBezTo>
                  <a:cubicBezTo>
                    <a:pt x="18" y="211"/>
                    <a:pt x="18" y="211"/>
                    <a:pt x="18" y="211"/>
                  </a:cubicBezTo>
                  <a:cubicBezTo>
                    <a:pt x="18" y="211"/>
                    <a:pt x="19"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4" y="208"/>
                  </a:cubicBezTo>
                  <a:cubicBezTo>
                    <a:pt x="3" y="208"/>
                    <a:pt x="3" y="208"/>
                    <a:pt x="3" y="208"/>
                  </a:cubicBezTo>
                  <a:cubicBezTo>
                    <a:pt x="3" y="208"/>
                    <a:pt x="4" y="207"/>
                    <a:pt x="4" y="207"/>
                  </a:cubicBezTo>
                  <a:cubicBezTo>
                    <a:pt x="4" y="208"/>
                    <a:pt x="4" y="208"/>
                    <a:pt x="4" y="208"/>
                  </a:cubicBezTo>
                  <a:close/>
                  <a:moveTo>
                    <a:pt x="9" y="210"/>
                  </a:moveTo>
                  <a:cubicBezTo>
                    <a:pt x="9" y="209"/>
                    <a:pt x="8" y="209"/>
                    <a:pt x="8" y="208"/>
                  </a:cubicBezTo>
                  <a:cubicBezTo>
                    <a:pt x="8" y="208"/>
                    <a:pt x="8" y="208"/>
                    <a:pt x="9" y="207"/>
                  </a:cubicBezTo>
                  <a:cubicBezTo>
                    <a:pt x="9" y="207"/>
                    <a:pt x="9" y="207"/>
                    <a:pt x="9" y="208"/>
                  </a:cubicBezTo>
                  <a:cubicBezTo>
                    <a:pt x="9" y="208"/>
                    <a:pt x="10" y="208"/>
                    <a:pt x="10" y="208"/>
                  </a:cubicBezTo>
                  <a:cubicBezTo>
                    <a:pt x="10" y="208"/>
                    <a:pt x="10" y="209"/>
                    <a:pt x="10" y="209"/>
                  </a:cubicBezTo>
                  <a:cubicBezTo>
                    <a:pt x="10" y="209"/>
                    <a:pt x="9" y="209"/>
                    <a:pt x="9" y="209"/>
                  </a:cubicBezTo>
                  <a:cubicBezTo>
                    <a:pt x="9" y="209"/>
                    <a:pt x="9" y="209"/>
                    <a:pt x="9" y="209"/>
                  </a:cubicBezTo>
                  <a:cubicBezTo>
                    <a:pt x="9" y="210"/>
                    <a:pt x="9" y="210"/>
                    <a:pt x="10" y="210"/>
                  </a:cubicBezTo>
                  <a:cubicBezTo>
                    <a:pt x="10" y="210"/>
                    <a:pt x="9" y="210"/>
                    <a:pt x="9" y="210"/>
                  </a:cubicBezTo>
                  <a:cubicBezTo>
                    <a:pt x="9" y="210"/>
                    <a:pt x="8" y="210"/>
                    <a:pt x="8" y="210"/>
                  </a:cubicBezTo>
                  <a:cubicBezTo>
                    <a:pt x="8" y="210"/>
                    <a:pt x="8" y="211"/>
                    <a:pt x="8" y="211"/>
                  </a:cubicBezTo>
                  <a:cubicBezTo>
                    <a:pt x="7" y="211"/>
                    <a:pt x="7" y="211"/>
                    <a:pt x="7" y="211"/>
                  </a:cubicBezTo>
                  <a:cubicBezTo>
                    <a:pt x="6" y="211"/>
                    <a:pt x="6" y="211"/>
                    <a:pt x="6" y="210"/>
                  </a:cubicBezTo>
                  <a:lnTo>
                    <a:pt x="9"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09"/>
                  </a:cubicBezTo>
                  <a:cubicBezTo>
                    <a:pt x="87" y="210"/>
                    <a:pt x="87" y="210"/>
                    <a:pt x="86" y="210"/>
                  </a:cubicBezTo>
                  <a:cubicBezTo>
                    <a:pt x="86" y="210"/>
                    <a:pt x="86" y="210"/>
                    <a:pt x="87" y="209"/>
                  </a:cubicBezTo>
                  <a:close/>
                  <a:moveTo>
                    <a:pt x="22" y="212"/>
                  </a:moveTo>
                  <a:cubicBezTo>
                    <a:pt x="22" y="212"/>
                    <a:pt x="21" y="212"/>
                    <a:pt x="21" y="212"/>
                  </a:cubicBezTo>
                  <a:cubicBezTo>
                    <a:pt x="21" y="212"/>
                    <a:pt x="21" y="212"/>
                    <a:pt x="21" y="212"/>
                  </a:cubicBezTo>
                  <a:cubicBezTo>
                    <a:pt x="21" y="211"/>
                    <a:pt x="21" y="211"/>
                    <a:pt x="20" y="211"/>
                  </a:cubicBezTo>
                  <a:cubicBezTo>
                    <a:pt x="20" y="210"/>
                    <a:pt x="20" y="210"/>
                    <a:pt x="20" y="210"/>
                  </a:cubicBezTo>
                  <a:lnTo>
                    <a:pt x="22" y="210"/>
                  </a:lnTo>
                  <a:cubicBezTo>
                    <a:pt x="22" y="210"/>
                    <a:pt x="21" y="210"/>
                    <a:pt x="21" y="211"/>
                  </a:cubicBezTo>
                  <a:cubicBezTo>
                    <a:pt x="21" y="212"/>
                    <a:pt x="21" y="212"/>
                    <a:pt x="22" y="212"/>
                  </a:cubicBezTo>
                  <a:close/>
                  <a:moveTo>
                    <a:pt x="15" y="211"/>
                  </a:moveTo>
                  <a:cubicBezTo>
                    <a:pt x="15" y="211"/>
                    <a:pt x="14" y="211"/>
                    <a:pt x="14" y="211"/>
                  </a:cubicBezTo>
                  <a:cubicBezTo>
                    <a:pt x="14" y="211"/>
                    <a:pt x="14" y="211"/>
                    <a:pt x="14" y="211"/>
                  </a:cubicBezTo>
                  <a:cubicBezTo>
                    <a:pt x="14" y="210"/>
                    <a:pt x="14" y="210"/>
                    <a:pt x="14" y="210"/>
                  </a:cubicBezTo>
                  <a:cubicBezTo>
                    <a:pt x="15" y="210"/>
                    <a:pt x="15" y="211"/>
                    <a:pt x="15" y="211"/>
                  </a:cubicBezTo>
                  <a:close/>
                  <a:moveTo>
                    <a:pt x="33" y="212"/>
                  </a:moveTo>
                  <a:cubicBezTo>
                    <a:pt x="33" y="212"/>
                    <a:pt x="33" y="211"/>
                    <a:pt x="34" y="211"/>
                  </a:cubicBezTo>
                  <a:cubicBezTo>
                    <a:pt x="34" y="210"/>
                    <a:pt x="34" y="210"/>
                    <a:pt x="35" y="210"/>
                  </a:cubicBezTo>
                  <a:cubicBezTo>
                    <a:pt x="35" y="211"/>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4" y="212"/>
                  </a:cubicBezTo>
                  <a:cubicBezTo>
                    <a:pt x="23" y="212"/>
                    <a:pt x="23" y="211"/>
                    <a:pt x="23" y="211"/>
                  </a:cubicBezTo>
                  <a:cubicBezTo>
                    <a:pt x="23" y="211"/>
                    <a:pt x="24"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1"/>
                    <a:pt x="29" y="211"/>
                    <a:pt x="30" y="211"/>
                  </a:cubicBezTo>
                  <a:cubicBezTo>
                    <a:pt x="31" y="211"/>
                    <a:pt x="31" y="211"/>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2"/>
                    <a:pt x="82" y="212"/>
                    <a:pt x="82" y="212"/>
                  </a:cubicBezTo>
                  <a:cubicBezTo>
                    <a:pt x="82" y="212"/>
                    <a:pt x="82" y="212"/>
                    <a:pt x="82" y="212"/>
                  </a:cubicBezTo>
                  <a:cubicBezTo>
                    <a:pt x="82" y="212"/>
                    <a:pt x="82" y="212"/>
                    <a:pt x="82" y="212"/>
                  </a:cubicBezTo>
                  <a:close/>
                  <a:moveTo>
                    <a:pt x="111" y="9"/>
                  </a:moveTo>
                  <a:cubicBezTo>
                    <a:pt x="111" y="9"/>
                    <a:pt x="110" y="9"/>
                    <a:pt x="109" y="10"/>
                  </a:cubicBezTo>
                  <a:cubicBezTo>
                    <a:pt x="109" y="10"/>
                    <a:pt x="109" y="10"/>
                    <a:pt x="108" y="11"/>
                  </a:cubicBezTo>
                  <a:cubicBezTo>
                    <a:pt x="108" y="11"/>
                    <a:pt x="108" y="11"/>
                    <a:pt x="109" y="11"/>
                  </a:cubicBezTo>
                  <a:cubicBezTo>
                    <a:pt x="109" y="11"/>
                    <a:pt x="109" y="11"/>
                    <a:pt x="110" y="11"/>
                  </a:cubicBezTo>
                  <a:cubicBezTo>
                    <a:pt x="110" y="11"/>
                    <a:pt x="110" y="11"/>
                    <a:pt x="111" y="11"/>
                  </a:cubicBezTo>
                  <a:cubicBezTo>
                    <a:pt x="111" y="11"/>
                    <a:pt x="111" y="11"/>
                    <a:pt x="111" y="12"/>
                  </a:cubicBezTo>
                  <a:cubicBezTo>
                    <a:pt x="112" y="11"/>
                    <a:pt x="112" y="11"/>
                    <a:pt x="112" y="10"/>
                  </a:cubicBezTo>
                  <a:cubicBezTo>
                    <a:pt x="112" y="9"/>
                    <a:pt x="111" y="8"/>
                    <a:pt x="112" y="7"/>
                  </a:cubicBezTo>
                  <a:cubicBezTo>
                    <a:pt x="112" y="7"/>
                    <a:pt x="113" y="8"/>
                    <a:pt x="113" y="8"/>
                  </a:cubicBezTo>
                  <a:lnTo>
                    <a:pt x="115" y="8"/>
                  </a:lnTo>
                  <a:cubicBezTo>
                    <a:pt x="116" y="7"/>
                    <a:pt x="116" y="7"/>
                    <a:pt x="116" y="7"/>
                  </a:cubicBezTo>
                  <a:cubicBezTo>
                    <a:pt x="117" y="7"/>
                    <a:pt x="117" y="7"/>
                    <a:pt x="117" y="7"/>
                  </a:cubicBezTo>
                  <a:cubicBezTo>
                    <a:pt x="117" y="7"/>
                    <a:pt x="117" y="7"/>
                    <a:pt x="117" y="6"/>
                  </a:cubicBezTo>
                  <a:cubicBezTo>
                    <a:pt x="117" y="6"/>
                    <a:pt x="117" y="6"/>
                    <a:pt x="118" y="5"/>
                  </a:cubicBezTo>
                  <a:cubicBezTo>
                    <a:pt x="118" y="5"/>
                    <a:pt x="118" y="5"/>
                    <a:pt x="118" y="5"/>
                  </a:cubicBezTo>
                  <a:cubicBezTo>
                    <a:pt x="118" y="5"/>
                    <a:pt x="119" y="5"/>
                    <a:pt x="119" y="5"/>
                  </a:cubicBezTo>
                  <a:cubicBezTo>
                    <a:pt x="119" y="5"/>
                    <a:pt x="120" y="5"/>
                    <a:pt x="120" y="5"/>
                  </a:cubicBezTo>
                  <a:cubicBezTo>
                    <a:pt x="120" y="5"/>
                    <a:pt x="120" y="4"/>
                    <a:pt x="120" y="4"/>
                  </a:cubicBezTo>
                  <a:cubicBezTo>
                    <a:pt x="120" y="4"/>
                    <a:pt x="120" y="4"/>
                    <a:pt x="121" y="4"/>
                  </a:cubicBezTo>
                  <a:cubicBezTo>
                    <a:pt x="121" y="5"/>
                    <a:pt x="122" y="5"/>
                    <a:pt x="122" y="5"/>
                  </a:cubicBezTo>
                  <a:cubicBezTo>
                    <a:pt x="122" y="5"/>
                    <a:pt x="123" y="5"/>
                    <a:pt x="123" y="5"/>
                  </a:cubicBezTo>
                  <a:cubicBezTo>
                    <a:pt x="123" y="5"/>
                    <a:pt x="123" y="5"/>
                    <a:pt x="124" y="4"/>
                  </a:cubicBezTo>
                  <a:cubicBezTo>
                    <a:pt x="124" y="38"/>
                    <a:pt x="125" y="72"/>
                    <a:pt x="124" y="106"/>
                  </a:cubicBezTo>
                  <a:cubicBezTo>
                    <a:pt x="124" y="140"/>
                    <a:pt x="124" y="174"/>
                    <a:pt x="124" y="208"/>
                  </a:cubicBezTo>
                  <a:cubicBezTo>
                    <a:pt x="123" y="208"/>
                    <a:pt x="123" y="208"/>
                    <a:pt x="122" y="208"/>
                  </a:cubicBezTo>
                  <a:cubicBezTo>
                    <a:pt x="122" y="209"/>
                    <a:pt x="122" y="209"/>
                    <a:pt x="121" y="209"/>
                  </a:cubicBezTo>
                  <a:cubicBezTo>
                    <a:pt x="121" y="210"/>
                    <a:pt x="121" y="210"/>
                    <a:pt x="122" y="210"/>
                  </a:cubicBezTo>
                  <a:cubicBezTo>
                    <a:pt x="122" y="210"/>
                    <a:pt x="122" y="210"/>
                    <a:pt x="123" y="210"/>
                  </a:cubicBezTo>
                  <a:cubicBezTo>
                    <a:pt x="123" y="210"/>
                    <a:pt x="123" y="210"/>
                    <a:pt x="124" y="210"/>
                  </a:cubicBezTo>
                  <a:cubicBezTo>
                    <a:pt x="124" y="210"/>
                    <a:pt x="124" y="210"/>
                    <a:pt x="124" y="210"/>
                  </a:cubicBezTo>
                  <a:cubicBezTo>
                    <a:pt x="124" y="211"/>
                    <a:pt x="124" y="211"/>
                    <a:pt x="124" y="211"/>
                  </a:cubicBezTo>
                  <a:cubicBezTo>
                    <a:pt x="124" y="212"/>
                    <a:pt x="124" y="212"/>
                    <a:pt x="124" y="212"/>
                  </a:cubicBezTo>
                  <a:cubicBezTo>
                    <a:pt x="123" y="212"/>
                    <a:pt x="122" y="212"/>
                    <a:pt x="120" y="212"/>
                  </a:cubicBezTo>
                  <a:cubicBezTo>
                    <a:pt x="118" y="212"/>
                    <a:pt x="117" y="212"/>
                    <a:pt x="115" y="212"/>
                  </a:cubicBezTo>
                  <a:cubicBezTo>
                    <a:pt x="113" y="212"/>
                    <a:pt x="111" y="212"/>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4" y="212"/>
                    <a:pt x="103" y="212"/>
                    <a:pt x="103" y="212"/>
                  </a:cubicBezTo>
                  <a:cubicBezTo>
                    <a:pt x="102" y="212"/>
                    <a:pt x="102" y="212"/>
                    <a:pt x="102" y="212"/>
                  </a:cubicBezTo>
                  <a:cubicBezTo>
                    <a:pt x="102" y="212"/>
                    <a:pt x="102" y="212"/>
                    <a:pt x="103" y="211"/>
                  </a:cubicBezTo>
                  <a:cubicBezTo>
                    <a:pt x="103" y="211"/>
                    <a:pt x="103" y="211"/>
                    <a:pt x="103" y="211"/>
                  </a:cubicBezTo>
                  <a:cubicBezTo>
                    <a:pt x="103" y="210"/>
                    <a:pt x="103" y="210"/>
                    <a:pt x="103" y="210"/>
                  </a:cubicBezTo>
                  <a:cubicBezTo>
                    <a:pt x="102" y="210"/>
                    <a:pt x="102" y="210"/>
                    <a:pt x="102" y="210"/>
                  </a:cubicBezTo>
                  <a:cubicBezTo>
                    <a:pt x="102" y="210"/>
                    <a:pt x="101" y="211"/>
                    <a:pt x="101" y="211"/>
                  </a:cubicBezTo>
                  <a:cubicBezTo>
                    <a:pt x="101" y="211"/>
                    <a:pt x="101" y="212"/>
                    <a:pt x="101" y="212"/>
                  </a:cubicBezTo>
                  <a:cubicBezTo>
                    <a:pt x="101" y="212"/>
                    <a:pt x="101" y="212"/>
                    <a:pt x="101"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7"/>
                    <a:pt x="97" y="207"/>
                    <a:pt x="96" y="207"/>
                  </a:cubicBezTo>
                  <a:cubicBezTo>
                    <a:pt x="96" y="207"/>
                    <a:pt x="96" y="207"/>
                    <a:pt x="95" y="207"/>
                  </a:cubicBezTo>
                  <a:cubicBezTo>
                    <a:pt x="95" y="207"/>
                    <a:pt x="94" y="207"/>
                    <a:pt x="94" y="207"/>
                  </a:cubicBezTo>
                  <a:cubicBezTo>
                    <a:pt x="94" y="207"/>
                    <a:pt x="93" y="207"/>
                    <a:pt x="93" y="206"/>
                  </a:cubicBezTo>
                  <a:cubicBezTo>
                    <a:pt x="92" y="206"/>
                    <a:pt x="92" y="207"/>
                    <a:pt x="92" y="208"/>
                  </a:cubicBezTo>
                  <a:cubicBezTo>
                    <a:pt x="91" y="209"/>
                    <a:pt x="91" y="209"/>
                    <a:pt x="90" y="209"/>
                  </a:cubicBezTo>
                  <a:cubicBezTo>
                    <a:pt x="90" y="208"/>
                    <a:pt x="90" y="208"/>
                    <a:pt x="90" y="208"/>
                  </a:cubicBezTo>
                  <a:cubicBezTo>
                    <a:pt x="91" y="208"/>
                    <a:pt x="91" y="207"/>
                    <a:pt x="91" y="207"/>
                  </a:cubicBezTo>
                  <a:cubicBezTo>
                    <a:pt x="91" y="206"/>
                    <a:pt x="91" y="206"/>
                    <a:pt x="90" y="206"/>
                  </a:cubicBezTo>
                  <a:cubicBezTo>
                    <a:pt x="90" y="206"/>
                    <a:pt x="89" y="205"/>
                    <a:pt x="89" y="205"/>
                  </a:cubicBezTo>
                  <a:cubicBezTo>
                    <a:pt x="88" y="205"/>
                    <a:pt x="87" y="205"/>
                    <a:pt x="87"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1" y="208"/>
                    <a:pt x="79" y="209"/>
                  </a:cubicBezTo>
                  <a:cubicBezTo>
                    <a:pt x="78" y="210"/>
                    <a:pt x="77" y="211"/>
                    <a:pt x="77" y="212"/>
                  </a:cubicBezTo>
                  <a:cubicBezTo>
                    <a:pt x="76" y="212"/>
                    <a:pt x="75" y="211"/>
                    <a:pt x="75" y="210"/>
                  </a:cubicBezTo>
                  <a:cubicBezTo>
                    <a:pt x="75" y="209"/>
                    <a:pt x="75" y="208"/>
                    <a:pt x="75" y="208"/>
                  </a:cubicBezTo>
                  <a:cubicBezTo>
                    <a:pt x="76" y="208"/>
                    <a:pt x="76" y="208"/>
                    <a:pt x="76" y="208"/>
                  </a:cubicBezTo>
                  <a:cubicBezTo>
                    <a:pt x="76" y="208"/>
                    <a:pt x="76" y="208"/>
                    <a:pt x="76" y="208"/>
                  </a:cubicBezTo>
                  <a:cubicBezTo>
                    <a:pt x="76" y="208"/>
                    <a:pt x="76" y="209"/>
                    <a:pt x="76" y="209"/>
                  </a:cubicBezTo>
                  <a:cubicBezTo>
                    <a:pt x="75" y="209"/>
                    <a:pt x="75" y="210"/>
                    <a:pt x="76" y="210"/>
                  </a:cubicBezTo>
                  <a:cubicBezTo>
                    <a:pt x="76" y="210"/>
                    <a:pt x="77" y="210"/>
                    <a:pt x="77" y="209"/>
                  </a:cubicBezTo>
                  <a:cubicBezTo>
                    <a:pt x="77" y="209"/>
                    <a:pt x="77" y="209"/>
                    <a:pt x="78" y="208"/>
                  </a:cubicBezTo>
                  <a:cubicBezTo>
                    <a:pt x="78" y="208"/>
                    <a:pt x="78" y="208"/>
                    <a:pt x="79" y="207"/>
                  </a:cubicBezTo>
                  <a:cubicBezTo>
                    <a:pt x="79" y="207"/>
                    <a:pt x="79" y="207"/>
                    <a:pt x="80" y="207"/>
                  </a:cubicBezTo>
                  <a:cubicBezTo>
                    <a:pt x="79" y="207"/>
                    <a:pt x="79" y="206"/>
                    <a:pt x="78" y="207"/>
                  </a:cubicBezTo>
                  <a:cubicBezTo>
                    <a:pt x="78" y="207"/>
                    <a:pt x="77" y="207"/>
                    <a:pt x="76" y="207"/>
                  </a:cubicBezTo>
                  <a:cubicBezTo>
                    <a:pt x="76" y="206"/>
                    <a:pt x="76" y="206"/>
                    <a:pt x="75" y="205"/>
                  </a:cubicBezTo>
                  <a:cubicBezTo>
                    <a:pt x="75" y="205"/>
                    <a:pt x="74" y="205"/>
                    <a:pt x="73" y="205"/>
                  </a:cubicBezTo>
                  <a:cubicBezTo>
                    <a:pt x="73" y="201"/>
                    <a:pt x="71" y="198"/>
                    <a:pt x="70" y="194"/>
                  </a:cubicBezTo>
                  <a:cubicBezTo>
                    <a:pt x="69" y="190"/>
                    <a:pt x="68" y="187"/>
                    <a:pt x="67" y="183"/>
                  </a:cubicBezTo>
                  <a:cubicBezTo>
                    <a:pt x="67" y="182"/>
                    <a:pt x="67" y="182"/>
                    <a:pt x="67" y="182"/>
                  </a:cubicBezTo>
                  <a:cubicBezTo>
                    <a:pt x="68" y="182"/>
                    <a:pt x="68" y="182"/>
                    <a:pt x="68" y="182"/>
                  </a:cubicBezTo>
                  <a:cubicBezTo>
                    <a:pt x="68" y="180"/>
                    <a:pt x="68" y="178"/>
                    <a:pt x="67" y="177"/>
                  </a:cubicBezTo>
                  <a:cubicBezTo>
                    <a:pt x="67" y="175"/>
                    <a:pt x="66" y="174"/>
                    <a:pt x="65" y="173"/>
                  </a:cubicBezTo>
                  <a:cubicBezTo>
                    <a:pt x="65" y="172"/>
                    <a:pt x="65" y="172"/>
                    <a:pt x="66" y="172"/>
                  </a:cubicBezTo>
                  <a:cubicBezTo>
                    <a:pt x="66" y="171"/>
                    <a:pt x="66" y="171"/>
                    <a:pt x="66" y="170"/>
                  </a:cubicBezTo>
                  <a:cubicBezTo>
                    <a:pt x="67" y="169"/>
                    <a:pt x="67" y="167"/>
                    <a:pt x="66" y="166"/>
                  </a:cubicBezTo>
                  <a:cubicBezTo>
                    <a:pt x="66" y="164"/>
                    <a:pt x="66" y="162"/>
                    <a:pt x="66" y="160"/>
                  </a:cubicBezTo>
                  <a:cubicBezTo>
                    <a:pt x="65" y="161"/>
                    <a:pt x="65" y="161"/>
                    <a:pt x="65" y="162"/>
                  </a:cubicBezTo>
                  <a:cubicBezTo>
                    <a:pt x="65"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59"/>
                  </a:cubicBezTo>
                  <a:cubicBezTo>
                    <a:pt x="60" y="159"/>
                    <a:pt x="59" y="158"/>
                    <a:pt x="59" y="156"/>
                  </a:cubicBezTo>
                  <a:cubicBezTo>
                    <a:pt x="59" y="155"/>
                    <a:pt x="59" y="154"/>
                    <a:pt x="58" y="153"/>
                  </a:cubicBezTo>
                  <a:cubicBezTo>
                    <a:pt x="58" y="151"/>
                    <a:pt x="57" y="149"/>
                    <a:pt x="56" y="147"/>
                  </a:cubicBezTo>
                  <a:cubicBezTo>
                    <a:pt x="55" y="145"/>
                    <a:pt x="55" y="142"/>
                    <a:pt x="54" y="140"/>
                  </a:cubicBezTo>
                  <a:cubicBezTo>
                    <a:pt x="54" y="139"/>
                    <a:pt x="53" y="138"/>
                    <a:pt x="53" y="137"/>
                  </a:cubicBezTo>
                  <a:cubicBezTo>
                    <a:pt x="53" y="136"/>
                    <a:pt x="53" y="135"/>
                    <a:pt x="53" y="133"/>
                  </a:cubicBezTo>
                  <a:cubicBezTo>
                    <a:pt x="52" y="133"/>
                    <a:pt x="52" y="132"/>
                    <a:pt x="52" y="132"/>
                  </a:cubicBezTo>
                  <a:cubicBezTo>
                    <a:pt x="51" y="131"/>
                    <a:pt x="51" y="130"/>
                    <a:pt x="51" y="130"/>
                  </a:cubicBezTo>
                  <a:cubicBezTo>
                    <a:pt x="50" y="126"/>
                    <a:pt x="49" y="122"/>
                    <a:pt x="48" y="118"/>
                  </a:cubicBezTo>
                  <a:cubicBezTo>
                    <a:pt x="47" y="120"/>
                    <a:pt x="47" y="123"/>
                    <a:pt x="47" y="125"/>
                  </a:cubicBezTo>
                  <a:cubicBezTo>
                    <a:pt x="47" y="128"/>
                    <a:pt x="47" y="130"/>
                    <a:pt x="47" y="133"/>
                  </a:cubicBezTo>
                  <a:cubicBezTo>
                    <a:pt x="47" y="135"/>
                    <a:pt x="47" y="138"/>
                    <a:pt x="47" y="140"/>
                  </a:cubicBezTo>
                  <a:cubicBezTo>
                    <a:pt x="48" y="143"/>
                    <a:pt x="47" y="145"/>
                    <a:pt x="47" y="148"/>
                  </a:cubicBezTo>
                  <a:cubicBezTo>
                    <a:pt x="47" y="148"/>
                    <a:pt x="47" y="149"/>
                    <a:pt x="47" y="149"/>
                  </a:cubicBezTo>
                  <a:cubicBezTo>
                    <a:pt x="47" y="150"/>
                    <a:pt x="47" y="150"/>
                    <a:pt x="47" y="151"/>
                  </a:cubicBezTo>
                  <a:cubicBezTo>
                    <a:pt x="47" y="152"/>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4"/>
                  </a:cubicBezTo>
                  <a:cubicBezTo>
                    <a:pt x="47" y="166"/>
                    <a:pt x="47" y="167"/>
                    <a:pt x="47" y="169"/>
                  </a:cubicBezTo>
                  <a:cubicBezTo>
                    <a:pt x="47" y="171"/>
                    <a:pt x="47" y="173"/>
                    <a:pt x="47" y="175"/>
                  </a:cubicBezTo>
                  <a:cubicBezTo>
                    <a:pt x="47" y="178"/>
                    <a:pt x="47" y="180"/>
                    <a:pt x="47" y="182"/>
                  </a:cubicBezTo>
                  <a:cubicBezTo>
                    <a:pt x="47" y="185"/>
                    <a:pt x="47" y="187"/>
                    <a:pt x="47" y="189"/>
                  </a:cubicBezTo>
                  <a:cubicBezTo>
                    <a:pt x="47" y="189"/>
                    <a:pt x="47" y="189"/>
                    <a:pt x="47" y="189"/>
                  </a:cubicBezTo>
                  <a:cubicBezTo>
                    <a:pt x="47" y="189"/>
                    <a:pt x="47" y="190"/>
                    <a:pt x="47" y="190"/>
                  </a:cubicBezTo>
                  <a:cubicBezTo>
                    <a:pt x="46" y="190"/>
                    <a:pt x="46" y="190"/>
                    <a:pt x="45" y="191"/>
                  </a:cubicBezTo>
                  <a:cubicBezTo>
                    <a:pt x="45" y="191"/>
                    <a:pt x="44" y="192"/>
                    <a:pt x="43" y="191"/>
                  </a:cubicBezTo>
                  <a:cubicBezTo>
                    <a:pt x="43" y="192"/>
                    <a:pt x="43" y="193"/>
                    <a:pt x="44" y="193"/>
                  </a:cubicBezTo>
                  <a:cubicBezTo>
                    <a:pt x="44" y="193"/>
                    <a:pt x="44" y="194"/>
                    <a:pt x="45" y="194"/>
                  </a:cubicBezTo>
                  <a:cubicBezTo>
                    <a:pt x="45" y="194"/>
                    <a:pt x="45" y="194"/>
                    <a:pt x="45" y="194"/>
                  </a:cubicBezTo>
                  <a:cubicBezTo>
                    <a:pt x="45" y="193"/>
                    <a:pt x="45" y="193"/>
                    <a:pt x="44" y="193"/>
                  </a:cubicBezTo>
                  <a:cubicBezTo>
                    <a:pt x="44" y="193"/>
                    <a:pt x="44" y="192"/>
                    <a:pt x="44" y="192"/>
                  </a:cubicBezTo>
                  <a:cubicBezTo>
                    <a:pt x="45" y="192"/>
                    <a:pt x="45" y="192"/>
                    <a:pt x="46" y="192"/>
                  </a:cubicBezTo>
                  <a:cubicBezTo>
                    <a:pt x="46" y="193"/>
                    <a:pt x="46" y="194"/>
                    <a:pt x="45" y="195"/>
                  </a:cubicBezTo>
                  <a:cubicBezTo>
                    <a:pt x="45" y="195"/>
                    <a:pt x="45" y="196"/>
                    <a:pt x="44" y="196"/>
                  </a:cubicBezTo>
                  <a:cubicBezTo>
                    <a:pt x="44" y="197"/>
                    <a:pt x="45" y="197"/>
                    <a:pt x="45" y="197"/>
                  </a:cubicBezTo>
                  <a:cubicBezTo>
                    <a:pt x="46" y="197"/>
                    <a:pt x="46" y="197"/>
                    <a:pt x="47" y="197"/>
                  </a:cubicBezTo>
                  <a:cubicBezTo>
                    <a:pt x="46" y="198"/>
                    <a:pt x="46" y="198"/>
                    <a:pt x="46" y="198"/>
                  </a:cubicBezTo>
                  <a:cubicBezTo>
                    <a:pt x="45" y="198"/>
                    <a:pt x="45" y="198"/>
                    <a:pt x="44" y="198"/>
                  </a:cubicBezTo>
                  <a:cubicBezTo>
                    <a:pt x="44" y="197"/>
                    <a:pt x="44" y="197"/>
                    <a:pt x="43" y="197"/>
                  </a:cubicBezTo>
                  <a:cubicBezTo>
                    <a:pt x="43" y="196"/>
                    <a:pt x="42" y="196"/>
                    <a:pt x="42" y="196"/>
                  </a:cubicBezTo>
                  <a:cubicBezTo>
                    <a:pt x="42" y="197"/>
                    <a:pt x="40" y="198"/>
                    <a:pt x="39" y="198"/>
                  </a:cubicBezTo>
                  <a:cubicBezTo>
                    <a:pt x="37" y="198"/>
                    <a:pt x="36" y="198"/>
                    <a:pt x="34" y="198"/>
                  </a:cubicBezTo>
                  <a:cubicBezTo>
                    <a:pt x="35" y="197"/>
                    <a:pt x="37" y="197"/>
                    <a:pt x="38" y="197"/>
                  </a:cubicBezTo>
                  <a:cubicBezTo>
                    <a:pt x="39" y="196"/>
                    <a:pt x="41" y="196"/>
                    <a:pt x="42" y="195"/>
                  </a:cubicBezTo>
                  <a:cubicBezTo>
                    <a:pt x="42" y="195"/>
                    <a:pt x="42" y="195"/>
                    <a:pt x="42" y="195"/>
                  </a:cubicBezTo>
                  <a:cubicBezTo>
                    <a:pt x="41" y="195"/>
                    <a:pt x="41" y="195"/>
                    <a:pt x="41" y="195"/>
                  </a:cubicBezTo>
                  <a:cubicBezTo>
                    <a:pt x="41" y="195"/>
                    <a:pt x="40" y="195"/>
                    <a:pt x="40" y="195"/>
                  </a:cubicBezTo>
                  <a:cubicBezTo>
                    <a:pt x="39" y="195"/>
                    <a:pt x="39" y="195"/>
                    <a:pt x="39" y="195"/>
                  </a:cubicBezTo>
                  <a:cubicBezTo>
                    <a:pt x="39" y="195"/>
                    <a:pt x="39" y="194"/>
                    <a:pt x="39" y="194"/>
                  </a:cubicBezTo>
                  <a:cubicBezTo>
                    <a:pt x="39" y="194"/>
                    <a:pt x="40" y="194"/>
                    <a:pt x="40" y="194"/>
                  </a:cubicBezTo>
                  <a:cubicBezTo>
                    <a:pt x="41" y="194"/>
                    <a:pt x="41" y="194"/>
                    <a:pt x="41" y="194"/>
                  </a:cubicBezTo>
                  <a:cubicBezTo>
                    <a:pt x="42" y="194"/>
                    <a:pt x="42" y="194"/>
                    <a:pt x="42" y="193"/>
                  </a:cubicBezTo>
                  <a:cubicBezTo>
                    <a:pt x="42" y="193"/>
                    <a:pt x="42" y="192"/>
                    <a:pt x="42" y="192"/>
                  </a:cubicBezTo>
                  <a:cubicBezTo>
                    <a:pt x="42" y="193"/>
                    <a:pt x="42" y="193"/>
                    <a:pt x="41" y="193"/>
                  </a:cubicBezTo>
                  <a:cubicBezTo>
                    <a:pt x="41" y="193"/>
                    <a:pt x="41" y="193"/>
                    <a:pt x="41" y="193"/>
                  </a:cubicBezTo>
                  <a:cubicBezTo>
                    <a:pt x="41" y="194"/>
                    <a:pt x="40" y="194"/>
                    <a:pt x="40" y="193"/>
                  </a:cubicBezTo>
                  <a:cubicBezTo>
                    <a:pt x="40" y="193"/>
                    <a:pt x="40" y="192"/>
                    <a:pt x="40" y="192"/>
                  </a:cubicBezTo>
                  <a:cubicBezTo>
                    <a:pt x="40" y="192"/>
                    <a:pt x="40" y="192"/>
                    <a:pt x="41" y="191"/>
                  </a:cubicBezTo>
                  <a:cubicBezTo>
                    <a:pt x="40" y="191"/>
                    <a:pt x="39" y="191"/>
                    <a:pt x="39" y="192"/>
                  </a:cubicBezTo>
                  <a:cubicBezTo>
                    <a:pt x="39" y="192"/>
                    <a:pt x="39" y="193"/>
                    <a:pt x="38" y="192"/>
                  </a:cubicBezTo>
                  <a:cubicBezTo>
                    <a:pt x="38" y="192"/>
                    <a:pt x="38" y="191"/>
                    <a:pt x="38" y="191"/>
                  </a:cubicBezTo>
                  <a:cubicBezTo>
                    <a:pt x="38" y="190"/>
                    <a:pt x="38" y="190"/>
                    <a:pt x="39" y="190"/>
                  </a:cubicBezTo>
                  <a:cubicBezTo>
                    <a:pt x="39" y="190"/>
                    <a:pt x="39" y="189"/>
                    <a:pt x="39" y="189"/>
                  </a:cubicBezTo>
                  <a:cubicBezTo>
                    <a:pt x="40" y="189"/>
                    <a:pt x="40" y="189"/>
                    <a:pt x="40" y="188"/>
                  </a:cubicBezTo>
                  <a:cubicBezTo>
                    <a:pt x="40" y="188"/>
                    <a:pt x="39" y="188"/>
                    <a:pt x="39" y="188"/>
                  </a:cubicBezTo>
                  <a:cubicBezTo>
                    <a:pt x="39" y="188"/>
                    <a:pt x="38" y="188"/>
                    <a:pt x="38" y="187"/>
                  </a:cubicBezTo>
                  <a:cubicBezTo>
                    <a:pt x="38" y="187"/>
                    <a:pt x="37" y="187"/>
                    <a:pt x="37" y="187"/>
                  </a:cubicBezTo>
                  <a:cubicBezTo>
                    <a:pt x="36" y="187"/>
                    <a:pt x="36" y="187"/>
                    <a:pt x="35" y="187"/>
                  </a:cubicBezTo>
                  <a:cubicBezTo>
                    <a:pt x="35" y="188"/>
                    <a:pt x="35" y="188"/>
                    <a:pt x="35" y="188"/>
                  </a:cubicBezTo>
                  <a:cubicBezTo>
                    <a:pt x="35" y="188"/>
                    <a:pt x="36" y="188"/>
                    <a:pt x="36" y="188"/>
                  </a:cubicBezTo>
                  <a:cubicBezTo>
                    <a:pt x="36" y="189"/>
                    <a:pt x="36" y="189"/>
                    <a:pt x="37" y="189"/>
                  </a:cubicBezTo>
                  <a:cubicBezTo>
                    <a:pt x="37" y="189"/>
                    <a:pt x="37" y="189"/>
                    <a:pt x="37" y="189"/>
                  </a:cubicBezTo>
                  <a:cubicBezTo>
                    <a:pt x="37" y="190"/>
                    <a:pt x="36" y="191"/>
                    <a:pt x="36" y="192"/>
                  </a:cubicBezTo>
                  <a:cubicBezTo>
                    <a:pt x="35" y="192"/>
                    <a:pt x="35" y="193"/>
                    <a:pt x="34" y="193"/>
                  </a:cubicBezTo>
                  <a:cubicBezTo>
                    <a:pt x="34" y="192"/>
                    <a:pt x="34" y="192"/>
                    <a:pt x="34" y="191"/>
                  </a:cubicBezTo>
                  <a:cubicBezTo>
                    <a:pt x="34" y="191"/>
                    <a:pt x="34" y="190"/>
                    <a:pt x="36" y="190"/>
                  </a:cubicBezTo>
                  <a:cubicBezTo>
                    <a:pt x="35" y="189"/>
                    <a:pt x="35" y="189"/>
                    <a:pt x="34" y="188"/>
                  </a:cubicBezTo>
                  <a:cubicBezTo>
                    <a:pt x="34" y="188"/>
                    <a:pt x="34" y="187"/>
                    <a:pt x="34" y="186"/>
                  </a:cubicBezTo>
                  <a:cubicBezTo>
                    <a:pt x="34" y="185"/>
                    <a:pt x="34" y="185"/>
                    <a:pt x="33" y="185"/>
                  </a:cubicBezTo>
                  <a:cubicBezTo>
                    <a:pt x="33" y="185"/>
                    <a:pt x="32" y="185"/>
                    <a:pt x="32" y="185"/>
                  </a:cubicBezTo>
                  <a:cubicBezTo>
                    <a:pt x="32" y="185"/>
                    <a:pt x="31" y="185"/>
                    <a:pt x="31" y="184"/>
                  </a:cubicBezTo>
                  <a:cubicBezTo>
                    <a:pt x="31" y="184"/>
                    <a:pt x="31" y="184"/>
                    <a:pt x="31" y="183"/>
                  </a:cubicBezTo>
                  <a:cubicBezTo>
                    <a:pt x="30" y="184"/>
                    <a:pt x="29" y="184"/>
                    <a:pt x="28" y="185"/>
                  </a:cubicBezTo>
                  <a:cubicBezTo>
                    <a:pt x="27" y="185"/>
                    <a:pt x="26" y="185"/>
                    <a:pt x="25" y="184"/>
                  </a:cubicBezTo>
                  <a:cubicBezTo>
                    <a:pt x="25" y="184"/>
                    <a:pt x="25" y="185"/>
                    <a:pt x="25" y="185"/>
                  </a:cubicBezTo>
                  <a:cubicBezTo>
                    <a:pt x="25" y="185"/>
                    <a:pt x="25" y="186"/>
                    <a:pt x="25" y="186"/>
                  </a:cubicBezTo>
                  <a:cubicBezTo>
                    <a:pt x="25" y="187"/>
                    <a:pt x="25" y="187"/>
                    <a:pt x="25" y="187"/>
                  </a:cubicBezTo>
                  <a:cubicBezTo>
                    <a:pt x="25" y="188"/>
                    <a:pt x="24" y="188"/>
                    <a:pt x="24" y="187"/>
                  </a:cubicBezTo>
                  <a:cubicBezTo>
                    <a:pt x="23" y="187"/>
                    <a:pt x="23" y="187"/>
                    <a:pt x="23" y="186"/>
                  </a:cubicBezTo>
                  <a:cubicBezTo>
                    <a:pt x="24" y="186"/>
                    <a:pt x="24" y="186"/>
                    <a:pt x="24" y="185"/>
                  </a:cubicBezTo>
                  <a:cubicBezTo>
                    <a:pt x="24" y="185"/>
                    <a:pt x="24" y="185"/>
                    <a:pt x="23" y="185"/>
                  </a:cubicBezTo>
                  <a:cubicBezTo>
                    <a:pt x="23" y="185"/>
                    <a:pt x="23" y="185"/>
                    <a:pt x="23" y="186"/>
                  </a:cubicBezTo>
                  <a:cubicBezTo>
                    <a:pt x="22" y="186"/>
                    <a:pt x="22" y="186"/>
                    <a:pt x="22" y="186"/>
                  </a:cubicBezTo>
                  <a:cubicBezTo>
                    <a:pt x="22" y="187"/>
                    <a:pt x="21" y="187"/>
                    <a:pt x="21" y="187"/>
                  </a:cubicBezTo>
                  <a:cubicBezTo>
                    <a:pt x="20" y="187"/>
                    <a:pt x="20" y="187"/>
                    <a:pt x="20" y="187"/>
                  </a:cubicBezTo>
                  <a:cubicBezTo>
                    <a:pt x="20" y="187"/>
                    <a:pt x="20" y="187"/>
                    <a:pt x="20" y="188"/>
                  </a:cubicBezTo>
                  <a:lnTo>
                    <a:pt x="18" y="188"/>
                  </a:lnTo>
                  <a:cubicBezTo>
                    <a:pt x="18" y="189"/>
                    <a:pt x="18" y="189"/>
                    <a:pt x="17" y="189"/>
                  </a:cubicBezTo>
                  <a:cubicBezTo>
                    <a:pt x="17" y="190"/>
                    <a:pt x="17" y="190"/>
                    <a:pt x="17" y="191"/>
                  </a:cubicBezTo>
                  <a:cubicBezTo>
                    <a:pt x="18" y="191"/>
                    <a:pt x="18" y="191"/>
                    <a:pt x="18" y="192"/>
                  </a:cubicBezTo>
                  <a:cubicBezTo>
                    <a:pt x="17" y="192"/>
                    <a:pt x="17" y="192"/>
                    <a:pt x="17" y="192"/>
                  </a:cubicBezTo>
                  <a:cubicBezTo>
                    <a:pt x="17" y="191"/>
                    <a:pt x="17" y="191"/>
                    <a:pt x="17" y="191"/>
                  </a:cubicBezTo>
                  <a:cubicBezTo>
                    <a:pt x="17" y="191"/>
                    <a:pt x="16" y="190"/>
                    <a:pt x="16" y="190"/>
                  </a:cubicBezTo>
                  <a:cubicBezTo>
                    <a:pt x="16" y="190"/>
                    <a:pt x="16" y="190"/>
                    <a:pt x="15" y="190"/>
                  </a:cubicBezTo>
                  <a:cubicBezTo>
                    <a:pt x="15" y="191"/>
                    <a:pt x="15" y="191"/>
                    <a:pt x="15" y="191"/>
                  </a:cubicBezTo>
                  <a:cubicBezTo>
                    <a:pt x="16" y="192"/>
                    <a:pt x="16" y="192"/>
                    <a:pt x="17" y="192"/>
                  </a:cubicBezTo>
                  <a:cubicBezTo>
                    <a:pt x="16" y="192"/>
                    <a:pt x="16" y="192"/>
                    <a:pt x="16" y="192"/>
                  </a:cubicBezTo>
                  <a:cubicBezTo>
                    <a:pt x="15" y="193"/>
                    <a:pt x="15" y="193"/>
                    <a:pt x="15" y="193"/>
                  </a:cubicBezTo>
                  <a:cubicBezTo>
                    <a:pt x="14" y="193"/>
                    <a:pt x="14" y="193"/>
                    <a:pt x="14" y="194"/>
                  </a:cubicBezTo>
                  <a:cubicBezTo>
                    <a:pt x="14" y="194"/>
                    <a:pt x="14" y="194"/>
                    <a:pt x="14" y="194"/>
                  </a:cubicBezTo>
                  <a:cubicBezTo>
                    <a:pt x="13" y="194"/>
                    <a:pt x="13" y="193"/>
                    <a:pt x="13" y="193"/>
                  </a:cubicBezTo>
                  <a:cubicBezTo>
                    <a:pt x="13" y="193"/>
                    <a:pt x="13" y="193"/>
                    <a:pt x="13" y="193"/>
                  </a:cubicBezTo>
                  <a:cubicBezTo>
                    <a:pt x="13" y="193"/>
                    <a:pt x="13" y="193"/>
                    <a:pt x="13" y="192"/>
                  </a:cubicBezTo>
                  <a:cubicBezTo>
                    <a:pt x="14" y="192"/>
                    <a:pt x="14" y="192"/>
                    <a:pt x="14" y="192"/>
                  </a:cubicBezTo>
                  <a:cubicBezTo>
                    <a:pt x="14" y="192"/>
                    <a:pt x="13" y="191"/>
                    <a:pt x="13" y="191"/>
                  </a:cubicBezTo>
                  <a:cubicBezTo>
                    <a:pt x="13" y="191"/>
                    <a:pt x="12" y="191"/>
                    <a:pt x="13" y="190"/>
                  </a:cubicBezTo>
                  <a:lnTo>
                    <a:pt x="14" y="190"/>
                  </a:lnTo>
                  <a:cubicBezTo>
                    <a:pt x="14" y="190"/>
                    <a:pt x="14" y="190"/>
                    <a:pt x="13" y="190"/>
                  </a:cubicBezTo>
                  <a:cubicBezTo>
                    <a:pt x="13" y="189"/>
                    <a:pt x="13" y="189"/>
                    <a:pt x="12" y="189"/>
                  </a:cubicBezTo>
                  <a:cubicBezTo>
                    <a:pt x="12" y="189"/>
                    <a:pt x="11" y="189"/>
                    <a:pt x="11" y="189"/>
                  </a:cubicBezTo>
                  <a:cubicBezTo>
                    <a:pt x="11" y="189"/>
                    <a:pt x="11" y="190"/>
                    <a:pt x="11" y="190"/>
                  </a:cubicBezTo>
                  <a:cubicBezTo>
                    <a:pt x="11" y="190"/>
                    <a:pt x="11" y="190"/>
                    <a:pt x="11" y="190"/>
                  </a:cubicBezTo>
                  <a:cubicBezTo>
                    <a:pt x="11" y="190"/>
                    <a:pt x="11" y="190"/>
                    <a:pt x="11" y="190"/>
                  </a:cubicBezTo>
                  <a:cubicBezTo>
                    <a:pt x="10" y="190"/>
                    <a:pt x="10" y="191"/>
                    <a:pt x="11" y="191"/>
                  </a:cubicBezTo>
                  <a:cubicBezTo>
                    <a:pt x="11" y="191"/>
                    <a:pt x="11" y="191"/>
                    <a:pt x="11" y="191"/>
                  </a:cubicBezTo>
                  <a:cubicBezTo>
                    <a:pt x="11" y="191"/>
                    <a:pt x="12" y="191"/>
                    <a:pt x="12" y="191"/>
                  </a:cubicBezTo>
                  <a:cubicBezTo>
                    <a:pt x="12" y="191"/>
                    <a:pt x="12" y="191"/>
                    <a:pt x="12" y="191"/>
                  </a:cubicBezTo>
                  <a:cubicBezTo>
                    <a:pt x="12" y="192"/>
                    <a:pt x="11" y="193"/>
                    <a:pt x="11" y="194"/>
                  </a:cubicBezTo>
                  <a:cubicBezTo>
                    <a:pt x="11" y="195"/>
                    <a:pt x="10" y="195"/>
                    <a:pt x="10" y="194"/>
                  </a:cubicBezTo>
                  <a:cubicBezTo>
                    <a:pt x="10" y="195"/>
                    <a:pt x="10" y="196"/>
                    <a:pt x="10" y="197"/>
                  </a:cubicBezTo>
                  <a:cubicBezTo>
                    <a:pt x="10" y="197"/>
                    <a:pt x="10" y="198"/>
                    <a:pt x="11" y="198"/>
                  </a:cubicBezTo>
                  <a:cubicBezTo>
                    <a:pt x="10" y="199"/>
                    <a:pt x="10" y="199"/>
                    <a:pt x="10" y="198"/>
                  </a:cubicBezTo>
                  <a:cubicBezTo>
                    <a:pt x="10" y="198"/>
                    <a:pt x="9" y="198"/>
                    <a:pt x="9" y="198"/>
                  </a:cubicBezTo>
                  <a:cubicBezTo>
                    <a:pt x="9" y="199"/>
                    <a:pt x="8" y="199"/>
                    <a:pt x="8" y="199"/>
                  </a:cubicBezTo>
                  <a:cubicBezTo>
                    <a:pt x="8" y="200"/>
                    <a:pt x="7" y="200"/>
                    <a:pt x="7" y="201"/>
                  </a:cubicBezTo>
                  <a:cubicBezTo>
                    <a:pt x="6" y="201"/>
                    <a:pt x="6" y="200"/>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6" y="202"/>
                    <a:pt x="6" y="202"/>
                    <a:pt x="7" y="202"/>
                  </a:cubicBezTo>
                  <a:cubicBezTo>
                    <a:pt x="7" y="202"/>
                    <a:pt x="7" y="202"/>
                    <a:pt x="7" y="203"/>
                  </a:cubicBezTo>
                  <a:cubicBezTo>
                    <a:pt x="6" y="203"/>
                    <a:pt x="6" y="203"/>
                    <a:pt x="5" y="203"/>
                  </a:cubicBezTo>
                  <a:cubicBezTo>
                    <a:pt x="4" y="204"/>
                    <a:pt x="4" y="204"/>
                    <a:pt x="3" y="204"/>
                  </a:cubicBezTo>
                  <a:cubicBezTo>
                    <a:pt x="2" y="204"/>
                    <a:pt x="1" y="204"/>
                    <a:pt x="1" y="203"/>
                  </a:cubicBezTo>
                  <a:cubicBezTo>
                    <a:pt x="1" y="203"/>
                    <a:pt x="1" y="202"/>
                    <a:pt x="1" y="202"/>
                  </a:cubicBezTo>
                  <a:cubicBezTo>
                    <a:pt x="1" y="201"/>
                    <a:pt x="1" y="201"/>
                    <a:pt x="1" y="201"/>
                  </a:cubicBezTo>
                  <a:cubicBezTo>
                    <a:pt x="1" y="200"/>
                    <a:pt x="1" y="200"/>
                    <a:pt x="1" y="200"/>
                  </a:cubicBezTo>
                  <a:cubicBezTo>
                    <a:pt x="1" y="199"/>
                    <a:pt x="1" y="199"/>
                    <a:pt x="2" y="199"/>
                  </a:cubicBezTo>
                  <a:cubicBezTo>
                    <a:pt x="1" y="199"/>
                    <a:pt x="1" y="199"/>
                    <a:pt x="1" y="198"/>
                  </a:cubicBezTo>
                  <a:cubicBezTo>
                    <a:pt x="1" y="198"/>
                    <a:pt x="1" y="197"/>
                    <a:pt x="1" y="196"/>
                  </a:cubicBezTo>
                  <a:cubicBezTo>
                    <a:pt x="0" y="196"/>
                    <a:pt x="1" y="195"/>
                    <a:pt x="1" y="195"/>
                  </a:cubicBezTo>
                  <a:cubicBezTo>
                    <a:pt x="1" y="194"/>
                    <a:pt x="1" y="194"/>
                    <a:pt x="2" y="194"/>
                  </a:cubicBezTo>
                  <a:cubicBezTo>
                    <a:pt x="2" y="193"/>
                    <a:pt x="2" y="192"/>
                    <a:pt x="1" y="192"/>
                  </a:cubicBezTo>
                  <a:cubicBezTo>
                    <a:pt x="1" y="191"/>
                    <a:pt x="1" y="191"/>
                    <a:pt x="1" y="190"/>
                  </a:cubicBezTo>
                  <a:cubicBezTo>
                    <a:pt x="2" y="190"/>
                    <a:pt x="2" y="191"/>
                    <a:pt x="2" y="192"/>
                  </a:cubicBezTo>
                  <a:cubicBezTo>
                    <a:pt x="3" y="192"/>
                    <a:pt x="4" y="192"/>
                    <a:pt x="4" y="192"/>
                  </a:cubicBezTo>
                  <a:cubicBezTo>
                    <a:pt x="4" y="193"/>
                    <a:pt x="3" y="193"/>
                    <a:pt x="3" y="194"/>
                  </a:cubicBezTo>
                  <a:cubicBezTo>
                    <a:pt x="4" y="194"/>
                    <a:pt x="4" y="194"/>
                    <a:pt x="5" y="194"/>
                  </a:cubicBezTo>
                  <a:cubicBezTo>
                    <a:pt x="5" y="195"/>
                    <a:pt x="4" y="195"/>
                    <a:pt x="4" y="195"/>
                  </a:cubicBezTo>
                  <a:lnTo>
                    <a:pt x="3" y="195"/>
                  </a:lnTo>
                  <a:cubicBezTo>
                    <a:pt x="3" y="195"/>
                    <a:pt x="2" y="195"/>
                    <a:pt x="2" y="195"/>
                  </a:cubicBezTo>
                  <a:cubicBezTo>
                    <a:pt x="2" y="195"/>
                    <a:pt x="2" y="196"/>
                    <a:pt x="2" y="197"/>
                  </a:cubicBezTo>
                  <a:cubicBezTo>
                    <a:pt x="2" y="197"/>
                    <a:pt x="3" y="197"/>
                    <a:pt x="3" y="197"/>
                  </a:cubicBezTo>
                  <a:cubicBezTo>
                    <a:pt x="3" y="197"/>
                    <a:pt x="4" y="197"/>
                    <a:pt x="4" y="197"/>
                  </a:cubicBezTo>
                  <a:cubicBezTo>
                    <a:pt x="5" y="196"/>
                    <a:pt x="5" y="196"/>
                    <a:pt x="6" y="196"/>
                  </a:cubicBezTo>
                  <a:cubicBezTo>
                    <a:pt x="6" y="196"/>
                    <a:pt x="7" y="196"/>
                    <a:pt x="7" y="197"/>
                  </a:cubicBezTo>
                  <a:cubicBezTo>
                    <a:pt x="7" y="197"/>
                    <a:pt x="7" y="197"/>
                    <a:pt x="7" y="197"/>
                  </a:cubicBezTo>
                  <a:lnTo>
                    <a:pt x="6" y="197"/>
                  </a:lnTo>
                  <a:cubicBezTo>
                    <a:pt x="5" y="197"/>
                    <a:pt x="5" y="197"/>
                    <a:pt x="5" y="197"/>
                  </a:cubicBezTo>
                  <a:cubicBezTo>
                    <a:pt x="5" y="197"/>
                    <a:pt x="5" y="198"/>
                    <a:pt x="5" y="198"/>
                  </a:cubicBezTo>
                  <a:cubicBezTo>
                    <a:pt x="5" y="199"/>
                    <a:pt x="5" y="199"/>
                    <a:pt x="5" y="199"/>
                  </a:cubicBezTo>
                  <a:cubicBezTo>
                    <a:pt x="5" y="199"/>
                    <a:pt x="5" y="199"/>
                    <a:pt x="6" y="198"/>
                  </a:cubicBezTo>
                  <a:cubicBezTo>
                    <a:pt x="6" y="198"/>
                    <a:pt x="6" y="198"/>
                    <a:pt x="6" y="198"/>
                  </a:cubicBezTo>
                  <a:cubicBezTo>
                    <a:pt x="6" y="198"/>
                    <a:pt x="6" y="198"/>
                    <a:pt x="6" y="198"/>
                  </a:cubicBezTo>
                  <a:cubicBezTo>
                    <a:pt x="7" y="197"/>
                    <a:pt x="7" y="197"/>
                    <a:pt x="8" y="198"/>
                  </a:cubicBezTo>
                  <a:cubicBezTo>
                    <a:pt x="8" y="198"/>
                    <a:pt x="8" y="198"/>
                    <a:pt x="9" y="198"/>
                  </a:cubicBezTo>
                  <a:lnTo>
                    <a:pt x="9" y="194"/>
                  </a:lnTo>
                  <a:cubicBezTo>
                    <a:pt x="7" y="195"/>
                    <a:pt x="7" y="195"/>
                    <a:pt x="7" y="194"/>
                  </a:cubicBezTo>
                  <a:cubicBezTo>
                    <a:pt x="8" y="194"/>
                    <a:pt x="8" y="194"/>
                    <a:pt x="9" y="193"/>
                  </a:cubicBezTo>
                  <a:cubicBezTo>
                    <a:pt x="9" y="193"/>
                    <a:pt x="8" y="193"/>
                    <a:pt x="8" y="193"/>
                  </a:cubicBezTo>
                  <a:cubicBezTo>
                    <a:pt x="8" y="193"/>
                    <a:pt x="8" y="193"/>
                    <a:pt x="8" y="193"/>
                  </a:cubicBezTo>
                  <a:cubicBezTo>
                    <a:pt x="8" y="193"/>
                    <a:pt x="7" y="194"/>
                    <a:pt x="7" y="194"/>
                  </a:cubicBezTo>
                  <a:cubicBezTo>
                    <a:pt x="7" y="194"/>
                    <a:pt x="6" y="194"/>
                    <a:pt x="6" y="193"/>
                  </a:cubicBezTo>
                  <a:cubicBezTo>
                    <a:pt x="6" y="193"/>
                    <a:pt x="6" y="192"/>
                    <a:pt x="6" y="192"/>
                  </a:cubicBezTo>
                  <a:cubicBezTo>
                    <a:pt x="6" y="192"/>
                    <a:pt x="6" y="191"/>
                    <a:pt x="6" y="191"/>
                  </a:cubicBezTo>
                  <a:cubicBezTo>
                    <a:pt x="7" y="191"/>
                    <a:pt x="7" y="190"/>
                    <a:pt x="7" y="190"/>
                  </a:cubicBezTo>
                  <a:cubicBezTo>
                    <a:pt x="7" y="190"/>
                    <a:pt x="7" y="190"/>
                    <a:pt x="7" y="189"/>
                  </a:cubicBezTo>
                  <a:cubicBezTo>
                    <a:pt x="7" y="189"/>
                    <a:pt x="7" y="189"/>
                    <a:pt x="8" y="189"/>
                  </a:cubicBezTo>
                  <a:cubicBezTo>
                    <a:pt x="9" y="190"/>
                    <a:pt x="9" y="190"/>
                    <a:pt x="10" y="190"/>
                  </a:cubicBezTo>
                  <a:cubicBezTo>
                    <a:pt x="10" y="189"/>
                    <a:pt x="10" y="189"/>
                    <a:pt x="9" y="189"/>
                  </a:cubicBezTo>
                  <a:cubicBezTo>
                    <a:pt x="9" y="188"/>
                    <a:pt x="9" y="188"/>
                    <a:pt x="9" y="188"/>
                  </a:cubicBezTo>
                  <a:cubicBezTo>
                    <a:pt x="9" y="188"/>
                    <a:pt x="9" y="188"/>
                    <a:pt x="8" y="188"/>
                  </a:cubicBezTo>
                  <a:cubicBezTo>
                    <a:pt x="8" y="188"/>
                    <a:pt x="8" y="188"/>
                    <a:pt x="8" y="187"/>
                  </a:cubicBezTo>
                  <a:cubicBezTo>
                    <a:pt x="8" y="187"/>
                    <a:pt x="8" y="187"/>
                    <a:pt x="7" y="187"/>
                  </a:cubicBezTo>
                  <a:cubicBezTo>
                    <a:pt x="7" y="188"/>
                    <a:pt x="6" y="188"/>
                    <a:pt x="6" y="189"/>
                  </a:cubicBezTo>
                  <a:cubicBezTo>
                    <a:pt x="5" y="189"/>
                    <a:pt x="5" y="190"/>
                    <a:pt x="4" y="190"/>
                  </a:cubicBezTo>
                  <a:cubicBezTo>
                    <a:pt x="4" y="190"/>
                    <a:pt x="3" y="190"/>
                    <a:pt x="3" y="189"/>
                  </a:cubicBezTo>
                  <a:cubicBezTo>
                    <a:pt x="3" y="189"/>
                    <a:pt x="3" y="189"/>
                    <a:pt x="4" y="189"/>
                  </a:cubicBezTo>
                  <a:cubicBezTo>
                    <a:pt x="4" y="189"/>
                    <a:pt x="4" y="189"/>
                    <a:pt x="4" y="188"/>
                  </a:cubicBezTo>
                  <a:cubicBezTo>
                    <a:pt x="4" y="188"/>
                    <a:pt x="4" y="187"/>
                    <a:pt x="4" y="187"/>
                  </a:cubicBezTo>
                  <a:cubicBezTo>
                    <a:pt x="4" y="187"/>
                    <a:pt x="3" y="187"/>
                    <a:pt x="3" y="187"/>
                  </a:cubicBezTo>
                  <a:cubicBezTo>
                    <a:pt x="3" y="187"/>
                    <a:pt x="3" y="187"/>
                    <a:pt x="3" y="188"/>
                  </a:cubicBezTo>
                  <a:cubicBezTo>
                    <a:pt x="2" y="188"/>
                    <a:pt x="2" y="188"/>
                    <a:pt x="2" y="188"/>
                  </a:cubicBezTo>
                  <a:cubicBezTo>
                    <a:pt x="2" y="187"/>
                    <a:pt x="2" y="187"/>
                    <a:pt x="2" y="187"/>
                  </a:cubicBezTo>
                  <a:cubicBezTo>
                    <a:pt x="2" y="187"/>
                    <a:pt x="2" y="186"/>
                    <a:pt x="2" y="186"/>
                  </a:cubicBezTo>
                  <a:cubicBezTo>
                    <a:pt x="2" y="186"/>
                    <a:pt x="2" y="186"/>
                    <a:pt x="2" y="186"/>
                  </a:cubicBezTo>
                  <a:cubicBezTo>
                    <a:pt x="2" y="186"/>
                    <a:pt x="2" y="186"/>
                    <a:pt x="2" y="187"/>
                  </a:cubicBezTo>
                  <a:cubicBezTo>
                    <a:pt x="1" y="186"/>
                    <a:pt x="1" y="186"/>
                    <a:pt x="1" y="185"/>
                  </a:cubicBezTo>
                  <a:cubicBezTo>
                    <a:pt x="1" y="185"/>
                    <a:pt x="1" y="185"/>
                    <a:pt x="1" y="185"/>
                  </a:cubicBezTo>
                  <a:cubicBezTo>
                    <a:pt x="1" y="184"/>
                    <a:pt x="1" y="184"/>
                    <a:pt x="1" y="183"/>
                  </a:cubicBezTo>
                  <a:cubicBezTo>
                    <a:pt x="1" y="183"/>
                    <a:pt x="1" y="182"/>
                    <a:pt x="1" y="181"/>
                  </a:cubicBezTo>
                  <a:cubicBezTo>
                    <a:pt x="1" y="178"/>
                    <a:pt x="0" y="175"/>
                    <a:pt x="0" y="172"/>
                  </a:cubicBezTo>
                  <a:cubicBezTo>
                    <a:pt x="0" y="168"/>
                    <a:pt x="1" y="164"/>
                    <a:pt x="1" y="161"/>
                  </a:cubicBezTo>
                  <a:cubicBezTo>
                    <a:pt x="1" y="157"/>
                    <a:pt x="1" y="153"/>
                    <a:pt x="1" y="150"/>
                  </a:cubicBezTo>
                  <a:cubicBezTo>
                    <a:pt x="1" y="146"/>
                    <a:pt x="1" y="143"/>
                    <a:pt x="1" y="140"/>
                  </a:cubicBezTo>
                  <a:cubicBezTo>
                    <a:pt x="1" y="129"/>
                    <a:pt x="1" y="117"/>
                    <a:pt x="1" y="105"/>
                  </a:cubicBezTo>
                  <a:cubicBezTo>
                    <a:pt x="1" y="93"/>
                    <a:pt x="1" y="81"/>
                    <a:pt x="1" y="69"/>
                  </a:cubicBezTo>
                  <a:cubicBezTo>
                    <a:pt x="1" y="57"/>
                    <a:pt x="1" y="45"/>
                    <a:pt x="1" y="34"/>
                  </a:cubicBezTo>
                  <a:cubicBezTo>
                    <a:pt x="1" y="22"/>
                    <a:pt x="1" y="11"/>
                    <a:pt x="1" y="0"/>
                  </a:cubicBezTo>
                  <a:cubicBezTo>
                    <a:pt x="3" y="1"/>
                    <a:pt x="6" y="1"/>
                    <a:pt x="8" y="0"/>
                  </a:cubicBezTo>
                  <a:cubicBezTo>
                    <a:pt x="9" y="0"/>
                    <a:pt x="11" y="0"/>
                    <a:pt x="13" y="1"/>
                  </a:cubicBezTo>
                  <a:cubicBezTo>
                    <a:pt x="13" y="1"/>
                    <a:pt x="14" y="1"/>
                    <a:pt x="14" y="1"/>
                  </a:cubicBezTo>
                  <a:cubicBezTo>
                    <a:pt x="14" y="1"/>
                    <a:pt x="15" y="1"/>
                    <a:pt x="16" y="1"/>
                  </a:cubicBezTo>
                  <a:cubicBezTo>
                    <a:pt x="15" y="1"/>
                    <a:pt x="15" y="2"/>
                    <a:pt x="15" y="2"/>
                  </a:cubicBezTo>
                  <a:cubicBezTo>
                    <a:pt x="15" y="3"/>
                    <a:pt x="15" y="3"/>
                    <a:pt x="16" y="3"/>
                  </a:cubicBezTo>
                  <a:cubicBezTo>
                    <a:pt x="16" y="3"/>
                    <a:pt x="16" y="3"/>
                    <a:pt x="17" y="2"/>
                  </a:cubicBezTo>
                  <a:cubicBezTo>
                    <a:pt x="17" y="2"/>
                    <a:pt x="17" y="2"/>
                    <a:pt x="18" y="2"/>
                  </a:cubicBezTo>
                  <a:cubicBezTo>
                    <a:pt x="18" y="2"/>
                    <a:pt x="18" y="2"/>
                    <a:pt x="19" y="2"/>
                  </a:cubicBezTo>
                  <a:cubicBezTo>
                    <a:pt x="19" y="2"/>
                    <a:pt x="19" y="2"/>
                    <a:pt x="20" y="1"/>
                  </a:cubicBezTo>
                  <a:cubicBezTo>
                    <a:pt x="20" y="1"/>
                    <a:pt x="21" y="1"/>
                    <a:pt x="21" y="2"/>
                  </a:cubicBezTo>
                  <a:cubicBezTo>
                    <a:pt x="21" y="2"/>
                    <a:pt x="21" y="3"/>
                    <a:pt x="21" y="3"/>
                  </a:cubicBezTo>
                  <a:cubicBezTo>
                    <a:pt x="21" y="3"/>
                    <a:pt x="21" y="3"/>
                    <a:pt x="22" y="3"/>
                  </a:cubicBezTo>
                  <a:cubicBezTo>
                    <a:pt x="22" y="2"/>
                    <a:pt x="23" y="2"/>
                    <a:pt x="24" y="2"/>
                  </a:cubicBezTo>
                  <a:cubicBezTo>
                    <a:pt x="24" y="1"/>
                    <a:pt x="25" y="1"/>
                    <a:pt x="26" y="1"/>
                  </a:cubicBezTo>
                  <a:cubicBezTo>
                    <a:pt x="27" y="1"/>
                    <a:pt x="27" y="0"/>
                    <a:pt x="28" y="0"/>
                  </a:cubicBezTo>
                  <a:cubicBezTo>
                    <a:pt x="29" y="0"/>
                    <a:pt x="30" y="0"/>
                    <a:pt x="31" y="1"/>
                  </a:cubicBezTo>
                  <a:cubicBezTo>
                    <a:pt x="32" y="1"/>
                    <a:pt x="33" y="1"/>
                    <a:pt x="35" y="1"/>
                  </a:cubicBezTo>
                  <a:cubicBezTo>
                    <a:pt x="37" y="1"/>
                    <a:pt x="39" y="1"/>
                    <a:pt x="41" y="0"/>
                  </a:cubicBezTo>
                  <a:cubicBezTo>
                    <a:pt x="43" y="0"/>
                    <a:pt x="45" y="0"/>
                    <a:pt x="47" y="0"/>
                  </a:cubicBezTo>
                  <a:cubicBezTo>
                    <a:pt x="47" y="1"/>
                    <a:pt x="48" y="2"/>
                    <a:pt x="48" y="3"/>
                  </a:cubicBezTo>
                  <a:cubicBezTo>
                    <a:pt x="49" y="4"/>
                    <a:pt x="48" y="5"/>
                    <a:pt x="47" y="5"/>
                  </a:cubicBezTo>
                  <a:cubicBezTo>
                    <a:pt x="47" y="6"/>
                    <a:pt x="48" y="6"/>
                    <a:pt x="48" y="6"/>
                  </a:cubicBezTo>
                  <a:cubicBezTo>
                    <a:pt x="48" y="6"/>
                    <a:pt x="48" y="6"/>
                    <a:pt x="49" y="6"/>
                  </a:cubicBezTo>
                  <a:cubicBezTo>
                    <a:pt x="49" y="6"/>
                    <a:pt x="49" y="6"/>
                    <a:pt x="49" y="6"/>
                  </a:cubicBezTo>
                  <a:cubicBezTo>
                    <a:pt x="49" y="7"/>
                    <a:pt x="49" y="7"/>
                    <a:pt x="49" y="8"/>
                  </a:cubicBezTo>
                  <a:lnTo>
                    <a:pt x="48" y="8"/>
                  </a:lnTo>
                  <a:cubicBezTo>
                    <a:pt x="48" y="8"/>
                    <a:pt x="49" y="8"/>
                    <a:pt x="49" y="9"/>
                  </a:cubicBezTo>
                  <a:cubicBezTo>
                    <a:pt x="50" y="9"/>
                    <a:pt x="50" y="9"/>
                    <a:pt x="50" y="10"/>
                  </a:cubicBezTo>
                  <a:cubicBezTo>
                    <a:pt x="54" y="23"/>
                    <a:pt x="59" y="36"/>
                    <a:pt x="63" y="49"/>
                  </a:cubicBezTo>
                  <a:cubicBezTo>
                    <a:pt x="67" y="62"/>
                    <a:pt x="71" y="74"/>
                    <a:pt x="76" y="87"/>
                  </a:cubicBezTo>
                  <a:cubicBezTo>
                    <a:pt x="76" y="88"/>
                    <a:pt x="76" y="89"/>
                    <a:pt x="75" y="89"/>
                  </a:cubicBezTo>
                  <a:cubicBezTo>
                    <a:pt x="75" y="89"/>
                    <a:pt x="74" y="90"/>
                    <a:pt x="74" y="90"/>
                  </a:cubicBezTo>
                  <a:cubicBezTo>
                    <a:pt x="74" y="91"/>
                    <a:pt x="74" y="92"/>
                    <a:pt x="75" y="94"/>
                  </a:cubicBezTo>
                  <a:cubicBezTo>
                    <a:pt x="75" y="95"/>
                    <a:pt x="76" y="95"/>
                    <a:pt x="76" y="96"/>
                  </a:cubicBezTo>
                  <a:cubicBezTo>
                    <a:pt x="77" y="96"/>
                    <a:pt x="77" y="96"/>
                    <a:pt x="77" y="96"/>
                  </a:cubicBezTo>
                  <a:cubicBezTo>
                    <a:pt x="77" y="96"/>
                    <a:pt x="77" y="96"/>
                    <a:pt x="77" y="95"/>
                  </a:cubicBezTo>
                  <a:cubicBezTo>
                    <a:pt x="77" y="95"/>
                    <a:pt x="77" y="95"/>
                    <a:pt x="77" y="95"/>
                  </a:cubicBezTo>
                  <a:cubicBezTo>
                    <a:pt x="77" y="94"/>
                    <a:pt x="78" y="94"/>
                    <a:pt x="78" y="95"/>
                  </a:cubicBezTo>
                  <a:cubicBezTo>
                    <a:pt x="78" y="93"/>
                    <a:pt x="78" y="91"/>
                    <a:pt x="78" y="90"/>
                  </a:cubicBezTo>
                  <a:cubicBezTo>
                    <a:pt x="78" y="89"/>
                    <a:pt x="78" y="87"/>
                    <a:pt x="78" y="86"/>
                  </a:cubicBezTo>
                  <a:cubicBezTo>
                    <a:pt x="79" y="85"/>
                    <a:pt x="80" y="84"/>
                    <a:pt x="81" y="83"/>
                  </a:cubicBezTo>
                  <a:cubicBezTo>
                    <a:pt x="81" y="81"/>
                    <a:pt x="82" y="80"/>
                    <a:pt x="82" y="78"/>
                  </a:cubicBezTo>
                  <a:cubicBezTo>
                    <a:pt x="82" y="77"/>
                    <a:pt x="83" y="76"/>
                    <a:pt x="84" y="74"/>
                  </a:cubicBezTo>
                  <a:cubicBezTo>
                    <a:pt x="84" y="73"/>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5"/>
                    <a:pt x="86" y="65"/>
                    <a:pt x="86" y="64"/>
                  </a:cubicBezTo>
                  <a:cubicBezTo>
                    <a:pt x="86" y="64"/>
                    <a:pt x="86" y="64"/>
                    <a:pt x="87" y="64"/>
                  </a:cubicBezTo>
                  <a:cubicBezTo>
                    <a:pt x="87" y="64"/>
                    <a:pt x="87" y="63"/>
                    <a:pt x="87" y="63"/>
                  </a:cubicBezTo>
                  <a:cubicBezTo>
                    <a:pt x="87" y="63"/>
                    <a:pt x="87" y="62"/>
                    <a:pt x="87" y="62"/>
                  </a:cubicBezTo>
                  <a:cubicBezTo>
                    <a:pt x="87" y="61"/>
                    <a:pt x="87" y="60"/>
                    <a:pt x="87" y="60"/>
                  </a:cubicBezTo>
                  <a:cubicBezTo>
                    <a:pt x="88" y="59"/>
                    <a:pt x="88" y="58"/>
                    <a:pt x="89" y="57"/>
                  </a:cubicBezTo>
                  <a:cubicBezTo>
                    <a:pt x="90" y="56"/>
                    <a:pt x="90" y="55"/>
                    <a:pt x="90" y="54"/>
                  </a:cubicBezTo>
                  <a:cubicBezTo>
                    <a:pt x="90" y="54"/>
                    <a:pt x="90" y="54"/>
                    <a:pt x="89" y="54"/>
                  </a:cubicBezTo>
                  <a:cubicBezTo>
                    <a:pt x="89" y="54"/>
                    <a:pt x="89" y="54"/>
                    <a:pt x="88" y="54"/>
                  </a:cubicBezTo>
                  <a:cubicBezTo>
                    <a:pt x="88" y="55"/>
                    <a:pt x="88" y="56"/>
                    <a:pt x="88" y="57"/>
                  </a:cubicBezTo>
                  <a:cubicBezTo>
                    <a:pt x="87" y="58"/>
                    <a:pt x="86" y="59"/>
                    <a:pt x="86" y="60"/>
                  </a:cubicBezTo>
                  <a:cubicBezTo>
                    <a:pt x="86" y="63"/>
                    <a:pt x="85" y="66"/>
                    <a:pt x="83" y="67"/>
                  </a:cubicBezTo>
                  <a:cubicBezTo>
                    <a:pt x="83" y="67"/>
                    <a:pt x="83" y="68"/>
                    <a:pt x="83" y="68"/>
                  </a:cubicBezTo>
                  <a:cubicBezTo>
                    <a:pt x="84" y="68"/>
                    <a:pt x="84" y="68"/>
                    <a:pt x="84" y="68"/>
                  </a:cubicBezTo>
                  <a:cubicBezTo>
                    <a:pt x="84" y="69"/>
                    <a:pt x="84" y="69"/>
                    <a:pt x="83" y="70"/>
                  </a:cubicBezTo>
                  <a:cubicBezTo>
                    <a:pt x="82" y="70"/>
                    <a:pt x="82" y="71"/>
                    <a:pt x="82" y="71"/>
                  </a:cubicBezTo>
                  <a:cubicBezTo>
                    <a:pt x="81" y="72"/>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3"/>
                    <a:pt x="78" y="27"/>
                    <a:pt x="78" y="20"/>
                  </a:cubicBezTo>
                  <a:cubicBezTo>
                    <a:pt x="78" y="13"/>
                    <a:pt x="78" y="7"/>
                    <a:pt x="78" y="0"/>
                  </a:cubicBezTo>
                  <a:cubicBezTo>
                    <a:pt x="79" y="1"/>
                    <a:pt x="80" y="1"/>
                    <a:pt x="81" y="1"/>
                  </a:cubicBezTo>
                  <a:cubicBezTo>
                    <a:pt x="82" y="0"/>
                    <a:pt x="83" y="0"/>
                    <a:pt x="84" y="0"/>
                  </a:cubicBezTo>
                  <a:cubicBezTo>
                    <a:pt x="85" y="0"/>
                    <a:pt x="86" y="0"/>
                    <a:pt x="87" y="0"/>
                  </a:cubicBezTo>
                  <a:cubicBezTo>
                    <a:pt x="88" y="0"/>
                    <a:pt x="88" y="0"/>
                    <a:pt x="89" y="0"/>
                  </a:cubicBezTo>
                  <a:lnTo>
                    <a:pt x="89" y="0"/>
                  </a:lnTo>
                  <a:cubicBezTo>
                    <a:pt x="89" y="1"/>
                    <a:pt x="89" y="1"/>
                    <a:pt x="89" y="1"/>
                  </a:cubicBezTo>
                  <a:lnTo>
                    <a:pt x="90" y="1"/>
                  </a:lnTo>
                  <a:cubicBezTo>
                    <a:pt x="90" y="1"/>
                    <a:pt x="90" y="1"/>
                    <a:pt x="91" y="1"/>
                  </a:cubicBezTo>
                  <a:cubicBezTo>
                    <a:pt x="91" y="1"/>
                    <a:pt x="91" y="0"/>
                    <a:pt x="92" y="0"/>
                  </a:cubicBezTo>
                  <a:cubicBezTo>
                    <a:pt x="93" y="0"/>
                    <a:pt x="94" y="0"/>
                    <a:pt x="95" y="0"/>
                  </a:cubicBezTo>
                  <a:cubicBezTo>
                    <a:pt x="95" y="0"/>
                    <a:pt x="96" y="0"/>
                    <a:pt x="97" y="0"/>
                  </a:cubicBezTo>
                  <a:cubicBezTo>
                    <a:pt x="98" y="1"/>
                    <a:pt x="97" y="1"/>
                    <a:pt x="97" y="1"/>
                  </a:cubicBezTo>
                  <a:cubicBezTo>
                    <a:pt x="97" y="1"/>
                    <a:pt x="96" y="1"/>
                    <a:pt x="96" y="1"/>
                  </a:cubicBezTo>
                  <a:cubicBezTo>
                    <a:pt x="96" y="2"/>
                    <a:pt x="96" y="2"/>
                    <a:pt x="96" y="2"/>
                  </a:cubicBezTo>
                  <a:cubicBezTo>
                    <a:pt x="96" y="2"/>
                    <a:pt x="96" y="2"/>
                    <a:pt x="97" y="2"/>
                  </a:cubicBezTo>
                  <a:cubicBezTo>
                    <a:pt x="97" y="2"/>
                    <a:pt x="97" y="2"/>
                    <a:pt x="97" y="3"/>
                  </a:cubicBezTo>
                  <a:cubicBezTo>
                    <a:pt x="97" y="3"/>
                    <a:pt x="97" y="3"/>
                    <a:pt x="97" y="3"/>
                  </a:cubicBezTo>
                  <a:cubicBezTo>
                    <a:pt x="98" y="4"/>
                    <a:pt x="98" y="4"/>
                    <a:pt x="99" y="4"/>
                  </a:cubicBezTo>
                  <a:cubicBezTo>
                    <a:pt x="100" y="5"/>
                    <a:pt x="100" y="5"/>
                    <a:pt x="101" y="5"/>
                  </a:cubicBezTo>
                  <a:cubicBezTo>
                    <a:pt x="101" y="6"/>
                    <a:pt x="101" y="6"/>
                    <a:pt x="100" y="6"/>
                  </a:cubicBezTo>
                  <a:cubicBezTo>
                    <a:pt x="100" y="7"/>
                    <a:pt x="100" y="7"/>
                    <a:pt x="100"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5" y="7"/>
                    <a:pt x="105" y="7"/>
                    <a:pt x="106" y="7"/>
                  </a:cubicBezTo>
                  <a:cubicBezTo>
                    <a:pt x="106" y="8"/>
                    <a:pt x="106" y="8"/>
                    <a:pt x="106" y="8"/>
                  </a:cubicBezTo>
                  <a:cubicBezTo>
                    <a:pt x="105" y="8"/>
                    <a:pt x="105" y="9"/>
                    <a:pt x="105" y="9"/>
                  </a:cubicBezTo>
                  <a:cubicBezTo>
                    <a:pt x="105" y="9"/>
                    <a:pt x="106" y="10"/>
                    <a:pt x="106" y="10"/>
                  </a:cubicBezTo>
                  <a:cubicBezTo>
                    <a:pt x="106" y="10"/>
                    <a:pt x="107" y="10"/>
                    <a:pt x="107" y="11"/>
                  </a:cubicBezTo>
                  <a:cubicBezTo>
                    <a:pt x="108" y="10"/>
                    <a:pt x="108" y="10"/>
                    <a:pt x="108" y="10"/>
                  </a:cubicBezTo>
                  <a:cubicBezTo>
                    <a:pt x="108" y="10"/>
                    <a:pt x="108" y="9"/>
                    <a:pt x="109" y="9"/>
                  </a:cubicBezTo>
                  <a:cubicBezTo>
                    <a:pt x="109" y="9"/>
                    <a:pt x="109" y="8"/>
                    <a:pt x="109" y="8"/>
                  </a:cubicBezTo>
                  <a:cubicBezTo>
                    <a:pt x="110" y="8"/>
                    <a:pt x="110" y="8"/>
                    <a:pt x="111" y="9"/>
                  </a:cubicBezTo>
                  <a:close/>
                  <a:moveTo>
                    <a:pt x="7" y="198"/>
                  </a:moveTo>
                  <a:lnTo>
                    <a:pt x="7" y="199"/>
                  </a:lnTo>
                  <a:lnTo>
                    <a:pt x="7" y="199"/>
                  </a:lnTo>
                  <a:lnTo>
                    <a:pt x="7" y="200"/>
                  </a:lnTo>
                  <a:lnTo>
                    <a:pt x="7" y="198"/>
                  </a:lnTo>
                  <a:close/>
                  <a:moveTo>
                    <a:pt x="36" y="2"/>
                  </a:moveTo>
                  <a:cubicBezTo>
                    <a:pt x="36" y="2"/>
                    <a:pt x="36" y="2"/>
                    <a:pt x="37" y="2"/>
                  </a:cubicBezTo>
                  <a:cubicBezTo>
                    <a:pt x="37" y="2"/>
                    <a:pt x="37" y="2"/>
                    <a:pt x="37" y="1"/>
                  </a:cubicBezTo>
                  <a:cubicBezTo>
                    <a:pt x="37" y="1"/>
                    <a:pt x="36" y="1"/>
                    <a:pt x="36" y="1"/>
                  </a:cubicBezTo>
                  <a:cubicBezTo>
                    <a:pt x="36" y="2"/>
                    <a:pt x="36" y="2"/>
                    <a:pt x="36" y="2"/>
                  </a:cubicBezTo>
                  <a:close/>
                  <a:moveTo>
                    <a:pt x="3" y="2"/>
                  </a:moveTo>
                  <a:cubicBezTo>
                    <a:pt x="3" y="3"/>
                    <a:pt x="4" y="3"/>
                    <a:pt x="4" y="3"/>
                  </a:cubicBezTo>
                  <a:cubicBezTo>
                    <a:pt x="4" y="3"/>
                    <a:pt x="4" y="3"/>
                    <a:pt x="4" y="2"/>
                  </a:cubicBezTo>
                  <a:cubicBezTo>
                    <a:pt x="4" y="2"/>
                    <a:pt x="4" y="2"/>
                    <a:pt x="4" y="2"/>
                  </a:cubicBezTo>
                  <a:cubicBezTo>
                    <a:pt x="4" y="2"/>
                    <a:pt x="3" y="2"/>
                    <a:pt x="3" y="2"/>
                  </a:cubicBezTo>
                  <a:close/>
                  <a:moveTo>
                    <a:pt x="24" y="3"/>
                  </a:moveTo>
                  <a:cubicBezTo>
                    <a:pt x="24" y="4"/>
                    <a:pt x="24" y="4"/>
                    <a:pt x="24" y="4"/>
                  </a:cubicBezTo>
                  <a:cubicBezTo>
                    <a:pt x="24" y="4"/>
                    <a:pt x="24" y="4"/>
                    <a:pt x="24" y="3"/>
                  </a:cubicBezTo>
                  <a:cubicBezTo>
                    <a:pt x="24" y="3"/>
                    <a:pt x="24" y="3"/>
                    <a:pt x="24" y="3"/>
                  </a:cubicBezTo>
                  <a:cubicBezTo>
                    <a:pt x="24" y="3"/>
                    <a:pt x="24" y="3"/>
                    <a:pt x="24" y="3"/>
                  </a:cubicBezTo>
                  <a:close/>
                  <a:moveTo>
                    <a:pt x="5" y="4"/>
                  </a:moveTo>
                  <a:cubicBezTo>
                    <a:pt x="5" y="4"/>
                    <a:pt x="5" y="4"/>
                    <a:pt x="5" y="5"/>
                  </a:cubicBezTo>
                  <a:cubicBezTo>
                    <a:pt x="5" y="5"/>
                    <a:pt x="6" y="5"/>
                    <a:pt x="6" y="5"/>
                  </a:cubicBezTo>
                  <a:cubicBezTo>
                    <a:pt x="6" y="4"/>
                    <a:pt x="6" y="4"/>
                    <a:pt x="6" y="4"/>
                  </a:cubicBezTo>
                  <a:cubicBezTo>
                    <a:pt x="6" y="3"/>
                    <a:pt x="5" y="3"/>
                    <a:pt x="5" y="3"/>
                  </a:cubicBezTo>
                  <a:lnTo>
                    <a:pt x="5" y="4"/>
                  </a:lnTo>
                  <a:close/>
                  <a:moveTo>
                    <a:pt x="92" y="4"/>
                  </a:moveTo>
                  <a:cubicBezTo>
                    <a:pt x="92" y="5"/>
                    <a:pt x="92" y="5"/>
                    <a:pt x="92" y="5"/>
                  </a:cubicBezTo>
                  <a:cubicBezTo>
                    <a:pt x="92" y="5"/>
                    <a:pt x="93" y="5"/>
                    <a:pt x="93" y="4"/>
                  </a:cubicBezTo>
                  <a:cubicBezTo>
                    <a:pt x="93" y="4"/>
                    <a:pt x="92" y="4"/>
                    <a:pt x="92" y="4"/>
                  </a:cubicBezTo>
                  <a:cubicBezTo>
                    <a:pt x="92" y="4"/>
                    <a:pt x="92" y="4"/>
                    <a:pt x="92" y="4"/>
                  </a:cubicBezTo>
                  <a:close/>
                  <a:moveTo>
                    <a:pt x="95" y="4"/>
                  </a:moveTo>
                  <a:cubicBezTo>
                    <a:pt x="94" y="4"/>
                    <a:pt x="94" y="4"/>
                    <a:pt x="94" y="4"/>
                  </a:cubicBezTo>
                  <a:cubicBezTo>
                    <a:pt x="94" y="5"/>
                    <a:pt x="93" y="5"/>
                    <a:pt x="93" y="5"/>
                  </a:cubicBezTo>
                  <a:cubicBezTo>
                    <a:pt x="93" y="5"/>
                    <a:pt x="93" y="6"/>
                    <a:pt x="94" y="6"/>
                  </a:cubicBezTo>
                  <a:cubicBezTo>
                    <a:pt x="94" y="6"/>
                    <a:pt x="94" y="6"/>
                    <a:pt x="94" y="6"/>
                  </a:cubicBezTo>
                  <a:cubicBezTo>
                    <a:pt x="94" y="6"/>
                    <a:pt x="94" y="5"/>
                    <a:pt x="95" y="5"/>
                  </a:cubicBezTo>
                  <a:cubicBezTo>
                    <a:pt x="95" y="5"/>
                    <a:pt x="95" y="5"/>
                    <a:pt x="95" y="4"/>
                  </a:cubicBezTo>
                  <a:close/>
                  <a:moveTo>
                    <a:pt x="96" y="4"/>
                  </a:moveTo>
                  <a:cubicBezTo>
                    <a:pt x="96" y="5"/>
                    <a:pt x="96" y="5"/>
                    <a:pt x="96" y="5"/>
                  </a:cubicBezTo>
                  <a:cubicBezTo>
                    <a:pt x="96" y="5"/>
                    <a:pt x="96" y="5"/>
                    <a:pt x="96" y="5"/>
                  </a:cubicBezTo>
                  <a:cubicBezTo>
                    <a:pt x="96" y="5"/>
                    <a:pt x="96" y="6"/>
                    <a:pt x="97" y="6"/>
                  </a:cubicBezTo>
                  <a:cubicBezTo>
                    <a:pt x="97" y="6"/>
                    <a:pt x="97" y="6"/>
                    <a:pt x="97" y="6"/>
                  </a:cubicBezTo>
                  <a:cubicBezTo>
                    <a:pt x="97" y="5"/>
                    <a:pt x="97" y="5"/>
                    <a:pt x="96" y="4"/>
                  </a:cubicBezTo>
                  <a:close/>
                  <a:moveTo>
                    <a:pt x="45" y="6"/>
                  </a:moveTo>
                  <a:cubicBezTo>
                    <a:pt x="46" y="6"/>
                    <a:pt x="46" y="6"/>
                    <a:pt x="46" y="6"/>
                  </a:cubicBezTo>
                  <a:cubicBezTo>
                    <a:pt x="46" y="6"/>
                    <a:pt x="46" y="6"/>
                    <a:pt x="46" y="6"/>
                  </a:cubicBezTo>
                  <a:cubicBezTo>
                    <a:pt x="46" y="6"/>
                    <a:pt x="46" y="6"/>
                    <a:pt x="46" y="5"/>
                  </a:cubicBezTo>
                  <a:cubicBezTo>
                    <a:pt x="46" y="5"/>
                    <a:pt x="45" y="6"/>
                    <a:pt x="45" y="6"/>
                  </a:cubicBezTo>
                  <a:close/>
                  <a:moveTo>
                    <a:pt x="5" y="6"/>
                  </a:moveTo>
                  <a:cubicBezTo>
                    <a:pt x="5" y="6"/>
                    <a:pt x="5" y="6"/>
                    <a:pt x="5" y="6"/>
                  </a:cubicBezTo>
                  <a:cubicBezTo>
                    <a:pt x="4" y="6"/>
                    <a:pt x="4" y="6"/>
                    <a:pt x="4" y="7"/>
                  </a:cubicBezTo>
                  <a:cubicBezTo>
                    <a:pt x="4" y="7"/>
                    <a:pt x="4" y="7"/>
                    <a:pt x="5" y="7"/>
                  </a:cubicBezTo>
                  <a:cubicBezTo>
                    <a:pt x="5" y="7"/>
                    <a:pt x="5" y="7"/>
                    <a:pt x="5" y="6"/>
                  </a:cubicBezTo>
                  <a:close/>
                  <a:moveTo>
                    <a:pt x="95" y="6"/>
                  </a:moveTo>
                  <a:cubicBezTo>
                    <a:pt x="95" y="7"/>
                    <a:pt x="96" y="7"/>
                    <a:pt x="96" y="7"/>
                  </a:cubicBezTo>
                  <a:cubicBezTo>
                    <a:pt x="96" y="7"/>
                    <a:pt x="96" y="7"/>
                    <a:pt x="96" y="6"/>
                  </a:cubicBezTo>
                  <a:cubicBezTo>
                    <a:pt x="96" y="6"/>
                    <a:pt x="96" y="6"/>
                    <a:pt x="96" y="6"/>
                  </a:cubicBezTo>
                  <a:cubicBezTo>
                    <a:pt x="96" y="6"/>
                    <a:pt x="95" y="6"/>
                    <a:pt x="95" y="6"/>
                  </a:cubicBezTo>
                  <a:close/>
                  <a:moveTo>
                    <a:pt x="36" y="6"/>
                  </a:moveTo>
                  <a:cubicBezTo>
                    <a:pt x="35" y="8"/>
                    <a:pt x="35" y="9"/>
                    <a:pt x="36" y="11"/>
                  </a:cubicBezTo>
                  <a:cubicBezTo>
                    <a:pt x="36" y="10"/>
                    <a:pt x="37" y="9"/>
                    <a:pt x="39" y="9"/>
                  </a:cubicBezTo>
                  <a:cubicBezTo>
                    <a:pt x="39" y="9"/>
                    <a:pt x="39" y="8"/>
                    <a:pt x="38" y="7"/>
                  </a:cubicBezTo>
                  <a:cubicBezTo>
                    <a:pt x="38" y="7"/>
                    <a:pt x="37" y="6"/>
                    <a:pt x="36" y="6"/>
                  </a:cubicBezTo>
                  <a:close/>
                  <a:moveTo>
                    <a:pt x="120" y="6"/>
                  </a:moveTo>
                  <a:cubicBezTo>
                    <a:pt x="120" y="6"/>
                    <a:pt x="119" y="7"/>
                    <a:pt x="119" y="7"/>
                  </a:cubicBezTo>
                  <a:cubicBezTo>
                    <a:pt x="118" y="8"/>
                    <a:pt x="118" y="8"/>
                    <a:pt x="117" y="9"/>
                  </a:cubicBezTo>
                  <a:cubicBezTo>
                    <a:pt x="117" y="9"/>
                    <a:pt x="117" y="9"/>
                    <a:pt x="116" y="9"/>
                  </a:cubicBezTo>
                  <a:cubicBezTo>
                    <a:pt x="116" y="9"/>
                    <a:pt x="116" y="9"/>
                    <a:pt x="116" y="9"/>
                  </a:cubicBezTo>
                  <a:cubicBezTo>
                    <a:pt x="117" y="9"/>
                    <a:pt x="117" y="9"/>
                    <a:pt x="118" y="10"/>
                  </a:cubicBezTo>
                  <a:cubicBezTo>
                    <a:pt x="119" y="10"/>
                    <a:pt x="120" y="10"/>
                    <a:pt x="120" y="9"/>
                  </a:cubicBezTo>
                  <a:cubicBezTo>
                    <a:pt x="120" y="11"/>
                    <a:pt x="121" y="11"/>
                    <a:pt x="122" y="11"/>
                  </a:cubicBezTo>
                  <a:cubicBezTo>
                    <a:pt x="122" y="11"/>
                    <a:pt x="123" y="10"/>
                    <a:pt x="122" y="10"/>
                  </a:cubicBezTo>
                  <a:cubicBezTo>
                    <a:pt x="122" y="9"/>
                    <a:pt x="122" y="9"/>
                    <a:pt x="123" y="8"/>
                  </a:cubicBezTo>
                  <a:cubicBezTo>
                    <a:pt x="122" y="8"/>
                    <a:pt x="121" y="8"/>
                    <a:pt x="121" y="8"/>
                  </a:cubicBezTo>
                  <a:cubicBezTo>
                    <a:pt x="120" y="8"/>
                    <a:pt x="120" y="8"/>
                    <a:pt x="120" y="6"/>
                  </a:cubicBezTo>
                  <a:close/>
                  <a:moveTo>
                    <a:pt x="80" y="9"/>
                  </a:moveTo>
                  <a:lnTo>
                    <a:pt x="81" y="9"/>
                  </a:lnTo>
                  <a:lnTo>
                    <a:pt x="81" y="8"/>
                  </a:lnTo>
                  <a:lnTo>
                    <a:pt x="80" y="8"/>
                  </a:lnTo>
                  <a:lnTo>
                    <a:pt x="80" y="9"/>
                  </a:lnTo>
                  <a:close/>
                  <a:moveTo>
                    <a:pt x="90" y="8"/>
                  </a:moveTo>
                  <a:cubicBezTo>
                    <a:pt x="90" y="8"/>
                    <a:pt x="90" y="8"/>
                    <a:pt x="90" y="9"/>
                  </a:cubicBezTo>
                  <a:cubicBezTo>
                    <a:pt x="91" y="9"/>
                    <a:pt x="91" y="8"/>
                    <a:pt x="91" y="8"/>
                  </a:cubicBezTo>
                  <a:cubicBezTo>
                    <a:pt x="91" y="8"/>
                    <a:pt x="90" y="8"/>
                    <a:pt x="90" y="8"/>
                  </a:cubicBezTo>
                  <a:cubicBezTo>
                    <a:pt x="90" y="8"/>
                    <a:pt x="90" y="8"/>
                    <a:pt x="90" y="8"/>
                  </a:cubicBezTo>
                  <a:close/>
                  <a:moveTo>
                    <a:pt x="35" y="8"/>
                  </a:moveTo>
                  <a:cubicBezTo>
                    <a:pt x="35" y="8"/>
                    <a:pt x="34" y="8"/>
                    <a:pt x="34" y="8"/>
                  </a:cubicBezTo>
                  <a:cubicBezTo>
                    <a:pt x="34" y="8"/>
                    <a:pt x="33" y="8"/>
                    <a:pt x="34" y="9"/>
                  </a:cubicBezTo>
                  <a:cubicBezTo>
                    <a:pt x="34" y="9"/>
                    <a:pt x="35" y="9"/>
                    <a:pt x="35" y="8"/>
                  </a:cubicBezTo>
                  <a:close/>
                  <a:moveTo>
                    <a:pt x="7" y="10"/>
                  </a:moveTo>
                  <a:cubicBezTo>
                    <a:pt x="7" y="10"/>
                    <a:pt x="8" y="10"/>
                    <a:pt x="8" y="10"/>
                  </a:cubicBezTo>
                  <a:cubicBezTo>
                    <a:pt x="8" y="10"/>
                    <a:pt x="8" y="10"/>
                    <a:pt x="8" y="9"/>
                  </a:cubicBezTo>
                  <a:cubicBezTo>
                    <a:pt x="8" y="9"/>
                    <a:pt x="8" y="9"/>
                    <a:pt x="8" y="10"/>
                  </a:cubicBezTo>
                  <a:cubicBezTo>
                    <a:pt x="7" y="10"/>
                    <a:pt x="7" y="10"/>
                    <a:pt x="7" y="10"/>
                  </a:cubicBezTo>
                  <a:close/>
                  <a:moveTo>
                    <a:pt x="112" y="10"/>
                  </a:moveTo>
                  <a:cubicBezTo>
                    <a:pt x="112" y="10"/>
                    <a:pt x="113" y="11"/>
                    <a:pt x="113" y="11"/>
                  </a:cubicBezTo>
                  <a:cubicBezTo>
                    <a:pt x="113" y="11"/>
                    <a:pt x="113" y="11"/>
                    <a:pt x="113" y="11"/>
                  </a:cubicBezTo>
                  <a:cubicBezTo>
                    <a:pt x="113" y="11"/>
                    <a:pt x="113" y="10"/>
                    <a:pt x="113" y="10"/>
                  </a:cubicBezTo>
                  <a:cubicBezTo>
                    <a:pt x="113" y="9"/>
                    <a:pt x="113" y="9"/>
                    <a:pt x="112" y="9"/>
                  </a:cubicBezTo>
                  <a:lnTo>
                    <a:pt x="112" y="10"/>
                  </a:lnTo>
                  <a:close/>
                  <a:moveTo>
                    <a:pt x="39" y="11"/>
                  </a:moveTo>
                  <a:cubicBezTo>
                    <a:pt x="39" y="11"/>
                    <a:pt x="39" y="11"/>
                    <a:pt x="40" y="10"/>
                  </a:cubicBezTo>
                  <a:cubicBezTo>
                    <a:pt x="40" y="10"/>
                    <a:pt x="40" y="10"/>
                    <a:pt x="40" y="10"/>
                  </a:cubicBezTo>
                  <a:cubicBezTo>
                    <a:pt x="40" y="10"/>
                    <a:pt x="39" y="10"/>
                    <a:pt x="39" y="10"/>
                  </a:cubicBezTo>
                  <a:cubicBezTo>
                    <a:pt x="39" y="10"/>
                    <a:pt x="39" y="10"/>
                    <a:pt x="39" y="11"/>
                  </a:cubicBezTo>
                  <a:close/>
                  <a:moveTo>
                    <a:pt x="7" y="11"/>
                  </a:moveTo>
                  <a:cubicBezTo>
                    <a:pt x="6" y="11"/>
                    <a:pt x="6" y="11"/>
                    <a:pt x="6" y="11"/>
                  </a:cubicBezTo>
                  <a:lnTo>
                    <a:pt x="6" y="12"/>
                  </a:lnTo>
                  <a:cubicBezTo>
                    <a:pt x="6" y="12"/>
                    <a:pt x="7" y="12"/>
                    <a:pt x="7" y="12"/>
                  </a:cubicBezTo>
                  <a:cubicBezTo>
                    <a:pt x="7" y="12"/>
                    <a:pt x="7" y="12"/>
                    <a:pt x="7" y="12"/>
                  </a:cubicBezTo>
                  <a:cubicBezTo>
                    <a:pt x="7" y="11"/>
                    <a:pt x="7" y="11"/>
                    <a:pt x="7" y="11"/>
                  </a:cubicBezTo>
                  <a:cubicBezTo>
                    <a:pt x="7" y="11"/>
                    <a:pt x="7" y="10"/>
                    <a:pt x="7" y="10"/>
                  </a:cubicBezTo>
                  <a:lnTo>
                    <a:pt x="7" y="11"/>
                  </a:lnTo>
                  <a:close/>
                  <a:moveTo>
                    <a:pt x="38" y="14"/>
                  </a:moveTo>
                  <a:cubicBezTo>
                    <a:pt x="37" y="14"/>
                    <a:pt x="37" y="14"/>
                    <a:pt x="37" y="13"/>
                  </a:cubicBezTo>
                  <a:cubicBezTo>
                    <a:pt x="36" y="13"/>
                    <a:pt x="36" y="12"/>
                    <a:pt x="36" y="12"/>
                  </a:cubicBezTo>
                  <a:cubicBezTo>
                    <a:pt x="36" y="11"/>
                    <a:pt x="35" y="11"/>
                    <a:pt x="35" y="11"/>
                  </a:cubicBezTo>
                  <a:cubicBezTo>
                    <a:pt x="35" y="11"/>
                    <a:pt x="34" y="11"/>
                    <a:pt x="34" y="12"/>
                  </a:cubicBezTo>
                  <a:cubicBezTo>
                    <a:pt x="35" y="12"/>
                    <a:pt x="35" y="12"/>
                    <a:pt x="35" y="12"/>
                  </a:cubicBezTo>
                  <a:cubicBezTo>
                    <a:pt x="35" y="13"/>
                    <a:pt x="36" y="13"/>
                    <a:pt x="36" y="14"/>
                  </a:cubicBezTo>
                  <a:cubicBezTo>
                    <a:pt x="36" y="14"/>
                    <a:pt x="36" y="14"/>
                    <a:pt x="37" y="15"/>
                  </a:cubicBezTo>
                  <a:cubicBezTo>
                    <a:pt x="37" y="15"/>
                    <a:pt x="37" y="15"/>
                    <a:pt x="38" y="14"/>
                  </a:cubicBezTo>
                  <a:close/>
                  <a:moveTo>
                    <a:pt x="38" y="12"/>
                  </a:moveTo>
                  <a:cubicBezTo>
                    <a:pt x="38" y="12"/>
                    <a:pt x="38" y="12"/>
                    <a:pt x="38" y="12"/>
                  </a:cubicBezTo>
                  <a:cubicBezTo>
                    <a:pt x="38" y="11"/>
                    <a:pt x="38" y="11"/>
                    <a:pt x="38" y="11"/>
                  </a:cubicBezTo>
                  <a:cubicBezTo>
                    <a:pt x="38" y="11"/>
                    <a:pt x="38" y="11"/>
                    <a:pt x="38" y="11"/>
                  </a:cubicBezTo>
                  <a:cubicBezTo>
                    <a:pt x="38" y="11"/>
                    <a:pt x="37" y="11"/>
                    <a:pt x="38" y="12"/>
                  </a:cubicBezTo>
                  <a:close/>
                  <a:moveTo>
                    <a:pt x="48" y="12"/>
                  </a:moveTo>
                  <a:cubicBezTo>
                    <a:pt x="48" y="12"/>
                    <a:pt x="48" y="12"/>
                    <a:pt x="48" y="12"/>
                  </a:cubicBezTo>
                  <a:cubicBezTo>
                    <a:pt x="49" y="13"/>
                    <a:pt x="49" y="12"/>
                    <a:pt x="49" y="12"/>
                  </a:cubicBezTo>
                  <a:cubicBezTo>
                    <a:pt x="49" y="12"/>
                    <a:pt x="49" y="12"/>
                    <a:pt x="48" y="12"/>
                  </a:cubicBezTo>
                  <a:cubicBezTo>
                    <a:pt x="48" y="12"/>
                    <a:pt x="48" y="12"/>
                    <a:pt x="48" y="12"/>
                  </a:cubicBezTo>
                  <a:close/>
                  <a:moveTo>
                    <a:pt x="91" y="12"/>
                  </a:moveTo>
                  <a:cubicBezTo>
                    <a:pt x="90" y="12"/>
                    <a:pt x="90" y="12"/>
                    <a:pt x="90" y="14"/>
                  </a:cubicBezTo>
                  <a:cubicBezTo>
                    <a:pt x="91" y="14"/>
                    <a:pt x="91" y="14"/>
                    <a:pt x="91" y="13"/>
                  </a:cubicBezTo>
                  <a:cubicBezTo>
                    <a:pt x="92" y="13"/>
                    <a:pt x="92" y="12"/>
                    <a:pt x="91" y="12"/>
                  </a:cubicBezTo>
                  <a:close/>
                  <a:moveTo>
                    <a:pt x="93" y="13"/>
                  </a:moveTo>
                  <a:cubicBezTo>
                    <a:pt x="93" y="13"/>
                    <a:pt x="93" y="14"/>
                    <a:pt x="93" y="14"/>
                  </a:cubicBezTo>
                  <a:cubicBezTo>
                    <a:pt x="94" y="14"/>
                    <a:pt x="94" y="14"/>
                    <a:pt x="94" y="15"/>
                  </a:cubicBezTo>
                  <a:cubicBezTo>
                    <a:pt x="95" y="13"/>
                    <a:pt x="94" y="12"/>
                    <a:pt x="93" y="13"/>
                  </a:cubicBezTo>
                  <a:close/>
                  <a:moveTo>
                    <a:pt x="50" y="15"/>
                  </a:moveTo>
                  <a:cubicBezTo>
                    <a:pt x="50" y="15"/>
                    <a:pt x="50" y="15"/>
                    <a:pt x="50" y="15"/>
                  </a:cubicBezTo>
                  <a:cubicBezTo>
                    <a:pt x="51" y="15"/>
                    <a:pt x="51" y="15"/>
                    <a:pt x="50" y="15"/>
                  </a:cubicBezTo>
                  <a:cubicBezTo>
                    <a:pt x="50" y="15"/>
                    <a:pt x="50" y="15"/>
                    <a:pt x="50" y="15"/>
                  </a:cubicBezTo>
                  <a:cubicBezTo>
                    <a:pt x="50" y="15"/>
                    <a:pt x="50" y="15"/>
                    <a:pt x="50" y="15"/>
                  </a:cubicBezTo>
                  <a:close/>
                  <a:moveTo>
                    <a:pt x="44" y="17"/>
                  </a:moveTo>
                  <a:cubicBezTo>
                    <a:pt x="45" y="18"/>
                    <a:pt x="45" y="18"/>
                    <a:pt x="46" y="18"/>
                  </a:cubicBezTo>
                  <a:cubicBezTo>
                    <a:pt x="46" y="18"/>
                    <a:pt x="46" y="17"/>
                    <a:pt x="46" y="17"/>
                  </a:cubicBezTo>
                  <a:cubicBezTo>
                    <a:pt x="46" y="17"/>
                    <a:pt x="45" y="17"/>
                    <a:pt x="45" y="17"/>
                  </a:cubicBezTo>
                  <a:cubicBezTo>
                    <a:pt x="45" y="17"/>
                    <a:pt x="44" y="17"/>
                    <a:pt x="44" y="17"/>
                  </a:cubicBezTo>
                  <a:close/>
                  <a:moveTo>
                    <a:pt x="80" y="19"/>
                  </a:moveTo>
                  <a:cubicBezTo>
                    <a:pt x="80" y="19"/>
                    <a:pt x="80" y="19"/>
                    <a:pt x="80" y="20"/>
                  </a:cubicBezTo>
                  <a:cubicBezTo>
                    <a:pt x="80" y="20"/>
                    <a:pt x="81" y="19"/>
                    <a:pt x="81" y="19"/>
                  </a:cubicBezTo>
                  <a:cubicBezTo>
                    <a:pt x="81" y="19"/>
                    <a:pt x="81" y="19"/>
                    <a:pt x="80" y="19"/>
                  </a:cubicBezTo>
                  <a:cubicBezTo>
                    <a:pt x="80" y="19"/>
                    <a:pt x="80" y="19"/>
                    <a:pt x="80" y="19"/>
                  </a:cubicBezTo>
                  <a:close/>
                  <a:moveTo>
                    <a:pt x="97" y="37"/>
                  </a:moveTo>
                  <a:cubicBezTo>
                    <a:pt x="97" y="38"/>
                    <a:pt x="97" y="38"/>
                    <a:pt x="97" y="39"/>
                  </a:cubicBezTo>
                  <a:cubicBezTo>
                    <a:pt x="97" y="40"/>
                    <a:pt x="96" y="40"/>
                    <a:pt x="95" y="39"/>
                  </a:cubicBezTo>
                  <a:cubicBezTo>
                    <a:pt x="95" y="41"/>
                    <a:pt x="96" y="42"/>
                    <a:pt x="98" y="42"/>
                  </a:cubicBezTo>
                  <a:cubicBezTo>
                    <a:pt x="97" y="42"/>
                    <a:pt x="97" y="41"/>
                    <a:pt x="97" y="41"/>
                  </a:cubicBezTo>
                  <a:cubicBezTo>
                    <a:pt x="98" y="40"/>
                    <a:pt x="98" y="40"/>
                    <a:pt x="98" y="39"/>
                  </a:cubicBezTo>
                  <a:cubicBezTo>
                    <a:pt x="98" y="39"/>
                    <a:pt x="98" y="38"/>
                    <a:pt x="98" y="38"/>
                  </a:cubicBezTo>
                  <a:cubicBezTo>
                    <a:pt x="98" y="38"/>
                    <a:pt x="98" y="37"/>
                    <a:pt x="97" y="37"/>
                  </a:cubicBezTo>
                  <a:close/>
                  <a:moveTo>
                    <a:pt x="104" y="42"/>
                  </a:moveTo>
                  <a:cubicBezTo>
                    <a:pt x="104" y="42"/>
                    <a:pt x="104" y="42"/>
                    <a:pt x="104" y="42"/>
                  </a:cubicBezTo>
                  <a:cubicBezTo>
                    <a:pt x="104" y="42"/>
                    <a:pt x="104" y="42"/>
                    <a:pt x="104" y="41"/>
                  </a:cubicBezTo>
                  <a:cubicBezTo>
                    <a:pt x="104" y="41"/>
                    <a:pt x="104" y="41"/>
                    <a:pt x="104" y="42"/>
                  </a:cubicBezTo>
                  <a:cubicBezTo>
                    <a:pt x="103" y="42"/>
                    <a:pt x="103" y="42"/>
                    <a:pt x="104" y="42"/>
                  </a:cubicBezTo>
                  <a:close/>
                  <a:moveTo>
                    <a:pt x="30" y="43"/>
                  </a:moveTo>
                  <a:cubicBezTo>
                    <a:pt x="30" y="43"/>
                    <a:pt x="30" y="43"/>
                    <a:pt x="30" y="43"/>
                  </a:cubicBezTo>
                  <a:cubicBezTo>
                    <a:pt x="30" y="42"/>
                    <a:pt x="30" y="42"/>
                    <a:pt x="30" y="42"/>
                  </a:cubicBezTo>
                  <a:cubicBezTo>
                    <a:pt x="30" y="42"/>
                    <a:pt x="30" y="42"/>
                    <a:pt x="30" y="42"/>
                  </a:cubicBezTo>
                  <a:cubicBezTo>
                    <a:pt x="29" y="42"/>
                    <a:pt x="29" y="42"/>
                    <a:pt x="30" y="43"/>
                  </a:cubicBezTo>
                  <a:close/>
                  <a:moveTo>
                    <a:pt x="96" y="42"/>
                  </a:moveTo>
                  <a:cubicBezTo>
                    <a:pt x="96" y="42"/>
                    <a:pt x="95" y="42"/>
                    <a:pt x="95" y="43"/>
                  </a:cubicBezTo>
                  <a:cubicBezTo>
                    <a:pt x="95" y="43"/>
                    <a:pt x="95" y="44"/>
                    <a:pt x="94" y="44"/>
                  </a:cubicBezTo>
                  <a:cubicBezTo>
                    <a:pt x="94" y="45"/>
                    <a:pt x="94" y="45"/>
                    <a:pt x="94" y="46"/>
                  </a:cubicBezTo>
                  <a:cubicBezTo>
                    <a:pt x="94" y="46"/>
                    <a:pt x="95" y="46"/>
                    <a:pt x="95" y="47"/>
                  </a:cubicBezTo>
                  <a:cubicBezTo>
                    <a:pt x="95" y="46"/>
                    <a:pt x="95" y="45"/>
                    <a:pt x="95" y="45"/>
                  </a:cubicBezTo>
                  <a:cubicBezTo>
                    <a:pt x="95" y="44"/>
                    <a:pt x="96" y="43"/>
                    <a:pt x="96" y="42"/>
                  </a:cubicBezTo>
                  <a:close/>
                  <a:moveTo>
                    <a:pt x="89" y="43"/>
                  </a:moveTo>
                  <a:cubicBezTo>
                    <a:pt x="89" y="43"/>
                    <a:pt x="90" y="43"/>
                    <a:pt x="90" y="43"/>
                  </a:cubicBezTo>
                  <a:cubicBezTo>
                    <a:pt x="90" y="43"/>
                    <a:pt x="90" y="43"/>
                    <a:pt x="90" y="43"/>
                  </a:cubicBezTo>
                  <a:cubicBezTo>
                    <a:pt x="90" y="43"/>
                    <a:pt x="90" y="43"/>
                    <a:pt x="89" y="43"/>
                  </a:cubicBezTo>
                  <a:cubicBezTo>
                    <a:pt x="89" y="43"/>
                    <a:pt x="89" y="43"/>
                    <a:pt x="89" y="43"/>
                  </a:cubicBezTo>
                  <a:close/>
                  <a:moveTo>
                    <a:pt x="101" y="43"/>
                  </a:moveTo>
                  <a:cubicBezTo>
                    <a:pt x="100" y="44"/>
                    <a:pt x="100" y="44"/>
                    <a:pt x="100" y="44"/>
                  </a:cubicBezTo>
                  <a:cubicBezTo>
                    <a:pt x="100" y="44"/>
                    <a:pt x="101" y="44"/>
                    <a:pt x="101" y="43"/>
                  </a:cubicBezTo>
                  <a:cubicBezTo>
                    <a:pt x="101" y="43"/>
                    <a:pt x="101" y="43"/>
                    <a:pt x="101" y="43"/>
                  </a:cubicBezTo>
                  <a:cubicBezTo>
                    <a:pt x="101" y="43"/>
                    <a:pt x="101" y="43"/>
                    <a:pt x="101" y="43"/>
                  </a:cubicBezTo>
                  <a:close/>
                  <a:moveTo>
                    <a:pt x="102" y="45"/>
                  </a:moveTo>
                  <a:lnTo>
                    <a:pt x="104" y="45"/>
                  </a:lnTo>
                  <a:cubicBezTo>
                    <a:pt x="104" y="44"/>
                    <a:pt x="104" y="44"/>
                    <a:pt x="102" y="44"/>
                  </a:cubicBezTo>
                  <a:lnTo>
                    <a:pt x="102" y="45"/>
                  </a:lnTo>
                  <a:close/>
                  <a:moveTo>
                    <a:pt x="99" y="45"/>
                  </a:moveTo>
                  <a:cubicBezTo>
                    <a:pt x="99" y="45"/>
                    <a:pt x="99" y="45"/>
                    <a:pt x="99" y="46"/>
                  </a:cubicBezTo>
                  <a:cubicBezTo>
                    <a:pt x="99" y="46"/>
                    <a:pt x="99" y="46"/>
                    <a:pt x="100" y="46"/>
                  </a:cubicBezTo>
                  <a:cubicBezTo>
                    <a:pt x="100" y="46"/>
                    <a:pt x="100" y="46"/>
                    <a:pt x="100" y="46"/>
                  </a:cubicBezTo>
                  <a:cubicBezTo>
                    <a:pt x="100" y="45"/>
                    <a:pt x="100" y="45"/>
                    <a:pt x="99" y="45"/>
                  </a:cubicBezTo>
                  <a:close/>
                  <a:moveTo>
                    <a:pt x="7" y="47"/>
                  </a:moveTo>
                  <a:lnTo>
                    <a:pt x="8" y="47"/>
                  </a:lnTo>
                  <a:cubicBezTo>
                    <a:pt x="8" y="46"/>
                    <a:pt x="8" y="45"/>
                    <a:pt x="7" y="45"/>
                  </a:cubicBezTo>
                  <a:lnTo>
                    <a:pt x="7" y="47"/>
                  </a:lnTo>
                  <a:close/>
                  <a:moveTo>
                    <a:pt x="99" y="48"/>
                  </a:moveTo>
                  <a:cubicBezTo>
                    <a:pt x="100" y="48"/>
                    <a:pt x="101" y="48"/>
                    <a:pt x="101" y="48"/>
                  </a:cubicBezTo>
                  <a:cubicBezTo>
                    <a:pt x="101" y="49"/>
                    <a:pt x="101" y="49"/>
                    <a:pt x="101" y="50"/>
                  </a:cubicBezTo>
                  <a:cubicBezTo>
                    <a:pt x="101" y="50"/>
                    <a:pt x="101" y="51"/>
                    <a:pt x="100" y="51"/>
                  </a:cubicBezTo>
                  <a:cubicBezTo>
                    <a:pt x="100" y="52"/>
                    <a:pt x="101" y="52"/>
                    <a:pt x="101" y="52"/>
                  </a:cubicBezTo>
                  <a:cubicBezTo>
                    <a:pt x="101" y="51"/>
                    <a:pt x="101" y="51"/>
                    <a:pt x="102"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0"/>
                    <a:pt x="94" y="50"/>
                  </a:cubicBezTo>
                  <a:cubicBezTo>
                    <a:pt x="95" y="50"/>
                    <a:pt x="95" y="50"/>
                    <a:pt x="95" y="50"/>
                  </a:cubicBezTo>
                  <a:cubicBezTo>
                    <a:pt x="95" y="49"/>
                    <a:pt x="95" y="49"/>
                    <a:pt x="95" y="49"/>
                  </a:cubicBezTo>
                  <a:cubicBezTo>
                    <a:pt x="95" y="49"/>
                    <a:pt x="95" y="48"/>
                    <a:pt x="95" y="48"/>
                  </a:cubicBezTo>
                  <a:cubicBezTo>
                    <a:pt x="94" y="48"/>
                    <a:pt x="94" y="48"/>
                    <a:pt x="94" y="49"/>
                  </a:cubicBezTo>
                  <a:close/>
                  <a:moveTo>
                    <a:pt x="81" y="51"/>
                  </a:moveTo>
                  <a:cubicBezTo>
                    <a:pt x="82" y="51"/>
                    <a:pt x="82" y="51"/>
                    <a:pt x="82" y="51"/>
                  </a:cubicBezTo>
                  <a:cubicBezTo>
                    <a:pt x="82" y="50"/>
                    <a:pt x="83" y="50"/>
                    <a:pt x="83" y="49"/>
                  </a:cubicBezTo>
                  <a:lnTo>
                    <a:pt x="81" y="49"/>
                  </a:lnTo>
                  <a:lnTo>
                    <a:pt x="81" y="51"/>
                  </a:lnTo>
                  <a:close/>
                  <a:moveTo>
                    <a:pt x="7" y="50"/>
                  </a:moveTo>
                  <a:cubicBezTo>
                    <a:pt x="7" y="50"/>
                    <a:pt x="7" y="50"/>
                    <a:pt x="7" y="50"/>
                  </a:cubicBezTo>
                  <a:cubicBezTo>
                    <a:pt x="7" y="50"/>
                    <a:pt x="7" y="50"/>
                    <a:pt x="7" y="50"/>
                  </a:cubicBezTo>
                  <a:cubicBezTo>
                    <a:pt x="7" y="50"/>
                    <a:pt x="7" y="50"/>
                    <a:pt x="7" y="50"/>
                  </a:cubicBezTo>
                  <a:cubicBezTo>
                    <a:pt x="6" y="50"/>
                    <a:pt x="6" y="50"/>
                    <a:pt x="7" y="50"/>
                  </a:cubicBezTo>
                  <a:close/>
                  <a:moveTo>
                    <a:pt x="10" y="51"/>
                  </a:moveTo>
                  <a:lnTo>
                    <a:pt x="11" y="51"/>
                  </a:lnTo>
                  <a:lnTo>
                    <a:pt x="11" y="50"/>
                  </a:lnTo>
                  <a:lnTo>
                    <a:pt x="10" y="50"/>
                  </a:lnTo>
                  <a:lnTo>
                    <a:pt x="10" y="51"/>
                  </a:lnTo>
                  <a:close/>
                  <a:moveTo>
                    <a:pt x="92" y="51"/>
                  </a:moveTo>
                  <a:cubicBezTo>
                    <a:pt x="92" y="51"/>
                    <a:pt x="91" y="51"/>
                    <a:pt x="91" y="52"/>
                  </a:cubicBezTo>
                  <a:cubicBezTo>
                    <a:pt x="90" y="52"/>
                    <a:pt x="90" y="52"/>
                    <a:pt x="90" y="53"/>
                  </a:cubicBezTo>
                  <a:cubicBezTo>
                    <a:pt x="91" y="53"/>
                    <a:pt x="91" y="53"/>
                    <a:pt x="92" y="52"/>
                  </a:cubicBezTo>
                  <a:cubicBezTo>
                    <a:pt x="92" y="51"/>
                    <a:pt x="92" y="51"/>
                    <a:pt x="92" y="51"/>
                  </a:cubicBezTo>
                  <a:close/>
                  <a:moveTo>
                    <a:pt x="103" y="53"/>
                  </a:moveTo>
                  <a:cubicBezTo>
                    <a:pt x="103" y="53"/>
                    <a:pt x="103" y="53"/>
                    <a:pt x="103" y="53"/>
                  </a:cubicBezTo>
                  <a:cubicBezTo>
                    <a:pt x="103" y="53"/>
                    <a:pt x="104" y="53"/>
                    <a:pt x="104" y="53"/>
                  </a:cubicBezTo>
                  <a:cubicBezTo>
                    <a:pt x="103" y="53"/>
                    <a:pt x="103" y="53"/>
                    <a:pt x="103" y="53"/>
                  </a:cubicBezTo>
                  <a:cubicBezTo>
                    <a:pt x="103" y="53"/>
                    <a:pt x="103" y="53"/>
                    <a:pt x="103" y="53"/>
                  </a:cubicBezTo>
                  <a:close/>
                  <a:moveTo>
                    <a:pt x="94" y="54"/>
                  </a:moveTo>
                  <a:cubicBezTo>
                    <a:pt x="95" y="54"/>
                    <a:pt x="95" y="54"/>
                    <a:pt x="95" y="55"/>
                  </a:cubicBezTo>
                  <a:cubicBezTo>
                    <a:pt x="95" y="55"/>
                    <a:pt x="95" y="55"/>
                    <a:pt x="95" y="56"/>
                  </a:cubicBezTo>
                  <a:cubicBezTo>
                    <a:pt x="95" y="56"/>
                    <a:pt x="95" y="56"/>
                    <a:pt x="95" y="57"/>
                  </a:cubicBezTo>
                  <a:cubicBezTo>
                    <a:pt x="95" y="57"/>
                    <a:pt x="96" y="57"/>
                    <a:pt x="96" y="57"/>
                  </a:cubicBezTo>
                  <a:cubicBezTo>
                    <a:pt x="96" y="56"/>
                    <a:pt x="96" y="55"/>
                    <a:pt x="96" y="54"/>
                  </a:cubicBezTo>
                  <a:cubicBezTo>
                    <a:pt x="95" y="53"/>
                    <a:pt x="95" y="53"/>
                    <a:pt x="94" y="54"/>
                  </a:cubicBezTo>
                  <a:close/>
                  <a:moveTo>
                    <a:pt x="97" y="55"/>
                  </a:moveTo>
                  <a:cubicBezTo>
                    <a:pt x="98" y="56"/>
                    <a:pt x="98" y="57"/>
                    <a:pt x="98" y="59"/>
                  </a:cubicBezTo>
                  <a:cubicBezTo>
                    <a:pt x="98" y="60"/>
                    <a:pt x="97" y="60"/>
                    <a:pt x="97" y="61"/>
                  </a:cubicBezTo>
                  <a:cubicBezTo>
                    <a:pt x="96" y="61"/>
                    <a:pt x="96" y="62"/>
                    <a:pt x="96" y="63"/>
                  </a:cubicBezTo>
                  <a:cubicBezTo>
                    <a:pt x="97" y="63"/>
                    <a:pt x="98" y="63"/>
                    <a:pt x="98" y="62"/>
                  </a:cubicBezTo>
                  <a:cubicBezTo>
                    <a:pt x="99" y="61"/>
                    <a:pt x="99" y="60"/>
                    <a:pt x="99" y="59"/>
                  </a:cubicBezTo>
                  <a:cubicBezTo>
                    <a:pt x="99" y="58"/>
                    <a:pt x="99" y="57"/>
                    <a:pt x="98" y="56"/>
                  </a:cubicBezTo>
                  <a:cubicBezTo>
                    <a:pt x="98" y="55"/>
                    <a:pt x="97" y="55"/>
                    <a:pt x="97" y="55"/>
                  </a:cubicBezTo>
                  <a:close/>
                  <a:moveTo>
                    <a:pt x="100" y="56"/>
                  </a:moveTo>
                  <a:cubicBezTo>
                    <a:pt x="100" y="57"/>
                    <a:pt x="101" y="57"/>
                    <a:pt x="101" y="58"/>
                  </a:cubicBezTo>
                  <a:cubicBezTo>
                    <a:pt x="101" y="58"/>
                    <a:pt x="101" y="59"/>
                    <a:pt x="101" y="59"/>
                  </a:cubicBezTo>
                  <a:cubicBezTo>
                    <a:pt x="101" y="60"/>
                    <a:pt x="101" y="60"/>
                    <a:pt x="101" y="61"/>
                  </a:cubicBezTo>
                  <a:cubicBezTo>
                    <a:pt x="101" y="61"/>
                    <a:pt x="101" y="62"/>
                    <a:pt x="101" y="62"/>
                  </a:cubicBezTo>
                  <a:cubicBezTo>
                    <a:pt x="102" y="61"/>
                    <a:pt x="103" y="60"/>
                    <a:pt x="103" y="59"/>
                  </a:cubicBezTo>
                  <a:cubicBezTo>
                    <a:pt x="102" y="59"/>
                    <a:pt x="102" y="57"/>
                    <a:pt x="102" y="56"/>
                  </a:cubicBezTo>
                  <a:lnTo>
                    <a:pt x="100" y="56"/>
                  </a:lnTo>
                  <a:close/>
                  <a:moveTo>
                    <a:pt x="95" y="61"/>
                  </a:moveTo>
                  <a:cubicBezTo>
                    <a:pt x="95" y="61"/>
                    <a:pt x="94" y="61"/>
                    <a:pt x="94" y="60"/>
                  </a:cubicBezTo>
                  <a:cubicBezTo>
                    <a:pt x="94" y="60"/>
                    <a:pt x="93" y="60"/>
                    <a:pt x="93" y="59"/>
                  </a:cubicBezTo>
                  <a:cubicBezTo>
                    <a:pt x="93" y="59"/>
                    <a:pt x="92" y="58"/>
                    <a:pt x="92" y="58"/>
                  </a:cubicBezTo>
                  <a:cubicBezTo>
                    <a:pt x="92" y="58"/>
                    <a:pt x="91" y="58"/>
                    <a:pt x="90" y="58"/>
                  </a:cubicBezTo>
                  <a:cubicBezTo>
                    <a:pt x="90" y="58"/>
                    <a:pt x="89" y="59"/>
                    <a:pt x="89" y="60"/>
                  </a:cubicBezTo>
                  <a:cubicBezTo>
                    <a:pt x="89" y="61"/>
                    <a:pt x="88" y="62"/>
                    <a:pt x="89" y="63"/>
                  </a:cubicBezTo>
                  <a:cubicBezTo>
                    <a:pt x="89" y="64"/>
                    <a:pt x="89" y="64"/>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2"/>
                    <a:pt x="92" y="63"/>
                    <a:pt x="93" y="63"/>
                  </a:cubicBezTo>
                  <a:cubicBezTo>
                    <a:pt x="93" y="64"/>
                    <a:pt x="93" y="64"/>
                    <a:pt x="94" y="64"/>
                  </a:cubicBezTo>
                  <a:cubicBezTo>
                    <a:pt x="94" y="63"/>
                    <a:pt x="94" y="63"/>
                    <a:pt x="94" y="62"/>
                  </a:cubicBezTo>
                  <a:cubicBezTo>
                    <a:pt x="95" y="62"/>
                    <a:pt x="95" y="61"/>
                    <a:pt x="95" y="61"/>
                  </a:cubicBezTo>
                  <a:close/>
                  <a:moveTo>
                    <a:pt x="3" y="58"/>
                  </a:moveTo>
                  <a:cubicBezTo>
                    <a:pt x="3" y="59"/>
                    <a:pt x="3" y="59"/>
                    <a:pt x="4" y="59"/>
                  </a:cubicBezTo>
                  <a:cubicBezTo>
                    <a:pt x="4" y="59"/>
                    <a:pt x="4" y="59"/>
                    <a:pt x="4" y="58"/>
                  </a:cubicBezTo>
                  <a:cubicBezTo>
                    <a:pt x="4" y="58"/>
                    <a:pt x="4" y="58"/>
                    <a:pt x="4" y="58"/>
                  </a:cubicBezTo>
                  <a:cubicBezTo>
                    <a:pt x="4" y="58"/>
                    <a:pt x="3" y="58"/>
                    <a:pt x="3" y="58"/>
                  </a:cubicBezTo>
                  <a:close/>
                  <a:moveTo>
                    <a:pt x="95" y="60"/>
                  </a:moveTo>
                  <a:cubicBezTo>
                    <a:pt x="95" y="60"/>
                    <a:pt x="96" y="60"/>
                    <a:pt x="96" y="60"/>
                  </a:cubicBezTo>
                  <a:cubicBezTo>
                    <a:pt x="96" y="60"/>
                    <a:pt x="96" y="60"/>
                    <a:pt x="97" y="60"/>
                  </a:cubicBezTo>
                  <a:cubicBezTo>
                    <a:pt x="96" y="60"/>
                    <a:pt x="96" y="60"/>
                    <a:pt x="96" y="60"/>
                  </a:cubicBezTo>
                  <a:cubicBezTo>
                    <a:pt x="96" y="59"/>
                    <a:pt x="96" y="59"/>
                    <a:pt x="95" y="60"/>
                  </a:cubicBezTo>
                  <a:close/>
                  <a:moveTo>
                    <a:pt x="50" y="62"/>
                  </a:moveTo>
                  <a:cubicBezTo>
                    <a:pt x="50" y="63"/>
                    <a:pt x="51" y="64"/>
                    <a:pt x="52" y="64"/>
                  </a:cubicBezTo>
                  <a:cubicBezTo>
                    <a:pt x="52" y="63"/>
                    <a:pt x="52" y="63"/>
                    <a:pt x="52" y="62"/>
                  </a:cubicBezTo>
                  <a:cubicBezTo>
                    <a:pt x="51" y="62"/>
                    <a:pt x="50" y="62"/>
                    <a:pt x="50" y="62"/>
                  </a:cubicBezTo>
                  <a:close/>
                  <a:moveTo>
                    <a:pt x="101" y="64"/>
                  </a:moveTo>
                  <a:cubicBezTo>
                    <a:pt x="101" y="64"/>
                    <a:pt x="100" y="65"/>
                    <a:pt x="100" y="65"/>
                  </a:cubicBezTo>
                  <a:cubicBezTo>
                    <a:pt x="99" y="65"/>
                    <a:pt x="99" y="65"/>
                    <a:pt x="99" y="66"/>
                  </a:cubicBezTo>
                  <a:cubicBezTo>
                    <a:pt x="100" y="66"/>
                    <a:pt x="100" y="66"/>
                    <a:pt x="100" y="66"/>
                  </a:cubicBezTo>
                  <a:cubicBezTo>
                    <a:pt x="100" y="67"/>
                    <a:pt x="100" y="67"/>
                    <a:pt x="100" y="68"/>
                  </a:cubicBezTo>
                  <a:cubicBezTo>
                    <a:pt x="100" y="68"/>
                    <a:pt x="99" y="69"/>
                    <a:pt x="99" y="70"/>
                  </a:cubicBezTo>
                  <a:cubicBezTo>
                    <a:pt x="99" y="70"/>
                    <a:pt x="99" y="71"/>
                    <a:pt x="100" y="71"/>
                  </a:cubicBezTo>
                  <a:cubicBezTo>
                    <a:pt x="101" y="71"/>
                    <a:pt x="102" y="70"/>
                    <a:pt x="102" y="68"/>
                  </a:cubicBezTo>
                  <a:cubicBezTo>
                    <a:pt x="102" y="68"/>
                    <a:pt x="103" y="68"/>
                    <a:pt x="103" y="68"/>
                  </a:cubicBezTo>
                  <a:cubicBezTo>
                    <a:pt x="104" y="68"/>
                    <a:pt x="104" y="67"/>
                    <a:pt x="103" y="67"/>
                  </a:cubicBezTo>
                  <a:cubicBezTo>
                    <a:pt x="103" y="66"/>
                    <a:pt x="103" y="66"/>
                    <a:pt x="103" y="65"/>
                  </a:cubicBezTo>
                  <a:cubicBezTo>
                    <a:pt x="102" y="64"/>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4"/>
                    <a:pt x="89" y="74"/>
                  </a:cubicBezTo>
                  <a:cubicBezTo>
                    <a:pt x="89" y="73"/>
                    <a:pt x="88" y="73"/>
                    <a:pt x="88" y="73"/>
                  </a:cubicBezTo>
                  <a:close/>
                  <a:moveTo>
                    <a:pt x="18" y="74"/>
                  </a:moveTo>
                  <a:cubicBezTo>
                    <a:pt x="18" y="74"/>
                    <a:pt x="18" y="74"/>
                    <a:pt x="18" y="74"/>
                  </a:cubicBezTo>
                  <a:cubicBezTo>
                    <a:pt x="18" y="74"/>
                    <a:pt x="18" y="73"/>
                    <a:pt x="18" y="73"/>
                  </a:cubicBezTo>
                  <a:cubicBezTo>
                    <a:pt x="18" y="73"/>
                    <a:pt x="18" y="73"/>
                    <a:pt x="18" y="73"/>
                  </a:cubicBezTo>
                  <a:cubicBezTo>
                    <a:pt x="18" y="73"/>
                    <a:pt x="17" y="74"/>
                    <a:pt x="18" y="74"/>
                  </a:cubicBezTo>
                  <a:close/>
                  <a:moveTo>
                    <a:pt x="89" y="75"/>
                  </a:moveTo>
                  <a:cubicBezTo>
                    <a:pt x="90" y="75"/>
                    <a:pt x="90" y="76"/>
                    <a:pt x="90" y="76"/>
                  </a:cubicBezTo>
                  <a:cubicBezTo>
                    <a:pt x="91" y="76"/>
                    <a:pt x="91" y="76"/>
                    <a:pt x="92" y="76"/>
                  </a:cubicBezTo>
                  <a:cubicBezTo>
                    <a:pt x="92" y="76"/>
                    <a:pt x="92" y="75"/>
                    <a:pt x="92" y="75"/>
                  </a:cubicBezTo>
                  <a:cubicBezTo>
                    <a:pt x="92" y="75"/>
                    <a:pt x="91" y="75"/>
                    <a:pt x="91" y="74"/>
                  </a:cubicBezTo>
                  <a:cubicBezTo>
                    <a:pt x="91" y="74"/>
                    <a:pt x="90" y="74"/>
                    <a:pt x="90" y="74"/>
                  </a:cubicBezTo>
                  <a:cubicBezTo>
                    <a:pt x="90" y="74"/>
                    <a:pt x="89" y="75"/>
                    <a:pt x="89" y="75"/>
                  </a:cubicBezTo>
                  <a:close/>
                  <a:moveTo>
                    <a:pt x="38" y="76"/>
                  </a:moveTo>
                  <a:cubicBezTo>
                    <a:pt x="38" y="76"/>
                    <a:pt x="37" y="76"/>
                    <a:pt x="37" y="77"/>
                  </a:cubicBezTo>
                  <a:cubicBezTo>
                    <a:pt x="37" y="77"/>
                    <a:pt x="37" y="77"/>
                    <a:pt x="37" y="78"/>
                  </a:cubicBezTo>
                  <a:cubicBezTo>
                    <a:pt x="38" y="78"/>
                    <a:pt x="39" y="78"/>
                    <a:pt x="39" y="77"/>
                  </a:cubicBezTo>
                  <a:cubicBezTo>
                    <a:pt x="39" y="76"/>
                    <a:pt x="38" y="76"/>
                    <a:pt x="38" y="76"/>
                  </a:cubicBezTo>
                  <a:close/>
                  <a:moveTo>
                    <a:pt x="34" y="81"/>
                  </a:moveTo>
                  <a:lnTo>
                    <a:pt x="35" y="81"/>
                  </a:lnTo>
                  <a:lnTo>
                    <a:pt x="35" y="80"/>
                  </a:lnTo>
                  <a:lnTo>
                    <a:pt x="34" y="80"/>
                  </a:lnTo>
                  <a:lnTo>
                    <a:pt x="34" y="81"/>
                  </a:lnTo>
                  <a:close/>
                  <a:moveTo>
                    <a:pt x="86" y="83"/>
                  </a:moveTo>
                  <a:lnTo>
                    <a:pt x="87" y="83"/>
                  </a:lnTo>
                  <a:lnTo>
                    <a:pt x="87" y="82"/>
                  </a:lnTo>
                  <a:lnTo>
                    <a:pt x="86" y="82"/>
                  </a:lnTo>
                  <a:lnTo>
                    <a:pt x="86" y="83"/>
                  </a:lnTo>
                  <a:close/>
                  <a:moveTo>
                    <a:pt x="30" y="83"/>
                  </a:moveTo>
                  <a:cubicBezTo>
                    <a:pt x="30" y="83"/>
                    <a:pt x="29" y="82"/>
                    <a:pt x="28" y="83"/>
                  </a:cubicBezTo>
                  <a:cubicBezTo>
                    <a:pt x="27" y="83"/>
                    <a:pt x="27" y="83"/>
                    <a:pt x="26" y="84"/>
                  </a:cubicBezTo>
                  <a:cubicBezTo>
                    <a:pt x="26" y="85"/>
                    <a:pt x="26" y="85"/>
                    <a:pt x="26" y="86"/>
                  </a:cubicBezTo>
                  <a:cubicBezTo>
                    <a:pt x="26" y="87"/>
                    <a:pt x="27" y="88"/>
                    <a:pt x="27" y="89"/>
                  </a:cubicBezTo>
                  <a:cubicBezTo>
                    <a:pt x="29" y="88"/>
                    <a:pt x="30" y="88"/>
                    <a:pt x="31" y="87"/>
                  </a:cubicBezTo>
                  <a:cubicBezTo>
                    <a:pt x="31" y="86"/>
                    <a:pt x="31" y="86"/>
                    <a:pt x="31" y="85"/>
                  </a:cubicBezTo>
                  <a:cubicBezTo>
                    <a:pt x="30" y="85"/>
                    <a:pt x="30" y="84"/>
                    <a:pt x="30" y="83"/>
                  </a:cubicBezTo>
                  <a:close/>
                  <a:moveTo>
                    <a:pt x="48" y="83"/>
                  </a:moveTo>
                  <a:cubicBezTo>
                    <a:pt x="48" y="85"/>
                    <a:pt x="48" y="86"/>
                    <a:pt x="49" y="85"/>
                  </a:cubicBezTo>
                  <a:cubicBezTo>
                    <a:pt x="49" y="85"/>
                    <a:pt x="50" y="85"/>
                    <a:pt x="50" y="85"/>
                  </a:cubicBezTo>
                  <a:cubicBezTo>
                    <a:pt x="50" y="84"/>
                    <a:pt x="50" y="84"/>
                    <a:pt x="50" y="83"/>
                  </a:cubicBezTo>
                  <a:lnTo>
                    <a:pt x="48" y="83"/>
                  </a:lnTo>
                  <a:close/>
                  <a:moveTo>
                    <a:pt x="94" y="84"/>
                  </a:moveTo>
                  <a:cubicBezTo>
                    <a:pt x="94" y="84"/>
                    <a:pt x="94" y="84"/>
                    <a:pt x="94" y="84"/>
                  </a:cubicBezTo>
                  <a:cubicBezTo>
                    <a:pt x="95" y="84"/>
                    <a:pt x="95" y="84"/>
                    <a:pt x="94" y="83"/>
                  </a:cubicBezTo>
                  <a:cubicBezTo>
                    <a:pt x="94" y="83"/>
                    <a:pt x="94" y="83"/>
                    <a:pt x="94" y="84"/>
                  </a:cubicBezTo>
                  <a:cubicBezTo>
                    <a:pt x="94" y="84"/>
                    <a:pt x="94" y="84"/>
                    <a:pt x="94" y="84"/>
                  </a:cubicBezTo>
                  <a:close/>
                  <a:moveTo>
                    <a:pt x="39" y="85"/>
                  </a:moveTo>
                  <a:cubicBezTo>
                    <a:pt x="39" y="85"/>
                    <a:pt x="38" y="85"/>
                    <a:pt x="38" y="86"/>
                  </a:cubicBezTo>
                  <a:cubicBezTo>
                    <a:pt x="38" y="86"/>
                    <a:pt x="38" y="86"/>
                    <a:pt x="38" y="86"/>
                  </a:cubicBezTo>
                  <a:cubicBezTo>
                    <a:pt x="38" y="87"/>
                    <a:pt x="38" y="87"/>
                    <a:pt x="38" y="87"/>
                  </a:cubicBezTo>
                  <a:cubicBezTo>
                    <a:pt x="38" y="88"/>
                    <a:pt x="39" y="88"/>
                    <a:pt x="39" y="88"/>
                  </a:cubicBezTo>
                  <a:lnTo>
                    <a:pt x="39" y="85"/>
                  </a:lnTo>
                  <a:close/>
                  <a:moveTo>
                    <a:pt x="32" y="87"/>
                  </a:moveTo>
                  <a:cubicBezTo>
                    <a:pt x="32" y="87"/>
                    <a:pt x="32" y="87"/>
                    <a:pt x="32" y="87"/>
                  </a:cubicBezTo>
                  <a:cubicBezTo>
                    <a:pt x="32" y="87"/>
                    <a:pt x="32" y="87"/>
                    <a:pt x="33" y="87"/>
                  </a:cubicBezTo>
                  <a:cubicBezTo>
                    <a:pt x="33" y="87"/>
                    <a:pt x="32" y="87"/>
                    <a:pt x="32" y="87"/>
                  </a:cubicBezTo>
                  <a:cubicBezTo>
                    <a:pt x="32" y="86"/>
                    <a:pt x="32" y="87"/>
                    <a:pt x="32" y="87"/>
                  </a:cubicBezTo>
                  <a:close/>
                  <a:moveTo>
                    <a:pt x="103" y="87"/>
                  </a:moveTo>
                  <a:cubicBezTo>
                    <a:pt x="103" y="87"/>
                    <a:pt x="103" y="87"/>
                    <a:pt x="103" y="87"/>
                  </a:cubicBezTo>
                  <a:cubicBezTo>
                    <a:pt x="103" y="87"/>
                    <a:pt x="103" y="87"/>
                    <a:pt x="103" y="86"/>
                  </a:cubicBezTo>
                  <a:cubicBezTo>
                    <a:pt x="103" y="86"/>
                    <a:pt x="103" y="86"/>
                    <a:pt x="103" y="87"/>
                  </a:cubicBezTo>
                  <a:cubicBezTo>
                    <a:pt x="102" y="87"/>
                    <a:pt x="102" y="87"/>
                    <a:pt x="103" y="87"/>
                  </a:cubicBezTo>
                  <a:close/>
                  <a:moveTo>
                    <a:pt x="54" y="89"/>
                  </a:moveTo>
                  <a:lnTo>
                    <a:pt x="55" y="89"/>
                  </a:lnTo>
                  <a:lnTo>
                    <a:pt x="55" y="88"/>
                  </a:lnTo>
                  <a:lnTo>
                    <a:pt x="54" y="88"/>
                  </a:lnTo>
                  <a:lnTo>
                    <a:pt x="54" y="89"/>
                  </a:lnTo>
                  <a:close/>
                  <a:moveTo>
                    <a:pt x="30" y="93"/>
                  </a:moveTo>
                  <a:cubicBezTo>
                    <a:pt x="30" y="93"/>
                    <a:pt x="30" y="93"/>
                    <a:pt x="30" y="93"/>
                  </a:cubicBezTo>
                  <a:cubicBezTo>
                    <a:pt x="30" y="93"/>
                    <a:pt x="30" y="93"/>
                    <a:pt x="30" y="93"/>
                  </a:cubicBezTo>
                  <a:cubicBezTo>
                    <a:pt x="30" y="93"/>
                    <a:pt x="30" y="93"/>
                    <a:pt x="30" y="93"/>
                  </a:cubicBezTo>
                  <a:cubicBezTo>
                    <a:pt x="29" y="93"/>
                    <a:pt x="29" y="93"/>
                    <a:pt x="30" y="93"/>
                  </a:cubicBezTo>
                  <a:close/>
                  <a:moveTo>
                    <a:pt x="26" y="97"/>
                  </a:moveTo>
                  <a:lnTo>
                    <a:pt x="27" y="97"/>
                  </a:lnTo>
                  <a:cubicBezTo>
                    <a:pt x="27" y="96"/>
                    <a:pt x="27" y="96"/>
                    <a:pt x="28" y="96"/>
                  </a:cubicBezTo>
                  <a:cubicBezTo>
                    <a:pt x="28" y="96"/>
                    <a:pt x="28" y="96"/>
                    <a:pt x="28" y="96"/>
                  </a:cubicBezTo>
                  <a:cubicBezTo>
                    <a:pt x="28" y="96"/>
                    <a:pt x="27" y="96"/>
                    <a:pt x="27" y="95"/>
                  </a:cubicBezTo>
                  <a:cubicBezTo>
                    <a:pt x="27" y="95"/>
                    <a:pt x="27" y="95"/>
                    <a:pt x="26" y="95"/>
                  </a:cubicBezTo>
                  <a:lnTo>
                    <a:pt x="26" y="97"/>
                  </a:lnTo>
                  <a:close/>
                  <a:moveTo>
                    <a:pt x="97" y="96"/>
                  </a:moveTo>
                  <a:cubicBezTo>
                    <a:pt x="97" y="96"/>
                    <a:pt x="97" y="97"/>
                    <a:pt x="97" y="98"/>
                  </a:cubicBezTo>
                  <a:cubicBezTo>
                    <a:pt x="97" y="99"/>
                    <a:pt x="98" y="99"/>
                    <a:pt x="98" y="99"/>
                  </a:cubicBezTo>
                  <a:cubicBezTo>
                    <a:pt x="98" y="99"/>
                    <a:pt x="99" y="99"/>
                    <a:pt x="99" y="99"/>
                  </a:cubicBezTo>
                  <a:cubicBezTo>
                    <a:pt x="99" y="99"/>
                    <a:pt x="100" y="99"/>
                    <a:pt x="99" y="98"/>
                  </a:cubicBezTo>
                  <a:cubicBezTo>
                    <a:pt x="99" y="98"/>
                    <a:pt x="99" y="97"/>
                    <a:pt x="99" y="97"/>
                  </a:cubicBezTo>
                  <a:cubicBezTo>
                    <a:pt x="98" y="96"/>
                    <a:pt x="98" y="96"/>
                    <a:pt x="97" y="96"/>
                  </a:cubicBezTo>
                  <a:close/>
                  <a:moveTo>
                    <a:pt x="73" y="96"/>
                  </a:moveTo>
                  <a:cubicBezTo>
                    <a:pt x="72" y="97"/>
                    <a:pt x="72" y="98"/>
                    <a:pt x="72" y="99"/>
                  </a:cubicBezTo>
                  <a:cubicBezTo>
                    <a:pt x="72" y="100"/>
                    <a:pt x="72" y="101"/>
                    <a:pt x="72" y="103"/>
                  </a:cubicBezTo>
                  <a:cubicBezTo>
                    <a:pt x="71" y="103"/>
                    <a:pt x="71" y="103"/>
                    <a:pt x="70" y="104"/>
                  </a:cubicBezTo>
                  <a:cubicBezTo>
                    <a:pt x="70" y="105"/>
                    <a:pt x="70" y="105"/>
                    <a:pt x="71" y="105"/>
                  </a:cubicBezTo>
                  <a:cubicBezTo>
                    <a:pt x="71" y="105"/>
                    <a:pt x="71" y="104"/>
                    <a:pt x="72" y="104"/>
                  </a:cubicBezTo>
                  <a:cubicBezTo>
                    <a:pt x="72" y="103"/>
                    <a:pt x="72" y="102"/>
                    <a:pt x="72" y="102"/>
                  </a:cubicBezTo>
                  <a:cubicBezTo>
                    <a:pt x="73" y="101"/>
                    <a:pt x="73" y="101"/>
                    <a:pt x="74"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9" y="99"/>
                    <a:pt x="88" y="98"/>
                    <a:pt x="88" y="98"/>
                  </a:cubicBezTo>
                  <a:cubicBezTo>
                    <a:pt x="87" y="97"/>
                    <a:pt x="86" y="98"/>
                    <a:pt x="86" y="98"/>
                  </a:cubicBezTo>
                  <a:cubicBezTo>
                    <a:pt x="86" y="99"/>
                    <a:pt x="86" y="99"/>
                    <a:pt x="86" y="99"/>
                  </a:cubicBezTo>
                  <a:cubicBezTo>
                    <a:pt x="87" y="100"/>
                    <a:pt x="88" y="100"/>
                    <a:pt x="88" y="100"/>
                  </a:cubicBezTo>
                  <a:close/>
                  <a:moveTo>
                    <a:pt x="101" y="100"/>
                  </a:moveTo>
                  <a:cubicBezTo>
                    <a:pt x="101" y="100"/>
                    <a:pt x="101" y="100"/>
                    <a:pt x="101" y="100"/>
                  </a:cubicBezTo>
                  <a:cubicBezTo>
                    <a:pt x="101" y="100"/>
                    <a:pt x="101" y="99"/>
                    <a:pt x="101" y="99"/>
                  </a:cubicBezTo>
                  <a:cubicBezTo>
                    <a:pt x="101" y="99"/>
                    <a:pt x="101" y="99"/>
                    <a:pt x="101" y="99"/>
                  </a:cubicBezTo>
                  <a:cubicBezTo>
                    <a:pt x="100" y="99"/>
                    <a:pt x="100" y="100"/>
                    <a:pt x="101" y="100"/>
                  </a:cubicBezTo>
                  <a:close/>
                  <a:moveTo>
                    <a:pt x="3" y="101"/>
                  </a:moveTo>
                  <a:lnTo>
                    <a:pt x="4" y="101"/>
                  </a:lnTo>
                  <a:lnTo>
                    <a:pt x="4" y="100"/>
                  </a:lnTo>
                  <a:lnTo>
                    <a:pt x="3" y="100"/>
                  </a:lnTo>
                  <a:lnTo>
                    <a:pt x="3" y="101"/>
                  </a:lnTo>
                  <a:close/>
                  <a:moveTo>
                    <a:pt x="7" y="102"/>
                  </a:moveTo>
                  <a:lnTo>
                    <a:pt x="8" y="102"/>
                  </a:lnTo>
                  <a:lnTo>
                    <a:pt x="8" y="101"/>
                  </a:lnTo>
                  <a:lnTo>
                    <a:pt x="7" y="101"/>
                  </a:lnTo>
                  <a:lnTo>
                    <a:pt x="7" y="102"/>
                  </a:lnTo>
                  <a:close/>
                  <a:moveTo>
                    <a:pt x="97" y="104"/>
                  </a:moveTo>
                  <a:cubicBezTo>
                    <a:pt x="97" y="104"/>
                    <a:pt x="98" y="104"/>
                    <a:pt x="97" y="104"/>
                  </a:cubicBezTo>
                  <a:lnTo>
                    <a:pt x="99" y="104"/>
                  </a:lnTo>
                  <a:cubicBezTo>
                    <a:pt x="99" y="104"/>
                    <a:pt x="99" y="104"/>
                    <a:pt x="99" y="104"/>
                  </a:cubicBezTo>
                  <a:cubicBezTo>
                    <a:pt x="98" y="103"/>
                    <a:pt x="98" y="103"/>
                    <a:pt x="98" y="103"/>
                  </a:cubicBezTo>
                  <a:cubicBezTo>
                    <a:pt x="98" y="103"/>
                    <a:pt x="97" y="103"/>
                    <a:pt x="97" y="103"/>
                  </a:cubicBezTo>
                  <a:cubicBezTo>
                    <a:pt x="97" y="103"/>
                    <a:pt x="97" y="104"/>
                    <a:pt x="97" y="104"/>
                  </a:cubicBezTo>
                  <a:close/>
                  <a:moveTo>
                    <a:pt x="100" y="107"/>
                  </a:moveTo>
                  <a:lnTo>
                    <a:pt x="101" y="107"/>
                  </a:lnTo>
                  <a:lnTo>
                    <a:pt x="101" y="106"/>
                  </a:lnTo>
                  <a:lnTo>
                    <a:pt x="100" y="106"/>
                  </a:lnTo>
                  <a:lnTo>
                    <a:pt x="100" y="107"/>
                  </a:lnTo>
                  <a:close/>
                  <a:moveTo>
                    <a:pt x="1" y="108"/>
                  </a:moveTo>
                  <a:lnTo>
                    <a:pt x="2" y="108"/>
                  </a:lnTo>
                  <a:lnTo>
                    <a:pt x="2" y="107"/>
                  </a:lnTo>
                  <a:lnTo>
                    <a:pt x="1" y="107"/>
                  </a:lnTo>
                  <a:lnTo>
                    <a:pt x="1" y="108"/>
                  </a:lnTo>
                  <a:close/>
                  <a:moveTo>
                    <a:pt x="70" y="108"/>
                  </a:moveTo>
                  <a:cubicBezTo>
                    <a:pt x="69" y="108"/>
                    <a:pt x="69" y="108"/>
                    <a:pt x="70" y="109"/>
                  </a:cubicBezTo>
                  <a:cubicBezTo>
                    <a:pt x="70" y="109"/>
                    <a:pt x="70" y="109"/>
                    <a:pt x="70" y="110"/>
                  </a:cubicBezTo>
                  <a:cubicBezTo>
                    <a:pt x="70" y="110"/>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2"/>
                    <a:pt x="54" y="113"/>
                  </a:cubicBezTo>
                  <a:cubicBezTo>
                    <a:pt x="55" y="113"/>
                    <a:pt x="55" y="112"/>
                    <a:pt x="55" y="112"/>
                  </a:cubicBezTo>
                  <a:cubicBezTo>
                    <a:pt x="55" y="111"/>
                    <a:pt x="55"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8"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1"/>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4"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5"/>
                    <a:pt x="64" y="125"/>
                    <a:pt x="64" y="124"/>
                  </a:cubicBezTo>
                  <a:cubicBezTo>
                    <a:pt x="64" y="124"/>
                    <a:pt x="64" y="123"/>
                    <a:pt x="64" y="123"/>
                  </a:cubicBezTo>
                  <a:close/>
                  <a:moveTo>
                    <a:pt x="51" y="126"/>
                  </a:moveTo>
                  <a:cubicBezTo>
                    <a:pt x="51" y="126"/>
                    <a:pt x="52" y="127"/>
                    <a:pt x="52" y="127"/>
                  </a:cubicBezTo>
                  <a:cubicBezTo>
                    <a:pt x="52" y="127"/>
                    <a:pt x="52" y="127"/>
                    <a:pt x="52" y="126"/>
                  </a:cubicBezTo>
                  <a:cubicBezTo>
                    <a:pt x="52" y="126"/>
                    <a:pt x="52" y="126"/>
                    <a:pt x="52" y="126"/>
                  </a:cubicBezTo>
                  <a:cubicBezTo>
                    <a:pt x="52" y="126"/>
                    <a:pt x="52" y="126"/>
                    <a:pt x="51" y="126"/>
                  </a:cubicBezTo>
                  <a:close/>
                  <a:moveTo>
                    <a:pt x="104" y="126"/>
                  </a:moveTo>
                  <a:cubicBezTo>
                    <a:pt x="104" y="126"/>
                    <a:pt x="104" y="126"/>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8"/>
                    <a:pt x="44" y="128"/>
                  </a:cubicBezTo>
                  <a:cubicBezTo>
                    <a:pt x="44" y="128"/>
                    <a:pt x="44" y="128"/>
                    <a:pt x="44" y="128"/>
                  </a:cubicBezTo>
                  <a:cubicBezTo>
                    <a:pt x="44" y="128"/>
                    <a:pt x="44" y="128"/>
                    <a:pt x="44" y="128"/>
                  </a:cubicBezTo>
                  <a:cubicBezTo>
                    <a:pt x="44" y="127"/>
                    <a:pt x="44" y="127"/>
                    <a:pt x="44" y="128"/>
                  </a:cubicBezTo>
                  <a:close/>
                  <a:moveTo>
                    <a:pt x="2" y="128"/>
                  </a:moveTo>
                  <a:cubicBezTo>
                    <a:pt x="2" y="128"/>
                    <a:pt x="2" y="129"/>
                    <a:pt x="2" y="129"/>
                  </a:cubicBezTo>
                  <a:cubicBezTo>
                    <a:pt x="2" y="130"/>
                    <a:pt x="2" y="130"/>
                    <a:pt x="3" y="130"/>
                  </a:cubicBezTo>
                  <a:cubicBezTo>
                    <a:pt x="3" y="129"/>
                    <a:pt x="3" y="128"/>
                    <a:pt x="2" y="128"/>
                  </a:cubicBezTo>
                  <a:close/>
                  <a:moveTo>
                    <a:pt x="30"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5"/>
                    <a:pt x="30" y="135"/>
                    <a:pt x="30" y="134"/>
                  </a:cubicBezTo>
                  <a:cubicBezTo>
                    <a:pt x="31" y="133"/>
                    <a:pt x="31" y="133"/>
                    <a:pt x="31" y="132"/>
                  </a:cubicBezTo>
                  <a:cubicBezTo>
                    <a:pt x="31" y="131"/>
                    <a:pt x="30" y="130"/>
                    <a:pt x="30" y="129"/>
                  </a:cubicBezTo>
                  <a:close/>
                  <a:moveTo>
                    <a:pt x="61" y="133"/>
                  </a:moveTo>
                  <a:cubicBezTo>
                    <a:pt x="61" y="134"/>
                    <a:pt x="62" y="134"/>
                    <a:pt x="62" y="134"/>
                  </a:cubicBezTo>
                  <a:cubicBezTo>
                    <a:pt x="61" y="135"/>
                    <a:pt x="62" y="135"/>
                    <a:pt x="62" y="136"/>
                  </a:cubicBezTo>
                  <a:cubicBezTo>
                    <a:pt x="62" y="136"/>
                    <a:pt x="62" y="137"/>
                    <a:pt x="61" y="137"/>
                  </a:cubicBezTo>
                  <a:cubicBezTo>
                    <a:pt x="61" y="138"/>
                    <a:pt x="61" y="138"/>
                    <a:pt x="62" y="139"/>
                  </a:cubicBezTo>
                  <a:cubicBezTo>
                    <a:pt x="62" y="138"/>
                    <a:pt x="62" y="138"/>
                    <a:pt x="62" y="137"/>
                  </a:cubicBezTo>
                  <a:cubicBezTo>
                    <a:pt x="62" y="137"/>
                    <a:pt x="62" y="137"/>
                    <a:pt x="62" y="137"/>
                  </a:cubicBezTo>
                  <a:cubicBezTo>
                    <a:pt x="63" y="137"/>
                    <a:pt x="63" y="136"/>
                    <a:pt x="63" y="136"/>
                  </a:cubicBezTo>
                  <a:cubicBezTo>
                    <a:pt x="63" y="136"/>
                    <a:pt x="63" y="136"/>
                    <a:pt x="63" y="135"/>
                  </a:cubicBezTo>
                  <a:cubicBezTo>
                    <a:pt x="63" y="135"/>
                    <a:pt x="62" y="135"/>
                    <a:pt x="62" y="134"/>
                  </a:cubicBezTo>
                  <a:cubicBezTo>
                    <a:pt x="62" y="134"/>
                    <a:pt x="62" y="133"/>
                    <a:pt x="62" y="133"/>
                  </a:cubicBezTo>
                  <a:cubicBezTo>
                    <a:pt x="62" y="132"/>
                    <a:pt x="62" y="131"/>
                    <a:pt x="62" y="131"/>
                  </a:cubicBezTo>
                  <a:cubicBezTo>
                    <a:pt x="63" y="130"/>
                    <a:pt x="62" y="130"/>
                    <a:pt x="62" y="129"/>
                  </a:cubicBezTo>
                  <a:cubicBezTo>
                    <a:pt x="62" y="130"/>
                    <a:pt x="62" y="131"/>
                    <a:pt x="61" y="131"/>
                  </a:cubicBezTo>
                  <a:cubicBezTo>
                    <a:pt x="61" y="132"/>
                    <a:pt x="61" y="133"/>
                    <a:pt x="61" y="133"/>
                  </a:cubicBezTo>
                  <a:close/>
                  <a:moveTo>
                    <a:pt x="100" y="131"/>
                  </a:moveTo>
                  <a:cubicBezTo>
                    <a:pt x="100" y="131"/>
                    <a:pt x="100" y="131"/>
                    <a:pt x="100" y="131"/>
                  </a:cubicBezTo>
                  <a:cubicBezTo>
                    <a:pt x="100" y="131"/>
                    <a:pt x="101" y="131"/>
                    <a:pt x="101" y="131"/>
                  </a:cubicBezTo>
                  <a:cubicBezTo>
                    <a:pt x="100" y="131"/>
                    <a:pt x="100" y="131"/>
                    <a:pt x="100" y="131"/>
                  </a:cubicBezTo>
                  <a:cubicBezTo>
                    <a:pt x="100" y="131"/>
                    <a:pt x="100" y="131"/>
                    <a:pt x="100" y="131"/>
                  </a:cubicBezTo>
                  <a:close/>
                  <a:moveTo>
                    <a:pt x="66" y="133"/>
                  </a:moveTo>
                  <a:cubicBezTo>
                    <a:pt x="66" y="133"/>
                    <a:pt x="67" y="133"/>
                    <a:pt x="67" y="133"/>
                  </a:cubicBezTo>
                  <a:cubicBezTo>
                    <a:pt x="67" y="133"/>
                    <a:pt x="67" y="133"/>
                    <a:pt x="67" y="132"/>
                  </a:cubicBezTo>
                  <a:cubicBezTo>
                    <a:pt x="67" y="132"/>
                    <a:pt x="67" y="132"/>
                    <a:pt x="66" y="132"/>
                  </a:cubicBezTo>
                  <a:cubicBezTo>
                    <a:pt x="66" y="133"/>
                    <a:pt x="66" y="133"/>
                    <a:pt x="66" y="133"/>
                  </a:cubicBezTo>
                  <a:close/>
                  <a:moveTo>
                    <a:pt x="45" y="139"/>
                  </a:moveTo>
                  <a:cubicBezTo>
                    <a:pt x="45" y="140"/>
                    <a:pt x="46" y="140"/>
                    <a:pt x="46" y="140"/>
                  </a:cubicBezTo>
                  <a:cubicBezTo>
                    <a:pt x="46" y="139"/>
                    <a:pt x="46" y="139"/>
                    <a:pt x="46" y="139"/>
                  </a:cubicBezTo>
                  <a:cubicBezTo>
                    <a:pt x="46" y="139"/>
                    <a:pt x="46" y="139"/>
                    <a:pt x="45" y="139"/>
                  </a:cubicBezTo>
                  <a:cubicBezTo>
                    <a:pt x="45" y="139"/>
                    <a:pt x="45" y="139"/>
                    <a:pt x="45" y="139"/>
                  </a:cubicBezTo>
                  <a:close/>
                  <a:moveTo>
                    <a:pt x="6" y="142"/>
                  </a:moveTo>
                  <a:cubicBezTo>
                    <a:pt x="6" y="142"/>
                    <a:pt x="6" y="142"/>
                    <a:pt x="7" y="142"/>
                  </a:cubicBezTo>
                  <a:cubicBezTo>
                    <a:pt x="7" y="143"/>
                    <a:pt x="7" y="142"/>
                    <a:pt x="7" y="142"/>
                  </a:cubicBezTo>
                  <a:cubicBezTo>
                    <a:pt x="7" y="142"/>
                    <a:pt x="7" y="142"/>
                    <a:pt x="7" y="142"/>
                  </a:cubicBezTo>
                  <a:cubicBezTo>
                    <a:pt x="6" y="142"/>
                    <a:pt x="6" y="142"/>
                    <a:pt x="6" y="142"/>
                  </a:cubicBezTo>
                  <a:close/>
                  <a:moveTo>
                    <a:pt x="38" y="143"/>
                  </a:moveTo>
                  <a:cubicBezTo>
                    <a:pt x="38" y="143"/>
                    <a:pt x="38" y="143"/>
                    <a:pt x="38" y="143"/>
                  </a:cubicBezTo>
                  <a:cubicBezTo>
                    <a:pt x="38" y="143"/>
                    <a:pt x="39" y="143"/>
                    <a:pt x="39" y="143"/>
                  </a:cubicBezTo>
                  <a:cubicBezTo>
                    <a:pt x="39" y="142"/>
                    <a:pt x="39" y="142"/>
                    <a:pt x="38" y="142"/>
                  </a:cubicBezTo>
                  <a:cubicBezTo>
                    <a:pt x="38" y="142"/>
                    <a:pt x="38" y="142"/>
                    <a:pt x="38" y="143"/>
                  </a:cubicBezTo>
                  <a:close/>
                  <a:moveTo>
                    <a:pt x="5" y="145"/>
                  </a:moveTo>
                  <a:cubicBezTo>
                    <a:pt x="5" y="145"/>
                    <a:pt x="5" y="145"/>
                    <a:pt x="5" y="144"/>
                  </a:cubicBezTo>
                  <a:cubicBezTo>
                    <a:pt x="6" y="144"/>
                    <a:pt x="6" y="144"/>
                    <a:pt x="5" y="144"/>
                  </a:cubicBezTo>
                  <a:cubicBezTo>
                    <a:pt x="5" y="144"/>
                    <a:pt x="5" y="144"/>
                    <a:pt x="5" y="144"/>
                  </a:cubicBezTo>
                  <a:cubicBezTo>
                    <a:pt x="5" y="144"/>
                    <a:pt x="5" y="144"/>
                    <a:pt x="5" y="145"/>
                  </a:cubicBezTo>
                  <a:close/>
                  <a:moveTo>
                    <a:pt x="66" y="145"/>
                  </a:moveTo>
                  <a:cubicBezTo>
                    <a:pt x="66" y="145"/>
                    <a:pt x="66" y="145"/>
                    <a:pt x="66" y="144"/>
                  </a:cubicBezTo>
                  <a:cubicBezTo>
                    <a:pt x="66" y="144"/>
                    <a:pt x="66" y="144"/>
                    <a:pt x="66" y="144"/>
                  </a:cubicBezTo>
                  <a:cubicBezTo>
                    <a:pt x="66" y="144"/>
                    <a:pt x="66" y="144"/>
                    <a:pt x="66" y="144"/>
                  </a:cubicBezTo>
                  <a:cubicBezTo>
                    <a:pt x="66" y="144"/>
                    <a:pt x="66" y="144"/>
                    <a:pt x="66" y="145"/>
                  </a:cubicBezTo>
                  <a:close/>
                  <a:moveTo>
                    <a:pt x="20" y="147"/>
                  </a:moveTo>
                  <a:cubicBezTo>
                    <a:pt x="20" y="147"/>
                    <a:pt x="20" y="148"/>
                    <a:pt x="20" y="148"/>
                  </a:cubicBezTo>
                  <a:cubicBezTo>
                    <a:pt x="21" y="148"/>
                    <a:pt x="21" y="147"/>
                    <a:pt x="21" y="147"/>
                  </a:cubicBezTo>
                  <a:cubicBezTo>
                    <a:pt x="20" y="147"/>
                    <a:pt x="20" y="147"/>
                    <a:pt x="20" y="147"/>
                  </a:cubicBezTo>
                  <a:cubicBezTo>
                    <a:pt x="20" y="147"/>
                    <a:pt x="20" y="147"/>
                    <a:pt x="20" y="147"/>
                  </a:cubicBezTo>
                  <a:close/>
                  <a:moveTo>
                    <a:pt x="62" y="148"/>
                  </a:moveTo>
                  <a:cubicBezTo>
                    <a:pt x="62" y="148"/>
                    <a:pt x="62" y="148"/>
                    <a:pt x="62" y="149"/>
                  </a:cubicBezTo>
                  <a:cubicBezTo>
                    <a:pt x="62" y="149"/>
                    <a:pt x="62" y="150"/>
                    <a:pt x="63" y="150"/>
                  </a:cubicBezTo>
                  <a:cubicBezTo>
                    <a:pt x="63" y="149"/>
                    <a:pt x="63" y="149"/>
                    <a:pt x="63" y="148"/>
                  </a:cubicBezTo>
                  <a:cubicBezTo>
                    <a:pt x="63" y="148"/>
                    <a:pt x="63" y="148"/>
                    <a:pt x="62" y="148"/>
                  </a:cubicBezTo>
                  <a:close/>
                  <a:moveTo>
                    <a:pt x="58" y="151"/>
                  </a:moveTo>
                  <a:cubicBezTo>
                    <a:pt x="58" y="151"/>
                    <a:pt x="59" y="151"/>
                    <a:pt x="59" y="151"/>
                  </a:cubicBezTo>
                  <a:cubicBezTo>
                    <a:pt x="59" y="151"/>
                    <a:pt x="59" y="151"/>
                    <a:pt x="59" y="151"/>
                  </a:cubicBezTo>
                  <a:cubicBezTo>
                    <a:pt x="59" y="151"/>
                    <a:pt x="59" y="151"/>
                    <a:pt x="59" y="151"/>
                  </a:cubicBezTo>
                  <a:cubicBezTo>
                    <a:pt x="58" y="151"/>
                    <a:pt x="58" y="151"/>
                    <a:pt x="58" y="151"/>
                  </a:cubicBezTo>
                  <a:close/>
                  <a:moveTo>
                    <a:pt x="32" y="152"/>
                  </a:moveTo>
                  <a:cubicBezTo>
                    <a:pt x="32" y="152"/>
                    <a:pt x="32" y="152"/>
                    <a:pt x="33" y="152"/>
                  </a:cubicBezTo>
                  <a:cubicBezTo>
                    <a:pt x="33" y="152"/>
                    <a:pt x="33" y="151"/>
                    <a:pt x="33" y="151"/>
                  </a:cubicBezTo>
                  <a:cubicBezTo>
                    <a:pt x="32" y="151"/>
                    <a:pt x="32" y="151"/>
                    <a:pt x="32" y="152"/>
                  </a:cubicBezTo>
                  <a:close/>
                  <a:moveTo>
                    <a:pt x="22" y="153"/>
                  </a:moveTo>
                  <a:cubicBezTo>
                    <a:pt x="21" y="153"/>
                    <a:pt x="21" y="154"/>
                    <a:pt x="21" y="155"/>
                  </a:cubicBezTo>
                  <a:cubicBezTo>
                    <a:pt x="22" y="156"/>
                    <a:pt x="22" y="156"/>
                    <a:pt x="23" y="156"/>
                  </a:cubicBezTo>
                  <a:cubicBezTo>
                    <a:pt x="23" y="156"/>
                    <a:pt x="24" y="156"/>
                    <a:pt x="24" y="155"/>
                  </a:cubicBezTo>
                  <a:cubicBezTo>
                    <a:pt x="24" y="155"/>
                    <a:pt x="24" y="154"/>
                    <a:pt x="24" y="154"/>
                  </a:cubicBezTo>
                  <a:cubicBezTo>
                    <a:pt x="24" y="153"/>
                    <a:pt x="23" y="153"/>
                    <a:pt x="23" y="153"/>
                  </a:cubicBezTo>
                  <a:cubicBezTo>
                    <a:pt x="23" y="153"/>
                    <a:pt x="22" y="153"/>
                    <a:pt x="22" y="153"/>
                  </a:cubicBezTo>
                  <a:close/>
                  <a:moveTo>
                    <a:pt x="25" y="154"/>
                  </a:moveTo>
                  <a:cubicBezTo>
                    <a:pt x="25" y="154"/>
                    <a:pt x="25" y="154"/>
                    <a:pt x="26" y="155"/>
                  </a:cubicBezTo>
                  <a:cubicBezTo>
                    <a:pt x="26" y="155"/>
                    <a:pt x="26" y="155"/>
                    <a:pt x="26" y="154"/>
                  </a:cubicBezTo>
                  <a:cubicBezTo>
                    <a:pt x="26" y="154"/>
                    <a:pt x="26" y="154"/>
                    <a:pt x="26" y="154"/>
                  </a:cubicBezTo>
                  <a:cubicBezTo>
                    <a:pt x="26" y="153"/>
                    <a:pt x="25" y="153"/>
                    <a:pt x="25" y="154"/>
                  </a:cubicBezTo>
                  <a:close/>
                  <a:moveTo>
                    <a:pt x="18" y="154"/>
                  </a:moveTo>
                  <a:cubicBezTo>
                    <a:pt x="18" y="155"/>
                    <a:pt x="18" y="155"/>
                    <a:pt x="18" y="155"/>
                  </a:cubicBezTo>
                  <a:cubicBezTo>
                    <a:pt x="18" y="156"/>
                    <a:pt x="18" y="156"/>
                    <a:pt x="18" y="157"/>
                  </a:cubicBezTo>
                  <a:cubicBezTo>
                    <a:pt x="19" y="157"/>
                    <a:pt x="19" y="158"/>
                    <a:pt x="19" y="158"/>
                  </a:cubicBezTo>
                  <a:cubicBezTo>
                    <a:pt x="19" y="159"/>
                    <a:pt x="18" y="159"/>
                    <a:pt x="18" y="159"/>
                  </a:cubicBezTo>
                  <a:cubicBezTo>
                    <a:pt x="19" y="159"/>
                    <a:pt x="19" y="159"/>
                    <a:pt x="20" y="158"/>
                  </a:cubicBezTo>
                  <a:cubicBezTo>
                    <a:pt x="20" y="157"/>
                    <a:pt x="20" y="156"/>
                    <a:pt x="20" y="155"/>
                  </a:cubicBezTo>
                  <a:cubicBezTo>
                    <a:pt x="19" y="155"/>
                    <a:pt x="19" y="155"/>
                    <a:pt x="19" y="154"/>
                  </a:cubicBezTo>
                  <a:cubicBezTo>
                    <a:pt x="19" y="154"/>
                    <a:pt x="19" y="154"/>
                    <a:pt x="18" y="154"/>
                  </a:cubicBezTo>
                  <a:close/>
                  <a:moveTo>
                    <a:pt x="38" y="157"/>
                  </a:moveTo>
                  <a:cubicBezTo>
                    <a:pt x="38" y="157"/>
                    <a:pt x="38" y="157"/>
                    <a:pt x="39" y="157"/>
                  </a:cubicBezTo>
                  <a:cubicBezTo>
                    <a:pt x="39" y="157"/>
                    <a:pt x="39" y="157"/>
                    <a:pt x="39" y="157"/>
                  </a:cubicBezTo>
                  <a:cubicBezTo>
                    <a:pt x="39" y="157"/>
                    <a:pt x="38" y="157"/>
                    <a:pt x="38" y="157"/>
                  </a:cubicBezTo>
                  <a:cubicBezTo>
                    <a:pt x="38" y="157"/>
                    <a:pt x="38" y="157"/>
                    <a:pt x="38" y="157"/>
                  </a:cubicBezTo>
                  <a:close/>
                  <a:moveTo>
                    <a:pt x="31" y="162"/>
                  </a:moveTo>
                  <a:cubicBezTo>
                    <a:pt x="32" y="163"/>
                    <a:pt x="32" y="162"/>
                    <a:pt x="32" y="162"/>
                  </a:cubicBezTo>
                  <a:cubicBezTo>
                    <a:pt x="32" y="162"/>
                    <a:pt x="32" y="162"/>
                    <a:pt x="32" y="162"/>
                  </a:cubicBezTo>
                  <a:cubicBezTo>
                    <a:pt x="32" y="162"/>
                    <a:pt x="32" y="162"/>
                    <a:pt x="32" y="162"/>
                  </a:cubicBezTo>
                  <a:cubicBezTo>
                    <a:pt x="31" y="162"/>
                    <a:pt x="31" y="162"/>
                    <a:pt x="31" y="162"/>
                  </a:cubicBezTo>
                  <a:close/>
                  <a:moveTo>
                    <a:pt x="30" y="168"/>
                  </a:moveTo>
                  <a:lnTo>
                    <a:pt x="30" y="169"/>
                  </a:lnTo>
                  <a:cubicBezTo>
                    <a:pt x="30" y="169"/>
                    <a:pt x="30" y="169"/>
                    <a:pt x="31" y="169"/>
                  </a:cubicBezTo>
                  <a:cubicBezTo>
                    <a:pt x="32" y="169"/>
                    <a:pt x="32" y="168"/>
                    <a:pt x="31" y="168"/>
                  </a:cubicBezTo>
                  <a:lnTo>
                    <a:pt x="30" y="168"/>
                  </a:lnTo>
                  <a:close/>
                  <a:moveTo>
                    <a:pt x="32" y="163"/>
                  </a:moveTo>
                  <a:cubicBezTo>
                    <a:pt x="31" y="164"/>
                    <a:pt x="31" y="165"/>
                    <a:pt x="31" y="166"/>
                  </a:cubicBezTo>
                  <a:cubicBezTo>
                    <a:pt x="31" y="167"/>
                    <a:pt x="31" y="167"/>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6" y="165"/>
                  </a:moveTo>
                  <a:cubicBezTo>
                    <a:pt x="36" y="165"/>
                    <a:pt x="36" y="165"/>
                    <a:pt x="36" y="165"/>
                  </a:cubicBezTo>
                  <a:lnTo>
                    <a:pt x="37" y="165"/>
                  </a:lnTo>
                  <a:cubicBezTo>
                    <a:pt x="37" y="165"/>
                    <a:pt x="37" y="165"/>
                    <a:pt x="37" y="164"/>
                  </a:cubicBezTo>
                  <a:cubicBezTo>
                    <a:pt x="37" y="164"/>
                    <a:pt x="37" y="164"/>
                    <a:pt x="37" y="164"/>
                  </a:cubicBezTo>
                  <a:cubicBezTo>
                    <a:pt x="36" y="164"/>
                    <a:pt x="36" y="164"/>
                    <a:pt x="36" y="164"/>
                  </a:cubicBezTo>
                  <a:cubicBezTo>
                    <a:pt x="36" y="164"/>
                    <a:pt x="36" y="164"/>
                    <a:pt x="36" y="165"/>
                  </a:cubicBezTo>
                  <a:close/>
                  <a:moveTo>
                    <a:pt x="17" y="170"/>
                  </a:moveTo>
                  <a:lnTo>
                    <a:pt x="18" y="170"/>
                  </a:lnTo>
                  <a:lnTo>
                    <a:pt x="18" y="169"/>
                  </a:lnTo>
                  <a:lnTo>
                    <a:pt x="17" y="169"/>
                  </a:lnTo>
                  <a:lnTo>
                    <a:pt x="17" y="170"/>
                  </a:lnTo>
                  <a:close/>
                  <a:moveTo>
                    <a:pt x="27" y="171"/>
                  </a:moveTo>
                  <a:cubicBezTo>
                    <a:pt x="28"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4" y="172"/>
                  </a:cubicBezTo>
                  <a:cubicBezTo>
                    <a:pt x="4" y="172"/>
                    <a:pt x="4" y="172"/>
                    <a:pt x="4" y="172"/>
                  </a:cubicBezTo>
                  <a:cubicBezTo>
                    <a:pt x="4" y="171"/>
                    <a:pt x="4" y="171"/>
                    <a:pt x="4" y="171"/>
                  </a:cubicBezTo>
                  <a:cubicBezTo>
                    <a:pt x="4" y="171"/>
                    <a:pt x="3" y="171"/>
                    <a:pt x="3" y="172"/>
                  </a:cubicBezTo>
                  <a:close/>
                  <a:moveTo>
                    <a:pt x="42" y="173"/>
                  </a:moveTo>
                  <a:cubicBezTo>
                    <a:pt x="42" y="173"/>
                    <a:pt x="43" y="173"/>
                    <a:pt x="43" y="172"/>
                  </a:cubicBezTo>
                  <a:cubicBezTo>
                    <a:pt x="43" y="172"/>
                    <a:pt x="43" y="172"/>
                    <a:pt x="43" y="172"/>
                  </a:cubicBezTo>
                  <a:cubicBezTo>
                    <a:pt x="43" y="172"/>
                    <a:pt x="43" y="172"/>
                    <a:pt x="43" y="172"/>
                  </a:cubicBezTo>
                  <a:cubicBezTo>
                    <a:pt x="42" y="172"/>
                    <a:pt x="42" y="172"/>
                    <a:pt x="42" y="173"/>
                  </a:cubicBezTo>
                  <a:close/>
                  <a:moveTo>
                    <a:pt x="3" y="173"/>
                  </a:moveTo>
                  <a:cubicBezTo>
                    <a:pt x="2" y="172"/>
                    <a:pt x="2" y="173"/>
                    <a:pt x="2" y="173"/>
                  </a:cubicBezTo>
                  <a:cubicBezTo>
                    <a:pt x="1" y="174"/>
                    <a:pt x="1" y="175"/>
                    <a:pt x="2" y="175"/>
                  </a:cubicBezTo>
                  <a:cubicBezTo>
                    <a:pt x="2" y="174"/>
                    <a:pt x="2" y="174"/>
                    <a:pt x="2" y="174"/>
                  </a:cubicBezTo>
                  <a:cubicBezTo>
                    <a:pt x="3" y="173"/>
                    <a:pt x="3" y="173"/>
                    <a:pt x="3" y="173"/>
                  </a:cubicBezTo>
                  <a:close/>
                  <a:moveTo>
                    <a:pt x="121" y="174"/>
                  </a:moveTo>
                  <a:cubicBezTo>
                    <a:pt x="121" y="175"/>
                    <a:pt x="120" y="175"/>
                    <a:pt x="120" y="176"/>
                  </a:cubicBezTo>
                  <a:cubicBezTo>
                    <a:pt x="120" y="177"/>
                    <a:pt x="120" y="177"/>
                    <a:pt x="120" y="178"/>
                  </a:cubicBezTo>
                  <a:cubicBezTo>
                    <a:pt x="120" y="178"/>
                    <a:pt x="120" y="178"/>
                    <a:pt x="121" y="178"/>
                  </a:cubicBezTo>
                  <a:cubicBezTo>
                    <a:pt x="121" y="177"/>
                    <a:pt x="121" y="177"/>
                    <a:pt x="121" y="176"/>
                  </a:cubicBezTo>
                  <a:cubicBezTo>
                    <a:pt x="121" y="176"/>
                    <a:pt x="121" y="176"/>
                    <a:pt x="121" y="175"/>
                  </a:cubicBezTo>
                  <a:cubicBezTo>
                    <a:pt x="121" y="175"/>
                    <a:pt x="121" y="174"/>
                    <a:pt x="121" y="174"/>
                  </a:cubicBezTo>
                  <a:close/>
                  <a:moveTo>
                    <a:pt x="23" y="180"/>
                  </a:moveTo>
                  <a:cubicBezTo>
                    <a:pt x="24" y="180"/>
                    <a:pt x="24" y="180"/>
                    <a:pt x="24" y="182"/>
                  </a:cubicBezTo>
                  <a:cubicBezTo>
                    <a:pt x="25" y="182"/>
                    <a:pt x="25" y="181"/>
                    <a:pt x="26" y="181"/>
                  </a:cubicBezTo>
                  <a:cubicBezTo>
                    <a:pt x="27" y="181"/>
                    <a:pt x="28" y="181"/>
                    <a:pt x="28" y="181"/>
                  </a:cubicBezTo>
                  <a:cubicBezTo>
                    <a:pt x="29" y="181"/>
                    <a:pt x="29" y="181"/>
                    <a:pt x="30" y="181"/>
                  </a:cubicBezTo>
                  <a:cubicBezTo>
                    <a:pt x="30" y="181"/>
                    <a:pt x="30" y="180"/>
                    <a:pt x="30" y="180"/>
                  </a:cubicBezTo>
                  <a:cubicBezTo>
                    <a:pt x="29" y="180"/>
                    <a:pt x="29" y="180"/>
                    <a:pt x="29" y="180"/>
                  </a:cubicBezTo>
                  <a:cubicBezTo>
                    <a:pt x="28" y="180"/>
                    <a:pt x="28" y="180"/>
                    <a:pt x="28" y="180"/>
                  </a:cubicBezTo>
                  <a:cubicBezTo>
                    <a:pt x="27" y="180"/>
                    <a:pt x="27" y="180"/>
                    <a:pt x="27" y="180"/>
                  </a:cubicBezTo>
                  <a:cubicBezTo>
                    <a:pt x="27" y="180"/>
                    <a:pt x="26" y="180"/>
                    <a:pt x="26" y="180"/>
                  </a:cubicBezTo>
                  <a:cubicBezTo>
                    <a:pt x="25" y="180"/>
                    <a:pt x="25" y="179"/>
                    <a:pt x="25" y="178"/>
                  </a:cubicBezTo>
                  <a:cubicBezTo>
                    <a:pt x="24" y="177"/>
                    <a:pt x="24" y="177"/>
                    <a:pt x="23" y="177"/>
                  </a:cubicBezTo>
                  <a:lnTo>
                    <a:pt x="23" y="180"/>
                  </a:lnTo>
                  <a:close/>
                  <a:moveTo>
                    <a:pt x="72" y="180"/>
                  </a:moveTo>
                  <a:cubicBezTo>
                    <a:pt x="73" y="180"/>
                    <a:pt x="73" y="180"/>
                    <a:pt x="73" y="180"/>
                  </a:cubicBezTo>
                  <a:cubicBezTo>
                    <a:pt x="73" y="180"/>
                    <a:pt x="73" y="179"/>
                    <a:pt x="73" y="179"/>
                  </a:cubicBezTo>
                  <a:cubicBezTo>
                    <a:pt x="73" y="179"/>
                    <a:pt x="73" y="179"/>
                    <a:pt x="72" y="179"/>
                  </a:cubicBezTo>
                  <a:cubicBezTo>
                    <a:pt x="72" y="179"/>
                    <a:pt x="72" y="180"/>
                    <a:pt x="72" y="180"/>
                  </a:cubicBezTo>
                  <a:close/>
                  <a:moveTo>
                    <a:pt x="15" y="180"/>
                  </a:moveTo>
                  <a:cubicBezTo>
                    <a:pt x="15" y="180"/>
                    <a:pt x="15" y="180"/>
                    <a:pt x="15" y="180"/>
                  </a:cubicBezTo>
                  <a:cubicBezTo>
                    <a:pt x="15" y="180"/>
                    <a:pt x="15" y="180"/>
                    <a:pt x="15" y="180"/>
                  </a:cubicBezTo>
                  <a:cubicBezTo>
                    <a:pt x="15" y="180"/>
                    <a:pt x="15" y="180"/>
                    <a:pt x="15" y="180"/>
                  </a:cubicBezTo>
                  <a:cubicBezTo>
                    <a:pt x="15" y="180"/>
                    <a:pt x="15" y="180"/>
                    <a:pt x="15" y="180"/>
                  </a:cubicBezTo>
                  <a:close/>
                  <a:moveTo>
                    <a:pt x="10" y="180"/>
                  </a:moveTo>
                  <a:cubicBezTo>
                    <a:pt x="10" y="181"/>
                    <a:pt x="10" y="181"/>
                    <a:pt x="10" y="181"/>
                  </a:cubicBezTo>
                  <a:cubicBezTo>
                    <a:pt x="10" y="181"/>
                    <a:pt x="10" y="181"/>
                    <a:pt x="9" y="181"/>
                  </a:cubicBezTo>
                  <a:cubicBezTo>
                    <a:pt x="9" y="181"/>
                    <a:pt x="9" y="181"/>
                    <a:pt x="9" y="181"/>
                  </a:cubicBezTo>
                  <a:cubicBezTo>
                    <a:pt x="8" y="182"/>
                    <a:pt x="8" y="182"/>
                    <a:pt x="9" y="182"/>
                  </a:cubicBezTo>
                  <a:cubicBezTo>
                    <a:pt x="9" y="182"/>
                    <a:pt x="9" y="182"/>
                    <a:pt x="10" y="182"/>
                  </a:cubicBezTo>
                  <a:cubicBezTo>
                    <a:pt x="10" y="182"/>
                    <a:pt x="10" y="182"/>
                    <a:pt x="10" y="182"/>
                  </a:cubicBezTo>
                  <a:cubicBezTo>
                    <a:pt x="11" y="181"/>
                    <a:pt x="11" y="181"/>
                    <a:pt x="11" y="181"/>
                  </a:cubicBezTo>
                  <a:cubicBezTo>
                    <a:pt x="11" y="181"/>
                    <a:pt x="10" y="180"/>
                    <a:pt x="10" y="180"/>
                  </a:cubicBezTo>
                  <a:close/>
                  <a:moveTo>
                    <a:pt x="22" y="182"/>
                  </a:moveTo>
                  <a:lnTo>
                    <a:pt x="23" y="182"/>
                  </a:lnTo>
                  <a:lnTo>
                    <a:pt x="23" y="181"/>
                  </a:lnTo>
                  <a:lnTo>
                    <a:pt x="22" y="181"/>
                  </a:lnTo>
                  <a:lnTo>
                    <a:pt x="22" y="182"/>
                  </a:lnTo>
                  <a:close/>
                  <a:moveTo>
                    <a:pt x="69" y="182"/>
                  </a:moveTo>
                  <a:cubicBezTo>
                    <a:pt x="69" y="182"/>
                    <a:pt x="69" y="182"/>
                    <a:pt x="69" y="182"/>
                  </a:cubicBezTo>
                  <a:cubicBezTo>
                    <a:pt x="70" y="182"/>
                    <a:pt x="70" y="182"/>
                    <a:pt x="70" y="182"/>
                  </a:cubicBezTo>
                  <a:cubicBezTo>
                    <a:pt x="70" y="182"/>
                    <a:pt x="69" y="182"/>
                    <a:pt x="69" y="182"/>
                  </a:cubicBezTo>
                  <a:cubicBezTo>
                    <a:pt x="69" y="182"/>
                    <a:pt x="69" y="182"/>
                    <a:pt x="69" y="182"/>
                  </a:cubicBezTo>
                  <a:close/>
                  <a:moveTo>
                    <a:pt x="23" y="182"/>
                  </a:moveTo>
                  <a:cubicBezTo>
                    <a:pt x="23" y="183"/>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6" y="183"/>
                    <a:pt x="75" y="183"/>
                    <a:pt x="75" y="183"/>
                  </a:cubicBezTo>
                  <a:cubicBezTo>
                    <a:pt x="75" y="183"/>
                    <a:pt x="75" y="182"/>
                    <a:pt x="74" y="182"/>
                  </a:cubicBezTo>
                  <a:close/>
                  <a:moveTo>
                    <a:pt x="14" y="183"/>
                  </a:moveTo>
                  <a:cubicBezTo>
                    <a:pt x="15" y="183"/>
                    <a:pt x="15" y="184"/>
                    <a:pt x="15" y="184"/>
                  </a:cubicBezTo>
                  <a:lnTo>
                    <a:pt x="16" y="184"/>
                  </a:lnTo>
                  <a:cubicBezTo>
                    <a:pt x="16" y="184"/>
                    <a:pt x="16" y="184"/>
                    <a:pt x="16" y="184"/>
                  </a:cubicBezTo>
                  <a:cubicBezTo>
                    <a:pt x="16" y="184"/>
                    <a:pt x="16" y="183"/>
                    <a:pt x="16" y="183"/>
                  </a:cubicBezTo>
                  <a:cubicBezTo>
                    <a:pt x="16" y="183"/>
                    <a:pt x="16" y="183"/>
                    <a:pt x="15" y="183"/>
                  </a:cubicBezTo>
                  <a:cubicBezTo>
                    <a:pt x="15" y="182"/>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9" y="184"/>
                  </a:cubicBezTo>
                  <a:cubicBezTo>
                    <a:pt x="69" y="184"/>
                    <a:pt x="69" y="184"/>
                    <a:pt x="69" y="184"/>
                  </a:cubicBezTo>
                  <a:cubicBezTo>
                    <a:pt x="69" y="184"/>
                    <a:pt x="69" y="184"/>
                    <a:pt x="69" y="184"/>
                  </a:cubicBezTo>
                  <a:cubicBezTo>
                    <a:pt x="68" y="183"/>
                    <a:pt x="68" y="184"/>
                    <a:pt x="68" y="184"/>
                  </a:cubicBezTo>
                  <a:close/>
                  <a:moveTo>
                    <a:pt x="73" y="184"/>
                  </a:moveTo>
                  <a:cubicBezTo>
                    <a:pt x="72" y="183"/>
                    <a:pt x="72" y="183"/>
                    <a:pt x="71" y="184"/>
                  </a:cubicBezTo>
                  <a:cubicBezTo>
                    <a:pt x="71" y="184"/>
                    <a:pt x="70" y="185"/>
                    <a:pt x="70" y="185"/>
                  </a:cubicBezTo>
                  <a:cubicBezTo>
                    <a:pt x="70" y="185"/>
                    <a:pt x="71" y="185"/>
                    <a:pt x="71" y="185"/>
                  </a:cubicBezTo>
                  <a:cubicBezTo>
                    <a:pt x="71" y="185"/>
                    <a:pt x="71" y="185"/>
                    <a:pt x="72" y="184"/>
                  </a:cubicBezTo>
                  <a:cubicBezTo>
                    <a:pt x="72" y="185"/>
                    <a:pt x="72" y="185"/>
                    <a:pt x="72" y="185"/>
                  </a:cubicBezTo>
                  <a:cubicBezTo>
                    <a:pt x="73" y="185"/>
                    <a:pt x="73" y="184"/>
                    <a:pt x="73" y="184"/>
                  </a:cubicBezTo>
                  <a:close/>
                  <a:moveTo>
                    <a:pt x="2" y="185"/>
                  </a:moveTo>
                  <a:cubicBezTo>
                    <a:pt x="2" y="185"/>
                    <a:pt x="3" y="185"/>
                    <a:pt x="3" y="185"/>
                  </a:cubicBezTo>
                  <a:cubicBezTo>
                    <a:pt x="3" y="185"/>
                    <a:pt x="3" y="185"/>
                    <a:pt x="3" y="185"/>
                  </a:cubicBezTo>
                  <a:cubicBezTo>
                    <a:pt x="3" y="185"/>
                    <a:pt x="3" y="185"/>
                    <a:pt x="3" y="185"/>
                  </a:cubicBezTo>
                  <a:cubicBezTo>
                    <a:pt x="3" y="185"/>
                    <a:pt x="2" y="185"/>
                    <a:pt x="2" y="185"/>
                  </a:cubicBezTo>
                  <a:close/>
                  <a:moveTo>
                    <a:pt x="20" y="185"/>
                  </a:moveTo>
                  <a:cubicBezTo>
                    <a:pt x="20" y="186"/>
                    <a:pt x="20" y="186"/>
                    <a:pt x="20" y="186"/>
                  </a:cubicBezTo>
                  <a:cubicBezTo>
                    <a:pt x="21" y="186"/>
                    <a:pt x="21" y="186"/>
                    <a:pt x="21" y="185"/>
                  </a:cubicBezTo>
                  <a:cubicBezTo>
                    <a:pt x="20" y="185"/>
                    <a:pt x="20" y="185"/>
                    <a:pt x="20" y="185"/>
                  </a:cubicBezTo>
                  <a:cubicBezTo>
                    <a:pt x="20" y="185"/>
                    <a:pt x="20" y="185"/>
                    <a:pt x="20" y="185"/>
                  </a:cubicBezTo>
                  <a:close/>
                  <a:moveTo>
                    <a:pt x="74" y="186"/>
                  </a:moveTo>
                  <a:cubicBezTo>
                    <a:pt x="74" y="186"/>
                    <a:pt x="75" y="186"/>
                    <a:pt x="75" y="186"/>
                  </a:cubicBezTo>
                  <a:cubicBezTo>
                    <a:pt x="75" y="186"/>
                    <a:pt x="75" y="186"/>
                    <a:pt x="75" y="186"/>
                  </a:cubicBezTo>
                  <a:cubicBezTo>
                    <a:pt x="75" y="186"/>
                    <a:pt x="75" y="186"/>
                    <a:pt x="75" y="185"/>
                  </a:cubicBezTo>
                  <a:cubicBezTo>
                    <a:pt x="75" y="185"/>
                    <a:pt x="75" y="186"/>
                    <a:pt x="74" y="186"/>
                  </a:cubicBezTo>
                  <a:close/>
                  <a:moveTo>
                    <a:pt x="5" y="187"/>
                  </a:moveTo>
                  <a:cubicBezTo>
                    <a:pt x="5" y="187"/>
                    <a:pt x="5" y="187"/>
                    <a:pt x="6" y="187"/>
                  </a:cubicBezTo>
                  <a:cubicBezTo>
                    <a:pt x="6" y="188"/>
                    <a:pt x="7" y="188"/>
                    <a:pt x="7" y="187"/>
                  </a:cubicBezTo>
                  <a:cubicBezTo>
                    <a:pt x="6" y="187"/>
                    <a:pt x="6" y="187"/>
                    <a:pt x="6" y="186"/>
                  </a:cubicBezTo>
                  <a:cubicBezTo>
                    <a:pt x="5" y="186"/>
                    <a:pt x="5" y="186"/>
                    <a:pt x="5" y="187"/>
                  </a:cubicBezTo>
                  <a:close/>
                  <a:moveTo>
                    <a:pt x="35" y="187"/>
                  </a:moveTo>
                  <a:cubicBezTo>
                    <a:pt x="36" y="187"/>
                    <a:pt x="36" y="187"/>
                    <a:pt x="36" y="187"/>
                  </a:cubicBezTo>
                  <a:cubicBezTo>
                    <a:pt x="36" y="187"/>
                    <a:pt x="36" y="187"/>
                    <a:pt x="36" y="187"/>
                  </a:cubicBezTo>
                  <a:cubicBezTo>
                    <a:pt x="36" y="186"/>
                    <a:pt x="36" y="186"/>
                    <a:pt x="36" y="187"/>
                  </a:cubicBezTo>
                  <a:cubicBezTo>
                    <a:pt x="35" y="187"/>
                    <a:pt x="35" y="187"/>
                    <a:pt x="35" y="187"/>
                  </a:cubicBezTo>
                  <a:close/>
                  <a:moveTo>
                    <a:pt x="12" y="187"/>
                  </a:moveTo>
                  <a:cubicBezTo>
                    <a:pt x="12" y="187"/>
                    <a:pt x="12" y="187"/>
                    <a:pt x="12" y="187"/>
                  </a:cubicBezTo>
                  <a:cubicBezTo>
                    <a:pt x="13" y="187"/>
                    <a:pt x="13" y="187"/>
                    <a:pt x="13" y="187"/>
                  </a:cubicBezTo>
                  <a:cubicBezTo>
                    <a:pt x="12" y="187"/>
                    <a:pt x="12" y="187"/>
                    <a:pt x="12" y="187"/>
                  </a:cubicBezTo>
                  <a:cubicBezTo>
                    <a:pt x="12" y="187"/>
                    <a:pt x="12" y="187"/>
                    <a:pt x="12" y="187"/>
                  </a:cubicBezTo>
                  <a:close/>
                  <a:moveTo>
                    <a:pt x="41" y="188"/>
                  </a:moveTo>
                  <a:lnTo>
                    <a:pt x="42" y="188"/>
                  </a:lnTo>
                  <a:lnTo>
                    <a:pt x="42" y="187"/>
                  </a:lnTo>
                  <a:lnTo>
                    <a:pt x="41" y="187"/>
                  </a:lnTo>
                  <a:lnTo>
                    <a:pt x="41" y="188"/>
                  </a:lnTo>
                  <a:close/>
                  <a:moveTo>
                    <a:pt x="16" y="188"/>
                  </a:moveTo>
                  <a:cubicBezTo>
                    <a:pt x="16" y="189"/>
                    <a:pt x="16" y="188"/>
                    <a:pt x="16" y="188"/>
                  </a:cubicBezTo>
                  <a:cubicBezTo>
                    <a:pt x="16" y="188"/>
                    <a:pt x="16" y="188"/>
                    <a:pt x="16" y="188"/>
                  </a:cubicBezTo>
                  <a:cubicBezTo>
                    <a:pt x="16" y="188"/>
                    <a:pt x="16" y="188"/>
                    <a:pt x="16" y="188"/>
                  </a:cubicBezTo>
                  <a:cubicBezTo>
                    <a:pt x="16" y="188"/>
                    <a:pt x="16" y="188"/>
                    <a:pt x="16" y="188"/>
                  </a:cubicBezTo>
                  <a:close/>
                  <a:moveTo>
                    <a:pt x="46" y="188"/>
                  </a:moveTo>
                  <a:cubicBezTo>
                    <a:pt x="46" y="188"/>
                    <a:pt x="45" y="188"/>
                    <a:pt x="45" y="189"/>
                  </a:cubicBezTo>
                  <a:cubicBezTo>
                    <a:pt x="44" y="189"/>
                    <a:pt x="44" y="190"/>
                    <a:pt x="44" y="190"/>
                  </a:cubicBezTo>
                  <a:cubicBezTo>
                    <a:pt x="43" y="190"/>
                    <a:pt x="43" y="190"/>
                    <a:pt x="43" y="190"/>
                  </a:cubicBezTo>
                  <a:cubicBezTo>
                    <a:pt x="42" y="190"/>
                    <a:pt x="42" y="190"/>
                    <a:pt x="42" y="191"/>
                  </a:cubicBezTo>
                  <a:cubicBezTo>
                    <a:pt x="43" y="191"/>
                    <a:pt x="44" y="191"/>
                    <a:pt x="45" y="190"/>
                  </a:cubicBezTo>
                  <a:cubicBezTo>
                    <a:pt x="45" y="189"/>
                    <a:pt x="46" y="189"/>
                    <a:pt x="46" y="188"/>
                  </a:cubicBezTo>
                  <a:close/>
                  <a:moveTo>
                    <a:pt x="15" y="190"/>
                  </a:moveTo>
                  <a:lnTo>
                    <a:pt x="16" y="190"/>
                  </a:lnTo>
                  <a:lnTo>
                    <a:pt x="16" y="189"/>
                  </a:lnTo>
                  <a:lnTo>
                    <a:pt x="15" y="189"/>
                  </a:lnTo>
                  <a:lnTo>
                    <a:pt x="15" y="190"/>
                  </a:lnTo>
                  <a:close/>
                  <a:moveTo>
                    <a:pt x="7" y="191"/>
                  </a:moveTo>
                  <a:lnTo>
                    <a:pt x="9" y="191"/>
                  </a:lnTo>
                  <a:lnTo>
                    <a:pt x="9" y="190"/>
                  </a:lnTo>
                  <a:lnTo>
                    <a:pt x="7" y="190"/>
                  </a:lnTo>
                  <a:lnTo>
                    <a:pt x="7" y="191"/>
                  </a:lnTo>
                  <a:close/>
                  <a:moveTo>
                    <a:pt x="10" y="193"/>
                  </a:moveTo>
                  <a:cubicBezTo>
                    <a:pt x="10" y="193"/>
                    <a:pt x="10" y="193"/>
                    <a:pt x="11" y="192"/>
                  </a:cubicBezTo>
                  <a:cubicBezTo>
                    <a:pt x="11" y="192"/>
                    <a:pt x="11" y="192"/>
                    <a:pt x="11" y="192"/>
                  </a:cubicBezTo>
                  <a:cubicBezTo>
                    <a:pt x="11" y="192"/>
                    <a:pt x="10" y="192"/>
                    <a:pt x="10" y="192"/>
                  </a:cubicBezTo>
                  <a:cubicBezTo>
                    <a:pt x="10" y="192"/>
                    <a:pt x="10" y="192"/>
                    <a:pt x="10" y="193"/>
                  </a:cubicBezTo>
                  <a:close/>
                  <a:moveTo>
                    <a:pt x="2" y="194"/>
                  </a:moveTo>
                  <a:cubicBezTo>
                    <a:pt x="2" y="194"/>
                    <a:pt x="3" y="194"/>
                    <a:pt x="3" y="194"/>
                  </a:cubicBezTo>
                  <a:cubicBezTo>
                    <a:pt x="3" y="194"/>
                    <a:pt x="3" y="194"/>
                    <a:pt x="3" y="194"/>
                  </a:cubicBezTo>
                  <a:cubicBezTo>
                    <a:pt x="3" y="193"/>
                    <a:pt x="3" y="194"/>
                    <a:pt x="2" y="194"/>
                  </a:cubicBezTo>
                  <a:cubicBezTo>
                    <a:pt x="2" y="194"/>
                    <a:pt x="2" y="194"/>
                    <a:pt x="2" y="194"/>
                  </a:cubicBezTo>
                  <a:close/>
                  <a:moveTo>
                    <a:pt x="10" y="194"/>
                  </a:moveTo>
                  <a:cubicBezTo>
                    <a:pt x="10" y="194"/>
                    <a:pt x="10" y="194"/>
                    <a:pt x="10" y="194"/>
                  </a:cubicBezTo>
                  <a:cubicBezTo>
                    <a:pt x="10" y="194"/>
                    <a:pt x="10" y="194"/>
                    <a:pt x="10" y="194"/>
                  </a:cubicBezTo>
                  <a:cubicBezTo>
                    <a:pt x="10" y="193"/>
                    <a:pt x="10" y="194"/>
                    <a:pt x="10" y="194"/>
                  </a:cubicBezTo>
                  <a:cubicBezTo>
                    <a:pt x="9" y="194"/>
                    <a:pt x="9" y="194"/>
                    <a:pt x="10" y="194"/>
                  </a:cubicBezTo>
                  <a:close/>
                  <a:moveTo>
                    <a:pt x="115" y="198"/>
                  </a:moveTo>
                  <a:lnTo>
                    <a:pt x="116" y="198"/>
                  </a:lnTo>
                  <a:lnTo>
                    <a:pt x="116" y="196"/>
                  </a:lnTo>
                  <a:lnTo>
                    <a:pt x="115" y="196"/>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8"/>
                  </a:moveTo>
                  <a:cubicBezTo>
                    <a:pt x="4" y="198"/>
                    <a:pt x="4" y="199"/>
                    <a:pt x="3" y="199"/>
                  </a:cubicBezTo>
                  <a:cubicBezTo>
                    <a:pt x="3" y="199"/>
                    <a:pt x="3" y="199"/>
                    <a:pt x="3" y="199"/>
                  </a:cubicBezTo>
                  <a:cubicBezTo>
                    <a:pt x="4" y="199"/>
                    <a:pt x="4" y="199"/>
                    <a:pt x="4" y="198"/>
                  </a:cubicBezTo>
                  <a:close/>
                  <a:moveTo>
                    <a:pt x="2" y="201"/>
                  </a:moveTo>
                  <a:cubicBezTo>
                    <a:pt x="2" y="201"/>
                    <a:pt x="3" y="201"/>
                    <a:pt x="3" y="201"/>
                  </a:cubicBezTo>
                  <a:cubicBezTo>
                    <a:pt x="3" y="200"/>
                    <a:pt x="3" y="200"/>
                    <a:pt x="3" y="200"/>
                  </a:cubicBezTo>
                  <a:cubicBezTo>
                    <a:pt x="3" y="200"/>
                    <a:pt x="3" y="200"/>
                    <a:pt x="2" y="200"/>
                  </a:cubicBezTo>
                  <a:cubicBezTo>
                    <a:pt x="2" y="200"/>
                    <a:pt x="2" y="200"/>
                    <a:pt x="2" y="201"/>
                  </a:cubicBezTo>
                  <a:close/>
                  <a:moveTo>
                    <a:pt x="101" y="202"/>
                  </a:moveTo>
                  <a:cubicBezTo>
                    <a:pt x="101" y="202"/>
                    <a:pt x="102" y="203"/>
                    <a:pt x="102" y="203"/>
                  </a:cubicBezTo>
                  <a:cubicBezTo>
                    <a:pt x="102" y="203"/>
                    <a:pt x="103" y="204"/>
                    <a:pt x="103" y="204"/>
                  </a:cubicBezTo>
                  <a:cubicBezTo>
                    <a:pt x="103" y="202"/>
                    <a:pt x="103" y="202"/>
                    <a:pt x="101" y="202"/>
                  </a:cubicBezTo>
                  <a:close/>
                  <a:moveTo>
                    <a:pt x="105" y="203"/>
                  </a:moveTo>
                  <a:cubicBezTo>
                    <a:pt x="105" y="203"/>
                    <a:pt x="105" y="203"/>
                    <a:pt x="105" y="203"/>
                  </a:cubicBezTo>
                  <a:cubicBezTo>
                    <a:pt x="105" y="204"/>
                    <a:pt x="105" y="204"/>
                    <a:pt x="105" y="204"/>
                  </a:cubicBezTo>
                  <a:lnTo>
                    <a:pt x="106" y="204"/>
                  </a:lnTo>
                  <a:lnTo>
                    <a:pt x="106" y="203"/>
                  </a:lnTo>
                  <a:lnTo>
                    <a:pt x="105" y="203"/>
                  </a:lnTo>
                  <a:close/>
                  <a:moveTo>
                    <a:pt x="119" y="204"/>
                  </a:moveTo>
                  <a:cubicBezTo>
                    <a:pt x="119" y="205"/>
                    <a:pt x="120" y="205"/>
                    <a:pt x="120" y="206"/>
                  </a:cubicBezTo>
                  <a:cubicBezTo>
                    <a:pt x="120" y="206"/>
                    <a:pt x="121" y="206"/>
                    <a:pt x="122" y="206"/>
                  </a:cubicBezTo>
                  <a:cubicBezTo>
                    <a:pt x="122" y="206"/>
                    <a:pt x="122" y="205"/>
                    <a:pt x="122" y="205"/>
                  </a:cubicBezTo>
                  <a:cubicBezTo>
                    <a:pt x="121" y="205"/>
                    <a:pt x="121" y="205"/>
                    <a:pt x="121" y="205"/>
                  </a:cubicBezTo>
                  <a:cubicBezTo>
                    <a:pt x="120" y="205"/>
                    <a:pt x="120" y="205"/>
                    <a:pt x="120" y="205"/>
                  </a:cubicBezTo>
                  <a:cubicBezTo>
                    <a:pt x="119" y="205"/>
                    <a:pt x="119" y="205"/>
                    <a:pt x="119" y="204"/>
                  </a:cubicBezTo>
                  <a:close/>
                  <a:moveTo>
                    <a:pt x="83" y="206"/>
                  </a:moveTo>
                  <a:lnTo>
                    <a:pt x="84" y="206"/>
                  </a:lnTo>
                  <a:lnTo>
                    <a:pt x="84" y="205"/>
                  </a:lnTo>
                  <a:lnTo>
                    <a:pt x="83" y="205"/>
                  </a:lnTo>
                  <a:lnTo>
                    <a:pt x="83" y="206"/>
                  </a:lnTo>
                  <a:close/>
                  <a:moveTo>
                    <a:pt x="118" y="207"/>
                  </a:moveTo>
                  <a:lnTo>
                    <a:pt x="119" y="207"/>
                  </a:lnTo>
                  <a:lnTo>
                    <a:pt x="119" y="206"/>
                  </a:lnTo>
                  <a:lnTo>
                    <a:pt x="118" y="206"/>
                  </a:lnTo>
                  <a:lnTo>
                    <a:pt x="118" y="207"/>
                  </a:lnTo>
                  <a:close/>
                  <a:moveTo>
                    <a:pt x="116" y="208"/>
                  </a:moveTo>
                  <a:cubicBezTo>
                    <a:pt x="116" y="208"/>
                    <a:pt x="116" y="208"/>
                    <a:pt x="116" y="208"/>
                  </a:cubicBezTo>
                  <a:cubicBezTo>
                    <a:pt x="116" y="208"/>
                    <a:pt x="116" y="208"/>
                    <a:pt x="116" y="208"/>
                  </a:cubicBezTo>
                  <a:cubicBezTo>
                    <a:pt x="116" y="208"/>
                    <a:pt x="116" y="207"/>
                    <a:pt x="116" y="207"/>
                  </a:cubicBezTo>
                  <a:cubicBezTo>
                    <a:pt x="116" y="207"/>
                    <a:pt x="116" y="208"/>
                    <a:pt x="116" y="208"/>
                  </a:cubicBezTo>
                  <a:close/>
                  <a:moveTo>
                    <a:pt x="100" y="210"/>
                  </a:moveTo>
                  <a:cubicBezTo>
                    <a:pt x="100" y="210"/>
                    <a:pt x="100" y="210"/>
                    <a:pt x="101" y="210"/>
                  </a:cubicBezTo>
                  <a:cubicBezTo>
                    <a:pt x="101" y="210"/>
                    <a:pt x="101" y="210"/>
                    <a:pt x="101" y="209"/>
                  </a:cubicBezTo>
                  <a:cubicBezTo>
                    <a:pt x="101" y="209"/>
                    <a:pt x="100" y="209"/>
                    <a:pt x="100" y="209"/>
                  </a:cubicBezTo>
                  <a:cubicBezTo>
                    <a:pt x="100" y="210"/>
                    <a:pt x="100" y="210"/>
                    <a:pt x="100" y="210"/>
                  </a:cubicBezTo>
                  <a:close/>
                  <a:moveTo>
                    <a:pt x="98" y="210"/>
                  </a:moveTo>
                  <a:cubicBezTo>
                    <a:pt x="98" y="211"/>
                    <a:pt x="99" y="211"/>
                    <a:pt x="100" y="211"/>
                  </a:cubicBezTo>
                  <a:cubicBezTo>
                    <a:pt x="100" y="211"/>
                    <a:pt x="100" y="210"/>
                    <a:pt x="100" y="210"/>
                  </a:cubicBezTo>
                  <a:cubicBezTo>
                    <a:pt x="99" y="210"/>
                    <a:pt x="99" y="210"/>
                    <a:pt x="98" y="210"/>
                  </a:cubicBezTo>
                  <a:close/>
                  <a:moveTo>
                    <a:pt x="118" y="211"/>
                  </a:moveTo>
                  <a:cubicBezTo>
                    <a:pt x="119" y="211"/>
                    <a:pt x="119" y="211"/>
                    <a:pt x="120" y="211"/>
                  </a:cubicBezTo>
                  <a:cubicBezTo>
                    <a:pt x="119" y="211"/>
                    <a:pt x="119" y="211"/>
                    <a:pt x="119" y="211"/>
                  </a:cubicBezTo>
                  <a:cubicBezTo>
                    <a:pt x="119" y="211"/>
                    <a:pt x="118" y="211"/>
                    <a:pt x="118" y="211"/>
                  </a:cubicBezTo>
                  <a:close/>
                  <a:moveTo>
                    <a:pt x="111" y="3"/>
                  </a:moveTo>
                  <a:cubicBezTo>
                    <a:pt x="111" y="3"/>
                    <a:pt x="111" y="3"/>
                    <a:pt x="111" y="3"/>
                  </a:cubicBezTo>
                  <a:cubicBezTo>
                    <a:pt x="110" y="3"/>
                    <a:pt x="110" y="3"/>
                    <a:pt x="110" y="3"/>
                  </a:cubicBezTo>
                  <a:cubicBezTo>
                    <a:pt x="110" y="3"/>
                    <a:pt x="109" y="3"/>
                    <a:pt x="109" y="3"/>
                  </a:cubicBezTo>
                  <a:cubicBezTo>
                    <a:pt x="109" y="2"/>
                    <a:pt x="109" y="2"/>
                    <a:pt x="109" y="2"/>
                  </a:cubicBezTo>
                  <a:cubicBezTo>
                    <a:pt x="110" y="2"/>
                    <a:pt x="110" y="2"/>
                    <a:pt x="110" y="2"/>
                  </a:cubicBezTo>
                  <a:cubicBezTo>
                    <a:pt x="110" y="3"/>
                    <a:pt x="110" y="3"/>
                    <a:pt x="111" y="3"/>
                  </a:cubicBezTo>
                  <a:close/>
                  <a:moveTo>
                    <a:pt x="32" y="202"/>
                  </a:moveTo>
                  <a:cubicBezTo>
                    <a:pt x="32" y="202"/>
                    <a:pt x="32" y="203"/>
                    <a:pt x="31" y="202"/>
                  </a:cubicBezTo>
                  <a:cubicBezTo>
                    <a:pt x="31" y="202"/>
                    <a:pt x="30" y="202"/>
                    <a:pt x="30" y="202"/>
                  </a:cubicBezTo>
                  <a:cubicBezTo>
                    <a:pt x="30" y="203"/>
                    <a:pt x="30" y="203"/>
                    <a:pt x="30" y="203"/>
                  </a:cubicBezTo>
                  <a:cubicBezTo>
                    <a:pt x="31" y="204"/>
                    <a:pt x="31" y="204"/>
                    <a:pt x="30" y="205"/>
                  </a:cubicBezTo>
                  <a:lnTo>
                    <a:pt x="31" y="205"/>
                  </a:lnTo>
                  <a:cubicBezTo>
                    <a:pt x="32" y="205"/>
                    <a:pt x="32" y="205"/>
                    <a:pt x="32" y="205"/>
                  </a:cubicBezTo>
                  <a:cubicBezTo>
                    <a:pt x="32" y="205"/>
                    <a:pt x="32" y="204"/>
                    <a:pt x="32" y="204"/>
                  </a:cubicBezTo>
                  <a:cubicBezTo>
                    <a:pt x="32" y="204"/>
                    <a:pt x="32" y="204"/>
                    <a:pt x="32" y="203"/>
                  </a:cubicBezTo>
                  <a:cubicBezTo>
                    <a:pt x="32" y="203"/>
                    <a:pt x="32" y="203"/>
                    <a:pt x="32" y="203"/>
                  </a:cubicBezTo>
                  <a:cubicBezTo>
                    <a:pt x="32" y="203"/>
                    <a:pt x="33" y="203"/>
                    <a:pt x="33" y="204"/>
                  </a:cubicBezTo>
                  <a:cubicBezTo>
                    <a:pt x="32" y="204"/>
                    <a:pt x="33" y="205"/>
                    <a:pt x="33" y="205"/>
                  </a:cubicBezTo>
                  <a:cubicBezTo>
                    <a:pt x="33" y="205"/>
                    <a:pt x="33" y="205"/>
                    <a:pt x="33" y="204"/>
                  </a:cubicBezTo>
                  <a:cubicBezTo>
                    <a:pt x="33" y="204"/>
                    <a:pt x="34" y="204"/>
                    <a:pt x="34" y="204"/>
                  </a:cubicBezTo>
                  <a:cubicBezTo>
                    <a:pt x="34" y="203"/>
                    <a:pt x="34" y="203"/>
                    <a:pt x="34" y="203"/>
                  </a:cubicBezTo>
                  <a:cubicBezTo>
                    <a:pt x="34" y="203"/>
                    <a:pt x="34" y="203"/>
                    <a:pt x="35" y="204"/>
                  </a:cubicBezTo>
                  <a:cubicBezTo>
                    <a:pt x="34" y="203"/>
                    <a:pt x="34" y="203"/>
                    <a:pt x="34" y="202"/>
                  </a:cubicBezTo>
                  <a:cubicBezTo>
                    <a:pt x="33" y="201"/>
                    <a:pt x="33" y="201"/>
                    <a:pt x="32" y="201"/>
                  </a:cubicBezTo>
                  <a:cubicBezTo>
                    <a:pt x="32" y="200"/>
                    <a:pt x="33" y="200"/>
                    <a:pt x="33" y="200"/>
                  </a:cubicBezTo>
                  <a:cubicBezTo>
                    <a:pt x="34" y="199"/>
                    <a:pt x="34" y="199"/>
                    <a:pt x="34" y="198"/>
                  </a:cubicBezTo>
                  <a:cubicBezTo>
                    <a:pt x="34" y="198"/>
                    <a:pt x="35" y="198"/>
                    <a:pt x="35" y="199"/>
                  </a:cubicBezTo>
                  <a:cubicBezTo>
                    <a:pt x="35" y="199"/>
                    <a:pt x="35" y="199"/>
                    <a:pt x="35" y="199"/>
                  </a:cubicBezTo>
                  <a:cubicBezTo>
                    <a:pt x="36" y="199"/>
                    <a:pt x="36" y="199"/>
                    <a:pt x="36" y="199"/>
                  </a:cubicBezTo>
                  <a:cubicBezTo>
                    <a:pt x="36" y="199"/>
                    <a:pt x="36" y="199"/>
                    <a:pt x="36" y="199"/>
                  </a:cubicBezTo>
                  <a:cubicBezTo>
                    <a:pt x="36" y="199"/>
                    <a:pt x="37" y="199"/>
                    <a:pt x="37" y="199"/>
                  </a:cubicBezTo>
                  <a:cubicBezTo>
                    <a:pt x="37" y="199"/>
                    <a:pt x="37" y="199"/>
                    <a:pt x="38" y="199"/>
                  </a:cubicBezTo>
                  <a:cubicBezTo>
                    <a:pt x="38" y="199"/>
                    <a:pt x="38" y="199"/>
                    <a:pt x="38" y="199"/>
                  </a:cubicBezTo>
                  <a:cubicBezTo>
                    <a:pt x="39" y="199"/>
                    <a:pt x="39" y="199"/>
                    <a:pt x="39" y="200"/>
                  </a:cubicBezTo>
                  <a:cubicBezTo>
                    <a:pt x="38" y="200"/>
                    <a:pt x="37" y="200"/>
                    <a:pt x="36" y="200"/>
                  </a:cubicBezTo>
                  <a:cubicBezTo>
                    <a:pt x="35" y="201"/>
                    <a:pt x="34" y="200"/>
                    <a:pt x="34" y="200"/>
                  </a:cubicBezTo>
                  <a:cubicBezTo>
                    <a:pt x="34" y="201"/>
                    <a:pt x="35" y="202"/>
                    <a:pt x="36" y="202"/>
                  </a:cubicBezTo>
                  <a:cubicBezTo>
                    <a:pt x="37" y="203"/>
                    <a:pt x="37" y="204"/>
                    <a:pt x="38" y="205"/>
                  </a:cubicBezTo>
                  <a:cubicBezTo>
                    <a:pt x="38" y="205"/>
                    <a:pt x="38" y="205"/>
                    <a:pt x="38" y="204"/>
                  </a:cubicBezTo>
                  <a:cubicBezTo>
                    <a:pt x="39" y="205"/>
                    <a:pt x="39" y="205"/>
                    <a:pt x="39" y="206"/>
                  </a:cubicBezTo>
                  <a:cubicBezTo>
                    <a:pt x="39" y="206"/>
                    <a:pt x="39" y="207"/>
                    <a:pt x="40" y="207"/>
                  </a:cubicBezTo>
                  <a:cubicBezTo>
                    <a:pt x="40" y="207"/>
                    <a:pt x="40" y="207"/>
                    <a:pt x="40" y="207"/>
                  </a:cubicBezTo>
                  <a:cubicBezTo>
                    <a:pt x="40" y="207"/>
                    <a:pt x="40" y="207"/>
                    <a:pt x="41" y="207"/>
                  </a:cubicBezTo>
                  <a:cubicBezTo>
                    <a:pt x="41" y="206"/>
                    <a:pt x="40" y="205"/>
                    <a:pt x="39" y="205"/>
                  </a:cubicBezTo>
                  <a:cubicBezTo>
                    <a:pt x="39" y="205"/>
                    <a:pt x="39" y="205"/>
                    <a:pt x="39" y="205"/>
                  </a:cubicBezTo>
                  <a:cubicBezTo>
                    <a:pt x="39" y="205"/>
                    <a:pt x="39" y="205"/>
                    <a:pt x="40" y="205"/>
                  </a:cubicBezTo>
                  <a:cubicBezTo>
                    <a:pt x="40" y="205"/>
                    <a:pt x="40" y="205"/>
                    <a:pt x="41" y="205"/>
                  </a:cubicBezTo>
                  <a:cubicBezTo>
                    <a:pt x="41" y="205"/>
                    <a:pt x="41" y="206"/>
                    <a:pt x="41" y="206"/>
                  </a:cubicBezTo>
                  <a:cubicBezTo>
                    <a:pt x="43" y="205"/>
                    <a:pt x="44" y="205"/>
                    <a:pt x="46" y="206"/>
                  </a:cubicBezTo>
                  <a:cubicBezTo>
                    <a:pt x="46" y="205"/>
                    <a:pt x="46" y="205"/>
                    <a:pt x="46" y="205"/>
                  </a:cubicBezTo>
                  <a:cubicBezTo>
                    <a:pt x="46" y="204"/>
                    <a:pt x="45" y="204"/>
                    <a:pt x="45" y="204"/>
                  </a:cubicBezTo>
                  <a:cubicBezTo>
                    <a:pt x="45" y="204"/>
                    <a:pt x="45" y="204"/>
                    <a:pt x="45" y="203"/>
                  </a:cubicBezTo>
                  <a:cubicBezTo>
                    <a:pt x="45" y="203"/>
                    <a:pt x="45" y="203"/>
                    <a:pt x="45" y="202"/>
                  </a:cubicBezTo>
                  <a:cubicBezTo>
                    <a:pt x="46" y="203"/>
                    <a:pt x="46" y="203"/>
                    <a:pt x="47" y="204"/>
                  </a:cubicBezTo>
                  <a:cubicBezTo>
                    <a:pt x="47" y="205"/>
                    <a:pt x="47" y="205"/>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6" y="212"/>
                    <a:pt x="45" y="212"/>
                    <a:pt x="45" y="212"/>
                  </a:cubicBezTo>
                  <a:cubicBezTo>
                    <a:pt x="45" y="212"/>
                    <a:pt x="44" y="212"/>
                    <a:pt x="44" y="212"/>
                  </a:cubicBezTo>
                  <a:cubicBezTo>
                    <a:pt x="43" y="212"/>
                    <a:pt x="43" y="212"/>
                    <a:pt x="44" y="211"/>
                  </a:cubicBezTo>
                  <a:cubicBezTo>
                    <a:pt x="44" y="210"/>
                    <a:pt x="44" y="210"/>
                    <a:pt x="43" y="210"/>
                  </a:cubicBezTo>
                  <a:cubicBezTo>
                    <a:pt x="43" y="210"/>
                    <a:pt x="43" y="210"/>
                    <a:pt x="43" y="211"/>
                  </a:cubicBezTo>
                  <a:cubicBezTo>
                    <a:pt x="43" y="211"/>
                    <a:pt x="42" y="211"/>
                    <a:pt x="42" y="211"/>
                  </a:cubicBezTo>
                  <a:cubicBezTo>
                    <a:pt x="42" y="210"/>
                    <a:pt x="42" y="210"/>
                    <a:pt x="42" y="210"/>
                  </a:cubicBezTo>
                  <a:cubicBezTo>
                    <a:pt x="42" y="209"/>
                    <a:pt x="42" y="209"/>
                    <a:pt x="42" y="209"/>
                  </a:cubicBezTo>
                  <a:cubicBezTo>
                    <a:pt x="43" y="209"/>
                    <a:pt x="43" y="209"/>
                    <a:pt x="44" y="209"/>
                  </a:cubicBezTo>
                  <a:cubicBezTo>
                    <a:pt x="43" y="208"/>
                    <a:pt x="43" y="208"/>
                    <a:pt x="42" y="208"/>
                  </a:cubicBezTo>
                  <a:cubicBezTo>
                    <a:pt x="42" y="208"/>
                    <a:pt x="41" y="208"/>
                    <a:pt x="41" y="208"/>
                  </a:cubicBezTo>
                  <a:cubicBezTo>
                    <a:pt x="40" y="208"/>
                    <a:pt x="39" y="208"/>
                    <a:pt x="39" y="208"/>
                  </a:cubicBezTo>
                  <a:cubicBezTo>
                    <a:pt x="38" y="208"/>
                    <a:pt x="38" y="208"/>
                    <a:pt x="37" y="208"/>
                  </a:cubicBezTo>
                  <a:cubicBezTo>
                    <a:pt x="37" y="208"/>
                    <a:pt x="37" y="208"/>
                    <a:pt x="37" y="208"/>
                  </a:cubicBezTo>
                  <a:cubicBezTo>
                    <a:pt x="37" y="209"/>
                    <a:pt x="37" y="209"/>
                    <a:pt x="38" y="209"/>
                  </a:cubicBezTo>
                  <a:cubicBezTo>
                    <a:pt x="38" y="209"/>
                    <a:pt x="38" y="209"/>
                    <a:pt x="38" y="209"/>
                  </a:cubicBezTo>
                  <a:cubicBezTo>
                    <a:pt x="39" y="209"/>
                    <a:pt x="39" y="209"/>
                    <a:pt x="38" y="210"/>
                  </a:cubicBezTo>
                  <a:cubicBezTo>
                    <a:pt x="38" y="209"/>
                    <a:pt x="37" y="209"/>
                    <a:pt x="36" y="209"/>
                  </a:cubicBezTo>
                  <a:cubicBezTo>
                    <a:pt x="35" y="209"/>
                    <a:pt x="34" y="209"/>
                    <a:pt x="33" y="209"/>
                  </a:cubicBezTo>
                  <a:cubicBezTo>
                    <a:pt x="33" y="209"/>
                    <a:pt x="33" y="208"/>
                    <a:pt x="33" y="208"/>
                  </a:cubicBezTo>
                  <a:cubicBezTo>
                    <a:pt x="33" y="208"/>
                    <a:pt x="33" y="208"/>
                    <a:pt x="32" y="208"/>
                  </a:cubicBezTo>
                  <a:cubicBezTo>
                    <a:pt x="32" y="208"/>
                    <a:pt x="32" y="207"/>
                    <a:pt x="31" y="208"/>
                  </a:cubicBezTo>
                  <a:cubicBezTo>
                    <a:pt x="31" y="208"/>
                    <a:pt x="31" y="207"/>
                    <a:pt x="31" y="206"/>
                  </a:cubicBezTo>
                  <a:cubicBezTo>
                    <a:pt x="30" y="207"/>
                    <a:pt x="30" y="207"/>
                    <a:pt x="29" y="207"/>
                  </a:cubicBezTo>
                  <a:cubicBezTo>
                    <a:pt x="28" y="207"/>
                    <a:pt x="28" y="206"/>
                    <a:pt x="27" y="206"/>
                  </a:cubicBezTo>
                  <a:cubicBezTo>
                    <a:pt x="27" y="206"/>
                    <a:pt x="26" y="205"/>
                    <a:pt x="26" y="205"/>
                  </a:cubicBezTo>
                  <a:cubicBezTo>
                    <a:pt x="26" y="204"/>
                    <a:pt x="25" y="203"/>
                    <a:pt x="25" y="203"/>
                  </a:cubicBezTo>
                  <a:cubicBezTo>
                    <a:pt x="25" y="203"/>
                    <a:pt x="25" y="203"/>
                    <a:pt x="24" y="203"/>
                  </a:cubicBezTo>
                  <a:cubicBezTo>
                    <a:pt x="24" y="204"/>
                    <a:pt x="24" y="204"/>
                    <a:pt x="24" y="204"/>
                  </a:cubicBezTo>
                  <a:cubicBezTo>
                    <a:pt x="25" y="205"/>
                    <a:pt x="25" y="205"/>
                    <a:pt x="25" y="205"/>
                  </a:cubicBezTo>
                  <a:cubicBezTo>
                    <a:pt x="25" y="206"/>
                    <a:pt x="25" y="206"/>
                    <a:pt x="25" y="206"/>
                  </a:cubicBezTo>
                  <a:cubicBezTo>
                    <a:pt x="26" y="206"/>
                    <a:pt x="26" y="206"/>
                    <a:pt x="27" y="206"/>
                  </a:cubicBezTo>
                  <a:cubicBezTo>
                    <a:pt x="27" y="207"/>
                    <a:pt x="28" y="207"/>
                    <a:pt x="29" y="208"/>
                  </a:cubicBezTo>
                  <a:cubicBezTo>
                    <a:pt x="29"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8"/>
                    <a:pt x="21" y="209"/>
                  </a:cubicBezTo>
                  <a:cubicBezTo>
                    <a:pt x="20" y="209"/>
                    <a:pt x="20" y="209"/>
                    <a:pt x="19" y="208"/>
                  </a:cubicBezTo>
                  <a:cubicBezTo>
                    <a:pt x="19" y="208"/>
                    <a:pt x="19" y="207"/>
                    <a:pt x="19" y="207"/>
                  </a:cubicBezTo>
                  <a:cubicBezTo>
                    <a:pt x="20" y="207"/>
                    <a:pt x="20" y="207"/>
                    <a:pt x="20" y="206"/>
                  </a:cubicBezTo>
                  <a:cubicBezTo>
                    <a:pt x="20" y="206"/>
                    <a:pt x="19" y="206"/>
                    <a:pt x="19" y="206"/>
                  </a:cubicBezTo>
                  <a:cubicBezTo>
                    <a:pt x="19" y="206"/>
                    <a:pt x="18" y="207"/>
                    <a:pt x="18" y="207"/>
                  </a:cubicBezTo>
                  <a:cubicBezTo>
                    <a:pt x="18" y="207"/>
                    <a:pt x="18" y="207"/>
                    <a:pt x="18" y="206"/>
                  </a:cubicBezTo>
                  <a:cubicBezTo>
                    <a:pt x="17" y="206"/>
                    <a:pt x="17" y="206"/>
                    <a:pt x="17" y="205"/>
                  </a:cubicBezTo>
                  <a:cubicBezTo>
                    <a:pt x="17" y="205"/>
                    <a:pt x="18" y="205"/>
                    <a:pt x="18" y="206"/>
                  </a:cubicBezTo>
                  <a:cubicBezTo>
                    <a:pt x="18" y="206"/>
                    <a:pt x="18" y="206"/>
                    <a:pt x="18" y="206"/>
                  </a:cubicBezTo>
                  <a:cubicBezTo>
                    <a:pt x="18" y="206"/>
                    <a:pt x="18" y="206"/>
                    <a:pt x="19" y="205"/>
                  </a:cubicBezTo>
                  <a:cubicBezTo>
                    <a:pt x="20" y="205"/>
                    <a:pt x="20" y="205"/>
                    <a:pt x="20" y="205"/>
                  </a:cubicBezTo>
                  <a:cubicBezTo>
                    <a:pt x="20" y="205"/>
                    <a:pt x="20" y="204"/>
                    <a:pt x="20" y="204"/>
                  </a:cubicBezTo>
                  <a:cubicBezTo>
                    <a:pt x="20" y="204"/>
                    <a:pt x="20" y="203"/>
                    <a:pt x="20" y="203"/>
                  </a:cubicBezTo>
                  <a:cubicBezTo>
                    <a:pt x="20" y="203"/>
                    <a:pt x="20" y="203"/>
                    <a:pt x="20" y="203"/>
                  </a:cubicBezTo>
                  <a:cubicBezTo>
                    <a:pt x="21" y="203"/>
                    <a:pt x="21" y="203"/>
                    <a:pt x="21" y="203"/>
                  </a:cubicBezTo>
                  <a:cubicBezTo>
                    <a:pt x="21" y="203"/>
                    <a:pt x="22" y="203"/>
                    <a:pt x="22" y="203"/>
                  </a:cubicBezTo>
                  <a:cubicBezTo>
                    <a:pt x="22" y="203"/>
                    <a:pt x="22" y="202"/>
                    <a:pt x="21" y="202"/>
                  </a:cubicBezTo>
                  <a:cubicBezTo>
                    <a:pt x="22" y="202"/>
                    <a:pt x="23" y="202"/>
                    <a:pt x="24" y="201"/>
                  </a:cubicBezTo>
                  <a:cubicBezTo>
                    <a:pt x="24" y="201"/>
                    <a:pt x="25" y="201"/>
                    <a:pt x="26" y="201"/>
                  </a:cubicBezTo>
                  <a:cubicBezTo>
                    <a:pt x="25" y="200"/>
                    <a:pt x="25" y="200"/>
                    <a:pt x="24" y="200"/>
                  </a:cubicBezTo>
                  <a:cubicBezTo>
                    <a:pt x="24" y="200"/>
                    <a:pt x="23" y="200"/>
                    <a:pt x="23" y="200"/>
                  </a:cubicBezTo>
                  <a:cubicBezTo>
                    <a:pt x="22" y="201"/>
                    <a:pt x="22" y="201"/>
                    <a:pt x="21" y="201"/>
                  </a:cubicBezTo>
                  <a:cubicBezTo>
                    <a:pt x="21" y="201"/>
                    <a:pt x="21" y="200"/>
                    <a:pt x="21" y="199"/>
                  </a:cubicBezTo>
                  <a:cubicBezTo>
                    <a:pt x="19" y="200"/>
                    <a:pt x="19" y="201"/>
                    <a:pt x="19" y="203"/>
                  </a:cubicBezTo>
                  <a:lnTo>
                    <a:pt x="17" y="203"/>
                  </a:lnTo>
                  <a:cubicBezTo>
                    <a:pt x="17" y="202"/>
                    <a:pt x="17" y="202"/>
                    <a:pt x="18" y="202"/>
                  </a:cubicBezTo>
                  <a:cubicBezTo>
                    <a:pt x="18" y="202"/>
                    <a:pt x="18" y="201"/>
                    <a:pt x="18" y="201"/>
                  </a:cubicBezTo>
                  <a:cubicBezTo>
                    <a:pt x="18" y="201"/>
                    <a:pt x="18" y="201"/>
                    <a:pt x="17" y="201"/>
                  </a:cubicBezTo>
                  <a:cubicBezTo>
                    <a:pt x="17" y="202"/>
                    <a:pt x="17" y="202"/>
                    <a:pt x="17" y="202"/>
                  </a:cubicBezTo>
                  <a:cubicBezTo>
                    <a:pt x="17" y="203"/>
                    <a:pt x="16" y="203"/>
                    <a:pt x="16" y="203"/>
                  </a:cubicBezTo>
                  <a:cubicBezTo>
                    <a:pt x="16" y="203"/>
                    <a:pt x="16" y="203"/>
                    <a:pt x="15" y="203"/>
                  </a:cubicBezTo>
                  <a:cubicBezTo>
                    <a:pt x="15" y="202"/>
                    <a:pt x="15" y="202"/>
                    <a:pt x="15" y="202"/>
                  </a:cubicBezTo>
                  <a:cubicBezTo>
                    <a:pt x="15" y="202"/>
                    <a:pt x="16" y="202"/>
                    <a:pt x="16" y="202"/>
                  </a:cubicBezTo>
                  <a:cubicBezTo>
                    <a:pt x="16" y="202"/>
                    <a:pt x="16" y="202"/>
                    <a:pt x="17" y="202"/>
                  </a:cubicBezTo>
                  <a:cubicBezTo>
                    <a:pt x="17" y="202"/>
                    <a:pt x="17" y="202"/>
                    <a:pt x="17" y="201"/>
                  </a:cubicBezTo>
                  <a:cubicBezTo>
                    <a:pt x="17" y="201"/>
                    <a:pt x="16" y="201"/>
                    <a:pt x="16" y="201"/>
                  </a:cubicBezTo>
                  <a:cubicBezTo>
                    <a:pt x="15" y="201"/>
                    <a:pt x="15" y="201"/>
                    <a:pt x="15" y="200"/>
                  </a:cubicBezTo>
                  <a:cubicBezTo>
                    <a:pt x="15" y="199"/>
                    <a:pt x="15" y="199"/>
                    <a:pt x="16" y="199"/>
                  </a:cubicBezTo>
                  <a:cubicBezTo>
                    <a:pt x="16" y="199"/>
                    <a:pt x="16" y="200"/>
                    <a:pt x="16" y="200"/>
                  </a:cubicBezTo>
                  <a:cubicBezTo>
                    <a:pt x="16" y="199"/>
                    <a:pt x="16" y="199"/>
                    <a:pt x="16" y="199"/>
                  </a:cubicBezTo>
                  <a:cubicBezTo>
                    <a:pt x="16" y="199"/>
                    <a:pt x="16" y="199"/>
                    <a:pt x="16" y="199"/>
                  </a:cubicBezTo>
                  <a:cubicBezTo>
                    <a:pt x="16" y="199"/>
                    <a:pt x="15" y="198"/>
                    <a:pt x="15" y="198"/>
                  </a:cubicBezTo>
                  <a:cubicBezTo>
                    <a:pt x="15" y="198"/>
                    <a:pt x="15" y="198"/>
                    <a:pt x="15" y="198"/>
                  </a:cubicBezTo>
                  <a:cubicBezTo>
                    <a:pt x="16" y="198"/>
                    <a:pt x="16" y="198"/>
                    <a:pt x="16" y="198"/>
                  </a:cubicBezTo>
                  <a:cubicBezTo>
                    <a:pt x="17" y="198"/>
                    <a:pt x="18" y="199"/>
                    <a:pt x="18" y="199"/>
                  </a:cubicBezTo>
                  <a:cubicBezTo>
                    <a:pt x="19" y="199"/>
                    <a:pt x="20" y="199"/>
                    <a:pt x="20" y="199"/>
                  </a:cubicBezTo>
                  <a:cubicBezTo>
                    <a:pt x="21" y="199"/>
                    <a:pt x="21" y="198"/>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5" y="198"/>
                    <a:pt x="24" y="197"/>
                  </a:cubicBezTo>
                  <a:cubicBezTo>
                    <a:pt x="24" y="196"/>
                    <a:pt x="24" y="196"/>
                    <a:pt x="24" y="195"/>
                  </a:cubicBezTo>
                  <a:cubicBezTo>
                    <a:pt x="24" y="196"/>
                    <a:pt x="24" y="196"/>
                    <a:pt x="24" y="196"/>
                  </a:cubicBezTo>
                  <a:lnTo>
                    <a:pt x="24" y="197"/>
                  </a:lnTo>
                  <a:cubicBezTo>
                    <a:pt x="24" y="197"/>
                    <a:pt x="23" y="197"/>
                    <a:pt x="23" y="196"/>
                  </a:cubicBezTo>
                  <a:cubicBezTo>
                    <a:pt x="23" y="196"/>
                    <a:pt x="23" y="196"/>
                    <a:pt x="23" y="195"/>
                  </a:cubicBezTo>
                  <a:cubicBezTo>
                    <a:pt x="23" y="195"/>
                    <a:pt x="23" y="195"/>
                    <a:pt x="22" y="196"/>
                  </a:cubicBezTo>
                  <a:cubicBezTo>
                    <a:pt x="22" y="196"/>
                    <a:pt x="22" y="196"/>
                    <a:pt x="21" y="196"/>
                  </a:cubicBezTo>
                  <a:cubicBezTo>
                    <a:pt x="21" y="196"/>
                    <a:pt x="21" y="196"/>
                    <a:pt x="21" y="196"/>
                  </a:cubicBezTo>
                  <a:cubicBezTo>
                    <a:pt x="20" y="196"/>
                    <a:pt x="20" y="196"/>
                    <a:pt x="20" y="195"/>
                  </a:cubicBezTo>
                  <a:cubicBezTo>
                    <a:pt x="21" y="195"/>
                    <a:pt x="21" y="196"/>
                    <a:pt x="21" y="196"/>
                  </a:cubicBezTo>
                  <a:cubicBezTo>
                    <a:pt x="21" y="195"/>
                    <a:pt x="22" y="195"/>
                    <a:pt x="22" y="195"/>
                  </a:cubicBezTo>
                  <a:cubicBezTo>
                    <a:pt x="22" y="195"/>
                    <a:pt x="22" y="195"/>
                    <a:pt x="23" y="195"/>
                  </a:cubicBezTo>
                  <a:cubicBezTo>
                    <a:pt x="23" y="194"/>
                    <a:pt x="23" y="194"/>
                    <a:pt x="23" y="194"/>
                  </a:cubicBezTo>
                  <a:cubicBezTo>
                    <a:pt x="24" y="194"/>
                    <a:pt x="24" y="194"/>
                    <a:pt x="24" y="194"/>
                  </a:cubicBezTo>
                  <a:cubicBezTo>
                    <a:pt x="24" y="194"/>
                    <a:pt x="24" y="194"/>
                    <a:pt x="24" y="194"/>
                  </a:cubicBezTo>
                  <a:cubicBezTo>
                    <a:pt x="24" y="194"/>
                    <a:pt x="25" y="194"/>
                    <a:pt x="25" y="193"/>
                  </a:cubicBezTo>
                  <a:cubicBezTo>
                    <a:pt x="25" y="193"/>
                    <a:pt x="26" y="193"/>
                    <a:pt x="26" y="192"/>
                  </a:cubicBezTo>
                  <a:cubicBezTo>
                    <a:pt x="26" y="192"/>
                    <a:pt x="26" y="192"/>
                    <a:pt x="25" y="192"/>
                  </a:cubicBezTo>
                  <a:cubicBezTo>
                    <a:pt x="25" y="192"/>
                    <a:pt x="25" y="192"/>
                    <a:pt x="25" y="192"/>
                  </a:cubicBezTo>
                  <a:cubicBezTo>
                    <a:pt x="25" y="192"/>
                    <a:pt x="24" y="191"/>
                    <a:pt x="24" y="191"/>
                  </a:cubicBezTo>
                  <a:cubicBezTo>
                    <a:pt x="24" y="191"/>
                    <a:pt x="24" y="191"/>
                    <a:pt x="24" y="190"/>
                  </a:cubicBezTo>
                  <a:cubicBezTo>
                    <a:pt x="25" y="191"/>
                    <a:pt x="25" y="191"/>
                    <a:pt x="26" y="191"/>
                  </a:cubicBezTo>
                  <a:cubicBezTo>
                    <a:pt x="26" y="191"/>
                    <a:pt x="27" y="191"/>
                    <a:pt x="27" y="191"/>
                  </a:cubicBezTo>
                  <a:cubicBezTo>
                    <a:pt x="27" y="191"/>
                    <a:pt x="27" y="192"/>
                    <a:pt x="27" y="192"/>
                  </a:cubicBezTo>
                  <a:cubicBezTo>
                    <a:pt x="28" y="192"/>
                    <a:pt x="28" y="192"/>
                    <a:pt x="28" y="193"/>
                  </a:cubicBezTo>
                  <a:cubicBezTo>
                    <a:pt x="28" y="193"/>
                    <a:pt x="28" y="193"/>
                    <a:pt x="28" y="192"/>
                  </a:cubicBezTo>
                  <a:cubicBezTo>
                    <a:pt x="28" y="192"/>
                    <a:pt x="28" y="191"/>
                    <a:pt x="28" y="191"/>
                  </a:cubicBezTo>
                  <a:cubicBezTo>
                    <a:pt x="29" y="191"/>
                    <a:pt x="29" y="192"/>
                    <a:pt x="29" y="192"/>
                  </a:cubicBezTo>
                  <a:cubicBezTo>
                    <a:pt x="29" y="193"/>
                    <a:pt x="30" y="193"/>
                    <a:pt x="30" y="194"/>
                  </a:cubicBezTo>
                  <a:cubicBezTo>
                    <a:pt x="30" y="194"/>
                    <a:pt x="30" y="194"/>
                    <a:pt x="30" y="194"/>
                  </a:cubicBezTo>
                  <a:cubicBezTo>
                    <a:pt x="29" y="194"/>
                    <a:pt x="28" y="194"/>
                    <a:pt x="28" y="194"/>
                  </a:cubicBezTo>
                  <a:cubicBezTo>
                    <a:pt x="28" y="194"/>
                    <a:pt x="28" y="195"/>
                    <a:pt x="29" y="195"/>
                  </a:cubicBezTo>
                  <a:cubicBezTo>
                    <a:pt x="29" y="195"/>
                    <a:pt x="29" y="195"/>
                    <a:pt x="29" y="196"/>
                  </a:cubicBezTo>
                  <a:cubicBezTo>
                    <a:pt x="28" y="196"/>
                    <a:pt x="28" y="196"/>
                    <a:pt x="28" y="195"/>
                  </a:cubicBezTo>
                  <a:cubicBezTo>
                    <a:pt x="28" y="195"/>
                    <a:pt x="27" y="195"/>
                    <a:pt x="26" y="195"/>
                  </a:cubicBezTo>
                  <a:cubicBezTo>
                    <a:pt x="27" y="195"/>
                    <a:pt x="28" y="196"/>
                    <a:pt x="27" y="197"/>
                  </a:cubicBezTo>
                  <a:cubicBezTo>
                    <a:pt x="27" y="197"/>
                    <a:pt x="26" y="197"/>
                    <a:pt x="25" y="197"/>
                  </a:cubicBezTo>
                  <a:cubicBezTo>
                    <a:pt x="25" y="198"/>
                    <a:pt x="26" y="198"/>
                    <a:pt x="28" y="198"/>
                  </a:cubicBezTo>
                  <a:cubicBezTo>
                    <a:pt x="29" y="198"/>
                    <a:pt x="30" y="198"/>
                    <a:pt x="30" y="198"/>
                  </a:cubicBezTo>
                  <a:cubicBezTo>
                    <a:pt x="30" y="198"/>
                    <a:pt x="30" y="198"/>
                    <a:pt x="30" y="198"/>
                  </a:cubicBezTo>
                  <a:cubicBezTo>
                    <a:pt x="30" y="199"/>
                    <a:pt x="29" y="199"/>
                    <a:pt x="28" y="199"/>
                  </a:cubicBezTo>
                  <a:cubicBezTo>
                    <a:pt x="28" y="199"/>
                    <a:pt x="27" y="199"/>
                    <a:pt x="26" y="198"/>
                  </a:cubicBezTo>
                  <a:cubicBezTo>
                    <a:pt x="25" y="198"/>
                    <a:pt x="25" y="198"/>
                    <a:pt x="24" y="198"/>
                  </a:cubicBezTo>
                  <a:cubicBezTo>
                    <a:pt x="25" y="199"/>
                    <a:pt x="25" y="199"/>
                    <a:pt x="26" y="199"/>
                  </a:cubicBezTo>
                  <a:cubicBezTo>
                    <a:pt x="26" y="199"/>
                    <a:pt x="27"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2"/>
                  </a:moveTo>
                  <a:cubicBezTo>
                    <a:pt x="26" y="193"/>
                    <a:pt x="26" y="193"/>
                    <a:pt x="27" y="194"/>
                  </a:cubicBezTo>
                  <a:cubicBezTo>
                    <a:pt x="27" y="194"/>
                    <a:pt x="27" y="194"/>
                    <a:pt x="27" y="194"/>
                  </a:cubicBezTo>
                  <a:cubicBezTo>
                    <a:pt x="27" y="194"/>
                    <a:pt x="27" y="193"/>
                    <a:pt x="27" y="193"/>
                  </a:cubicBezTo>
                  <a:cubicBezTo>
                    <a:pt x="27" y="193"/>
                    <a:pt x="27" y="193"/>
                    <a:pt x="26" y="192"/>
                  </a:cubicBezTo>
                  <a:close/>
                  <a:moveTo>
                    <a:pt x="25" y="195"/>
                  </a:moveTo>
                  <a:cubicBezTo>
                    <a:pt x="26" y="195"/>
                    <a:pt x="26" y="195"/>
                    <a:pt x="26" y="195"/>
                  </a:cubicBezTo>
                  <a:cubicBezTo>
                    <a:pt x="26" y="194"/>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199"/>
                    <a:pt x="23" y="199"/>
                    <a:pt x="24" y="199"/>
                  </a:cubicBezTo>
                  <a:cubicBezTo>
                    <a:pt x="24" y="199"/>
                    <a:pt x="24" y="199"/>
                    <a:pt x="23" y="199"/>
                  </a:cubicBezTo>
                  <a:cubicBezTo>
                    <a:pt x="23" y="199"/>
                    <a:pt x="23" y="199"/>
                    <a:pt x="23" y="199"/>
                  </a:cubicBezTo>
                  <a:close/>
                  <a:moveTo>
                    <a:pt x="17" y="199"/>
                  </a:moveTo>
                  <a:cubicBezTo>
                    <a:pt x="16" y="199"/>
                    <a:pt x="16" y="200"/>
                    <a:pt x="17" y="200"/>
                  </a:cubicBezTo>
                  <a:cubicBezTo>
                    <a:pt x="17" y="200"/>
                    <a:pt x="17" y="200"/>
                    <a:pt x="17" y="200"/>
                  </a:cubicBezTo>
                  <a:cubicBezTo>
                    <a:pt x="17" y="200"/>
                    <a:pt x="18" y="200"/>
                    <a:pt x="18" y="200"/>
                  </a:cubicBezTo>
                  <a:cubicBezTo>
                    <a:pt x="18" y="200"/>
                    <a:pt x="18" y="200"/>
                    <a:pt x="18" y="199"/>
                  </a:cubicBezTo>
                  <a:cubicBezTo>
                    <a:pt x="18" y="199"/>
                    <a:pt x="18" y="199"/>
                    <a:pt x="18" y="199"/>
                  </a:cubicBezTo>
                  <a:cubicBezTo>
                    <a:pt x="17" y="199"/>
                    <a:pt x="17" y="199"/>
                    <a:pt x="17" y="199"/>
                  </a:cubicBezTo>
                  <a:close/>
                  <a:moveTo>
                    <a:pt x="26" y="201"/>
                  </a:moveTo>
                  <a:cubicBezTo>
                    <a:pt x="26" y="201"/>
                    <a:pt x="26" y="201"/>
                    <a:pt x="27" y="201"/>
                  </a:cubicBezTo>
                  <a:cubicBezTo>
                    <a:pt x="27" y="201"/>
                    <a:pt x="27" y="201"/>
                    <a:pt x="28" y="201"/>
                  </a:cubicBezTo>
                  <a:cubicBezTo>
                    <a:pt x="28" y="201"/>
                    <a:pt x="28" y="201"/>
                    <a:pt x="28" y="200"/>
                  </a:cubicBezTo>
                  <a:cubicBezTo>
                    <a:pt x="27" y="200"/>
                    <a:pt x="27" y="200"/>
                    <a:pt x="27" y="200"/>
                  </a:cubicBezTo>
                  <a:cubicBezTo>
                    <a:pt x="27" y="200"/>
                    <a:pt x="27" y="200"/>
                    <a:pt x="26" y="201"/>
                  </a:cubicBezTo>
                  <a:close/>
                  <a:moveTo>
                    <a:pt x="27" y="202"/>
                  </a:moveTo>
                  <a:cubicBezTo>
                    <a:pt x="27" y="203"/>
                    <a:pt x="27" y="203"/>
                    <a:pt x="27" y="203"/>
                  </a:cubicBezTo>
                  <a:cubicBezTo>
                    <a:pt x="27" y="203"/>
                    <a:pt x="27" y="203"/>
                    <a:pt x="27" y="203"/>
                  </a:cubicBezTo>
                  <a:cubicBezTo>
                    <a:pt x="28" y="203"/>
                    <a:pt x="28" y="203"/>
                    <a:pt x="28" y="203"/>
                  </a:cubicBezTo>
                  <a:cubicBezTo>
                    <a:pt x="28" y="203"/>
                    <a:pt x="28" y="203"/>
                    <a:pt x="27" y="202"/>
                  </a:cubicBezTo>
                  <a:close/>
                  <a:moveTo>
                    <a:pt x="23" y="204"/>
                  </a:moveTo>
                  <a:cubicBezTo>
                    <a:pt x="23" y="204"/>
                    <a:pt x="23" y="205"/>
                    <a:pt x="24" y="205"/>
                  </a:cubicBezTo>
                  <a:cubicBezTo>
                    <a:pt x="24" y="205"/>
                    <a:pt x="24" y="204"/>
                    <a:pt x="24" y="204"/>
                  </a:cubicBezTo>
                  <a:cubicBezTo>
                    <a:pt x="24" y="204"/>
                    <a:pt x="24" y="204"/>
                    <a:pt x="24" y="204"/>
                  </a:cubicBezTo>
                  <a:cubicBezTo>
                    <a:pt x="24" y="204"/>
                    <a:pt x="23" y="204"/>
                    <a:pt x="23" y="204"/>
                  </a:cubicBezTo>
                  <a:close/>
                  <a:moveTo>
                    <a:pt x="28" y="204"/>
                  </a:moveTo>
                  <a:cubicBezTo>
                    <a:pt x="29" y="204"/>
                    <a:pt x="29" y="204"/>
                    <a:pt x="29" y="204"/>
                  </a:cubicBezTo>
                  <a:cubicBezTo>
                    <a:pt x="29" y="204"/>
                    <a:pt x="29" y="204"/>
                    <a:pt x="29" y="204"/>
                  </a:cubicBezTo>
                  <a:cubicBezTo>
                    <a:pt x="29" y="204"/>
                    <a:pt x="29" y="204"/>
                    <a:pt x="29" y="204"/>
                  </a:cubicBezTo>
                  <a:cubicBezTo>
                    <a:pt x="28" y="204"/>
                    <a:pt x="28" y="204"/>
                    <a:pt x="28" y="204"/>
                  </a:cubicBezTo>
                  <a:close/>
                  <a:moveTo>
                    <a:pt x="20" y="204"/>
                  </a:moveTo>
                  <a:cubicBezTo>
                    <a:pt x="20" y="204"/>
                    <a:pt x="20" y="205"/>
                    <a:pt x="20" y="206"/>
                  </a:cubicBezTo>
                  <a:cubicBezTo>
                    <a:pt x="20" y="206"/>
                    <a:pt x="20" y="207"/>
                    <a:pt x="21" y="207"/>
                  </a:cubicBezTo>
                  <a:cubicBezTo>
                    <a:pt x="21" y="206"/>
                    <a:pt x="21" y="206"/>
                    <a:pt x="21" y="206"/>
                  </a:cubicBezTo>
                  <a:cubicBezTo>
                    <a:pt x="21" y="206"/>
                    <a:pt x="21" y="207"/>
                    <a:pt x="22" y="206"/>
                  </a:cubicBezTo>
                  <a:cubicBezTo>
                    <a:pt x="22" y="206"/>
                    <a:pt x="22" y="205"/>
                    <a:pt x="22" y="205"/>
                  </a:cubicBezTo>
                  <a:cubicBezTo>
                    <a:pt x="21" y="205"/>
                    <a:pt x="21" y="204"/>
                    <a:pt x="20" y="204"/>
                  </a:cubicBezTo>
                  <a:close/>
                  <a:moveTo>
                    <a:pt x="36" y="205"/>
                  </a:moveTo>
                  <a:cubicBezTo>
                    <a:pt x="37" y="205"/>
                    <a:pt x="37" y="206"/>
                    <a:pt x="37" y="206"/>
                  </a:cubicBezTo>
                  <a:cubicBezTo>
                    <a:pt x="37" y="207"/>
                    <a:pt x="37" y="207"/>
                    <a:pt x="38" y="207"/>
                  </a:cubicBezTo>
                  <a:cubicBezTo>
                    <a:pt x="38" y="206"/>
                    <a:pt x="38" y="206"/>
                    <a:pt x="38" y="206"/>
                  </a:cubicBezTo>
                  <a:cubicBezTo>
                    <a:pt x="38" y="205"/>
                    <a:pt x="37" y="205"/>
                    <a:pt x="37" y="205"/>
                  </a:cubicBezTo>
                  <a:cubicBezTo>
                    <a:pt x="37" y="205"/>
                    <a:pt x="37" y="205"/>
                    <a:pt x="36" y="205"/>
                  </a:cubicBezTo>
                  <a:cubicBezTo>
                    <a:pt x="36" y="205"/>
                    <a:pt x="36" y="205"/>
                    <a:pt x="36" y="205"/>
                  </a:cubicBezTo>
                  <a:close/>
                  <a:moveTo>
                    <a:pt x="30" y="206"/>
                  </a:moveTo>
                  <a:cubicBezTo>
                    <a:pt x="30" y="206"/>
                    <a:pt x="30" y="206"/>
                    <a:pt x="30" y="206"/>
                  </a:cubicBezTo>
                  <a:cubicBezTo>
                    <a:pt x="30" y="206"/>
                    <a:pt x="30" y="205"/>
                    <a:pt x="30" y="205"/>
                  </a:cubicBezTo>
                  <a:cubicBezTo>
                    <a:pt x="30" y="205"/>
                    <a:pt x="30" y="205"/>
                    <a:pt x="30" y="205"/>
                  </a:cubicBezTo>
                  <a:cubicBezTo>
                    <a:pt x="29" y="205"/>
                    <a:pt x="29" y="206"/>
                    <a:pt x="30" y="206"/>
                  </a:cubicBezTo>
                  <a:close/>
                  <a:moveTo>
                    <a:pt x="34" y="205"/>
                  </a:moveTo>
                  <a:cubicBezTo>
                    <a:pt x="34" y="206"/>
                    <a:pt x="34" y="206"/>
                    <a:pt x="34" y="207"/>
                  </a:cubicBezTo>
                  <a:cubicBezTo>
                    <a:pt x="34" y="207"/>
                    <a:pt x="34" y="207"/>
                    <a:pt x="35" y="207"/>
                  </a:cubicBezTo>
                  <a:cubicBezTo>
                    <a:pt x="35" y="207"/>
                    <a:pt x="35" y="206"/>
                    <a:pt x="35" y="206"/>
                  </a:cubicBezTo>
                  <a:cubicBezTo>
                    <a:pt x="35" y="206"/>
                    <a:pt x="35" y="205"/>
                    <a:pt x="34" y="205"/>
                  </a:cubicBezTo>
                  <a:close/>
                  <a:moveTo>
                    <a:pt x="23" y="207"/>
                  </a:moveTo>
                  <a:cubicBezTo>
                    <a:pt x="23" y="207"/>
                    <a:pt x="23" y="207"/>
                    <a:pt x="23" y="207"/>
                  </a:cubicBezTo>
                  <a:cubicBezTo>
                    <a:pt x="23" y="207"/>
                    <a:pt x="24" y="207"/>
                    <a:pt x="23" y="207"/>
                  </a:cubicBezTo>
                  <a:cubicBezTo>
                    <a:pt x="23" y="207"/>
                    <a:pt x="23" y="207"/>
                    <a:pt x="23" y="207"/>
                  </a:cubicBezTo>
                  <a:cubicBezTo>
                    <a:pt x="23" y="207"/>
                    <a:pt x="23" y="207"/>
                    <a:pt x="23" y="207"/>
                  </a:cubicBezTo>
                  <a:close/>
                  <a:moveTo>
                    <a:pt x="33" y="207"/>
                  </a:moveTo>
                  <a:cubicBezTo>
                    <a:pt x="33" y="207"/>
                    <a:pt x="33" y="207"/>
                    <a:pt x="33" y="207"/>
                  </a:cubicBezTo>
                  <a:cubicBezTo>
                    <a:pt x="33" y="207"/>
                    <a:pt x="34" y="207"/>
                    <a:pt x="34" y="207"/>
                  </a:cubicBezTo>
                  <a:cubicBezTo>
                    <a:pt x="33" y="207"/>
                    <a:pt x="33" y="207"/>
                    <a:pt x="33" y="207"/>
                  </a:cubicBezTo>
                  <a:cubicBezTo>
                    <a:pt x="33" y="207"/>
                    <a:pt x="33" y="207"/>
                    <a:pt x="33" y="207"/>
                  </a:cubicBezTo>
                  <a:close/>
                  <a:moveTo>
                    <a:pt x="44" y="207"/>
                  </a:moveTo>
                  <a:cubicBezTo>
                    <a:pt x="44" y="207"/>
                    <a:pt x="45" y="208"/>
                    <a:pt x="45" y="208"/>
                  </a:cubicBezTo>
                  <a:cubicBezTo>
                    <a:pt x="45" y="208"/>
                    <a:pt x="45" y="207"/>
                    <a:pt x="45" y="207"/>
                  </a:cubicBezTo>
                  <a:cubicBezTo>
                    <a:pt x="46" y="207"/>
                    <a:pt x="46" y="207"/>
                    <a:pt x="46" y="207"/>
                  </a:cubicBezTo>
                  <a:cubicBezTo>
                    <a:pt x="45" y="207"/>
                    <a:pt x="45" y="207"/>
                    <a:pt x="45" y="207"/>
                  </a:cubicBezTo>
                  <a:cubicBezTo>
                    <a:pt x="45" y="207"/>
                    <a:pt x="44" y="207"/>
                    <a:pt x="44" y="207"/>
                  </a:cubicBezTo>
                  <a:cubicBezTo>
                    <a:pt x="44" y="207"/>
                    <a:pt x="44" y="207"/>
                    <a:pt x="44" y="207"/>
                  </a:cubicBezTo>
                  <a:close/>
                  <a:moveTo>
                    <a:pt x="45" y="209"/>
                  </a:moveTo>
                  <a:cubicBezTo>
                    <a:pt x="45" y="209"/>
                    <a:pt x="45" y="209"/>
                    <a:pt x="45" y="209"/>
                  </a:cubicBezTo>
                  <a:cubicBezTo>
                    <a:pt x="45" y="209"/>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0"/>
                  </a:cubicBezTo>
                  <a:cubicBezTo>
                    <a:pt x="45" y="210"/>
                    <a:pt x="45" y="210"/>
                    <a:pt x="45" y="210"/>
                  </a:cubicBezTo>
                  <a:cubicBezTo>
                    <a:pt x="45" y="210"/>
                    <a:pt x="45" y="211"/>
                    <a:pt x="45" y="211"/>
                  </a:cubicBezTo>
                  <a:close/>
                  <a:moveTo>
                    <a:pt x="44" y="202"/>
                  </a:moveTo>
                  <a:cubicBezTo>
                    <a:pt x="44" y="203"/>
                    <a:pt x="44" y="203"/>
                    <a:pt x="43" y="203"/>
                  </a:cubicBezTo>
                  <a:cubicBezTo>
                    <a:pt x="42" y="204"/>
                    <a:pt x="42" y="204"/>
                    <a:pt x="42" y="205"/>
                  </a:cubicBezTo>
                  <a:cubicBezTo>
                    <a:pt x="41" y="204"/>
                    <a:pt x="40" y="204"/>
                    <a:pt x="39" y="203"/>
                  </a:cubicBezTo>
                  <a:cubicBezTo>
                    <a:pt x="38" y="203"/>
                    <a:pt x="37" y="203"/>
                    <a:pt x="37" y="203"/>
                  </a:cubicBezTo>
                  <a:cubicBezTo>
                    <a:pt x="36" y="202"/>
                    <a:pt x="37" y="202"/>
                    <a:pt x="37" y="202"/>
                  </a:cubicBezTo>
                  <a:cubicBezTo>
                    <a:pt x="38" y="202"/>
                    <a:pt x="38" y="202"/>
                    <a:pt x="38" y="202"/>
                  </a:cubicBezTo>
                  <a:cubicBezTo>
                    <a:pt x="38" y="202"/>
                    <a:pt x="38" y="201"/>
                    <a:pt x="38" y="201"/>
                  </a:cubicBezTo>
                  <a:cubicBezTo>
                    <a:pt x="38" y="201"/>
                    <a:pt x="38" y="200"/>
                    <a:pt x="39" y="200"/>
                  </a:cubicBezTo>
                  <a:cubicBezTo>
                    <a:pt x="39" y="200"/>
                    <a:pt x="39" y="200"/>
                    <a:pt x="40" y="199"/>
                  </a:cubicBezTo>
                  <a:cubicBezTo>
                    <a:pt x="41" y="199"/>
                    <a:pt x="42" y="198"/>
                    <a:pt x="42" y="198"/>
                  </a:cubicBezTo>
                  <a:cubicBezTo>
                    <a:pt x="42" y="198"/>
                    <a:pt x="42" y="198"/>
                    <a:pt x="42" y="198"/>
                  </a:cubicBezTo>
                  <a:cubicBezTo>
                    <a:pt x="42" y="198"/>
                    <a:pt x="42" y="198"/>
                    <a:pt x="42" y="198"/>
                  </a:cubicBezTo>
                  <a:cubicBezTo>
                    <a:pt x="42" y="199"/>
                    <a:pt x="42" y="199"/>
                    <a:pt x="41" y="200"/>
                  </a:cubicBezTo>
                  <a:cubicBezTo>
                    <a:pt x="41" y="201"/>
                    <a:pt x="40" y="201"/>
                    <a:pt x="40" y="201"/>
                  </a:cubicBezTo>
                  <a:cubicBezTo>
                    <a:pt x="40" y="202"/>
                    <a:pt x="40" y="202"/>
                    <a:pt x="40" y="202"/>
                  </a:cubicBezTo>
                  <a:cubicBezTo>
                    <a:pt x="41" y="202"/>
                    <a:pt x="41" y="202"/>
                    <a:pt x="41" y="203"/>
                  </a:cubicBezTo>
                  <a:cubicBezTo>
                    <a:pt x="42" y="203"/>
                    <a:pt x="42" y="203"/>
                    <a:pt x="43" y="203"/>
                  </a:cubicBezTo>
                  <a:cubicBezTo>
                    <a:pt x="43" y="202"/>
                    <a:pt x="44" y="202"/>
                    <a:pt x="44" y="201"/>
                  </a:cubicBezTo>
                  <a:cubicBezTo>
                    <a:pt x="45" y="201"/>
                    <a:pt x="45" y="202"/>
                    <a:pt x="45" y="202"/>
                  </a:cubicBezTo>
                  <a:cubicBezTo>
                    <a:pt x="45" y="202"/>
                    <a:pt x="45" y="202"/>
                    <a:pt x="44" y="202"/>
                  </a:cubicBezTo>
                  <a:close/>
                  <a:moveTo>
                    <a:pt x="33" y="194"/>
                  </a:moveTo>
                  <a:cubicBezTo>
                    <a:pt x="33" y="194"/>
                    <a:pt x="33" y="193"/>
                    <a:pt x="33" y="192"/>
                  </a:cubicBezTo>
                  <a:cubicBezTo>
                    <a:pt x="33" y="191"/>
                    <a:pt x="33" y="191"/>
                    <a:pt x="34" y="191"/>
                  </a:cubicBezTo>
                  <a:cubicBezTo>
                    <a:pt x="33" y="192"/>
                    <a:pt x="33" y="192"/>
                    <a:pt x="34" y="193"/>
                  </a:cubicBezTo>
                  <a:cubicBezTo>
                    <a:pt x="34" y="193"/>
                    <a:pt x="34" y="194"/>
                    <a:pt x="34" y="194"/>
                  </a:cubicBezTo>
                  <a:cubicBezTo>
                    <a:pt x="34" y="194"/>
                    <a:pt x="33" y="194"/>
                    <a:pt x="33" y="194"/>
                  </a:cubicBezTo>
                  <a:cubicBezTo>
                    <a:pt x="33" y="194"/>
                    <a:pt x="33" y="194"/>
                    <a:pt x="33" y="194"/>
                  </a:cubicBezTo>
                  <a:cubicBezTo>
                    <a:pt x="32" y="194"/>
                    <a:pt x="32" y="195"/>
                    <a:pt x="33" y="195"/>
                  </a:cubicBezTo>
                  <a:cubicBezTo>
                    <a:pt x="33" y="195"/>
                    <a:pt x="33" y="195"/>
                    <a:pt x="33" y="195"/>
                  </a:cubicBezTo>
                  <a:cubicBezTo>
                    <a:pt x="33" y="195"/>
                    <a:pt x="33" y="195"/>
                    <a:pt x="32" y="195"/>
                  </a:cubicBezTo>
                  <a:cubicBezTo>
                    <a:pt x="32" y="196"/>
                    <a:pt x="32" y="196"/>
                    <a:pt x="32" y="196"/>
                  </a:cubicBezTo>
                  <a:cubicBezTo>
                    <a:pt x="32" y="196"/>
                    <a:pt x="31" y="196"/>
                    <a:pt x="31" y="195"/>
                  </a:cubicBezTo>
                  <a:cubicBezTo>
                    <a:pt x="31" y="195"/>
                    <a:pt x="31" y="194"/>
                    <a:pt x="31" y="194"/>
                  </a:cubicBezTo>
                  <a:lnTo>
                    <a:pt x="32" y="194"/>
                  </a:lnTo>
                  <a:lnTo>
                    <a:pt x="33" y="194"/>
                  </a:lnTo>
                  <a:close/>
                  <a:moveTo>
                    <a:pt x="18" y="198"/>
                  </a:moveTo>
                  <a:cubicBezTo>
                    <a:pt x="19" y="197"/>
                    <a:pt x="19" y="196"/>
                    <a:pt x="19" y="196"/>
                  </a:cubicBezTo>
                  <a:cubicBezTo>
                    <a:pt x="18" y="195"/>
                    <a:pt x="18" y="194"/>
                    <a:pt x="17" y="194"/>
                  </a:cubicBezTo>
                  <a:cubicBezTo>
                    <a:pt x="17" y="193"/>
                    <a:pt x="18" y="193"/>
                    <a:pt x="18" y="193"/>
                  </a:cubicBezTo>
                  <a:cubicBezTo>
                    <a:pt x="18" y="193"/>
                    <a:pt x="18" y="194"/>
                    <a:pt x="18" y="194"/>
                  </a:cubicBezTo>
                  <a:cubicBezTo>
                    <a:pt x="19" y="194"/>
                    <a:pt x="19" y="194"/>
                    <a:pt x="19" y="195"/>
                  </a:cubicBezTo>
                  <a:cubicBezTo>
                    <a:pt x="19" y="195"/>
                    <a:pt x="19" y="195"/>
                    <a:pt x="20" y="195"/>
                  </a:cubicBezTo>
                  <a:lnTo>
                    <a:pt x="20" y="198"/>
                  </a:lnTo>
                  <a:lnTo>
                    <a:pt x="18" y="198"/>
                  </a:lnTo>
                  <a:close/>
                  <a:moveTo>
                    <a:pt x="17" y="198"/>
                  </a:moveTo>
                  <a:cubicBezTo>
                    <a:pt x="16" y="198"/>
                    <a:pt x="16" y="198"/>
                    <a:pt x="16" y="197"/>
                  </a:cubicBezTo>
                  <a:cubicBezTo>
                    <a:pt x="16" y="197"/>
                    <a:pt x="16" y="197"/>
                    <a:pt x="16" y="196"/>
                  </a:cubicBezTo>
                  <a:cubicBezTo>
                    <a:pt x="16" y="196"/>
                    <a:pt x="16" y="196"/>
                    <a:pt x="16" y="196"/>
                  </a:cubicBezTo>
                  <a:cubicBezTo>
                    <a:pt x="16" y="196"/>
                    <a:pt x="16" y="196"/>
                    <a:pt x="16" y="196"/>
                  </a:cubicBezTo>
                  <a:cubicBezTo>
                    <a:pt x="15" y="196"/>
                    <a:pt x="15" y="196"/>
                    <a:pt x="15" y="196"/>
                  </a:cubicBezTo>
                  <a:cubicBezTo>
                    <a:pt x="15" y="195"/>
                    <a:pt x="15" y="195"/>
                    <a:pt x="16" y="195"/>
                  </a:cubicBezTo>
                  <a:cubicBezTo>
                    <a:pt x="16" y="195"/>
                    <a:pt x="16" y="195"/>
                    <a:pt x="17" y="195"/>
                  </a:cubicBezTo>
                  <a:cubicBezTo>
                    <a:pt x="17" y="196"/>
                    <a:pt x="17" y="196"/>
                    <a:pt x="18" y="196"/>
                  </a:cubicBezTo>
                  <a:cubicBezTo>
                    <a:pt x="18" y="196"/>
                    <a:pt x="18" y="196"/>
                    <a:pt x="18" y="197"/>
                  </a:cubicBezTo>
                  <a:cubicBezTo>
                    <a:pt x="17" y="197"/>
                    <a:pt x="17" y="197"/>
                    <a:pt x="17" y="197"/>
                  </a:cubicBezTo>
                  <a:cubicBezTo>
                    <a:pt x="17" y="197"/>
                    <a:pt x="17" y="197"/>
                    <a:pt x="17" y="197"/>
                  </a:cubicBezTo>
                  <a:cubicBezTo>
                    <a:pt x="16" y="197"/>
                    <a:pt x="16" y="197"/>
                    <a:pt x="17" y="198"/>
                  </a:cubicBezTo>
                  <a:close/>
                  <a:moveTo>
                    <a:pt x="11" y="206"/>
                  </a:moveTo>
                  <a:cubicBezTo>
                    <a:pt x="11" y="206"/>
                    <a:pt x="11" y="205"/>
                    <a:pt x="11" y="205"/>
                  </a:cubicBezTo>
                  <a:cubicBezTo>
                    <a:pt x="10" y="205"/>
                    <a:pt x="10" y="204"/>
                    <a:pt x="10" y="204"/>
                  </a:cubicBezTo>
                  <a:cubicBezTo>
                    <a:pt x="10" y="203"/>
                    <a:pt x="10" y="203"/>
                    <a:pt x="10" y="203"/>
                  </a:cubicBezTo>
                  <a:cubicBezTo>
                    <a:pt x="11" y="203"/>
                    <a:pt x="11" y="203"/>
                    <a:pt x="11" y="203"/>
                  </a:cubicBezTo>
                  <a:cubicBezTo>
                    <a:pt x="12" y="205"/>
                    <a:pt x="12" y="205"/>
                    <a:pt x="12" y="206"/>
                  </a:cubicBezTo>
                  <a:cubicBezTo>
                    <a:pt x="12" y="206"/>
                    <a:pt x="12" y="207"/>
                    <a:pt x="11" y="208"/>
                  </a:cubicBezTo>
                  <a:cubicBezTo>
                    <a:pt x="11" y="208"/>
                    <a:pt x="11" y="207"/>
                    <a:pt x="11" y="207"/>
                  </a:cubicBezTo>
                  <a:cubicBezTo>
                    <a:pt x="11" y="206"/>
                    <a:pt x="11" y="206"/>
                    <a:pt x="11" y="206"/>
                  </a:cubicBezTo>
                  <a:close/>
                  <a:moveTo>
                    <a:pt x="35" y="210"/>
                  </a:moveTo>
                  <a:cubicBezTo>
                    <a:pt x="37" y="211"/>
                    <a:pt x="38" y="211"/>
                    <a:pt x="39" y="210"/>
                  </a:cubicBezTo>
                  <a:cubicBezTo>
                    <a:pt x="40" y="210"/>
                    <a:pt x="40" y="210"/>
                    <a:pt x="41" y="210"/>
                  </a:cubicBezTo>
                  <a:cubicBezTo>
                    <a:pt x="41" y="211"/>
                    <a:pt x="41" y="211"/>
                    <a:pt x="40" y="211"/>
                  </a:cubicBezTo>
                  <a:cubicBezTo>
                    <a:pt x="40" y="211"/>
                    <a:pt x="40" y="211"/>
                    <a:pt x="40" y="210"/>
                  </a:cubicBezTo>
                  <a:cubicBezTo>
                    <a:pt x="39" y="210"/>
                    <a:pt x="39" y="211"/>
                    <a:pt x="39" y="211"/>
                  </a:cubicBezTo>
                  <a:cubicBezTo>
                    <a:pt x="39" y="212"/>
                    <a:pt x="38" y="212"/>
                    <a:pt x="38" y="211"/>
                  </a:cubicBezTo>
                  <a:cubicBezTo>
                    <a:pt x="38" y="212"/>
                    <a:pt x="38" y="212"/>
                    <a:pt x="38" y="212"/>
                  </a:cubicBezTo>
                  <a:cubicBezTo>
                    <a:pt x="39" y="212"/>
                    <a:pt x="39" y="212"/>
                    <a:pt x="40" y="212"/>
                  </a:cubicBezTo>
                  <a:cubicBezTo>
                    <a:pt x="40" y="212"/>
                    <a:pt x="40" y="212"/>
                    <a:pt x="40" y="212"/>
                  </a:cubicBezTo>
                  <a:cubicBezTo>
                    <a:pt x="40" y="212"/>
                    <a:pt x="39" y="212"/>
                    <a:pt x="39" y="212"/>
                  </a:cubicBezTo>
                  <a:cubicBezTo>
                    <a:pt x="38" y="212"/>
                    <a:pt x="38" y="212"/>
                    <a:pt x="37" y="212"/>
                  </a:cubicBezTo>
                  <a:cubicBezTo>
                    <a:pt x="37" y="212"/>
                    <a:pt x="36" y="212"/>
                    <a:pt x="36" y="212"/>
                  </a:cubicBezTo>
                  <a:cubicBezTo>
                    <a:pt x="36" y="212"/>
                    <a:pt x="36" y="212"/>
                    <a:pt x="36"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0" name="Freeform 94">
              <a:extLst>
                <a:ext uri="{FF2B5EF4-FFF2-40B4-BE49-F238E27FC236}">
                  <a16:creationId xmlns:a16="http://schemas.microsoft.com/office/drawing/2014/main" id="{7B47F231-F7A6-4A3E-AC50-ED9AEB1BAF69}"/>
                </a:ext>
              </a:extLst>
            </p:cNvPr>
            <p:cNvSpPr>
              <a:spLocks noEditPoints="1"/>
            </p:cNvSpPr>
            <p:nvPr/>
          </p:nvSpPr>
          <p:spPr bwMode="auto">
            <a:xfrm>
              <a:off x="6790628" y="1609538"/>
              <a:ext cx="105815" cy="182001"/>
            </a:xfrm>
            <a:custGeom>
              <a:avLst/>
              <a:gdLst>
                <a:gd name="T0" fmla="*/ 73 w 130"/>
                <a:gd name="T1" fmla="*/ 9 h 217"/>
                <a:gd name="T2" fmla="*/ 71 w 130"/>
                <a:gd name="T3" fmla="*/ 184 h 217"/>
                <a:gd name="T4" fmla="*/ 69 w 130"/>
                <a:gd name="T5" fmla="*/ 207 h 217"/>
                <a:gd name="T6" fmla="*/ 70 w 130"/>
                <a:gd name="T7" fmla="*/ 217 h 217"/>
                <a:gd name="T8" fmla="*/ 76 w 130"/>
                <a:gd name="T9" fmla="*/ 213 h 217"/>
                <a:gd name="T10" fmla="*/ 58 w 130"/>
                <a:gd name="T11" fmla="*/ 214 h 217"/>
                <a:gd name="T12" fmla="*/ 100 w 130"/>
                <a:gd name="T13" fmla="*/ 212 h 217"/>
                <a:gd name="T14" fmla="*/ 39 w 130"/>
                <a:gd name="T15" fmla="*/ 211 h 217"/>
                <a:gd name="T16" fmla="*/ 33 w 130"/>
                <a:gd name="T17" fmla="*/ 214 h 217"/>
                <a:gd name="T18" fmla="*/ 45 w 130"/>
                <a:gd name="T19" fmla="*/ 209 h 217"/>
                <a:gd name="T20" fmla="*/ 109 w 130"/>
                <a:gd name="T21" fmla="*/ 205 h 217"/>
                <a:gd name="T22" fmla="*/ 65 w 130"/>
                <a:gd name="T23" fmla="*/ 203 h 217"/>
                <a:gd name="T24" fmla="*/ 21 w 130"/>
                <a:gd name="T25" fmla="*/ 205 h 217"/>
                <a:gd name="T26" fmla="*/ 21 w 130"/>
                <a:gd name="T27" fmla="*/ 202 h 217"/>
                <a:gd name="T28" fmla="*/ 27 w 130"/>
                <a:gd name="T29" fmla="*/ 204 h 217"/>
                <a:gd name="T30" fmla="*/ 128 w 130"/>
                <a:gd name="T31" fmla="*/ 200 h 217"/>
                <a:gd name="T32" fmla="*/ 103 w 130"/>
                <a:gd name="T33" fmla="*/ 199 h 217"/>
                <a:gd name="T34" fmla="*/ 107 w 130"/>
                <a:gd name="T35" fmla="*/ 197 h 217"/>
                <a:gd name="T36" fmla="*/ 43 w 130"/>
                <a:gd name="T37" fmla="*/ 198 h 217"/>
                <a:gd name="T38" fmla="*/ 125 w 130"/>
                <a:gd name="T39" fmla="*/ 196 h 217"/>
                <a:gd name="T40" fmla="*/ 44 w 130"/>
                <a:gd name="T41" fmla="*/ 195 h 217"/>
                <a:gd name="T42" fmla="*/ 88 w 130"/>
                <a:gd name="T43" fmla="*/ 196 h 217"/>
                <a:gd name="T44" fmla="*/ 53 w 130"/>
                <a:gd name="T45" fmla="*/ 193 h 217"/>
                <a:gd name="T46" fmla="*/ 59 w 130"/>
                <a:gd name="T47" fmla="*/ 195 h 217"/>
                <a:gd name="T48" fmla="*/ 61 w 130"/>
                <a:gd name="T49" fmla="*/ 202 h 217"/>
                <a:gd name="T50" fmla="*/ 69 w 130"/>
                <a:gd name="T51" fmla="*/ 200 h 217"/>
                <a:gd name="T52" fmla="*/ 49 w 130"/>
                <a:gd name="T53" fmla="*/ 202 h 217"/>
                <a:gd name="T54" fmla="*/ 95 w 130"/>
                <a:gd name="T55" fmla="*/ 195 h 217"/>
                <a:gd name="T56" fmla="*/ 91 w 130"/>
                <a:gd name="T57" fmla="*/ 190 h 217"/>
                <a:gd name="T58" fmla="*/ 82 w 130"/>
                <a:gd name="T59" fmla="*/ 188 h 217"/>
                <a:gd name="T60" fmla="*/ 98 w 130"/>
                <a:gd name="T61" fmla="*/ 178 h 217"/>
                <a:gd name="T62" fmla="*/ 110 w 130"/>
                <a:gd name="T63" fmla="*/ 172 h 217"/>
                <a:gd name="T64" fmla="*/ 112 w 130"/>
                <a:gd name="T65" fmla="*/ 167 h 217"/>
                <a:gd name="T66" fmla="*/ 120 w 130"/>
                <a:gd name="T67" fmla="*/ 158 h 217"/>
                <a:gd name="T68" fmla="*/ 127 w 130"/>
                <a:gd name="T69" fmla="*/ 104 h 217"/>
                <a:gd name="T70" fmla="*/ 44 w 130"/>
                <a:gd name="T71" fmla="*/ 46 h 217"/>
                <a:gd name="T72" fmla="*/ 19 w 130"/>
                <a:gd name="T73" fmla="*/ 21 h 217"/>
                <a:gd name="T74" fmla="*/ 77 w 130"/>
                <a:gd name="T75" fmla="*/ 17 h 217"/>
                <a:gd name="T76" fmla="*/ 41 w 130"/>
                <a:gd name="T77" fmla="*/ 15 h 217"/>
                <a:gd name="T78" fmla="*/ 87 w 130"/>
                <a:gd name="T79" fmla="*/ 14 h 217"/>
                <a:gd name="T80" fmla="*/ 86 w 130"/>
                <a:gd name="T81" fmla="*/ 14 h 217"/>
                <a:gd name="T82" fmla="*/ 40 w 130"/>
                <a:gd name="T83" fmla="*/ 12 h 217"/>
                <a:gd name="T84" fmla="*/ 89 w 130"/>
                <a:gd name="T85" fmla="*/ 7 h 217"/>
                <a:gd name="T86" fmla="*/ 104 w 130"/>
                <a:gd name="T87" fmla="*/ 206 h 217"/>
                <a:gd name="T88" fmla="*/ 128 w 130"/>
                <a:gd name="T89" fmla="*/ 61 h 217"/>
                <a:gd name="T90" fmla="*/ 62 w 130"/>
                <a:gd name="T91" fmla="*/ 11 h 217"/>
                <a:gd name="T92" fmla="*/ 87 w 130"/>
                <a:gd name="T93" fmla="*/ 10 h 217"/>
                <a:gd name="T94" fmla="*/ 81 w 130"/>
                <a:gd name="T95" fmla="*/ 6 h 217"/>
                <a:gd name="T96" fmla="*/ 108 w 130"/>
                <a:gd name="T97" fmla="*/ 15 h 217"/>
                <a:gd name="T98" fmla="*/ 64 w 130"/>
                <a:gd name="T99" fmla="*/ 34 h 217"/>
                <a:gd name="T100" fmla="*/ 76 w 130"/>
                <a:gd name="T101" fmla="*/ 134 h 217"/>
                <a:gd name="T102" fmla="*/ 117 w 130"/>
                <a:gd name="T103" fmla="*/ 198 h 217"/>
                <a:gd name="T104" fmla="*/ 112 w 130"/>
                <a:gd name="T105" fmla="*/ 208 h 217"/>
                <a:gd name="T106" fmla="*/ 120 w 130"/>
                <a:gd name="T107" fmla="*/ 202 h 217"/>
                <a:gd name="T108" fmla="*/ 113 w 130"/>
                <a:gd name="T109" fmla="*/ 211 h 217"/>
                <a:gd name="T110" fmla="*/ 84 w 130"/>
                <a:gd name="T111" fmla="*/ 205 h 217"/>
                <a:gd name="T112" fmla="*/ 64 w 130"/>
                <a:gd name="T113" fmla="*/ 207 h 217"/>
                <a:gd name="T114" fmla="*/ 44 w 130"/>
                <a:gd name="T115" fmla="*/ 215 h 217"/>
                <a:gd name="T116" fmla="*/ 22 w 130"/>
                <a:gd name="T117" fmla="*/ 209 h 217"/>
                <a:gd name="T118" fmla="*/ 16 w 130"/>
                <a:gd name="T119" fmla="*/ 15 h 217"/>
                <a:gd name="T120" fmla="*/ 73 w 130"/>
                <a:gd name="T121" fmla="*/ 20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217">
                  <a:moveTo>
                    <a:pt x="59" y="2"/>
                  </a:moveTo>
                  <a:cubicBezTo>
                    <a:pt x="59" y="1"/>
                    <a:pt x="59" y="1"/>
                    <a:pt x="59" y="1"/>
                  </a:cubicBezTo>
                  <a:cubicBezTo>
                    <a:pt x="59" y="1"/>
                    <a:pt x="59" y="1"/>
                    <a:pt x="59" y="1"/>
                  </a:cubicBezTo>
                  <a:cubicBezTo>
                    <a:pt x="59" y="1"/>
                    <a:pt x="59" y="1"/>
                    <a:pt x="59" y="2"/>
                  </a:cubicBezTo>
                  <a:cubicBezTo>
                    <a:pt x="59" y="2"/>
                    <a:pt x="59" y="2"/>
                    <a:pt x="59" y="2"/>
                  </a:cubicBezTo>
                  <a:close/>
                  <a:moveTo>
                    <a:pt x="73" y="4"/>
                  </a:moveTo>
                  <a:cubicBezTo>
                    <a:pt x="73" y="3"/>
                    <a:pt x="73" y="3"/>
                    <a:pt x="73" y="3"/>
                  </a:cubicBezTo>
                  <a:cubicBezTo>
                    <a:pt x="74" y="3"/>
                    <a:pt x="74" y="3"/>
                    <a:pt x="74" y="3"/>
                  </a:cubicBezTo>
                  <a:cubicBezTo>
                    <a:pt x="74" y="3"/>
                    <a:pt x="74" y="3"/>
                    <a:pt x="74" y="3"/>
                  </a:cubicBezTo>
                  <a:cubicBezTo>
                    <a:pt x="74" y="4"/>
                    <a:pt x="74" y="4"/>
                    <a:pt x="73" y="4"/>
                  </a:cubicBezTo>
                  <a:close/>
                  <a:moveTo>
                    <a:pt x="68" y="5"/>
                  </a:moveTo>
                  <a:cubicBezTo>
                    <a:pt x="68" y="6"/>
                    <a:pt x="67" y="6"/>
                    <a:pt x="67" y="6"/>
                  </a:cubicBezTo>
                  <a:cubicBezTo>
                    <a:pt x="67" y="6"/>
                    <a:pt x="67" y="5"/>
                    <a:pt x="68" y="5"/>
                  </a:cubicBezTo>
                  <a:close/>
                  <a:moveTo>
                    <a:pt x="74" y="6"/>
                  </a:moveTo>
                  <a:cubicBezTo>
                    <a:pt x="74" y="6"/>
                    <a:pt x="74" y="5"/>
                    <a:pt x="74" y="5"/>
                  </a:cubicBezTo>
                  <a:cubicBezTo>
                    <a:pt x="74" y="5"/>
                    <a:pt x="74" y="5"/>
                    <a:pt x="74" y="5"/>
                  </a:cubicBezTo>
                  <a:cubicBezTo>
                    <a:pt x="75" y="5"/>
                    <a:pt x="75" y="5"/>
                    <a:pt x="74" y="6"/>
                  </a:cubicBezTo>
                  <a:cubicBezTo>
                    <a:pt x="74" y="6"/>
                    <a:pt x="74" y="6"/>
                    <a:pt x="74" y="6"/>
                  </a:cubicBezTo>
                  <a:close/>
                  <a:moveTo>
                    <a:pt x="66" y="7"/>
                  </a:moveTo>
                  <a:cubicBezTo>
                    <a:pt x="66" y="7"/>
                    <a:pt x="67" y="7"/>
                    <a:pt x="67" y="7"/>
                  </a:cubicBezTo>
                  <a:cubicBezTo>
                    <a:pt x="67" y="8"/>
                    <a:pt x="68" y="8"/>
                    <a:pt x="68" y="8"/>
                  </a:cubicBezTo>
                  <a:cubicBezTo>
                    <a:pt x="68" y="8"/>
                    <a:pt x="68" y="8"/>
                    <a:pt x="68" y="8"/>
                  </a:cubicBezTo>
                  <a:cubicBezTo>
                    <a:pt x="67" y="9"/>
                    <a:pt x="67" y="9"/>
                    <a:pt x="67" y="9"/>
                  </a:cubicBezTo>
                  <a:cubicBezTo>
                    <a:pt x="66" y="9"/>
                    <a:pt x="66" y="8"/>
                    <a:pt x="66" y="8"/>
                  </a:cubicBezTo>
                  <a:cubicBezTo>
                    <a:pt x="66" y="8"/>
                    <a:pt x="66" y="8"/>
                    <a:pt x="66" y="7"/>
                  </a:cubicBezTo>
                  <a:close/>
                  <a:moveTo>
                    <a:pt x="73" y="9"/>
                  </a:moveTo>
                  <a:cubicBezTo>
                    <a:pt x="73" y="8"/>
                    <a:pt x="73" y="8"/>
                    <a:pt x="73" y="8"/>
                  </a:cubicBezTo>
                  <a:cubicBezTo>
                    <a:pt x="73" y="9"/>
                    <a:pt x="74" y="9"/>
                    <a:pt x="74" y="9"/>
                  </a:cubicBezTo>
                  <a:cubicBezTo>
                    <a:pt x="74" y="9"/>
                    <a:pt x="74" y="9"/>
                    <a:pt x="73" y="9"/>
                  </a:cubicBezTo>
                  <a:cubicBezTo>
                    <a:pt x="73" y="9"/>
                    <a:pt x="73" y="9"/>
                    <a:pt x="73" y="9"/>
                  </a:cubicBezTo>
                  <a:close/>
                  <a:moveTo>
                    <a:pt x="75" y="10"/>
                  </a:moveTo>
                  <a:cubicBezTo>
                    <a:pt x="75" y="10"/>
                    <a:pt x="75" y="9"/>
                    <a:pt x="75" y="9"/>
                  </a:cubicBezTo>
                  <a:cubicBezTo>
                    <a:pt x="76" y="9"/>
                    <a:pt x="76" y="9"/>
                    <a:pt x="76" y="9"/>
                  </a:cubicBezTo>
                  <a:cubicBezTo>
                    <a:pt x="76" y="9"/>
                    <a:pt x="76" y="10"/>
                    <a:pt x="76" y="10"/>
                  </a:cubicBezTo>
                  <a:cubicBezTo>
                    <a:pt x="76" y="10"/>
                    <a:pt x="75" y="10"/>
                    <a:pt x="75" y="10"/>
                  </a:cubicBezTo>
                  <a:close/>
                  <a:moveTo>
                    <a:pt x="77" y="9"/>
                  </a:moveTo>
                  <a:cubicBezTo>
                    <a:pt x="78" y="9"/>
                    <a:pt x="79" y="9"/>
                    <a:pt x="79" y="10"/>
                  </a:cubicBezTo>
                  <a:lnTo>
                    <a:pt x="77" y="10"/>
                  </a:lnTo>
                  <a:lnTo>
                    <a:pt x="77" y="9"/>
                  </a:lnTo>
                  <a:close/>
                  <a:moveTo>
                    <a:pt x="72" y="13"/>
                  </a:moveTo>
                  <a:cubicBezTo>
                    <a:pt x="72" y="13"/>
                    <a:pt x="72" y="13"/>
                    <a:pt x="72" y="13"/>
                  </a:cubicBezTo>
                  <a:cubicBezTo>
                    <a:pt x="73" y="13"/>
                    <a:pt x="73" y="13"/>
                    <a:pt x="73" y="13"/>
                  </a:cubicBezTo>
                  <a:cubicBezTo>
                    <a:pt x="73" y="13"/>
                    <a:pt x="73" y="13"/>
                    <a:pt x="73" y="13"/>
                  </a:cubicBezTo>
                  <a:cubicBezTo>
                    <a:pt x="73" y="13"/>
                    <a:pt x="72" y="13"/>
                    <a:pt x="72" y="13"/>
                  </a:cubicBezTo>
                  <a:close/>
                  <a:moveTo>
                    <a:pt x="72" y="15"/>
                  </a:moveTo>
                  <a:cubicBezTo>
                    <a:pt x="73" y="15"/>
                    <a:pt x="74" y="15"/>
                    <a:pt x="73" y="16"/>
                  </a:cubicBezTo>
                  <a:cubicBezTo>
                    <a:pt x="73" y="16"/>
                    <a:pt x="72" y="16"/>
                    <a:pt x="71" y="16"/>
                  </a:cubicBezTo>
                  <a:cubicBezTo>
                    <a:pt x="71" y="16"/>
                    <a:pt x="72" y="16"/>
                    <a:pt x="72" y="16"/>
                  </a:cubicBezTo>
                  <a:cubicBezTo>
                    <a:pt x="72" y="15"/>
                    <a:pt x="72" y="15"/>
                    <a:pt x="72" y="15"/>
                  </a:cubicBezTo>
                  <a:close/>
                  <a:moveTo>
                    <a:pt x="74" y="15"/>
                  </a:moveTo>
                  <a:cubicBezTo>
                    <a:pt x="74" y="15"/>
                    <a:pt x="74" y="15"/>
                    <a:pt x="74" y="15"/>
                  </a:cubicBezTo>
                  <a:cubicBezTo>
                    <a:pt x="74" y="15"/>
                    <a:pt x="74" y="15"/>
                    <a:pt x="74" y="15"/>
                  </a:cubicBezTo>
                  <a:cubicBezTo>
                    <a:pt x="74" y="16"/>
                    <a:pt x="74" y="16"/>
                    <a:pt x="74" y="16"/>
                  </a:cubicBezTo>
                  <a:cubicBezTo>
                    <a:pt x="74" y="16"/>
                    <a:pt x="74" y="16"/>
                    <a:pt x="74" y="15"/>
                  </a:cubicBezTo>
                  <a:close/>
                  <a:moveTo>
                    <a:pt x="72" y="184"/>
                  </a:moveTo>
                  <a:cubicBezTo>
                    <a:pt x="72" y="185"/>
                    <a:pt x="72" y="185"/>
                    <a:pt x="71" y="185"/>
                  </a:cubicBezTo>
                  <a:cubicBezTo>
                    <a:pt x="71" y="185"/>
                    <a:pt x="70" y="185"/>
                    <a:pt x="70" y="185"/>
                  </a:cubicBezTo>
                  <a:cubicBezTo>
                    <a:pt x="70" y="185"/>
                    <a:pt x="69" y="185"/>
                    <a:pt x="69" y="185"/>
                  </a:cubicBezTo>
                  <a:cubicBezTo>
                    <a:pt x="69" y="184"/>
                    <a:pt x="68" y="184"/>
                    <a:pt x="69" y="183"/>
                  </a:cubicBezTo>
                  <a:cubicBezTo>
                    <a:pt x="70" y="183"/>
                    <a:pt x="70" y="183"/>
                    <a:pt x="71" y="184"/>
                  </a:cubicBezTo>
                  <a:cubicBezTo>
                    <a:pt x="71" y="184"/>
                    <a:pt x="71" y="184"/>
                    <a:pt x="72" y="184"/>
                  </a:cubicBezTo>
                  <a:close/>
                  <a:moveTo>
                    <a:pt x="69" y="198"/>
                  </a:moveTo>
                  <a:cubicBezTo>
                    <a:pt x="69" y="198"/>
                    <a:pt x="69" y="198"/>
                    <a:pt x="69" y="198"/>
                  </a:cubicBezTo>
                  <a:cubicBezTo>
                    <a:pt x="69" y="198"/>
                    <a:pt x="69" y="198"/>
                    <a:pt x="69" y="198"/>
                  </a:cubicBezTo>
                  <a:cubicBezTo>
                    <a:pt x="69" y="198"/>
                    <a:pt x="69" y="198"/>
                    <a:pt x="69" y="198"/>
                  </a:cubicBezTo>
                  <a:cubicBezTo>
                    <a:pt x="69" y="198"/>
                    <a:pt x="69" y="199"/>
                    <a:pt x="69" y="198"/>
                  </a:cubicBezTo>
                  <a:close/>
                  <a:moveTo>
                    <a:pt x="27" y="202"/>
                  </a:moveTo>
                  <a:cubicBezTo>
                    <a:pt x="27" y="202"/>
                    <a:pt x="27" y="202"/>
                    <a:pt x="27" y="201"/>
                  </a:cubicBezTo>
                  <a:cubicBezTo>
                    <a:pt x="27" y="201"/>
                    <a:pt x="27" y="201"/>
                    <a:pt x="28" y="201"/>
                  </a:cubicBezTo>
                  <a:cubicBezTo>
                    <a:pt x="28" y="202"/>
                    <a:pt x="28" y="202"/>
                    <a:pt x="28" y="202"/>
                  </a:cubicBezTo>
                  <a:cubicBezTo>
                    <a:pt x="27" y="202"/>
                    <a:pt x="27" y="202"/>
                    <a:pt x="27" y="202"/>
                  </a:cubicBezTo>
                  <a:close/>
                  <a:moveTo>
                    <a:pt x="123" y="202"/>
                  </a:moveTo>
                  <a:cubicBezTo>
                    <a:pt x="123" y="202"/>
                    <a:pt x="123" y="202"/>
                    <a:pt x="123" y="202"/>
                  </a:cubicBezTo>
                  <a:cubicBezTo>
                    <a:pt x="123" y="202"/>
                    <a:pt x="123" y="202"/>
                    <a:pt x="123" y="202"/>
                  </a:cubicBezTo>
                  <a:cubicBezTo>
                    <a:pt x="123" y="203"/>
                    <a:pt x="123" y="203"/>
                    <a:pt x="123" y="203"/>
                  </a:cubicBezTo>
                  <a:cubicBezTo>
                    <a:pt x="123" y="203"/>
                    <a:pt x="123" y="203"/>
                    <a:pt x="123" y="202"/>
                  </a:cubicBezTo>
                  <a:close/>
                  <a:moveTo>
                    <a:pt x="56" y="206"/>
                  </a:moveTo>
                  <a:cubicBezTo>
                    <a:pt x="56" y="206"/>
                    <a:pt x="56" y="206"/>
                    <a:pt x="56" y="206"/>
                  </a:cubicBezTo>
                  <a:cubicBezTo>
                    <a:pt x="56" y="206"/>
                    <a:pt x="56" y="206"/>
                    <a:pt x="56" y="206"/>
                  </a:cubicBezTo>
                  <a:cubicBezTo>
                    <a:pt x="56" y="206"/>
                    <a:pt x="56" y="207"/>
                    <a:pt x="56" y="206"/>
                  </a:cubicBezTo>
                  <a:cubicBezTo>
                    <a:pt x="56" y="206"/>
                    <a:pt x="56" y="206"/>
                    <a:pt x="56" y="206"/>
                  </a:cubicBezTo>
                  <a:close/>
                  <a:moveTo>
                    <a:pt x="69" y="207"/>
                  </a:moveTo>
                  <a:cubicBezTo>
                    <a:pt x="70" y="207"/>
                    <a:pt x="70" y="207"/>
                    <a:pt x="70" y="207"/>
                  </a:cubicBezTo>
                  <a:cubicBezTo>
                    <a:pt x="70" y="207"/>
                    <a:pt x="70" y="208"/>
                    <a:pt x="70" y="208"/>
                  </a:cubicBezTo>
                  <a:cubicBezTo>
                    <a:pt x="70" y="208"/>
                    <a:pt x="70" y="209"/>
                    <a:pt x="70" y="209"/>
                  </a:cubicBezTo>
                  <a:cubicBezTo>
                    <a:pt x="70" y="209"/>
                    <a:pt x="70" y="209"/>
                    <a:pt x="70" y="210"/>
                  </a:cubicBezTo>
                  <a:cubicBezTo>
                    <a:pt x="69" y="209"/>
                    <a:pt x="69" y="209"/>
                    <a:pt x="69" y="209"/>
                  </a:cubicBezTo>
                  <a:cubicBezTo>
                    <a:pt x="69" y="209"/>
                    <a:pt x="69" y="209"/>
                    <a:pt x="69" y="209"/>
                  </a:cubicBezTo>
                  <a:cubicBezTo>
                    <a:pt x="69" y="209"/>
                    <a:pt x="69" y="208"/>
                    <a:pt x="69" y="208"/>
                  </a:cubicBezTo>
                  <a:cubicBezTo>
                    <a:pt x="69" y="208"/>
                    <a:pt x="69" y="207"/>
                    <a:pt x="69" y="207"/>
                  </a:cubicBezTo>
                  <a:close/>
                  <a:moveTo>
                    <a:pt x="82" y="207"/>
                  </a:moveTo>
                  <a:cubicBezTo>
                    <a:pt x="83" y="207"/>
                    <a:pt x="83" y="208"/>
                    <a:pt x="83" y="209"/>
                  </a:cubicBezTo>
                  <a:cubicBezTo>
                    <a:pt x="82" y="210"/>
                    <a:pt x="81" y="209"/>
                    <a:pt x="82" y="207"/>
                  </a:cubicBezTo>
                  <a:close/>
                  <a:moveTo>
                    <a:pt x="64" y="208"/>
                  </a:moveTo>
                  <a:cubicBezTo>
                    <a:pt x="65" y="208"/>
                    <a:pt x="65" y="208"/>
                    <a:pt x="66" y="208"/>
                  </a:cubicBezTo>
                  <a:cubicBezTo>
                    <a:pt x="67" y="208"/>
                    <a:pt x="67" y="209"/>
                    <a:pt x="67" y="209"/>
                  </a:cubicBezTo>
                  <a:cubicBezTo>
                    <a:pt x="66" y="210"/>
                    <a:pt x="65" y="210"/>
                    <a:pt x="65" y="210"/>
                  </a:cubicBezTo>
                  <a:cubicBezTo>
                    <a:pt x="65" y="209"/>
                    <a:pt x="64" y="210"/>
                    <a:pt x="64" y="210"/>
                  </a:cubicBezTo>
                  <a:cubicBezTo>
                    <a:pt x="63" y="209"/>
                    <a:pt x="64" y="209"/>
                    <a:pt x="64" y="209"/>
                  </a:cubicBezTo>
                  <a:cubicBezTo>
                    <a:pt x="64" y="208"/>
                    <a:pt x="64" y="208"/>
                    <a:pt x="64" y="208"/>
                  </a:cubicBezTo>
                  <a:close/>
                  <a:moveTo>
                    <a:pt x="110" y="210"/>
                  </a:moveTo>
                  <a:cubicBezTo>
                    <a:pt x="110" y="210"/>
                    <a:pt x="110" y="210"/>
                    <a:pt x="110" y="210"/>
                  </a:cubicBezTo>
                  <a:cubicBezTo>
                    <a:pt x="110" y="210"/>
                    <a:pt x="110" y="210"/>
                    <a:pt x="110" y="210"/>
                  </a:cubicBezTo>
                  <a:cubicBezTo>
                    <a:pt x="110" y="210"/>
                    <a:pt x="110" y="211"/>
                    <a:pt x="110" y="211"/>
                  </a:cubicBezTo>
                  <a:cubicBezTo>
                    <a:pt x="110" y="210"/>
                    <a:pt x="110" y="210"/>
                    <a:pt x="110" y="210"/>
                  </a:cubicBezTo>
                  <a:close/>
                  <a:moveTo>
                    <a:pt x="67" y="211"/>
                  </a:moveTo>
                  <a:cubicBezTo>
                    <a:pt x="67" y="211"/>
                    <a:pt x="68" y="211"/>
                    <a:pt x="69" y="211"/>
                  </a:cubicBezTo>
                  <a:cubicBezTo>
                    <a:pt x="70" y="211"/>
                    <a:pt x="70" y="212"/>
                    <a:pt x="71" y="213"/>
                  </a:cubicBezTo>
                  <a:cubicBezTo>
                    <a:pt x="70" y="213"/>
                    <a:pt x="70" y="213"/>
                    <a:pt x="70" y="213"/>
                  </a:cubicBezTo>
                  <a:cubicBezTo>
                    <a:pt x="70" y="212"/>
                    <a:pt x="70" y="212"/>
                    <a:pt x="69" y="212"/>
                  </a:cubicBezTo>
                  <a:cubicBezTo>
                    <a:pt x="69" y="212"/>
                    <a:pt x="69" y="212"/>
                    <a:pt x="69" y="212"/>
                  </a:cubicBezTo>
                  <a:cubicBezTo>
                    <a:pt x="69" y="212"/>
                    <a:pt x="68" y="212"/>
                    <a:pt x="68" y="212"/>
                  </a:cubicBezTo>
                  <a:cubicBezTo>
                    <a:pt x="68" y="213"/>
                    <a:pt x="68" y="214"/>
                    <a:pt x="69" y="214"/>
                  </a:cubicBezTo>
                  <a:cubicBezTo>
                    <a:pt x="69" y="214"/>
                    <a:pt x="70" y="214"/>
                    <a:pt x="70" y="214"/>
                  </a:cubicBezTo>
                  <a:cubicBezTo>
                    <a:pt x="71" y="214"/>
                    <a:pt x="71" y="215"/>
                    <a:pt x="72" y="215"/>
                  </a:cubicBezTo>
                  <a:cubicBezTo>
                    <a:pt x="72" y="215"/>
                    <a:pt x="73" y="216"/>
                    <a:pt x="72" y="217"/>
                  </a:cubicBezTo>
                  <a:cubicBezTo>
                    <a:pt x="72" y="217"/>
                    <a:pt x="72" y="216"/>
                    <a:pt x="71" y="216"/>
                  </a:cubicBezTo>
                  <a:cubicBezTo>
                    <a:pt x="71" y="216"/>
                    <a:pt x="71" y="216"/>
                    <a:pt x="71" y="215"/>
                  </a:cubicBezTo>
                  <a:cubicBezTo>
                    <a:pt x="70" y="215"/>
                    <a:pt x="70" y="215"/>
                    <a:pt x="70" y="215"/>
                  </a:cubicBezTo>
                  <a:cubicBezTo>
                    <a:pt x="70" y="215"/>
                    <a:pt x="70" y="216"/>
                    <a:pt x="70" y="217"/>
                  </a:cubicBezTo>
                  <a:lnTo>
                    <a:pt x="68" y="217"/>
                  </a:lnTo>
                  <a:cubicBezTo>
                    <a:pt x="68" y="216"/>
                    <a:pt x="68" y="216"/>
                    <a:pt x="68" y="216"/>
                  </a:cubicBezTo>
                  <a:cubicBezTo>
                    <a:pt x="68" y="216"/>
                    <a:pt x="68" y="215"/>
                    <a:pt x="68" y="215"/>
                  </a:cubicBezTo>
                  <a:cubicBezTo>
                    <a:pt x="67" y="215"/>
                    <a:pt x="67" y="215"/>
                    <a:pt x="67" y="215"/>
                  </a:cubicBezTo>
                  <a:cubicBezTo>
                    <a:pt x="67" y="215"/>
                    <a:pt x="67" y="216"/>
                    <a:pt x="67" y="216"/>
                  </a:cubicBezTo>
                  <a:cubicBezTo>
                    <a:pt x="67" y="216"/>
                    <a:pt x="67" y="216"/>
                    <a:pt x="67" y="216"/>
                  </a:cubicBezTo>
                  <a:cubicBezTo>
                    <a:pt x="67" y="216"/>
                    <a:pt x="67" y="216"/>
                    <a:pt x="66" y="216"/>
                  </a:cubicBezTo>
                  <a:cubicBezTo>
                    <a:pt x="67" y="215"/>
                    <a:pt x="67" y="214"/>
                    <a:pt x="67" y="213"/>
                  </a:cubicBezTo>
                  <a:cubicBezTo>
                    <a:pt x="67" y="213"/>
                    <a:pt x="67" y="212"/>
                    <a:pt x="67" y="211"/>
                  </a:cubicBezTo>
                  <a:close/>
                  <a:moveTo>
                    <a:pt x="78" y="211"/>
                  </a:moveTo>
                  <a:cubicBezTo>
                    <a:pt x="78" y="211"/>
                    <a:pt x="78" y="211"/>
                    <a:pt x="78" y="211"/>
                  </a:cubicBezTo>
                  <a:cubicBezTo>
                    <a:pt x="78" y="211"/>
                    <a:pt x="79" y="212"/>
                    <a:pt x="79" y="212"/>
                  </a:cubicBezTo>
                  <a:cubicBezTo>
                    <a:pt x="79" y="212"/>
                    <a:pt x="78" y="213"/>
                    <a:pt x="78" y="213"/>
                  </a:cubicBezTo>
                  <a:cubicBezTo>
                    <a:pt x="78" y="213"/>
                    <a:pt x="78" y="213"/>
                    <a:pt x="78" y="213"/>
                  </a:cubicBezTo>
                  <a:lnTo>
                    <a:pt x="78" y="211"/>
                  </a:lnTo>
                  <a:close/>
                  <a:moveTo>
                    <a:pt x="124" y="211"/>
                  </a:moveTo>
                  <a:cubicBezTo>
                    <a:pt x="124" y="211"/>
                    <a:pt x="125" y="212"/>
                    <a:pt x="124" y="212"/>
                  </a:cubicBezTo>
                  <a:cubicBezTo>
                    <a:pt x="124" y="213"/>
                    <a:pt x="124" y="214"/>
                    <a:pt x="124" y="214"/>
                  </a:cubicBezTo>
                  <a:cubicBezTo>
                    <a:pt x="123" y="214"/>
                    <a:pt x="122" y="213"/>
                    <a:pt x="123" y="213"/>
                  </a:cubicBezTo>
                  <a:cubicBezTo>
                    <a:pt x="123" y="212"/>
                    <a:pt x="124" y="212"/>
                    <a:pt x="124" y="211"/>
                  </a:cubicBezTo>
                  <a:close/>
                  <a:moveTo>
                    <a:pt x="121" y="213"/>
                  </a:moveTo>
                  <a:cubicBezTo>
                    <a:pt x="121" y="213"/>
                    <a:pt x="121" y="213"/>
                    <a:pt x="121" y="214"/>
                  </a:cubicBezTo>
                  <a:cubicBezTo>
                    <a:pt x="120" y="214"/>
                    <a:pt x="120" y="214"/>
                    <a:pt x="120" y="214"/>
                  </a:cubicBezTo>
                  <a:cubicBezTo>
                    <a:pt x="119" y="214"/>
                    <a:pt x="119" y="214"/>
                    <a:pt x="119" y="214"/>
                  </a:cubicBezTo>
                  <a:cubicBezTo>
                    <a:pt x="118" y="214"/>
                    <a:pt x="118" y="214"/>
                    <a:pt x="118" y="214"/>
                  </a:cubicBezTo>
                  <a:lnTo>
                    <a:pt x="118" y="212"/>
                  </a:lnTo>
                  <a:cubicBezTo>
                    <a:pt x="118" y="212"/>
                    <a:pt x="119" y="212"/>
                    <a:pt x="119" y="212"/>
                  </a:cubicBezTo>
                  <a:cubicBezTo>
                    <a:pt x="120" y="212"/>
                    <a:pt x="120" y="212"/>
                    <a:pt x="121" y="213"/>
                  </a:cubicBezTo>
                  <a:close/>
                  <a:moveTo>
                    <a:pt x="74" y="213"/>
                  </a:moveTo>
                  <a:cubicBezTo>
                    <a:pt x="75" y="213"/>
                    <a:pt x="75" y="213"/>
                    <a:pt x="76" y="213"/>
                  </a:cubicBezTo>
                  <a:cubicBezTo>
                    <a:pt x="76" y="214"/>
                    <a:pt x="76" y="215"/>
                    <a:pt x="75" y="215"/>
                  </a:cubicBezTo>
                  <a:cubicBezTo>
                    <a:pt x="75" y="216"/>
                    <a:pt x="74" y="216"/>
                    <a:pt x="73" y="215"/>
                  </a:cubicBezTo>
                  <a:cubicBezTo>
                    <a:pt x="73" y="215"/>
                    <a:pt x="73" y="214"/>
                    <a:pt x="74" y="214"/>
                  </a:cubicBezTo>
                  <a:cubicBezTo>
                    <a:pt x="74" y="214"/>
                    <a:pt x="74" y="213"/>
                    <a:pt x="74" y="213"/>
                  </a:cubicBezTo>
                  <a:close/>
                  <a:moveTo>
                    <a:pt x="65" y="214"/>
                  </a:moveTo>
                  <a:cubicBezTo>
                    <a:pt x="65" y="214"/>
                    <a:pt x="65" y="214"/>
                    <a:pt x="65" y="214"/>
                  </a:cubicBezTo>
                  <a:cubicBezTo>
                    <a:pt x="65" y="214"/>
                    <a:pt x="65" y="214"/>
                    <a:pt x="66" y="214"/>
                  </a:cubicBezTo>
                  <a:cubicBezTo>
                    <a:pt x="66" y="214"/>
                    <a:pt x="66" y="214"/>
                    <a:pt x="65" y="214"/>
                  </a:cubicBezTo>
                  <a:cubicBezTo>
                    <a:pt x="65" y="214"/>
                    <a:pt x="65" y="214"/>
                    <a:pt x="65" y="214"/>
                  </a:cubicBezTo>
                  <a:close/>
                  <a:moveTo>
                    <a:pt x="120" y="215"/>
                  </a:moveTo>
                  <a:lnTo>
                    <a:pt x="122" y="215"/>
                  </a:lnTo>
                  <a:lnTo>
                    <a:pt x="122" y="216"/>
                  </a:lnTo>
                  <a:lnTo>
                    <a:pt x="121" y="216"/>
                  </a:lnTo>
                  <a:lnTo>
                    <a:pt x="120" y="215"/>
                  </a:lnTo>
                  <a:close/>
                  <a:moveTo>
                    <a:pt x="123" y="215"/>
                  </a:moveTo>
                  <a:cubicBezTo>
                    <a:pt x="123" y="215"/>
                    <a:pt x="123" y="215"/>
                    <a:pt x="123" y="215"/>
                  </a:cubicBezTo>
                  <a:cubicBezTo>
                    <a:pt x="123" y="215"/>
                    <a:pt x="123" y="215"/>
                    <a:pt x="123" y="215"/>
                  </a:cubicBezTo>
                  <a:cubicBezTo>
                    <a:pt x="123" y="215"/>
                    <a:pt x="123" y="215"/>
                    <a:pt x="123" y="215"/>
                  </a:cubicBezTo>
                  <a:cubicBezTo>
                    <a:pt x="123" y="215"/>
                    <a:pt x="123" y="215"/>
                    <a:pt x="123" y="215"/>
                  </a:cubicBezTo>
                  <a:close/>
                  <a:moveTo>
                    <a:pt x="46" y="215"/>
                  </a:moveTo>
                  <a:cubicBezTo>
                    <a:pt x="46" y="215"/>
                    <a:pt x="46" y="215"/>
                    <a:pt x="46" y="215"/>
                  </a:cubicBezTo>
                  <a:cubicBezTo>
                    <a:pt x="45" y="215"/>
                    <a:pt x="45" y="215"/>
                    <a:pt x="46" y="215"/>
                  </a:cubicBezTo>
                  <a:cubicBezTo>
                    <a:pt x="46" y="215"/>
                    <a:pt x="46" y="215"/>
                    <a:pt x="46" y="215"/>
                  </a:cubicBezTo>
                  <a:cubicBezTo>
                    <a:pt x="46" y="215"/>
                    <a:pt x="46" y="215"/>
                    <a:pt x="46" y="215"/>
                  </a:cubicBezTo>
                  <a:close/>
                  <a:moveTo>
                    <a:pt x="104" y="214"/>
                  </a:moveTo>
                  <a:cubicBezTo>
                    <a:pt x="104" y="214"/>
                    <a:pt x="104" y="214"/>
                    <a:pt x="103" y="214"/>
                  </a:cubicBezTo>
                  <a:cubicBezTo>
                    <a:pt x="103" y="214"/>
                    <a:pt x="103" y="214"/>
                    <a:pt x="103" y="214"/>
                  </a:cubicBezTo>
                  <a:cubicBezTo>
                    <a:pt x="103" y="214"/>
                    <a:pt x="103" y="214"/>
                    <a:pt x="103" y="215"/>
                  </a:cubicBezTo>
                  <a:cubicBezTo>
                    <a:pt x="103" y="215"/>
                    <a:pt x="104" y="215"/>
                    <a:pt x="104" y="214"/>
                  </a:cubicBezTo>
                  <a:close/>
                  <a:moveTo>
                    <a:pt x="58" y="214"/>
                  </a:moveTo>
                  <a:cubicBezTo>
                    <a:pt x="58" y="214"/>
                    <a:pt x="58" y="214"/>
                    <a:pt x="59" y="215"/>
                  </a:cubicBezTo>
                  <a:cubicBezTo>
                    <a:pt x="59" y="215"/>
                    <a:pt x="59" y="215"/>
                    <a:pt x="59" y="216"/>
                  </a:cubicBezTo>
                  <a:cubicBezTo>
                    <a:pt x="59" y="216"/>
                    <a:pt x="60" y="215"/>
                    <a:pt x="60" y="215"/>
                  </a:cubicBezTo>
                  <a:cubicBezTo>
                    <a:pt x="61" y="215"/>
                    <a:pt x="61" y="215"/>
                    <a:pt x="61" y="215"/>
                  </a:cubicBezTo>
                  <a:cubicBezTo>
                    <a:pt x="61" y="215"/>
                    <a:pt x="61" y="215"/>
                    <a:pt x="61" y="214"/>
                  </a:cubicBezTo>
                  <a:cubicBezTo>
                    <a:pt x="61" y="214"/>
                    <a:pt x="60" y="213"/>
                    <a:pt x="60" y="213"/>
                  </a:cubicBezTo>
                  <a:cubicBezTo>
                    <a:pt x="60" y="214"/>
                    <a:pt x="59" y="214"/>
                    <a:pt x="58" y="214"/>
                  </a:cubicBezTo>
                  <a:close/>
                  <a:moveTo>
                    <a:pt x="57" y="214"/>
                  </a:moveTo>
                  <a:cubicBezTo>
                    <a:pt x="56" y="214"/>
                    <a:pt x="56" y="214"/>
                    <a:pt x="56" y="213"/>
                  </a:cubicBezTo>
                  <a:cubicBezTo>
                    <a:pt x="56" y="213"/>
                    <a:pt x="55" y="213"/>
                    <a:pt x="55" y="213"/>
                  </a:cubicBezTo>
                  <a:cubicBezTo>
                    <a:pt x="55" y="214"/>
                    <a:pt x="55" y="215"/>
                    <a:pt x="56" y="215"/>
                  </a:cubicBezTo>
                  <a:cubicBezTo>
                    <a:pt x="56" y="215"/>
                    <a:pt x="57" y="214"/>
                    <a:pt x="57" y="214"/>
                  </a:cubicBezTo>
                  <a:close/>
                  <a:moveTo>
                    <a:pt x="51" y="215"/>
                  </a:moveTo>
                  <a:cubicBezTo>
                    <a:pt x="50" y="215"/>
                    <a:pt x="50" y="215"/>
                    <a:pt x="50" y="215"/>
                  </a:cubicBezTo>
                  <a:cubicBezTo>
                    <a:pt x="50" y="215"/>
                    <a:pt x="50" y="214"/>
                    <a:pt x="49" y="214"/>
                  </a:cubicBezTo>
                  <a:cubicBezTo>
                    <a:pt x="49" y="214"/>
                    <a:pt x="49" y="214"/>
                    <a:pt x="49" y="214"/>
                  </a:cubicBezTo>
                  <a:cubicBezTo>
                    <a:pt x="49" y="213"/>
                    <a:pt x="49" y="213"/>
                    <a:pt x="48" y="213"/>
                  </a:cubicBezTo>
                  <a:cubicBezTo>
                    <a:pt x="48" y="214"/>
                    <a:pt x="48" y="214"/>
                    <a:pt x="48" y="214"/>
                  </a:cubicBezTo>
                  <a:cubicBezTo>
                    <a:pt x="48" y="215"/>
                    <a:pt x="48" y="215"/>
                    <a:pt x="48" y="215"/>
                  </a:cubicBezTo>
                  <a:cubicBezTo>
                    <a:pt x="49" y="215"/>
                    <a:pt x="49" y="215"/>
                    <a:pt x="50" y="215"/>
                  </a:cubicBezTo>
                  <a:cubicBezTo>
                    <a:pt x="50" y="215"/>
                    <a:pt x="50" y="215"/>
                    <a:pt x="51" y="215"/>
                  </a:cubicBezTo>
                  <a:close/>
                  <a:moveTo>
                    <a:pt x="53" y="215"/>
                  </a:moveTo>
                  <a:cubicBezTo>
                    <a:pt x="53" y="213"/>
                    <a:pt x="53" y="213"/>
                    <a:pt x="52" y="213"/>
                  </a:cubicBezTo>
                  <a:cubicBezTo>
                    <a:pt x="52" y="213"/>
                    <a:pt x="52" y="214"/>
                    <a:pt x="52" y="214"/>
                  </a:cubicBezTo>
                  <a:cubicBezTo>
                    <a:pt x="51" y="214"/>
                    <a:pt x="51" y="214"/>
                    <a:pt x="51" y="215"/>
                  </a:cubicBezTo>
                  <a:lnTo>
                    <a:pt x="53" y="215"/>
                  </a:lnTo>
                  <a:close/>
                  <a:moveTo>
                    <a:pt x="100" y="214"/>
                  </a:moveTo>
                  <a:cubicBezTo>
                    <a:pt x="100" y="213"/>
                    <a:pt x="100" y="213"/>
                    <a:pt x="101" y="213"/>
                  </a:cubicBezTo>
                  <a:cubicBezTo>
                    <a:pt x="101" y="213"/>
                    <a:pt x="101" y="213"/>
                    <a:pt x="100" y="212"/>
                  </a:cubicBezTo>
                  <a:cubicBezTo>
                    <a:pt x="100" y="212"/>
                    <a:pt x="100" y="212"/>
                    <a:pt x="100" y="212"/>
                  </a:cubicBezTo>
                  <a:cubicBezTo>
                    <a:pt x="100" y="212"/>
                    <a:pt x="100" y="213"/>
                    <a:pt x="100" y="213"/>
                  </a:cubicBezTo>
                  <a:cubicBezTo>
                    <a:pt x="100" y="213"/>
                    <a:pt x="100" y="214"/>
                    <a:pt x="100" y="214"/>
                  </a:cubicBezTo>
                  <a:close/>
                  <a:moveTo>
                    <a:pt x="35" y="213"/>
                  </a:moveTo>
                  <a:cubicBezTo>
                    <a:pt x="36" y="213"/>
                    <a:pt x="36" y="214"/>
                    <a:pt x="36" y="214"/>
                  </a:cubicBezTo>
                  <a:cubicBezTo>
                    <a:pt x="37" y="215"/>
                    <a:pt x="37" y="215"/>
                    <a:pt x="37" y="215"/>
                  </a:cubicBezTo>
                  <a:cubicBezTo>
                    <a:pt x="37" y="214"/>
                    <a:pt x="37" y="214"/>
                    <a:pt x="38" y="214"/>
                  </a:cubicBezTo>
                  <a:cubicBezTo>
                    <a:pt x="38" y="214"/>
                    <a:pt x="38" y="214"/>
                    <a:pt x="38" y="214"/>
                  </a:cubicBezTo>
                  <a:cubicBezTo>
                    <a:pt x="38" y="214"/>
                    <a:pt x="39" y="214"/>
                    <a:pt x="39" y="214"/>
                  </a:cubicBezTo>
                  <a:cubicBezTo>
                    <a:pt x="39" y="214"/>
                    <a:pt x="39" y="214"/>
                    <a:pt x="39" y="213"/>
                  </a:cubicBezTo>
                  <a:cubicBezTo>
                    <a:pt x="39" y="213"/>
                    <a:pt x="39" y="213"/>
                    <a:pt x="38" y="213"/>
                  </a:cubicBezTo>
                  <a:cubicBezTo>
                    <a:pt x="38" y="213"/>
                    <a:pt x="37" y="213"/>
                    <a:pt x="37" y="212"/>
                  </a:cubicBezTo>
                  <a:cubicBezTo>
                    <a:pt x="37" y="212"/>
                    <a:pt x="36" y="212"/>
                    <a:pt x="36" y="212"/>
                  </a:cubicBezTo>
                  <a:cubicBezTo>
                    <a:pt x="36" y="213"/>
                    <a:pt x="35" y="213"/>
                    <a:pt x="35" y="213"/>
                  </a:cubicBezTo>
                  <a:close/>
                  <a:moveTo>
                    <a:pt x="50" y="211"/>
                  </a:moveTo>
                  <a:cubicBezTo>
                    <a:pt x="50" y="212"/>
                    <a:pt x="50" y="212"/>
                    <a:pt x="50" y="212"/>
                  </a:cubicBezTo>
                  <a:cubicBezTo>
                    <a:pt x="50" y="213"/>
                    <a:pt x="50" y="213"/>
                    <a:pt x="50" y="212"/>
                  </a:cubicBezTo>
                  <a:cubicBezTo>
                    <a:pt x="51" y="212"/>
                    <a:pt x="51" y="212"/>
                    <a:pt x="51" y="212"/>
                  </a:cubicBezTo>
                  <a:cubicBezTo>
                    <a:pt x="51" y="211"/>
                    <a:pt x="50" y="211"/>
                    <a:pt x="50" y="211"/>
                  </a:cubicBezTo>
                  <a:close/>
                  <a:moveTo>
                    <a:pt x="43" y="212"/>
                  </a:moveTo>
                  <a:cubicBezTo>
                    <a:pt x="43" y="211"/>
                    <a:pt x="43" y="211"/>
                    <a:pt x="43" y="211"/>
                  </a:cubicBezTo>
                  <a:cubicBezTo>
                    <a:pt x="43" y="211"/>
                    <a:pt x="43" y="211"/>
                    <a:pt x="43" y="212"/>
                  </a:cubicBezTo>
                  <a:cubicBezTo>
                    <a:pt x="43" y="212"/>
                    <a:pt x="43" y="212"/>
                    <a:pt x="43" y="212"/>
                  </a:cubicBezTo>
                  <a:cubicBezTo>
                    <a:pt x="43" y="212"/>
                    <a:pt x="43" y="212"/>
                    <a:pt x="43" y="212"/>
                  </a:cubicBezTo>
                  <a:close/>
                  <a:moveTo>
                    <a:pt x="40" y="211"/>
                  </a:moveTo>
                  <a:cubicBezTo>
                    <a:pt x="40" y="210"/>
                    <a:pt x="40" y="210"/>
                    <a:pt x="40" y="211"/>
                  </a:cubicBezTo>
                  <a:cubicBezTo>
                    <a:pt x="40" y="211"/>
                    <a:pt x="40" y="211"/>
                    <a:pt x="40" y="211"/>
                  </a:cubicBezTo>
                  <a:cubicBezTo>
                    <a:pt x="40" y="211"/>
                    <a:pt x="40" y="211"/>
                    <a:pt x="40" y="211"/>
                  </a:cubicBezTo>
                  <a:cubicBezTo>
                    <a:pt x="41" y="211"/>
                    <a:pt x="41" y="211"/>
                    <a:pt x="40" y="211"/>
                  </a:cubicBezTo>
                  <a:close/>
                  <a:moveTo>
                    <a:pt x="39" y="211"/>
                  </a:moveTo>
                  <a:cubicBezTo>
                    <a:pt x="39" y="211"/>
                    <a:pt x="39" y="211"/>
                    <a:pt x="39" y="211"/>
                  </a:cubicBezTo>
                  <a:cubicBezTo>
                    <a:pt x="39" y="211"/>
                    <a:pt x="39" y="211"/>
                    <a:pt x="39" y="211"/>
                  </a:cubicBezTo>
                  <a:cubicBezTo>
                    <a:pt x="39" y="211"/>
                    <a:pt x="39" y="211"/>
                    <a:pt x="39" y="211"/>
                  </a:cubicBezTo>
                  <a:cubicBezTo>
                    <a:pt x="39" y="211"/>
                    <a:pt x="39" y="211"/>
                    <a:pt x="39" y="211"/>
                  </a:cubicBezTo>
                  <a:close/>
                  <a:moveTo>
                    <a:pt x="106" y="212"/>
                  </a:moveTo>
                  <a:cubicBezTo>
                    <a:pt x="107" y="212"/>
                    <a:pt x="107" y="211"/>
                    <a:pt x="106" y="211"/>
                  </a:cubicBezTo>
                  <a:cubicBezTo>
                    <a:pt x="106" y="211"/>
                    <a:pt x="106" y="210"/>
                    <a:pt x="105" y="210"/>
                  </a:cubicBezTo>
                  <a:cubicBezTo>
                    <a:pt x="105" y="211"/>
                    <a:pt x="106" y="212"/>
                    <a:pt x="106" y="212"/>
                  </a:cubicBezTo>
                  <a:close/>
                  <a:moveTo>
                    <a:pt x="101" y="211"/>
                  </a:moveTo>
                  <a:cubicBezTo>
                    <a:pt x="102" y="211"/>
                    <a:pt x="102" y="211"/>
                    <a:pt x="103" y="211"/>
                  </a:cubicBezTo>
                  <a:cubicBezTo>
                    <a:pt x="103" y="211"/>
                    <a:pt x="103" y="210"/>
                    <a:pt x="103" y="210"/>
                  </a:cubicBezTo>
                  <a:cubicBezTo>
                    <a:pt x="103" y="210"/>
                    <a:pt x="103" y="210"/>
                    <a:pt x="102" y="210"/>
                  </a:cubicBezTo>
                  <a:cubicBezTo>
                    <a:pt x="102" y="210"/>
                    <a:pt x="101" y="210"/>
                    <a:pt x="101" y="211"/>
                  </a:cubicBezTo>
                  <a:close/>
                  <a:moveTo>
                    <a:pt x="57" y="212"/>
                  </a:moveTo>
                  <a:cubicBezTo>
                    <a:pt x="58" y="211"/>
                    <a:pt x="58" y="210"/>
                    <a:pt x="57" y="210"/>
                  </a:cubicBezTo>
                  <a:cubicBezTo>
                    <a:pt x="57" y="210"/>
                    <a:pt x="56" y="210"/>
                    <a:pt x="55" y="209"/>
                  </a:cubicBezTo>
                  <a:cubicBezTo>
                    <a:pt x="55" y="211"/>
                    <a:pt x="56" y="212"/>
                    <a:pt x="57" y="212"/>
                  </a:cubicBezTo>
                  <a:close/>
                  <a:moveTo>
                    <a:pt x="50" y="210"/>
                  </a:moveTo>
                  <a:cubicBezTo>
                    <a:pt x="50" y="210"/>
                    <a:pt x="49" y="210"/>
                    <a:pt x="49" y="210"/>
                  </a:cubicBezTo>
                  <a:cubicBezTo>
                    <a:pt x="49" y="210"/>
                    <a:pt x="49" y="210"/>
                    <a:pt x="49" y="210"/>
                  </a:cubicBezTo>
                  <a:cubicBezTo>
                    <a:pt x="49" y="210"/>
                    <a:pt x="49" y="210"/>
                    <a:pt x="49" y="210"/>
                  </a:cubicBezTo>
                  <a:cubicBezTo>
                    <a:pt x="50" y="210"/>
                    <a:pt x="50" y="210"/>
                    <a:pt x="50" y="210"/>
                  </a:cubicBezTo>
                  <a:close/>
                  <a:moveTo>
                    <a:pt x="30" y="211"/>
                  </a:moveTo>
                  <a:cubicBezTo>
                    <a:pt x="29" y="211"/>
                    <a:pt x="29" y="211"/>
                    <a:pt x="29" y="210"/>
                  </a:cubicBezTo>
                  <a:cubicBezTo>
                    <a:pt x="29" y="210"/>
                    <a:pt x="28" y="210"/>
                    <a:pt x="27" y="210"/>
                  </a:cubicBezTo>
                  <a:cubicBezTo>
                    <a:pt x="27" y="211"/>
                    <a:pt x="28" y="211"/>
                    <a:pt x="28" y="212"/>
                  </a:cubicBezTo>
                  <a:cubicBezTo>
                    <a:pt x="29" y="212"/>
                    <a:pt x="29" y="212"/>
                    <a:pt x="30" y="211"/>
                  </a:cubicBezTo>
                  <a:close/>
                  <a:moveTo>
                    <a:pt x="33" y="212"/>
                  </a:moveTo>
                  <a:cubicBezTo>
                    <a:pt x="32" y="212"/>
                    <a:pt x="32" y="212"/>
                    <a:pt x="32" y="212"/>
                  </a:cubicBezTo>
                  <a:cubicBezTo>
                    <a:pt x="32" y="212"/>
                    <a:pt x="31" y="212"/>
                    <a:pt x="31" y="212"/>
                  </a:cubicBezTo>
                  <a:cubicBezTo>
                    <a:pt x="31" y="213"/>
                    <a:pt x="32" y="214"/>
                    <a:pt x="33" y="214"/>
                  </a:cubicBezTo>
                  <a:cubicBezTo>
                    <a:pt x="34" y="215"/>
                    <a:pt x="35" y="215"/>
                    <a:pt x="36" y="215"/>
                  </a:cubicBezTo>
                  <a:cubicBezTo>
                    <a:pt x="36" y="214"/>
                    <a:pt x="36" y="214"/>
                    <a:pt x="35" y="214"/>
                  </a:cubicBezTo>
                  <a:cubicBezTo>
                    <a:pt x="35" y="214"/>
                    <a:pt x="35" y="214"/>
                    <a:pt x="34" y="213"/>
                  </a:cubicBezTo>
                  <a:cubicBezTo>
                    <a:pt x="35" y="213"/>
                    <a:pt x="35" y="212"/>
                    <a:pt x="35" y="210"/>
                  </a:cubicBezTo>
                  <a:cubicBezTo>
                    <a:pt x="34" y="210"/>
                    <a:pt x="34" y="210"/>
                    <a:pt x="33" y="210"/>
                  </a:cubicBezTo>
                  <a:cubicBezTo>
                    <a:pt x="33" y="209"/>
                    <a:pt x="33" y="209"/>
                    <a:pt x="32" y="209"/>
                  </a:cubicBezTo>
                  <a:cubicBezTo>
                    <a:pt x="32" y="210"/>
                    <a:pt x="32" y="210"/>
                    <a:pt x="33" y="211"/>
                  </a:cubicBezTo>
                  <a:cubicBezTo>
                    <a:pt x="33" y="211"/>
                    <a:pt x="33" y="212"/>
                    <a:pt x="33" y="212"/>
                  </a:cubicBezTo>
                  <a:close/>
                  <a:moveTo>
                    <a:pt x="107" y="212"/>
                  </a:moveTo>
                  <a:cubicBezTo>
                    <a:pt x="108" y="212"/>
                    <a:pt x="108" y="211"/>
                    <a:pt x="109" y="212"/>
                  </a:cubicBezTo>
                  <a:cubicBezTo>
                    <a:pt x="109" y="212"/>
                    <a:pt x="110" y="212"/>
                    <a:pt x="110" y="212"/>
                  </a:cubicBezTo>
                  <a:cubicBezTo>
                    <a:pt x="111" y="212"/>
                    <a:pt x="111" y="212"/>
                    <a:pt x="112" y="212"/>
                  </a:cubicBezTo>
                  <a:cubicBezTo>
                    <a:pt x="112" y="212"/>
                    <a:pt x="113" y="212"/>
                    <a:pt x="113" y="212"/>
                  </a:cubicBezTo>
                  <a:cubicBezTo>
                    <a:pt x="113" y="211"/>
                    <a:pt x="112" y="210"/>
                    <a:pt x="112" y="209"/>
                  </a:cubicBezTo>
                  <a:cubicBezTo>
                    <a:pt x="112" y="209"/>
                    <a:pt x="111" y="208"/>
                    <a:pt x="110" y="208"/>
                  </a:cubicBezTo>
                  <a:cubicBezTo>
                    <a:pt x="110" y="209"/>
                    <a:pt x="109" y="210"/>
                    <a:pt x="109" y="210"/>
                  </a:cubicBezTo>
                  <a:cubicBezTo>
                    <a:pt x="108" y="210"/>
                    <a:pt x="108" y="211"/>
                    <a:pt x="107" y="212"/>
                  </a:cubicBezTo>
                  <a:close/>
                  <a:moveTo>
                    <a:pt x="100" y="210"/>
                  </a:moveTo>
                  <a:cubicBezTo>
                    <a:pt x="100" y="210"/>
                    <a:pt x="100" y="210"/>
                    <a:pt x="100" y="210"/>
                  </a:cubicBezTo>
                  <a:cubicBezTo>
                    <a:pt x="101" y="209"/>
                    <a:pt x="101" y="209"/>
                    <a:pt x="101" y="209"/>
                  </a:cubicBezTo>
                  <a:cubicBezTo>
                    <a:pt x="101" y="209"/>
                    <a:pt x="101" y="209"/>
                    <a:pt x="101" y="208"/>
                  </a:cubicBezTo>
                  <a:cubicBezTo>
                    <a:pt x="101" y="208"/>
                    <a:pt x="100" y="208"/>
                    <a:pt x="100" y="208"/>
                  </a:cubicBezTo>
                  <a:cubicBezTo>
                    <a:pt x="100" y="208"/>
                    <a:pt x="100" y="209"/>
                    <a:pt x="100" y="209"/>
                  </a:cubicBezTo>
                  <a:lnTo>
                    <a:pt x="100" y="210"/>
                  </a:lnTo>
                  <a:close/>
                  <a:moveTo>
                    <a:pt x="45" y="209"/>
                  </a:moveTo>
                  <a:cubicBezTo>
                    <a:pt x="45" y="209"/>
                    <a:pt x="46" y="209"/>
                    <a:pt x="46" y="209"/>
                  </a:cubicBezTo>
                  <a:cubicBezTo>
                    <a:pt x="47" y="209"/>
                    <a:pt x="47" y="209"/>
                    <a:pt x="47" y="208"/>
                  </a:cubicBezTo>
                  <a:lnTo>
                    <a:pt x="46" y="208"/>
                  </a:lnTo>
                  <a:cubicBezTo>
                    <a:pt x="46" y="209"/>
                    <a:pt x="46" y="209"/>
                    <a:pt x="45" y="209"/>
                  </a:cubicBezTo>
                  <a:cubicBezTo>
                    <a:pt x="45" y="209"/>
                    <a:pt x="45" y="209"/>
                    <a:pt x="45" y="209"/>
                  </a:cubicBezTo>
                  <a:close/>
                  <a:moveTo>
                    <a:pt x="119" y="208"/>
                  </a:moveTo>
                  <a:cubicBezTo>
                    <a:pt x="119" y="208"/>
                    <a:pt x="119" y="208"/>
                    <a:pt x="119" y="208"/>
                  </a:cubicBezTo>
                  <a:cubicBezTo>
                    <a:pt x="118" y="208"/>
                    <a:pt x="118" y="208"/>
                    <a:pt x="119" y="208"/>
                  </a:cubicBezTo>
                  <a:cubicBezTo>
                    <a:pt x="119" y="208"/>
                    <a:pt x="119" y="208"/>
                    <a:pt x="119" y="208"/>
                  </a:cubicBezTo>
                  <a:cubicBezTo>
                    <a:pt x="119" y="208"/>
                    <a:pt x="119" y="208"/>
                    <a:pt x="119" y="208"/>
                  </a:cubicBezTo>
                  <a:close/>
                  <a:moveTo>
                    <a:pt x="36" y="209"/>
                  </a:moveTo>
                  <a:cubicBezTo>
                    <a:pt x="36" y="209"/>
                    <a:pt x="37" y="209"/>
                    <a:pt x="37" y="209"/>
                  </a:cubicBezTo>
                  <a:cubicBezTo>
                    <a:pt x="37" y="208"/>
                    <a:pt x="37" y="208"/>
                    <a:pt x="37" y="208"/>
                  </a:cubicBezTo>
                  <a:lnTo>
                    <a:pt x="35" y="208"/>
                  </a:lnTo>
                  <a:lnTo>
                    <a:pt x="36" y="209"/>
                  </a:lnTo>
                  <a:close/>
                  <a:moveTo>
                    <a:pt x="102" y="207"/>
                  </a:moveTo>
                  <a:cubicBezTo>
                    <a:pt x="102" y="207"/>
                    <a:pt x="102" y="207"/>
                    <a:pt x="101" y="207"/>
                  </a:cubicBezTo>
                  <a:cubicBezTo>
                    <a:pt x="101" y="207"/>
                    <a:pt x="101" y="207"/>
                    <a:pt x="101" y="208"/>
                  </a:cubicBezTo>
                  <a:cubicBezTo>
                    <a:pt x="101" y="208"/>
                    <a:pt x="102" y="208"/>
                    <a:pt x="102" y="207"/>
                  </a:cubicBezTo>
                  <a:cubicBezTo>
                    <a:pt x="102" y="207"/>
                    <a:pt x="102" y="207"/>
                    <a:pt x="102" y="207"/>
                  </a:cubicBezTo>
                  <a:close/>
                  <a:moveTo>
                    <a:pt x="99" y="206"/>
                  </a:moveTo>
                  <a:cubicBezTo>
                    <a:pt x="98" y="206"/>
                    <a:pt x="98" y="206"/>
                    <a:pt x="98" y="207"/>
                  </a:cubicBezTo>
                  <a:cubicBezTo>
                    <a:pt x="98" y="207"/>
                    <a:pt x="98" y="207"/>
                    <a:pt x="98" y="207"/>
                  </a:cubicBezTo>
                  <a:cubicBezTo>
                    <a:pt x="98" y="207"/>
                    <a:pt x="98" y="207"/>
                    <a:pt x="98" y="207"/>
                  </a:cubicBezTo>
                  <a:cubicBezTo>
                    <a:pt x="99" y="207"/>
                    <a:pt x="99" y="207"/>
                    <a:pt x="99" y="206"/>
                  </a:cubicBezTo>
                  <a:close/>
                  <a:moveTo>
                    <a:pt x="53" y="208"/>
                  </a:moveTo>
                  <a:cubicBezTo>
                    <a:pt x="53" y="207"/>
                    <a:pt x="52" y="206"/>
                    <a:pt x="51" y="206"/>
                  </a:cubicBezTo>
                  <a:cubicBezTo>
                    <a:pt x="51" y="207"/>
                    <a:pt x="52" y="208"/>
                    <a:pt x="53" y="208"/>
                  </a:cubicBezTo>
                  <a:close/>
                  <a:moveTo>
                    <a:pt x="122" y="205"/>
                  </a:moveTo>
                  <a:cubicBezTo>
                    <a:pt x="122" y="205"/>
                    <a:pt x="122" y="205"/>
                    <a:pt x="122" y="205"/>
                  </a:cubicBezTo>
                  <a:cubicBezTo>
                    <a:pt x="122" y="206"/>
                    <a:pt x="121" y="206"/>
                    <a:pt x="122" y="206"/>
                  </a:cubicBezTo>
                  <a:cubicBezTo>
                    <a:pt x="122" y="206"/>
                    <a:pt x="122" y="206"/>
                    <a:pt x="122" y="206"/>
                  </a:cubicBezTo>
                  <a:cubicBezTo>
                    <a:pt x="122" y="206"/>
                    <a:pt x="122" y="206"/>
                    <a:pt x="122" y="205"/>
                  </a:cubicBezTo>
                  <a:close/>
                  <a:moveTo>
                    <a:pt x="110" y="206"/>
                  </a:moveTo>
                  <a:cubicBezTo>
                    <a:pt x="109" y="206"/>
                    <a:pt x="109" y="206"/>
                    <a:pt x="109" y="205"/>
                  </a:cubicBezTo>
                  <a:cubicBezTo>
                    <a:pt x="109" y="206"/>
                    <a:pt x="109" y="206"/>
                    <a:pt x="109" y="206"/>
                  </a:cubicBezTo>
                  <a:cubicBezTo>
                    <a:pt x="108" y="206"/>
                    <a:pt x="108" y="206"/>
                    <a:pt x="109" y="207"/>
                  </a:cubicBezTo>
                  <a:cubicBezTo>
                    <a:pt x="109" y="207"/>
                    <a:pt x="109" y="207"/>
                    <a:pt x="109" y="207"/>
                  </a:cubicBezTo>
                  <a:cubicBezTo>
                    <a:pt x="110" y="207"/>
                    <a:pt x="110" y="207"/>
                    <a:pt x="110" y="206"/>
                  </a:cubicBezTo>
                  <a:close/>
                  <a:moveTo>
                    <a:pt x="107" y="207"/>
                  </a:moveTo>
                  <a:cubicBezTo>
                    <a:pt x="108" y="207"/>
                    <a:pt x="108" y="207"/>
                    <a:pt x="108" y="207"/>
                  </a:cubicBezTo>
                  <a:cubicBezTo>
                    <a:pt x="108" y="208"/>
                    <a:pt x="108" y="208"/>
                    <a:pt x="108" y="208"/>
                  </a:cubicBezTo>
                  <a:cubicBezTo>
                    <a:pt x="108" y="208"/>
                    <a:pt x="109" y="207"/>
                    <a:pt x="109" y="207"/>
                  </a:cubicBezTo>
                  <a:cubicBezTo>
                    <a:pt x="109" y="207"/>
                    <a:pt x="109" y="207"/>
                    <a:pt x="108" y="206"/>
                  </a:cubicBezTo>
                  <a:cubicBezTo>
                    <a:pt x="108" y="207"/>
                    <a:pt x="108" y="207"/>
                    <a:pt x="108" y="207"/>
                  </a:cubicBezTo>
                  <a:cubicBezTo>
                    <a:pt x="107" y="207"/>
                    <a:pt x="107" y="207"/>
                    <a:pt x="107" y="207"/>
                  </a:cubicBezTo>
                  <a:close/>
                  <a:moveTo>
                    <a:pt x="93" y="205"/>
                  </a:moveTo>
                  <a:cubicBezTo>
                    <a:pt x="93" y="205"/>
                    <a:pt x="93" y="205"/>
                    <a:pt x="92" y="206"/>
                  </a:cubicBezTo>
                  <a:cubicBezTo>
                    <a:pt x="92" y="206"/>
                    <a:pt x="92" y="206"/>
                    <a:pt x="92" y="206"/>
                  </a:cubicBezTo>
                  <a:cubicBezTo>
                    <a:pt x="92" y="206"/>
                    <a:pt x="93" y="206"/>
                    <a:pt x="93" y="206"/>
                  </a:cubicBezTo>
                  <a:cubicBezTo>
                    <a:pt x="93" y="206"/>
                    <a:pt x="93" y="206"/>
                    <a:pt x="93" y="205"/>
                  </a:cubicBezTo>
                  <a:close/>
                  <a:moveTo>
                    <a:pt x="47" y="207"/>
                  </a:moveTo>
                  <a:cubicBezTo>
                    <a:pt x="47" y="207"/>
                    <a:pt x="47" y="207"/>
                    <a:pt x="48" y="207"/>
                  </a:cubicBezTo>
                  <a:cubicBezTo>
                    <a:pt x="48" y="207"/>
                    <a:pt x="48" y="207"/>
                    <a:pt x="48" y="207"/>
                  </a:cubicBezTo>
                  <a:cubicBezTo>
                    <a:pt x="49" y="207"/>
                    <a:pt x="49" y="207"/>
                    <a:pt x="49" y="207"/>
                  </a:cubicBezTo>
                  <a:cubicBezTo>
                    <a:pt x="49" y="207"/>
                    <a:pt x="49" y="207"/>
                    <a:pt x="49" y="206"/>
                  </a:cubicBezTo>
                  <a:cubicBezTo>
                    <a:pt x="49" y="206"/>
                    <a:pt x="48" y="207"/>
                    <a:pt x="48" y="206"/>
                  </a:cubicBezTo>
                  <a:cubicBezTo>
                    <a:pt x="47" y="206"/>
                    <a:pt x="47" y="206"/>
                    <a:pt x="47" y="206"/>
                  </a:cubicBezTo>
                  <a:cubicBezTo>
                    <a:pt x="47" y="205"/>
                    <a:pt x="47" y="205"/>
                    <a:pt x="46" y="205"/>
                  </a:cubicBezTo>
                  <a:cubicBezTo>
                    <a:pt x="46" y="204"/>
                    <a:pt x="46" y="204"/>
                    <a:pt x="46" y="204"/>
                  </a:cubicBezTo>
                  <a:lnTo>
                    <a:pt x="46" y="206"/>
                  </a:lnTo>
                  <a:cubicBezTo>
                    <a:pt x="46" y="206"/>
                    <a:pt x="46" y="206"/>
                    <a:pt x="46" y="206"/>
                  </a:cubicBezTo>
                  <a:cubicBezTo>
                    <a:pt x="47" y="206"/>
                    <a:pt x="47" y="206"/>
                    <a:pt x="47" y="207"/>
                  </a:cubicBezTo>
                  <a:close/>
                  <a:moveTo>
                    <a:pt x="65" y="204"/>
                  </a:moveTo>
                  <a:cubicBezTo>
                    <a:pt x="65" y="203"/>
                    <a:pt x="65" y="203"/>
                    <a:pt x="65" y="203"/>
                  </a:cubicBezTo>
                  <a:cubicBezTo>
                    <a:pt x="64" y="204"/>
                    <a:pt x="64" y="204"/>
                    <a:pt x="65" y="204"/>
                  </a:cubicBezTo>
                  <a:cubicBezTo>
                    <a:pt x="65" y="204"/>
                    <a:pt x="65" y="204"/>
                    <a:pt x="65" y="204"/>
                  </a:cubicBezTo>
                  <a:cubicBezTo>
                    <a:pt x="65" y="204"/>
                    <a:pt x="65" y="204"/>
                    <a:pt x="65" y="204"/>
                  </a:cubicBezTo>
                  <a:close/>
                  <a:moveTo>
                    <a:pt x="64" y="205"/>
                  </a:moveTo>
                  <a:cubicBezTo>
                    <a:pt x="64" y="204"/>
                    <a:pt x="64" y="204"/>
                    <a:pt x="63" y="204"/>
                  </a:cubicBezTo>
                  <a:cubicBezTo>
                    <a:pt x="63" y="204"/>
                    <a:pt x="62" y="204"/>
                    <a:pt x="61" y="204"/>
                  </a:cubicBezTo>
                  <a:cubicBezTo>
                    <a:pt x="61" y="204"/>
                    <a:pt x="62" y="205"/>
                    <a:pt x="62" y="205"/>
                  </a:cubicBezTo>
                  <a:cubicBezTo>
                    <a:pt x="63" y="205"/>
                    <a:pt x="63" y="205"/>
                    <a:pt x="64" y="205"/>
                  </a:cubicBezTo>
                  <a:close/>
                  <a:moveTo>
                    <a:pt x="53" y="207"/>
                  </a:moveTo>
                  <a:cubicBezTo>
                    <a:pt x="54" y="208"/>
                    <a:pt x="54" y="208"/>
                    <a:pt x="54" y="207"/>
                  </a:cubicBezTo>
                  <a:cubicBezTo>
                    <a:pt x="55" y="207"/>
                    <a:pt x="55" y="207"/>
                    <a:pt x="55" y="207"/>
                  </a:cubicBezTo>
                  <a:cubicBezTo>
                    <a:pt x="56" y="207"/>
                    <a:pt x="56" y="207"/>
                    <a:pt x="56" y="208"/>
                  </a:cubicBezTo>
                  <a:cubicBezTo>
                    <a:pt x="56" y="208"/>
                    <a:pt x="56" y="208"/>
                    <a:pt x="57" y="208"/>
                  </a:cubicBezTo>
                  <a:cubicBezTo>
                    <a:pt x="57" y="208"/>
                    <a:pt x="58" y="208"/>
                    <a:pt x="58" y="208"/>
                  </a:cubicBezTo>
                  <a:cubicBezTo>
                    <a:pt x="58" y="208"/>
                    <a:pt x="58" y="208"/>
                    <a:pt x="59" y="208"/>
                  </a:cubicBezTo>
                  <a:cubicBezTo>
                    <a:pt x="59" y="207"/>
                    <a:pt x="59" y="206"/>
                    <a:pt x="58" y="206"/>
                  </a:cubicBezTo>
                  <a:cubicBezTo>
                    <a:pt x="58" y="206"/>
                    <a:pt x="58" y="206"/>
                    <a:pt x="57" y="205"/>
                  </a:cubicBezTo>
                  <a:cubicBezTo>
                    <a:pt x="57" y="205"/>
                    <a:pt x="57" y="205"/>
                    <a:pt x="57" y="204"/>
                  </a:cubicBezTo>
                  <a:cubicBezTo>
                    <a:pt x="57" y="203"/>
                    <a:pt x="57" y="203"/>
                    <a:pt x="56" y="203"/>
                  </a:cubicBezTo>
                  <a:cubicBezTo>
                    <a:pt x="56" y="204"/>
                    <a:pt x="56" y="205"/>
                    <a:pt x="55" y="205"/>
                  </a:cubicBezTo>
                  <a:cubicBezTo>
                    <a:pt x="54" y="206"/>
                    <a:pt x="54" y="206"/>
                    <a:pt x="53" y="207"/>
                  </a:cubicBezTo>
                  <a:close/>
                  <a:moveTo>
                    <a:pt x="34" y="205"/>
                  </a:moveTo>
                  <a:cubicBezTo>
                    <a:pt x="35" y="204"/>
                    <a:pt x="34" y="204"/>
                    <a:pt x="33" y="203"/>
                  </a:cubicBezTo>
                  <a:cubicBezTo>
                    <a:pt x="33" y="204"/>
                    <a:pt x="33" y="204"/>
                    <a:pt x="33" y="204"/>
                  </a:cubicBezTo>
                  <a:cubicBezTo>
                    <a:pt x="33" y="204"/>
                    <a:pt x="33" y="204"/>
                    <a:pt x="33" y="205"/>
                  </a:cubicBezTo>
                  <a:lnTo>
                    <a:pt x="34" y="205"/>
                  </a:lnTo>
                  <a:close/>
                  <a:moveTo>
                    <a:pt x="23" y="206"/>
                  </a:moveTo>
                  <a:cubicBezTo>
                    <a:pt x="23" y="205"/>
                    <a:pt x="23" y="205"/>
                    <a:pt x="22" y="205"/>
                  </a:cubicBezTo>
                  <a:cubicBezTo>
                    <a:pt x="21" y="204"/>
                    <a:pt x="21" y="204"/>
                    <a:pt x="20" y="203"/>
                  </a:cubicBezTo>
                  <a:cubicBezTo>
                    <a:pt x="21" y="204"/>
                    <a:pt x="21" y="205"/>
                    <a:pt x="21" y="205"/>
                  </a:cubicBezTo>
                  <a:cubicBezTo>
                    <a:pt x="20" y="205"/>
                    <a:pt x="20" y="206"/>
                    <a:pt x="21" y="206"/>
                  </a:cubicBezTo>
                  <a:lnTo>
                    <a:pt x="23" y="206"/>
                  </a:lnTo>
                  <a:close/>
                  <a:moveTo>
                    <a:pt x="48" y="203"/>
                  </a:moveTo>
                  <a:cubicBezTo>
                    <a:pt x="48" y="203"/>
                    <a:pt x="47" y="203"/>
                    <a:pt x="47" y="203"/>
                  </a:cubicBezTo>
                  <a:cubicBezTo>
                    <a:pt x="47" y="203"/>
                    <a:pt x="47" y="203"/>
                    <a:pt x="47" y="204"/>
                  </a:cubicBezTo>
                  <a:cubicBezTo>
                    <a:pt x="47" y="204"/>
                    <a:pt x="47" y="204"/>
                    <a:pt x="48" y="203"/>
                  </a:cubicBezTo>
                  <a:cubicBezTo>
                    <a:pt x="48" y="203"/>
                    <a:pt x="48" y="203"/>
                    <a:pt x="48" y="203"/>
                  </a:cubicBezTo>
                  <a:close/>
                  <a:moveTo>
                    <a:pt x="25" y="203"/>
                  </a:moveTo>
                  <a:cubicBezTo>
                    <a:pt x="25" y="203"/>
                    <a:pt x="25" y="203"/>
                    <a:pt x="25" y="203"/>
                  </a:cubicBezTo>
                  <a:cubicBezTo>
                    <a:pt x="24" y="203"/>
                    <a:pt x="24" y="203"/>
                    <a:pt x="25" y="204"/>
                  </a:cubicBezTo>
                  <a:cubicBezTo>
                    <a:pt x="25" y="204"/>
                    <a:pt x="25" y="204"/>
                    <a:pt x="25" y="203"/>
                  </a:cubicBezTo>
                  <a:cubicBezTo>
                    <a:pt x="25" y="203"/>
                    <a:pt x="25" y="203"/>
                    <a:pt x="25" y="203"/>
                  </a:cubicBezTo>
                  <a:close/>
                  <a:moveTo>
                    <a:pt x="39" y="204"/>
                  </a:moveTo>
                  <a:lnTo>
                    <a:pt x="39" y="204"/>
                  </a:lnTo>
                  <a:cubicBezTo>
                    <a:pt x="40" y="203"/>
                    <a:pt x="40" y="203"/>
                    <a:pt x="40" y="203"/>
                  </a:cubicBezTo>
                  <a:cubicBezTo>
                    <a:pt x="40" y="203"/>
                    <a:pt x="40" y="203"/>
                    <a:pt x="40" y="202"/>
                  </a:cubicBezTo>
                  <a:lnTo>
                    <a:pt x="39" y="202"/>
                  </a:lnTo>
                  <a:lnTo>
                    <a:pt x="39" y="204"/>
                  </a:lnTo>
                  <a:close/>
                  <a:moveTo>
                    <a:pt x="44" y="204"/>
                  </a:moveTo>
                  <a:cubicBezTo>
                    <a:pt x="44" y="203"/>
                    <a:pt x="44" y="203"/>
                    <a:pt x="44" y="203"/>
                  </a:cubicBezTo>
                  <a:cubicBezTo>
                    <a:pt x="44" y="202"/>
                    <a:pt x="44" y="202"/>
                    <a:pt x="44" y="202"/>
                  </a:cubicBezTo>
                  <a:lnTo>
                    <a:pt x="44" y="203"/>
                  </a:lnTo>
                  <a:cubicBezTo>
                    <a:pt x="44" y="203"/>
                    <a:pt x="44" y="203"/>
                    <a:pt x="44" y="204"/>
                  </a:cubicBezTo>
                  <a:close/>
                  <a:moveTo>
                    <a:pt x="68" y="201"/>
                  </a:moveTo>
                  <a:cubicBezTo>
                    <a:pt x="68" y="201"/>
                    <a:pt x="68" y="201"/>
                    <a:pt x="68" y="202"/>
                  </a:cubicBezTo>
                  <a:cubicBezTo>
                    <a:pt x="67" y="202"/>
                    <a:pt x="67" y="202"/>
                    <a:pt x="68" y="202"/>
                  </a:cubicBezTo>
                  <a:cubicBezTo>
                    <a:pt x="68" y="202"/>
                    <a:pt x="68" y="202"/>
                    <a:pt x="68" y="202"/>
                  </a:cubicBezTo>
                  <a:cubicBezTo>
                    <a:pt x="68" y="202"/>
                    <a:pt x="68" y="202"/>
                    <a:pt x="68" y="201"/>
                  </a:cubicBezTo>
                  <a:close/>
                  <a:moveTo>
                    <a:pt x="21" y="202"/>
                  </a:moveTo>
                  <a:cubicBezTo>
                    <a:pt x="21" y="202"/>
                    <a:pt x="21" y="202"/>
                    <a:pt x="21" y="202"/>
                  </a:cubicBezTo>
                  <a:cubicBezTo>
                    <a:pt x="21" y="201"/>
                    <a:pt x="21" y="202"/>
                    <a:pt x="21" y="202"/>
                  </a:cubicBezTo>
                  <a:cubicBezTo>
                    <a:pt x="21" y="202"/>
                    <a:pt x="21" y="202"/>
                    <a:pt x="21" y="203"/>
                  </a:cubicBezTo>
                  <a:cubicBezTo>
                    <a:pt x="21" y="203"/>
                    <a:pt x="21" y="203"/>
                    <a:pt x="21" y="202"/>
                  </a:cubicBezTo>
                  <a:close/>
                  <a:moveTo>
                    <a:pt x="56" y="202"/>
                  </a:moveTo>
                  <a:cubicBezTo>
                    <a:pt x="56" y="202"/>
                    <a:pt x="55" y="202"/>
                    <a:pt x="55" y="201"/>
                  </a:cubicBezTo>
                  <a:cubicBezTo>
                    <a:pt x="55" y="201"/>
                    <a:pt x="55" y="201"/>
                    <a:pt x="54" y="201"/>
                  </a:cubicBezTo>
                  <a:cubicBezTo>
                    <a:pt x="54" y="201"/>
                    <a:pt x="54" y="202"/>
                    <a:pt x="55" y="202"/>
                  </a:cubicBezTo>
                  <a:cubicBezTo>
                    <a:pt x="55" y="203"/>
                    <a:pt x="56" y="203"/>
                    <a:pt x="56" y="202"/>
                  </a:cubicBezTo>
                  <a:close/>
                  <a:moveTo>
                    <a:pt x="99" y="205"/>
                  </a:moveTo>
                  <a:cubicBezTo>
                    <a:pt x="99" y="205"/>
                    <a:pt x="99" y="205"/>
                    <a:pt x="100" y="204"/>
                  </a:cubicBezTo>
                  <a:cubicBezTo>
                    <a:pt x="100" y="204"/>
                    <a:pt x="100" y="204"/>
                    <a:pt x="101" y="204"/>
                  </a:cubicBezTo>
                  <a:cubicBezTo>
                    <a:pt x="101" y="204"/>
                    <a:pt x="101" y="204"/>
                    <a:pt x="102" y="204"/>
                  </a:cubicBezTo>
                  <a:cubicBezTo>
                    <a:pt x="102" y="203"/>
                    <a:pt x="102" y="203"/>
                    <a:pt x="102" y="203"/>
                  </a:cubicBezTo>
                  <a:cubicBezTo>
                    <a:pt x="102" y="203"/>
                    <a:pt x="102" y="203"/>
                    <a:pt x="101" y="202"/>
                  </a:cubicBezTo>
                  <a:cubicBezTo>
                    <a:pt x="101" y="202"/>
                    <a:pt x="101" y="202"/>
                    <a:pt x="101" y="202"/>
                  </a:cubicBezTo>
                  <a:cubicBezTo>
                    <a:pt x="101" y="201"/>
                    <a:pt x="101" y="201"/>
                    <a:pt x="100" y="201"/>
                  </a:cubicBezTo>
                  <a:cubicBezTo>
                    <a:pt x="100" y="201"/>
                    <a:pt x="100" y="200"/>
                    <a:pt x="100" y="200"/>
                  </a:cubicBezTo>
                  <a:cubicBezTo>
                    <a:pt x="100" y="201"/>
                    <a:pt x="100" y="202"/>
                    <a:pt x="99" y="203"/>
                  </a:cubicBezTo>
                  <a:cubicBezTo>
                    <a:pt x="99" y="204"/>
                    <a:pt x="99" y="205"/>
                    <a:pt x="99" y="205"/>
                  </a:cubicBezTo>
                  <a:close/>
                  <a:moveTo>
                    <a:pt x="31" y="201"/>
                  </a:moveTo>
                  <a:cubicBezTo>
                    <a:pt x="31" y="201"/>
                    <a:pt x="31" y="201"/>
                    <a:pt x="31" y="201"/>
                  </a:cubicBezTo>
                  <a:cubicBezTo>
                    <a:pt x="30" y="201"/>
                    <a:pt x="30" y="201"/>
                    <a:pt x="30" y="201"/>
                  </a:cubicBezTo>
                  <a:cubicBezTo>
                    <a:pt x="30" y="201"/>
                    <a:pt x="30" y="201"/>
                    <a:pt x="30" y="201"/>
                  </a:cubicBezTo>
                  <a:cubicBezTo>
                    <a:pt x="31" y="201"/>
                    <a:pt x="31" y="201"/>
                    <a:pt x="31" y="201"/>
                  </a:cubicBezTo>
                  <a:close/>
                  <a:moveTo>
                    <a:pt x="31" y="202"/>
                  </a:moveTo>
                  <a:cubicBezTo>
                    <a:pt x="30" y="202"/>
                    <a:pt x="29" y="202"/>
                    <a:pt x="29" y="201"/>
                  </a:cubicBezTo>
                  <a:cubicBezTo>
                    <a:pt x="28" y="201"/>
                    <a:pt x="28" y="200"/>
                    <a:pt x="27" y="200"/>
                  </a:cubicBezTo>
                  <a:cubicBezTo>
                    <a:pt x="26" y="201"/>
                    <a:pt x="26" y="202"/>
                    <a:pt x="26" y="202"/>
                  </a:cubicBezTo>
                  <a:cubicBezTo>
                    <a:pt x="26" y="203"/>
                    <a:pt x="26" y="203"/>
                    <a:pt x="26" y="205"/>
                  </a:cubicBezTo>
                  <a:cubicBezTo>
                    <a:pt x="26" y="205"/>
                    <a:pt x="27" y="205"/>
                    <a:pt x="27" y="204"/>
                  </a:cubicBezTo>
                  <a:cubicBezTo>
                    <a:pt x="27" y="204"/>
                    <a:pt x="28" y="204"/>
                    <a:pt x="28" y="204"/>
                  </a:cubicBezTo>
                  <a:cubicBezTo>
                    <a:pt x="28" y="204"/>
                    <a:pt x="29" y="204"/>
                    <a:pt x="29" y="203"/>
                  </a:cubicBezTo>
                  <a:cubicBezTo>
                    <a:pt x="29" y="203"/>
                    <a:pt x="29" y="204"/>
                    <a:pt x="30" y="204"/>
                  </a:cubicBezTo>
                  <a:cubicBezTo>
                    <a:pt x="28" y="204"/>
                    <a:pt x="28" y="205"/>
                    <a:pt x="27" y="206"/>
                  </a:cubicBezTo>
                  <a:cubicBezTo>
                    <a:pt x="28" y="206"/>
                    <a:pt x="29" y="207"/>
                    <a:pt x="29" y="207"/>
                  </a:cubicBezTo>
                  <a:cubicBezTo>
                    <a:pt x="30" y="208"/>
                    <a:pt x="30" y="208"/>
                    <a:pt x="30" y="209"/>
                  </a:cubicBezTo>
                  <a:cubicBezTo>
                    <a:pt x="31" y="209"/>
                    <a:pt x="31" y="209"/>
                    <a:pt x="32" y="209"/>
                  </a:cubicBezTo>
                  <a:cubicBezTo>
                    <a:pt x="32" y="208"/>
                    <a:pt x="33" y="208"/>
                    <a:pt x="33" y="208"/>
                  </a:cubicBezTo>
                  <a:cubicBezTo>
                    <a:pt x="32" y="208"/>
                    <a:pt x="32" y="207"/>
                    <a:pt x="32" y="207"/>
                  </a:cubicBezTo>
                  <a:cubicBezTo>
                    <a:pt x="32" y="207"/>
                    <a:pt x="32" y="207"/>
                    <a:pt x="32" y="207"/>
                  </a:cubicBezTo>
                  <a:cubicBezTo>
                    <a:pt x="31" y="207"/>
                    <a:pt x="31" y="207"/>
                    <a:pt x="31" y="207"/>
                  </a:cubicBezTo>
                  <a:cubicBezTo>
                    <a:pt x="31" y="207"/>
                    <a:pt x="31" y="207"/>
                    <a:pt x="30" y="207"/>
                  </a:cubicBezTo>
                  <a:cubicBezTo>
                    <a:pt x="30" y="207"/>
                    <a:pt x="30" y="207"/>
                    <a:pt x="30" y="207"/>
                  </a:cubicBezTo>
                  <a:cubicBezTo>
                    <a:pt x="30" y="206"/>
                    <a:pt x="30" y="205"/>
                    <a:pt x="31" y="205"/>
                  </a:cubicBezTo>
                  <a:cubicBezTo>
                    <a:pt x="31" y="205"/>
                    <a:pt x="31" y="205"/>
                    <a:pt x="32" y="205"/>
                  </a:cubicBezTo>
                  <a:cubicBezTo>
                    <a:pt x="31" y="204"/>
                    <a:pt x="31" y="204"/>
                    <a:pt x="31" y="203"/>
                  </a:cubicBezTo>
                  <a:cubicBezTo>
                    <a:pt x="31" y="203"/>
                    <a:pt x="31" y="203"/>
                    <a:pt x="32" y="202"/>
                  </a:cubicBezTo>
                  <a:cubicBezTo>
                    <a:pt x="32" y="202"/>
                    <a:pt x="32" y="202"/>
                    <a:pt x="32" y="202"/>
                  </a:cubicBezTo>
                  <a:cubicBezTo>
                    <a:pt x="32" y="201"/>
                    <a:pt x="32" y="201"/>
                    <a:pt x="31" y="201"/>
                  </a:cubicBezTo>
                  <a:cubicBezTo>
                    <a:pt x="31" y="202"/>
                    <a:pt x="31" y="202"/>
                    <a:pt x="31" y="202"/>
                  </a:cubicBezTo>
                  <a:cubicBezTo>
                    <a:pt x="31" y="202"/>
                    <a:pt x="31" y="202"/>
                    <a:pt x="31" y="202"/>
                  </a:cubicBezTo>
                  <a:close/>
                  <a:moveTo>
                    <a:pt x="23" y="201"/>
                  </a:moveTo>
                  <a:cubicBezTo>
                    <a:pt x="23" y="201"/>
                    <a:pt x="23" y="200"/>
                    <a:pt x="23" y="200"/>
                  </a:cubicBezTo>
                  <a:cubicBezTo>
                    <a:pt x="22" y="200"/>
                    <a:pt x="22" y="200"/>
                    <a:pt x="22" y="201"/>
                  </a:cubicBezTo>
                  <a:cubicBezTo>
                    <a:pt x="22" y="201"/>
                    <a:pt x="22" y="201"/>
                    <a:pt x="23" y="201"/>
                  </a:cubicBezTo>
                  <a:cubicBezTo>
                    <a:pt x="23" y="201"/>
                    <a:pt x="23" y="201"/>
                    <a:pt x="23" y="201"/>
                  </a:cubicBezTo>
                  <a:close/>
                  <a:moveTo>
                    <a:pt x="129" y="200"/>
                  </a:moveTo>
                  <a:cubicBezTo>
                    <a:pt x="129" y="200"/>
                    <a:pt x="128" y="200"/>
                    <a:pt x="128" y="200"/>
                  </a:cubicBezTo>
                  <a:cubicBezTo>
                    <a:pt x="128" y="200"/>
                    <a:pt x="128" y="200"/>
                    <a:pt x="128" y="200"/>
                  </a:cubicBezTo>
                  <a:cubicBezTo>
                    <a:pt x="128" y="200"/>
                    <a:pt x="128" y="200"/>
                    <a:pt x="128" y="200"/>
                  </a:cubicBezTo>
                  <a:cubicBezTo>
                    <a:pt x="129" y="200"/>
                    <a:pt x="129" y="200"/>
                    <a:pt x="129" y="200"/>
                  </a:cubicBezTo>
                  <a:close/>
                  <a:moveTo>
                    <a:pt x="40" y="202"/>
                  </a:moveTo>
                  <a:cubicBezTo>
                    <a:pt x="41" y="202"/>
                    <a:pt x="41" y="202"/>
                    <a:pt x="41" y="201"/>
                  </a:cubicBezTo>
                  <a:cubicBezTo>
                    <a:pt x="41" y="201"/>
                    <a:pt x="42" y="200"/>
                    <a:pt x="42" y="200"/>
                  </a:cubicBezTo>
                  <a:cubicBezTo>
                    <a:pt x="40" y="199"/>
                    <a:pt x="40" y="200"/>
                    <a:pt x="40" y="202"/>
                  </a:cubicBezTo>
                  <a:close/>
                  <a:moveTo>
                    <a:pt x="39" y="200"/>
                  </a:moveTo>
                  <a:cubicBezTo>
                    <a:pt x="39" y="200"/>
                    <a:pt x="39" y="200"/>
                    <a:pt x="39" y="200"/>
                  </a:cubicBezTo>
                  <a:cubicBezTo>
                    <a:pt x="39" y="200"/>
                    <a:pt x="39" y="200"/>
                    <a:pt x="39" y="200"/>
                  </a:cubicBezTo>
                  <a:cubicBezTo>
                    <a:pt x="39" y="200"/>
                    <a:pt x="39" y="200"/>
                    <a:pt x="39" y="200"/>
                  </a:cubicBezTo>
                  <a:cubicBezTo>
                    <a:pt x="40" y="199"/>
                    <a:pt x="39" y="199"/>
                    <a:pt x="39" y="200"/>
                  </a:cubicBezTo>
                  <a:close/>
                  <a:moveTo>
                    <a:pt x="102" y="199"/>
                  </a:moveTo>
                  <a:cubicBezTo>
                    <a:pt x="102" y="199"/>
                    <a:pt x="101" y="199"/>
                    <a:pt x="101" y="199"/>
                  </a:cubicBezTo>
                  <a:cubicBezTo>
                    <a:pt x="101" y="199"/>
                    <a:pt x="101" y="199"/>
                    <a:pt x="101" y="199"/>
                  </a:cubicBezTo>
                  <a:cubicBezTo>
                    <a:pt x="101" y="199"/>
                    <a:pt x="101" y="199"/>
                    <a:pt x="102" y="199"/>
                  </a:cubicBezTo>
                  <a:cubicBezTo>
                    <a:pt x="102" y="199"/>
                    <a:pt x="102" y="199"/>
                    <a:pt x="102" y="199"/>
                  </a:cubicBezTo>
                  <a:close/>
                  <a:moveTo>
                    <a:pt x="34" y="203"/>
                  </a:moveTo>
                  <a:cubicBezTo>
                    <a:pt x="35" y="202"/>
                    <a:pt x="35" y="202"/>
                    <a:pt x="36" y="202"/>
                  </a:cubicBezTo>
                  <a:cubicBezTo>
                    <a:pt x="36" y="202"/>
                    <a:pt x="37" y="202"/>
                    <a:pt x="38" y="202"/>
                  </a:cubicBezTo>
                  <a:lnTo>
                    <a:pt x="38" y="200"/>
                  </a:lnTo>
                  <a:cubicBezTo>
                    <a:pt x="38" y="201"/>
                    <a:pt x="37" y="201"/>
                    <a:pt x="37" y="200"/>
                  </a:cubicBezTo>
                  <a:cubicBezTo>
                    <a:pt x="37" y="200"/>
                    <a:pt x="36" y="200"/>
                    <a:pt x="36" y="200"/>
                  </a:cubicBezTo>
                  <a:cubicBezTo>
                    <a:pt x="36" y="200"/>
                    <a:pt x="36" y="199"/>
                    <a:pt x="35" y="199"/>
                  </a:cubicBezTo>
                  <a:cubicBezTo>
                    <a:pt x="35" y="199"/>
                    <a:pt x="35"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8"/>
                  </a:moveTo>
                  <a:cubicBezTo>
                    <a:pt x="103" y="198"/>
                    <a:pt x="103" y="198"/>
                    <a:pt x="103" y="198"/>
                  </a:cubicBezTo>
                  <a:cubicBezTo>
                    <a:pt x="102" y="198"/>
                    <a:pt x="102" y="199"/>
                    <a:pt x="103" y="199"/>
                  </a:cubicBezTo>
                  <a:cubicBezTo>
                    <a:pt x="103" y="199"/>
                    <a:pt x="103" y="199"/>
                    <a:pt x="103" y="199"/>
                  </a:cubicBezTo>
                  <a:cubicBezTo>
                    <a:pt x="103" y="199"/>
                    <a:pt x="103" y="199"/>
                    <a:pt x="103" y="198"/>
                  </a:cubicBezTo>
                  <a:close/>
                  <a:moveTo>
                    <a:pt x="32" y="198"/>
                  </a:moveTo>
                  <a:cubicBezTo>
                    <a:pt x="32" y="198"/>
                    <a:pt x="32" y="198"/>
                    <a:pt x="32" y="198"/>
                  </a:cubicBezTo>
                  <a:cubicBezTo>
                    <a:pt x="31" y="198"/>
                    <a:pt x="31" y="198"/>
                    <a:pt x="31" y="199"/>
                  </a:cubicBezTo>
                  <a:cubicBezTo>
                    <a:pt x="32" y="199"/>
                    <a:pt x="32" y="199"/>
                    <a:pt x="32" y="198"/>
                  </a:cubicBezTo>
                  <a:close/>
                  <a:moveTo>
                    <a:pt x="29" y="199"/>
                  </a:moveTo>
                  <a:cubicBezTo>
                    <a:pt x="29" y="199"/>
                    <a:pt x="30" y="199"/>
                    <a:pt x="30" y="198"/>
                  </a:cubicBezTo>
                  <a:cubicBezTo>
                    <a:pt x="30" y="198"/>
                    <a:pt x="29" y="199"/>
                    <a:pt x="29" y="199"/>
                  </a:cubicBezTo>
                  <a:close/>
                  <a:moveTo>
                    <a:pt x="126" y="199"/>
                  </a:moveTo>
                  <a:lnTo>
                    <a:pt x="127" y="199"/>
                  </a:lnTo>
                  <a:lnTo>
                    <a:pt x="127" y="198"/>
                  </a:lnTo>
                  <a:lnTo>
                    <a:pt x="126" y="198"/>
                  </a:lnTo>
                  <a:lnTo>
                    <a:pt x="126" y="199"/>
                  </a:lnTo>
                  <a:close/>
                  <a:moveTo>
                    <a:pt x="40" y="199"/>
                  </a:moveTo>
                  <a:lnTo>
                    <a:pt x="41" y="199"/>
                  </a:lnTo>
                  <a:lnTo>
                    <a:pt x="41" y="198"/>
                  </a:lnTo>
                  <a:lnTo>
                    <a:pt x="40" y="198"/>
                  </a:lnTo>
                  <a:lnTo>
                    <a:pt x="40" y="199"/>
                  </a:lnTo>
                  <a:close/>
                  <a:moveTo>
                    <a:pt x="37" y="198"/>
                  </a:moveTo>
                  <a:cubicBezTo>
                    <a:pt x="37" y="198"/>
                    <a:pt x="37" y="198"/>
                    <a:pt x="37" y="198"/>
                  </a:cubicBezTo>
                  <a:cubicBezTo>
                    <a:pt x="37" y="198"/>
                    <a:pt x="36" y="198"/>
                    <a:pt x="36" y="198"/>
                  </a:cubicBezTo>
                  <a:cubicBezTo>
                    <a:pt x="36" y="199"/>
                    <a:pt x="36" y="199"/>
                    <a:pt x="37" y="199"/>
                  </a:cubicBezTo>
                  <a:cubicBezTo>
                    <a:pt x="37" y="199"/>
                    <a:pt x="37" y="199"/>
                    <a:pt x="37" y="198"/>
                  </a:cubicBezTo>
                  <a:close/>
                  <a:moveTo>
                    <a:pt x="27" y="199"/>
                  </a:moveTo>
                  <a:cubicBezTo>
                    <a:pt x="28" y="198"/>
                    <a:pt x="27" y="198"/>
                    <a:pt x="26" y="198"/>
                  </a:cubicBezTo>
                  <a:cubicBezTo>
                    <a:pt x="26" y="199"/>
                    <a:pt x="26" y="199"/>
                    <a:pt x="27" y="199"/>
                  </a:cubicBezTo>
                  <a:close/>
                  <a:moveTo>
                    <a:pt x="106" y="198"/>
                  </a:moveTo>
                  <a:lnTo>
                    <a:pt x="107" y="198"/>
                  </a:lnTo>
                  <a:lnTo>
                    <a:pt x="107" y="197"/>
                  </a:lnTo>
                  <a:lnTo>
                    <a:pt x="106" y="197"/>
                  </a:lnTo>
                  <a:lnTo>
                    <a:pt x="106" y="198"/>
                  </a:lnTo>
                  <a:close/>
                  <a:moveTo>
                    <a:pt x="97" y="198"/>
                  </a:moveTo>
                  <a:cubicBezTo>
                    <a:pt x="96" y="198"/>
                    <a:pt x="96" y="197"/>
                    <a:pt x="96" y="197"/>
                  </a:cubicBezTo>
                  <a:cubicBezTo>
                    <a:pt x="96" y="197"/>
                    <a:pt x="96" y="198"/>
                    <a:pt x="95" y="198"/>
                  </a:cubicBezTo>
                  <a:cubicBezTo>
                    <a:pt x="96" y="198"/>
                    <a:pt x="96" y="198"/>
                    <a:pt x="97" y="198"/>
                  </a:cubicBezTo>
                  <a:close/>
                  <a:moveTo>
                    <a:pt x="92" y="199"/>
                  </a:moveTo>
                  <a:cubicBezTo>
                    <a:pt x="92" y="198"/>
                    <a:pt x="92" y="198"/>
                    <a:pt x="91" y="197"/>
                  </a:cubicBezTo>
                  <a:cubicBezTo>
                    <a:pt x="90" y="198"/>
                    <a:pt x="90" y="198"/>
                    <a:pt x="90" y="198"/>
                  </a:cubicBezTo>
                  <a:cubicBezTo>
                    <a:pt x="90" y="199"/>
                    <a:pt x="91" y="199"/>
                    <a:pt x="92" y="199"/>
                  </a:cubicBezTo>
                  <a:close/>
                  <a:moveTo>
                    <a:pt x="80" y="198"/>
                  </a:moveTo>
                  <a:cubicBezTo>
                    <a:pt x="81" y="198"/>
                    <a:pt x="81" y="198"/>
                    <a:pt x="82" y="198"/>
                  </a:cubicBezTo>
                  <a:cubicBezTo>
                    <a:pt x="82" y="198"/>
                    <a:pt x="83" y="198"/>
                    <a:pt x="83" y="197"/>
                  </a:cubicBezTo>
                  <a:cubicBezTo>
                    <a:pt x="81" y="197"/>
                    <a:pt x="81" y="197"/>
                    <a:pt x="80" y="198"/>
                  </a:cubicBezTo>
                  <a:close/>
                  <a:moveTo>
                    <a:pt x="117" y="197"/>
                  </a:moveTo>
                  <a:cubicBezTo>
                    <a:pt x="117" y="197"/>
                    <a:pt x="116" y="197"/>
                    <a:pt x="116" y="196"/>
                  </a:cubicBezTo>
                  <a:cubicBezTo>
                    <a:pt x="116" y="196"/>
                    <a:pt x="116" y="196"/>
                    <a:pt x="116" y="197"/>
                  </a:cubicBezTo>
                  <a:cubicBezTo>
                    <a:pt x="116" y="197"/>
                    <a:pt x="116" y="197"/>
                    <a:pt x="116" y="197"/>
                  </a:cubicBezTo>
                  <a:cubicBezTo>
                    <a:pt x="116" y="197"/>
                    <a:pt x="116" y="197"/>
                    <a:pt x="117" y="197"/>
                  </a:cubicBezTo>
                  <a:close/>
                  <a:moveTo>
                    <a:pt x="84" y="197"/>
                  </a:moveTo>
                  <a:lnTo>
                    <a:pt x="83" y="197"/>
                  </a:lnTo>
                  <a:cubicBezTo>
                    <a:pt x="83" y="197"/>
                    <a:pt x="83" y="197"/>
                    <a:pt x="84" y="197"/>
                  </a:cubicBezTo>
                  <a:cubicBezTo>
                    <a:pt x="84" y="197"/>
                    <a:pt x="84" y="197"/>
                    <a:pt x="84" y="196"/>
                  </a:cubicBezTo>
                  <a:cubicBezTo>
                    <a:pt x="84" y="196"/>
                    <a:pt x="84" y="196"/>
                    <a:pt x="84" y="197"/>
                  </a:cubicBezTo>
                  <a:close/>
                  <a:moveTo>
                    <a:pt x="32" y="196"/>
                  </a:moveTo>
                  <a:cubicBezTo>
                    <a:pt x="32" y="196"/>
                    <a:pt x="31" y="196"/>
                    <a:pt x="31" y="196"/>
                  </a:cubicBezTo>
                  <a:cubicBezTo>
                    <a:pt x="31" y="196"/>
                    <a:pt x="31" y="197"/>
                    <a:pt x="31" y="197"/>
                  </a:cubicBezTo>
                  <a:cubicBezTo>
                    <a:pt x="31" y="197"/>
                    <a:pt x="31" y="197"/>
                    <a:pt x="31" y="197"/>
                  </a:cubicBezTo>
                  <a:cubicBezTo>
                    <a:pt x="32" y="197"/>
                    <a:pt x="32" y="197"/>
                    <a:pt x="32" y="196"/>
                  </a:cubicBezTo>
                  <a:close/>
                  <a:moveTo>
                    <a:pt x="43" y="198"/>
                  </a:moveTo>
                  <a:cubicBezTo>
                    <a:pt x="43" y="198"/>
                    <a:pt x="43" y="198"/>
                    <a:pt x="44" y="199"/>
                  </a:cubicBezTo>
                  <a:cubicBezTo>
                    <a:pt x="44" y="199"/>
                    <a:pt x="44" y="199"/>
                    <a:pt x="44" y="199"/>
                  </a:cubicBezTo>
                  <a:cubicBezTo>
                    <a:pt x="44" y="199"/>
                    <a:pt x="44" y="199"/>
                    <a:pt x="44" y="200"/>
                  </a:cubicBezTo>
                  <a:cubicBezTo>
                    <a:pt x="43" y="200"/>
                    <a:pt x="43" y="200"/>
                    <a:pt x="43" y="200"/>
                  </a:cubicBezTo>
                  <a:cubicBezTo>
                    <a:pt x="43" y="200"/>
                    <a:pt x="43" y="200"/>
                    <a:pt x="42" y="200"/>
                  </a:cubicBezTo>
                  <a:cubicBezTo>
                    <a:pt x="42" y="200"/>
                    <a:pt x="42" y="201"/>
                    <a:pt x="43" y="201"/>
                  </a:cubicBezTo>
                  <a:cubicBezTo>
                    <a:pt x="43" y="201"/>
                    <a:pt x="44" y="201"/>
                    <a:pt x="44" y="201"/>
                  </a:cubicBezTo>
                  <a:cubicBezTo>
                    <a:pt x="45" y="201"/>
                    <a:pt x="45" y="201"/>
                    <a:pt x="46" y="201"/>
                  </a:cubicBezTo>
                  <a:cubicBezTo>
                    <a:pt x="46" y="200"/>
                    <a:pt x="46" y="200"/>
                    <a:pt x="47" y="200"/>
                  </a:cubicBezTo>
                  <a:cubicBezTo>
                    <a:pt x="47" y="199"/>
                    <a:pt x="48" y="199"/>
                    <a:pt x="48" y="199"/>
                  </a:cubicBezTo>
                  <a:cubicBezTo>
                    <a:pt x="47" y="199"/>
                    <a:pt x="47" y="198"/>
                    <a:pt x="47" y="197"/>
                  </a:cubicBezTo>
                  <a:cubicBezTo>
                    <a:pt x="47" y="197"/>
                    <a:pt x="46" y="196"/>
                    <a:pt x="46" y="196"/>
                  </a:cubicBezTo>
                  <a:cubicBezTo>
                    <a:pt x="45" y="197"/>
                    <a:pt x="45" y="197"/>
                    <a:pt x="44" y="197"/>
                  </a:cubicBezTo>
                  <a:cubicBezTo>
                    <a:pt x="44" y="197"/>
                    <a:pt x="43" y="198"/>
                    <a:pt x="43" y="198"/>
                  </a:cubicBezTo>
                  <a:close/>
                  <a:moveTo>
                    <a:pt x="39" y="196"/>
                  </a:moveTo>
                  <a:cubicBezTo>
                    <a:pt x="39" y="196"/>
                    <a:pt x="39" y="196"/>
                    <a:pt x="39" y="196"/>
                  </a:cubicBezTo>
                  <a:cubicBezTo>
                    <a:pt x="39" y="196"/>
                    <a:pt x="39" y="196"/>
                    <a:pt x="39" y="196"/>
                  </a:cubicBezTo>
                  <a:cubicBezTo>
                    <a:pt x="39" y="196"/>
                    <a:pt x="39" y="196"/>
                    <a:pt x="39" y="196"/>
                  </a:cubicBezTo>
                  <a:cubicBezTo>
                    <a:pt x="40" y="196"/>
                    <a:pt x="40" y="196"/>
                    <a:pt x="39" y="196"/>
                  </a:cubicBezTo>
                  <a:close/>
                  <a:moveTo>
                    <a:pt x="125" y="198"/>
                  </a:moveTo>
                  <a:cubicBezTo>
                    <a:pt x="124" y="198"/>
                    <a:pt x="124" y="198"/>
                    <a:pt x="124" y="198"/>
                  </a:cubicBezTo>
                  <a:cubicBezTo>
                    <a:pt x="123" y="198"/>
                    <a:pt x="123" y="198"/>
                    <a:pt x="122" y="197"/>
                  </a:cubicBezTo>
                  <a:cubicBezTo>
                    <a:pt x="122" y="197"/>
                    <a:pt x="122" y="197"/>
                    <a:pt x="121" y="197"/>
                  </a:cubicBezTo>
                  <a:cubicBezTo>
                    <a:pt x="121" y="197"/>
                    <a:pt x="121" y="198"/>
                    <a:pt x="121" y="198"/>
                  </a:cubicBezTo>
                  <a:cubicBezTo>
                    <a:pt x="121" y="199"/>
                    <a:pt x="122" y="199"/>
                    <a:pt x="122" y="199"/>
                  </a:cubicBezTo>
                  <a:cubicBezTo>
                    <a:pt x="123" y="199"/>
                    <a:pt x="124" y="199"/>
                    <a:pt x="124" y="199"/>
                  </a:cubicBezTo>
                  <a:cubicBezTo>
                    <a:pt x="125" y="198"/>
                    <a:pt x="125" y="198"/>
                    <a:pt x="125" y="198"/>
                  </a:cubicBezTo>
                  <a:cubicBezTo>
                    <a:pt x="126" y="197"/>
                    <a:pt x="126" y="197"/>
                    <a:pt x="126" y="196"/>
                  </a:cubicBezTo>
                  <a:cubicBezTo>
                    <a:pt x="126" y="196"/>
                    <a:pt x="125" y="196"/>
                    <a:pt x="125" y="196"/>
                  </a:cubicBezTo>
                  <a:cubicBezTo>
                    <a:pt x="125" y="196"/>
                    <a:pt x="125" y="196"/>
                    <a:pt x="125" y="196"/>
                  </a:cubicBezTo>
                  <a:cubicBezTo>
                    <a:pt x="125" y="195"/>
                    <a:pt x="124" y="195"/>
                    <a:pt x="124" y="195"/>
                  </a:cubicBezTo>
                  <a:cubicBezTo>
                    <a:pt x="124" y="195"/>
                    <a:pt x="124" y="195"/>
                    <a:pt x="124" y="196"/>
                  </a:cubicBezTo>
                  <a:cubicBezTo>
                    <a:pt x="125" y="196"/>
                    <a:pt x="125" y="197"/>
                    <a:pt x="125" y="198"/>
                  </a:cubicBezTo>
                  <a:close/>
                  <a:moveTo>
                    <a:pt x="122" y="196"/>
                  </a:moveTo>
                  <a:cubicBezTo>
                    <a:pt x="121" y="196"/>
                    <a:pt x="121" y="196"/>
                    <a:pt x="121" y="196"/>
                  </a:cubicBezTo>
                  <a:cubicBezTo>
                    <a:pt x="122" y="196"/>
                    <a:pt x="122" y="196"/>
                    <a:pt x="122" y="196"/>
                  </a:cubicBezTo>
                  <a:cubicBezTo>
                    <a:pt x="122" y="196"/>
                    <a:pt x="122" y="196"/>
                    <a:pt x="122" y="196"/>
                  </a:cubicBezTo>
                  <a:cubicBezTo>
                    <a:pt x="122" y="195"/>
                    <a:pt x="122" y="196"/>
                    <a:pt x="122" y="196"/>
                  </a:cubicBezTo>
                  <a:close/>
                  <a:moveTo>
                    <a:pt x="83" y="196"/>
                  </a:moveTo>
                  <a:cubicBezTo>
                    <a:pt x="83" y="196"/>
                    <a:pt x="83" y="196"/>
                    <a:pt x="83" y="195"/>
                  </a:cubicBezTo>
                  <a:cubicBezTo>
                    <a:pt x="82" y="195"/>
                    <a:pt x="82" y="195"/>
                    <a:pt x="82" y="196"/>
                  </a:cubicBezTo>
                  <a:cubicBezTo>
                    <a:pt x="82" y="196"/>
                    <a:pt x="82" y="196"/>
                    <a:pt x="83" y="196"/>
                  </a:cubicBezTo>
                  <a:cubicBezTo>
                    <a:pt x="83" y="196"/>
                    <a:pt x="83" y="196"/>
                    <a:pt x="83" y="196"/>
                  </a:cubicBezTo>
                  <a:close/>
                  <a:moveTo>
                    <a:pt x="79" y="198"/>
                  </a:moveTo>
                  <a:cubicBezTo>
                    <a:pt x="80" y="197"/>
                    <a:pt x="80" y="197"/>
                    <a:pt x="80" y="197"/>
                  </a:cubicBezTo>
                  <a:cubicBezTo>
                    <a:pt x="79" y="197"/>
                    <a:pt x="79" y="196"/>
                    <a:pt x="79" y="195"/>
                  </a:cubicBezTo>
                  <a:lnTo>
                    <a:pt x="77" y="195"/>
                  </a:lnTo>
                  <a:cubicBezTo>
                    <a:pt x="78" y="196"/>
                    <a:pt x="78" y="196"/>
                    <a:pt x="78" y="197"/>
                  </a:cubicBezTo>
                  <a:cubicBezTo>
                    <a:pt x="79" y="197"/>
                    <a:pt x="79" y="197"/>
                    <a:pt x="79" y="198"/>
                  </a:cubicBezTo>
                  <a:close/>
                  <a:moveTo>
                    <a:pt x="74" y="196"/>
                  </a:moveTo>
                  <a:lnTo>
                    <a:pt x="75" y="196"/>
                  </a:lnTo>
                  <a:lnTo>
                    <a:pt x="75" y="195"/>
                  </a:lnTo>
                  <a:lnTo>
                    <a:pt x="74" y="195"/>
                  </a:lnTo>
                  <a:lnTo>
                    <a:pt x="74" y="196"/>
                  </a:lnTo>
                  <a:close/>
                  <a:moveTo>
                    <a:pt x="92" y="197"/>
                  </a:moveTo>
                  <a:cubicBezTo>
                    <a:pt x="93" y="197"/>
                    <a:pt x="94" y="196"/>
                    <a:pt x="94" y="195"/>
                  </a:cubicBezTo>
                  <a:cubicBezTo>
                    <a:pt x="93" y="195"/>
                    <a:pt x="92" y="195"/>
                    <a:pt x="92" y="197"/>
                  </a:cubicBezTo>
                  <a:close/>
                  <a:moveTo>
                    <a:pt x="45" y="195"/>
                  </a:moveTo>
                  <a:cubicBezTo>
                    <a:pt x="45" y="195"/>
                    <a:pt x="45" y="195"/>
                    <a:pt x="44" y="195"/>
                  </a:cubicBezTo>
                  <a:cubicBezTo>
                    <a:pt x="44" y="195"/>
                    <a:pt x="44" y="195"/>
                    <a:pt x="44" y="195"/>
                  </a:cubicBezTo>
                  <a:cubicBezTo>
                    <a:pt x="44" y="195"/>
                    <a:pt x="44" y="195"/>
                    <a:pt x="45" y="195"/>
                  </a:cubicBezTo>
                  <a:cubicBezTo>
                    <a:pt x="45" y="195"/>
                    <a:pt x="45" y="195"/>
                    <a:pt x="45" y="195"/>
                  </a:cubicBezTo>
                  <a:close/>
                  <a:moveTo>
                    <a:pt x="41" y="195"/>
                  </a:moveTo>
                  <a:cubicBezTo>
                    <a:pt x="41" y="195"/>
                    <a:pt x="41" y="195"/>
                    <a:pt x="40" y="195"/>
                  </a:cubicBezTo>
                  <a:cubicBezTo>
                    <a:pt x="40" y="195"/>
                    <a:pt x="40" y="195"/>
                    <a:pt x="40" y="195"/>
                  </a:cubicBezTo>
                  <a:cubicBezTo>
                    <a:pt x="40" y="195"/>
                    <a:pt x="40" y="195"/>
                    <a:pt x="41" y="195"/>
                  </a:cubicBezTo>
                  <a:cubicBezTo>
                    <a:pt x="41" y="195"/>
                    <a:pt x="41" y="195"/>
                    <a:pt x="41" y="195"/>
                  </a:cubicBezTo>
                  <a:close/>
                  <a:moveTo>
                    <a:pt x="38" y="195"/>
                  </a:moveTo>
                  <a:cubicBezTo>
                    <a:pt x="38" y="195"/>
                    <a:pt x="38" y="195"/>
                    <a:pt x="38" y="195"/>
                  </a:cubicBezTo>
                  <a:cubicBezTo>
                    <a:pt x="38" y="195"/>
                    <a:pt x="37" y="195"/>
                    <a:pt x="37" y="195"/>
                  </a:cubicBezTo>
                  <a:cubicBezTo>
                    <a:pt x="38" y="195"/>
                    <a:pt x="38" y="195"/>
                    <a:pt x="38" y="195"/>
                  </a:cubicBezTo>
                  <a:cubicBezTo>
                    <a:pt x="38" y="195"/>
                    <a:pt x="38" y="195"/>
                    <a:pt x="38" y="195"/>
                  </a:cubicBezTo>
                  <a:close/>
                  <a:moveTo>
                    <a:pt x="128" y="197"/>
                  </a:moveTo>
                  <a:cubicBezTo>
                    <a:pt x="128" y="195"/>
                    <a:pt x="127" y="194"/>
                    <a:pt x="125" y="194"/>
                  </a:cubicBezTo>
                  <a:cubicBezTo>
                    <a:pt x="126" y="195"/>
                    <a:pt x="126" y="195"/>
                    <a:pt x="127" y="196"/>
                  </a:cubicBezTo>
                  <a:cubicBezTo>
                    <a:pt x="127" y="196"/>
                    <a:pt x="128" y="196"/>
                    <a:pt x="128" y="197"/>
                  </a:cubicBezTo>
                  <a:close/>
                  <a:moveTo>
                    <a:pt x="91" y="195"/>
                  </a:moveTo>
                  <a:cubicBezTo>
                    <a:pt x="91" y="195"/>
                    <a:pt x="91" y="195"/>
                    <a:pt x="91" y="195"/>
                  </a:cubicBezTo>
                  <a:cubicBezTo>
                    <a:pt x="91" y="194"/>
                    <a:pt x="91" y="194"/>
                    <a:pt x="91" y="195"/>
                  </a:cubicBezTo>
                  <a:cubicBezTo>
                    <a:pt x="91" y="195"/>
                    <a:pt x="91" y="195"/>
                    <a:pt x="91" y="196"/>
                  </a:cubicBezTo>
                  <a:cubicBezTo>
                    <a:pt x="91" y="196"/>
                    <a:pt x="91" y="196"/>
                    <a:pt x="91" y="195"/>
                  </a:cubicBezTo>
                  <a:close/>
                  <a:moveTo>
                    <a:pt x="88" y="196"/>
                  </a:moveTo>
                  <a:cubicBezTo>
                    <a:pt x="88" y="197"/>
                    <a:pt x="89" y="197"/>
                    <a:pt x="89" y="197"/>
                  </a:cubicBezTo>
                  <a:cubicBezTo>
                    <a:pt x="89" y="197"/>
                    <a:pt x="90" y="197"/>
                    <a:pt x="90" y="197"/>
                  </a:cubicBezTo>
                  <a:cubicBezTo>
                    <a:pt x="90" y="196"/>
                    <a:pt x="90" y="196"/>
                    <a:pt x="90" y="196"/>
                  </a:cubicBezTo>
                  <a:cubicBezTo>
                    <a:pt x="90" y="196"/>
                    <a:pt x="90" y="195"/>
                    <a:pt x="90" y="195"/>
                  </a:cubicBezTo>
                  <a:cubicBezTo>
                    <a:pt x="90" y="195"/>
                    <a:pt x="89" y="196"/>
                    <a:pt x="89" y="196"/>
                  </a:cubicBezTo>
                  <a:cubicBezTo>
                    <a:pt x="89" y="196"/>
                    <a:pt x="89" y="196"/>
                    <a:pt x="89" y="196"/>
                  </a:cubicBezTo>
                  <a:cubicBezTo>
                    <a:pt x="89" y="196"/>
                    <a:pt x="88" y="196"/>
                    <a:pt x="88" y="196"/>
                  </a:cubicBezTo>
                  <a:cubicBezTo>
                    <a:pt x="88" y="196"/>
                    <a:pt x="88" y="196"/>
                    <a:pt x="88" y="196"/>
                  </a:cubicBezTo>
                  <a:cubicBezTo>
                    <a:pt x="88" y="196"/>
                    <a:pt x="88" y="195"/>
                    <a:pt x="88" y="195"/>
                  </a:cubicBezTo>
                  <a:cubicBezTo>
                    <a:pt x="88" y="195"/>
                    <a:pt x="88" y="195"/>
                    <a:pt x="87" y="194"/>
                  </a:cubicBezTo>
                  <a:cubicBezTo>
                    <a:pt x="87" y="194"/>
                    <a:pt x="87" y="194"/>
                    <a:pt x="86" y="194"/>
                  </a:cubicBezTo>
                  <a:cubicBezTo>
                    <a:pt x="86" y="195"/>
                    <a:pt x="86" y="196"/>
                    <a:pt x="86" y="196"/>
                  </a:cubicBezTo>
                  <a:cubicBezTo>
                    <a:pt x="86" y="196"/>
                    <a:pt x="85" y="197"/>
                    <a:pt x="86" y="198"/>
                  </a:cubicBezTo>
                  <a:cubicBezTo>
                    <a:pt x="86" y="198"/>
                    <a:pt x="87" y="198"/>
                    <a:pt x="87" y="198"/>
                  </a:cubicBezTo>
                  <a:cubicBezTo>
                    <a:pt x="87" y="198"/>
                    <a:pt x="87" y="197"/>
                    <a:pt x="87" y="197"/>
                  </a:cubicBezTo>
                  <a:cubicBezTo>
                    <a:pt x="87" y="197"/>
                    <a:pt x="87" y="197"/>
                    <a:pt x="87" y="197"/>
                  </a:cubicBezTo>
                  <a:cubicBezTo>
                    <a:pt x="88" y="196"/>
                    <a:pt x="88" y="196"/>
                    <a:pt x="88" y="196"/>
                  </a:cubicBezTo>
                  <a:close/>
                  <a:moveTo>
                    <a:pt x="72" y="195"/>
                  </a:moveTo>
                  <a:lnTo>
                    <a:pt x="74" y="195"/>
                  </a:lnTo>
                  <a:lnTo>
                    <a:pt x="74" y="194"/>
                  </a:lnTo>
                  <a:lnTo>
                    <a:pt x="72" y="194"/>
                  </a:lnTo>
                  <a:lnTo>
                    <a:pt x="72" y="195"/>
                  </a:lnTo>
                  <a:close/>
                  <a:moveTo>
                    <a:pt x="80" y="194"/>
                  </a:moveTo>
                  <a:cubicBezTo>
                    <a:pt x="81" y="194"/>
                    <a:pt x="81" y="194"/>
                    <a:pt x="82" y="194"/>
                  </a:cubicBezTo>
                  <a:cubicBezTo>
                    <a:pt x="82" y="194"/>
                    <a:pt x="82" y="194"/>
                    <a:pt x="82" y="194"/>
                  </a:cubicBezTo>
                  <a:lnTo>
                    <a:pt x="81" y="193"/>
                  </a:lnTo>
                  <a:cubicBezTo>
                    <a:pt x="81" y="193"/>
                    <a:pt x="81" y="194"/>
                    <a:pt x="81" y="194"/>
                  </a:cubicBezTo>
                  <a:cubicBezTo>
                    <a:pt x="81" y="194"/>
                    <a:pt x="81" y="194"/>
                    <a:pt x="80" y="194"/>
                  </a:cubicBezTo>
                  <a:close/>
                  <a:moveTo>
                    <a:pt x="71" y="195"/>
                  </a:moveTo>
                  <a:cubicBezTo>
                    <a:pt x="71" y="194"/>
                    <a:pt x="70" y="193"/>
                    <a:pt x="69" y="193"/>
                  </a:cubicBezTo>
                  <a:cubicBezTo>
                    <a:pt x="68" y="193"/>
                    <a:pt x="68" y="193"/>
                    <a:pt x="67" y="193"/>
                  </a:cubicBezTo>
                  <a:cubicBezTo>
                    <a:pt x="67" y="194"/>
                    <a:pt x="67" y="195"/>
                    <a:pt x="68" y="195"/>
                  </a:cubicBezTo>
                  <a:cubicBezTo>
                    <a:pt x="69" y="195"/>
                    <a:pt x="70" y="195"/>
                    <a:pt x="71" y="195"/>
                  </a:cubicBezTo>
                  <a:close/>
                  <a:moveTo>
                    <a:pt x="53" y="193"/>
                  </a:moveTo>
                  <a:cubicBezTo>
                    <a:pt x="53" y="193"/>
                    <a:pt x="53" y="193"/>
                    <a:pt x="53" y="193"/>
                  </a:cubicBezTo>
                  <a:cubicBezTo>
                    <a:pt x="52" y="193"/>
                    <a:pt x="52" y="194"/>
                    <a:pt x="52" y="194"/>
                  </a:cubicBezTo>
                  <a:cubicBezTo>
                    <a:pt x="52" y="194"/>
                    <a:pt x="53" y="194"/>
                    <a:pt x="53" y="194"/>
                  </a:cubicBezTo>
                  <a:cubicBezTo>
                    <a:pt x="53" y="194"/>
                    <a:pt x="53" y="193"/>
                    <a:pt x="53" y="193"/>
                  </a:cubicBezTo>
                  <a:close/>
                  <a:moveTo>
                    <a:pt x="92" y="194"/>
                  </a:moveTo>
                  <a:lnTo>
                    <a:pt x="93" y="194"/>
                  </a:lnTo>
                  <a:lnTo>
                    <a:pt x="93" y="193"/>
                  </a:lnTo>
                  <a:lnTo>
                    <a:pt x="92" y="193"/>
                  </a:lnTo>
                  <a:lnTo>
                    <a:pt x="92" y="194"/>
                  </a:lnTo>
                  <a:close/>
                  <a:moveTo>
                    <a:pt x="89" y="193"/>
                  </a:moveTo>
                  <a:cubicBezTo>
                    <a:pt x="89" y="193"/>
                    <a:pt x="89" y="193"/>
                    <a:pt x="89" y="193"/>
                  </a:cubicBezTo>
                  <a:cubicBezTo>
                    <a:pt x="88" y="193"/>
                    <a:pt x="88" y="193"/>
                    <a:pt x="88" y="193"/>
                  </a:cubicBezTo>
                  <a:cubicBezTo>
                    <a:pt x="88" y="193"/>
                    <a:pt x="88" y="194"/>
                    <a:pt x="88" y="194"/>
                  </a:cubicBezTo>
                  <a:cubicBezTo>
                    <a:pt x="89" y="194"/>
                    <a:pt x="89" y="194"/>
                    <a:pt x="89" y="193"/>
                  </a:cubicBezTo>
                  <a:close/>
                  <a:moveTo>
                    <a:pt x="80" y="194"/>
                  </a:moveTo>
                  <a:cubicBezTo>
                    <a:pt x="80" y="194"/>
                    <a:pt x="79" y="193"/>
                    <a:pt x="79" y="193"/>
                  </a:cubicBezTo>
                  <a:cubicBezTo>
                    <a:pt x="79" y="193"/>
                    <a:pt x="79" y="192"/>
                    <a:pt x="78" y="193"/>
                  </a:cubicBezTo>
                  <a:cubicBezTo>
                    <a:pt x="78" y="193"/>
                    <a:pt x="78" y="194"/>
                    <a:pt x="79" y="194"/>
                  </a:cubicBezTo>
                  <a:cubicBezTo>
                    <a:pt x="79" y="194"/>
                    <a:pt x="80" y="194"/>
                    <a:pt x="80" y="194"/>
                  </a:cubicBezTo>
                  <a:close/>
                  <a:moveTo>
                    <a:pt x="72" y="193"/>
                  </a:moveTo>
                  <a:cubicBezTo>
                    <a:pt x="72" y="193"/>
                    <a:pt x="71" y="193"/>
                    <a:pt x="71" y="193"/>
                  </a:cubicBezTo>
                  <a:cubicBezTo>
                    <a:pt x="71" y="193"/>
                    <a:pt x="71" y="193"/>
                    <a:pt x="71" y="193"/>
                  </a:cubicBezTo>
                  <a:cubicBezTo>
                    <a:pt x="71" y="193"/>
                    <a:pt x="71" y="193"/>
                    <a:pt x="71" y="193"/>
                  </a:cubicBezTo>
                  <a:cubicBezTo>
                    <a:pt x="72" y="193"/>
                    <a:pt x="72" y="193"/>
                    <a:pt x="72" y="193"/>
                  </a:cubicBezTo>
                  <a:close/>
                  <a:moveTo>
                    <a:pt x="68" y="195"/>
                  </a:moveTo>
                  <a:cubicBezTo>
                    <a:pt x="67" y="195"/>
                    <a:pt x="67" y="195"/>
                    <a:pt x="66" y="196"/>
                  </a:cubicBezTo>
                  <a:cubicBezTo>
                    <a:pt x="66" y="195"/>
                    <a:pt x="66" y="195"/>
                    <a:pt x="66" y="194"/>
                  </a:cubicBezTo>
                  <a:cubicBezTo>
                    <a:pt x="66" y="194"/>
                    <a:pt x="66" y="193"/>
                    <a:pt x="66" y="193"/>
                  </a:cubicBezTo>
                  <a:cubicBezTo>
                    <a:pt x="65" y="193"/>
                    <a:pt x="64" y="193"/>
                    <a:pt x="63" y="194"/>
                  </a:cubicBezTo>
                  <a:cubicBezTo>
                    <a:pt x="62" y="194"/>
                    <a:pt x="61" y="194"/>
                    <a:pt x="60" y="194"/>
                  </a:cubicBezTo>
                  <a:cubicBezTo>
                    <a:pt x="60" y="194"/>
                    <a:pt x="60" y="194"/>
                    <a:pt x="61" y="195"/>
                  </a:cubicBezTo>
                  <a:cubicBezTo>
                    <a:pt x="61" y="195"/>
                    <a:pt x="61" y="195"/>
                    <a:pt x="60" y="195"/>
                  </a:cubicBezTo>
                  <a:cubicBezTo>
                    <a:pt x="60" y="195"/>
                    <a:pt x="59" y="195"/>
                    <a:pt x="59" y="195"/>
                  </a:cubicBezTo>
                  <a:cubicBezTo>
                    <a:pt x="59" y="195"/>
                    <a:pt x="59" y="195"/>
                    <a:pt x="59" y="195"/>
                  </a:cubicBezTo>
                  <a:cubicBezTo>
                    <a:pt x="59" y="194"/>
                    <a:pt x="59" y="194"/>
                    <a:pt x="59" y="194"/>
                  </a:cubicBezTo>
                  <a:cubicBezTo>
                    <a:pt x="59" y="193"/>
                    <a:pt x="59" y="193"/>
                    <a:pt x="59" y="193"/>
                  </a:cubicBezTo>
                  <a:cubicBezTo>
                    <a:pt x="59" y="194"/>
                    <a:pt x="59" y="194"/>
                    <a:pt x="58" y="194"/>
                  </a:cubicBezTo>
                  <a:cubicBezTo>
                    <a:pt x="58" y="194"/>
                    <a:pt x="58" y="194"/>
                    <a:pt x="58" y="194"/>
                  </a:cubicBezTo>
                  <a:cubicBezTo>
                    <a:pt x="57" y="194"/>
                    <a:pt x="57" y="194"/>
                    <a:pt x="57" y="194"/>
                  </a:cubicBezTo>
                  <a:cubicBezTo>
                    <a:pt x="57" y="194"/>
                    <a:pt x="56" y="194"/>
                    <a:pt x="56" y="194"/>
                  </a:cubicBezTo>
                  <a:cubicBezTo>
                    <a:pt x="56" y="195"/>
                    <a:pt x="56" y="195"/>
                    <a:pt x="57" y="195"/>
                  </a:cubicBezTo>
                  <a:cubicBezTo>
                    <a:pt x="57" y="195"/>
                    <a:pt x="57" y="195"/>
                    <a:pt x="57" y="196"/>
                  </a:cubicBezTo>
                  <a:cubicBezTo>
                    <a:pt x="57" y="196"/>
                    <a:pt x="57" y="196"/>
                    <a:pt x="57" y="196"/>
                  </a:cubicBezTo>
                  <a:cubicBezTo>
                    <a:pt x="57" y="196"/>
                    <a:pt x="57" y="196"/>
                    <a:pt x="56" y="196"/>
                  </a:cubicBezTo>
                  <a:cubicBezTo>
                    <a:pt x="56" y="196"/>
                    <a:pt x="56" y="196"/>
                    <a:pt x="55" y="195"/>
                  </a:cubicBezTo>
                  <a:cubicBezTo>
                    <a:pt x="55" y="195"/>
                    <a:pt x="55" y="194"/>
                    <a:pt x="54" y="195"/>
                  </a:cubicBezTo>
                  <a:cubicBezTo>
                    <a:pt x="54" y="195"/>
                    <a:pt x="54" y="196"/>
                    <a:pt x="54" y="196"/>
                  </a:cubicBezTo>
                  <a:cubicBezTo>
                    <a:pt x="54" y="196"/>
                    <a:pt x="55" y="196"/>
                    <a:pt x="55" y="197"/>
                  </a:cubicBezTo>
                  <a:cubicBezTo>
                    <a:pt x="54" y="197"/>
                    <a:pt x="54" y="197"/>
                    <a:pt x="54" y="198"/>
                  </a:cubicBezTo>
                  <a:cubicBezTo>
                    <a:pt x="54" y="198"/>
                    <a:pt x="55" y="198"/>
                    <a:pt x="55" y="198"/>
                  </a:cubicBezTo>
                  <a:cubicBezTo>
                    <a:pt x="55" y="198"/>
                    <a:pt x="55" y="199"/>
                    <a:pt x="55" y="199"/>
                  </a:cubicBezTo>
                  <a:cubicBezTo>
                    <a:pt x="55" y="199"/>
                    <a:pt x="55" y="200"/>
                    <a:pt x="55" y="200"/>
                  </a:cubicBezTo>
                  <a:cubicBezTo>
                    <a:pt x="56" y="200"/>
                    <a:pt x="56" y="200"/>
                    <a:pt x="56" y="200"/>
                  </a:cubicBezTo>
                  <a:cubicBezTo>
                    <a:pt x="56" y="200"/>
                    <a:pt x="56" y="200"/>
                    <a:pt x="56" y="200"/>
                  </a:cubicBezTo>
                  <a:cubicBezTo>
                    <a:pt x="57" y="200"/>
                    <a:pt x="57" y="200"/>
                    <a:pt x="57" y="200"/>
                  </a:cubicBezTo>
                  <a:cubicBezTo>
                    <a:pt x="57" y="201"/>
                    <a:pt x="58" y="201"/>
                    <a:pt x="58" y="201"/>
                  </a:cubicBezTo>
                  <a:cubicBezTo>
                    <a:pt x="58" y="201"/>
                    <a:pt x="58" y="202"/>
                    <a:pt x="58" y="202"/>
                  </a:cubicBezTo>
                  <a:cubicBezTo>
                    <a:pt x="58" y="202"/>
                    <a:pt x="58" y="202"/>
                    <a:pt x="58" y="202"/>
                  </a:cubicBezTo>
                  <a:cubicBezTo>
                    <a:pt x="58" y="202"/>
                    <a:pt x="57" y="202"/>
                    <a:pt x="57" y="202"/>
                  </a:cubicBezTo>
                  <a:cubicBezTo>
                    <a:pt x="57" y="202"/>
                    <a:pt x="57" y="202"/>
                    <a:pt x="57" y="202"/>
                  </a:cubicBezTo>
                  <a:cubicBezTo>
                    <a:pt x="57" y="202"/>
                    <a:pt x="56" y="203"/>
                    <a:pt x="56" y="203"/>
                  </a:cubicBezTo>
                  <a:cubicBezTo>
                    <a:pt x="57" y="203"/>
                    <a:pt x="58" y="203"/>
                    <a:pt x="59" y="203"/>
                  </a:cubicBezTo>
                  <a:cubicBezTo>
                    <a:pt x="60" y="204"/>
                    <a:pt x="60" y="204"/>
                    <a:pt x="61" y="203"/>
                  </a:cubicBezTo>
                  <a:cubicBezTo>
                    <a:pt x="60" y="203"/>
                    <a:pt x="60" y="202"/>
                    <a:pt x="61" y="202"/>
                  </a:cubicBezTo>
                  <a:cubicBezTo>
                    <a:pt x="61" y="202"/>
                    <a:pt x="61" y="202"/>
                    <a:pt x="62" y="202"/>
                  </a:cubicBezTo>
                  <a:cubicBezTo>
                    <a:pt x="62" y="201"/>
                    <a:pt x="63" y="201"/>
                    <a:pt x="63" y="201"/>
                  </a:cubicBezTo>
                  <a:cubicBezTo>
                    <a:pt x="64" y="201"/>
                    <a:pt x="64" y="200"/>
                    <a:pt x="64" y="200"/>
                  </a:cubicBezTo>
                  <a:cubicBezTo>
                    <a:pt x="64" y="200"/>
                    <a:pt x="63" y="200"/>
                    <a:pt x="63" y="200"/>
                  </a:cubicBezTo>
                  <a:cubicBezTo>
                    <a:pt x="62" y="200"/>
                    <a:pt x="61" y="200"/>
                    <a:pt x="61" y="200"/>
                  </a:cubicBezTo>
                  <a:cubicBezTo>
                    <a:pt x="60" y="200"/>
                    <a:pt x="60" y="200"/>
                    <a:pt x="59" y="200"/>
                  </a:cubicBezTo>
                  <a:cubicBezTo>
                    <a:pt x="59" y="200"/>
                    <a:pt x="59" y="199"/>
                    <a:pt x="58" y="199"/>
                  </a:cubicBezTo>
                  <a:cubicBezTo>
                    <a:pt x="59" y="198"/>
                    <a:pt x="59" y="198"/>
                    <a:pt x="59" y="198"/>
                  </a:cubicBezTo>
                  <a:cubicBezTo>
                    <a:pt x="58" y="198"/>
                    <a:pt x="58" y="197"/>
                    <a:pt x="58" y="197"/>
                  </a:cubicBezTo>
                  <a:cubicBezTo>
                    <a:pt x="59" y="197"/>
                    <a:pt x="60" y="197"/>
                    <a:pt x="60" y="196"/>
                  </a:cubicBezTo>
                  <a:cubicBezTo>
                    <a:pt x="60" y="197"/>
                    <a:pt x="60" y="198"/>
                    <a:pt x="60" y="198"/>
                  </a:cubicBezTo>
                  <a:cubicBezTo>
                    <a:pt x="60" y="199"/>
                    <a:pt x="60" y="200"/>
                    <a:pt x="60" y="200"/>
                  </a:cubicBezTo>
                  <a:cubicBezTo>
                    <a:pt x="61" y="199"/>
                    <a:pt x="61" y="199"/>
                    <a:pt x="61" y="198"/>
                  </a:cubicBezTo>
                  <a:cubicBezTo>
                    <a:pt x="61" y="197"/>
                    <a:pt x="61" y="196"/>
                    <a:pt x="62" y="196"/>
                  </a:cubicBezTo>
                  <a:lnTo>
                    <a:pt x="62" y="196"/>
                  </a:lnTo>
                  <a:cubicBezTo>
                    <a:pt x="62" y="196"/>
                    <a:pt x="62" y="197"/>
                    <a:pt x="62" y="197"/>
                  </a:cubicBezTo>
                  <a:cubicBezTo>
                    <a:pt x="62" y="198"/>
                    <a:pt x="62" y="198"/>
                    <a:pt x="63" y="198"/>
                  </a:cubicBezTo>
                  <a:cubicBezTo>
                    <a:pt x="63" y="198"/>
                    <a:pt x="64" y="198"/>
                    <a:pt x="64" y="197"/>
                  </a:cubicBezTo>
                  <a:cubicBezTo>
                    <a:pt x="64" y="197"/>
                    <a:pt x="64" y="197"/>
                    <a:pt x="64" y="197"/>
                  </a:cubicBezTo>
                  <a:cubicBezTo>
                    <a:pt x="64" y="196"/>
                    <a:pt x="64" y="196"/>
                    <a:pt x="64" y="196"/>
                  </a:cubicBezTo>
                  <a:cubicBezTo>
                    <a:pt x="64" y="196"/>
                    <a:pt x="64" y="196"/>
                    <a:pt x="65" y="196"/>
                  </a:cubicBezTo>
                  <a:cubicBezTo>
                    <a:pt x="64" y="197"/>
                    <a:pt x="64" y="197"/>
                    <a:pt x="64" y="197"/>
                  </a:cubicBezTo>
                  <a:cubicBezTo>
                    <a:pt x="65" y="198"/>
                    <a:pt x="65" y="198"/>
                    <a:pt x="65" y="198"/>
                  </a:cubicBezTo>
                  <a:cubicBezTo>
                    <a:pt x="65" y="198"/>
                    <a:pt x="66" y="198"/>
                    <a:pt x="66" y="198"/>
                  </a:cubicBezTo>
                  <a:cubicBezTo>
                    <a:pt x="66" y="198"/>
                    <a:pt x="66" y="198"/>
                    <a:pt x="67" y="199"/>
                  </a:cubicBezTo>
                  <a:cubicBezTo>
                    <a:pt x="67" y="199"/>
                    <a:pt x="66" y="200"/>
                    <a:pt x="66" y="200"/>
                  </a:cubicBezTo>
                  <a:cubicBezTo>
                    <a:pt x="65" y="199"/>
                    <a:pt x="65" y="200"/>
                    <a:pt x="65" y="200"/>
                  </a:cubicBezTo>
                  <a:cubicBezTo>
                    <a:pt x="66" y="201"/>
                    <a:pt x="66" y="201"/>
                    <a:pt x="66" y="200"/>
                  </a:cubicBezTo>
                  <a:cubicBezTo>
                    <a:pt x="67" y="200"/>
                    <a:pt x="67" y="200"/>
                    <a:pt x="68" y="200"/>
                  </a:cubicBezTo>
                  <a:cubicBezTo>
                    <a:pt x="68" y="200"/>
                    <a:pt x="68" y="200"/>
                    <a:pt x="69" y="200"/>
                  </a:cubicBezTo>
                  <a:cubicBezTo>
                    <a:pt x="69" y="201"/>
                    <a:pt x="69" y="201"/>
                    <a:pt x="69" y="201"/>
                  </a:cubicBezTo>
                  <a:cubicBezTo>
                    <a:pt x="69" y="201"/>
                    <a:pt x="70" y="201"/>
                    <a:pt x="70" y="200"/>
                  </a:cubicBezTo>
                  <a:cubicBezTo>
                    <a:pt x="70" y="200"/>
                    <a:pt x="70" y="200"/>
                    <a:pt x="71" y="200"/>
                  </a:cubicBezTo>
                  <a:cubicBezTo>
                    <a:pt x="71" y="200"/>
                    <a:pt x="71" y="200"/>
                    <a:pt x="71" y="200"/>
                  </a:cubicBezTo>
                  <a:cubicBezTo>
                    <a:pt x="72" y="200"/>
                    <a:pt x="72" y="200"/>
                    <a:pt x="72" y="200"/>
                  </a:cubicBezTo>
                  <a:cubicBezTo>
                    <a:pt x="73" y="200"/>
                    <a:pt x="73" y="200"/>
                    <a:pt x="73" y="200"/>
                  </a:cubicBezTo>
                  <a:cubicBezTo>
                    <a:pt x="73" y="200"/>
                    <a:pt x="73" y="199"/>
                    <a:pt x="74" y="199"/>
                  </a:cubicBezTo>
                  <a:cubicBezTo>
                    <a:pt x="75" y="199"/>
                    <a:pt x="75" y="199"/>
                    <a:pt x="75" y="198"/>
                  </a:cubicBezTo>
                  <a:cubicBezTo>
                    <a:pt x="76" y="198"/>
                    <a:pt x="76" y="197"/>
                    <a:pt x="76" y="197"/>
                  </a:cubicBezTo>
                  <a:cubicBezTo>
                    <a:pt x="75" y="197"/>
                    <a:pt x="74" y="197"/>
                    <a:pt x="73" y="197"/>
                  </a:cubicBezTo>
                  <a:cubicBezTo>
                    <a:pt x="73" y="197"/>
                    <a:pt x="72" y="197"/>
                    <a:pt x="71" y="198"/>
                  </a:cubicBezTo>
                  <a:cubicBezTo>
                    <a:pt x="71" y="197"/>
                    <a:pt x="71" y="197"/>
                    <a:pt x="72" y="197"/>
                  </a:cubicBezTo>
                  <a:cubicBezTo>
                    <a:pt x="72" y="197"/>
                    <a:pt x="72" y="196"/>
                    <a:pt x="71" y="196"/>
                  </a:cubicBezTo>
                  <a:cubicBezTo>
                    <a:pt x="71" y="196"/>
                    <a:pt x="71" y="196"/>
                    <a:pt x="70" y="196"/>
                  </a:cubicBezTo>
                  <a:cubicBezTo>
                    <a:pt x="70" y="196"/>
                    <a:pt x="69" y="196"/>
                    <a:pt x="69" y="196"/>
                  </a:cubicBezTo>
                  <a:cubicBezTo>
                    <a:pt x="69" y="197"/>
                    <a:pt x="68" y="197"/>
                    <a:pt x="68" y="197"/>
                  </a:cubicBezTo>
                  <a:cubicBezTo>
                    <a:pt x="68" y="197"/>
                    <a:pt x="67" y="197"/>
                    <a:pt x="67" y="196"/>
                  </a:cubicBezTo>
                  <a:cubicBezTo>
                    <a:pt x="67" y="196"/>
                    <a:pt x="68" y="196"/>
                    <a:pt x="68" y="196"/>
                  </a:cubicBezTo>
                  <a:cubicBezTo>
                    <a:pt x="68" y="196"/>
                    <a:pt x="68" y="196"/>
                    <a:pt x="68" y="195"/>
                  </a:cubicBezTo>
                  <a:close/>
                  <a:moveTo>
                    <a:pt x="51" y="196"/>
                  </a:moveTo>
                  <a:cubicBezTo>
                    <a:pt x="50" y="196"/>
                    <a:pt x="50" y="196"/>
                    <a:pt x="50" y="197"/>
                  </a:cubicBezTo>
                  <a:cubicBezTo>
                    <a:pt x="51" y="197"/>
                    <a:pt x="51" y="197"/>
                    <a:pt x="51" y="197"/>
                  </a:cubicBezTo>
                  <a:cubicBezTo>
                    <a:pt x="51" y="198"/>
                    <a:pt x="51" y="198"/>
                    <a:pt x="51" y="198"/>
                  </a:cubicBezTo>
                  <a:cubicBezTo>
                    <a:pt x="51" y="198"/>
                    <a:pt x="50" y="199"/>
                    <a:pt x="50" y="198"/>
                  </a:cubicBezTo>
                  <a:cubicBezTo>
                    <a:pt x="50" y="198"/>
                    <a:pt x="49" y="198"/>
                    <a:pt x="49" y="198"/>
                  </a:cubicBezTo>
                  <a:cubicBezTo>
                    <a:pt x="49" y="198"/>
                    <a:pt x="49" y="197"/>
                    <a:pt x="49" y="197"/>
                  </a:cubicBezTo>
                  <a:cubicBezTo>
                    <a:pt x="49" y="197"/>
                    <a:pt x="49" y="196"/>
                    <a:pt x="49" y="196"/>
                  </a:cubicBezTo>
                  <a:cubicBezTo>
                    <a:pt x="49" y="196"/>
                    <a:pt x="48" y="196"/>
                    <a:pt x="48" y="196"/>
                  </a:cubicBezTo>
                  <a:cubicBezTo>
                    <a:pt x="48" y="197"/>
                    <a:pt x="48" y="198"/>
                    <a:pt x="49" y="199"/>
                  </a:cubicBezTo>
                  <a:cubicBezTo>
                    <a:pt x="49" y="200"/>
                    <a:pt x="49" y="201"/>
                    <a:pt x="49" y="202"/>
                  </a:cubicBezTo>
                  <a:cubicBezTo>
                    <a:pt x="50" y="202"/>
                    <a:pt x="51" y="202"/>
                    <a:pt x="51" y="202"/>
                  </a:cubicBezTo>
                  <a:cubicBezTo>
                    <a:pt x="52" y="202"/>
                    <a:pt x="52" y="202"/>
                    <a:pt x="53" y="203"/>
                  </a:cubicBezTo>
                  <a:cubicBezTo>
                    <a:pt x="53" y="203"/>
                    <a:pt x="54" y="203"/>
                    <a:pt x="54" y="203"/>
                  </a:cubicBezTo>
                  <a:cubicBezTo>
                    <a:pt x="54" y="203"/>
                    <a:pt x="55" y="203"/>
                    <a:pt x="55" y="203"/>
                  </a:cubicBezTo>
                  <a:cubicBezTo>
                    <a:pt x="54" y="203"/>
                    <a:pt x="54" y="203"/>
                    <a:pt x="53" y="202"/>
                  </a:cubicBezTo>
                  <a:cubicBezTo>
                    <a:pt x="53" y="201"/>
                    <a:pt x="53" y="201"/>
                    <a:pt x="53" y="201"/>
                  </a:cubicBezTo>
                  <a:cubicBezTo>
                    <a:pt x="52" y="201"/>
                    <a:pt x="52" y="201"/>
                    <a:pt x="52" y="201"/>
                  </a:cubicBezTo>
                  <a:cubicBezTo>
                    <a:pt x="51" y="201"/>
                    <a:pt x="51" y="201"/>
                    <a:pt x="51" y="200"/>
                  </a:cubicBezTo>
                  <a:cubicBezTo>
                    <a:pt x="51" y="200"/>
                    <a:pt x="51" y="200"/>
                    <a:pt x="51" y="200"/>
                  </a:cubicBezTo>
                  <a:cubicBezTo>
                    <a:pt x="51" y="199"/>
                    <a:pt x="52" y="199"/>
                    <a:pt x="52" y="199"/>
                  </a:cubicBezTo>
                  <a:cubicBezTo>
                    <a:pt x="53" y="199"/>
                    <a:pt x="53" y="199"/>
                    <a:pt x="53" y="199"/>
                  </a:cubicBezTo>
                  <a:cubicBezTo>
                    <a:pt x="54" y="199"/>
                    <a:pt x="54" y="199"/>
                    <a:pt x="54" y="198"/>
                  </a:cubicBezTo>
                  <a:cubicBezTo>
                    <a:pt x="53" y="198"/>
                    <a:pt x="53" y="198"/>
                    <a:pt x="53" y="198"/>
                  </a:cubicBezTo>
                  <a:cubicBezTo>
                    <a:pt x="53" y="198"/>
                    <a:pt x="53" y="198"/>
                    <a:pt x="52" y="197"/>
                  </a:cubicBezTo>
                  <a:cubicBezTo>
                    <a:pt x="52" y="197"/>
                    <a:pt x="52" y="197"/>
                    <a:pt x="52" y="197"/>
                  </a:cubicBezTo>
                  <a:cubicBezTo>
                    <a:pt x="52" y="196"/>
                    <a:pt x="51" y="196"/>
                    <a:pt x="51" y="196"/>
                  </a:cubicBezTo>
                  <a:close/>
                  <a:moveTo>
                    <a:pt x="42" y="194"/>
                  </a:moveTo>
                  <a:cubicBezTo>
                    <a:pt x="43" y="195"/>
                    <a:pt x="43" y="195"/>
                    <a:pt x="44" y="194"/>
                  </a:cubicBezTo>
                  <a:cubicBezTo>
                    <a:pt x="43" y="194"/>
                    <a:pt x="42" y="193"/>
                    <a:pt x="42" y="193"/>
                  </a:cubicBezTo>
                  <a:lnTo>
                    <a:pt x="42" y="194"/>
                  </a:lnTo>
                  <a:close/>
                  <a:moveTo>
                    <a:pt x="63" y="193"/>
                  </a:moveTo>
                  <a:cubicBezTo>
                    <a:pt x="63" y="193"/>
                    <a:pt x="62" y="192"/>
                    <a:pt x="62" y="192"/>
                  </a:cubicBezTo>
                  <a:cubicBezTo>
                    <a:pt x="62" y="192"/>
                    <a:pt x="62" y="192"/>
                    <a:pt x="62" y="193"/>
                  </a:cubicBezTo>
                  <a:cubicBezTo>
                    <a:pt x="62" y="193"/>
                    <a:pt x="62" y="193"/>
                    <a:pt x="62" y="193"/>
                  </a:cubicBezTo>
                  <a:cubicBezTo>
                    <a:pt x="62" y="193"/>
                    <a:pt x="63" y="193"/>
                    <a:pt x="63" y="193"/>
                  </a:cubicBezTo>
                  <a:close/>
                  <a:moveTo>
                    <a:pt x="95" y="193"/>
                  </a:moveTo>
                  <a:cubicBezTo>
                    <a:pt x="95" y="193"/>
                    <a:pt x="95" y="193"/>
                    <a:pt x="96" y="193"/>
                  </a:cubicBezTo>
                  <a:cubicBezTo>
                    <a:pt x="96" y="194"/>
                    <a:pt x="96" y="194"/>
                    <a:pt x="96" y="194"/>
                  </a:cubicBezTo>
                  <a:cubicBezTo>
                    <a:pt x="96" y="194"/>
                    <a:pt x="96" y="195"/>
                    <a:pt x="95" y="195"/>
                  </a:cubicBezTo>
                  <a:cubicBezTo>
                    <a:pt x="95" y="195"/>
                    <a:pt x="95" y="195"/>
                    <a:pt x="95" y="195"/>
                  </a:cubicBezTo>
                  <a:cubicBezTo>
                    <a:pt x="94" y="195"/>
                    <a:pt x="94" y="195"/>
                    <a:pt x="94" y="195"/>
                  </a:cubicBezTo>
                  <a:cubicBezTo>
                    <a:pt x="94" y="195"/>
                    <a:pt x="94" y="195"/>
                    <a:pt x="94" y="196"/>
                  </a:cubicBezTo>
                  <a:cubicBezTo>
                    <a:pt x="96" y="196"/>
                    <a:pt x="96" y="196"/>
                    <a:pt x="97" y="196"/>
                  </a:cubicBezTo>
                  <a:cubicBezTo>
                    <a:pt x="97" y="196"/>
                    <a:pt x="97" y="196"/>
                    <a:pt x="97" y="195"/>
                  </a:cubicBezTo>
                  <a:cubicBezTo>
                    <a:pt x="97" y="195"/>
                    <a:pt x="97" y="194"/>
                    <a:pt x="97" y="194"/>
                  </a:cubicBezTo>
                  <a:cubicBezTo>
                    <a:pt x="97" y="193"/>
                    <a:pt x="97" y="193"/>
                    <a:pt x="97" y="192"/>
                  </a:cubicBezTo>
                  <a:cubicBezTo>
                    <a:pt x="97" y="192"/>
                    <a:pt x="97" y="191"/>
                    <a:pt x="97" y="191"/>
                  </a:cubicBezTo>
                  <a:cubicBezTo>
                    <a:pt x="97" y="192"/>
                    <a:pt x="97" y="192"/>
                    <a:pt x="97" y="192"/>
                  </a:cubicBezTo>
                  <a:cubicBezTo>
                    <a:pt x="96" y="192"/>
                    <a:pt x="96" y="193"/>
                    <a:pt x="95" y="193"/>
                  </a:cubicBezTo>
                  <a:close/>
                  <a:moveTo>
                    <a:pt x="84" y="191"/>
                  </a:moveTo>
                  <a:cubicBezTo>
                    <a:pt x="84" y="191"/>
                    <a:pt x="83" y="191"/>
                    <a:pt x="83" y="192"/>
                  </a:cubicBezTo>
                  <a:cubicBezTo>
                    <a:pt x="83" y="192"/>
                    <a:pt x="83" y="192"/>
                    <a:pt x="83" y="192"/>
                  </a:cubicBezTo>
                  <a:cubicBezTo>
                    <a:pt x="83" y="192"/>
                    <a:pt x="83" y="192"/>
                    <a:pt x="84" y="192"/>
                  </a:cubicBezTo>
                  <a:cubicBezTo>
                    <a:pt x="84" y="192"/>
                    <a:pt x="84" y="192"/>
                    <a:pt x="84" y="191"/>
                  </a:cubicBezTo>
                  <a:close/>
                  <a:moveTo>
                    <a:pt x="68" y="192"/>
                  </a:moveTo>
                  <a:cubicBezTo>
                    <a:pt x="67" y="192"/>
                    <a:pt x="67" y="192"/>
                    <a:pt x="67" y="192"/>
                  </a:cubicBezTo>
                  <a:cubicBezTo>
                    <a:pt x="68" y="192"/>
                    <a:pt x="68" y="192"/>
                    <a:pt x="68" y="192"/>
                  </a:cubicBezTo>
                  <a:cubicBezTo>
                    <a:pt x="68" y="192"/>
                    <a:pt x="68" y="192"/>
                    <a:pt x="68" y="191"/>
                  </a:cubicBezTo>
                  <a:cubicBezTo>
                    <a:pt x="68" y="191"/>
                    <a:pt x="68" y="191"/>
                    <a:pt x="68" y="192"/>
                  </a:cubicBezTo>
                  <a:close/>
                  <a:moveTo>
                    <a:pt x="97" y="190"/>
                  </a:moveTo>
                  <a:cubicBezTo>
                    <a:pt x="97" y="189"/>
                    <a:pt x="97" y="189"/>
                    <a:pt x="97" y="190"/>
                  </a:cubicBezTo>
                  <a:cubicBezTo>
                    <a:pt x="96" y="190"/>
                    <a:pt x="96" y="190"/>
                    <a:pt x="97" y="190"/>
                  </a:cubicBezTo>
                  <a:cubicBezTo>
                    <a:pt x="97" y="190"/>
                    <a:pt x="97" y="190"/>
                    <a:pt x="97" y="190"/>
                  </a:cubicBezTo>
                  <a:cubicBezTo>
                    <a:pt x="97" y="190"/>
                    <a:pt x="97" y="190"/>
                    <a:pt x="97" y="190"/>
                  </a:cubicBezTo>
                  <a:close/>
                  <a:moveTo>
                    <a:pt x="92" y="191"/>
                  </a:moveTo>
                  <a:lnTo>
                    <a:pt x="93" y="191"/>
                  </a:lnTo>
                  <a:lnTo>
                    <a:pt x="93" y="190"/>
                  </a:lnTo>
                  <a:lnTo>
                    <a:pt x="92" y="190"/>
                  </a:lnTo>
                  <a:lnTo>
                    <a:pt x="92" y="191"/>
                  </a:lnTo>
                  <a:close/>
                  <a:moveTo>
                    <a:pt x="91" y="190"/>
                  </a:moveTo>
                  <a:cubicBezTo>
                    <a:pt x="91" y="190"/>
                    <a:pt x="90" y="190"/>
                    <a:pt x="90" y="190"/>
                  </a:cubicBezTo>
                  <a:cubicBezTo>
                    <a:pt x="90" y="190"/>
                    <a:pt x="89" y="190"/>
                    <a:pt x="89" y="190"/>
                  </a:cubicBezTo>
                  <a:lnTo>
                    <a:pt x="90" y="190"/>
                  </a:lnTo>
                  <a:cubicBezTo>
                    <a:pt x="91" y="190"/>
                    <a:pt x="91" y="190"/>
                    <a:pt x="91" y="190"/>
                  </a:cubicBezTo>
                  <a:close/>
                  <a:moveTo>
                    <a:pt x="119" y="189"/>
                  </a:moveTo>
                  <a:cubicBezTo>
                    <a:pt x="119" y="189"/>
                    <a:pt x="119" y="189"/>
                    <a:pt x="118" y="189"/>
                  </a:cubicBezTo>
                  <a:cubicBezTo>
                    <a:pt x="118" y="189"/>
                    <a:pt x="118" y="189"/>
                    <a:pt x="118" y="189"/>
                  </a:cubicBezTo>
                  <a:cubicBezTo>
                    <a:pt x="118" y="189"/>
                    <a:pt x="118" y="189"/>
                    <a:pt x="119" y="189"/>
                  </a:cubicBezTo>
                  <a:cubicBezTo>
                    <a:pt x="119" y="189"/>
                    <a:pt x="119" y="189"/>
                    <a:pt x="119" y="189"/>
                  </a:cubicBezTo>
                  <a:close/>
                  <a:moveTo>
                    <a:pt x="75" y="189"/>
                  </a:moveTo>
                  <a:cubicBezTo>
                    <a:pt x="75" y="189"/>
                    <a:pt x="75" y="189"/>
                    <a:pt x="74" y="189"/>
                  </a:cubicBezTo>
                  <a:cubicBezTo>
                    <a:pt x="74" y="189"/>
                    <a:pt x="74" y="189"/>
                    <a:pt x="74" y="189"/>
                  </a:cubicBezTo>
                  <a:cubicBezTo>
                    <a:pt x="74" y="189"/>
                    <a:pt x="74" y="190"/>
                    <a:pt x="74" y="189"/>
                  </a:cubicBezTo>
                  <a:cubicBezTo>
                    <a:pt x="74" y="189"/>
                    <a:pt x="75" y="189"/>
                    <a:pt x="75" y="189"/>
                  </a:cubicBezTo>
                  <a:close/>
                  <a:moveTo>
                    <a:pt x="95" y="189"/>
                  </a:moveTo>
                  <a:cubicBezTo>
                    <a:pt x="96" y="189"/>
                    <a:pt x="95" y="188"/>
                    <a:pt x="95" y="188"/>
                  </a:cubicBezTo>
                  <a:cubicBezTo>
                    <a:pt x="94" y="188"/>
                    <a:pt x="94" y="188"/>
                    <a:pt x="94" y="188"/>
                  </a:cubicBezTo>
                  <a:cubicBezTo>
                    <a:pt x="94" y="188"/>
                    <a:pt x="95" y="188"/>
                    <a:pt x="95" y="189"/>
                  </a:cubicBezTo>
                  <a:cubicBezTo>
                    <a:pt x="95" y="189"/>
                    <a:pt x="95" y="189"/>
                    <a:pt x="95" y="189"/>
                  </a:cubicBezTo>
                  <a:close/>
                  <a:moveTo>
                    <a:pt x="111" y="189"/>
                  </a:moveTo>
                  <a:cubicBezTo>
                    <a:pt x="112" y="189"/>
                    <a:pt x="112" y="190"/>
                    <a:pt x="113" y="190"/>
                  </a:cubicBezTo>
                  <a:cubicBezTo>
                    <a:pt x="114" y="190"/>
                    <a:pt x="114" y="189"/>
                    <a:pt x="114" y="188"/>
                  </a:cubicBezTo>
                  <a:cubicBezTo>
                    <a:pt x="113" y="188"/>
                    <a:pt x="113" y="188"/>
                    <a:pt x="113" y="187"/>
                  </a:cubicBezTo>
                  <a:cubicBezTo>
                    <a:pt x="113" y="187"/>
                    <a:pt x="113" y="187"/>
                    <a:pt x="113" y="187"/>
                  </a:cubicBezTo>
                  <a:cubicBezTo>
                    <a:pt x="113" y="187"/>
                    <a:pt x="113" y="187"/>
                    <a:pt x="113" y="187"/>
                  </a:cubicBezTo>
                  <a:cubicBezTo>
                    <a:pt x="113" y="187"/>
                    <a:pt x="113" y="188"/>
                    <a:pt x="112" y="188"/>
                  </a:cubicBezTo>
                  <a:cubicBezTo>
                    <a:pt x="112" y="188"/>
                    <a:pt x="112" y="188"/>
                    <a:pt x="111" y="189"/>
                  </a:cubicBezTo>
                  <a:close/>
                  <a:moveTo>
                    <a:pt x="81" y="187"/>
                  </a:moveTo>
                  <a:cubicBezTo>
                    <a:pt x="81" y="188"/>
                    <a:pt x="81" y="188"/>
                    <a:pt x="81" y="188"/>
                  </a:cubicBezTo>
                  <a:cubicBezTo>
                    <a:pt x="81" y="189"/>
                    <a:pt x="81" y="188"/>
                    <a:pt x="82" y="188"/>
                  </a:cubicBezTo>
                  <a:cubicBezTo>
                    <a:pt x="82" y="188"/>
                    <a:pt x="82" y="188"/>
                    <a:pt x="82" y="188"/>
                  </a:cubicBezTo>
                  <a:cubicBezTo>
                    <a:pt x="82" y="187"/>
                    <a:pt x="82" y="187"/>
                    <a:pt x="81" y="187"/>
                  </a:cubicBezTo>
                  <a:close/>
                  <a:moveTo>
                    <a:pt x="78" y="188"/>
                  </a:moveTo>
                  <a:cubicBezTo>
                    <a:pt x="78" y="188"/>
                    <a:pt x="78" y="188"/>
                    <a:pt x="78" y="187"/>
                  </a:cubicBezTo>
                  <a:cubicBezTo>
                    <a:pt x="78" y="186"/>
                    <a:pt x="78" y="186"/>
                    <a:pt x="77" y="187"/>
                  </a:cubicBezTo>
                  <a:cubicBezTo>
                    <a:pt x="77" y="188"/>
                    <a:pt x="77" y="188"/>
                    <a:pt x="78" y="188"/>
                  </a:cubicBezTo>
                  <a:close/>
                  <a:moveTo>
                    <a:pt x="79" y="183"/>
                  </a:moveTo>
                  <a:cubicBezTo>
                    <a:pt x="80" y="182"/>
                    <a:pt x="80" y="182"/>
                    <a:pt x="80" y="182"/>
                  </a:cubicBezTo>
                  <a:cubicBezTo>
                    <a:pt x="80" y="182"/>
                    <a:pt x="80" y="181"/>
                    <a:pt x="80" y="181"/>
                  </a:cubicBezTo>
                  <a:cubicBezTo>
                    <a:pt x="79" y="181"/>
                    <a:pt x="79" y="181"/>
                    <a:pt x="79" y="181"/>
                  </a:cubicBezTo>
                  <a:cubicBezTo>
                    <a:pt x="79" y="181"/>
                    <a:pt x="79" y="181"/>
                    <a:pt x="79" y="181"/>
                  </a:cubicBezTo>
                  <a:cubicBezTo>
                    <a:pt x="79" y="181"/>
                    <a:pt x="79" y="182"/>
                    <a:pt x="79" y="182"/>
                  </a:cubicBezTo>
                  <a:cubicBezTo>
                    <a:pt x="79" y="182"/>
                    <a:pt x="79" y="182"/>
                    <a:pt x="79" y="183"/>
                  </a:cubicBezTo>
                  <a:close/>
                  <a:moveTo>
                    <a:pt x="79" y="179"/>
                  </a:moveTo>
                  <a:cubicBezTo>
                    <a:pt x="79" y="179"/>
                    <a:pt x="79" y="179"/>
                    <a:pt x="79" y="179"/>
                  </a:cubicBezTo>
                  <a:cubicBezTo>
                    <a:pt x="78" y="180"/>
                    <a:pt x="78" y="180"/>
                    <a:pt x="79" y="180"/>
                  </a:cubicBezTo>
                  <a:cubicBezTo>
                    <a:pt x="79" y="180"/>
                    <a:pt x="79" y="180"/>
                    <a:pt x="79" y="180"/>
                  </a:cubicBezTo>
                  <a:cubicBezTo>
                    <a:pt x="79" y="180"/>
                    <a:pt x="79" y="180"/>
                    <a:pt x="79" y="179"/>
                  </a:cubicBezTo>
                  <a:close/>
                  <a:moveTo>
                    <a:pt x="81" y="180"/>
                  </a:moveTo>
                  <a:cubicBezTo>
                    <a:pt x="81" y="181"/>
                    <a:pt x="82" y="180"/>
                    <a:pt x="82" y="180"/>
                  </a:cubicBezTo>
                  <a:cubicBezTo>
                    <a:pt x="82" y="179"/>
                    <a:pt x="82" y="179"/>
                    <a:pt x="82" y="178"/>
                  </a:cubicBezTo>
                  <a:lnTo>
                    <a:pt x="81" y="180"/>
                  </a:lnTo>
                  <a:close/>
                  <a:moveTo>
                    <a:pt x="107" y="177"/>
                  </a:moveTo>
                  <a:cubicBezTo>
                    <a:pt x="107" y="177"/>
                    <a:pt x="107" y="177"/>
                    <a:pt x="106" y="177"/>
                  </a:cubicBezTo>
                  <a:cubicBezTo>
                    <a:pt x="106" y="177"/>
                    <a:pt x="106" y="177"/>
                    <a:pt x="106" y="177"/>
                  </a:cubicBezTo>
                  <a:cubicBezTo>
                    <a:pt x="106" y="177"/>
                    <a:pt x="107" y="177"/>
                    <a:pt x="107" y="177"/>
                  </a:cubicBezTo>
                  <a:cubicBezTo>
                    <a:pt x="107" y="177"/>
                    <a:pt x="107" y="177"/>
                    <a:pt x="107" y="177"/>
                  </a:cubicBezTo>
                  <a:close/>
                  <a:moveTo>
                    <a:pt x="100" y="178"/>
                  </a:moveTo>
                  <a:cubicBezTo>
                    <a:pt x="100" y="177"/>
                    <a:pt x="99" y="177"/>
                    <a:pt x="99" y="176"/>
                  </a:cubicBezTo>
                  <a:cubicBezTo>
                    <a:pt x="98" y="177"/>
                    <a:pt x="98" y="177"/>
                    <a:pt x="98" y="178"/>
                  </a:cubicBezTo>
                  <a:cubicBezTo>
                    <a:pt x="98" y="178"/>
                    <a:pt x="99" y="178"/>
                    <a:pt x="100" y="178"/>
                  </a:cubicBezTo>
                  <a:close/>
                  <a:moveTo>
                    <a:pt x="103" y="179"/>
                  </a:moveTo>
                  <a:cubicBezTo>
                    <a:pt x="104" y="179"/>
                    <a:pt x="104" y="179"/>
                    <a:pt x="104" y="178"/>
                  </a:cubicBezTo>
                  <a:cubicBezTo>
                    <a:pt x="104" y="178"/>
                    <a:pt x="105" y="177"/>
                    <a:pt x="105" y="177"/>
                  </a:cubicBezTo>
                  <a:cubicBezTo>
                    <a:pt x="105" y="177"/>
                    <a:pt x="105" y="177"/>
                    <a:pt x="105" y="177"/>
                  </a:cubicBezTo>
                  <a:cubicBezTo>
                    <a:pt x="106" y="177"/>
                    <a:pt x="106" y="177"/>
                    <a:pt x="106" y="176"/>
                  </a:cubicBezTo>
                  <a:cubicBezTo>
                    <a:pt x="106" y="176"/>
                    <a:pt x="106" y="176"/>
                    <a:pt x="105" y="176"/>
                  </a:cubicBezTo>
                  <a:cubicBezTo>
                    <a:pt x="105" y="175"/>
                    <a:pt x="105" y="175"/>
                    <a:pt x="105" y="175"/>
                  </a:cubicBezTo>
                  <a:cubicBezTo>
                    <a:pt x="105" y="176"/>
                    <a:pt x="104" y="176"/>
                    <a:pt x="104" y="177"/>
                  </a:cubicBezTo>
                  <a:cubicBezTo>
                    <a:pt x="103" y="177"/>
                    <a:pt x="103" y="178"/>
                    <a:pt x="103" y="179"/>
                  </a:cubicBezTo>
                  <a:close/>
                  <a:moveTo>
                    <a:pt x="110" y="176"/>
                  </a:moveTo>
                  <a:cubicBezTo>
                    <a:pt x="111" y="176"/>
                    <a:pt x="111" y="176"/>
                    <a:pt x="111" y="176"/>
                  </a:cubicBezTo>
                  <a:cubicBezTo>
                    <a:pt x="111" y="176"/>
                    <a:pt x="111" y="176"/>
                    <a:pt x="111" y="176"/>
                  </a:cubicBezTo>
                  <a:cubicBezTo>
                    <a:pt x="112" y="176"/>
                    <a:pt x="112" y="175"/>
                    <a:pt x="111" y="175"/>
                  </a:cubicBezTo>
                  <a:cubicBezTo>
                    <a:pt x="111" y="175"/>
                    <a:pt x="111" y="175"/>
                    <a:pt x="111" y="175"/>
                  </a:cubicBezTo>
                  <a:cubicBezTo>
                    <a:pt x="111" y="175"/>
                    <a:pt x="111" y="175"/>
                    <a:pt x="110" y="175"/>
                  </a:cubicBezTo>
                  <a:lnTo>
                    <a:pt x="110" y="176"/>
                  </a:lnTo>
                  <a:close/>
                  <a:moveTo>
                    <a:pt x="113" y="174"/>
                  </a:moveTo>
                  <a:cubicBezTo>
                    <a:pt x="113" y="175"/>
                    <a:pt x="113" y="175"/>
                    <a:pt x="113" y="176"/>
                  </a:cubicBezTo>
                  <a:cubicBezTo>
                    <a:pt x="113" y="176"/>
                    <a:pt x="114" y="176"/>
                    <a:pt x="114" y="176"/>
                  </a:cubicBezTo>
                  <a:cubicBezTo>
                    <a:pt x="114" y="175"/>
                    <a:pt x="114" y="175"/>
                    <a:pt x="114" y="175"/>
                  </a:cubicBezTo>
                  <a:cubicBezTo>
                    <a:pt x="114" y="174"/>
                    <a:pt x="114" y="174"/>
                    <a:pt x="113" y="174"/>
                  </a:cubicBezTo>
                  <a:close/>
                  <a:moveTo>
                    <a:pt x="108" y="173"/>
                  </a:moveTo>
                  <a:cubicBezTo>
                    <a:pt x="108" y="173"/>
                    <a:pt x="107" y="173"/>
                    <a:pt x="108" y="173"/>
                  </a:cubicBezTo>
                  <a:cubicBezTo>
                    <a:pt x="108" y="173"/>
                    <a:pt x="108" y="173"/>
                    <a:pt x="108" y="173"/>
                  </a:cubicBezTo>
                  <a:cubicBezTo>
                    <a:pt x="108" y="173"/>
                    <a:pt x="108" y="173"/>
                    <a:pt x="108" y="173"/>
                  </a:cubicBezTo>
                  <a:cubicBezTo>
                    <a:pt x="109" y="172"/>
                    <a:pt x="108" y="172"/>
                    <a:pt x="108" y="173"/>
                  </a:cubicBezTo>
                  <a:close/>
                  <a:moveTo>
                    <a:pt x="109" y="173"/>
                  </a:moveTo>
                  <a:lnTo>
                    <a:pt x="110" y="173"/>
                  </a:lnTo>
                  <a:lnTo>
                    <a:pt x="110" y="172"/>
                  </a:lnTo>
                  <a:lnTo>
                    <a:pt x="109" y="172"/>
                  </a:lnTo>
                  <a:lnTo>
                    <a:pt x="109" y="173"/>
                  </a:lnTo>
                  <a:close/>
                  <a:moveTo>
                    <a:pt x="113" y="173"/>
                  </a:moveTo>
                  <a:cubicBezTo>
                    <a:pt x="113" y="173"/>
                    <a:pt x="112" y="173"/>
                    <a:pt x="112" y="173"/>
                  </a:cubicBezTo>
                  <a:cubicBezTo>
                    <a:pt x="112" y="172"/>
                    <a:pt x="112" y="172"/>
                    <a:pt x="112" y="172"/>
                  </a:cubicBezTo>
                  <a:cubicBezTo>
                    <a:pt x="113" y="171"/>
                    <a:pt x="113" y="171"/>
                    <a:pt x="113" y="171"/>
                  </a:cubicBezTo>
                  <a:cubicBezTo>
                    <a:pt x="112" y="170"/>
                    <a:pt x="112" y="170"/>
                    <a:pt x="112" y="170"/>
                  </a:cubicBezTo>
                  <a:lnTo>
                    <a:pt x="112" y="171"/>
                  </a:lnTo>
                  <a:cubicBezTo>
                    <a:pt x="112" y="172"/>
                    <a:pt x="112" y="172"/>
                    <a:pt x="112" y="173"/>
                  </a:cubicBezTo>
                  <a:cubicBezTo>
                    <a:pt x="112" y="173"/>
                    <a:pt x="112" y="173"/>
                    <a:pt x="112" y="174"/>
                  </a:cubicBezTo>
                  <a:cubicBezTo>
                    <a:pt x="112" y="174"/>
                    <a:pt x="113" y="174"/>
                    <a:pt x="113" y="173"/>
                  </a:cubicBezTo>
                  <a:close/>
                  <a:moveTo>
                    <a:pt x="109" y="170"/>
                  </a:moveTo>
                  <a:cubicBezTo>
                    <a:pt x="109" y="170"/>
                    <a:pt x="109" y="170"/>
                    <a:pt x="109" y="170"/>
                  </a:cubicBezTo>
                  <a:cubicBezTo>
                    <a:pt x="109" y="170"/>
                    <a:pt x="109" y="170"/>
                    <a:pt x="109" y="170"/>
                  </a:cubicBezTo>
                  <a:cubicBezTo>
                    <a:pt x="109" y="170"/>
                    <a:pt x="109" y="170"/>
                    <a:pt x="109" y="170"/>
                  </a:cubicBezTo>
                  <a:cubicBezTo>
                    <a:pt x="109" y="170"/>
                    <a:pt x="109" y="170"/>
                    <a:pt x="109" y="170"/>
                  </a:cubicBezTo>
                  <a:close/>
                  <a:moveTo>
                    <a:pt x="106" y="167"/>
                  </a:moveTo>
                  <a:cubicBezTo>
                    <a:pt x="106" y="168"/>
                    <a:pt x="105" y="168"/>
                    <a:pt x="105" y="168"/>
                  </a:cubicBezTo>
                  <a:cubicBezTo>
                    <a:pt x="105" y="168"/>
                    <a:pt x="105" y="168"/>
                    <a:pt x="105" y="168"/>
                  </a:cubicBezTo>
                  <a:cubicBezTo>
                    <a:pt x="105" y="168"/>
                    <a:pt x="105" y="168"/>
                    <a:pt x="105" y="168"/>
                  </a:cubicBezTo>
                  <a:cubicBezTo>
                    <a:pt x="106" y="168"/>
                    <a:pt x="106" y="168"/>
                    <a:pt x="106" y="167"/>
                  </a:cubicBezTo>
                  <a:close/>
                  <a:moveTo>
                    <a:pt x="127" y="167"/>
                  </a:moveTo>
                  <a:cubicBezTo>
                    <a:pt x="127" y="167"/>
                    <a:pt x="127" y="167"/>
                    <a:pt x="127" y="167"/>
                  </a:cubicBezTo>
                  <a:cubicBezTo>
                    <a:pt x="127" y="167"/>
                    <a:pt x="127" y="167"/>
                    <a:pt x="127" y="167"/>
                  </a:cubicBezTo>
                  <a:cubicBezTo>
                    <a:pt x="127" y="167"/>
                    <a:pt x="127" y="167"/>
                    <a:pt x="127" y="167"/>
                  </a:cubicBezTo>
                  <a:cubicBezTo>
                    <a:pt x="127" y="167"/>
                    <a:pt x="127" y="167"/>
                    <a:pt x="127" y="167"/>
                  </a:cubicBezTo>
                  <a:close/>
                  <a:moveTo>
                    <a:pt x="112" y="167"/>
                  </a:moveTo>
                  <a:cubicBezTo>
                    <a:pt x="112" y="167"/>
                    <a:pt x="112" y="167"/>
                    <a:pt x="112" y="167"/>
                  </a:cubicBezTo>
                  <a:cubicBezTo>
                    <a:pt x="112" y="167"/>
                    <a:pt x="111" y="167"/>
                    <a:pt x="111" y="167"/>
                  </a:cubicBezTo>
                  <a:cubicBezTo>
                    <a:pt x="111" y="167"/>
                    <a:pt x="111" y="167"/>
                    <a:pt x="112" y="167"/>
                  </a:cubicBezTo>
                  <a:cubicBezTo>
                    <a:pt x="112" y="168"/>
                    <a:pt x="112" y="167"/>
                    <a:pt x="112" y="167"/>
                  </a:cubicBezTo>
                  <a:close/>
                  <a:moveTo>
                    <a:pt x="110" y="165"/>
                  </a:moveTo>
                  <a:cubicBezTo>
                    <a:pt x="111" y="165"/>
                    <a:pt x="111" y="165"/>
                    <a:pt x="111" y="165"/>
                  </a:cubicBezTo>
                  <a:cubicBezTo>
                    <a:pt x="111" y="166"/>
                    <a:pt x="112" y="166"/>
                    <a:pt x="112" y="166"/>
                  </a:cubicBezTo>
                  <a:cubicBezTo>
                    <a:pt x="112" y="165"/>
                    <a:pt x="112" y="164"/>
                    <a:pt x="111" y="164"/>
                  </a:cubicBezTo>
                  <a:cubicBezTo>
                    <a:pt x="111" y="164"/>
                    <a:pt x="111" y="164"/>
                    <a:pt x="111" y="165"/>
                  </a:cubicBezTo>
                  <a:cubicBezTo>
                    <a:pt x="111" y="165"/>
                    <a:pt x="111" y="165"/>
                    <a:pt x="110" y="165"/>
                  </a:cubicBezTo>
                  <a:close/>
                  <a:moveTo>
                    <a:pt x="108" y="162"/>
                  </a:moveTo>
                  <a:cubicBezTo>
                    <a:pt x="108" y="163"/>
                    <a:pt x="108" y="162"/>
                    <a:pt x="108" y="162"/>
                  </a:cubicBezTo>
                  <a:cubicBezTo>
                    <a:pt x="108" y="162"/>
                    <a:pt x="108" y="162"/>
                    <a:pt x="107" y="162"/>
                  </a:cubicBezTo>
                  <a:cubicBezTo>
                    <a:pt x="107" y="163"/>
                    <a:pt x="108" y="163"/>
                    <a:pt x="108" y="163"/>
                  </a:cubicBezTo>
                  <a:cubicBezTo>
                    <a:pt x="108" y="163"/>
                    <a:pt x="108" y="163"/>
                    <a:pt x="108" y="162"/>
                  </a:cubicBezTo>
                  <a:close/>
                  <a:moveTo>
                    <a:pt x="109" y="161"/>
                  </a:moveTo>
                  <a:cubicBezTo>
                    <a:pt x="109" y="161"/>
                    <a:pt x="109" y="161"/>
                    <a:pt x="109" y="161"/>
                  </a:cubicBezTo>
                  <a:cubicBezTo>
                    <a:pt x="109" y="161"/>
                    <a:pt x="109" y="161"/>
                    <a:pt x="109" y="162"/>
                  </a:cubicBezTo>
                  <a:cubicBezTo>
                    <a:pt x="109" y="162"/>
                    <a:pt x="109" y="162"/>
                    <a:pt x="109" y="161"/>
                  </a:cubicBezTo>
                  <a:cubicBezTo>
                    <a:pt x="109" y="161"/>
                    <a:pt x="109" y="161"/>
                    <a:pt x="109" y="161"/>
                  </a:cubicBezTo>
                  <a:close/>
                  <a:moveTo>
                    <a:pt x="50" y="162"/>
                  </a:moveTo>
                  <a:cubicBezTo>
                    <a:pt x="50" y="161"/>
                    <a:pt x="49" y="160"/>
                    <a:pt x="47" y="160"/>
                  </a:cubicBezTo>
                  <a:cubicBezTo>
                    <a:pt x="47" y="161"/>
                    <a:pt x="47" y="162"/>
                    <a:pt x="48" y="162"/>
                  </a:cubicBezTo>
                  <a:cubicBezTo>
                    <a:pt x="48" y="162"/>
                    <a:pt x="49" y="162"/>
                    <a:pt x="50" y="162"/>
                  </a:cubicBezTo>
                  <a:close/>
                  <a:moveTo>
                    <a:pt x="108" y="159"/>
                  </a:moveTo>
                  <a:lnTo>
                    <a:pt x="109" y="159"/>
                  </a:lnTo>
                  <a:lnTo>
                    <a:pt x="109" y="158"/>
                  </a:lnTo>
                  <a:lnTo>
                    <a:pt x="108" y="158"/>
                  </a:lnTo>
                  <a:lnTo>
                    <a:pt x="108" y="159"/>
                  </a:lnTo>
                  <a:close/>
                  <a:moveTo>
                    <a:pt x="121" y="158"/>
                  </a:moveTo>
                  <a:cubicBezTo>
                    <a:pt x="121" y="158"/>
                    <a:pt x="122" y="157"/>
                    <a:pt x="121" y="158"/>
                  </a:cubicBezTo>
                  <a:cubicBezTo>
                    <a:pt x="121" y="158"/>
                    <a:pt x="121" y="158"/>
                    <a:pt x="121" y="158"/>
                  </a:cubicBezTo>
                  <a:cubicBezTo>
                    <a:pt x="120" y="158"/>
                    <a:pt x="120" y="158"/>
                    <a:pt x="120" y="158"/>
                  </a:cubicBezTo>
                  <a:cubicBezTo>
                    <a:pt x="121" y="158"/>
                    <a:pt x="121" y="158"/>
                    <a:pt x="121" y="158"/>
                  </a:cubicBezTo>
                  <a:close/>
                  <a:moveTo>
                    <a:pt x="124" y="152"/>
                  </a:moveTo>
                  <a:cubicBezTo>
                    <a:pt x="124" y="152"/>
                    <a:pt x="124" y="152"/>
                    <a:pt x="123" y="152"/>
                  </a:cubicBezTo>
                  <a:cubicBezTo>
                    <a:pt x="123" y="152"/>
                    <a:pt x="123" y="153"/>
                    <a:pt x="123" y="153"/>
                  </a:cubicBezTo>
                  <a:cubicBezTo>
                    <a:pt x="123" y="153"/>
                    <a:pt x="123" y="153"/>
                    <a:pt x="124" y="153"/>
                  </a:cubicBezTo>
                  <a:cubicBezTo>
                    <a:pt x="124" y="153"/>
                    <a:pt x="124" y="152"/>
                    <a:pt x="124" y="152"/>
                  </a:cubicBezTo>
                  <a:close/>
                  <a:moveTo>
                    <a:pt x="117" y="151"/>
                  </a:moveTo>
                  <a:cubicBezTo>
                    <a:pt x="118" y="151"/>
                    <a:pt x="118" y="151"/>
                    <a:pt x="119" y="151"/>
                  </a:cubicBezTo>
                  <a:cubicBezTo>
                    <a:pt x="119" y="150"/>
                    <a:pt x="119" y="150"/>
                    <a:pt x="119" y="149"/>
                  </a:cubicBezTo>
                  <a:cubicBezTo>
                    <a:pt x="118" y="149"/>
                    <a:pt x="118" y="149"/>
                    <a:pt x="118" y="150"/>
                  </a:cubicBezTo>
                  <a:cubicBezTo>
                    <a:pt x="118" y="150"/>
                    <a:pt x="117" y="151"/>
                    <a:pt x="117" y="151"/>
                  </a:cubicBezTo>
                  <a:close/>
                  <a:moveTo>
                    <a:pt x="119" y="148"/>
                  </a:moveTo>
                  <a:cubicBezTo>
                    <a:pt x="119" y="147"/>
                    <a:pt x="119" y="147"/>
                    <a:pt x="119" y="146"/>
                  </a:cubicBezTo>
                  <a:cubicBezTo>
                    <a:pt x="119" y="146"/>
                    <a:pt x="119" y="145"/>
                    <a:pt x="119" y="145"/>
                  </a:cubicBezTo>
                  <a:cubicBezTo>
                    <a:pt x="119" y="144"/>
                    <a:pt x="118" y="145"/>
                    <a:pt x="118" y="145"/>
                  </a:cubicBezTo>
                  <a:cubicBezTo>
                    <a:pt x="118" y="146"/>
                    <a:pt x="118" y="146"/>
                    <a:pt x="118" y="147"/>
                  </a:cubicBezTo>
                  <a:cubicBezTo>
                    <a:pt x="118" y="148"/>
                    <a:pt x="118" y="148"/>
                    <a:pt x="118" y="149"/>
                  </a:cubicBezTo>
                  <a:cubicBezTo>
                    <a:pt x="119" y="149"/>
                    <a:pt x="119" y="149"/>
                    <a:pt x="119" y="148"/>
                  </a:cubicBezTo>
                  <a:close/>
                  <a:moveTo>
                    <a:pt x="123" y="132"/>
                  </a:moveTo>
                  <a:cubicBezTo>
                    <a:pt x="124" y="132"/>
                    <a:pt x="124" y="133"/>
                    <a:pt x="124" y="133"/>
                  </a:cubicBezTo>
                  <a:cubicBezTo>
                    <a:pt x="125" y="133"/>
                    <a:pt x="125" y="133"/>
                    <a:pt x="125" y="133"/>
                  </a:cubicBezTo>
                  <a:cubicBezTo>
                    <a:pt x="126" y="132"/>
                    <a:pt x="125" y="131"/>
                    <a:pt x="125" y="131"/>
                  </a:cubicBezTo>
                  <a:cubicBezTo>
                    <a:pt x="124" y="131"/>
                    <a:pt x="123" y="132"/>
                    <a:pt x="123" y="132"/>
                  </a:cubicBezTo>
                  <a:close/>
                  <a:moveTo>
                    <a:pt x="98" y="111"/>
                  </a:moveTo>
                  <a:cubicBezTo>
                    <a:pt x="98" y="111"/>
                    <a:pt x="98" y="111"/>
                    <a:pt x="98" y="111"/>
                  </a:cubicBezTo>
                  <a:cubicBezTo>
                    <a:pt x="97" y="111"/>
                    <a:pt x="97" y="112"/>
                    <a:pt x="97" y="112"/>
                  </a:cubicBezTo>
                  <a:cubicBezTo>
                    <a:pt x="98" y="112"/>
                    <a:pt x="98" y="112"/>
                    <a:pt x="98" y="112"/>
                  </a:cubicBezTo>
                  <a:cubicBezTo>
                    <a:pt x="98" y="112"/>
                    <a:pt x="98" y="111"/>
                    <a:pt x="98" y="111"/>
                  </a:cubicBezTo>
                  <a:close/>
                  <a:moveTo>
                    <a:pt x="127" y="104"/>
                  </a:moveTo>
                  <a:cubicBezTo>
                    <a:pt x="127" y="104"/>
                    <a:pt x="127" y="104"/>
                    <a:pt x="127" y="104"/>
                  </a:cubicBezTo>
                  <a:cubicBezTo>
                    <a:pt x="127" y="104"/>
                    <a:pt x="126" y="104"/>
                    <a:pt x="126" y="104"/>
                  </a:cubicBezTo>
                  <a:cubicBezTo>
                    <a:pt x="127" y="104"/>
                    <a:pt x="127" y="104"/>
                    <a:pt x="127" y="104"/>
                  </a:cubicBezTo>
                  <a:cubicBezTo>
                    <a:pt x="127" y="105"/>
                    <a:pt x="127" y="105"/>
                    <a:pt x="127" y="104"/>
                  </a:cubicBezTo>
                  <a:close/>
                  <a:moveTo>
                    <a:pt x="128" y="71"/>
                  </a:moveTo>
                  <a:cubicBezTo>
                    <a:pt x="128" y="71"/>
                    <a:pt x="128" y="71"/>
                    <a:pt x="128" y="71"/>
                  </a:cubicBezTo>
                  <a:cubicBezTo>
                    <a:pt x="128" y="71"/>
                    <a:pt x="128" y="71"/>
                    <a:pt x="128" y="72"/>
                  </a:cubicBezTo>
                  <a:cubicBezTo>
                    <a:pt x="129" y="72"/>
                    <a:pt x="129" y="72"/>
                    <a:pt x="129" y="72"/>
                  </a:cubicBezTo>
                  <a:cubicBezTo>
                    <a:pt x="129" y="72"/>
                    <a:pt x="129" y="72"/>
                    <a:pt x="128" y="71"/>
                  </a:cubicBezTo>
                  <a:close/>
                  <a:moveTo>
                    <a:pt x="111" y="69"/>
                  </a:moveTo>
                  <a:cubicBezTo>
                    <a:pt x="112" y="67"/>
                    <a:pt x="111" y="66"/>
                    <a:pt x="110" y="67"/>
                  </a:cubicBezTo>
                  <a:cubicBezTo>
                    <a:pt x="110" y="67"/>
                    <a:pt x="110" y="68"/>
                    <a:pt x="110" y="68"/>
                  </a:cubicBezTo>
                  <a:cubicBezTo>
                    <a:pt x="111" y="68"/>
                    <a:pt x="111" y="68"/>
                    <a:pt x="111" y="69"/>
                  </a:cubicBezTo>
                  <a:close/>
                  <a:moveTo>
                    <a:pt x="107" y="67"/>
                  </a:moveTo>
                  <a:cubicBezTo>
                    <a:pt x="107" y="68"/>
                    <a:pt x="108" y="68"/>
                    <a:pt x="108" y="67"/>
                  </a:cubicBezTo>
                  <a:cubicBezTo>
                    <a:pt x="109" y="67"/>
                    <a:pt x="109" y="66"/>
                    <a:pt x="109" y="66"/>
                  </a:cubicBezTo>
                  <a:cubicBezTo>
                    <a:pt x="108" y="65"/>
                    <a:pt x="108" y="66"/>
                    <a:pt x="108" y="66"/>
                  </a:cubicBezTo>
                  <a:cubicBezTo>
                    <a:pt x="108" y="66"/>
                    <a:pt x="107" y="66"/>
                    <a:pt x="107" y="66"/>
                  </a:cubicBezTo>
                  <a:lnTo>
                    <a:pt x="107" y="67"/>
                  </a:lnTo>
                  <a:close/>
                  <a:moveTo>
                    <a:pt x="125" y="53"/>
                  </a:moveTo>
                  <a:cubicBezTo>
                    <a:pt x="125" y="52"/>
                    <a:pt x="125" y="51"/>
                    <a:pt x="124" y="51"/>
                  </a:cubicBezTo>
                  <a:cubicBezTo>
                    <a:pt x="124" y="52"/>
                    <a:pt x="123" y="52"/>
                    <a:pt x="124" y="53"/>
                  </a:cubicBezTo>
                  <a:cubicBezTo>
                    <a:pt x="124" y="53"/>
                    <a:pt x="124" y="53"/>
                    <a:pt x="125" y="53"/>
                  </a:cubicBezTo>
                  <a:close/>
                  <a:moveTo>
                    <a:pt x="55" y="52"/>
                  </a:moveTo>
                  <a:cubicBezTo>
                    <a:pt x="55" y="52"/>
                    <a:pt x="55" y="52"/>
                    <a:pt x="55" y="52"/>
                  </a:cubicBezTo>
                  <a:cubicBezTo>
                    <a:pt x="55" y="51"/>
                    <a:pt x="54" y="51"/>
                    <a:pt x="54" y="52"/>
                  </a:cubicBezTo>
                  <a:cubicBezTo>
                    <a:pt x="54" y="52"/>
                    <a:pt x="54" y="52"/>
                    <a:pt x="54" y="53"/>
                  </a:cubicBezTo>
                  <a:cubicBezTo>
                    <a:pt x="55" y="53"/>
                    <a:pt x="55" y="53"/>
                    <a:pt x="55" y="52"/>
                  </a:cubicBezTo>
                  <a:close/>
                  <a:moveTo>
                    <a:pt x="46" y="46"/>
                  </a:moveTo>
                  <a:cubicBezTo>
                    <a:pt x="46" y="46"/>
                    <a:pt x="45" y="46"/>
                    <a:pt x="45" y="46"/>
                  </a:cubicBezTo>
                  <a:cubicBezTo>
                    <a:pt x="45" y="46"/>
                    <a:pt x="45" y="46"/>
                    <a:pt x="44" y="46"/>
                  </a:cubicBezTo>
                  <a:cubicBezTo>
                    <a:pt x="45" y="46"/>
                    <a:pt x="45" y="46"/>
                    <a:pt x="46" y="46"/>
                  </a:cubicBezTo>
                  <a:cubicBezTo>
                    <a:pt x="46" y="46"/>
                    <a:pt x="46" y="46"/>
                    <a:pt x="46" y="46"/>
                  </a:cubicBezTo>
                  <a:close/>
                  <a:moveTo>
                    <a:pt x="43" y="26"/>
                  </a:moveTo>
                  <a:lnTo>
                    <a:pt x="44" y="26"/>
                  </a:lnTo>
                  <a:lnTo>
                    <a:pt x="44" y="25"/>
                  </a:lnTo>
                  <a:lnTo>
                    <a:pt x="43" y="25"/>
                  </a:lnTo>
                  <a:lnTo>
                    <a:pt x="43" y="26"/>
                  </a:lnTo>
                  <a:close/>
                  <a:moveTo>
                    <a:pt x="37" y="25"/>
                  </a:moveTo>
                  <a:cubicBezTo>
                    <a:pt x="37" y="25"/>
                    <a:pt x="36" y="25"/>
                    <a:pt x="37" y="25"/>
                  </a:cubicBezTo>
                  <a:cubicBezTo>
                    <a:pt x="37" y="25"/>
                    <a:pt x="37" y="25"/>
                    <a:pt x="37" y="25"/>
                  </a:cubicBezTo>
                  <a:cubicBezTo>
                    <a:pt x="37" y="25"/>
                    <a:pt x="37" y="25"/>
                    <a:pt x="37" y="24"/>
                  </a:cubicBezTo>
                  <a:cubicBezTo>
                    <a:pt x="37" y="24"/>
                    <a:pt x="37" y="24"/>
                    <a:pt x="37" y="25"/>
                  </a:cubicBezTo>
                  <a:close/>
                  <a:moveTo>
                    <a:pt x="14" y="24"/>
                  </a:moveTo>
                  <a:cubicBezTo>
                    <a:pt x="14" y="24"/>
                    <a:pt x="14" y="24"/>
                    <a:pt x="13" y="24"/>
                  </a:cubicBezTo>
                  <a:cubicBezTo>
                    <a:pt x="13" y="24"/>
                    <a:pt x="13" y="24"/>
                    <a:pt x="13" y="25"/>
                  </a:cubicBezTo>
                  <a:cubicBezTo>
                    <a:pt x="13" y="25"/>
                    <a:pt x="13" y="25"/>
                    <a:pt x="14" y="25"/>
                  </a:cubicBezTo>
                  <a:cubicBezTo>
                    <a:pt x="14" y="24"/>
                    <a:pt x="14" y="24"/>
                    <a:pt x="14" y="24"/>
                  </a:cubicBezTo>
                  <a:close/>
                  <a:moveTo>
                    <a:pt x="34" y="24"/>
                  </a:moveTo>
                  <a:cubicBezTo>
                    <a:pt x="34" y="23"/>
                    <a:pt x="34" y="22"/>
                    <a:pt x="33" y="22"/>
                  </a:cubicBezTo>
                  <a:cubicBezTo>
                    <a:pt x="33" y="23"/>
                    <a:pt x="33" y="23"/>
                    <a:pt x="33" y="24"/>
                  </a:cubicBezTo>
                  <a:lnTo>
                    <a:pt x="34" y="24"/>
                  </a:lnTo>
                  <a:close/>
                  <a:moveTo>
                    <a:pt x="14" y="21"/>
                  </a:moveTo>
                  <a:cubicBezTo>
                    <a:pt x="14" y="21"/>
                    <a:pt x="14" y="21"/>
                    <a:pt x="13" y="21"/>
                  </a:cubicBezTo>
                  <a:cubicBezTo>
                    <a:pt x="13" y="21"/>
                    <a:pt x="13" y="21"/>
                    <a:pt x="13" y="22"/>
                  </a:cubicBezTo>
                  <a:cubicBezTo>
                    <a:pt x="13" y="22"/>
                    <a:pt x="13" y="22"/>
                    <a:pt x="14" y="21"/>
                  </a:cubicBezTo>
                  <a:cubicBezTo>
                    <a:pt x="14" y="21"/>
                    <a:pt x="14" y="21"/>
                    <a:pt x="14" y="21"/>
                  </a:cubicBezTo>
                  <a:close/>
                  <a:moveTo>
                    <a:pt x="20" y="22"/>
                  </a:moveTo>
                  <a:lnTo>
                    <a:pt x="20" y="21"/>
                  </a:lnTo>
                  <a:lnTo>
                    <a:pt x="19" y="21"/>
                  </a:lnTo>
                  <a:cubicBezTo>
                    <a:pt x="19" y="21"/>
                    <a:pt x="19" y="21"/>
                    <a:pt x="19" y="21"/>
                  </a:cubicBezTo>
                  <a:cubicBezTo>
                    <a:pt x="18" y="21"/>
                    <a:pt x="18" y="22"/>
                    <a:pt x="18" y="22"/>
                  </a:cubicBezTo>
                  <a:lnTo>
                    <a:pt x="20" y="22"/>
                  </a:lnTo>
                  <a:close/>
                  <a:moveTo>
                    <a:pt x="58" y="21"/>
                  </a:moveTo>
                  <a:cubicBezTo>
                    <a:pt x="58" y="21"/>
                    <a:pt x="58" y="20"/>
                    <a:pt x="58" y="20"/>
                  </a:cubicBezTo>
                  <a:cubicBezTo>
                    <a:pt x="57" y="19"/>
                    <a:pt x="57" y="19"/>
                    <a:pt x="56" y="19"/>
                  </a:cubicBezTo>
                  <a:cubicBezTo>
                    <a:pt x="56" y="19"/>
                    <a:pt x="56" y="20"/>
                    <a:pt x="56" y="20"/>
                  </a:cubicBezTo>
                  <a:cubicBezTo>
                    <a:pt x="57" y="21"/>
                    <a:pt x="57" y="21"/>
                    <a:pt x="58" y="21"/>
                  </a:cubicBezTo>
                  <a:close/>
                  <a:moveTo>
                    <a:pt x="107" y="18"/>
                  </a:moveTo>
                  <a:cubicBezTo>
                    <a:pt x="107" y="18"/>
                    <a:pt x="107" y="18"/>
                    <a:pt x="107" y="18"/>
                  </a:cubicBezTo>
                  <a:cubicBezTo>
                    <a:pt x="106" y="18"/>
                    <a:pt x="106" y="18"/>
                    <a:pt x="106" y="18"/>
                  </a:cubicBezTo>
                  <a:cubicBezTo>
                    <a:pt x="106" y="19"/>
                    <a:pt x="106" y="19"/>
                    <a:pt x="106" y="19"/>
                  </a:cubicBezTo>
                  <a:cubicBezTo>
                    <a:pt x="107" y="19"/>
                    <a:pt x="107" y="19"/>
                    <a:pt x="107" y="18"/>
                  </a:cubicBezTo>
                  <a:close/>
                  <a:moveTo>
                    <a:pt x="53" y="20"/>
                  </a:moveTo>
                  <a:cubicBezTo>
                    <a:pt x="54" y="20"/>
                    <a:pt x="54" y="20"/>
                    <a:pt x="54" y="20"/>
                  </a:cubicBezTo>
                  <a:cubicBezTo>
                    <a:pt x="55" y="19"/>
                    <a:pt x="55" y="19"/>
                    <a:pt x="55" y="18"/>
                  </a:cubicBezTo>
                  <a:cubicBezTo>
                    <a:pt x="55" y="18"/>
                    <a:pt x="54" y="18"/>
                    <a:pt x="54" y="18"/>
                  </a:cubicBezTo>
                  <a:cubicBezTo>
                    <a:pt x="53" y="19"/>
                    <a:pt x="53" y="19"/>
                    <a:pt x="53" y="20"/>
                  </a:cubicBezTo>
                  <a:close/>
                  <a:moveTo>
                    <a:pt x="101" y="17"/>
                  </a:moveTo>
                  <a:cubicBezTo>
                    <a:pt x="101" y="17"/>
                    <a:pt x="100" y="17"/>
                    <a:pt x="100" y="17"/>
                  </a:cubicBezTo>
                  <a:cubicBezTo>
                    <a:pt x="100" y="18"/>
                    <a:pt x="100" y="18"/>
                    <a:pt x="100" y="18"/>
                  </a:cubicBezTo>
                  <a:cubicBezTo>
                    <a:pt x="100" y="18"/>
                    <a:pt x="100" y="18"/>
                    <a:pt x="101" y="18"/>
                  </a:cubicBezTo>
                  <a:cubicBezTo>
                    <a:pt x="101" y="18"/>
                    <a:pt x="101" y="18"/>
                    <a:pt x="101" y="17"/>
                  </a:cubicBezTo>
                  <a:close/>
                  <a:moveTo>
                    <a:pt x="104" y="17"/>
                  </a:moveTo>
                  <a:cubicBezTo>
                    <a:pt x="104" y="17"/>
                    <a:pt x="104" y="17"/>
                    <a:pt x="104" y="17"/>
                  </a:cubicBezTo>
                  <a:cubicBezTo>
                    <a:pt x="103" y="17"/>
                    <a:pt x="103" y="17"/>
                    <a:pt x="103" y="17"/>
                  </a:cubicBezTo>
                  <a:cubicBezTo>
                    <a:pt x="103" y="17"/>
                    <a:pt x="103" y="17"/>
                    <a:pt x="104" y="17"/>
                  </a:cubicBezTo>
                  <a:cubicBezTo>
                    <a:pt x="104" y="17"/>
                    <a:pt x="104" y="17"/>
                    <a:pt x="104" y="17"/>
                  </a:cubicBezTo>
                  <a:close/>
                  <a:moveTo>
                    <a:pt x="76" y="16"/>
                  </a:moveTo>
                  <a:cubicBezTo>
                    <a:pt x="76" y="17"/>
                    <a:pt x="76" y="17"/>
                    <a:pt x="76" y="17"/>
                  </a:cubicBezTo>
                  <a:cubicBezTo>
                    <a:pt x="76" y="17"/>
                    <a:pt x="77" y="17"/>
                    <a:pt x="77" y="17"/>
                  </a:cubicBezTo>
                  <a:cubicBezTo>
                    <a:pt x="77" y="17"/>
                    <a:pt x="77" y="17"/>
                    <a:pt x="77" y="17"/>
                  </a:cubicBezTo>
                  <a:cubicBezTo>
                    <a:pt x="77" y="16"/>
                    <a:pt x="77" y="16"/>
                    <a:pt x="76" y="16"/>
                  </a:cubicBezTo>
                  <a:close/>
                  <a:moveTo>
                    <a:pt x="37" y="18"/>
                  </a:moveTo>
                  <a:cubicBezTo>
                    <a:pt x="38" y="18"/>
                    <a:pt x="38" y="18"/>
                    <a:pt x="39" y="18"/>
                  </a:cubicBezTo>
                  <a:cubicBezTo>
                    <a:pt x="40" y="18"/>
                    <a:pt x="40" y="18"/>
                    <a:pt x="40" y="18"/>
                  </a:cubicBezTo>
                  <a:lnTo>
                    <a:pt x="40" y="17"/>
                  </a:lnTo>
                  <a:cubicBezTo>
                    <a:pt x="41" y="17"/>
                    <a:pt x="41" y="17"/>
                    <a:pt x="41" y="17"/>
                  </a:cubicBezTo>
                  <a:cubicBezTo>
                    <a:pt x="40" y="17"/>
                    <a:pt x="40" y="17"/>
                    <a:pt x="40" y="17"/>
                  </a:cubicBezTo>
                  <a:cubicBezTo>
                    <a:pt x="40" y="17"/>
                    <a:pt x="40" y="17"/>
                    <a:pt x="40" y="17"/>
                  </a:cubicBezTo>
                  <a:cubicBezTo>
                    <a:pt x="40" y="16"/>
                    <a:pt x="39" y="16"/>
                    <a:pt x="39" y="16"/>
                  </a:cubicBezTo>
                  <a:cubicBezTo>
                    <a:pt x="39" y="16"/>
                    <a:pt x="39" y="16"/>
                    <a:pt x="39" y="16"/>
                  </a:cubicBezTo>
                  <a:cubicBezTo>
                    <a:pt x="38" y="16"/>
                    <a:pt x="38" y="17"/>
                    <a:pt x="38" y="17"/>
                  </a:cubicBezTo>
                  <a:cubicBezTo>
                    <a:pt x="38" y="17"/>
                    <a:pt x="37" y="18"/>
                    <a:pt x="37" y="18"/>
                  </a:cubicBezTo>
                  <a:close/>
                  <a:moveTo>
                    <a:pt x="102" y="15"/>
                  </a:moveTo>
                  <a:cubicBezTo>
                    <a:pt x="102" y="15"/>
                    <a:pt x="101" y="15"/>
                    <a:pt x="101" y="16"/>
                  </a:cubicBezTo>
                  <a:cubicBezTo>
                    <a:pt x="101" y="16"/>
                    <a:pt x="101" y="16"/>
                    <a:pt x="101" y="16"/>
                  </a:cubicBezTo>
                  <a:cubicBezTo>
                    <a:pt x="101" y="16"/>
                    <a:pt x="101" y="16"/>
                    <a:pt x="102" y="16"/>
                  </a:cubicBezTo>
                  <a:cubicBezTo>
                    <a:pt x="102" y="16"/>
                    <a:pt x="102" y="16"/>
                    <a:pt x="102" y="15"/>
                  </a:cubicBezTo>
                  <a:close/>
                  <a:moveTo>
                    <a:pt x="17" y="18"/>
                  </a:moveTo>
                  <a:cubicBezTo>
                    <a:pt x="18" y="18"/>
                    <a:pt x="19" y="18"/>
                    <a:pt x="19" y="17"/>
                  </a:cubicBezTo>
                  <a:cubicBezTo>
                    <a:pt x="20" y="16"/>
                    <a:pt x="20" y="16"/>
                    <a:pt x="19" y="15"/>
                  </a:cubicBezTo>
                  <a:cubicBezTo>
                    <a:pt x="19" y="16"/>
                    <a:pt x="19" y="16"/>
                    <a:pt x="19" y="16"/>
                  </a:cubicBezTo>
                  <a:cubicBezTo>
                    <a:pt x="18" y="16"/>
                    <a:pt x="18" y="17"/>
                    <a:pt x="18" y="17"/>
                  </a:cubicBezTo>
                  <a:cubicBezTo>
                    <a:pt x="18" y="17"/>
                    <a:pt x="17" y="17"/>
                    <a:pt x="17" y="17"/>
                  </a:cubicBezTo>
                  <a:cubicBezTo>
                    <a:pt x="17" y="17"/>
                    <a:pt x="17" y="17"/>
                    <a:pt x="17" y="18"/>
                  </a:cubicBezTo>
                  <a:close/>
                  <a:moveTo>
                    <a:pt x="41" y="16"/>
                  </a:moveTo>
                  <a:cubicBezTo>
                    <a:pt x="41" y="17"/>
                    <a:pt x="42" y="17"/>
                    <a:pt x="42" y="16"/>
                  </a:cubicBezTo>
                  <a:cubicBezTo>
                    <a:pt x="42" y="16"/>
                    <a:pt x="42" y="16"/>
                    <a:pt x="42" y="16"/>
                  </a:cubicBezTo>
                  <a:cubicBezTo>
                    <a:pt x="42" y="15"/>
                    <a:pt x="42" y="15"/>
                    <a:pt x="42" y="15"/>
                  </a:cubicBezTo>
                  <a:cubicBezTo>
                    <a:pt x="42" y="15"/>
                    <a:pt x="41" y="15"/>
                    <a:pt x="41" y="15"/>
                  </a:cubicBezTo>
                  <a:lnTo>
                    <a:pt x="41" y="16"/>
                  </a:lnTo>
                  <a:close/>
                  <a:moveTo>
                    <a:pt x="104" y="14"/>
                  </a:moveTo>
                  <a:cubicBezTo>
                    <a:pt x="104" y="14"/>
                    <a:pt x="104" y="14"/>
                    <a:pt x="104" y="14"/>
                  </a:cubicBezTo>
                  <a:cubicBezTo>
                    <a:pt x="104" y="14"/>
                    <a:pt x="103" y="14"/>
                    <a:pt x="104" y="14"/>
                  </a:cubicBezTo>
                  <a:cubicBezTo>
                    <a:pt x="104" y="14"/>
                    <a:pt x="104" y="14"/>
                    <a:pt x="104" y="14"/>
                  </a:cubicBezTo>
                  <a:cubicBezTo>
                    <a:pt x="104" y="14"/>
                    <a:pt x="104" y="14"/>
                    <a:pt x="104" y="14"/>
                  </a:cubicBezTo>
                  <a:close/>
                  <a:moveTo>
                    <a:pt x="54" y="14"/>
                  </a:moveTo>
                  <a:cubicBezTo>
                    <a:pt x="54" y="14"/>
                    <a:pt x="53" y="14"/>
                    <a:pt x="53" y="14"/>
                  </a:cubicBezTo>
                  <a:cubicBezTo>
                    <a:pt x="53" y="14"/>
                    <a:pt x="53" y="14"/>
                    <a:pt x="53" y="14"/>
                  </a:cubicBezTo>
                  <a:cubicBezTo>
                    <a:pt x="53" y="14"/>
                    <a:pt x="53" y="15"/>
                    <a:pt x="54" y="15"/>
                  </a:cubicBezTo>
                  <a:cubicBezTo>
                    <a:pt x="54" y="15"/>
                    <a:pt x="54" y="15"/>
                    <a:pt x="54" y="14"/>
                  </a:cubicBezTo>
                  <a:close/>
                  <a:moveTo>
                    <a:pt x="43" y="15"/>
                  </a:moveTo>
                  <a:cubicBezTo>
                    <a:pt x="43" y="15"/>
                    <a:pt x="43" y="15"/>
                    <a:pt x="44" y="15"/>
                  </a:cubicBezTo>
                  <a:cubicBezTo>
                    <a:pt x="44" y="15"/>
                    <a:pt x="44" y="14"/>
                    <a:pt x="44" y="14"/>
                  </a:cubicBezTo>
                  <a:lnTo>
                    <a:pt x="43" y="14"/>
                  </a:lnTo>
                  <a:cubicBezTo>
                    <a:pt x="43" y="14"/>
                    <a:pt x="43" y="14"/>
                    <a:pt x="43" y="14"/>
                  </a:cubicBezTo>
                  <a:cubicBezTo>
                    <a:pt x="43" y="15"/>
                    <a:pt x="43" y="15"/>
                    <a:pt x="43" y="15"/>
                  </a:cubicBezTo>
                  <a:close/>
                  <a:moveTo>
                    <a:pt x="40" y="14"/>
                  </a:moveTo>
                  <a:cubicBezTo>
                    <a:pt x="40" y="14"/>
                    <a:pt x="40" y="14"/>
                    <a:pt x="40" y="14"/>
                  </a:cubicBezTo>
                  <a:cubicBezTo>
                    <a:pt x="40" y="14"/>
                    <a:pt x="40" y="14"/>
                    <a:pt x="40" y="14"/>
                  </a:cubicBezTo>
                  <a:cubicBezTo>
                    <a:pt x="40" y="14"/>
                    <a:pt x="40" y="14"/>
                    <a:pt x="40" y="14"/>
                  </a:cubicBezTo>
                  <a:cubicBezTo>
                    <a:pt x="41" y="14"/>
                    <a:pt x="41" y="14"/>
                    <a:pt x="40" y="14"/>
                  </a:cubicBezTo>
                  <a:close/>
                  <a:moveTo>
                    <a:pt x="102" y="14"/>
                  </a:moveTo>
                  <a:cubicBezTo>
                    <a:pt x="102" y="14"/>
                    <a:pt x="102" y="14"/>
                    <a:pt x="102" y="15"/>
                  </a:cubicBezTo>
                  <a:cubicBezTo>
                    <a:pt x="102" y="15"/>
                    <a:pt x="102" y="15"/>
                    <a:pt x="103" y="15"/>
                  </a:cubicBezTo>
                  <a:cubicBezTo>
                    <a:pt x="103" y="14"/>
                    <a:pt x="103" y="14"/>
                    <a:pt x="103" y="14"/>
                  </a:cubicBezTo>
                  <a:cubicBezTo>
                    <a:pt x="102" y="13"/>
                    <a:pt x="102" y="13"/>
                    <a:pt x="102" y="13"/>
                  </a:cubicBezTo>
                  <a:lnTo>
                    <a:pt x="102" y="14"/>
                  </a:lnTo>
                  <a:close/>
                  <a:moveTo>
                    <a:pt x="88" y="13"/>
                  </a:moveTo>
                  <a:cubicBezTo>
                    <a:pt x="87" y="14"/>
                    <a:pt x="87" y="14"/>
                    <a:pt x="87" y="14"/>
                  </a:cubicBezTo>
                  <a:cubicBezTo>
                    <a:pt x="88" y="15"/>
                    <a:pt x="88" y="15"/>
                    <a:pt x="88" y="16"/>
                  </a:cubicBezTo>
                  <a:cubicBezTo>
                    <a:pt x="89" y="16"/>
                    <a:pt x="89" y="16"/>
                    <a:pt x="90" y="15"/>
                  </a:cubicBezTo>
                  <a:cubicBezTo>
                    <a:pt x="90" y="15"/>
                    <a:pt x="91" y="15"/>
                    <a:pt x="92" y="15"/>
                  </a:cubicBezTo>
                  <a:cubicBezTo>
                    <a:pt x="92" y="14"/>
                    <a:pt x="92" y="13"/>
                    <a:pt x="91" y="13"/>
                  </a:cubicBezTo>
                  <a:cubicBezTo>
                    <a:pt x="91" y="13"/>
                    <a:pt x="91" y="14"/>
                    <a:pt x="90" y="14"/>
                  </a:cubicBezTo>
                  <a:cubicBezTo>
                    <a:pt x="90" y="14"/>
                    <a:pt x="90" y="14"/>
                    <a:pt x="90" y="14"/>
                  </a:cubicBezTo>
                  <a:cubicBezTo>
                    <a:pt x="90" y="14"/>
                    <a:pt x="89" y="14"/>
                    <a:pt x="89" y="14"/>
                  </a:cubicBezTo>
                  <a:cubicBezTo>
                    <a:pt x="89" y="13"/>
                    <a:pt x="88" y="13"/>
                    <a:pt x="88" y="13"/>
                  </a:cubicBezTo>
                  <a:close/>
                  <a:moveTo>
                    <a:pt x="31" y="14"/>
                  </a:moveTo>
                  <a:lnTo>
                    <a:pt x="33" y="14"/>
                  </a:lnTo>
                  <a:lnTo>
                    <a:pt x="32" y="13"/>
                  </a:lnTo>
                  <a:lnTo>
                    <a:pt x="31" y="13"/>
                  </a:lnTo>
                  <a:lnTo>
                    <a:pt x="31" y="14"/>
                  </a:lnTo>
                  <a:close/>
                  <a:moveTo>
                    <a:pt x="94" y="14"/>
                  </a:moveTo>
                  <a:cubicBezTo>
                    <a:pt x="95" y="15"/>
                    <a:pt x="95" y="15"/>
                    <a:pt x="96" y="15"/>
                  </a:cubicBezTo>
                  <a:cubicBezTo>
                    <a:pt x="96" y="15"/>
                    <a:pt x="97" y="15"/>
                    <a:pt x="97" y="14"/>
                  </a:cubicBezTo>
                  <a:cubicBezTo>
                    <a:pt x="97" y="14"/>
                    <a:pt x="97" y="13"/>
                    <a:pt x="97" y="13"/>
                  </a:cubicBezTo>
                  <a:cubicBezTo>
                    <a:pt x="97" y="13"/>
                    <a:pt x="97" y="12"/>
                    <a:pt x="96" y="12"/>
                  </a:cubicBezTo>
                  <a:cubicBezTo>
                    <a:pt x="96" y="13"/>
                    <a:pt x="96" y="13"/>
                    <a:pt x="95" y="13"/>
                  </a:cubicBezTo>
                  <a:cubicBezTo>
                    <a:pt x="95" y="13"/>
                    <a:pt x="94" y="14"/>
                    <a:pt x="94" y="14"/>
                  </a:cubicBezTo>
                  <a:close/>
                  <a:moveTo>
                    <a:pt x="81" y="15"/>
                  </a:moveTo>
                  <a:cubicBezTo>
                    <a:pt x="81" y="15"/>
                    <a:pt x="80" y="15"/>
                    <a:pt x="80" y="15"/>
                  </a:cubicBezTo>
                  <a:cubicBezTo>
                    <a:pt x="80" y="15"/>
                    <a:pt x="79" y="15"/>
                    <a:pt x="80" y="16"/>
                  </a:cubicBezTo>
                  <a:cubicBezTo>
                    <a:pt x="81" y="16"/>
                    <a:pt x="81" y="16"/>
                    <a:pt x="82" y="16"/>
                  </a:cubicBezTo>
                  <a:cubicBezTo>
                    <a:pt x="82" y="16"/>
                    <a:pt x="83" y="16"/>
                    <a:pt x="84" y="16"/>
                  </a:cubicBezTo>
                  <a:cubicBezTo>
                    <a:pt x="84" y="17"/>
                    <a:pt x="84" y="17"/>
                    <a:pt x="84" y="17"/>
                  </a:cubicBezTo>
                  <a:cubicBezTo>
                    <a:pt x="85" y="17"/>
                    <a:pt x="86" y="17"/>
                    <a:pt x="86" y="17"/>
                  </a:cubicBezTo>
                  <a:cubicBezTo>
                    <a:pt x="86" y="17"/>
                    <a:pt x="86" y="16"/>
                    <a:pt x="86" y="16"/>
                  </a:cubicBezTo>
                  <a:cubicBezTo>
                    <a:pt x="86" y="16"/>
                    <a:pt x="86" y="16"/>
                    <a:pt x="86" y="15"/>
                  </a:cubicBezTo>
                  <a:cubicBezTo>
                    <a:pt x="86" y="14"/>
                    <a:pt x="86" y="14"/>
                    <a:pt x="86" y="14"/>
                  </a:cubicBezTo>
                  <a:cubicBezTo>
                    <a:pt x="85" y="14"/>
                    <a:pt x="85" y="14"/>
                    <a:pt x="85" y="14"/>
                  </a:cubicBezTo>
                  <a:cubicBezTo>
                    <a:pt x="85" y="15"/>
                    <a:pt x="85" y="15"/>
                    <a:pt x="84" y="15"/>
                  </a:cubicBezTo>
                  <a:cubicBezTo>
                    <a:pt x="84" y="15"/>
                    <a:pt x="84" y="15"/>
                    <a:pt x="84" y="14"/>
                  </a:cubicBezTo>
                  <a:cubicBezTo>
                    <a:pt x="84" y="13"/>
                    <a:pt x="84" y="12"/>
                    <a:pt x="83" y="12"/>
                  </a:cubicBezTo>
                  <a:cubicBezTo>
                    <a:pt x="83" y="13"/>
                    <a:pt x="83" y="13"/>
                    <a:pt x="82" y="14"/>
                  </a:cubicBezTo>
                  <a:cubicBezTo>
                    <a:pt x="82" y="14"/>
                    <a:pt x="81" y="14"/>
                    <a:pt x="81" y="15"/>
                  </a:cubicBezTo>
                  <a:close/>
                  <a:moveTo>
                    <a:pt x="94" y="12"/>
                  </a:moveTo>
                  <a:cubicBezTo>
                    <a:pt x="93" y="12"/>
                    <a:pt x="93" y="12"/>
                    <a:pt x="93" y="13"/>
                  </a:cubicBezTo>
                  <a:cubicBezTo>
                    <a:pt x="93" y="13"/>
                    <a:pt x="93" y="13"/>
                    <a:pt x="94" y="13"/>
                  </a:cubicBezTo>
                  <a:cubicBezTo>
                    <a:pt x="94" y="13"/>
                    <a:pt x="94" y="13"/>
                    <a:pt x="94" y="13"/>
                  </a:cubicBezTo>
                  <a:cubicBezTo>
                    <a:pt x="94" y="12"/>
                    <a:pt x="94" y="12"/>
                    <a:pt x="94" y="12"/>
                  </a:cubicBezTo>
                  <a:close/>
                  <a:moveTo>
                    <a:pt x="36" y="15"/>
                  </a:moveTo>
                  <a:cubicBezTo>
                    <a:pt x="36" y="15"/>
                    <a:pt x="36" y="14"/>
                    <a:pt x="37" y="14"/>
                  </a:cubicBezTo>
                  <a:cubicBezTo>
                    <a:pt x="37" y="14"/>
                    <a:pt x="37" y="14"/>
                    <a:pt x="37" y="14"/>
                  </a:cubicBezTo>
                  <a:cubicBezTo>
                    <a:pt x="38" y="14"/>
                    <a:pt x="38" y="14"/>
                    <a:pt x="38" y="14"/>
                  </a:cubicBezTo>
                  <a:cubicBezTo>
                    <a:pt x="38" y="13"/>
                    <a:pt x="39" y="13"/>
                    <a:pt x="39" y="13"/>
                  </a:cubicBezTo>
                  <a:cubicBezTo>
                    <a:pt x="38" y="13"/>
                    <a:pt x="37" y="13"/>
                    <a:pt x="37" y="12"/>
                  </a:cubicBezTo>
                  <a:cubicBezTo>
                    <a:pt x="36" y="12"/>
                    <a:pt x="36" y="12"/>
                    <a:pt x="35" y="13"/>
                  </a:cubicBezTo>
                  <a:cubicBezTo>
                    <a:pt x="35" y="12"/>
                    <a:pt x="35" y="12"/>
                    <a:pt x="35" y="12"/>
                  </a:cubicBezTo>
                  <a:cubicBezTo>
                    <a:pt x="34" y="12"/>
                    <a:pt x="34" y="12"/>
                    <a:pt x="34" y="12"/>
                  </a:cubicBezTo>
                  <a:cubicBezTo>
                    <a:pt x="34" y="12"/>
                    <a:pt x="34" y="13"/>
                    <a:pt x="35" y="14"/>
                  </a:cubicBezTo>
                  <a:cubicBezTo>
                    <a:pt x="35" y="14"/>
                    <a:pt x="35" y="15"/>
                    <a:pt x="36" y="15"/>
                  </a:cubicBezTo>
                  <a:close/>
                  <a:moveTo>
                    <a:pt x="89" y="11"/>
                  </a:moveTo>
                  <a:cubicBezTo>
                    <a:pt x="89" y="11"/>
                    <a:pt x="89" y="11"/>
                    <a:pt x="88" y="11"/>
                  </a:cubicBezTo>
                  <a:cubicBezTo>
                    <a:pt x="88" y="11"/>
                    <a:pt x="88" y="11"/>
                    <a:pt x="88" y="12"/>
                  </a:cubicBezTo>
                  <a:cubicBezTo>
                    <a:pt x="88" y="12"/>
                    <a:pt x="89" y="12"/>
                    <a:pt x="89" y="12"/>
                  </a:cubicBezTo>
                  <a:cubicBezTo>
                    <a:pt x="89" y="11"/>
                    <a:pt x="89" y="11"/>
                    <a:pt x="89" y="11"/>
                  </a:cubicBezTo>
                  <a:close/>
                  <a:moveTo>
                    <a:pt x="41" y="11"/>
                  </a:moveTo>
                  <a:cubicBezTo>
                    <a:pt x="41" y="11"/>
                    <a:pt x="41" y="11"/>
                    <a:pt x="40" y="11"/>
                  </a:cubicBezTo>
                  <a:cubicBezTo>
                    <a:pt x="40" y="11"/>
                    <a:pt x="40" y="12"/>
                    <a:pt x="40" y="12"/>
                  </a:cubicBezTo>
                  <a:cubicBezTo>
                    <a:pt x="40" y="12"/>
                    <a:pt x="40" y="12"/>
                    <a:pt x="41" y="12"/>
                  </a:cubicBezTo>
                  <a:cubicBezTo>
                    <a:pt x="41" y="12"/>
                    <a:pt x="41" y="11"/>
                    <a:pt x="41" y="11"/>
                  </a:cubicBezTo>
                  <a:close/>
                  <a:moveTo>
                    <a:pt x="58" y="13"/>
                  </a:moveTo>
                  <a:cubicBezTo>
                    <a:pt x="59" y="13"/>
                    <a:pt x="59" y="13"/>
                    <a:pt x="59" y="13"/>
                  </a:cubicBezTo>
                  <a:cubicBezTo>
                    <a:pt x="59" y="13"/>
                    <a:pt x="60" y="12"/>
                    <a:pt x="60" y="12"/>
                  </a:cubicBezTo>
                  <a:cubicBezTo>
                    <a:pt x="60" y="12"/>
                    <a:pt x="60" y="12"/>
                    <a:pt x="60" y="13"/>
                  </a:cubicBezTo>
                  <a:cubicBezTo>
                    <a:pt x="60" y="13"/>
                    <a:pt x="61" y="13"/>
                    <a:pt x="61" y="13"/>
                  </a:cubicBezTo>
                  <a:cubicBezTo>
                    <a:pt x="61" y="11"/>
                    <a:pt x="60" y="11"/>
                    <a:pt x="59" y="11"/>
                  </a:cubicBezTo>
                  <a:cubicBezTo>
                    <a:pt x="59" y="12"/>
                    <a:pt x="59" y="12"/>
                    <a:pt x="59" y="12"/>
                  </a:cubicBezTo>
                  <a:cubicBezTo>
                    <a:pt x="59" y="13"/>
                    <a:pt x="58" y="13"/>
                    <a:pt x="58" y="13"/>
                  </a:cubicBezTo>
                  <a:close/>
                  <a:moveTo>
                    <a:pt x="56" y="11"/>
                  </a:moveTo>
                  <a:cubicBezTo>
                    <a:pt x="56" y="13"/>
                    <a:pt x="57" y="13"/>
                    <a:pt x="58" y="13"/>
                  </a:cubicBezTo>
                  <a:cubicBezTo>
                    <a:pt x="58" y="12"/>
                    <a:pt x="58" y="12"/>
                    <a:pt x="58" y="12"/>
                  </a:cubicBezTo>
                  <a:cubicBezTo>
                    <a:pt x="58" y="11"/>
                    <a:pt x="58" y="11"/>
                    <a:pt x="58" y="10"/>
                  </a:cubicBezTo>
                  <a:cubicBezTo>
                    <a:pt x="58" y="10"/>
                    <a:pt x="58" y="10"/>
                    <a:pt x="57" y="11"/>
                  </a:cubicBezTo>
                  <a:cubicBezTo>
                    <a:pt x="57" y="11"/>
                    <a:pt x="57" y="11"/>
                    <a:pt x="56" y="11"/>
                  </a:cubicBezTo>
                  <a:close/>
                  <a:moveTo>
                    <a:pt x="55" y="11"/>
                  </a:moveTo>
                  <a:cubicBezTo>
                    <a:pt x="55" y="11"/>
                    <a:pt x="55" y="11"/>
                    <a:pt x="55" y="11"/>
                  </a:cubicBezTo>
                  <a:cubicBezTo>
                    <a:pt x="55" y="11"/>
                    <a:pt x="55" y="11"/>
                    <a:pt x="56" y="11"/>
                  </a:cubicBezTo>
                  <a:cubicBezTo>
                    <a:pt x="56" y="11"/>
                    <a:pt x="56" y="11"/>
                    <a:pt x="56" y="10"/>
                  </a:cubicBezTo>
                  <a:cubicBezTo>
                    <a:pt x="56" y="10"/>
                    <a:pt x="56" y="10"/>
                    <a:pt x="55" y="11"/>
                  </a:cubicBezTo>
                  <a:close/>
                  <a:moveTo>
                    <a:pt x="51" y="8"/>
                  </a:moveTo>
                  <a:cubicBezTo>
                    <a:pt x="51" y="8"/>
                    <a:pt x="50" y="8"/>
                    <a:pt x="50" y="8"/>
                  </a:cubicBezTo>
                  <a:cubicBezTo>
                    <a:pt x="50" y="8"/>
                    <a:pt x="50" y="9"/>
                    <a:pt x="50" y="9"/>
                  </a:cubicBezTo>
                  <a:cubicBezTo>
                    <a:pt x="50" y="9"/>
                    <a:pt x="50" y="9"/>
                    <a:pt x="51" y="9"/>
                  </a:cubicBezTo>
                  <a:cubicBezTo>
                    <a:pt x="51" y="8"/>
                    <a:pt x="51" y="8"/>
                    <a:pt x="51" y="8"/>
                  </a:cubicBezTo>
                  <a:close/>
                  <a:moveTo>
                    <a:pt x="89" y="8"/>
                  </a:moveTo>
                  <a:lnTo>
                    <a:pt x="90" y="8"/>
                  </a:lnTo>
                  <a:lnTo>
                    <a:pt x="90" y="7"/>
                  </a:lnTo>
                  <a:lnTo>
                    <a:pt x="89" y="7"/>
                  </a:lnTo>
                  <a:lnTo>
                    <a:pt x="89" y="8"/>
                  </a:lnTo>
                  <a:close/>
                  <a:moveTo>
                    <a:pt x="36" y="7"/>
                  </a:moveTo>
                  <a:cubicBezTo>
                    <a:pt x="36" y="7"/>
                    <a:pt x="36" y="6"/>
                    <a:pt x="36" y="7"/>
                  </a:cubicBezTo>
                  <a:cubicBezTo>
                    <a:pt x="36" y="7"/>
                    <a:pt x="36" y="7"/>
                    <a:pt x="36" y="7"/>
                  </a:cubicBezTo>
                  <a:cubicBezTo>
                    <a:pt x="36" y="7"/>
                    <a:pt x="36" y="7"/>
                    <a:pt x="36" y="7"/>
                  </a:cubicBezTo>
                  <a:cubicBezTo>
                    <a:pt x="37" y="7"/>
                    <a:pt x="37" y="7"/>
                    <a:pt x="36" y="7"/>
                  </a:cubicBezTo>
                  <a:close/>
                  <a:moveTo>
                    <a:pt x="53" y="8"/>
                  </a:moveTo>
                  <a:lnTo>
                    <a:pt x="54" y="8"/>
                  </a:lnTo>
                  <a:cubicBezTo>
                    <a:pt x="54" y="7"/>
                    <a:pt x="54" y="6"/>
                    <a:pt x="53" y="6"/>
                  </a:cubicBezTo>
                  <a:lnTo>
                    <a:pt x="53" y="8"/>
                  </a:lnTo>
                  <a:close/>
                  <a:moveTo>
                    <a:pt x="33" y="6"/>
                  </a:moveTo>
                  <a:cubicBezTo>
                    <a:pt x="33" y="6"/>
                    <a:pt x="32" y="6"/>
                    <a:pt x="32" y="6"/>
                  </a:cubicBezTo>
                  <a:cubicBezTo>
                    <a:pt x="32" y="6"/>
                    <a:pt x="32" y="6"/>
                    <a:pt x="32" y="6"/>
                  </a:cubicBezTo>
                  <a:cubicBezTo>
                    <a:pt x="32" y="6"/>
                    <a:pt x="33" y="6"/>
                    <a:pt x="33" y="6"/>
                  </a:cubicBezTo>
                  <a:cubicBezTo>
                    <a:pt x="33" y="6"/>
                    <a:pt x="33" y="6"/>
                    <a:pt x="33" y="6"/>
                  </a:cubicBezTo>
                  <a:close/>
                  <a:moveTo>
                    <a:pt x="38" y="7"/>
                  </a:moveTo>
                  <a:cubicBezTo>
                    <a:pt x="39" y="7"/>
                    <a:pt x="39" y="7"/>
                    <a:pt x="39" y="6"/>
                  </a:cubicBezTo>
                  <a:cubicBezTo>
                    <a:pt x="39" y="6"/>
                    <a:pt x="39" y="5"/>
                    <a:pt x="39" y="5"/>
                  </a:cubicBezTo>
                  <a:cubicBezTo>
                    <a:pt x="38" y="5"/>
                    <a:pt x="38" y="5"/>
                    <a:pt x="38" y="7"/>
                  </a:cubicBezTo>
                  <a:close/>
                  <a:moveTo>
                    <a:pt x="93" y="4"/>
                  </a:moveTo>
                  <a:cubicBezTo>
                    <a:pt x="93" y="4"/>
                    <a:pt x="93" y="4"/>
                    <a:pt x="93" y="4"/>
                  </a:cubicBezTo>
                  <a:cubicBezTo>
                    <a:pt x="93" y="4"/>
                    <a:pt x="93" y="4"/>
                    <a:pt x="93" y="5"/>
                  </a:cubicBezTo>
                  <a:cubicBezTo>
                    <a:pt x="93" y="5"/>
                    <a:pt x="93" y="5"/>
                    <a:pt x="93" y="5"/>
                  </a:cubicBezTo>
                  <a:cubicBezTo>
                    <a:pt x="94" y="4"/>
                    <a:pt x="94" y="4"/>
                    <a:pt x="93" y="4"/>
                  </a:cubicBezTo>
                  <a:close/>
                  <a:moveTo>
                    <a:pt x="103" y="203"/>
                  </a:moveTo>
                  <a:cubicBezTo>
                    <a:pt x="103" y="203"/>
                    <a:pt x="103" y="203"/>
                    <a:pt x="103" y="203"/>
                  </a:cubicBezTo>
                  <a:cubicBezTo>
                    <a:pt x="103" y="204"/>
                    <a:pt x="103" y="204"/>
                    <a:pt x="103" y="204"/>
                  </a:cubicBezTo>
                  <a:cubicBezTo>
                    <a:pt x="103" y="205"/>
                    <a:pt x="103" y="205"/>
                    <a:pt x="103" y="205"/>
                  </a:cubicBezTo>
                  <a:cubicBezTo>
                    <a:pt x="103" y="206"/>
                    <a:pt x="103" y="206"/>
                    <a:pt x="103" y="207"/>
                  </a:cubicBezTo>
                  <a:cubicBezTo>
                    <a:pt x="103" y="206"/>
                    <a:pt x="104" y="206"/>
                    <a:pt x="104" y="206"/>
                  </a:cubicBezTo>
                  <a:cubicBezTo>
                    <a:pt x="105" y="206"/>
                    <a:pt x="105" y="207"/>
                    <a:pt x="106" y="207"/>
                  </a:cubicBezTo>
                  <a:cubicBezTo>
                    <a:pt x="106" y="207"/>
                    <a:pt x="106" y="207"/>
                    <a:pt x="107" y="206"/>
                  </a:cubicBezTo>
                  <a:cubicBezTo>
                    <a:pt x="107" y="206"/>
                    <a:pt x="107" y="206"/>
                    <a:pt x="107" y="205"/>
                  </a:cubicBezTo>
                  <a:cubicBezTo>
                    <a:pt x="107" y="205"/>
                    <a:pt x="107" y="205"/>
                    <a:pt x="106" y="205"/>
                  </a:cubicBezTo>
                  <a:cubicBezTo>
                    <a:pt x="106" y="205"/>
                    <a:pt x="106" y="205"/>
                    <a:pt x="106" y="205"/>
                  </a:cubicBezTo>
                  <a:cubicBezTo>
                    <a:pt x="105" y="205"/>
                    <a:pt x="105" y="205"/>
                    <a:pt x="105" y="205"/>
                  </a:cubicBezTo>
                  <a:cubicBezTo>
                    <a:pt x="105" y="205"/>
                    <a:pt x="105" y="204"/>
                    <a:pt x="105" y="204"/>
                  </a:cubicBezTo>
                  <a:cubicBezTo>
                    <a:pt x="105" y="204"/>
                    <a:pt x="106" y="204"/>
                    <a:pt x="106" y="204"/>
                  </a:cubicBezTo>
                  <a:cubicBezTo>
                    <a:pt x="107" y="203"/>
                    <a:pt x="107" y="203"/>
                    <a:pt x="108" y="203"/>
                  </a:cubicBezTo>
                  <a:cubicBezTo>
                    <a:pt x="108" y="203"/>
                    <a:pt x="108" y="202"/>
                    <a:pt x="107" y="202"/>
                  </a:cubicBezTo>
                  <a:cubicBezTo>
                    <a:pt x="107" y="202"/>
                    <a:pt x="106" y="202"/>
                    <a:pt x="106" y="201"/>
                  </a:cubicBezTo>
                  <a:cubicBezTo>
                    <a:pt x="107" y="201"/>
                    <a:pt x="107" y="201"/>
                    <a:pt x="106" y="201"/>
                  </a:cubicBezTo>
                  <a:cubicBezTo>
                    <a:pt x="106" y="200"/>
                    <a:pt x="106" y="200"/>
                    <a:pt x="105" y="200"/>
                  </a:cubicBezTo>
                  <a:cubicBezTo>
                    <a:pt x="105" y="200"/>
                    <a:pt x="105" y="200"/>
                    <a:pt x="105" y="200"/>
                  </a:cubicBezTo>
                  <a:cubicBezTo>
                    <a:pt x="104" y="200"/>
                    <a:pt x="104" y="201"/>
                    <a:pt x="104" y="201"/>
                  </a:cubicBezTo>
                  <a:cubicBezTo>
                    <a:pt x="105" y="201"/>
                    <a:pt x="105" y="201"/>
                    <a:pt x="105" y="202"/>
                  </a:cubicBezTo>
                  <a:cubicBezTo>
                    <a:pt x="105" y="202"/>
                    <a:pt x="105" y="202"/>
                    <a:pt x="104" y="202"/>
                  </a:cubicBezTo>
                  <a:cubicBezTo>
                    <a:pt x="104" y="203"/>
                    <a:pt x="103" y="202"/>
                    <a:pt x="103" y="202"/>
                  </a:cubicBezTo>
                  <a:cubicBezTo>
                    <a:pt x="103" y="202"/>
                    <a:pt x="103" y="202"/>
                    <a:pt x="103" y="201"/>
                  </a:cubicBezTo>
                  <a:cubicBezTo>
                    <a:pt x="103" y="201"/>
                    <a:pt x="103" y="201"/>
                    <a:pt x="103" y="200"/>
                  </a:cubicBezTo>
                  <a:cubicBezTo>
                    <a:pt x="103" y="200"/>
                    <a:pt x="102" y="200"/>
                    <a:pt x="102" y="200"/>
                  </a:cubicBezTo>
                  <a:cubicBezTo>
                    <a:pt x="101" y="201"/>
                    <a:pt x="101" y="201"/>
                    <a:pt x="102" y="201"/>
                  </a:cubicBezTo>
                  <a:cubicBezTo>
                    <a:pt x="102" y="202"/>
                    <a:pt x="102" y="202"/>
                    <a:pt x="102" y="202"/>
                  </a:cubicBezTo>
                  <a:cubicBezTo>
                    <a:pt x="102" y="202"/>
                    <a:pt x="103" y="202"/>
                    <a:pt x="103" y="202"/>
                  </a:cubicBezTo>
                  <a:cubicBezTo>
                    <a:pt x="103" y="202"/>
                    <a:pt x="103" y="203"/>
                    <a:pt x="103" y="203"/>
                  </a:cubicBezTo>
                  <a:close/>
                  <a:moveTo>
                    <a:pt x="128" y="61"/>
                  </a:moveTo>
                  <a:cubicBezTo>
                    <a:pt x="128" y="61"/>
                    <a:pt x="128" y="61"/>
                    <a:pt x="129" y="61"/>
                  </a:cubicBezTo>
                  <a:cubicBezTo>
                    <a:pt x="129" y="61"/>
                    <a:pt x="129" y="60"/>
                    <a:pt x="129" y="60"/>
                  </a:cubicBezTo>
                  <a:cubicBezTo>
                    <a:pt x="129" y="60"/>
                    <a:pt x="128" y="60"/>
                    <a:pt x="128" y="60"/>
                  </a:cubicBezTo>
                  <a:cubicBezTo>
                    <a:pt x="128" y="60"/>
                    <a:pt x="128" y="60"/>
                    <a:pt x="128" y="61"/>
                  </a:cubicBezTo>
                  <a:cubicBezTo>
                    <a:pt x="128" y="61"/>
                    <a:pt x="128" y="61"/>
                    <a:pt x="128" y="61"/>
                  </a:cubicBezTo>
                  <a:cubicBezTo>
                    <a:pt x="128" y="62"/>
                    <a:pt x="128" y="62"/>
                    <a:pt x="128" y="61"/>
                  </a:cubicBezTo>
                  <a:close/>
                  <a:moveTo>
                    <a:pt x="57" y="1"/>
                  </a:moveTo>
                  <a:cubicBezTo>
                    <a:pt x="58" y="1"/>
                    <a:pt x="58" y="1"/>
                    <a:pt x="58" y="1"/>
                  </a:cubicBezTo>
                  <a:cubicBezTo>
                    <a:pt x="58" y="2"/>
                    <a:pt x="58" y="2"/>
                    <a:pt x="58" y="2"/>
                  </a:cubicBezTo>
                  <a:cubicBezTo>
                    <a:pt x="58" y="2"/>
                    <a:pt x="58" y="2"/>
                    <a:pt x="58" y="2"/>
                  </a:cubicBezTo>
                  <a:cubicBezTo>
                    <a:pt x="58" y="3"/>
                    <a:pt x="58" y="3"/>
                    <a:pt x="59" y="3"/>
                  </a:cubicBezTo>
                  <a:cubicBezTo>
                    <a:pt x="59" y="3"/>
                    <a:pt x="59" y="3"/>
                    <a:pt x="59" y="3"/>
                  </a:cubicBezTo>
                  <a:cubicBezTo>
                    <a:pt x="59" y="3"/>
                    <a:pt x="59" y="4"/>
                    <a:pt x="59" y="4"/>
                  </a:cubicBezTo>
                  <a:cubicBezTo>
                    <a:pt x="59" y="4"/>
                    <a:pt x="59" y="4"/>
                    <a:pt x="59" y="4"/>
                  </a:cubicBezTo>
                  <a:cubicBezTo>
                    <a:pt x="59" y="5"/>
                    <a:pt x="59" y="5"/>
                    <a:pt x="59" y="5"/>
                  </a:cubicBezTo>
                  <a:cubicBezTo>
                    <a:pt x="60" y="5"/>
                    <a:pt x="61" y="5"/>
                    <a:pt x="61" y="4"/>
                  </a:cubicBezTo>
                  <a:cubicBezTo>
                    <a:pt x="62" y="3"/>
                    <a:pt x="63" y="3"/>
                    <a:pt x="64" y="3"/>
                  </a:cubicBezTo>
                  <a:cubicBezTo>
                    <a:pt x="64" y="3"/>
                    <a:pt x="64" y="4"/>
                    <a:pt x="64" y="5"/>
                  </a:cubicBezTo>
                  <a:cubicBezTo>
                    <a:pt x="64" y="5"/>
                    <a:pt x="64" y="6"/>
                    <a:pt x="64" y="6"/>
                  </a:cubicBezTo>
                  <a:cubicBezTo>
                    <a:pt x="64" y="7"/>
                    <a:pt x="64" y="7"/>
                    <a:pt x="64" y="8"/>
                  </a:cubicBezTo>
                  <a:cubicBezTo>
                    <a:pt x="64" y="8"/>
                    <a:pt x="64" y="8"/>
                    <a:pt x="63" y="8"/>
                  </a:cubicBezTo>
                  <a:cubicBezTo>
                    <a:pt x="62" y="8"/>
                    <a:pt x="62" y="8"/>
                    <a:pt x="62" y="8"/>
                  </a:cubicBezTo>
                  <a:cubicBezTo>
                    <a:pt x="62" y="8"/>
                    <a:pt x="62" y="7"/>
                    <a:pt x="62" y="7"/>
                  </a:cubicBezTo>
                  <a:cubicBezTo>
                    <a:pt x="62" y="7"/>
                    <a:pt x="62" y="7"/>
                    <a:pt x="62" y="6"/>
                  </a:cubicBezTo>
                  <a:cubicBezTo>
                    <a:pt x="63" y="6"/>
                    <a:pt x="63" y="5"/>
                    <a:pt x="63" y="5"/>
                  </a:cubicBezTo>
                  <a:cubicBezTo>
                    <a:pt x="62" y="5"/>
                    <a:pt x="62" y="5"/>
                    <a:pt x="61" y="5"/>
                  </a:cubicBezTo>
                  <a:cubicBezTo>
                    <a:pt x="61" y="6"/>
                    <a:pt x="61" y="6"/>
                    <a:pt x="61" y="7"/>
                  </a:cubicBezTo>
                  <a:cubicBezTo>
                    <a:pt x="61" y="7"/>
                    <a:pt x="61" y="7"/>
                    <a:pt x="61" y="8"/>
                  </a:cubicBezTo>
                  <a:cubicBezTo>
                    <a:pt x="61" y="8"/>
                    <a:pt x="60" y="8"/>
                    <a:pt x="60" y="8"/>
                  </a:cubicBezTo>
                  <a:cubicBezTo>
                    <a:pt x="59" y="8"/>
                    <a:pt x="59" y="8"/>
                    <a:pt x="60" y="9"/>
                  </a:cubicBezTo>
                  <a:cubicBezTo>
                    <a:pt x="60" y="9"/>
                    <a:pt x="60" y="9"/>
                    <a:pt x="60" y="9"/>
                  </a:cubicBezTo>
                  <a:cubicBezTo>
                    <a:pt x="60" y="9"/>
                    <a:pt x="61" y="9"/>
                    <a:pt x="61" y="9"/>
                  </a:cubicBezTo>
                  <a:cubicBezTo>
                    <a:pt x="61" y="9"/>
                    <a:pt x="61" y="10"/>
                    <a:pt x="61" y="10"/>
                  </a:cubicBezTo>
                  <a:cubicBezTo>
                    <a:pt x="61" y="10"/>
                    <a:pt x="62" y="11"/>
                    <a:pt x="62" y="11"/>
                  </a:cubicBezTo>
                  <a:cubicBezTo>
                    <a:pt x="62" y="11"/>
                    <a:pt x="63" y="11"/>
                    <a:pt x="63" y="11"/>
                  </a:cubicBezTo>
                  <a:cubicBezTo>
                    <a:pt x="63" y="11"/>
                    <a:pt x="63" y="12"/>
                    <a:pt x="64" y="12"/>
                  </a:cubicBezTo>
                  <a:cubicBezTo>
                    <a:pt x="64" y="12"/>
                    <a:pt x="64" y="12"/>
                    <a:pt x="64" y="13"/>
                  </a:cubicBezTo>
                  <a:cubicBezTo>
                    <a:pt x="63" y="13"/>
                    <a:pt x="63" y="13"/>
                    <a:pt x="63" y="13"/>
                  </a:cubicBezTo>
                  <a:cubicBezTo>
                    <a:pt x="63" y="13"/>
                    <a:pt x="63" y="13"/>
                    <a:pt x="62" y="13"/>
                  </a:cubicBezTo>
                  <a:cubicBezTo>
                    <a:pt x="62" y="13"/>
                    <a:pt x="62" y="13"/>
                    <a:pt x="62" y="14"/>
                  </a:cubicBezTo>
                  <a:cubicBezTo>
                    <a:pt x="63" y="14"/>
                    <a:pt x="62" y="14"/>
                    <a:pt x="62" y="14"/>
                  </a:cubicBezTo>
                  <a:cubicBezTo>
                    <a:pt x="62" y="15"/>
                    <a:pt x="63" y="15"/>
                    <a:pt x="63" y="15"/>
                  </a:cubicBezTo>
                  <a:lnTo>
                    <a:pt x="64" y="15"/>
                  </a:lnTo>
                  <a:cubicBezTo>
                    <a:pt x="65" y="15"/>
                    <a:pt x="65" y="15"/>
                    <a:pt x="65" y="15"/>
                  </a:cubicBezTo>
                  <a:cubicBezTo>
                    <a:pt x="66" y="15"/>
                    <a:pt x="66" y="16"/>
                    <a:pt x="67" y="16"/>
                  </a:cubicBezTo>
                  <a:cubicBezTo>
                    <a:pt x="67" y="16"/>
                    <a:pt x="68" y="15"/>
                    <a:pt x="69" y="13"/>
                  </a:cubicBezTo>
                  <a:cubicBezTo>
                    <a:pt x="69" y="14"/>
                    <a:pt x="70" y="14"/>
                    <a:pt x="69" y="15"/>
                  </a:cubicBezTo>
                  <a:cubicBezTo>
                    <a:pt x="69" y="15"/>
                    <a:pt x="68" y="16"/>
                    <a:pt x="68" y="16"/>
                  </a:cubicBezTo>
                  <a:cubicBezTo>
                    <a:pt x="69" y="17"/>
                    <a:pt x="70" y="17"/>
                    <a:pt x="71" y="17"/>
                  </a:cubicBezTo>
                  <a:cubicBezTo>
                    <a:pt x="73" y="17"/>
                    <a:pt x="74" y="17"/>
                    <a:pt x="75" y="18"/>
                  </a:cubicBezTo>
                  <a:cubicBezTo>
                    <a:pt x="75" y="18"/>
                    <a:pt x="75" y="18"/>
                    <a:pt x="75" y="17"/>
                  </a:cubicBezTo>
                  <a:cubicBezTo>
                    <a:pt x="76" y="17"/>
                    <a:pt x="76" y="16"/>
                    <a:pt x="75" y="16"/>
                  </a:cubicBezTo>
                  <a:cubicBezTo>
                    <a:pt x="75" y="16"/>
                    <a:pt x="75" y="15"/>
                    <a:pt x="75" y="15"/>
                  </a:cubicBezTo>
                  <a:cubicBezTo>
                    <a:pt x="75" y="14"/>
                    <a:pt x="75" y="14"/>
                    <a:pt x="75" y="14"/>
                  </a:cubicBezTo>
                  <a:lnTo>
                    <a:pt x="79" y="14"/>
                  </a:lnTo>
                  <a:cubicBezTo>
                    <a:pt x="80" y="14"/>
                    <a:pt x="80" y="14"/>
                    <a:pt x="80" y="13"/>
                  </a:cubicBezTo>
                  <a:cubicBezTo>
                    <a:pt x="80" y="13"/>
                    <a:pt x="81" y="12"/>
                    <a:pt x="81" y="12"/>
                  </a:cubicBezTo>
                  <a:cubicBezTo>
                    <a:pt x="81" y="12"/>
                    <a:pt x="82" y="12"/>
                    <a:pt x="82" y="12"/>
                  </a:cubicBezTo>
                  <a:cubicBezTo>
                    <a:pt x="83" y="12"/>
                    <a:pt x="83" y="11"/>
                    <a:pt x="83" y="11"/>
                  </a:cubicBezTo>
                  <a:cubicBezTo>
                    <a:pt x="84" y="11"/>
                    <a:pt x="85" y="12"/>
                    <a:pt x="86" y="12"/>
                  </a:cubicBezTo>
                  <a:cubicBezTo>
                    <a:pt x="87" y="12"/>
                    <a:pt x="88" y="11"/>
                    <a:pt x="88" y="10"/>
                  </a:cubicBezTo>
                  <a:cubicBezTo>
                    <a:pt x="88" y="9"/>
                    <a:pt x="88" y="9"/>
                    <a:pt x="88" y="9"/>
                  </a:cubicBezTo>
                  <a:cubicBezTo>
                    <a:pt x="88" y="9"/>
                    <a:pt x="88" y="9"/>
                    <a:pt x="88" y="10"/>
                  </a:cubicBezTo>
                  <a:cubicBezTo>
                    <a:pt x="87" y="10"/>
                    <a:pt x="87" y="10"/>
                    <a:pt x="87" y="10"/>
                  </a:cubicBezTo>
                  <a:cubicBezTo>
                    <a:pt x="87" y="10"/>
                    <a:pt x="86" y="10"/>
                    <a:pt x="86" y="10"/>
                  </a:cubicBezTo>
                  <a:cubicBezTo>
                    <a:pt x="86" y="9"/>
                    <a:pt x="86" y="8"/>
                    <a:pt x="86" y="8"/>
                  </a:cubicBezTo>
                  <a:cubicBezTo>
                    <a:pt x="87" y="8"/>
                    <a:pt x="87" y="7"/>
                    <a:pt x="87" y="7"/>
                  </a:cubicBezTo>
                  <a:cubicBezTo>
                    <a:pt x="86" y="6"/>
                    <a:pt x="86" y="6"/>
                    <a:pt x="85" y="6"/>
                  </a:cubicBezTo>
                  <a:cubicBezTo>
                    <a:pt x="85" y="6"/>
                    <a:pt x="84" y="6"/>
                    <a:pt x="83" y="6"/>
                  </a:cubicBezTo>
                  <a:cubicBezTo>
                    <a:pt x="83" y="6"/>
                    <a:pt x="83" y="6"/>
                    <a:pt x="83" y="6"/>
                  </a:cubicBezTo>
                  <a:cubicBezTo>
                    <a:pt x="83" y="7"/>
                    <a:pt x="83" y="7"/>
                    <a:pt x="83" y="7"/>
                  </a:cubicBezTo>
                  <a:cubicBezTo>
                    <a:pt x="83" y="7"/>
                    <a:pt x="84" y="8"/>
                    <a:pt x="84" y="8"/>
                  </a:cubicBezTo>
                  <a:cubicBezTo>
                    <a:pt x="84" y="8"/>
                    <a:pt x="84" y="9"/>
                    <a:pt x="84" y="9"/>
                  </a:cubicBezTo>
                  <a:cubicBezTo>
                    <a:pt x="82" y="9"/>
                    <a:pt x="81" y="9"/>
                    <a:pt x="81" y="8"/>
                  </a:cubicBezTo>
                  <a:cubicBezTo>
                    <a:pt x="80" y="7"/>
                    <a:pt x="80" y="7"/>
                    <a:pt x="80" y="6"/>
                  </a:cubicBezTo>
                  <a:cubicBezTo>
                    <a:pt x="79" y="6"/>
                    <a:pt x="79" y="7"/>
                    <a:pt x="79" y="8"/>
                  </a:cubicBezTo>
                  <a:cubicBezTo>
                    <a:pt x="78" y="8"/>
                    <a:pt x="78" y="7"/>
                    <a:pt x="78" y="7"/>
                  </a:cubicBezTo>
                  <a:cubicBezTo>
                    <a:pt x="78" y="7"/>
                    <a:pt x="78" y="6"/>
                    <a:pt x="78" y="6"/>
                  </a:cubicBezTo>
                  <a:cubicBezTo>
                    <a:pt x="78" y="6"/>
                    <a:pt x="78" y="6"/>
                    <a:pt x="78" y="6"/>
                  </a:cubicBezTo>
                  <a:cubicBezTo>
                    <a:pt x="77" y="6"/>
                    <a:pt x="77" y="6"/>
                    <a:pt x="77" y="7"/>
                  </a:cubicBezTo>
                  <a:cubicBezTo>
                    <a:pt x="77" y="7"/>
                    <a:pt x="77" y="7"/>
                    <a:pt x="76" y="6"/>
                  </a:cubicBezTo>
                  <a:cubicBezTo>
                    <a:pt x="76" y="6"/>
                    <a:pt x="76" y="6"/>
                    <a:pt x="76" y="6"/>
                  </a:cubicBezTo>
                  <a:cubicBezTo>
                    <a:pt x="76" y="5"/>
                    <a:pt x="77" y="5"/>
                    <a:pt x="77" y="5"/>
                  </a:cubicBezTo>
                  <a:cubicBezTo>
                    <a:pt x="77" y="5"/>
                    <a:pt x="77" y="5"/>
                    <a:pt x="78" y="5"/>
                  </a:cubicBezTo>
                  <a:cubicBezTo>
                    <a:pt x="78" y="5"/>
                    <a:pt x="78" y="4"/>
                    <a:pt x="77" y="4"/>
                  </a:cubicBezTo>
                  <a:cubicBezTo>
                    <a:pt x="77" y="4"/>
                    <a:pt x="77" y="4"/>
                    <a:pt x="77" y="3"/>
                  </a:cubicBezTo>
                  <a:cubicBezTo>
                    <a:pt x="77" y="3"/>
                    <a:pt x="77" y="3"/>
                    <a:pt x="76" y="3"/>
                  </a:cubicBezTo>
                  <a:cubicBezTo>
                    <a:pt x="76" y="3"/>
                    <a:pt x="76" y="2"/>
                    <a:pt x="76" y="2"/>
                  </a:cubicBezTo>
                  <a:cubicBezTo>
                    <a:pt x="77" y="2"/>
                    <a:pt x="77" y="2"/>
                    <a:pt x="77" y="2"/>
                  </a:cubicBezTo>
                  <a:cubicBezTo>
                    <a:pt x="78" y="2"/>
                    <a:pt x="78" y="2"/>
                    <a:pt x="79" y="2"/>
                  </a:cubicBezTo>
                  <a:cubicBezTo>
                    <a:pt x="79" y="2"/>
                    <a:pt x="79" y="2"/>
                    <a:pt x="79" y="2"/>
                  </a:cubicBezTo>
                  <a:cubicBezTo>
                    <a:pt x="79" y="3"/>
                    <a:pt x="79" y="3"/>
                    <a:pt x="79" y="3"/>
                  </a:cubicBezTo>
                  <a:cubicBezTo>
                    <a:pt x="79" y="3"/>
                    <a:pt x="80" y="4"/>
                    <a:pt x="80" y="5"/>
                  </a:cubicBezTo>
                  <a:cubicBezTo>
                    <a:pt x="81" y="5"/>
                    <a:pt x="81" y="6"/>
                    <a:pt x="81" y="6"/>
                  </a:cubicBezTo>
                  <a:cubicBezTo>
                    <a:pt x="81" y="6"/>
                    <a:pt x="82" y="6"/>
                    <a:pt x="82" y="5"/>
                  </a:cubicBezTo>
                  <a:cubicBezTo>
                    <a:pt x="82" y="5"/>
                    <a:pt x="82" y="4"/>
                    <a:pt x="82" y="4"/>
                  </a:cubicBezTo>
                  <a:cubicBezTo>
                    <a:pt x="82" y="3"/>
                    <a:pt x="83" y="4"/>
                    <a:pt x="83" y="4"/>
                  </a:cubicBezTo>
                  <a:cubicBezTo>
                    <a:pt x="83" y="4"/>
                    <a:pt x="83" y="4"/>
                    <a:pt x="83" y="4"/>
                  </a:cubicBezTo>
                  <a:cubicBezTo>
                    <a:pt x="84" y="4"/>
                    <a:pt x="84" y="5"/>
                    <a:pt x="84" y="5"/>
                  </a:cubicBezTo>
                  <a:cubicBezTo>
                    <a:pt x="84" y="5"/>
                    <a:pt x="84" y="5"/>
                    <a:pt x="85" y="5"/>
                  </a:cubicBezTo>
                  <a:cubicBezTo>
                    <a:pt x="85" y="5"/>
                    <a:pt x="86" y="5"/>
                    <a:pt x="86" y="4"/>
                  </a:cubicBezTo>
                  <a:cubicBezTo>
                    <a:pt x="87" y="4"/>
                    <a:pt x="87" y="4"/>
                    <a:pt x="87" y="3"/>
                  </a:cubicBezTo>
                  <a:cubicBezTo>
                    <a:pt x="87" y="3"/>
                    <a:pt x="87" y="3"/>
                    <a:pt x="87" y="3"/>
                  </a:cubicBezTo>
                  <a:lnTo>
                    <a:pt x="86" y="3"/>
                  </a:lnTo>
                  <a:cubicBezTo>
                    <a:pt x="86" y="3"/>
                    <a:pt x="86" y="3"/>
                    <a:pt x="86" y="2"/>
                  </a:cubicBezTo>
                  <a:cubicBezTo>
                    <a:pt x="85" y="2"/>
                    <a:pt x="85" y="2"/>
                    <a:pt x="86" y="2"/>
                  </a:cubicBezTo>
                  <a:cubicBezTo>
                    <a:pt x="88" y="2"/>
                    <a:pt x="90" y="2"/>
                    <a:pt x="92" y="3"/>
                  </a:cubicBezTo>
                  <a:cubicBezTo>
                    <a:pt x="93" y="4"/>
                    <a:pt x="95" y="4"/>
                    <a:pt x="97" y="5"/>
                  </a:cubicBezTo>
                  <a:cubicBezTo>
                    <a:pt x="97" y="6"/>
                    <a:pt x="97" y="7"/>
                    <a:pt x="97" y="8"/>
                  </a:cubicBezTo>
                  <a:cubicBezTo>
                    <a:pt x="97" y="9"/>
                    <a:pt x="97" y="10"/>
                    <a:pt x="97" y="11"/>
                  </a:cubicBezTo>
                  <a:cubicBezTo>
                    <a:pt x="97" y="11"/>
                    <a:pt x="97" y="12"/>
                    <a:pt x="97" y="12"/>
                  </a:cubicBezTo>
                  <a:cubicBezTo>
                    <a:pt x="98" y="12"/>
                    <a:pt x="98" y="13"/>
                    <a:pt x="98" y="13"/>
                  </a:cubicBezTo>
                  <a:cubicBezTo>
                    <a:pt x="98" y="13"/>
                    <a:pt x="98" y="14"/>
                    <a:pt x="98" y="14"/>
                  </a:cubicBezTo>
                  <a:cubicBezTo>
                    <a:pt x="99" y="14"/>
                    <a:pt x="98" y="15"/>
                    <a:pt x="98" y="15"/>
                  </a:cubicBezTo>
                  <a:cubicBezTo>
                    <a:pt x="99" y="15"/>
                    <a:pt x="99" y="15"/>
                    <a:pt x="99" y="15"/>
                  </a:cubicBezTo>
                  <a:cubicBezTo>
                    <a:pt x="100" y="14"/>
                    <a:pt x="100" y="14"/>
                    <a:pt x="101" y="14"/>
                  </a:cubicBezTo>
                  <a:cubicBezTo>
                    <a:pt x="101" y="13"/>
                    <a:pt x="101" y="13"/>
                    <a:pt x="100" y="12"/>
                  </a:cubicBezTo>
                  <a:cubicBezTo>
                    <a:pt x="100" y="12"/>
                    <a:pt x="100" y="12"/>
                    <a:pt x="101" y="12"/>
                  </a:cubicBezTo>
                  <a:cubicBezTo>
                    <a:pt x="101" y="12"/>
                    <a:pt x="102" y="11"/>
                    <a:pt x="102" y="11"/>
                  </a:cubicBezTo>
                  <a:cubicBezTo>
                    <a:pt x="102" y="11"/>
                    <a:pt x="103" y="11"/>
                    <a:pt x="103" y="12"/>
                  </a:cubicBezTo>
                  <a:cubicBezTo>
                    <a:pt x="104" y="12"/>
                    <a:pt x="104" y="13"/>
                    <a:pt x="105" y="13"/>
                  </a:cubicBezTo>
                  <a:cubicBezTo>
                    <a:pt x="105" y="13"/>
                    <a:pt x="105" y="13"/>
                    <a:pt x="105" y="13"/>
                  </a:cubicBezTo>
                  <a:cubicBezTo>
                    <a:pt x="105" y="12"/>
                    <a:pt x="105" y="12"/>
                    <a:pt x="105" y="12"/>
                  </a:cubicBezTo>
                  <a:cubicBezTo>
                    <a:pt x="107" y="12"/>
                    <a:pt x="108" y="13"/>
                    <a:pt x="108" y="15"/>
                  </a:cubicBezTo>
                  <a:cubicBezTo>
                    <a:pt x="108" y="15"/>
                    <a:pt x="109" y="15"/>
                    <a:pt x="110" y="15"/>
                  </a:cubicBezTo>
                  <a:cubicBezTo>
                    <a:pt x="110" y="15"/>
                    <a:pt x="111" y="15"/>
                    <a:pt x="110" y="16"/>
                  </a:cubicBezTo>
                  <a:cubicBezTo>
                    <a:pt x="111" y="16"/>
                    <a:pt x="111" y="16"/>
                    <a:pt x="111" y="16"/>
                  </a:cubicBezTo>
                  <a:cubicBezTo>
                    <a:pt x="112" y="15"/>
                    <a:pt x="112" y="15"/>
                    <a:pt x="112" y="15"/>
                  </a:cubicBezTo>
                  <a:cubicBezTo>
                    <a:pt x="112" y="15"/>
                    <a:pt x="113" y="15"/>
                    <a:pt x="113" y="16"/>
                  </a:cubicBezTo>
                  <a:cubicBezTo>
                    <a:pt x="114" y="16"/>
                    <a:pt x="115" y="17"/>
                    <a:pt x="115" y="17"/>
                  </a:cubicBezTo>
                  <a:cubicBezTo>
                    <a:pt x="116" y="18"/>
                    <a:pt x="117" y="19"/>
                    <a:pt x="118" y="20"/>
                  </a:cubicBezTo>
                  <a:cubicBezTo>
                    <a:pt x="118" y="21"/>
                    <a:pt x="119" y="21"/>
                    <a:pt x="119" y="22"/>
                  </a:cubicBezTo>
                  <a:cubicBezTo>
                    <a:pt x="119" y="22"/>
                    <a:pt x="120" y="22"/>
                    <a:pt x="120" y="23"/>
                  </a:cubicBezTo>
                  <a:cubicBezTo>
                    <a:pt x="120" y="23"/>
                    <a:pt x="120" y="23"/>
                    <a:pt x="120" y="24"/>
                  </a:cubicBezTo>
                  <a:cubicBezTo>
                    <a:pt x="120" y="24"/>
                    <a:pt x="121" y="24"/>
                    <a:pt x="121" y="24"/>
                  </a:cubicBezTo>
                  <a:cubicBezTo>
                    <a:pt x="121" y="25"/>
                    <a:pt x="122" y="25"/>
                    <a:pt x="122" y="25"/>
                  </a:cubicBezTo>
                  <a:cubicBezTo>
                    <a:pt x="123" y="27"/>
                    <a:pt x="124" y="30"/>
                    <a:pt x="125" y="34"/>
                  </a:cubicBezTo>
                  <a:cubicBezTo>
                    <a:pt x="127" y="37"/>
                    <a:pt x="127" y="41"/>
                    <a:pt x="128" y="44"/>
                  </a:cubicBezTo>
                  <a:cubicBezTo>
                    <a:pt x="128" y="45"/>
                    <a:pt x="128" y="46"/>
                    <a:pt x="128" y="46"/>
                  </a:cubicBezTo>
                  <a:cubicBezTo>
                    <a:pt x="128" y="47"/>
                    <a:pt x="128" y="48"/>
                    <a:pt x="128" y="48"/>
                  </a:cubicBezTo>
                  <a:cubicBezTo>
                    <a:pt x="128" y="49"/>
                    <a:pt x="128" y="49"/>
                    <a:pt x="128" y="50"/>
                  </a:cubicBezTo>
                  <a:cubicBezTo>
                    <a:pt x="128" y="50"/>
                    <a:pt x="128" y="51"/>
                    <a:pt x="128" y="51"/>
                  </a:cubicBezTo>
                  <a:cubicBezTo>
                    <a:pt x="128" y="52"/>
                    <a:pt x="128" y="52"/>
                    <a:pt x="128" y="53"/>
                  </a:cubicBezTo>
                  <a:cubicBezTo>
                    <a:pt x="129" y="53"/>
                    <a:pt x="129" y="53"/>
                    <a:pt x="129" y="54"/>
                  </a:cubicBezTo>
                  <a:cubicBezTo>
                    <a:pt x="128" y="54"/>
                    <a:pt x="128" y="54"/>
                    <a:pt x="128" y="54"/>
                  </a:cubicBezTo>
                  <a:cubicBezTo>
                    <a:pt x="129" y="58"/>
                    <a:pt x="129" y="62"/>
                    <a:pt x="129" y="67"/>
                  </a:cubicBezTo>
                  <a:cubicBezTo>
                    <a:pt x="129" y="71"/>
                    <a:pt x="129" y="76"/>
                    <a:pt x="129" y="81"/>
                  </a:cubicBezTo>
                  <a:lnTo>
                    <a:pt x="74" y="81"/>
                  </a:lnTo>
                  <a:cubicBezTo>
                    <a:pt x="74" y="79"/>
                    <a:pt x="74" y="76"/>
                    <a:pt x="74" y="72"/>
                  </a:cubicBezTo>
                  <a:cubicBezTo>
                    <a:pt x="74" y="69"/>
                    <a:pt x="74" y="66"/>
                    <a:pt x="74" y="62"/>
                  </a:cubicBezTo>
                  <a:cubicBezTo>
                    <a:pt x="74" y="59"/>
                    <a:pt x="74" y="55"/>
                    <a:pt x="74" y="52"/>
                  </a:cubicBezTo>
                  <a:cubicBezTo>
                    <a:pt x="74" y="49"/>
                    <a:pt x="74" y="45"/>
                    <a:pt x="73" y="43"/>
                  </a:cubicBezTo>
                  <a:cubicBezTo>
                    <a:pt x="73" y="40"/>
                    <a:pt x="72" y="38"/>
                    <a:pt x="71" y="36"/>
                  </a:cubicBezTo>
                  <a:cubicBezTo>
                    <a:pt x="69" y="35"/>
                    <a:pt x="67" y="34"/>
                    <a:pt x="64" y="34"/>
                  </a:cubicBezTo>
                  <a:cubicBezTo>
                    <a:pt x="61" y="34"/>
                    <a:pt x="60" y="35"/>
                    <a:pt x="59" y="37"/>
                  </a:cubicBezTo>
                  <a:cubicBezTo>
                    <a:pt x="57" y="39"/>
                    <a:pt x="57" y="42"/>
                    <a:pt x="56" y="46"/>
                  </a:cubicBezTo>
                  <a:cubicBezTo>
                    <a:pt x="56" y="51"/>
                    <a:pt x="56" y="57"/>
                    <a:pt x="56" y="63"/>
                  </a:cubicBezTo>
                  <a:cubicBezTo>
                    <a:pt x="56" y="69"/>
                    <a:pt x="56" y="76"/>
                    <a:pt x="56" y="82"/>
                  </a:cubicBezTo>
                  <a:cubicBezTo>
                    <a:pt x="56" y="89"/>
                    <a:pt x="56" y="95"/>
                    <a:pt x="57" y="101"/>
                  </a:cubicBezTo>
                  <a:cubicBezTo>
                    <a:pt x="57" y="107"/>
                    <a:pt x="57" y="113"/>
                    <a:pt x="56" y="119"/>
                  </a:cubicBezTo>
                  <a:cubicBezTo>
                    <a:pt x="56" y="120"/>
                    <a:pt x="56" y="120"/>
                    <a:pt x="56" y="121"/>
                  </a:cubicBezTo>
                  <a:cubicBezTo>
                    <a:pt x="56" y="121"/>
                    <a:pt x="56" y="121"/>
                    <a:pt x="56" y="122"/>
                  </a:cubicBezTo>
                  <a:cubicBezTo>
                    <a:pt x="57" y="126"/>
                    <a:pt x="57" y="130"/>
                    <a:pt x="57" y="135"/>
                  </a:cubicBezTo>
                  <a:cubicBezTo>
                    <a:pt x="57" y="139"/>
                    <a:pt x="57" y="143"/>
                    <a:pt x="56" y="147"/>
                  </a:cubicBezTo>
                  <a:cubicBezTo>
                    <a:pt x="56" y="151"/>
                    <a:pt x="56" y="156"/>
                    <a:pt x="56" y="160"/>
                  </a:cubicBezTo>
                  <a:cubicBezTo>
                    <a:pt x="56" y="164"/>
                    <a:pt x="56" y="168"/>
                    <a:pt x="56" y="172"/>
                  </a:cubicBezTo>
                  <a:cubicBezTo>
                    <a:pt x="56" y="175"/>
                    <a:pt x="57" y="177"/>
                    <a:pt x="58" y="180"/>
                  </a:cubicBezTo>
                  <a:cubicBezTo>
                    <a:pt x="59" y="182"/>
                    <a:pt x="61" y="183"/>
                    <a:pt x="62" y="184"/>
                  </a:cubicBezTo>
                  <a:cubicBezTo>
                    <a:pt x="64" y="184"/>
                    <a:pt x="65" y="184"/>
                    <a:pt x="66" y="184"/>
                  </a:cubicBezTo>
                  <a:cubicBezTo>
                    <a:pt x="66" y="184"/>
                    <a:pt x="67" y="184"/>
                    <a:pt x="68" y="184"/>
                  </a:cubicBezTo>
                  <a:cubicBezTo>
                    <a:pt x="67" y="185"/>
                    <a:pt x="68" y="185"/>
                    <a:pt x="68" y="185"/>
                  </a:cubicBezTo>
                  <a:cubicBezTo>
                    <a:pt x="68" y="186"/>
                    <a:pt x="68" y="186"/>
                    <a:pt x="69" y="186"/>
                  </a:cubicBezTo>
                  <a:cubicBezTo>
                    <a:pt x="69" y="186"/>
                    <a:pt x="69" y="187"/>
                    <a:pt x="69" y="187"/>
                  </a:cubicBezTo>
                  <a:cubicBezTo>
                    <a:pt x="69" y="187"/>
                    <a:pt x="69" y="188"/>
                    <a:pt x="69" y="189"/>
                  </a:cubicBezTo>
                  <a:cubicBezTo>
                    <a:pt x="70" y="189"/>
                    <a:pt x="70" y="189"/>
                    <a:pt x="71" y="188"/>
                  </a:cubicBezTo>
                  <a:cubicBezTo>
                    <a:pt x="71" y="188"/>
                    <a:pt x="71" y="188"/>
                    <a:pt x="71" y="188"/>
                  </a:cubicBezTo>
                  <a:cubicBezTo>
                    <a:pt x="71" y="187"/>
                    <a:pt x="72" y="187"/>
                    <a:pt x="72" y="186"/>
                  </a:cubicBezTo>
                  <a:cubicBezTo>
                    <a:pt x="72" y="186"/>
                    <a:pt x="72" y="186"/>
                    <a:pt x="72" y="186"/>
                  </a:cubicBezTo>
                  <a:cubicBezTo>
                    <a:pt x="72" y="185"/>
                    <a:pt x="72" y="184"/>
                    <a:pt x="72" y="184"/>
                  </a:cubicBezTo>
                  <a:cubicBezTo>
                    <a:pt x="72" y="183"/>
                    <a:pt x="71" y="183"/>
                    <a:pt x="71" y="183"/>
                  </a:cubicBezTo>
                  <a:cubicBezTo>
                    <a:pt x="71" y="182"/>
                    <a:pt x="72" y="182"/>
                    <a:pt x="72" y="181"/>
                  </a:cubicBezTo>
                  <a:cubicBezTo>
                    <a:pt x="73" y="180"/>
                    <a:pt x="73" y="180"/>
                    <a:pt x="74" y="179"/>
                  </a:cubicBezTo>
                  <a:cubicBezTo>
                    <a:pt x="75" y="172"/>
                    <a:pt x="76" y="165"/>
                    <a:pt x="76" y="158"/>
                  </a:cubicBezTo>
                  <a:cubicBezTo>
                    <a:pt x="76" y="150"/>
                    <a:pt x="76" y="142"/>
                    <a:pt x="76" y="134"/>
                  </a:cubicBezTo>
                  <a:cubicBezTo>
                    <a:pt x="75" y="134"/>
                    <a:pt x="73" y="134"/>
                    <a:pt x="71" y="134"/>
                  </a:cubicBezTo>
                  <a:cubicBezTo>
                    <a:pt x="68" y="134"/>
                    <a:pt x="66" y="134"/>
                    <a:pt x="65" y="134"/>
                  </a:cubicBezTo>
                  <a:lnTo>
                    <a:pt x="65" y="102"/>
                  </a:lnTo>
                  <a:lnTo>
                    <a:pt x="129" y="102"/>
                  </a:lnTo>
                  <a:lnTo>
                    <a:pt x="129" y="192"/>
                  </a:lnTo>
                  <a:cubicBezTo>
                    <a:pt x="129" y="192"/>
                    <a:pt x="129" y="192"/>
                    <a:pt x="128" y="192"/>
                  </a:cubicBezTo>
                  <a:cubicBezTo>
                    <a:pt x="128" y="192"/>
                    <a:pt x="128" y="192"/>
                    <a:pt x="128" y="192"/>
                  </a:cubicBezTo>
                  <a:cubicBezTo>
                    <a:pt x="127" y="192"/>
                    <a:pt x="127" y="191"/>
                    <a:pt x="127" y="191"/>
                  </a:cubicBezTo>
                  <a:cubicBezTo>
                    <a:pt x="127" y="191"/>
                    <a:pt x="127" y="191"/>
                    <a:pt x="126" y="192"/>
                  </a:cubicBezTo>
                  <a:cubicBezTo>
                    <a:pt x="126" y="192"/>
                    <a:pt x="126" y="192"/>
                    <a:pt x="127" y="193"/>
                  </a:cubicBezTo>
                  <a:cubicBezTo>
                    <a:pt x="127" y="193"/>
                    <a:pt x="127" y="193"/>
                    <a:pt x="127" y="193"/>
                  </a:cubicBezTo>
                  <a:cubicBezTo>
                    <a:pt x="127" y="193"/>
                    <a:pt x="128" y="192"/>
                    <a:pt x="128" y="192"/>
                  </a:cubicBezTo>
                  <a:cubicBezTo>
                    <a:pt x="128" y="192"/>
                    <a:pt x="128" y="192"/>
                    <a:pt x="128" y="193"/>
                  </a:cubicBezTo>
                  <a:cubicBezTo>
                    <a:pt x="128" y="194"/>
                    <a:pt x="129" y="194"/>
                    <a:pt x="129" y="194"/>
                  </a:cubicBezTo>
                  <a:lnTo>
                    <a:pt x="129" y="195"/>
                  </a:lnTo>
                  <a:cubicBezTo>
                    <a:pt x="129" y="196"/>
                    <a:pt x="129" y="196"/>
                    <a:pt x="129" y="197"/>
                  </a:cubicBezTo>
                  <a:cubicBezTo>
                    <a:pt x="129" y="197"/>
                    <a:pt x="129" y="198"/>
                    <a:pt x="129" y="198"/>
                  </a:cubicBezTo>
                  <a:cubicBezTo>
                    <a:pt x="129" y="198"/>
                    <a:pt x="129" y="198"/>
                    <a:pt x="128" y="197"/>
                  </a:cubicBezTo>
                  <a:cubicBezTo>
                    <a:pt x="129" y="198"/>
                    <a:pt x="129" y="198"/>
                    <a:pt x="129" y="199"/>
                  </a:cubicBezTo>
                  <a:cubicBezTo>
                    <a:pt x="129" y="199"/>
                    <a:pt x="129" y="200"/>
                    <a:pt x="129" y="201"/>
                  </a:cubicBezTo>
                  <a:cubicBezTo>
                    <a:pt x="129" y="202"/>
                    <a:pt x="128" y="202"/>
                    <a:pt x="128" y="202"/>
                  </a:cubicBezTo>
                  <a:cubicBezTo>
                    <a:pt x="127" y="201"/>
                    <a:pt x="126" y="201"/>
                    <a:pt x="125" y="202"/>
                  </a:cubicBezTo>
                  <a:cubicBezTo>
                    <a:pt x="125" y="201"/>
                    <a:pt x="125" y="201"/>
                    <a:pt x="126" y="201"/>
                  </a:cubicBezTo>
                  <a:cubicBezTo>
                    <a:pt x="126" y="201"/>
                    <a:pt x="126" y="200"/>
                    <a:pt x="125" y="200"/>
                  </a:cubicBezTo>
                  <a:lnTo>
                    <a:pt x="121" y="201"/>
                  </a:lnTo>
                  <a:cubicBezTo>
                    <a:pt x="122" y="200"/>
                    <a:pt x="122" y="200"/>
                    <a:pt x="122" y="200"/>
                  </a:cubicBezTo>
                  <a:cubicBezTo>
                    <a:pt x="121" y="199"/>
                    <a:pt x="121" y="199"/>
                    <a:pt x="120" y="200"/>
                  </a:cubicBezTo>
                  <a:lnTo>
                    <a:pt x="120" y="197"/>
                  </a:lnTo>
                  <a:cubicBezTo>
                    <a:pt x="119" y="197"/>
                    <a:pt x="119" y="197"/>
                    <a:pt x="119" y="197"/>
                  </a:cubicBezTo>
                  <a:cubicBezTo>
                    <a:pt x="118" y="198"/>
                    <a:pt x="118" y="198"/>
                    <a:pt x="117" y="198"/>
                  </a:cubicBezTo>
                  <a:cubicBezTo>
                    <a:pt x="117" y="198"/>
                    <a:pt x="117" y="198"/>
                    <a:pt x="116" y="198"/>
                  </a:cubicBezTo>
                  <a:cubicBezTo>
                    <a:pt x="116" y="198"/>
                    <a:pt x="115" y="198"/>
                    <a:pt x="115" y="198"/>
                  </a:cubicBezTo>
                  <a:cubicBezTo>
                    <a:pt x="115" y="198"/>
                    <a:pt x="115" y="198"/>
                    <a:pt x="115" y="198"/>
                  </a:cubicBezTo>
                  <a:cubicBezTo>
                    <a:pt x="114" y="198"/>
                    <a:pt x="114" y="198"/>
                    <a:pt x="114" y="199"/>
                  </a:cubicBezTo>
                  <a:cubicBezTo>
                    <a:pt x="114" y="199"/>
                    <a:pt x="114" y="199"/>
                    <a:pt x="114" y="199"/>
                  </a:cubicBezTo>
                  <a:cubicBezTo>
                    <a:pt x="114" y="199"/>
                    <a:pt x="114" y="199"/>
                    <a:pt x="114" y="199"/>
                  </a:cubicBezTo>
                  <a:cubicBezTo>
                    <a:pt x="113" y="199"/>
                    <a:pt x="113" y="199"/>
                    <a:pt x="113" y="199"/>
                  </a:cubicBezTo>
                  <a:cubicBezTo>
                    <a:pt x="113" y="198"/>
                    <a:pt x="113" y="198"/>
                    <a:pt x="114" y="198"/>
                  </a:cubicBezTo>
                  <a:cubicBezTo>
                    <a:pt x="113" y="197"/>
                    <a:pt x="113" y="197"/>
                    <a:pt x="113" y="197"/>
                  </a:cubicBezTo>
                  <a:cubicBezTo>
                    <a:pt x="113" y="198"/>
                    <a:pt x="113" y="198"/>
                    <a:pt x="112" y="198"/>
                  </a:cubicBezTo>
                  <a:cubicBezTo>
                    <a:pt x="112" y="198"/>
                    <a:pt x="112" y="198"/>
                    <a:pt x="112" y="198"/>
                  </a:cubicBezTo>
                  <a:cubicBezTo>
                    <a:pt x="111" y="199"/>
                    <a:pt x="111" y="199"/>
                    <a:pt x="110" y="198"/>
                  </a:cubicBezTo>
                  <a:cubicBezTo>
                    <a:pt x="110" y="199"/>
                    <a:pt x="111" y="200"/>
                    <a:pt x="111" y="200"/>
                  </a:cubicBezTo>
                  <a:cubicBezTo>
                    <a:pt x="111" y="200"/>
                    <a:pt x="111" y="200"/>
                    <a:pt x="111" y="200"/>
                  </a:cubicBezTo>
                  <a:cubicBezTo>
                    <a:pt x="110" y="200"/>
                    <a:pt x="110" y="200"/>
                    <a:pt x="110" y="200"/>
                  </a:cubicBezTo>
                  <a:cubicBezTo>
                    <a:pt x="110" y="200"/>
                    <a:pt x="109" y="199"/>
                    <a:pt x="109" y="199"/>
                  </a:cubicBezTo>
                  <a:cubicBezTo>
                    <a:pt x="109" y="199"/>
                    <a:pt x="109" y="199"/>
                    <a:pt x="108" y="199"/>
                  </a:cubicBezTo>
                  <a:cubicBezTo>
                    <a:pt x="108" y="199"/>
                    <a:pt x="108" y="199"/>
                    <a:pt x="108" y="200"/>
                  </a:cubicBezTo>
                  <a:cubicBezTo>
                    <a:pt x="108" y="200"/>
                    <a:pt x="108" y="200"/>
                    <a:pt x="108" y="200"/>
                  </a:cubicBezTo>
                  <a:cubicBezTo>
                    <a:pt x="108" y="201"/>
                    <a:pt x="109" y="201"/>
                    <a:pt x="109" y="201"/>
                  </a:cubicBezTo>
                  <a:cubicBezTo>
                    <a:pt x="109" y="201"/>
                    <a:pt x="108" y="202"/>
                    <a:pt x="108" y="202"/>
                  </a:cubicBezTo>
                  <a:cubicBezTo>
                    <a:pt x="108" y="202"/>
                    <a:pt x="108" y="202"/>
                    <a:pt x="108" y="203"/>
                  </a:cubicBezTo>
                  <a:cubicBezTo>
                    <a:pt x="108" y="203"/>
                    <a:pt x="109" y="203"/>
                    <a:pt x="109" y="203"/>
                  </a:cubicBezTo>
                  <a:cubicBezTo>
                    <a:pt x="109" y="203"/>
                    <a:pt x="109" y="203"/>
                    <a:pt x="109" y="203"/>
                  </a:cubicBezTo>
                  <a:cubicBezTo>
                    <a:pt x="109" y="204"/>
                    <a:pt x="109" y="204"/>
                    <a:pt x="109" y="204"/>
                  </a:cubicBezTo>
                  <a:cubicBezTo>
                    <a:pt x="110" y="204"/>
                    <a:pt x="110" y="204"/>
                    <a:pt x="111" y="205"/>
                  </a:cubicBezTo>
                  <a:cubicBezTo>
                    <a:pt x="111" y="205"/>
                    <a:pt x="112" y="205"/>
                    <a:pt x="113" y="206"/>
                  </a:cubicBezTo>
                  <a:cubicBezTo>
                    <a:pt x="112" y="206"/>
                    <a:pt x="112" y="206"/>
                    <a:pt x="112" y="206"/>
                  </a:cubicBezTo>
                  <a:cubicBezTo>
                    <a:pt x="111" y="206"/>
                    <a:pt x="111" y="206"/>
                    <a:pt x="110" y="207"/>
                  </a:cubicBezTo>
                  <a:cubicBezTo>
                    <a:pt x="111" y="207"/>
                    <a:pt x="112" y="208"/>
                    <a:pt x="112" y="208"/>
                  </a:cubicBezTo>
                  <a:cubicBezTo>
                    <a:pt x="113" y="208"/>
                    <a:pt x="114" y="208"/>
                    <a:pt x="115" y="208"/>
                  </a:cubicBezTo>
                  <a:cubicBezTo>
                    <a:pt x="115" y="208"/>
                    <a:pt x="116" y="208"/>
                    <a:pt x="116" y="209"/>
                  </a:cubicBezTo>
                  <a:cubicBezTo>
                    <a:pt x="116" y="209"/>
                    <a:pt x="117" y="209"/>
                    <a:pt x="117" y="210"/>
                  </a:cubicBezTo>
                  <a:cubicBezTo>
                    <a:pt x="118" y="209"/>
                    <a:pt x="118" y="209"/>
                    <a:pt x="118" y="208"/>
                  </a:cubicBezTo>
                  <a:cubicBezTo>
                    <a:pt x="117" y="208"/>
                    <a:pt x="117" y="208"/>
                    <a:pt x="116" y="208"/>
                  </a:cubicBezTo>
                  <a:cubicBezTo>
                    <a:pt x="116" y="208"/>
                    <a:pt x="115" y="207"/>
                    <a:pt x="115" y="207"/>
                  </a:cubicBezTo>
                  <a:cubicBezTo>
                    <a:pt x="114" y="207"/>
                    <a:pt x="114" y="207"/>
                    <a:pt x="114" y="206"/>
                  </a:cubicBezTo>
                  <a:cubicBezTo>
                    <a:pt x="116" y="206"/>
                    <a:pt x="117" y="206"/>
                    <a:pt x="118" y="205"/>
                  </a:cubicBezTo>
                  <a:cubicBezTo>
                    <a:pt x="117" y="204"/>
                    <a:pt x="115" y="204"/>
                    <a:pt x="114" y="204"/>
                  </a:cubicBezTo>
                  <a:cubicBezTo>
                    <a:pt x="113" y="204"/>
                    <a:pt x="112" y="204"/>
                    <a:pt x="110" y="204"/>
                  </a:cubicBezTo>
                  <a:cubicBezTo>
                    <a:pt x="111" y="203"/>
                    <a:pt x="111" y="202"/>
                    <a:pt x="112" y="203"/>
                  </a:cubicBezTo>
                  <a:cubicBezTo>
                    <a:pt x="112" y="203"/>
                    <a:pt x="112" y="202"/>
                    <a:pt x="112" y="202"/>
                  </a:cubicBezTo>
                  <a:cubicBezTo>
                    <a:pt x="112" y="201"/>
                    <a:pt x="113" y="201"/>
                    <a:pt x="113" y="200"/>
                  </a:cubicBezTo>
                  <a:cubicBezTo>
                    <a:pt x="114" y="201"/>
                    <a:pt x="114" y="201"/>
                    <a:pt x="114" y="202"/>
                  </a:cubicBezTo>
                  <a:cubicBezTo>
                    <a:pt x="114" y="203"/>
                    <a:pt x="114" y="203"/>
                    <a:pt x="114" y="204"/>
                  </a:cubicBezTo>
                  <a:cubicBezTo>
                    <a:pt x="115" y="204"/>
                    <a:pt x="115"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0"/>
                    <a:pt x="116" y="201"/>
                  </a:cubicBezTo>
                  <a:cubicBezTo>
                    <a:pt x="116" y="201"/>
                    <a:pt x="116" y="201"/>
                    <a:pt x="116" y="201"/>
                  </a:cubicBezTo>
                  <a:cubicBezTo>
                    <a:pt x="116" y="202"/>
                    <a:pt x="116" y="202"/>
                    <a:pt x="116" y="202"/>
                  </a:cubicBezTo>
                  <a:cubicBezTo>
                    <a:pt x="117" y="202"/>
                    <a:pt x="117" y="202"/>
                    <a:pt x="117" y="202"/>
                  </a:cubicBezTo>
                  <a:cubicBezTo>
                    <a:pt x="117" y="201"/>
                    <a:pt x="117" y="201"/>
                    <a:pt x="117" y="201"/>
                  </a:cubicBezTo>
                  <a:cubicBezTo>
                    <a:pt x="117" y="200"/>
                    <a:pt x="117" y="200"/>
                    <a:pt x="118" y="200"/>
                  </a:cubicBezTo>
                  <a:cubicBezTo>
                    <a:pt x="118" y="200"/>
                    <a:pt x="118" y="200"/>
                    <a:pt x="118" y="200"/>
                  </a:cubicBezTo>
                  <a:cubicBezTo>
                    <a:pt x="118" y="201"/>
                    <a:pt x="118" y="201"/>
                    <a:pt x="118" y="201"/>
                  </a:cubicBezTo>
                  <a:cubicBezTo>
                    <a:pt x="118" y="202"/>
                    <a:pt x="119" y="202"/>
                    <a:pt x="119" y="202"/>
                  </a:cubicBezTo>
                  <a:cubicBezTo>
                    <a:pt x="119" y="202"/>
                    <a:pt x="119" y="202"/>
                    <a:pt x="120" y="202"/>
                  </a:cubicBezTo>
                  <a:cubicBezTo>
                    <a:pt x="120" y="202"/>
                    <a:pt x="120" y="203"/>
                    <a:pt x="120" y="203"/>
                  </a:cubicBezTo>
                  <a:cubicBezTo>
                    <a:pt x="120" y="204"/>
                    <a:pt x="120" y="204"/>
                    <a:pt x="119" y="204"/>
                  </a:cubicBezTo>
                  <a:cubicBezTo>
                    <a:pt x="119" y="205"/>
                    <a:pt x="120" y="205"/>
                    <a:pt x="121" y="204"/>
                  </a:cubicBezTo>
                  <a:cubicBezTo>
                    <a:pt x="121" y="204"/>
                    <a:pt x="122" y="204"/>
                    <a:pt x="122" y="204"/>
                  </a:cubicBezTo>
                  <a:cubicBezTo>
                    <a:pt x="122" y="205"/>
                    <a:pt x="123" y="205"/>
                    <a:pt x="123" y="204"/>
                  </a:cubicBezTo>
                  <a:cubicBezTo>
                    <a:pt x="123" y="204"/>
                    <a:pt x="124" y="204"/>
                    <a:pt x="124" y="204"/>
                  </a:cubicBezTo>
                  <a:cubicBezTo>
                    <a:pt x="124" y="204"/>
                    <a:pt x="125" y="204"/>
                    <a:pt x="125" y="204"/>
                  </a:cubicBezTo>
                  <a:cubicBezTo>
                    <a:pt x="125" y="204"/>
                    <a:pt x="126" y="204"/>
                    <a:pt x="126" y="205"/>
                  </a:cubicBezTo>
                  <a:cubicBezTo>
                    <a:pt x="126" y="204"/>
                    <a:pt x="127" y="204"/>
                    <a:pt x="128" y="204"/>
                  </a:cubicBezTo>
                  <a:cubicBezTo>
                    <a:pt x="128" y="204"/>
                    <a:pt x="129" y="203"/>
                    <a:pt x="129" y="202"/>
                  </a:cubicBezTo>
                  <a:cubicBezTo>
                    <a:pt x="129" y="202"/>
                    <a:pt x="129" y="203"/>
                    <a:pt x="129" y="203"/>
                  </a:cubicBezTo>
                  <a:cubicBezTo>
                    <a:pt x="130" y="203"/>
                    <a:pt x="130" y="203"/>
                    <a:pt x="130" y="204"/>
                  </a:cubicBezTo>
                  <a:cubicBezTo>
                    <a:pt x="129" y="204"/>
                    <a:pt x="129" y="205"/>
                    <a:pt x="129" y="205"/>
                  </a:cubicBezTo>
                  <a:cubicBezTo>
                    <a:pt x="129" y="205"/>
                    <a:pt x="129" y="206"/>
                    <a:pt x="129" y="206"/>
                  </a:cubicBezTo>
                  <a:cubicBezTo>
                    <a:pt x="129" y="206"/>
                    <a:pt x="128" y="206"/>
                    <a:pt x="128" y="206"/>
                  </a:cubicBezTo>
                  <a:cubicBezTo>
                    <a:pt x="127" y="206"/>
                    <a:pt x="127" y="206"/>
                    <a:pt x="126" y="207"/>
                  </a:cubicBezTo>
                  <a:cubicBezTo>
                    <a:pt x="126" y="207"/>
                    <a:pt x="126" y="207"/>
                    <a:pt x="125" y="207"/>
                  </a:cubicBezTo>
                  <a:cubicBezTo>
                    <a:pt x="125" y="207"/>
                    <a:pt x="124" y="207"/>
                    <a:pt x="123" y="207"/>
                  </a:cubicBezTo>
                  <a:cubicBezTo>
                    <a:pt x="123" y="207"/>
                    <a:pt x="122" y="207"/>
                    <a:pt x="122" y="208"/>
                  </a:cubicBezTo>
                  <a:cubicBezTo>
                    <a:pt x="122" y="208"/>
                    <a:pt x="122" y="209"/>
                    <a:pt x="122" y="209"/>
                  </a:cubicBezTo>
                  <a:cubicBezTo>
                    <a:pt x="121" y="209"/>
                    <a:pt x="121" y="209"/>
                    <a:pt x="121" y="209"/>
                  </a:cubicBezTo>
                  <a:cubicBezTo>
                    <a:pt x="120" y="209"/>
                    <a:pt x="120" y="209"/>
                    <a:pt x="120" y="209"/>
                  </a:cubicBezTo>
                  <a:lnTo>
                    <a:pt x="119" y="210"/>
                  </a:lnTo>
                  <a:cubicBezTo>
                    <a:pt x="119" y="210"/>
                    <a:pt x="118" y="211"/>
                    <a:pt x="118" y="211"/>
                  </a:cubicBezTo>
                  <a:cubicBezTo>
                    <a:pt x="118" y="211"/>
                    <a:pt x="118" y="211"/>
                    <a:pt x="117" y="211"/>
                  </a:cubicBezTo>
                  <a:cubicBezTo>
                    <a:pt x="117" y="211"/>
                    <a:pt x="116" y="210"/>
                    <a:pt x="116" y="210"/>
                  </a:cubicBezTo>
                  <a:cubicBezTo>
                    <a:pt x="116" y="210"/>
                    <a:pt x="115" y="210"/>
                    <a:pt x="115" y="210"/>
                  </a:cubicBezTo>
                  <a:cubicBezTo>
                    <a:pt x="114" y="210"/>
                    <a:pt x="114" y="210"/>
                    <a:pt x="114" y="209"/>
                  </a:cubicBezTo>
                  <a:cubicBezTo>
                    <a:pt x="114" y="209"/>
                    <a:pt x="114" y="209"/>
                    <a:pt x="113" y="210"/>
                  </a:cubicBezTo>
                  <a:cubicBezTo>
                    <a:pt x="113" y="210"/>
                    <a:pt x="113" y="211"/>
                    <a:pt x="113" y="211"/>
                  </a:cubicBezTo>
                  <a:cubicBezTo>
                    <a:pt x="113" y="211"/>
                    <a:pt x="114" y="211"/>
                    <a:pt x="114" y="212"/>
                  </a:cubicBezTo>
                  <a:cubicBezTo>
                    <a:pt x="114" y="212"/>
                    <a:pt x="114" y="212"/>
                    <a:pt x="114" y="212"/>
                  </a:cubicBezTo>
                  <a:cubicBezTo>
                    <a:pt x="114" y="212"/>
                    <a:pt x="114" y="213"/>
                    <a:pt x="114" y="213"/>
                  </a:cubicBezTo>
                  <a:cubicBezTo>
                    <a:pt x="114" y="213"/>
                    <a:pt x="113" y="214"/>
                    <a:pt x="113" y="214"/>
                  </a:cubicBezTo>
                  <a:cubicBezTo>
                    <a:pt x="115" y="214"/>
                    <a:pt x="116" y="214"/>
                    <a:pt x="116" y="214"/>
                  </a:cubicBezTo>
                  <a:cubicBezTo>
                    <a:pt x="117" y="214"/>
                    <a:pt x="118" y="214"/>
                    <a:pt x="118" y="216"/>
                  </a:cubicBezTo>
                  <a:cubicBezTo>
                    <a:pt x="116" y="216"/>
                    <a:pt x="115" y="216"/>
                    <a:pt x="113" y="216"/>
                  </a:cubicBezTo>
                  <a:cubicBezTo>
                    <a:pt x="112" y="216"/>
                    <a:pt x="111" y="215"/>
                    <a:pt x="110" y="214"/>
                  </a:cubicBezTo>
                  <a:cubicBezTo>
                    <a:pt x="110" y="214"/>
                    <a:pt x="110" y="214"/>
                    <a:pt x="109" y="214"/>
                  </a:cubicBezTo>
                  <a:cubicBezTo>
                    <a:pt x="109" y="214"/>
                    <a:pt x="109" y="215"/>
                    <a:pt x="109" y="215"/>
                  </a:cubicBezTo>
                  <a:cubicBezTo>
                    <a:pt x="109" y="215"/>
                    <a:pt x="109" y="215"/>
                    <a:pt x="109" y="215"/>
                  </a:cubicBezTo>
                  <a:cubicBezTo>
                    <a:pt x="109" y="216"/>
                    <a:pt x="109" y="216"/>
                    <a:pt x="109" y="216"/>
                  </a:cubicBezTo>
                  <a:cubicBezTo>
                    <a:pt x="106" y="216"/>
                    <a:pt x="104" y="216"/>
                    <a:pt x="101" y="216"/>
                  </a:cubicBezTo>
                  <a:cubicBezTo>
                    <a:pt x="99" y="216"/>
                    <a:pt x="97" y="216"/>
                    <a:pt x="94" y="216"/>
                  </a:cubicBezTo>
                  <a:cubicBezTo>
                    <a:pt x="94" y="213"/>
                    <a:pt x="93" y="211"/>
                    <a:pt x="92" y="208"/>
                  </a:cubicBezTo>
                  <a:cubicBezTo>
                    <a:pt x="91" y="206"/>
                    <a:pt x="91" y="204"/>
                    <a:pt x="90" y="201"/>
                  </a:cubicBezTo>
                  <a:cubicBezTo>
                    <a:pt x="89" y="201"/>
                    <a:pt x="89" y="201"/>
                    <a:pt x="89" y="201"/>
                  </a:cubicBezTo>
                  <a:cubicBezTo>
                    <a:pt x="88" y="201"/>
                    <a:pt x="88" y="201"/>
                    <a:pt x="88" y="201"/>
                  </a:cubicBezTo>
                  <a:cubicBezTo>
                    <a:pt x="88" y="201"/>
                    <a:pt x="88" y="201"/>
                    <a:pt x="88" y="202"/>
                  </a:cubicBezTo>
                  <a:cubicBezTo>
                    <a:pt x="88" y="203"/>
                    <a:pt x="88" y="203"/>
                    <a:pt x="87" y="204"/>
                  </a:cubicBezTo>
                  <a:cubicBezTo>
                    <a:pt x="87" y="204"/>
                    <a:pt x="87" y="204"/>
                    <a:pt x="87" y="204"/>
                  </a:cubicBezTo>
                  <a:cubicBezTo>
                    <a:pt x="87" y="203"/>
                    <a:pt x="87" y="203"/>
                    <a:pt x="87" y="203"/>
                  </a:cubicBezTo>
                  <a:cubicBezTo>
                    <a:pt x="87" y="202"/>
                    <a:pt x="87" y="202"/>
                    <a:pt x="86" y="203"/>
                  </a:cubicBezTo>
                  <a:cubicBezTo>
                    <a:pt x="86" y="203"/>
                    <a:pt x="86" y="204"/>
                    <a:pt x="86" y="204"/>
                  </a:cubicBezTo>
                  <a:cubicBezTo>
                    <a:pt x="85" y="204"/>
                    <a:pt x="85" y="204"/>
                    <a:pt x="85" y="204"/>
                  </a:cubicBezTo>
                  <a:cubicBezTo>
                    <a:pt x="84" y="204"/>
                    <a:pt x="84" y="204"/>
                    <a:pt x="84" y="203"/>
                  </a:cubicBezTo>
                  <a:cubicBezTo>
                    <a:pt x="84" y="203"/>
                    <a:pt x="84" y="203"/>
                    <a:pt x="83" y="203"/>
                  </a:cubicBezTo>
                  <a:cubicBezTo>
                    <a:pt x="83" y="202"/>
                    <a:pt x="83" y="202"/>
                    <a:pt x="82" y="203"/>
                  </a:cubicBezTo>
                  <a:cubicBezTo>
                    <a:pt x="82" y="203"/>
                    <a:pt x="82" y="204"/>
                    <a:pt x="83" y="204"/>
                  </a:cubicBezTo>
                  <a:cubicBezTo>
                    <a:pt x="83" y="204"/>
                    <a:pt x="83" y="204"/>
                    <a:pt x="84" y="205"/>
                  </a:cubicBezTo>
                  <a:cubicBezTo>
                    <a:pt x="84" y="205"/>
                    <a:pt x="85" y="205"/>
                    <a:pt x="85" y="205"/>
                  </a:cubicBezTo>
                  <a:cubicBezTo>
                    <a:pt x="85" y="205"/>
                    <a:pt x="86" y="206"/>
                    <a:pt x="86" y="206"/>
                  </a:cubicBezTo>
                  <a:cubicBezTo>
                    <a:pt x="85" y="206"/>
                    <a:pt x="85" y="206"/>
                    <a:pt x="84" y="206"/>
                  </a:cubicBezTo>
                  <a:cubicBezTo>
                    <a:pt x="84" y="207"/>
                    <a:pt x="84" y="207"/>
                    <a:pt x="85" y="207"/>
                  </a:cubicBezTo>
                  <a:cubicBezTo>
                    <a:pt x="85" y="207"/>
                    <a:pt x="84" y="207"/>
                    <a:pt x="84" y="207"/>
                  </a:cubicBezTo>
                  <a:cubicBezTo>
                    <a:pt x="84" y="207"/>
                    <a:pt x="84" y="207"/>
                    <a:pt x="84" y="207"/>
                  </a:cubicBezTo>
                  <a:cubicBezTo>
                    <a:pt x="83" y="207"/>
                    <a:pt x="83" y="207"/>
                    <a:pt x="83" y="206"/>
                  </a:cubicBezTo>
                  <a:cubicBezTo>
                    <a:pt x="83" y="206"/>
                    <a:pt x="83" y="206"/>
                    <a:pt x="83" y="206"/>
                  </a:cubicBezTo>
                  <a:cubicBezTo>
                    <a:pt x="83" y="205"/>
                    <a:pt x="83" y="205"/>
                    <a:pt x="83" y="205"/>
                  </a:cubicBezTo>
                  <a:cubicBezTo>
                    <a:pt x="83" y="204"/>
                    <a:pt x="83" y="204"/>
                    <a:pt x="82" y="204"/>
                  </a:cubicBezTo>
                  <a:cubicBezTo>
                    <a:pt x="80" y="204"/>
                    <a:pt x="80" y="205"/>
                    <a:pt x="80" y="207"/>
                  </a:cubicBezTo>
                  <a:cubicBezTo>
                    <a:pt x="81" y="207"/>
                    <a:pt x="81" y="207"/>
                    <a:pt x="81" y="206"/>
                  </a:cubicBezTo>
                  <a:cubicBezTo>
                    <a:pt x="82" y="206"/>
                    <a:pt x="82" y="206"/>
                    <a:pt x="81" y="207"/>
                  </a:cubicBezTo>
                  <a:cubicBezTo>
                    <a:pt x="81" y="207"/>
                    <a:pt x="80" y="208"/>
                    <a:pt x="80" y="208"/>
                  </a:cubicBezTo>
                  <a:cubicBezTo>
                    <a:pt x="80" y="208"/>
                    <a:pt x="79" y="207"/>
                    <a:pt x="79" y="206"/>
                  </a:cubicBezTo>
                  <a:cubicBezTo>
                    <a:pt x="79" y="205"/>
                    <a:pt x="79" y="205"/>
                    <a:pt x="80" y="204"/>
                  </a:cubicBezTo>
                  <a:cubicBezTo>
                    <a:pt x="80" y="203"/>
                    <a:pt x="80" y="202"/>
                    <a:pt x="79" y="202"/>
                  </a:cubicBezTo>
                  <a:cubicBezTo>
                    <a:pt x="79" y="202"/>
                    <a:pt x="79" y="201"/>
                    <a:pt x="80" y="201"/>
                  </a:cubicBezTo>
                  <a:cubicBezTo>
                    <a:pt x="80" y="200"/>
                    <a:pt x="80" y="200"/>
                    <a:pt x="79" y="200"/>
                  </a:cubicBezTo>
                  <a:cubicBezTo>
                    <a:pt x="79" y="200"/>
                    <a:pt x="78" y="200"/>
                    <a:pt x="78" y="200"/>
                  </a:cubicBezTo>
                  <a:cubicBezTo>
                    <a:pt x="77" y="200"/>
                    <a:pt x="78" y="199"/>
                    <a:pt x="78" y="199"/>
                  </a:cubicBezTo>
                  <a:cubicBezTo>
                    <a:pt x="78" y="199"/>
                    <a:pt x="79" y="199"/>
                    <a:pt x="79" y="198"/>
                  </a:cubicBezTo>
                  <a:cubicBezTo>
                    <a:pt x="78" y="198"/>
                    <a:pt x="77" y="198"/>
                    <a:pt x="77" y="199"/>
                  </a:cubicBezTo>
                  <a:cubicBezTo>
                    <a:pt x="76" y="200"/>
                    <a:pt x="76" y="201"/>
                    <a:pt x="76" y="202"/>
                  </a:cubicBezTo>
                  <a:cubicBezTo>
                    <a:pt x="75" y="202"/>
                    <a:pt x="74" y="202"/>
                    <a:pt x="74" y="202"/>
                  </a:cubicBezTo>
                  <a:cubicBezTo>
                    <a:pt x="74" y="201"/>
                    <a:pt x="74" y="202"/>
                    <a:pt x="73" y="202"/>
                  </a:cubicBezTo>
                  <a:cubicBezTo>
                    <a:pt x="72" y="203"/>
                    <a:pt x="72" y="203"/>
                    <a:pt x="72" y="203"/>
                  </a:cubicBezTo>
                  <a:cubicBezTo>
                    <a:pt x="71" y="203"/>
                    <a:pt x="70" y="203"/>
                    <a:pt x="69" y="203"/>
                  </a:cubicBezTo>
                  <a:cubicBezTo>
                    <a:pt x="69" y="204"/>
                    <a:pt x="68" y="204"/>
                    <a:pt x="67" y="205"/>
                  </a:cubicBezTo>
                  <a:cubicBezTo>
                    <a:pt x="66" y="205"/>
                    <a:pt x="65" y="206"/>
                    <a:pt x="64" y="207"/>
                  </a:cubicBezTo>
                  <a:cubicBezTo>
                    <a:pt x="64" y="207"/>
                    <a:pt x="64" y="206"/>
                    <a:pt x="63" y="206"/>
                  </a:cubicBezTo>
                  <a:cubicBezTo>
                    <a:pt x="63" y="206"/>
                    <a:pt x="62" y="206"/>
                    <a:pt x="62" y="206"/>
                  </a:cubicBezTo>
                  <a:cubicBezTo>
                    <a:pt x="62" y="206"/>
                    <a:pt x="61" y="206"/>
                    <a:pt x="61" y="206"/>
                  </a:cubicBezTo>
                  <a:cubicBezTo>
                    <a:pt x="60" y="206"/>
                    <a:pt x="60" y="205"/>
                    <a:pt x="60" y="205"/>
                  </a:cubicBezTo>
                  <a:cubicBezTo>
                    <a:pt x="60" y="205"/>
                    <a:pt x="60" y="205"/>
                    <a:pt x="59" y="206"/>
                  </a:cubicBezTo>
                  <a:cubicBezTo>
                    <a:pt x="59" y="206"/>
                    <a:pt x="59" y="206"/>
                    <a:pt x="59" y="207"/>
                  </a:cubicBezTo>
                  <a:cubicBezTo>
                    <a:pt x="59" y="207"/>
                    <a:pt x="60" y="207"/>
                    <a:pt x="60" y="207"/>
                  </a:cubicBezTo>
                  <a:cubicBezTo>
                    <a:pt x="60" y="208"/>
                    <a:pt x="60" y="208"/>
                    <a:pt x="61" y="208"/>
                  </a:cubicBezTo>
                  <a:cubicBezTo>
                    <a:pt x="60" y="208"/>
                    <a:pt x="60" y="208"/>
                    <a:pt x="60" y="209"/>
                  </a:cubicBezTo>
                  <a:cubicBezTo>
                    <a:pt x="59" y="209"/>
                    <a:pt x="59" y="209"/>
                    <a:pt x="59" y="210"/>
                  </a:cubicBezTo>
                  <a:cubicBezTo>
                    <a:pt x="60" y="210"/>
                    <a:pt x="60" y="210"/>
                    <a:pt x="61" y="210"/>
                  </a:cubicBezTo>
                  <a:cubicBezTo>
                    <a:pt x="61" y="210"/>
                    <a:pt x="62" y="210"/>
                    <a:pt x="61" y="209"/>
                  </a:cubicBezTo>
                  <a:cubicBezTo>
                    <a:pt x="62" y="210"/>
                    <a:pt x="63" y="210"/>
                    <a:pt x="63" y="210"/>
                  </a:cubicBezTo>
                  <a:cubicBezTo>
                    <a:pt x="64" y="211"/>
                    <a:pt x="65" y="211"/>
                    <a:pt x="65" y="212"/>
                  </a:cubicBezTo>
                  <a:cubicBezTo>
                    <a:pt x="64" y="212"/>
                    <a:pt x="63" y="212"/>
                    <a:pt x="63" y="213"/>
                  </a:cubicBezTo>
                  <a:cubicBezTo>
                    <a:pt x="63" y="214"/>
                    <a:pt x="62" y="214"/>
                    <a:pt x="62" y="214"/>
                  </a:cubicBezTo>
                  <a:cubicBezTo>
                    <a:pt x="62" y="215"/>
                    <a:pt x="62" y="215"/>
                    <a:pt x="63" y="215"/>
                  </a:cubicBezTo>
                  <a:cubicBezTo>
                    <a:pt x="63" y="215"/>
                    <a:pt x="63" y="215"/>
                    <a:pt x="64" y="215"/>
                  </a:cubicBezTo>
                  <a:cubicBezTo>
                    <a:pt x="64" y="215"/>
                    <a:pt x="64" y="215"/>
                    <a:pt x="64" y="215"/>
                  </a:cubicBezTo>
                  <a:cubicBezTo>
                    <a:pt x="65" y="215"/>
                    <a:pt x="65" y="216"/>
                    <a:pt x="65" y="216"/>
                  </a:cubicBezTo>
                  <a:cubicBezTo>
                    <a:pt x="64" y="217"/>
                    <a:pt x="63" y="217"/>
                    <a:pt x="62" y="217"/>
                  </a:cubicBezTo>
                  <a:cubicBezTo>
                    <a:pt x="61" y="216"/>
                    <a:pt x="60" y="216"/>
                    <a:pt x="58" y="216"/>
                  </a:cubicBezTo>
                  <a:cubicBezTo>
                    <a:pt x="58" y="216"/>
                    <a:pt x="57" y="216"/>
                    <a:pt x="56" y="216"/>
                  </a:cubicBezTo>
                  <a:cubicBezTo>
                    <a:pt x="55" y="217"/>
                    <a:pt x="54" y="217"/>
                    <a:pt x="53" y="217"/>
                  </a:cubicBezTo>
                  <a:cubicBezTo>
                    <a:pt x="53" y="217"/>
                    <a:pt x="53" y="217"/>
                    <a:pt x="52" y="216"/>
                  </a:cubicBezTo>
                  <a:cubicBezTo>
                    <a:pt x="52" y="216"/>
                    <a:pt x="51" y="216"/>
                    <a:pt x="51" y="216"/>
                  </a:cubicBezTo>
                  <a:cubicBezTo>
                    <a:pt x="50" y="216"/>
                    <a:pt x="49" y="216"/>
                    <a:pt x="49" y="216"/>
                  </a:cubicBezTo>
                  <a:cubicBezTo>
                    <a:pt x="48" y="217"/>
                    <a:pt x="47" y="217"/>
                    <a:pt x="47" y="217"/>
                  </a:cubicBezTo>
                  <a:cubicBezTo>
                    <a:pt x="46" y="217"/>
                    <a:pt x="45" y="217"/>
                    <a:pt x="45" y="217"/>
                  </a:cubicBezTo>
                  <a:cubicBezTo>
                    <a:pt x="44" y="216"/>
                    <a:pt x="44" y="216"/>
                    <a:pt x="44" y="215"/>
                  </a:cubicBezTo>
                  <a:cubicBezTo>
                    <a:pt x="43" y="215"/>
                    <a:pt x="43" y="215"/>
                    <a:pt x="43" y="216"/>
                  </a:cubicBezTo>
                  <a:cubicBezTo>
                    <a:pt x="43" y="216"/>
                    <a:pt x="43" y="216"/>
                    <a:pt x="43" y="216"/>
                  </a:cubicBezTo>
                  <a:cubicBezTo>
                    <a:pt x="42" y="217"/>
                    <a:pt x="42" y="217"/>
                    <a:pt x="42" y="217"/>
                  </a:cubicBezTo>
                  <a:cubicBezTo>
                    <a:pt x="42" y="217"/>
                    <a:pt x="41" y="217"/>
                    <a:pt x="41" y="217"/>
                  </a:cubicBezTo>
                  <a:cubicBezTo>
                    <a:pt x="40" y="217"/>
                    <a:pt x="40" y="217"/>
                    <a:pt x="40" y="217"/>
                  </a:cubicBezTo>
                  <a:cubicBezTo>
                    <a:pt x="40" y="217"/>
                    <a:pt x="40" y="216"/>
                    <a:pt x="40" y="216"/>
                  </a:cubicBezTo>
                  <a:cubicBezTo>
                    <a:pt x="40" y="216"/>
                    <a:pt x="40" y="216"/>
                    <a:pt x="40" y="215"/>
                  </a:cubicBezTo>
                  <a:cubicBezTo>
                    <a:pt x="40" y="215"/>
                    <a:pt x="39" y="215"/>
                    <a:pt x="39" y="215"/>
                  </a:cubicBezTo>
                  <a:cubicBezTo>
                    <a:pt x="38" y="216"/>
                    <a:pt x="38" y="216"/>
                    <a:pt x="39" y="216"/>
                  </a:cubicBezTo>
                  <a:cubicBezTo>
                    <a:pt x="39" y="216"/>
                    <a:pt x="39" y="216"/>
                    <a:pt x="39" y="216"/>
                  </a:cubicBezTo>
                  <a:cubicBezTo>
                    <a:pt x="39" y="217"/>
                    <a:pt x="38" y="217"/>
                    <a:pt x="36" y="217"/>
                  </a:cubicBezTo>
                  <a:cubicBezTo>
                    <a:pt x="35" y="216"/>
                    <a:pt x="34" y="216"/>
                    <a:pt x="33" y="216"/>
                  </a:cubicBezTo>
                  <a:lnTo>
                    <a:pt x="33" y="216"/>
                  </a:lnTo>
                  <a:lnTo>
                    <a:pt x="32" y="215"/>
                  </a:lnTo>
                  <a:cubicBezTo>
                    <a:pt x="32" y="215"/>
                    <a:pt x="31" y="215"/>
                    <a:pt x="31" y="215"/>
                  </a:cubicBezTo>
                  <a:cubicBezTo>
                    <a:pt x="31" y="215"/>
                    <a:pt x="31" y="214"/>
                    <a:pt x="31" y="214"/>
                  </a:cubicBezTo>
                  <a:cubicBezTo>
                    <a:pt x="31" y="214"/>
                    <a:pt x="30" y="214"/>
                    <a:pt x="30" y="214"/>
                  </a:cubicBezTo>
                  <a:cubicBezTo>
                    <a:pt x="30" y="214"/>
                    <a:pt x="30" y="214"/>
                    <a:pt x="30" y="213"/>
                  </a:cubicBezTo>
                  <a:cubicBezTo>
                    <a:pt x="29" y="213"/>
                    <a:pt x="29" y="213"/>
                    <a:pt x="28" y="213"/>
                  </a:cubicBezTo>
                  <a:cubicBezTo>
                    <a:pt x="28" y="213"/>
                    <a:pt x="27" y="213"/>
                    <a:pt x="27" y="213"/>
                  </a:cubicBezTo>
                  <a:cubicBezTo>
                    <a:pt x="27" y="213"/>
                    <a:pt x="26" y="213"/>
                    <a:pt x="26" y="212"/>
                  </a:cubicBezTo>
                  <a:cubicBezTo>
                    <a:pt x="26" y="212"/>
                    <a:pt x="26" y="212"/>
                    <a:pt x="25" y="211"/>
                  </a:cubicBezTo>
                  <a:cubicBezTo>
                    <a:pt x="25" y="211"/>
                    <a:pt x="25" y="211"/>
                    <a:pt x="25" y="210"/>
                  </a:cubicBezTo>
                  <a:cubicBezTo>
                    <a:pt x="24" y="210"/>
                    <a:pt x="24" y="210"/>
                    <a:pt x="23" y="210"/>
                  </a:cubicBezTo>
                  <a:cubicBezTo>
                    <a:pt x="23" y="209"/>
                    <a:pt x="24" y="209"/>
                    <a:pt x="24" y="208"/>
                  </a:cubicBezTo>
                  <a:cubicBezTo>
                    <a:pt x="25" y="208"/>
                    <a:pt x="25" y="208"/>
                    <a:pt x="26" y="208"/>
                  </a:cubicBezTo>
                  <a:cubicBezTo>
                    <a:pt x="25" y="207"/>
                    <a:pt x="25" y="207"/>
                    <a:pt x="24" y="207"/>
                  </a:cubicBezTo>
                  <a:cubicBezTo>
                    <a:pt x="24" y="207"/>
                    <a:pt x="23" y="207"/>
                    <a:pt x="23" y="208"/>
                  </a:cubicBezTo>
                  <a:cubicBezTo>
                    <a:pt x="23" y="208"/>
                    <a:pt x="22" y="208"/>
                    <a:pt x="22" y="208"/>
                  </a:cubicBezTo>
                  <a:cubicBezTo>
                    <a:pt x="22" y="208"/>
                    <a:pt x="22" y="208"/>
                    <a:pt x="22" y="209"/>
                  </a:cubicBezTo>
                  <a:cubicBezTo>
                    <a:pt x="22" y="209"/>
                    <a:pt x="22" y="209"/>
                    <a:pt x="22" y="209"/>
                  </a:cubicBezTo>
                  <a:cubicBezTo>
                    <a:pt x="22" y="209"/>
                    <a:pt x="22" y="209"/>
                    <a:pt x="21" y="209"/>
                  </a:cubicBezTo>
                  <a:cubicBezTo>
                    <a:pt x="21" y="209"/>
                    <a:pt x="21" y="208"/>
                    <a:pt x="21" y="207"/>
                  </a:cubicBezTo>
                  <a:cubicBezTo>
                    <a:pt x="19" y="207"/>
                    <a:pt x="18" y="206"/>
                    <a:pt x="17" y="205"/>
                  </a:cubicBezTo>
                  <a:cubicBezTo>
                    <a:pt x="16" y="204"/>
                    <a:pt x="15" y="203"/>
                    <a:pt x="14" y="202"/>
                  </a:cubicBezTo>
                  <a:cubicBezTo>
                    <a:pt x="13" y="200"/>
                    <a:pt x="11" y="197"/>
                    <a:pt x="9" y="195"/>
                  </a:cubicBezTo>
                  <a:cubicBezTo>
                    <a:pt x="8" y="192"/>
                    <a:pt x="6" y="190"/>
                    <a:pt x="5" y="187"/>
                  </a:cubicBezTo>
                  <a:cubicBezTo>
                    <a:pt x="3" y="182"/>
                    <a:pt x="2" y="177"/>
                    <a:pt x="1" y="171"/>
                  </a:cubicBezTo>
                  <a:cubicBezTo>
                    <a:pt x="1" y="165"/>
                    <a:pt x="0" y="159"/>
                    <a:pt x="0" y="152"/>
                  </a:cubicBezTo>
                  <a:cubicBezTo>
                    <a:pt x="0" y="145"/>
                    <a:pt x="0" y="138"/>
                    <a:pt x="1" y="131"/>
                  </a:cubicBezTo>
                  <a:cubicBezTo>
                    <a:pt x="1" y="124"/>
                    <a:pt x="1" y="118"/>
                    <a:pt x="1" y="111"/>
                  </a:cubicBezTo>
                  <a:lnTo>
                    <a:pt x="1" y="85"/>
                  </a:lnTo>
                  <a:lnTo>
                    <a:pt x="1" y="72"/>
                  </a:lnTo>
                  <a:cubicBezTo>
                    <a:pt x="1" y="68"/>
                    <a:pt x="1" y="64"/>
                    <a:pt x="1" y="60"/>
                  </a:cubicBezTo>
                  <a:cubicBezTo>
                    <a:pt x="1" y="57"/>
                    <a:pt x="1" y="53"/>
                    <a:pt x="2" y="49"/>
                  </a:cubicBezTo>
                  <a:cubicBezTo>
                    <a:pt x="2" y="46"/>
                    <a:pt x="3" y="42"/>
                    <a:pt x="3" y="38"/>
                  </a:cubicBezTo>
                  <a:cubicBezTo>
                    <a:pt x="4" y="38"/>
                    <a:pt x="4" y="37"/>
                    <a:pt x="4" y="36"/>
                  </a:cubicBezTo>
                  <a:cubicBezTo>
                    <a:pt x="4" y="35"/>
                    <a:pt x="4" y="34"/>
                    <a:pt x="4" y="34"/>
                  </a:cubicBezTo>
                  <a:cubicBezTo>
                    <a:pt x="5" y="31"/>
                    <a:pt x="6" y="28"/>
                    <a:pt x="8" y="26"/>
                  </a:cubicBezTo>
                  <a:cubicBezTo>
                    <a:pt x="10" y="23"/>
                    <a:pt x="11" y="21"/>
                    <a:pt x="13" y="18"/>
                  </a:cubicBezTo>
                  <a:cubicBezTo>
                    <a:pt x="13" y="18"/>
                    <a:pt x="14" y="18"/>
                    <a:pt x="14" y="19"/>
                  </a:cubicBezTo>
                  <a:cubicBezTo>
                    <a:pt x="14" y="19"/>
                    <a:pt x="15" y="19"/>
                    <a:pt x="15" y="19"/>
                  </a:cubicBezTo>
                  <a:cubicBezTo>
                    <a:pt x="15" y="19"/>
                    <a:pt x="15" y="19"/>
                    <a:pt x="15" y="18"/>
                  </a:cubicBezTo>
                  <a:cubicBezTo>
                    <a:pt x="15" y="18"/>
                    <a:pt x="15" y="18"/>
                    <a:pt x="15" y="18"/>
                  </a:cubicBezTo>
                  <a:cubicBezTo>
                    <a:pt x="15" y="18"/>
                    <a:pt x="14" y="18"/>
                    <a:pt x="14" y="18"/>
                  </a:cubicBezTo>
                  <a:cubicBezTo>
                    <a:pt x="14" y="18"/>
                    <a:pt x="14" y="17"/>
                    <a:pt x="14" y="17"/>
                  </a:cubicBezTo>
                  <a:cubicBezTo>
                    <a:pt x="14" y="17"/>
                    <a:pt x="14" y="17"/>
                    <a:pt x="15" y="17"/>
                  </a:cubicBezTo>
                  <a:cubicBezTo>
                    <a:pt x="15" y="17"/>
                    <a:pt x="15" y="17"/>
                    <a:pt x="15" y="16"/>
                  </a:cubicBezTo>
                  <a:cubicBezTo>
                    <a:pt x="15" y="16"/>
                    <a:pt x="15" y="16"/>
                    <a:pt x="15" y="16"/>
                  </a:cubicBezTo>
                  <a:cubicBezTo>
                    <a:pt x="15" y="16"/>
                    <a:pt x="16" y="16"/>
                    <a:pt x="16" y="15"/>
                  </a:cubicBezTo>
                  <a:cubicBezTo>
                    <a:pt x="16" y="15"/>
                    <a:pt x="17" y="15"/>
                    <a:pt x="17" y="14"/>
                  </a:cubicBezTo>
                  <a:cubicBezTo>
                    <a:pt x="18" y="14"/>
                    <a:pt x="18" y="14"/>
                    <a:pt x="19" y="13"/>
                  </a:cubicBezTo>
                  <a:cubicBezTo>
                    <a:pt x="20" y="13"/>
                    <a:pt x="21" y="12"/>
                    <a:pt x="21" y="11"/>
                  </a:cubicBezTo>
                  <a:cubicBezTo>
                    <a:pt x="22" y="10"/>
                    <a:pt x="23" y="9"/>
                    <a:pt x="25" y="9"/>
                  </a:cubicBezTo>
                  <a:cubicBezTo>
                    <a:pt x="25" y="8"/>
                    <a:pt x="25" y="8"/>
                    <a:pt x="26" y="8"/>
                  </a:cubicBezTo>
                  <a:cubicBezTo>
                    <a:pt x="27" y="8"/>
                    <a:pt x="27" y="8"/>
                    <a:pt x="28" y="7"/>
                  </a:cubicBezTo>
                  <a:cubicBezTo>
                    <a:pt x="28" y="7"/>
                    <a:pt x="28" y="7"/>
                    <a:pt x="28" y="7"/>
                  </a:cubicBezTo>
                  <a:cubicBezTo>
                    <a:pt x="28" y="6"/>
                    <a:pt x="28" y="6"/>
                    <a:pt x="28" y="6"/>
                  </a:cubicBezTo>
                  <a:cubicBezTo>
                    <a:pt x="30" y="5"/>
                    <a:pt x="32" y="5"/>
                    <a:pt x="34" y="3"/>
                  </a:cubicBezTo>
                  <a:cubicBezTo>
                    <a:pt x="37" y="2"/>
                    <a:pt x="39" y="2"/>
                    <a:pt x="42" y="1"/>
                  </a:cubicBezTo>
                  <a:cubicBezTo>
                    <a:pt x="42" y="1"/>
                    <a:pt x="43" y="1"/>
                    <a:pt x="43" y="1"/>
                  </a:cubicBezTo>
                  <a:cubicBezTo>
                    <a:pt x="44" y="1"/>
                    <a:pt x="45" y="1"/>
                    <a:pt x="45" y="1"/>
                  </a:cubicBezTo>
                  <a:cubicBezTo>
                    <a:pt x="46" y="1"/>
                    <a:pt x="48" y="1"/>
                    <a:pt x="49" y="1"/>
                  </a:cubicBezTo>
                  <a:cubicBezTo>
                    <a:pt x="50" y="1"/>
                    <a:pt x="52" y="1"/>
                    <a:pt x="53" y="0"/>
                  </a:cubicBezTo>
                  <a:cubicBezTo>
                    <a:pt x="53" y="1"/>
                    <a:pt x="53" y="1"/>
                    <a:pt x="53" y="1"/>
                  </a:cubicBezTo>
                  <a:cubicBezTo>
                    <a:pt x="53" y="1"/>
                    <a:pt x="53" y="1"/>
                    <a:pt x="54" y="1"/>
                  </a:cubicBezTo>
                  <a:cubicBezTo>
                    <a:pt x="54" y="1"/>
                    <a:pt x="55" y="1"/>
                    <a:pt x="56" y="1"/>
                  </a:cubicBezTo>
                  <a:cubicBezTo>
                    <a:pt x="56" y="0"/>
                    <a:pt x="57" y="0"/>
                    <a:pt x="57" y="1"/>
                  </a:cubicBezTo>
                  <a:close/>
                  <a:moveTo>
                    <a:pt x="57" y="199"/>
                  </a:moveTo>
                  <a:cubicBezTo>
                    <a:pt x="57" y="199"/>
                    <a:pt x="57" y="199"/>
                    <a:pt x="57" y="199"/>
                  </a:cubicBezTo>
                  <a:cubicBezTo>
                    <a:pt x="57" y="199"/>
                    <a:pt x="57" y="199"/>
                    <a:pt x="58" y="199"/>
                  </a:cubicBezTo>
                  <a:cubicBezTo>
                    <a:pt x="58" y="199"/>
                    <a:pt x="58" y="199"/>
                    <a:pt x="58" y="199"/>
                  </a:cubicBezTo>
                  <a:cubicBezTo>
                    <a:pt x="58" y="199"/>
                    <a:pt x="58" y="199"/>
                    <a:pt x="58" y="199"/>
                  </a:cubicBezTo>
                  <a:cubicBezTo>
                    <a:pt x="58" y="199"/>
                    <a:pt x="58" y="199"/>
                    <a:pt x="57" y="199"/>
                  </a:cubicBezTo>
                  <a:cubicBezTo>
                    <a:pt x="57" y="199"/>
                    <a:pt x="57" y="199"/>
                    <a:pt x="57" y="199"/>
                  </a:cubicBezTo>
                  <a:cubicBezTo>
                    <a:pt x="57" y="199"/>
                    <a:pt x="57" y="199"/>
                    <a:pt x="57" y="199"/>
                  </a:cubicBezTo>
                  <a:close/>
                  <a:moveTo>
                    <a:pt x="74" y="206"/>
                  </a:moveTo>
                  <a:cubicBezTo>
                    <a:pt x="74" y="206"/>
                    <a:pt x="74" y="206"/>
                    <a:pt x="74" y="206"/>
                  </a:cubicBezTo>
                  <a:cubicBezTo>
                    <a:pt x="73" y="207"/>
                    <a:pt x="73" y="207"/>
                    <a:pt x="73" y="207"/>
                  </a:cubicBezTo>
                  <a:cubicBezTo>
                    <a:pt x="73" y="207"/>
                    <a:pt x="73" y="207"/>
                    <a:pt x="73" y="207"/>
                  </a:cubicBezTo>
                  <a:cubicBezTo>
                    <a:pt x="73" y="208"/>
                    <a:pt x="74" y="208"/>
                    <a:pt x="74" y="208"/>
                  </a:cubicBezTo>
                  <a:cubicBezTo>
                    <a:pt x="74" y="208"/>
                    <a:pt x="74" y="209"/>
                    <a:pt x="74" y="209"/>
                  </a:cubicBezTo>
                  <a:cubicBezTo>
                    <a:pt x="73" y="209"/>
                    <a:pt x="73" y="209"/>
                    <a:pt x="72" y="209"/>
                  </a:cubicBezTo>
                  <a:cubicBezTo>
                    <a:pt x="73" y="208"/>
                    <a:pt x="72" y="208"/>
                    <a:pt x="72" y="207"/>
                  </a:cubicBezTo>
                  <a:cubicBezTo>
                    <a:pt x="72" y="207"/>
                    <a:pt x="72" y="207"/>
                    <a:pt x="72" y="206"/>
                  </a:cubicBezTo>
                  <a:cubicBezTo>
                    <a:pt x="72" y="206"/>
                    <a:pt x="72" y="206"/>
                    <a:pt x="72" y="206"/>
                  </a:cubicBezTo>
                  <a:cubicBezTo>
                    <a:pt x="73" y="205"/>
                    <a:pt x="73" y="205"/>
                    <a:pt x="73" y="205"/>
                  </a:cubicBezTo>
                  <a:cubicBezTo>
                    <a:pt x="73" y="205"/>
                    <a:pt x="74" y="205"/>
                    <a:pt x="74" y="205"/>
                  </a:cubicBezTo>
                  <a:cubicBezTo>
                    <a:pt x="74" y="205"/>
                    <a:pt x="74" y="205"/>
                    <a:pt x="74" y="205"/>
                  </a:cubicBezTo>
                  <a:cubicBezTo>
                    <a:pt x="74" y="206"/>
                    <a:pt x="74" y="206"/>
                    <a:pt x="75" y="206"/>
                  </a:cubicBezTo>
                  <a:cubicBezTo>
                    <a:pt x="75" y="206"/>
                    <a:pt x="75" y="206"/>
                    <a:pt x="75" y="206"/>
                  </a:cubicBezTo>
                  <a:cubicBezTo>
                    <a:pt x="75" y="207"/>
                    <a:pt x="75" y="207"/>
                    <a:pt x="75" y="207"/>
                  </a:cubicBezTo>
                  <a:cubicBezTo>
                    <a:pt x="74" y="207"/>
                    <a:pt x="74" y="206"/>
                    <a:pt x="74" y="206"/>
                  </a:cubicBezTo>
                  <a:close/>
                  <a:moveTo>
                    <a:pt x="128" y="210"/>
                  </a:moveTo>
                  <a:cubicBezTo>
                    <a:pt x="128" y="210"/>
                    <a:pt x="128" y="210"/>
                    <a:pt x="128" y="210"/>
                  </a:cubicBezTo>
                  <a:cubicBezTo>
                    <a:pt x="127" y="211"/>
                    <a:pt x="127" y="211"/>
                    <a:pt x="127" y="211"/>
                  </a:cubicBezTo>
                  <a:cubicBezTo>
                    <a:pt x="127" y="211"/>
                    <a:pt x="127" y="211"/>
                    <a:pt x="127" y="212"/>
                  </a:cubicBezTo>
                  <a:cubicBezTo>
                    <a:pt x="127" y="212"/>
                    <a:pt x="127" y="212"/>
                    <a:pt x="128" y="212"/>
                  </a:cubicBezTo>
                  <a:cubicBezTo>
                    <a:pt x="128" y="213"/>
                    <a:pt x="128" y="213"/>
                    <a:pt x="127" y="213"/>
                  </a:cubicBezTo>
                  <a:cubicBezTo>
                    <a:pt x="127" y="213"/>
                    <a:pt x="127" y="213"/>
                    <a:pt x="126" y="213"/>
                  </a:cubicBezTo>
                  <a:cubicBezTo>
                    <a:pt x="126" y="212"/>
                    <a:pt x="126" y="212"/>
                    <a:pt x="126" y="211"/>
                  </a:cubicBezTo>
                  <a:cubicBezTo>
                    <a:pt x="126" y="211"/>
                    <a:pt x="126" y="210"/>
                    <a:pt x="127" y="209"/>
                  </a:cubicBezTo>
                  <a:cubicBezTo>
                    <a:pt x="127" y="209"/>
                    <a:pt x="127" y="209"/>
                    <a:pt x="128" y="209"/>
                  </a:cubicBezTo>
                  <a:cubicBezTo>
                    <a:pt x="128" y="209"/>
                    <a:pt x="128" y="210"/>
                    <a:pt x="128" y="210"/>
                  </a:cubicBezTo>
                  <a:cubicBezTo>
                    <a:pt x="128" y="210"/>
                    <a:pt x="128" y="210"/>
                    <a:pt x="128" y="210"/>
                  </a:cubicBezTo>
                  <a:cubicBezTo>
                    <a:pt x="129" y="210"/>
                    <a:pt x="129" y="210"/>
                    <a:pt x="129" y="210"/>
                  </a:cubicBezTo>
                  <a:cubicBezTo>
                    <a:pt x="129" y="211"/>
                    <a:pt x="129" y="211"/>
                    <a:pt x="129" y="211"/>
                  </a:cubicBezTo>
                  <a:cubicBezTo>
                    <a:pt x="128" y="211"/>
                    <a:pt x="128" y="210"/>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Freeform 95">
              <a:extLst>
                <a:ext uri="{FF2B5EF4-FFF2-40B4-BE49-F238E27FC236}">
                  <a16:creationId xmlns:a16="http://schemas.microsoft.com/office/drawing/2014/main" id="{882B25F8-D083-46DA-AFD0-EC2DF4E2798A}"/>
                </a:ext>
              </a:extLst>
            </p:cNvPr>
            <p:cNvSpPr>
              <a:spLocks noEditPoints="1"/>
            </p:cNvSpPr>
            <p:nvPr/>
          </p:nvSpPr>
          <p:spPr bwMode="auto">
            <a:xfrm>
              <a:off x="6913371" y="1613769"/>
              <a:ext cx="80420" cy="177767"/>
            </a:xfrm>
            <a:custGeom>
              <a:avLst/>
              <a:gdLst>
                <a:gd name="T0" fmla="*/ 17 w 96"/>
                <a:gd name="T1" fmla="*/ 209 h 213"/>
                <a:gd name="T2" fmla="*/ 21 w 96"/>
                <a:gd name="T3" fmla="*/ 210 h 213"/>
                <a:gd name="T4" fmla="*/ 95 w 96"/>
                <a:gd name="T5" fmla="*/ 210 h 213"/>
                <a:gd name="T6" fmla="*/ 22 w 96"/>
                <a:gd name="T7" fmla="*/ 212 h 213"/>
                <a:gd name="T8" fmla="*/ 68 w 96"/>
                <a:gd name="T9" fmla="*/ 210 h 213"/>
                <a:gd name="T10" fmla="*/ 43 w 96"/>
                <a:gd name="T11" fmla="*/ 208 h 213"/>
                <a:gd name="T12" fmla="*/ 29 w 96"/>
                <a:gd name="T13" fmla="*/ 207 h 213"/>
                <a:gd name="T14" fmla="*/ 89 w 96"/>
                <a:gd name="T15" fmla="*/ 206 h 213"/>
                <a:gd name="T16" fmla="*/ 52 w 96"/>
                <a:gd name="T17" fmla="*/ 207 h 213"/>
                <a:gd name="T18" fmla="*/ 70 w 96"/>
                <a:gd name="T19" fmla="*/ 205 h 213"/>
                <a:gd name="T20" fmla="*/ 62 w 96"/>
                <a:gd name="T21" fmla="*/ 205 h 213"/>
                <a:gd name="T22" fmla="*/ 84 w 96"/>
                <a:gd name="T23" fmla="*/ 206 h 213"/>
                <a:gd name="T24" fmla="*/ 80 w 96"/>
                <a:gd name="T25" fmla="*/ 205 h 213"/>
                <a:gd name="T26" fmla="*/ 89 w 96"/>
                <a:gd name="T27" fmla="*/ 202 h 213"/>
                <a:gd name="T28" fmla="*/ 32 w 96"/>
                <a:gd name="T29" fmla="*/ 200 h 213"/>
                <a:gd name="T30" fmla="*/ 53 w 96"/>
                <a:gd name="T31" fmla="*/ 200 h 213"/>
                <a:gd name="T32" fmla="*/ 44 w 96"/>
                <a:gd name="T33" fmla="*/ 201 h 213"/>
                <a:gd name="T34" fmla="*/ 66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2 w 96"/>
                <a:gd name="T49" fmla="*/ 195 h 213"/>
                <a:gd name="T50" fmla="*/ 24 w 96"/>
                <a:gd name="T51" fmla="*/ 192 h 213"/>
                <a:gd name="T52" fmla="*/ 11 w 96"/>
                <a:gd name="T53" fmla="*/ 191 h 213"/>
                <a:gd name="T54" fmla="*/ 51 w 96"/>
                <a:gd name="T55" fmla="*/ 190 h 213"/>
                <a:gd name="T56" fmla="*/ 25 w 96"/>
                <a:gd name="T57" fmla="*/ 190 h 213"/>
                <a:gd name="T58" fmla="*/ 67 w 96"/>
                <a:gd name="T59" fmla="*/ 187 h 213"/>
                <a:gd name="T60" fmla="*/ 27 w 96"/>
                <a:gd name="T61" fmla="*/ 187 h 213"/>
                <a:gd name="T62" fmla="*/ 32 w 96"/>
                <a:gd name="T63" fmla="*/ 154 h 213"/>
                <a:gd name="T64" fmla="*/ 54 w 96"/>
                <a:gd name="T65" fmla="*/ 96 h 213"/>
                <a:gd name="T66" fmla="*/ 11 w 96"/>
                <a:gd name="T67" fmla="*/ 78 h 213"/>
                <a:gd name="T68" fmla="*/ 43 w 96"/>
                <a:gd name="T69" fmla="*/ 56 h 213"/>
                <a:gd name="T70" fmla="*/ 44 w 96"/>
                <a:gd name="T71" fmla="*/ 44 h 213"/>
                <a:gd name="T72" fmla="*/ 26 w 96"/>
                <a:gd name="T73" fmla="*/ 34 h 213"/>
                <a:gd name="T74" fmla="*/ 33 w 96"/>
                <a:gd name="T75" fmla="*/ 31 h 213"/>
                <a:gd name="T76" fmla="*/ 77 w 96"/>
                <a:gd name="T77" fmla="*/ 31 h 213"/>
                <a:gd name="T78" fmla="*/ 28 w 96"/>
                <a:gd name="T79" fmla="*/ 26 h 213"/>
                <a:gd name="T80" fmla="*/ 35 w 96"/>
                <a:gd name="T81" fmla="*/ 20 h 213"/>
                <a:gd name="T82" fmla="*/ 64 w 96"/>
                <a:gd name="T83" fmla="*/ 15 h 213"/>
                <a:gd name="T84" fmla="*/ 50 w 96"/>
                <a:gd name="T85" fmla="*/ 15 h 213"/>
                <a:gd name="T86" fmla="*/ 15 w 96"/>
                <a:gd name="T87" fmla="*/ 7 h 213"/>
                <a:gd name="T88" fmla="*/ 7 w 96"/>
                <a:gd name="T89" fmla="*/ 6 h 213"/>
                <a:gd name="T90" fmla="*/ 6 w 96"/>
                <a:gd name="T91" fmla="*/ 4 h 213"/>
                <a:gd name="T92" fmla="*/ 64 w 96"/>
                <a:gd name="T93" fmla="*/ 2 h 213"/>
                <a:gd name="T94" fmla="*/ 13 w 96"/>
                <a:gd name="T95" fmla="*/ 202 h 213"/>
                <a:gd name="T96" fmla="*/ 6 w 96"/>
                <a:gd name="T97" fmla="*/ 202 h 213"/>
                <a:gd name="T98" fmla="*/ 0 w 96"/>
                <a:gd name="T99" fmla="*/ 208 h 213"/>
                <a:gd name="T100" fmla="*/ 7 w 96"/>
                <a:gd name="T101" fmla="*/ 1 h 213"/>
                <a:gd name="T102" fmla="*/ 24 w 96"/>
                <a:gd name="T103" fmla="*/ 0 h 213"/>
                <a:gd name="T104" fmla="*/ 69 w 96"/>
                <a:gd name="T105" fmla="*/ 1 h 213"/>
                <a:gd name="T106" fmla="*/ 55 w 96"/>
                <a:gd name="T107" fmla="*/ 80 h 213"/>
                <a:gd name="T108" fmla="*/ 92 w 96"/>
                <a:gd name="T109" fmla="*/ 209 h 213"/>
                <a:gd name="T110" fmla="*/ 78 w 96"/>
                <a:gd name="T111" fmla="*/ 210 h 213"/>
                <a:gd name="T112" fmla="*/ 65 w 96"/>
                <a:gd name="T113" fmla="*/ 211 h 213"/>
                <a:gd name="T114" fmla="*/ 59 w 96"/>
                <a:gd name="T115" fmla="*/ 209 h 213"/>
                <a:gd name="T116" fmla="*/ 53 w 96"/>
                <a:gd name="T117" fmla="*/ 208 h 213"/>
                <a:gd name="T118" fmla="*/ 35 w 96"/>
                <a:gd name="T119" fmla="*/ 211 h 213"/>
                <a:gd name="T120" fmla="*/ 24 w 96"/>
                <a:gd name="T121" fmla="*/ 211 h 213"/>
                <a:gd name="T122" fmla="*/ 2 w 96"/>
                <a:gd name="T123" fmla="*/ 20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6"/>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5" y="207"/>
                    <a:pt x="6" y="208"/>
                    <a:pt x="6" y="208"/>
                  </a:cubicBezTo>
                  <a:cubicBezTo>
                    <a:pt x="5" y="208"/>
                    <a:pt x="4" y="208"/>
                    <a:pt x="3" y="209"/>
                  </a:cubicBezTo>
                  <a:cubicBezTo>
                    <a:pt x="3" y="209"/>
                    <a:pt x="3" y="208"/>
                    <a:pt x="3" y="207"/>
                  </a:cubicBezTo>
                  <a:close/>
                  <a:moveTo>
                    <a:pt x="14" y="209"/>
                  </a:moveTo>
                  <a:cubicBezTo>
                    <a:pt x="15" y="209"/>
                    <a:pt x="16" y="209"/>
                    <a:pt x="17" y="209"/>
                  </a:cubicBezTo>
                  <a:cubicBezTo>
                    <a:pt x="18" y="209"/>
                    <a:pt x="19" y="209"/>
                    <a:pt x="19" y="210"/>
                  </a:cubicBezTo>
                  <a:cubicBezTo>
                    <a:pt x="19" y="210"/>
                    <a:pt x="19" y="211"/>
                    <a:pt x="19" y="211"/>
                  </a:cubicBezTo>
                  <a:cubicBezTo>
                    <a:pt x="19" y="211"/>
                    <a:pt x="18" y="211"/>
                    <a:pt x="18" y="211"/>
                  </a:cubicBezTo>
                  <a:cubicBezTo>
                    <a:pt x="18" y="211"/>
                    <a:pt x="17" y="212"/>
                    <a:pt x="17" y="212"/>
                  </a:cubicBezTo>
                  <a:cubicBezTo>
                    <a:pt x="16" y="213"/>
                    <a:pt x="16" y="213"/>
                    <a:pt x="15" y="213"/>
                  </a:cubicBezTo>
                  <a:cubicBezTo>
                    <a:pt x="15" y="212"/>
                    <a:pt x="15" y="212"/>
                    <a:pt x="16" y="212"/>
                  </a:cubicBezTo>
                  <a:cubicBezTo>
                    <a:pt x="16" y="212"/>
                    <a:pt x="16" y="211"/>
                    <a:pt x="16" y="211"/>
                  </a:cubicBezTo>
                  <a:cubicBezTo>
                    <a:pt x="16" y="211"/>
                    <a:pt x="16" y="210"/>
                    <a:pt x="16" y="210"/>
                  </a:cubicBezTo>
                  <a:cubicBezTo>
                    <a:pt x="15" y="210"/>
                    <a:pt x="15" y="211"/>
                    <a:pt x="15" y="211"/>
                  </a:cubicBezTo>
                  <a:cubicBezTo>
                    <a:pt x="15" y="211"/>
                    <a:pt x="14" y="211"/>
                    <a:pt x="14" y="211"/>
                  </a:cubicBezTo>
                  <a:cubicBezTo>
                    <a:pt x="14" y="212"/>
                    <a:pt x="14" y="212"/>
                    <a:pt x="14" y="212"/>
                  </a:cubicBezTo>
                  <a:cubicBezTo>
                    <a:pt x="13" y="212"/>
                    <a:pt x="13" y="211"/>
                    <a:pt x="13" y="211"/>
                  </a:cubicBezTo>
                  <a:cubicBezTo>
                    <a:pt x="14" y="210"/>
                    <a:pt x="14" y="209"/>
                    <a:pt x="14" y="209"/>
                  </a:cubicBezTo>
                  <a:close/>
                  <a:moveTo>
                    <a:pt x="21" y="210"/>
                  </a:moveTo>
                  <a:cubicBezTo>
                    <a:pt x="21" y="210"/>
                    <a:pt x="21" y="210"/>
                    <a:pt x="21" y="210"/>
                  </a:cubicBezTo>
                  <a:cubicBezTo>
                    <a:pt x="21" y="210"/>
                    <a:pt x="21" y="210"/>
                    <a:pt x="22" y="210"/>
                  </a:cubicBezTo>
                  <a:cubicBezTo>
                    <a:pt x="22" y="210"/>
                    <a:pt x="22" y="210"/>
                    <a:pt x="21" y="211"/>
                  </a:cubicBezTo>
                  <a:cubicBezTo>
                    <a:pt x="21" y="211"/>
                    <a:pt x="21" y="211"/>
                    <a:pt x="21" y="210"/>
                  </a:cubicBezTo>
                  <a:close/>
                  <a:moveTo>
                    <a:pt x="94" y="210"/>
                  </a:moveTo>
                  <a:cubicBezTo>
                    <a:pt x="94" y="210"/>
                    <a:pt x="94" y="211"/>
                    <a:pt x="94" y="211"/>
                  </a:cubicBezTo>
                  <a:cubicBezTo>
                    <a:pt x="93" y="211"/>
                    <a:pt x="93" y="212"/>
                    <a:pt x="93" y="213"/>
                  </a:cubicBezTo>
                  <a:cubicBezTo>
                    <a:pt x="93" y="212"/>
                    <a:pt x="92" y="211"/>
                    <a:pt x="92" y="210"/>
                  </a:cubicBezTo>
                  <a:lnTo>
                    <a:pt x="94" y="210"/>
                  </a:lnTo>
                  <a:close/>
                  <a:moveTo>
                    <a:pt x="95" y="210"/>
                  </a:moveTo>
                  <a:cubicBezTo>
                    <a:pt x="95" y="210"/>
                    <a:pt x="96" y="210"/>
                    <a:pt x="96" y="210"/>
                  </a:cubicBezTo>
                  <a:cubicBezTo>
                    <a:pt x="96" y="210"/>
                    <a:pt x="96" y="210"/>
                    <a:pt x="96" y="210"/>
                  </a:cubicBezTo>
                  <a:cubicBezTo>
                    <a:pt x="96" y="211"/>
                    <a:pt x="96" y="211"/>
                    <a:pt x="96" y="211"/>
                  </a:cubicBezTo>
                  <a:cubicBezTo>
                    <a:pt x="95" y="211"/>
                    <a:pt x="95" y="211"/>
                    <a:pt x="95" y="210"/>
                  </a:cubicBezTo>
                  <a:close/>
                  <a:moveTo>
                    <a:pt x="33" y="211"/>
                  </a:moveTo>
                  <a:cubicBezTo>
                    <a:pt x="34" y="211"/>
                    <a:pt x="34" y="212"/>
                    <a:pt x="33" y="213"/>
                  </a:cubicBezTo>
                  <a:lnTo>
                    <a:pt x="32" y="213"/>
                  </a:lnTo>
                  <a:cubicBezTo>
                    <a:pt x="32" y="212"/>
                    <a:pt x="32"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4" y="211"/>
                  </a:cubicBezTo>
                  <a:cubicBezTo>
                    <a:pt x="85" y="211"/>
                    <a:pt x="85" y="211"/>
                    <a:pt x="86" y="211"/>
                  </a:cubicBezTo>
                  <a:close/>
                  <a:moveTo>
                    <a:pt x="22" y="212"/>
                  </a:moveTo>
                  <a:cubicBezTo>
                    <a:pt x="22" y="212"/>
                    <a:pt x="22" y="212"/>
                    <a:pt x="22" y="212"/>
                  </a:cubicBezTo>
                  <a:cubicBezTo>
                    <a:pt x="22" y="211"/>
                    <a:pt x="22" y="211"/>
                    <a:pt x="22" y="212"/>
                  </a:cubicBezTo>
                  <a:cubicBezTo>
                    <a:pt x="23" y="212"/>
                    <a:pt x="23" y="212"/>
                    <a:pt x="22" y="212"/>
                  </a:cubicBezTo>
                  <a:cubicBezTo>
                    <a:pt x="22" y="212"/>
                    <a:pt x="22" y="212"/>
                    <a:pt x="22" y="212"/>
                  </a:cubicBezTo>
                  <a:close/>
                  <a:moveTo>
                    <a:pt x="53" y="213"/>
                  </a:moveTo>
                  <a:cubicBezTo>
                    <a:pt x="53" y="212"/>
                    <a:pt x="53" y="212"/>
                    <a:pt x="53" y="212"/>
                  </a:cubicBezTo>
                  <a:cubicBezTo>
                    <a:pt x="53" y="212"/>
                    <a:pt x="53" y="212"/>
                    <a:pt x="54" y="212"/>
                  </a:cubicBezTo>
                  <a:cubicBezTo>
                    <a:pt x="54" y="212"/>
                    <a:pt x="53" y="213"/>
                    <a:pt x="53" y="213"/>
                  </a:cubicBezTo>
                  <a:cubicBezTo>
                    <a:pt x="53" y="213"/>
                    <a:pt x="53" y="213"/>
                    <a:pt x="53" y="213"/>
                  </a:cubicBezTo>
                  <a:close/>
                  <a:moveTo>
                    <a:pt x="95" y="213"/>
                  </a:moveTo>
                  <a:cubicBezTo>
                    <a:pt x="95" y="212"/>
                    <a:pt x="95" y="212"/>
                    <a:pt x="95" y="212"/>
                  </a:cubicBezTo>
                  <a:cubicBezTo>
                    <a:pt x="95" y="212"/>
                    <a:pt x="95" y="212"/>
                    <a:pt x="95" y="212"/>
                  </a:cubicBezTo>
                  <a:cubicBezTo>
                    <a:pt x="96" y="212"/>
                    <a:pt x="96" y="212"/>
                    <a:pt x="95" y="213"/>
                  </a:cubicBezTo>
                  <a:cubicBezTo>
                    <a:pt x="95" y="213"/>
                    <a:pt x="95" y="213"/>
                    <a:pt x="95" y="213"/>
                  </a:cubicBezTo>
                  <a:close/>
                  <a:moveTo>
                    <a:pt x="69" y="210"/>
                  </a:moveTo>
                  <a:cubicBezTo>
                    <a:pt x="69" y="210"/>
                    <a:pt x="69" y="210"/>
                    <a:pt x="68" y="210"/>
                  </a:cubicBezTo>
                  <a:cubicBezTo>
                    <a:pt x="68" y="210"/>
                    <a:pt x="68" y="210"/>
                    <a:pt x="68" y="210"/>
                  </a:cubicBezTo>
                  <a:cubicBezTo>
                    <a:pt x="68" y="211"/>
                    <a:pt x="68" y="211"/>
                    <a:pt x="68"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0" y="208"/>
                    <a:pt x="90" y="208"/>
                  </a:cubicBezTo>
                  <a:cubicBezTo>
                    <a:pt x="89" y="208"/>
                    <a:pt x="88" y="208"/>
                    <a:pt x="88" y="208"/>
                  </a:cubicBezTo>
                  <a:cubicBezTo>
                    <a:pt x="88" y="208"/>
                    <a:pt x="88" y="209"/>
                    <a:pt x="89" y="209"/>
                  </a:cubicBezTo>
                  <a:cubicBezTo>
                    <a:pt x="90" y="209"/>
                    <a:pt x="90" y="209"/>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39" y="209"/>
                  </a:cubicBezTo>
                  <a:cubicBezTo>
                    <a:pt x="40" y="209"/>
                    <a:pt x="40" y="209"/>
                    <a:pt x="40" y="208"/>
                  </a:cubicBezTo>
                  <a:cubicBezTo>
                    <a:pt x="40" y="208"/>
                    <a:pt x="40" y="208"/>
                    <a:pt x="39" y="208"/>
                  </a:cubicBezTo>
                  <a:cubicBezTo>
                    <a:pt x="39" y="207"/>
                    <a:pt x="39" y="207"/>
                    <a:pt x="39" y="208"/>
                  </a:cubicBezTo>
                  <a:lnTo>
                    <a:pt x="39" y="209"/>
                  </a:lnTo>
                  <a:close/>
                  <a:moveTo>
                    <a:pt x="35" y="207"/>
                  </a:moveTo>
                  <a:cubicBezTo>
                    <a:pt x="35" y="207"/>
                    <a:pt x="35" y="208"/>
                    <a:pt x="35" y="208"/>
                  </a:cubicBezTo>
                  <a:cubicBezTo>
                    <a:pt x="35" y="208"/>
                    <a:pt x="34" y="208"/>
                    <a:pt x="34" y="208"/>
                  </a:cubicBezTo>
                  <a:cubicBezTo>
                    <a:pt x="35" y="208"/>
                    <a:pt x="35" y="208"/>
                    <a:pt x="35" y="208"/>
                  </a:cubicBezTo>
                  <a:cubicBezTo>
                    <a:pt x="35" y="208"/>
                    <a:pt x="35" y="208"/>
                    <a:pt x="35" y="207"/>
                  </a:cubicBezTo>
                  <a:close/>
                  <a:moveTo>
                    <a:pt x="29" y="207"/>
                  </a:moveTo>
                  <a:cubicBezTo>
                    <a:pt x="29" y="207"/>
                    <a:pt x="29" y="206"/>
                    <a:pt x="29" y="206"/>
                  </a:cubicBezTo>
                  <a:cubicBezTo>
                    <a:pt x="29" y="206"/>
                    <a:pt x="28" y="206"/>
                    <a:pt x="28" y="207"/>
                  </a:cubicBezTo>
                  <a:cubicBezTo>
                    <a:pt x="29" y="207"/>
                    <a:pt x="29" y="207"/>
                    <a:pt x="29" y="207"/>
                  </a:cubicBezTo>
                  <a:cubicBezTo>
                    <a:pt x="29" y="207"/>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6"/>
                    <a:pt x="26" y="207"/>
                    <a:pt x="26" y="207"/>
                  </a:cubicBezTo>
                  <a:lnTo>
                    <a:pt x="26" y="208"/>
                  </a:lnTo>
                  <a:close/>
                  <a:moveTo>
                    <a:pt x="89" y="206"/>
                  </a:moveTo>
                  <a:lnTo>
                    <a:pt x="91" y="206"/>
                  </a:lnTo>
                  <a:cubicBezTo>
                    <a:pt x="91" y="206"/>
                    <a:pt x="90" y="205"/>
                    <a:pt x="89" y="206"/>
                  </a:cubicBezTo>
                  <a:close/>
                  <a:moveTo>
                    <a:pt x="74" y="208"/>
                  </a:moveTo>
                  <a:cubicBezTo>
                    <a:pt x="75" y="209"/>
                    <a:pt x="75" y="209"/>
                    <a:pt x="76" y="208"/>
                  </a:cubicBezTo>
                  <a:cubicBezTo>
                    <a:pt x="76" y="208"/>
                    <a:pt x="76" y="208"/>
                    <a:pt x="76" y="208"/>
                  </a:cubicBezTo>
                  <a:cubicBezTo>
                    <a:pt x="77" y="207"/>
                    <a:pt x="77" y="207"/>
                    <a:pt x="77" y="207"/>
                  </a:cubicBezTo>
                  <a:cubicBezTo>
                    <a:pt x="77" y="206"/>
                    <a:pt x="77" y="206"/>
                    <a:pt x="78" y="206"/>
                  </a:cubicBezTo>
                  <a:cubicBezTo>
                    <a:pt x="77" y="205"/>
                    <a:pt x="76" y="206"/>
                    <a:pt x="76" y="206"/>
                  </a:cubicBezTo>
                  <a:cubicBezTo>
                    <a:pt x="75" y="207"/>
                    <a:pt x="74" y="207"/>
                    <a:pt x="74" y="208"/>
                  </a:cubicBezTo>
                  <a:close/>
                  <a:moveTo>
                    <a:pt x="93" y="206"/>
                  </a:moveTo>
                  <a:lnTo>
                    <a:pt x="94" y="206"/>
                  </a:lnTo>
                  <a:lnTo>
                    <a:pt x="94" y="205"/>
                  </a:lnTo>
                  <a:lnTo>
                    <a:pt x="93" y="205"/>
                  </a:lnTo>
                  <a:lnTo>
                    <a:pt x="93" y="206"/>
                  </a:lnTo>
                  <a:close/>
                  <a:moveTo>
                    <a:pt x="50" y="208"/>
                  </a:moveTo>
                  <a:cubicBezTo>
                    <a:pt x="51" y="208"/>
                    <a:pt x="52" y="208"/>
                    <a:pt x="52" y="207"/>
                  </a:cubicBezTo>
                  <a:cubicBezTo>
                    <a:pt x="53" y="207"/>
                    <a:pt x="53" y="206"/>
                    <a:pt x="54" y="206"/>
                  </a:cubicBezTo>
                  <a:cubicBezTo>
                    <a:pt x="54" y="206"/>
                    <a:pt x="55" y="206"/>
                    <a:pt x="55" y="206"/>
                  </a:cubicBezTo>
                  <a:cubicBezTo>
                    <a:pt x="56" y="206"/>
                    <a:pt x="56" y="205"/>
                    <a:pt x="56" y="205"/>
                  </a:cubicBezTo>
                  <a:lnTo>
                    <a:pt x="53" y="205"/>
                  </a:lnTo>
                  <a:cubicBezTo>
                    <a:pt x="53" y="206"/>
                    <a:pt x="53" y="206"/>
                    <a:pt x="52" y="207"/>
                  </a:cubicBezTo>
                  <a:cubicBezTo>
                    <a:pt x="51" y="207"/>
                    <a:pt x="51" y="207"/>
                    <a:pt x="50" y="208"/>
                  </a:cubicBezTo>
                  <a:close/>
                  <a:moveTo>
                    <a:pt x="28" y="206"/>
                  </a:moveTo>
                  <a:lnTo>
                    <a:pt x="30" y="206"/>
                  </a:lnTo>
                  <a:cubicBezTo>
                    <a:pt x="30" y="205"/>
                    <a:pt x="29" y="205"/>
                    <a:pt x="28" y="205"/>
                  </a:cubicBezTo>
                  <a:lnTo>
                    <a:pt x="28" y="206"/>
                  </a:lnTo>
                  <a:close/>
                  <a:moveTo>
                    <a:pt x="71" y="204"/>
                  </a:moveTo>
                  <a:cubicBezTo>
                    <a:pt x="71" y="204"/>
                    <a:pt x="70" y="204"/>
                    <a:pt x="70" y="204"/>
                  </a:cubicBezTo>
                  <a:cubicBezTo>
                    <a:pt x="70" y="204"/>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5"/>
                    <a:pt x="88" y="205"/>
                    <a:pt x="88" y="205"/>
                  </a:cubicBezTo>
                  <a:cubicBezTo>
                    <a:pt x="88" y="205"/>
                    <a:pt x="88" y="204"/>
                    <a:pt x="88" y="204"/>
                  </a:cubicBezTo>
                  <a:cubicBezTo>
                    <a:pt x="87" y="204"/>
                    <a:pt x="87" y="203"/>
                    <a:pt x="87" y="203"/>
                  </a:cubicBezTo>
                  <a:cubicBezTo>
                    <a:pt x="87" y="204"/>
                    <a:pt x="87" y="204"/>
                    <a:pt x="86" y="205"/>
                  </a:cubicBezTo>
                  <a:cubicBezTo>
                    <a:pt x="86" y="205"/>
                    <a:pt x="86" y="205"/>
                    <a:pt x="86" y="206"/>
                  </a:cubicBezTo>
                  <a:close/>
                  <a:moveTo>
                    <a:pt x="36" y="206"/>
                  </a:moveTo>
                  <a:cubicBezTo>
                    <a:pt x="36" y="205"/>
                    <a:pt x="36" y="205"/>
                    <a:pt x="37" y="204"/>
                  </a:cubicBezTo>
                  <a:cubicBezTo>
                    <a:pt x="37" y="204"/>
                    <a:pt x="37" y="204"/>
                    <a:pt x="37" y="203"/>
                  </a:cubicBezTo>
                  <a:cubicBezTo>
                    <a:pt x="36" y="203"/>
                    <a:pt x="36" y="204"/>
                    <a:pt x="36" y="204"/>
                  </a:cubicBezTo>
                  <a:cubicBezTo>
                    <a:pt x="35" y="205"/>
                    <a:pt x="36" y="206"/>
                    <a:pt x="36" y="206"/>
                  </a:cubicBezTo>
                  <a:close/>
                  <a:moveTo>
                    <a:pt x="62" y="205"/>
                  </a:moveTo>
                  <a:cubicBezTo>
                    <a:pt x="62" y="205"/>
                    <a:pt x="62" y="205"/>
                    <a:pt x="62" y="205"/>
                  </a:cubicBezTo>
                  <a:cubicBezTo>
                    <a:pt x="62" y="205"/>
                    <a:pt x="61" y="205"/>
                    <a:pt x="61" y="204"/>
                  </a:cubicBezTo>
                  <a:cubicBezTo>
                    <a:pt x="61" y="204"/>
                    <a:pt x="61" y="204"/>
                    <a:pt x="61" y="204"/>
                  </a:cubicBezTo>
                  <a:cubicBezTo>
                    <a:pt x="61" y="203"/>
                    <a:pt x="61" y="203"/>
                    <a:pt x="61" y="203"/>
                  </a:cubicBezTo>
                  <a:cubicBezTo>
                    <a:pt x="61" y="204"/>
                    <a:pt x="61" y="205"/>
                    <a:pt x="61" y="206"/>
                  </a:cubicBezTo>
                  <a:cubicBezTo>
                    <a:pt x="62" y="206"/>
                    <a:pt x="63" y="206"/>
                    <a:pt x="63" y="206"/>
                  </a:cubicBezTo>
                  <a:cubicBezTo>
                    <a:pt x="64" y="206"/>
                    <a:pt x="64" y="206"/>
                    <a:pt x="64" y="206"/>
                  </a:cubicBezTo>
                  <a:cubicBezTo>
                    <a:pt x="65" y="205"/>
                    <a:pt x="64" y="205"/>
                    <a:pt x="64" y="204"/>
                  </a:cubicBezTo>
                  <a:cubicBezTo>
                    <a:pt x="64" y="204"/>
                    <a:pt x="63" y="203"/>
                    <a:pt x="63" y="203"/>
                  </a:cubicBezTo>
                  <a:cubicBezTo>
                    <a:pt x="63" y="203"/>
                    <a:pt x="63" y="203"/>
                    <a:pt x="63" y="203"/>
                  </a:cubicBezTo>
                  <a:cubicBezTo>
                    <a:pt x="63" y="204"/>
                    <a:pt x="63" y="204"/>
                    <a:pt x="63" y="204"/>
                  </a:cubicBezTo>
                  <a:cubicBezTo>
                    <a:pt x="63" y="204"/>
                    <a:pt x="63" y="204"/>
                    <a:pt x="63" y="204"/>
                  </a:cubicBezTo>
                  <a:cubicBezTo>
                    <a:pt x="63" y="205"/>
                    <a:pt x="63" y="205"/>
                    <a:pt x="62" y="205"/>
                  </a:cubicBezTo>
                  <a:close/>
                  <a:moveTo>
                    <a:pt x="84" y="206"/>
                  </a:moveTo>
                  <a:cubicBezTo>
                    <a:pt x="85" y="206"/>
                    <a:pt x="85" y="205"/>
                    <a:pt x="85" y="203"/>
                  </a:cubicBezTo>
                  <a:cubicBezTo>
                    <a:pt x="84" y="203"/>
                    <a:pt x="83" y="203"/>
                    <a:pt x="83" y="202"/>
                  </a:cubicBezTo>
                  <a:cubicBezTo>
                    <a:pt x="83" y="203"/>
                    <a:pt x="83" y="203"/>
                    <a:pt x="83" y="204"/>
                  </a:cubicBezTo>
                  <a:cubicBezTo>
                    <a:pt x="83" y="204"/>
                    <a:pt x="83" y="205"/>
                    <a:pt x="83" y="205"/>
                  </a:cubicBezTo>
                  <a:cubicBezTo>
                    <a:pt x="83" y="205"/>
                    <a:pt x="83" y="206"/>
                    <a:pt x="83" y="206"/>
                  </a:cubicBezTo>
                  <a:cubicBezTo>
                    <a:pt x="83" y="206"/>
                    <a:pt x="84" y="206"/>
                    <a:pt x="84" y="206"/>
                  </a:cubicBezTo>
                  <a:close/>
                  <a:moveTo>
                    <a:pt x="79" y="205"/>
                  </a:moveTo>
                  <a:cubicBezTo>
                    <a:pt x="79" y="205"/>
                    <a:pt x="79" y="206"/>
                    <a:pt x="79" y="206"/>
                  </a:cubicBezTo>
                  <a:cubicBezTo>
                    <a:pt x="80" y="207"/>
                    <a:pt x="80" y="207"/>
                    <a:pt x="80" y="207"/>
                  </a:cubicBezTo>
                  <a:cubicBezTo>
                    <a:pt x="81" y="206"/>
                    <a:pt x="81" y="206"/>
                    <a:pt x="82" y="206"/>
                  </a:cubicBezTo>
                  <a:cubicBezTo>
                    <a:pt x="83" y="205"/>
                    <a:pt x="83" y="205"/>
                    <a:pt x="83" y="204"/>
                  </a:cubicBezTo>
                  <a:cubicBezTo>
                    <a:pt x="83" y="204"/>
                    <a:pt x="82" y="203"/>
                    <a:pt x="82" y="204"/>
                  </a:cubicBezTo>
                  <a:cubicBezTo>
                    <a:pt x="82" y="204"/>
                    <a:pt x="81" y="204"/>
                    <a:pt x="81" y="204"/>
                  </a:cubicBezTo>
                  <a:cubicBezTo>
                    <a:pt x="81" y="205"/>
                    <a:pt x="80" y="205"/>
                    <a:pt x="80" y="205"/>
                  </a:cubicBezTo>
                  <a:cubicBezTo>
                    <a:pt x="80" y="205"/>
                    <a:pt x="79" y="205"/>
                    <a:pt x="79" y="205"/>
                  </a:cubicBezTo>
                  <a:close/>
                  <a:moveTo>
                    <a:pt x="77" y="202"/>
                  </a:moveTo>
                  <a:cubicBezTo>
                    <a:pt x="77" y="203"/>
                    <a:pt x="77" y="203"/>
                    <a:pt x="77" y="203"/>
                  </a:cubicBezTo>
                  <a:cubicBezTo>
                    <a:pt x="76" y="203"/>
                    <a:pt x="76" y="203"/>
                    <a:pt x="76" y="204"/>
                  </a:cubicBezTo>
                  <a:cubicBezTo>
                    <a:pt x="75" y="204"/>
                    <a:pt x="75" y="204"/>
                    <a:pt x="75" y="204"/>
                  </a:cubicBezTo>
                  <a:cubicBezTo>
                    <a:pt x="75" y="204"/>
                    <a:pt x="74" y="204"/>
                    <a:pt x="74" y="205"/>
                  </a:cubicBezTo>
                  <a:cubicBezTo>
                    <a:pt x="76" y="204"/>
                    <a:pt x="77" y="204"/>
                    <a:pt x="78" y="204"/>
                  </a:cubicBezTo>
                  <a:cubicBezTo>
                    <a:pt x="79" y="204"/>
                    <a:pt x="80" y="203"/>
                    <a:pt x="81" y="203"/>
                  </a:cubicBezTo>
                  <a:cubicBezTo>
                    <a:pt x="80" y="203"/>
                    <a:pt x="79" y="203"/>
                    <a:pt x="79" y="203"/>
                  </a:cubicBezTo>
                  <a:cubicBezTo>
                    <a:pt x="79" y="202"/>
                    <a:pt x="78" y="202"/>
                    <a:pt x="77" y="202"/>
                  </a:cubicBezTo>
                  <a:close/>
                  <a:moveTo>
                    <a:pt x="89" y="202"/>
                  </a:moveTo>
                  <a:cubicBezTo>
                    <a:pt x="89" y="203"/>
                    <a:pt x="89" y="203"/>
                    <a:pt x="90" y="204"/>
                  </a:cubicBezTo>
                  <a:cubicBezTo>
                    <a:pt x="91" y="204"/>
                    <a:pt x="91" y="204"/>
                    <a:pt x="91" y="203"/>
                  </a:cubicBezTo>
                  <a:lnTo>
                    <a:pt x="89" y="202"/>
                  </a:lnTo>
                  <a:close/>
                  <a:moveTo>
                    <a:pt x="65" y="202"/>
                  </a:moveTo>
                  <a:cubicBezTo>
                    <a:pt x="65" y="202"/>
                    <a:pt x="65" y="201"/>
                    <a:pt x="65" y="201"/>
                  </a:cubicBezTo>
                  <a:cubicBezTo>
                    <a:pt x="65" y="201"/>
                    <a:pt x="64" y="201"/>
                    <a:pt x="64" y="202"/>
                  </a:cubicBezTo>
                  <a:cubicBezTo>
                    <a:pt x="64" y="202"/>
                    <a:pt x="64" y="202"/>
                    <a:pt x="65" y="202"/>
                  </a:cubicBezTo>
                  <a:cubicBezTo>
                    <a:pt x="65" y="202"/>
                    <a:pt x="65" y="202"/>
                    <a:pt x="65" y="202"/>
                  </a:cubicBezTo>
                  <a:close/>
                  <a:moveTo>
                    <a:pt x="82" y="202"/>
                  </a:moveTo>
                  <a:cubicBezTo>
                    <a:pt x="82" y="201"/>
                    <a:pt x="82" y="201"/>
                    <a:pt x="81" y="201"/>
                  </a:cubicBezTo>
                  <a:cubicBezTo>
                    <a:pt x="81" y="202"/>
                    <a:pt x="82" y="202"/>
                    <a:pt x="82" y="202"/>
                  </a:cubicBezTo>
                  <a:close/>
                  <a:moveTo>
                    <a:pt x="23" y="201"/>
                  </a:moveTo>
                  <a:cubicBezTo>
                    <a:pt x="23" y="201"/>
                    <a:pt x="23" y="201"/>
                    <a:pt x="22" y="201"/>
                  </a:cubicBezTo>
                  <a:cubicBezTo>
                    <a:pt x="23" y="201"/>
                    <a:pt x="23" y="201"/>
                    <a:pt x="23" y="201"/>
                  </a:cubicBezTo>
                  <a:cubicBezTo>
                    <a:pt x="23" y="201"/>
                    <a:pt x="23" y="201"/>
                    <a:pt x="23" y="201"/>
                  </a:cubicBezTo>
                  <a:close/>
                  <a:moveTo>
                    <a:pt x="32" y="201"/>
                  </a:moveTo>
                  <a:cubicBezTo>
                    <a:pt x="32" y="201"/>
                    <a:pt x="32" y="201"/>
                    <a:pt x="32" y="200"/>
                  </a:cubicBezTo>
                  <a:cubicBezTo>
                    <a:pt x="31" y="200"/>
                    <a:pt x="31" y="200"/>
                    <a:pt x="31" y="200"/>
                  </a:cubicBezTo>
                  <a:cubicBezTo>
                    <a:pt x="30" y="200"/>
                    <a:pt x="30" y="200"/>
                    <a:pt x="30" y="200"/>
                  </a:cubicBezTo>
                  <a:cubicBezTo>
                    <a:pt x="29" y="200"/>
                    <a:pt x="29" y="201"/>
                    <a:pt x="29" y="201"/>
                  </a:cubicBezTo>
                  <a:cubicBezTo>
                    <a:pt x="30" y="201"/>
                    <a:pt x="31" y="201"/>
                    <a:pt x="32" y="201"/>
                  </a:cubicBezTo>
                  <a:close/>
                  <a:moveTo>
                    <a:pt x="85" y="201"/>
                  </a:moveTo>
                  <a:cubicBezTo>
                    <a:pt x="87" y="202"/>
                    <a:pt x="87" y="201"/>
                    <a:pt x="87" y="200"/>
                  </a:cubicBezTo>
                  <a:cubicBezTo>
                    <a:pt x="86" y="200"/>
                    <a:pt x="86" y="200"/>
                    <a:pt x="85" y="200"/>
                  </a:cubicBezTo>
                  <a:cubicBezTo>
                    <a:pt x="85" y="200"/>
                    <a:pt x="85" y="201"/>
                    <a:pt x="85" y="201"/>
                  </a:cubicBezTo>
                  <a:close/>
                  <a:moveTo>
                    <a:pt x="59" y="201"/>
                  </a:moveTo>
                  <a:cubicBezTo>
                    <a:pt x="59" y="201"/>
                    <a:pt x="58" y="200"/>
                    <a:pt x="58" y="200"/>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3" y="201"/>
                    <a:pt x="54" y="202"/>
                    <a:pt x="55" y="201"/>
                  </a:cubicBezTo>
                  <a:cubicBezTo>
                    <a:pt x="55" y="201"/>
                    <a:pt x="56" y="201"/>
                    <a:pt x="57" y="201"/>
                  </a:cubicBezTo>
                  <a:cubicBezTo>
                    <a:pt x="57" y="201"/>
                    <a:pt x="58" y="201"/>
                    <a:pt x="59" y="201"/>
                  </a:cubicBezTo>
                  <a:close/>
                  <a:moveTo>
                    <a:pt x="43" y="201"/>
                  </a:moveTo>
                  <a:cubicBezTo>
                    <a:pt x="42" y="201"/>
                    <a:pt x="41" y="201"/>
                    <a:pt x="41" y="200"/>
                  </a:cubicBezTo>
                  <a:cubicBezTo>
                    <a:pt x="40" y="200"/>
                    <a:pt x="40" y="200"/>
                    <a:pt x="39" y="200"/>
                  </a:cubicBezTo>
                  <a:cubicBezTo>
                    <a:pt x="39" y="200"/>
                    <a:pt x="38" y="200"/>
                    <a:pt x="37" y="200"/>
                  </a:cubicBezTo>
                  <a:cubicBezTo>
                    <a:pt x="36" y="200"/>
                    <a:pt x="36" y="200"/>
                    <a:pt x="36" y="201"/>
                  </a:cubicBezTo>
                  <a:cubicBezTo>
                    <a:pt x="37" y="202"/>
                    <a:pt x="39" y="202"/>
                    <a:pt x="41" y="202"/>
                  </a:cubicBezTo>
                  <a:cubicBezTo>
                    <a:pt x="43" y="201"/>
                    <a:pt x="46" y="201"/>
                    <a:pt x="48" y="201"/>
                  </a:cubicBezTo>
                  <a:cubicBezTo>
                    <a:pt x="48" y="201"/>
                    <a:pt x="48" y="200"/>
                    <a:pt x="47" y="200"/>
                  </a:cubicBezTo>
                  <a:cubicBezTo>
                    <a:pt x="47" y="200"/>
                    <a:pt x="46" y="200"/>
                    <a:pt x="46" y="200"/>
                  </a:cubicBezTo>
                  <a:cubicBezTo>
                    <a:pt x="45" y="200"/>
                    <a:pt x="45" y="201"/>
                    <a:pt x="44" y="201"/>
                  </a:cubicBezTo>
                  <a:cubicBezTo>
                    <a:pt x="44" y="201"/>
                    <a:pt x="43" y="201"/>
                    <a:pt x="43" y="201"/>
                  </a:cubicBezTo>
                  <a:close/>
                  <a:moveTo>
                    <a:pt x="66" y="207"/>
                  </a:moveTo>
                  <a:cubicBezTo>
                    <a:pt x="66" y="206"/>
                    <a:pt x="66" y="206"/>
                    <a:pt x="67" y="205"/>
                  </a:cubicBezTo>
                  <a:cubicBezTo>
                    <a:pt x="67" y="205"/>
                    <a:pt x="68" y="204"/>
                    <a:pt x="68" y="203"/>
                  </a:cubicBezTo>
                  <a:cubicBezTo>
                    <a:pt x="68" y="203"/>
                    <a:pt x="67" y="202"/>
                    <a:pt x="67" y="202"/>
                  </a:cubicBezTo>
                  <a:cubicBezTo>
                    <a:pt x="67" y="201"/>
                    <a:pt x="67" y="201"/>
                    <a:pt x="67" y="200"/>
                  </a:cubicBezTo>
                  <a:cubicBezTo>
                    <a:pt x="67" y="200"/>
                    <a:pt x="67" y="200"/>
                    <a:pt x="67" y="200"/>
                  </a:cubicBezTo>
                  <a:cubicBezTo>
                    <a:pt x="68" y="200"/>
                    <a:pt x="68" y="200"/>
                    <a:pt x="68" y="199"/>
                  </a:cubicBezTo>
                  <a:cubicBezTo>
                    <a:pt x="67" y="199"/>
                    <a:pt x="67" y="199"/>
                    <a:pt x="67" y="198"/>
                  </a:cubicBezTo>
                  <a:cubicBezTo>
                    <a:pt x="66" y="198"/>
                    <a:pt x="66" y="199"/>
                    <a:pt x="66" y="199"/>
                  </a:cubicBezTo>
                  <a:cubicBezTo>
                    <a:pt x="65" y="200"/>
                    <a:pt x="66" y="200"/>
                    <a:pt x="66" y="201"/>
                  </a:cubicBezTo>
                  <a:cubicBezTo>
                    <a:pt x="66" y="202"/>
                    <a:pt x="66" y="202"/>
                    <a:pt x="66" y="203"/>
                  </a:cubicBezTo>
                  <a:cubicBezTo>
                    <a:pt x="67" y="203"/>
                    <a:pt x="67" y="204"/>
                    <a:pt x="67" y="204"/>
                  </a:cubicBezTo>
                  <a:cubicBezTo>
                    <a:pt x="67" y="204"/>
                    <a:pt x="66" y="204"/>
                    <a:pt x="66" y="205"/>
                  </a:cubicBezTo>
                  <a:cubicBezTo>
                    <a:pt x="66" y="205"/>
                    <a:pt x="66" y="205"/>
                    <a:pt x="66" y="206"/>
                  </a:cubicBezTo>
                  <a:cubicBezTo>
                    <a:pt x="65" y="206"/>
                    <a:pt x="65" y="206"/>
                    <a:pt x="66" y="207"/>
                  </a:cubicBezTo>
                  <a:cubicBezTo>
                    <a:pt x="66" y="207"/>
                    <a:pt x="66" y="207"/>
                    <a:pt x="66" y="207"/>
                  </a:cubicBezTo>
                  <a:close/>
                  <a:moveTo>
                    <a:pt x="55" y="198"/>
                  </a:moveTo>
                  <a:cubicBezTo>
                    <a:pt x="55" y="198"/>
                    <a:pt x="55" y="198"/>
                    <a:pt x="55" y="198"/>
                  </a:cubicBezTo>
                  <a:cubicBezTo>
                    <a:pt x="54" y="198"/>
                    <a:pt x="54" y="199"/>
                    <a:pt x="54" y="199"/>
                  </a:cubicBezTo>
                  <a:cubicBezTo>
                    <a:pt x="55" y="199"/>
                    <a:pt x="55" y="199"/>
                    <a:pt x="55" y="199"/>
                  </a:cubicBezTo>
                  <a:cubicBezTo>
                    <a:pt x="55" y="198"/>
                    <a:pt x="55" y="198"/>
                    <a:pt x="55" y="198"/>
                  </a:cubicBezTo>
                  <a:close/>
                  <a:moveTo>
                    <a:pt x="80" y="198"/>
                  </a:moveTo>
                  <a:cubicBezTo>
                    <a:pt x="80" y="198"/>
                    <a:pt x="79" y="198"/>
                    <a:pt x="79" y="198"/>
                  </a:cubicBezTo>
                  <a:cubicBezTo>
                    <a:pt x="79" y="199"/>
                    <a:pt x="79" y="199"/>
                    <a:pt x="79" y="199"/>
                  </a:cubicBezTo>
                  <a:cubicBezTo>
                    <a:pt x="79" y="199"/>
                    <a:pt x="79" y="200"/>
                    <a:pt x="78" y="200"/>
                  </a:cubicBezTo>
                  <a:cubicBezTo>
                    <a:pt x="78" y="200"/>
                    <a:pt x="78" y="200"/>
                    <a:pt x="78" y="200"/>
                  </a:cubicBezTo>
                  <a:cubicBezTo>
                    <a:pt x="78" y="200"/>
                    <a:pt x="78" y="201"/>
                    <a:pt x="78" y="201"/>
                  </a:cubicBezTo>
                  <a:lnTo>
                    <a:pt x="79" y="201"/>
                  </a:lnTo>
                  <a:cubicBezTo>
                    <a:pt x="79" y="200"/>
                    <a:pt x="80" y="200"/>
                    <a:pt x="80" y="200"/>
                  </a:cubicBezTo>
                  <a:cubicBezTo>
                    <a:pt x="80" y="199"/>
                    <a:pt x="80" y="199"/>
                    <a:pt x="81" y="199"/>
                  </a:cubicBezTo>
                  <a:cubicBezTo>
                    <a:pt x="82" y="199"/>
                    <a:pt x="81" y="198"/>
                    <a:pt x="81" y="198"/>
                  </a:cubicBezTo>
                  <a:cubicBezTo>
                    <a:pt x="80"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7" y="196"/>
                    <a:pt x="66" y="196"/>
                  </a:cubicBezTo>
                  <a:cubicBezTo>
                    <a:pt x="66" y="196"/>
                    <a:pt x="66" y="197"/>
                    <a:pt x="66" y="197"/>
                  </a:cubicBezTo>
                  <a:cubicBezTo>
                    <a:pt x="67" y="197"/>
                    <a:pt x="67" y="198"/>
                    <a:pt x="68" y="198"/>
                  </a:cubicBezTo>
                  <a:close/>
                  <a:moveTo>
                    <a:pt x="27" y="198"/>
                  </a:moveTo>
                  <a:cubicBezTo>
                    <a:pt x="27" y="198"/>
                    <a:pt x="27" y="198"/>
                    <a:pt x="26" y="198"/>
                  </a:cubicBezTo>
                  <a:cubicBezTo>
                    <a:pt x="26" y="198"/>
                    <a:pt x="26" y="198"/>
                    <a:pt x="26" y="198"/>
                  </a:cubicBezTo>
                  <a:cubicBezTo>
                    <a:pt x="26" y="198"/>
                    <a:pt x="27" y="198"/>
                    <a:pt x="28" y="198"/>
                  </a:cubicBezTo>
                  <a:cubicBezTo>
                    <a:pt x="28" y="198"/>
                    <a:pt x="29" y="198"/>
                    <a:pt x="29" y="198"/>
                  </a:cubicBezTo>
                  <a:cubicBezTo>
                    <a:pt x="28" y="197"/>
                    <a:pt x="28" y="197"/>
                    <a:pt x="28" y="196"/>
                  </a:cubicBezTo>
                  <a:cubicBezTo>
                    <a:pt x="28" y="196"/>
                    <a:pt x="27" y="195"/>
                    <a:pt x="26" y="196"/>
                  </a:cubicBezTo>
                  <a:cubicBezTo>
                    <a:pt x="26" y="196"/>
                    <a:pt x="26" y="196"/>
                    <a:pt x="26" y="196"/>
                  </a:cubicBezTo>
                  <a:cubicBezTo>
                    <a:pt x="26" y="197"/>
                    <a:pt x="26" y="197"/>
                    <a:pt x="27" y="197"/>
                  </a:cubicBezTo>
                  <a:cubicBezTo>
                    <a:pt x="27" y="197"/>
                    <a:pt x="27" y="197"/>
                    <a:pt x="27" y="197"/>
                  </a:cubicBezTo>
                  <a:cubicBezTo>
                    <a:pt x="27" y="197"/>
                    <a:pt x="27" y="197"/>
                    <a:pt x="27" y="198"/>
                  </a:cubicBezTo>
                  <a:close/>
                  <a:moveTo>
                    <a:pt x="33" y="195"/>
                  </a:moveTo>
                  <a:cubicBezTo>
                    <a:pt x="33" y="195"/>
                    <a:pt x="32" y="195"/>
                    <a:pt x="32" y="195"/>
                  </a:cubicBezTo>
                  <a:cubicBezTo>
                    <a:pt x="32" y="195"/>
                    <a:pt x="32" y="195"/>
                    <a:pt x="32" y="196"/>
                  </a:cubicBezTo>
                  <a:cubicBezTo>
                    <a:pt x="32" y="196"/>
                    <a:pt x="32" y="196"/>
                    <a:pt x="32" y="196"/>
                  </a:cubicBezTo>
                  <a:cubicBezTo>
                    <a:pt x="33" y="196"/>
                    <a:pt x="33" y="195"/>
                    <a:pt x="33" y="195"/>
                  </a:cubicBezTo>
                  <a:close/>
                  <a:moveTo>
                    <a:pt x="31" y="196"/>
                  </a:moveTo>
                  <a:cubicBezTo>
                    <a:pt x="30" y="196"/>
                    <a:pt x="30" y="196"/>
                    <a:pt x="30" y="196"/>
                  </a:cubicBezTo>
                  <a:cubicBezTo>
                    <a:pt x="30" y="195"/>
                    <a:pt x="29" y="195"/>
                    <a:pt x="29" y="195"/>
                  </a:cubicBezTo>
                  <a:cubicBezTo>
                    <a:pt x="29" y="196"/>
                    <a:pt x="29" y="196"/>
                    <a:pt x="30" y="196"/>
                  </a:cubicBezTo>
                  <a:cubicBezTo>
                    <a:pt x="30" y="197"/>
                    <a:pt x="31" y="197"/>
                    <a:pt x="31" y="196"/>
                  </a:cubicBezTo>
                  <a:close/>
                  <a:moveTo>
                    <a:pt x="22" y="195"/>
                  </a:moveTo>
                  <a:cubicBezTo>
                    <a:pt x="21" y="196"/>
                    <a:pt x="21" y="196"/>
                    <a:pt x="21" y="196"/>
                  </a:cubicBezTo>
                  <a:cubicBezTo>
                    <a:pt x="21" y="196"/>
                    <a:pt x="22" y="196"/>
                    <a:pt x="22" y="196"/>
                  </a:cubicBezTo>
                  <a:cubicBezTo>
                    <a:pt x="22" y="196"/>
                    <a:pt x="22" y="196"/>
                    <a:pt x="23" y="196"/>
                  </a:cubicBezTo>
                  <a:cubicBezTo>
                    <a:pt x="23" y="196"/>
                    <a:pt x="22" y="195"/>
                    <a:pt x="22" y="195"/>
                  </a:cubicBezTo>
                  <a:close/>
                  <a:moveTo>
                    <a:pt x="34" y="195"/>
                  </a:moveTo>
                  <a:cubicBezTo>
                    <a:pt x="34" y="195"/>
                    <a:pt x="34" y="195"/>
                    <a:pt x="34" y="195"/>
                  </a:cubicBezTo>
                  <a:cubicBezTo>
                    <a:pt x="33" y="195"/>
                    <a:pt x="33" y="195"/>
                    <a:pt x="33" y="195"/>
                  </a:cubicBezTo>
                  <a:cubicBezTo>
                    <a:pt x="34" y="195"/>
                    <a:pt x="34" y="195"/>
                    <a:pt x="34" y="195"/>
                  </a:cubicBezTo>
                  <a:cubicBezTo>
                    <a:pt x="34" y="195"/>
                    <a:pt x="34" y="195"/>
                    <a:pt x="34"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6"/>
                    <a:pt x="9" y="196"/>
                    <a:pt x="10" y="195"/>
                  </a:cubicBezTo>
                  <a:cubicBezTo>
                    <a:pt x="10" y="195"/>
                    <a:pt x="10" y="194"/>
                    <a:pt x="9" y="194"/>
                  </a:cubicBezTo>
                  <a:cubicBezTo>
                    <a:pt x="9" y="194"/>
                    <a:pt x="9" y="195"/>
                    <a:pt x="8" y="195"/>
                  </a:cubicBezTo>
                  <a:lnTo>
                    <a:pt x="7" y="195"/>
                  </a:lnTo>
                  <a:lnTo>
                    <a:pt x="8" y="196"/>
                  </a:lnTo>
                  <a:close/>
                  <a:moveTo>
                    <a:pt x="42" y="197"/>
                  </a:moveTo>
                  <a:cubicBezTo>
                    <a:pt x="42" y="195"/>
                    <a:pt x="42" y="195"/>
                    <a:pt x="40" y="195"/>
                  </a:cubicBezTo>
                  <a:cubicBezTo>
                    <a:pt x="40" y="195"/>
                    <a:pt x="40" y="194"/>
                    <a:pt x="40" y="194"/>
                  </a:cubicBezTo>
                  <a:cubicBezTo>
                    <a:pt x="39" y="193"/>
                    <a:pt x="39" y="193"/>
                    <a:pt x="39" y="194"/>
                  </a:cubicBezTo>
                  <a:cubicBezTo>
                    <a:pt x="39" y="194"/>
                    <a:pt x="39" y="195"/>
                    <a:pt x="39" y="195"/>
                  </a:cubicBezTo>
                  <a:cubicBezTo>
                    <a:pt x="40" y="195"/>
                    <a:pt x="40" y="196"/>
                    <a:pt x="40" y="196"/>
                  </a:cubicBezTo>
                  <a:cubicBezTo>
                    <a:pt x="40" y="196"/>
                    <a:pt x="41" y="196"/>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4"/>
                    <a:pt x="18" y="194"/>
                  </a:cubicBezTo>
                  <a:cubicBezTo>
                    <a:pt x="18" y="194"/>
                    <a:pt x="18" y="194"/>
                    <a:pt x="18" y="194"/>
                  </a:cubicBezTo>
                  <a:close/>
                  <a:moveTo>
                    <a:pt x="42" y="195"/>
                  </a:moveTo>
                  <a:cubicBezTo>
                    <a:pt x="43" y="195"/>
                    <a:pt x="43" y="195"/>
                    <a:pt x="43" y="195"/>
                  </a:cubicBezTo>
                  <a:cubicBezTo>
                    <a:pt x="43" y="195"/>
                    <a:pt x="43" y="194"/>
                    <a:pt x="43" y="194"/>
                  </a:cubicBezTo>
                  <a:cubicBezTo>
                    <a:pt x="44" y="194"/>
                    <a:pt x="44" y="194"/>
                    <a:pt x="43" y="193"/>
                  </a:cubicBezTo>
                  <a:cubicBezTo>
                    <a:pt x="43" y="193"/>
                    <a:pt x="43" y="193"/>
                    <a:pt x="43" y="193"/>
                  </a:cubicBezTo>
                  <a:cubicBezTo>
                    <a:pt x="43" y="193"/>
                    <a:pt x="43" y="194"/>
                    <a:pt x="42" y="194"/>
                  </a:cubicBezTo>
                  <a:lnTo>
                    <a:pt x="42" y="195"/>
                  </a:lnTo>
                  <a:close/>
                  <a:moveTo>
                    <a:pt x="58" y="192"/>
                  </a:moveTo>
                  <a:cubicBezTo>
                    <a:pt x="58" y="193"/>
                    <a:pt x="58" y="193"/>
                    <a:pt x="58" y="193"/>
                  </a:cubicBezTo>
                  <a:cubicBezTo>
                    <a:pt x="57" y="193"/>
                    <a:pt x="57" y="193"/>
                    <a:pt x="57" y="193"/>
                  </a:cubicBezTo>
                  <a:cubicBezTo>
                    <a:pt x="57" y="193"/>
                    <a:pt x="58" y="193"/>
                    <a:pt x="58" y="193"/>
                  </a:cubicBezTo>
                  <a:cubicBezTo>
                    <a:pt x="58" y="193"/>
                    <a:pt x="58" y="193"/>
                    <a:pt x="58" y="192"/>
                  </a:cubicBezTo>
                  <a:close/>
                  <a:moveTo>
                    <a:pt x="26" y="193"/>
                  </a:moveTo>
                  <a:lnTo>
                    <a:pt x="27" y="193"/>
                  </a:lnTo>
                  <a:lnTo>
                    <a:pt x="27" y="192"/>
                  </a:lnTo>
                  <a:lnTo>
                    <a:pt x="26" y="192"/>
                  </a:lnTo>
                  <a:lnTo>
                    <a:pt x="26" y="193"/>
                  </a:lnTo>
                  <a:close/>
                  <a:moveTo>
                    <a:pt x="27" y="195"/>
                  </a:moveTo>
                  <a:cubicBezTo>
                    <a:pt x="27" y="194"/>
                    <a:pt x="27" y="194"/>
                    <a:pt x="26" y="194"/>
                  </a:cubicBezTo>
                  <a:cubicBezTo>
                    <a:pt x="26" y="193"/>
                    <a:pt x="25" y="193"/>
                    <a:pt x="25" y="193"/>
                  </a:cubicBezTo>
                  <a:cubicBezTo>
                    <a:pt x="25" y="193"/>
                    <a:pt x="25" y="193"/>
                    <a:pt x="24" y="192"/>
                  </a:cubicBezTo>
                  <a:cubicBezTo>
                    <a:pt x="24" y="192"/>
                    <a:pt x="23" y="192"/>
                    <a:pt x="23" y="192"/>
                  </a:cubicBezTo>
                  <a:cubicBezTo>
                    <a:pt x="23" y="193"/>
                    <a:pt x="24" y="194"/>
                    <a:pt x="24" y="194"/>
                  </a:cubicBezTo>
                  <a:cubicBezTo>
                    <a:pt x="25" y="194"/>
                    <a:pt x="26" y="194"/>
                    <a:pt x="27" y="195"/>
                  </a:cubicBezTo>
                  <a:close/>
                  <a:moveTo>
                    <a:pt x="65" y="194"/>
                  </a:moveTo>
                  <a:cubicBezTo>
                    <a:pt x="66" y="194"/>
                    <a:pt x="66" y="193"/>
                    <a:pt x="66" y="193"/>
                  </a:cubicBezTo>
                  <a:cubicBezTo>
                    <a:pt x="66" y="192"/>
                    <a:pt x="66" y="192"/>
                    <a:pt x="65" y="192"/>
                  </a:cubicBezTo>
                  <a:cubicBezTo>
                    <a:pt x="65" y="192"/>
                    <a:pt x="65" y="192"/>
                    <a:pt x="65" y="192"/>
                  </a:cubicBezTo>
                  <a:cubicBezTo>
                    <a:pt x="65" y="193"/>
                    <a:pt x="65" y="193"/>
                    <a:pt x="65" y="194"/>
                  </a:cubicBezTo>
                  <a:close/>
                  <a:moveTo>
                    <a:pt x="29" y="192"/>
                  </a:moveTo>
                  <a:cubicBezTo>
                    <a:pt x="29" y="191"/>
                    <a:pt x="29" y="191"/>
                    <a:pt x="28" y="192"/>
                  </a:cubicBezTo>
                  <a:cubicBezTo>
                    <a:pt x="28" y="192"/>
                    <a:pt x="28" y="192"/>
                    <a:pt x="28" y="192"/>
                  </a:cubicBezTo>
                  <a:cubicBezTo>
                    <a:pt x="28" y="192"/>
                    <a:pt x="28" y="192"/>
                    <a:pt x="29" y="192"/>
                  </a:cubicBezTo>
                  <a:cubicBezTo>
                    <a:pt x="29" y="192"/>
                    <a:pt x="29" y="192"/>
                    <a:pt x="29" y="192"/>
                  </a:cubicBezTo>
                  <a:close/>
                  <a:moveTo>
                    <a:pt x="11" y="191"/>
                  </a:moveTo>
                  <a:cubicBezTo>
                    <a:pt x="11" y="191"/>
                    <a:pt x="11" y="191"/>
                    <a:pt x="11" y="191"/>
                  </a:cubicBezTo>
                  <a:cubicBezTo>
                    <a:pt x="10" y="191"/>
                    <a:pt x="10" y="191"/>
                    <a:pt x="11" y="192"/>
                  </a:cubicBezTo>
                  <a:cubicBezTo>
                    <a:pt x="11" y="192"/>
                    <a:pt x="11" y="192"/>
                    <a:pt x="11" y="192"/>
                  </a:cubicBezTo>
                  <a:cubicBezTo>
                    <a:pt x="11" y="191"/>
                    <a:pt x="11" y="191"/>
                    <a:pt x="11" y="191"/>
                  </a:cubicBezTo>
                  <a:close/>
                  <a:moveTo>
                    <a:pt x="27" y="191"/>
                  </a:moveTo>
                  <a:cubicBezTo>
                    <a:pt x="27" y="191"/>
                    <a:pt x="27" y="190"/>
                    <a:pt x="26" y="190"/>
                  </a:cubicBezTo>
                  <a:cubicBezTo>
                    <a:pt x="26" y="190"/>
                    <a:pt x="26" y="190"/>
                    <a:pt x="26" y="190"/>
                  </a:cubicBezTo>
                  <a:cubicBezTo>
                    <a:pt x="26" y="191"/>
                    <a:pt x="26" y="191"/>
                    <a:pt x="26" y="191"/>
                  </a:cubicBezTo>
                  <a:cubicBezTo>
                    <a:pt x="26" y="191"/>
                    <a:pt x="27" y="191"/>
                    <a:pt x="27" y="191"/>
                  </a:cubicBezTo>
                  <a:close/>
                  <a:moveTo>
                    <a:pt x="49" y="191"/>
                  </a:moveTo>
                  <a:cubicBezTo>
                    <a:pt x="50" y="191"/>
                    <a:pt x="50" y="191"/>
                    <a:pt x="50" y="191"/>
                  </a:cubicBezTo>
                  <a:cubicBezTo>
                    <a:pt x="50" y="191"/>
                    <a:pt x="50" y="191"/>
                    <a:pt x="50" y="191"/>
                  </a:cubicBezTo>
                  <a:cubicBezTo>
                    <a:pt x="50" y="191"/>
                    <a:pt x="50" y="191"/>
                    <a:pt x="51" y="190"/>
                  </a:cubicBezTo>
                  <a:cubicBezTo>
                    <a:pt x="51" y="190"/>
                    <a:pt x="51" y="190"/>
                    <a:pt x="51" y="190"/>
                  </a:cubicBezTo>
                  <a:cubicBezTo>
                    <a:pt x="51" y="190"/>
                    <a:pt x="51" y="190"/>
                    <a:pt x="50" y="190"/>
                  </a:cubicBezTo>
                  <a:cubicBezTo>
                    <a:pt x="50" y="190"/>
                    <a:pt x="50" y="190"/>
                    <a:pt x="50" y="189"/>
                  </a:cubicBezTo>
                  <a:cubicBezTo>
                    <a:pt x="50" y="190"/>
                    <a:pt x="50" y="190"/>
                    <a:pt x="50" y="190"/>
                  </a:cubicBezTo>
                  <a:cubicBezTo>
                    <a:pt x="50" y="190"/>
                    <a:pt x="49" y="190"/>
                    <a:pt x="49" y="191"/>
                  </a:cubicBezTo>
                  <a:close/>
                  <a:moveTo>
                    <a:pt x="35" y="193"/>
                  </a:moveTo>
                  <a:cubicBezTo>
                    <a:pt x="35" y="193"/>
                    <a:pt x="36" y="193"/>
                    <a:pt x="36" y="192"/>
                  </a:cubicBezTo>
                  <a:cubicBezTo>
                    <a:pt x="37" y="192"/>
                    <a:pt x="37" y="192"/>
                    <a:pt x="37" y="191"/>
                  </a:cubicBezTo>
                  <a:cubicBezTo>
                    <a:pt x="38" y="191"/>
                    <a:pt x="38" y="190"/>
                    <a:pt x="37" y="190"/>
                  </a:cubicBezTo>
                  <a:cubicBezTo>
                    <a:pt x="37" y="189"/>
                    <a:pt x="37" y="189"/>
                    <a:pt x="36" y="189"/>
                  </a:cubicBezTo>
                  <a:cubicBezTo>
                    <a:pt x="36" y="190"/>
                    <a:pt x="36" y="190"/>
                    <a:pt x="36" y="191"/>
                  </a:cubicBezTo>
                  <a:cubicBezTo>
                    <a:pt x="35" y="191"/>
                    <a:pt x="35" y="192"/>
                    <a:pt x="35" y="193"/>
                  </a:cubicBezTo>
                  <a:close/>
                  <a:moveTo>
                    <a:pt x="24" y="192"/>
                  </a:moveTo>
                  <a:cubicBezTo>
                    <a:pt x="24" y="192"/>
                    <a:pt x="25" y="191"/>
                    <a:pt x="25" y="191"/>
                  </a:cubicBezTo>
                  <a:cubicBezTo>
                    <a:pt x="25" y="191"/>
                    <a:pt x="25" y="190"/>
                    <a:pt x="25" y="190"/>
                  </a:cubicBezTo>
                  <a:cubicBezTo>
                    <a:pt x="26" y="189"/>
                    <a:pt x="25" y="189"/>
                    <a:pt x="25" y="189"/>
                  </a:cubicBezTo>
                  <a:cubicBezTo>
                    <a:pt x="25" y="188"/>
                    <a:pt x="25" y="188"/>
                    <a:pt x="24" y="188"/>
                  </a:cubicBezTo>
                  <a:lnTo>
                    <a:pt x="24" y="192"/>
                  </a:lnTo>
                  <a:close/>
                  <a:moveTo>
                    <a:pt x="28" y="191"/>
                  </a:moveTo>
                  <a:cubicBezTo>
                    <a:pt x="28" y="190"/>
                    <a:pt x="28" y="190"/>
                    <a:pt x="29" y="190"/>
                  </a:cubicBezTo>
                  <a:cubicBezTo>
                    <a:pt x="29" y="190"/>
                    <a:pt x="29" y="189"/>
                    <a:pt x="29" y="189"/>
                  </a:cubicBezTo>
                  <a:cubicBezTo>
                    <a:pt x="29" y="189"/>
                    <a:pt x="29" y="188"/>
                    <a:pt x="29" y="188"/>
                  </a:cubicBezTo>
                  <a:cubicBezTo>
                    <a:pt x="29" y="188"/>
                    <a:pt x="29" y="188"/>
                    <a:pt x="28" y="188"/>
                  </a:cubicBezTo>
                  <a:cubicBezTo>
                    <a:pt x="28" y="188"/>
                    <a:pt x="28" y="188"/>
                    <a:pt x="28" y="189"/>
                  </a:cubicBezTo>
                  <a:cubicBezTo>
                    <a:pt x="28" y="189"/>
                    <a:pt x="28" y="189"/>
                    <a:pt x="28" y="189"/>
                  </a:cubicBezTo>
                  <a:cubicBezTo>
                    <a:pt x="28" y="190"/>
                    <a:pt x="28" y="190"/>
                    <a:pt x="28" y="190"/>
                  </a:cubicBezTo>
                  <a:cubicBezTo>
                    <a:pt x="28" y="190"/>
                    <a:pt x="28" y="190"/>
                    <a:pt x="28" y="191"/>
                  </a:cubicBezTo>
                  <a:close/>
                  <a:moveTo>
                    <a:pt x="65" y="188"/>
                  </a:moveTo>
                  <a:cubicBezTo>
                    <a:pt x="66" y="188"/>
                    <a:pt x="67" y="188"/>
                    <a:pt x="67" y="187"/>
                  </a:cubicBezTo>
                  <a:cubicBezTo>
                    <a:pt x="67" y="186"/>
                    <a:pt x="67" y="186"/>
                    <a:pt x="66" y="186"/>
                  </a:cubicBezTo>
                  <a:cubicBezTo>
                    <a:pt x="66" y="186"/>
                    <a:pt x="66" y="187"/>
                    <a:pt x="65" y="187"/>
                  </a:cubicBezTo>
                  <a:cubicBezTo>
                    <a:pt x="65" y="187"/>
                    <a:pt x="65" y="187"/>
                    <a:pt x="65" y="188"/>
                  </a:cubicBezTo>
                  <a:close/>
                  <a:moveTo>
                    <a:pt x="66" y="185"/>
                  </a:moveTo>
                  <a:cubicBezTo>
                    <a:pt x="66" y="185"/>
                    <a:pt x="66" y="185"/>
                    <a:pt x="66" y="185"/>
                  </a:cubicBezTo>
                  <a:cubicBezTo>
                    <a:pt x="66" y="185"/>
                    <a:pt x="66" y="185"/>
                    <a:pt x="66" y="185"/>
                  </a:cubicBezTo>
                  <a:cubicBezTo>
                    <a:pt x="66" y="185"/>
                    <a:pt x="66" y="185"/>
                    <a:pt x="66" y="185"/>
                  </a:cubicBezTo>
                  <a:cubicBezTo>
                    <a:pt x="67" y="185"/>
                    <a:pt x="67" y="185"/>
                    <a:pt x="66" y="185"/>
                  </a:cubicBezTo>
                  <a:close/>
                  <a:moveTo>
                    <a:pt x="26" y="188"/>
                  </a:moveTo>
                  <a:cubicBezTo>
                    <a:pt x="27" y="188"/>
                    <a:pt x="27" y="188"/>
                    <a:pt x="28" y="187"/>
                  </a:cubicBezTo>
                  <a:cubicBezTo>
                    <a:pt x="28" y="187"/>
                    <a:pt x="29" y="186"/>
                    <a:pt x="29" y="185"/>
                  </a:cubicBezTo>
                  <a:cubicBezTo>
                    <a:pt x="28" y="185"/>
                    <a:pt x="28" y="185"/>
                    <a:pt x="28" y="185"/>
                  </a:cubicBezTo>
                  <a:cubicBezTo>
                    <a:pt x="27" y="185"/>
                    <a:pt x="27" y="186"/>
                    <a:pt x="27" y="186"/>
                  </a:cubicBezTo>
                  <a:cubicBezTo>
                    <a:pt x="27" y="187"/>
                    <a:pt x="27" y="187"/>
                    <a:pt x="27" y="187"/>
                  </a:cubicBezTo>
                  <a:cubicBezTo>
                    <a:pt x="27" y="187"/>
                    <a:pt x="26" y="187"/>
                    <a:pt x="26" y="186"/>
                  </a:cubicBezTo>
                  <a:lnTo>
                    <a:pt x="26" y="188"/>
                  </a:lnTo>
                  <a:close/>
                  <a:moveTo>
                    <a:pt x="14" y="181"/>
                  </a:moveTo>
                  <a:cubicBezTo>
                    <a:pt x="15" y="181"/>
                    <a:pt x="15" y="181"/>
                    <a:pt x="16" y="181"/>
                  </a:cubicBezTo>
                  <a:cubicBezTo>
                    <a:pt x="16" y="180"/>
                    <a:pt x="17" y="180"/>
                    <a:pt x="17" y="179"/>
                  </a:cubicBezTo>
                  <a:cubicBezTo>
                    <a:pt x="15" y="179"/>
                    <a:pt x="14" y="180"/>
                    <a:pt x="14" y="181"/>
                  </a:cubicBezTo>
                  <a:close/>
                  <a:moveTo>
                    <a:pt x="31" y="155"/>
                  </a:moveTo>
                  <a:cubicBezTo>
                    <a:pt x="31" y="155"/>
                    <a:pt x="31" y="155"/>
                    <a:pt x="31" y="154"/>
                  </a:cubicBezTo>
                  <a:cubicBezTo>
                    <a:pt x="31" y="154"/>
                    <a:pt x="30" y="154"/>
                    <a:pt x="30" y="154"/>
                  </a:cubicBezTo>
                  <a:cubicBezTo>
                    <a:pt x="30" y="155"/>
                    <a:pt x="29"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4"/>
                    <a:pt x="33" y="154"/>
                  </a:cubicBezTo>
                  <a:cubicBezTo>
                    <a:pt x="33" y="154"/>
                    <a:pt x="32" y="154"/>
                    <a:pt x="32" y="154"/>
                  </a:cubicBezTo>
                  <a:close/>
                  <a:moveTo>
                    <a:pt x="32" y="145"/>
                  </a:moveTo>
                  <a:cubicBezTo>
                    <a:pt x="32" y="144"/>
                    <a:pt x="32" y="144"/>
                    <a:pt x="32" y="145"/>
                  </a:cubicBezTo>
                  <a:cubicBezTo>
                    <a:pt x="32" y="145"/>
                    <a:pt x="32" y="145"/>
                    <a:pt x="32" y="145"/>
                  </a:cubicBezTo>
                  <a:cubicBezTo>
                    <a:pt x="32" y="145"/>
                    <a:pt x="32" y="145"/>
                    <a:pt x="32" y="145"/>
                  </a:cubicBezTo>
                  <a:cubicBezTo>
                    <a:pt x="32" y="145"/>
                    <a:pt x="32" y="145"/>
                    <a:pt x="32" y="145"/>
                  </a:cubicBezTo>
                  <a:close/>
                  <a:moveTo>
                    <a:pt x="55" y="99"/>
                  </a:moveTo>
                  <a:cubicBezTo>
                    <a:pt x="54" y="99"/>
                    <a:pt x="54" y="98"/>
                    <a:pt x="54" y="98"/>
                  </a:cubicBezTo>
                  <a:cubicBezTo>
                    <a:pt x="54" y="97"/>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9" y="97"/>
                    <a:pt x="10" y="97"/>
                  </a:cubicBezTo>
                  <a:cubicBezTo>
                    <a:pt x="10" y="97"/>
                    <a:pt x="10" y="97"/>
                    <a:pt x="10" y="98"/>
                  </a:cubicBezTo>
                  <a:cubicBezTo>
                    <a:pt x="10" y="97"/>
                    <a:pt x="10" y="97"/>
                    <a:pt x="10" y="97"/>
                  </a:cubicBezTo>
                  <a:cubicBezTo>
                    <a:pt x="10" y="97"/>
                    <a:pt x="11" y="97"/>
                    <a:pt x="11" y="96"/>
                  </a:cubicBezTo>
                  <a:cubicBezTo>
                    <a:pt x="10" y="96"/>
                    <a:pt x="10" y="96"/>
                    <a:pt x="10" y="96"/>
                  </a:cubicBezTo>
                  <a:cubicBezTo>
                    <a:pt x="10" y="96"/>
                    <a:pt x="10" y="96"/>
                    <a:pt x="10" y="96"/>
                  </a:cubicBezTo>
                  <a:cubicBezTo>
                    <a:pt x="10" y="96"/>
                    <a:pt x="9" y="96"/>
                    <a:pt x="9" y="97"/>
                  </a:cubicBezTo>
                  <a:cubicBezTo>
                    <a:pt x="9" y="97"/>
                    <a:pt x="9" y="97"/>
                    <a:pt x="9" y="97"/>
                  </a:cubicBezTo>
                  <a:close/>
                  <a:moveTo>
                    <a:pt x="11" y="80"/>
                  </a:moveTo>
                  <a:cubicBezTo>
                    <a:pt x="11" y="79"/>
                    <a:pt x="11" y="79"/>
                    <a:pt x="12" y="79"/>
                  </a:cubicBezTo>
                  <a:cubicBezTo>
                    <a:pt x="12" y="79"/>
                    <a:pt x="12" y="78"/>
                    <a:pt x="11" y="78"/>
                  </a:cubicBezTo>
                  <a:cubicBezTo>
                    <a:pt x="11" y="78"/>
                    <a:pt x="11" y="78"/>
                    <a:pt x="11" y="78"/>
                  </a:cubicBezTo>
                  <a:cubicBezTo>
                    <a:pt x="11" y="78"/>
                    <a:pt x="11" y="79"/>
                    <a:pt x="11" y="79"/>
                  </a:cubicBezTo>
                  <a:cubicBezTo>
                    <a:pt x="11" y="79"/>
                    <a:pt x="11" y="80"/>
                    <a:pt x="11" y="80"/>
                  </a:cubicBezTo>
                  <a:close/>
                  <a:moveTo>
                    <a:pt x="19" y="65"/>
                  </a:moveTo>
                  <a:cubicBezTo>
                    <a:pt x="19" y="65"/>
                    <a:pt x="19" y="64"/>
                    <a:pt x="19" y="64"/>
                  </a:cubicBezTo>
                  <a:cubicBezTo>
                    <a:pt x="19" y="64"/>
                    <a:pt x="19" y="64"/>
                    <a:pt x="19" y="65"/>
                  </a:cubicBezTo>
                  <a:cubicBezTo>
                    <a:pt x="19" y="65"/>
                    <a:pt x="19" y="65"/>
                    <a:pt x="19" y="65"/>
                  </a:cubicBezTo>
                  <a:cubicBezTo>
                    <a:pt x="19" y="65"/>
                    <a:pt x="19" y="65"/>
                    <a:pt x="19" y="65"/>
                  </a:cubicBezTo>
                  <a:close/>
                  <a:moveTo>
                    <a:pt x="50" y="54"/>
                  </a:moveTo>
                  <a:cubicBezTo>
                    <a:pt x="50" y="54"/>
                    <a:pt x="50" y="54"/>
                    <a:pt x="50" y="54"/>
                  </a:cubicBezTo>
                  <a:cubicBezTo>
                    <a:pt x="50" y="54"/>
                    <a:pt x="50" y="54"/>
                    <a:pt x="50" y="55"/>
                  </a:cubicBezTo>
                  <a:cubicBezTo>
                    <a:pt x="50" y="55"/>
                    <a:pt x="50" y="55"/>
                    <a:pt x="50" y="54"/>
                  </a:cubicBezTo>
                  <a:cubicBezTo>
                    <a:pt x="51" y="54"/>
                    <a:pt x="51" y="54"/>
                    <a:pt x="50" y="54"/>
                  </a:cubicBezTo>
                  <a:close/>
                  <a:moveTo>
                    <a:pt x="43" y="56"/>
                  </a:moveTo>
                  <a:cubicBezTo>
                    <a:pt x="43" y="55"/>
                    <a:pt x="43" y="55"/>
                    <a:pt x="44" y="55"/>
                  </a:cubicBezTo>
                  <a:cubicBezTo>
                    <a:pt x="44" y="54"/>
                    <a:pt x="44" y="54"/>
                    <a:pt x="44" y="54"/>
                  </a:cubicBezTo>
                  <a:cubicBezTo>
                    <a:pt x="44" y="54"/>
                    <a:pt x="43" y="54"/>
                    <a:pt x="43" y="53"/>
                  </a:cubicBezTo>
                  <a:cubicBezTo>
                    <a:pt x="43" y="52"/>
                    <a:pt x="43" y="52"/>
                    <a:pt x="42" y="52"/>
                  </a:cubicBezTo>
                  <a:cubicBezTo>
                    <a:pt x="42" y="52"/>
                    <a:pt x="43" y="53"/>
                    <a:pt x="43" y="54"/>
                  </a:cubicBezTo>
                  <a:cubicBezTo>
                    <a:pt x="43" y="55"/>
                    <a:pt x="43" y="55"/>
                    <a:pt x="43" y="56"/>
                  </a:cubicBezTo>
                  <a:close/>
                  <a:moveTo>
                    <a:pt x="45" y="47"/>
                  </a:moveTo>
                  <a:cubicBezTo>
                    <a:pt x="45" y="47"/>
                    <a:pt x="45" y="47"/>
                    <a:pt x="45" y="47"/>
                  </a:cubicBezTo>
                  <a:cubicBezTo>
                    <a:pt x="45" y="47"/>
                    <a:pt x="45" y="47"/>
                    <a:pt x="45" y="47"/>
                  </a:cubicBezTo>
                  <a:cubicBezTo>
                    <a:pt x="45" y="47"/>
                    <a:pt x="45" y="47"/>
                    <a:pt x="45" y="47"/>
                  </a:cubicBezTo>
                  <a:cubicBezTo>
                    <a:pt x="45" y="47"/>
                    <a:pt x="46" y="47"/>
                    <a:pt x="45" y="47"/>
                  </a:cubicBezTo>
                  <a:close/>
                  <a:moveTo>
                    <a:pt x="45" y="46"/>
                  </a:moveTo>
                  <a:cubicBezTo>
                    <a:pt x="45" y="45"/>
                    <a:pt x="45" y="45"/>
                    <a:pt x="45" y="45"/>
                  </a:cubicBezTo>
                  <a:cubicBezTo>
                    <a:pt x="45" y="44"/>
                    <a:pt x="45" y="44"/>
                    <a:pt x="44" y="44"/>
                  </a:cubicBezTo>
                  <a:cubicBezTo>
                    <a:pt x="44" y="44"/>
                    <a:pt x="44" y="45"/>
                    <a:pt x="44" y="45"/>
                  </a:cubicBezTo>
                  <a:cubicBezTo>
                    <a:pt x="44" y="45"/>
                    <a:pt x="44" y="46"/>
                    <a:pt x="45" y="46"/>
                  </a:cubicBezTo>
                  <a:close/>
                  <a:moveTo>
                    <a:pt x="44" y="40"/>
                  </a:moveTo>
                  <a:cubicBezTo>
                    <a:pt x="44" y="40"/>
                    <a:pt x="43" y="40"/>
                    <a:pt x="43" y="40"/>
                  </a:cubicBezTo>
                  <a:cubicBezTo>
                    <a:pt x="43" y="40"/>
                    <a:pt x="43" y="40"/>
                    <a:pt x="43" y="40"/>
                  </a:cubicBezTo>
                  <a:cubicBezTo>
                    <a:pt x="43" y="40"/>
                    <a:pt x="43"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6" y="34"/>
                  </a:cubicBezTo>
                  <a:cubicBezTo>
                    <a:pt x="26" y="34"/>
                    <a:pt x="26" y="34"/>
                    <a:pt x="26" y="34"/>
                  </a:cubicBezTo>
                  <a:cubicBezTo>
                    <a:pt x="26" y="35"/>
                    <a:pt x="26" y="35"/>
                    <a:pt x="26" y="35"/>
                  </a:cubicBezTo>
                  <a:cubicBezTo>
                    <a:pt x="26" y="35"/>
                    <a:pt x="27" y="35"/>
                    <a:pt x="27" y="34"/>
                  </a:cubicBezTo>
                  <a:close/>
                  <a:moveTo>
                    <a:pt x="49" y="31"/>
                  </a:moveTo>
                  <a:cubicBezTo>
                    <a:pt x="49" y="31"/>
                    <a:pt x="49" y="31"/>
                    <a:pt x="48" y="31"/>
                  </a:cubicBezTo>
                  <a:cubicBezTo>
                    <a:pt x="48" y="31"/>
                    <a:pt x="48" y="31"/>
                    <a:pt x="48" y="32"/>
                  </a:cubicBezTo>
                  <a:cubicBezTo>
                    <a:pt x="48" y="31"/>
                    <a:pt x="49" y="31"/>
                    <a:pt x="49" y="31"/>
                  </a:cubicBezTo>
                  <a:cubicBezTo>
                    <a:pt x="49" y="32"/>
                    <a:pt x="49" y="31"/>
                    <a:pt x="49" y="31"/>
                  </a:cubicBezTo>
                  <a:close/>
                  <a:moveTo>
                    <a:pt x="31" y="33"/>
                  </a:moveTo>
                  <a:cubicBezTo>
                    <a:pt x="32" y="33"/>
                    <a:pt x="32" y="34"/>
                    <a:pt x="32" y="35"/>
                  </a:cubicBezTo>
                  <a:cubicBezTo>
                    <a:pt x="33" y="35"/>
                    <a:pt x="33" y="35"/>
                    <a:pt x="34" y="36"/>
                  </a:cubicBezTo>
                  <a:cubicBezTo>
                    <a:pt x="35" y="35"/>
                    <a:pt x="35" y="34"/>
                    <a:pt x="35" y="32"/>
                  </a:cubicBezTo>
                  <a:cubicBezTo>
                    <a:pt x="35" y="31"/>
                    <a:pt x="34" y="30"/>
                    <a:pt x="33" y="30"/>
                  </a:cubicBezTo>
                  <a:cubicBezTo>
                    <a:pt x="33" y="30"/>
                    <a:pt x="33" y="31"/>
                    <a:pt x="33" y="31"/>
                  </a:cubicBezTo>
                  <a:cubicBezTo>
                    <a:pt x="32" y="31"/>
                    <a:pt x="32" y="31"/>
                    <a:pt x="32" y="31"/>
                  </a:cubicBezTo>
                  <a:cubicBezTo>
                    <a:pt x="32" y="31"/>
                    <a:pt x="32" y="31"/>
                    <a:pt x="31" y="32"/>
                  </a:cubicBezTo>
                  <a:cubicBezTo>
                    <a:pt x="31" y="32"/>
                    <a:pt x="31" y="32"/>
                    <a:pt x="31" y="33"/>
                  </a:cubicBezTo>
                  <a:close/>
                  <a:moveTo>
                    <a:pt x="55" y="29"/>
                  </a:moveTo>
                  <a:cubicBezTo>
                    <a:pt x="54" y="29"/>
                    <a:pt x="54" y="29"/>
                    <a:pt x="54" y="29"/>
                  </a:cubicBezTo>
                  <a:cubicBezTo>
                    <a:pt x="55" y="29"/>
                    <a:pt x="55" y="29"/>
                    <a:pt x="55" y="29"/>
                  </a:cubicBezTo>
                  <a:close/>
                  <a:moveTo>
                    <a:pt x="12" y="29"/>
                  </a:moveTo>
                  <a:cubicBezTo>
                    <a:pt x="12" y="30"/>
                    <a:pt x="12" y="30"/>
                    <a:pt x="12" y="30"/>
                  </a:cubicBezTo>
                  <a:cubicBezTo>
                    <a:pt x="12" y="30"/>
                    <a:pt x="12" y="30"/>
                    <a:pt x="12" y="30"/>
                  </a:cubicBezTo>
                  <a:cubicBezTo>
                    <a:pt x="12" y="30"/>
                    <a:pt x="13" y="29"/>
                    <a:pt x="13" y="29"/>
                  </a:cubicBezTo>
                  <a:cubicBezTo>
                    <a:pt x="13" y="29"/>
                    <a:pt x="13" y="29"/>
                    <a:pt x="12" y="29"/>
                  </a:cubicBezTo>
                  <a:close/>
                  <a:moveTo>
                    <a:pt x="75" y="33"/>
                  </a:moveTo>
                  <a:cubicBezTo>
                    <a:pt x="76" y="33"/>
                    <a:pt x="76" y="32"/>
                    <a:pt x="77" y="32"/>
                  </a:cubicBezTo>
                  <a:cubicBezTo>
                    <a:pt x="77" y="32"/>
                    <a:pt x="77" y="31"/>
                    <a:pt x="77" y="31"/>
                  </a:cubicBezTo>
                  <a:cubicBezTo>
                    <a:pt x="78" y="30"/>
                    <a:pt x="78" y="30"/>
                    <a:pt x="78" y="29"/>
                  </a:cubicBezTo>
                  <a:cubicBezTo>
                    <a:pt x="78" y="29"/>
                    <a:pt x="78" y="28"/>
                    <a:pt x="77" y="28"/>
                  </a:cubicBezTo>
                  <a:cubicBezTo>
                    <a:pt x="77" y="29"/>
                    <a:pt x="77" y="29"/>
                    <a:pt x="76" y="30"/>
                  </a:cubicBezTo>
                  <a:cubicBezTo>
                    <a:pt x="76" y="31"/>
                    <a:pt x="76" y="32"/>
                    <a:pt x="75" y="33"/>
                  </a:cubicBezTo>
                  <a:close/>
                  <a:moveTo>
                    <a:pt x="53" y="26"/>
                  </a:moveTo>
                  <a:cubicBezTo>
                    <a:pt x="53" y="26"/>
                    <a:pt x="53" y="26"/>
                    <a:pt x="53" y="26"/>
                  </a:cubicBezTo>
                  <a:cubicBezTo>
                    <a:pt x="53" y="25"/>
                    <a:pt x="53" y="25"/>
                    <a:pt x="53" y="26"/>
                  </a:cubicBezTo>
                  <a:cubicBezTo>
                    <a:pt x="52" y="26"/>
                    <a:pt x="52" y="26"/>
                    <a:pt x="53" y="27"/>
                  </a:cubicBezTo>
                  <a:cubicBezTo>
                    <a:pt x="53" y="27"/>
                    <a:pt x="53" y="27"/>
                    <a:pt x="53" y="26"/>
                  </a:cubicBezTo>
                  <a:close/>
                  <a:moveTo>
                    <a:pt x="28" y="26"/>
                  </a:moveTo>
                  <a:cubicBezTo>
                    <a:pt x="28" y="26"/>
                    <a:pt x="28" y="26"/>
                    <a:pt x="28" y="26"/>
                  </a:cubicBezTo>
                  <a:cubicBezTo>
                    <a:pt x="27" y="25"/>
                    <a:pt x="27" y="26"/>
                    <a:pt x="27" y="26"/>
                  </a:cubicBezTo>
                  <a:cubicBezTo>
                    <a:pt x="27" y="26"/>
                    <a:pt x="27" y="26"/>
                    <a:pt x="28" y="26"/>
                  </a:cubicBezTo>
                  <a:cubicBezTo>
                    <a:pt x="28" y="26"/>
                    <a:pt x="28" y="26"/>
                    <a:pt x="28" y="26"/>
                  </a:cubicBezTo>
                  <a:close/>
                  <a:moveTo>
                    <a:pt x="92" y="22"/>
                  </a:moveTo>
                  <a:cubicBezTo>
                    <a:pt x="92" y="22"/>
                    <a:pt x="92" y="22"/>
                    <a:pt x="92" y="22"/>
                  </a:cubicBezTo>
                  <a:cubicBezTo>
                    <a:pt x="92" y="22"/>
                    <a:pt x="91" y="22"/>
                    <a:pt x="91" y="22"/>
                  </a:cubicBezTo>
                  <a:cubicBezTo>
                    <a:pt x="91" y="23"/>
                    <a:pt x="91" y="23"/>
                    <a:pt x="92" y="23"/>
                  </a:cubicBezTo>
                  <a:cubicBezTo>
                    <a:pt x="92" y="23"/>
                    <a:pt x="92" y="23"/>
                    <a:pt x="92" y="22"/>
                  </a:cubicBezTo>
                  <a:close/>
                  <a:moveTo>
                    <a:pt x="36" y="22"/>
                  </a:moveTo>
                  <a:cubicBezTo>
                    <a:pt x="36" y="22"/>
                    <a:pt x="36" y="22"/>
                    <a:pt x="36" y="22"/>
                  </a:cubicBezTo>
                  <a:cubicBezTo>
                    <a:pt x="36" y="22"/>
                    <a:pt x="36" y="22"/>
                    <a:pt x="35" y="22"/>
                  </a:cubicBezTo>
                  <a:cubicBezTo>
                    <a:pt x="35" y="23"/>
                    <a:pt x="36" y="23"/>
                    <a:pt x="36" y="23"/>
                  </a:cubicBezTo>
                  <a:cubicBezTo>
                    <a:pt x="36" y="23"/>
                    <a:pt x="36" y="23"/>
                    <a:pt x="36" y="22"/>
                  </a:cubicBezTo>
                  <a:close/>
                  <a:moveTo>
                    <a:pt x="34" y="19"/>
                  </a:moveTo>
                  <a:cubicBezTo>
                    <a:pt x="34" y="20"/>
                    <a:pt x="34" y="20"/>
                    <a:pt x="34" y="21"/>
                  </a:cubicBezTo>
                  <a:cubicBezTo>
                    <a:pt x="34" y="21"/>
                    <a:pt x="34" y="21"/>
                    <a:pt x="35" y="21"/>
                  </a:cubicBezTo>
                  <a:cubicBezTo>
                    <a:pt x="35" y="20"/>
                    <a:pt x="35" y="20"/>
                    <a:pt x="35" y="20"/>
                  </a:cubicBezTo>
                  <a:cubicBezTo>
                    <a:pt x="35" y="20"/>
                    <a:pt x="34" y="19"/>
                    <a:pt x="34" y="19"/>
                  </a:cubicBezTo>
                  <a:close/>
                  <a:moveTo>
                    <a:pt x="25" y="18"/>
                  </a:moveTo>
                  <a:cubicBezTo>
                    <a:pt x="25" y="18"/>
                    <a:pt x="25" y="18"/>
                    <a:pt x="25" y="18"/>
                  </a:cubicBezTo>
                  <a:cubicBezTo>
                    <a:pt x="25" y="17"/>
                    <a:pt x="25" y="17"/>
                    <a:pt x="25" y="17"/>
                  </a:cubicBezTo>
                  <a:cubicBezTo>
                    <a:pt x="25" y="17"/>
                    <a:pt x="25" y="16"/>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19"/>
                    <a:pt x="66" y="19"/>
                  </a:cubicBezTo>
                  <a:cubicBezTo>
                    <a:pt x="66" y="18"/>
                    <a:pt x="66" y="17"/>
                    <a:pt x="67" y="16"/>
                  </a:cubicBezTo>
                  <a:cubicBezTo>
                    <a:pt x="66" y="16"/>
                    <a:pt x="65" y="16"/>
                    <a:pt x="65" y="15"/>
                  </a:cubicBezTo>
                  <a:cubicBezTo>
                    <a:pt x="65" y="15"/>
                    <a:pt x="65" y="15"/>
                    <a:pt x="64" y="15"/>
                  </a:cubicBezTo>
                  <a:cubicBezTo>
                    <a:pt x="64" y="15"/>
                    <a:pt x="64" y="16"/>
                    <a:pt x="64" y="16"/>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7" y="15"/>
                    <a:pt x="7" y="15"/>
                    <a:pt x="7" y="16"/>
                  </a:cubicBezTo>
                  <a:cubicBezTo>
                    <a:pt x="7" y="16"/>
                    <a:pt x="7" y="16"/>
                    <a:pt x="8" y="16"/>
                  </a:cubicBezTo>
                  <a:close/>
                  <a:moveTo>
                    <a:pt x="50" y="15"/>
                  </a:moveTo>
                  <a:cubicBezTo>
                    <a:pt x="51" y="14"/>
                    <a:pt x="51" y="14"/>
                    <a:pt x="52" y="14"/>
                  </a:cubicBezTo>
                  <a:cubicBezTo>
                    <a:pt x="52" y="14"/>
                    <a:pt x="52" y="14"/>
                    <a:pt x="53" y="14"/>
                  </a:cubicBezTo>
                  <a:lnTo>
                    <a:pt x="53" y="13"/>
                  </a:lnTo>
                  <a:cubicBezTo>
                    <a:pt x="52" y="12"/>
                    <a:pt x="51" y="13"/>
                    <a:pt x="50" y="13"/>
                  </a:cubicBezTo>
                  <a:cubicBezTo>
                    <a:pt x="50" y="14"/>
                    <a:pt x="50" y="15"/>
                    <a:pt x="50" y="15"/>
                  </a:cubicBezTo>
                  <a:close/>
                  <a:moveTo>
                    <a:pt x="26" y="11"/>
                  </a:moveTo>
                  <a:cubicBezTo>
                    <a:pt x="26" y="10"/>
                    <a:pt x="26" y="10"/>
                    <a:pt x="25" y="10"/>
                  </a:cubicBezTo>
                  <a:cubicBezTo>
                    <a:pt x="25" y="10"/>
                    <a:pt x="25" y="10"/>
                    <a:pt x="25" y="11"/>
                  </a:cubicBezTo>
                  <a:cubicBezTo>
                    <a:pt x="25" y="11"/>
                    <a:pt x="25" y="11"/>
                    <a:pt x="25" y="11"/>
                  </a:cubicBezTo>
                  <a:cubicBezTo>
                    <a:pt x="25" y="11"/>
                    <a:pt x="25"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7"/>
                    <a:pt x="15" y="7"/>
                  </a:cubicBezTo>
                  <a:cubicBezTo>
                    <a:pt x="15" y="7"/>
                    <a:pt x="15" y="8"/>
                    <a:pt x="15" y="8"/>
                  </a:cubicBezTo>
                  <a:cubicBezTo>
                    <a:pt x="15" y="8"/>
                    <a:pt x="15" y="8"/>
                    <a:pt x="14" y="8"/>
                  </a:cubicBezTo>
                  <a:cubicBezTo>
                    <a:pt x="14" y="9"/>
                    <a:pt x="14" y="9"/>
                    <a:pt x="14" y="9"/>
                  </a:cubicBezTo>
                  <a:close/>
                  <a:moveTo>
                    <a:pt x="12" y="4"/>
                  </a:moveTo>
                  <a:cubicBezTo>
                    <a:pt x="12" y="4"/>
                    <a:pt x="12" y="4"/>
                    <a:pt x="12" y="5"/>
                  </a:cubicBezTo>
                  <a:cubicBezTo>
                    <a:pt x="12" y="5"/>
                    <a:pt x="12" y="5"/>
                    <a:pt x="12" y="5"/>
                  </a:cubicBezTo>
                  <a:cubicBezTo>
                    <a:pt x="12" y="5"/>
                    <a:pt x="12" y="5"/>
                    <a:pt x="12" y="5"/>
                  </a:cubicBezTo>
                  <a:cubicBezTo>
                    <a:pt x="12" y="5"/>
                    <a:pt x="12" y="5"/>
                    <a:pt x="12" y="4"/>
                  </a:cubicBezTo>
                  <a:close/>
                  <a:moveTo>
                    <a:pt x="7" y="6"/>
                  </a:moveTo>
                  <a:cubicBezTo>
                    <a:pt x="7" y="6"/>
                    <a:pt x="8" y="6"/>
                    <a:pt x="8" y="6"/>
                  </a:cubicBezTo>
                  <a:cubicBezTo>
                    <a:pt x="8" y="6"/>
                    <a:pt x="8" y="6"/>
                    <a:pt x="8" y="6"/>
                  </a:cubicBezTo>
                  <a:cubicBezTo>
                    <a:pt x="8" y="6"/>
                    <a:pt x="8" y="5"/>
                    <a:pt x="8" y="5"/>
                  </a:cubicBezTo>
                  <a:cubicBezTo>
                    <a:pt x="8" y="4"/>
                    <a:pt x="8" y="4"/>
                    <a:pt x="7" y="4"/>
                  </a:cubicBezTo>
                  <a:lnTo>
                    <a:pt x="7" y="6"/>
                  </a:lnTo>
                  <a:close/>
                  <a:moveTo>
                    <a:pt x="71" y="4"/>
                  </a:moveTo>
                  <a:cubicBezTo>
                    <a:pt x="71" y="5"/>
                    <a:pt x="71" y="5"/>
                    <a:pt x="71" y="5"/>
                  </a:cubicBezTo>
                  <a:cubicBezTo>
                    <a:pt x="71" y="5"/>
                    <a:pt x="71" y="6"/>
                    <a:pt x="71" y="5"/>
                  </a:cubicBezTo>
                  <a:cubicBezTo>
                    <a:pt x="72" y="5"/>
                    <a:pt x="72" y="5"/>
                    <a:pt x="72" y="5"/>
                  </a:cubicBezTo>
                  <a:cubicBezTo>
                    <a:pt x="72" y="5"/>
                    <a:pt x="72" y="4"/>
                    <a:pt x="71" y="4"/>
                  </a:cubicBezTo>
                  <a:close/>
                  <a:moveTo>
                    <a:pt x="63" y="4"/>
                  </a:moveTo>
                  <a:cubicBezTo>
                    <a:pt x="63" y="4"/>
                    <a:pt x="63" y="5"/>
                    <a:pt x="64" y="5"/>
                  </a:cubicBezTo>
                  <a:cubicBezTo>
                    <a:pt x="64" y="5"/>
                    <a:pt x="64" y="5"/>
                    <a:pt x="64"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0" y="2"/>
                    <a:pt x="20" y="1"/>
                  </a:cubicBezTo>
                  <a:cubicBezTo>
                    <a:pt x="19" y="1"/>
                    <a:pt x="19" y="1"/>
                    <a:pt x="18" y="1"/>
                  </a:cubicBezTo>
                  <a:cubicBezTo>
                    <a:pt x="18" y="2"/>
                    <a:pt x="19" y="3"/>
                    <a:pt x="21" y="3"/>
                  </a:cubicBezTo>
                  <a:close/>
                  <a:moveTo>
                    <a:pt x="13" y="206"/>
                  </a:moveTo>
                  <a:cubicBezTo>
                    <a:pt x="13" y="205"/>
                    <a:pt x="13" y="205"/>
                    <a:pt x="14" y="205"/>
                  </a:cubicBezTo>
                  <a:cubicBezTo>
                    <a:pt x="14" y="205"/>
                    <a:pt x="14" y="205"/>
                    <a:pt x="15" y="205"/>
                  </a:cubicBezTo>
                  <a:cubicBezTo>
                    <a:pt x="15" y="205"/>
                    <a:pt x="15" y="205"/>
                    <a:pt x="16" y="204"/>
                  </a:cubicBezTo>
                  <a:cubicBezTo>
                    <a:pt x="16" y="204"/>
                    <a:pt x="16" y="204"/>
                    <a:pt x="16" y="203"/>
                  </a:cubicBezTo>
                  <a:cubicBezTo>
                    <a:pt x="16" y="203"/>
                    <a:pt x="16" y="203"/>
                    <a:pt x="15" y="203"/>
                  </a:cubicBezTo>
                  <a:cubicBezTo>
                    <a:pt x="15" y="203"/>
                    <a:pt x="15" y="203"/>
                    <a:pt x="14" y="204"/>
                  </a:cubicBezTo>
                  <a:cubicBezTo>
                    <a:pt x="14" y="204"/>
                    <a:pt x="14" y="204"/>
                    <a:pt x="14" y="204"/>
                  </a:cubicBezTo>
                  <a:cubicBezTo>
                    <a:pt x="14" y="204"/>
                    <a:pt x="14" y="204"/>
                    <a:pt x="14" y="203"/>
                  </a:cubicBezTo>
                  <a:cubicBezTo>
                    <a:pt x="13" y="203"/>
                    <a:pt x="13" y="203"/>
                    <a:pt x="13" y="202"/>
                  </a:cubicBezTo>
                  <a:cubicBezTo>
                    <a:pt x="13" y="202"/>
                    <a:pt x="13" y="202"/>
                    <a:pt x="13" y="201"/>
                  </a:cubicBezTo>
                  <a:cubicBezTo>
                    <a:pt x="13" y="201"/>
                    <a:pt x="14" y="201"/>
                    <a:pt x="14" y="200"/>
                  </a:cubicBezTo>
                  <a:cubicBezTo>
                    <a:pt x="14" y="200"/>
                    <a:pt x="14" y="199"/>
                    <a:pt x="14" y="199"/>
                  </a:cubicBezTo>
                  <a:cubicBezTo>
                    <a:pt x="13" y="199"/>
                    <a:pt x="13" y="200"/>
                    <a:pt x="12" y="200"/>
                  </a:cubicBezTo>
                  <a:cubicBezTo>
                    <a:pt x="11" y="201"/>
                    <a:pt x="10" y="201"/>
                    <a:pt x="9" y="201"/>
                  </a:cubicBezTo>
                  <a:cubicBezTo>
                    <a:pt x="9" y="201"/>
                    <a:pt x="9" y="200"/>
                    <a:pt x="9" y="200"/>
                  </a:cubicBezTo>
                  <a:cubicBezTo>
                    <a:pt x="9" y="200"/>
                    <a:pt x="10" y="199"/>
                    <a:pt x="10" y="199"/>
                  </a:cubicBezTo>
                  <a:cubicBezTo>
                    <a:pt x="11" y="199"/>
                    <a:pt x="11" y="199"/>
                    <a:pt x="12" y="199"/>
                  </a:cubicBezTo>
                  <a:cubicBezTo>
                    <a:pt x="12" y="199"/>
                    <a:pt x="12" y="199"/>
                    <a:pt x="13" y="199"/>
                  </a:cubicBezTo>
                  <a:cubicBezTo>
                    <a:pt x="12" y="198"/>
                    <a:pt x="11" y="198"/>
                    <a:pt x="11" y="198"/>
                  </a:cubicBezTo>
                  <a:cubicBezTo>
                    <a:pt x="10" y="198"/>
                    <a:pt x="9" y="198"/>
                    <a:pt x="9" y="198"/>
                  </a:cubicBezTo>
                  <a:cubicBezTo>
                    <a:pt x="8" y="198"/>
                    <a:pt x="7" y="199"/>
                    <a:pt x="7" y="199"/>
                  </a:cubicBezTo>
                  <a:cubicBezTo>
                    <a:pt x="6" y="200"/>
                    <a:pt x="6" y="200"/>
                    <a:pt x="6" y="201"/>
                  </a:cubicBezTo>
                  <a:cubicBezTo>
                    <a:pt x="6" y="201"/>
                    <a:pt x="6" y="202"/>
                    <a:pt x="6" y="202"/>
                  </a:cubicBezTo>
                  <a:cubicBezTo>
                    <a:pt x="7" y="202"/>
                    <a:pt x="7" y="202"/>
                    <a:pt x="8" y="202"/>
                  </a:cubicBezTo>
                  <a:cubicBezTo>
                    <a:pt x="8" y="202"/>
                    <a:pt x="8" y="202"/>
                    <a:pt x="9" y="202"/>
                  </a:cubicBezTo>
                  <a:cubicBezTo>
                    <a:pt x="9" y="202"/>
                    <a:pt x="9" y="203"/>
                    <a:pt x="10" y="203"/>
                  </a:cubicBezTo>
                  <a:lnTo>
                    <a:pt x="12" y="203"/>
                  </a:lnTo>
                  <a:cubicBezTo>
                    <a:pt x="12" y="203"/>
                    <a:pt x="12" y="203"/>
                    <a:pt x="11" y="203"/>
                  </a:cubicBezTo>
                  <a:cubicBezTo>
                    <a:pt x="11" y="203"/>
                    <a:pt x="11" y="203"/>
                    <a:pt x="11" y="203"/>
                  </a:cubicBezTo>
                  <a:cubicBezTo>
                    <a:pt x="10" y="203"/>
                    <a:pt x="9" y="203"/>
                    <a:pt x="7" y="204"/>
                  </a:cubicBezTo>
                  <a:cubicBezTo>
                    <a:pt x="6" y="204"/>
                    <a:pt x="6" y="204"/>
                    <a:pt x="5" y="203"/>
                  </a:cubicBezTo>
                  <a:cubicBezTo>
                    <a:pt x="5" y="203"/>
                    <a:pt x="5" y="204"/>
                    <a:pt x="5" y="204"/>
                  </a:cubicBezTo>
                  <a:cubicBezTo>
                    <a:pt x="5" y="204"/>
                    <a:pt x="4" y="204"/>
                    <a:pt x="4" y="204"/>
                  </a:cubicBezTo>
                  <a:cubicBezTo>
                    <a:pt x="4" y="205"/>
                    <a:pt x="4" y="205"/>
                    <a:pt x="4" y="205"/>
                  </a:cubicBezTo>
                  <a:cubicBezTo>
                    <a:pt x="4" y="205"/>
                    <a:pt x="3" y="205"/>
                    <a:pt x="3" y="205"/>
                  </a:cubicBezTo>
                  <a:cubicBezTo>
                    <a:pt x="3" y="206"/>
                    <a:pt x="2" y="207"/>
                    <a:pt x="1" y="207"/>
                  </a:cubicBezTo>
                  <a:cubicBezTo>
                    <a:pt x="1" y="208"/>
                    <a:pt x="0" y="208"/>
                    <a:pt x="0" y="208"/>
                  </a:cubicBezTo>
                  <a:lnTo>
                    <a:pt x="0" y="0"/>
                  </a:lnTo>
                  <a:cubicBezTo>
                    <a:pt x="0" y="0"/>
                    <a:pt x="0" y="0"/>
                    <a:pt x="0" y="0"/>
                  </a:cubicBezTo>
                  <a:cubicBezTo>
                    <a:pt x="1" y="0"/>
                    <a:pt x="1" y="0"/>
                    <a:pt x="1" y="0"/>
                  </a:cubicBezTo>
                  <a:cubicBezTo>
                    <a:pt x="1" y="1"/>
                    <a:pt x="1" y="1"/>
                    <a:pt x="2" y="1"/>
                  </a:cubicBezTo>
                  <a:cubicBezTo>
                    <a:pt x="2" y="1"/>
                    <a:pt x="2" y="1"/>
                    <a:pt x="2" y="0"/>
                  </a:cubicBezTo>
                  <a:cubicBezTo>
                    <a:pt x="2" y="0"/>
                    <a:pt x="3" y="0"/>
                    <a:pt x="3" y="0"/>
                  </a:cubicBezTo>
                  <a:cubicBezTo>
                    <a:pt x="3" y="1"/>
                    <a:pt x="3" y="1"/>
                    <a:pt x="2" y="1"/>
                  </a:cubicBezTo>
                  <a:cubicBezTo>
                    <a:pt x="2" y="1"/>
                    <a:pt x="2" y="2"/>
                    <a:pt x="2" y="2"/>
                  </a:cubicBezTo>
                  <a:cubicBezTo>
                    <a:pt x="2" y="2"/>
                    <a:pt x="2" y="3"/>
                    <a:pt x="2" y="3"/>
                  </a:cubicBezTo>
                  <a:cubicBezTo>
                    <a:pt x="3" y="3"/>
                    <a:pt x="4" y="3"/>
                    <a:pt x="4" y="2"/>
                  </a:cubicBezTo>
                  <a:cubicBezTo>
                    <a:pt x="4" y="1"/>
                    <a:pt x="4" y="1"/>
                    <a:pt x="5" y="0"/>
                  </a:cubicBezTo>
                  <a:cubicBezTo>
                    <a:pt x="5" y="0"/>
                    <a:pt x="6" y="0"/>
                    <a:pt x="6" y="0"/>
                  </a:cubicBezTo>
                  <a:cubicBezTo>
                    <a:pt x="6" y="0"/>
                    <a:pt x="7" y="1"/>
                    <a:pt x="7" y="1"/>
                  </a:cubicBezTo>
                  <a:cubicBezTo>
                    <a:pt x="7" y="1"/>
                    <a:pt x="7" y="1"/>
                    <a:pt x="7" y="1"/>
                  </a:cubicBezTo>
                  <a:cubicBezTo>
                    <a:pt x="7" y="2"/>
                    <a:pt x="8" y="2"/>
                    <a:pt x="8" y="2"/>
                  </a:cubicBezTo>
                  <a:cubicBezTo>
                    <a:pt x="8" y="2"/>
                    <a:pt x="9" y="2"/>
                    <a:pt x="8" y="1"/>
                  </a:cubicBezTo>
                  <a:cubicBezTo>
                    <a:pt x="8" y="1"/>
                    <a:pt x="9" y="0"/>
                    <a:pt x="9" y="0"/>
                  </a:cubicBezTo>
                  <a:cubicBezTo>
                    <a:pt x="10" y="0"/>
                    <a:pt x="10" y="0"/>
                    <a:pt x="10" y="0"/>
                  </a:cubicBezTo>
                  <a:cubicBezTo>
                    <a:pt x="10" y="0"/>
                    <a:pt x="10" y="0"/>
                    <a:pt x="10" y="1"/>
                  </a:cubicBezTo>
                  <a:cubicBezTo>
                    <a:pt x="10" y="1"/>
                    <a:pt x="10" y="1"/>
                    <a:pt x="10" y="1"/>
                  </a:cubicBezTo>
                  <a:cubicBezTo>
                    <a:pt x="9" y="1"/>
                    <a:pt x="9" y="2"/>
                    <a:pt x="10" y="2"/>
                  </a:cubicBezTo>
                  <a:cubicBezTo>
                    <a:pt x="10" y="1"/>
                    <a:pt x="11" y="1"/>
                    <a:pt x="11" y="2"/>
                  </a:cubicBezTo>
                  <a:cubicBezTo>
                    <a:pt x="12" y="2"/>
                    <a:pt x="12" y="2"/>
                    <a:pt x="13" y="2"/>
                  </a:cubicBezTo>
                  <a:cubicBezTo>
                    <a:pt x="13" y="2"/>
                    <a:pt x="14" y="2"/>
                    <a:pt x="14" y="2"/>
                  </a:cubicBezTo>
                  <a:cubicBezTo>
                    <a:pt x="15" y="2"/>
                    <a:pt x="15" y="2"/>
                    <a:pt x="16" y="3"/>
                  </a:cubicBezTo>
                  <a:cubicBezTo>
                    <a:pt x="16" y="2"/>
                    <a:pt x="16" y="2"/>
                    <a:pt x="16" y="1"/>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6" y="0"/>
                    <a:pt x="59" y="0"/>
                  </a:cubicBezTo>
                  <a:cubicBezTo>
                    <a:pt x="59" y="0"/>
                    <a:pt x="60" y="0"/>
                    <a:pt x="60" y="1"/>
                  </a:cubicBezTo>
                  <a:cubicBezTo>
                    <a:pt x="60" y="1"/>
                    <a:pt x="61" y="1"/>
                    <a:pt x="61" y="1"/>
                  </a:cubicBezTo>
                  <a:cubicBezTo>
                    <a:pt x="61" y="1"/>
                    <a:pt x="62" y="1"/>
                    <a:pt x="62" y="0"/>
                  </a:cubicBezTo>
                  <a:cubicBezTo>
                    <a:pt x="63" y="0"/>
                    <a:pt x="64" y="0"/>
                    <a:pt x="65" y="0"/>
                  </a:cubicBezTo>
                  <a:cubicBezTo>
                    <a:pt x="66" y="0"/>
                    <a:pt x="66" y="0"/>
                    <a:pt x="67" y="0"/>
                  </a:cubicBezTo>
                  <a:cubicBezTo>
                    <a:pt x="68" y="1"/>
                    <a:pt x="68" y="1"/>
                    <a:pt x="69" y="1"/>
                  </a:cubicBezTo>
                  <a:cubicBezTo>
                    <a:pt x="69" y="2"/>
                    <a:pt x="69" y="2"/>
                    <a:pt x="69" y="1"/>
                  </a:cubicBezTo>
                  <a:cubicBezTo>
                    <a:pt x="69" y="1"/>
                    <a:pt x="69" y="1"/>
                    <a:pt x="70" y="1"/>
                  </a:cubicBezTo>
                  <a:cubicBezTo>
                    <a:pt x="70" y="1"/>
                    <a:pt x="70" y="0"/>
                    <a:pt x="70" y="0"/>
                  </a:cubicBezTo>
                  <a:cubicBezTo>
                    <a:pt x="70" y="0"/>
                    <a:pt x="70" y="0"/>
                    <a:pt x="71" y="0"/>
                  </a:cubicBezTo>
                  <a:cubicBezTo>
                    <a:pt x="73" y="0"/>
                    <a:pt x="75" y="0"/>
                    <a:pt x="76" y="0"/>
                  </a:cubicBezTo>
                  <a:lnTo>
                    <a:pt x="81" y="0"/>
                  </a:lnTo>
                  <a:cubicBezTo>
                    <a:pt x="83" y="0"/>
                    <a:pt x="85" y="0"/>
                    <a:pt x="86" y="0"/>
                  </a:cubicBezTo>
                  <a:cubicBezTo>
                    <a:pt x="88" y="0"/>
                    <a:pt x="90" y="0"/>
                    <a:pt x="92" y="0"/>
                  </a:cubicBezTo>
                  <a:lnTo>
                    <a:pt x="92" y="43"/>
                  </a:lnTo>
                  <a:lnTo>
                    <a:pt x="56" y="43"/>
                  </a:lnTo>
                  <a:cubicBezTo>
                    <a:pt x="55" y="45"/>
                    <a:pt x="55" y="48"/>
                    <a:pt x="55" y="51"/>
                  </a:cubicBezTo>
                  <a:cubicBezTo>
                    <a:pt x="55" y="54"/>
                    <a:pt x="55" y="57"/>
                    <a:pt x="55" y="60"/>
                  </a:cubicBezTo>
                  <a:cubicBezTo>
                    <a:pt x="55" y="63"/>
                    <a:pt x="55" y="66"/>
                    <a:pt x="55" y="69"/>
                  </a:cubicBezTo>
                  <a:cubicBezTo>
                    <a:pt x="55" y="72"/>
                    <a:pt x="55" y="74"/>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0"/>
                    <a:pt x="75" y="170"/>
                  </a:cubicBezTo>
                  <a:cubicBezTo>
                    <a:pt x="82" y="170"/>
                    <a:pt x="89" y="170"/>
                    <a:pt x="96" y="170"/>
                  </a:cubicBezTo>
                  <a:lnTo>
                    <a:pt x="96" y="202"/>
                  </a:lnTo>
                  <a:cubicBezTo>
                    <a:pt x="96" y="202"/>
                    <a:pt x="96" y="203"/>
                    <a:pt x="96" y="203"/>
                  </a:cubicBezTo>
                  <a:cubicBezTo>
                    <a:pt x="95" y="203"/>
                    <a:pt x="95" y="203"/>
                    <a:pt x="94" y="203"/>
                  </a:cubicBezTo>
                  <a:cubicBezTo>
                    <a:pt x="94" y="204"/>
                    <a:pt x="94" y="204"/>
                    <a:pt x="95" y="204"/>
                  </a:cubicBezTo>
                  <a:cubicBezTo>
                    <a:pt x="96" y="204"/>
                    <a:pt x="96" y="204"/>
                    <a:pt x="96" y="205"/>
                  </a:cubicBezTo>
                  <a:lnTo>
                    <a:pt x="96" y="208"/>
                  </a:lnTo>
                  <a:cubicBezTo>
                    <a:pt x="95" y="208"/>
                    <a:pt x="93" y="208"/>
                    <a:pt x="92" y="209"/>
                  </a:cubicBezTo>
                  <a:cubicBezTo>
                    <a:pt x="91" y="209"/>
                    <a:pt x="91" y="210"/>
                    <a:pt x="91" y="212"/>
                  </a:cubicBezTo>
                  <a:cubicBezTo>
                    <a:pt x="90" y="211"/>
                    <a:pt x="90" y="210"/>
                    <a:pt x="89" y="210"/>
                  </a:cubicBezTo>
                  <a:cubicBezTo>
                    <a:pt x="89" y="210"/>
                    <a:pt x="88" y="211"/>
                    <a:pt x="88" y="212"/>
                  </a:cubicBezTo>
                  <a:cubicBezTo>
                    <a:pt x="87" y="211"/>
                    <a:pt x="87" y="211"/>
                    <a:pt x="87" y="211"/>
                  </a:cubicBezTo>
                  <a:cubicBezTo>
                    <a:pt x="87" y="210"/>
                    <a:pt x="87" y="210"/>
                    <a:pt x="87" y="210"/>
                  </a:cubicBezTo>
                  <a:cubicBezTo>
                    <a:pt x="87" y="209"/>
                    <a:pt x="87" y="209"/>
                    <a:pt x="87" y="208"/>
                  </a:cubicBezTo>
                  <a:cubicBezTo>
                    <a:pt x="87" y="208"/>
                    <a:pt x="87" y="208"/>
                    <a:pt x="87" y="207"/>
                  </a:cubicBezTo>
                  <a:cubicBezTo>
                    <a:pt x="86" y="207"/>
                    <a:pt x="85" y="208"/>
                    <a:pt x="85" y="208"/>
                  </a:cubicBezTo>
                  <a:cubicBezTo>
                    <a:pt x="84" y="209"/>
                    <a:pt x="84" y="209"/>
                    <a:pt x="82" y="209"/>
                  </a:cubicBezTo>
                  <a:lnTo>
                    <a:pt x="82" y="208"/>
                  </a:lnTo>
                  <a:cubicBezTo>
                    <a:pt x="82" y="208"/>
                    <a:pt x="82" y="208"/>
                    <a:pt x="82" y="207"/>
                  </a:cubicBezTo>
                  <a:cubicBezTo>
                    <a:pt x="81" y="207"/>
                    <a:pt x="80" y="208"/>
                    <a:pt x="79" y="208"/>
                  </a:cubicBezTo>
                  <a:cubicBezTo>
                    <a:pt x="79" y="208"/>
                    <a:pt x="78" y="209"/>
                    <a:pt x="77" y="209"/>
                  </a:cubicBezTo>
                  <a:cubicBezTo>
                    <a:pt x="77" y="210"/>
                    <a:pt x="77" y="210"/>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6" y="211"/>
                    <a:pt x="76" y="212"/>
                  </a:cubicBezTo>
                  <a:cubicBezTo>
                    <a:pt x="76" y="211"/>
                    <a:pt x="76" y="211"/>
                    <a:pt x="76" y="210"/>
                  </a:cubicBezTo>
                  <a:cubicBezTo>
                    <a:pt x="76" y="210"/>
                    <a:pt x="76" y="210"/>
                    <a:pt x="76" y="209"/>
                  </a:cubicBezTo>
                  <a:cubicBezTo>
                    <a:pt x="75" y="209"/>
                    <a:pt x="75" y="210"/>
                    <a:pt x="74" y="211"/>
                  </a:cubicBezTo>
                  <a:cubicBezTo>
                    <a:pt x="74" y="211"/>
                    <a:pt x="73" y="212"/>
                    <a:pt x="73" y="213"/>
                  </a:cubicBezTo>
                  <a:cubicBezTo>
                    <a:pt x="72" y="212"/>
                    <a:pt x="71" y="212"/>
                    <a:pt x="71" y="212"/>
                  </a:cubicBezTo>
                  <a:cubicBezTo>
                    <a:pt x="70" y="213"/>
                    <a:pt x="69" y="213"/>
                    <a:pt x="69" y="213"/>
                  </a:cubicBezTo>
                  <a:cubicBezTo>
                    <a:pt x="68" y="213"/>
                    <a:pt x="67" y="213"/>
                    <a:pt x="67" y="213"/>
                  </a:cubicBezTo>
                  <a:cubicBezTo>
                    <a:pt x="66" y="212"/>
                    <a:pt x="66" y="212"/>
                    <a:pt x="66" y="212"/>
                  </a:cubicBezTo>
                  <a:cubicBezTo>
                    <a:pt x="65" y="211"/>
                    <a:pt x="65" y="211"/>
                    <a:pt x="65" y="211"/>
                  </a:cubicBezTo>
                  <a:cubicBezTo>
                    <a:pt x="65" y="211"/>
                    <a:pt x="66" y="210"/>
                    <a:pt x="66" y="210"/>
                  </a:cubicBezTo>
                  <a:cubicBezTo>
                    <a:pt x="66" y="210"/>
                    <a:pt x="67" y="210"/>
                    <a:pt x="67" y="210"/>
                  </a:cubicBezTo>
                  <a:cubicBezTo>
                    <a:pt x="68" y="209"/>
                    <a:pt x="68" y="209"/>
                    <a:pt x="68" y="208"/>
                  </a:cubicBezTo>
                  <a:cubicBezTo>
                    <a:pt x="67" y="208"/>
                    <a:pt x="66" y="208"/>
                    <a:pt x="65" y="207"/>
                  </a:cubicBezTo>
                  <a:cubicBezTo>
                    <a:pt x="64" y="207"/>
                    <a:pt x="63" y="207"/>
                    <a:pt x="62" y="207"/>
                  </a:cubicBezTo>
                  <a:cubicBezTo>
                    <a:pt x="62" y="208"/>
                    <a:pt x="62" y="208"/>
                    <a:pt x="62" y="209"/>
                  </a:cubicBezTo>
                  <a:cubicBezTo>
                    <a:pt x="62" y="209"/>
                    <a:pt x="62" y="209"/>
                    <a:pt x="63" y="209"/>
                  </a:cubicBezTo>
                  <a:cubicBezTo>
                    <a:pt x="63" y="210"/>
                    <a:pt x="63" y="210"/>
                    <a:pt x="63" y="210"/>
                  </a:cubicBezTo>
                  <a:cubicBezTo>
                    <a:pt x="63" y="210"/>
                    <a:pt x="63" y="211"/>
                    <a:pt x="63" y="211"/>
                  </a:cubicBezTo>
                  <a:cubicBezTo>
                    <a:pt x="62" y="211"/>
                    <a:pt x="62" y="211"/>
                    <a:pt x="62" y="210"/>
                  </a:cubicBezTo>
                  <a:cubicBezTo>
                    <a:pt x="61" y="210"/>
                    <a:pt x="61" y="210"/>
                    <a:pt x="61" y="209"/>
                  </a:cubicBezTo>
                  <a:cubicBezTo>
                    <a:pt x="61" y="209"/>
                    <a:pt x="61" y="208"/>
                    <a:pt x="61" y="208"/>
                  </a:cubicBezTo>
                  <a:cubicBezTo>
                    <a:pt x="60" y="208"/>
                    <a:pt x="60" y="208"/>
                    <a:pt x="59" y="208"/>
                  </a:cubicBezTo>
                  <a:cubicBezTo>
                    <a:pt x="59" y="209"/>
                    <a:pt x="59" y="209"/>
                    <a:pt x="59" y="209"/>
                  </a:cubicBezTo>
                  <a:cubicBezTo>
                    <a:pt x="59" y="209"/>
                    <a:pt x="59" y="210"/>
                    <a:pt x="60" y="210"/>
                  </a:cubicBezTo>
                  <a:cubicBezTo>
                    <a:pt x="60" y="210"/>
                    <a:pt x="61" y="210"/>
                    <a:pt x="61" y="210"/>
                  </a:cubicBezTo>
                  <a:cubicBezTo>
                    <a:pt x="61" y="210"/>
                    <a:pt x="61" y="211"/>
                    <a:pt x="61" y="212"/>
                  </a:cubicBezTo>
                  <a:cubicBezTo>
                    <a:pt x="60" y="211"/>
                    <a:pt x="60" y="211"/>
                    <a:pt x="59" y="211"/>
                  </a:cubicBezTo>
                  <a:cubicBezTo>
                    <a:pt x="58" y="212"/>
                    <a:pt x="57" y="212"/>
                    <a:pt x="57" y="212"/>
                  </a:cubicBezTo>
                  <a:cubicBezTo>
                    <a:pt x="57" y="212"/>
                    <a:pt x="56" y="211"/>
                    <a:pt x="56" y="211"/>
                  </a:cubicBezTo>
                  <a:cubicBezTo>
                    <a:pt x="56" y="211"/>
                    <a:pt x="55" y="211"/>
                    <a:pt x="55" y="210"/>
                  </a:cubicBezTo>
                  <a:cubicBezTo>
                    <a:pt x="55" y="210"/>
                    <a:pt x="54" y="210"/>
                    <a:pt x="54" y="210"/>
                  </a:cubicBezTo>
                  <a:cubicBezTo>
                    <a:pt x="54" y="210"/>
                    <a:pt x="54" y="210"/>
                    <a:pt x="54" y="211"/>
                  </a:cubicBezTo>
                  <a:cubicBezTo>
                    <a:pt x="53" y="211"/>
                    <a:pt x="53" y="210"/>
                    <a:pt x="53" y="210"/>
                  </a:cubicBezTo>
                  <a:cubicBezTo>
                    <a:pt x="53" y="210"/>
                    <a:pt x="53" y="210"/>
                    <a:pt x="53" y="209"/>
                  </a:cubicBezTo>
                  <a:cubicBezTo>
                    <a:pt x="54" y="209"/>
                    <a:pt x="54" y="209"/>
                    <a:pt x="54" y="209"/>
                  </a:cubicBezTo>
                  <a:cubicBezTo>
                    <a:pt x="54" y="208"/>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2"/>
                  </a:cubicBezTo>
                  <a:cubicBezTo>
                    <a:pt x="47" y="213"/>
                    <a:pt x="47" y="213"/>
                    <a:pt x="47" y="213"/>
                  </a:cubicBezTo>
                  <a:cubicBezTo>
                    <a:pt x="46" y="213"/>
                    <a:pt x="46" y="213"/>
                    <a:pt x="45" y="212"/>
                  </a:cubicBezTo>
                  <a:cubicBezTo>
                    <a:pt x="45" y="212"/>
                    <a:pt x="45" y="212"/>
                    <a:pt x="45" y="211"/>
                  </a:cubicBezTo>
                  <a:cubicBezTo>
                    <a:pt x="43" y="211"/>
                    <a:pt x="42" y="211"/>
                    <a:pt x="41" y="211"/>
                  </a:cubicBezTo>
                  <a:cubicBezTo>
                    <a:pt x="40" y="211"/>
                    <a:pt x="39" y="211"/>
                    <a:pt x="38" y="212"/>
                  </a:cubicBezTo>
                  <a:cubicBezTo>
                    <a:pt x="38" y="211"/>
                    <a:pt x="37" y="211"/>
                    <a:pt x="37" y="211"/>
                  </a:cubicBezTo>
                  <a:cubicBezTo>
                    <a:pt x="37" y="210"/>
                    <a:pt x="37" y="210"/>
                    <a:pt x="37" y="210"/>
                  </a:cubicBezTo>
                  <a:cubicBezTo>
                    <a:pt x="36" y="210"/>
                    <a:pt x="36" y="210"/>
                    <a:pt x="35" y="211"/>
                  </a:cubicBezTo>
                  <a:cubicBezTo>
                    <a:pt x="34" y="211"/>
                    <a:pt x="34" y="211"/>
                    <a:pt x="33" y="210"/>
                  </a:cubicBezTo>
                  <a:cubicBezTo>
                    <a:pt x="31" y="210"/>
                    <a:pt x="30" y="211"/>
                    <a:pt x="30" y="212"/>
                  </a:cubicBezTo>
                  <a:cubicBezTo>
                    <a:pt x="29" y="212"/>
                    <a:pt x="29" y="212"/>
                    <a:pt x="29" y="211"/>
                  </a:cubicBezTo>
                  <a:cubicBezTo>
                    <a:pt x="29" y="211"/>
                    <a:pt x="29" y="210"/>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0"/>
                    <a:pt x="28" y="211"/>
                    <a:pt x="28" y="212"/>
                  </a:cubicBezTo>
                  <a:cubicBezTo>
                    <a:pt x="27" y="212"/>
                    <a:pt x="27" y="212"/>
                    <a:pt x="26" y="212"/>
                  </a:cubicBezTo>
                  <a:cubicBezTo>
                    <a:pt x="26" y="211"/>
                    <a:pt x="26" y="211"/>
                    <a:pt x="25" y="211"/>
                  </a:cubicBezTo>
                  <a:cubicBezTo>
                    <a:pt x="25" y="211"/>
                    <a:pt x="25" y="211"/>
                    <a:pt x="24" y="210"/>
                  </a:cubicBezTo>
                  <a:cubicBezTo>
                    <a:pt x="24" y="210"/>
                    <a:pt x="24" y="211"/>
                    <a:pt x="24" y="211"/>
                  </a:cubicBezTo>
                  <a:cubicBezTo>
                    <a:pt x="23" y="211"/>
                    <a:pt x="23" y="211"/>
                    <a:pt x="23" y="211"/>
                  </a:cubicBezTo>
                  <a:cubicBezTo>
                    <a:pt x="24" y="211"/>
                    <a:pt x="24" y="210"/>
                    <a:pt x="24" y="210"/>
                  </a:cubicBezTo>
                  <a:cubicBezTo>
                    <a:pt x="24" y="209"/>
                    <a:pt x="24" y="209"/>
                    <a:pt x="23" y="209"/>
                  </a:cubicBezTo>
                  <a:cubicBezTo>
                    <a:pt x="23" y="209"/>
                    <a:pt x="23" y="209"/>
                    <a:pt x="22" y="209"/>
                  </a:cubicBezTo>
                  <a:cubicBezTo>
                    <a:pt x="22" y="209"/>
                    <a:pt x="22" y="208"/>
                    <a:pt x="22" y="208"/>
                  </a:cubicBezTo>
                  <a:cubicBezTo>
                    <a:pt x="21" y="208"/>
                    <a:pt x="21" y="208"/>
                    <a:pt x="21" y="207"/>
                  </a:cubicBezTo>
                  <a:cubicBezTo>
                    <a:pt x="21" y="207"/>
                    <a:pt x="20" y="208"/>
                    <a:pt x="19" y="208"/>
                  </a:cubicBezTo>
                  <a:cubicBezTo>
                    <a:pt x="19" y="209"/>
                    <a:pt x="18" y="209"/>
                    <a:pt x="18" y="208"/>
                  </a:cubicBezTo>
                  <a:cubicBezTo>
                    <a:pt x="18" y="208"/>
                    <a:pt x="17" y="208"/>
                    <a:pt x="18" y="208"/>
                  </a:cubicBezTo>
                  <a:cubicBezTo>
                    <a:pt x="18" y="208"/>
                    <a:pt x="18" y="208"/>
                    <a:pt x="18" y="207"/>
                  </a:cubicBezTo>
                  <a:cubicBezTo>
                    <a:pt x="17" y="208"/>
                    <a:pt x="16" y="208"/>
                    <a:pt x="15" y="207"/>
                  </a:cubicBezTo>
                  <a:cubicBezTo>
                    <a:pt x="14" y="207"/>
                    <a:pt x="13" y="207"/>
                    <a:pt x="13" y="206"/>
                  </a:cubicBezTo>
                  <a:close/>
                  <a:moveTo>
                    <a:pt x="2" y="208"/>
                  </a:moveTo>
                  <a:cubicBezTo>
                    <a:pt x="2" y="209"/>
                    <a:pt x="2" y="209"/>
                    <a:pt x="2" y="209"/>
                  </a:cubicBezTo>
                  <a:cubicBezTo>
                    <a:pt x="2" y="209"/>
                    <a:pt x="2" y="210"/>
                    <a:pt x="1" y="210"/>
                  </a:cubicBezTo>
                  <a:cubicBezTo>
                    <a:pt x="1" y="211"/>
                    <a:pt x="0" y="211"/>
                    <a:pt x="0" y="211"/>
                  </a:cubicBezTo>
                  <a:cubicBezTo>
                    <a:pt x="0" y="211"/>
                    <a:pt x="0" y="210"/>
                    <a:pt x="0"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2" name="Freeform 96">
              <a:extLst>
                <a:ext uri="{FF2B5EF4-FFF2-40B4-BE49-F238E27FC236}">
                  <a16:creationId xmlns:a16="http://schemas.microsoft.com/office/drawing/2014/main" id="{14F1CE56-4199-4EAA-B085-273EB258B04D}"/>
                </a:ext>
              </a:extLst>
            </p:cNvPr>
            <p:cNvSpPr>
              <a:spLocks noEditPoints="1"/>
            </p:cNvSpPr>
            <p:nvPr/>
          </p:nvSpPr>
          <p:spPr bwMode="auto">
            <a:xfrm>
              <a:off x="6147279" y="1833862"/>
              <a:ext cx="139676" cy="177767"/>
            </a:xfrm>
            <a:custGeom>
              <a:avLst/>
              <a:gdLst>
                <a:gd name="T0" fmla="*/ 136 w 171"/>
                <a:gd name="T1" fmla="*/ 204 h 213"/>
                <a:gd name="T2" fmla="*/ 4 w 171"/>
                <a:gd name="T3" fmla="*/ 201 h 213"/>
                <a:gd name="T4" fmla="*/ 134 w 171"/>
                <a:gd name="T5" fmla="*/ 195 h 213"/>
                <a:gd name="T6" fmla="*/ 43 w 171"/>
                <a:gd name="T7" fmla="*/ 191 h 213"/>
                <a:gd name="T8" fmla="*/ 161 w 171"/>
                <a:gd name="T9" fmla="*/ 174 h 213"/>
                <a:gd name="T10" fmla="*/ 61 w 171"/>
                <a:gd name="T11" fmla="*/ 111 h 213"/>
                <a:gd name="T12" fmla="*/ 107 w 171"/>
                <a:gd name="T13" fmla="*/ 77 h 213"/>
                <a:gd name="T14" fmla="*/ 170 w 171"/>
                <a:gd name="T15" fmla="*/ 65 h 213"/>
                <a:gd name="T16" fmla="*/ 160 w 171"/>
                <a:gd name="T17" fmla="*/ 59 h 213"/>
                <a:gd name="T18" fmla="*/ 136 w 171"/>
                <a:gd name="T19" fmla="*/ 54 h 213"/>
                <a:gd name="T20" fmla="*/ 161 w 171"/>
                <a:gd name="T21" fmla="*/ 50 h 213"/>
                <a:gd name="T22" fmla="*/ 158 w 171"/>
                <a:gd name="T23" fmla="*/ 47 h 213"/>
                <a:gd name="T24" fmla="*/ 140 w 171"/>
                <a:gd name="T25" fmla="*/ 46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11 w 171"/>
                <a:gd name="T37" fmla="*/ 26 h 213"/>
                <a:gd name="T38" fmla="*/ 73 w 171"/>
                <a:gd name="T39" fmla="*/ 23 h 213"/>
                <a:gd name="T40" fmla="*/ 59 w 171"/>
                <a:gd name="T41" fmla="*/ 23 h 213"/>
                <a:gd name="T42" fmla="*/ 148 w 171"/>
                <a:gd name="T43" fmla="*/ 23 h 213"/>
                <a:gd name="T44" fmla="*/ 102 w 171"/>
                <a:gd name="T45" fmla="*/ 19 h 213"/>
                <a:gd name="T46" fmla="*/ 31 w 171"/>
                <a:gd name="T47" fmla="*/ 25 h 213"/>
                <a:gd name="T48" fmla="*/ 143 w 171"/>
                <a:gd name="T49" fmla="*/ 18 h 213"/>
                <a:gd name="T50" fmla="*/ 7 w 171"/>
                <a:gd name="T51" fmla="*/ 14 h 213"/>
                <a:gd name="T52" fmla="*/ 65 w 171"/>
                <a:gd name="T53" fmla="*/ 12 h 213"/>
                <a:gd name="T54" fmla="*/ 12 w 171"/>
                <a:gd name="T55" fmla="*/ 13 h 213"/>
                <a:gd name="T56" fmla="*/ 45 w 171"/>
                <a:gd name="T57" fmla="*/ 11 h 213"/>
                <a:gd name="T58" fmla="*/ 97 w 171"/>
                <a:gd name="T59" fmla="*/ 21 h 213"/>
                <a:gd name="T60" fmla="*/ 80 w 171"/>
                <a:gd name="T61" fmla="*/ 56 h 213"/>
                <a:gd name="T62" fmla="*/ 100 w 171"/>
                <a:gd name="T63" fmla="*/ 38 h 213"/>
                <a:gd name="T64" fmla="*/ 100 w 171"/>
                <a:gd name="T65" fmla="*/ 23 h 213"/>
                <a:gd name="T66" fmla="*/ 129 w 171"/>
                <a:gd name="T67" fmla="*/ 6 h 213"/>
                <a:gd name="T68" fmla="*/ 132 w 171"/>
                <a:gd name="T69" fmla="*/ 12 h 213"/>
                <a:gd name="T70" fmla="*/ 143 w 171"/>
                <a:gd name="T71" fmla="*/ 13 h 213"/>
                <a:gd name="T72" fmla="*/ 159 w 171"/>
                <a:gd name="T73" fmla="*/ 20 h 213"/>
                <a:gd name="T74" fmla="*/ 168 w 171"/>
                <a:gd name="T75" fmla="*/ 37 h 213"/>
                <a:gd name="T76" fmla="*/ 168 w 171"/>
                <a:gd name="T77" fmla="*/ 58 h 213"/>
                <a:gd name="T78" fmla="*/ 146 w 171"/>
                <a:gd name="T79" fmla="*/ 196 h 213"/>
                <a:gd name="T80" fmla="*/ 138 w 171"/>
                <a:gd name="T81" fmla="*/ 210 h 213"/>
                <a:gd name="T82" fmla="*/ 121 w 171"/>
                <a:gd name="T83" fmla="*/ 78 h 213"/>
                <a:gd name="T84" fmla="*/ 109 w 171"/>
                <a:gd name="T85" fmla="*/ 170 h 213"/>
                <a:gd name="T86" fmla="*/ 70 w 171"/>
                <a:gd name="T87" fmla="*/ 208 h 213"/>
                <a:gd name="T88" fmla="*/ 50 w 171"/>
                <a:gd name="T89" fmla="*/ 88 h 213"/>
                <a:gd name="T90" fmla="*/ 26 w 171"/>
                <a:gd name="T91" fmla="*/ 208 h 213"/>
                <a:gd name="T92" fmla="*/ 9 w 171"/>
                <a:gd name="T93" fmla="*/ 207 h 213"/>
                <a:gd name="T94" fmla="*/ 1 w 171"/>
                <a:gd name="T95" fmla="*/ 12 h 213"/>
                <a:gd name="T96" fmla="*/ 15 w 171"/>
                <a:gd name="T97" fmla="*/ 5 h 213"/>
                <a:gd name="T98" fmla="*/ 41 w 171"/>
                <a:gd name="T99" fmla="*/ 9 h 213"/>
                <a:gd name="T100" fmla="*/ 41 w 171"/>
                <a:gd name="T101" fmla="*/ 1 h 213"/>
                <a:gd name="T102" fmla="*/ 63 w 171"/>
                <a:gd name="T103" fmla="*/ 1 h 213"/>
                <a:gd name="T104" fmla="*/ 46 w 171"/>
                <a:gd name="T105" fmla="*/ 209 h 213"/>
                <a:gd name="T106" fmla="*/ 146 w 171"/>
                <a:gd name="T107" fmla="*/ 205 h 213"/>
                <a:gd name="T108" fmla="*/ 44 w 171"/>
                <a:gd name="T109" fmla="*/ 201 h 213"/>
                <a:gd name="T110" fmla="*/ 156 w 171"/>
                <a:gd name="T111" fmla="*/ 199 h 213"/>
                <a:gd name="T112" fmla="*/ 157 w 171"/>
                <a:gd name="T113" fmla="*/ 193 h 213"/>
                <a:gd name="T114" fmla="*/ 167 w 171"/>
                <a:gd name="T115" fmla="*/ 43 h 213"/>
                <a:gd name="T116" fmla="*/ 126 w 171"/>
                <a:gd name="T117" fmla="*/ 22 h 213"/>
                <a:gd name="T118" fmla="*/ 30 w 171"/>
                <a:gd name="T119" fmla="*/ 9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9" y="33"/>
                  </a:cubicBezTo>
                  <a:cubicBezTo>
                    <a:pt x="168" y="32"/>
                    <a:pt x="168" y="32"/>
                    <a:pt x="167" y="31"/>
                  </a:cubicBezTo>
                  <a:cubicBezTo>
                    <a:pt x="167" y="31"/>
                    <a:pt x="167" y="31"/>
                    <a:pt x="168" y="31"/>
                  </a:cubicBezTo>
                  <a:cubicBezTo>
                    <a:pt x="168" y="30"/>
                    <a:pt x="168" y="30"/>
                    <a:pt x="167"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4" y="12"/>
                    <a:pt x="154" y="12"/>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8" y="205"/>
                  </a:cubicBezTo>
                  <a:cubicBezTo>
                    <a:pt x="77" y="205"/>
                    <a:pt x="77" y="205"/>
                    <a:pt x="77" y="205"/>
                  </a:cubicBezTo>
                  <a:cubicBezTo>
                    <a:pt x="78" y="205"/>
                    <a:pt x="78" y="206"/>
                    <a:pt x="78" y="206"/>
                  </a:cubicBezTo>
                  <a:cubicBezTo>
                    <a:pt x="79" y="207"/>
                    <a:pt x="79" y="207"/>
                    <a:pt x="79" y="206"/>
                  </a:cubicBezTo>
                  <a:cubicBezTo>
                    <a:pt x="80" y="206"/>
                    <a:pt x="80" y="206"/>
                    <a:pt x="80" y="206"/>
                  </a:cubicBezTo>
                  <a:cubicBezTo>
                    <a:pt x="80" y="206"/>
                    <a:pt x="81" y="206"/>
                    <a:pt x="81" y="205"/>
                  </a:cubicBezTo>
                  <a:cubicBezTo>
                    <a:pt x="81" y="205"/>
                    <a:pt x="82" y="205"/>
                    <a:pt x="82" y="205"/>
                  </a:cubicBezTo>
                  <a:cubicBezTo>
                    <a:pt x="82" y="204"/>
                    <a:pt x="82" y="204"/>
                    <a:pt x="82" y="204"/>
                  </a:cubicBezTo>
                  <a:cubicBezTo>
                    <a:pt x="81" y="203"/>
                    <a:pt x="81" y="203"/>
                    <a:pt x="81" y="204"/>
                  </a:cubicBezTo>
                  <a:cubicBezTo>
                    <a:pt x="80" y="204"/>
                    <a:pt x="80" y="204"/>
                    <a:pt x="80" y="204"/>
                  </a:cubicBezTo>
                  <a:cubicBezTo>
                    <a:pt x="79" y="204"/>
                    <a:pt x="79" y="204"/>
                    <a:pt x="79" y="204"/>
                  </a:cubicBezTo>
                  <a:close/>
                  <a:moveTo>
                    <a:pt x="4" y="205"/>
                  </a:moveTo>
                  <a:cubicBezTo>
                    <a:pt x="4" y="205"/>
                    <a:pt x="3" y="204"/>
                    <a:pt x="3" y="204"/>
                  </a:cubicBezTo>
                  <a:cubicBezTo>
                    <a:pt x="3" y="203"/>
                    <a:pt x="3" y="203"/>
                    <a:pt x="2" y="203"/>
                  </a:cubicBezTo>
                  <a:cubicBezTo>
                    <a:pt x="2"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5" y="203"/>
                    <a:pt x="134" y="203"/>
                    <a:pt x="134" y="202"/>
                  </a:cubicBezTo>
                  <a:cubicBezTo>
                    <a:pt x="133" y="202"/>
                    <a:pt x="133" y="202"/>
                    <a:pt x="133" y="203"/>
                  </a:cubicBezTo>
                  <a:cubicBezTo>
                    <a:pt x="133" y="204"/>
                    <a:pt x="133" y="204"/>
                    <a:pt x="134" y="204"/>
                  </a:cubicBezTo>
                  <a:close/>
                  <a:moveTo>
                    <a:pt x="23" y="206"/>
                  </a:moveTo>
                  <a:cubicBezTo>
                    <a:pt x="24" y="205"/>
                    <a:pt x="24" y="205"/>
                    <a:pt x="24" y="205"/>
                  </a:cubicBezTo>
                  <a:cubicBezTo>
                    <a:pt x="23" y="204"/>
                    <a:pt x="23" y="204"/>
                    <a:pt x="23" y="203"/>
                  </a:cubicBezTo>
                  <a:cubicBezTo>
                    <a:pt x="24" y="203"/>
                    <a:pt x="24" y="202"/>
                    <a:pt x="25" y="202"/>
                  </a:cubicBezTo>
                  <a:cubicBezTo>
                    <a:pt x="25" y="202"/>
                    <a:pt x="26" y="201"/>
                    <a:pt x="25" y="200"/>
                  </a:cubicBezTo>
                  <a:cubicBezTo>
                    <a:pt x="25" y="200"/>
                    <a:pt x="24" y="200"/>
                    <a:pt x="24" y="200"/>
                  </a:cubicBezTo>
                  <a:cubicBezTo>
                    <a:pt x="24" y="200"/>
                    <a:pt x="24" y="201"/>
                    <a:pt x="23" y="201"/>
                  </a:cubicBezTo>
                  <a:cubicBezTo>
                    <a:pt x="23" y="201"/>
                    <a:pt x="23" y="202"/>
                    <a:pt x="23"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4" y="201"/>
                  </a:cubicBezTo>
                  <a:cubicBezTo>
                    <a:pt x="4" y="201"/>
                    <a:pt x="4" y="202"/>
                    <a:pt x="4" y="202"/>
                  </a:cubicBezTo>
                  <a:cubicBezTo>
                    <a:pt x="5" y="202"/>
                    <a:pt x="5" y="201"/>
                    <a:pt x="5" y="201"/>
                  </a:cubicBezTo>
                  <a:cubicBezTo>
                    <a:pt x="5" y="201"/>
                    <a:pt x="5" y="201"/>
                    <a:pt x="5" y="200"/>
                  </a:cubicBezTo>
                  <a:lnTo>
                    <a:pt x="3" y="200"/>
                  </a:lnTo>
                  <a:close/>
                  <a:moveTo>
                    <a:pt x="138" y="201"/>
                  </a:moveTo>
                  <a:cubicBezTo>
                    <a:pt x="137" y="200"/>
                    <a:pt x="137" y="200"/>
                    <a:pt x="137" y="199"/>
                  </a:cubicBezTo>
                  <a:cubicBezTo>
                    <a:pt x="136" y="199"/>
                    <a:pt x="136" y="199"/>
                    <a:pt x="135" y="199"/>
                  </a:cubicBezTo>
                  <a:cubicBezTo>
                    <a:pt x="134" y="200"/>
                    <a:pt x="134" y="200"/>
                    <a:pt x="134" y="201"/>
                  </a:cubicBezTo>
                  <a:cubicBezTo>
                    <a:pt x="134" y="201"/>
                    <a:pt x="134" y="201"/>
                    <a:pt x="135" y="202"/>
                  </a:cubicBezTo>
                  <a:cubicBezTo>
                    <a:pt x="135" y="202"/>
                    <a:pt x="136" y="202"/>
                    <a:pt x="136" y="202"/>
                  </a:cubicBezTo>
                  <a:cubicBezTo>
                    <a:pt x="137" y="202"/>
                    <a:pt x="137" y="202"/>
                    <a:pt x="138" y="201"/>
                  </a:cubicBezTo>
                  <a:close/>
                  <a:moveTo>
                    <a:pt x="24" y="198"/>
                  </a:moveTo>
                  <a:cubicBezTo>
                    <a:pt x="24" y="199"/>
                    <a:pt x="24" y="199"/>
                    <a:pt x="23"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19" y="198"/>
                  </a:cubicBezTo>
                  <a:cubicBezTo>
                    <a:pt x="20" y="198"/>
                    <a:pt x="20" y="198"/>
                    <a:pt x="20" y="198"/>
                  </a:cubicBezTo>
                  <a:cubicBezTo>
                    <a:pt x="19" y="198"/>
                    <a:pt x="19" y="197"/>
                    <a:pt x="19" y="197"/>
                  </a:cubicBezTo>
                  <a:close/>
                  <a:moveTo>
                    <a:pt x="13" y="198"/>
                  </a:moveTo>
                  <a:cubicBezTo>
                    <a:pt x="13" y="199"/>
                    <a:pt x="14" y="199"/>
                    <a:pt x="15" y="199"/>
                  </a:cubicBezTo>
                  <a:cubicBezTo>
                    <a:pt x="17" y="199"/>
                    <a:pt x="18" y="198"/>
                    <a:pt x="18" y="198"/>
                  </a:cubicBezTo>
                  <a:cubicBezTo>
                    <a:pt x="18" y="197"/>
                    <a:pt x="17" y="197"/>
                    <a:pt x="17" y="197"/>
                  </a:cubicBezTo>
                  <a:cubicBezTo>
                    <a:pt x="17" y="197"/>
                    <a:pt x="16" y="197"/>
                    <a:pt x="16" y="197"/>
                  </a:cubicBezTo>
                  <a:cubicBezTo>
                    <a:pt x="15" y="197"/>
                    <a:pt x="15" y="197"/>
                    <a:pt x="14" y="197"/>
                  </a:cubicBezTo>
                  <a:cubicBezTo>
                    <a:pt x="14" y="197"/>
                    <a:pt x="14" y="197"/>
                    <a:pt x="13" y="196"/>
                  </a:cubicBezTo>
                  <a:cubicBezTo>
                    <a:pt x="13" y="197"/>
                    <a:pt x="13" y="197"/>
                    <a:pt x="13" y="197"/>
                  </a:cubicBezTo>
                  <a:cubicBezTo>
                    <a:pt x="13" y="197"/>
                    <a:pt x="13" y="197"/>
                    <a:pt x="13" y="198"/>
                  </a:cubicBezTo>
                  <a:close/>
                  <a:moveTo>
                    <a:pt x="137" y="197"/>
                  </a:moveTo>
                  <a:cubicBezTo>
                    <a:pt x="137" y="197"/>
                    <a:pt x="137" y="197"/>
                    <a:pt x="137" y="197"/>
                  </a:cubicBezTo>
                  <a:cubicBezTo>
                    <a:pt x="138" y="197"/>
                    <a:pt x="138" y="198"/>
                    <a:pt x="138" y="197"/>
                  </a:cubicBezTo>
                  <a:cubicBezTo>
                    <a:pt x="138" y="197"/>
                    <a:pt x="138" y="196"/>
                    <a:pt x="138" y="196"/>
                  </a:cubicBezTo>
                  <a:cubicBezTo>
                    <a:pt x="137" y="196"/>
                    <a:pt x="137" y="196"/>
                    <a:pt x="137" y="197"/>
                  </a:cubicBezTo>
                  <a:close/>
                  <a:moveTo>
                    <a:pt x="142" y="195"/>
                  </a:moveTo>
                  <a:cubicBezTo>
                    <a:pt x="142" y="195"/>
                    <a:pt x="141" y="195"/>
                    <a:pt x="142"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5"/>
                    <a:pt x="134" y="195"/>
                  </a:cubicBezTo>
                  <a:cubicBezTo>
                    <a:pt x="134" y="195"/>
                    <a:pt x="134" y="195"/>
                    <a:pt x="133" y="195"/>
                  </a:cubicBezTo>
                  <a:cubicBezTo>
                    <a:pt x="133" y="195"/>
                    <a:pt x="133" y="195"/>
                    <a:pt x="133" y="195"/>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1" y="195"/>
                  </a:cubicBezTo>
                  <a:cubicBezTo>
                    <a:pt x="30" y="195"/>
                    <a:pt x="30" y="194"/>
                    <a:pt x="29" y="194"/>
                  </a:cubicBezTo>
                  <a:cubicBezTo>
                    <a:pt x="29" y="195"/>
                    <a:pt x="29" y="196"/>
                    <a:pt x="29" y="196"/>
                  </a:cubicBezTo>
                  <a:cubicBezTo>
                    <a:pt x="29" y="197"/>
                    <a:pt x="30" y="197"/>
                    <a:pt x="30" y="197"/>
                  </a:cubicBezTo>
                  <a:close/>
                  <a:moveTo>
                    <a:pt x="13" y="195"/>
                  </a:moveTo>
                  <a:lnTo>
                    <a:pt x="15" y="195"/>
                  </a:lnTo>
                  <a:lnTo>
                    <a:pt x="15" y="194"/>
                  </a:lnTo>
                  <a:lnTo>
                    <a:pt x="13" y="194"/>
                  </a:lnTo>
                  <a:lnTo>
                    <a:pt x="13" y="195"/>
                  </a:lnTo>
                  <a:close/>
                  <a:moveTo>
                    <a:pt x="4" y="193"/>
                  </a:moveTo>
                  <a:cubicBezTo>
                    <a:pt x="3" y="193"/>
                    <a:pt x="3" y="193"/>
                    <a:pt x="3" y="193"/>
                  </a:cubicBezTo>
                  <a:cubicBezTo>
                    <a:pt x="3" y="193"/>
                    <a:pt x="3" y="194"/>
                    <a:pt x="3" y="194"/>
                  </a:cubicBezTo>
                  <a:cubicBezTo>
                    <a:pt x="3" y="194"/>
                    <a:pt x="3" y="194"/>
                    <a:pt x="4" y="194"/>
                  </a:cubicBezTo>
                  <a:cubicBezTo>
                    <a:pt x="4" y="193"/>
                    <a:pt x="4" y="193"/>
                    <a:pt x="4"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2"/>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4" y="192"/>
                  </a:cubicBezTo>
                  <a:cubicBezTo>
                    <a:pt x="44" y="191"/>
                    <a:pt x="44" y="191"/>
                    <a:pt x="43" y="191"/>
                  </a:cubicBezTo>
                  <a:cubicBezTo>
                    <a:pt x="43"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1" y="190"/>
                    <a:pt x="161" y="190"/>
                    <a:pt x="161" y="190"/>
                  </a:cubicBezTo>
                  <a:cubicBezTo>
                    <a:pt x="161" y="190"/>
                    <a:pt x="161" y="190"/>
                    <a:pt x="161" y="190"/>
                  </a:cubicBezTo>
                  <a:cubicBezTo>
                    <a:pt x="162" y="191"/>
                    <a:pt x="162" y="190"/>
                    <a:pt x="162" y="190"/>
                  </a:cubicBezTo>
                  <a:close/>
                  <a:moveTo>
                    <a:pt x="159" y="190"/>
                  </a:moveTo>
                  <a:cubicBezTo>
                    <a:pt x="159" y="190"/>
                    <a:pt x="159" y="190"/>
                    <a:pt x="159" y="190"/>
                  </a:cubicBezTo>
                  <a:cubicBezTo>
                    <a:pt x="159" y="190"/>
                    <a:pt x="159" y="190"/>
                    <a:pt x="159" y="190"/>
                  </a:cubicBezTo>
                  <a:cubicBezTo>
                    <a:pt x="159" y="190"/>
                    <a:pt x="159" y="190"/>
                    <a:pt x="159" y="190"/>
                  </a:cubicBezTo>
                  <a:close/>
                  <a:moveTo>
                    <a:pt x="165" y="190"/>
                  </a:moveTo>
                  <a:cubicBezTo>
                    <a:pt x="164" y="190"/>
                    <a:pt x="164" y="190"/>
                    <a:pt x="163" y="190"/>
                  </a:cubicBezTo>
                  <a:cubicBezTo>
                    <a:pt x="163" y="190"/>
                    <a:pt x="163" y="190"/>
                    <a:pt x="163" y="190"/>
                  </a:cubicBezTo>
                  <a:cubicBezTo>
                    <a:pt x="163" y="190"/>
                    <a:pt x="163" y="191"/>
                    <a:pt x="163" y="191"/>
                  </a:cubicBezTo>
                  <a:cubicBezTo>
                    <a:pt x="164" y="191"/>
                    <a:pt x="164" y="190"/>
                    <a:pt x="164"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6" y="184"/>
                    <a:pt x="16" y="184"/>
                    <a:pt x="16" y="184"/>
                  </a:cubicBezTo>
                  <a:lnTo>
                    <a:pt x="16" y="185"/>
                  </a:lnTo>
                  <a:close/>
                  <a:moveTo>
                    <a:pt x="27" y="182"/>
                  </a:moveTo>
                  <a:cubicBezTo>
                    <a:pt x="27" y="183"/>
                    <a:pt x="27" y="183"/>
                    <a:pt x="27" y="183"/>
                  </a:cubicBezTo>
                  <a:cubicBezTo>
                    <a:pt x="28" y="184"/>
                    <a:pt x="28" y="184"/>
                    <a:pt x="28" y="183"/>
                  </a:cubicBezTo>
                  <a:cubicBezTo>
                    <a:pt x="28" y="183"/>
                    <a:pt x="28" y="183"/>
                    <a:pt x="28" y="183"/>
                  </a:cubicBezTo>
                  <a:cubicBezTo>
                    <a:pt x="28" y="183"/>
                    <a:pt x="28" y="182"/>
                    <a:pt x="27" y="182"/>
                  </a:cubicBezTo>
                  <a:close/>
                  <a:moveTo>
                    <a:pt x="5" y="182"/>
                  </a:moveTo>
                  <a:cubicBezTo>
                    <a:pt x="6" y="182"/>
                    <a:pt x="7" y="182"/>
                    <a:pt x="7" y="182"/>
                  </a:cubicBezTo>
                  <a:cubicBezTo>
                    <a:pt x="7" y="182"/>
                    <a:pt x="8" y="182"/>
                    <a:pt x="8" y="181"/>
                  </a:cubicBezTo>
                  <a:cubicBezTo>
                    <a:pt x="7" y="180"/>
                    <a:pt x="6" y="180"/>
                    <a:pt x="5" y="180"/>
                  </a:cubicBezTo>
                  <a:lnTo>
                    <a:pt x="5" y="182"/>
                  </a:lnTo>
                  <a:close/>
                  <a:moveTo>
                    <a:pt x="168" y="177"/>
                  </a:moveTo>
                  <a:cubicBezTo>
                    <a:pt x="168" y="177"/>
                    <a:pt x="168" y="177"/>
                    <a:pt x="167" y="177"/>
                  </a:cubicBezTo>
                  <a:cubicBezTo>
                    <a:pt x="167" y="177"/>
                    <a:pt x="167" y="177"/>
                    <a:pt x="167" y="177"/>
                  </a:cubicBezTo>
                  <a:cubicBezTo>
                    <a:pt x="168" y="177"/>
                    <a:pt x="168" y="177"/>
                    <a:pt x="168" y="177"/>
                  </a:cubicBezTo>
                  <a:close/>
                  <a:moveTo>
                    <a:pt x="161" y="174"/>
                  </a:moveTo>
                  <a:cubicBezTo>
                    <a:pt x="161" y="174"/>
                    <a:pt x="161" y="174"/>
                    <a:pt x="161" y="174"/>
                  </a:cubicBezTo>
                  <a:cubicBezTo>
                    <a:pt x="160" y="174"/>
                    <a:pt x="160" y="174"/>
                    <a:pt x="160" y="174"/>
                  </a:cubicBezTo>
                  <a:cubicBezTo>
                    <a:pt x="161"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6" y="159"/>
                    <a:pt x="35" y="158"/>
                    <a:pt x="35" y="158"/>
                  </a:cubicBezTo>
                  <a:cubicBezTo>
                    <a:pt x="35" y="158"/>
                    <a:pt x="35" y="158"/>
                    <a:pt x="34" y="159"/>
                  </a:cubicBezTo>
                  <a:cubicBezTo>
                    <a:pt x="34" y="159"/>
                    <a:pt x="34" y="159"/>
                    <a:pt x="34" y="159"/>
                  </a:cubicBezTo>
                  <a:lnTo>
                    <a:pt x="35" y="159"/>
                  </a:lnTo>
                  <a:close/>
                  <a:moveTo>
                    <a:pt x="6" y="155"/>
                  </a:moveTo>
                  <a:cubicBezTo>
                    <a:pt x="6" y="155"/>
                    <a:pt x="6" y="155"/>
                    <a:pt x="5" y="155"/>
                  </a:cubicBezTo>
                  <a:cubicBezTo>
                    <a:pt x="5" y="155"/>
                    <a:pt x="5" y="155"/>
                    <a:pt x="5" y="155"/>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1"/>
                    <a:pt x="59" y="112"/>
                    <a:pt x="60" y="112"/>
                  </a:cubicBezTo>
                  <a:cubicBezTo>
                    <a:pt x="60" y="112"/>
                    <a:pt x="60" y="112"/>
                    <a:pt x="61" y="112"/>
                  </a:cubicBezTo>
                  <a:cubicBezTo>
                    <a:pt x="61" y="112"/>
                    <a:pt x="62"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4" y="89"/>
                  </a:cubicBezTo>
                  <a:cubicBezTo>
                    <a:pt x="115" y="89"/>
                    <a:pt x="115" y="89"/>
                    <a:pt x="115" y="89"/>
                  </a:cubicBezTo>
                  <a:cubicBezTo>
                    <a:pt x="115" y="90"/>
                    <a:pt x="115" y="89"/>
                    <a:pt x="115" y="89"/>
                  </a:cubicBezTo>
                  <a:close/>
                  <a:moveTo>
                    <a:pt x="111" y="89"/>
                  </a:moveTo>
                  <a:cubicBezTo>
                    <a:pt x="112" y="88"/>
                    <a:pt x="112"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3"/>
                    <a:pt x="7" y="83"/>
                  </a:cubicBezTo>
                  <a:lnTo>
                    <a:pt x="5" y="83"/>
                  </a:lnTo>
                  <a:lnTo>
                    <a:pt x="5" y="84"/>
                  </a:lnTo>
                  <a:close/>
                  <a:moveTo>
                    <a:pt x="110" y="86"/>
                  </a:moveTo>
                  <a:cubicBezTo>
                    <a:pt x="110" y="85"/>
                    <a:pt x="110" y="85"/>
                    <a:pt x="110" y="84"/>
                  </a:cubicBezTo>
                  <a:cubicBezTo>
                    <a:pt x="110" y="84"/>
                    <a:pt x="109" y="83"/>
                    <a:pt x="109" y="83"/>
                  </a:cubicBezTo>
                  <a:cubicBezTo>
                    <a:pt x="109" y="83"/>
                    <a:pt x="109" y="82"/>
                    <a:pt x="108" y="82"/>
                  </a:cubicBezTo>
                  <a:cubicBezTo>
                    <a:pt x="108" y="82"/>
                    <a:pt x="107" y="81"/>
                    <a:pt x="107" y="81"/>
                  </a:cubicBezTo>
                  <a:cubicBezTo>
                    <a:pt x="107" y="82"/>
                    <a:pt x="107" y="83"/>
                    <a:pt x="108" y="84"/>
                  </a:cubicBezTo>
                  <a:cubicBezTo>
                    <a:pt x="108" y="85"/>
                    <a:pt x="109" y="86"/>
                    <a:pt x="110" y="86"/>
                  </a:cubicBezTo>
                  <a:close/>
                  <a:moveTo>
                    <a:pt x="92" y="78"/>
                  </a:moveTo>
                  <a:cubicBezTo>
                    <a:pt x="93" y="78"/>
                    <a:pt x="94" y="78"/>
                    <a:pt x="94" y="78"/>
                  </a:cubicBezTo>
                  <a:cubicBezTo>
                    <a:pt x="94" y="77"/>
                    <a:pt x="94"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6" y="67"/>
                    <a:pt x="146" y="67"/>
                  </a:cubicBezTo>
                  <a:cubicBezTo>
                    <a:pt x="146" y="67"/>
                    <a:pt x="146" y="67"/>
                    <a:pt x="146" y="67"/>
                  </a:cubicBezTo>
                  <a:cubicBezTo>
                    <a:pt x="146" y="67"/>
                    <a:pt x="146" y="67"/>
                    <a:pt x="145" y="67"/>
                  </a:cubicBezTo>
                  <a:close/>
                  <a:moveTo>
                    <a:pt x="167" y="66"/>
                  </a:moveTo>
                  <a:cubicBezTo>
                    <a:pt x="167" y="66"/>
                    <a:pt x="167" y="66"/>
                    <a:pt x="167" y="66"/>
                  </a:cubicBezTo>
                  <a:cubicBezTo>
                    <a:pt x="167" y="66"/>
                    <a:pt x="167" y="66"/>
                    <a:pt x="167"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69" y="64"/>
                  </a:cubicBezTo>
                  <a:cubicBezTo>
                    <a:pt x="169" y="64"/>
                    <a:pt x="169" y="63"/>
                    <a:pt x="168" y="63"/>
                  </a:cubicBezTo>
                  <a:cubicBezTo>
                    <a:pt x="168" y="64"/>
                    <a:pt x="168" y="64"/>
                    <a:pt x="168" y="65"/>
                  </a:cubicBezTo>
                  <a:lnTo>
                    <a:pt x="170" y="65"/>
                  </a:lnTo>
                  <a:close/>
                  <a:moveTo>
                    <a:pt x="167" y="64"/>
                  </a:moveTo>
                  <a:cubicBezTo>
                    <a:pt x="167" y="63"/>
                    <a:pt x="167" y="63"/>
                    <a:pt x="167" y="63"/>
                  </a:cubicBezTo>
                  <a:cubicBezTo>
                    <a:pt x="166" y="63"/>
                    <a:pt x="166" y="63"/>
                    <a:pt x="166" y="63"/>
                  </a:cubicBezTo>
                  <a:cubicBezTo>
                    <a:pt x="166" y="63"/>
                    <a:pt x="166" y="63"/>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1" y="63"/>
                    <a:pt x="150" y="63"/>
                  </a:cubicBezTo>
                  <a:cubicBezTo>
                    <a:pt x="150" y="63"/>
                    <a:pt x="150" y="62"/>
                    <a:pt x="149" y="62"/>
                  </a:cubicBezTo>
                  <a:cubicBezTo>
                    <a:pt x="149" y="63"/>
                    <a:pt x="149" y="63"/>
                    <a:pt x="149" y="63"/>
                  </a:cubicBezTo>
                  <a:cubicBezTo>
                    <a:pt x="149" y="63"/>
                    <a:pt x="149" y="63"/>
                    <a:pt x="148" y="63"/>
                  </a:cubicBezTo>
                  <a:close/>
                  <a:moveTo>
                    <a:pt x="25" y="64"/>
                  </a:moveTo>
                  <a:cubicBezTo>
                    <a:pt x="26" y="64"/>
                    <a:pt x="26" y="64"/>
                    <a:pt x="26" y="63"/>
                  </a:cubicBezTo>
                  <a:cubicBezTo>
                    <a:pt x="26" y="62"/>
                    <a:pt x="25" y="62"/>
                    <a:pt x="24" y="62"/>
                  </a:cubicBezTo>
                  <a:cubicBezTo>
                    <a:pt x="24" y="63"/>
                    <a:pt x="24" y="63"/>
                    <a:pt x="24" y="64"/>
                  </a:cubicBezTo>
                  <a:cubicBezTo>
                    <a:pt x="24" y="64"/>
                    <a:pt x="25" y="64"/>
                    <a:pt x="25" y="64"/>
                  </a:cubicBezTo>
                  <a:close/>
                  <a:moveTo>
                    <a:pt x="165" y="63"/>
                  </a:moveTo>
                  <a:cubicBezTo>
                    <a:pt x="166" y="62"/>
                    <a:pt x="166" y="62"/>
                    <a:pt x="165" y="62"/>
                  </a:cubicBezTo>
                  <a:cubicBezTo>
                    <a:pt x="164" y="62"/>
                    <a:pt x="164" y="62"/>
                    <a:pt x="164" y="62"/>
                  </a:cubicBezTo>
                  <a:cubicBezTo>
                    <a:pt x="165" y="62"/>
                    <a:pt x="165" y="63"/>
                    <a:pt x="165" y="63"/>
                  </a:cubicBezTo>
                  <a:close/>
                  <a:moveTo>
                    <a:pt x="158" y="62"/>
                  </a:moveTo>
                  <a:cubicBezTo>
                    <a:pt x="158" y="62"/>
                    <a:pt x="158" y="62"/>
                    <a:pt x="158" y="62"/>
                  </a:cubicBezTo>
                  <a:cubicBezTo>
                    <a:pt x="158" y="62"/>
                    <a:pt x="158" y="61"/>
                    <a:pt x="158" y="61"/>
                  </a:cubicBezTo>
                  <a:cubicBezTo>
                    <a:pt x="158" y="61"/>
                    <a:pt x="158" y="61"/>
                    <a:pt x="158" y="61"/>
                  </a:cubicBezTo>
                  <a:lnTo>
                    <a:pt x="158" y="62"/>
                  </a:lnTo>
                  <a:cubicBezTo>
                    <a:pt x="158" y="62"/>
                    <a:pt x="158" y="62"/>
                    <a:pt x="158" y="62"/>
                  </a:cubicBezTo>
                  <a:close/>
                  <a:moveTo>
                    <a:pt x="155" y="62"/>
                  </a:moveTo>
                  <a:cubicBezTo>
                    <a:pt x="155" y="62"/>
                    <a:pt x="155" y="61"/>
                    <a:pt x="154" y="61"/>
                  </a:cubicBezTo>
                  <a:cubicBezTo>
                    <a:pt x="154" y="61"/>
                    <a:pt x="154" y="61"/>
                    <a:pt x="153" y="61"/>
                  </a:cubicBezTo>
                  <a:cubicBezTo>
                    <a:pt x="153" y="62"/>
                    <a:pt x="154" y="62"/>
                    <a:pt x="155" y="62"/>
                  </a:cubicBezTo>
                  <a:close/>
                  <a:moveTo>
                    <a:pt x="132" y="61"/>
                  </a:moveTo>
                  <a:cubicBezTo>
                    <a:pt x="132" y="62"/>
                    <a:pt x="132" y="62"/>
                    <a:pt x="133" y="62"/>
                  </a:cubicBezTo>
                  <a:cubicBezTo>
                    <a:pt x="134" y="62"/>
                    <a:pt x="134" y="62"/>
                    <a:pt x="134" y="62"/>
                  </a:cubicBezTo>
                  <a:cubicBezTo>
                    <a:pt x="135" y="61"/>
                    <a:pt x="134" y="61"/>
                    <a:pt x="134"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8"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6"/>
                    <a:pt x="135" y="57"/>
                    <a:pt x="135" y="57"/>
                  </a:cubicBezTo>
                  <a:cubicBezTo>
                    <a:pt x="135" y="57"/>
                    <a:pt x="135" y="57"/>
                    <a:pt x="135" y="57"/>
                  </a:cubicBezTo>
                  <a:cubicBezTo>
                    <a:pt x="136" y="57"/>
                    <a:pt x="136" y="56"/>
                    <a:pt x="135" y="56"/>
                  </a:cubicBezTo>
                  <a:close/>
                  <a:moveTo>
                    <a:pt x="37" y="57"/>
                  </a:moveTo>
                  <a:cubicBezTo>
                    <a:pt x="37" y="56"/>
                    <a:pt x="37" y="56"/>
                    <a:pt x="37" y="57"/>
                  </a:cubicBezTo>
                  <a:cubicBezTo>
                    <a:pt x="37" y="57"/>
                    <a:pt x="37" y="57"/>
                    <a:pt x="37" y="57"/>
                  </a:cubicBezTo>
                  <a:cubicBezTo>
                    <a:pt x="37" y="57"/>
                    <a:pt x="37" y="57"/>
                    <a:pt x="37" y="57"/>
                  </a:cubicBezTo>
                  <a:cubicBezTo>
                    <a:pt x="38" y="57"/>
                    <a:pt x="38"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5" y="59"/>
                    <a:pt x="95" y="60"/>
                    <a:pt x="95" y="60"/>
                  </a:cubicBezTo>
                  <a:close/>
                  <a:moveTo>
                    <a:pt x="131" y="53"/>
                  </a:moveTo>
                  <a:cubicBezTo>
                    <a:pt x="131" y="54"/>
                    <a:pt x="131" y="54"/>
                    <a:pt x="131" y="54"/>
                  </a:cubicBezTo>
                  <a:cubicBezTo>
                    <a:pt x="131" y="54"/>
                    <a:pt x="131" y="54"/>
                    <a:pt x="131" y="54"/>
                  </a:cubicBezTo>
                  <a:cubicBezTo>
                    <a:pt x="132" y="53"/>
                    <a:pt x="132" y="53"/>
                    <a:pt x="132" y="53"/>
                  </a:cubicBezTo>
                  <a:cubicBezTo>
                    <a:pt x="132" y="53"/>
                    <a:pt x="132" y="53"/>
                    <a:pt x="131" y="53"/>
                  </a:cubicBezTo>
                  <a:close/>
                  <a:moveTo>
                    <a:pt x="104" y="53"/>
                  </a:moveTo>
                  <a:lnTo>
                    <a:pt x="105" y="54"/>
                  </a:lnTo>
                  <a:lnTo>
                    <a:pt x="104" y="52"/>
                  </a:lnTo>
                  <a:lnTo>
                    <a:pt x="104" y="52"/>
                  </a:lnTo>
                  <a:lnTo>
                    <a:pt x="104" y="53"/>
                  </a:lnTo>
                  <a:close/>
                  <a:moveTo>
                    <a:pt x="135" y="53"/>
                  </a:moveTo>
                  <a:cubicBezTo>
                    <a:pt x="135" y="53"/>
                    <a:pt x="135" y="52"/>
                    <a:pt x="134" y="52"/>
                  </a:cubicBezTo>
                  <a:cubicBezTo>
                    <a:pt x="134" y="52"/>
                    <a:pt x="134" y="53"/>
                    <a:pt x="134" y="53"/>
                  </a:cubicBezTo>
                  <a:cubicBezTo>
                    <a:pt x="134" y="53"/>
                    <a:pt x="134" y="53"/>
                    <a:pt x="134" y="53"/>
                  </a:cubicBezTo>
                  <a:cubicBezTo>
                    <a:pt x="134" y="53"/>
                    <a:pt x="135" y="53"/>
                    <a:pt x="135" y="53"/>
                  </a:cubicBezTo>
                  <a:close/>
                  <a:moveTo>
                    <a:pt x="135" y="54"/>
                  </a:moveTo>
                  <a:cubicBezTo>
                    <a:pt x="135" y="54"/>
                    <a:pt x="135" y="54"/>
                    <a:pt x="136" y="54"/>
                  </a:cubicBezTo>
                  <a:cubicBezTo>
                    <a:pt x="136" y="54"/>
                    <a:pt x="137" y="55"/>
                    <a:pt x="137" y="55"/>
                  </a:cubicBezTo>
                  <a:cubicBezTo>
                    <a:pt x="138" y="55"/>
                    <a:pt x="139" y="55"/>
                    <a:pt x="139" y="55"/>
                  </a:cubicBezTo>
                  <a:cubicBezTo>
                    <a:pt x="139" y="55"/>
                    <a:pt x="140" y="54"/>
                    <a:pt x="140" y="53"/>
                  </a:cubicBezTo>
                  <a:cubicBezTo>
                    <a:pt x="139" y="54"/>
                    <a:pt x="139" y="54"/>
                    <a:pt x="139" y="53"/>
                  </a:cubicBezTo>
                  <a:cubicBezTo>
                    <a:pt x="138" y="53"/>
                    <a:pt x="138" y="53"/>
                    <a:pt x="138" y="53"/>
                  </a:cubicBezTo>
                  <a:cubicBezTo>
                    <a:pt x="138" y="52"/>
                    <a:pt x="137"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0" y="51"/>
                    <a:pt x="121" y="52"/>
                    <a:pt x="121" y="52"/>
                  </a:cubicBezTo>
                  <a:close/>
                  <a:moveTo>
                    <a:pt x="139" y="50"/>
                  </a:moveTo>
                  <a:cubicBezTo>
                    <a:pt x="139" y="50"/>
                    <a:pt x="140" y="51"/>
                    <a:pt x="140" y="51"/>
                  </a:cubicBezTo>
                  <a:cubicBezTo>
                    <a:pt x="140" y="51"/>
                    <a:pt x="140" y="51"/>
                    <a:pt x="140"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0" y="49"/>
                    <a:pt x="140" y="49"/>
                    <a:pt x="139" y="50"/>
                  </a:cubicBezTo>
                  <a:close/>
                  <a:moveTo>
                    <a:pt x="168" y="50"/>
                  </a:moveTo>
                  <a:lnTo>
                    <a:pt x="169"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4" y="51"/>
                    <a:pt x="164" y="51"/>
                    <a:pt x="165" y="50"/>
                  </a:cubicBezTo>
                  <a:cubicBezTo>
                    <a:pt x="165" y="50"/>
                    <a:pt x="165" y="49"/>
                    <a:pt x="164" y="49"/>
                  </a:cubicBezTo>
                  <a:cubicBezTo>
                    <a:pt x="164" y="49"/>
                    <a:pt x="164" y="49"/>
                    <a:pt x="163" y="49"/>
                  </a:cubicBezTo>
                  <a:cubicBezTo>
                    <a:pt x="163" y="49"/>
                    <a:pt x="162" y="49"/>
                    <a:pt x="162" y="49"/>
                  </a:cubicBezTo>
                  <a:cubicBezTo>
                    <a:pt x="162" y="49"/>
                    <a:pt x="161"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50" y="49"/>
                  </a:cubicBezTo>
                  <a:close/>
                  <a:moveTo>
                    <a:pt x="124" y="51"/>
                  </a:moveTo>
                  <a:cubicBezTo>
                    <a:pt x="124" y="51"/>
                    <a:pt x="124" y="52"/>
                    <a:pt x="125" y="53"/>
                  </a:cubicBezTo>
                  <a:lnTo>
                    <a:pt x="125" y="54"/>
                  </a:lnTo>
                  <a:cubicBezTo>
                    <a:pt x="125" y="54"/>
                    <a:pt x="125" y="54"/>
                    <a:pt x="125" y="55"/>
                  </a:cubicBezTo>
                  <a:cubicBezTo>
                    <a:pt x="125" y="55"/>
                    <a:pt x="126" y="56"/>
                    <a:pt x="126" y="55"/>
                  </a:cubicBezTo>
                  <a:cubicBezTo>
                    <a:pt x="127" y="54"/>
                    <a:pt x="127" y="54"/>
                    <a:pt x="128" y="53"/>
                  </a:cubicBezTo>
                  <a:cubicBezTo>
                    <a:pt x="129" y="53"/>
                    <a:pt x="129" y="52"/>
                    <a:pt x="129" y="50"/>
                  </a:cubicBezTo>
                  <a:cubicBezTo>
                    <a:pt x="128" y="50"/>
                    <a:pt x="128" y="50"/>
                    <a:pt x="128" y="50"/>
                  </a:cubicBezTo>
                  <a:cubicBezTo>
                    <a:pt x="128" y="49"/>
                    <a:pt x="128" y="49"/>
                    <a:pt x="128" y="49"/>
                  </a:cubicBezTo>
                  <a:cubicBezTo>
                    <a:pt x="127" y="49"/>
                    <a:pt x="126" y="49"/>
                    <a:pt x="125" y="49"/>
                  </a:cubicBezTo>
                  <a:cubicBezTo>
                    <a:pt x="125" y="48"/>
                    <a:pt x="124" y="48"/>
                    <a:pt x="124" y="48"/>
                  </a:cubicBezTo>
                  <a:cubicBezTo>
                    <a:pt x="123" y="49"/>
                    <a:pt x="123" y="49"/>
                    <a:pt x="123" y="50"/>
                  </a:cubicBezTo>
                  <a:cubicBezTo>
                    <a:pt x="124" y="50"/>
                    <a:pt x="124" y="50"/>
                    <a:pt x="124" y="51"/>
                  </a:cubicBezTo>
                  <a:close/>
                  <a:moveTo>
                    <a:pt x="9" y="47"/>
                  </a:moveTo>
                  <a:cubicBezTo>
                    <a:pt x="9" y="47"/>
                    <a:pt x="9" y="47"/>
                    <a:pt x="10" y="47"/>
                  </a:cubicBezTo>
                  <a:cubicBezTo>
                    <a:pt x="10" y="47"/>
                    <a:pt x="10" y="47"/>
                    <a:pt x="10" y="46"/>
                  </a:cubicBezTo>
                  <a:lnTo>
                    <a:pt x="8" y="46"/>
                  </a:lnTo>
                  <a:lnTo>
                    <a:pt x="9" y="47"/>
                  </a:lnTo>
                  <a:close/>
                  <a:moveTo>
                    <a:pt x="158" y="47"/>
                  </a:moveTo>
                  <a:cubicBezTo>
                    <a:pt x="159" y="47"/>
                    <a:pt x="159" y="47"/>
                    <a:pt x="160" y="47"/>
                  </a:cubicBezTo>
                  <a:cubicBezTo>
                    <a:pt x="160" y="47"/>
                    <a:pt x="161" y="46"/>
                    <a:pt x="160" y="46"/>
                  </a:cubicBezTo>
                  <a:lnTo>
                    <a:pt x="159" y="46"/>
                  </a:lnTo>
                  <a:cubicBezTo>
                    <a:pt x="159" y="46"/>
                    <a:pt x="159" y="46"/>
                    <a:pt x="159" y="46"/>
                  </a:cubicBezTo>
                  <a:cubicBezTo>
                    <a:pt x="159" y="46"/>
                    <a:pt x="159" y="47"/>
                    <a:pt x="158" y="47"/>
                  </a:cubicBezTo>
                  <a:close/>
                  <a:moveTo>
                    <a:pt x="155" y="46"/>
                  </a:moveTo>
                  <a:cubicBezTo>
                    <a:pt x="155"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1" y="46"/>
                  </a:cubicBezTo>
                  <a:cubicBezTo>
                    <a:pt x="101" y="46"/>
                    <a:pt x="102" y="46"/>
                    <a:pt x="102" y="47"/>
                  </a:cubicBezTo>
                  <a:cubicBezTo>
                    <a:pt x="103" y="48"/>
                    <a:pt x="104" y="48"/>
                    <a:pt x="105" y="48"/>
                  </a:cubicBezTo>
                  <a:cubicBezTo>
                    <a:pt x="105" y="47"/>
                    <a:pt x="105" y="47"/>
                    <a:pt x="104"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3" y="47"/>
                    <a:pt x="134" y="47"/>
                    <a:pt x="135" y="47"/>
                  </a:cubicBezTo>
                  <a:cubicBezTo>
                    <a:pt x="135" y="47"/>
                    <a:pt x="136" y="48"/>
                    <a:pt x="136" y="48"/>
                  </a:cubicBezTo>
                  <a:cubicBezTo>
                    <a:pt x="135" y="48"/>
                    <a:pt x="135" y="49"/>
                    <a:pt x="136" y="49"/>
                  </a:cubicBezTo>
                  <a:cubicBezTo>
                    <a:pt x="136" y="49"/>
                    <a:pt x="136" y="49"/>
                    <a:pt x="136" y="50"/>
                  </a:cubicBezTo>
                  <a:cubicBezTo>
                    <a:pt x="136" y="49"/>
                    <a:pt x="137" y="49"/>
                    <a:pt x="137" y="49"/>
                  </a:cubicBezTo>
                  <a:cubicBezTo>
                    <a:pt x="138" y="49"/>
                    <a:pt x="139" y="49"/>
                    <a:pt x="139" y="49"/>
                  </a:cubicBezTo>
                  <a:cubicBezTo>
                    <a:pt x="139" y="49"/>
                    <a:pt x="139" y="48"/>
                    <a:pt x="139" y="48"/>
                  </a:cubicBezTo>
                  <a:cubicBezTo>
                    <a:pt x="139" y="47"/>
                    <a:pt x="140" y="47"/>
                    <a:pt x="140" y="47"/>
                  </a:cubicBezTo>
                  <a:cubicBezTo>
                    <a:pt x="140" y="47"/>
                    <a:pt x="140" y="47"/>
                    <a:pt x="140" y="46"/>
                  </a:cubicBezTo>
                  <a:cubicBezTo>
                    <a:pt x="140" y="46"/>
                    <a:pt x="140" y="46"/>
                    <a:pt x="139" y="46"/>
                  </a:cubicBezTo>
                  <a:cubicBezTo>
                    <a:pt x="139" y="46"/>
                    <a:pt x="139" y="46"/>
                    <a:pt x="139" y="46"/>
                  </a:cubicBezTo>
                  <a:cubicBezTo>
                    <a:pt x="139" y="46"/>
                    <a:pt x="138" y="45"/>
                    <a:pt x="139" y="45"/>
                  </a:cubicBezTo>
                  <a:cubicBezTo>
                    <a:pt x="139" y="45"/>
                    <a:pt x="140" y="45"/>
                    <a:pt x="140" y="44"/>
                  </a:cubicBezTo>
                  <a:cubicBezTo>
                    <a:pt x="138" y="44"/>
                    <a:pt x="136" y="44"/>
                    <a:pt x="135" y="44"/>
                  </a:cubicBezTo>
                  <a:cubicBezTo>
                    <a:pt x="134" y="45"/>
                    <a:pt x="132" y="45"/>
                    <a:pt x="130" y="45"/>
                  </a:cubicBezTo>
                  <a:close/>
                  <a:moveTo>
                    <a:pt x="95" y="45"/>
                  </a:moveTo>
                  <a:cubicBezTo>
                    <a:pt x="95" y="43"/>
                    <a:pt x="95" y="43"/>
                    <a:pt x="94"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30" y="42"/>
                    <a:pt x="129" y="42"/>
                    <a:pt x="129" y="43"/>
                  </a:cubicBezTo>
                  <a:close/>
                  <a:moveTo>
                    <a:pt x="97" y="41"/>
                  </a:moveTo>
                  <a:cubicBezTo>
                    <a:pt x="96" y="41"/>
                    <a:pt x="96" y="41"/>
                    <a:pt x="96" y="41"/>
                  </a:cubicBezTo>
                  <a:cubicBezTo>
                    <a:pt x="96" y="41"/>
                    <a:pt x="96" y="41"/>
                    <a:pt x="96" y="41"/>
                  </a:cubicBezTo>
                  <a:cubicBezTo>
                    <a:pt x="96" y="41"/>
                    <a:pt x="96"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6" y="38"/>
                    <a:pt x="156" y="39"/>
                    <a:pt x="157" y="40"/>
                  </a:cubicBezTo>
                  <a:cubicBezTo>
                    <a:pt x="157" y="41"/>
                    <a:pt x="157" y="41"/>
                    <a:pt x="158" y="41"/>
                  </a:cubicBezTo>
                  <a:lnTo>
                    <a:pt x="159" y="41"/>
                  </a:lnTo>
                  <a:close/>
                  <a:moveTo>
                    <a:pt x="155" y="37"/>
                  </a:moveTo>
                  <a:cubicBezTo>
                    <a:pt x="155" y="37"/>
                    <a:pt x="155" y="37"/>
                    <a:pt x="155" y="37"/>
                  </a:cubicBezTo>
                  <a:cubicBezTo>
                    <a:pt x="155" y="37"/>
                    <a:pt x="154" y="37"/>
                    <a:pt x="154" y="37"/>
                  </a:cubicBezTo>
                  <a:cubicBezTo>
                    <a:pt x="155" y="37"/>
                    <a:pt x="155" y="37"/>
                    <a:pt x="155" y="37"/>
                  </a:cubicBezTo>
                  <a:close/>
                  <a:moveTo>
                    <a:pt x="149" y="38"/>
                  </a:moveTo>
                  <a:cubicBezTo>
                    <a:pt x="150" y="38"/>
                    <a:pt x="150" y="38"/>
                    <a:pt x="150" y="38"/>
                  </a:cubicBezTo>
                  <a:cubicBezTo>
                    <a:pt x="151" y="38"/>
                    <a:pt x="151" y="38"/>
                    <a:pt x="152" y="38"/>
                  </a:cubicBezTo>
                  <a:cubicBezTo>
                    <a:pt x="152" y="38"/>
                    <a:pt x="153" y="39"/>
                    <a:pt x="152" y="39"/>
                  </a:cubicBezTo>
                  <a:cubicBezTo>
                    <a:pt x="152" y="40"/>
                    <a:pt x="153" y="41"/>
                    <a:pt x="153" y="41"/>
                  </a:cubicBezTo>
                  <a:cubicBezTo>
                    <a:pt x="153" y="41"/>
                    <a:pt x="153" y="41"/>
                    <a:pt x="154" y="41"/>
                  </a:cubicBezTo>
                  <a:cubicBezTo>
                    <a:pt x="154" y="41"/>
                    <a:pt x="155" y="41"/>
                    <a:pt x="155" y="41"/>
                  </a:cubicBezTo>
                  <a:cubicBezTo>
                    <a:pt x="155" y="40"/>
                    <a:pt x="155" y="39"/>
                    <a:pt x="155" y="39"/>
                  </a:cubicBezTo>
                  <a:cubicBezTo>
                    <a:pt x="155" y="39"/>
                    <a:pt x="154" y="39"/>
                    <a:pt x="154" y="38"/>
                  </a:cubicBezTo>
                  <a:cubicBezTo>
                    <a:pt x="154" y="38"/>
                    <a:pt x="153" y="38"/>
                    <a:pt x="153" y="38"/>
                  </a:cubicBezTo>
                  <a:cubicBezTo>
                    <a:pt x="153" y="37"/>
                    <a:pt x="153" y="37"/>
                    <a:pt x="153" y="36"/>
                  </a:cubicBezTo>
                  <a:cubicBezTo>
                    <a:pt x="152" y="37"/>
                    <a:pt x="152" y="37"/>
                    <a:pt x="152" y="37"/>
                  </a:cubicBezTo>
                  <a:cubicBezTo>
                    <a:pt x="151" y="37"/>
                    <a:pt x="151" y="37"/>
                    <a:pt x="151" y="37"/>
                  </a:cubicBezTo>
                  <a:cubicBezTo>
                    <a:pt x="150" y="37"/>
                    <a:pt x="150" y="37"/>
                    <a:pt x="150" y="37"/>
                  </a:cubicBezTo>
                  <a:cubicBezTo>
                    <a:pt x="149"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1" y="38"/>
                    <a:pt x="161" y="37"/>
                    <a:pt x="162" y="36"/>
                  </a:cubicBezTo>
                  <a:cubicBezTo>
                    <a:pt x="161" y="37"/>
                    <a:pt x="160" y="37"/>
                    <a:pt x="160" y="37"/>
                  </a:cubicBezTo>
                  <a:cubicBezTo>
                    <a:pt x="160" y="36"/>
                    <a:pt x="159" y="36"/>
                    <a:pt x="159" y="36"/>
                  </a:cubicBezTo>
                  <a:cubicBezTo>
                    <a:pt x="159" y="37"/>
                    <a:pt x="159" y="37"/>
                    <a:pt x="159" y="37"/>
                  </a:cubicBezTo>
                  <a:cubicBezTo>
                    <a:pt x="159" y="38"/>
                    <a:pt x="160" y="38"/>
                    <a:pt x="160" y="39"/>
                  </a:cubicBezTo>
                  <a:cubicBezTo>
                    <a:pt x="160" y="39"/>
                    <a:pt x="160" y="39"/>
                    <a:pt x="160" y="40"/>
                  </a:cubicBezTo>
                  <a:cubicBezTo>
                    <a:pt x="160" y="40"/>
                    <a:pt x="160" y="40"/>
                    <a:pt x="160" y="41"/>
                  </a:cubicBezTo>
                  <a:close/>
                  <a:moveTo>
                    <a:pt x="123" y="38"/>
                  </a:moveTo>
                  <a:cubicBezTo>
                    <a:pt x="123" y="39"/>
                    <a:pt x="123" y="40"/>
                    <a:pt x="124" y="41"/>
                  </a:cubicBezTo>
                  <a:cubicBezTo>
                    <a:pt x="124" y="42"/>
                    <a:pt x="123" y="42"/>
                    <a:pt x="123" y="42"/>
                  </a:cubicBezTo>
                  <a:cubicBezTo>
                    <a:pt x="122" y="42"/>
                    <a:pt x="122" y="42"/>
                    <a:pt x="122" y="43"/>
                  </a:cubicBezTo>
                  <a:cubicBezTo>
                    <a:pt x="122" y="44"/>
                    <a:pt x="122" y="44"/>
                    <a:pt x="123" y="44"/>
                  </a:cubicBezTo>
                  <a:cubicBezTo>
                    <a:pt x="123" y="44"/>
                    <a:pt x="124" y="45"/>
                    <a:pt x="124" y="45"/>
                  </a:cubicBezTo>
                  <a:cubicBezTo>
                    <a:pt x="124" y="46"/>
                    <a:pt x="124" y="46"/>
                    <a:pt x="124" y="47"/>
                  </a:cubicBezTo>
                  <a:cubicBezTo>
                    <a:pt x="125" y="47"/>
                    <a:pt x="125" y="47"/>
                    <a:pt x="125" y="48"/>
                  </a:cubicBezTo>
                  <a:cubicBezTo>
                    <a:pt x="126" y="48"/>
                    <a:pt x="127" y="48"/>
                    <a:pt x="127" y="48"/>
                  </a:cubicBezTo>
                  <a:cubicBezTo>
                    <a:pt x="127" y="48"/>
                    <a:pt x="128" y="47"/>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8" y="43"/>
                    <a:pt x="128" y="43"/>
                  </a:cubicBezTo>
                  <a:cubicBezTo>
                    <a:pt x="128" y="43"/>
                    <a:pt x="128" y="42"/>
                    <a:pt x="127" y="42"/>
                  </a:cubicBezTo>
                  <a:cubicBezTo>
                    <a:pt x="127" y="42"/>
                    <a:pt x="127" y="42"/>
                    <a:pt x="126" y="41"/>
                  </a:cubicBezTo>
                  <a:cubicBezTo>
                    <a:pt x="126" y="41"/>
                    <a:pt x="126" y="41"/>
                    <a:pt x="127" y="40"/>
                  </a:cubicBezTo>
                  <a:cubicBezTo>
                    <a:pt x="127" y="40"/>
                    <a:pt x="127" y="40"/>
                    <a:pt x="126" y="40"/>
                  </a:cubicBezTo>
                  <a:cubicBezTo>
                    <a:pt x="126" y="39"/>
                    <a:pt x="126" y="39"/>
                    <a:pt x="125" y="39"/>
                  </a:cubicBezTo>
                  <a:cubicBezTo>
                    <a:pt x="125" y="39"/>
                    <a:pt x="124" y="39"/>
                    <a:pt x="125" y="38"/>
                  </a:cubicBezTo>
                  <a:cubicBezTo>
                    <a:pt x="125" y="38"/>
                    <a:pt x="126" y="38"/>
                    <a:pt x="127" y="38"/>
                  </a:cubicBezTo>
                  <a:cubicBezTo>
                    <a:pt x="127" y="38"/>
                    <a:pt x="128" y="37"/>
                    <a:pt x="127" y="36"/>
                  </a:cubicBezTo>
                  <a:cubicBezTo>
                    <a:pt x="126" y="36"/>
                    <a:pt x="126" y="36"/>
                    <a:pt x="125" y="37"/>
                  </a:cubicBezTo>
                  <a:cubicBezTo>
                    <a:pt x="124" y="37"/>
                    <a:pt x="124" y="37"/>
                    <a:pt x="123" y="38"/>
                  </a:cubicBezTo>
                  <a:close/>
                  <a:moveTo>
                    <a:pt x="121" y="36"/>
                  </a:moveTo>
                  <a:cubicBezTo>
                    <a:pt x="121" y="36"/>
                    <a:pt x="122" y="36"/>
                    <a:pt x="122" y="35"/>
                  </a:cubicBezTo>
                  <a:cubicBezTo>
                    <a:pt x="122" y="35"/>
                    <a:pt x="122" y="34"/>
                    <a:pt x="121" y="34"/>
                  </a:cubicBezTo>
                  <a:cubicBezTo>
                    <a:pt x="121" y="35"/>
                    <a:pt x="121" y="35"/>
                    <a:pt x="121" y="35"/>
                  </a:cubicBezTo>
                  <a:lnTo>
                    <a:pt x="121" y="36"/>
                  </a:lnTo>
                  <a:close/>
                  <a:moveTo>
                    <a:pt x="156" y="34"/>
                  </a:moveTo>
                  <a:cubicBezTo>
                    <a:pt x="156" y="34"/>
                    <a:pt x="156" y="34"/>
                    <a:pt x="156" y="34"/>
                  </a:cubicBezTo>
                  <a:cubicBezTo>
                    <a:pt x="156" y="34"/>
                    <a:pt x="155" y="34"/>
                    <a:pt x="156" y="34"/>
                  </a:cubicBezTo>
                  <a:cubicBezTo>
                    <a:pt x="156"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4"/>
                    <a:pt x="151" y="34"/>
                    <a:pt x="151" y="33"/>
                  </a:cubicBezTo>
                  <a:cubicBezTo>
                    <a:pt x="149" y="33"/>
                    <a:pt x="148" y="33"/>
                    <a:pt x="149" y="35"/>
                  </a:cubicBezTo>
                  <a:lnTo>
                    <a:pt x="150" y="35"/>
                  </a:lnTo>
                  <a:close/>
                  <a:moveTo>
                    <a:pt x="58" y="33"/>
                  </a:moveTo>
                  <a:cubicBezTo>
                    <a:pt x="57" y="34"/>
                    <a:pt x="56" y="34"/>
                    <a:pt x="55" y="35"/>
                  </a:cubicBezTo>
                  <a:cubicBezTo>
                    <a:pt x="55" y="35"/>
                    <a:pt x="54" y="36"/>
                    <a:pt x="55" y="38"/>
                  </a:cubicBezTo>
                  <a:cubicBezTo>
                    <a:pt x="55" y="38"/>
                    <a:pt x="56" y="38"/>
                    <a:pt x="56" y="38"/>
                  </a:cubicBezTo>
                  <a:cubicBezTo>
                    <a:pt x="57" y="37"/>
                    <a:pt x="57" y="37"/>
                    <a:pt x="57" y="36"/>
                  </a:cubicBezTo>
                  <a:cubicBezTo>
                    <a:pt x="58" y="36"/>
                    <a:pt x="58" y="36"/>
                    <a:pt x="58" y="35"/>
                  </a:cubicBezTo>
                  <a:cubicBezTo>
                    <a:pt x="59" y="35"/>
                    <a:pt x="59" y="35"/>
                    <a:pt x="60" y="34"/>
                  </a:cubicBezTo>
                  <a:cubicBezTo>
                    <a:pt x="60" y="35"/>
                    <a:pt x="61" y="35"/>
                    <a:pt x="62" y="35"/>
                  </a:cubicBezTo>
                  <a:cubicBezTo>
                    <a:pt x="63" y="35"/>
                    <a:pt x="64" y="35"/>
                    <a:pt x="64" y="35"/>
                  </a:cubicBezTo>
                  <a:cubicBezTo>
                    <a:pt x="64" y="34"/>
                    <a:pt x="64" y="34"/>
                    <a:pt x="63" y="33"/>
                  </a:cubicBezTo>
                  <a:cubicBezTo>
                    <a:pt x="63" y="33"/>
                    <a:pt x="62" y="33"/>
                    <a:pt x="61" y="33"/>
                  </a:cubicBezTo>
                  <a:cubicBezTo>
                    <a:pt x="61" y="33"/>
                    <a:pt x="60" y="33"/>
                    <a:pt x="59" y="33"/>
                  </a:cubicBezTo>
                  <a:cubicBezTo>
                    <a:pt x="58" y="34"/>
                    <a:pt x="58" y="33"/>
                    <a:pt x="58"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3"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3" y="34"/>
                    <a:pt x="123" y="35"/>
                    <a:pt x="124" y="34"/>
                  </a:cubicBezTo>
                  <a:cubicBezTo>
                    <a:pt x="124" y="34"/>
                    <a:pt x="124" y="33"/>
                    <a:pt x="124" y="33"/>
                  </a:cubicBezTo>
                  <a:cubicBezTo>
                    <a:pt x="124" y="33"/>
                    <a:pt x="124" y="32"/>
                    <a:pt x="124" y="32"/>
                  </a:cubicBezTo>
                  <a:cubicBezTo>
                    <a:pt x="124" y="31"/>
                    <a:pt x="123" y="31"/>
                    <a:pt x="122" y="32"/>
                  </a:cubicBezTo>
                  <a:cubicBezTo>
                    <a:pt x="122" y="32"/>
                    <a:pt x="121" y="33"/>
                    <a:pt x="121"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2" y="34"/>
                    <a:pt x="13" y="34"/>
                    <a:pt x="14" y="33"/>
                  </a:cubicBezTo>
                  <a:cubicBezTo>
                    <a:pt x="15" y="33"/>
                    <a:pt x="15" y="32"/>
                    <a:pt x="15" y="31"/>
                  </a:cubicBezTo>
                  <a:cubicBezTo>
                    <a:pt x="14" y="31"/>
                    <a:pt x="13" y="31"/>
                    <a:pt x="12" y="31"/>
                  </a:cubicBezTo>
                  <a:cubicBezTo>
                    <a:pt x="12" y="32"/>
                    <a:pt x="11" y="32"/>
                    <a:pt x="12" y="33"/>
                  </a:cubicBezTo>
                  <a:close/>
                  <a:moveTo>
                    <a:pt x="44" y="32"/>
                  </a:moveTo>
                  <a:cubicBezTo>
                    <a:pt x="44" y="32"/>
                    <a:pt x="44"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4"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9" y="29"/>
                    <a:pt x="8" y="29"/>
                    <a:pt x="8" y="29"/>
                  </a:cubicBezTo>
                  <a:cubicBezTo>
                    <a:pt x="7" y="30"/>
                    <a:pt x="8" y="31"/>
                    <a:pt x="9" y="31"/>
                  </a:cubicBezTo>
                  <a:close/>
                  <a:moveTo>
                    <a:pt x="123" y="30"/>
                  </a:moveTo>
                  <a:lnTo>
                    <a:pt x="124" y="30"/>
                  </a:lnTo>
                  <a:cubicBezTo>
                    <a:pt x="124" y="30"/>
                    <a:pt x="124" y="29"/>
                    <a:pt x="124" y="29"/>
                  </a:cubicBezTo>
                  <a:cubicBezTo>
                    <a:pt x="124" y="29"/>
                    <a:pt x="124" y="29"/>
                    <a:pt x="124" y="29"/>
                  </a:cubicBezTo>
                  <a:cubicBezTo>
                    <a:pt x="124" y="29"/>
                    <a:pt x="124" y="29"/>
                    <a:pt x="123" y="29"/>
                  </a:cubicBezTo>
                  <a:cubicBezTo>
                    <a:pt x="123" y="29"/>
                    <a:pt x="123" y="29"/>
                    <a:pt x="123" y="29"/>
                  </a:cubicBezTo>
                  <a:lnTo>
                    <a:pt x="123" y="30"/>
                  </a:lnTo>
                  <a:close/>
                  <a:moveTo>
                    <a:pt x="157" y="30"/>
                  </a:moveTo>
                  <a:cubicBezTo>
                    <a:pt x="158" y="30"/>
                    <a:pt x="158" y="30"/>
                    <a:pt x="158" y="30"/>
                  </a:cubicBezTo>
                  <a:cubicBezTo>
                    <a:pt x="158" y="31"/>
                    <a:pt x="158" y="31"/>
                    <a:pt x="158" y="31"/>
                  </a:cubicBezTo>
                  <a:cubicBezTo>
                    <a:pt x="159" y="31"/>
                    <a:pt x="159" y="32"/>
                    <a:pt x="159" y="32"/>
                  </a:cubicBezTo>
                  <a:cubicBezTo>
                    <a:pt x="159" y="32"/>
                    <a:pt x="159" y="32"/>
                    <a:pt x="160" y="32"/>
                  </a:cubicBezTo>
                  <a:cubicBezTo>
                    <a:pt x="160" y="31"/>
                    <a:pt x="160" y="31"/>
                    <a:pt x="159" y="30"/>
                  </a:cubicBezTo>
                  <a:cubicBezTo>
                    <a:pt x="159" y="30"/>
                    <a:pt x="159" y="29"/>
                    <a:pt x="159" y="28"/>
                  </a:cubicBezTo>
                  <a:lnTo>
                    <a:pt x="157" y="28"/>
                  </a:lnTo>
                  <a:lnTo>
                    <a:pt x="157" y="30"/>
                  </a:lnTo>
                  <a:close/>
                  <a:moveTo>
                    <a:pt x="31" y="29"/>
                  </a:moveTo>
                  <a:cubicBezTo>
                    <a:pt x="32" y="29"/>
                    <a:pt x="32" y="29"/>
                    <a:pt x="32" y="29"/>
                  </a:cubicBezTo>
                  <a:cubicBezTo>
                    <a:pt x="33" y="29"/>
                    <a:pt x="33" y="29"/>
                    <a:pt x="33" y="28"/>
                  </a:cubicBezTo>
                  <a:lnTo>
                    <a:pt x="32" y="28"/>
                  </a:lnTo>
                  <a:cubicBezTo>
                    <a:pt x="32" y="28"/>
                    <a:pt x="32" y="28"/>
                    <a:pt x="32"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3" y="26"/>
                    <a:pt x="153" y="26"/>
                    <a:pt x="153" y="26"/>
                  </a:cubicBezTo>
                  <a:cubicBezTo>
                    <a:pt x="153" y="26"/>
                    <a:pt x="153" y="25"/>
                    <a:pt x="153" y="25"/>
                  </a:cubicBezTo>
                  <a:cubicBezTo>
                    <a:pt x="153" y="25"/>
                    <a:pt x="152" y="25"/>
                    <a:pt x="152" y="25"/>
                  </a:cubicBezTo>
                  <a:cubicBezTo>
                    <a:pt x="152" y="26"/>
                    <a:pt x="152" y="26"/>
                    <a:pt x="152" y="26"/>
                  </a:cubicBezTo>
                  <a:cubicBezTo>
                    <a:pt x="152" y="26"/>
                    <a:pt x="152" y="26"/>
                    <a:pt x="152" y="26"/>
                  </a:cubicBezTo>
                  <a:lnTo>
                    <a:pt x="153" y="26"/>
                  </a:lnTo>
                  <a:close/>
                  <a:moveTo>
                    <a:pt x="124" y="26"/>
                  </a:moveTo>
                  <a:cubicBezTo>
                    <a:pt x="124" y="26"/>
                    <a:pt x="124" y="25"/>
                    <a:pt x="123"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6" y="26"/>
                    <a:pt x="15" y="26"/>
                  </a:cubicBezTo>
                  <a:cubicBezTo>
                    <a:pt x="15" y="27"/>
                    <a:pt x="15" y="27"/>
                    <a:pt x="15" y="27"/>
                  </a:cubicBezTo>
                  <a:cubicBezTo>
                    <a:pt x="15" y="28"/>
                    <a:pt x="16" y="28"/>
                    <a:pt x="17" y="28"/>
                  </a:cubicBezTo>
                  <a:lnTo>
                    <a:pt x="16" y="28"/>
                  </a:lnTo>
                  <a:close/>
                  <a:moveTo>
                    <a:pt x="115" y="26"/>
                  </a:moveTo>
                  <a:cubicBezTo>
                    <a:pt x="115" y="27"/>
                    <a:pt x="116" y="27"/>
                    <a:pt x="117" y="27"/>
                  </a:cubicBezTo>
                  <a:cubicBezTo>
                    <a:pt x="117" y="26"/>
                    <a:pt x="118" y="26"/>
                    <a:pt x="118" y="25"/>
                  </a:cubicBezTo>
                  <a:lnTo>
                    <a:pt x="116" y="25"/>
                  </a:lnTo>
                  <a:cubicBezTo>
                    <a:pt x="115" y="25"/>
                    <a:pt x="114" y="25"/>
                    <a:pt x="115" y="26"/>
                  </a:cubicBezTo>
                  <a:close/>
                  <a:moveTo>
                    <a:pt x="4" y="25"/>
                  </a:moveTo>
                  <a:lnTo>
                    <a:pt x="2" y="25"/>
                  </a:lnTo>
                  <a:cubicBezTo>
                    <a:pt x="2" y="26"/>
                    <a:pt x="3" y="26"/>
                    <a:pt x="4" y="26"/>
                  </a:cubicBezTo>
                  <a:lnTo>
                    <a:pt x="4" y="25"/>
                  </a:lnTo>
                  <a:close/>
                  <a:moveTo>
                    <a:pt x="21" y="25"/>
                  </a:moveTo>
                  <a:cubicBezTo>
                    <a:pt x="22" y="26"/>
                    <a:pt x="22" y="26"/>
                    <a:pt x="22" y="27"/>
                  </a:cubicBezTo>
                  <a:cubicBezTo>
                    <a:pt x="22" y="27"/>
                    <a:pt x="23" y="27"/>
                    <a:pt x="23" y="27"/>
                  </a:cubicBezTo>
                  <a:cubicBezTo>
                    <a:pt x="24" y="26"/>
                    <a:pt x="24" y="26"/>
                    <a:pt x="23" y="25"/>
                  </a:cubicBezTo>
                  <a:cubicBezTo>
                    <a:pt x="22" y="24"/>
                    <a:pt x="20" y="24"/>
                    <a:pt x="19" y="24"/>
                  </a:cubicBezTo>
                  <a:cubicBezTo>
                    <a:pt x="19" y="25"/>
                    <a:pt x="19" y="26"/>
                    <a:pt x="20" y="26"/>
                  </a:cubicBezTo>
                  <a:cubicBezTo>
                    <a:pt x="20" y="26"/>
                    <a:pt x="21" y="26"/>
                    <a:pt x="21" y="25"/>
                  </a:cubicBezTo>
                  <a:close/>
                  <a:moveTo>
                    <a:pt x="16" y="24"/>
                  </a:moveTo>
                  <a:cubicBezTo>
                    <a:pt x="16" y="24"/>
                    <a:pt x="16" y="24"/>
                    <a:pt x="16" y="24"/>
                  </a:cubicBezTo>
                  <a:cubicBezTo>
                    <a:pt x="15" y="24"/>
                    <a:pt x="15" y="24"/>
                    <a:pt x="15" y="24"/>
                  </a:cubicBezTo>
                  <a:cubicBezTo>
                    <a:pt x="16"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3"/>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2" y="25"/>
                    <a:pt x="12" y="25"/>
                  </a:cubicBezTo>
                  <a:cubicBezTo>
                    <a:pt x="13" y="24"/>
                    <a:pt x="13" y="24"/>
                    <a:pt x="13" y="23"/>
                  </a:cubicBezTo>
                  <a:cubicBezTo>
                    <a:pt x="12" y="23"/>
                    <a:pt x="11" y="23"/>
                    <a:pt x="11" y="24"/>
                  </a:cubicBezTo>
                  <a:close/>
                  <a:moveTo>
                    <a:pt x="6" y="25"/>
                  </a:moveTo>
                  <a:cubicBezTo>
                    <a:pt x="6" y="25"/>
                    <a:pt x="7" y="26"/>
                    <a:pt x="7" y="26"/>
                  </a:cubicBezTo>
                  <a:cubicBezTo>
                    <a:pt x="7" y="26"/>
                    <a:pt x="8" y="27"/>
                    <a:pt x="8"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8" y="22"/>
                  </a:moveTo>
                  <a:cubicBezTo>
                    <a:pt x="107" y="22"/>
                    <a:pt x="107" y="22"/>
                    <a:pt x="107" y="22"/>
                  </a:cubicBezTo>
                  <a:cubicBezTo>
                    <a:pt x="107" y="22"/>
                    <a:pt x="107" y="22"/>
                    <a:pt x="107" y="22"/>
                  </a:cubicBezTo>
                  <a:cubicBezTo>
                    <a:pt x="107" y="23"/>
                    <a:pt x="107" y="23"/>
                    <a:pt x="107" y="22"/>
                  </a:cubicBezTo>
                  <a:cubicBezTo>
                    <a:pt x="108" y="22"/>
                    <a:pt x="108" y="22"/>
                    <a:pt x="108" y="22"/>
                  </a:cubicBezTo>
                  <a:close/>
                  <a:moveTo>
                    <a:pt x="61" y="24"/>
                  </a:moveTo>
                  <a:cubicBezTo>
                    <a:pt x="62" y="24"/>
                    <a:pt x="61" y="25"/>
                    <a:pt x="61" y="25"/>
                  </a:cubicBezTo>
                  <a:cubicBezTo>
                    <a:pt x="61" y="26"/>
                    <a:pt x="61" y="26"/>
                    <a:pt x="61" y="27"/>
                  </a:cubicBezTo>
                  <a:cubicBezTo>
                    <a:pt x="61" y="27"/>
                    <a:pt x="62" y="27"/>
                    <a:pt x="62" y="28"/>
                  </a:cubicBezTo>
                  <a:cubicBezTo>
                    <a:pt x="63" y="28"/>
                    <a:pt x="63" y="28"/>
                    <a:pt x="63"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60" y="24"/>
                  </a:cubicBezTo>
                  <a:cubicBezTo>
                    <a:pt x="59" y="24"/>
                    <a:pt x="59" y="24"/>
                    <a:pt x="59" y="24"/>
                  </a:cubicBezTo>
                  <a:cubicBezTo>
                    <a:pt x="59" y="24"/>
                    <a:pt x="58" y="24"/>
                    <a:pt x="58" y="24"/>
                  </a:cubicBezTo>
                  <a:cubicBezTo>
                    <a:pt x="58" y="24"/>
                    <a:pt x="58" y="24"/>
                    <a:pt x="58" y="24"/>
                  </a:cubicBezTo>
                  <a:cubicBezTo>
                    <a:pt x="58" y="24"/>
                    <a:pt x="58" y="24"/>
                    <a:pt x="58" y="23"/>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3"/>
                    <a:pt x="53" y="24"/>
                  </a:cubicBezTo>
                  <a:cubicBezTo>
                    <a:pt x="53" y="24"/>
                    <a:pt x="54" y="24"/>
                    <a:pt x="54" y="24"/>
                  </a:cubicBezTo>
                  <a:cubicBezTo>
                    <a:pt x="53" y="24"/>
                    <a:pt x="52"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9" y="31"/>
                    <a:pt x="59" y="31"/>
                    <a:pt x="60" y="31"/>
                  </a:cubicBezTo>
                  <a:cubicBezTo>
                    <a:pt x="60" y="30"/>
                    <a:pt x="61" y="30"/>
                    <a:pt x="61" y="30"/>
                  </a:cubicBezTo>
                  <a:cubicBezTo>
                    <a:pt x="62" y="31"/>
                    <a:pt x="64" y="31"/>
                    <a:pt x="65" y="31"/>
                  </a:cubicBezTo>
                  <a:cubicBezTo>
                    <a:pt x="66" y="30"/>
                    <a:pt x="67" y="30"/>
                    <a:pt x="68" y="30"/>
                  </a:cubicBezTo>
                  <a:cubicBezTo>
                    <a:pt x="68" y="29"/>
                    <a:pt x="68" y="29"/>
                    <a:pt x="68" y="29"/>
                  </a:cubicBezTo>
                  <a:cubicBezTo>
                    <a:pt x="68" y="29"/>
                    <a:pt x="68" y="28"/>
                    <a:pt x="68" y="28"/>
                  </a:cubicBezTo>
                  <a:cubicBezTo>
                    <a:pt x="67" y="28"/>
                    <a:pt x="67" y="28"/>
                    <a:pt x="67" y="28"/>
                  </a:cubicBezTo>
                  <a:cubicBezTo>
                    <a:pt x="67" y="28"/>
                    <a:pt x="66"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3" y="27"/>
                    <a:pt x="64" y="26"/>
                    <a:pt x="64" y="26"/>
                  </a:cubicBezTo>
                  <a:cubicBezTo>
                    <a:pt x="64" y="25"/>
                    <a:pt x="64" y="25"/>
                    <a:pt x="64" y="25"/>
                  </a:cubicBezTo>
                  <a:cubicBezTo>
                    <a:pt x="65" y="25"/>
                    <a:pt x="65" y="25"/>
                    <a:pt x="66" y="25"/>
                  </a:cubicBezTo>
                  <a:cubicBezTo>
                    <a:pt x="66" y="25"/>
                    <a:pt x="67" y="25"/>
                    <a:pt x="67" y="24"/>
                  </a:cubicBezTo>
                  <a:cubicBezTo>
                    <a:pt x="68" y="23"/>
                    <a:pt x="67" y="22"/>
                    <a:pt x="65" y="22"/>
                  </a:cubicBezTo>
                  <a:cubicBezTo>
                    <a:pt x="65" y="23"/>
                    <a:pt x="64" y="24"/>
                    <a:pt x="64" y="24"/>
                  </a:cubicBezTo>
                  <a:cubicBezTo>
                    <a:pt x="63" y="25"/>
                    <a:pt x="62" y="24"/>
                    <a:pt x="61" y="24"/>
                  </a:cubicBezTo>
                  <a:close/>
                  <a:moveTo>
                    <a:pt x="149" y="22"/>
                  </a:moveTo>
                  <a:cubicBezTo>
                    <a:pt x="149" y="22"/>
                    <a:pt x="148" y="22"/>
                    <a:pt x="147" y="22"/>
                  </a:cubicBezTo>
                  <a:cubicBezTo>
                    <a:pt x="147" y="21"/>
                    <a:pt x="146" y="21"/>
                    <a:pt x="146" y="22"/>
                  </a:cubicBezTo>
                  <a:cubicBezTo>
                    <a:pt x="146" y="22"/>
                    <a:pt x="147" y="22"/>
                    <a:pt x="147" y="22"/>
                  </a:cubicBezTo>
                  <a:cubicBezTo>
                    <a:pt x="147" y="22"/>
                    <a:pt x="148" y="23"/>
                    <a:pt x="148" y="23"/>
                  </a:cubicBezTo>
                  <a:cubicBezTo>
                    <a:pt x="148" y="23"/>
                    <a:pt x="148" y="23"/>
                    <a:pt x="149" y="23"/>
                  </a:cubicBezTo>
                  <a:cubicBezTo>
                    <a:pt x="149" y="23"/>
                    <a:pt x="149" y="22"/>
                    <a:pt x="149" y="22"/>
                  </a:cubicBezTo>
                  <a:close/>
                  <a:moveTo>
                    <a:pt x="128" y="22"/>
                  </a:moveTo>
                  <a:cubicBezTo>
                    <a:pt x="128" y="21"/>
                    <a:pt x="127" y="21"/>
                    <a:pt x="127"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30"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0"/>
                  </a:moveTo>
                  <a:cubicBezTo>
                    <a:pt x="43" y="20"/>
                    <a:pt x="43" y="20"/>
                    <a:pt x="43" y="21"/>
                  </a:cubicBezTo>
                  <a:cubicBezTo>
                    <a:pt x="43" y="21"/>
                    <a:pt x="43" y="21"/>
                    <a:pt x="43" y="21"/>
                  </a:cubicBezTo>
                  <a:cubicBezTo>
                    <a:pt x="43" y="21"/>
                    <a:pt x="43" y="21"/>
                    <a:pt x="43" y="21"/>
                  </a:cubicBezTo>
                  <a:cubicBezTo>
                    <a:pt x="43" y="21"/>
                    <a:pt x="43" y="21"/>
                    <a:pt x="43" y="20"/>
                  </a:cubicBezTo>
                  <a:close/>
                  <a:moveTo>
                    <a:pt x="152" y="20"/>
                  </a:moveTo>
                  <a:cubicBezTo>
                    <a:pt x="151" y="21"/>
                    <a:pt x="152" y="21"/>
                    <a:pt x="152" y="21"/>
                  </a:cubicBezTo>
                  <a:cubicBezTo>
                    <a:pt x="153" y="21"/>
                    <a:pt x="154" y="21"/>
                    <a:pt x="154" y="21"/>
                  </a:cubicBezTo>
                  <a:cubicBezTo>
                    <a:pt x="154" y="20"/>
                    <a:pt x="154" y="20"/>
                    <a:pt x="153" y="20"/>
                  </a:cubicBezTo>
                  <a:cubicBezTo>
                    <a:pt x="152" y="19"/>
                    <a:pt x="152" y="20"/>
                    <a:pt x="152" y="20"/>
                  </a:cubicBezTo>
                  <a:close/>
                  <a:moveTo>
                    <a:pt x="68" y="21"/>
                  </a:moveTo>
                  <a:cubicBezTo>
                    <a:pt x="68" y="21"/>
                    <a:pt x="68" y="21"/>
                    <a:pt x="69" y="21"/>
                  </a:cubicBezTo>
                  <a:cubicBezTo>
                    <a:pt x="70" y="21"/>
                    <a:pt x="70" y="20"/>
                    <a:pt x="70" y="20"/>
                  </a:cubicBezTo>
                  <a:cubicBezTo>
                    <a:pt x="69" y="20"/>
                    <a:pt x="68" y="20"/>
                    <a:pt x="68" y="21"/>
                  </a:cubicBezTo>
                  <a:close/>
                  <a:moveTo>
                    <a:pt x="52" y="20"/>
                  </a:moveTo>
                  <a:lnTo>
                    <a:pt x="53" y="20"/>
                  </a:lnTo>
                  <a:lnTo>
                    <a:pt x="53" y="19"/>
                  </a:lnTo>
                  <a:lnTo>
                    <a:pt x="53"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2" y="19"/>
                    <a:pt x="101" y="19"/>
                    <a:pt x="101" y="19"/>
                  </a:cubicBezTo>
                  <a:cubicBezTo>
                    <a:pt x="101" y="19"/>
                    <a:pt x="101"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2" y="24"/>
                    <a:pt x="32" y="24"/>
                  </a:cubicBezTo>
                  <a:cubicBezTo>
                    <a:pt x="32" y="24"/>
                    <a:pt x="32" y="24"/>
                    <a:pt x="31" y="23"/>
                  </a:cubicBezTo>
                  <a:cubicBezTo>
                    <a:pt x="32" y="23"/>
                    <a:pt x="32" y="23"/>
                    <a:pt x="33" y="22"/>
                  </a:cubicBezTo>
                  <a:cubicBezTo>
                    <a:pt x="33" y="22"/>
                    <a:pt x="34" y="21"/>
                    <a:pt x="34" y="21"/>
                  </a:cubicBezTo>
                  <a:cubicBezTo>
                    <a:pt x="35" y="22"/>
                    <a:pt x="35" y="22"/>
                    <a:pt x="36" y="21"/>
                  </a:cubicBezTo>
                  <a:cubicBezTo>
                    <a:pt x="36" y="21"/>
                    <a:pt x="36" y="20"/>
                    <a:pt x="37" y="20"/>
                  </a:cubicBezTo>
                  <a:cubicBezTo>
                    <a:pt x="36" y="20"/>
                    <a:pt x="36" y="19"/>
                    <a:pt x="36" y="18"/>
                  </a:cubicBezTo>
                  <a:cubicBezTo>
                    <a:pt x="35" y="18"/>
                    <a:pt x="35" y="18"/>
                    <a:pt x="34" y="19"/>
                  </a:cubicBezTo>
                  <a:cubicBezTo>
                    <a:pt x="34" y="19"/>
                    <a:pt x="34" y="19"/>
                    <a:pt x="33" y="19"/>
                  </a:cubicBezTo>
                  <a:cubicBezTo>
                    <a:pt x="33" y="20"/>
                    <a:pt x="33" y="20"/>
                    <a:pt x="32"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0" y="23"/>
                    <a:pt x="30" y="23"/>
                  </a:cubicBezTo>
                  <a:cubicBezTo>
                    <a:pt x="30" y="23"/>
                    <a:pt x="29" y="23"/>
                    <a:pt x="29" y="24"/>
                  </a:cubicBezTo>
                  <a:cubicBezTo>
                    <a:pt x="29" y="24"/>
                    <a:pt x="28" y="25"/>
                    <a:pt x="28" y="25"/>
                  </a:cubicBezTo>
                  <a:cubicBezTo>
                    <a:pt x="27" y="25"/>
                    <a:pt x="27" y="25"/>
                    <a:pt x="26" y="25"/>
                  </a:cubicBezTo>
                  <a:cubicBezTo>
                    <a:pt x="26" y="25"/>
                    <a:pt x="26"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29" y="27"/>
                    <a:pt x="29" y="26"/>
                    <a:pt x="29" y="26"/>
                  </a:cubicBezTo>
                  <a:cubicBezTo>
                    <a:pt x="29" y="26"/>
                    <a:pt x="30" y="25"/>
                    <a:pt x="30" y="25"/>
                  </a:cubicBezTo>
                  <a:cubicBezTo>
                    <a:pt x="30" y="25"/>
                    <a:pt x="30"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6" y="27"/>
                  </a:cubicBezTo>
                  <a:cubicBezTo>
                    <a:pt x="37" y="27"/>
                    <a:pt x="37" y="27"/>
                    <a:pt x="37" y="26"/>
                  </a:cubicBezTo>
                  <a:cubicBezTo>
                    <a:pt x="37" y="26"/>
                    <a:pt x="36" y="26"/>
                    <a:pt x="36" y="26"/>
                  </a:cubicBezTo>
                  <a:cubicBezTo>
                    <a:pt x="36" y="26"/>
                    <a:pt x="36" y="26"/>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1"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5" y="22"/>
                    <a:pt x="134" y="22"/>
                    <a:pt x="134" y="22"/>
                  </a:cubicBezTo>
                  <a:cubicBezTo>
                    <a:pt x="133" y="22"/>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8" y="25"/>
                    <a:pt x="138" y="25"/>
                    <a:pt x="138" y="25"/>
                  </a:cubicBezTo>
                  <a:cubicBezTo>
                    <a:pt x="139" y="25"/>
                    <a:pt x="139" y="25"/>
                    <a:pt x="139" y="25"/>
                  </a:cubicBezTo>
                  <a:cubicBezTo>
                    <a:pt x="140" y="25"/>
                    <a:pt x="140" y="25"/>
                    <a:pt x="141" y="25"/>
                  </a:cubicBezTo>
                  <a:cubicBezTo>
                    <a:pt x="141" y="25"/>
                    <a:pt x="141" y="25"/>
                    <a:pt x="142" y="24"/>
                  </a:cubicBezTo>
                  <a:cubicBezTo>
                    <a:pt x="142" y="24"/>
                    <a:pt x="142" y="24"/>
                    <a:pt x="142" y="24"/>
                  </a:cubicBezTo>
                  <a:cubicBezTo>
                    <a:pt x="142" y="24"/>
                    <a:pt x="142" y="23"/>
                    <a:pt x="142" y="23"/>
                  </a:cubicBezTo>
                  <a:cubicBezTo>
                    <a:pt x="142" y="23"/>
                    <a:pt x="141" y="23"/>
                    <a:pt x="141" y="23"/>
                  </a:cubicBezTo>
                  <a:cubicBezTo>
                    <a:pt x="141" y="24"/>
                    <a:pt x="140" y="24"/>
                    <a:pt x="140" y="24"/>
                  </a:cubicBezTo>
                  <a:cubicBezTo>
                    <a:pt x="140" y="23"/>
                    <a:pt x="140" y="23"/>
                    <a:pt x="140" y="23"/>
                  </a:cubicBezTo>
                  <a:cubicBezTo>
                    <a:pt x="140" y="23"/>
                    <a:pt x="141" y="23"/>
                    <a:pt x="141" y="23"/>
                  </a:cubicBezTo>
                  <a:cubicBezTo>
                    <a:pt x="142" y="23"/>
                    <a:pt x="143" y="23"/>
                    <a:pt x="143" y="23"/>
                  </a:cubicBezTo>
                  <a:cubicBezTo>
                    <a:pt x="144" y="22"/>
                    <a:pt x="144" y="21"/>
                    <a:pt x="144" y="20"/>
                  </a:cubicBezTo>
                  <a:cubicBezTo>
                    <a:pt x="144" y="20"/>
                    <a:pt x="144" y="19"/>
                    <a:pt x="143" y="18"/>
                  </a:cubicBezTo>
                  <a:cubicBezTo>
                    <a:pt x="143" y="18"/>
                    <a:pt x="142" y="19"/>
                    <a:pt x="142" y="19"/>
                  </a:cubicBezTo>
                  <a:cubicBezTo>
                    <a:pt x="142" y="20"/>
                    <a:pt x="142" y="20"/>
                    <a:pt x="141" y="20"/>
                  </a:cubicBezTo>
                  <a:cubicBezTo>
                    <a:pt x="141" y="19"/>
                    <a:pt x="140" y="19"/>
                    <a:pt x="140" y="18"/>
                  </a:cubicBezTo>
                  <a:cubicBezTo>
                    <a:pt x="140" y="17"/>
                    <a:pt x="140" y="17"/>
                    <a:pt x="139" y="17"/>
                  </a:cubicBezTo>
                  <a:cubicBezTo>
                    <a:pt x="138" y="17"/>
                    <a:pt x="138" y="18"/>
                    <a:pt x="138" y="18"/>
                  </a:cubicBezTo>
                  <a:cubicBezTo>
                    <a:pt x="139" y="19"/>
                    <a:pt x="139" y="19"/>
                    <a:pt x="139" y="19"/>
                  </a:cubicBezTo>
                  <a:cubicBezTo>
                    <a:pt x="140"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6" y="16"/>
                  </a:cubicBezTo>
                  <a:cubicBezTo>
                    <a:pt x="36" y="16"/>
                    <a:pt x="36" y="16"/>
                    <a:pt x="36" y="15"/>
                  </a:cubicBezTo>
                  <a:cubicBezTo>
                    <a:pt x="35" y="15"/>
                    <a:pt x="34" y="16"/>
                    <a:pt x="34" y="16"/>
                  </a:cubicBezTo>
                  <a:close/>
                  <a:moveTo>
                    <a:pt x="4" y="17"/>
                  </a:moveTo>
                  <a:cubicBezTo>
                    <a:pt x="4" y="17"/>
                    <a:pt x="5" y="17"/>
                    <a:pt x="5"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4" y="16"/>
                  </a:cubicBezTo>
                  <a:cubicBezTo>
                    <a:pt x="105" y="16"/>
                    <a:pt x="105" y="16"/>
                    <a:pt x="105" y="16"/>
                  </a:cubicBezTo>
                  <a:cubicBezTo>
                    <a:pt x="106" y="16"/>
                    <a:pt x="106" y="16"/>
                    <a:pt x="106" y="16"/>
                  </a:cubicBezTo>
                  <a:cubicBezTo>
                    <a:pt x="105" y="15"/>
                    <a:pt x="105" y="15"/>
                    <a:pt x="105"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8"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1" y="14"/>
                  </a:moveTo>
                  <a:cubicBezTo>
                    <a:pt x="61" y="14"/>
                    <a:pt x="62" y="14"/>
                    <a:pt x="62" y="14"/>
                  </a:cubicBezTo>
                  <a:cubicBezTo>
                    <a:pt x="62" y="13"/>
                    <a:pt x="61" y="13"/>
                    <a:pt x="61" y="13"/>
                  </a:cubicBezTo>
                  <a:lnTo>
                    <a:pt x="61" y="14"/>
                  </a:lnTo>
                  <a:close/>
                  <a:moveTo>
                    <a:pt x="50" y="16"/>
                  </a:moveTo>
                  <a:cubicBezTo>
                    <a:pt x="50" y="16"/>
                    <a:pt x="51" y="16"/>
                    <a:pt x="52" y="16"/>
                  </a:cubicBezTo>
                  <a:cubicBezTo>
                    <a:pt x="53" y="16"/>
                    <a:pt x="54" y="16"/>
                    <a:pt x="55" y="16"/>
                  </a:cubicBezTo>
                  <a:cubicBezTo>
                    <a:pt x="55" y="15"/>
                    <a:pt x="54" y="14"/>
                    <a:pt x="52" y="15"/>
                  </a:cubicBezTo>
                  <a:cubicBezTo>
                    <a:pt x="52" y="14"/>
                    <a:pt x="52" y="14"/>
                    <a:pt x="51" y="13"/>
                  </a:cubicBezTo>
                  <a:cubicBezTo>
                    <a:pt x="51" y="13"/>
                    <a:pt x="50" y="13"/>
                    <a:pt x="50"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6" y="12"/>
                    <a:pt x="66" y="12"/>
                  </a:cubicBezTo>
                  <a:cubicBezTo>
                    <a:pt x="65" y="12"/>
                    <a:pt x="65" y="12"/>
                    <a:pt x="65" y="12"/>
                  </a:cubicBezTo>
                  <a:lnTo>
                    <a:pt x="65" y="14"/>
                  </a:lnTo>
                  <a:close/>
                  <a:moveTo>
                    <a:pt x="52" y="12"/>
                  </a:moveTo>
                  <a:cubicBezTo>
                    <a:pt x="52" y="12"/>
                    <a:pt x="52" y="12"/>
                    <a:pt x="52" y="12"/>
                  </a:cubicBezTo>
                  <a:cubicBezTo>
                    <a:pt x="53" y="12"/>
                    <a:pt x="53" y="12"/>
                    <a:pt x="53" y="12"/>
                  </a:cubicBezTo>
                  <a:lnTo>
                    <a:pt x="54" y="11"/>
                  </a:lnTo>
                  <a:cubicBezTo>
                    <a:pt x="52" y="11"/>
                    <a:pt x="52" y="11"/>
                    <a:pt x="52" y="12"/>
                  </a:cubicBezTo>
                  <a:close/>
                  <a:moveTo>
                    <a:pt x="71" y="10"/>
                  </a:moveTo>
                  <a:cubicBezTo>
                    <a:pt x="71" y="10"/>
                    <a:pt x="71" y="10"/>
                    <a:pt x="71" y="10"/>
                  </a:cubicBezTo>
                  <a:cubicBezTo>
                    <a:pt x="70" y="10"/>
                    <a:pt x="70" y="11"/>
                    <a:pt x="70"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1" y="10"/>
                  </a:cubicBezTo>
                  <a:cubicBezTo>
                    <a:pt x="61" y="11"/>
                    <a:pt x="60" y="11"/>
                    <a:pt x="60" y="11"/>
                  </a:cubicBezTo>
                  <a:cubicBezTo>
                    <a:pt x="59" y="11"/>
                    <a:pt x="58"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0"/>
                  </a:cubicBezTo>
                  <a:cubicBezTo>
                    <a:pt x="18" y="10"/>
                    <a:pt x="19" y="10"/>
                    <a:pt x="19" y="10"/>
                  </a:cubicBezTo>
                  <a:cubicBezTo>
                    <a:pt x="18" y="9"/>
                    <a:pt x="18" y="9"/>
                    <a:pt x="18" y="10"/>
                  </a:cubicBezTo>
                  <a:cubicBezTo>
                    <a:pt x="17" y="10"/>
                    <a:pt x="17" y="10"/>
                    <a:pt x="17" y="11"/>
                  </a:cubicBezTo>
                  <a:close/>
                  <a:moveTo>
                    <a:pt x="53" y="9"/>
                  </a:moveTo>
                  <a:cubicBezTo>
                    <a:pt x="53" y="9"/>
                    <a:pt x="53" y="9"/>
                    <a:pt x="53" y="9"/>
                  </a:cubicBezTo>
                  <a:cubicBezTo>
                    <a:pt x="53" y="9"/>
                    <a:pt x="52" y="9"/>
                    <a:pt x="52" y="9"/>
                  </a:cubicBezTo>
                  <a:cubicBezTo>
                    <a:pt x="52" y="9"/>
                    <a:pt x="52" y="10"/>
                    <a:pt x="52" y="10"/>
                  </a:cubicBezTo>
                  <a:cubicBezTo>
                    <a:pt x="52" y="10"/>
                    <a:pt x="53" y="10"/>
                    <a:pt x="53"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2" y="13"/>
                  </a:moveTo>
                  <a:cubicBezTo>
                    <a:pt x="13" y="13"/>
                    <a:pt x="13" y="13"/>
                    <a:pt x="13" y="12"/>
                  </a:cubicBezTo>
                  <a:cubicBezTo>
                    <a:pt x="13" y="12"/>
                    <a:pt x="14" y="12"/>
                    <a:pt x="14" y="11"/>
                  </a:cubicBezTo>
                  <a:cubicBezTo>
                    <a:pt x="14" y="11"/>
                    <a:pt x="15" y="11"/>
                    <a:pt x="15" y="11"/>
                  </a:cubicBezTo>
                  <a:cubicBezTo>
                    <a:pt x="16" y="11"/>
                    <a:pt x="16" y="11"/>
                    <a:pt x="17" y="10"/>
                  </a:cubicBezTo>
                  <a:cubicBezTo>
                    <a:pt x="16" y="10"/>
                    <a:pt x="16" y="9"/>
                    <a:pt x="16" y="9"/>
                  </a:cubicBezTo>
                  <a:cubicBezTo>
                    <a:pt x="16" y="8"/>
                    <a:pt x="15" y="8"/>
                    <a:pt x="14" y="8"/>
                  </a:cubicBezTo>
                  <a:cubicBezTo>
                    <a:pt x="14" y="8"/>
                    <a:pt x="14" y="9"/>
                    <a:pt x="13" y="10"/>
                  </a:cubicBezTo>
                  <a:cubicBezTo>
                    <a:pt x="13" y="10"/>
                    <a:pt x="13" y="10"/>
                    <a:pt x="12" y="10"/>
                  </a:cubicBezTo>
                  <a:cubicBezTo>
                    <a:pt x="12" y="10"/>
                    <a:pt x="12" y="10"/>
                    <a:pt x="11" y="10"/>
                  </a:cubicBezTo>
                  <a:cubicBezTo>
                    <a:pt x="11" y="10"/>
                    <a:pt x="12" y="9"/>
                    <a:pt x="12" y="9"/>
                  </a:cubicBezTo>
                  <a:cubicBezTo>
                    <a:pt x="12" y="8"/>
                    <a:pt x="12" y="8"/>
                    <a:pt x="12" y="7"/>
                  </a:cubicBezTo>
                  <a:cubicBezTo>
                    <a:pt x="11" y="7"/>
                    <a:pt x="10" y="7"/>
                    <a:pt x="10" y="8"/>
                  </a:cubicBezTo>
                  <a:cubicBezTo>
                    <a:pt x="10" y="9"/>
                    <a:pt x="10" y="9"/>
                    <a:pt x="10" y="10"/>
                  </a:cubicBezTo>
                  <a:cubicBezTo>
                    <a:pt x="10" y="11"/>
                    <a:pt x="10" y="11"/>
                    <a:pt x="11" y="12"/>
                  </a:cubicBezTo>
                  <a:cubicBezTo>
                    <a:pt x="11" y="13"/>
                    <a:pt x="12" y="13"/>
                    <a:pt x="12" y="13"/>
                  </a:cubicBezTo>
                  <a:close/>
                  <a:moveTo>
                    <a:pt x="38" y="23"/>
                  </a:moveTo>
                  <a:cubicBezTo>
                    <a:pt x="39" y="23"/>
                    <a:pt x="39" y="23"/>
                    <a:pt x="39" y="23"/>
                  </a:cubicBezTo>
                  <a:cubicBezTo>
                    <a:pt x="39" y="23"/>
                    <a:pt x="40" y="23"/>
                    <a:pt x="40" y="23"/>
                  </a:cubicBezTo>
                  <a:cubicBezTo>
                    <a:pt x="40" y="24"/>
                    <a:pt x="40" y="24"/>
                    <a:pt x="41" y="24"/>
                  </a:cubicBezTo>
                  <a:cubicBezTo>
                    <a:pt x="41" y="24"/>
                    <a:pt x="42" y="24"/>
                    <a:pt x="42"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1" y="17"/>
                  </a:cubicBezTo>
                  <a:cubicBezTo>
                    <a:pt x="41" y="17"/>
                    <a:pt x="42" y="17"/>
                    <a:pt x="42" y="17"/>
                  </a:cubicBezTo>
                  <a:cubicBezTo>
                    <a:pt x="42" y="17"/>
                    <a:pt x="42" y="17"/>
                    <a:pt x="43" y="17"/>
                  </a:cubicBezTo>
                  <a:cubicBezTo>
                    <a:pt x="44" y="15"/>
                    <a:pt x="46" y="13"/>
                    <a:pt x="48" y="13"/>
                  </a:cubicBezTo>
                  <a:cubicBezTo>
                    <a:pt x="48" y="12"/>
                    <a:pt x="48" y="11"/>
                    <a:pt x="48" y="11"/>
                  </a:cubicBezTo>
                  <a:cubicBezTo>
                    <a:pt x="48" y="10"/>
                    <a:pt x="49" y="10"/>
                    <a:pt x="50" y="9"/>
                  </a:cubicBezTo>
                  <a:cubicBezTo>
                    <a:pt x="50" y="9"/>
                    <a:pt x="51" y="8"/>
                    <a:pt x="51" y="8"/>
                  </a:cubicBezTo>
                  <a:cubicBezTo>
                    <a:pt x="52" y="7"/>
                    <a:pt x="52" y="7"/>
                    <a:pt x="52" y="6"/>
                  </a:cubicBezTo>
                  <a:cubicBezTo>
                    <a:pt x="51" y="5"/>
                    <a:pt x="51" y="5"/>
                    <a:pt x="51" y="5"/>
                  </a:cubicBezTo>
                  <a:cubicBezTo>
                    <a:pt x="51" y="5"/>
                    <a:pt x="51" y="5"/>
                    <a:pt x="50" y="5"/>
                  </a:cubicBezTo>
                  <a:cubicBezTo>
                    <a:pt x="50" y="5"/>
                    <a:pt x="49" y="6"/>
                    <a:pt x="49" y="6"/>
                  </a:cubicBezTo>
                  <a:cubicBezTo>
                    <a:pt x="48" y="7"/>
                    <a:pt x="48" y="7"/>
                    <a:pt x="48" y="8"/>
                  </a:cubicBezTo>
                  <a:cubicBezTo>
                    <a:pt x="48" y="8"/>
                    <a:pt x="47" y="9"/>
                    <a:pt x="47" y="10"/>
                  </a:cubicBezTo>
                  <a:cubicBezTo>
                    <a:pt x="47" y="10"/>
                    <a:pt x="46" y="10"/>
                    <a:pt x="45" y="11"/>
                  </a:cubicBezTo>
                  <a:cubicBezTo>
                    <a:pt x="45" y="11"/>
                    <a:pt x="45" y="12"/>
                    <a:pt x="46" y="12"/>
                  </a:cubicBezTo>
                  <a:cubicBezTo>
                    <a:pt x="46" y="12"/>
                    <a:pt x="46" y="13"/>
                    <a:pt x="45" y="13"/>
                  </a:cubicBezTo>
                  <a:cubicBezTo>
                    <a:pt x="45" y="12"/>
                    <a:pt x="44" y="12"/>
                    <a:pt x="44" y="12"/>
                  </a:cubicBezTo>
                  <a:cubicBezTo>
                    <a:pt x="43" y="13"/>
                    <a:pt x="43" y="13"/>
                    <a:pt x="43" y="13"/>
                  </a:cubicBezTo>
                  <a:cubicBezTo>
                    <a:pt x="43" y="14"/>
                    <a:pt x="42" y="14"/>
                    <a:pt x="42" y="14"/>
                  </a:cubicBezTo>
                  <a:cubicBezTo>
                    <a:pt x="42" y="15"/>
                    <a:pt x="42" y="15"/>
                    <a:pt x="41" y="15"/>
                  </a:cubicBezTo>
                  <a:cubicBezTo>
                    <a:pt x="41" y="15"/>
                    <a:pt x="41" y="14"/>
                    <a:pt x="41" y="14"/>
                  </a:cubicBezTo>
                  <a:cubicBezTo>
                    <a:pt x="41"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4" y="8"/>
                    <a:pt x="3" y="8"/>
                    <a:pt x="3" y="7"/>
                  </a:cubicBezTo>
                  <a:cubicBezTo>
                    <a:pt x="3" y="7"/>
                    <a:pt x="2" y="7"/>
                    <a:pt x="2" y="8"/>
                  </a:cubicBezTo>
                  <a:cubicBezTo>
                    <a:pt x="2" y="8"/>
                    <a:pt x="2" y="8"/>
                    <a:pt x="1" y="8"/>
                  </a:cubicBezTo>
                  <a:close/>
                  <a:moveTo>
                    <a:pt x="3" y="13"/>
                  </a:moveTo>
                  <a:cubicBezTo>
                    <a:pt x="3" y="14"/>
                    <a:pt x="3" y="14"/>
                    <a:pt x="4" y="15"/>
                  </a:cubicBezTo>
                  <a:cubicBezTo>
                    <a:pt x="4" y="15"/>
                    <a:pt x="5" y="15"/>
                    <a:pt x="5" y="15"/>
                  </a:cubicBezTo>
                  <a:cubicBezTo>
                    <a:pt x="5" y="14"/>
                    <a:pt x="5" y="14"/>
                    <a:pt x="5" y="14"/>
                  </a:cubicBezTo>
                  <a:cubicBezTo>
                    <a:pt x="6" y="14"/>
                    <a:pt x="6" y="14"/>
                    <a:pt x="6" y="13"/>
                  </a:cubicBezTo>
                  <a:cubicBezTo>
                    <a:pt x="7" y="13"/>
                    <a:pt x="7" y="13"/>
                    <a:pt x="7" y="13"/>
                  </a:cubicBezTo>
                  <a:cubicBezTo>
                    <a:pt x="8" y="13"/>
                    <a:pt x="8" y="13"/>
                    <a:pt x="8" y="12"/>
                  </a:cubicBezTo>
                  <a:cubicBezTo>
                    <a:pt x="7" y="12"/>
                    <a:pt x="7" y="12"/>
                    <a:pt x="6" y="12"/>
                  </a:cubicBezTo>
                  <a:cubicBezTo>
                    <a:pt x="6" y="12"/>
                    <a:pt x="6" y="12"/>
                    <a:pt x="5" y="12"/>
                  </a:cubicBezTo>
                  <a:cubicBezTo>
                    <a:pt x="5" y="12"/>
                    <a:pt x="5" y="13"/>
                    <a:pt x="5" y="13"/>
                  </a:cubicBezTo>
                  <a:cubicBezTo>
                    <a:pt x="4" y="13"/>
                    <a:pt x="4" y="13"/>
                    <a:pt x="3" y="13"/>
                  </a:cubicBezTo>
                  <a:close/>
                  <a:moveTo>
                    <a:pt x="163" y="36"/>
                  </a:moveTo>
                  <a:cubicBezTo>
                    <a:pt x="163" y="37"/>
                    <a:pt x="163" y="38"/>
                    <a:pt x="164" y="39"/>
                  </a:cubicBezTo>
                  <a:cubicBezTo>
                    <a:pt x="164" y="39"/>
                    <a:pt x="164" y="39"/>
                    <a:pt x="164" y="39"/>
                  </a:cubicBezTo>
                  <a:cubicBezTo>
                    <a:pt x="165" y="39"/>
                    <a:pt x="165" y="38"/>
                    <a:pt x="165" y="38"/>
                  </a:cubicBezTo>
                  <a:cubicBezTo>
                    <a:pt x="165" y="38"/>
                    <a:pt x="165" y="37"/>
                    <a:pt x="165" y="37"/>
                  </a:cubicBezTo>
                  <a:cubicBezTo>
                    <a:pt x="164" y="36"/>
                    <a:pt x="164" y="36"/>
                    <a:pt x="163" y="36"/>
                  </a:cubicBezTo>
                  <a:close/>
                  <a:moveTo>
                    <a:pt x="97" y="21"/>
                  </a:moveTo>
                  <a:cubicBezTo>
                    <a:pt x="97" y="21"/>
                    <a:pt x="97" y="21"/>
                    <a:pt x="97" y="21"/>
                  </a:cubicBezTo>
                  <a:cubicBezTo>
                    <a:pt x="98" y="21"/>
                    <a:pt x="98" y="21"/>
                    <a:pt x="99" y="21"/>
                  </a:cubicBezTo>
                  <a:cubicBezTo>
                    <a:pt x="99" y="20"/>
                    <a:pt x="99" y="20"/>
                    <a:pt x="98" y="20"/>
                  </a:cubicBezTo>
                  <a:cubicBezTo>
                    <a:pt x="98" y="20"/>
                    <a:pt x="98" y="20"/>
                    <a:pt x="97" y="20"/>
                  </a:cubicBezTo>
                  <a:cubicBezTo>
                    <a:pt x="97" y="20"/>
                    <a:pt x="97" y="20"/>
                    <a:pt x="97" y="20"/>
                  </a:cubicBezTo>
                  <a:cubicBezTo>
                    <a:pt x="96" y="20"/>
                    <a:pt x="96" y="20"/>
                    <a:pt x="97" y="21"/>
                  </a:cubicBezTo>
                  <a:close/>
                  <a:moveTo>
                    <a:pt x="55" y="4"/>
                  </a:moveTo>
                  <a:cubicBezTo>
                    <a:pt x="54" y="5"/>
                    <a:pt x="54" y="5"/>
                    <a:pt x="54" y="6"/>
                  </a:cubicBezTo>
                  <a:cubicBezTo>
                    <a:pt x="54" y="6"/>
                    <a:pt x="54" y="7"/>
                    <a:pt x="53" y="8"/>
                  </a:cubicBezTo>
                  <a:cubicBezTo>
                    <a:pt x="53"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5" y="9"/>
                  </a:cubicBezTo>
                  <a:cubicBezTo>
                    <a:pt x="66" y="9"/>
                    <a:pt x="67" y="9"/>
                    <a:pt x="68" y="9"/>
                  </a:cubicBezTo>
                  <a:cubicBezTo>
                    <a:pt x="68" y="9"/>
                    <a:pt x="69" y="9"/>
                    <a:pt x="69" y="9"/>
                  </a:cubicBezTo>
                  <a:cubicBezTo>
                    <a:pt x="70" y="9"/>
                    <a:pt x="71" y="9"/>
                    <a:pt x="71" y="8"/>
                  </a:cubicBezTo>
                  <a:cubicBezTo>
                    <a:pt x="72" y="8"/>
                    <a:pt x="72" y="8"/>
                    <a:pt x="73" y="8"/>
                  </a:cubicBezTo>
                  <a:cubicBezTo>
                    <a:pt x="74" y="14"/>
                    <a:pt x="75" y="19"/>
                    <a:pt x="76" y="25"/>
                  </a:cubicBezTo>
                  <a:cubicBezTo>
                    <a:pt x="75" y="25"/>
                    <a:pt x="75" y="25"/>
                    <a:pt x="75" y="25"/>
                  </a:cubicBezTo>
                  <a:cubicBezTo>
                    <a:pt x="74" y="25"/>
                    <a:pt x="74" y="25"/>
                    <a:pt x="74" y="25"/>
                  </a:cubicBezTo>
                  <a:cubicBezTo>
                    <a:pt x="74" y="25"/>
                    <a:pt x="74" y="26"/>
                    <a:pt x="73" y="26"/>
                  </a:cubicBezTo>
                  <a:cubicBezTo>
                    <a:pt x="73" y="26"/>
                    <a:pt x="73" y="26"/>
                    <a:pt x="72" y="27"/>
                  </a:cubicBezTo>
                  <a:cubicBezTo>
                    <a:pt x="72" y="27"/>
                    <a:pt x="72" y="26"/>
                    <a:pt x="72" y="26"/>
                  </a:cubicBezTo>
                  <a:cubicBezTo>
                    <a:pt x="72" y="26"/>
                    <a:pt x="71" y="26"/>
                    <a:pt x="71" y="26"/>
                  </a:cubicBezTo>
                  <a:cubicBezTo>
                    <a:pt x="71" y="25"/>
                    <a:pt x="71" y="25"/>
                    <a:pt x="71" y="25"/>
                  </a:cubicBezTo>
                  <a:cubicBezTo>
                    <a:pt x="71" y="25"/>
                    <a:pt x="70" y="25"/>
                    <a:pt x="70" y="25"/>
                  </a:cubicBezTo>
                  <a:cubicBezTo>
                    <a:pt x="70" y="26"/>
                    <a:pt x="70" y="26"/>
                    <a:pt x="70" y="27"/>
                  </a:cubicBezTo>
                  <a:cubicBezTo>
                    <a:pt x="71" y="27"/>
                    <a:pt x="72" y="28"/>
                    <a:pt x="72" y="28"/>
                  </a:cubicBezTo>
                  <a:cubicBezTo>
                    <a:pt x="73" y="28"/>
                    <a:pt x="74" y="28"/>
                    <a:pt x="74" y="28"/>
                  </a:cubicBezTo>
                  <a:cubicBezTo>
                    <a:pt x="75" y="27"/>
                    <a:pt x="75" y="27"/>
                    <a:pt x="76" y="28"/>
                  </a:cubicBezTo>
                  <a:cubicBezTo>
                    <a:pt x="77" y="31"/>
                    <a:pt x="77" y="33"/>
                    <a:pt x="77" y="36"/>
                  </a:cubicBezTo>
                  <a:cubicBezTo>
                    <a:pt x="78" y="39"/>
                    <a:pt x="78" y="42"/>
                    <a:pt x="78"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0" y="58"/>
                  </a:cubicBezTo>
                  <a:cubicBezTo>
                    <a:pt x="81"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3" y="71"/>
                    <a:pt x="83" y="71"/>
                    <a:pt x="82" y="72"/>
                  </a:cubicBezTo>
                  <a:cubicBezTo>
                    <a:pt x="82" y="72"/>
                    <a:pt x="82" y="73"/>
                    <a:pt x="82" y="73"/>
                  </a:cubicBezTo>
                  <a:cubicBezTo>
                    <a:pt x="83" y="75"/>
                    <a:pt x="83" y="77"/>
                    <a:pt x="83" y="79"/>
                  </a:cubicBezTo>
                  <a:cubicBezTo>
                    <a:pt x="84" y="81"/>
                    <a:pt x="84" y="83"/>
                    <a:pt x="84" y="85"/>
                  </a:cubicBezTo>
                  <a:cubicBezTo>
                    <a:pt x="84" y="85"/>
                    <a:pt x="84" y="85"/>
                    <a:pt x="84" y="86"/>
                  </a:cubicBezTo>
                  <a:cubicBezTo>
                    <a:pt x="84" y="86"/>
                    <a:pt x="84" y="86"/>
                    <a:pt x="84" y="87"/>
                  </a:cubicBezTo>
                  <a:cubicBezTo>
                    <a:pt x="85" y="88"/>
                    <a:pt x="85" y="89"/>
                    <a:pt x="85" y="91"/>
                  </a:cubicBezTo>
                  <a:cubicBezTo>
                    <a:pt x="85" y="92"/>
                    <a:pt x="86" y="94"/>
                    <a:pt x="86" y="96"/>
                  </a:cubicBezTo>
                  <a:cubicBezTo>
                    <a:pt x="86" y="96"/>
                    <a:pt x="87" y="95"/>
                    <a:pt x="87" y="94"/>
                  </a:cubicBezTo>
                  <a:cubicBezTo>
                    <a:pt x="87" y="94"/>
                    <a:pt x="87" y="93"/>
                    <a:pt x="87" y="93"/>
                  </a:cubicBezTo>
                  <a:cubicBezTo>
                    <a:pt x="88" y="89"/>
                    <a:pt x="88" y="85"/>
                    <a:pt x="88" y="81"/>
                  </a:cubicBezTo>
                  <a:cubicBezTo>
                    <a:pt x="89" y="77"/>
                    <a:pt x="89" y="72"/>
                    <a:pt x="90" y="68"/>
                  </a:cubicBezTo>
                  <a:cubicBezTo>
                    <a:pt x="90" y="67"/>
                    <a:pt x="90" y="67"/>
                    <a:pt x="90" y="66"/>
                  </a:cubicBezTo>
                  <a:cubicBezTo>
                    <a:pt x="90" y="66"/>
                    <a:pt x="91" y="65"/>
                    <a:pt x="91" y="65"/>
                  </a:cubicBezTo>
                  <a:cubicBezTo>
                    <a:pt x="91" y="64"/>
                    <a:pt x="91" y="64"/>
                    <a:pt x="91" y="63"/>
                  </a:cubicBezTo>
                  <a:cubicBezTo>
                    <a:pt x="91" y="62"/>
                    <a:pt x="91" y="62"/>
                    <a:pt x="91" y="61"/>
                  </a:cubicBezTo>
                  <a:cubicBezTo>
                    <a:pt x="91" y="61"/>
                    <a:pt x="91" y="61"/>
                    <a:pt x="91" y="60"/>
                  </a:cubicBezTo>
                  <a:cubicBezTo>
                    <a:pt x="91" y="60"/>
                    <a:pt x="91" y="60"/>
                    <a:pt x="92" y="60"/>
                  </a:cubicBezTo>
                  <a:cubicBezTo>
                    <a:pt x="92" y="59"/>
                    <a:pt x="92" y="59"/>
                    <a:pt x="91" y="59"/>
                  </a:cubicBezTo>
                  <a:cubicBezTo>
                    <a:pt x="91" y="59"/>
                    <a:pt x="91" y="59"/>
                    <a:pt x="91" y="59"/>
                  </a:cubicBezTo>
                  <a:cubicBezTo>
                    <a:pt x="91" y="59"/>
                    <a:pt x="91" y="58"/>
                    <a:pt x="91" y="57"/>
                  </a:cubicBezTo>
                  <a:cubicBezTo>
                    <a:pt x="91" y="56"/>
                    <a:pt x="91"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5" y="34"/>
                    <a:pt x="95" y="30"/>
                  </a:cubicBezTo>
                  <a:cubicBezTo>
                    <a:pt x="95"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99" y="37"/>
                    <a:pt x="100" y="38"/>
                    <a:pt x="100" y="38"/>
                  </a:cubicBezTo>
                  <a:cubicBezTo>
                    <a:pt x="101" y="39"/>
                    <a:pt x="102" y="39"/>
                    <a:pt x="103" y="39"/>
                  </a:cubicBezTo>
                  <a:cubicBezTo>
                    <a:pt x="103" y="39"/>
                    <a:pt x="102" y="39"/>
                    <a:pt x="102" y="39"/>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8" y="46"/>
                    <a:pt x="108" y="46"/>
                  </a:cubicBezTo>
                  <a:cubicBezTo>
                    <a:pt x="108" y="47"/>
                    <a:pt x="109" y="47"/>
                    <a:pt x="110" y="48"/>
                  </a:cubicBezTo>
                  <a:cubicBezTo>
                    <a:pt x="110" y="49"/>
                    <a:pt x="110" y="50"/>
                    <a:pt x="110" y="51"/>
                  </a:cubicBezTo>
                  <a:cubicBezTo>
                    <a:pt x="111" y="52"/>
                    <a:pt x="112" y="53"/>
                    <a:pt x="113" y="53"/>
                  </a:cubicBezTo>
                  <a:cubicBezTo>
                    <a:pt x="113" y="52"/>
                    <a:pt x="113" y="51"/>
                    <a:pt x="112" y="49"/>
                  </a:cubicBezTo>
                  <a:cubicBezTo>
                    <a:pt x="112" y="48"/>
                    <a:pt x="112" y="46"/>
                    <a:pt x="113" y="45"/>
                  </a:cubicBezTo>
                  <a:cubicBezTo>
                    <a:pt x="113" y="44"/>
                    <a:pt x="113" y="44"/>
                    <a:pt x="113" y="44"/>
                  </a:cubicBezTo>
                  <a:cubicBezTo>
                    <a:pt x="112" y="44"/>
                    <a:pt x="112" y="43"/>
                    <a:pt x="112" y="43"/>
                  </a:cubicBezTo>
                  <a:cubicBezTo>
                    <a:pt x="112" y="43"/>
                    <a:pt x="112" y="43"/>
                    <a:pt x="112" y="42"/>
                  </a:cubicBezTo>
                  <a:cubicBezTo>
                    <a:pt x="111" y="42"/>
                    <a:pt x="111" y="42"/>
                    <a:pt x="111" y="41"/>
                  </a:cubicBezTo>
                  <a:cubicBezTo>
                    <a:pt x="112" y="40"/>
                    <a:pt x="112" y="40"/>
                    <a:pt x="113" y="39"/>
                  </a:cubicBezTo>
                  <a:cubicBezTo>
                    <a:pt x="113" y="39"/>
                    <a:pt x="113" y="39"/>
                    <a:pt x="113" y="38"/>
                  </a:cubicBezTo>
                  <a:cubicBezTo>
                    <a:pt x="114" y="38"/>
                    <a:pt x="114" y="38"/>
                    <a:pt x="114" y="38"/>
                  </a:cubicBezTo>
                  <a:cubicBezTo>
                    <a:pt x="115" y="37"/>
                    <a:pt x="115" y="36"/>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1" y="31"/>
                    <a:pt x="110" y="31"/>
                    <a:pt x="110" y="31"/>
                  </a:cubicBezTo>
                  <a:cubicBezTo>
                    <a:pt x="109" y="31"/>
                    <a:pt x="109" y="31"/>
                    <a:pt x="109" y="31"/>
                  </a:cubicBezTo>
                  <a:cubicBezTo>
                    <a:pt x="109" y="30"/>
                    <a:pt x="108" y="30"/>
                    <a:pt x="108" y="30"/>
                  </a:cubicBezTo>
                  <a:cubicBezTo>
                    <a:pt x="108" y="30"/>
                    <a:pt x="107" y="30"/>
                    <a:pt x="107" y="30"/>
                  </a:cubicBezTo>
                  <a:cubicBezTo>
                    <a:pt x="106" y="29"/>
                    <a:pt x="106" y="28"/>
                    <a:pt x="104" y="28"/>
                  </a:cubicBezTo>
                  <a:cubicBezTo>
                    <a:pt x="103" y="28"/>
                    <a:pt x="102" y="28"/>
                    <a:pt x="102" y="27"/>
                  </a:cubicBezTo>
                  <a:cubicBezTo>
                    <a:pt x="101" y="27"/>
                    <a:pt x="100" y="27"/>
                    <a:pt x="100" y="26"/>
                  </a:cubicBezTo>
                  <a:cubicBezTo>
                    <a:pt x="100" y="25"/>
                    <a:pt x="101" y="24"/>
                    <a:pt x="102" y="24"/>
                  </a:cubicBezTo>
                  <a:cubicBezTo>
                    <a:pt x="102" y="23"/>
                    <a:pt x="103" y="22"/>
                    <a:pt x="103"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6" y="19"/>
                    <a:pt x="97" y="18"/>
                  </a:cubicBezTo>
                  <a:cubicBezTo>
                    <a:pt x="97" y="17"/>
                    <a:pt x="97" y="17"/>
                    <a:pt x="97" y="17"/>
                  </a:cubicBezTo>
                  <a:cubicBezTo>
                    <a:pt x="97" y="18"/>
                    <a:pt x="98" y="18"/>
                    <a:pt x="98" y="18"/>
                  </a:cubicBezTo>
                  <a:cubicBezTo>
                    <a:pt x="99" y="17"/>
                    <a:pt x="99" y="17"/>
                    <a:pt x="99" y="16"/>
                  </a:cubicBezTo>
                  <a:cubicBezTo>
                    <a:pt x="99" y="16"/>
                    <a:pt x="100" y="15"/>
                    <a:pt x="100" y="15"/>
                  </a:cubicBezTo>
                  <a:cubicBezTo>
                    <a:pt x="99" y="14"/>
                    <a:pt x="99" y="15"/>
                    <a:pt x="99" y="15"/>
                  </a:cubicBezTo>
                  <a:cubicBezTo>
                    <a:pt x="98" y="15"/>
                    <a:pt x="98" y="15"/>
                    <a:pt x="97"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2" y="7"/>
                    <a:pt x="103" y="7"/>
                  </a:cubicBezTo>
                  <a:cubicBezTo>
                    <a:pt x="103" y="7"/>
                    <a:pt x="104" y="8"/>
                    <a:pt x="105" y="8"/>
                  </a:cubicBezTo>
                  <a:cubicBezTo>
                    <a:pt x="105" y="8"/>
                    <a:pt x="105" y="9"/>
                    <a:pt x="105" y="9"/>
                  </a:cubicBezTo>
                  <a:cubicBezTo>
                    <a:pt x="105" y="9"/>
                    <a:pt x="105" y="10"/>
                    <a:pt x="106" y="10"/>
                  </a:cubicBezTo>
                  <a:cubicBezTo>
                    <a:pt x="106" y="10"/>
                    <a:pt x="106" y="10"/>
                    <a:pt x="106" y="11"/>
                  </a:cubicBezTo>
                  <a:cubicBezTo>
                    <a:pt x="107" y="11"/>
                    <a:pt x="106" y="11"/>
                    <a:pt x="106" y="12"/>
                  </a:cubicBezTo>
                  <a:cubicBezTo>
                    <a:pt x="107" y="12"/>
                    <a:pt x="108" y="12"/>
                    <a:pt x="110" y="13"/>
                  </a:cubicBezTo>
                  <a:cubicBezTo>
                    <a:pt x="111" y="13"/>
                    <a:pt x="112" y="13"/>
                    <a:pt x="113" y="13"/>
                  </a:cubicBezTo>
                  <a:cubicBezTo>
                    <a:pt x="114" y="13"/>
                    <a:pt x="114" y="13"/>
                    <a:pt x="114" y="12"/>
                  </a:cubicBezTo>
                  <a:cubicBezTo>
                    <a:pt x="115" y="12"/>
                    <a:pt x="115" y="11"/>
                    <a:pt x="116" y="10"/>
                  </a:cubicBezTo>
                  <a:cubicBezTo>
                    <a:pt x="116" y="10"/>
                    <a:pt x="116" y="10"/>
                    <a:pt x="116" y="11"/>
                  </a:cubicBezTo>
                  <a:cubicBezTo>
                    <a:pt x="117" y="11"/>
                    <a:pt x="117" y="11"/>
                    <a:pt x="117" y="11"/>
                  </a:cubicBezTo>
                  <a:lnTo>
                    <a:pt x="117" y="12"/>
                  </a:lnTo>
                  <a:cubicBezTo>
                    <a:pt x="117" y="13"/>
                    <a:pt x="117" y="13"/>
                    <a:pt x="117" y="13"/>
                  </a:cubicBezTo>
                  <a:cubicBezTo>
                    <a:pt x="119" y="13"/>
                    <a:pt x="121" y="13"/>
                    <a:pt x="122" y="13"/>
                  </a:cubicBezTo>
                  <a:cubicBezTo>
                    <a:pt x="124" y="13"/>
                    <a:pt x="126" y="13"/>
                    <a:pt x="128" y="13"/>
                  </a:cubicBezTo>
                  <a:cubicBezTo>
                    <a:pt x="127" y="12"/>
                    <a:pt x="127" y="11"/>
                    <a:pt x="126" y="10"/>
                  </a:cubicBezTo>
                  <a:cubicBezTo>
                    <a:pt x="126" y="10"/>
                    <a:pt x="125" y="10"/>
                    <a:pt x="125" y="10"/>
                  </a:cubicBezTo>
                  <a:cubicBezTo>
                    <a:pt x="124" y="10"/>
                    <a:pt x="124" y="10"/>
                    <a:pt x="124" y="9"/>
                  </a:cubicBezTo>
                  <a:cubicBezTo>
                    <a:pt x="125" y="9"/>
                    <a:pt x="125" y="8"/>
                    <a:pt x="125" y="8"/>
                  </a:cubicBezTo>
                  <a:cubicBezTo>
                    <a:pt x="125" y="8"/>
                    <a:pt x="125" y="8"/>
                    <a:pt x="126" y="8"/>
                  </a:cubicBezTo>
                  <a:cubicBezTo>
                    <a:pt x="126" y="9"/>
                    <a:pt x="126" y="9"/>
                    <a:pt x="126" y="9"/>
                  </a:cubicBezTo>
                  <a:cubicBezTo>
                    <a:pt x="127" y="9"/>
                    <a:pt x="127" y="9"/>
                    <a:pt x="127" y="9"/>
                  </a:cubicBezTo>
                  <a:cubicBezTo>
                    <a:pt x="128" y="9"/>
                    <a:pt x="128" y="8"/>
                    <a:pt x="128" y="8"/>
                  </a:cubicBezTo>
                  <a:cubicBezTo>
                    <a:pt x="128" y="7"/>
                    <a:pt x="128" y="6"/>
                    <a:pt x="128" y="6"/>
                  </a:cubicBezTo>
                  <a:cubicBezTo>
                    <a:pt x="129" y="6"/>
                    <a:pt x="129" y="6"/>
                    <a:pt x="129" y="6"/>
                  </a:cubicBezTo>
                  <a:cubicBezTo>
                    <a:pt x="130" y="6"/>
                    <a:pt x="130" y="7"/>
                    <a:pt x="130" y="7"/>
                  </a:cubicBezTo>
                  <a:lnTo>
                    <a:pt x="130" y="8"/>
                  </a:lnTo>
                  <a:cubicBezTo>
                    <a:pt x="130" y="9"/>
                    <a:pt x="130" y="9"/>
                    <a:pt x="130" y="9"/>
                  </a:cubicBezTo>
                  <a:cubicBezTo>
                    <a:pt x="131" y="9"/>
                    <a:pt x="131" y="8"/>
                    <a:pt x="130" y="8"/>
                  </a:cubicBezTo>
                  <a:cubicBezTo>
                    <a:pt x="130" y="7"/>
                    <a:pt x="130" y="6"/>
                    <a:pt x="131" y="6"/>
                  </a:cubicBezTo>
                  <a:cubicBezTo>
                    <a:pt x="132" y="5"/>
                    <a:pt x="133" y="4"/>
                    <a:pt x="134" y="4"/>
                  </a:cubicBezTo>
                  <a:cubicBezTo>
                    <a:pt x="135" y="4"/>
                    <a:pt x="135" y="4"/>
                    <a:pt x="135" y="3"/>
                  </a:cubicBezTo>
                  <a:cubicBezTo>
                    <a:pt x="135" y="3"/>
                    <a:pt x="136" y="2"/>
                    <a:pt x="136" y="2"/>
                  </a:cubicBezTo>
                  <a:cubicBezTo>
                    <a:pt x="136" y="2"/>
                    <a:pt x="136" y="1"/>
                    <a:pt x="137" y="1"/>
                  </a:cubicBezTo>
                  <a:cubicBezTo>
                    <a:pt x="137" y="1"/>
                    <a:pt x="138" y="1"/>
                    <a:pt x="138" y="2"/>
                  </a:cubicBezTo>
                  <a:cubicBezTo>
                    <a:pt x="138" y="3"/>
                    <a:pt x="138" y="3"/>
                    <a:pt x="138" y="3"/>
                  </a:cubicBezTo>
                  <a:cubicBezTo>
                    <a:pt x="138" y="3"/>
                    <a:pt x="137" y="3"/>
                    <a:pt x="137" y="4"/>
                  </a:cubicBezTo>
                  <a:cubicBezTo>
                    <a:pt x="137" y="4"/>
                    <a:pt x="137" y="4"/>
                    <a:pt x="137"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4"/>
                    <a:pt x="141" y="4"/>
                  </a:cubicBezTo>
                  <a:cubicBezTo>
                    <a:pt x="141" y="4"/>
                    <a:pt x="141" y="5"/>
                    <a:pt x="141" y="5"/>
                  </a:cubicBezTo>
                  <a:cubicBezTo>
                    <a:pt x="141" y="5"/>
                    <a:pt x="141" y="5"/>
                    <a:pt x="141" y="6"/>
                  </a:cubicBezTo>
                  <a:cubicBezTo>
                    <a:pt x="141" y="6"/>
                    <a:pt x="140" y="6"/>
                    <a:pt x="140" y="6"/>
                  </a:cubicBezTo>
                  <a:cubicBezTo>
                    <a:pt x="140" y="7"/>
                    <a:pt x="140" y="7"/>
                    <a:pt x="140" y="7"/>
                  </a:cubicBezTo>
                  <a:cubicBezTo>
                    <a:pt x="140" y="8"/>
                    <a:pt x="140" y="8"/>
                    <a:pt x="141" y="8"/>
                  </a:cubicBezTo>
                  <a:cubicBezTo>
                    <a:pt x="141" y="7"/>
                    <a:pt x="142" y="7"/>
                    <a:pt x="142" y="8"/>
                  </a:cubicBezTo>
                  <a:cubicBezTo>
                    <a:pt x="142" y="8"/>
                    <a:pt x="141" y="9"/>
                    <a:pt x="141" y="8"/>
                  </a:cubicBezTo>
                  <a:cubicBezTo>
                    <a:pt x="140" y="8"/>
                    <a:pt x="140" y="8"/>
                    <a:pt x="139" y="8"/>
                  </a:cubicBezTo>
                  <a:cubicBezTo>
                    <a:pt x="139" y="8"/>
                    <a:pt x="139" y="8"/>
                    <a:pt x="139" y="8"/>
                  </a:cubicBezTo>
                  <a:cubicBezTo>
                    <a:pt x="138" y="8"/>
                    <a:pt x="138" y="9"/>
                    <a:pt x="138" y="9"/>
                  </a:cubicBezTo>
                  <a:cubicBezTo>
                    <a:pt x="137" y="9"/>
                    <a:pt x="137" y="9"/>
                    <a:pt x="137" y="9"/>
                  </a:cubicBezTo>
                  <a:cubicBezTo>
                    <a:pt x="136" y="8"/>
                    <a:pt x="136" y="8"/>
                    <a:pt x="135" y="8"/>
                  </a:cubicBezTo>
                  <a:cubicBezTo>
                    <a:pt x="135" y="8"/>
                    <a:pt x="135"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1" y="10"/>
                  </a:cubicBezTo>
                  <a:cubicBezTo>
                    <a:pt x="130"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3" y="12"/>
                    <a:pt x="134" y="13"/>
                  </a:cubicBezTo>
                  <a:cubicBezTo>
                    <a:pt x="134" y="13"/>
                    <a:pt x="134" y="13"/>
                    <a:pt x="134" y="14"/>
                  </a:cubicBezTo>
                  <a:cubicBezTo>
                    <a:pt x="134" y="14"/>
                    <a:pt x="134" y="14"/>
                    <a:pt x="133" y="15"/>
                  </a:cubicBezTo>
                  <a:cubicBezTo>
                    <a:pt x="133" y="15"/>
                    <a:pt x="133" y="16"/>
                    <a:pt x="132" y="16"/>
                  </a:cubicBezTo>
                  <a:cubicBezTo>
                    <a:pt x="132" y="17"/>
                    <a:pt x="131"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7" y="16"/>
                    <a:pt x="127" y="16"/>
                    <a:pt x="127" y="16"/>
                  </a:cubicBezTo>
                  <a:cubicBezTo>
                    <a:pt x="127" y="15"/>
                    <a:pt x="128" y="15"/>
                    <a:pt x="128" y="15"/>
                  </a:cubicBezTo>
                  <a:cubicBezTo>
                    <a:pt x="128" y="16"/>
                    <a:pt x="129" y="17"/>
                    <a:pt x="129" y="18"/>
                  </a:cubicBezTo>
                  <a:cubicBezTo>
                    <a:pt x="129" y="18"/>
                    <a:pt x="130" y="19"/>
                    <a:pt x="129" y="20"/>
                  </a:cubicBezTo>
                  <a:cubicBezTo>
                    <a:pt x="130" y="20"/>
                    <a:pt x="130" y="20"/>
                    <a:pt x="130" y="21"/>
                  </a:cubicBezTo>
                  <a:cubicBezTo>
                    <a:pt x="131"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7" y="14"/>
                    <a:pt x="137" y="14"/>
                  </a:cubicBezTo>
                  <a:cubicBezTo>
                    <a:pt x="137" y="14"/>
                    <a:pt x="138" y="14"/>
                    <a:pt x="138" y="13"/>
                  </a:cubicBezTo>
                  <a:cubicBezTo>
                    <a:pt x="138" y="13"/>
                    <a:pt x="138" y="13"/>
                    <a:pt x="139" y="13"/>
                  </a:cubicBezTo>
                  <a:cubicBezTo>
                    <a:pt x="138" y="14"/>
                    <a:pt x="139" y="15"/>
                    <a:pt x="139" y="15"/>
                  </a:cubicBezTo>
                  <a:cubicBezTo>
                    <a:pt x="140" y="16"/>
                    <a:pt x="141" y="16"/>
                    <a:pt x="141" y="17"/>
                  </a:cubicBezTo>
                  <a:cubicBezTo>
                    <a:pt x="142" y="17"/>
                    <a:pt x="142" y="17"/>
                    <a:pt x="142" y="16"/>
                  </a:cubicBezTo>
                  <a:cubicBezTo>
                    <a:pt x="142" y="16"/>
                    <a:pt x="142" y="16"/>
                    <a:pt x="141" y="16"/>
                  </a:cubicBezTo>
                  <a:cubicBezTo>
                    <a:pt x="141" y="16"/>
                    <a:pt x="141" y="15"/>
                    <a:pt x="141" y="15"/>
                  </a:cubicBezTo>
                  <a:cubicBezTo>
                    <a:pt x="141" y="15"/>
                    <a:pt x="141" y="15"/>
                    <a:pt x="141" y="14"/>
                  </a:cubicBezTo>
                  <a:cubicBezTo>
                    <a:pt x="142" y="14"/>
                    <a:pt x="142" y="14"/>
                    <a:pt x="142" y="14"/>
                  </a:cubicBezTo>
                  <a:cubicBezTo>
                    <a:pt x="142" y="14"/>
                    <a:pt x="141" y="13"/>
                    <a:pt x="141" y="13"/>
                  </a:cubicBezTo>
                  <a:cubicBezTo>
                    <a:pt x="142" y="13"/>
                    <a:pt x="142" y="13"/>
                    <a:pt x="143" y="13"/>
                  </a:cubicBezTo>
                  <a:lnTo>
                    <a:pt x="143" y="11"/>
                  </a:lnTo>
                  <a:cubicBezTo>
                    <a:pt x="143" y="11"/>
                    <a:pt x="143" y="11"/>
                    <a:pt x="143" y="11"/>
                  </a:cubicBezTo>
                  <a:cubicBezTo>
                    <a:pt x="142" y="11"/>
                    <a:pt x="142" y="11"/>
                    <a:pt x="142" y="11"/>
                  </a:cubicBezTo>
                  <a:cubicBezTo>
                    <a:pt x="142" y="11"/>
                    <a:pt x="141" y="11"/>
                    <a:pt x="141" y="11"/>
                  </a:cubicBezTo>
                  <a:cubicBezTo>
                    <a:pt x="141" y="11"/>
                    <a:pt x="140" y="11"/>
                    <a:pt x="140" y="11"/>
                  </a:cubicBezTo>
                  <a:cubicBezTo>
                    <a:pt x="141" y="10"/>
                    <a:pt x="142" y="10"/>
                    <a:pt x="142" y="10"/>
                  </a:cubicBezTo>
                  <a:cubicBezTo>
                    <a:pt x="143" y="9"/>
                    <a:pt x="144" y="9"/>
                    <a:pt x="145" y="9"/>
                  </a:cubicBezTo>
                  <a:cubicBezTo>
                    <a:pt x="145" y="9"/>
                    <a:pt x="145" y="8"/>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9" y="16"/>
                    <a:pt x="149" y="17"/>
                  </a:cubicBezTo>
                  <a:cubicBezTo>
                    <a:pt x="149" y="17"/>
                    <a:pt x="149" y="17"/>
                    <a:pt x="149" y="17"/>
                  </a:cubicBezTo>
                  <a:cubicBezTo>
                    <a:pt x="150" y="17"/>
                    <a:pt x="150" y="16"/>
                    <a:pt x="150" y="16"/>
                  </a:cubicBezTo>
                  <a:cubicBezTo>
                    <a:pt x="150" y="16"/>
                    <a:pt x="150" y="16"/>
                    <a:pt x="150" y="16"/>
                  </a:cubicBezTo>
                  <a:cubicBezTo>
                    <a:pt x="150" y="15"/>
                    <a:pt x="150" y="15"/>
                    <a:pt x="151" y="15"/>
                  </a:cubicBezTo>
                  <a:cubicBezTo>
                    <a:pt x="151" y="15"/>
                    <a:pt x="151" y="15"/>
                    <a:pt x="152"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59" y="21"/>
                    <a:pt x="159" y="21"/>
                    <a:pt x="158" y="21"/>
                  </a:cubicBezTo>
                  <a:cubicBezTo>
                    <a:pt x="158" y="21"/>
                    <a:pt x="158" y="21"/>
                    <a:pt x="157" y="21"/>
                  </a:cubicBezTo>
                  <a:cubicBezTo>
                    <a:pt x="157" y="21"/>
                    <a:pt x="157" y="20"/>
                    <a:pt x="157" y="20"/>
                  </a:cubicBezTo>
                  <a:cubicBezTo>
                    <a:pt x="157" y="19"/>
                    <a:pt x="157" y="19"/>
                    <a:pt x="157" y="19"/>
                  </a:cubicBezTo>
                  <a:cubicBezTo>
                    <a:pt x="156" y="19"/>
                    <a:pt x="156" y="19"/>
                    <a:pt x="155" y="19"/>
                  </a:cubicBezTo>
                  <a:cubicBezTo>
                    <a:pt x="155" y="19"/>
                    <a:pt x="155" y="20"/>
                    <a:pt x="155" y="20"/>
                  </a:cubicBezTo>
                  <a:cubicBezTo>
                    <a:pt x="155" y="20"/>
                    <a:pt x="155" y="21"/>
                    <a:pt x="154" y="21"/>
                  </a:cubicBezTo>
                  <a:cubicBezTo>
                    <a:pt x="155" y="21"/>
                    <a:pt x="156" y="22"/>
                    <a:pt x="156" y="22"/>
                  </a:cubicBezTo>
                  <a:cubicBezTo>
                    <a:pt x="156" y="22"/>
                    <a:pt x="157" y="23"/>
                    <a:pt x="158" y="23"/>
                  </a:cubicBezTo>
                  <a:cubicBezTo>
                    <a:pt x="157" y="23"/>
                    <a:pt x="157" y="23"/>
                    <a:pt x="157" y="23"/>
                  </a:cubicBezTo>
                  <a:cubicBezTo>
                    <a:pt x="156" y="23"/>
                    <a:pt x="156" y="23"/>
                    <a:pt x="155" y="23"/>
                  </a:cubicBezTo>
                  <a:cubicBezTo>
                    <a:pt x="155" y="23"/>
                    <a:pt x="155" y="23"/>
                    <a:pt x="154" y="22"/>
                  </a:cubicBezTo>
                  <a:cubicBezTo>
                    <a:pt x="154" y="22"/>
                    <a:pt x="154" y="23"/>
                    <a:pt x="154" y="23"/>
                  </a:cubicBezTo>
                  <a:cubicBezTo>
                    <a:pt x="153" y="24"/>
                    <a:pt x="154" y="24"/>
                    <a:pt x="154" y="24"/>
                  </a:cubicBezTo>
                  <a:cubicBezTo>
                    <a:pt x="155" y="25"/>
                    <a:pt x="155" y="25"/>
                    <a:pt x="156" y="25"/>
                  </a:cubicBezTo>
                  <a:cubicBezTo>
                    <a:pt x="155"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2" y="32"/>
                    <a:pt x="162" y="32"/>
                  </a:cubicBezTo>
                  <a:cubicBezTo>
                    <a:pt x="163" y="31"/>
                    <a:pt x="164" y="31"/>
                    <a:pt x="164" y="31"/>
                  </a:cubicBezTo>
                  <a:cubicBezTo>
                    <a:pt x="164" y="32"/>
                    <a:pt x="163" y="33"/>
                    <a:pt x="163" y="33"/>
                  </a:cubicBezTo>
                  <a:cubicBezTo>
                    <a:pt x="162" y="34"/>
                    <a:pt x="162" y="35"/>
                    <a:pt x="163" y="36"/>
                  </a:cubicBezTo>
                  <a:cubicBezTo>
                    <a:pt x="163" y="36"/>
                    <a:pt x="164"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39"/>
                  </a:cubicBezTo>
                  <a:cubicBezTo>
                    <a:pt x="165" y="40"/>
                    <a:pt x="165" y="40"/>
                    <a:pt x="165" y="40"/>
                  </a:cubicBezTo>
                  <a:cubicBezTo>
                    <a:pt x="165" y="40"/>
                    <a:pt x="165" y="40"/>
                    <a:pt x="164" y="40"/>
                  </a:cubicBezTo>
                  <a:cubicBezTo>
                    <a:pt x="164" y="39"/>
                    <a:pt x="164" y="39"/>
                    <a:pt x="163" y="39"/>
                  </a:cubicBezTo>
                  <a:cubicBezTo>
                    <a:pt x="163" y="40"/>
                    <a:pt x="163" y="41"/>
                    <a:pt x="163" y="42"/>
                  </a:cubicBezTo>
                  <a:cubicBezTo>
                    <a:pt x="161" y="42"/>
                    <a:pt x="160" y="42"/>
                    <a:pt x="160" y="43"/>
                  </a:cubicBezTo>
                  <a:cubicBezTo>
                    <a:pt x="160" y="43"/>
                    <a:pt x="159" y="44"/>
                    <a:pt x="159" y="45"/>
                  </a:cubicBezTo>
                  <a:cubicBezTo>
                    <a:pt x="160" y="45"/>
                    <a:pt x="160" y="45"/>
                    <a:pt x="160" y="44"/>
                  </a:cubicBezTo>
                  <a:cubicBezTo>
                    <a:pt x="160" y="44"/>
                    <a:pt x="161" y="44"/>
                    <a:pt x="161" y="44"/>
                  </a:cubicBezTo>
                  <a:cubicBezTo>
                    <a:pt x="161" y="45"/>
                    <a:pt x="161" y="45"/>
                    <a:pt x="162" y="45"/>
                  </a:cubicBezTo>
                  <a:cubicBezTo>
                    <a:pt x="162" y="46"/>
                    <a:pt x="161" y="47"/>
                    <a:pt x="160" y="48"/>
                  </a:cubicBezTo>
                  <a:cubicBezTo>
                    <a:pt x="159" y="48"/>
                    <a:pt x="159" y="48"/>
                    <a:pt x="159" y="48"/>
                  </a:cubicBezTo>
                  <a:cubicBezTo>
                    <a:pt x="158" y="48"/>
                    <a:pt x="158" y="48"/>
                    <a:pt x="158" y="48"/>
                  </a:cubicBezTo>
                  <a:cubicBezTo>
                    <a:pt x="157" y="48"/>
                    <a:pt x="157" y="48"/>
                    <a:pt x="157" y="48"/>
                  </a:cubicBezTo>
                  <a:cubicBezTo>
                    <a:pt x="156" y="48"/>
                    <a:pt x="156" y="49"/>
                    <a:pt x="156" y="49"/>
                  </a:cubicBezTo>
                  <a:cubicBezTo>
                    <a:pt x="157" y="49"/>
                    <a:pt x="158" y="49"/>
                    <a:pt x="159" y="49"/>
                  </a:cubicBezTo>
                  <a:cubicBezTo>
                    <a:pt x="159" y="49"/>
                    <a:pt x="160" y="49"/>
                    <a:pt x="161" y="48"/>
                  </a:cubicBezTo>
                  <a:cubicBezTo>
                    <a:pt x="161" y="48"/>
                    <a:pt x="162" y="48"/>
                    <a:pt x="163"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5"/>
                    <a:pt x="165" y="46"/>
                  </a:cubicBezTo>
                  <a:lnTo>
                    <a:pt x="165" y="46"/>
                  </a:lnTo>
                  <a:cubicBezTo>
                    <a:pt x="165" y="46"/>
                    <a:pt x="165" y="46"/>
                    <a:pt x="165" y="46"/>
                  </a:cubicBezTo>
                  <a:cubicBezTo>
                    <a:pt x="165" y="46"/>
                    <a:pt x="165" y="46"/>
                    <a:pt x="165" y="47"/>
                  </a:cubicBezTo>
                  <a:cubicBezTo>
                    <a:pt x="166" y="47"/>
                    <a:pt x="166" y="47"/>
                    <a:pt x="167" y="47"/>
                  </a:cubicBezTo>
                  <a:cubicBezTo>
                    <a:pt x="167" y="47"/>
                    <a:pt x="168" y="47"/>
                    <a:pt x="168" y="48"/>
                  </a:cubicBezTo>
                  <a:cubicBezTo>
                    <a:pt x="168" y="47"/>
                    <a:pt x="168" y="47"/>
                    <a:pt x="169" y="47"/>
                  </a:cubicBezTo>
                  <a:cubicBezTo>
                    <a:pt x="169" y="48"/>
                    <a:pt x="170" y="48"/>
                    <a:pt x="171" y="48"/>
                  </a:cubicBezTo>
                  <a:cubicBezTo>
                    <a:pt x="171" y="50"/>
                    <a:pt x="171" y="52"/>
                    <a:pt x="171" y="53"/>
                  </a:cubicBezTo>
                  <a:cubicBezTo>
                    <a:pt x="170" y="54"/>
                    <a:pt x="170" y="56"/>
                    <a:pt x="171" y="58"/>
                  </a:cubicBezTo>
                  <a:cubicBezTo>
                    <a:pt x="170" y="59"/>
                    <a:pt x="170" y="59"/>
                    <a:pt x="170" y="59"/>
                  </a:cubicBezTo>
                  <a:cubicBezTo>
                    <a:pt x="170" y="59"/>
                    <a:pt x="170" y="58"/>
                    <a:pt x="169"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69" y="60"/>
                    <a:pt x="170" y="60"/>
                  </a:cubicBezTo>
                  <a:cubicBezTo>
                    <a:pt x="170" y="60"/>
                    <a:pt x="170" y="60"/>
                    <a:pt x="171" y="60"/>
                  </a:cubicBezTo>
                  <a:lnTo>
                    <a:pt x="171" y="170"/>
                  </a:lnTo>
                  <a:cubicBezTo>
                    <a:pt x="170" y="170"/>
                    <a:pt x="170" y="169"/>
                    <a:pt x="170" y="169"/>
                  </a:cubicBezTo>
                  <a:cubicBezTo>
                    <a:pt x="169" y="169"/>
                    <a:pt x="169" y="168"/>
                    <a:pt x="168" y="168"/>
                  </a:cubicBezTo>
                  <a:cubicBezTo>
                    <a:pt x="168" y="169"/>
                    <a:pt x="168" y="169"/>
                    <a:pt x="169" y="170"/>
                  </a:cubicBezTo>
                  <a:cubicBezTo>
                    <a:pt x="169" y="171"/>
                    <a:pt x="170" y="171"/>
                    <a:pt x="170" y="171"/>
                  </a:cubicBezTo>
                  <a:cubicBezTo>
                    <a:pt x="171" y="177"/>
                    <a:pt x="171" y="182"/>
                    <a:pt x="171" y="188"/>
                  </a:cubicBezTo>
                  <a:cubicBezTo>
                    <a:pt x="170" y="189"/>
                    <a:pt x="170" y="189"/>
                    <a:pt x="170" y="189"/>
                  </a:cubicBezTo>
                  <a:cubicBezTo>
                    <a:pt x="170" y="189"/>
                    <a:pt x="169" y="190"/>
                    <a:pt x="170" y="190"/>
                  </a:cubicBezTo>
                  <a:cubicBezTo>
                    <a:pt x="169" y="190"/>
                    <a:pt x="169" y="190"/>
                    <a:pt x="169" y="189"/>
                  </a:cubicBezTo>
                  <a:cubicBezTo>
                    <a:pt x="169" y="189"/>
                    <a:pt x="169" y="189"/>
                    <a:pt x="169" y="188"/>
                  </a:cubicBezTo>
                  <a:cubicBezTo>
                    <a:pt x="167" y="188"/>
                    <a:pt x="167" y="189"/>
                    <a:pt x="167" y="191"/>
                  </a:cubicBezTo>
                  <a:cubicBezTo>
                    <a:pt x="167" y="192"/>
                    <a:pt x="166" y="192"/>
                    <a:pt x="166" y="191"/>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4"/>
                    <a:pt x="164" y="195"/>
                  </a:cubicBezTo>
                  <a:cubicBezTo>
                    <a:pt x="164" y="195"/>
                    <a:pt x="164" y="195"/>
                    <a:pt x="164" y="196"/>
                  </a:cubicBezTo>
                  <a:cubicBezTo>
                    <a:pt x="163" y="196"/>
                    <a:pt x="163" y="196"/>
                    <a:pt x="163" y="196"/>
                  </a:cubicBezTo>
                  <a:cubicBezTo>
                    <a:pt x="163" y="196"/>
                    <a:pt x="163" y="195"/>
                    <a:pt x="162" y="195"/>
                  </a:cubicBezTo>
                  <a:cubicBezTo>
                    <a:pt x="162" y="195"/>
                    <a:pt x="162" y="195"/>
                    <a:pt x="162" y="195"/>
                  </a:cubicBezTo>
                  <a:cubicBezTo>
                    <a:pt x="162" y="194"/>
                    <a:pt x="162" y="194"/>
                    <a:pt x="161" y="194"/>
                  </a:cubicBezTo>
                  <a:cubicBezTo>
                    <a:pt x="161"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4" y="192"/>
                    <a:pt x="153" y="191"/>
                    <a:pt x="152" y="191"/>
                  </a:cubicBezTo>
                  <a:cubicBezTo>
                    <a:pt x="152" y="191"/>
                    <a:pt x="151" y="191"/>
                    <a:pt x="150" y="191"/>
                  </a:cubicBezTo>
                  <a:cubicBezTo>
                    <a:pt x="150" y="192"/>
                    <a:pt x="149" y="193"/>
                    <a:pt x="149" y="193"/>
                  </a:cubicBezTo>
                  <a:cubicBezTo>
                    <a:pt x="148" y="194"/>
                    <a:pt x="148" y="194"/>
                    <a:pt x="148" y="196"/>
                  </a:cubicBezTo>
                  <a:cubicBezTo>
                    <a:pt x="147" y="196"/>
                    <a:pt x="147" y="196"/>
                    <a:pt x="146" y="196"/>
                  </a:cubicBezTo>
                  <a:cubicBezTo>
                    <a:pt x="145" y="196"/>
                    <a:pt x="145" y="196"/>
                    <a:pt x="144" y="197"/>
                  </a:cubicBezTo>
                  <a:cubicBezTo>
                    <a:pt x="144" y="197"/>
                    <a:pt x="144" y="197"/>
                    <a:pt x="144" y="197"/>
                  </a:cubicBezTo>
                  <a:cubicBezTo>
                    <a:pt x="144" y="197"/>
                    <a:pt x="145" y="198"/>
                    <a:pt x="145" y="198"/>
                  </a:cubicBezTo>
                  <a:cubicBezTo>
                    <a:pt x="145" y="198"/>
                    <a:pt x="145" y="198"/>
                    <a:pt x="145" y="198"/>
                  </a:cubicBezTo>
                  <a:cubicBezTo>
                    <a:pt x="145" y="199"/>
                    <a:pt x="145" y="199"/>
                    <a:pt x="145" y="199"/>
                  </a:cubicBezTo>
                  <a:cubicBezTo>
                    <a:pt x="144" y="199"/>
                    <a:pt x="144" y="199"/>
                    <a:pt x="144" y="199"/>
                  </a:cubicBezTo>
                  <a:cubicBezTo>
                    <a:pt x="144"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1" y="203"/>
                  </a:cubicBezTo>
                  <a:cubicBezTo>
                    <a:pt x="141" y="204"/>
                    <a:pt x="141" y="204"/>
                    <a:pt x="142" y="204"/>
                  </a:cubicBezTo>
                  <a:cubicBezTo>
                    <a:pt x="142" y="204"/>
                    <a:pt x="143" y="203"/>
                    <a:pt x="143" y="203"/>
                  </a:cubicBezTo>
                  <a:cubicBezTo>
                    <a:pt x="143" y="203"/>
                    <a:pt x="143"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3" y="207"/>
                  </a:cubicBezTo>
                  <a:cubicBezTo>
                    <a:pt x="144" y="208"/>
                    <a:pt x="143" y="208"/>
                    <a:pt x="143" y="208"/>
                  </a:cubicBezTo>
                  <a:cubicBezTo>
                    <a:pt x="142" y="208"/>
                    <a:pt x="142" y="208"/>
                    <a:pt x="142" y="207"/>
                  </a:cubicBezTo>
                  <a:cubicBezTo>
                    <a:pt x="142" y="207"/>
                    <a:pt x="141" y="206"/>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3" y="195"/>
                    <a:pt x="122" y="195"/>
                    <a:pt x="122" y="194"/>
                  </a:cubicBezTo>
                  <a:cubicBezTo>
                    <a:pt x="122" y="193"/>
                    <a:pt x="122" y="191"/>
                    <a:pt x="122" y="190"/>
                  </a:cubicBezTo>
                  <a:cubicBezTo>
                    <a:pt x="122" y="188"/>
                    <a:pt x="122" y="187"/>
                    <a:pt x="122" y="185"/>
                  </a:cubicBezTo>
                  <a:cubicBezTo>
                    <a:pt x="122" y="184"/>
                    <a:pt x="122" y="183"/>
                    <a:pt x="122" y="182"/>
                  </a:cubicBezTo>
                  <a:cubicBezTo>
                    <a:pt x="122" y="181"/>
                    <a:pt x="123" y="180"/>
                    <a:pt x="123" y="180"/>
                  </a:cubicBezTo>
                  <a:cubicBezTo>
                    <a:pt x="123" y="179"/>
                    <a:pt x="122" y="178"/>
                    <a:pt x="122" y="178"/>
                  </a:cubicBezTo>
                  <a:cubicBezTo>
                    <a:pt x="122" y="177"/>
                    <a:pt x="122" y="176"/>
                    <a:pt x="122" y="176"/>
                  </a:cubicBezTo>
                  <a:cubicBezTo>
                    <a:pt x="122" y="171"/>
                    <a:pt x="122" y="165"/>
                    <a:pt x="122" y="159"/>
                  </a:cubicBezTo>
                  <a:cubicBezTo>
                    <a:pt x="122" y="153"/>
                    <a:pt x="122" y="147"/>
                    <a:pt x="122" y="142"/>
                  </a:cubicBezTo>
                  <a:cubicBezTo>
                    <a:pt x="122" y="142"/>
                    <a:pt x="122" y="141"/>
                    <a:pt x="122" y="141"/>
                  </a:cubicBezTo>
                  <a:cubicBezTo>
                    <a:pt x="122" y="140"/>
                    <a:pt x="123" y="140"/>
                    <a:pt x="123" y="139"/>
                  </a:cubicBezTo>
                  <a:cubicBezTo>
                    <a:pt x="122" y="136"/>
                    <a:pt x="122" y="133"/>
                    <a:pt x="122" y="129"/>
                  </a:cubicBezTo>
                  <a:cubicBezTo>
                    <a:pt x="122" y="126"/>
                    <a:pt x="122" y="123"/>
                    <a:pt x="122" y="119"/>
                  </a:cubicBezTo>
                  <a:cubicBezTo>
                    <a:pt x="122" y="119"/>
                    <a:pt x="122" y="119"/>
                    <a:pt x="122" y="118"/>
                  </a:cubicBezTo>
                  <a:cubicBezTo>
                    <a:pt x="122" y="118"/>
                    <a:pt x="122" y="117"/>
                    <a:pt x="122" y="117"/>
                  </a:cubicBezTo>
                  <a:cubicBezTo>
                    <a:pt x="122" y="117"/>
                    <a:pt x="122" y="117"/>
                    <a:pt x="123" y="117"/>
                  </a:cubicBezTo>
                  <a:cubicBezTo>
                    <a:pt x="123" y="117"/>
                    <a:pt x="123" y="117"/>
                    <a:pt x="123" y="117"/>
                  </a:cubicBezTo>
                  <a:cubicBezTo>
                    <a:pt x="122" y="116"/>
                    <a:pt x="122" y="116"/>
                    <a:pt x="122" y="116"/>
                  </a:cubicBezTo>
                  <a:cubicBezTo>
                    <a:pt x="122" y="115"/>
                    <a:pt x="123" y="115"/>
                    <a:pt x="123" y="114"/>
                  </a:cubicBezTo>
                  <a:cubicBezTo>
                    <a:pt x="123" y="111"/>
                    <a:pt x="123" y="108"/>
                    <a:pt x="122" y="104"/>
                  </a:cubicBezTo>
                  <a:cubicBezTo>
                    <a:pt x="122" y="101"/>
                    <a:pt x="122" y="98"/>
                    <a:pt x="122" y="95"/>
                  </a:cubicBezTo>
                  <a:cubicBezTo>
                    <a:pt x="122" y="91"/>
                    <a:pt x="122" y="88"/>
                    <a:pt x="122" y="84"/>
                  </a:cubicBezTo>
                  <a:cubicBezTo>
                    <a:pt x="122" y="81"/>
                    <a:pt x="122" y="77"/>
                    <a:pt x="123" y="73"/>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8" y="105"/>
                    <a:pt x="117" y="106"/>
                    <a:pt x="117" y="106"/>
                  </a:cubicBezTo>
                  <a:cubicBezTo>
                    <a:pt x="117" y="107"/>
                    <a:pt x="117" y="107"/>
                    <a:pt x="117" y="108"/>
                  </a:cubicBezTo>
                  <a:cubicBezTo>
                    <a:pt x="117" y="109"/>
                    <a:pt x="117" y="109"/>
                    <a:pt x="117" y="109"/>
                  </a:cubicBezTo>
                  <a:cubicBezTo>
                    <a:pt x="117" y="110"/>
                    <a:pt x="117" y="110"/>
                    <a:pt x="117" y="111"/>
                  </a:cubicBezTo>
                  <a:cubicBezTo>
                    <a:pt x="117" y="111"/>
                    <a:pt x="117" y="112"/>
                    <a:pt x="116" y="112"/>
                  </a:cubicBezTo>
                  <a:cubicBezTo>
                    <a:pt x="116" y="113"/>
                    <a:pt x="116" y="113"/>
                    <a:pt x="116" y="114"/>
                  </a:cubicBezTo>
                  <a:cubicBezTo>
                    <a:pt x="116" y="115"/>
                    <a:pt x="116" y="115"/>
                    <a:pt x="116" y="116"/>
                  </a:cubicBezTo>
                  <a:cubicBezTo>
                    <a:pt x="116" y="116"/>
                    <a:pt x="116" y="117"/>
                    <a:pt x="116" y="117"/>
                  </a:cubicBezTo>
                  <a:cubicBezTo>
                    <a:pt x="116" y="118"/>
                    <a:pt x="116" y="118"/>
                    <a:pt x="116" y="119"/>
                  </a:cubicBezTo>
                  <a:cubicBezTo>
                    <a:pt x="115" y="119"/>
                    <a:pt x="115" y="120"/>
                    <a:pt x="116" y="120"/>
                  </a:cubicBezTo>
                  <a:cubicBezTo>
                    <a:pt x="116" y="121"/>
                    <a:pt x="116" y="121"/>
                    <a:pt x="116"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1" y="156"/>
                  </a:cubicBezTo>
                  <a:cubicBezTo>
                    <a:pt x="110" y="157"/>
                    <a:pt x="110"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09" y="165"/>
                    <a:pt x="109" y="165"/>
                    <a:pt x="110" y="166"/>
                  </a:cubicBezTo>
                  <a:cubicBezTo>
                    <a:pt x="110" y="166"/>
                    <a:pt x="110" y="167"/>
                    <a:pt x="110" y="167"/>
                  </a:cubicBezTo>
                  <a:cubicBezTo>
                    <a:pt x="109" y="168"/>
                    <a:pt x="109" y="169"/>
                    <a:pt x="109" y="170"/>
                  </a:cubicBezTo>
                  <a:cubicBezTo>
                    <a:pt x="109" y="171"/>
                    <a:pt x="109" y="172"/>
                    <a:pt x="109" y="173"/>
                  </a:cubicBezTo>
                  <a:cubicBezTo>
                    <a:pt x="108"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5"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2" y="212"/>
                    <a:pt x="82" y="211"/>
                  </a:cubicBezTo>
                  <a:cubicBezTo>
                    <a:pt x="82" y="211"/>
                    <a:pt x="82" y="211"/>
                    <a:pt x="82" y="210"/>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8" y="211"/>
                    <a:pt x="77" y="212"/>
                  </a:cubicBezTo>
                  <a:cubicBezTo>
                    <a:pt x="76" y="212"/>
                    <a:pt x="76" y="212"/>
                    <a:pt x="76" y="212"/>
                  </a:cubicBezTo>
                  <a:cubicBezTo>
                    <a:pt x="76" y="212"/>
                    <a:pt x="77"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1" y="211"/>
                  </a:cubicBezTo>
                  <a:cubicBezTo>
                    <a:pt x="71" y="211"/>
                    <a:pt x="71" y="211"/>
                    <a:pt x="71" y="210"/>
                  </a:cubicBezTo>
                  <a:cubicBezTo>
                    <a:pt x="72" y="210"/>
                    <a:pt x="72" y="210"/>
                    <a:pt x="72" y="209"/>
                  </a:cubicBezTo>
                  <a:cubicBezTo>
                    <a:pt x="72" y="209"/>
                    <a:pt x="71"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8" y="209"/>
                    <a:pt x="68" y="208"/>
                    <a:pt x="68" y="208"/>
                  </a:cubicBezTo>
                  <a:cubicBezTo>
                    <a:pt x="68" y="207"/>
                    <a:pt x="68" y="206"/>
                    <a:pt x="68" y="206"/>
                  </a:cubicBezTo>
                  <a:cubicBezTo>
                    <a:pt x="68" y="205"/>
                    <a:pt x="68" y="205"/>
                    <a:pt x="68" y="204"/>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6" y="192"/>
                    <a:pt x="65" y="192"/>
                  </a:cubicBezTo>
                  <a:cubicBezTo>
                    <a:pt x="65" y="192"/>
                    <a:pt x="65" y="191"/>
                    <a:pt x="65" y="191"/>
                  </a:cubicBezTo>
                  <a:cubicBezTo>
                    <a:pt x="66" y="190"/>
                    <a:pt x="66" y="190"/>
                    <a:pt x="65" y="190"/>
                  </a:cubicBezTo>
                  <a:cubicBezTo>
                    <a:pt x="65" y="189"/>
                    <a:pt x="65"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1" y="162"/>
                    <a:pt x="61" y="161"/>
                  </a:cubicBezTo>
                  <a:cubicBezTo>
                    <a:pt x="61" y="160"/>
                    <a:pt x="61" y="160"/>
                    <a:pt x="61" y="160"/>
                  </a:cubicBezTo>
                  <a:cubicBezTo>
                    <a:pt x="61" y="159"/>
                    <a:pt x="61" y="159"/>
                    <a:pt x="61" y="158"/>
                  </a:cubicBezTo>
                  <a:cubicBezTo>
                    <a:pt x="61" y="157"/>
                    <a:pt x="61" y="157"/>
                    <a:pt x="61" y="156"/>
                  </a:cubicBezTo>
                  <a:cubicBezTo>
                    <a:pt x="61" y="155"/>
                    <a:pt x="60" y="154"/>
                    <a:pt x="60" y="153"/>
                  </a:cubicBezTo>
                  <a:cubicBezTo>
                    <a:pt x="60" y="150"/>
                    <a:pt x="59" y="147"/>
                    <a:pt x="59" y="144"/>
                  </a:cubicBezTo>
                  <a:cubicBezTo>
                    <a:pt x="58" y="142"/>
                    <a:pt x="58" y="139"/>
                    <a:pt x="58" y="136"/>
                  </a:cubicBezTo>
                  <a:cubicBezTo>
                    <a:pt x="57" y="135"/>
                    <a:pt x="57" y="133"/>
                    <a:pt x="57" y="132"/>
                  </a:cubicBezTo>
                  <a:cubicBezTo>
                    <a:pt x="57" y="131"/>
                    <a:pt x="57" y="129"/>
                    <a:pt x="57" y="128"/>
                  </a:cubicBezTo>
                  <a:cubicBezTo>
                    <a:pt x="57" y="128"/>
                    <a:pt x="57" y="127"/>
                    <a:pt x="56" y="126"/>
                  </a:cubicBezTo>
                  <a:cubicBezTo>
                    <a:pt x="56" y="126"/>
                    <a:pt x="56" y="126"/>
                    <a:pt x="56" y="125"/>
                  </a:cubicBezTo>
                  <a:cubicBezTo>
                    <a:pt x="56" y="124"/>
                    <a:pt x="56" y="122"/>
                    <a:pt x="56" y="120"/>
                  </a:cubicBezTo>
                  <a:cubicBezTo>
                    <a:pt x="56" y="119"/>
                    <a:pt x="55" y="117"/>
                    <a:pt x="55" y="116"/>
                  </a:cubicBezTo>
                  <a:cubicBezTo>
                    <a:pt x="55" y="115"/>
                    <a:pt x="55" y="115"/>
                    <a:pt x="55" y="114"/>
                  </a:cubicBezTo>
                  <a:cubicBezTo>
                    <a:pt x="55" y="114"/>
                    <a:pt x="54" y="113"/>
                    <a:pt x="54" y="113"/>
                  </a:cubicBezTo>
                  <a:cubicBezTo>
                    <a:pt x="54" y="112"/>
                    <a:pt x="54" y="112"/>
                    <a:pt x="54" y="112"/>
                  </a:cubicBezTo>
                  <a:cubicBezTo>
                    <a:pt x="54" y="111"/>
                    <a:pt x="54" y="111"/>
                    <a:pt x="54" y="111"/>
                  </a:cubicBezTo>
                  <a:cubicBezTo>
                    <a:pt x="54" y="110"/>
                    <a:pt x="54" y="109"/>
                    <a:pt x="54" y="108"/>
                  </a:cubicBezTo>
                  <a:cubicBezTo>
                    <a:pt x="54" y="107"/>
                    <a:pt x="54" y="106"/>
                    <a:pt x="54" y="105"/>
                  </a:cubicBezTo>
                  <a:cubicBezTo>
                    <a:pt x="53" y="102"/>
                    <a:pt x="53" y="99"/>
                    <a:pt x="52" y="96"/>
                  </a:cubicBezTo>
                  <a:cubicBezTo>
                    <a:pt x="51" y="94"/>
                    <a:pt x="51" y="91"/>
                    <a:pt x="50" y="88"/>
                  </a:cubicBezTo>
                  <a:cubicBezTo>
                    <a:pt x="50" y="87"/>
                    <a:pt x="50" y="87"/>
                    <a:pt x="50" y="87"/>
                  </a:cubicBezTo>
                  <a:cubicBezTo>
                    <a:pt x="50" y="86"/>
                    <a:pt x="50" y="86"/>
                    <a:pt x="50"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7" y="193"/>
                  </a:cubicBezTo>
                  <a:cubicBezTo>
                    <a:pt x="47" y="193"/>
                    <a:pt x="47" y="192"/>
                    <a:pt x="47" y="192"/>
                  </a:cubicBezTo>
                  <a:cubicBezTo>
                    <a:pt x="47"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40" y="198"/>
                  </a:cubicBezTo>
                  <a:cubicBezTo>
                    <a:pt x="40" y="198"/>
                    <a:pt x="40" y="199"/>
                    <a:pt x="40" y="199"/>
                  </a:cubicBezTo>
                  <a:cubicBezTo>
                    <a:pt x="40" y="199"/>
                    <a:pt x="40" y="200"/>
                    <a:pt x="40" y="200"/>
                  </a:cubicBezTo>
                  <a:cubicBezTo>
                    <a:pt x="39" y="201"/>
                    <a:pt x="38" y="200"/>
                    <a:pt x="37" y="198"/>
                  </a:cubicBezTo>
                  <a:cubicBezTo>
                    <a:pt x="37" y="199"/>
                    <a:pt x="36" y="199"/>
                    <a:pt x="36" y="200"/>
                  </a:cubicBezTo>
                  <a:cubicBezTo>
                    <a:pt x="35" y="201"/>
                    <a:pt x="35" y="201"/>
                    <a:pt x="34" y="201"/>
                  </a:cubicBezTo>
                  <a:cubicBezTo>
                    <a:pt x="33" y="201"/>
                    <a:pt x="33" y="201"/>
                    <a:pt x="33" y="201"/>
                  </a:cubicBezTo>
                  <a:cubicBezTo>
                    <a:pt x="33" y="201"/>
                    <a:pt x="33" y="201"/>
                    <a:pt x="32"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5" y="209"/>
                    <a:pt x="24" y="209"/>
                  </a:cubicBezTo>
                  <a:cubicBezTo>
                    <a:pt x="24" y="209"/>
                    <a:pt x="23" y="209"/>
                    <a:pt x="22" y="209"/>
                  </a:cubicBezTo>
                  <a:cubicBezTo>
                    <a:pt x="22" y="209"/>
                    <a:pt x="21" y="209"/>
                    <a:pt x="20" y="209"/>
                  </a:cubicBezTo>
                  <a:cubicBezTo>
                    <a:pt x="21" y="208"/>
                    <a:pt x="21"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3"/>
                    <a:pt x="14" y="202"/>
                    <a:pt x="13" y="202"/>
                  </a:cubicBezTo>
                  <a:cubicBezTo>
                    <a:pt x="13" y="202"/>
                    <a:pt x="13" y="201"/>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8"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3"/>
                  </a:cubicBezTo>
                  <a:cubicBezTo>
                    <a:pt x="7" y="203"/>
                    <a:pt x="7" y="203"/>
                    <a:pt x="7" y="203"/>
                  </a:cubicBezTo>
                  <a:cubicBezTo>
                    <a:pt x="8" y="202"/>
                    <a:pt x="8" y="202"/>
                    <a:pt x="8" y="202"/>
                  </a:cubicBezTo>
                  <a:lnTo>
                    <a:pt x="7" y="206"/>
                  </a:lnTo>
                  <a:lnTo>
                    <a:pt x="5" y="206"/>
                  </a:lnTo>
                  <a:cubicBezTo>
                    <a:pt x="5" y="206"/>
                    <a:pt x="4" y="206"/>
                    <a:pt x="4" y="206"/>
                  </a:cubicBezTo>
                  <a:cubicBezTo>
                    <a:pt x="4" y="207"/>
                    <a:pt x="5" y="207"/>
                    <a:pt x="5" y="208"/>
                  </a:cubicBezTo>
                  <a:cubicBezTo>
                    <a:pt x="6" y="208"/>
                    <a:pt x="6" y="208"/>
                    <a:pt x="7" y="209"/>
                  </a:cubicBezTo>
                  <a:cubicBezTo>
                    <a:pt x="7" y="209"/>
                    <a:pt x="7" y="209"/>
                    <a:pt x="7" y="208"/>
                  </a:cubicBezTo>
                  <a:cubicBezTo>
                    <a:pt x="7" y="208"/>
                    <a:pt x="8" y="208"/>
                    <a:pt x="8" y="208"/>
                  </a:cubicBezTo>
                  <a:cubicBezTo>
                    <a:pt x="8" y="208"/>
                    <a:pt x="8" y="208"/>
                    <a:pt x="8" y="207"/>
                  </a:cubicBezTo>
                  <a:cubicBezTo>
                    <a:pt x="8" y="207"/>
                    <a:pt x="8"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1" y="201"/>
                    <a:pt x="1" y="201"/>
                    <a:pt x="1" y="201"/>
                  </a:cubicBezTo>
                  <a:cubicBezTo>
                    <a:pt x="1" y="201"/>
                    <a:pt x="1" y="201"/>
                    <a:pt x="1" y="201"/>
                  </a:cubicBezTo>
                  <a:cubicBezTo>
                    <a:pt x="1" y="172"/>
                    <a:pt x="1" y="143"/>
                    <a:pt x="1"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5" y="26"/>
                  </a:cubicBezTo>
                  <a:cubicBezTo>
                    <a:pt x="4" y="26"/>
                    <a:pt x="4" y="27"/>
                    <a:pt x="4" y="27"/>
                  </a:cubicBezTo>
                  <a:lnTo>
                    <a:pt x="4" y="28"/>
                  </a:lnTo>
                  <a:cubicBezTo>
                    <a:pt x="4" y="28"/>
                    <a:pt x="4" y="28"/>
                    <a:pt x="4" y="29"/>
                  </a:cubicBezTo>
                  <a:cubicBezTo>
                    <a:pt x="2" y="28"/>
                    <a:pt x="1" y="27"/>
                    <a:pt x="1" y="26"/>
                  </a:cubicBezTo>
                  <a:cubicBezTo>
                    <a:pt x="1" y="25"/>
                    <a:pt x="1" y="24"/>
                    <a:pt x="0" y="23"/>
                  </a:cubicBezTo>
                  <a:cubicBezTo>
                    <a:pt x="1" y="24"/>
                    <a:pt x="2" y="24"/>
                    <a:pt x="3" y="23"/>
                  </a:cubicBezTo>
                  <a:cubicBezTo>
                    <a:pt x="4" y="23"/>
                    <a:pt x="4" y="22"/>
                    <a:pt x="5" y="21"/>
                  </a:cubicBezTo>
                  <a:cubicBezTo>
                    <a:pt x="4" y="21"/>
                    <a:pt x="3" y="21"/>
                    <a:pt x="2" y="21"/>
                  </a:cubicBezTo>
                  <a:cubicBezTo>
                    <a:pt x="1" y="22"/>
                    <a:pt x="1" y="22"/>
                    <a:pt x="1" y="23"/>
                  </a:cubicBezTo>
                  <a:cubicBezTo>
                    <a:pt x="1" y="22"/>
                    <a:pt x="0" y="22"/>
                    <a:pt x="0" y="21"/>
                  </a:cubicBezTo>
                  <a:cubicBezTo>
                    <a:pt x="0" y="21"/>
                    <a:pt x="0" y="20"/>
                    <a:pt x="1" y="20"/>
                  </a:cubicBezTo>
                  <a:cubicBezTo>
                    <a:pt x="1" y="19"/>
                    <a:pt x="1" y="18"/>
                    <a:pt x="1" y="18"/>
                  </a:cubicBezTo>
                  <a:cubicBezTo>
                    <a:pt x="1" y="17"/>
                    <a:pt x="1" y="17"/>
                    <a:pt x="0" y="16"/>
                  </a:cubicBezTo>
                  <a:cubicBezTo>
                    <a:pt x="1" y="16"/>
                    <a:pt x="1" y="16"/>
                    <a:pt x="2" y="16"/>
                  </a:cubicBezTo>
                  <a:cubicBezTo>
                    <a:pt x="2" y="15"/>
                    <a:pt x="2" y="14"/>
                    <a:pt x="3" y="14"/>
                  </a:cubicBezTo>
                  <a:cubicBezTo>
                    <a:pt x="3" y="13"/>
                    <a:pt x="3"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2" y="7"/>
                    <a:pt x="3" y="7"/>
                    <a:pt x="3" y="7"/>
                  </a:cubicBezTo>
                  <a:cubicBezTo>
                    <a:pt x="3" y="7"/>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4"/>
                    <a:pt x="1" y="4"/>
                  </a:cubicBezTo>
                  <a:cubicBezTo>
                    <a:pt x="1" y="4"/>
                    <a:pt x="1" y="4"/>
                    <a:pt x="2" y="4"/>
                  </a:cubicBezTo>
                  <a:cubicBezTo>
                    <a:pt x="2" y="4"/>
                    <a:pt x="2" y="4"/>
                    <a:pt x="2" y="4"/>
                  </a:cubicBezTo>
                  <a:cubicBezTo>
                    <a:pt x="3" y="4"/>
                    <a:pt x="3" y="4"/>
                    <a:pt x="3" y="4"/>
                  </a:cubicBezTo>
                  <a:cubicBezTo>
                    <a:pt x="3" y="4"/>
                    <a:pt x="4" y="4"/>
                    <a:pt x="4" y="4"/>
                  </a:cubicBezTo>
                  <a:cubicBezTo>
                    <a:pt x="4" y="3"/>
                    <a:pt x="4" y="3"/>
                    <a:pt x="4" y="2"/>
                  </a:cubicBezTo>
                  <a:cubicBezTo>
                    <a:pt x="4" y="2"/>
                    <a:pt x="4" y="2"/>
                    <a:pt x="3" y="2"/>
                  </a:cubicBezTo>
                  <a:cubicBezTo>
                    <a:pt x="3" y="2"/>
                    <a:pt x="3" y="2"/>
                    <a:pt x="3" y="2"/>
                  </a:cubicBezTo>
                  <a:cubicBezTo>
                    <a:pt x="2" y="2"/>
                    <a:pt x="2" y="2"/>
                    <a:pt x="2"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2" y="3"/>
                    <a:pt x="11" y="2"/>
                    <a:pt x="10" y="2"/>
                  </a:cubicBezTo>
                  <a:cubicBezTo>
                    <a:pt x="10" y="3"/>
                    <a:pt x="9" y="3"/>
                    <a:pt x="8" y="3"/>
                  </a:cubicBezTo>
                  <a:cubicBezTo>
                    <a:pt x="7" y="2"/>
                    <a:pt x="6" y="3"/>
                    <a:pt x="5" y="3"/>
                  </a:cubicBezTo>
                  <a:cubicBezTo>
                    <a:pt x="5" y="4"/>
                    <a:pt x="6" y="5"/>
                    <a:pt x="6" y="5"/>
                  </a:cubicBezTo>
                  <a:cubicBezTo>
                    <a:pt x="7" y="5"/>
                    <a:pt x="7" y="6"/>
                    <a:pt x="8" y="6"/>
                  </a:cubicBezTo>
                  <a:cubicBezTo>
                    <a:pt x="8" y="6"/>
                    <a:pt x="9" y="6"/>
                    <a:pt x="9" y="6"/>
                  </a:cubicBezTo>
                  <a:cubicBezTo>
                    <a:pt x="10" y="6"/>
                    <a:pt x="10" y="6"/>
                    <a:pt x="11" y="5"/>
                  </a:cubicBezTo>
                  <a:cubicBezTo>
                    <a:pt x="11" y="5"/>
                    <a:pt x="12" y="5"/>
                    <a:pt x="12" y="5"/>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3"/>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9"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3"/>
                    <a:pt x="28" y="13"/>
                    <a:pt x="27" y="12"/>
                  </a:cubicBezTo>
                  <a:cubicBezTo>
                    <a:pt x="28" y="12"/>
                    <a:pt x="28" y="12"/>
                    <a:pt x="28" y="13"/>
                  </a:cubicBezTo>
                  <a:cubicBezTo>
                    <a:pt x="29" y="13"/>
                    <a:pt x="29" y="13"/>
                    <a:pt x="29" y="13"/>
                  </a:cubicBezTo>
                  <a:cubicBezTo>
                    <a:pt x="30" y="13"/>
                    <a:pt x="30" y="13"/>
                    <a:pt x="30" y="13"/>
                  </a:cubicBezTo>
                  <a:cubicBezTo>
                    <a:pt x="31" y="12"/>
                    <a:pt x="30" y="12"/>
                    <a:pt x="30" y="12"/>
                  </a:cubicBezTo>
                  <a:cubicBezTo>
                    <a:pt x="30" y="11"/>
                    <a:pt x="31" y="12"/>
                    <a:pt x="32" y="13"/>
                  </a:cubicBezTo>
                  <a:cubicBezTo>
                    <a:pt x="32" y="13"/>
                    <a:pt x="33" y="14"/>
                    <a:pt x="33" y="15"/>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9" y="12"/>
                    <a:pt x="39" y="11"/>
                  </a:cubicBezTo>
                  <a:cubicBezTo>
                    <a:pt x="39" y="11"/>
                    <a:pt x="39" y="10"/>
                    <a:pt x="39" y="10"/>
                  </a:cubicBezTo>
                  <a:cubicBezTo>
                    <a:pt x="40" y="10"/>
                    <a:pt x="40" y="9"/>
                    <a:pt x="41" y="9"/>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4" y="10"/>
                    <a:pt x="44" y="10"/>
                    <a:pt x="44" y="10"/>
                  </a:cubicBezTo>
                  <a:cubicBezTo>
                    <a:pt x="44" y="11"/>
                    <a:pt x="44" y="11"/>
                    <a:pt x="45" y="10"/>
                  </a:cubicBezTo>
                  <a:cubicBezTo>
                    <a:pt x="45" y="10"/>
                    <a:pt x="45" y="10"/>
                    <a:pt x="46" y="9"/>
                  </a:cubicBezTo>
                  <a:cubicBezTo>
                    <a:pt x="46" y="9"/>
                    <a:pt x="46" y="8"/>
                    <a:pt x="46" y="8"/>
                  </a:cubicBezTo>
                  <a:cubicBezTo>
                    <a:pt x="46" y="8"/>
                    <a:pt x="46" y="8"/>
                    <a:pt x="46" y="8"/>
                  </a:cubicBezTo>
                  <a:cubicBezTo>
                    <a:pt x="46" y="7"/>
                    <a:pt x="46" y="7"/>
                    <a:pt x="46" y="7"/>
                  </a:cubicBezTo>
                  <a:cubicBezTo>
                    <a:pt x="46" y="7"/>
                    <a:pt x="45" y="7"/>
                    <a:pt x="45" y="7"/>
                  </a:cubicBezTo>
                  <a:cubicBezTo>
                    <a:pt x="45" y="7"/>
                    <a:pt x="44" y="7"/>
                    <a:pt x="44" y="7"/>
                  </a:cubicBezTo>
                  <a:cubicBezTo>
                    <a:pt x="44"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7" y="10"/>
                    <a:pt x="36" y="10"/>
                    <a:pt x="36" y="9"/>
                  </a:cubicBezTo>
                  <a:cubicBezTo>
                    <a:pt x="36" y="9"/>
                    <a:pt x="35" y="9"/>
                    <a:pt x="35" y="9"/>
                  </a:cubicBezTo>
                  <a:cubicBezTo>
                    <a:pt x="35" y="8"/>
                    <a:pt x="35" y="8"/>
                    <a:pt x="35" y="8"/>
                  </a:cubicBezTo>
                  <a:cubicBezTo>
                    <a:pt x="35" y="7"/>
                    <a:pt x="35" y="7"/>
                    <a:pt x="35" y="7"/>
                  </a:cubicBezTo>
                  <a:cubicBezTo>
                    <a:pt x="34"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0"/>
                  </a:cubicBezTo>
                  <a:cubicBezTo>
                    <a:pt x="38" y="0"/>
                    <a:pt x="38" y="0"/>
                    <a:pt x="38" y="0"/>
                  </a:cubicBezTo>
                  <a:cubicBezTo>
                    <a:pt x="39" y="0"/>
                    <a:pt x="39" y="0"/>
                    <a:pt x="40" y="0"/>
                  </a:cubicBezTo>
                  <a:cubicBezTo>
                    <a:pt x="40" y="0"/>
                    <a:pt x="40" y="1"/>
                    <a:pt x="41" y="1"/>
                  </a:cubicBezTo>
                  <a:cubicBezTo>
                    <a:pt x="40" y="2"/>
                    <a:pt x="40" y="2"/>
                    <a:pt x="39" y="2"/>
                  </a:cubicBezTo>
                  <a:cubicBezTo>
                    <a:pt x="38" y="3"/>
                    <a:pt x="38" y="3"/>
                    <a:pt x="38"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7" y="6"/>
                  </a:cubicBezTo>
                  <a:cubicBezTo>
                    <a:pt x="47" y="6"/>
                    <a:pt x="48" y="5"/>
                    <a:pt x="48" y="5"/>
                  </a:cubicBezTo>
                  <a:cubicBezTo>
                    <a:pt x="48" y="5"/>
                    <a:pt x="49"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1"/>
                    <a:pt x="57" y="2"/>
                    <a:pt x="57" y="2"/>
                  </a:cubicBezTo>
                  <a:cubicBezTo>
                    <a:pt x="58" y="2"/>
                    <a:pt x="58" y="2"/>
                    <a:pt x="59" y="2"/>
                  </a:cubicBezTo>
                  <a:cubicBezTo>
                    <a:pt x="59" y="2"/>
                    <a:pt x="59" y="2"/>
                    <a:pt x="60" y="2"/>
                  </a:cubicBezTo>
                  <a:cubicBezTo>
                    <a:pt x="60"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5" y="0"/>
                    <a:pt x="64" y="1"/>
                  </a:cubicBezTo>
                  <a:cubicBezTo>
                    <a:pt x="64" y="1"/>
                    <a:pt x="65" y="1"/>
                    <a:pt x="65" y="1"/>
                  </a:cubicBezTo>
                  <a:cubicBezTo>
                    <a:pt x="66" y="1"/>
                    <a:pt x="66" y="1"/>
                    <a:pt x="66" y="1"/>
                  </a:cubicBezTo>
                  <a:cubicBezTo>
                    <a:pt x="67" y="0"/>
                    <a:pt x="67" y="0"/>
                    <a:pt x="68" y="0"/>
                  </a:cubicBezTo>
                  <a:cubicBezTo>
                    <a:pt x="68" y="0"/>
                    <a:pt x="69" y="0"/>
                    <a:pt x="69" y="0"/>
                  </a:cubicBezTo>
                  <a:cubicBezTo>
                    <a:pt x="69" y="1"/>
                    <a:pt x="70"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6"/>
                  </a:cubicBezTo>
                  <a:cubicBezTo>
                    <a:pt x="69" y="6"/>
                    <a:pt x="69" y="6"/>
                    <a:pt x="68" y="5"/>
                  </a:cubicBezTo>
                  <a:cubicBezTo>
                    <a:pt x="67" y="5"/>
                    <a:pt x="66" y="5"/>
                    <a:pt x="65" y="6"/>
                  </a:cubicBezTo>
                  <a:cubicBezTo>
                    <a:pt x="64" y="7"/>
                    <a:pt x="64" y="7"/>
                    <a:pt x="63" y="6"/>
                  </a:cubicBezTo>
                  <a:cubicBezTo>
                    <a:pt x="63" y="5"/>
                    <a:pt x="63" y="4"/>
                    <a:pt x="63" y="4"/>
                  </a:cubicBezTo>
                  <a:cubicBezTo>
                    <a:pt x="64" y="3"/>
                    <a:pt x="64" y="2"/>
                    <a:pt x="63" y="1"/>
                  </a:cubicBezTo>
                  <a:cubicBezTo>
                    <a:pt x="62" y="1"/>
                    <a:pt x="62" y="1"/>
                    <a:pt x="61" y="2"/>
                  </a:cubicBezTo>
                  <a:cubicBezTo>
                    <a:pt x="61" y="3"/>
                    <a:pt x="61" y="3"/>
                    <a:pt x="62" y="4"/>
                  </a:cubicBezTo>
                  <a:cubicBezTo>
                    <a:pt x="62" y="4"/>
                    <a:pt x="61" y="4"/>
                    <a:pt x="60" y="4"/>
                  </a:cubicBezTo>
                  <a:cubicBezTo>
                    <a:pt x="60" y="4"/>
                    <a:pt x="59" y="4"/>
                    <a:pt x="59" y="4"/>
                  </a:cubicBezTo>
                  <a:cubicBezTo>
                    <a:pt x="58" y="4"/>
                    <a:pt x="57" y="4"/>
                    <a:pt x="57" y="4"/>
                  </a:cubicBezTo>
                  <a:cubicBezTo>
                    <a:pt x="56" y="4"/>
                    <a:pt x="56" y="4"/>
                    <a:pt x="55" y="4"/>
                  </a:cubicBezTo>
                  <a:close/>
                  <a:moveTo>
                    <a:pt x="143" y="211"/>
                  </a:moveTo>
                  <a:cubicBezTo>
                    <a:pt x="144"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2" y="212"/>
                  </a:cubicBezTo>
                  <a:cubicBezTo>
                    <a:pt x="162" y="212"/>
                    <a:pt x="162" y="211"/>
                    <a:pt x="162" y="211"/>
                  </a:cubicBezTo>
                  <a:cubicBezTo>
                    <a:pt x="162" y="210"/>
                    <a:pt x="162" y="210"/>
                    <a:pt x="162" y="210"/>
                  </a:cubicBezTo>
                  <a:cubicBezTo>
                    <a:pt x="162"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2" y="209"/>
                    <a:pt x="151" y="209"/>
                    <a:pt x="152" y="209"/>
                  </a:cubicBezTo>
                  <a:cubicBezTo>
                    <a:pt x="152"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9" y="208"/>
                    <a:pt x="148" y="208"/>
                  </a:cubicBezTo>
                  <a:close/>
                  <a:moveTo>
                    <a:pt x="38" y="207"/>
                  </a:moveTo>
                  <a:cubicBezTo>
                    <a:pt x="38" y="207"/>
                    <a:pt x="38" y="208"/>
                    <a:pt x="38" y="208"/>
                  </a:cubicBezTo>
                  <a:cubicBezTo>
                    <a:pt x="38" y="208"/>
                    <a:pt x="37" y="208"/>
                    <a:pt x="37" y="209"/>
                  </a:cubicBezTo>
                  <a:cubicBezTo>
                    <a:pt x="37" y="209"/>
                    <a:pt x="37" y="209"/>
                    <a:pt x="37" y="209"/>
                  </a:cubicBezTo>
                  <a:cubicBezTo>
                    <a:pt x="37" y="209"/>
                    <a:pt x="37" y="210"/>
                    <a:pt x="37" y="210"/>
                  </a:cubicBezTo>
                  <a:cubicBezTo>
                    <a:pt x="38" y="210"/>
                    <a:pt x="38" y="210"/>
                    <a:pt x="39" y="210"/>
                  </a:cubicBezTo>
                  <a:cubicBezTo>
                    <a:pt x="39" y="209"/>
                    <a:pt x="39" y="209"/>
                    <a:pt x="40" y="209"/>
                  </a:cubicBezTo>
                  <a:cubicBezTo>
                    <a:pt x="40" y="209"/>
                    <a:pt x="40" y="209"/>
                    <a:pt x="41" y="209"/>
                  </a:cubicBezTo>
                  <a:cubicBezTo>
                    <a:pt x="41" y="209"/>
                    <a:pt x="41" y="210"/>
                    <a:pt x="42" y="210"/>
                  </a:cubicBezTo>
                  <a:cubicBezTo>
                    <a:pt x="42" y="209"/>
                    <a:pt x="43" y="209"/>
                    <a:pt x="43" y="209"/>
                  </a:cubicBezTo>
                  <a:cubicBezTo>
                    <a:pt x="43" y="209"/>
                    <a:pt x="43" y="209"/>
                    <a:pt x="44" y="209"/>
                  </a:cubicBezTo>
                  <a:cubicBezTo>
                    <a:pt x="44" y="208"/>
                    <a:pt x="44" y="208"/>
                    <a:pt x="45" y="209"/>
                  </a:cubicBezTo>
                  <a:cubicBezTo>
                    <a:pt x="45" y="209"/>
                    <a:pt x="45" y="209"/>
                    <a:pt x="46" y="209"/>
                  </a:cubicBezTo>
                  <a:cubicBezTo>
                    <a:pt x="46" y="209"/>
                    <a:pt x="46" y="209"/>
                    <a:pt x="47" y="209"/>
                  </a:cubicBezTo>
                  <a:cubicBezTo>
                    <a:pt x="47" y="209"/>
                    <a:pt x="47" y="209"/>
                    <a:pt x="47" y="208"/>
                  </a:cubicBezTo>
                  <a:cubicBezTo>
                    <a:pt x="46" y="208"/>
                    <a:pt x="44" y="207"/>
                    <a:pt x="43" y="207"/>
                  </a:cubicBezTo>
                  <a:cubicBezTo>
                    <a:pt x="41" y="207"/>
                    <a:pt x="40" y="207"/>
                    <a:pt x="38" y="207"/>
                  </a:cubicBezTo>
                  <a:close/>
                  <a:moveTo>
                    <a:pt x="11" y="209"/>
                  </a:moveTo>
                  <a:cubicBezTo>
                    <a:pt x="11" y="208"/>
                    <a:pt x="12" y="208"/>
                    <a:pt x="13" y="208"/>
                  </a:cubicBezTo>
                  <a:cubicBezTo>
                    <a:pt x="13" y="207"/>
                    <a:pt x="13" y="207"/>
                    <a:pt x="13" y="205"/>
                  </a:cubicBezTo>
                  <a:cubicBezTo>
                    <a:pt x="12" y="206"/>
                    <a:pt x="12" y="206"/>
                    <a:pt x="12" y="207"/>
                  </a:cubicBezTo>
                  <a:cubicBezTo>
                    <a:pt x="11" y="207"/>
                    <a:pt x="11" y="208"/>
                    <a:pt x="11" y="209"/>
                  </a:cubicBezTo>
                  <a:close/>
                  <a:moveTo>
                    <a:pt x="15" y="206"/>
                  </a:moveTo>
                  <a:cubicBezTo>
                    <a:pt x="15" y="207"/>
                    <a:pt x="16" y="207"/>
                    <a:pt x="16" y="207"/>
                  </a:cubicBezTo>
                  <a:cubicBezTo>
                    <a:pt x="16" y="208"/>
                    <a:pt x="17" y="208"/>
                    <a:pt x="17" y="208"/>
                  </a:cubicBezTo>
                  <a:cubicBezTo>
                    <a:pt x="17" y="209"/>
                    <a:pt x="17" y="209"/>
                    <a:pt x="18" y="209"/>
                  </a:cubicBezTo>
                  <a:cubicBezTo>
                    <a:pt x="18" y="209"/>
                    <a:pt x="18" y="208"/>
                    <a:pt x="18" y="208"/>
                  </a:cubicBezTo>
                  <a:cubicBezTo>
                    <a:pt x="18" y="208"/>
                    <a:pt x="17" y="208"/>
                    <a:pt x="17" y="208"/>
                  </a:cubicBezTo>
                  <a:cubicBezTo>
                    <a:pt x="17" y="207"/>
                    <a:pt x="17" y="207"/>
                    <a:pt x="17" y="207"/>
                  </a:cubicBezTo>
                  <a:cubicBezTo>
                    <a:pt x="17" y="206"/>
                    <a:pt x="17" y="206"/>
                    <a:pt x="16" y="205"/>
                  </a:cubicBezTo>
                  <a:cubicBezTo>
                    <a:pt x="16" y="205"/>
                    <a:pt x="16" y="205"/>
                    <a:pt x="16" y="205"/>
                  </a:cubicBezTo>
                  <a:cubicBezTo>
                    <a:pt x="15" y="205"/>
                    <a:pt x="15" y="205"/>
                    <a:pt x="15" y="206"/>
                  </a:cubicBezTo>
                  <a:cubicBezTo>
                    <a:pt x="15" y="206"/>
                    <a:pt x="15" y="206"/>
                    <a:pt x="15" y="206"/>
                  </a:cubicBezTo>
                  <a:close/>
                  <a:moveTo>
                    <a:pt x="151" y="206"/>
                  </a:moveTo>
                  <a:cubicBezTo>
                    <a:pt x="151" y="206"/>
                    <a:pt x="151" y="206"/>
                    <a:pt x="152" y="206"/>
                  </a:cubicBezTo>
                  <a:lnTo>
                    <a:pt x="153" y="206"/>
                  </a:lnTo>
                  <a:cubicBezTo>
                    <a:pt x="154" y="205"/>
                    <a:pt x="153" y="204"/>
                    <a:pt x="151" y="204"/>
                  </a:cubicBezTo>
                  <a:cubicBezTo>
                    <a:pt x="151" y="204"/>
                    <a:pt x="151" y="205"/>
                    <a:pt x="151" y="205"/>
                  </a:cubicBezTo>
                  <a:cubicBezTo>
                    <a:pt x="150" y="205"/>
                    <a:pt x="150" y="205"/>
                    <a:pt x="151" y="206"/>
                  </a:cubicBezTo>
                  <a:close/>
                  <a:moveTo>
                    <a:pt x="33" y="204"/>
                  </a:moveTo>
                  <a:cubicBezTo>
                    <a:pt x="33" y="204"/>
                    <a:pt x="33" y="204"/>
                    <a:pt x="33" y="204"/>
                  </a:cubicBezTo>
                  <a:cubicBezTo>
                    <a:pt x="33" y="204"/>
                    <a:pt x="33" y="204"/>
                    <a:pt x="33" y="204"/>
                  </a:cubicBezTo>
                  <a:cubicBezTo>
                    <a:pt x="33" y="204"/>
                    <a:pt x="33" y="204"/>
                    <a:pt x="33" y="204"/>
                  </a:cubicBezTo>
                  <a:cubicBezTo>
                    <a:pt x="34" y="204"/>
                    <a:pt x="34" y="204"/>
                    <a:pt x="33" y="204"/>
                  </a:cubicBezTo>
                  <a:close/>
                  <a:moveTo>
                    <a:pt x="166" y="204"/>
                  </a:moveTo>
                  <a:cubicBezTo>
                    <a:pt x="166" y="203"/>
                    <a:pt x="166" y="203"/>
                    <a:pt x="165" y="204"/>
                  </a:cubicBezTo>
                  <a:cubicBezTo>
                    <a:pt x="165" y="204"/>
                    <a:pt x="165" y="204"/>
                    <a:pt x="165" y="204"/>
                  </a:cubicBezTo>
                  <a:cubicBezTo>
                    <a:pt x="165" y="204"/>
                    <a:pt x="166" y="204"/>
                    <a:pt x="166" y="204"/>
                  </a:cubicBezTo>
                  <a:cubicBezTo>
                    <a:pt x="166" y="204"/>
                    <a:pt x="166" y="204"/>
                    <a:pt x="166" y="204"/>
                  </a:cubicBezTo>
                  <a:close/>
                  <a:moveTo>
                    <a:pt x="146" y="205"/>
                  </a:moveTo>
                  <a:cubicBezTo>
                    <a:pt x="147" y="205"/>
                    <a:pt x="147" y="205"/>
                    <a:pt x="148" y="205"/>
                  </a:cubicBezTo>
                  <a:cubicBezTo>
                    <a:pt x="149" y="205"/>
                    <a:pt x="149" y="205"/>
                    <a:pt x="149" y="204"/>
                  </a:cubicBezTo>
                  <a:cubicBezTo>
                    <a:pt x="148" y="204"/>
                    <a:pt x="148" y="203"/>
                    <a:pt x="147" y="204"/>
                  </a:cubicBezTo>
                  <a:cubicBezTo>
                    <a:pt x="146" y="204"/>
                    <a:pt x="146" y="204"/>
                    <a:pt x="146" y="205"/>
                  </a:cubicBezTo>
                  <a:close/>
                  <a:moveTo>
                    <a:pt x="9" y="206"/>
                  </a:moveTo>
                  <a:cubicBezTo>
                    <a:pt x="9" y="206"/>
                    <a:pt x="10" y="206"/>
                    <a:pt x="10" y="206"/>
                  </a:cubicBezTo>
                  <a:cubicBezTo>
                    <a:pt x="10" y="206"/>
                    <a:pt x="10" y="206"/>
                    <a:pt x="10" y="206"/>
                  </a:cubicBezTo>
                  <a:cubicBezTo>
                    <a:pt x="11" y="206"/>
                    <a:pt x="11" y="205"/>
                    <a:pt x="11" y="205"/>
                  </a:cubicBezTo>
                  <a:cubicBezTo>
                    <a:pt x="12" y="205"/>
                    <a:pt x="12" y="205"/>
                    <a:pt x="12" y="205"/>
                  </a:cubicBezTo>
                  <a:cubicBezTo>
                    <a:pt x="12" y="205"/>
                    <a:pt x="12" y="204"/>
                    <a:pt x="12" y="204"/>
                  </a:cubicBezTo>
                  <a:cubicBezTo>
                    <a:pt x="11" y="204"/>
                    <a:pt x="11" y="204"/>
                    <a:pt x="11" y="204"/>
                  </a:cubicBezTo>
                  <a:cubicBezTo>
                    <a:pt x="10" y="204"/>
                    <a:pt x="10" y="204"/>
                    <a:pt x="10" y="205"/>
                  </a:cubicBezTo>
                  <a:cubicBezTo>
                    <a:pt x="9" y="205"/>
                    <a:pt x="9" y="206"/>
                    <a:pt x="9" y="206"/>
                  </a:cubicBezTo>
                  <a:close/>
                  <a:moveTo>
                    <a:pt x="40" y="204"/>
                  </a:moveTo>
                  <a:cubicBezTo>
                    <a:pt x="40" y="204"/>
                    <a:pt x="41" y="204"/>
                    <a:pt x="41" y="204"/>
                  </a:cubicBezTo>
                  <a:cubicBezTo>
                    <a:pt x="41" y="203"/>
                    <a:pt x="41" y="203"/>
                    <a:pt x="41" y="203"/>
                  </a:cubicBezTo>
                  <a:cubicBezTo>
                    <a:pt x="41" y="203"/>
                    <a:pt x="41" y="203"/>
                    <a:pt x="40" y="203"/>
                  </a:cubicBezTo>
                  <a:cubicBezTo>
                    <a:pt x="40" y="203"/>
                    <a:pt x="40" y="204"/>
                    <a:pt x="40" y="204"/>
                  </a:cubicBezTo>
                  <a:close/>
                  <a:moveTo>
                    <a:pt x="169" y="202"/>
                  </a:moveTo>
                  <a:cubicBezTo>
                    <a:pt x="169" y="202"/>
                    <a:pt x="169" y="202"/>
                    <a:pt x="168" y="202"/>
                  </a:cubicBezTo>
                  <a:cubicBezTo>
                    <a:pt x="168" y="202"/>
                    <a:pt x="168" y="202"/>
                    <a:pt x="168" y="202"/>
                  </a:cubicBezTo>
                  <a:cubicBezTo>
                    <a:pt x="168" y="202"/>
                    <a:pt x="168" y="202"/>
                    <a:pt x="168" y="202"/>
                  </a:cubicBezTo>
                  <a:cubicBezTo>
                    <a:pt x="168" y="202"/>
                    <a:pt x="169" y="202"/>
                    <a:pt x="169" y="202"/>
                  </a:cubicBezTo>
                  <a:close/>
                  <a:moveTo>
                    <a:pt x="156" y="201"/>
                  </a:moveTo>
                  <a:cubicBezTo>
                    <a:pt x="155" y="202"/>
                    <a:pt x="155" y="202"/>
                    <a:pt x="154" y="202"/>
                  </a:cubicBezTo>
                  <a:cubicBezTo>
                    <a:pt x="153" y="201"/>
                    <a:pt x="153" y="202"/>
                    <a:pt x="153" y="202"/>
                  </a:cubicBezTo>
                  <a:cubicBezTo>
                    <a:pt x="153" y="202"/>
                    <a:pt x="154" y="202"/>
                    <a:pt x="154" y="202"/>
                  </a:cubicBezTo>
                  <a:cubicBezTo>
                    <a:pt x="154" y="202"/>
                    <a:pt x="155" y="203"/>
                    <a:pt x="155" y="203"/>
                  </a:cubicBezTo>
                  <a:cubicBezTo>
                    <a:pt x="155" y="203"/>
                    <a:pt x="155" y="203"/>
                    <a:pt x="155" y="203"/>
                  </a:cubicBezTo>
                  <a:cubicBezTo>
                    <a:pt x="155" y="202"/>
                    <a:pt x="156" y="202"/>
                    <a:pt x="156" y="201"/>
                  </a:cubicBezTo>
                  <a:close/>
                  <a:moveTo>
                    <a:pt x="11" y="202"/>
                  </a:moveTo>
                  <a:cubicBezTo>
                    <a:pt x="11" y="202"/>
                    <a:pt x="11" y="202"/>
                    <a:pt x="11" y="202"/>
                  </a:cubicBezTo>
                  <a:cubicBezTo>
                    <a:pt x="11" y="203"/>
                    <a:pt x="11" y="203"/>
                    <a:pt x="12" y="203"/>
                  </a:cubicBezTo>
                  <a:cubicBezTo>
                    <a:pt x="12" y="202"/>
                    <a:pt x="11" y="202"/>
                    <a:pt x="11" y="202"/>
                  </a:cubicBezTo>
                  <a:cubicBezTo>
                    <a:pt x="11" y="201"/>
                    <a:pt x="11" y="201"/>
                    <a:pt x="11" y="201"/>
                  </a:cubicBezTo>
                  <a:lnTo>
                    <a:pt x="11" y="202"/>
                  </a:lnTo>
                  <a:close/>
                  <a:moveTo>
                    <a:pt x="161" y="202"/>
                  </a:moveTo>
                  <a:cubicBezTo>
                    <a:pt x="162" y="202"/>
                    <a:pt x="162" y="203"/>
                    <a:pt x="163" y="203"/>
                  </a:cubicBezTo>
                  <a:cubicBezTo>
                    <a:pt x="164" y="203"/>
                    <a:pt x="164" y="202"/>
                    <a:pt x="165" y="201"/>
                  </a:cubicBezTo>
                  <a:cubicBezTo>
                    <a:pt x="163" y="201"/>
                    <a:pt x="162" y="201"/>
                    <a:pt x="161" y="202"/>
                  </a:cubicBezTo>
                  <a:close/>
                  <a:moveTo>
                    <a:pt x="42" y="203"/>
                  </a:moveTo>
                  <a:cubicBezTo>
                    <a:pt x="42" y="202"/>
                    <a:pt x="42" y="202"/>
                    <a:pt x="42" y="203"/>
                  </a:cubicBezTo>
                  <a:cubicBezTo>
                    <a:pt x="43" y="203"/>
                    <a:pt x="43" y="203"/>
                    <a:pt x="43" y="203"/>
                  </a:cubicBezTo>
                  <a:cubicBezTo>
                    <a:pt x="44" y="203"/>
                    <a:pt x="44" y="203"/>
                    <a:pt x="44" y="203"/>
                  </a:cubicBezTo>
                  <a:cubicBezTo>
                    <a:pt x="44" y="203"/>
                    <a:pt x="45" y="202"/>
                    <a:pt x="44" y="201"/>
                  </a:cubicBezTo>
                  <a:cubicBezTo>
                    <a:pt x="44" y="202"/>
                    <a:pt x="44" y="202"/>
                    <a:pt x="44" y="202"/>
                  </a:cubicBezTo>
                  <a:cubicBezTo>
                    <a:pt x="43" y="202"/>
                    <a:pt x="43" y="201"/>
                    <a:pt x="43" y="201"/>
                  </a:cubicBezTo>
                  <a:cubicBezTo>
                    <a:pt x="43" y="201"/>
                    <a:pt x="43" y="201"/>
                    <a:pt x="43" y="201"/>
                  </a:cubicBezTo>
                  <a:cubicBezTo>
                    <a:pt x="42" y="201"/>
                    <a:pt x="42" y="201"/>
                    <a:pt x="42" y="201"/>
                  </a:cubicBezTo>
                  <a:cubicBezTo>
                    <a:pt x="42" y="201"/>
                    <a:pt x="41" y="201"/>
                    <a:pt x="41" y="202"/>
                  </a:cubicBezTo>
                  <a:cubicBezTo>
                    <a:pt x="41" y="202"/>
                    <a:pt x="41" y="203"/>
                    <a:pt x="42" y="203"/>
                  </a:cubicBezTo>
                  <a:close/>
                  <a:moveTo>
                    <a:pt x="143" y="201"/>
                  </a:moveTo>
                  <a:cubicBezTo>
                    <a:pt x="144" y="201"/>
                    <a:pt x="143" y="200"/>
                    <a:pt x="142" y="200"/>
                  </a:cubicBezTo>
                  <a:cubicBezTo>
                    <a:pt x="142" y="201"/>
                    <a:pt x="142" y="201"/>
                    <a:pt x="142" y="201"/>
                  </a:cubicBezTo>
                  <a:cubicBezTo>
                    <a:pt x="143" y="201"/>
                    <a:pt x="143" y="201"/>
                    <a:pt x="143" y="201"/>
                  </a:cubicBezTo>
                  <a:close/>
                  <a:moveTo>
                    <a:pt x="167" y="201"/>
                  </a:moveTo>
                  <a:cubicBezTo>
                    <a:pt x="167" y="200"/>
                    <a:pt x="168" y="200"/>
                    <a:pt x="168" y="200"/>
                  </a:cubicBezTo>
                  <a:cubicBezTo>
                    <a:pt x="168" y="200"/>
                    <a:pt x="168" y="200"/>
                    <a:pt x="167" y="199"/>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200"/>
                    <a:pt x="48" y="200"/>
                    <a:pt x="48" y="199"/>
                  </a:cubicBezTo>
                  <a:cubicBezTo>
                    <a:pt x="49" y="199"/>
                    <a:pt x="49" y="199"/>
                    <a:pt x="48" y="199"/>
                  </a:cubicBezTo>
                  <a:close/>
                  <a:moveTo>
                    <a:pt x="165" y="199"/>
                  </a:moveTo>
                  <a:cubicBezTo>
                    <a:pt x="165"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6" y="201"/>
                    <a:pt x="147" y="201"/>
                  </a:cubicBezTo>
                  <a:cubicBezTo>
                    <a:pt x="147" y="201"/>
                    <a:pt x="148" y="201"/>
                    <a:pt x="148" y="200"/>
                  </a:cubicBezTo>
                  <a:cubicBezTo>
                    <a:pt x="147" y="200"/>
                    <a:pt x="147" y="200"/>
                    <a:pt x="148" y="199"/>
                  </a:cubicBezTo>
                  <a:cubicBezTo>
                    <a:pt x="148" y="199"/>
                    <a:pt x="148" y="199"/>
                    <a:pt x="148"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5" y="199"/>
                    <a:pt x="156"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4"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1" y="198"/>
                  </a:cubicBezTo>
                  <a:cubicBezTo>
                    <a:pt x="171" y="198"/>
                    <a:pt x="171" y="198"/>
                    <a:pt x="171" y="197"/>
                  </a:cubicBezTo>
                  <a:cubicBezTo>
                    <a:pt x="170"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1" y="196"/>
                  </a:cubicBezTo>
                  <a:cubicBezTo>
                    <a:pt x="161" y="196"/>
                    <a:pt x="161" y="196"/>
                    <a:pt x="161" y="196"/>
                  </a:cubicBezTo>
                  <a:cubicBezTo>
                    <a:pt x="161" y="196"/>
                    <a:pt x="161" y="196"/>
                    <a:pt x="160" y="196"/>
                  </a:cubicBezTo>
                  <a:cubicBezTo>
                    <a:pt x="161" y="197"/>
                    <a:pt x="161" y="197"/>
                    <a:pt x="161" y="197"/>
                  </a:cubicBezTo>
                  <a:cubicBezTo>
                    <a:pt x="162" y="198"/>
                    <a:pt x="162" y="198"/>
                    <a:pt x="162" y="197"/>
                  </a:cubicBezTo>
                  <a:close/>
                  <a:moveTo>
                    <a:pt x="159" y="195"/>
                  </a:moveTo>
                  <a:cubicBezTo>
                    <a:pt x="159" y="195"/>
                    <a:pt x="159" y="195"/>
                    <a:pt x="159" y="195"/>
                  </a:cubicBezTo>
                  <a:cubicBezTo>
                    <a:pt x="158" y="195"/>
                    <a:pt x="158" y="196"/>
                    <a:pt x="159"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70" y="192"/>
                    <a:pt x="169" y="193"/>
                    <a:pt x="169" y="193"/>
                  </a:cubicBezTo>
                  <a:cubicBezTo>
                    <a:pt x="169" y="194"/>
                    <a:pt x="169" y="195"/>
                    <a:pt x="168" y="195"/>
                  </a:cubicBezTo>
                  <a:close/>
                  <a:moveTo>
                    <a:pt x="158" y="192"/>
                  </a:moveTo>
                  <a:cubicBezTo>
                    <a:pt x="158" y="192"/>
                    <a:pt x="157" y="193"/>
                    <a:pt x="157" y="193"/>
                  </a:cubicBezTo>
                  <a:cubicBezTo>
                    <a:pt x="157" y="193"/>
                    <a:pt x="157" y="193"/>
                    <a:pt x="157" y="193"/>
                  </a:cubicBezTo>
                  <a:cubicBezTo>
                    <a:pt x="157" y="193"/>
                    <a:pt x="157" y="193"/>
                    <a:pt x="157" y="193"/>
                  </a:cubicBezTo>
                  <a:cubicBezTo>
                    <a:pt x="158"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5" y="193"/>
                    <a:pt x="154" y="193"/>
                  </a:cubicBezTo>
                  <a:cubicBezTo>
                    <a:pt x="154" y="194"/>
                    <a:pt x="154" y="194"/>
                    <a:pt x="154" y="194"/>
                  </a:cubicBezTo>
                  <a:cubicBezTo>
                    <a:pt x="153" y="193"/>
                    <a:pt x="153" y="193"/>
                    <a:pt x="153" y="193"/>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2"/>
                  </a:cubicBezTo>
                  <a:cubicBezTo>
                    <a:pt x="169" y="192"/>
                    <a:pt x="169" y="192"/>
                    <a:pt x="169" y="191"/>
                  </a:cubicBezTo>
                  <a:lnTo>
                    <a:pt x="168" y="191"/>
                  </a:lnTo>
                  <a:cubicBezTo>
                    <a:pt x="168" y="191"/>
                    <a:pt x="168" y="192"/>
                    <a:pt x="168" y="192"/>
                  </a:cubicBezTo>
                  <a:cubicBezTo>
                    <a:pt x="168" y="192"/>
                    <a:pt x="167" y="192"/>
                    <a:pt x="167" y="192"/>
                  </a:cubicBezTo>
                  <a:close/>
                  <a:moveTo>
                    <a:pt x="136" y="48"/>
                  </a:moveTo>
                  <a:cubicBezTo>
                    <a:pt x="137" y="48"/>
                    <a:pt x="138" y="47"/>
                    <a:pt x="138" y="47"/>
                  </a:cubicBezTo>
                  <a:cubicBezTo>
                    <a:pt x="137" y="47"/>
                    <a:pt x="137" y="47"/>
                    <a:pt x="137" y="47"/>
                  </a:cubicBezTo>
                  <a:cubicBezTo>
                    <a:pt x="136" y="47"/>
                    <a:pt x="136" y="47"/>
                    <a:pt x="136" y="48"/>
                  </a:cubicBezTo>
                  <a:close/>
                  <a:moveTo>
                    <a:pt x="170" y="43"/>
                  </a:moveTo>
                  <a:cubicBezTo>
                    <a:pt x="170" y="42"/>
                    <a:pt x="170" y="42"/>
                    <a:pt x="171" y="42"/>
                  </a:cubicBezTo>
                  <a:cubicBezTo>
                    <a:pt x="171" y="42"/>
                    <a:pt x="170"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69" y="46"/>
                  </a:cubicBezTo>
                  <a:lnTo>
                    <a:pt x="170" y="46"/>
                  </a:lnTo>
                  <a:cubicBezTo>
                    <a:pt x="171" y="46"/>
                    <a:pt x="171" y="46"/>
                    <a:pt x="171" y="46"/>
                  </a:cubicBezTo>
                  <a:cubicBezTo>
                    <a:pt x="171" y="45"/>
                    <a:pt x="170" y="44"/>
                    <a:pt x="170" y="44"/>
                  </a:cubicBezTo>
                  <a:cubicBezTo>
                    <a:pt x="169" y="44"/>
                    <a:pt x="169" y="43"/>
                    <a:pt x="169" y="42"/>
                  </a:cubicBezTo>
                  <a:cubicBezTo>
                    <a:pt x="168" y="42"/>
                    <a:pt x="168" y="43"/>
                    <a:pt x="167" y="43"/>
                  </a:cubicBezTo>
                  <a:cubicBezTo>
                    <a:pt x="167" y="43"/>
                    <a:pt x="167" y="44"/>
                    <a:pt x="166" y="43"/>
                  </a:cubicBezTo>
                  <a:cubicBezTo>
                    <a:pt x="166" y="43"/>
                    <a:pt x="166" y="42"/>
                    <a:pt x="166" y="42"/>
                  </a:cubicBezTo>
                  <a:cubicBezTo>
                    <a:pt x="166" y="42"/>
                    <a:pt x="165" y="41"/>
                    <a:pt x="165" y="42"/>
                  </a:cubicBezTo>
                  <a:cubicBezTo>
                    <a:pt x="165" y="42"/>
                    <a:pt x="165" y="42"/>
                    <a:pt x="164" y="42"/>
                  </a:cubicBezTo>
                  <a:cubicBezTo>
                    <a:pt x="164" y="42"/>
                    <a:pt x="164" y="42"/>
                    <a:pt x="164" y="43"/>
                  </a:cubicBezTo>
                  <a:cubicBezTo>
                    <a:pt x="164" y="43"/>
                    <a:pt x="163" y="43"/>
                    <a:pt x="163" y="43"/>
                  </a:cubicBezTo>
                  <a:cubicBezTo>
                    <a:pt x="163" y="43"/>
                    <a:pt x="163" y="43"/>
                    <a:pt x="163" y="44"/>
                  </a:cubicBezTo>
                  <a:close/>
                  <a:moveTo>
                    <a:pt x="168" y="41"/>
                  </a:moveTo>
                  <a:cubicBezTo>
                    <a:pt x="168" y="41"/>
                    <a:pt x="169" y="40"/>
                    <a:pt x="169" y="40"/>
                  </a:cubicBezTo>
                  <a:cubicBezTo>
                    <a:pt x="169"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6" y="28"/>
                    <a:pt x="166" y="28"/>
                  </a:cubicBezTo>
                  <a:cubicBezTo>
                    <a:pt x="166" y="28"/>
                    <a:pt x="167" y="28"/>
                    <a:pt x="167" y="27"/>
                  </a:cubicBezTo>
                  <a:cubicBezTo>
                    <a:pt x="167" y="27"/>
                    <a:pt x="168" y="27"/>
                    <a:pt x="168" y="26"/>
                  </a:cubicBezTo>
                  <a:cubicBezTo>
                    <a:pt x="168" y="26"/>
                    <a:pt x="168" y="25"/>
                    <a:pt x="167" y="25"/>
                  </a:cubicBezTo>
                  <a:cubicBezTo>
                    <a:pt x="167" y="25"/>
                    <a:pt x="167" y="25"/>
                    <a:pt x="167"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6"/>
                    <a:pt x="164" y="26"/>
                    <a:pt x="164" y="26"/>
                  </a:cubicBezTo>
                  <a:cubicBezTo>
                    <a:pt x="163" y="26"/>
                    <a:pt x="163" y="25"/>
                    <a:pt x="162" y="25"/>
                  </a:cubicBezTo>
                  <a:cubicBezTo>
                    <a:pt x="162" y="25"/>
                    <a:pt x="161" y="25"/>
                    <a:pt x="160" y="25"/>
                  </a:cubicBezTo>
                  <a:cubicBezTo>
                    <a:pt x="160" y="25"/>
                    <a:pt x="160" y="25"/>
                    <a:pt x="160" y="25"/>
                  </a:cubicBezTo>
                  <a:cubicBezTo>
                    <a:pt x="161" y="25"/>
                    <a:pt x="161" y="25"/>
                    <a:pt x="161" y="25"/>
                  </a:cubicBezTo>
                  <a:cubicBezTo>
                    <a:pt x="161" y="25"/>
                    <a:pt x="162" y="26"/>
                    <a:pt x="162" y="26"/>
                  </a:cubicBezTo>
                  <a:cubicBezTo>
                    <a:pt x="162" y="26"/>
                    <a:pt x="162" y="26"/>
                    <a:pt x="162" y="26"/>
                  </a:cubicBezTo>
                  <a:close/>
                  <a:moveTo>
                    <a:pt x="126" y="22"/>
                  </a:moveTo>
                  <a:cubicBezTo>
                    <a:pt x="126" y="22"/>
                    <a:pt x="125" y="23"/>
                    <a:pt x="125" y="23"/>
                  </a:cubicBezTo>
                  <a:cubicBezTo>
                    <a:pt x="125" y="23"/>
                    <a:pt x="126" y="23"/>
                    <a:pt x="126" y="23"/>
                  </a:cubicBezTo>
                  <a:cubicBezTo>
                    <a:pt x="126" y="23"/>
                    <a:pt x="126" y="23"/>
                    <a:pt x="126" y="22"/>
                  </a:cubicBezTo>
                  <a:close/>
                  <a:moveTo>
                    <a:pt x="164" y="23"/>
                  </a:moveTo>
                  <a:cubicBezTo>
                    <a:pt x="164" y="22"/>
                    <a:pt x="164" y="22"/>
                    <a:pt x="163" y="22"/>
                  </a:cubicBezTo>
                  <a:cubicBezTo>
                    <a:pt x="163" y="22"/>
                    <a:pt x="163" y="22"/>
                    <a:pt x="162" y="22"/>
                  </a:cubicBezTo>
                  <a:cubicBezTo>
                    <a:pt x="162" y="22"/>
                    <a:pt x="162" y="22"/>
                    <a:pt x="163" y="22"/>
                  </a:cubicBezTo>
                  <a:cubicBezTo>
                    <a:pt x="163" y="23"/>
                    <a:pt x="163" y="23"/>
                    <a:pt x="164" y="23"/>
                  </a:cubicBezTo>
                  <a:close/>
                  <a:moveTo>
                    <a:pt x="162" y="22"/>
                  </a:moveTo>
                  <a:cubicBezTo>
                    <a:pt x="162" y="22"/>
                    <a:pt x="162" y="21"/>
                    <a:pt x="162" y="20"/>
                  </a:cubicBezTo>
                  <a:cubicBezTo>
                    <a:pt x="163" y="20"/>
                    <a:pt x="163" y="19"/>
                    <a:pt x="163" y="18"/>
                  </a:cubicBezTo>
                  <a:cubicBezTo>
                    <a:pt x="163" y="18"/>
                    <a:pt x="162" y="19"/>
                    <a:pt x="162" y="19"/>
                  </a:cubicBezTo>
                  <a:cubicBezTo>
                    <a:pt x="161" y="20"/>
                    <a:pt x="161" y="20"/>
                    <a:pt x="161" y="20"/>
                  </a:cubicBezTo>
                  <a:cubicBezTo>
                    <a:pt x="160" y="21"/>
                    <a:pt x="160" y="21"/>
                    <a:pt x="160" y="22"/>
                  </a:cubicBezTo>
                  <a:cubicBezTo>
                    <a:pt x="161" y="22"/>
                    <a:pt x="161" y="22"/>
                    <a:pt x="162" y="22"/>
                  </a:cubicBezTo>
                  <a:close/>
                  <a:moveTo>
                    <a:pt x="166" y="20"/>
                  </a:moveTo>
                  <a:cubicBezTo>
                    <a:pt x="166" y="19"/>
                    <a:pt x="166" y="19"/>
                    <a:pt x="167" y="18"/>
                  </a:cubicBezTo>
                  <a:cubicBezTo>
                    <a:pt x="167" y="18"/>
                    <a:pt x="167" y="18"/>
                    <a:pt x="166" y="17"/>
                  </a:cubicBezTo>
                  <a:cubicBezTo>
                    <a:pt x="166" y="18"/>
                    <a:pt x="166" y="18"/>
                    <a:pt x="165" y="19"/>
                  </a:cubicBezTo>
                  <a:cubicBezTo>
                    <a:pt x="165" y="19"/>
                    <a:pt x="165" y="19"/>
                    <a:pt x="166" y="20"/>
                  </a:cubicBezTo>
                  <a:close/>
                  <a:moveTo>
                    <a:pt x="158" y="16"/>
                  </a:moveTo>
                  <a:cubicBezTo>
                    <a:pt x="158" y="16"/>
                    <a:pt x="159" y="16"/>
                    <a:pt x="159" y="16"/>
                  </a:cubicBezTo>
                  <a:cubicBezTo>
                    <a:pt x="159" y="15"/>
                    <a:pt x="159" y="15"/>
                    <a:pt x="159" y="15"/>
                  </a:cubicBezTo>
                  <a:lnTo>
                    <a:pt x="158" y="15"/>
                  </a:lnTo>
                  <a:lnTo>
                    <a:pt x="158" y="16"/>
                  </a:lnTo>
                  <a:close/>
                  <a:moveTo>
                    <a:pt x="150" y="10"/>
                  </a:moveTo>
                  <a:cubicBezTo>
                    <a:pt x="150" y="10"/>
                    <a:pt x="150" y="10"/>
                    <a:pt x="150" y="10"/>
                  </a:cubicBezTo>
                  <a:cubicBezTo>
                    <a:pt x="149" y="10"/>
                    <a:pt x="149" y="10"/>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0"/>
                  </a:moveTo>
                  <a:cubicBezTo>
                    <a:pt x="29" y="11"/>
                    <a:pt x="29" y="11"/>
                    <a:pt x="29" y="11"/>
                  </a:cubicBezTo>
                  <a:cubicBezTo>
                    <a:pt x="30" y="10"/>
                    <a:pt x="30" y="10"/>
                    <a:pt x="30" y="9"/>
                  </a:cubicBezTo>
                  <a:cubicBezTo>
                    <a:pt x="29" y="9"/>
                    <a:pt x="28" y="10"/>
                    <a:pt x="28" y="10"/>
                  </a:cubicBezTo>
                  <a:close/>
                  <a:moveTo>
                    <a:pt x="169" y="9"/>
                  </a:moveTo>
                  <a:cubicBezTo>
                    <a:pt x="169" y="8"/>
                    <a:pt x="168" y="8"/>
                    <a:pt x="168" y="9"/>
                  </a:cubicBezTo>
                  <a:cubicBezTo>
                    <a:pt x="168" y="9"/>
                    <a:pt x="168" y="9"/>
                    <a:pt x="168" y="9"/>
                  </a:cubicBezTo>
                  <a:cubicBezTo>
                    <a:pt x="168" y="9"/>
                    <a:pt x="168" y="9"/>
                    <a:pt x="169" y="9"/>
                  </a:cubicBezTo>
                  <a:cubicBezTo>
                    <a:pt x="169" y="9"/>
                    <a:pt x="169" y="9"/>
                    <a:pt x="169" y="9"/>
                  </a:cubicBezTo>
                  <a:close/>
                  <a:moveTo>
                    <a:pt x="41" y="9"/>
                  </a:moveTo>
                  <a:lnTo>
                    <a:pt x="43" y="9"/>
                  </a:lnTo>
                  <a:cubicBezTo>
                    <a:pt x="43" y="9"/>
                    <a:pt x="42" y="8"/>
                    <a:pt x="41" y="8"/>
                  </a:cubicBezTo>
                  <a:lnTo>
                    <a:pt x="41" y="9"/>
                  </a:lnTo>
                  <a:close/>
                  <a:moveTo>
                    <a:pt x="24" y="9"/>
                  </a:moveTo>
                  <a:cubicBezTo>
                    <a:pt x="24"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4" y="8"/>
                    <a:pt x="24" y="9"/>
                    <a:pt x="24" y="9"/>
                  </a:cubicBezTo>
                  <a:close/>
                  <a:moveTo>
                    <a:pt x="156" y="8"/>
                  </a:moveTo>
                  <a:lnTo>
                    <a:pt x="156" y="8"/>
                  </a:lnTo>
                  <a:lnTo>
                    <a:pt x="156" y="7"/>
                  </a:lnTo>
                  <a:lnTo>
                    <a:pt x="156" y="7"/>
                  </a:lnTo>
                  <a:lnTo>
                    <a:pt x="156" y="8"/>
                  </a:lnTo>
                  <a:close/>
                  <a:moveTo>
                    <a:pt x="163" y="7"/>
                  </a:moveTo>
                  <a:cubicBezTo>
                    <a:pt x="163" y="7"/>
                    <a:pt x="163" y="7"/>
                    <a:pt x="163" y="7"/>
                  </a:cubicBezTo>
                  <a:cubicBezTo>
                    <a:pt x="162" y="7"/>
                    <a:pt x="162"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69"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2" y="4"/>
                    <a:pt x="164" y="4"/>
                    <a:pt x="164" y="3"/>
                  </a:cubicBezTo>
                  <a:cubicBezTo>
                    <a:pt x="163" y="3"/>
                    <a:pt x="163" y="3"/>
                    <a:pt x="162" y="3"/>
                  </a:cubicBezTo>
                  <a:cubicBezTo>
                    <a:pt x="161" y="3"/>
                    <a:pt x="161" y="3"/>
                    <a:pt x="161" y="4"/>
                  </a:cubicBezTo>
                  <a:close/>
                  <a:moveTo>
                    <a:pt x="152" y="4"/>
                  </a:moveTo>
                  <a:cubicBezTo>
                    <a:pt x="151" y="3"/>
                    <a:pt x="151" y="3"/>
                    <a:pt x="150" y="3"/>
                  </a:cubicBezTo>
                  <a:cubicBezTo>
                    <a:pt x="150" y="4"/>
                    <a:pt x="150" y="4"/>
                    <a:pt x="149" y="3"/>
                  </a:cubicBezTo>
                  <a:cubicBezTo>
                    <a:pt x="149" y="4"/>
                    <a:pt x="149" y="4"/>
                    <a:pt x="149"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2"/>
                    <a:pt x="28" y="3"/>
                    <a:pt x="29" y="3"/>
                  </a:cubicBezTo>
                  <a:cubicBezTo>
                    <a:pt x="29" y="3"/>
                    <a:pt x="30" y="3"/>
                    <a:pt x="30" y="3"/>
                  </a:cubicBezTo>
                  <a:cubicBezTo>
                    <a:pt x="30" y="3"/>
                    <a:pt x="31" y="3"/>
                    <a:pt x="31" y="3"/>
                  </a:cubicBezTo>
                  <a:cubicBezTo>
                    <a:pt x="32" y="2"/>
                    <a:pt x="32" y="2"/>
                    <a:pt x="32" y="1"/>
                  </a:cubicBezTo>
                  <a:cubicBezTo>
                    <a:pt x="31" y="1"/>
                    <a:pt x="30" y="1"/>
                    <a:pt x="30" y="2"/>
                  </a:cubicBezTo>
                  <a:cubicBezTo>
                    <a:pt x="30" y="2"/>
                    <a:pt x="29" y="2"/>
                    <a:pt x="28" y="2"/>
                  </a:cubicBezTo>
                  <a:close/>
                  <a:moveTo>
                    <a:pt x="24" y="3"/>
                  </a:moveTo>
                  <a:cubicBezTo>
                    <a:pt x="24" y="3"/>
                    <a:pt x="25" y="3"/>
                    <a:pt x="25" y="3"/>
                  </a:cubicBezTo>
                  <a:cubicBezTo>
                    <a:pt x="25" y="4"/>
                    <a:pt x="26" y="4"/>
                    <a:pt x="26" y="4"/>
                  </a:cubicBezTo>
                  <a:cubicBezTo>
                    <a:pt x="26" y="3"/>
                    <a:pt x="26" y="3"/>
                    <a:pt x="26" y="3"/>
                  </a:cubicBezTo>
                  <a:cubicBezTo>
                    <a:pt x="27" y="2"/>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8" y="4"/>
                  </a:cubicBezTo>
                  <a:cubicBezTo>
                    <a:pt x="48" y="3"/>
                    <a:pt x="48" y="3"/>
                    <a:pt x="49" y="2"/>
                  </a:cubicBezTo>
                  <a:cubicBezTo>
                    <a:pt x="49" y="2"/>
                    <a:pt x="49" y="1"/>
                    <a:pt x="50"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2" y="2"/>
                    <a:pt x="142" y="2"/>
                    <a:pt x="143" y="2"/>
                  </a:cubicBezTo>
                  <a:cubicBezTo>
                    <a:pt x="143" y="2"/>
                    <a:pt x="144"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4"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4" y="2"/>
                    <a:pt x="104" y="3"/>
                  </a:cubicBezTo>
                  <a:close/>
                  <a:moveTo>
                    <a:pt x="99" y="3"/>
                  </a:moveTo>
                  <a:cubicBezTo>
                    <a:pt x="99" y="3"/>
                    <a:pt x="99" y="3"/>
                    <a:pt x="99" y="3"/>
                  </a:cubicBezTo>
                  <a:cubicBezTo>
                    <a:pt x="100" y="4"/>
                    <a:pt x="100" y="4"/>
                    <a:pt x="100" y="4"/>
                  </a:cubicBezTo>
                  <a:cubicBezTo>
                    <a:pt x="100" y="3"/>
                    <a:pt x="100" y="2"/>
                    <a:pt x="101" y="2"/>
                  </a:cubicBezTo>
                  <a:cubicBezTo>
                    <a:pt x="101" y="2"/>
                    <a:pt x="101" y="1"/>
                    <a:pt x="101" y="0"/>
                  </a:cubicBezTo>
                  <a:cubicBezTo>
                    <a:pt x="100" y="0"/>
                    <a:pt x="99" y="1"/>
                    <a:pt x="99" y="3"/>
                  </a:cubicBezTo>
                  <a:close/>
                  <a:moveTo>
                    <a:pt x="110" y="9"/>
                  </a:moveTo>
                  <a:cubicBezTo>
                    <a:pt x="110" y="10"/>
                    <a:pt x="111"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4" y="0"/>
                  </a:cubicBezTo>
                  <a:cubicBezTo>
                    <a:pt x="113" y="1"/>
                    <a:pt x="113" y="1"/>
                    <a:pt x="113" y="1"/>
                  </a:cubicBezTo>
                  <a:cubicBezTo>
                    <a:pt x="113" y="1"/>
                    <a:pt x="112" y="1"/>
                    <a:pt x="112" y="1"/>
                  </a:cubicBezTo>
                  <a:cubicBezTo>
                    <a:pt x="112" y="1"/>
                    <a:pt x="111"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1" y="6"/>
                    <a:pt x="111" y="6"/>
                    <a:pt x="111" y="7"/>
                  </a:cubicBezTo>
                  <a:cubicBezTo>
                    <a:pt x="112" y="7"/>
                    <a:pt x="113" y="7"/>
                    <a:pt x="113" y="7"/>
                  </a:cubicBezTo>
                  <a:cubicBezTo>
                    <a:pt x="114" y="6"/>
                    <a:pt x="114" y="5"/>
                    <a:pt x="114" y="4"/>
                  </a:cubicBezTo>
                  <a:cubicBezTo>
                    <a:pt x="115" y="5"/>
                    <a:pt x="115" y="5"/>
                    <a:pt x="116" y="5"/>
                  </a:cubicBezTo>
                  <a:cubicBezTo>
                    <a:pt x="116" y="6"/>
                    <a:pt x="117" y="6"/>
                    <a:pt x="118" y="7"/>
                  </a:cubicBezTo>
                  <a:cubicBezTo>
                    <a:pt x="118" y="6"/>
                    <a:pt x="118" y="6"/>
                    <a:pt x="119" y="6"/>
                  </a:cubicBezTo>
                  <a:cubicBezTo>
                    <a:pt x="119" y="6"/>
                    <a:pt x="119" y="5"/>
                    <a:pt x="119" y="4"/>
                  </a:cubicBezTo>
                  <a:cubicBezTo>
                    <a:pt x="120" y="4"/>
                    <a:pt x="120" y="4"/>
                    <a:pt x="120" y="4"/>
                  </a:cubicBezTo>
                  <a:cubicBezTo>
                    <a:pt x="120" y="5"/>
                    <a:pt x="121" y="5"/>
                    <a:pt x="121" y="5"/>
                  </a:cubicBezTo>
                  <a:cubicBezTo>
                    <a:pt x="121" y="5"/>
                    <a:pt x="121" y="6"/>
                    <a:pt x="121" y="6"/>
                  </a:cubicBezTo>
                  <a:cubicBezTo>
                    <a:pt x="120" y="7"/>
                    <a:pt x="120" y="7"/>
                    <a:pt x="119" y="7"/>
                  </a:cubicBezTo>
                  <a:cubicBezTo>
                    <a:pt x="119" y="7"/>
                    <a:pt x="118" y="7"/>
                    <a:pt x="118"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9" y="10"/>
                    <a:pt x="108" y="11"/>
                  </a:cubicBezTo>
                  <a:cubicBezTo>
                    <a:pt x="108" y="10"/>
                    <a:pt x="109" y="10"/>
                    <a:pt x="109" y="9"/>
                  </a:cubicBezTo>
                  <a:cubicBezTo>
                    <a:pt x="109" y="8"/>
                    <a:pt x="108" y="7"/>
                    <a:pt x="108" y="7"/>
                  </a:cubicBezTo>
                  <a:cubicBezTo>
                    <a:pt x="108" y="7"/>
                    <a:pt x="108" y="6"/>
                    <a:pt x="109" y="6"/>
                  </a:cubicBezTo>
                  <a:cubicBezTo>
                    <a:pt x="109" y="6"/>
                    <a:pt x="109" y="6"/>
                    <a:pt x="110" y="6"/>
                  </a:cubicBezTo>
                  <a:cubicBezTo>
                    <a:pt x="110"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3" name="Freeform 97">
              <a:extLst>
                <a:ext uri="{FF2B5EF4-FFF2-40B4-BE49-F238E27FC236}">
                  <a16:creationId xmlns:a16="http://schemas.microsoft.com/office/drawing/2014/main" id="{B8E80EAB-20E2-4B4A-A6DD-473DC34CEA74}"/>
                </a:ext>
              </a:extLst>
            </p:cNvPr>
            <p:cNvSpPr>
              <a:spLocks noEditPoints="1"/>
            </p:cNvSpPr>
            <p:nvPr/>
          </p:nvSpPr>
          <p:spPr bwMode="auto">
            <a:xfrm>
              <a:off x="6295417" y="1833862"/>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3 w 139"/>
                <a:gd name="T11" fmla="*/ 207 h 213"/>
                <a:gd name="T12" fmla="*/ 5 w 139"/>
                <a:gd name="T13" fmla="*/ 205 h 213"/>
                <a:gd name="T14" fmla="*/ 96 w 139"/>
                <a:gd name="T15" fmla="*/ 203 h 213"/>
                <a:gd name="T16" fmla="*/ 133 w 139"/>
                <a:gd name="T17" fmla="*/ 202 h 213"/>
                <a:gd name="T18" fmla="*/ 116 w 139"/>
                <a:gd name="T19" fmla="*/ 207 h 213"/>
                <a:gd name="T20" fmla="*/ 117 w 139"/>
                <a:gd name="T21" fmla="*/ 205 h 213"/>
                <a:gd name="T22" fmla="*/ 6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6 h 213"/>
                <a:gd name="T38" fmla="*/ 46 w 139"/>
                <a:gd name="T39" fmla="*/ 193 h 213"/>
                <a:gd name="T40" fmla="*/ 58 w 139"/>
                <a:gd name="T41" fmla="*/ 190 h 213"/>
                <a:gd name="T42" fmla="*/ 56 w 139"/>
                <a:gd name="T43" fmla="*/ 192 h 213"/>
                <a:gd name="T44" fmla="*/ 58 w 139"/>
                <a:gd name="T45" fmla="*/ 187 h 213"/>
                <a:gd name="T46" fmla="*/ 57 w 139"/>
                <a:gd name="T47" fmla="*/ 183 h 213"/>
                <a:gd name="T48" fmla="*/ 110 w 139"/>
                <a:gd name="T49" fmla="*/ 175 h 213"/>
                <a:gd name="T50" fmla="*/ 20 w 139"/>
                <a:gd name="T51" fmla="*/ 155 h 213"/>
                <a:gd name="T52" fmla="*/ 97 w 139"/>
                <a:gd name="T53" fmla="*/ 120 h 213"/>
                <a:gd name="T54" fmla="*/ 92 w 139"/>
                <a:gd name="T55" fmla="*/ 90 h 213"/>
                <a:gd name="T56" fmla="*/ 76 w 139"/>
                <a:gd name="T57" fmla="*/ 57 h 213"/>
                <a:gd name="T58" fmla="*/ 60 w 139"/>
                <a:gd name="T59" fmla="*/ 51 h 213"/>
                <a:gd name="T60" fmla="*/ 58 w 139"/>
                <a:gd name="T61" fmla="*/ 47 h 213"/>
                <a:gd name="T62" fmla="*/ 62 w 139"/>
                <a:gd name="T63" fmla="*/ 40 h 213"/>
                <a:gd name="T64" fmla="*/ 56 w 139"/>
                <a:gd name="T65" fmla="*/ 36 h 213"/>
                <a:gd name="T66" fmla="*/ 33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0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2 w 139"/>
                <a:gd name="T105" fmla="*/ 210 h 213"/>
                <a:gd name="T106" fmla="*/ 45 w 139"/>
                <a:gd name="T107" fmla="*/ 210 h 213"/>
                <a:gd name="T108" fmla="*/ 38 w 139"/>
                <a:gd name="T109" fmla="*/ 200 h 213"/>
                <a:gd name="T110" fmla="*/ 32 w 139"/>
                <a:gd name="T111" fmla="*/ 204 h 213"/>
                <a:gd name="T112" fmla="*/ 22 w 139"/>
                <a:gd name="T113" fmla="*/ 213 h 213"/>
                <a:gd name="T114" fmla="*/ 12 w 139"/>
                <a:gd name="T115" fmla="*/ 211 h 213"/>
                <a:gd name="T116" fmla="*/ 7 w 139"/>
                <a:gd name="T117" fmla="*/ 174 h 213"/>
                <a:gd name="T118" fmla="*/ 28 w 139"/>
                <a:gd name="T119" fmla="*/ 5 h 213"/>
                <a:gd name="T120" fmla="*/ 37 w 139"/>
                <a:gd name="T121" fmla="*/ 5 h 213"/>
                <a:gd name="T122" fmla="*/ 44 w 139"/>
                <a:gd name="T123" fmla="*/ 1 h 213"/>
                <a:gd name="T124" fmla="*/ 72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6" y="1"/>
                    <a:pt x="107" y="1"/>
                  </a:cubicBezTo>
                  <a:close/>
                  <a:moveTo>
                    <a:pt x="108" y="1"/>
                  </a:moveTo>
                  <a:cubicBezTo>
                    <a:pt x="108" y="1"/>
                    <a:pt x="108" y="1"/>
                    <a:pt x="108" y="1"/>
                  </a:cubicBezTo>
                  <a:cubicBezTo>
                    <a:pt x="108" y="1"/>
                    <a:pt x="108" y="1"/>
                    <a:pt x="108" y="1"/>
                  </a:cubicBezTo>
                  <a:close/>
                  <a:moveTo>
                    <a:pt x="16" y="194"/>
                  </a:moveTo>
                  <a:cubicBezTo>
                    <a:pt x="17" y="194"/>
                    <a:pt x="17" y="194"/>
                    <a:pt x="17" y="195"/>
                  </a:cubicBezTo>
                  <a:cubicBezTo>
                    <a:pt x="17" y="195"/>
                    <a:pt x="16" y="195"/>
                    <a:pt x="16" y="196"/>
                  </a:cubicBezTo>
                  <a:cubicBezTo>
                    <a:pt x="16" y="196"/>
                    <a:pt x="15" y="196"/>
                    <a:pt x="15" y="196"/>
                  </a:cubicBezTo>
                  <a:cubicBezTo>
                    <a:pt x="15" y="195"/>
                    <a:pt x="15" y="195"/>
                    <a:pt x="15" y="195"/>
                  </a:cubicBezTo>
                  <a:cubicBezTo>
                    <a:pt x="16" y="195"/>
                    <a:pt x="16" y="194"/>
                    <a:pt x="16" y="194"/>
                  </a:cubicBezTo>
                  <a:close/>
                  <a:moveTo>
                    <a:pt x="13" y="195"/>
                  </a:moveTo>
                  <a:cubicBezTo>
                    <a:pt x="13" y="195"/>
                    <a:pt x="13" y="196"/>
                    <a:pt x="12" y="196"/>
                  </a:cubicBezTo>
                  <a:cubicBezTo>
                    <a:pt x="12" y="196"/>
                    <a:pt x="11" y="196"/>
                    <a:pt x="11" y="196"/>
                  </a:cubicBezTo>
                  <a:cubicBezTo>
                    <a:pt x="11" y="195"/>
                    <a:pt x="12" y="195"/>
                    <a:pt x="12" y="195"/>
                  </a:cubicBezTo>
                  <a:cubicBezTo>
                    <a:pt x="12" y="195"/>
                    <a:pt x="13" y="195"/>
                    <a:pt x="13" y="195"/>
                  </a:cubicBezTo>
                  <a:close/>
                  <a:moveTo>
                    <a:pt x="42" y="196"/>
                  </a:moveTo>
                  <a:cubicBezTo>
                    <a:pt x="42" y="196"/>
                    <a:pt x="42" y="196"/>
                    <a:pt x="42" y="196"/>
                  </a:cubicBezTo>
                  <a:cubicBezTo>
                    <a:pt x="42" y="197"/>
                    <a:pt x="41" y="197"/>
                    <a:pt x="41" y="196"/>
                  </a:cubicBezTo>
                  <a:cubicBezTo>
                    <a:pt x="41" y="196"/>
                    <a:pt x="41" y="196"/>
                    <a:pt x="42" y="196"/>
                  </a:cubicBezTo>
                  <a:close/>
                  <a:moveTo>
                    <a:pt x="39" y="198"/>
                  </a:moveTo>
                  <a:cubicBezTo>
                    <a:pt x="38" y="198"/>
                    <a:pt x="38" y="198"/>
                    <a:pt x="37" y="198"/>
                  </a:cubicBezTo>
                  <a:cubicBezTo>
                    <a:pt x="37" y="198"/>
                    <a:pt x="36" y="198"/>
                    <a:pt x="36" y="198"/>
                  </a:cubicBezTo>
                  <a:cubicBezTo>
                    <a:pt x="36" y="198"/>
                    <a:pt x="37" y="197"/>
                    <a:pt x="38" y="198"/>
                  </a:cubicBezTo>
                  <a:cubicBezTo>
                    <a:pt x="38" y="198"/>
                    <a:pt x="39" y="198"/>
                    <a:pt x="39" y="198"/>
                  </a:cubicBezTo>
                  <a:close/>
                  <a:moveTo>
                    <a:pt x="31" y="202"/>
                  </a:moveTo>
                  <a:cubicBezTo>
                    <a:pt x="31" y="202"/>
                    <a:pt x="30" y="202"/>
                    <a:pt x="29" y="202"/>
                  </a:cubicBezTo>
                  <a:cubicBezTo>
                    <a:pt x="29" y="202"/>
                    <a:pt x="29" y="201"/>
                    <a:pt x="29" y="200"/>
                  </a:cubicBezTo>
                  <a:cubicBezTo>
                    <a:pt x="29" y="200"/>
                    <a:pt x="30" y="200"/>
                    <a:pt x="30" y="200"/>
                  </a:cubicBezTo>
                  <a:cubicBezTo>
                    <a:pt x="31" y="200"/>
                    <a:pt x="31" y="200"/>
                    <a:pt x="31" y="200"/>
                  </a:cubicBezTo>
                  <a:cubicBezTo>
                    <a:pt x="32" y="201"/>
                    <a:pt x="32" y="201"/>
                    <a:pt x="31" y="202"/>
                  </a:cubicBezTo>
                  <a:close/>
                  <a:moveTo>
                    <a:pt x="28" y="202"/>
                  </a:moveTo>
                  <a:cubicBezTo>
                    <a:pt x="28" y="202"/>
                    <a:pt x="28" y="202"/>
                    <a:pt x="28" y="202"/>
                  </a:cubicBezTo>
                  <a:cubicBezTo>
                    <a:pt x="28" y="202"/>
                    <a:pt x="28" y="203"/>
                    <a:pt x="28" y="203"/>
                  </a:cubicBezTo>
                  <a:cubicBezTo>
                    <a:pt x="27" y="203"/>
                    <a:pt x="27" y="203"/>
                    <a:pt x="27" y="203"/>
                  </a:cubicBezTo>
                  <a:cubicBezTo>
                    <a:pt x="26" y="204"/>
                    <a:pt x="26" y="204"/>
                    <a:pt x="26" y="204"/>
                  </a:cubicBezTo>
                  <a:cubicBezTo>
                    <a:pt x="26" y="204"/>
                    <a:pt x="26" y="204"/>
                    <a:pt x="26" y="204"/>
                  </a:cubicBezTo>
                  <a:cubicBezTo>
                    <a:pt x="26" y="204"/>
                    <a:pt x="26" y="203"/>
                    <a:pt x="26" y="203"/>
                  </a:cubicBezTo>
                  <a:cubicBezTo>
                    <a:pt x="26" y="202"/>
                    <a:pt x="26" y="202"/>
                    <a:pt x="27" y="201"/>
                  </a:cubicBezTo>
                  <a:cubicBezTo>
                    <a:pt x="27" y="201"/>
                    <a:pt x="28" y="201"/>
                    <a:pt x="28" y="202"/>
                  </a:cubicBezTo>
                  <a:close/>
                  <a:moveTo>
                    <a:pt x="133" y="204"/>
                  </a:moveTo>
                  <a:cubicBezTo>
                    <a:pt x="133" y="204"/>
                    <a:pt x="133" y="205"/>
                    <a:pt x="132" y="205"/>
                  </a:cubicBezTo>
                  <a:lnTo>
                    <a:pt x="131" y="205"/>
                  </a:lnTo>
                  <a:cubicBezTo>
                    <a:pt x="131" y="205"/>
                    <a:pt x="131" y="204"/>
                    <a:pt x="131" y="204"/>
                  </a:cubicBezTo>
                  <a:cubicBezTo>
                    <a:pt x="132" y="203"/>
                    <a:pt x="132" y="203"/>
                    <a:pt x="133" y="204"/>
                  </a:cubicBezTo>
                  <a:close/>
                  <a:moveTo>
                    <a:pt x="135" y="204"/>
                  </a:moveTo>
                  <a:cubicBezTo>
                    <a:pt x="135" y="204"/>
                    <a:pt x="134" y="204"/>
                    <a:pt x="134" y="204"/>
                  </a:cubicBezTo>
                  <a:cubicBezTo>
                    <a:pt x="134" y="204"/>
                    <a:pt x="134" y="204"/>
                    <a:pt x="134" y="203"/>
                  </a:cubicBezTo>
                  <a:cubicBezTo>
                    <a:pt x="135" y="203"/>
                    <a:pt x="135" y="203"/>
                    <a:pt x="135" y="204"/>
                  </a:cubicBezTo>
                  <a:cubicBezTo>
                    <a:pt x="135" y="204"/>
                    <a:pt x="135" y="204"/>
                    <a:pt x="135" y="204"/>
                  </a:cubicBezTo>
                  <a:close/>
                  <a:moveTo>
                    <a:pt x="24" y="205"/>
                  </a:moveTo>
                  <a:cubicBezTo>
                    <a:pt x="23" y="205"/>
                    <a:pt x="23" y="205"/>
                    <a:pt x="23" y="204"/>
                  </a:cubicBezTo>
                  <a:cubicBezTo>
                    <a:pt x="23" y="204"/>
                    <a:pt x="24" y="204"/>
                    <a:pt x="24" y="204"/>
                  </a:cubicBezTo>
                  <a:cubicBezTo>
                    <a:pt x="24" y="205"/>
                    <a:pt x="24" y="205"/>
                    <a:pt x="24" y="205"/>
                  </a:cubicBezTo>
                  <a:close/>
                  <a:moveTo>
                    <a:pt x="123" y="205"/>
                  </a:moveTo>
                  <a:cubicBezTo>
                    <a:pt x="123" y="205"/>
                    <a:pt x="123" y="205"/>
                    <a:pt x="123" y="205"/>
                  </a:cubicBezTo>
                  <a:cubicBezTo>
                    <a:pt x="122" y="205"/>
                    <a:pt x="122" y="205"/>
                    <a:pt x="122" y="205"/>
                  </a:cubicBezTo>
                  <a:cubicBezTo>
                    <a:pt x="122" y="205"/>
                    <a:pt x="122" y="205"/>
                    <a:pt x="122" y="205"/>
                  </a:cubicBezTo>
                  <a:cubicBezTo>
                    <a:pt x="123" y="204"/>
                    <a:pt x="123" y="204"/>
                    <a:pt x="123" y="205"/>
                  </a:cubicBezTo>
                  <a:close/>
                  <a:moveTo>
                    <a:pt x="103" y="212"/>
                  </a:moveTo>
                  <a:lnTo>
                    <a:pt x="104" y="212"/>
                  </a:lnTo>
                  <a:lnTo>
                    <a:pt x="104" y="212"/>
                  </a:lnTo>
                  <a:cubicBezTo>
                    <a:pt x="104" y="212"/>
                    <a:pt x="104" y="211"/>
                    <a:pt x="104" y="211"/>
                  </a:cubicBezTo>
                  <a:cubicBezTo>
                    <a:pt x="104" y="211"/>
                    <a:pt x="104" y="211"/>
                    <a:pt x="104" y="211"/>
                  </a:cubicBezTo>
                  <a:cubicBezTo>
                    <a:pt x="103" y="211"/>
                    <a:pt x="103" y="211"/>
                    <a:pt x="103" y="211"/>
                  </a:cubicBezTo>
                  <a:cubicBezTo>
                    <a:pt x="103" y="212"/>
                    <a:pt x="103" y="212"/>
                    <a:pt x="103" y="212"/>
                  </a:cubicBezTo>
                  <a:close/>
                  <a:moveTo>
                    <a:pt x="10" y="211"/>
                  </a:moveTo>
                  <a:cubicBezTo>
                    <a:pt x="11" y="211"/>
                    <a:pt x="11" y="211"/>
                    <a:pt x="11" y="211"/>
                  </a:cubicBezTo>
                  <a:cubicBezTo>
                    <a:pt x="11" y="211"/>
                    <a:pt x="10" y="211"/>
                    <a:pt x="10" y="211"/>
                  </a:cubicBezTo>
                  <a:cubicBezTo>
                    <a:pt x="10" y="211"/>
                    <a:pt x="10" y="211"/>
                    <a:pt x="10" y="211"/>
                  </a:cubicBezTo>
                  <a:cubicBezTo>
                    <a:pt x="10" y="211"/>
                    <a:pt x="10" y="211"/>
                    <a:pt x="10" y="211"/>
                  </a:cubicBezTo>
                  <a:close/>
                  <a:moveTo>
                    <a:pt x="5" y="211"/>
                  </a:moveTo>
                  <a:cubicBezTo>
                    <a:pt x="5" y="211"/>
                    <a:pt x="5" y="211"/>
                    <a:pt x="6" y="212"/>
                  </a:cubicBezTo>
                  <a:cubicBezTo>
                    <a:pt x="6" y="212"/>
                    <a:pt x="6" y="212"/>
                    <a:pt x="7" y="211"/>
                  </a:cubicBezTo>
                  <a:cubicBezTo>
                    <a:pt x="6" y="211"/>
                    <a:pt x="6" y="211"/>
                    <a:pt x="6" y="211"/>
                  </a:cubicBezTo>
                  <a:cubicBezTo>
                    <a:pt x="5" y="210"/>
                    <a:pt x="5" y="210"/>
                    <a:pt x="5" y="211"/>
                  </a:cubicBezTo>
                  <a:close/>
                  <a:moveTo>
                    <a:pt x="129" y="209"/>
                  </a:moveTo>
                  <a:cubicBezTo>
                    <a:pt x="129" y="209"/>
                    <a:pt x="129" y="208"/>
                    <a:pt x="129" y="209"/>
                  </a:cubicBezTo>
                  <a:cubicBezTo>
                    <a:pt x="128" y="209"/>
                    <a:pt x="128" y="209"/>
                    <a:pt x="127" y="209"/>
                  </a:cubicBezTo>
                  <a:cubicBezTo>
                    <a:pt x="127" y="209"/>
                    <a:pt x="127" y="208"/>
                    <a:pt x="127" y="208"/>
                  </a:cubicBezTo>
                  <a:cubicBezTo>
                    <a:pt x="127" y="208"/>
                    <a:pt x="126" y="208"/>
                    <a:pt x="126" y="208"/>
                  </a:cubicBezTo>
                  <a:cubicBezTo>
                    <a:pt x="126" y="208"/>
                    <a:pt x="126" y="208"/>
                    <a:pt x="126" y="208"/>
                  </a:cubicBezTo>
                  <a:cubicBezTo>
                    <a:pt x="125" y="208"/>
                    <a:pt x="126" y="209"/>
                    <a:pt x="126" y="209"/>
                  </a:cubicBezTo>
                  <a:cubicBezTo>
                    <a:pt x="126" y="209"/>
                    <a:pt x="126" y="210"/>
                    <a:pt x="126" y="210"/>
                  </a:cubicBezTo>
                  <a:cubicBezTo>
                    <a:pt x="127" y="210"/>
                    <a:pt x="127" y="210"/>
                    <a:pt x="127" y="210"/>
                  </a:cubicBezTo>
                  <a:cubicBezTo>
                    <a:pt x="127" y="210"/>
                    <a:pt x="128" y="210"/>
                    <a:pt x="128" y="210"/>
                  </a:cubicBezTo>
                  <a:cubicBezTo>
                    <a:pt x="128" y="210"/>
                    <a:pt x="128" y="211"/>
                    <a:pt x="128" y="211"/>
                  </a:cubicBezTo>
                  <a:cubicBezTo>
                    <a:pt x="129" y="210"/>
                    <a:pt x="129" y="210"/>
                    <a:pt x="129" y="209"/>
                  </a:cubicBezTo>
                  <a:close/>
                  <a:moveTo>
                    <a:pt x="130" y="208"/>
                  </a:moveTo>
                  <a:cubicBezTo>
                    <a:pt x="130" y="208"/>
                    <a:pt x="131" y="208"/>
                    <a:pt x="131" y="208"/>
                  </a:cubicBezTo>
                  <a:cubicBezTo>
                    <a:pt x="131" y="208"/>
                    <a:pt x="131" y="207"/>
                    <a:pt x="131" y="207"/>
                  </a:cubicBezTo>
                  <a:cubicBezTo>
                    <a:pt x="131" y="207"/>
                    <a:pt x="131" y="207"/>
                    <a:pt x="131" y="207"/>
                  </a:cubicBezTo>
                  <a:cubicBezTo>
                    <a:pt x="130" y="207"/>
                    <a:pt x="130" y="207"/>
                    <a:pt x="130" y="208"/>
                  </a:cubicBezTo>
                  <a:close/>
                  <a:moveTo>
                    <a:pt x="56" y="208"/>
                  </a:moveTo>
                  <a:cubicBezTo>
                    <a:pt x="56" y="208"/>
                    <a:pt x="57" y="208"/>
                    <a:pt x="57" y="207"/>
                  </a:cubicBezTo>
                  <a:cubicBezTo>
                    <a:pt x="57" y="207"/>
                    <a:pt x="57" y="206"/>
                    <a:pt x="57" y="206"/>
                  </a:cubicBezTo>
                  <a:cubicBezTo>
                    <a:pt x="56" y="206"/>
                    <a:pt x="56" y="206"/>
                    <a:pt x="56" y="206"/>
                  </a:cubicBezTo>
                  <a:cubicBezTo>
                    <a:pt x="56" y="207"/>
                    <a:pt x="56" y="207"/>
                    <a:pt x="56" y="208"/>
                  </a:cubicBezTo>
                  <a:close/>
                  <a:moveTo>
                    <a:pt x="25" y="207"/>
                  </a:moveTo>
                  <a:cubicBezTo>
                    <a:pt x="25" y="207"/>
                    <a:pt x="25" y="207"/>
                    <a:pt x="25" y="207"/>
                  </a:cubicBezTo>
                  <a:cubicBezTo>
                    <a:pt x="25" y="207"/>
                    <a:pt x="25" y="207"/>
                    <a:pt x="26" y="207"/>
                  </a:cubicBezTo>
                  <a:cubicBezTo>
                    <a:pt x="26" y="206"/>
                    <a:pt x="26" y="206"/>
                    <a:pt x="25" y="206"/>
                  </a:cubicBezTo>
                  <a:cubicBezTo>
                    <a:pt x="25" y="206"/>
                    <a:pt x="24" y="206"/>
                    <a:pt x="25" y="207"/>
                  </a:cubicBezTo>
                  <a:close/>
                  <a:moveTo>
                    <a:pt x="112" y="207"/>
                  </a:moveTo>
                  <a:cubicBezTo>
                    <a:pt x="111" y="207"/>
                    <a:pt x="110" y="207"/>
                    <a:pt x="110" y="207"/>
                  </a:cubicBezTo>
                  <a:cubicBezTo>
                    <a:pt x="110" y="208"/>
                    <a:pt x="110" y="208"/>
                    <a:pt x="110" y="208"/>
                  </a:cubicBezTo>
                  <a:cubicBezTo>
                    <a:pt x="110" y="209"/>
                    <a:pt x="110" y="209"/>
                    <a:pt x="110" y="209"/>
                  </a:cubicBezTo>
                  <a:cubicBezTo>
                    <a:pt x="111" y="209"/>
                    <a:pt x="111" y="209"/>
                    <a:pt x="112" y="209"/>
                  </a:cubicBezTo>
                  <a:cubicBezTo>
                    <a:pt x="112" y="209"/>
                    <a:pt x="112" y="209"/>
                    <a:pt x="113" y="208"/>
                  </a:cubicBezTo>
                  <a:cubicBezTo>
                    <a:pt x="113" y="208"/>
                    <a:pt x="113" y="208"/>
                    <a:pt x="113" y="208"/>
                  </a:cubicBezTo>
                  <a:cubicBezTo>
                    <a:pt x="113" y="208"/>
                    <a:pt x="113" y="207"/>
                    <a:pt x="113" y="207"/>
                  </a:cubicBezTo>
                  <a:cubicBezTo>
                    <a:pt x="113" y="207"/>
                    <a:pt x="113" y="207"/>
                    <a:pt x="113" y="207"/>
                  </a:cubicBezTo>
                  <a:cubicBezTo>
                    <a:pt x="114" y="206"/>
                    <a:pt x="114" y="206"/>
                    <a:pt x="114" y="206"/>
                  </a:cubicBezTo>
                  <a:cubicBezTo>
                    <a:pt x="113" y="206"/>
                    <a:pt x="113" y="206"/>
                    <a:pt x="112" y="206"/>
                  </a:cubicBezTo>
                  <a:cubicBezTo>
                    <a:pt x="112" y="206"/>
                    <a:pt x="112" y="206"/>
                    <a:pt x="112" y="207"/>
                  </a:cubicBezTo>
                  <a:close/>
                  <a:moveTo>
                    <a:pt x="129" y="206"/>
                  </a:moveTo>
                  <a:cubicBezTo>
                    <a:pt x="128" y="206"/>
                    <a:pt x="128" y="206"/>
                    <a:pt x="128" y="206"/>
                  </a:cubicBezTo>
                  <a:cubicBezTo>
                    <a:pt x="128" y="206"/>
                    <a:pt x="127" y="207"/>
                    <a:pt x="127" y="207"/>
                  </a:cubicBezTo>
                  <a:cubicBezTo>
                    <a:pt x="127" y="207"/>
                    <a:pt x="128" y="208"/>
                    <a:pt x="128" y="208"/>
                  </a:cubicBezTo>
                  <a:cubicBezTo>
                    <a:pt x="129" y="208"/>
                    <a:pt x="129" y="207"/>
                    <a:pt x="130" y="207"/>
                  </a:cubicBezTo>
                  <a:cubicBezTo>
                    <a:pt x="130" y="207"/>
                    <a:pt x="129" y="207"/>
                    <a:pt x="129" y="206"/>
                  </a:cubicBezTo>
                  <a:cubicBezTo>
                    <a:pt x="129" y="206"/>
                    <a:pt x="129" y="206"/>
                    <a:pt x="129" y="206"/>
                  </a:cubicBezTo>
                  <a:close/>
                  <a:moveTo>
                    <a:pt x="131" y="205"/>
                  </a:moveTo>
                  <a:cubicBezTo>
                    <a:pt x="131" y="206"/>
                    <a:pt x="131" y="206"/>
                    <a:pt x="132" y="206"/>
                  </a:cubicBezTo>
                  <a:cubicBezTo>
                    <a:pt x="133" y="206"/>
                    <a:pt x="133" y="206"/>
                    <a:pt x="133" y="205"/>
                  </a:cubicBezTo>
                  <a:cubicBezTo>
                    <a:pt x="132" y="205"/>
                    <a:pt x="132" y="205"/>
                    <a:pt x="131" y="205"/>
                  </a:cubicBezTo>
                  <a:close/>
                  <a:moveTo>
                    <a:pt x="5" y="205"/>
                  </a:moveTo>
                  <a:cubicBezTo>
                    <a:pt x="5" y="205"/>
                    <a:pt x="5" y="205"/>
                    <a:pt x="4" y="205"/>
                  </a:cubicBezTo>
                  <a:cubicBezTo>
                    <a:pt x="3" y="205"/>
                    <a:pt x="3" y="206"/>
                    <a:pt x="3" y="207"/>
                  </a:cubicBezTo>
                  <a:cubicBezTo>
                    <a:pt x="4" y="207"/>
                    <a:pt x="4" y="207"/>
                    <a:pt x="5" y="207"/>
                  </a:cubicBezTo>
                  <a:cubicBezTo>
                    <a:pt x="5" y="206"/>
                    <a:pt x="6" y="206"/>
                    <a:pt x="5" y="205"/>
                  </a:cubicBezTo>
                  <a:close/>
                  <a:moveTo>
                    <a:pt x="20" y="205"/>
                  </a:moveTo>
                  <a:cubicBezTo>
                    <a:pt x="21" y="205"/>
                    <a:pt x="21" y="205"/>
                    <a:pt x="21" y="205"/>
                  </a:cubicBezTo>
                  <a:cubicBezTo>
                    <a:pt x="21" y="204"/>
                    <a:pt x="21" y="204"/>
                    <a:pt x="20" y="205"/>
                  </a:cubicBezTo>
                  <a:close/>
                  <a:moveTo>
                    <a:pt x="125" y="203"/>
                  </a:moveTo>
                  <a:cubicBezTo>
                    <a:pt x="124" y="204"/>
                    <a:pt x="124" y="204"/>
                    <a:pt x="124" y="204"/>
                  </a:cubicBezTo>
                  <a:cubicBezTo>
                    <a:pt x="124" y="205"/>
                    <a:pt x="123" y="205"/>
                    <a:pt x="123" y="206"/>
                  </a:cubicBezTo>
                  <a:cubicBezTo>
                    <a:pt x="124" y="206"/>
                    <a:pt x="124" y="206"/>
                    <a:pt x="125" y="206"/>
                  </a:cubicBezTo>
                  <a:cubicBezTo>
                    <a:pt x="125" y="206"/>
                    <a:pt x="125" y="206"/>
                    <a:pt x="125" y="206"/>
                  </a:cubicBezTo>
                  <a:cubicBezTo>
                    <a:pt x="126" y="205"/>
                    <a:pt x="126" y="205"/>
                    <a:pt x="126" y="204"/>
                  </a:cubicBezTo>
                  <a:cubicBezTo>
                    <a:pt x="126" y="204"/>
                    <a:pt x="126" y="204"/>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6" y="205"/>
                  </a:cubicBezTo>
                  <a:cubicBezTo>
                    <a:pt x="96" y="205"/>
                    <a:pt x="96" y="205"/>
                    <a:pt x="96" y="205"/>
                  </a:cubicBezTo>
                  <a:cubicBezTo>
                    <a:pt x="96" y="204"/>
                    <a:pt x="96" y="204"/>
                    <a:pt x="96" y="204"/>
                  </a:cubicBezTo>
                  <a:cubicBezTo>
                    <a:pt x="96" y="204"/>
                    <a:pt x="96" y="203"/>
                    <a:pt x="96" y="203"/>
                  </a:cubicBezTo>
                  <a:cubicBezTo>
                    <a:pt x="95" y="203"/>
                    <a:pt x="95" y="204"/>
                    <a:pt x="95" y="204"/>
                  </a:cubicBezTo>
                  <a:cubicBezTo>
                    <a:pt x="95" y="204"/>
                    <a:pt x="95" y="205"/>
                    <a:pt x="95" y="205"/>
                  </a:cubicBezTo>
                  <a:cubicBezTo>
                    <a:pt x="95" y="205"/>
                    <a:pt x="95" y="206"/>
                    <a:pt x="96" y="206"/>
                  </a:cubicBezTo>
                  <a:cubicBezTo>
                    <a:pt x="96" y="206"/>
                    <a:pt x="96" y="207"/>
                    <a:pt x="96" y="207"/>
                  </a:cubicBezTo>
                  <a:cubicBezTo>
                    <a:pt x="97" y="206"/>
                    <a:pt x="97" y="206"/>
                    <a:pt x="97" y="206"/>
                  </a:cubicBezTo>
                  <a:cubicBezTo>
                    <a:pt x="97" y="206"/>
                    <a:pt x="98" y="206"/>
                    <a:pt x="98" y="206"/>
                  </a:cubicBezTo>
                  <a:cubicBezTo>
                    <a:pt x="98" y="206"/>
                    <a:pt x="98" y="206"/>
                    <a:pt x="98" y="206"/>
                  </a:cubicBezTo>
                  <a:cubicBezTo>
                    <a:pt x="99" y="206"/>
                    <a:pt x="99" y="207"/>
                    <a:pt x="99" y="207"/>
                  </a:cubicBezTo>
                  <a:cubicBezTo>
                    <a:pt x="99" y="207"/>
                    <a:pt x="100" y="206"/>
                    <a:pt x="99" y="206"/>
                  </a:cubicBezTo>
                  <a:cubicBezTo>
                    <a:pt x="99" y="206"/>
                    <a:pt x="99" y="206"/>
                    <a:pt x="99" y="205"/>
                  </a:cubicBezTo>
                  <a:cubicBezTo>
                    <a:pt x="99" y="205"/>
                    <a:pt x="99" y="205"/>
                    <a:pt x="99" y="205"/>
                  </a:cubicBezTo>
                  <a:cubicBezTo>
                    <a:pt x="98" y="205"/>
                    <a:pt x="98" y="204"/>
                    <a:pt x="98" y="204"/>
                  </a:cubicBezTo>
                  <a:close/>
                  <a:moveTo>
                    <a:pt x="136" y="204"/>
                  </a:moveTo>
                  <a:cubicBezTo>
                    <a:pt x="136" y="204"/>
                    <a:pt x="136" y="204"/>
                    <a:pt x="137" y="204"/>
                  </a:cubicBezTo>
                  <a:cubicBezTo>
                    <a:pt x="137" y="204"/>
                    <a:pt x="138" y="204"/>
                    <a:pt x="137" y="203"/>
                  </a:cubicBezTo>
                  <a:cubicBezTo>
                    <a:pt x="137" y="203"/>
                    <a:pt x="137" y="203"/>
                    <a:pt x="137" y="203"/>
                  </a:cubicBezTo>
                  <a:cubicBezTo>
                    <a:pt x="136" y="203"/>
                    <a:pt x="136" y="203"/>
                    <a:pt x="135" y="203"/>
                  </a:cubicBezTo>
                  <a:cubicBezTo>
                    <a:pt x="135" y="203"/>
                    <a:pt x="135" y="203"/>
                    <a:pt x="135" y="202"/>
                  </a:cubicBezTo>
                  <a:cubicBezTo>
                    <a:pt x="134" y="202"/>
                    <a:pt x="134" y="202"/>
                    <a:pt x="133" y="202"/>
                  </a:cubicBezTo>
                  <a:cubicBezTo>
                    <a:pt x="133" y="202"/>
                    <a:pt x="133" y="203"/>
                    <a:pt x="133" y="203"/>
                  </a:cubicBezTo>
                  <a:cubicBezTo>
                    <a:pt x="133" y="203"/>
                    <a:pt x="133" y="204"/>
                    <a:pt x="133" y="204"/>
                  </a:cubicBezTo>
                  <a:cubicBezTo>
                    <a:pt x="134" y="204"/>
                    <a:pt x="134" y="204"/>
                    <a:pt x="134" y="204"/>
                  </a:cubicBezTo>
                  <a:cubicBezTo>
                    <a:pt x="135" y="204"/>
                    <a:pt x="135" y="204"/>
                    <a:pt x="136" y="204"/>
                  </a:cubicBezTo>
                  <a:close/>
                  <a:moveTo>
                    <a:pt x="116" y="203"/>
                  </a:moveTo>
                  <a:cubicBezTo>
                    <a:pt x="116" y="202"/>
                    <a:pt x="115" y="202"/>
                    <a:pt x="115" y="202"/>
                  </a:cubicBezTo>
                  <a:cubicBezTo>
                    <a:pt x="114" y="202"/>
                    <a:pt x="114" y="202"/>
                    <a:pt x="113" y="202"/>
                  </a:cubicBezTo>
                  <a:cubicBezTo>
                    <a:pt x="113" y="202"/>
                    <a:pt x="113" y="203"/>
                    <a:pt x="113" y="203"/>
                  </a:cubicBezTo>
                  <a:cubicBezTo>
                    <a:pt x="113" y="203"/>
                    <a:pt x="113" y="203"/>
                    <a:pt x="113" y="203"/>
                  </a:cubicBezTo>
                  <a:cubicBezTo>
                    <a:pt x="112" y="203"/>
                    <a:pt x="111" y="203"/>
                    <a:pt x="111" y="203"/>
                  </a:cubicBezTo>
                  <a:cubicBezTo>
                    <a:pt x="111" y="204"/>
                    <a:pt x="111" y="204"/>
                    <a:pt x="111" y="204"/>
                  </a:cubicBezTo>
                  <a:cubicBezTo>
                    <a:pt x="110" y="204"/>
                    <a:pt x="110" y="205"/>
                    <a:pt x="111" y="205"/>
                  </a:cubicBezTo>
                  <a:cubicBezTo>
                    <a:pt x="111" y="205"/>
                    <a:pt x="111" y="205"/>
                    <a:pt x="112" y="205"/>
                  </a:cubicBezTo>
                  <a:cubicBezTo>
                    <a:pt x="112" y="205"/>
                    <a:pt x="112" y="205"/>
                    <a:pt x="113" y="204"/>
                  </a:cubicBezTo>
                  <a:cubicBezTo>
                    <a:pt x="113" y="204"/>
                    <a:pt x="114" y="204"/>
                    <a:pt x="114" y="204"/>
                  </a:cubicBezTo>
                  <a:cubicBezTo>
                    <a:pt x="115" y="203"/>
                    <a:pt x="115" y="203"/>
                    <a:pt x="116" y="204"/>
                  </a:cubicBezTo>
                  <a:cubicBezTo>
                    <a:pt x="116" y="204"/>
                    <a:pt x="116" y="205"/>
                    <a:pt x="116" y="205"/>
                  </a:cubicBezTo>
                  <a:cubicBezTo>
                    <a:pt x="116" y="205"/>
                    <a:pt x="115" y="205"/>
                    <a:pt x="115" y="206"/>
                  </a:cubicBezTo>
                  <a:cubicBezTo>
                    <a:pt x="116" y="206"/>
                    <a:pt x="116" y="206"/>
                    <a:pt x="116" y="207"/>
                  </a:cubicBezTo>
                  <a:cubicBezTo>
                    <a:pt x="116" y="207"/>
                    <a:pt x="117" y="207"/>
                    <a:pt x="117" y="207"/>
                  </a:cubicBezTo>
                  <a:cubicBezTo>
                    <a:pt x="118" y="207"/>
                    <a:pt x="118" y="207"/>
                    <a:pt x="119" y="206"/>
                  </a:cubicBezTo>
                  <a:cubicBezTo>
                    <a:pt x="119" y="205"/>
                    <a:pt x="119" y="205"/>
                    <a:pt x="120" y="205"/>
                  </a:cubicBezTo>
                  <a:cubicBezTo>
                    <a:pt x="120" y="205"/>
                    <a:pt x="120" y="205"/>
                    <a:pt x="120" y="204"/>
                  </a:cubicBezTo>
                  <a:cubicBezTo>
                    <a:pt x="120" y="204"/>
                    <a:pt x="120" y="204"/>
                    <a:pt x="120" y="204"/>
                  </a:cubicBezTo>
                  <a:cubicBezTo>
                    <a:pt x="121" y="204"/>
                    <a:pt x="121" y="204"/>
                    <a:pt x="121" y="205"/>
                  </a:cubicBezTo>
                  <a:cubicBezTo>
                    <a:pt x="121" y="205"/>
                    <a:pt x="120" y="205"/>
                    <a:pt x="120" y="206"/>
                  </a:cubicBezTo>
                  <a:cubicBezTo>
                    <a:pt x="120" y="207"/>
                    <a:pt x="121" y="207"/>
                    <a:pt x="122" y="207"/>
                  </a:cubicBezTo>
                  <a:cubicBezTo>
                    <a:pt x="122" y="207"/>
                    <a:pt x="123" y="206"/>
                    <a:pt x="122" y="205"/>
                  </a:cubicBezTo>
                  <a:cubicBezTo>
                    <a:pt x="123" y="205"/>
                    <a:pt x="123" y="205"/>
                    <a:pt x="123" y="204"/>
                  </a:cubicBezTo>
                  <a:cubicBezTo>
                    <a:pt x="123" y="203"/>
                    <a:pt x="123" y="203"/>
                    <a:pt x="122" y="202"/>
                  </a:cubicBezTo>
                  <a:cubicBezTo>
                    <a:pt x="122" y="202"/>
                    <a:pt x="122" y="202"/>
                    <a:pt x="121" y="202"/>
                  </a:cubicBezTo>
                  <a:cubicBezTo>
                    <a:pt x="121" y="202"/>
                    <a:pt x="121" y="202"/>
                    <a:pt x="120" y="202"/>
                  </a:cubicBezTo>
                  <a:cubicBezTo>
                    <a:pt x="120" y="202"/>
                    <a:pt x="120" y="202"/>
                    <a:pt x="120" y="203"/>
                  </a:cubicBezTo>
                  <a:cubicBezTo>
                    <a:pt x="121" y="203"/>
                    <a:pt x="121" y="203"/>
                    <a:pt x="120" y="203"/>
                  </a:cubicBezTo>
                  <a:cubicBezTo>
                    <a:pt x="120" y="203"/>
                    <a:pt x="120" y="203"/>
                    <a:pt x="120" y="203"/>
                  </a:cubicBezTo>
                  <a:cubicBezTo>
                    <a:pt x="119" y="203"/>
                    <a:pt x="119" y="203"/>
                    <a:pt x="119" y="203"/>
                  </a:cubicBezTo>
                  <a:cubicBezTo>
                    <a:pt x="118"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6" y="203"/>
                    <a:pt x="116" y="203"/>
                  </a:cubicBezTo>
                  <a:close/>
                  <a:moveTo>
                    <a:pt x="127" y="202"/>
                  </a:moveTo>
                  <a:cubicBezTo>
                    <a:pt x="127" y="202"/>
                    <a:pt x="127" y="202"/>
                    <a:pt x="127" y="203"/>
                  </a:cubicBezTo>
                  <a:cubicBezTo>
                    <a:pt x="128" y="203"/>
                    <a:pt x="128" y="203"/>
                    <a:pt x="128" y="204"/>
                  </a:cubicBezTo>
                  <a:cubicBezTo>
                    <a:pt x="129" y="204"/>
                    <a:pt x="129" y="204"/>
                    <a:pt x="130" y="204"/>
                  </a:cubicBezTo>
                  <a:cubicBezTo>
                    <a:pt x="130" y="204"/>
                    <a:pt x="130" y="203"/>
                    <a:pt x="130" y="202"/>
                  </a:cubicBezTo>
                  <a:cubicBezTo>
                    <a:pt x="129" y="203"/>
                    <a:pt x="129" y="202"/>
                    <a:pt x="128" y="202"/>
                  </a:cubicBezTo>
                  <a:cubicBezTo>
                    <a:pt x="128" y="201"/>
                    <a:pt x="128" y="201"/>
                    <a:pt x="127" y="202"/>
                  </a:cubicBezTo>
                  <a:close/>
                  <a:moveTo>
                    <a:pt x="6" y="203"/>
                  </a:moveTo>
                  <a:cubicBezTo>
                    <a:pt x="7" y="203"/>
                    <a:pt x="7" y="202"/>
                    <a:pt x="7" y="202"/>
                  </a:cubicBezTo>
                  <a:cubicBezTo>
                    <a:pt x="7" y="202"/>
                    <a:pt x="7" y="202"/>
                    <a:pt x="7" y="201"/>
                  </a:cubicBezTo>
                  <a:cubicBezTo>
                    <a:pt x="7" y="201"/>
                    <a:pt x="6" y="201"/>
                    <a:pt x="6" y="201"/>
                  </a:cubicBezTo>
                  <a:cubicBezTo>
                    <a:pt x="6" y="201"/>
                    <a:pt x="6" y="201"/>
                    <a:pt x="6" y="202"/>
                  </a:cubicBezTo>
                  <a:cubicBezTo>
                    <a:pt x="6" y="202"/>
                    <a:pt x="6" y="203"/>
                    <a:pt x="6" y="203"/>
                  </a:cubicBezTo>
                  <a:close/>
                  <a:moveTo>
                    <a:pt x="99" y="201"/>
                  </a:moveTo>
                  <a:cubicBezTo>
                    <a:pt x="99" y="201"/>
                    <a:pt x="99" y="201"/>
                    <a:pt x="99" y="202"/>
                  </a:cubicBezTo>
                  <a:cubicBezTo>
                    <a:pt x="99" y="202"/>
                    <a:pt x="99" y="202"/>
                    <a:pt x="99" y="202"/>
                  </a:cubicBezTo>
                  <a:cubicBezTo>
                    <a:pt x="99" y="202"/>
                    <a:pt x="99" y="202"/>
                    <a:pt x="100" y="202"/>
                  </a:cubicBezTo>
                  <a:cubicBezTo>
                    <a:pt x="100" y="201"/>
                    <a:pt x="100" y="201"/>
                    <a:pt x="100" y="201"/>
                  </a:cubicBezTo>
                  <a:cubicBezTo>
                    <a:pt x="100" y="201"/>
                    <a:pt x="99" y="201"/>
                    <a:pt x="99" y="201"/>
                  </a:cubicBezTo>
                  <a:close/>
                  <a:moveTo>
                    <a:pt x="118" y="200"/>
                  </a:moveTo>
                  <a:cubicBezTo>
                    <a:pt x="118" y="201"/>
                    <a:pt x="119" y="201"/>
                    <a:pt x="119" y="202"/>
                  </a:cubicBezTo>
                  <a:cubicBezTo>
                    <a:pt x="119" y="202"/>
                    <a:pt x="120" y="202"/>
                    <a:pt x="120" y="202"/>
                  </a:cubicBezTo>
                  <a:cubicBezTo>
                    <a:pt x="120" y="202"/>
                    <a:pt x="120" y="201"/>
                    <a:pt x="119" y="201"/>
                  </a:cubicBezTo>
                  <a:cubicBezTo>
                    <a:pt x="119" y="200"/>
                    <a:pt x="119" y="200"/>
                    <a:pt x="118" y="200"/>
                  </a:cubicBezTo>
                  <a:close/>
                  <a:moveTo>
                    <a:pt x="6" y="200"/>
                  </a:moveTo>
                  <a:cubicBezTo>
                    <a:pt x="7" y="200"/>
                    <a:pt x="7" y="200"/>
                    <a:pt x="7" y="200"/>
                  </a:cubicBezTo>
                  <a:cubicBezTo>
                    <a:pt x="7" y="200"/>
                    <a:pt x="7" y="200"/>
                    <a:pt x="7" y="200"/>
                  </a:cubicBezTo>
                  <a:lnTo>
                    <a:pt x="7" y="200"/>
                  </a:lnTo>
                  <a:cubicBezTo>
                    <a:pt x="7" y="200"/>
                    <a:pt x="6" y="200"/>
                    <a:pt x="6" y="200"/>
                  </a:cubicBezTo>
                  <a:cubicBezTo>
                    <a:pt x="6" y="200"/>
                    <a:pt x="6" y="200"/>
                    <a:pt x="6" y="200"/>
                  </a:cubicBezTo>
                  <a:close/>
                  <a:moveTo>
                    <a:pt x="122" y="201"/>
                  </a:moveTo>
                  <a:cubicBezTo>
                    <a:pt x="123" y="201"/>
                    <a:pt x="123" y="201"/>
                    <a:pt x="124" y="201"/>
                  </a:cubicBezTo>
                  <a:cubicBezTo>
                    <a:pt x="125" y="201"/>
                    <a:pt x="125" y="200"/>
                    <a:pt x="125" y="200"/>
                  </a:cubicBezTo>
                  <a:cubicBezTo>
                    <a:pt x="125" y="199"/>
                    <a:pt x="125" y="199"/>
                    <a:pt x="124" y="199"/>
                  </a:cubicBezTo>
                  <a:cubicBezTo>
                    <a:pt x="123" y="199"/>
                    <a:pt x="122" y="200"/>
                    <a:pt x="122" y="201"/>
                  </a:cubicBezTo>
                  <a:close/>
                  <a:moveTo>
                    <a:pt x="90" y="201"/>
                  </a:moveTo>
                  <a:lnTo>
                    <a:pt x="92" y="201"/>
                  </a:lnTo>
                  <a:cubicBezTo>
                    <a:pt x="92" y="201"/>
                    <a:pt x="93" y="201"/>
                    <a:pt x="93" y="200"/>
                  </a:cubicBezTo>
                  <a:cubicBezTo>
                    <a:pt x="93" y="199"/>
                    <a:pt x="92"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0" y="201"/>
                  </a:cubicBezTo>
                  <a:close/>
                  <a:moveTo>
                    <a:pt x="8" y="198"/>
                  </a:moveTo>
                  <a:cubicBezTo>
                    <a:pt x="8" y="198"/>
                    <a:pt x="8" y="199"/>
                    <a:pt x="9" y="199"/>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8"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9"/>
                    <a:pt x="114" y="199"/>
                    <a:pt x="114" y="200"/>
                  </a:cubicBezTo>
                  <a:cubicBezTo>
                    <a:pt x="115" y="201"/>
                    <a:pt x="115" y="201"/>
                    <a:pt x="116" y="200"/>
                  </a:cubicBezTo>
                  <a:cubicBezTo>
                    <a:pt x="116" y="200"/>
                    <a:pt x="116" y="200"/>
                    <a:pt x="116" y="200"/>
                  </a:cubicBezTo>
                  <a:cubicBezTo>
                    <a:pt x="116" y="199"/>
                    <a:pt x="116" y="199"/>
                    <a:pt x="116" y="198"/>
                  </a:cubicBezTo>
                  <a:cubicBezTo>
                    <a:pt x="117" y="198"/>
                    <a:pt x="117" y="199"/>
                    <a:pt x="117" y="199"/>
                  </a:cubicBezTo>
                  <a:cubicBezTo>
                    <a:pt x="117" y="199"/>
                    <a:pt x="117" y="199"/>
                    <a:pt x="117" y="199"/>
                  </a:cubicBezTo>
                  <a:cubicBezTo>
                    <a:pt x="118" y="199"/>
                    <a:pt x="118" y="198"/>
                    <a:pt x="118" y="198"/>
                  </a:cubicBezTo>
                  <a:cubicBezTo>
                    <a:pt x="118" y="198"/>
                    <a:pt x="119" y="198"/>
                    <a:pt x="118" y="197"/>
                  </a:cubicBezTo>
                  <a:cubicBezTo>
                    <a:pt x="118" y="197"/>
                    <a:pt x="118" y="197"/>
                    <a:pt x="117" y="197"/>
                  </a:cubicBezTo>
                  <a:cubicBezTo>
                    <a:pt x="117" y="197"/>
                    <a:pt x="116" y="197"/>
                    <a:pt x="116" y="197"/>
                  </a:cubicBezTo>
                  <a:close/>
                  <a:moveTo>
                    <a:pt x="112" y="197"/>
                  </a:moveTo>
                  <a:cubicBezTo>
                    <a:pt x="112" y="197"/>
                    <a:pt x="112" y="197"/>
                    <a:pt x="112" y="196"/>
                  </a:cubicBezTo>
                  <a:cubicBezTo>
                    <a:pt x="112" y="195"/>
                    <a:pt x="111" y="195"/>
                    <a:pt x="111" y="195"/>
                  </a:cubicBezTo>
                  <a:cubicBezTo>
                    <a:pt x="111" y="196"/>
                    <a:pt x="111" y="196"/>
                    <a:pt x="111" y="196"/>
                  </a:cubicBezTo>
                  <a:cubicBezTo>
                    <a:pt x="111" y="196"/>
                    <a:pt x="111" y="197"/>
                    <a:pt x="111" y="197"/>
                  </a:cubicBezTo>
                  <a:cubicBezTo>
                    <a:pt x="111" y="197"/>
                    <a:pt x="111" y="197"/>
                    <a:pt x="112" y="197"/>
                  </a:cubicBezTo>
                  <a:close/>
                  <a:moveTo>
                    <a:pt x="10" y="197"/>
                  </a:moveTo>
                  <a:cubicBezTo>
                    <a:pt x="10" y="198"/>
                    <a:pt x="10" y="198"/>
                    <a:pt x="10" y="198"/>
                  </a:cubicBezTo>
                  <a:cubicBezTo>
                    <a:pt x="11" y="199"/>
                    <a:pt x="11" y="199"/>
                    <a:pt x="11" y="199"/>
                  </a:cubicBezTo>
                  <a:cubicBezTo>
                    <a:pt x="11" y="200"/>
                    <a:pt x="11" y="200"/>
                    <a:pt x="10" y="201"/>
                  </a:cubicBezTo>
                  <a:cubicBezTo>
                    <a:pt x="10" y="201"/>
                    <a:pt x="10" y="200"/>
                    <a:pt x="10" y="200"/>
                  </a:cubicBezTo>
                  <a:cubicBezTo>
                    <a:pt x="10" y="200"/>
                    <a:pt x="10" y="200"/>
                    <a:pt x="9" y="200"/>
                  </a:cubicBezTo>
                  <a:cubicBezTo>
                    <a:pt x="9" y="200"/>
                    <a:pt x="9" y="200"/>
                    <a:pt x="9" y="200"/>
                  </a:cubicBezTo>
                  <a:cubicBezTo>
                    <a:pt x="9" y="201"/>
                    <a:pt x="8" y="201"/>
                    <a:pt x="8" y="202"/>
                  </a:cubicBezTo>
                  <a:cubicBezTo>
                    <a:pt x="9" y="202"/>
                    <a:pt x="9" y="202"/>
                    <a:pt x="9" y="202"/>
                  </a:cubicBezTo>
                  <a:cubicBezTo>
                    <a:pt x="9"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5" y="207"/>
                    <a:pt x="16" y="207"/>
                    <a:pt x="16" y="207"/>
                  </a:cubicBezTo>
                  <a:cubicBezTo>
                    <a:pt x="16" y="206"/>
                    <a:pt x="17" y="207"/>
                    <a:pt x="17" y="207"/>
                  </a:cubicBezTo>
                  <a:cubicBezTo>
                    <a:pt x="17" y="207"/>
                    <a:pt x="17" y="208"/>
                    <a:pt x="17" y="208"/>
                  </a:cubicBezTo>
                  <a:cubicBezTo>
                    <a:pt x="17" y="209"/>
                    <a:pt x="17" y="209"/>
                    <a:pt x="18" y="209"/>
                  </a:cubicBezTo>
                  <a:cubicBezTo>
                    <a:pt x="18" y="210"/>
                    <a:pt x="19" y="210"/>
                    <a:pt x="19" y="210"/>
                  </a:cubicBezTo>
                  <a:cubicBezTo>
                    <a:pt x="19" y="209"/>
                    <a:pt x="19" y="208"/>
                    <a:pt x="18" y="207"/>
                  </a:cubicBezTo>
                  <a:cubicBezTo>
                    <a:pt x="18" y="207"/>
                    <a:pt x="18" y="207"/>
                    <a:pt x="18" y="206"/>
                  </a:cubicBezTo>
                  <a:cubicBezTo>
                    <a:pt x="18" y="206"/>
                    <a:pt x="18"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8"/>
                  </a:cubicBezTo>
                  <a:cubicBezTo>
                    <a:pt x="17" y="197"/>
                    <a:pt x="17" y="197"/>
                    <a:pt x="16" y="197"/>
                  </a:cubicBezTo>
                  <a:cubicBezTo>
                    <a:pt x="16" y="197"/>
                    <a:pt x="15" y="197"/>
                    <a:pt x="15" y="196"/>
                  </a:cubicBezTo>
                  <a:cubicBezTo>
                    <a:pt x="15" y="196"/>
                    <a:pt x="15" y="197"/>
                    <a:pt x="14" y="197"/>
                  </a:cubicBezTo>
                  <a:cubicBezTo>
                    <a:pt x="14" y="197"/>
                    <a:pt x="13" y="197"/>
                    <a:pt x="13" y="196"/>
                  </a:cubicBezTo>
                  <a:cubicBezTo>
                    <a:pt x="13" y="196"/>
                    <a:pt x="13" y="196"/>
                    <a:pt x="13" y="196"/>
                  </a:cubicBezTo>
                  <a:cubicBezTo>
                    <a:pt x="14" y="196"/>
                    <a:pt x="14" y="196"/>
                    <a:pt x="14" y="195"/>
                  </a:cubicBezTo>
                  <a:cubicBezTo>
                    <a:pt x="13" y="195"/>
                    <a:pt x="13" y="195"/>
                    <a:pt x="13" y="195"/>
                  </a:cubicBezTo>
                  <a:cubicBezTo>
                    <a:pt x="13" y="195"/>
                    <a:pt x="12" y="195"/>
                    <a:pt x="12" y="195"/>
                  </a:cubicBezTo>
                  <a:cubicBezTo>
                    <a:pt x="12" y="195"/>
                    <a:pt x="11" y="196"/>
                    <a:pt x="11" y="197"/>
                  </a:cubicBezTo>
                  <a:cubicBezTo>
                    <a:pt x="11" y="197"/>
                    <a:pt x="11" y="198"/>
                    <a:pt x="10" y="197"/>
                  </a:cubicBezTo>
                  <a:close/>
                  <a:moveTo>
                    <a:pt x="99" y="197"/>
                  </a:moveTo>
                  <a:cubicBezTo>
                    <a:pt x="99" y="197"/>
                    <a:pt x="100" y="197"/>
                    <a:pt x="100" y="196"/>
                  </a:cubicBezTo>
                  <a:cubicBezTo>
                    <a:pt x="100" y="195"/>
                    <a:pt x="99" y="195"/>
                    <a:pt x="99" y="195"/>
                  </a:cubicBezTo>
                  <a:cubicBezTo>
                    <a:pt x="98" y="195"/>
                    <a:pt x="98" y="196"/>
                    <a:pt x="98" y="196"/>
                  </a:cubicBezTo>
                  <a:cubicBezTo>
                    <a:pt x="98" y="197"/>
                    <a:pt x="98" y="197"/>
                    <a:pt x="99" y="197"/>
                  </a:cubicBezTo>
                  <a:close/>
                  <a:moveTo>
                    <a:pt x="53" y="194"/>
                  </a:moveTo>
                  <a:cubicBezTo>
                    <a:pt x="53" y="195"/>
                    <a:pt x="53" y="195"/>
                    <a:pt x="53" y="194"/>
                  </a:cubicBezTo>
                  <a:lnTo>
                    <a:pt x="53" y="194"/>
                  </a:lnTo>
                  <a:cubicBezTo>
                    <a:pt x="53" y="194"/>
                    <a:pt x="53" y="194"/>
                    <a:pt x="53" y="194"/>
                  </a:cubicBezTo>
                  <a:cubicBezTo>
                    <a:pt x="53" y="194"/>
                    <a:pt x="53" y="194"/>
                    <a:pt x="53" y="194"/>
                  </a:cubicBezTo>
                  <a:close/>
                  <a:moveTo>
                    <a:pt x="101" y="195"/>
                  </a:moveTo>
                  <a:cubicBezTo>
                    <a:pt x="101" y="196"/>
                    <a:pt x="101" y="196"/>
                    <a:pt x="101" y="196"/>
                  </a:cubicBezTo>
                  <a:cubicBezTo>
                    <a:pt x="102" y="196"/>
                    <a:pt x="102" y="197"/>
                    <a:pt x="102" y="197"/>
                  </a:cubicBezTo>
                  <a:cubicBezTo>
                    <a:pt x="103" y="196"/>
                    <a:pt x="103" y="196"/>
                    <a:pt x="103" y="195"/>
                  </a:cubicBezTo>
                  <a:cubicBezTo>
                    <a:pt x="102" y="195"/>
                    <a:pt x="102" y="194"/>
                    <a:pt x="102" y="194"/>
                  </a:cubicBezTo>
                  <a:cubicBezTo>
                    <a:pt x="101" y="194"/>
                    <a:pt x="101" y="194"/>
                    <a:pt x="101" y="194"/>
                  </a:cubicBezTo>
                  <a:cubicBezTo>
                    <a:pt x="101" y="195"/>
                    <a:pt x="101" y="195"/>
                    <a:pt x="101" y="195"/>
                  </a:cubicBezTo>
                  <a:close/>
                  <a:moveTo>
                    <a:pt x="51" y="196"/>
                  </a:moveTo>
                  <a:cubicBezTo>
                    <a:pt x="51" y="195"/>
                    <a:pt x="51" y="195"/>
                    <a:pt x="51" y="195"/>
                  </a:cubicBezTo>
                  <a:cubicBezTo>
                    <a:pt x="52" y="195"/>
                    <a:pt x="52" y="195"/>
                    <a:pt x="52" y="194"/>
                  </a:cubicBezTo>
                  <a:cubicBezTo>
                    <a:pt x="52" y="194"/>
                    <a:pt x="52" y="194"/>
                    <a:pt x="52" y="194"/>
                  </a:cubicBezTo>
                  <a:cubicBezTo>
                    <a:pt x="51" y="194"/>
                    <a:pt x="51" y="194"/>
                    <a:pt x="50" y="194"/>
                  </a:cubicBezTo>
                  <a:cubicBezTo>
                    <a:pt x="50" y="194"/>
                    <a:pt x="50" y="194"/>
                    <a:pt x="50" y="194"/>
                  </a:cubicBezTo>
                  <a:cubicBezTo>
                    <a:pt x="50" y="195"/>
                    <a:pt x="50" y="195"/>
                    <a:pt x="50" y="195"/>
                  </a:cubicBezTo>
                  <a:cubicBezTo>
                    <a:pt x="50" y="195"/>
                    <a:pt x="50" y="196"/>
                    <a:pt x="51" y="196"/>
                  </a:cubicBezTo>
                  <a:close/>
                  <a:moveTo>
                    <a:pt x="38" y="194"/>
                  </a:moveTo>
                  <a:cubicBezTo>
                    <a:pt x="38" y="194"/>
                    <a:pt x="39" y="194"/>
                    <a:pt x="39" y="194"/>
                  </a:cubicBezTo>
                  <a:cubicBezTo>
                    <a:pt x="39" y="194"/>
                    <a:pt x="39" y="194"/>
                    <a:pt x="39" y="193"/>
                  </a:cubicBezTo>
                  <a:cubicBezTo>
                    <a:pt x="39" y="193"/>
                    <a:pt x="39" y="193"/>
                    <a:pt x="39" y="194"/>
                  </a:cubicBezTo>
                  <a:cubicBezTo>
                    <a:pt x="38" y="194"/>
                    <a:pt x="38" y="194"/>
                    <a:pt x="38" y="194"/>
                  </a:cubicBezTo>
                  <a:close/>
                  <a:moveTo>
                    <a:pt x="37" y="193"/>
                  </a:moveTo>
                  <a:cubicBezTo>
                    <a:pt x="37" y="193"/>
                    <a:pt x="37" y="193"/>
                    <a:pt x="36" y="193"/>
                  </a:cubicBezTo>
                  <a:cubicBezTo>
                    <a:pt x="36" y="193"/>
                    <a:pt x="35" y="193"/>
                    <a:pt x="34" y="193"/>
                  </a:cubicBezTo>
                  <a:cubicBezTo>
                    <a:pt x="34" y="193"/>
                    <a:pt x="34" y="193"/>
                    <a:pt x="34" y="194"/>
                  </a:cubicBezTo>
                  <a:cubicBezTo>
                    <a:pt x="34" y="194"/>
                    <a:pt x="34" y="194"/>
                    <a:pt x="34" y="194"/>
                  </a:cubicBezTo>
                  <a:cubicBezTo>
                    <a:pt x="35" y="195"/>
                    <a:pt x="35" y="195"/>
                    <a:pt x="36" y="195"/>
                  </a:cubicBezTo>
                  <a:cubicBezTo>
                    <a:pt x="37" y="194"/>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2"/>
                    <a:pt x="47" y="192"/>
                  </a:cubicBezTo>
                  <a:cubicBezTo>
                    <a:pt x="47" y="192"/>
                    <a:pt x="46" y="192"/>
                    <a:pt x="46" y="192"/>
                  </a:cubicBezTo>
                  <a:cubicBezTo>
                    <a:pt x="46" y="192"/>
                    <a:pt x="46" y="193"/>
                    <a:pt x="46" y="193"/>
                  </a:cubicBezTo>
                  <a:close/>
                  <a:moveTo>
                    <a:pt x="57" y="192"/>
                  </a:moveTo>
                  <a:cubicBezTo>
                    <a:pt x="57" y="192"/>
                    <a:pt x="57" y="193"/>
                    <a:pt x="58" y="193"/>
                  </a:cubicBezTo>
                  <a:cubicBezTo>
                    <a:pt x="58" y="193"/>
                    <a:pt x="58" y="193"/>
                    <a:pt x="59" y="193"/>
                  </a:cubicBezTo>
                  <a:lnTo>
                    <a:pt x="59" y="192"/>
                  </a:lnTo>
                  <a:cubicBezTo>
                    <a:pt x="58" y="192"/>
                    <a:pt x="58" y="192"/>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90"/>
                  </a:cubicBezTo>
                  <a:cubicBezTo>
                    <a:pt x="100" y="189"/>
                    <a:pt x="100" y="190"/>
                    <a:pt x="100" y="190"/>
                  </a:cubicBezTo>
                  <a:cubicBezTo>
                    <a:pt x="100" y="191"/>
                    <a:pt x="100" y="192"/>
                    <a:pt x="100" y="192"/>
                  </a:cubicBezTo>
                  <a:close/>
                  <a:moveTo>
                    <a:pt x="58" y="190"/>
                  </a:moveTo>
                  <a:cubicBezTo>
                    <a:pt x="58" y="190"/>
                    <a:pt x="58" y="190"/>
                    <a:pt x="58" y="190"/>
                  </a:cubicBezTo>
                  <a:cubicBezTo>
                    <a:pt x="58" y="190"/>
                    <a:pt x="59" y="190"/>
                    <a:pt x="59" y="190"/>
                  </a:cubicBezTo>
                  <a:cubicBezTo>
                    <a:pt x="59" y="190"/>
                    <a:pt x="58" y="190"/>
                    <a:pt x="58" y="190"/>
                  </a:cubicBezTo>
                  <a:cubicBezTo>
                    <a:pt x="58" y="189"/>
                    <a:pt x="58" y="190"/>
                    <a:pt x="58" y="190"/>
                  </a:cubicBezTo>
                  <a:close/>
                  <a:moveTo>
                    <a:pt x="37" y="189"/>
                  </a:moveTo>
                  <a:cubicBezTo>
                    <a:pt x="38" y="190"/>
                    <a:pt x="38" y="190"/>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2" y="187"/>
                    <a:pt x="82" y="188"/>
                  </a:cubicBezTo>
                  <a:cubicBezTo>
                    <a:pt x="82" y="188"/>
                    <a:pt x="82" y="188"/>
                    <a:pt x="82" y="188"/>
                  </a:cubicBezTo>
                  <a:cubicBezTo>
                    <a:pt x="82" y="189"/>
                    <a:pt x="83" y="189"/>
                    <a:pt x="83" y="189"/>
                  </a:cubicBezTo>
                  <a:cubicBezTo>
                    <a:pt x="83" y="189"/>
                    <a:pt x="83" y="189"/>
                    <a:pt x="84" y="189"/>
                  </a:cubicBezTo>
                  <a:close/>
                  <a:moveTo>
                    <a:pt x="55" y="192"/>
                  </a:moveTo>
                  <a:cubicBezTo>
                    <a:pt x="54" y="192"/>
                    <a:pt x="54" y="191"/>
                    <a:pt x="53" y="191"/>
                  </a:cubicBezTo>
                  <a:cubicBezTo>
                    <a:pt x="53" y="190"/>
                    <a:pt x="52" y="190"/>
                    <a:pt x="52" y="190"/>
                  </a:cubicBezTo>
                  <a:cubicBezTo>
                    <a:pt x="52" y="191"/>
                    <a:pt x="52" y="192"/>
                    <a:pt x="53" y="192"/>
                  </a:cubicBezTo>
                  <a:cubicBezTo>
                    <a:pt x="54" y="192"/>
                    <a:pt x="55" y="193"/>
                    <a:pt x="55" y="194"/>
                  </a:cubicBezTo>
                  <a:cubicBezTo>
                    <a:pt x="55" y="193"/>
                    <a:pt x="55" y="193"/>
                    <a:pt x="56" y="193"/>
                  </a:cubicBezTo>
                  <a:cubicBezTo>
                    <a:pt x="56" y="193"/>
                    <a:pt x="56" y="193"/>
                    <a:pt x="56" y="193"/>
                  </a:cubicBezTo>
                  <a:cubicBezTo>
                    <a:pt x="56" y="192"/>
                    <a:pt x="56" y="192"/>
                    <a:pt x="56" y="192"/>
                  </a:cubicBezTo>
                  <a:cubicBezTo>
                    <a:pt x="56" y="192"/>
                    <a:pt x="56" y="192"/>
                    <a:pt x="56" y="192"/>
                  </a:cubicBezTo>
                  <a:cubicBezTo>
                    <a:pt x="56" y="192"/>
                    <a:pt x="56" y="192"/>
                    <a:pt x="56" y="191"/>
                  </a:cubicBezTo>
                  <a:cubicBezTo>
                    <a:pt x="56" y="191"/>
                    <a:pt x="56" y="191"/>
                    <a:pt x="56" y="191"/>
                  </a:cubicBezTo>
                  <a:lnTo>
                    <a:pt x="56" y="190"/>
                  </a:lnTo>
                  <a:cubicBezTo>
                    <a:pt x="56" y="190"/>
                    <a:pt x="56" y="189"/>
                    <a:pt x="56" y="189"/>
                  </a:cubicBezTo>
                  <a:cubicBezTo>
                    <a:pt x="56" y="188"/>
                    <a:pt x="56" y="187"/>
                    <a:pt x="56" y="187"/>
                  </a:cubicBezTo>
                  <a:cubicBezTo>
                    <a:pt x="55" y="188"/>
                    <a:pt x="55" y="189"/>
                    <a:pt x="55" y="190"/>
                  </a:cubicBezTo>
                  <a:cubicBezTo>
                    <a:pt x="55" y="190"/>
                    <a:pt x="55" y="191"/>
                    <a:pt x="55" y="192"/>
                  </a:cubicBezTo>
                  <a:close/>
                  <a:moveTo>
                    <a:pt x="54" y="188"/>
                  </a:moveTo>
                  <a:cubicBezTo>
                    <a:pt x="54" y="188"/>
                    <a:pt x="54" y="188"/>
                    <a:pt x="55" y="187"/>
                  </a:cubicBezTo>
                  <a:cubicBezTo>
                    <a:pt x="55" y="187"/>
                    <a:pt x="55" y="187"/>
                    <a:pt x="55" y="187"/>
                  </a:cubicBezTo>
                  <a:cubicBezTo>
                    <a:pt x="54" y="186"/>
                    <a:pt x="54" y="186"/>
                    <a:pt x="54" y="186"/>
                  </a:cubicBezTo>
                  <a:cubicBezTo>
                    <a:pt x="53" y="186"/>
                    <a:pt x="53" y="186"/>
                    <a:pt x="53" y="187"/>
                  </a:cubicBezTo>
                  <a:cubicBezTo>
                    <a:pt x="53" y="187"/>
                    <a:pt x="53" y="188"/>
                    <a:pt x="53" y="188"/>
                  </a:cubicBezTo>
                  <a:cubicBezTo>
                    <a:pt x="53" y="189"/>
                    <a:pt x="53" y="189"/>
                    <a:pt x="53" y="190"/>
                  </a:cubicBezTo>
                  <a:cubicBezTo>
                    <a:pt x="54" y="190"/>
                    <a:pt x="54" y="190"/>
                    <a:pt x="55" y="190"/>
                  </a:cubicBezTo>
                  <a:cubicBezTo>
                    <a:pt x="55" y="189"/>
                    <a:pt x="55" y="189"/>
                    <a:pt x="55" y="189"/>
                  </a:cubicBezTo>
                  <a:cubicBezTo>
                    <a:pt x="54" y="189"/>
                    <a:pt x="54" y="189"/>
                    <a:pt x="54" y="188"/>
                  </a:cubicBezTo>
                  <a:close/>
                  <a:moveTo>
                    <a:pt x="58" y="187"/>
                  </a:moveTo>
                  <a:cubicBezTo>
                    <a:pt x="57" y="187"/>
                    <a:pt x="57" y="187"/>
                    <a:pt x="57" y="188"/>
                  </a:cubicBezTo>
                  <a:cubicBezTo>
                    <a:pt x="57" y="188"/>
                    <a:pt x="57" y="188"/>
                    <a:pt x="58" y="188"/>
                  </a:cubicBezTo>
                  <a:cubicBezTo>
                    <a:pt x="58" y="188"/>
                    <a:pt x="58" y="188"/>
                    <a:pt x="58" y="188"/>
                  </a:cubicBezTo>
                  <a:cubicBezTo>
                    <a:pt x="58" y="188"/>
                    <a:pt x="59" y="187"/>
                    <a:pt x="59" y="187"/>
                  </a:cubicBezTo>
                  <a:cubicBezTo>
                    <a:pt x="59" y="187"/>
                    <a:pt x="59" y="187"/>
                    <a:pt x="59" y="186"/>
                  </a:cubicBezTo>
                  <a:cubicBezTo>
                    <a:pt x="59" y="186"/>
                    <a:pt x="59" y="185"/>
                    <a:pt x="59" y="185"/>
                  </a:cubicBezTo>
                  <a:cubicBezTo>
                    <a:pt x="58" y="185"/>
                    <a:pt x="58" y="185"/>
                    <a:pt x="58" y="186"/>
                  </a:cubicBezTo>
                  <a:cubicBezTo>
                    <a:pt x="58" y="186"/>
                    <a:pt x="58" y="186"/>
                    <a:pt x="58" y="187"/>
                  </a:cubicBezTo>
                  <a:close/>
                  <a:moveTo>
                    <a:pt x="56" y="184"/>
                  </a:moveTo>
                  <a:cubicBezTo>
                    <a:pt x="56" y="184"/>
                    <a:pt x="56" y="184"/>
                    <a:pt x="56" y="184"/>
                  </a:cubicBezTo>
                  <a:cubicBezTo>
                    <a:pt x="56" y="184"/>
                    <a:pt x="56" y="184"/>
                    <a:pt x="56" y="184"/>
                  </a:cubicBezTo>
                  <a:cubicBezTo>
                    <a:pt x="55" y="184"/>
                    <a:pt x="55" y="184"/>
                    <a:pt x="55" y="185"/>
                  </a:cubicBezTo>
                  <a:cubicBezTo>
                    <a:pt x="55" y="186"/>
                    <a:pt x="56" y="186"/>
                    <a:pt x="56" y="186"/>
                  </a:cubicBezTo>
                  <a:cubicBezTo>
                    <a:pt x="56" y="186"/>
                    <a:pt x="56" y="186"/>
                    <a:pt x="56" y="186"/>
                  </a:cubicBezTo>
                  <a:cubicBezTo>
                    <a:pt x="56" y="186"/>
                    <a:pt x="57" y="185"/>
                    <a:pt x="57" y="185"/>
                  </a:cubicBezTo>
                  <a:cubicBezTo>
                    <a:pt x="57" y="185"/>
                    <a:pt x="58" y="184"/>
                    <a:pt x="58" y="184"/>
                  </a:cubicBezTo>
                  <a:cubicBezTo>
                    <a:pt x="59" y="184"/>
                    <a:pt x="59" y="183"/>
                    <a:pt x="59" y="183"/>
                  </a:cubicBezTo>
                  <a:lnTo>
                    <a:pt x="59" y="182"/>
                  </a:lnTo>
                  <a:cubicBezTo>
                    <a:pt x="58" y="182"/>
                    <a:pt x="57" y="182"/>
                    <a:pt x="57" y="183"/>
                  </a:cubicBezTo>
                  <a:cubicBezTo>
                    <a:pt x="57" y="183"/>
                    <a:pt x="57" y="184"/>
                    <a:pt x="56" y="184"/>
                  </a:cubicBezTo>
                  <a:close/>
                  <a:moveTo>
                    <a:pt x="56" y="182"/>
                  </a:moveTo>
                  <a:cubicBezTo>
                    <a:pt x="56" y="182"/>
                    <a:pt x="56" y="182"/>
                    <a:pt x="55" y="181"/>
                  </a:cubicBezTo>
                  <a:cubicBezTo>
                    <a:pt x="55" y="182"/>
                    <a:pt x="55" y="182"/>
                    <a:pt x="55" y="182"/>
                  </a:cubicBezTo>
                  <a:cubicBezTo>
                    <a:pt x="55" y="182"/>
                    <a:pt x="56" y="182"/>
                    <a:pt x="56" y="182"/>
                  </a:cubicBezTo>
                  <a:close/>
                  <a:moveTo>
                    <a:pt x="101" y="183"/>
                  </a:moveTo>
                  <a:cubicBezTo>
                    <a:pt x="101" y="183"/>
                    <a:pt x="101" y="184"/>
                    <a:pt x="100" y="184"/>
                  </a:cubicBezTo>
                  <a:cubicBezTo>
                    <a:pt x="100" y="184"/>
                    <a:pt x="100" y="185"/>
                    <a:pt x="100" y="185"/>
                  </a:cubicBezTo>
                  <a:cubicBezTo>
                    <a:pt x="100" y="185"/>
                    <a:pt x="100" y="185"/>
                    <a:pt x="100" y="186"/>
                  </a:cubicBezTo>
                  <a:cubicBezTo>
                    <a:pt x="101" y="186"/>
                    <a:pt x="102" y="185"/>
                    <a:pt x="102" y="184"/>
                  </a:cubicBezTo>
                  <a:cubicBezTo>
                    <a:pt x="102" y="183"/>
                    <a:pt x="102" y="182"/>
                    <a:pt x="101" y="181"/>
                  </a:cubicBezTo>
                  <a:cubicBezTo>
                    <a:pt x="101" y="181"/>
                    <a:pt x="101" y="182"/>
                    <a:pt x="101" y="182"/>
                  </a:cubicBezTo>
                  <a:cubicBezTo>
                    <a:pt x="101" y="182"/>
                    <a:pt x="101" y="183"/>
                    <a:pt x="101" y="183"/>
                  </a:cubicBezTo>
                  <a:close/>
                  <a:moveTo>
                    <a:pt x="54" y="179"/>
                  </a:moveTo>
                  <a:cubicBezTo>
                    <a:pt x="55" y="179"/>
                    <a:pt x="55" y="179"/>
                    <a:pt x="55" y="178"/>
                  </a:cubicBezTo>
                  <a:cubicBezTo>
                    <a:pt x="55" y="178"/>
                    <a:pt x="55" y="178"/>
                    <a:pt x="55" y="178"/>
                  </a:cubicBezTo>
                  <a:cubicBezTo>
                    <a:pt x="55" y="178"/>
                    <a:pt x="55" y="178"/>
                    <a:pt x="54" y="178"/>
                  </a:cubicBezTo>
                  <a:cubicBezTo>
                    <a:pt x="54" y="178"/>
                    <a:pt x="54" y="178"/>
                    <a:pt x="54" y="179"/>
                  </a:cubicBezTo>
                  <a:close/>
                  <a:moveTo>
                    <a:pt x="110" y="175"/>
                  </a:moveTo>
                  <a:cubicBezTo>
                    <a:pt x="111" y="175"/>
                    <a:pt x="112" y="174"/>
                    <a:pt x="112" y="174"/>
                  </a:cubicBezTo>
                  <a:cubicBezTo>
                    <a:pt x="113" y="173"/>
                    <a:pt x="113" y="172"/>
                    <a:pt x="113" y="172"/>
                  </a:cubicBezTo>
                  <a:cubicBezTo>
                    <a:pt x="113" y="172"/>
                    <a:pt x="112" y="172"/>
                    <a:pt x="111" y="173"/>
                  </a:cubicBezTo>
                  <a:cubicBezTo>
                    <a:pt x="111" y="173"/>
                    <a:pt x="110" y="174"/>
                    <a:pt x="110" y="175"/>
                  </a:cubicBezTo>
                  <a:close/>
                  <a:moveTo>
                    <a:pt x="127" y="161"/>
                  </a:moveTo>
                  <a:cubicBezTo>
                    <a:pt x="128" y="160"/>
                    <a:pt x="128" y="160"/>
                    <a:pt x="128" y="159"/>
                  </a:cubicBezTo>
                  <a:cubicBezTo>
                    <a:pt x="128" y="159"/>
                    <a:pt x="127" y="158"/>
                    <a:pt x="127" y="159"/>
                  </a:cubicBezTo>
                  <a:cubicBezTo>
                    <a:pt x="126" y="159"/>
                    <a:pt x="126" y="159"/>
                    <a:pt x="126" y="160"/>
                  </a:cubicBezTo>
                  <a:cubicBezTo>
                    <a:pt x="127" y="160"/>
                    <a:pt x="127" y="161"/>
                    <a:pt x="127" y="161"/>
                  </a:cubicBezTo>
                  <a:close/>
                  <a:moveTo>
                    <a:pt x="19" y="154"/>
                  </a:moveTo>
                  <a:cubicBezTo>
                    <a:pt x="18" y="154"/>
                    <a:pt x="18" y="155"/>
                    <a:pt x="19" y="155"/>
                  </a:cubicBezTo>
                  <a:cubicBezTo>
                    <a:pt x="19" y="155"/>
                    <a:pt x="19" y="156"/>
                    <a:pt x="19" y="156"/>
                  </a:cubicBezTo>
                  <a:cubicBezTo>
                    <a:pt x="19" y="157"/>
                    <a:pt x="18" y="157"/>
                    <a:pt x="18" y="157"/>
                  </a:cubicBezTo>
                  <a:cubicBezTo>
                    <a:pt x="18" y="157"/>
                    <a:pt x="18" y="157"/>
                    <a:pt x="18" y="158"/>
                  </a:cubicBezTo>
                  <a:cubicBezTo>
                    <a:pt x="18" y="158"/>
                    <a:pt x="18" y="158"/>
                    <a:pt x="19" y="159"/>
                  </a:cubicBezTo>
                  <a:lnTo>
                    <a:pt x="20" y="156"/>
                  </a:lnTo>
                  <a:cubicBezTo>
                    <a:pt x="20" y="156"/>
                    <a:pt x="20" y="156"/>
                    <a:pt x="21" y="156"/>
                  </a:cubicBezTo>
                  <a:cubicBezTo>
                    <a:pt x="21" y="156"/>
                    <a:pt x="21" y="156"/>
                    <a:pt x="21" y="156"/>
                  </a:cubicBezTo>
                  <a:cubicBezTo>
                    <a:pt x="20" y="155"/>
                    <a:pt x="20" y="155"/>
                    <a:pt x="20" y="155"/>
                  </a:cubicBezTo>
                  <a:cubicBezTo>
                    <a:pt x="19" y="155"/>
                    <a:pt x="19" y="155"/>
                    <a:pt x="19" y="154"/>
                  </a:cubicBezTo>
                  <a:lnTo>
                    <a:pt x="19" y="154"/>
                  </a:lnTo>
                  <a:close/>
                  <a:moveTo>
                    <a:pt x="100" y="155"/>
                  </a:moveTo>
                  <a:cubicBezTo>
                    <a:pt x="101" y="155"/>
                    <a:pt x="101" y="155"/>
                    <a:pt x="101" y="154"/>
                  </a:cubicBezTo>
                  <a:cubicBezTo>
                    <a:pt x="101" y="154"/>
                    <a:pt x="101" y="154"/>
                    <a:pt x="100" y="154"/>
                  </a:cubicBezTo>
                  <a:cubicBezTo>
                    <a:pt x="100" y="154"/>
                    <a:pt x="100" y="154"/>
                    <a:pt x="100" y="155"/>
                  </a:cubicBezTo>
                  <a:close/>
                  <a:moveTo>
                    <a:pt x="60" y="153"/>
                  </a:moveTo>
                  <a:cubicBezTo>
                    <a:pt x="61" y="153"/>
                    <a:pt x="61" y="153"/>
                    <a:pt x="61" y="153"/>
                  </a:cubicBezTo>
                  <a:cubicBezTo>
                    <a:pt x="61" y="152"/>
                    <a:pt x="61" y="152"/>
                    <a:pt x="60" y="152"/>
                  </a:cubicBezTo>
                  <a:cubicBezTo>
                    <a:pt x="60" y="152"/>
                    <a:pt x="60" y="152"/>
                    <a:pt x="60" y="153"/>
                  </a:cubicBezTo>
                  <a:cubicBezTo>
                    <a:pt x="60" y="153"/>
                    <a:pt x="60" y="153"/>
                    <a:pt x="60" y="153"/>
                  </a:cubicBezTo>
                  <a:close/>
                  <a:moveTo>
                    <a:pt x="62" y="154"/>
                  </a:moveTo>
                  <a:cubicBezTo>
                    <a:pt x="63" y="153"/>
                    <a:pt x="63" y="153"/>
                    <a:pt x="63" y="152"/>
                  </a:cubicBezTo>
                  <a:cubicBezTo>
                    <a:pt x="63" y="151"/>
                    <a:pt x="63" y="151"/>
                    <a:pt x="62" y="150"/>
                  </a:cubicBezTo>
                  <a:cubicBezTo>
                    <a:pt x="62" y="151"/>
                    <a:pt x="62" y="151"/>
                    <a:pt x="62" y="152"/>
                  </a:cubicBezTo>
                  <a:cubicBezTo>
                    <a:pt x="62" y="153"/>
                    <a:pt x="62" y="153"/>
                    <a:pt x="62" y="154"/>
                  </a:cubicBezTo>
                  <a:close/>
                  <a:moveTo>
                    <a:pt x="97" y="121"/>
                  </a:moveTo>
                  <a:cubicBezTo>
                    <a:pt x="97" y="121"/>
                    <a:pt x="97" y="121"/>
                    <a:pt x="97" y="121"/>
                  </a:cubicBezTo>
                  <a:cubicBezTo>
                    <a:pt x="97" y="121"/>
                    <a:pt x="97" y="120"/>
                    <a:pt x="97" y="120"/>
                  </a:cubicBezTo>
                  <a:cubicBezTo>
                    <a:pt x="97" y="120"/>
                    <a:pt x="97" y="120"/>
                    <a:pt x="97" y="120"/>
                  </a:cubicBezTo>
                  <a:cubicBezTo>
                    <a:pt x="97" y="121"/>
                    <a:pt x="97" y="121"/>
                    <a:pt x="97" y="121"/>
                  </a:cubicBezTo>
                  <a:lnTo>
                    <a:pt x="97" y="121"/>
                  </a:lnTo>
                  <a:close/>
                  <a:moveTo>
                    <a:pt x="88" y="98"/>
                  </a:moveTo>
                  <a:cubicBezTo>
                    <a:pt x="88" y="98"/>
                    <a:pt x="88" y="97"/>
                    <a:pt x="88" y="96"/>
                  </a:cubicBezTo>
                  <a:cubicBezTo>
                    <a:pt x="88" y="95"/>
                    <a:pt x="88" y="94"/>
                    <a:pt x="88" y="94"/>
                  </a:cubicBezTo>
                  <a:cubicBezTo>
                    <a:pt x="88" y="94"/>
                    <a:pt x="88" y="94"/>
                    <a:pt x="87" y="95"/>
                  </a:cubicBezTo>
                  <a:cubicBezTo>
                    <a:pt x="87" y="95"/>
                    <a:pt x="87" y="96"/>
                    <a:pt x="87" y="96"/>
                  </a:cubicBezTo>
                  <a:cubicBezTo>
                    <a:pt x="86" y="97"/>
                    <a:pt x="86" y="97"/>
                    <a:pt x="86" y="98"/>
                  </a:cubicBezTo>
                  <a:cubicBezTo>
                    <a:pt x="87" y="98"/>
                    <a:pt x="87" y="98"/>
                    <a:pt x="88" y="98"/>
                  </a:cubicBezTo>
                  <a:close/>
                  <a:moveTo>
                    <a:pt x="105" y="92"/>
                  </a:moveTo>
                  <a:cubicBezTo>
                    <a:pt x="104"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2" y="90"/>
                    <a:pt x="92" y="90"/>
                  </a:cubicBezTo>
                  <a:cubicBezTo>
                    <a:pt x="92" y="91"/>
                    <a:pt x="93" y="91"/>
                    <a:pt x="93" y="91"/>
                  </a:cubicBezTo>
                  <a:close/>
                  <a:moveTo>
                    <a:pt x="46" y="80"/>
                  </a:moveTo>
                  <a:cubicBezTo>
                    <a:pt x="46" y="80"/>
                    <a:pt x="46" y="80"/>
                    <a:pt x="46" y="79"/>
                  </a:cubicBezTo>
                  <a:cubicBezTo>
                    <a:pt x="46" y="79"/>
                    <a:pt x="46" y="79"/>
                    <a:pt x="46" y="79"/>
                  </a:cubicBezTo>
                  <a:lnTo>
                    <a:pt x="46" y="79"/>
                  </a:lnTo>
                  <a:cubicBezTo>
                    <a:pt x="46" y="79"/>
                    <a:pt x="46" y="79"/>
                    <a:pt x="45" y="80"/>
                  </a:cubicBezTo>
                  <a:cubicBezTo>
                    <a:pt x="45" y="80"/>
                    <a:pt x="46" y="80"/>
                    <a:pt x="46" y="80"/>
                  </a:cubicBezTo>
                  <a:close/>
                  <a:moveTo>
                    <a:pt x="82" y="68"/>
                  </a:moveTo>
                  <a:cubicBezTo>
                    <a:pt x="82" y="68"/>
                    <a:pt x="82" y="68"/>
                    <a:pt x="82" y="67"/>
                  </a:cubicBezTo>
                  <a:lnTo>
                    <a:pt x="81" y="67"/>
                  </a:lnTo>
                  <a:cubicBezTo>
                    <a:pt x="81" y="67"/>
                    <a:pt x="81" y="68"/>
                    <a:pt x="81" y="68"/>
                  </a:cubicBezTo>
                  <a:cubicBezTo>
                    <a:pt x="81" y="68"/>
                    <a:pt x="81" y="68"/>
                    <a:pt x="82" y="68"/>
                  </a:cubicBezTo>
                  <a:close/>
                  <a:moveTo>
                    <a:pt x="76" y="59"/>
                  </a:moveTo>
                  <a:cubicBezTo>
                    <a:pt x="76" y="59"/>
                    <a:pt x="75" y="59"/>
                    <a:pt x="75" y="59"/>
                  </a:cubicBezTo>
                  <a:cubicBezTo>
                    <a:pt x="75" y="60"/>
                    <a:pt x="76" y="60"/>
                    <a:pt x="76" y="60"/>
                  </a:cubicBezTo>
                  <a:cubicBezTo>
                    <a:pt x="76" y="60"/>
                    <a:pt x="76" y="60"/>
                    <a:pt x="76" y="59"/>
                  </a:cubicBezTo>
                  <a:cubicBezTo>
                    <a:pt x="76" y="59"/>
                    <a:pt x="76" y="59"/>
                    <a:pt x="76" y="59"/>
                  </a:cubicBezTo>
                  <a:close/>
                  <a:moveTo>
                    <a:pt x="75" y="58"/>
                  </a:moveTo>
                  <a:cubicBezTo>
                    <a:pt x="76" y="58"/>
                    <a:pt x="76" y="57"/>
                    <a:pt x="76" y="57"/>
                  </a:cubicBezTo>
                  <a:cubicBezTo>
                    <a:pt x="76" y="56"/>
                    <a:pt x="76" y="56"/>
                    <a:pt x="76" y="56"/>
                  </a:cubicBezTo>
                  <a:cubicBezTo>
                    <a:pt x="75" y="55"/>
                    <a:pt x="75" y="56"/>
                    <a:pt x="75" y="56"/>
                  </a:cubicBezTo>
                  <a:cubicBezTo>
                    <a:pt x="74" y="56"/>
                    <a:pt x="74" y="56"/>
                    <a:pt x="74" y="57"/>
                  </a:cubicBezTo>
                  <a:cubicBezTo>
                    <a:pt x="74" y="57"/>
                    <a:pt x="74" y="57"/>
                    <a:pt x="74"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4" y="51"/>
                    <a:pt x="74" y="51"/>
                    <a:pt x="74" y="50"/>
                  </a:cubicBezTo>
                  <a:close/>
                  <a:moveTo>
                    <a:pt x="60" y="51"/>
                  </a:moveTo>
                  <a:cubicBezTo>
                    <a:pt x="60" y="51"/>
                    <a:pt x="60" y="52"/>
                    <a:pt x="61" y="52"/>
                  </a:cubicBezTo>
                  <a:cubicBezTo>
                    <a:pt x="61" y="52"/>
                    <a:pt x="61" y="52"/>
                    <a:pt x="62" y="51"/>
                  </a:cubicBezTo>
                  <a:cubicBezTo>
                    <a:pt x="62" y="51"/>
                    <a:pt x="62" y="50"/>
                    <a:pt x="61" y="50"/>
                  </a:cubicBezTo>
                  <a:cubicBezTo>
                    <a:pt x="61" y="50"/>
                    <a:pt x="61" y="50"/>
                    <a:pt x="61" y="50"/>
                  </a:cubicBezTo>
                  <a:cubicBezTo>
                    <a:pt x="61" y="50"/>
                    <a:pt x="61" y="51"/>
                    <a:pt x="60" y="51"/>
                  </a:cubicBezTo>
                  <a:close/>
                  <a:moveTo>
                    <a:pt x="71" y="49"/>
                  </a:moveTo>
                  <a:cubicBezTo>
                    <a:pt x="70" y="49"/>
                    <a:pt x="70" y="50"/>
                    <a:pt x="70" y="50"/>
                  </a:cubicBezTo>
                  <a:cubicBezTo>
                    <a:pt x="70" y="51"/>
                    <a:pt x="70" y="51"/>
                    <a:pt x="70" y="51"/>
                  </a:cubicBezTo>
                  <a:cubicBezTo>
                    <a:pt x="70" y="52"/>
                    <a:pt x="70" y="53"/>
                    <a:pt x="70" y="54"/>
                  </a:cubicBezTo>
                  <a:cubicBezTo>
                    <a:pt x="70" y="55"/>
                    <a:pt x="70" y="56"/>
                    <a:pt x="69" y="57"/>
                  </a:cubicBezTo>
                  <a:lnTo>
                    <a:pt x="67" y="80"/>
                  </a:lnTo>
                  <a:cubicBezTo>
                    <a:pt x="66" y="83"/>
                    <a:pt x="66" y="86"/>
                    <a:pt x="65" y="90"/>
                  </a:cubicBezTo>
                  <a:cubicBezTo>
                    <a:pt x="65" y="93"/>
                    <a:pt x="64" y="96"/>
                    <a:pt x="64" y="99"/>
                  </a:cubicBezTo>
                  <a:cubicBezTo>
                    <a:pt x="63" y="105"/>
                    <a:pt x="63" y="111"/>
                    <a:pt x="62" y="118"/>
                  </a:cubicBezTo>
                  <a:cubicBezTo>
                    <a:pt x="61" y="124"/>
                    <a:pt x="61" y="131"/>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8" y="49"/>
                    <a:pt x="58" y="48"/>
                  </a:cubicBezTo>
                  <a:cubicBezTo>
                    <a:pt x="59" y="48"/>
                    <a:pt x="59" y="48"/>
                    <a:pt x="58" y="48"/>
                  </a:cubicBezTo>
                  <a:cubicBezTo>
                    <a:pt x="58"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6"/>
                    <a:pt x="55" y="46"/>
                    <a:pt x="55" y="45"/>
                  </a:cubicBezTo>
                  <a:cubicBezTo>
                    <a:pt x="55" y="45"/>
                    <a:pt x="55" y="45"/>
                    <a:pt x="55" y="45"/>
                  </a:cubicBezTo>
                  <a:close/>
                  <a:moveTo>
                    <a:pt x="62" y="40"/>
                  </a:moveTo>
                  <a:cubicBezTo>
                    <a:pt x="61" y="40"/>
                    <a:pt x="61" y="40"/>
                    <a:pt x="61" y="41"/>
                  </a:cubicBezTo>
                  <a:cubicBezTo>
                    <a:pt x="60" y="41"/>
                    <a:pt x="60" y="41"/>
                    <a:pt x="60" y="42"/>
                  </a:cubicBezTo>
                  <a:cubicBezTo>
                    <a:pt x="60" y="43"/>
                    <a:pt x="60" y="43"/>
                    <a:pt x="60" y="44"/>
                  </a:cubicBezTo>
                  <a:cubicBezTo>
                    <a:pt x="60" y="44"/>
                    <a:pt x="61" y="44"/>
                    <a:pt x="61" y="45"/>
                  </a:cubicBezTo>
                  <a:cubicBezTo>
                    <a:pt x="61" y="45"/>
                    <a:pt x="62" y="45"/>
                    <a:pt x="62" y="46"/>
                  </a:cubicBezTo>
                  <a:cubicBezTo>
                    <a:pt x="62" y="46"/>
                    <a:pt x="62" y="46"/>
                    <a:pt x="62" y="46"/>
                  </a:cubicBezTo>
                  <a:cubicBezTo>
                    <a:pt x="63" y="46"/>
                    <a:pt x="63" y="45"/>
                    <a:pt x="64" y="45"/>
                  </a:cubicBezTo>
                  <a:cubicBezTo>
                    <a:pt x="64" y="44"/>
                    <a:pt x="64" y="43"/>
                    <a:pt x="64" y="43"/>
                  </a:cubicBezTo>
                  <a:cubicBezTo>
                    <a:pt x="64" y="42"/>
                    <a:pt x="64" y="41"/>
                    <a:pt x="63" y="41"/>
                  </a:cubicBezTo>
                  <a:cubicBezTo>
                    <a:pt x="63" y="40"/>
                    <a:pt x="62" y="40"/>
                    <a:pt x="62" y="40"/>
                  </a:cubicBezTo>
                  <a:close/>
                  <a:moveTo>
                    <a:pt x="38" y="40"/>
                  </a:moveTo>
                  <a:cubicBezTo>
                    <a:pt x="38" y="40"/>
                    <a:pt x="38" y="40"/>
                    <a:pt x="39" y="40"/>
                  </a:cubicBezTo>
                  <a:cubicBezTo>
                    <a:pt x="39" y="39"/>
                    <a:pt x="39" y="39"/>
                    <a:pt x="39" y="38"/>
                  </a:cubicBezTo>
                  <a:cubicBezTo>
                    <a:pt x="39" y="38"/>
                    <a:pt x="38" y="38"/>
                    <a:pt x="38" y="39"/>
                  </a:cubicBezTo>
                  <a:cubicBezTo>
                    <a:pt x="38" y="39"/>
                    <a:pt x="38" y="39"/>
                    <a:pt x="38" y="40"/>
                  </a:cubicBezTo>
                  <a:close/>
                  <a:moveTo>
                    <a:pt x="86" y="38"/>
                  </a:moveTo>
                  <a:cubicBezTo>
                    <a:pt x="86" y="38"/>
                    <a:pt x="86" y="39"/>
                    <a:pt x="86" y="39"/>
                  </a:cubicBezTo>
                  <a:cubicBezTo>
                    <a:pt x="87" y="39"/>
                    <a:pt x="87" y="39"/>
                    <a:pt x="87" y="39"/>
                  </a:cubicBezTo>
                  <a:cubicBezTo>
                    <a:pt x="87" y="39"/>
                    <a:pt x="87" y="39"/>
                    <a:pt x="87" y="38"/>
                  </a:cubicBezTo>
                  <a:cubicBezTo>
                    <a:pt x="87" y="38"/>
                    <a:pt x="86" y="38"/>
                    <a:pt x="86" y="38"/>
                  </a:cubicBezTo>
                  <a:close/>
                  <a:moveTo>
                    <a:pt x="84" y="36"/>
                  </a:moveTo>
                  <a:cubicBezTo>
                    <a:pt x="84" y="36"/>
                    <a:pt x="85" y="36"/>
                    <a:pt x="85" y="35"/>
                  </a:cubicBezTo>
                  <a:cubicBezTo>
                    <a:pt x="85" y="35"/>
                    <a:pt x="85" y="35"/>
                    <a:pt x="85" y="34"/>
                  </a:cubicBezTo>
                  <a:cubicBezTo>
                    <a:pt x="84"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2"/>
                  </a:moveTo>
                  <a:cubicBezTo>
                    <a:pt x="66" y="32"/>
                    <a:pt x="66" y="31"/>
                    <a:pt x="66" y="31"/>
                  </a:cubicBezTo>
                  <a:cubicBezTo>
                    <a:pt x="65" y="30"/>
                    <a:pt x="65" y="30"/>
                    <a:pt x="65" y="30"/>
                  </a:cubicBezTo>
                  <a:cubicBezTo>
                    <a:pt x="65" y="30"/>
                    <a:pt x="65" y="31"/>
                    <a:pt x="65" y="31"/>
                  </a:cubicBezTo>
                  <a:cubicBezTo>
                    <a:pt x="65" y="32"/>
                    <a:pt x="65" y="32"/>
                    <a:pt x="65" y="32"/>
                  </a:cubicBezTo>
                  <a:close/>
                  <a:moveTo>
                    <a:pt x="63" y="27"/>
                  </a:moveTo>
                  <a:cubicBezTo>
                    <a:pt x="63" y="28"/>
                    <a:pt x="63" y="29"/>
                    <a:pt x="63" y="29"/>
                  </a:cubicBezTo>
                  <a:lnTo>
                    <a:pt x="64" y="29"/>
                  </a:lnTo>
                  <a:cubicBezTo>
                    <a:pt x="64" y="29"/>
                    <a:pt x="64" y="28"/>
                    <a:pt x="64" y="28"/>
                  </a:cubicBezTo>
                  <a:cubicBezTo>
                    <a:pt x="64" y="27"/>
                    <a:pt x="63" y="27"/>
                    <a:pt x="63" y="27"/>
                  </a:cubicBezTo>
                  <a:close/>
                  <a:moveTo>
                    <a:pt x="53" y="26"/>
                  </a:moveTo>
                  <a:cubicBezTo>
                    <a:pt x="53" y="26"/>
                    <a:pt x="53" y="25"/>
                    <a:pt x="53" y="25"/>
                  </a:cubicBezTo>
                  <a:cubicBezTo>
                    <a:pt x="53" y="24"/>
                    <a:pt x="53" y="24"/>
                    <a:pt x="53" y="24"/>
                  </a:cubicBezTo>
                  <a:cubicBezTo>
                    <a:pt x="53" y="23"/>
                    <a:pt x="52" y="24"/>
                    <a:pt x="52" y="24"/>
                  </a:cubicBezTo>
                  <a:cubicBezTo>
                    <a:pt x="52" y="25"/>
                    <a:pt x="52" y="25"/>
                    <a:pt x="53" y="26"/>
                  </a:cubicBezTo>
                  <a:close/>
                  <a:moveTo>
                    <a:pt x="33" y="24"/>
                  </a:moveTo>
                  <a:cubicBezTo>
                    <a:pt x="33" y="24"/>
                    <a:pt x="33" y="23"/>
                    <a:pt x="33" y="23"/>
                  </a:cubicBezTo>
                  <a:cubicBezTo>
                    <a:pt x="34" y="23"/>
                    <a:pt x="34" y="22"/>
                    <a:pt x="33" y="22"/>
                  </a:cubicBezTo>
                  <a:cubicBezTo>
                    <a:pt x="33" y="22"/>
                    <a:pt x="32" y="22"/>
                    <a:pt x="32" y="22"/>
                  </a:cubicBezTo>
                  <a:cubicBezTo>
                    <a:pt x="32" y="23"/>
                    <a:pt x="32" y="24"/>
                    <a:pt x="33" y="24"/>
                  </a:cubicBezTo>
                  <a:close/>
                  <a:moveTo>
                    <a:pt x="97" y="25"/>
                  </a:moveTo>
                  <a:cubicBezTo>
                    <a:pt x="97" y="26"/>
                    <a:pt x="97" y="27"/>
                    <a:pt x="97" y="27"/>
                  </a:cubicBezTo>
                  <a:cubicBezTo>
                    <a:pt x="98" y="27"/>
                    <a:pt x="98" y="28"/>
                    <a:pt x="99" y="28"/>
                  </a:cubicBezTo>
                  <a:cubicBezTo>
                    <a:pt x="99" y="29"/>
                    <a:pt x="99" y="29"/>
                    <a:pt x="99" y="29"/>
                  </a:cubicBezTo>
                  <a:cubicBezTo>
                    <a:pt x="100" y="29"/>
                    <a:pt x="100" y="29"/>
                    <a:pt x="100" y="28"/>
                  </a:cubicBezTo>
                  <a:cubicBezTo>
                    <a:pt x="100" y="28"/>
                    <a:pt x="100" y="27"/>
                    <a:pt x="100" y="27"/>
                  </a:cubicBezTo>
                  <a:cubicBezTo>
                    <a:pt x="100" y="27"/>
                    <a:pt x="99" y="27"/>
                    <a:pt x="99" y="27"/>
                  </a:cubicBezTo>
                  <a:cubicBezTo>
                    <a:pt x="100" y="26"/>
                    <a:pt x="100" y="25"/>
                    <a:pt x="100" y="24"/>
                  </a:cubicBezTo>
                  <a:cubicBezTo>
                    <a:pt x="100" y="23"/>
                    <a:pt x="100" y="23"/>
                    <a:pt x="98" y="23"/>
                  </a:cubicBezTo>
                  <a:cubicBezTo>
                    <a:pt x="98" y="22"/>
                    <a:pt x="98" y="22"/>
                    <a:pt x="98" y="22"/>
                  </a:cubicBezTo>
                  <a:cubicBezTo>
                    <a:pt x="98" y="21"/>
                    <a:pt x="98" y="21"/>
                    <a:pt x="98" y="21"/>
                  </a:cubicBezTo>
                  <a:lnTo>
                    <a:pt x="98" y="21"/>
                  </a:lnTo>
                  <a:cubicBezTo>
                    <a:pt x="97" y="21"/>
                    <a:pt x="97" y="22"/>
                    <a:pt x="97" y="23"/>
                  </a:cubicBezTo>
                  <a:cubicBezTo>
                    <a:pt x="97" y="24"/>
                    <a:pt x="97" y="24"/>
                    <a:pt x="97" y="25"/>
                  </a:cubicBezTo>
                  <a:close/>
                  <a:moveTo>
                    <a:pt x="83" y="19"/>
                  </a:moveTo>
                  <a:cubicBezTo>
                    <a:pt x="83" y="19"/>
                    <a:pt x="83" y="19"/>
                    <a:pt x="82" y="20"/>
                  </a:cubicBezTo>
                  <a:cubicBezTo>
                    <a:pt x="82" y="20"/>
                    <a:pt x="81" y="21"/>
                    <a:pt x="81" y="21"/>
                  </a:cubicBezTo>
                  <a:cubicBezTo>
                    <a:pt x="81" y="21"/>
                    <a:pt x="81" y="21"/>
                    <a:pt x="81" y="22"/>
                  </a:cubicBezTo>
                  <a:cubicBezTo>
                    <a:pt x="81" y="22"/>
                    <a:pt x="81" y="22"/>
                    <a:pt x="82" y="23"/>
                  </a:cubicBezTo>
                  <a:cubicBezTo>
                    <a:pt x="82" y="22"/>
                    <a:pt x="82" y="22"/>
                    <a:pt x="82" y="22"/>
                  </a:cubicBezTo>
                  <a:cubicBezTo>
                    <a:pt x="82" y="21"/>
                    <a:pt x="83" y="21"/>
                    <a:pt x="83" y="21"/>
                  </a:cubicBezTo>
                  <a:cubicBezTo>
                    <a:pt x="83" y="21"/>
                    <a:pt x="83" y="21"/>
                    <a:pt x="83" y="21"/>
                  </a:cubicBezTo>
                  <a:cubicBezTo>
                    <a:pt x="83" y="21"/>
                    <a:pt x="84" y="21"/>
                    <a:pt x="84" y="21"/>
                  </a:cubicBezTo>
                  <a:cubicBezTo>
                    <a:pt x="84" y="21"/>
                    <a:pt x="84" y="20"/>
                    <a:pt x="84" y="20"/>
                  </a:cubicBezTo>
                  <a:cubicBezTo>
                    <a:pt x="84" y="20"/>
                    <a:pt x="84" y="19"/>
                    <a:pt x="83" y="19"/>
                  </a:cubicBezTo>
                  <a:close/>
                  <a:moveTo>
                    <a:pt x="54" y="16"/>
                  </a:moveTo>
                  <a:cubicBezTo>
                    <a:pt x="53" y="16"/>
                    <a:pt x="53" y="16"/>
                    <a:pt x="53" y="17"/>
                  </a:cubicBezTo>
                  <a:cubicBezTo>
                    <a:pt x="53" y="17"/>
                    <a:pt x="53" y="18"/>
                    <a:pt x="54" y="18"/>
                  </a:cubicBezTo>
                  <a:cubicBezTo>
                    <a:pt x="54" y="17"/>
                    <a:pt x="54" y="17"/>
                    <a:pt x="54" y="16"/>
                  </a:cubicBezTo>
                  <a:close/>
                  <a:moveTo>
                    <a:pt x="52" y="14"/>
                  </a:moveTo>
                  <a:cubicBezTo>
                    <a:pt x="52" y="15"/>
                    <a:pt x="52" y="15"/>
                    <a:pt x="52" y="15"/>
                  </a:cubicBezTo>
                  <a:cubicBezTo>
                    <a:pt x="53" y="15"/>
                    <a:pt x="53" y="15"/>
                    <a:pt x="53" y="14"/>
                  </a:cubicBezTo>
                  <a:cubicBezTo>
                    <a:pt x="52" y="14"/>
                    <a:pt x="52" y="14"/>
                    <a:pt x="52" y="14"/>
                  </a:cubicBezTo>
                  <a:close/>
                  <a:moveTo>
                    <a:pt x="77" y="16"/>
                  </a:moveTo>
                  <a:cubicBezTo>
                    <a:pt x="77" y="16"/>
                    <a:pt x="77" y="15"/>
                    <a:pt x="77" y="15"/>
                  </a:cubicBezTo>
                  <a:cubicBezTo>
                    <a:pt x="77" y="14"/>
                    <a:pt x="77" y="14"/>
                    <a:pt x="77" y="14"/>
                  </a:cubicBezTo>
                  <a:cubicBezTo>
                    <a:pt x="76" y="14"/>
                    <a:pt x="76" y="14"/>
                    <a:pt x="76" y="15"/>
                  </a:cubicBezTo>
                  <a:cubicBezTo>
                    <a:pt x="76" y="15"/>
                    <a:pt x="76" y="16"/>
                    <a:pt x="77" y="16"/>
                  </a:cubicBezTo>
                  <a:close/>
                  <a:moveTo>
                    <a:pt x="40" y="15"/>
                  </a:moveTo>
                  <a:cubicBezTo>
                    <a:pt x="41" y="15"/>
                    <a:pt x="41" y="15"/>
                    <a:pt x="41" y="15"/>
                  </a:cubicBezTo>
                  <a:cubicBezTo>
                    <a:pt x="41" y="15"/>
                    <a:pt x="42" y="14"/>
                    <a:pt x="42" y="14"/>
                  </a:cubicBezTo>
                  <a:cubicBezTo>
                    <a:pt x="41" y="14"/>
                    <a:pt x="41" y="14"/>
                    <a:pt x="41" y="14"/>
                  </a:cubicBezTo>
                  <a:cubicBezTo>
                    <a:pt x="41" y="14"/>
                    <a:pt x="40" y="15"/>
                    <a:pt x="40" y="15"/>
                  </a:cubicBezTo>
                  <a:close/>
                  <a:moveTo>
                    <a:pt x="38" y="11"/>
                  </a:moveTo>
                  <a:cubicBezTo>
                    <a:pt x="39" y="11"/>
                    <a:pt x="39" y="11"/>
                    <a:pt x="39" y="11"/>
                  </a:cubicBezTo>
                  <a:cubicBezTo>
                    <a:pt x="39" y="11"/>
                    <a:pt x="39" y="11"/>
                    <a:pt x="39" y="11"/>
                  </a:cubicBezTo>
                  <a:cubicBezTo>
                    <a:pt x="39" y="11"/>
                    <a:pt x="39" y="11"/>
                    <a:pt x="39" y="11"/>
                  </a:cubicBezTo>
                  <a:cubicBezTo>
                    <a:pt x="39" y="10"/>
                    <a:pt x="39" y="10"/>
                    <a:pt x="39" y="11"/>
                  </a:cubicBezTo>
                  <a:cubicBezTo>
                    <a:pt x="39" y="11"/>
                    <a:pt x="38" y="11"/>
                    <a:pt x="38" y="11"/>
                  </a:cubicBezTo>
                  <a:close/>
                  <a:moveTo>
                    <a:pt x="32" y="12"/>
                  </a:moveTo>
                  <a:cubicBezTo>
                    <a:pt x="32" y="12"/>
                    <a:pt x="32" y="12"/>
                    <a:pt x="32" y="12"/>
                  </a:cubicBezTo>
                  <a:cubicBezTo>
                    <a:pt x="32" y="12"/>
                    <a:pt x="32" y="12"/>
                    <a:pt x="33" y="11"/>
                  </a:cubicBezTo>
                  <a:cubicBezTo>
                    <a:pt x="33" y="11"/>
                    <a:pt x="34" y="11"/>
                    <a:pt x="35" y="11"/>
                  </a:cubicBezTo>
                  <a:cubicBezTo>
                    <a:pt x="35" y="11"/>
                    <a:pt x="36" y="11"/>
                    <a:pt x="36" y="10"/>
                  </a:cubicBezTo>
                  <a:cubicBezTo>
                    <a:pt x="34" y="9"/>
                    <a:pt x="34" y="9"/>
                    <a:pt x="33" y="10"/>
                  </a:cubicBezTo>
                  <a:cubicBezTo>
                    <a:pt x="32" y="11"/>
                    <a:pt x="32" y="12"/>
                    <a:pt x="32" y="12"/>
                  </a:cubicBezTo>
                  <a:close/>
                  <a:moveTo>
                    <a:pt x="63" y="13"/>
                  </a:moveTo>
                  <a:cubicBezTo>
                    <a:pt x="63" y="13"/>
                    <a:pt x="64" y="13"/>
                    <a:pt x="64" y="13"/>
                  </a:cubicBezTo>
                  <a:cubicBezTo>
                    <a:pt x="64" y="12"/>
                    <a:pt x="64" y="12"/>
                    <a:pt x="65" y="12"/>
                  </a:cubicBezTo>
                  <a:cubicBezTo>
                    <a:pt x="65" y="12"/>
                    <a:pt x="66" y="12"/>
                    <a:pt x="67" y="12"/>
                  </a:cubicBezTo>
                  <a:cubicBezTo>
                    <a:pt x="67" y="12"/>
                    <a:pt x="68" y="11"/>
                    <a:pt x="68" y="11"/>
                  </a:cubicBezTo>
                  <a:cubicBezTo>
                    <a:pt x="68" y="10"/>
                    <a:pt x="67" y="10"/>
                    <a:pt x="67" y="10"/>
                  </a:cubicBezTo>
                  <a:cubicBezTo>
                    <a:pt x="67" y="9"/>
                    <a:pt x="66" y="9"/>
                    <a:pt x="66" y="9"/>
                  </a:cubicBezTo>
                  <a:cubicBezTo>
                    <a:pt x="65" y="9"/>
                    <a:pt x="65" y="10"/>
                    <a:pt x="64" y="10"/>
                  </a:cubicBezTo>
                  <a:cubicBezTo>
                    <a:pt x="63" y="10"/>
                    <a:pt x="62" y="11"/>
                    <a:pt x="62" y="11"/>
                  </a:cubicBezTo>
                  <a:cubicBezTo>
                    <a:pt x="62" y="11"/>
                    <a:pt x="61" y="11"/>
                    <a:pt x="61" y="12"/>
                  </a:cubicBezTo>
                  <a:cubicBezTo>
                    <a:pt x="61"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9"/>
                    <a:pt x="77" y="9"/>
                    <a:pt x="77" y="9"/>
                  </a:cubicBezTo>
                  <a:close/>
                  <a:moveTo>
                    <a:pt x="32" y="9"/>
                  </a:moveTo>
                  <a:cubicBezTo>
                    <a:pt x="32" y="9"/>
                    <a:pt x="33" y="9"/>
                    <a:pt x="33" y="9"/>
                  </a:cubicBezTo>
                  <a:cubicBezTo>
                    <a:pt x="33" y="8"/>
                    <a:pt x="34" y="8"/>
                    <a:pt x="34" y="8"/>
                  </a:cubicBezTo>
                  <a:cubicBezTo>
                    <a:pt x="33" y="7"/>
                    <a:pt x="33" y="7"/>
                    <a:pt x="32" y="7"/>
                  </a:cubicBezTo>
                  <a:cubicBezTo>
                    <a:pt x="32" y="8"/>
                    <a:pt x="31" y="8"/>
                    <a:pt x="32" y="9"/>
                  </a:cubicBezTo>
                  <a:close/>
                  <a:moveTo>
                    <a:pt x="102" y="8"/>
                  </a:moveTo>
                  <a:cubicBezTo>
                    <a:pt x="102" y="8"/>
                    <a:pt x="102" y="8"/>
                    <a:pt x="102" y="7"/>
                  </a:cubicBezTo>
                  <a:cubicBezTo>
                    <a:pt x="102" y="7"/>
                    <a:pt x="102" y="7"/>
                    <a:pt x="102" y="6"/>
                  </a:cubicBezTo>
                  <a:cubicBezTo>
                    <a:pt x="101" y="6"/>
                    <a:pt x="101" y="7"/>
                    <a:pt x="101" y="7"/>
                  </a:cubicBezTo>
                  <a:cubicBezTo>
                    <a:pt x="101" y="8"/>
                    <a:pt x="101" y="8"/>
                    <a:pt x="102" y="8"/>
                  </a:cubicBezTo>
                  <a:close/>
                  <a:moveTo>
                    <a:pt x="106" y="6"/>
                  </a:moveTo>
                  <a:cubicBezTo>
                    <a:pt x="106" y="7"/>
                    <a:pt x="106" y="7"/>
                    <a:pt x="106" y="7"/>
                  </a:cubicBezTo>
                  <a:cubicBezTo>
                    <a:pt x="106" y="7"/>
                    <a:pt x="106" y="7"/>
                    <a:pt x="107" y="7"/>
                  </a:cubicBezTo>
                  <a:cubicBezTo>
                    <a:pt x="107" y="7"/>
                    <a:pt x="107" y="7"/>
                    <a:pt x="106" y="6"/>
                  </a:cubicBezTo>
                  <a:cubicBezTo>
                    <a:pt x="106" y="6"/>
                    <a:pt x="106" y="6"/>
                    <a:pt x="106" y="6"/>
                  </a:cubicBezTo>
                  <a:close/>
                  <a:moveTo>
                    <a:pt x="68" y="7"/>
                  </a:moveTo>
                  <a:cubicBezTo>
                    <a:pt x="68" y="7"/>
                    <a:pt x="68" y="7"/>
                    <a:pt x="69" y="7"/>
                  </a:cubicBezTo>
                  <a:cubicBezTo>
                    <a:pt x="69" y="7"/>
                    <a:pt x="69" y="7"/>
                    <a:pt x="69" y="7"/>
                  </a:cubicBezTo>
                  <a:cubicBezTo>
                    <a:pt x="69" y="7"/>
                    <a:pt x="69" y="7"/>
                    <a:pt x="69" y="6"/>
                  </a:cubicBezTo>
                  <a:cubicBezTo>
                    <a:pt x="69" y="6"/>
                    <a:pt x="68" y="6"/>
                    <a:pt x="68" y="6"/>
                  </a:cubicBezTo>
                  <a:cubicBezTo>
                    <a:pt x="68" y="6"/>
                    <a:pt x="68" y="7"/>
                    <a:pt x="68" y="7"/>
                  </a:cubicBezTo>
                  <a:close/>
                  <a:moveTo>
                    <a:pt x="98" y="6"/>
                  </a:moveTo>
                  <a:cubicBezTo>
                    <a:pt x="98" y="6"/>
                    <a:pt x="98" y="6"/>
                    <a:pt x="97" y="6"/>
                  </a:cubicBezTo>
                  <a:cubicBezTo>
                    <a:pt x="96" y="6"/>
                    <a:pt x="96" y="6"/>
                    <a:pt x="96" y="7"/>
                  </a:cubicBezTo>
                  <a:cubicBezTo>
                    <a:pt x="96" y="7"/>
                    <a:pt x="97" y="7"/>
                    <a:pt x="98" y="7"/>
                  </a:cubicBezTo>
                  <a:cubicBezTo>
                    <a:pt x="99" y="7"/>
                    <a:pt x="99" y="7"/>
                    <a:pt x="99" y="6"/>
                  </a:cubicBezTo>
                  <a:cubicBezTo>
                    <a:pt x="99" y="6"/>
                    <a:pt x="98" y="6"/>
                    <a:pt x="98" y="6"/>
                  </a:cubicBezTo>
                  <a:close/>
                  <a:moveTo>
                    <a:pt x="54" y="6"/>
                  </a:moveTo>
                  <a:cubicBezTo>
                    <a:pt x="54" y="6"/>
                    <a:pt x="55" y="6"/>
                    <a:pt x="55" y="6"/>
                  </a:cubicBezTo>
                  <a:cubicBezTo>
                    <a:pt x="56" y="6"/>
                    <a:pt x="56" y="6"/>
                    <a:pt x="56" y="5"/>
                  </a:cubicBezTo>
                  <a:cubicBezTo>
                    <a:pt x="56" y="5"/>
                    <a:pt x="55" y="4"/>
                    <a:pt x="55" y="5"/>
                  </a:cubicBezTo>
                  <a:cubicBezTo>
                    <a:pt x="54" y="5"/>
                    <a:pt x="54" y="5"/>
                    <a:pt x="54" y="6"/>
                  </a:cubicBezTo>
                  <a:close/>
                  <a:moveTo>
                    <a:pt x="41" y="6"/>
                  </a:moveTo>
                  <a:cubicBezTo>
                    <a:pt x="41" y="5"/>
                    <a:pt x="41" y="5"/>
                    <a:pt x="41" y="5"/>
                  </a:cubicBezTo>
                  <a:cubicBezTo>
                    <a:pt x="41" y="5"/>
                    <a:pt x="41" y="4"/>
                    <a:pt x="40" y="5"/>
                  </a:cubicBezTo>
                  <a:cubicBezTo>
                    <a:pt x="40" y="5"/>
                    <a:pt x="40" y="5"/>
                    <a:pt x="40" y="5"/>
                  </a:cubicBezTo>
                  <a:cubicBezTo>
                    <a:pt x="40" y="5"/>
                    <a:pt x="40" y="6"/>
                    <a:pt x="40" y="6"/>
                  </a:cubicBezTo>
                  <a:lnTo>
                    <a:pt x="41" y="6"/>
                  </a:lnTo>
                  <a:close/>
                  <a:moveTo>
                    <a:pt x="58" y="3"/>
                  </a:moveTo>
                  <a:cubicBezTo>
                    <a:pt x="57" y="3"/>
                    <a:pt x="57" y="3"/>
                    <a:pt x="57" y="4"/>
                  </a:cubicBezTo>
                  <a:cubicBezTo>
                    <a:pt x="57" y="5"/>
                    <a:pt x="57" y="5"/>
                    <a:pt x="58" y="6"/>
                  </a:cubicBezTo>
                  <a:cubicBezTo>
                    <a:pt x="58" y="6"/>
                    <a:pt x="58" y="5"/>
                    <a:pt x="58" y="5"/>
                  </a:cubicBezTo>
                  <a:cubicBezTo>
                    <a:pt x="59" y="5"/>
                    <a:pt x="59" y="5"/>
                    <a:pt x="59" y="5"/>
                  </a:cubicBezTo>
                  <a:cubicBezTo>
                    <a:pt x="59" y="5"/>
                    <a:pt x="60" y="5"/>
                    <a:pt x="60" y="5"/>
                  </a:cubicBezTo>
                  <a:cubicBezTo>
                    <a:pt x="60" y="5"/>
                    <a:pt x="60" y="5"/>
                    <a:pt x="61" y="4"/>
                  </a:cubicBezTo>
                  <a:cubicBezTo>
                    <a:pt x="60" y="4"/>
                    <a:pt x="60" y="4"/>
                    <a:pt x="59" y="4"/>
                  </a:cubicBezTo>
                  <a:cubicBezTo>
                    <a:pt x="59" y="3"/>
                    <a:pt x="59" y="3"/>
                    <a:pt x="58"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3"/>
                  </a:cubicBezTo>
                  <a:cubicBezTo>
                    <a:pt x="66" y="3"/>
                    <a:pt x="65" y="3"/>
                    <a:pt x="64" y="3"/>
                  </a:cubicBezTo>
                  <a:cubicBezTo>
                    <a:pt x="64" y="3"/>
                    <a:pt x="63" y="4"/>
                    <a:pt x="63" y="4"/>
                  </a:cubicBezTo>
                  <a:close/>
                  <a:moveTo>
                    <a:pt x="50" y="2"/>
                  </a:moveTo>
                  <a:cubicBezTo>
                    <a:pt x="50" y="3"/>
                    <a:pt x="50" y="3"/>
                    <a:pt x="50" y="4"/>
                  </a:cubicBezTo>
                  <a:cubicBezTo>
                    <a:pt x="50" y="4"/>
                    <a:pt x="51" y="4"/>
                    <a:pt x="51" y="3"/>
                  </a:cubicBezTo>
                  <a:cubicBezTo>
                    <a:pt x="51" y="3"/>
                    <a:pt x="51" y="3"/>
                    <a:pt x="51" y="2"/>
                  </a:cubicBezTo>
                  <a:cubicBezTo>
                    <a:pt x="51" y="2"/>
                    <a:pt x="50" y="2"/>
                    <a:pt x="50" y="2"/>
                  </a:cubicBezTo>
                  <a:close/>
                  <a:moveTo>
                    <a:pt x="44" y="3"/>
                  </a:moveTo>
                  <a:cubicBezTo>
                    <a:pt x="44" y="3"/>
                    <a:pt x="44" y="3"/>
                    <a:pt x="44" y="3"/>
                  </a:cubicBezTo>
                  <a:cubicBezTo>
                    <a:pt x="44" y="2"/>
                    <a:pt x="43" y="2"/>
                    <a:pt x="43" y="2"/>
                  </a:cubicBezTo>
                  <a:cubicBezTo>
                    <a:pt x="43" y="2"/>
                    <a:pt x="43" y="2"/>
                    <a:pt x="43" y="2"/>
                  </a:cubicBezTo>
                  <a:cubicBezTo>
                    <a:pt x="43" y="2"/>
                    <a:pt x="43" y="3"/>
                    <a:pt x="43" y="3"/>
                  </a:cubicBezTo>
                  <a:cubicBezTo>
                    <a:pt x="43" y="3"/>
                    <a:pt x="43" y="3"/>
                    <a:pt x="44" y="3"/>
                  </a:cubicBezTo>
                  <a:close/>
                  <a:moveTo>
                    <a:pt x="91" y="1"/>
                  </a:moveTo>
                  <a:cubicBezTo>
                    <a:pt x="91" y="2"/>
                    <a:pt x="91" y="2"/>
                    <a:pt x="91" y="3"/>
                  </a:cubicBezTo>
                  <a:cubicBezTo>
                    <a:pt x="91" y="3"/>
                    <a:pt x="91" y="3"/>
                    <a:pt x="92" y="3"/>
                  </a:cubicBezTo>
                  <a:cubicBezTo>
                    <a:pt x="93" y="3"/>
                    <a:pt x="93" y="2"/>
                    <a:pt x="92" y="2"/>
                  </a:cubicBezTo>
                  <a:cubicBezTo>
                    <a:pt x="92" y="1"/>
                    <a:pt x="91" y="1"/>
                    <a:pt x="91" y="1"/>
                  </a:cubicBezTo>
                  <a:close/>
                  <a:moveTo>
                    <a:pt x="85" y="1"/>
                  </a:moveTo>
                  <a:cubicBezTo>
                    <a:pt x="86" y="0"/>
                    <a:pt x="88" y="0"/>
                    <a:pt x="89" y="0"/>
                  </a:cubicBezTo>
                  <a:cubicBezTo>
                    <a:pt x="91" y="0"/>
                    <a:pt x="92" y="0"/>
                    <a:pt x="94" y="0"/>
                  </a:cubicBezTo>
                  <a:cubicBezTo>
                    <a:pt x="94" y="0"/>
                    <a:pt x="94" y="0"/>
                    <a:pt x="94" y="0"/>
                  </a:cubicBezTo>
                  <a:cubicBezTo>
                    <a:pt x="95" y="0"/>
                    <a:pt x="95" y="1"/>
                    <a:pt x="95" y="1"/>
                  </a:cubicBezTo>
                  <a:cubicBezTo>
                    <a:pt x="95" y="1"/>
                    <a:pt x="94" y="1"/>
                    <a:pt x="94" y="1"/>
                  </a:cubicBezTo>
                  <a:cubicBezTo>
                    <a:pt x="94" y="1"/>
                    <a:pt x="94" y="1"/>
                    <a:pt x="94" y="1"/>
                  </a:cubicBezTo>
                  <a:cubicBezTo>
                    <a:pt x="94" y="2"/>
                    <a:pt x="94" y="2"/>
                    <a:pt x="94" y="3"/>
                  </a:cubicBezTo>
                  <a:cubicBezTo>
                    <a:pt x="95" y="2"/>
                    <a:pt x="95" y="2"/>
                    <a:pt x="95" y="2"/>
                  </a:cubicBezTo>
                  <a:cubicBezTo>
                    <a:pt x="95" y="1"/>
                    <a:pt x="96" y="1"/>
                    <a:pt x="96" y="1"/>
                  </a:cubicBezTo>
                  <a:cubicBezTo>
                    <a:pt x="96" y="2"/>
                    <a:pt x="96" y="3"/>
                    <a:pt x="95" y="3"/>
                  </a:cubicBezTo>
                  <a:cubicBezTo>
                    <a:pt x="95" y="3"/>
                    <a:pt x="95" y="4"/>
                    <a:pt x="95" y="5"/>
                  </a:cubicBezTo>
                  <a:cubicBezTo>
                    <a:pt x="96" y="5"/>
                    <a:pt x="96" y="5"/>
                    <a:pt x="97" y="4"/>
                  </a:cubicBezTo>
                  <a:cubicBezTo>
                    <a:pt x="97" y="4"/>
                    <a:pt x="98" y="3"/>
                    <a:pt x="98" y="3"/>
                  </a:cubicBezTo>
                  <a:cubicBezTo>
                    <a:pt x="98" y="2"/>
                    <a:pt x="98" y="2"/>
                    <a:pt x="98" y="2"/>
                  </a:cubicBezTo>
                  <a:cubicBezTo>
                    <a:pt x="99" y="2"/>
                    <a:pt x="99" y="2"/>
                    <a:pt x="99" y="2"/>
                  </a:cubicBezTo>
                  <a:cubicBezTo>
                    <a:pt x="99" y="1"/>
                    <a:pt x="99" y="1"/>
                    <a:pt x="99" y="1"/>
                  </a:cubicBezTo>
                  <a:cubicBezTo>
                    <a:pt x="100" y="0"/>
                    <a:pt x="100" y="0"/>
                    <a:pt x="101" y="0"/>
                  </a:cubicBezTo>
                  <a:cubicBezTo>
                    <a:pt x="101" y="0"/>
                    <a:pt x="101" y="0"/>
                    <a:pt x="100" y="0"/>
                  </a:cubicBezTo>
                  <a:cubicBezTo>
                    <a:pt x="100" y="0"/>
                    <a:pt x="100" y="0"/>
                    <a:pt x="100" y="1"/>
                  </a:cubicBezTo>
                  <a:cubicBezTo>
                    <a:pt x="100" y="1"/>
                    <a:pt x="100" y="2"/>
                    <a:pt x="100" y="2"/>
                  </a:cubicBezTo>
                  <a:cubicBezTo>
                    <a:pt x="100" y="3"/>
                    <a:pt x="101" y="3"/>
                    <a:pt x="101" y="3"/>
                  </a:cubicBezTo>
                  <a:cubicBezTo>
                    <a:pt x="101" y="3"/>
                    <a:pt x="102" y="4"/>
                    <a:pt x="102" y="4"/>
                  </a:cubicBezTo>
                  <a:cubicBezTo>
                    <a:pt x="102" y="4"/>
                    <a:pt x="102" y="3"/>
                    <a:pt x="103" y="3"/>
                  </a:cubicBezTo>
                  <a:cubicBezTo>
                    <a:pt x="103" y="3"/>
                    <a:pt x="103" y="2"/>
                    <a:pt x="103" y="2"/>
                  </a:cubicBezTo>
                  <a:cubicBezTo>
                    <a:pt x="102" y="2"/>
                    <a:pt x="102" y="2"/>
                    <a:pt x="102" y="1"/>
                  </a:cubicBezTo>
                  <a:cubicBezTo>
                    <a:pt x="102" y="1"/>
                    <a:pt x="102" y="1"/>
                    <a:pt x="102" y="1"/>
                  </a:cubicBezTo>
                  <a:cubicBezTo>
                    <a:pt x="102" y="1"/>
                    <a:pt x="102" y="0"/>
                    <a:pt x="102" y="0"/>
                  </a:cubicBezTo>
                  <a:cubicBezTo>
                    <a:pt x="102" y="0"/>
                    <a:pt x="103" y="0"/>
                    <a:pt x="103" y="0"/>
                  </a:cubicBezTo>
                  <a:cubicBezTo>
                    <a:pt x="104" y="1"/>
                    <a:pt x="104" y="1"/>
                    <a:pt x="104" y="2"/>
                  </a:cubicBezTo>
                  <a:cubicBezTo>
                    <a:pt x="104" y="2"/>
                    <a:pt x="103" y="3"/>
                    <a:pt x="104" y="4"/>
                  </a:cubicBezTo>
                  <a:cubicBezTo>
                    <a:pt x="104" y="4"/>
                    <a:pt x="105" y="4"/>
                    <a:pt x="106" y="3"/>
                  </a:cubicBezTo>
                  <a:cubicBezTo>
                    <a:pt x="106" y="4"/>
                    <a:pt x="106" y="4"/>
                    <a:pt x="107" y="4"/>
                  </a:cubicBezTo>
                  <a:cubicBezTo>
                    <a:pt x="107" y="4"/>
                    <a:pt x="107" y="4"/>
                    <a:pt x="108" y="4"/>
                  </a:cubicBezTo>
                  <a:cubicBezTo>
                    <a:pt x="108" y="4"/>
                    <a:pt x="109" y="4"/>
                    <a:pt x="109" y="5"/>
                  </a:cubicBezTo>
                  <a:cubicBezTo>
                    <a:pt x="109" y="5"/>
                    <a:pt x="109" y="7"/>
                    <a:pt x="110" y="11"/>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3" y="168"/>
                    <a:pt x="135" y="176"/>
                    <a:pt x="136" y="182"/>
                  </a:cubicBezTo>
                  <a:cubicBezTo>
                    <a:pt x="137" y="189"/>
                    <a:pt x="137" y="194"/>
                    <a:pt x="138" y="199"/>
                  </a:cubicBezTo>
                  <a:cubicBezTo>
                    <a:pt x="139" y="203"/>
                    <a:pt x="139" y="205"/>
                    <a:pt x="139" y="206"/>
                  </a:cubicBezTo>
                  <a:cubicBezTo>
                    <a:pt x="138" y="206"/>
                    <a:pt x="138" y="206"/>
                    <a:pt x="138" y="206"/>
                  </a:cubicBezTo>
                  <a:cubicBezTo>
                    <a:pt x="137" y="206"/>
                    <a:pt x="137" y="206"/>
                    <a:pt x="136" y="206"/>
                  </a:cubicBezTo>
                  <a:cubicBezTo>
                    <a:pt x="136" y="207"/>
                    <a:pt x="136" y="208"/>
                    <a:pt x="136" y="209"/>
                  </a:cubicBezTo>
                  <a:cubicBezTo>
                    <a:pt x="135" y="209"/>
                    <a:pt x="135" y="209"/>
                    <a:pt x="135" y="209"/>
                  </a:cubicBezTo>
                  <a:cubicBezTo>
                    <a:pt x="135" y="209"/>
                    <a:pt x="134" y="208"/>
                    <a:pt x="134" y="208"/>
                  </a:cubicBezTo>
                  <a:cubicBezTo>
                    <a:pt x="134" y="209"/>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10"/>
                  </a:cubicBezTo>
                  <a:cubicBezTo>
                    <a:pt x="130" y="210"/>
                    <a:pt x="130" y="210"/>
                    <a:pt x="130" y="211"/>
                  </a:cubicBezTo>
                  <a:cubicBezTo>
                    <a:pt x="130" y="211"/>
                    <a:pt x="130" y="211"/>
                    <a:pt x="130" y="212"/>
                  </a:cubicBezTo>
                  <a:cubicBezTo>
                    <a:pt x="130" y="212"/>
                    <a:pt x="129" y="212"/>
                    <a:pt x="129" y="212"/>
                  </a:cubicBezTo>
                  <a:cubicBezTo>
                    <a:pt x="129" y="212"/>
                    <a:pt x="128" y="212"/>
                    <a:pt x="128" y="212"/>
                  </a:cubicBezTo>
                  <a:cubicBezTo>
                    <a:pt x="128" y="211"/>
                    <a:pt x="128" y="211"/>
                    <a:pt x="128" y="211"/>
                  </a:cubicBezTo>
                  <a:cubicBezTo>
                    <a:pt x="127" y="211"/>
                    <a:pt x="127" y="211"/>
                    <a:pt x="127" y="211"/>
                  </a:cubicBezTo>
                  <a:cubicBezTo>
                    <a:pt x="126" y="212"/>
                    <a:pt x="126" y="212"/>
                    <a:pt x="125" y="212"/>
                  </a:cubicBezTo>
                  <a:cubicBezTo>
                    <a:pt x="126" y="211"/>
                    <a:pt x="126" y="210"/>
                    <a:pt x="125" y="210"/>
                  </a:cubicBezTo>
                  <a:cubicBezTo>
                    <a:pt x="125" y="209"/>
                    <a:pt x="124" y="208"/>
                    <a:pt x="124" y="208"/>
                  </a:cubicBezTo>
                  <a:cubicBezTo>
                    <a:pt x="123" y="208"/>
                    <a:pt x="122"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10"/>
                  </a:cubicBezTo>
                  <a:cubicBezTo>
                    <a:pt x="114" y="210"/>
                    <a:pt x="114" y="210"/>
                    <a:pt x="114" y="211"/>
                  </a:cubicBezTo>
                  <a:cubicBezTo>
                    <a:pt x="114" y="211"/>
                    <a:pt x="114" y="211"/>
                    <a:pt x="115" y="211"/>
                  </a:cubicBezTo>
                  <a:cubicBezTo>
                    <a:pt x="115" y="211"/>
                    <a:pt x="115" y="211"/>
                    <a:pt x="115" y="211"/>
                  </a:cubicBezTo>
                  <a:cubicBezTo>
                    <a:pt x="115" y="211"/>
                    <a:pt x="116" y="210"/>
                    <a:pt x="116" y="210"/>
                  </a:cubicBezTo>
                  <a:cubicBezTo>
                    <a:pt x="117" y="210"/>
                    <a:pt x="117" y="210"/>
                    <a:pt x="118" y="210"/>
                  </a:cubicBezTo>
                  <a:cubicBezTo>
                    <a:pt x="118" y="211"/>
                    <a:pt x="118" y="211"/>
                    <a:pt x="118"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2"/>
                  </a:cubicBezTo>
                  <a:cubicBezTo>
                    <a:pt x="113" y="211"/>
                    <a:pt x="113" y="211"/>
                    <a:pt x="113" y="211"/>
                  </a:cubicBezTo>
                  <a:cubicBezTo>
                    <a:pt x="113" y="210"/>
                    <a:pt x="112" y="210"/>
                    <a:pt x="112" y="210"/>
                  </a:cubicBezTo>
                  <a:cubicBezTo>
                    <a:pt x="111" y="211"/>
                    <a:pt x="111" y="211"/>
                    <a:pt x="111" y="212"/>
                  </a:cubicBezTo>
                  <a:cubicBezTo>
                    <a:pt x="110" y="212"/>
                    <a:pt x="110" y="212"/>
                    <a:pt x="110" y="212"/>
                  </a:cubicBezTo>
                  <a:cubicBezTo>
                    <a:pt x="110" y="212"/>
                    <a:pt x="110" y="213"/>
                    <a:pt x="109" y="213"/>
                  </a:cubicBezTo>
                  <a:cubicBezTo>
                    <a:pt x="108" y="213"/>
                    <a:pt x="106" y="213"/>
                    <a:pt x="105" y="213"/>
                  </a:cubicBezTo>
                  <a:cubicBezTo>
                    <a:pt x="103" y="213"/>
                    <a:pt x="101" y="213"/>
                    <a:pt x="100" y="212"/>
                  </a:cubicBezTo>
                  <a:lnTo>
                    <a:pt x="100" y="212"/>
                  </a:lnTo>
                  <a:cubicBezTo>
                    <a:pt x="101" y="211"/>
                    <a:pt x="102" y="211"/>
                    <a:pt x="102" y="211"/>
                  </a:cubicBezTo>
                  <a:cubicBezTo>
                    <a:pt x="103" y="211"/>
                    <a:pt x="103" y="210"/>
                    <a:pt x="103" y="209"/>
                  </a:cubicBezTo>
                  <a:cubicBezTo>
                    <a:pt x="102" y="209"/>
                    <a:pt x="102" y="209"/>
                    <a:pt x="101" y="209"/>
                  </a:cubicBezTo>
                  <a:cubicBezTo>
                    <a:pt x="101" y="208"/>
                    <a:pt x="101" y="208"/>
                    <a:pt x="101" y="207"/>
                  </a:cubicBezTo>
                  <a:cubicBezTo>
                    <a:pt x="101" y="206"/>
                    <a:pt x="101" y="206"/>
                    <a:pt x="101" y="205"/>
                  </a:cubicBezTo>
                  <a:cubicBezTo>
                    <a:pt x="102" y="205"/>
                    <a:pt x="102" y="205"/>
                    <a:pt x="102" y="205"/>
                  </a:cubicBezTo>
                  <a:cubicBezTo>
                    <a:pt x="103" y="204"/>
                    <a:pt x="103" y="203"/>
                    <a:pt x="102" y="202"/>
                  </a:cubicBezTo>
                  <a:cubicBezTo>
                    <a:pt x="102" y="201"/>
                    <a:pt x="102" y="201"/>
                    <a:pt x="101"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1"/>
                    <a:pt x="100" y="200"/>
                  </a:cubicBezTo>
                  <a:cubicBezTo>
                    <a:pt x="101" y="200"/>
                    <a:pt x="101" y="200"/>
                    <a:pt x="101" y="200"/>
                  </a:cubicBezTo>
                  <a:cubicBezTo>
                    <a:pt x="101" y="201"/>
                    <a:pt x="101" y="201"/>
                    <a:pt x="101" y="201"/>
                  </a:cubicBezTo>
                  <a:cubicBezTo>
                    <a:pt x="101" y="202"/>
                    <a:pt x="101" y="202"/>
                    <a:pt x="101" y="203"/>
                  </a:cubicBezTo>
                  <a:cubicBezTo>
                    <a:pt x="101" y="203"/>
                    <a:pt x="101" y="203"/>
                    <a:pt x="102" y="203"/>
                  </a:cubicBezTo>
                  <a:cubicBezTo>
                    <a:pt x="102" y="203"/>
                    <a:pt x="102" y="204"/>
                    <a:pt x="102" y="204"/>
                  </a:cubicBezTo>
                  <a:cubicBezTo>
                    <a:pt x="102" y="204"/>
                    <a:pt x="101" y="204"/>
                    <a:pt x="101" y="204"/>
                  </a:cubicBezTo>
                  <a:cubicBezTo>
                    <a:pt x="101" y="204"/>
                    <a:pt x="101" y="204"/>
                    <a:pt x="101" y="204"/>
                  </a:cubicBezTo>
                  <a:cubicBezTo>
                    <a:pt x="101" y="205"/>
                    <a:pt x="101" y="205"/>
                    <a:pt x="100" y="205"/>
                  </a:cubicBezTo>
                  <a:cubicBezTo>
                    <a:pt x="100" y="206"/>
                    <a:pt x="100" y="206"/>
                    <a:pt x="100" y="206"/>
                  </a:cubicBezTo>
                  <a:cubicBezTo>
                    <a:pt x="100" y="207"/>
                    <a:pt x="100" y="207"/>
                    <a:pt x="100" y="207"/>
                  </a:cubicBezTo>
                  <a:cubicBezTo>
                    <a:pt x="100" y="208"/>
                    <a:pt x="101" y="208"/>
                    <a:pt x="100" y="208"/>
                  </a:cubicBezTo>
                  <a:cubicBezTo>
                    <a:pt x="100" y="209"/>
                    <a:pt x="100" y="209"/>
                    <a:pt x="99" y="208"/>
                  </a:cubicBezTo>
                  <a:cubicBezTo>
                    <a:pt x="99" y="208"/>
                    <a:pt x="99" y="207"/>
                    <a:pt x="98" y="207"/>
                  </a:cubicBezTo>
                  <a:cubicBezTo>
                    <a:pt x="98" y="207"/>
                    <a:pt x="97" y="208"/>
                    <a:pt x="97" y="208"/>
                  </a:cubicBezTo>
                  <a:cubicBezTo>
                    <a:pt x="97" y="208"/>
                    <a:pt x="96" y="209"/>
                    <a:pt x="96" y="209"/>
                  </a:cubicBezTo>
                  <a:cubicBezTo>
                    <a:pt x="96" y="209"/>
                    <a:pt x="96" y="210"/>
                    <a:pt x="96" y="210"/>
                  </a:cubicBezTo>
                  <a:cubicBezTo>
                    <a:pt x="96" y="210"/>
                    <a:pt x="97" y="211"/>
                    <a:pt x="97" y="211"/>
                  </a:cubicBezTo>
                  <a:cubicBezTo>
                    <a:pt x="98" y="211"/>
                    <a:pt x="98" y="212"/>
                    <a:pt x="97" y="212"/>
                  </a:cubicBezTo>
                  <a:cubicBezTo>
                    <a:pt x="97" y="212"/>
                    <a:pt x="96" y="212"/>
                    <a:pt x="96" y="212"/>
                  </a:cubicBezTo>
                  <a:cubicBezTo>
                    <a:pt x="96" y="212"/>
                    <a:pt x="96" y="212"/>
                    <a:pt x="96" y="212"/>
                  </a:cubicBezTo>
                  <a:cubicBezTo>
                    <a:pt x="96" y="211"/>
                    <a:pt x="96" y="210"/>
                    <a:pt x="96" y="210"/>
                  </a:cubicBezTo>
                  <a:cubicBezTo>
                    <a:pt x="96" y="209"/>
                    <a:pt x="95" y="209"/>
                    <a:pt x="95" y="208"/>
                  </a:cubicBezTo>
                  <a:cubicBezTo>
                    <a:pt x="95" y="208"/>
                    <a:pt x="94" y="208"/>
                    <a:pt x="94" y="209"/>
                  </a:cubicBezTo>
                  <a:cubicBezTo>
                    <a:pt x="93" y="209"/>
                    <a:pt x="93" y="210"/>
                    <a:pt x="93" y="210"/>
                  </a:cubicBezTo>
                  <a:cubicBezTo>
                    <a:pt x="93" y="210"/>
                    <a:pt x="93" y="211"/>
                    <a:pt x="94" y="211"/>
                  </a:cubicBezTo>
                  <a:cubicBezTo>
                    <a:pt x="94" y="211"/>
                    <a:pt x="95" y="211"/>
                    <a:pt x="95" y="211"/>
                  </a:cubicBezTo>
                  <a:cubicBezTo>
                    <a:pt x="95" y="212"/>
                    <a:pt x="95" y="212"/>
                    <a:pt x="95" y="212"/>
                  </a:cubicBezTo>
                  <a:cubicBezTo>
                    <a:pt x="95" y="213"/>
                    <a:pt x="94" y="213"/>
                    <a:pt x="94" y="213"/>
                  </a:cubicBezTo>
                  <a:cubicBezTo>
                    <a:pt x="94" y="213"/>
                    <a:pt x="94" y="213"/>
                    <a:pt x="94" y="212"/>
                  </a:cubicBezTo>
                  <a:cubicBezTo>
                    <a:pt x="93" y="212"/>
                    <a:pt x="93" y="212"/>
                    <a:pt x="93" y="212"/>
                  </a:cubicBezTo>
                  <a:cubicBezTo>
                    <a:pt x="93" y="212"/>
                    <a:pt x="93" y="212"/>
                    <a:pt x="93" y="212"/>
                  </a:cubicBezTo>
                  <a:cubicBezTo>
                    <a:pt x="92" y="212"/>
                    <a:pt x="92" y="212"/>
                    <a:pt x="92" y="212"/>
                  </a:cubicBezTo>
                  <a:cubicBezTo>
                    <a:pt x="91" y="213"/>
                    <a:pt x="91" y="213"/>
                    <a:pt x="91" y="213"/>
                  </a:cubicBezTo>
                  <a:cubicBezTo>
                    <a:pt x="90" y="213"/>
                    <a:pt x="90" y="212"/>
                    <a:pt x="90" y="212"/>
                  </a:cubicBezTo>
                  <a:cubicBezTo>
                    <a:pt x="90" y="212"/>
                    <a:pt x="90" y="212"/>
                    <a:pt x="89" y="212"/>
                  </a:cubicBezTo>
                  <a:cubicBezTo>
                    <a:pt x="89" y="212"/>
                    <a:pt x="89" y="211"/>
                    <a:pt x="89" y="211"/>
                  </a:cubicBezTo>
                  <a:cubicBezTo>
                    <a:pt x="89" y="211"/>
                    <a:pt x="88" y="211"/>
                    <a:pt x="88" y="211"/>
                  </a:cubicBezTo>
                  <a:cubicBezTo>
                    <a:pt x="88" y="211"/>
                    <a:pt x="87" y="211"/>
                    <a:pt x="87" y="212"/>
                  </a:cubicBezTo>
                  <a:cubicBezTo>
                    <a:pt x="87" y="212"/>
                    <a:pt x="87" y="212"/>
                    <a:pt x="86" y="212"/>
                  </a:cubicBezTo>
                  <a:cubicBezTo>
                    <a:pt x="86" y="212"/>
                    <a:pt x="86" y="211"/>
                    <a:pt x="86" y="211"/>
                  </a:cubicBezTo>
                  <a:cubicBezTo>
                    <a:pt x="87" y="211"/>
                    <a:pt x="87" y="210"/>
                    <a:pt x="87" y="210"/>
                  </a:cubicBezTo>
                  <a:cubicBezTo>
                    <a:pt x="87" y="210"/>
                    <a:pt x="87" y="209"/>
                    <a:pt x="88" y="209"/>
                  </a:cubicBezTo>
                  <a:cubicBezTo>
                    <a:pt x="88" y="209"/>
                    <a:pt x="88" y="208"/>
                    <a:pt x="87" y="208"/>
                  </a:cubicBezTo>
                  <a:cubicBezTo>
                    <a:pt x="87" y="208"/>
                    <a:pt x="86" y="208"/>
                    <a:pt x="86" y="209"/>
                  </a:cubicBezTo>
                  <a:cubicBezTo>
                    <a:pt x="86" y="209"/>
                    <a:pt x="85" y="209"/>
                    <a:pt x="85" y="209"/>
                  </a:cubicBezTo>
                  <a:cubicBezTo>
                    <a:pt x="85" y="209"/>
                    <a:pt x="84" y="209"/>
                    <a:pt x="84" y="210"/>
                  </a:cubicBezTo>
                  <a:cubicBezTo>
                    <a:pt x="84" y="210"/>
                    <a:pt x="84" y="211"/>
                    <a:pt x="84" y="211"/>
                  </a:cubicBezTo>
                  <a:cubicBezTo>
                    <a:pt x="83" y="211"/>
                    <a:pt x="83" y="210"/>
                    <a:pt x="84" y="209"/>
                  </a:cubicBezTo>
                  <a:cubicBezTo>
                    <a:pt x="84" y="209"/>
                    <a:pt x="84" y="208"/>
                    <a:pt x="85" y="208"/>
                  </a:cubicBezTo>
                  <a:cubicBezTo>
                    <a:pt x="85" y="208"/>
                    <a:pt x="85" y="208"/>
                    <a:pt x="86" y="207"/>
                  </a:cubicBezTo>
                  <a:cubicBezTo>
                    <a:pt x="86" y="207"/>
                    <a:pt x="86" y="207"/>
                    <a:pt x="86" y="207"/>
                  </a:cubicBezTo>
                  <a:cubicBezTo>
                    <a:pt x="87" y="206"/>
                    <a:pt x="87" y="206"/>
                    <a:pt x="88" y="206"/>
                  </a:cubicBezTo>
                  <a:cubicBezTo>
                    <a:pt x="89" y="206"/>
                    <a:pt x="89" y="206"/>
                    <a:pt x="90" y="205"/>
                  </a:cubicBezTo>
                  <a:cubicBezTo>
                    <a:pt x="90" y="205"/>
                    <a:pt x="89" y="205"/>
                    <a:pt x="88" y="205"/>
                  </a:cubicBezTo>
                  <a:cubicBezTo>
                    <a:pt x="88" y="205"/>
                    <a:pt x="87" y="205"/>
                    <a:pt x="87" y="205"/>
                  </a:cubicBezTo>
                  <a:cubicBezTo>
                    <a:pt x="86" y="205"/>
                    <a:pt x="86" y="205"/>
                    <a:pt x="86" y="205"/>
                  </a:cubicBezTo>
                  <a:cubicBezTo>
                    <a:pt x="86" y="206"/>
                    <a:pt x="86" y="206"/>
                    <a:pt x="86" y="206"/>
                  </a:cubicBezTo>
                  <a:cubicBezTo>
                    <a:pt x="85" y="206"/>
                    <a:pt x="85" y="206"/>
                    <a:pt x="84" y="207"/>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9"/>
                  </a:cubicBezTo>
                  <a:lnTo>
                    <a:pt x="82" y="186"/>
                  </a:lnTo>
                  <a:lnTo>
                    <a:pt x="81" y="180"/>
                  </a:lnTo>
                  <a:cubicBezTo>
                    <a:pt x="81" y="179"/>
                    <a:pt x="81" y="178"/>
                    <a:pt x="81" y="177"/>
                  </a:cubicBezTo>
                  <a:cubicBezTo>
                    <a:pt x="81" y="176"/>
                    <a:pt x="81" y="175"/>
                    <a:pt x="81" y="175"/>
                  </a:cubicBezTo>
                  <a:cubicBezTo>
                    <a:pt x="77" y="175"/>
                    <a:pt x="74" y="175"/>
                    <a:pt x="71" y="175"/>
                  </a:cubicBezTo>
                  <a:cubicBezTo>
                    <a:pt x="67" y="174"/>
                    <a:pt x="64" y="175"/>
                    <a:pt x="61" y="175"/>
                  </a:cubicBezTo>
                  <a:cubicBezTo>
                    <a:pt x="61" y="178"/>
                    <a:pt x="60" y="181"/>
                    <a:pt x="60" y="184"/>
                  </a:cubicBezTo>
                  <a:cubicBezTo>
                    <a:pt x="60" y="187"/>
                    <a:pt x="59" y="191"/>
                    <a:pt x="59" y="194"/>
                  </a:cubicBezTo>
                  <a:cubicBezTo>
                    <a:pt x="59" y="194"/>
                    <a:pt x="58" y="194"/>
                    <a:pt x="58" y="195"/>
                  </a:cubicBezTo>
                  <a:cubicBezTo>
                    <a:pt x="57" y="195"/>
                    <a:pt x="57" y="195"/>
                    <a:pt x="57" y="195"/>
                  </a:cubicBezTo>
                  <a:cubicBezTo>
                    <a:pt x="56" y="194"/>
                    <a:pt x="56" y="194"/>
                    <a:pt x="55" y="194"/>
                  </a:cubicBezTo>
                  <a:cubicBezTo>
                    <a:pt x="55" y="195"/>
                    <a:pt x="55" y="195"/>
                    <a:pt x="55" y="195"/>
                  </a:cubicBezTo>
                  <a:cubicBezTo>
                    <a:pt x="56" y="196"/>
                    <a:pt x="56" y="196"/>
                    <a:pt x="57" y="196"/>
                  </a:cubicBezTo>
                  <a:cubicBezTo>
                    <a:pt x="57" y="197"/>
                    <a:pt x="56" y="197"/>
                    <a:pt x="56" y="197"/>
                  </a:cubicBezTo>
                  <a:cubicBezTo>
                    <a:pt x="55" y="197"/>
                    <a:pt x="55" y="197"/>
                    <a:pt x="55" y="198"/>
                  </a:cubicBezTo>
                  <a:cubicBezTo>
                    <a:pt x="55" y="198"/>
                    <a:pt x="56" y="197"/>
                    <a:pt x="56" y="197"/>
                  </a:cubicBezTo>
                  <a:cubicBezTo>
                    <a:pt x="56" y="197"/>
                    <a:pt x="56" y="197"/>
                    <a:pt x="56" y="197"/>
                  </a:cubicBezTo>
                  <a:cubicBezTo>
                    <a:pt x="57" y="197"/>
                    <a:pt x="57" y="197"/>
                    <a:pt x="57" y="197"/>
                  </a:cubicBezTo>
                  <a:cubicBezTo>
                    <a:pt x="58" y="198"/>
                    <a:pt x="58" y="198"/>
                    <a:pt x="58" y="197"/>
                  </a:cubicBezTo>
                  <a:cubicBezTo>
                    <a:pt x="58" y="197"/>
                    <a:pt x="58" y="196"/>
                    <a:pt x="58" y="196"/>
                  </a:cubicBezTo>
                  <a:cubicBezTo>
                    <a:pt x="58" y="195"/>
                    <a:pt x="58" y="195"/>
                    <a:pt x="59" y="195"/>
                  </a:cubicBezTo>
                  <a:cubicBezTo>
                    <a:pt x="59" y="196"/>
                    <a:pt x="59" y="198"/>
                    <a:pt x="59" y="200"/>
                  </a:cubicBezTo>
                  <a:cubicBezTo>
                    <a:pt x="59" y="201"/>
                    <a:pt x="58" y="203"/>
                    <a:pt x="58" y="205"/>
                  </a:cubicBezTo>
                  <a:cubicBezTo>
                    <a:pt x="58" y="205"/>
                    <a:pt x="58" y="205"/>
                    <a:pt x="58" y="205"/>
                  </a:cubicBezTo>
                  <a:cubicBezTo>
                    <a:pt x="58" y="205"/>
                    <a:pt x="58" y="205"/>
                    <a:pt x="57" y="206"/>
                  </a:cubicBezTo>
                  <a:cubicBezTo>
                    <a:pt x="58" y="206"/>
                    <a:pt x="58" y="206"/>
                    <a:pt x="58" y="206"/>
                  </a:cubicBezTo>
                  <a:cubicBezTo>
                    <a:pt x="58" y="207"/>
                    <a:pt x="58" y="207"/>
                    <a:pt x="58" y="207"/>
                  </a:cubicBezTo>
                  <a:cubicBezTo>
                    <a:pt x="58" y="208"/>
                    <a:pt x="58" y="208"/>
                    <a:pt x="58" y="209"/>
                  </a:cubicBezTo>
                  <a:cubicBezTo>
                    <a:pt x="58" y="210"/>
                    <a:pt x="58" y="210"/>
                    <a:pt x="58" y="210"/>
                  </a:cubicBezTo>
                  <a:cubicBezTo>
                    <a:pt x="58" y="211"/>
                    <a:pt x="57" y="211"/>
                    <a:pt x="57"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7" y="211"/>
                  </a:cubicBezTo>
                  <a:cubicBezTo>
                    <a:pt x="57" y="212"/>
                    <a:pt x="57" y="212"/>
                    <a:pt x="57" y="212"/>
                  </a:cubicBezTo>
                  <a:cubicBezTo>
                    <a:pt x="57" y="212"/>
                    <a:pt x="57" y="212"/>
                    <a:pt x="57" y="212"/>
                  </a:cubicBezTo>
                  <a:cubicBezTo>
                    <a:pt x="56" y="213"/>
                    <a:pt x="56" y="213"/>
                    <a:pt x="55" y="213"/>
                  </a:cubicBezTo>
                  <a:cubicBezTo>
                    <a:pt x="54" y="212"/>
                    <a:pt x="54" y="212"/>
                    <a:pt x="53" y="211"/>
                  </a:cubicBezTo>
                  <a:lnTo>
                    <a:pt x="52" y="212"/>
                  </a:lnTo>
                  <a:cubicBezTo>
                    <a:pt x="52" y="211"/>
                    <a:pt x="52" y="211"/>
                    <a:pt x="52" y="210"/>
                  </a:cubicBezTo>
                  <a:cubicBezTo>
                    <a:pt x="52" y="210"/>
                    <a:pt x="52" y="210"/>
                    <a:pt x="52" y="210"/>
                  </a:cubicBezTo>
                  <a:lnTo>
                    <a:pt x="51" y="209"/>
                  </a:lnTo>
                  <a:cubicBezTo>
                    <a:pt x="50" y="209"/>
                    <a:pt x="50" y="209"/>
                    <a:pt x="50" y="209"/>
                  </a:cubicBezTo>
                  <a:cubicBezTo>
                    <a:pt x="50" y="209"/>
                    <a:pt x="50" y="209"/>
                    <a:pt x="49" y="208"/>
                  </a:cubicBezTo>
                  <a:cubicBezTo>
                    <a:pt x="49" y="208"/>
                    <a:pt x="48" y="208"/>
                    <a:pt x="48" y="209"/>
                  </a:cubicBezTo>
                  <a:cubicBezTo>
                    <a:pt x="47" y="209"/>
                    <a:pt x="47" y="210"/>
                    <a:pt x="46" y="210"/>
                  </a:cubicBezTo>
                  <a:cubicBezTo>
                    <a:pt x="47" y="210"/>
                    <a:pt x="47" y="210"/>
                    <a:pt x="47" y="211"/>
                  </a:cubicBezTo>
                  <a:cubicBezTo>
                    <a:pt x="47" y="211"/>
                    <a:pt x="47" y="211"/>
                    <a:pt x="47" y="212"/>
                  </a:cubicBezTo>
                  <a:cubicBezTo>
                    <a:pt x="47" y="212"/>
                    <a:pt x="46" y="212"/>
                    <a:pt x="46" y="212"/>
                  </a:cubicBezTo>
                  <a:cubicBezTo>
                    <a:pt x="45" y="212"/>
                    <a:pt x="45" y="213"/>
                    <a:pt x="44" y="213"/>
                  </a:cubicBezTo>
                  <a:cubicBezTo>
                    <a:pt x="44" y="212"/>
                    <a:pt x="44" y="212"/>
                    <a:pt x="44" y="212"/>
                  </a:cubicBezTo>
                  <a:cubicBezTo>
                    <a:pt x="44" y="212"/>
                    <a:pt x="44" y="211"/>
                    <a:pt x="43" y="211"/>
                  </a:cubicBezTo>
                  <a:cubicBezTo>
                    <a:pt x="43" y="211"/>
                    <a:pt x="42" y="212"/>
                    <a:pt x="42" y="212"/>
                  </a:cubicBezTo>
                  <a:cubicBezTo>
                    <a:pt x="42" y="213"/>
                    <a:pt x="42" y="213"/>
                    <a:pt x="41" y="213"/>
                  </a:cubicBezTo>
                  <a:cubicBezTo>
                    <a:pt x="40" y="212"/>
                    <a:pt x="40" y="212"/>
                    <a:pt x="41" y="211"/>
                  </a:cubicBezTo>
                  <a:cubicBezTo>
                    <a:pt x="41" y="210"/>
                    <a:pt x="42" y="210"/>
                    <a:pt x="42" y="210"/>
                  </a:cubicBezTo>
                  <a:cubicBezTo>
                    <a:pt x="42" y="210"/>
                    <a:pt x="43" y="210"/>
                    <a:pt x="43" y="210"/>
                  </a:cubicBezTo>
                  <a:cubicBezTo>
                    <a:pt x="43" y="210"/>
                    <a:pt x="43" y="210"/>
                    <a:pt x="44" y="210"/>
                  </a:cubicBezTo>
                  <a:cubicBezTo>
                    <a:pt x="44" y="210"/>
                    <a:pt x="44" y="210"/>
                    <a:pt x="45" y="210"/>
                  </a:cubicBezTo>
                  <a:cubicBezTo>
                    <a:pt x="45" y="210"/>
                    <a:pt x="45" y="210"/>
                    <a:pt x="46" y="210"/>
                  </a:cubicBezTo>
                  <a:cubicBezTo>
                    <a:pt x="46" y="209"/>
                    <a:pt x="46" y="208"/>
                    <a:pt x="45" y="208"/>
                  </a:cubicBezTo>
                  <a:cubicBezTo>
                    <a:pt x="45" y="208"/>
                    <a:pt x="44" y="208"/>
                    <a:pt x="44" y="208"/>
                  </a:cubicBezTo>
                  <a:cubicBezTo>
                    <a:pt x="43" y="208"/>
                    <a:pt x="43" y="208"/>
                    <a:pt x="42" y="208"/>
                  </a:cubicBezTo>
                  <a:cubicBezTo>
                    <a:pt x="42" y="208"/>
                    <a:pt x="42" y="208"/>
                    <a:pt x="42" y="208"/>
                  </a:cubicBezTo>
                  <a:cubicBezTo>
                    <a:pt x="41" y="207"/>
                    <a:pt x="41" y="207"/>
                    <a:pt x="41" y="207"/>
                  </a:cubicBezTo>
                  <a:cubicBezTo>
                    <a:pt x="41" y="207"/>
                    <a:pt x="41" y="207"/>
                    <a:pt x="41" y="207"/>
                  </a:cubicBezTo>
                  <a:cubicBezTo>
                    <a:pt x="40" y="206"/>
                    <a:pt x="40" y="206"/>
                    <a:pt x="41" y="206"/>
                  </a:cubicBezTo>
                  <a:cubicBezTo>
                    <a:pt x="41" y="206"/>
                    <a:pt x="41" y="205"/>
                    <a:pt x="41" y="205"/>
                  </a:cubicBezTo>
                  <a:cubicBezTo>
                    <a:pt x="41" y="205"/>
                    <a:pt x="42" y="205"/>
                    <a:pt x="42" y="205"/>
                  </a:cubicBezTo>
                  <a:cubicBezTo>
                    <a:pt x="43" y="205"/>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2" y="197"/>
                  </a:cubicBezTo>
                  <a:cubicBezTo>
                    <a:pt x="42" y="197"/>
                    <a:pt x="42" y="198"/>
                    <a:pt x="41" y="198"/>
                  </a:cubicBezTo>
                  <a:cubicBezTo>
                    <a:pt x="41" y="198"/>
                    <a:pt x="41" y="199"/>
                    <a:pt x="41" y="199"/>
                  </a:cubicBezTo>
                  <a:cubicBezTo>
                    <a:pt x="40" y="199"/>
                    <a:pt x="39" y="200"/>
                    <a:pt x="38" y="200"/>
                  </a:cubicBezTo>
                  <a:cubicBezTo>
                    <a:pt x="37" y="200"/>
                    <a:pt x="37" y="200"/>
                    <a:pt x="36" y="200"/>
                  </a:cubicBezTo>
                  <a:cubicBezTo>
                    <a:pt x="36" y="199"/>
                    <a:pt x="36" y="199"/>
                    <a:pt x="36" y="199"/>
                  </a:cubicBezTo>
                  <a:cubicBezTo>
                    <a:pt x="37" y="199"/>
                    <a:pt x="37" y="198"/>
                    <a:pt x="38" y="198"/>
                  </a:cubicBezTo>
                  <a:cubicBezTo>
                    <a:pt x="38" y="198"/>
                    <a:pt x="39" y="198"/>
                    <a:pt x="39" y="198"/>
                  </a:cubicBezTo>
                  <a:cubicBezTo>
                    <a:pt x="39" y="198"/>
                    <a:pt x="40" y="198"/>
                    <a:pt x="40" y="197"/>
                  </a:cubicBezTo>
                  <a:cubicBezTo>
                    <a:pt x="40" y="197"/>
                    <a:pt x="39" y="197"/>
                    <a:pt x="39" y="197"/>
                  </a:cubicBezTo>
                  <a:cubicBezTo>
                    <a:pt x="38" y="197"/>
                    <a:pt x="38" y="197"/>
                    <a:pt x="37" y="197"/>
                  </a:cubicBezTo>
                  <a:cubicBezTo>
                    <a:pt x="36" y="197"/>
                    <a:pt x="36" y="197"/>
                    <a:pt x="35" y="197"/>
                  </a:cubicBezTo>
                  <a:cubicBezTo>
                    <a:pt x="34" y="197"/>
                    <a:pt x="34" y="197"/>
                    <a:pt x="33" y="198"/>
                  </a:cubicBezTo>
                  <a:cubicBezTo>
                    <a:pt x="33" y="198"/>
                    <a:pt x="32" y="199"/>
                    <a:pt x="32" y="200"/>
                  </a:cubicBezTo>
                  <a:cubicBezTo>
                    <a:pt x="32" y="200"/>
                    <a:pt x="32" y="201"/>
                    <a:pt x="33" y="201"/>
                  </a:cubicBezTo>
                  <a:cubicBezTo>
                    <a:pt x="34" y="201"/>
                    <a:pt x="34" y="201"/>
                    <a:pt x="35" y="202"/>
                  </a:cubicBezTo>
                  <a:cubicBezTo>
                    <a:pt x="35" y="202"/>
                    <a:pt x="35" y="202"/>
                    <a:pt x="36" y="202"/>
                  </a:cubicBezTo>
                  <a:cubicBezTo>
                    <a:pt x="36" y="202"/>
                    <a:pt x="37" y="202"/>
                    <a:pt x="37" y="202"/>
                  </a:cubicBezTo>
                  <a:cubicBezTo>
                    <a:pt x="38" y="202"/>
                    <a:pt x="39" y="202"/>
                    <a:pt x="39" y="203"/>
                  </a:cubicBezTo>
                  <a:cubicBezTo>
                    <a:pt x="39" y="203"/>
                    <a:pt x="38" y="203"/>
                    <a:pt x="37" y="203"/>
                  </a:cubicBezTo>
                  <a:cubicBezTo>
                    <a:pt x="37" y="203"/>
                    <a:pt x="36" y="203"/>
                    <a:pt x="35" y="203"/>
                  </a:cubicBezTo>
                  <a:cubicBezTo>
                    <a:pt x="35" y="203"/>
                    <a:pt x="34" y="203"/>
                    <a:pt x="33"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5"/>
                    <a:pt x="31" y="205"/>
                  </a:cubicBezTo>
                  <a:cubicBezTo>
                    <a:pt x="30" y="205"/>
                    <a:pt x="29" y="205"/>
                    <a:pt x="28"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5" y="208"/>
                    <a:pt x="25" y="208"/>
                    <a:pt x="25" y="208"/>
                  </a:cubicBezTo>
                  <a:cubicBezTo>
                    <a:pt x="25" y="208"/>
                    <a:pt x="25" y="209"/>
                    <a:pt x="24" y="209"/>
                  </a:cubicBezTo>
                  <a:cubicBezTo>
                    <a:pt x="24" y="209"/>
                    <a:pt x="24" y="209"/>
                    <a:pt x="24" y="209"/>
                  </a:cubicBezTo>
                  <a:cubicBezTo>
                    <a:pt x="23" y="210"/>
                    <a:pt x="23" y="209"/>
                    <a:pt x="23" y="209"/>
                  </a:cubicBezTo>
                  <a:cubicBezTo>
                    <a:pt x="23" y="209"/>
                    <a:pt x="23" y="209"/>
                    <a:pt x="22" y="208"/>
                  </a:cubicBezTo>
                  <a:cubicBezTo>
                    <a:pt x="22" y="209"/>
                    <a:pt x="22" y="209"/>
                    <a:pt x="22" y="209"/>
                  </a:cubicBezTo>
                  <a:cubicBezTo>
                    <a:pt x="23" y="210"/>
                    <a:pt x="23" y="210"/>
                    <a:pt x="23" y="211"/>
                  </a:cubicBezTo>
                  <a:lnTo>
                    <a:pt x="21" y="211"/>
                  </a:lnTo>
                  <a:cubicBezTo>
                    <a:pt x="21" y="212"/>
                    <a:pt x="21" y="212"/>
                    <a:pt x="21" y="212"/>
                  </a:cubicBezTo>
                  <a:cubicBezTo>
                    <a:pt x="21" y="212"/>
                    <a:pt x="22" y="212"/>
                    <a:pt x="22" y="213"/>
                  </a:cubicBezTo>
                  <a:cubicBezTo>
                    <a:pt x="21" y="213"/>
                    <a:pt x="21" y="213"/>
                    <a:pt x="21" y="213"/>
                  </a:cubicBezTo>
                  <a:cubicBezTo>
                    <a:pt x="20" y="213"/>
                    <a:pt x="20" y="213"/>
                    <a:pt x="20" y="212"/>
                  </a:cubicBezTo>
                  <a:cubicBezTo>
                    <a:pt x="20" y="212"/>
                    <a:pt x="20" y="212"/>
                    <a:pt x="21" y="212"/>
                  </a:cubicBezTo>
                  <a:cubicBezTo>
                    <a:pt x="21" y="211"/>
                    <a:pt x="20" y="211"/>
                    <a:pt x="20" y="211"/>
                  </a:cubicBezTo>
                  <a:cubicBezTo>
                    <a:pt x="20" y="211"/>
                    <a:pt x="20" y="211"/>
                    <a:pt x="20" y="210"/>
                  </a:cubicBezTo>
                  <a:cubicBezTo>
                    <a:pt x="20" y="211"/>
                    <a:pt x="19" y="212"/>
                    <a:pt x="19" y="212"/>
                  </a:cubicBezTo>
                  <a:cubicBezTo>
                    <a:pt x="19" y="212"/>
                    <a:pt x="18" y="212"/>
                    <a:pt x="18" y="212"/>
                  </a:cubicBezTo>
                  <a:cubicBezTo>
                    <a:pt x="18" y="212"/>
                    <a:pt x="18" y="212"/>
                    <a:pt x="18" y="212"/>
                  </a:cubicBezTo>
                  <a:cubicBezTo>
                    <a:pt x="18" y="212"/>
                    <a:pt x="18" y="211"/>
                    <a:pt x="18" y="211"/>
                  </a:cubicBezTo>
                  <a:cubicBezTo>
                    <a:pt x="17" y="211"/>
                    <a:pt x="16" y="211"/>
                    <a:pt x="16" y="210"/>
                  </a:cubicBezTo>
                  <a:cubicBezTo>
                    <a:pt x="15" y="209"/>
                    <a:pt x="15" y="209"/>
                    <a:pt x="14" y="208"/>
                  </a:cubicBezTo>
                  <a:cubicBezTo>
                    <a:pt x="14" y="208"/>
                    <a:pt x="14" y="209"/>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9"/>
                    <a:pt x="11" y="209"/>
                    <a:pt x="11" y="209"/>
                  </a:cubicBezTo>
                  <a:cubicBezTo>
                    <a:pt x="11" y="210"/>
                    <a:pt x="11" y="210"/>
                    <a:pt x="12" y="210"/>
                  </a:cubicBezTo>
                  <a:cubicBezTo>
                    <a:pt x="12" y="210"/>
                    <a:pt x="12" y="211"/>
                    <a:pt x="12" y="211"/>
                  </a:cubicBezTo>
                  <a:cubicBezTo>
                    <a:pt x="13" y="211"/>
                    <a:pt x="13" y="211"/>
                    <a:pt x="13" y="211"/>
                  </a:cubicBezTo>
                  <a:cubicBezTo>
                    <a:pt x="13" y="210"/>
                    <a:pt x="14" y="210"/>
                    <a:pt x="14" y="210"/>
                  </a:cubicBezTo>
                  <a:cubicBezTo>
                    <a:pt x="14" y="211"/>
                    <a:pt x="14" y="211"/>
                    <a:pt x="14" y="211"/>
                  </a:cubicBezTo>
                  <a:cubicBezTo>
                    <a:pt x="13" y="211"/>
                    <a:pt x="13" y="212"/>
                    <a:pt x="13" y="212"/>
                  </a:cubicBezTo>
                  <a:cubicBezTo>
                    <a:pt x="12" y="211"/>
                    <a:pt x="11" y="211"/>
                    <a:pt x="10" y="213"/>
                  </a:cubicBezTo>
                  <a:cubicBezTo>
                    <a:pt x="9" y="213"/>
                    <a:pt x="7" y="213"/>
                    <a:pt x="5" y="213"/>
                  </a:cubicBezTo>
                  <a:cubicBezTo>
                    <a:pt x="4" y="213"/>
                    <a:pt x="2" y="213"/>
                    <a:pt x="0" y="213"/>
                  </a:cubicBezTo>
                  <a:cubicBezTo>
                    <a:pt x="0" y="212"/>
                    <a:pt x="0" y="212"/>
                    <a:pt x="1" y="212"/>
                  </a:cubicBezTo>
                  <a:cubicBezTo>
                    <a:pt x="1" y="211"/>
                    <a:pt x="1" y="210"/>
                    <a:pt x="1" y="208"/>
                  </a:cubicBezTo>
                  <a:cubicBezTo>
                    <a:pt x="1" y="207"/>
                    <a:pt x="1" y="206"/>
                    <a:pt x="2" y="205"/>
                  </a:cubicBezTo>
                  <a:cubicBezTo>
                    <a:pt x="2" y="205"/>
                    <a:pt x="2" y="204"/>
                    <a:pt x="2" y="204"/>
                  </a:cubicBezTo>
                  <a:cubicBezTo>
                    <a:pt x="2" y="203"/>
                    <a:pt x="2" y="203"/>
                    <a:pt x="2" y="202"/>
                  </a:cubicBezTo>
                  <a:cubicBezTo>
                    <a:pt x="2" y="201"/>
                    <a:pt x="2" y="200"/>
                    <a:pt x="2" y="199"/>
                  </a:cubicBezTo>
                  <a:cubicBezTo>
                    <a:pt x="2" y="197"/>
                    <a:pt x="3" y="196"/>
                    <a:pt x="3" y="195"/>
                  </a:cubicBezTo>
                  <a:cubicBezTo>
                    <a:pt x="3" y="192"/>
                    <a:pt x="4" y="189"/>
                    <a:pt x="4" y="186"/>
                  </a:cubicBezTo>
                  <a:cubicBezTo>
                    <a:pt x="4" y="183"/>
                    <a:pt x="5" y="180"/>
                    <a:pt x="5" y="177"/>
                  </a:cubicBezTo>
                  <a:cubicBezTo>
                    <a:pt x="5" y="177"/>
                    <a:pt x="5" y="176"/>
                    <a:pt x="6" y="175"/>
                  </a:cubicBezTo>
                  <a:cubicBezTo>
                    <a:pt x="6" y="175"/>
                    <a:pt x="6" y="174"/>
                    <a:pt x="6" y="173"/>
                  </a:cubicBezTo>
                  <a:cubicBezTo>
                    <a:pt x="6" y="173"/>
                    <a:pt x="7" y="174"/>
                    <a:pt x="7" y="174"/>
                  </a:cubicBezTo>
                  <a:cubicBezTo>
                    <a:pt x="7" y="175"/>
                    <a:pt x="8" y="175"/>
                    <a:pt x="9" y="174"/>
                  </a:cubicBezTo>
                  <a:cubicBezTo>
                    <a:pt x="9" y="173"/>
                    <a:pt x="8" y="173"/>
                    <a:pt x="8" y="173"/>
                  </a:cubicBezTo>
                  <a:cubicBezTo>
                    <a:pt x="7" y="172"/>
                    <a:pt x="7" y="172"/>
                    <a:pt x="6" y="172"/>
                  </a:cubicBezTo>
                  <a:cubicBezTo>
                    <a:pt x="9" y="145"/>
                    <a:pt x="13" y="118"/>
                    <a:pt x="16" y="91"/>
                  </a:cubicBezTo>
                  <a:cubicBezTo>
                    <a:pt x="20" y="65"/>
                    <a:pt x="24" y="38"/>
                    <a:pt x="27" y="11"/>
                  </a:cubicBezTo>
                  <a:cubicBezTo>
                    <a:pt x="27" y="11"/>
                    <a:pt x="27" y="11"/>
                    <a:pt x="28" y="11"/>
                  </a:cubicBezTo>
                  <a:cubicBezTo>
                    <a:pt x="28" y="11"/>
                    <a:pt x="28" y="11"/>
                    <a:pt x="28" y="10"/>
                  </a:cubicBezTo>
                  <a:cubicBezTo>
                    <a:pt x="28" y="10"/>
                    <a:pt x="29" y="10"/>
                    <a:pt x="29" y="10"/>
                  </a:cubicBezTo>
                  <a:cubicBezTo>
                    <a:pt x="29" y="9"/>
                    <a:pt x="29" y="9"/>
                    <a:pt x="29" y="9"/>
                  </a:cubicBezTo>
                  <a:cubicBezTo>
                    <a:pt x="30" y="8"/>
                    <a:pt x="30" y="8"/>
                    <a:pt x="30" y="7"/>
                  </a:cubicBezTo>
                  <a:cubicBezTo>
                    <a:pt x="31" y="6"/>
                    <a:pt x="31" y="6"/>
                    <a:pt x="32" y="6"/>
                  </a:cubicBezTo>
                  <a:cubicBezTo>
                    <a:pt x="32" y="6"/>
                    <a:pt x="32" y="5"/>
                    <a:pt x="32" y="5"/>
                  </a:cubicBezTo>
                  <a:cubicBezTo>
                    <a:pt x="32" y="4"/>
                    <a:pt x="31" y="4"/>
                    <a:pt x="30" y="4"/>
                  </a:cubicBezTo>
                  <a:cubicBezTo>
                    <a:pt x="30" y="4"/>
                    <a:pt x="30" y="5"/>
                    <a:pt x="30" y="5"/>
                  </a:cubicBezTo>
                  <a:cubicBezTo>
                    <a:pt x="30" y="5"/>
                    <a:pt x="30" y="5"/>
                    <a:pt x="30" y="6"/>
                  </a:cubicBezTo>
                  <a:cubicBezTo>
                    <a:pt x="30" y="6"/>
                    <a:pt x="29" y="6"/>
                    <a:pt x="29" y="7"/>
                  </a:cubicBezTo>
                  <a:cubicBezTo>
                    <a:pt x="29" y="7"/>
                    <a:pt x="29" y="8"/>
                    <a:pt x="28" y="8"/>
                  </a:cubicBezTo>
                  <a:cubicBezTo>
                    <a:pt x="28" y="9"/>
                    <a:pt x="28" y="9"/>
                    <a:pt x="27" y="8"/>
                  </a:cubicBezTo>
                  <a:cubicBezTo>
                    <a:pt x="28" y="7"/>
                    <a:pt x="28" y="6"/>
                    <a:pt x="28" y="5"/>
                  </a:cubicBezTo>
                  <a:cubicBezTo>
                    <a:pt x="28" y="3"/>
                    <a:pt x="29" y="2"/>
                    <a:pt x="29" y="2"/>
                  </a:cubicBezTo>
                  <a:cubicBezTo>
                    <a:pt x="29" y="1"/>
                    <a:pt x="29" y="1"/>
                    <a:pt x="29" y="1"/>
                  </a:cubicBezTo>
                  <a:cubicBezTo>
                    <a:pt x="29" y="1"/>
                    <a:pt x="29" y="1"/>
                    <a:pt x="29" y="1"/>
                  </a:cubicBezTo>
                  <a:cubicBezTo>
                    <a:pt x="30" y="0"/>
                    <a:pt x="30" y="0"/>
                    <a:pt x="31" y="0"/>
                  </a:cubicBezTo>
                  <a:cubicBezTo>
                    <a:pt x="31" y="1"/>
                    <a:pt x="31" y="1"/>
                    <a:pt x="32" y="1"/>
                  </a:cubicBezTo>
                  <a:cubicBezTo>
                    <a:pt x="32" y="1"/>
                    <a:pt x="32" y="1"/>
                    <a:pt x="32" y="1"/>
                  </a:cubicBezTo>
                  <a:cubicBezTo>
                    <a:pt x="32" y="1"/>
                    <a:pt x="32" y="0"/>
                    <a:pt x="33" y="0"/>
                  </a:cubicBezTo>
                  <a:cubicBezTo>
                    <a:pt x="34" y="0"/>
                    <a:pt x="34" y="0"/>
                    <a:pt x="35" y="1"/>
                  </a:cubicBezTo>
                  <a:cubicBezTo>
                    <a:pt x="35" y="1"/>
                    <a:pt x="34" y="1"/>
                    <a:pt x="34" y="1"/>
                  </a:cubicBezTo>
                  <a:cubicBezTo>
                    <a:pt x="33" y="1"/>
                    <a:pt x="32" y="1"/>
                    <a:pt x="32" y="1"/>
                  </a:cubicBezTo>
                  <a:cubicBezTo>
                    <a:pt x="32" y="2"/>
                    <a:pt x="32" y="2"/>
                    <a:pt x="32" y="2"/>
                  </a:cubicBezTo>
                  <a:cubicBezTo>
                    <a:pt x="32" y="2"/>
                    <a:pt x="33" y="2"/>
                    <a:pt x="33" y="2"/>
                  </a:cubicBezTo>
                  <a:cubicBezTo>
                    <a:pt x="33" y="2"/>
                    <a:pt x="34" y="2"/>
                    <a:pt x="34" y="2"/>
                  </a:cubicBezTo>
                  <a:cubicBezTo>
                    <a:pt x="34" y="2"/>
                    <a:pt x="35" y="2"/>
                    <a:pt x="35" y="2"/>
                  </a:cubicBezTo>
                  <a:cubicBezTo>
                    <a:pt x="35" y="3"/>
                    <a:pt x="35" y="3"/>
                    <a:pt x="35" y="4"/>
                  </a:cubicBezTo>
                  <a:cubicBezTo>
                    <a:pt x="34" y="4"/>
                    <a:pt x="34" y="5"/>
                    <a:pt x="35" y="5"/>
                  </a:cubicBezTo>
                  <a:cubicBezTo>
                    <a:pt x="35" y="5"/>
                    <a:pt x="35" y="5"/>
                    <a:pt x="36" y="5"/>
                  </a:cubicBezTo>
                  <a:cubicBezTo>
                    <a:pt x="36" y="5"/>
                    <a:pt x="36" y="5"/>
                    <a:pt x="36" y="5"/>
                  </a:cubicBezTo>
                  <a:cubicBezTo>
                    <a:pt x="36" y="5"/>
                    <a:pt x="37" y="5"/>
                    <a:pt x="37" y="5"/>
                  </a:cubicBezTo>
                  <a:cubicBezTo>
                    <a:pt x="37" y="5"/>
                    <a:pt x="37" y="6"/>
                    <a:pt x="37" y="6"/>
                  </a:cubicBezTo>
                  <a:cubicBezTo>
                    <a:pt x="37" y="6"/>
                    <a:pt x="37" y="6"/>
                    <a:pt x="37" y="7"/>
                  </a:cubicBezTo>
                  <a:cubicBezTo>
                    <a:pt x="37" y="7"/>
                    <a:pt x="37" y="7"/>
                    <a:pt x="37" y="7"/>
                  </a:cubicBezTo>
                  <a:cubicBezTo>
                    <a:pt x="37" y="8"/>
                    <a:pt x="37" y="8"/>
                    <a:pt x="37" y="8"/>
                  </a:cubicBezTo>
                  <a:cubicBezTo>
                    <a:pt x="38" y="9"/>
                    <a:pt x="38" y="9"/>
                    <a:pt x="38" y="8"/>
                  </a:cubicBezTo>
                  <a:cubicBezTo>
                    <a:pt x="38" y="8"/>
                    <a:pt x="38" y="7"/>
                    <a:pt x="38" y="6"/>
                  </a:cubicBezTo>
                  <a:cubicBezTo>
                    <a:pt x="39" y="6"/>
                    <a:pt x="39" y="6"/>
                    <a:pt x="39" y="5"/>
                  </a:cubicBezTo>
                  <a:cubicBezTo>
                    <a:pt x="39" y="5"/>
                    <a:pt x="39" y="4"/>
                    <a:pt x="39" y="4"/>
                  </a:cubicBezTo>
                  <a:cubicBezTo>
                    <a:pt x="39" y="3"/>
                    <a:pt x="38" y="3"/>
                    <a:pt x="38" y="3"/>
                  </a:cubicBezTo>
                  <a:cubicBezTo>
                    <a:pt x="38" y="3"/>
                    <a:pt x="37" y="3"/>
                    <a:pt x="37" y="3"/>
                  </a:cubicBezTo>
                  <a:cubicBezTo>
                    <a:pt x="37" y="4"/>
                    <a:pt x="37" y="4"/>
                    <a:pt x="37" y="4"/>
                  </a:cubicBezTo>
                  <a:cubicBezTo>
                    <a:pt x="36" y="4"/>
                    <a:pt x="36" y="3"/>
                    <a:pt x="36" y="3"/>
                  </a:cubicBezTo>
                  <a:cubicBezTo>
                    <a:pt x="36" y="3"/>
                    <a:pt x="36" y="3"/>
                    <a:pt x="36" y="3"/>
                  </a:cubicBezTo>
                  <a:cubicBezTo>
                    <a:pt x="37" y="2"/>
                    <a:pt x="37" y="2"/>
                    <a:pt x="38" y="1"/>
                  </a:cubicBezTo>
                  <a:cubicBezTo>
                    <a:pt x="39" y="0"/>
                    <a:pt x="39" y="0"/>
                    <a:pt x="40" y="0"/>
                  </a:cubicBezTo>
                  <a:cubicBezTo>
                    <a:pt x="40" y="0"/>
                    <a:pt x="41" y="1"/>
                    <a:pt x="41" y="1"/>
                  </a:cubicBezTo>
                  <a:cubicBezTo>
                    <a:pt x="41" y="1"/>
                    <a:pt x="41" y="1"/>
                    <a:pt x="42" y="1"/>
                  </a:cubicBezTo>
                  <a:cubicBezTo>
                    <a:pt x="42" y="1"/>
                    <a:pt x="42" y="1"/>
                    <a:pt x="43" y="1"/>
                  </a:cubicBezTo>
                  <a:cubicBezTo>
                    <a:pt x="43" y="0"/>
                    <a:pt x="44" y="0"/>
                    <a:pt x="44" y="1"/>
                  </a:cubicBezTo>
                  <a:cubicBezTo>
                    <a:pt x="45" y="0"/>
                    <a:pt x="46" y="0"/>
                    <a:pt x="47" y="0"/>
                  </a:cubicBezTo>
                  <a:cubicBezTo>
                    <a:pt x="47" y="1"/>
                    <a:pt x="47" y="1"/>
                    <a:pt x="47" y="1"/>
                  </a:cubicBezTo>
                  <a:cubicBezTo>
                    <a:pt x="48" y="1"/>
                    <a:pt x="48" y="1"/>
                    <a:pt x="48" y="1"/>
                  </a:cubicBezTo>
                  <a:cubicBezTo>
                    <a:pt x="48" y="1"/>
                    <a:pt x="48" y="1"/>
                    <a:pt x="49" y="1"/>
                  </a:cubicBezTo>
                  <a:cubicBezTo>
                    <a:pt x="49" y="1"/>
                    <a:pt x="49" y="0"/>
                    <a:pt x="50" y="0"/>
                  </a:cubicBezTo>
                  <a:cubicBezTo>
                    <a:pt x="50" y="0"/>
                    <a:pt x="50" y="0"/>
                    <a:pt x="50" y="0"/>
                  </a:cubicBezTo>
                  <a:cubicBezTo>
                    <a:pt x="50" y="0"/>
                    <a:pt x="51" y="0"/>
                    <a:pt x="51" y="0"/>
                  </a:cubicBezTo>
                  <a:cubicBezTo>
                    <a:pt x="53" y="1"/>
                    <a:pt x="56" y="1"/>
                    <a:pt x="60" y="0"/>
                  </a:cubicBezTo>
                  <a:cubicBezTo>
                    <a:pt x="61" y="0"/>
                    <a:pt x="62" y="0"/>
                    <a:pt x="63" y="0"/>
                  </a:cubicBezTo>
                  <a:cubicBezTo>
                    <a:pt x="64" y="0"/>
                    <a:pt x="65" y="0"/>
                    <a:pt x="65" y="0"/>
                  </a:cubicBezTo>
                  <a:cubicBezTo>
                    <a:pt x="66" y="1"/>
                    <a:pt x="66" y="1"/>
                    <a:pt x="66" y="1"/>
                  </a:cubicBezTo>
                  <a:cubicBezTo>
                    <a:pt x="67" y="1"/>
                    <a:pt x="67" y="1"/>
                    <a:pt x="67" y="1"/>
                  </a:cubicBezTo>
                  <a:cubicBezTo>
                    <a:pt x="67" y="1"/>
                    <a:pt x="68" y="1"/>
                    <a:pt x="68" y="1"/>
                  </a:cubicBezTo>
                  <a:cubicBezTo>
                    <a:pt x="68" y="1"/>
                    <a:pt x="68" y="0"/>
                    <a:pt x="69" y="0"/>
                  </a:cubicBezTo>
                  <a:cubicBezTo>
                    <a:pt x="69" y="0"/>
                    <a:pt x="70" y="1"/>
                    <a:pt x="70" y="1"/>
                  </a:cubicBezTo>
                  <a:cubicBezTo>
                    <a:pt x="70" y="1"/>
                    <a:pt x="70" y="2"/>
                    <a:pt x="71" y="2"/>
                  </a:cubicBezTo>
                  <a:cubicBezTo>
                    <a:pt x="71" y="2"/>
                    <a:pt x="71" y="1"/>
                    <a:pt x="71" y="1"/>
                  </a:cubicBezTo>
                  <a:cubicBezTo>
                    <a:pt x="71" y="1"/>
                    <a:pt x="71" y="0"/>
                    <a:pt x="71" y="0"/>
                  </a:cubicBezTo>
                  <a:cubicBezTo>
                    <a:pt x="72" y="0"/>
                    <a:pt x="72" y="0"/>
                    <a:pt x="72" y="0"/>
                  </a:cubicBezTo>
                  <a:cubicBezTo>
                    <a:pt x="73" y="0"/>
                    <a:pt x="73" y="0"/>
                    <a:pt x="74" y="0"/>
                  </a:cubicBezTo>
                  <a:cubicBezTo>
                    <a:pt x="74" y="0"/>
                    <a:pt x="74" y="0"/>
                    <a:pt x="75" y="0"/>
                  </a:cubicBezTo>
                  <a:cubicBezTo>
                    <a:pt x="76" y="0"/>
                    <a:pt x="76" y="0"/>
                    <a:pt x="77" y="0"/>
                  </a:cubicBezTo>
                  <a:cubicBezTo>
                    <a:pt x="77"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4" name="Freeform 98">
              <a:extLst>
                <a:ext uri="{FF2B5EF4-FFF2-40B4-BE49-F238E27FC236}">
                  <a16:creationId xmlns:a16="http://schemas.microsoft.com/office/drawing/2014/main" id="{D33C7503-B409-42D2-98FE-B48A4ABED821}"/>
                </a:ext>
              </a:extLst>
            </p:cNvPr>
            <p:cNvSpPr>
              <a:spLocks noEditPoints="1"/>
            </p:cNvSpPr>
            <p:nvPr/>
          </p:nvSpPr>
          <p:spPr bwMode="auto">
            <a:xfrm>
              <a:off x="6418163" y="1833862"/>
              <a:ext cx="101581" cy="177767"/>
            </a:xfrm>
            <a:custGeom>
              <a:avLst/>
              <a:gdLst>
                <a:gd name="T0" fmla="*/ 107 w 124"/>
                <a:gd name="T1" fmla="*/ 2 h 213"/>
                <a:gd name="T2" fmla="*/ 30 w 124"/>
                <a:gd name="T3" fmla="*/ 190 h 213"/>
                <a:gd name="T4" fmla="*/ 38 w 124"/>
                <a:gd name="T5" fmla="*/ 189 h 213"/>
                <a:gd name="T6" fmla="*/ 19 w 124"/>
                <a:gd name="T7" fmla="*/ 193 h 213"/>
                <a:gd name="T8" fmla="*/ 13 w 124"/>
                <a:gd name="T9" fmla="*/ 197 h 213"/>
                <a:gd name="T10" fmla="*/ 43 w 124"/>
                <a:gd name="T11" fmla="*/ 202 h 213"/>
                <a:gd name="T12" fmla="*/ 15 w 124"/>
                <a:gd name="T13" fmla="*/ 204 h 213"/>
                <a:gd name="T14" fmla="*/ 16 w 124"/>
                <a:gd name="T15" fmla="*/ 209 h 213"/>
                <a:gd name="T16" fmla="*/ 13 w 124"/>
                <a:gd name="T17" fmla="*/ 209 h 213"/>
                <a:gd name="T18" fmla="*/ 24 w 124"/>
                <a:gd name="T19" fmla="*/ 211 h 213"/>
                <a:gd name="T20" fmla="*/ 118 w 124"/>
                <a:gd name="T21" fmla="*/ 5 h 213"/>
                <a:gd name="T22" fmla="*/ 100 w 124"/>
                <a:gd name="T23" fmla="*/ 212 h 213"/>
                <a:gd name="T24" fmla="*/ 78 w 124"/>
                <a:gd name="T25" fmla="*/ 207 h 213"/>
                <a:gd name="T26" fmla="*/ 47 w 124"/>
                <a:gd name="T27" fmla="*/ 149 h 213"/>
                <a:gd name="T28" fmla="*/ 42 w 124"/>
                <a:gd name="T29" fmla="*/ 196 h 213"/>
                <a:gd name="T30" fmla="*/ 34 w 124"/>
                <a:gd name="T31" fmla="*/ 188 h 213"/>
                <a:gd name="T32" fmla="*/ 14 w 124"/>
                <a:gd name="T33" fmla="*/ 194 h 213"/>
                <a:gd name="T34" fmla="*/ 7 w 124"/>
                <a:gd name="T35" fmla="*/ 202 h 213"/>
                <a:gd name="T36" fmla="*/ 6 w 124"/>
                <a:gd name="T37" fmla="*/ 198 h 213"/>
                <a:gd name="T38" fmla="*/ 2 w 124"/>
                <a:gd name="T39" fmla="*/ 186 h 213"/>
                <a:gd name="T40" fmla="*/ 47 w 124"/>
                <a:gd name="T41" fmla="*/ 0 h 213"/>
                <a:gd name="T42" fmla="*/ 87 w 124"/>
                <a:gd name="T43" fmla="*/ 62 h 213"/>
                <a:gd name="T44" fmla="*/ 96 w 124"/>
                <a:gd name="T45" fmla="*/ 1 h 213"/>
                <a:gd name="T46" fmla="*/ 36 w 124"/>
                <a:gd name="T47" fmla="*/ 2 h 213"/>
                <a:gd name="T48" fmla="*/ 96 w 124"/>
                <a:gd name="T49" fmla="*/ 6 h 213"/>
                <a:gd name="T50" fmla="*/ 121 w 124"/>
                <a:gd name="T51" fmla="*/ 8 h 213"/>
                <a:gd name="T52" fmla="*/ 6 w 124"/>
                <a:gd name="T53" fmla="*/ 11 h 213"/>
                <a:gd name="T54" fmla="*/ 50 w 124"/>
                <a:gd name="T55" fmla="*/ 15 h 213"/>
                <a:gd name="T56" fmla="*/ 96 w 124"/>
                <a:gd name="T57" fmla="*/ 42 h 213"/>
                <a:gd name="T58" fmla="*/ 100 w 124"/>
                <a:gd name="T59" fmla="*/ 51 h 213"/>
                <a:gd name="T60" fmla="*/ 102 w 124"/>
                <a:gd name="T61" fmla="*/ 53 h 213"/>
                <a:gd name="T62" fmla="*/ 89 w 124"/>
                <a:gd name="T63" fmla="*/ 60 h 213"/>
                <a:gd name="T64" fmla="*/ 99 w 124"/>
                <a:gd name="T65" fmla="*/ 70 h 213"/>
                <a:gd name="T66" fmla="*/ 33 w 124"/>
                <a:gd name="T67" fmla="*/ 81 h 213"/>
                <a:gd name="T68" fmla="*/ 39 w 124"/>
                <a:gd name="T69" fmla="*/ 86 h 213"/>
                <a:gd name="T70" fmla="*/ 99 w 124"/>
                <a:gd name="T71" fmla="*/ 98 h 213"/>
                <a:gd name="T72" fmla="*/ 7 w 124"/>
                <a:gd name="T73" fmla="*/ 101 h 213"/>
                <a:gd name="T74" fmla="*/ 102 w 124"/>
                <a:gd name="T75" fmla="*/ 113 h 213"/>
                <a:gd name="T76" fmla="*/ 104 w 124"/>
                <a:gd name="T77" fmla="*/ 126 h 213"/>
                <a:gd name="T78" fmla="*/ 61 w 124"/>
                <a:gd name="T79" fmla="*/ 132 h 213"/>
                <a:gd name="T80" fmla="*/ 66 w 124"/>
                <a:gd name="T81" fmla="*/ 145 h 213"/>
                <a:gd name="T82" fmla="*/ 26 w 124"/>
                <a:gd name="T83" fmla="*/ 154 h 213"/>
                <a:gd name="T84" fmla="*/ 26 w 124"/>
                <a:gd name="T85" fmla="*/ 166 h 213"/>
                <a:gd name="T86" fmla="*/ 1 w 124"/>
                <a:gd name="T87" fmla="*/ 174 h 213"/>
                <a:gd name="T88" fmla="*/ 15 w 124"/>
                <a:gd name="T89" fmla="*/ 180 h 213"/>
                <a:gd name="T90" fmla="*/ 15 w 124"/>
                <a:gd name="T91" fmla="*/ 183 h 213"/>
                <a:gd name="T92" fmla="*/ 4 w 124"/>
                <a:gd name="T93" fmla="*/ 187 h 213"/>
                <a:gd name="T94" fmla="*/ 16 w 124"/>
                <a:gd name="T95" fmla="*/ 190 h 213"/>
                <a:gd name="T96" fmla="*/ 122 w 124"/>
                <a:gd name="T97" fmla="*/ 198 h 213"/>
                <a:gd name="T98" fmla="*/ 119 w 124"/>
                <a:gd name="T99" fmla="*/ 207 h 213"/>
                <a:gd name="T100" fmla="*/ 31 w 124"/>
                <a:gd name="T101" fmla="*/ 206 h 213"/>
                <a:gd name="T102" fmla="*/ 39 w 124"/>
                <a:gd name="T103" fmla="*/ 205 h 213"/>
                <a:gd name="T104" fmla="*/ 33 w 124"/>
                <a:gd name="T105" fmla="*/ 209 h 213"/>
                <a:gd name="T106" fmla="*/ 20 w 124"/>
                <a:gd name="T107" fmla="*/ 203 h 213"/>
                <a:gd name="T108" fmla="*/ 20 w 124"/>
                <a:gd name="T109" fmla="*/ 199 h 213"/>
                <a:gd name="T110" fmla="*/ 28 w 124"/>
                <a:gd name="T111" fmla="*/ 193 h 213"/>
                <a:gd name="T112" fmla="*/ 26 w 124"/>
                <a:gd name="T113" fmla="*/ 195 h 213"/>
                <a:gd name="T114" fmla="*/ 24 w 124"/>
                <a:gd name="T115" fmla="*/ 204 h 213"/>
                <a:gd name="T116" fmla="*/ 23 w 124"/>
                <a:gd name="T117" fmla="*/ 207 h 213"/>
                <a:gd name="T118" fmla="*/ 37 w 124"/>
                <a:gd name="T119" fmla="*/ 202 h 213"/>
                <a:gd name="T120" fmla="*/ 18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0"/>
                    <a:pt x="99" y="1"/>
                  </a:cubicBezTo>
                  <a:cubicBezTo>
                    <a:pt x="98" y="1"/>
                    <a:pt x="98" y="1"/>
                    <a:pt x="98" y="2"/>
                  </a:cubicBezTo>
                  <a:cubicBezTo>
                    <a:pt x="99" y="2"/>
                    <a:pt x="100" y="2"/>
                    <a:pt x="100" y="2"/>
                  </a:cubicBezTo>
                  <a:cubicBezTo>
                    <a:pt x="101" y="2"/>
                    <a:pt x="101" y="2"/>
                    <a:pt x="101" y="1"/>
                  </a:cubicBezTo>
                  <a:close/>
                  <a:moveTo>
                    <a:pt x="117" y="1"/>
                  </a:moveTo>
                  <a:cubicBezTo>
                    <a:pt x="117" y="1"/>
                    <a:pt x="118" y="0"/>
                    <a:pt x="119" y="0"/>
                  </a:cubicBezTo>
                  <a:cubicBezTo>
                    <a:pt x="120" y="0"/>
                    <a:pt x="120" y="1"/>
                    <a:pt x="120" y="1"/>
                  </a:cubicBezTo>
                  <a:cubicBezTo>
                    <a:pt x="121" y="2"/>
                    <a:pt x="121" y="2"/>
                    <a:pt x="120" y="2"/>
                  </a:cubicBezTo>
                  <a:cubicBezTo>
                    <a:pt x="120" y="3"/>
                    <a:pt x="120" y="3"/>
                    <a:pt x="120" y="4"/>
                  </a:cubicBezTo>
                  <a:cubicBezTo>
                    <a:pt x="120" y="3"/>
                    <a:pt x="119" y="3"/>
                    <a:pt x="118" y="3"/>
                  </a:cubicBezTo>
                  <a:cubicBezTo>
                    <a:pt x="117" y="2"/>
                    <a:pt x="117" y="2"/>
                    <a:pt x="117" y="1"/>
                  </a:cubicBezTo>
                  <a:close/>
                  <a:moveTo>
                    <a:pt x="105" y="1"/>
                  </a:moveTo>
                  <a:cubicBezTo>
                    <a:pt x="105" y="2"/>
                    <a:pt x="104" y="2"/>
                    <a:pt x="104" y="2"/>
                  </a:cubicBezTo>
                  <a:cubicBezTo>
                    <a:pt x="104" y="2"/>
                    <a:pt x="104" y="2"/>
                    <a:pt x="104" y="2"/>
                  </a:cubicBezTo>
                  <a:cubicBezTo>
                    <a:pt x="103" y="2"/>
                    <a:pt x="103" y="2"/>
                    <a:pt x="103" y="2"/>
                  </a:cubicBezTo>
                  <a:cubicBezTo>
                    <a:pt x="102" y="2"/>
                    <a:pt x="102" y="2"/>
                    <a:pt x="102" y="1"/>
                  </a:cubicBezTo>
                  <a:cubicBezTo>
                    <a:pt x="102" y="1"/>
                    <a:pt x="102" y="1"/>
                    <a:pt x="103" y="1"/>
                  </a:cubicBezTo>
                  <a:cubicBezTo>
                    <a:pt x="104" y="1"/>
                    <a:pt x="104" y="1"/>
                    <a:pt x="105" y="1"/>
                  </a:cubicBezTo>
                  <a:close/>
                  <a:moveTo>
                    <a:pt x="115" y="1"/>
                  </a:moveTo>
                  <a:cubicBezTo>
                    <a:pt x="115" y="1"/>
                    <a:pt x="115" y="1"/>
                    <a:pt x="115" y="1"/>
                  </a:cubicBezTo>
                  <a:cubicBezTo>
                    <a:pt x="115" y="2"/>
                    <a:pt x="114" y="2"/>
                    <a:pt x="114" y="1"/>
                  </a:cubicBezTo>
                  <a:cubicBezTo>
                    <a:pt x="114" y="1"/>
                    <a:pt x="114" y="1"/>
                    <a:pt x="114" y="1"/>
                  </a:cubicBezTo>
                  <a:cubicBezTo>
                    <a:pt x="114"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3"/>
                    <a:pt x="107" y="3"/>
                    <a:pt x="107" y="3"/>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3"/>
                    <a:pt x="112" y="3"/>
                  </a:cubicBezTo>
                  <a:cubicBezTo>
                    <a:pt x="112" y="3"/>
                    <a:pt x="112" y="3"/>
                    <a:pt x="112" y="3"/>
                  </a:cubicBezTo>
                  <a:close/>
                  <a:moveTo>
                    <a:pt x="113" y="4"/>
                  </a:moveTo>
                  <a:cubicBezTo>
                    <a:pt x="113" y="3"/>
                    <a:pt x="114" y="3"/>
                    <a:pt x="114" y="3"/>
                  </a:cubicBezTo>
                  <a:cubicBezTo>
                    <a:pt x="115" y="3"/>
                    <a:pt x="115" y="3"/>
                    <a:pt x="115" y="4"/>
                  </a:cubicBezTo>
                  <a:cubicBezTo>
                    <a:pt x="115" y="4"/>
                    <a:pt x="114" y="4"/>
                    <a:pt x="114" y="4"/>
                  </a:cubicBezTo>
                  <a:cubicBezTo>
                    <a:pt x="114" y="4"/>
                    <a:pt x="113" y="4"/>
                    <a:pt x="113" y="4"/>
                  </a:cubicBezTo>
                  <a:close/>
                  <a:moveTo>
                    <a:pt x="109" y="6"/>
                  </a:moveTo>
                  <a:lnTo>
                    <a:pt x="110" y="6"/>
                  </a:lnTo>
                  <a:lnTo>
                    <a:pt x="110" y="7"/>
                  </a:lnTo>
                  <a:lnTo>
                    <a:pt x="109" y="7"/>
                  </a:lnTo>
                  <a:lnTo>
                    <a:pt x="109" y="6"/>
                  </a:lnTo>
                  <a:close/>
                  <a:moveTo>
                    <a:pt x="32" y="166"/>
                  </a:moveTo>
                  <a:cubicBezTo>
                    <a:pt x="33" y="166"/>
                    <a:pt x="33" y="166"/>
                    <a:pt x="32" y="167"/>
                  </a:cubicBezTo>
                  <a:cubicBezTo>
                    <a:pt x="32" y="167"/>
                    <a:pt x="32" y="167"/>
                    <a:pt x="32" y="167"/>
                  </a:cubicBezTo>
                  <a:cubicBezTo>
                    <a:pt x="32" y="166"/>
                    <a:pt x="32" y="166"/>
                    <a:pt x="32" y="166"/>
                  </a:cubicBezTo>
                  <a:cubicBezTo>
                    <a:pt x="32" y="166"/>
                    <a:pt x="32" y="166"/>
                    <a:pt x="32" y="166"/>
                  </a:cubicBezTo>
                  <a:close/>
                  <a:moveTo>
                    <a:pt x="29" y="187"/>
                  </a:moveTo>
                  <a:cubicBezTo>
                    <a:pt x="29" y="187"/>
                    <a:pt x="29" y="188"/>
                    <a:pt x="28" y="187"/>
                  </a:cubicBezTo>
                  <a:cubicBezTo>
                    <a:pt x="28" y="187"/>
                    <a:pt x="28" y="187"/>
                    <a:pt x="27" y="188"/>
                  </a:cubicBezTo>
                  <a:cubicBezTo>
                    <a:pt x="27" y="187"/>
                    <a:pt x="28" y="187"/>
                    <a:pt x="28" y="187"/>
                  </a:cubicBezTo>
                  <a:cubicBezTo>
                    <a:pt x="28" y="187"/>
                    <a:pt x="28" y="187"/>
                    <a:pt x="29" y="187"/>
                  </a:cubicBezTo>
                  <a:close/>
                  <a:moveTo>
                    <a:pt x="32" y="187"/>
                  </a:moveTo>
                  <a:cubicBezTo>
                    <a:pt x="33" y="187"/>
                    <a:pt x="33" y="187"/>
                    <a:pt x="33" y="187"/>
                  </a:cubicBezTo>
                  <a:cubicBezTo>
                    <a:pt x="34" y="187"/>
                    <a:pt x="34" y="188"/>
                    <a:pt x="34" y="188"/>
                  </a:cubicBezTo>
                  <a:cubicBezTo>
                    <a:pt x="33" y="188"/>
                    <a:pt x="33" y="189"/>
                    <a:pt x="33" y="189"/>
                  </a:cubicBezTo>
                  <a:cubicBezTo>
                    <a:pt x="33" y="190"/>
                    <a:pt x="33" y="190"/>
                    <a:pt x="33" y="190"/>
                  </a:cubicBezTo>
                  <a:cubicBezTo>
                    <a:pt x="33" y="191"/>
                    <a:pt x="32" y="191"/>
                    <a:pt x="32" y="191"/>
                  </a:cubicBezTo>
                  <a:cubicBezTo>
                    <a:pt x="31" y="191"/>
                    <a:pt x="30" y="191"/>
                    <a:pt x="30" y="190"/>
                  </a:cubicBezTo>
                  <a:cubicBezTo>
                    <a:pt x="30" y="190"/>
                    <a:pt x="30" y="190"/>
                    <a:pt x="30" y="190"/>
                  </a:cubicBezTo>
                  <a:cubicBezTo>
                    <a:pt x="30" y="190"/>
                    <a:pt x="30"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90"/>
                  </a:moveTo>
                  <a:cubicBezTo>
                    <a:pt x="26" y="189"/>
                    <a:pt x="26" y="189"/>
                    <a:pt x="26" y="189"/>
                  </a:cubicBezTo>
                  <a:cubicBezTo>
                    <a:pt x="26" y="189"/>
                    <a:pt x="26" y="188"/>
                    <a:pt x="26" y="188"/>
                  </a:cubicBezTo>
                  <a:cubicBezTo>
                    <a:pt x="26" y="188"/>
                    <a:pt x="27" y="189"/>
                    <a:pt x="28" y="189"/>
                  </a:cubicBezTo>
                  <a:cubicBezTo>
                    <a:pt x="28" y="189"/>
                    <a:pt x="27" y="189"/>
                    <a:pt x="27" y="189"/>
                  </a:cubicBezTo>
                  <a:cubicBezTo>
                    <a:pt x="26" y="189"/>
                    <a:pt x="26" y="189"/>
                    <a:pt x="26" y="190"/>
                  </a:cubicBezTo>
                  <a:close/>
                  <a:moveTo>
                    <a:pt x="32" y="189"/>
                  </a:moveTo>
                  <a:cubicBezTo>
                    <a:pt x="32" y="189"/>
                    <a:pt x="32" y="189"/>
                    <a:pt x="31" y="189"/>
                  </a:cubicBezTo>
                  <a:cubicBezTo>
                    <a:pt x="31" y="189"/>
                    <a:pt x="31" y="188"/>
                    <a:pt x="31" y="189"/>
                  </a:cubicBezTo>
                  <a:cubicBezTo>
                    <a:pt x="31" y="188"/>
                    <a:pt x="31" y="188"/>
                    <a:pt x="31" y="188"/>
                  </a:cubicBezTo>
                  <a:cubicBezTo>
                    <a:pt x="32" y="188"/>
                    <a:pt x="32" y="188"/>
                    <a:pt x="32" y="189"/>
                  </a:cubicBezTo>
                  <a:close/>
                  <a:moveTo>
                    <a:pt x="23" y="189"/>
                  </a:moveTo>
                  <a:cubicBezTo>
                    <a:pt x="23" y="189"/>
                    <a:pt x="23" y="189"/>
                    <a:pt x="23" y="189"/>
                  </a:cubicBezTo>
                  <a:cubicBezTo>
                    <a:pt x="23" y="189"/>
                    <a:pt x="22" y="189"/>
                    <a:pt x="22" y="189"/>
                  </a:cubicBezTo>
                  <a:cubicBezTo>
                    <a:pt x="22" y="189"/>
                    <a:pt x="22" y="189"/>
                    <a:pt x="23" y="189"/>
                  </a:cubicBezTo>
                  <a:cubicBezTo>
                    <a:pt x="23" y="189"/>
                    <a:pt x="23" y="189"/>
                    <a:pt x="23" y="189"/>
                  </a:cubicBezTo>
                  <a:close/>
                  <a:moveTo>
                    <a:pt x="25" y="189"/>
                  </a:moveTo>
                  <a:cubicBezTo>
                    <a:pt x="25" y="189"/>
                    <a:pt x="25" y="189"/>
                    <a:pt x="24" y="189"/>
                  </a:cubicBezTo>
                  <a:cubicBezTo>
                    <a:pt x="24" y="189"/>
                    <a:pt x="24" y="189"/>
                    <a:pt x="24" y="189"/>
                  </a:cubicBezTo>
                  <a:cubicBezTo>
                    <a:pt x="24" y="189"/>
                    <a:pt x="24" y="189"/>
                    <a:pt x="25" y="189"/>
                  </a:cubicBezTo>
                  <a:cubicBezTo>
                    <a:pt x="25" y="189"/>
                    <a:pt x="25" y="189"/>
                    <a:pt x="25" y="189"/>
                  </a:cubicBezTo>
                  <a:close/>
                  <a:moveTo>
                    <a:pt x="38" y="188"/>
                  </a:moveTo>
                  <a:cubicBezTo>
                    <a:pt x="38" y="188"/>
                    <a:pt x="38" y="189"/>
                    <a:pt x="38" y="189"/>
                  </a:cubicBezTo>
                  <a:cubicBezTo>
                    <a:pt x="38" y="189"/>
                    <a:pt x="38" y="189"/>
                    <a:pt x="37" y="189"/>
                  </a:cubicBezTo>
                  <a:cubicBezTo>
                    <a:pt x="37" y="189"/>
                    <a:pt x="37" y="188"/>
                    <a:pt x="38" y="188"/>
                  </a:cubicBezTo>
                  <a:cubicBezTo>
                    <a:pt x="38" y="188"/>
                    <a:pt x="38" y="188"/>
                    <a:pt x="38" y="188"/>
                  </a:cubicBezTo>
                  <a:close/>
                  <a:moveTo>
                    <a:pt x="20" y="193"/>
                  </a:moveTo>
                  <a:cubicBezTo>
                    <a:pt x="20" y="192"/>
                    <a:pt x="20" y="192"/>
                    <a:pt x="20" y="191"/>
                  </a:cubicBezTo>
                  <a:cubicBezTo>
                    <a:pt x="20" y="191"/>
                    <a:pt x="20" y="191"/>
                    <a:pt x="20" y="190"/>
                  </a:cubicBezTo>
                  <a:cubicBezTo>
                    <a:pt x="20" y="190"/>
                    <a:pt x="20" y="191"/>
                    <a:pt x="21" y="191"/>
                  </a:cubicBezTo>
                  <a:cubicBezTo>
                    <a:pt x="21" y="191"/>
                    <a:pt x="21" y="192"/>
                    <a:pt x="22" y="191"/>
                  </a:cubicBezTo>
                  <a:cubicBezTo>
                    <a:pt x="22" y="192"/>
                    <a:pt x="21" y="192"/>
                    <a:pt x="20" y="193"/>
                  </a:cubicBezTo>
                  <a:close/>
                  <a:moveTo>
                    <a:pt x="28" y="190"/>
                  </a:moveTo>
                  <a:cubicBezTo>
                    <a:pt x="28" y="190"/>
                    <a:pt x="28" y="190"/>
                    <a:pt x="27" y="190"/>
                  </a:cubicBezTo>
                  <a:lnTo>
                    <a:pt x="26" y="190"/>
                  </a:lnTo>
                  <a:cubicBezTo>
                    <a:pt x="26" y="190"/>
                    <a:pt x="27" y="190"/>
                    <a:pt x="27" y="190"/>
                  </a:cubicBezTo>
                  <a:cubicBezTo>
                    <a:pt x="27" y="190"/>
                    <a:pt x="27" y="190"/>
                    <a:pt x="28" y="190"/>
                  </a:cubicBezTo>
                  <a:close/>
                  <a:moveTo>
                    <a:pt x="34" y="194"/>
                  </a:moveTo>
                  <a:cubicBezTo>
                    <a:pt x="35" y="194"/>
                    <a:pt x="36" y="194"/>
                    <a:pt x="36" y="194"/>
                  </a:cubicBezTo>
                  <a:cubicBezTo>
                    <a:pt x="36" y="193"/>
                    <a:pt x="37" y="193"/>
                    <a:pt x="36" y="191"/>
                  </a:cubicBezTo>
                  <a:cubicBezTo>
                    <a:pt x="37" y="191"/>
                    <a:pt x="37" y="192"/>
                    <a:pt x="37" y="193"/>
                  </a:cubicBezTo>
                  <a:cubicBezTo>
                    <a:pt x="37" y="193"/>
                    <a:pt x="37" y="194"/>
                    <a:pt x="38" y="194"/>
                  </a:cubicBezTo>
                  <a:cubicBezTo>
                    <a:pt x="38" y="194"/>
                    <a:pt x="37" y="194"/>
                    <a:pt x="37" y="194"/>
                  </a:cubicBezTo>
                  <a:cubicBezTo>
                    <a:pt x="37" y="194"/>
                    <a:pt x="37" y="194"/>
                    <a:pt x="37" y="194"/>
                  </a:cubicBezTo>
                  <a:cubicBezTo>
                    <a:pt x="36" y="195"/>
                    <a:pt x="37" y="195"/>
                    <a:pt x="37" y="195"/>
                  </a:cubicBezTo>
                  <a:cubicBezTo>
                    <a:pt x="37" y="195"/>
                    <a:pt x="37" y="195"/>
                    <a:pt x="38" y="195"/>
                  </a:cubicBezTo>
                  <a:cubicBezTo>
                    <a:pt x="38" y="195"/>
                    <a:pt x="38" y="195"/>
                    <a:pt x="38" y="195"/>
                  </a:cubicBezTo>
                  <a:cubicBezTo>
                    <a:pt x="37" y="196"/>
                    <a:pt x="37" y="196"/>
                    <a:pt x="37" y="196"/>
                  </a:cubicBezTo>
                  <a:cubicBezTo>
                    <a:pt x="36" y="196"/>
                    <a:pt x="36" y="196"/>
                    <a:pt x="36" y="196"/>
                  </a:cubicBezTo>
                  <a:cubicBezTo>
                    <a:pt x="36" y="195"/>
                    <a:pt x="35" y="195"/>
                    <a:pt x="35" y="195"/>
                  </a:cubicBezTo>
                  <a:cubicBezTo>
                    <a:pt x="35" y="195"/>
                    <a:pt x="35" y="195"/>
                    <a:pt x="35" y="196"/>
                  </a:cubicBezTo>
                  <a:cubicBezTo>
                    <a:pt x="35" y="196"/>
                    <a:pt x="34" y="196"/>
                    <a:pt x="33" y="196"/>
                  </a:cubicBezTo>
                  <a:cubicBezTo>
                    <a:pt x="34" y="196"/>
                    <a:pt x="34" y="195"/>
                    <a:pt x="34" y="194"/>
                  </a:cubicBezTo>
                  <a:close/>
                  <a:moveTo>
                    <a:pt x="20" y="194"/>
                  </a:moveTo>
                  <a:cubicBezTo>
                    <a:pt x="20" y="194"/>
                    <a:pt x="19" y="194"/>
                    <a:pt x="19" y="194"/>
                  </a:cubicBezTo>
                  <a:cubicBezTo>
                    <a:pt x="19" y="194"/>
                    <a:pt x="19" y="193"/>
                    <a:pt x="19" y="193"/>
                  </a:cubicBezTo>
                  <a:cubicBezTo>
                    <a:pt x="19" y="193"/>
                    <a:pt x="19" y="193"/>
                    <a:pt x="20" y="193"/>
                  </a:cubicBezTo>
                  <a:cubicBezTo>
                    <a:pt x="20" y="193"/>
                    <a:pt x="20" y="193"/>
                    <a:pt x="20" y="194"/>
                  </a:cubicBezTo>
                  <a:close/>
                  <a:moveTo>
                    <a:pt x="24" y="193"/>
                  </a:moveTo>
                  <a:cubicBezTo>
                    <a:pt x="24" y="193"/>
                    <a:pt x="24" y="194"/>
                    <a:pt x="23" y="194"/>
                  </a:cubicBezTo>
                  <a:cubicBezTo>
                    <a:pt x="23" y="193"/>
                    <a:pt x="23" y="193"/>
                    <a:pt x="23" y="193"/>
                  </a:cubicBezTo>
                  <a:cubicBezTo>
                    <a:pt x="23" y="193"/>
                    <a:pt x="23"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4"/>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4"/>
                    <a:pt x="22" y="194"/>
                  </a:cubicBezTo>
                  <a:close/>
                  <a:moveTo>
                    <a:pt x="12" y="195"/>
                  </a:moveTo>
                  <a:cubicBezTo>
                    <a:pt x="13" y="195"/>
                    <a:pt x="13" y="196"/>
                    <a:pt x="13" y="196"/>
                  </a:cubicBezTo>
                  <a:cubicBezTo>
                    <a:pt x="13" y="196"/>
                    <a:pt x="12" y="196"/>
                    <a:pt x="12" y="196"/>
                  </a:cubicBezTo>
                  <a:cubicBezTo>
                    <a:pt x="12" y="196"/>
                    <a:pt x="12" y="196"/>
                    <a:pt x="12" y="196"/>
                  </a:cubicBezTo>
                  <a:cubicBezTo>
                    <a:pt x="11" y="196"/>
                    <a:pt x="12" y="195"/>
                    <a:pt x="12" y="195"/>
                  </a:cubicBezTo>
                  <a:close/>
                  <a:moveTo>
                    <a:pt x="30" y="195"/>
                  </a:moveTo>
                  <a:cubicBezTo>
                    <a:pt x="30" y="195"/>
                    <a:pt x="30" y="195"/>
                    <a:pt x="30" y="195"/>
                  </a:cubicBezTo>
                  <a:cubicBezTo>
                    <a:pt x="30" y="196"/>
                    <a:pt x="30" y="196"/>
                    <a:pt x="30" y="196"/>
                  </a:cubicBezTo>
                  <a:cubicBezTo>
                    <a:pt x="30" y="195"/>
                    <a:pt x="30" y="195"/>
                    <a:pt x="30" y="195"/>
                  </a:cubicBezTo>
                  <a:cubicBezTo>
                    <a:pt x="30" y="195"/>
                    <a:pt x="30" y="195"/>
                    <a:pt x="30" y="195"/>
                  </a:cubicBezTo>
                  <a:close/>
                  <a:moveTo>
                    <a:pt x="47" y="195"/>
                  </a:moveTo>
                  <a:cubicBezTo>
                    <a:pt x="47" y="195"/>
                    <a:pt x="47" y="195"/>
                    <a:pt x="47" y="196"/>
                  </a:cubicBezTo>
                  <a:cubicBezTo>
                    <a:pt x="46"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3" y="197"/>
                    <a:pt x="14" y="196"/>
                    <a:pt x="14" y="196"/>
                  </a:cubicBezTo>
                  <a:lnTo>
                    <a:pt x="15" y="196"/>
                  </a:lnTo>
                  <a:cubicBezTo>
                    <a:pt x="15" y="197"/>
                    <a:pt x="15" y="197"/>
                    <a:pt x="14" y="197"/>
                  </a:cubicBezTo>
                  <a:cubicBezTo>
                    <a:pt x="14" y="197"/>
                    <a:pt x="13" y="197"/>
                    <a:pt x="13" y="197"/>
                  </a:cubicBezTo>
                  <a:close/>
                  <a:moveTo>
                    <a:pt x="30" y="197"/>
                  </a:moveTo>
                  <a:cubicBezTo>
                    <a:pt x="30" y="197"/>
                    <a:pt x="30" y="197"/>
                    <a:pt x="30" y="197"/>
                  </a:cubicBezTo>
                  <a:cubicBezTo>
                    <a:pt x="30" y="197"/>
                    <a:pt x="30" y="197"/>
                    <a:pt x="30" y="197"/>
                  </a:cubicBezTo>
                  <a:cubicBezTo>
                    <a:pt x="30" y="196"/>
                    <a:pt x="30" y="196"/>
                    <a:pt x="30" y="196"/>
                  </a:cubicBezTo>
                  <a:cubicBezTo>
                    <a:pt x="30" y="196"/>
                    <a:pt x="30" y="196"/>
                    <a:pt x="30" y="197"/>
                  </a:cubicBezTo>
                  <a:close/>
                  <a:moveTo>
                    <a:pt x="29" y="197"/>
                  </a:moveTo>
                  <a:cubicBezTo>
                    <a:pt x="29" y="197"/>
                    <a:pt x="29" y="197"/>
                    <a:pt x="29" y="197"/>
                  </a:cubicBezTo>
                  <a:cubicBezTo>
                    <a:pt x="29" y="197"/>
                    <a:pt x="29" y="197"/>
                    <a:pt x="28" y="197"/>
                  </a:cubicBezTo>
                  <a:cubicBezTo>
                    <a:pt x="28" y="197"/>
                    <a:pt x="28" y="197"/>
                    <a:pt x="29" y="197"/>
                  </a:cubicBezTo>
                  <a:cubicBezTo>
                    <a:pt x="29" y="197"/>
                    <a:pt x="29" y="197"/>
                    <a:pt x="29" y="197"/>
                  </a:cubicBezTo>
                  <a:close/>
                  <a:moveTo>
                    <a:pt x="12" y="199"/>
                  </a:moveTo>
                  <a:cubicBezTo>
                    <a:pt x="12" y="199"/>
                    <a:pt x="12" y="199"/>
                    <a:pt x="12" y="198"/>
                  </a:cubicBezTo>
                  <a:cubicBezTo>
                    <a:pt x="12" y="198"/>
                    <a:pt x="12" y="198"/>
                    <a:pt x="12" y="198"/>
                  </a:cubicBezTo>
                  <a:cubicBezTo>
                    <a:pt x="13" y="198"/>
                    <a:pt x="13" y="198"/>
                    <a:pt x="13" y="198"/>
                  </a:cubicBezTo>
                  <a:cubicBezTo>
                    <a:pt x="13" y="199"/>
                    <a:pt x="13" y="199"/>
                    <a:pt x="12" y="199"/>
                  </a:cubicBezTo>
                  <a:close/>
                  <a:moveTo>
                    <a:pt x="32" y="198"/>
                  </a:moveTo>
                  <a:cubicBezTo>
                    <a:pt x="32" y="198"/>
                    <a:pt x="32" y="199"/>
                    <a:pt x="32" y="199"/>
                  </a:cubicBezTo>
                  <a:cubicBezTo>
                    <a:pt x="32" y="198"/>
                    <a:pt x="32" y="198"/>
                    <a:pt x="32" y="198"/>
                  </a:cubicBezTo>
                  <a:cubicBezTo>
                    <a:pt x="32" y="198"/>
                    <a:pt x="32" y="198"/>
                    <a:pt x="32" y="198"/>
                  </a:cubicBezTo>
                  <a:cubicBezTo>
                    <a:pt x="32" y="198"/>
                    <a:pt x="32" y="198"/>
                    <a:pt x="32" y="198"/>
                  </a:cubicBezTo>
                  <a:close/>
                  <a:moveTo>
                    <a:pt x="42" y="202"/>
                  </a:moveTo>
                  <a:cubicBezTo>
                    <a:pt x="42" y="201"/>
                    <a:pt x="42" y="200"/>
                    <a:pt x="43" y="200"/>
                  </a:cubicBezTo>
                  <a:cubicBezTo>
                    <a:pt x="43" y="200"/>
                    <a:pt x="44" y="199"/>
                    <a:pt x="45" y="199"/>
                  </a:cubicBezTo>
                  <a:cubicBezTo>
                    <a:pt x="45" y="199"/>
                    <a:pt x="45" y="199"/>
                    <a:pt x="45" y="199"/>
                  </a:cubicBezTo>
                  <a:cubicBezTo>
                    <a:pt x="45" y="199"/>
                    <a:pt x="45" y="200"/>
                    <a:pt x="45" y="200"/>
                  </a:cubicBezTo>
                  <a:cubicBezTo>
                    <a:pt x="45" y="200"/>
                    <a:pt x="45" y="200"/>
                    <a:pt x="44" y="200"/>
                  </a:cubicBezTo>
                  <a:cubicBezTo>
                    <a:pt x="44" y="200"/>
                    <a:pt x="44" y="200"/>
                    <a:pt x="44" y="200"/>
                  </a:cubicBezTo>
                  <a:cubicBezTo>
                    <a:pt x="43" y="201"/>
                    <a:pt x="43" y="201"/>
                    <a:pt x="43" y="202"/>
                  </a:cubicBezTo>
                  <a:cubicBezTo>
                    <a:pt x="43" y="202"/>
                    <a:pt x="42" y="202"/>
                    <a:pt x="42" y="202"/>
                  </a:cubicBezTo>
                  <a:close/>
                  <a:moveTo>
                    <a:pt x="46" y="200"/>
                  </a:moveTo>
                  <a:cubicBezTo>
                    <a:pt x="46" y="200"/>
                    <a:pt x="46" y="199"/>
                    <a:pt x="46" y="199"/>
                  </a:cubicBezTo>
                  <a:cubicBezTo>
                    <a:pt x="46" y="199"/>
                    <a:pt x="47" y="199"/>
                    <a:pt x="47" y="199"/>
                  </a:cubicBezTo>
                  <a:cubicBezTo>
                    <a:pt x="47" y="200"/>
                    <a:pt x="47" y="200"/>
                    <a:pt x="47" y="200"/>
                  </a:cubicBezTo>
                  <a:cubicBezTo>
                    <a:pt x="47" y="200"/>
                    <a:pt x="47" y="201"/>
                    <a:pt x="46" y="201"/>
                  </a:cubicBezTo>
                  <a:cubicBezTo>
                    <a:pt x="46" y="201"/>
                    <a:pt x="46" y="201"/>
                    <a:pt x="46" y="201"/>
                  </a:cubicBezTo>
                  <a:lnTo>
                    <a:pt x="46" y="200"/>
                  </a:lnTo>
                  <a:close/>
                  <a:moveTo>
                    <a:pt x="7" y="204"/>
                  </a:moveTo>
                  <a:cubicBezTo>
                    <a:pt x="8" y="203"/>
                    <a:pt x="9" y="202"/>
                    <a:pt x="8" y="200"/>
                  </a:cubicBezTo>
                  <a:cubicBezTo>
                    <a:pt x="9" y="200"/>
                    <a:pt x="9" y="200"/>
                    <a:pt x="9" y="200"/>
                  </a:cubicBezTo>
                  <a:cubicBezTo>
                    <a:pt x="9"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2" y="200"/>
                  </a:moveTo>
                  <a:cubicBezTo>
                    <a:pt x="13" y="200"/>
                    <a:pt x="13" y="201"/>
                    <a:pt x="12" y="201"/>
                  </a:cubicBezTo>
                  <a:cubicBezTo>
                    <a:pt x="12" y="201"/>
                    <a:pt x="12" y="201"/>
                    <a:pt x="12" y="201"/>
                  </a:cubicBezTo>
                  <a:cubicBezTo>
                    <a:pt x="12" y="201"/>
                    <a:pt x="12" y="200"/>
                    <a:pt x="12" y="200"/>
                  </a:cubicBezTo>
                  <a:cubicBezTo>
                    <a:pt x="12" y="200"/>
                    <a:pt x="12" y="200"/>
                    <a:pt x="12" y="200"/>
                  </a:cubicBezTo>
                  <a:close/>
                  <a:moveTo>
                    <a:pt x="47" y="202"/>
                  </a:moveTo>
                  <a:cubicBezTo>
                    <a:pt x="47" y="202"/>
                    <a:pt x="47" y="202"/>
                    <a:pt x="47" y="202"/>
                  </a:cubicBezTo>
                  <a:cubicBezTo>
                    <a:pt x="47" y="202"/>
                    <a:pt x="46" y="202"/>
                    <a:pt x="46" y="202"/>
                  </a:cubicBezTo>
                  <a:cubicBezTo>
                    <a:pt x="46" y="202"/>
                    <a:pt x="46" y="202"/>
                    <a:pt x="47" y="202"/>
                  </a:cubicBezTo>
                  <a:cubicBezTo>
                    <a:pt x="47" y="202"/>
                    <a:pt x="47" y="202"/>
                    <a:pt x="47" y="202"/>
                  </a:cubicBezTo>
                  <a:close/>
                  <a:moveTo>
                    <a:pt x="12" y="203"/>
                  </a:moveTo>
                  <a:cubicBezTo>
                    <a:pt x="13" y="203"/>
                    <a:pt x="13" y="204"/>
                    <a:pt x="13" y="204"/>
                  </a:cubicBezTo>
                  <a:cubicBezTo>
                    <a:pt x="14" y="204"/>
                    <a:pt x="13" y="204"/>
                    <a:pt x="13" y="205"/>
                  </a:cubicBezTo>
                  <a:cubicBezTo>
                    <a:pt x="13" y="205"/>
                    <a:pt x="13" y="205"/>
                    <a:pt x="13" y="205"/>
                  </a:cubicBezTo>
                  <a:cubicBezTo>
                    <a:pt x="12" y="205"/>
                    <a:pt x="12" y="204"/>
                    <a:pt x="12" y="203"/>
                  </a:cubicBezTo>
                  <a:close/>
                  <a:moveTo>
                    <a:pt x="16" y="206"/>
                  </a:moveTo>
                  <a:cubicBezTo>
                    <a:pt x="15" y="205"/>
                    <a:pt x="14" y="205"/>
                    <a:pt x="15" y="204"/>
                  </a:cubicBezTo>
                  <a:cubicBezTo>
                    <a:pt x="16" y="204"/>
                    <a:pt x="16" y="204"/>
                    <a:pt x="16" y="205"/>
                  </a:cubicBezTo>
                  <a:cubicBezTo>
                    <a:pt x="16" y="205"/>
                    <a:pt x="16" y="206"/>
                    <a:pt x="16" y="206"/>
                  </a:cubicBezTo>
                  <a:close/>
                  <a:moveTo>
                    <a:pt x="17" y="205"/>
                  </a:moveTo>
                  <a:cubicBezTo>
                    <a:pt x="17" y="204"/>
                    <a:pt x="17" y="204"/>
                    <a:pt x="17"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5"/>
                    <a:pt x="2" y="205"/>
                  </a:cubicBezTo>
                  <a:close/>
                  <a:moveTo>
                    <a:pt x="5" y="205"/>
                  </a:moveTo>
                  <a:cubicBezTo>
                    <a:pt x="5" y="205"/>
                    <a:pt x="5" y="205"/>
                    <a:pt x="5" y="205"/>
                  </a:cubicBezTo>
                  <a:cubicBezTo>
                    <a:pt x="5" y="205"/>
                    <a:pt x="4" y="205"/>
                    <a:pt x="4" y="205"/>
                  </a:cubicBezTo>
                  <a:cubicBezTo>
                    <a:pt x="4" y="205"/>
                    <a:pt x="4" y="205"/>
                    <a:pt x="4" y="205"/>
                  </a:cubicBezTo>
                  <a:cubicBezTo>
                    <a:pt x="5" y="205"/>
                    <a:pt x="5" y="205"/>
                    <a:pt x="5" y="205"/>
                  </a:cubicBezTo>
                  <a:close/>
                  <a:moveTo>
                    <a:pt x="15" y="206"/>
                  </a:moveTo>
                  <a:cubicBezTo>
                    <a:pt x="15" y="207"/>
                    <a:pt x="14" y="207"/>
                    <a:pt x="14" y="207"/>
                  </a:cubicBezTo>
                  <a:cubicBezTo>
                    <a:pt x="14" y="207"/>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7" y="208"/>
                    <a:pt x="87" y="208"/>
                  </a:cubicBezTo>
                  <a:cubicBezTo>
                    <a:pt x="86" y="208"/>
                    <a:pt x="85" y="208"/>
                    <a:pt x="85" y="207"/>
                  </a:cubicBezTo>
                  <a:close/>
                  <a:moveTo>
                    <a:pt x="5" y="207"/>
                  </a:moveTo>
                  <a:cubicBezTo>
                    <a:pt x="6" y="206"/>
                    <a:pt x="6" y="206"/>
                    <a:pt x="6" y="206"/>
                  </a:cubicBezTo>
                  <a:cubicBezTo>
                    <a:pt x="7" y="206"/>
                    <a:pt x="7" y="206"/>
                    <a:pt x="7" y="207"/>
                  </a:cubicBezTo>
                  <a:cubicBezTo>
                    <a:pt x="7" y="207"/>
                    <a:pt x="7" y="207"/>
                    <a:pt x="7" y="207"/>
                  </a:cubicBezTo>
                  <a:cubicBezTo>
                    <a:pt x="7" y="207"/>
                    <a:pt x="6" y="207"/>
                    <a:pt x="5" y="207"/>
                  </a:cubicBezTo>
                  <a:close/>
                  <a:moveTo>
                    <a:pt x="16" y="211"/>
                  </a:moveTo>
                  <a:cubicBezTo>
                    <a:pt x="16" y="210"/>
                    <a:pt x="16" y="209"/>
                    <a:pt x="16" y="209"/>
                  </a:cubicBezTo>
                  <a:cubicBezTo>
                    <a:pt x="16" y="208"/>
                    <a:pt x="16" y="208"/>
                    <a:pt x="16" y="206"/>
                  </a:cubicBezTo>
                  <a:cubicBezTo>
                    <a:pt x="17" y="207"/>
                    <a:pt x="17" y="208"/>
                    <a:pt x="17" y="208"/>
                  </a:cubicBezTo>
                  <a:cubicBezTo>
                    <a:pt x="17" y="209"/>
                    <a:pt x="17" y="210"/>
                    <a:pt x="18" y="211"/>
                  </a:cubicBezTo>
                  <a:cubicBezTo>
                    <a:pt x="18" y="211"/>
                    <a:pt x="18" y="211"/>
                    <a:pt x="18" y="211"/>
                  </a:cubicBezTo>
                  <a:cubicBezTo>
                    <a:pt x="18" y="211"/>
                    <a:pt x="18"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3" y="208"/>
                  </a:cubicBezTo>
                  <a:cubicBezTo>
                    <a:pt x="3" y="208"/>
                    <a:pt x="3" y="208"/>
                    <a:pt x="3" y="208"/>
                  </a:cubicBezTo>
                  <a:cubicBezTo>
                    <a:pt x="3" y="208"/>
                    <a:pt x="3" y="208"/>
                    <a:pt x="4" y="208"/>
                  </a:cubicBezTo>
                  <a:cubicBezTo>
                    <a:pt x="4" y="208"/>
                    <a:pt x="4" y="208"/>
                    <a:pt x="4" y="208"/>
                  </a:cubicBezTo>
                  <a:close/>
                  <a:moveTo>
                    <a:pt x="8" y="210"/>
                  </a:moveTo>
                  <a:cubicBezTo>
                    <a:pt x="8" y="209"/>
                    <a:pt x="8" y="209"/>
                    <a:pt x="8" y="209"/>
                  </a:cubicBezTo>
                  <a:cubicBezTo>
                    <a:pt x="8" y="208"/>
                    <a:pt x="8" y="208"/>
                    <a:pt x="8" y="207"/>
                  </a:cubicBezTo>
                  <a:cubicBezTo>
                    <a:pt x="9" y="207"/>
                    <a:pt x="9" y="207"/>
                    <a:pt x="9" y="208"/>
                  </a:cubicBezTo>
                  <a:cubicBezTo>
                    <a:pt x="9" y="208"/>
                    <a:pt x="10" y="208"/>
                    <a:pt x="10" y="208"/>
                  </a:cubicBezTo>
                  <a:cubicBezTo>
                    <a:pt x="10" y="209"/>
                    <a:pt x="10" y="209"/>
                    <a:pt x="10" y="209"/>
                  </a:cubicBezTo>
                  <a:cubicBezTo>
                    <a:pt x="9" y="209"/>
                    <a:pt x="9" y="209"/>
                    <a:pt x="9" y="209"/>
                  </a:cubicBezTo>
                  <a:cubicBezTo>
                    <a:pt x="9" y="209"/>
                    <a:pt x="9" y="209"/>
                    <a:pt x="9" y="210"/>
                  </a:cubicBezTo>
                  <a:cubicBezTo>
                    <a:pt x="9" y="210"/>
                    <a:pt x="9" y="210"/>
                    <a:pt x="10" y="210"/>
                  </a:cubicBezTo>
                  <a:cubicBezTo>
                    <a:pt x="10" y="210"/>
                    <a:pt x="9" y="210"/>
                    <a:pt x="9" y="210"/>
                  </a:cubicBezTo>
                  <a:cubicBezTo>
                    <a:pt x="9" y="210"/>
                    <a:pt x="8" y="210"/>
                    <a:pt x="8" y="210"/>
                  </a:cubicBezTo>
                  <a:cubicBezTo>
                    <a:pt x="8" y="211"/>
                    <a:pt x="8" y="211"/>
                    <a:pt x="7" y="211"/>
                  </a:cubicBezTo>
                  <a:cubicBezTo>
                    <a:pt x="7" y="211"/>
                    <a:pt x="7" y="211"/>
                    <a:pt x="7" y="211"/>
                  </a:cubicBezTo>
                  <a:cubicBezTo>
                    <a:pt x="6" y="211"/>
                    <a:pt x="5" y="211"/>
                    <a:pt x="5" y="210"/>
                  </a:cubicBezTo>
                  <a:lnTo>
                    <a:pt x="8"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10"/>
                  </a:cubicBezTo>
                  <a:cubicBezTo>
                    <a:pt x="87" y="210"/>
                    <a:pt x="87" y="210"/>
                    <a:pt x="86" y="210"/>
                  </a:cubicBezTo>
                  <a:cubicBezTo>
                    <a:pt x="86" y="210"/>
                    <a:pt x="86" y="210"/>
                    <a:pt x="87" y="209"/>
                  </a:cubicBezTo>
                  <a:close/>
                  <a:moveTo>
                    <a:pt x="22" y="212"/>
                  </a:moveTo>
                  <a:cubicBezTo>
                    <a:pt x="21" y="212"/>
                    <a:pt x="21" y="213"/>
                    <a:pt x="21" y="212"/>
                  </a:cubicBezTo>
                  <a:cubicBezTo>
                    <a:pt x="21" y="212"/>
                    <a:pt x="21" y="212"/>
                    <a:pt x="21" y="212"/>
                  </a:cubicBezTo>
                  <a:cubicBezTo>
                    <a:pt x="21" y="212"/>
                    <a:pt x="20" y="211"/>
                    <a:pt x="20" y="211"/>
                  </a:cubicBezTo>
                  <a:cubicBezTo>
                    <a:pt x="20" y="211"/>
                    <a:pt x="20" y="210"/>
                    <a:pt x="20" y="210"/>
                  </a:cubicBezTo>
                  <a:lnTo>
                    <a:pt x="22" y="210"/>
                  </a:lnTo>
                  <a:cubicBezTo>
                    <a:pt x="22" y="210"/>
                    <a:pt x="21" y="211"/>
                    <a:pt x="21" y="211"/>
                  </a:cubicBezTo>
                  <a:cubicBezTo>
                    <a:pt x="21" y="212"/>
                    <a:pt x="21" y="212"/>
                    <a:pt x="22" y="212"/>
                  </a:cubicBezTo>
                  <a:close/>
                  <a:moveTo>
                    <a:pt x="15" y="211"/>
                  </a:moveTo>
                  <a:cubicBezTo>
                    <a:pt x="14" y="211"/>
                    <a:pt x="14" y="211"/>
                    <a:pt x="14" y="211"/>
                  </a:cubicBezTo>
                  <a:cubicBezTo>
                    <a:pt x="14" y="211"/>
                    <a:pt x="14" y="211"/>
                    <a:pt x="14" y="211"/>
                  </a:cubicBezTo>
                  <a:cubicBezTo>
                    <a:pt x="14" y="211"/>
                    <a:pt x="14" y="211"/>
                    <a:pt x="14" y="211"/>
                  </a:cubicBezTo>
                  <a:cubicBezTo>
                    <a:pt x="14" y="211"/>
                    <a:pt x="15" y="211"/>
                    <a:pt x="15" y="211"/>
                  </a:cubicBezTo>
                  <a:close/>
                  <a:moveTo>
                    <a:pt x="33" y="212"/>
                  </a:moveTo>
                  <a:cubicBezTo>
                    <a:pt x="33" y="212"/>
                    <a:pt x="33" y="211"/>
                    <a:pt x="33" y="211"/>
                  </a:cubicBezTo>
                  <a:cubicBezTo>
                    <a:pt x="33" y="210"/>
                    <a:pt x="34" y="210"/>
                    <a:pt x="35" y="210"/>
                  </a:cubicBezTo>
                  <a:cubicBezTo>
                    <a:pt x="35" y="212"/>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3" y="212"/>
                  </a:cubicBezTo>
                  <a:cubicBezTo>
                    <a:pt x="23" y="212"/>
                    <a:pt x="23" y="212"/>
                    <a:pt x="23" y="211"/>
                  </a:cubicBezTo>
                  <a:cubicBezTo>
                    <a:pt x="23" y="211"/>
                    <a:pt x="23"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2"/>
                    <a:pt x="29" y="211"/>
                    <a:pt x="30" y="211"/>
                  </a:cubicBezTo>
                  <a:cubicBezTo>
                    <a:pt x="31" y="211"/>
                    <a:pt x="31" y="212"/>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3"/>
                    <a:pt x="82" y="213"/>
                    <a:pt x="82" y="212"/>
                  </a:cubicBezTo>
                  <a:cubicBezTo>
                    <a:pt x="81" y="212"/>
                    <a:pt x="81" y="212"/>
                    <a:pt x="82" y="212"/>
                  </a:cubicBezTo>
                  <a:cubicBezTo>
                    <a:pt x="82" y="212"/>
                    <a:pt x="82" y="212"/>
                    <a:pt x="82" y="212"/>
                  </a:cubicBezTo>
                  <a:close/>
                  <a:moveTo>
                    <a:pt x="111" y="9"/>
                  </a:moveTo>
                  <a:cubicBezTo>
                    <a:pt x="110" y="9"/>
                    <a:pt x="110" y="9"/>
                    <a:pt x="109" y="10"/>
                  </a:cubicBezTo>
                  <a:cubicBezTo>
                    <a:pt x="109" y="10"/>
                    <a:pt x="108" y="10"/>
                    <a:pt x="108" y="11"/>
                  </a:cubicBezTo>
                  <a:cubicBezTo>
                    <a:pt x="108" y="11"/>
                    <a:pt x="108" y="11"/>
                    <a:pt x="109" y="11"/>
                  </a:cubicBezTo>
                  <a:cubicBezTo>
                    <a:pt x="109" y="11"/>
                    <a:pt x="109" y="11"/>
                    <a:pt x="110" y="11"/>
                  </a:cubicBezTo>
                  <a:cubicBezTo>
                    <a:pt x="110" y="11"/>
                    <a:pt x="110" y="11"/>
                    <a:pt x="110" y="11"/>
                  </a:cubicBezTo>
                  <a:cubicBezTo>
                    <a:pt x="111" y="11"/>
                    <a:pt x="111" y="11"/>
                    <a:pt x="111" y="12"/>
                  </a:cubicBezTo>
                  <a:cubicBezTo>
                    <a:pt x="112" y="11"/>
                    <a:pt x="112" y="11"/>
                    <a:pt x="112" y="10"/>
                  </a:cubicBezTo>
                  <a:cubicBezTo>
                    <a:pt x="111" y="9"/>
                    <a:pt x="111" y="8"/>
                    <a:pt x="112" y="7"/>
                  </a:cubicBezTo>
                  <a:cubicBezTo>
                    <a:pt x="112" y="7"/>
                    <a:pt x="112" y="8"/>
                    <a:pt x="113" y="8"/>
                  </a:cubicBezTo>
                  <a:lnTo>
                    <a:pt x="115" y="8"/>
                  </a:lnTo>
                  <a:cubicBezTo>
                    <a:pt x="115" y="7"/>
                    <a:pt x="116" y="7"/>
                    <a:pt x="116" y="7"/>
                  </a:cubicBezTo>
                  <a:cubicBezTo>
                    <a:pt x="116" y="7"/>
                    <a:pt x="117" y="7"/>
                    <a:pt x="117" y="7"/>
                  </a:cubicBezTo>
                  <a:cubicBezTo>
                    <a:pt x="117" y="7"/>
                    <a:pt x="117" y="7"/>
                    <a:pt x="117" y="6"/>
                  </a:cubicBezTo>
                  <a:cubicBezTo>
                    <a:pt x="117" y="6"/>
                    <a:pt x="117" y="6"/>
                    <a:pt x="117" y="6"/>
                  </a:cubicBezTo>
                  <a:cubicBezTo>
                    <a:pt x="118" y="5"/>
                    <a:pt x="118" y="5"/>
                    <a:pt x="118" y="5"/>
                  </a:cubicBezTo>
                  <a:cubicBezTo>
                    <a:pt x="118" y="5"/>
                    <a:pt x="119" y="5"/>
                    <a:pt x="119" y="5"/>
                  </a:cubicBezTo>
                  <a:cubicBezTo>
                    <a:pt x="119" y="5"/>
                    <a:pt x="119" y="5"/>
                    <a:pt x="120" y="5"/>
                  </a:cubicBezTo>
                  <a:cubicBezTo>
                    <a:pt x="120" y="5"/>
                    <a:pt x="120" y="5"/>
                    <a:pt x="120" y="4"/>
                  </a:cubicBezTo>
                  <a:cubicBezTo>
                    <a:pt x="120" y="4"/>
                    <a:pt x="120" y="4"/>
                    <a:pt x="121" y="5"/>
                  </a:cubicBezTo>
                  <a:cubicBezTo>
                    <a:pt x="121" y="5"/>
                    <a:pt x="121" y="5"/>
                    <a:pt x="122" y="5"/>
                  </a:cubicBezTo>
                  <a:cubicBezTo>
                    <a:pt x="122" y="5"/>
                    <a:pt x="122" y="5"/>
                    <a:pt x="123" y="5"/>
                  </a:cubicBezTo>
                  <a:cubicBezTo>
                    <a:pt x="123" y="5"/>
                    <a:pt x="123" y="5"/>
                    <a:pt x="124" y="5"/>
                  </a:cubicBezTo>
                  <a:cubicBezTo>
                    <a:pt x="124" y="38"/>
                    <a:pt x="124" y="72"/>
                    <a:pt x="124" y="106"/>
                  </a:cubicBezTo>
                  <a:cubicBezTo>
                    <a:pt x="124" y="140"/>
                    <a:pt x="124" y="174"/>
                    <a:pt x="124" y="208"/>
                  </a:cubicBezTo>
                  <a:cubicBezTo>
                    <a:pt x="123" y="208"/>
                    <a:pt x="123" y="208"/>
                    <a:pt x="122" y="208"/>
                  </a:cubicBezTo>
                  <a:cubicBezTo>
                    <a:pt x="122" y="209"/>
                    <a:pt x="122" y="209"/>
                    <a:pt x="121" y="209"/>
                  </a:cubicBezTo>
                  <a:cubicBezTo>
                    <a:pt x="121" y="210"/>
                    <a:pt x="121" y="210"/>
                    <a:pt x="121" y="210"/>
                  </a:cubicBezTo>
                  <a:cubicBezTo>
                    <a:pt x="122" y="210"/>
                    <a:pt x="122" y="210"/>
                    <a:pt x="122" y="210"/>
                  </a:cubicBezTo>
                  <a:cubicBezTo>
                    <a:pt x="123" y="210"/>
                    <a:pt x="123" y="210"/>
                    <a:pt x="124" y="210"/>
                  </a:cubicBezTo>
                  <a:cubicBezTo>
                    <a:pt x="124" y="210"/>
                    <a:pt x="124" y="210"/>
                    <a:pt x="124" y="211"/>
                  </a:cubicBezTo>
                  <a:cubicBezTo>
                    <a:pt x="124" y="211"/>
                    <a:pt x="124" y="211"/>
                    <a:pt x="124" y="211"/>
                  </a:cubicBezTo>
                  <a:cubicBezTo>
                    <a:pt x="124" y="212"/>
                    <a:pt x="124" y="212"/>
                    <a:pt x="124" y="212"/>
                  </a:cubicBezTo>
                  <a:cubicBezTo>
                    <a:pt x="123" y="212"/>
                    <a:pt x="121" y="212"/>
                    <a:pt x="120" y="212"/>
                  </a:cubicBezTo>
                  <a:cubicBezTo>
                    <a:pt x="118" y="212"/>
                    <a:pt x="117" y="212"/>
                    <a:pt x="115" y="212"/>
                  </a:cubicBezTo>
                  <a:cubicBezTo>
                    <a:pt x="113" y="213"/>
                    <a:pt x="111" y="213"/>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3" y="212"/>
                    <a:pt x="103" y="212"/>
                    <a:pt x="103" y="212"/>
                  </a:cubicBezTo>
                  <a:cubicBezTo>
                    <a:pt x="102" y="212"/>
                    <a:pt x="102" y="212"/>
                    <a:pt x="102" y="212"/>
                  </a:cubicBezTo>
                  <a:cubicBezTo>
                    <a:pt x="102" y="212"/>
                    <a:pt x="102" y="212"/>
                    <a:pt x="102" y="212"/>
                  </a:cubicBezTo>
                  <a:cubicBezTo>
                    <a:pt x="103" y="211"/>
                    <a:pt x="103" y="211"/>
                    <a:pt x="103" y="211"/>
                  </a:cubicBezTo>
                  <a:cubicBezTo>
                    <a:pt x="103" y="211"/>
                    <a:pt x="103" y="210"/>
                    <a:pt x="102" y="210"/>
                  </a:cubicBezTo>
                  <a:cubicBezTo>
                    <a:pt x="102" y="210"/>
                    <a:pt x="102" y="210"/>
                    <a:pt x="102" y="210"/>
                  </a:cubicBezTo>
                  <a:cubicBezTo>
                    <a:pt x="101" y="211"/>
                    <a:pt x="101" y="211"/>
                    <a:pt x="101" y="211"/>
                  </a:cubicBezTo>
                  <a:cubicBezTo>
                    <a:pt x="101" y="211"/>
                    <a:pt x="101" y="212"/>
                    <a:pt x="101" y="212"/>
                  </a:cubicBezTo>
                  <a:cubicBezTo>
                    <a:pt x="101" y="212"/>
                    <a:pt x="101" y="212"/>
                    <a:pt x="100"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8"/>
                    <a:pt x="97" y="207"/>
                    <a:pt x="96" y="207"/>
                  </a:cubicBezTo>
                  <a:cubicBezTo>
                    <a:pt x="96" y="207"/>
                    <a:pt x="96" y="207"/>
                    <a:pt x="95" y="207"/>
                  </a:cubicBezTo>
                  <a:cubicBezTo>
                    <a:pt x="95" y="207"/>
                    <a:pt x="94" y="207"/>
                    <a:pt x="94" y="207"/>
                  </a:cubicBezTo>
                  <a:cubicBezTo>
                    <a:pt x="93" y="207"/>
                    <a:pt x="93" y="207"/>
                    <a:pt x="93" y="206"/>
                  </a:cubicBezTo>
                  <a:cubicBezTo>
                    <a:pt x="92" y="207"/>
                    <a:pt x="92" y="207"/>
                    <a:pt x="91" y="208"/>
                  </a:cubicBezTo>
                  <a:cubicBezTo>
                    <a:pt x="91" y="209"/>
                    <a:pt x="91" y="209"/>
                    <a:pt x="90" y="209"/>
                  </a:cubicBezTo>
                  <a:cubicBezTo>
                    <a:pt x="90" y="209"/>
                    <a:pt x="90" y="208"/>
                    <a:pt x="90" y="208"/>
                  </a:cubicBezTo>
                  <a:cubicBezTo>
                    <a:pt x="90" y="208"/>
                    <a:pt x="91" y="207"/>
                    <a:pt x="91" y="207"/>
                  </a:cubicBezTo>
                  <a:cubicBezTo>
                    <a:pt x="91" y="207"/>
                    <a:pt x="91" y="206"/>
                    <a:pt x="90" y="206"/>
                  </a:cubicBezTo>
                  <a:cubicBezTo>
                    <a:pt x="90" y="206"/>
                    <a:pt x="89" y="205"/>
                    <a:pt x="88" y="205"/>
                  </a:cubicBezTo>
                  <a:cubicBezTo>
                    <a:pt x="88" y="205"/>
                    <a:pt x="87" y="205"/>
                    <a:pt x="86"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0" y="209"/>
                    <a:pt x="79" y="209"/>
                  </a:cubicBezTo>
                  <a:cubicBezTo>
                    <a:pt x="78" y="210"/>
                    <a:pt x="77" y="211"/>
                    <a:pt x="76" y="212"/>
                  </a:cubicBezTo>
                  <a:cubicBezTo>
                    <a:pt x="76" y="212"/>
                    <a:pt x="75" y="211"/>
                    <a:pt x="75" y="210"/>
                  </a:cubicBezTo>
                  <a:cubicBezTo>
                    <a:pt x="74" y="209"/>
                    <a:pt x="74" y="208"/>
                    <a:pt x="75" y="208"/>
                  </a:cubicBezTo>
                  <a:cubicBezTo>
                    <a:pt x="75" y="208"/>
                    <a:pt x="76" y="208"/>
                    <a:pt x="76" y="208"/>
                  </a:cubicBezTo>
                  <a:cubicBezTo>
                    <a:pt x="76" y="208"/>
                    <a:pt x="76" y="208"/>
                    <a:pt x="76" y="208"/>
                  </a:cubicBezTo>
                  <a:cubicBezTo>
                    <a:pt x="76" y="209"/>
                    <a:pt x="76" y="209"/>
                    <a:pt x="75" y="209"/>
                  </a:cubicBezTo>
                  <a:cubicBezTo>
                    <a:pt x="75" y="209"/>
                    <a:pt x="75" y="210"/>
                    <a:pt x="75" y="210"/>
                  </a:cubicBezTo>
                  <a:cubicBezTo>
                    <a:pt x="76" y="210"/>
                    <a:pt x="76" y="210"/>
                    <a:pt x="77" y="210"/>
                  </a:cubicBezTo>
                  <a:cubicBezTo>
                    <a:pt x="77" y="209"/>
                    <a:pt x="77" y="209"/>
                    <a:pt x="78" y="208"/>
                  </a:cubicBezTo>
                  <a:cubicBezTo>
                    <a:pt x="78" y="208"/>
                    <a:pt x="78" y="208"/>
                    <a:pt x="78" y="207"/>
                  </a:cubicBezTo>
                  <a:cubicBezTo>
                    <a:pt x="79" y="207"/>
                    <a:pt x="79" y="207"/>
                    <a:pt x="80" y="207"/>
                  </a:cubicBezTo>
                  <a:cubicBezTo>
                    <a:pt x="79" y="207"/>
                    <a:pt x="79" y="207"/>
                    <a:pt x="78" y="207"/>
                  </a:cubicBezTo>
                  <a:cubicBezTo>
                    <a:pt x="78" y="207"/>
                    <a:pt x="77" y="207"/>
                    <a:pt x="76" y="207"/>
                  </a:cubicBezTo>
                  <a:cubicBezTo>
                    <a:pt x="76" y="206"/>
                    <a:pt x="76" y="206"/>
                    <a:pt x="75" y="206"/>
                  </a:cubicBezTo>
                  <a:cubicBezTo>
                    <a:pt x="75" y="205"/>
                    <a:pt x="74" y="205"/>
                    <a:pt x="73" y="205"/>
                  </a:cubicBezTo>
                  <a:cubicBezTo>
                    <a:pt x="72" y="201"/>
                    <a:pt x="71" y="198"/>
                    <a:pt x="70" y="194"/>
                  </a:cubicBezTo>
                  <a:cubicBezTo>
                    <a:pt x="69" y="190"/>
                    <a:pt x="68" y="187"/>
                    <a:pt x="67" y="183"/>
                  </a:cubicBezTo>
                  <a:cubicBezTo>
                    <a:pt x="67" y="183"/>
                    <a:pt x="67" y="182"/>
                    <a:pt x="67" y="182"/>
                  </a:cubicBezTo>
                  <a:cubicBezTo>
                    <a:pt x="67" y="182"/>
                    <a:pt x="68" y="182"/>
                    <a:pt x="68" y="182"/>
                  </a:cubicBezTo>
                  <a:cubicBezTo>
                    <a:pt x="68" y="180"/>
                    <a:pt x="68" y="178"/>
                    <a:pt x="67" y="177"/>
                  </a:cubicBezTo>
                  <a:cubicBezTo>
                    <a:pt x="67" y="176"/>
                    <a:pt x="66" y="174"/>
                    <a:pt x="65" y="173"/>
                  </a:cubicBezTo>
                  <a:cubicBezTo>
                    <a:pt x="65" y="173"/>
                    <a:pt x="65" y="172"/>
                    <a:pt x="65" y="172"/>
                  </a:cubicBezTo>
                  <a:cubicBezTo>
                    <a:pt x="66" y="171"/>
                    <a:pt x="66" y="171"/>
                    <a:pt x="66" y="170"/>
                  </a:cubicBezTo>
                  <a:cubicBezTo>
                    <a:pt x="67" y="169"/>
                    <a:pt x="67" y="167"/>
                    <a:pt x="66" y="166"/>
                  </a:cubicBezTo>
                  <a:cubicBezTo>
                    <a:pt x="66" y="164"/>
                    <a:pt x="66" y="162"/>
                    <a:pt x="66" y="160"/>
                  </a:cubicBezTo>
                  <a:cubicBezTo>
                    <a:pt x="65" y="161"/>
                    <a:pt x="65" y="162"/>
                    <a:pt x="65" y="162"/>
                  </a:cubicBezTo>
                  <a:cubicBezTo>
                    <a:pt x="64"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60"/>
                  </a:cubicBezTo>
                  <a:cubicBezTo>
                    <a:pt x="60" y="159"/>
                    <a:pt x="59" y="158"/>
                    <a:pt x="59" y="157"/>
                  </a:cubicBezTo>
                  <a:cubicBezTo>
                    <a:pt x="59" y="155"/>
                    <a:pt x="58" y="154"/>
                    <a:pt x="58" y="153"/>
                  </a:cubicBezTo>
                  <a:cubicBezTo>
                    <a:pt x="57" y="151"/>
                    <a:pt x="57" y="149"/>
                    <a:pt x="56" y="147"/>
                  </a:cubicBezTo>
                  <a:cubicBezTo>
                    <a:pt x="55" y="145"/>
                    <a:pt x="55" y="142"/>
                    <a:pt x="54" y="140"/>
                  </a:cubicBezTo>
                  <a:cubicBezTo>
                    <a:pt x="54" y="139"/>
                    <a:pt x="53" y="138"/>
                    <a:pt x="53" y="137"/>
                  </a:cubicBezTo>
                  <a:cubicBezTo>
                    <a:pt x="53" y="136"/>
                    <a:pt x="53" y="135"/>
                    <a:pt x="52" y="133"/>
                  </a:cubicBezTo>
                  <a:cubicBezTo>
                    <a:pt x="52" y="133"/>
                    <a:pt x="52" y="132"/>
                    <a:pt x="52" y="132"/>
                  </a:cubicBezTo>
                  <a:cubicBezTo>
                    <a:pt x="51" y="131"/>
                    <a:pt x="51" y="131"/>
                    <a:pt x="51" y="130"/>
                  </a:cubicBezTo>
                  <a:cubicBezTo>
                    <a:pt x="50" y="126"/>
                    <a:pt x="49" y="122"/>
                    <a:pt x="48" y="118"/>
                  </a:cubicBezTo>
                  <a:cubicBezTo>
                    <a:pt x="47" y="121"/>
                    <a:pt x="47" y="123"/>
                    <a:pt x="47" y="125"/>
                  </a:cubicBezTo>
                  <a:cubicBezTo>
                    <a:pt x="47" y="128"/>
                    <a:pt x="47" y="130"/>
                    <a:pt x="47" y="133"/>
                  </a:cubicBezTo>
                  <a:cubicBezTo>
                    <a:pt x="47" y="135"/>
                    <a:pt x="47" y="138"/>
                    <a:pt x="47" y="140"/>
                  </a:cubicBezTo>
                  <a:cubicBezTo>
                    <a:pt x="47" y="143"/>
                    <a:pt x="47" y="145"/>
                    <a:pt x="47" y="148"/>
                  </a:cubicBezTo>
                  <a:cubicBezTo>
                    <a:pt x="47" y="149"/>
                    <a:pt x="47" y="149"/>
                    <a:pt x="47" y="149"/>
                  </a:cubicBezTo>
                  <a:cubicBezTo>
                    <a:pt x="47" y="150"/>
                    <a:pt x="47" y="150"/>
                    <a:pt x="47" y="151"/>
                  </a:cubicBezTo>
                  <a:cubicBezTo>
                    <a:pt x="47" y="153"/>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5"/>
                  </a:cubicBezTo>
                  <a:cubicBezTo>
                    <a:pt x="47" y="166"/>
                    <a:pt x="47" y="167"/>
                    <a:pt x="47" y="169"/>
                  </a:cubicBezTo>
                  <a:cubicBezTo>
                    <a:pt x="47" y="171"/>
                    <a:pt x="47" y="173"/>
                    <a:pt x="47" y="176"/>
                  </a:cubicBezTo>
                  <a:cubicBezTo>
                    <a:pt x="47" y="178"/>
                    <a:pt x="47" y="180"/>
                    <a:pt x="47" y="183"/>
                  </a:cubicBezTo>
                  <a:cubicBezTo>
                    <a:pt x="47" y="185"/>
                    <a:pt x="47" y="187"/>
                    <a:pt x="47" y="189"/>
                  </a:cubicBezTo>
                  <a:cubicBezTo>
                    <a:pt x="47" y="189"/>
                    <a:pt x="47" y="189"/>
                    <a:pt x="47" y="189"/>
                  </a:cubicBezTo>
                  <a:cubicBezTo>
                    <a:pt x="47" y="190"/>
                    <a:pt x="47" y="190"/>
                    <a:pt x="47" y="190"/>
                  </a:cubicBezTo>
                  <a:cubicBezTo>
                    <a:pt x="46" y="190"/>
                    <a:pt x="45" y="191"/>
                    <a:pt x="45" y="191"/>
                  </a:cubicBezTo>
                  <a:cubicBezTo>
                    <a:pt x="45" y="192"/>
                    <a:pt x="44" y="192"/>
                    <a:pt x="43" y="191"/>
                  </a:cubicBezTo>
                  <a:cubicBezTo>
                    <a:pt x="43" y="192"/>
                    <a:pt x="43" y="193"/>
                    <a:pt x="43" y="193"/>
                  </a:cubicBezTo>
                  <a:cubicBezTo>
                    <a:pt x="44" y="193"/>
                    <a:pt x="44" y="194"/>
                    <a:pt x="44" y="194"/>
                  </a:cubicBezTo>
                  <a:cubicBezTo>
                    <a:pt x="45" y="194"/>
                    <a:pt x="45" y="194"/>
                    <a:pt x="45" y="194"/>
                  </a:cubicBezTo>
                  <a:cubicBezTo>
                    <a:pt x="45" y="193"/>
                    <a:pt x="44" y="193"/>
                    <a:pt x="44" y="193"/>
                  </a:cubicBezTo>
                  <a:cubicBezTo>
                    <a:pt x="44" y="193"/>
                    <a:pt x="44" y="192"/>
                    <a:pt x="44" y="192"/>
                  </a:cubicBezTo>
                  <a:cubicBezTo>
                    <a:pt x="44" y="192"/>
                    <a:pt x="45" y="192"/>
                    <a:pt x="46" y="192"/>
                  </a:cubicBezTo>
                  <a:cubicBezTo>
                    <a:pt x="46" y="193"/>
                    <a:pt x="46" y="194"/>
                    <a:pt x="45" y="195"/>
                  </a:cubicBezTo>
                  <a:cubicBezTo>
                    <a:pt x="45" y="195"/>
                    <a:pt x="45" y="196"/>
                    <a:pt x="44" y="197"/>
                  </a:cubicBezTo>
                  <a:cubicBezTo>
                    <a:pt x="44" y="197"/>
                    <a:pt x="44" y="197"/>
                    <a:pt x="45" y="197"/>
                  </a:cubicBezTo>
                  <a:cubicBezTo>
                    <a:pt x="46" y="197"/>
                    <a:pt x="46" y="197"/>
                    <a:pt x="47" y="197"/>
                  </a:cubicBezTo>
                  <a:cubicBezTo>
                    <a:pt x="46" y="198"/>
                    <a:pt x="46" y="198"/>
                    <a:pt x="46" y="198"/>
                  </a:cubicBezTo>
                  <a:cubicBezTo>
                    <a:pt x="45" y="198"/>
                    <a:pt x="45" y="198"/>
                    <a:pt x="44" y="198"/>
                  </a:cubicBezTo>
                  <a:cubicBezTo>
                    <a:pt x="44" y="197"/>
                    <a:pt x="43" y="197"/>
                    <a:pt x="43" y="197"/>
                  </a:cubicBezTo>
                  <a:cubicBezTo>
                    <a:pt x="43" y="197"/>
                    <a:pt x="42" y="196"/>
                    <a:pt x="42" y="196"/>
                  </a:cubicBezTo>
                  <a:cubicBezTo>
                    <a:pt x="41" y="197"/>
                    <a:pt x="40" y="198"/>
                    <a:pt x="39" y="198"/>
                  </a:cubicBezTo>
                  <a:cubicBezTo>
                    <a:pt x="37" y="199"/>
                    <a:pt x="36" y="198"/>
                    <a:pt x="34" y="198"/>
                  </a:cubicBezTo>
                  <a:cubicBezTo>
                    <a:pt x="35" y="197"/>
                    <a:pt x="37" y="197"/>
                    <a:pt x="38" y="197"/>
                  </a:cubicBezTo>
                  <a:cubicBezTo>
                    <a:pt x="39" y="197"/>
                    <a:pt x="41" y="196"/>
                    <a:pt x="42" y="196"/>
                  </a:cubicBezTo>
                  <a:cubicBezTo>
                    <a:pt x="42" y="195"/>
                    <a:pt x="42" y="195"/>
                    <a:pt x="42" y="195"/>
                  </a:cubicBezTo>
                  <a:cubicBezTo>
                    <a:pt x="41" y="195"/>
                    <a:pt x="41" y="195"/>
                    <a:pt x="41" y="195"/>
                  </a:cubicBezTo>
                  <a:cubicBezTo>
                    <a:pt x="40" y="195"/>
                    <a:pt x="40" y="195"/>
                    <a:pt x="40" y="195"/>
                  </a:cubicBezTo>
                  <a:cubicBezTo>
                    <a:pt x="39" y="195"/>
                    <a:pt x="39" y="195"/>
                    <a:pt x="39" y="196"/>
                  </a:cubicBezTo>
                  <a:cubicBezTo>
                    <a:pt x="39" y="195"/>
                    <a:pt x="39" y="195"/>
                    <a:pt x="39" y="194"/>
                  </a:cubicBezTo>
                  <a:cubicBezTo>
                    <a:pt x="39" y="194"/>
                    <a:pt x="40" y="194"/>
                    <a:pt x="40" y="194"/>
                  </a:cubicBezTo>
                  <a:cubicBezTo>
                    <a:pt x="41" y="194"/>
                    <a:pt x="41" y="194"/>
                    <a:pt x="41" y="194"/>
                  </a:cubicBezTo>
                  <a:cubicBezTo>
                    <a:pt x="42" y="194"/>
                    <a:pt x="42" y="194"/>
                    <a:pt x="42" y="193"/>
                  </a:cubicBezTo>
                  <a:cubicBezTo>
                    <a:pt x="42" y="193"/>
                    <a:pt x="42" y="193"/>
                    <a:pt x="42" y="193"/>
                  </a:cubicBezTo>
                  <a:cubicBezTo>
                    <a:pt x="42" y="193"/>
                    <a:pt x="42" y="193"/>
                    <a:pt x="41" y="193"/>
                  </a:cubicBezTo>
                  <a:cubicBezTo>
                    <a:pt x="41" y="193"/>
                    <a:pt x="41" y="193"/>
                    <a:pt x="41" y="194"/>
                  </a:cubicBezTo>
                  <a:cubicBezTo>
                    <a:pt x="41" y="194"/>
                    <a:pt x="40" y="194"/>
                    <a:pt x="40" y="194"/>
                  </a:cubicBezTo>
                  <a:cubicBezTo>
                    <a:pt x="40" y="193"/>
                    <a:pt x="40" y="193"/>
                    <a:pt x="40" y="192"/>
                  </a:cubicBezTo>
                  <a:cubicBezTo>
                    <a:pt x="40" y="192"/>
                    <a:pt x="40" y="192"/>
                    <a:pt x="40" y="191"/>
                  </a:cubicBezTo>
                  <a:cubicBezTo>
                    <a:pt x="40" y="191"/>
                    <a:pt x="39" y="192"/>
                    <a:pt x="39" y="192"/>
                  </a:cubicBezTo>
                  <a:cubicBezTo>
                    <a:pt x="39" y="193"/>
                    <a:pt x="39" y="193"/>
                    <a:pt x="38" y="193"/>
                  </a:cubicBezTo>
                  <a:cubicBezTo>
                    <a:pt x="38" y="192"/>
                    <a:pt x="38" y="191"/>
                    <a:pt x="38" y="191"/>
                  </a:cubicBezTo>
                  <a:cubicBezTo>
                    <a:pt x="38" y="191"/>
                    <a:pt x="38" y="190"/>
                    <a:pt x="38" y="190"/>
                  </a:cubicBezTo>
                  <a:cubicBezTo>
                    <a:pt x="39" y="190"/>
                    <a:pt x="39" y="189"/>
                    <a:pt x="39" y="189"/>
                  </a:cubicBezTo>
                  <a:cubicBezTo>
                    <a:pt x="40" y="189"/>
                    <a:pt x="40" y="189"/>
                    <a:pt x="40" y="188"/>
                  </a:cubicBezTo>
                  <a:cubicBezTo>
                    <a:pt x="40" y="188"/>
                    <a:pt x="39" y="188"/>
                    <a:pt x="39" y="188"/>
                  </a:cubicBezTo>
                  <a:cubicBezTo>
                    <a:pt x="39" y="188"/>
                    <a:pt x="38" y="188"/>
                    <a:pt x="38" y="188"/>
                  </a:cubicBezTo>
                  <a:cubicBezTo>
                    <a:pt x="38" y="188"/>
                    <a:pt x="37" y="188"/>
                    <a:pt x="37" y="188"/>
                  </a:cubicBezTo>
                  <a:cubicBezTo>
                    <a:pt x="36" y="188"/>
                    <a:pt x="36" y="188"/>
                    <a:pt x="35" y="187"/>
                  </a:cubicBezTo>
                  <a:cubicBezTo>
                    <a:pt x="35" y="188"/>
                    <a:pt x="35" y="188"/>
                    <a:pt x="35" y="188"/>
                  </a:cubicBezTo>
                  <a:cubicBezTo>
                    <a:pt x="35" y="188"/>
                    <a:pt x="36" y="189"/>
                    <a:pt x="36" y="189"/>
                  </a:cubicBezTo>
                  <a:cubicBezTo>
                    <a:pt x="36" y="189"/>
                    <a:pt x="36" y="189"/>
                    <a:pt x="37" y="189"/>
                  </a:cubicBezTo>
                  <a:cubicBezTo>
                    <a:pt x="37" y="189"/>
                    <a:pt x="37" y="189"/>
                    <a:pt x="37" y="190"/>
                  </a:cubicBezTo>
                  <a:cubicBezTo>
                    <a:pt x="37" y="190"/>
                    <a:pt x="36" y="191"/>
                    <a:pt x="36" y="192"/>
                  </a:cubicBezTo>
                  <a:cubicBezTo>
                    <a:pt x="35" y="192"/>
                    <a:pt x="35" y="193"/>
                    <a:pt x="34" y="193"/>
                  </a:cubicBezTo>
                  <a:cubicBezTo>
                    <a:pt x="34" y="192"/>
                    <a:pt x="34" y="192"/>
                    <a:pt x="34" y="191"/>
                  </a:cubicBezTo>
                  <a:cubicBezTo>
                    <a:pt x="34" y="191"/>
                    <a:pt x="34" y="190"/>
                    <a:pt x="35" y="190"/>
                  </a:cubicBezTo>
                  <a:cubicBezTo>
                    <a:pt x="35" y="190"/>
                    <a:pt x="35" y="189"/>
                    <a:pt x="34" y="188"/>
                  </a:cubicBezTo>
                  <a:cubicBezTo>
                    <a:pt x="34" y="188"/>
                    <a:pt x="34" y="187"/>
                    <a:pt x="34" y="186"/>
                  </a:cubicBezTo>
                  <a:cubicBezTo>
                    <a:pt x="34" y="186"/>
                    <a:pt x="34" y="185"/>
                    <a:pt x="33" y="185"/>
                  </a:cubicBezTo>
                  <a:cubicBezTo>
                    <a:pt x="33" y="185"/>
                    <a:pt x="32" y="185"/>
                    <a:pt x="32" y="185"/>
                  </a:cubicBezTo>
                  <a:cubicBezTo>
                    <a:pt x="32" y="185"/>
                    <a:pt x="31" y="185"/>
                    <a:pt x="31" y="185"/>
                  </a:cubicBezTo>
                  <a:cubicBezTo>
                    <a:pt x="31" y="184"/>
                    <a:pt x="31" y="184"/>
                    <a:pt x="31" y="183"/>
                  </a:cubicBezTo>
                  <a:cubicBezTo>
                    <a:pt x="30" y="184"/>
                    <a:pt x="29" y="184"/>
                    <a:pt x="28" y="185"/>
                  </a:cubicBezTo>
                  <a:cubicBezTo>
                    <a:pt x="27" y="185"/>
                    <a:pt x="26" y="185"/>
                    <a:pt x="25" y="185"/>
                  </a:cubicBezTo>
                  <a:cubicBezTo>
                    <a:pt x="25" y="185"/>
                    <a:pt x="25" y="185"/>
                    <a:pt x="25" y="185"/>
                  </a:cubicBezTo>
                  <a:cubicBezTo>
                    <a:pt x="25" y="185"/>
                    <a:pt x="25" y="186"/>
                    <a:pt x="25" y="186"/>
                  </a:cubicBezTo>
                  <a:cubicBezTo>
                    <a:pt x="25" y="187"/>
                    <a:pt x="25" y="187"/>
                    <a:pt x="25" y="187"/>
                  </a:cubicBezTo>
                  <a:cubicBezTo>
                    <a:pt x="25" y="188"/>
                    <a:pt x="24" y="188"/>
                    <a:pt x="24" y="188"/>
                  </a:cubicBezTo>
                  <a:cubicBezTo>
                    <a:pt x="23" y="187"/>
                    <a:pt x="23" y="187"/>
                    <a:pt x="23" y="186"/>
                  </a:cubicBezTo>
                  <a:cubicBezTo>
                    <a:pt x="24" y="186"/>
                    <a:pt x="24" y="186"/>
                    <a:pt x="24" y="186"/>
                  </a:cubicBezTo>
                  <a:cubicBezTo>
                    <a:pt x="24" y="185"/>
                    <a:pt x="24" y="185"/>
                    <a:pt x="23" y="185"/>
                  </a:cubicBezTo>
                  <a:cubicBezTo>
                    <a:pt x="23" y="185"/>
                    <a:pt x="23" y="185"/>
                    <a:pt x="22" y="186"/>
                  </a:cubicBezTo>
                  <a:cubicBezTo>
                    <a:pt x="22" y="186"/>
                    <a:pt x="22" y="186"/>
                    <a:pt x="22" y="187"/>
                  </a:cubicBezTo>
                  <a:cubicBezTo>
                    <a:pt x="21" y="187"/>
                    <a:pt x="21" y="187"/>
                    <a:pt x="21" y="187"/>
                  </a:cubicBezTo>
                  <a:cubicBezTo>
                    <a:pt x="20" y="187"/>
                    <a:pt x="20" y="187"/>
                    <a:pt x="20" y="187"/>
                  </a:cubicBezTo>
                  <a:cubicBezTo>
                    <a:pt x="20" y="187"/>
                    <a:pt x="20" y="188"/>
                    <a:pt x="20" y="189"/>
                  </a:cubicBezTo>
                  <a:lnTo>
                    <a:pt x="18" y="188"/>
                  </a:lnTo>
                  <a:cubicBezTo>
                    <a:pt x="18" y="189"/>
                    <a:pt x="18" y="190"/>
                    <a:pt x="17" y="190"/>
                  </a:cubicBezTo>
                  <a:cubicBezTo>
                    <a:pt x="17" y="190"/>
                    <a:pt x="17" y="191"/>
                    <a:pt x="17" y="191"/>
                  </a:cubicBezTo>
                  <a:cubicBezTo>
                    <a:pt x="18" y="191"/>
                    <a:pt x="18" y="191"/>
                    <a:pt x="18" y="192"/>
                  </a:cubicBezTo>
                  <a:cubicBezTo>
                    <a:pt x="17" y="192"/>
                    <a:pt x="17" y="192"/>
                    <a:pt x="17" y="192"/>
                  </a:cubicBezTo>
                  <a:cubicBezTo>
                    <a:pt x="17" y="192"/>
                    <a:pt x="17" y="191"/>
                    <a:pt x="17" y="191"/>
                  </a:cubicBezTo>
                  <a:cubicBezTo>
                    <a:pt x="17" y="191"/>
                    <a:pt x="16" y="191"/>
                    <a:pt x="16" y="190"/>
                  </a:cubicBezTo>
                  <a:cubicBezTo>
                    <a:pt x="16" y="190"/>
                    <a:pt x="16" y="190"/>
                    <a:pt x="15" y="190"/>
                  </a:cubicBezTo>
                  <a:cubicBezTo>
                    <a:pt x="15" y="191"/>
                    <a:pt x="15" y="191"/>
                    <a:pt x="15" y="191"/>
                  </a:cubicBezTo>
                  <a:cubicBezTo>
                    <a:pt x="16" y="192"/>
                    <a:pt x="16" y="192"/>
                    <a:pt x="17" y="192"/>
                  </a:cubicBezTo>
                  <a:cubicBezTo>
                    <a:pt x="16" y="192"/>
                    <a:pt x="16" y="192"/>
                    <a:pt x="16" y="193"/>
                  </a:cubicBezTo>
                  <a:cubicBezTo>
                    <a:pt x="15" y="193"/>
                    <a:pt x="15" y="193"/>
                    <a:pt x="15" y="193"/>
                  </a:cubicBezTo>
                  <a:cubicBezTo>
                    <a:pt x="14" y="193"/>
                    <a:pt x="14" y="194"/>
                    <a:pt x="14" y="194"/>
                  </a:cubicBezTo>
                  <a:cubicBezTo>
                    <a:pt x="14" y="194"/>
                    <a:pt x="14" y="194"/>
                    <a:pt x="14" y="194"/>
                  </a:cubicBezTo>
                  <a:cubicBezTo>
                    <a:pt x="13" y="194"/>
                    <a:pt x="13" y="194"/>
                    <a:pt x="13" y="194"/>
                  </a:cubicBezTo>
                  <a:cubicBezTo>
                    <a:pt x="13" y="193"/>
                    <a:pt x="13" y="193"/>
                    <a:pt x="13" y="193"/>
                  </a:cubicBezTo>
                  <a:cubicBezTo>
                    <a:pt x="13" y="193"/>
                    <a:pt x="13" y="193"/>
                    <a:pt x="13" y="193"/>
                  </a:cubicBezTo>
                  <a:cubicBezTo>
                    <a:pt x="14" y="192"/>
                    <a:pt x="14" y="192"/>
                    <a:pt x="14" y="192"/>
                  </a:cubicBezTo>
                  <a:cubicBezTo>
                    <a:pt x="14" y="192"/>
                    <a:pt x="13" y="192"/>
                    <a:pt x="13" y="191"/>
                  </a:cubicBezTo>
                  <a:cubicBezTo>
                    <a:pt x="12" y="191"/>
                    <a:pt x="12" y="191"/>
                    <a:pt x="13" y="190"/>
                  </a:cubicBezTo>
                  <a:lnTo>
                    <a:pt x="14" y="190"/>
                  </a:lnTo>
                  <a:cubicBezTo>
                    <a:pt x="14" y="190"/>
                    <a:pt x="14" y="190"/>
                    <a:pt x="13" y="190"/>
                  </a:cubicBezTo>
                  <a:cubicBezTo>
                    <a:pt x="13" y="190"/>
                    <a:pt x="12" y="189"/>
                    <a:pt x="12" y="189"/>
                  </a:cubicBezTo>
                  <a:cubicBezTo>
                    <a:pt x="12" y="189"/>
                    <a:pt x="11" y="189"/>
                    <a:pt x="11" y="189"/>
                  </a:cubicBezTo>
                  <a:cubicBezTo>
                    <a:pt x="11" y="190"/>
                    <a:pt x="11" y="190"/>
                    <a:pt x="11" y="190"/>
                  </a:cubicBezTo>
                  <a:cubicBezTo>
                    <a:pt x="11" y="190"/>
                    <a:pt x="11" y="190"/>
                    <a:pt x="11" y="190"/>
                  </a:cubicBezTo>
                  <a:cubicBezTo>
                    <a:pt x="11" y="190"/>
                    <a:pt x="11" y="190"/>
                    <a:pt x="11" y="190"/>
                  </a:cubicBezTo>
                  <a:cubicBezTo>
                    <a:pt x="10" y="190"/>
                    <a:pt x="10" y="191"/>
                    <a:pt x="10" y="191"/>
                  </a:cubicBezTo>
                  <a:cubicBezTo>
                    <a:pt x="11" y="191"/>
                    <a:pt x="11" y="191"/>
                    <a:pt x="11" y="191"/>
                  </a:cubicBezTo>
                  <a:cubicBezTo>
                    <a:pt x="11" y="191"/>
                    <a:pt x="12" y="191"/>
                    <a:pt x="12" y="191"/>
                  </a:cubicBezTo>
                  <a:cubicBezTo>
                    <a:pt x="12" y="191"/>
                    <a:pt x="12" y="191"/>
                    <a:pt x="12" y="192"/>
                  </a:cubicBezTo>
                  <a:cubicBezTo>
                    <a:pt x="12" y="192"/>
                    <a:pt x="11" y="193"/>
                    <a:pt x="11" y="194"/>
                  </a:cubicBezTo>
                  <a:cubicBezTo>
                    <a:pt x="11" y="195"/>
                    <a:pt x="10" y="195"/>
                    <a:pt x="10" y="195"/>
                  </a:cubicBezTo>
                  <a:cubicBezTo>
                    <a:pt x="9" y="195"/>
                    <a:pt x="9" y="196"/>
                    <a:pt x="10" y="197"/>
                  </a:cubicBezTo>
                  <a:cubicBezTo>
                    <a:pt x="10" y="197"/>
                    <a:pt x="10" y="198"/>
                    <a:pt x="11" y="198"/>
                  </a:cubicBezTo>
                  <a:cubicBezTo>
                    <a:pt x="10" y="199"/>
                    <a:pt x="10" y="199"/>
                    <a:pt x="10" y="199"/>
                  </a:cubicBezTo>
                  <a:cubicBezTo>
                    <a:pt x="10" y="198"/>
                    <a:pt x="9" y="198"/>
                    <a:pt x="9" y="198"/>
                  </a:cubicBezTo>
                  <a:cubicBezTo>
                    <a:pt x="9" y="199"/>
                    <a:pt x="8" y="199"/>
                    <a:pt x="8" y="200"/>
                  </a:cubicBezTo>
                  <a:cubicBezTo>
                    <a:pt x="8" y="200"/>
                    <a:pt x="7" y="200"/>
                    <a:pt x="7" y="201"/>
                  </a:cubicBezTo>
                  <a:cubicBezTo>
                    <a:pt x="6" y="201"/>
                    <a:pt x="6" y="201"/>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5" y="202"/>
                    <a:pt x="6" y="202"/>
                    <a:pt x="7" y="202"/>
                  </a:cubicBezTo>
                  <a:cubicBezTo>
                    <a:pt x="7" y="202"/>
                    <a:pt x="7" y="203"/>
                    <a:pt x="7" y="203"/>
                  </a:cubicBezTo>
                  <a:cubicBezTo>
                    <a:pt x="6" y="203"/>
                    <a:pt x="6" y="203"/>
                    <a:pt x="5" y="204"/>
                  </a:cubicBezTo>
                  <a:cubicBezTo>
                    <a:pt x="4" y="204"/>
                    <a:pt x="3" y="204"/>
                    <a:pt x="3" y="204"/>
                  </a:cubicBezTo>
                  <a:cubicBezTo>
                    <a:pt x="2" y="204"/>
                    <a:pt x="1" y="204"/>
                    <a:pt x="1" y="203"/>
                  </a:cubicBezTo>
                  <a:cubicBezTo>
                    <a:pt x="1" y="203"/>
                    <a:pt x="1" y="202"/>
                    <a:pt x="1" y="202"/>
                  </a:cubicBezTo>
                  <a:cubicBezTo>
                    <a:pt x="1" y="202"/>
                    <a:pt x="1" y="201"/>
                    <a:pt x="1" y="201"/>
                  </a:cubicBezTo>
                  <a:cubicBezTo>
                    <a:pt x="1" y="201"/>
                    <a:pt x="1" y="200"/>
                    <a:pt x="1" y="200"/>
                  </a:cubicBezTo>
                  <a:cubicBezTo>
                    <a:pt x="1" y="200"/>
                    <a:pt x="1" y="199"/>
                    <a:pt x="2" y="199"/>
                  </a:cubicBezTo>
                  <a:cubicBezTo>
                    <a:pt x="1" y="199"/>
                    <a:pt x="1" y="199"/>
                    <a:pt x="1" y="198"/>
                  </a:cubicBezTo>
                  <a:cubicBezTo>
                    <a:pt x="1" y="198"/>
                    <a:pt x="0" y="197"/>
                    <a:pt x="0" y="197"/>
                  </a:cubicBezTo>
                  <a:cubicBezTo>
                    <a:pt x="0" y="196"/>
                    <a:pt x="0" y="195"/>
                    <a:pt x="1" y="195"/>
                  </a:cubicBezTo>
                  <a:cubicBezTo>
                    <a:pt x="1" y="194"/>
                    <a:pt x="1" y="194"/>
                    <a:pt x="2" y="194"/>
                  </a:cubicBezTo>
                  <a:cubicBezTo>
                    <a:pt x="2" y="193"/>
                    <a:pt x="2" y="193"/>
                    <a:pt x="1" y="192"/>
                  </a:cubicBezTo>
                  <a:cubicBezTo>
                    <a:pt x="1" y="191"/>
                    <a:pt x="1" y="191"/>
                    <a:pt x="1" y="190"/>
                  </a:cubicBezTo>
                  <a:cubicBezTo>
                    <a:pt x="2" y="191"/>
                    <a:pt x="2" y="191"/>
                    <a:pt x="2" y="193"/>
                  </a:cubicBezTo>
                  <a:cubicBezTo>
                    <a:pt x="3" y="192"/>
                    <a:pt x="3" y="192"/>
                    <a:pt x="4" y="193"/>
                  </a:cubicBezTo>
                  <a:cubicBezTo>
                    <a:pt x="3" y="193"/>
                    <a:pt x="3" y="193"/>
                    <a:pt x="3" y="194"/>
                  </a:cubicBezTo>
                  <a:cubicBezTo>
                    <a:pt x="3" y="194"/>
                    <a:pt x="4" y="194"/>
                    <a:pt x="5" y="195"/>
                  </a:cubicBezTo>
                  <a:cubicBezTo>
                    <a:pt x="4" y="195"/>
                    <a:pt x="4" y="195"/>
                    <a:pt x="4" y="195"/>
                  </a:cubicBezTo>
                  <a:lnTo>
                    <a:pt x="3" y="195"/>
                  </a:lnTo>
                  <a:cubicBezTo>
                    <a:pt x="3" y="195"/>
                    <a:pt x="2" y="195"/>
                    <a:pt x="2" y="195"/>
                  </a:cubicBezTo>
                  <a:cubicBezTo>
                    <a:pt x="2" y="196"/>
                    <a:pt x="2" y="196"/>
                    <a:pt x="2" y="197"/>
                  </a:cubicBezTo>
                  <a:cubicBezTo>
                    <a:pt x="2" y="197"/>
                    <a:pt x="3" y="197"/>
                    <a:pt x="3" y="197"/>
                  </a:cubicBezTo>
                  <a:cubicBezTo>
                    <a:pt x="3" y="197"/>
                    <a:pt x="4" y="197"/>
                    <a:pt x="4" y="197"/>
                  </a:cubicBezTo>
                  <a:cubicBezTo>
                    <a:pt x="5" y="197"/>
                    <a:pt x="5" y="196"/>
                    <a:pt x="6" y="196"/>
                  </a:cubicBezTo>
                  <a:cubicBezTo>
                    <a:pt x="6" y="196"/>
                    <a:pt x="6" y="196"/>
                    <a:pt x="7" y="197"/>
                  </a:cubicBezTo>
                  <a:cubicBezTo>
                    <a:pt x="7" y="197"/>
                    <a:pt x="7" y="197"/>
                    <a:pt x="6" y="197"/>
                  </a:cubicBezTo>
                  <a:lnTo>
                    <a:pt x="6" y="197"/>
                  </a:lnTo>
                  <a:cubicBezTo>
                    <a:pt x="5" y="197"/>
                    <a:pt x="5" y="197"/>
                    <a:pt x="5" y="197"/>
                  </a:cubicBezTo>
                  <a:cubicBezTo>
                    <a:pt x="5" y="197"/>
                    <a:pt x="5" y="198"/>
                    <a:pt x="5" y="198"/>
                  </a:cubicBezTo>
                  <a:cubicBezTo>
                    <a:pt x="5" y="199"/>
                    <a:pt x="5" y="199"/>
                    <a:pt x="5" y="199"/>
                  </a:cubicBezTo>
                  <a:cubicBezTo>
                    <a:pt x="5" y="199"/>
                    <a:pt x="5" y="199"/>
                    <a:pt x="6" y="199"/>
                  </a:cubicBezTo>
                  <a:cubicBezTo>
                    <a:pt x="6" y="198"/>
                    <a:pt x="6" y="198"/>
                    <a:pt x="6" y="198"/>
                  </a:cubicBezTo>
                  <a:cubicBezTo>
                    <a:pt x="6" y="198"/>
                    <a:pt x="6" y="198"/>
                    <a:pt x="6" y="198"/>
                  </a:cubicBezTo>
                  <a:cubicBezTo>
                    <a:pt x="7" y="198"/>
                    <a:pt x="7" y="198"/>
                    <a:pt x="8" y="198"/>
                  </a:cubicBezTo>
                  <a:cubicBezTo>
                    <a:pt x="8" y="198"/>
                    <a:pt x="8" y="198"/>
                    <a:pt x="8" y="198"/>
                  </a:cubicBezTo>
                  <a:lnTo>
                    <a:pt x="8" y="195"/>
                  </a:lnTo>
                  <a:cubicBezTo>
                    <a:pt x="7" y="195"/>
                    <a:pt x="7" y="195"/>
                    <a:pt x="7" y="195"/>
                  </a:cubicBezTo>
                  <a:cubicBezTo>
                    <a:pt x="7" y="194"/>
                    <a:pt x="8" y="194"/>
                    <a:pt x="8" y="194"/>
                  </a:cubicBezTo>
                  <a:cubicBezTo>
                    <a:pt x="8" y="193"/>
                    <a:pt x="8" y="193"/>
                    <a:pt x="8" y="193"/>
                  </a:cubicBezTo>
                  <a:cubicBezTo>
                    <a:pt x="8" y="193"/>
                    <a:pt x="8" y="193"/>
                    <a:pt x="8" y="193"/>
                  </a:cubicBezTo>
                  <a:cubicBezTo>
                    <a:pt x="7" y="194"/>
                    <a:pt x="7" y="194"/>
                    <a:pt x="7" y="194"/>
                  </a:cubicBezTo>
                  <a:cubicBezTo>
                    <a:pt x="6" y="194"/>
                    <a:pt x="6" y="194"/>
                    <a:pt x="6" y="194"/>
                  </a:cubicBezTo>
                  <a:cubicBezTo>
                    <a:pt x="6" y="193"/>
                    <a:pt x="6" y="193"/>
                    <a:pt x="6" y="192"/>
                  </a:cubicBezTo>
                  <a:cubicBezTo>
                    <a:pt x="6" y="192"/>
                    <a:pt x="6" y="191"/>
                    <a:pt x="6" y="191"/>
                  </a:cubicBezTo>
                  <a:cubicBezTo>
                    <a:pt x="6" y="191"/>
                    <a:pt x="7" y="191"/>
                    <a:pt x="7" y="190"/>
                  </a:cubicBezTo>
                  <a:cubicBezTo>
                    <a:pt x="7" y="190"/>
                    <a:pt x="7" y="190"/>
                    <a:pt x="6" y="189"/>
                  </a:cubicBezTo>
                  <a:cubicBezTo>
                    <a:pt x="7" y="189"/>
                    <a:pt x="7" y="189"/>
                    <a:pt x="8" y="189"/>
                  </a:cubicBezTo>
                  <a:cubicBezTo>
                    <a:pt x="8" y="190"/>
                    <a:pt x="9" y="190"/>
                    <a:pt x="9" y="190"/>
                  </a:cubicBezTo>
                  <a:cubicBezTo>
                    <a:pt x="10" y="189"/>
                    <a:pt x="10" y="189"/>
                    <a:pt x="9" y="189"/>
                  </a:cubicBezTo>
                  <a:cubicBezTo>
                    <a:pt x="9" y="189"/>
                    <a:pt x="9" y="189"/>
                    <a:pt x="9" y="189"/>
                  </a:cubicBezTo>
                  <a:cubicBezTo>
                    <a:pt x="9" y="189"/>
                    <a:pt x="8" y="189"/>
                    <a:pt x="8" y="188"/>
                  </a:cubicBezTo>
                  <a:cubicBezTo>
                    <a:pt x="8" y="188"/>
                    <a:pt x="8" y="188"/>
                    <a:pt x="8" y="187"/>
                  </a:cubicBezTo>
                  <a:cubicBezTo>
                    <a:pt x="8" y="187"/>
                    <a:pt x="8" y="187"/>
                    <a:pt x="7" y="188"/>
                  </a:cubicBezTo>
                  <a:cubicBezTo>
                    <a:pt x="7" y="188"/>
                    <a:pt x="6" y="188"/>
                    <a:pt x="5" y="189"/>
                  </a:cubicBezTo>
                  <a:cubicBezTo>
                    <a:pt x="5" y="190"/>
                    <a:pt x="4" y="190"/>
                    <a:pt x="4" y="190"/>
                  </a:cubicBezTo>
                  <a:cubicBezTo>
                    <a:pt x="3" y="190"/>
                    <a:pt x="3" y="190"/>
                    <a:pt x="3" y="189"/>
                  </a:cubicBezTo>
                  <a:cubicBezTo>
                    <a:pt x="3" y="189"/>
                    <a:pt x="3" y="189"/>
                    <a:pt x="3" y="189"/>
                  </a:cubicBezTo>
                  <a:cubicBezTo>
                    <a:pt x="4" y="189"/>
                    <a:pt x="4" y="189"/>
                    <a:pt x="4" y="188"/>
                  </a:cubicBezTo>
                  <a:cubicBezTo>
                    <a:pt x="4" y="188"/>
                    <a:pt x="4" y="188"/>
                    <a:pt x="4" y="188"/>
                  </a:cubicBezTo>
                  <a:cubicBezTo>
                    <a:pt x="4" y="188"/>
                    <a:pt x="3" y="188"/>
                    <a:pt x="3" y="188"/>
                  </a:cubicBezTo>
                  <a:cubicBezTo>
                    <a:pt x="3" y="188"/>
                    <a:pt x="3" y="188"/>
                    <a:pt x="3" y="188"/>
                  </a:cubicBezTo>
                  <a:cubicBezTo>
                    <a:pt x="2" y="188"/>
                    <a:pt x="2" y="188"/>
                    <a:pt x="2" y="188"/>
                  </a:cubicBezTo>
                  <a:cubicBezTo>
                    <a:pt x="2" y="187"/>
                    <a:pt x="2" y="187"/>
                    <a:pt x="2" y="187"/>
                  </a:cubicBezTo>
                  <a:cubicBezTo>
                    <a:pt x="2" y="187"/>
                    <a:pt x="2" y="187"/>
                    <a:pt x="2" y="186"/>
                  </a:cubicBezTo>
                  <a:cubicBezTo>
                    <a:pt x="2" y="186"/>
                    <a:pt x="2" y="186"/>
                    <a:pt x="2" y="186"/>
                  </a:cubicBezTo>
                  <a:cubicBezTo>
                    <a:pt x="2" y="186"/>
                    <a:pt x="1" y="187"/>
                    <a:pt x="2" y="187"/>
                  </a:cubicBezTo>
                  <a:cubicBezTo>
                    <a:pt x="1" y="186"/>
                    <a:pt x="1" y="186"/>
                    <a:pt x="1" y="186"/>
                  </a:cubicBezTo>
                  <a:cubicBezTo>
                    <a:pt x="1" y="185"/>
                    <a:pt x="1" y="185"/>
                    <a:pt x="1" y="185"/>
                  </a:cubicBezTo>
                  <a:cubicBezTo>
                    <a:pt x="1" y="184"/>
                    <a:pt x="1" y="184"/>
                    <a:pt x="1" y="184"/>
                  </a:cubicBezTo>
                  <a:cubicBezTo>
                    <a:pt x="1" y="183"/>
                    <a:pt x="1" y="182"/>
                    <a:pt x="1" y="182"/>
                  </a:cubicBezTo>
                  <a:cubicBezTo>
                    <a:pt x="0" y="179"/>
                    <a:pt x="0" y="175"/>
                    <a:pt x="0" y="172"/>
                  </a:cubicBezTo>
                  <a:cubicBezTo>
                    <a:pt x="0" y="168"/>
                    <a:pt x="0" y="164"/>
                    <a:pt x="0" y="161"/>
                  </a:cubicBezTo>
                  <a:cubicBezTo>
                    <a:pt x="0" y="157"/>
                    <a:pt x="1" y="154"/>
                    <a:pt x="1" y="150"/>
                  </a:cubicBezTo>
                  <a:cubicBezTo>
                    <a:pt x="1" y="146"/>
                    <a:pt x="1" y="143"/>
                    <a:pt x="1" y="140"/>
                  </a:cubicBezTo>
                  <a:cubicBezTo>
                    <a:pt x="1" y="129"/>
                    <a:pt x="1" y="117"/>
                    <a:pt x="1" y="105"/>
                  </a:cubicBezTo>
                  <a:cubicBezTo>
                    <a:pt x="1" y="93"/>
                    <a:pt x="0" y="81"/>
                    <a:pt x="0" y="69"/>
                  </a:cubicBezTo>
                  <a:cubicBezTo>
                    <a:pt x="0" y="57"/>
                    <a:pt x="1" y="45"/>
                    <a:pt x="1" y="34"/>
                  </a:cubicBezTo>
                  <a:cubicBezTo>
                    <a:pt x="1" y="22"/>
                    <a:pt x="1" y="11"/>
                    <a:pt x="1" y="0"/>
                  </a:cubicBezTo>
                  <a:cubicBezTo>
                    <a:pt x="3" y="1"/>
                    <a:pt x="5" y="1"/>
                    <a:pt x="7" y="1"/>
                  </a:cubicBezTo>
                  <a:cubicBezTo>
                    <a:pt x="9" y="0"/>
                    <a:pt x="11" y="1"/>
                    <a:pt x="12" y="1"/>
                  </a:cubicBezTo>
                  <a:cubicBezTo>
                    <a:pt x="13" y="1"/>
                    <a:pt x="14" y="1"/>
                    <a:pt x="14" y="1"/>
                  </a:cubicBezTo>
                  <a:cubicBezTo>
                    <a:pt x="14" y="1"/>
                    <a:pt x="15" y="1"/>
                    <a:pt x="16" y="1"/>
                  </a:cubicBezTo>
                  <a:cubicBezTo>
                    <a:pt x="15" y="1"/>
                    <a:pt x="15" y="2"/>
                    <a:pt x="15" y="2"/>
                  </a:cubicBezTo>
                  <a:cubicBezTo>
                    <a:pt x="15" y="3"/>
                    <a:pt x="15" y="3"/>
                    <a:pt x="16" y="4"/>
                  </a:cubicBezTo>
                  <a:cubicBezTo>
                    <a:pt x="16" y="3"/>
                    <a:pt x="16" y="3"/>
                    <a:pt x="17" y="3"/>
                  </a:cubicBezTo>
                  <a:cubicBezTo>
                    <a:pt x="17" y="2"/>
                    <a:pt x="17" y="2"/>
                    <a:pt x="18" y="2"/>
                  </a:cubicBezTo>
                  <a:cubicBezTo>
                    <a:pt x="18" y="2"/>
                    <a:pt x="18" y="2"/>
                    <a:pt x="19" y="2"/>
                  </a:cubicBezTo>
                  <a:cubicBezTo>
                    <a:pt x="19" y="2"/>
                    <a:pt x="19" y="2"/>
                    <a:pt x="20" y="1"/>
                  </a:cubicBezTo>
                  <a:cubicBezTo>
                    <a:pt x="20" y="1"/>
                    <a:pt x="21" y="1"/>
                    <a:pt x="21" y="2"/>
                  </a:cubicBezTo>
                  <a:cubicBezTo>
                    <a:pt x="21" y="3"/>
                    <a:pt x="21" y="3"/>
                    <a:pt x="21" y="4"/>
                  </a:cubicBezTo>
                  <a:cubicBezTo>
                    <a:pt x="21" y="3"/>
                    <a:pt x="21" y="3"/>
                    <a:pt x="21" y="3"/>
                  </a:cubicBezTo>
                  <a:cubicBezTo>
                    <a:pt x="22" y="2"/>
                    <a:pt x="23" y="2"/>
                    <a:pt x="23" y="2"/>
                  </a:cubicBezTo>
                  <a:cubicBezTo>
                    <a:pt x="24" y="1"/>
                    <a:pt x="25" y="1"/>
                    <a:pt x="26" y="1"/>
                  </a:cubicBezTo>
                  <a:cubicBezTo>
                    <a:pt x="27" y="1"/>
                    <a:pt x="27" y="1"/>
                    <a:pt x="28" y="0"/>
                  </a:cubicBezTo>
                  <a:cubicBezTo>
                    <a:pt x="29" y="0"/>
                    <a:pt x="30" y="0"/>
                    <a:pt x="31" y="1"/>
                  </a:cubicBezTo>
                  <a:cubicBezTo>
                    <a:pt x="32" y="1"/>
                    <a:pt x="33" y="1"/>
                    <a:pt x="34" y="1"/>
                  </a:cubicBezTo>
                  <a:cubicBezTo>
                    <a:pt x="36" y="1"/>
                    <a:pt x="38" y="1"/>
                    <a:pt x="41" y="1"/>
                  </a:cubicBezTo>
                  <a:cubicBezTo>
                    <a:pt x="43" y="0"/>
                    <a:pt x="45" y="0"/>
                    <a:pt x="47" y="0"/>
                  </a:cubicBezTo>
                  <a:cubicBezTo>
                    <a:pt x="47" y="1"/>
                    <a:pt x="47" y="2"/>
                    <a:pt x="48" y="3"/>
                  </a:cubicBezTo>
                  <a:cubicBezTo>
                    <a:pt x="48" y="4"/>
                    <a:pt x="48" y="5"/>
                    <a:pt x="47" y="6"/>
                  </a:cubicBezTo>
                  <a:cubicBezTo>
                    <a:pt x="47" y="6"/>
                    <a:pt x="47" y="6"/>
                    <a:pt x="48" y="6"/>
                  </a:cubicBezTo>
                  <a:cubicBezTo>
                    <a:pt x="48" y="6"/>
                    <a:pt x="48" y="6"/>
                    <a:pt x="49" y="6"/>
                  </a:cubicBezTo>
                  <a:cubicBezTo>
                    <a:pt x="49" y="6"/>
                    <a:pt x="49" y="6"/>
                    <a:pt x="49" y="7"/>
                  </a:cubicBezTo>
                  <a:cubicBezTo>
                    <a:pt x="49" y="7"/>
                    <a:pt x="49" y="7"/>
                    <a:pt x="49" y="8"/>
                  </a:cubicBezTo>
                  <a:lnTo>
                    <a:pt x="48" y="8"/>
                  </a:lnTo>
                  <a:cubicBezTo>
                    <a:pt x="48" y="8"/>
                    <a:pt x="48" y="9"/>
                    <a:pt x="49" y="9"/>
                  </a:cubicBezTo>
                  <a:cubicBezTo>
                    <a:pt x="50" y="9"/>
                    <a:pt x="50" y="10"/>
                    <a:pt x="50" y="10"/>
                  </a:cubicBezTo>
                  <a:cubicBezTo>
                    <a:pt x="54" y="23"/>
                    <a:pt x="58" y="36"/>
                    <a:pt x="63" y="49"/>
                  </a:cubicBezTo>
                  <a:cubicBezTo>
                    <a:pt x="67" y="62"/>
                    <a:pt x="71" y="75"/>
                    <a:pt x="75" y="88"/>
                  </a:cubicBezTo>
                  <a:cubicBezTo>
                    <a:pt x="76" y="88"/>
                    <a:pt x="75" y="89"/>
                    <a:pt x="75" y="89"/>
                  </a:cubicBezTo>
                  <a:cubicBezTo>
                    <a:pt x="74" y="90"/>
                    <a:pt x="74" y="90"/>
                    <a:pt x="74" y="91"/>
                  </a:cubicBezTo>
                  <a:cubicBezTo>
                    <a:pt x="74" y="92"/>
                    <a:pt x="74" y="93"/>
                    <a:pt x="74" y="94"/>
                  </a:cubicBezTo>
                  <a:cubicBezTo>
                    <a:pt x="75" y="95"/>
                    <a:pt x="75" y="96"/>
                    <a:pt x="76" y="96"/>
                  </a:cubicBezTo>
                  <a:cubicBezTo>
                    <a:pt x="76" y="96"/>
                    <a:pt x="77" y="96"/>
                    <a:pt x="77" y="96"/>
                  </a:cubicBezTo>
                  <a:cubicBezTo>
                    <a:pt x="77" y="96"/>
                    <a:pt x="77" y="96"/>
                    <a:pt x="77" y="95"/>
                  </a:cubicBezTo>
                  <a:cubicBezTo>
                    <a:pt x="77" y="95"/>
                    <a:pt x="77" y="95"/>
                    <a:pt x="77" y="95"/>
                  </a:cubicBezTo>
                  <a:cubicBezTo>
                    <a:pt x="77" y="95"/>
                    <a:pt x="77" y="95"/>
                    <a:pt x="78" y="95"/>
                  </a:cubicBezTo>
                  <a:cubicBezTo>
                    <a:pt x="78" y="93"/>
                    <a:pt x="78" y="91"/>
                    <a:pt x="78" y="90"/>
                  </a:cubicBezTo>
                  <a:cubicBezTo>
                    <a:pt x="78" y="89"/>
                    <a:pt x="78" y="88"/>
                    <a:pt x="78" y="86"/>
                  </a:cubicBezTo>
                  <a:cubicBezTo>
                    <a:pt x="79" y="85"/>
                    <a:pt x="80" y="84"/>
                    <a:pt x="81" y="83"/>
                  </a:cubicBezTo>
                  <a:cubicBezTo>
                    <a:pt x="81" y="82"/>
                    <a:pt x="82" y="80"/>
                    <a:pt x="82" y="78"/>
                  </a:cubicBezTo>
                  <a:cubicBezTo>
                    <a:pt x="82" y="77"/>
                    <a:pt x="83" y="76"/>
                    <a:pt x="83" y="74"/>
                  </a:cubicBezTo>
                  <a:cubicBezTo>
                    <a:pt x="84" y="74"/>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6"/>
                    <a:pt x="86" y="65"/>
                    <a:pt x="86" y="65"/>
                  </a:cubicBezTo>
                  <a:cubicBezTo>
                    <a:pt x="86" y="64"/>
                    <a:pt x="86" y="64"/>
                    <a:pt x="87" y="64"/>
                  </a:cubicBezTo>
                  <a:cubicBezTo>
                    <a:pt x="87" y="64"/>
                    <a:pt x="87" y="64"/>
                    <a:pt x="87" y="63"/>
                  </a:cubicBezTo>
                  <a:cubicBezTo>
                    <a:pt x="87" y="63"/>
                    <a:pt x="87" y="62"/>
                    <a:pt x="87" y="62"/>
                  </a:cubicBezTo>
                  <a:cubicBezTo>
                    <a:pt x="87" y="61"/>
                    <a:pt x="87" y="61"/>
                    <a:pt x="87" y="60"/>
                  </a:cubicBezTo>
                  <a:cubicBezTo>
                    <a:pt x="87" y="59"/>
                    <a:pt x="88" y="58"/>
                    <a:pt x="89" y="57"/>
                  </a:cubicBezTo>
                  <a:cubicBezTo>
                    <a:pt x="90" y="56"/>
                    <a:pt x="90" y="55"/>
                    <a:pt x="90" y="55"/>
                  </a:cubicBezTo>
                  <a:cubicBezTo>
                    <a:pt x="90" y="54"/>
                    <a:pt x="90" y="54"/>
                    <a:pt x="89" y="54"/>
                  </a:cubicBezTo>
                  <a:cubicBezTo>
                    <a:pt x="89" y="54"/>
                    <a:pt x="89" y="54"/>
                    <a:pt x="88" y="54"/>
                  </a:cubicBezTo>
                  <a:cubicBezTo>
                    <a:pt x="88" y="55"/>
                    <a:pt x="88" y="56"/>
                    <a:pt x="87" y="57"/>
                  </a:cubicBezTo>
                  <a:cubicBezTo>
                    <a:pt x="87" y="58"/>
                    <a:pt x="86" y="59"/>
                    <a:pt x="86" y="60"/>
                  </a:cubicBezTo>
                  <a:cubicBezTo>
                    <a:pt x="86" y="64"/>
                    <a:pt x="85" y="66"/>
                    <a:pt x="83" y="67"/>
                  </a:cubicBezTo>
                  <a:cubicBezTo>
                    <a:pt x="83" y="67"/>
                    <a:pt x="83" y="68"/>
                    <a:pt x="83" y="68"/>
                  </a:cubicBezTo>
                  <a:cubicBezTo>
                    <a:pt x="84" y="68"/>
                    <a:pt x="84" y="68"/>
                    <a:pt x="84" y="68"/>
                  </a:cubicBezTo>
                  <a:cubicBezTo>
                    <a:pt x="84" y="69"/>
                    <a:pt x="84" y="69"/>
                    <a:pt x="83" y="70"/>
                  </a:cubicBezTo>
                  <a:cubicBezTo>
                    <a:pt x="82" y="70"/>
                    <a:pt x="82" y="71"/>
                    <a:pt x="82" y="72"/>
                  </a:cubicBezTo>
                  <a:cubicBezTo>
                    <a:pt x="81" y="73"/>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4"/>
                    <a:pt x="78" y="27"/>
                    <a:pt x="78" y="20"/>
                  </a:cubicBezTo>
                  <a:cubicBezTo>
                    <a:pt x="78" y="13"/>
                    <a:pt x="78" y="7"/>
                    <a:pt x="78" y="0"/>
                  </a:cubicBezTo>
                  <a:cubicBezTo>
                    <a:pt x="79" y="1"/>
                    <a:pt x="80" y="1"/>
                    <a:pt x="81" y="1"/>
                  </a:cubicBezTo>
                  <a:cubicBezTo>
                    <a:pt x="82" y="1"/>
                    <a:pt x="83" y="0"/>
                    <a:pt x="84" y="0"/>
                  </a:cubicBezTo>
                  <a:cubicBezTo>
                    <a:pt x="85" y="0"/>
                    <a:pt x="86" y="0"/>
                    <a:pt x="87" y="0"/>
                  </a:cubicBezTo>
                  <a:cubicBezTo>
                    <a:pt x="87" y="0"/>
                    <a:pt x="88" y="0"/>
                    <a:pt x="89" y="0"/>
                  </a:cubicBezTo>
                  <a:lnTo>
                    <a:pt x="89" y="0"/>
                  </a:lnTo>
                  <a:cubicBezTo>
                    <a:pt x="89" y="1"/>
                    <a:pt x="89" y="1"/>
                    <a:pt x="89" y="1"/>
                  </a:cubicBezTo>
                  <a:lnTo>
                    <a:pt x="90" y="1"/>
                  </a:lnTo>
                  <a:cubicBezTo>
                    <a:pt x="90" y="1"/>
                    <a:pt x="90" y="1"/>
                    <a:pt x="91" y="1"/>
                  </a:cubicBezTo>
                  <a:cubicBezTo>
                    <a:pt x="91" y="1"/>
                    <a:pt x="91" y="1"/>
                    <a:pt x="92" y="0"/>
                  </a:cubicBezTo>
                  <a:cubicBezTo>
                    <a:pt x="93" y="0"/>
                    <a:pt x="93" y="0"/>
                    <a:pt x="94" y="0"/>
                  </a:cubicBezTo>
                  <a:cubicBezTo>
                    <a:pt x="95" y="1"/>
                    <a:pt x="96" y="1"/>
                    <a:pt x="97" y="0"/>
                  </a:cubicBezTo>
                  <a:cubicBezTo>
                    <a:pt x="97" y="1"/>
                    <a:pt x="97" y="1"/>
                    <a:pt x="97" y="1"/>
                  </a:cubicBezTo>
                  <a:cubicBezTo>
                    <a:pt x="97" y="1"/>
                    <a:pt x="96" y="1"/>
                    <a:pt x="96" y="1"/>
                  </a:cubicBezTo>
                  <a:cubicBezTo>
                    <a:pt x="96" y="2"/>
                    <a:pt x="96" y="2"/>
                    <a:pt x="96" y="2"/>
                  </a:cubicBezTo>
                  <a:cubicBezTo>
                    <a:pt x="96" y="2"/>
                    <a:pt x="96" y="2"/>
                    <a:pt x="96" y="2"/>
                  </a:cubicBezTo>
                  <a:cubicBezTo>
                    <a:pt x="97" y="3"/>
                    <a:pt x="97" y="3"/>
                    <a:pt x="97" y="3"/>
                  </a:cubicBezTo>
                  <a:cubicBezTo>
                    <a:pt x="97" y="3"/>
                    <a:pt x="97" y="3"/>
                    <a:pt x="97" y="4"/>
                  </a:cubicBezTo>
                  <a:cubicBezTo>
                    <a:pt x="98" y="4"/>
                    <a:pt x="98" y="4"/>
                    <a:pt x="99" y="5"/>
                  </a:cubicBezTo>
                  <a:cubicBezTo>
                    <a:pt x="99" y="5"/>
                    <a:pt x="100" y="5"/>
                    <a:pt x="100" y="6"/>
                  </a:cubicBezTo>
                  <a:cubicBezTo>
                    <a:pt x="100" y="6"/>
                    <a:pt x="100" y="6"/>
                    <a:pt x="100" y="7"/>
                  </a:cubicBezTo>
                  <a:cubicBezTo>
                    <a:pt x="100" y="7"/>
                    <a:pt x="100" y="7"/>
                    <a:pt x="99"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4" y="8"/>
                    <a:pt x="105" y="7"/>
                    <a:pt x="106" y="7"/>
                  </a:cubicBezTo>
                  <a:cubicBezTo>
                    <a:pt x="106" y="8"/>
                    <a:pt x="106" y="8"/>
                    <a:pt x="106" y="8"/>
                  </a:cubicBezTo>
                  <a:cubicBezTo>
                    <a:pt x="105" y="8"/>
                    <a:pt x="105" y="9"/>
                    <a:pt x="105" y="9"/>
                  </a:cubicBezTo>
                  <a:cubicBezTo>
                    <a:pt x="105" y="10"/>
                    <a:pt x="105" y="10"/>
                    <a:pt x="106" y="10"/>
                  </a:cubicBezTo>
                  <a:cubicBezTo>
                    <a:pt x="106" y="10"/>
                    <a:pt x="107" y="10"/>
                    <a:pt x="107" y="11"/>
                  </a:cubicBezTo>
                  <a:cubicBezTo>
                    <a:pt x="107" y="11"/>
                    <a:pt x="108" y="10"/>
                    <a:pt x="108" y="10"/>
                  </a:cubicBezTo>
                  <a:cubicBezTo>
                    <a:pt x="108" y="10"/>
                    <a:pt x="108" y="9"/>
                    <a:pt x="108" y="9"/>
                  </a:cubicBezTo>
                  <a:cubicBezTo>
                    <a:pt x="109" y="9"/>
                    <a:pt x="109" y="9"/>
                    <a:pt x="109" y="9"/>
                  </a:cubicBezTo>
                  <a:cubicBezTo>
                    <a:pt x="110" y="8"/>
                    <a:pt x="110" y="8"/>
                    <a:pt x="111" y="9"/>
                  </a:cubicBezTo>
                  <a:close/>
                  <a:moveTo>
                    <a:pt x="7" y="198"/>
                  </a:moveTo>
                  <a:lnTo>
                    <a:pt x="7" y="199"/>
                  </a:lnTo>
                  <a:lnTo>
                    <a:pt x="7" y="200"/>
                  </a:lnTo>
                  <a:lnTo>
                    <a:pt x="7" y="200"/>
                  </a:lnTo>
                  <a:lnTo>
                    <a:pt x="7" y="198"/>
                  </a:lnTo>
                  <a:close/>
                  <a:moveTo>
                    <a:pt x="36" y="2"/>
                  </a:moveTo>
                  <a:cubicBezTo>
                    <a:pt x="36" y="2"/>
                    <a:pt x="36" y="2"/>
                    <a:pt x="36" y="2"/>
                  </a:cubicBezTo>
                  <a:cubicBezTo>
                    <a:pt x="37" y="2"/>
                    <a:pt x="37" y="2"/>
                    <a:pt x="37" y="1"/>
                  </a:cubicBezTo>
                  <a:cubicBezTo>
                    <a:pt x="36" y="1"/>
                    <a:pt x="36" y="1"/>
                    <a:pt x="36" y="2"/>
                  </a:cubicBezTo>
                  <a:cubicBezTo>
                    <a:pt x="36" y="2"/>
                    <a:pt x="36" y="2"/>
                    <a:pt x="36" y="2"/>
                  </a:cubicBezTo>
                  <a:close/>
                  <a:moveTo>
                    <a:pt x="3" y="3"/>
                  </a:moveTo>
                  <a:cubicBezTo>
                    <a:pt x="3" y="3"/>
                    <a:pt x="3" y="3"/>
                    <a:pt x="4" y="3"/>
                  </a:cubicBezTo>
                  <a:cubicBezTo>
                    <a:pt x="4" y="3"/>
                    <a:pt x="4" y="3"/>
                    <a:pt x="4" y="3"/>
                  </a:cubicBezTo>
                  <a:cubicBezTo>
                    <a:pt x="4" y="2"/>
                    <a:pt x="4" y="2"/>
                    <a:pt x="4" y="2"/>
                  </a:cubicBezTo>
                  <a:cubicBezTo>
                    <a:pt x="4" y="2"/>
                    <a:pt x="3" y="2"/>
                    <a:pt x="3" y="3"/>
                  </a:cubicBezTo>
                  <a:close/>
                  <a:moveTo>
                    <a:pt x="24" y="4"/>
                  </a:moveTo>
                  <a:cubicBezTo>
                    <a:pt x="24" y="4"/>
                    <a:pt x="24" y="4"/>
                    <a:pt x="24" y="4"/>
                  </a:cubicBezTo>
                  <a:cubicBezTo>
                    <a:pt x="24" y="4"/>
                    <a:pt x="24" y="4"/>
                    <a:pt x="24" y="4"/>
                  </a:cubicBezTo>
                  <a:cubicBezTo>
                    <a:pt x="24" y="3"/>
                    <a:pt x="24" y="3"/>
                    <a:pt x="24" y="3"/>
                  </a:cubicBezTo>
                  <a:cubicBezTo>
                    <a:pt x="24" y="3"/>
                    <a:pt x="24" y="3"/>
                    <a:pt x="24" y="4"/>
                  </a:cubicBezTo>
                  <a:close/>
                  <a:moveTo>
                    <a:pt x="5" y="5"/>
                  </a:moveTo>
                  <a:cubicBezTo>
                    <a:pt x="5" y="5"/>
                    <a:pt x="5" y="5"/>
                    <a:pt x="5" y="5"/>
                  </a:cubicBezTo>
                  <a:cubicBezTo>
                    <a:pt x="5" y="5"/>
                    <a:pt x="5" y="5"/>
                    <a:pt x="6" y="5"/>
                  </a:cubicBezTo>
                  <a:cubicBezTo>
                    <a:pt x="6" y="5"/>
                    <a:pt x="6" y="4"/>
                    <a:pt x="6" y="4"/>
                  </a:cubicBezTo>
                  <a:cubicBezTo>
                    <a:pt x="5" y="3"/>
                    <a:pt x="5" y="3"/>
                    <a:pt x="5" y="4"/>
                  </a:cubicBezTo>
                  <a:lnTo>
                    <a:pt x="5" y="5"/>
                  </a:lnTo>
                  <a:close/>
                  <a:moveTo>
                    <a:pt x="92" y="5"/>
                  </a:moveTo>
                  <a:cubicBezTo>
                    <a:pt x="92" y="5"/>
                    <a:pt x="92" y="5"/>
                    <a:pt x="92" y="5"/>
                  </a:cubicBezTo>
                  <a:cubicBezTo>
                    <a:pt x="92" y="5"/>
                    <a:pt x="92" y="5"/>
                    <a:pt x="92" y="5"/>
                  </a:cubicBezTo>
                  <a:cubicBezTo>
                    <a:pt x="92" y="4"/>
                    <a:pt x="92" y="4"/>
                    <a:pt x="92" y="4"/>
                  </a:cubicBezTo>
                  <a:cubicBezTo>
                    <a:pt x="92" y="4"/>
                    <a:pt x="92" y="4"/>
                    <a:pt x="92" y="5"/>
                  </a:cubicBezTo>
                  <a:close/>
                  <a:moveTo>
                    <a:pt x="95" y="4"/>
                  </a:moveTo>
                  <a:cubicBezTo>
                    <a:pt x="94" y="4"/>
                    <a:pt x="94" y="4"/>
                    <a:pt x="94" y="4"/>
                  </a:cubicBezTo>
                  <a:cubicBezTo>
                    <a:pt x="93" y="5"/>
                    <a:pt x="93" y="5"/>
                    <a:pt x="93" y="5"/>
                  </a:cubicBezTo>
                  <a:cubicBezTo>
                    <a:pt x="93" y="6"/>
                    <a:pt x="93" y="6"/>
                    <a:pt x="93" y="6"/>
                  </a:cubicBezTo>
                  <a:cubicBezTo>
                    <a:pt x="94" y="6"/>
                    <a:pt x="94" y="7"/>
                    <a:pt x="94" y="7"/>
                  </a:cubicBezTo>
                  <a:cubicBezTo>
                    <a:pt x="94" y="6"/>
                    <a:pt x="94" y="5"/>
                    <a:pt x="94" y="5"/>
                  </a:cubicBezTo>
                  <a:cubicBezTo>
                    <a:pt x="95" y="5"/>
                    <a:pt x="95" y="5"/>
                    <a:pt x="95" y="4"/>
                  </a:cubicBezTo>
                  <a:close/>
                  <a:moveTo>
                    <a:pt x="96" y="5"/>
                  </a:moveTo>
                  <a:cubicBezTo>
                    <a:pt x="96" y="5"/>
                    <a:pt x="96" y="5"/>
                    <a:pt x="96" y="5"/>
                  </a:cubicBezTo>
                  <a:cubicBezTo>
                    <a:pt x="96" y="5"/>
                    <a:pt x="96" y="5"/>
                    <a:pt x="96" y="6"/>
                  </a:cubicBezTo>
                  <a:cubicBezTo>
                    <a:pt x="96" y="6"/>
                    <a:pt x="96" y="6"/>
                    <a:pt x="96" y="6"/>
                  </a:cubicBezTo>
                  <a:cubicBezTo>
                    <a:pt x="97" y="6"/>
                    <a:pt x="97" y="6"/>
                    <a:pt x="97" y="6"/>
                  </a:cubicBezTo>
                  <a:cubicBezTo>
                    <a:pt x="97" y="5"/>
                    <a:pt x="97" y="5"/>
                    <a:pt x="96" y="5"/>
                  </a:cubicBezTo>
                  <a:close/>
                  <a:moveTo>
                    <a:pt x="45" y="6"/>
                  </a:moveTo>
                  <a:cubicBezTo>
                    <a:pt x="46" y="6"/>
                    <a:pt x="46" y="6"/>
                    <a:pt x="46" y="6"/>
                  </a:cubicBezTo>
                  <a:cubicBezTo>
                    <a:pt x="46" y="7"/>
                    <a:pt x="46" y="7"/>
                    <a:pt x="46" y="6"/>
                  </a:cubicBezTo>
                  <a:cubicBezTo>
                    <a:pt x="46" y="6"/>
                    <a:pt x="46" y="6"/>
                    <a:pt x="46" y="6"/>
                  </a:cubicBezTo>
                  <a:cubicBezTo>
                    <a:pt x="45" y="6"/>
                    <a:pt x="45" y="6"/>
                    <a:pt x="45" y="6"/>
                  </a:cubicBezTo>
                  <a:close/>
                  <a:moveTo>
                    <a:pt x="5" y="7"/>
                  </a:moveTo>
                  <a:cubicBezTo>
                    <a:pt x="5" y="6"/>
                    <a:pt x="5" y="6"/>
                    <a:pt x="4" y="6"/>
                  </a:cubicBezTo>
                  <a:cubicBezTo>
                    <a:pt x="4" y="6"/>
                    <a:pt x="4" y="7"/>
                    <a:pt x="4" y="7"/>
                  </a:cubicBezTo>
                  <a:cubicBezTo>
                    <a:pt x="4" y="7"/>
                    <a:pt x="4" y="7"/>
                    <a:pt x="4" y="7"/>
                  </a:cubicBezTo>
                  <a:cubicBezTo>
                    <a:pt x="5" y="7"/>
                    <a:pt x="5" y="7"/>
                    <a:pt x="5" y="7"/>
                  </a:cubicBezTo>
                  <a:close/>
                  <a:moveTo>
                    <a:pt x="95" y="7"/>
                  </a:moveTo>
                  <a:cubicBezTo>
                    <a:pt x="95" y="7"/>
                    <a:pt x="95" y="7"/>
                    <a:pt x="96" y="7"/>
                  </a:cubicBezTo>
                  <a:cubicBezTo>
                    <a:pt x="96" y="7"/>
                    <a:pt x="96" y="7"/>
                    <a:pt x="96" y="7"/>
                  </a:cubicBezTo>
                  <a:cubicBezTo>
                    <a:pt x="96" y="6"/>
                    <a:pt x="96" y="6"/>
                    <a:pt x="96" y="6"/>
                  </a:cubicBezTo>
                  <a:cubicBezTo>
                    <a:pt x="95" y="6"/>
                    <a:pt x="95" y="6"/>
                    <a:pt x="95" y="7"/>
                  </a:cubicBezTo>
                  <a:close/>
                  <a:moveTo>
                    <a:pt x="36" y="7"/>
                  </a:moveTo>
                  <a:cubicBezTo>
                    <a:pt x="35" y="8"/>
                    <a:pt x="35" y="10"/>
                    <a:pt x="36" y="11"/>
                  </a:cubicBezTo>
                  <a:cubicBezTo>
                    <a:pt x="36" y="10"/>
                    <a:pt x="37" y="9"/>
                    <a:pt x="39" y="10"/>
                  </a:cubicBezTo>
                  <a:cubicBezTo>
                    <a:pt x="39" y="9"/>
                    <a:pt x="39" y="8"/>
                    <a:pt x="38" y="7"/>
                  </a:cubicBezTo>
                  <a:cubicBezTo>
                    <a:pt x="38" y="7"/>
                    <a:pt x="37" y="6"/>
                    <a:pt x="36" y="7"/>
                  </a:cubicBezTo>
                  <a:close/>
                  <a:moveTo>
                    <a:pt x="120" y="7"/>
                  </a:moveTo>
                  <a:cubicBezTo>
                    <a:pt x="119" y="7"/>
                    <a:pt x="119" y="7"/>
                    <a:pt x="119" y="7"/>
                  </a:cubicBezTo>
                  <a:cubicBezTo>
                    <a:pt x="118" y="8"/>
                    <a:pt x="118" y="8"/>
                    <a:pt x="117" y="9"/>
                  </a:cubicBezTo>
                  <a:cubicBezTo>
                    <a:pt x="117" y="9"/>
                    <a:pt x="117" y="9"/>
                    <a:pt x="116" y="9"/>
                  </a:cubicBezTo>
                  <a:cubicBezTo>
                    <a:pt x="116" y="9"/>
                    <a:pt x="116" y="9"/>
                    <a:pt x="116" y="9"/>
                  </a:cubicBezTo>
                  <a:cubicBezTo>
                    <a:pt x="117" y="9"/>
                    <a:pt x="117" y="10"/>
                    <a:pt x="118" y="10"/>
                  </a:cubicBezTo>
                  <a:cubicBezTo>
                    <a:pt x="119" y="10"/>
                    <a:pt x="119" y="10"/>
                    <a:pt x="120" y="10"/>
                  </a:cubicBezTo>
                  <a:cubicBezTo>
                    <a:pt x="120" y="11"/>
                    <a:pt x="121" y="11"/>
                    <a:pt x="122" y="11"/>
                  </a:cubicBezTo>
                  <a:cubicBezTo>
                    <a:pt x="122" y="11"/>
                    <a:pt x="122" y="10"/>
                    <a:pt x="122" y="10"/>
                  </a:cubicBezTo>
                  <a:cubicBezTo>
                    <a:pt x="122" y="9"/>
                    <a:pt x="122" y="9"/>
                    <a:pt x="123" y="8"/>
                  </a:cubicBezTo>
                  <a:cubicBezTo>
                    <a:pt x="122" y="8"/>
                    <a:pt x="121" y="8"/>
                    <a:pt x="121" y="8"/>
                  </a:cubicBezTo>
                  <a:cubicBezTo>
                    <a:pt x="120" y="8"/>
                    <a:pt x="120" y="8"/>
                    <a:pt x="120" y="7"/>
                  </a:cubicBezTo>
                  <a:close/>
                  <a:moveTo>
                    <a:pt x="79" y="9"/>
                  </a:moveTo>
                  <a:lnTo>
                    <a:pt x="81" y="9"/>
                  </a:lnTo>
                  <a:lnTo>
                    <a:pt x="81" y="8"/>
                  </a:lnTo>
                  <a:lnTo>
                    <a:pt x="79" y="8"/>
                  </a:lnTo>
                  <a:lnTo>
                    <a:pt x="79" y="9"/>
                  </a:lnTo>
                  <a:close/>
                  <a:moveTo>
                    <a:pt x="90" y="8"/>
                  </a:moveTo>
                  <a:cubicBezTo>
                    <a:pt x="90" y="8"/>
                    <a:pt x="90" y="9"/>
                    <a:pt x="90" y="9"/>
                  </a:cubicBezTo>
                  <a:cubicBezTo>
                    <a:pt x="91" y="9"/>
                    <a:pt x="91" y="9"/>
                    <a:pt x="91" y="8"/>
                  </a:cubicBezTo>
                  <a:cubicBezTo>
                    <a:pt x="90" y="8"/>
                    <a:pt x="90" y="8"/>
                    <a:pt x="90" y="8"/>
                  </a:cubicBezTo>
                  <a:cubicBezTo>
                    <a:pt x="90" y="8"/>
                    <a:pt x="90" y="8"/>
                    <a:pt x="90" y="8"/>
                  </a:cubicBezTo>
                  <a:close/>
                  <a:moveTo>
                    <a:pt x="35" y="8"/>
                  </a:moveTo>
                  <a:cubicBezTo>
                    <a:pt x="34" y="8"/>
                    <a:pt x="34" y="8"/>
                    <a:pt x="34" y="8"/>
                  </a:cubicBezTo>
                  <a:cubicBezTo>
                    <a:pt x="33" y="8"/>
                    <a:pt x="33" y="9"/>
                    <a:pt x="34" y="9"/>
                  </a:cubicBezTo>
                  <a:cubicBezTo>
                    <a:pt x="34" y="9"/>
                    <a:pt x="35" y="9"/>
                    <a:pt x="35" y="8"/>
                  </a:cubicBezTo>
                  <a:close/>
                  <a:moveTo>
                    <a:pt x="7" y="10"/>
                  </a:moveTo>
                  <a:cubicBezTo>
                    <a:pt x="7" y="10"/>
                    <a:pt x="8" y="10"/>
                    <a:pt x="8" y="10"/>
                  </a:cubicBezTo>
                  <a:cubicBezTo>
                    <a:pt x="8" y="10"/>
                    <a:pt x="8" y="10"/>
                    <a:pt x="8" y="10"/>
                  </a:cubicBezTo>
                  <a:cubicBezTo>
                    <a:pt x="8" y="10"/>
                    <a:pt x="8" y="10"/>
                    <a:pt x="7" y="10"/>
                  </a:cubicBezTo>
                  <a:cubicBezTo>
                    <a:pt x="7" y="10"/>
                    <a:pt x="7" y="10"/>
                    <a:pt x="7" y="10"/>
                  </a:cubicBezTo>
                  <a:close/>
                  <a:moveTo>
                    <a:pt x="112" y="11"/>
                  </a:moveTo>
                  <a:cubicBezTo>
                    <a:pt x="112" y="11"/>
                    <a:pt x="113" y="11"/>
                    <a:pt x="113" y="11"/>
                  </a:cubicBezTo>
                  <a:cubicBezTo>
                    <a:pt x="113" y="11"/>
                    <a:pt x="113" y="11"/>
                    <a:pt x="113" y="11"/>
                  </a:cubicBezTo>
                  <a:cubicBezTo>
                    <a:pt x="113" y="11"/>
                    <a:pt x="113" y="10"/>
                    <a:pt x="113" y="10"/>
                  </a:cubicBezTo>
                  <a:cubicBezTo>
                    <a:pt x="113" y="10"/>
                    <a:pt x="113" y="9"/>
                    <a:pt x="112" y="10"/>
                  </a:cubicBezTo>
                  <a:lnTo>
                    <a:pt x="112" y="11"/>
                  </a:lnTo>
                  <a:close/>
                  <a:moveTo>
                    <a:pt x="39" y="11"/>
                  </a:moveTo>
                  <a:cubicBezTo>
                    <a:pt x="39" y="11"/>
                    <a:pt x="39" y="11"/>
                    <a:pt x="40" y="11"/>
                  </a:cubicBezTo>
                  <a:cubicBezTo>
                    <a:pt x="40" y="10"/>
                    <a:pt x="40" y="10"/>
                    <a:pt x="40" y="10"/>
                  </a:cubicBezTo>
                  <a:cubicBezTo>
                    <a:pt x="39" y="10"/>
                    <a:pt x="39" y="10"/>
                    <a:pt x="39" y="10"/>
                  </a:cubicBezTo>
                  <a:cubicBezTo>
                    <a:pt x="39" y="10"/>
                    <a:pt x="39" y="10"/>
                    <a:pt x="39" y="11"/>
                  </a:cubicBezTo>
                  <a:close/>
                  <a:moveTo>
                    <a:pt x="7" y="11"/>
                  </a:moveTo>
                  <a:cubicBezTo>
                    <a:pt x="6" y="11"/>
                    <a:pt x="6" y="11"/>
                    <a:pt x="6" y="11"/>
                  </a:cubicBezTo>
                  <a:lnTo>
                    <a:pt x="6" y="12"/>
                  </a:lnTo>
                  <a:cubicBezTo>
                    <a:pt x="6" y="12"/>
                    <a:pt x="6" y="12"/>
                    <a:pt x="7" y="12"/>
                  </a:cubicBezTo>
                  <a:cubicBezTo>
                    <a:pt x="7" y="12"/>
                    <a:pt x="7" y="12"/>
                    <a:pt x="7" y="12"/>
                  </a:cubicBezTo>
                  <a:cubicBezTo>
                    <a:pt x="7" y="11"/>
                    <a:pt x="7" y="11"/>
                    <a:pt x="7" y="11"/>
                  </a:cubicBezTo>
                  <a:cubicBezTo>
                    <a:pt x="7" y="11"/>
                    <a:pt x="7" y="11"/>
                    <a:pt x="7" y="11"/>
                  </a:cubicBezTo>
                  <a:close/>
                  <a:moveTo>
                    <a:pt x="38" y="14"/>
                  </a:moveTo>
                  <a:cubicBezTo>
                    <a:pt x="37" y="14"/>
                    <a:pt x="37" y="14"/>
                    <a:pt x="37" y="14"/>
                  </a:cubicBezTo>
                  <a:cubicBezTo>
                    <a:pt x="36" y="13"/>
                    <a:pt x="36" y="12"/>
                    <a:pt x="36" y="12"/>
                  </a:cubicBezTo>
                  <a:cubicBezTo>
                    <a:pt x="35" y="11"/>
                    <a:pt x="35" y="11"/>
                    <a:pt x="35" y="11"/>
                  </a:cubicBezTo>
                  <a:cubicBezTo>
                    <a:pt x="35" y="11"/>
                    <a:pt x="34" y="11"/>
                    <a:pt x="34" y="12"/>
                  </a:cubicBezTo>
                  <a:cubicBezTo>
                    <a:pt x="34" y="12"/>
                    <a:pt x="35" y="12"/>
                    <a:pt x="35" y="12"/>
                  </a:cubicBezTo>
                  <a:cubicBezTo>
                    <a:pt x="35" y="13"/>
                    <a:pt x="36" y="13"/>
                    <a:pt x="36" y="14"/>
                  </a:cubicBezTo>
                  <a:cubicBezTo>
                    <a:pt x="36" y="14"/>
                    <a:pt x="36" y="15"/>
                    <a:pt x="37" y="15"/>
                  </a:cubicBezTo>
                  <a:cubicBezTo>
                    <a:pt x="37" y="15"/>
                    <a:pt x="37" y="15"/>
                    <a:pt x="38" y="14"/>
                  </a:cubicBezTo>
                  <a:close/>
                  <a:moveTo>
                    <a:pt x="38" y="12"/>
                  </a:moveTo>
                  <a:cubicBezTo>
                    <a:pt x="38" y="12"/>
                    <a:pt x="38" y="12"/>
                    <a:pt x="38" y="12"/>
                  </a:cubicBezTo>
                  <a:cubicBezTo>
                    <a:pt x="38" y="12"/>
                    <a:pt x="38" y="11"/>
                    <a:pt x="38" y="11"/>
                  </a:cubicBezTo>
                  <a:cubicBezTo>
                    <a:pt x="38" y="11"/>
                    <a:pt x="38" y="11"/>
                    <a:pt x="38" y="11"/>
                  </a:cubicBezTo>
                  <a:cubicBezTo>
                    <a:pt x="37" y="11"/>
                    <a:pt x="37" y="12"/>
                    <a:pt x="38" y="12"/>
                  </a:cubicBezTo>
                  <a:close/>
                  <a:moveTo>
                    <a:pt x="48" y="12"/>
                  </a:moveTo>
                  <a:cubicBezTo>
                    <a:pt x="48" y="12"/>
                    <a:pt x="48" y="12"/>
                    <a:pt x="48" y="12"/>
                  </a:cubicBezTo>
                  <a:cubicBezTo>
                    <a:pt x="49" y="13"/>
                    <a:pt x="49" y="13"/>
                    <a:pt x="49" y="12"/>
                  </a:cubicBezTo>
                  <a:cubicBezTo>
                    <a:pt x="49" y="12"/>
                    <a:pt x="49" y="12"/>
                    <a:pt x="48" y="12"/>
                  </a:cubicBezTo>
                  <a:cubicBezTo>
                    <a:pt x="48" y="12"/>
                    <a:pt x="48" y="12"/>
                    <a:pt x="48" y="12"/>
                  </a:cubicBezTo>
                  <a:close/>
                  <a:moveTo>
                    <a:pt x="91" y="12"/>
                  </a:moveTo>
                  <a:cubicBezTo>
                    <a:pt x="90" y="12"/>
                    <a:pt x="90" y="12"/>
                    <a:pt x="90" y="14"/>
                  </a:cubicBezTo>
                  <a:cubicBezTo>
                    <a:pt x="90" y="14"/>
                    <a:pt x="91" y="14"/>
                    <a:pt x="91" y="13"/>
                  </a:cubicBezTo>
                  <a:cubicBezTo>
                    <a:pt x="92" y="13"/>
                    <a:pt x="92" y="12"/>
                    <a:pt x="91" y="12"/>
                  </a:cubicBezTo>
                  <a:close/>
                  <a:moveTo>
                    <a:pt x="93" y="13"/>
                  </a:moveTo>
                  <a:cubicBezTo>
                    <a:pt x="93" y="13"/>
                    <a:pt x="93" y="14"/>
                    <a:pt x="93" y="14"/>
                  </a:cubicBezTo>
                  <a:cubicBezTo>
                    <a:pt x="94" y="14"/>
                    <a:pt x="94" y="15"/>
                    <a:pt x="94" y="15"/>
                  </a:cubicBezTo>
                  <a:cubicBezTo>
                    <a:pt x="94" y="13"/>
                    <a:pt x="94" y="12"/>
                    <a:pt x="93" y="13"/>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44" y="17"/>
                  </a:moveTo>
                  <a:cubicBezTo>
                    <a:pt x="45" y="18"/>
                    <a:pt x="45" y="18"/>
                    <a:pt x="45" y="18"/>
                  </a:cubicBezTo>
                  <a:cubicBezTo>
                    <a:pt x="46" y="18"/>
                    <a:pt x="46" y="17"/>
                    <a:pt x="46" y="17"/>
                  </a:cubicBezTo>
                  <a:cubicBezTo>
                    <a:pt x="46" y="17"/>
                    <a:pt x="45" y="17"/>
                    <a:pt x="45" y="17"/>
                  </a:cubicBezTo>
                  <a:cubicBezTo>
                    <a:pt x="45" y="17"/>
                    <a:pt x="44" y="17"/>
                    <a:pt x="44" y="17"/>
                  </a:cubicBezTo>
                  <a:close/>
                  <a:moveTo>
                    <a:pt x="80" y="19"/>
                  </a:moveTo>
                  <a:cubicBezTo>
                    <a:pt x="80" y="19"/>
                    <a:pt x="80" y="20"/>
                    <a:pt x="80" y="20"/>
                  </a:cubicBezTo>
                  <a:cubicBezTo>
                    <a:pt x="80" y="20"/>
                    <a:pt x="80" y="20"/>
                    <a:pt x="81" y="19"/>
                  </a:cubicBezTo>
                  <a:cubicBezTo>
                    <a:pt x="81" y="19"/>
                    <a:pt x="80" y="19"/>
                    <a:pt x="80" y="19"/>
                  </a:cubicBezTo>
                  <a:cubicBezTo>
                    <a:pt x="80" y="19"/>
                    <a:pt x="80" y="19"/>
                    <a:pt x="80" y="19"/>
                  </a:cubicBezTo>
                  <a:close/>
                  <a:moveTo>
                    <a:pt x="97" y="37"/>
                  </a:moveTo>
                  <a:cubicBezTo>
                    <a:pt x="97" y="38"/>
                    <a:pt x="97" y="39"/>
                    <a:pt x="97" y="39"/>
                  </a:cubicBezTo>
                  <a:cubicBezTo>
                    <a:pt x="96" y="40"/>
                    <a:pt x="96" y="40"/>
                    <a:pt x="95" y="39"/>
                  </a:cubicBezTo>
                  <a:cubicBezTo>
                    <a:pt x="95" y="41"/>
                    <a:pt x="96" y="42"/>
                    <a:pt x="98" y="42"/>
                  </a:cubicBezTo>
                  <a:cubicBezTo>
                    <a:pt x="97" y="42"/>
                    <a:pt x="97" y="42"/>
                    <a:pt x="97" y="41"/>
                  </a:cubicBezTo>
                  <a:cubicBezTo>
                    <a:pt x="98" y="41"/>
                    <a:pt x="98" y="40"/>
                    <a:pt x="98" y="40"/>
                  </a:cubicBezTo>
                  <a:cubicBezTo>
                    <a:pt x="98" y="39"/>
                    <a:pt x="98" y="39"/>
                    <a:pt x="98" y="38"/>
                  </a:cubicBezTo>
                  <a:cubicBezTo>
                    <a:pt x="98" y="38"/>
                    <a:pt x="98" y="37"/>
                    <a:pt x="97" y="37"/>
                  </a:cubicBezTo>
                  <a:close/>
                  <a:moveTo>
                    <a:pt x="104" y="42"/>
                  </a:moveTo>
                  <a:cubicBezTo>
                    <a:pt x="104" y="42"/>
                    <a:pt x="104" y="42"/>
                    <a:pt x="104" y="42"/>
                  </a:cubicBezTo>
                  <a:cubicBezTo>
                    <a:pt x="104" y="42"/>
                    <a:pt x="104" y="42"/>
                    <a:pt x="104" y="42"/>
                  </a:cubicBezTo>
                  <a:cubicBezTo>
                    <a:pt x="104" y="42"/>
                    <a:pt x="104" y="42"/>
                    <a:pt x="104" y="42"/>
                  </a:cubicBezTo>
                  <a:cubicBezTo>
                    <a:pt x="103" y="42"/>
                    <a:pt x="103" y="42"/>
                    <a:pt x="104" y="42"/>
                  </a:cubicBezTo>
                  <a:close/>
                  <a:moveTo>
                    <a:pt x="29" y="43"/>
                  </a:moveTo>
                  <a:cubicBezTo>
                    <a:pt x="30" y="43"/>
                    <a:pt x="30" y="43"/>
                    <a:pt x="30" y="43"/>
                  </a:cubicBezTo>
                  <a:cubicBezTo>
                    <a:pt x="30" y="43"/>
                    <a:pt x="30" y="42"/>
                    <a:pt x="30" y="42"/>
                  </a:cubicBezTo>
                  <a:cubicBezTo>
                    <a:pt x="30" y="42"/>
                    <a:pt x="30" y="42"/>
                    <a:pt x="29" y="42"/>
                  </a:cubicBezTo>
                  <a:cubicBezTo>
                    <a:pt x="29" y="42"/>
                    <a:pt x="29" y="43"/>
                    <a:pt x="29" y="43"/>
                  </a:cubicBezTo>
                  <a:close/>
                  <a:moveTo>
                    <a:pt x="96" y="42"/>
                  </a:moveTo>
                  <a:cubicBezTo>
                    <a:pt x="95" y="42"/>
                    <a:pt x="95" y="43"/>
                    <a:pt x="95" y="43"/>
                  </a:cubicBezTo>
                  <a:cubicBezTo>
                    <a:pt x="95" y="43"/>
                    <a:pt x="95" y="44"/>
                    <a:pt x="94" y="44"/>
                  </a:cubicBezTo>
                  <a:cubicBezTo>
                    <a:pt x="94" y="45"/>
                    <a:pt x="94" y="45"/>
                    <a:pt x="94" y="46"/>
                  </a:cubicBezTo>
                  <a:cubicBezTo>
                    <a:pt x="94" y="46"/>
                    <a:pt x="95" y="47"/>
                    <a:pt x="95" y="47"/>
                  </a:cubicBezTo>
                  <a:cubicBezTo>
                    <a:pt x="95" y="46"/>
                    <a:pt x="95" y="45"/>
                    <a:pt x="95" y="45"/>
                  </a:cubicBezTo>
                  <a:cubicBezTo>
                    <a:pt x="95" y="44"/>
                    <a:pt x="95" y="43"/>
                    <a:pt x="96" y="42"/>
                  </a:cubicBezTo>
                  <a:close/>
                  <a:moveTo>
                    <a:pt x="89" y="43"/>
                  </a:moveTo>
                  <a:cubicBezTo>
                    <a:pt x="89" y="43"/>
                    <a:pt x="89" y="43"/>
                    <a:pt x="90" y="43"/>
                  </a:cubicBezTo>
                  <a:cubicBezTo>
                    <a:pt x="90" y="43"/>
                    <a:pt x="90" y="43"/>
                    <a:pt x="90" y="43"/>
                  </a:cubicBezTo>
                  <a:cubicBezTo>
                    <a:pt x="90" y="43"/>
                    <a:pt x="89" y="43"/>
                    <a:pt x="89" y="43"/>
                  </a:cubicBezTo>
                  <a:cubicBezTo>
                    <a:pt x="89" y="43"/>
                    <a:pt x="89" y="43"/>
                    <a:pt x="89" y="43"/>
                  </a:cubicBezTo>
                  <a:close/>
                  <a:moveTo>
                    <a:pt x="101" y="43"/>
                  </a:moveTo>
                  <a:cubicBezTo>
                    <a:pt x="100" y="44"/>
                    <a:pt x="100" y="44"/>
                    <a:pt x="100" y="44"/>
                  </a:cubicBezTo>
                  <a:cubicBezTo>
                    <a:pt x="100" y="44"/>
                    <a:pt x="100" y="44"/>
                    <a:pt x="101" y="44"/>
                  </a:cubicBezTo>
                  <a:cubicBezTo>
                    <a:pt x="101" y="43"/>
                    <a:pt x="101" y="43"/>
                    <a:pt x="101" y="43"/>
                  </a:cubicBezTo>
                  <a:cubicBezTo>
                    <a:pt x="101" y="43"/>
                    <a:pt x="101" y="43"/>
                    <a:pt x="101" y="43"/>
                  </a:cubicBezTo>
                  <a:close/>
                  <a:moveTo>
                    <a:pt x="102" y="45"/>
                  </a:moveTo>
                  <a:lnTo>
                    <a:pt x="104" y="45"/>
                  </a:lnTo>
                  <a:cubicBezTo>
                    <a:pt x="104" y="44"/>
                    <a:pt x="103" y="44"/>
                    <a:pt x="102" y="44"/>
                  </a:cubicBezTo>
                  <a:lnTo>
                    <a:pt x="102" y="45"/>
                  </a:lnTo>
                  <a:close/>
                  <a:moveTo>
                    <a:pt x="99" y="45"/>
                  </a:moveTo>
                  <a:cubicBezTo>
                    <a:pt x="99" y="45"/>
                    <a:pt x="99" y="46"/>
                    <a:pt x="99" y="46"/>
                  </a:cubicBezTo>
                  <a:cubicBezTo>
                    <a:pt x="99" y="46"/>
                    <a:pt x="99" y="46"/>
                    <a:pt x="99" y="46"/>
                  </a:cubicBezTo>
                  <a:cubicBezTo>
                    <a:pt x="100" y="46"/>
                    <a:pt x="100" y="46"/>
                    <a:pt x="100" y="46"/>
                  </a:cubicBezTo>
                  <a:cubicBezTo>
                    <a:pt x="100" y="46"/>
                    <a:pt x="100" y="45"/>
                    <a:pt x="99" y="45"/>
                  </a:cubicBezTo>
                  <a:close/>
                  <a:moveTo>
                    <a:pt x="7" y="47"/>
                  </a:moveTo>
                  <a:lnTo>
                    <a:pt x="8" y="47"/>
                  </a:lnTo>
                  <a:cubicBezTo>
                    <a:pt x="8" y="46"/>
                    <a:pt x="8" y="45"/>
                    <a:pt x="7" y="45"/>
                  </a:cubicBezTo>
                  <a:lnTo>
                    <a:pt x="7" y="47"/>
                  </a:lnTo>
                  <a:close/>
                  <a:moveTo>
                    <a:pt x="99" y="48"/>
                  </a:moveTo>
                  <a:cubicBezTo>
                    <a:pt x="100" y="48"/>
                    <a:pt x="100" y="48"/>
                    <a:pt x="101" y="48"/>
                  </a:cubicBezTo>
                  <a:cubicBezTo>
                    <a:pt x="101" y="49"/>
                    <a:pt x="101" y="49"/>
                    <a:pt x="101" y="50"/>
                  </a:cubicBezTo>
                  <a:cubicBezTo>
                    <a:pt x="101" y="50"/>
                    <a:pt x="100" y="51"/>
                    <a:pt x="100" y="51"/>
                  </a:cubicBezTo>
                  <a:cubicBezTo>
                    <a:pt x="100" y="52"/>
                    <a:pt x="100" y="52"/>
                    <a:pt x="101" y="52"/>
                  </a:cubicBezTo>
                  <a:cubicBezTo>
                    <a:pt x="101" y="51"/>
                    <a:pt x="101" y="51"/>
                    <a:pt x="101"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1"/>
                    <a:pt x="94" y="50"/>
                  </a:cubicBezTo>
                  <a:cubicBezTo>
                    <a:pt x="95" y="50"/>
                    <a:pt x="95" y="50"/>
                    <a:pt x="95" y="50"/>
                  </a:cubicBezTo>
                  <a:cubicBezTo>
                    <a:pt x="95" y="49"/>
                    <a:pt x="95" y="49"/>
                    <a:pt x="95" y="49"/>
                  </a:cubicBezTo>
                  <a:cubicBezTo>
                    <a:pt x="95" y="49"/>
                    <a:pt x="95" y="48"/>
                    <a:pt x="94" y="48"/>
                  </a:cubicBezTo>
                  <a:cubicBezTo>
                    <a:pt x="94" y="48"/>
                    <a:pt x="94" y="48"/>
                    <a:pt x="94" y="49"/>
                  </a:cubicBezTo>
                  <a:close/>
                  <a:moveTo>
                    <a:pt x="81" y="51"/>
                  </a:moveTo>
                  <a:cubicBezTo>
                    <a:pt x="82" y="52"/>
                    <a:pt x="82" y="51"/>
                    <a:pt x="82" y="51"/>
                  </a:cubicBezTo>
                  <a:cubicBezTo>
                    <a:pt x="82" y="50"/>
                    <a:pt x="82" y="50"/>
                    <a:pt x="83" y="49"/>
                  </a:cubicBezTo>
                  <a:lnTo>
                    <a:pt x="81" y="49"/>
                  </a:lnTo>
                  <a:lnTo>
                    <a:pt x="81" y="51"/>
                  </a:lnTo>
                  <a:close/>
                  <a:moveTo>
                    <a:pt x="6" y="50"/>
                  </a:moveTo>
                  <a:cubicBezTo>
                    <a:pt x="6" y="51"/>
                    <a:pt x="7" y="51"/>
                    <a:pt x="7" y="50"/>
                  </a:cubicBezTo>
                  <a:cubicBezTo>
                    <a:pt x="7" y="50"/>
                    <a:pt x="7" y="50"/>
                    <a:pt x="7" y="50"/>
                  </a:cubicBezTo>
                  <a:cubicBezTo>
                    <a:pt x="7" y="50"/>
                    <a:pt x="7" y="50"/>
                    <a:pt x="6" y="50"/>
                  </a:cubicBezTo>
                  <a:cubicBezTo>
                    <a:pt x="6" y="50"/>
                    <a:pt x="6" y="50"/>
                    <a:pt x="6" y="50"/>
                  </a:cubicBezTo>
                  <a:close/>
                  <a:moveTo>
                    <a:pt x="10" y="51"/>
                  </a:moveTo>
                  <a:lnTo>
                    <a:pt x="11" y="51"/>
                  </a:lnTo>
                  <a:lnTo>
                    <a:pt x="11" y="50"/>
                  </a:lnTo>
                  <a:lnTo>
                    <a:pt x="10" y="50"/>
                  </a:lnTo>
                  <a:lnTo>
                    <a:pt x="10" y="51"/>
                  </a:lnTo>
                  <a:close/>
                  <a:moveTo>
                    <a:pt x="92" y="51"/>
                  </a:moveTo>
                  <a:cubicBezTo>
                    <a:pt x="92" y="51"/>
                    <a:pt x="91" y="52"/>
                    <a:pt x="91" y="52"/>
                  </a:cubicBezTo>
                  <a:cubicBezTo>
                    <a:pt x="90" y="52"/>
                    <a:pt x="90" y="52"/>
                    <a:pt x="90" y="53"/>
                  </a:cubicBezTo>
                  <a:cubicBezTo>
                    <a:pt x="91" y="53"/>
                    <a:pt x="91" y="53"/>
                    <a:pt x="92" y="52"/>
                  </a:cubicBezTo>
                  <a:cubicBezTo>
                    <a:pt x="92" y="52"/>
                    <a:pt x="92" y="51"/>
                    <a:pt x="92" y="51"/>
                  </a:cubicBezTo>
                  <a:close/>
                  <a:moveTo>
                    <a:pt x="102" y="53"/>
                  </a:moveTo>
                  <a:cubicBezTo>
                    <a:pt x="103" y="53"/>
                    <a:pt x="103" y="53"/>
                    <a:pt x="103" y="53"/>
                  </a:cubicBezTo>
                  <a:cubicBezTo>
                    <a:pt x="103" y="53"/>
                    <a:pt x="104" y="53"/>
                    <a:pt x="104" y="53"/>
                  </a:cubicBezTo>
                  <a:cubicBezTo>
                    <a:pt x="103" y="53"/>
                    <a:pt x="103" y="53"/>
                    <a:pt x="103" y="53"/>
                  </a:cubicBezTo>
                  <a:cubicBezTo>
                    <a:pt x="103" y="53"/>
                    <a:pt x="102" y="53"/>
                    <a:pt x="102" y="53"/>
                  </a:cubicBezTo>
                  <a:close/>
                  <a:moveTo>
                    <a:pt x="94" y="54"/>
                  </a:moveTo>
                  <a:cubicBezTo>
                    <a:pt x="95" y="54"/>
                    <a:pt x="95" y="54"/>
                    <a:pt x="95" y="55"/>
                  </a:cubicBezTo>
                  <a:cubicBezTo>
                    <a:pt x="95" y="55"/>
                    <a:pt x="95" y="55"/>
                    <a:pt x="95" y="56"/>
                  </a:cubicBezTo>
                  <a:cubicBezTo>
                    <a:pt x="95" y="56"/>
                    <a:pt x="95" y="56"/>
                    <a:pt x="95" y="57"/>
                  </a:cubicBezTo>
                  <a:cubicBezTo>
                    <a:pt x="95" y="57"/>
                    <a:pt x="95" y="57"/>
                    <a:pt x="96" y="57"/>
                  </a:cubicBezTo>
                  <a:cubicBezTo>
                    <a:pt x="96" y="56"/>
                    <a:pt x="96" y="56"/>
                    <a:pt x="96" y="55"/>
                  </a:cubicBezTo>
                  <a:cubicBezTo>
                    <a:pt x="95" y="54"/>
                    <a:pt x="95" y="53"/>
                    <a:pt x="94" y="54"/>
                  </a:cubicBezTo>
                  <a:close/>
                  <a:moveTo>
                    <a:pt x="97" y="55"/>
                  </a:moveTo>
                  <a:cubicBezTo>
                    <a:pt x="98" y="56"/>
                    <a:pt x="98" y="58"/>
                    <a:pt x="98" y="59"/>
                  </a:cubicBezTo>
                  <a:cubicBezTo>
                    <a:pt x="98" y="60"/>
                    <a:pt x="97" y="60"/>
                    <a:pt x="97" y="61"/>
                  </a:cubicBezTo>
                  <a:cubicBezTo>
                    <a:pt x="96" y="61"/>
                    <a:pt x="96" y="62"/>
                    <a:pt x="96" y="63"/>
                  </a:cubicBezTo>
                  <a:cubicBezTo>
                    <a:pt x="97" y="63"/>
                    <a:pt x="98" y="63"/>
                    <a:pt x="98" y="62"/>
                  </a:cubicBezTo>
                  <a:cubicBezTo>
                    <a:pt x="98" y="61"/>
                    <a:pt x="99" y="60"/>
                    <a:pt x="99" y="59"/>
                  </a:cubicBezTo>
                  <a:cubicBezTo>
                    <a:pt x="99" y="58"/>
                    <a:pt x="98" y="57"/>
                    <a:pt x="98" y="56"/>
                  </a:cubicBezTo>
                  <a:cubicBezTo>
                    <a:pt x="98" y="55"/>
                    <a:pt x="97" y="55"/>
                    <a:pt x="97" y="55"/>
                  </a:cubicBezTo>
                  <a:close/>
                  <a:moveTo>
                    <a:pt x="100" y="56"/>
                  </a:moveTo>
                  <a:cubicBezTo>
                    <a:pt x="100" y="57"/>
                    <a:pt x="101" y="57"/>
                    <a:pt x="101" y="58"/>
                  </a:cubicBezTo>
                  <a:cubicBezTo>
                    <a:pt x="101" y="58"/>
                    <a:pt x="101" y="59"/>
                    <a:pt x="100" y="59"/>
                  </a:cubicBezTo>
                  <a:cubicBezTo>
                    <a:pt x="100" y="60"/>
                    <a:pt x="100" y="60"/>
                    <a:pt x="100" y="61"/>
                  </a:cubicBezTo>
                  <a:cubicBezTo>
                    <a:pt x="101" y="61"/>
                    <a:pt x="101" y="62"/>
                    <a:pt x="101" y="62"/>
                  </a:cubicBezTo>
                  <a:cubicBezTo>
                    <a:pt x="102" y="61"/>
                    <a:pt x="103" y="60"/>
                    <a:pt x="102" y="59"/>
                  </a:cubicBezTo>
                  <a:cubicBezTo>
                    <a:pt x="102" y="59"/>
                    <a:pt x="102" y="58"/>
                    <a:pt x="102" y="56"/>
                  </a:cubicBezTo>
                  <a:lnTo>
                    <a:pt x="100" y="56"/>
                  </a:lnTo>
                  <a:close/>
                  <a:moveTo>
                    <a:pt x="95" y="61"/>
                  </a:moveTo>
                  <a:cubicBezTo>
                    <a:pt x="95" y="61"/>
                    <a:pt x="94" y="61"/>
                    <a:pt x="94" y="60"/>
                  </a:cubicBezTo>
                  <a:cubicBezTo>
                    <a:pt x="94" y="60"/>
                    <a:pt x="93" y="60"/>
                    <a:pt x="93" y="59"/>
                  </a:cubicBezTo>
                  <a:cubicBezTo>
                    <a:pt x="93" y="59"/>
                    <a:pt x="92" y="59"/>
                    <a:pt x="92" y="58"/>
                  </a:cubicBezTo>
                  <a:cubicBezTo>
                    <a:pt x="92" y="58"/>
                    <a:pt x="91" y="58"/>
                    <a:pt x="90" y="58"/>
                  </a:cubicBezTo>
                  <a:cubicBezTo>
                    <a:pt x="89" y="58"/>
                    <a:pt x="89" y="59"/>
                    <a:pt x="89" y="60"/>
                  </a:cubicBezTo>
                  <a:cubicBezTo>
                    <a:pt x="88" y="61"/>
                    <a:pt x="88" y="62"/>
                    <a:pt x="89" y="63"/>
                  </a:cubicBezTo>
                  <a:cubicBezTo>
                    <a:pt x="89" y="64"/>
                    <a:pt x="89" y="65"/>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3"/>
                    <a:pt x="92" y="63"/>
                    <a:pt x="92" y="63"/>
                  </a:cubicBezTo>
                  <a:cubicBezTo>
                    <a:pt x="93" y="64"/>
                    <a:pt x="93" y="64"/>
                    <a:pt x="93" y="64"/>
                  </a:cubicBezTo>
                  <a:cubicBezTo>
                    <a:pt x="94" y="63"/>
                    <a:pt x="94" y="63"/>
                    <a:pt x="94" y="62"/>
                  </a:cubicBezTo>
                  <a:cubicBezTo>
                    <a:pt x="95" y="62"/>
                    <a:pt x="95" y="62"/>
                    <a:pt x="95" y="61"/>
                  </a:cubicBezTo>
                  <a:close/>
                  <a:moveTo>
                    <a:pt x="3" y="59"/>
                  </a:moveTo>
                  <a:cubicBezTo>
                    <a:pt x="3" y="59"/>
                    <a:pt x="3" y="59"/>
                    <a:pt x="3" y="59"/>
                  </a:cubicBezTo>
                  <a:cubicBezTo>
                    <a:pt x="4" y="59"/>
                    <a:pt x="4" y="59"/>
                    <a:pt x="4" y="59"/>
                  </a:cubicBezTo>
                  <a:cubicBezTo>
                    <a:pt x="4" y="58"/>
                    <a:pt x="4" y="58"/>
                    <a:pt x="4" y="58"/>
                  </a:cubicBezTo>
                  <a:cubicBezTo>
                    <a:pt x="3" y="58"/>
                    <a:pt x="3" y="58"/>
                    <a:pt x="3" y="59"/>
                  </a:cubicBezTo>
                  <a:close/>
                  <a:moveTo>
                    <a:pt x="95" y="60"/>
                  </a:moveTo>
                  <a:cubicBezTo>
                    <a:pt x="95" y="60"/>
                    <a:pt x="96" y="60"/>
                    <a:pt x="96" y="60"/>
                  </a:cubicBezTo>
                  <a:cubicBezTo>
                    <a:pt x="96" y="60"/>
                    <a:pt x="96" y="60"/>
                    <a:pt x="96" y="60"/>
                  </a:cubicBezTo>
                  <a:cubicBezTo>
                    <a:pt x="96" y="60"/>
                    <a:pt x="96" y="60"/>
                    <a:pt x="96" y="60"/>
                  </a:cubicBezTo>
                  <a:cubicBezTo>
                    <a:pt x="96" y="59"/>
                    <a:pt x="95" y="60"/>
                    <a:pt x="95" y="60"/>
                  </a:cubicBezTo>
                  <a:close/>
                  <a:moveTo>
                    <a:pt x="50" y="62"/>
                  </a:moveTo>
                  <a:cubicBezTo>
                    <a:pt x="50" y="64"/>
                    <a:pt x="51" y="64"/>
                    <a:pt x="52" y="64"/>
                  </a:cubicBezTo>
                  <a:cubicBezTo>
                    <a:pt x="52" y="63"/>
                    <a:pt x="52" y="63"/>
                    <a:pt x="51" y="63"/>
                  </a:cubicBezTo>
                  <a:cubicBezTo>
                    <a:pt x="51" y="62"/>
                    <a:pt x="50" y="62"/>
                    <a:pt x="50" y="62"/>
                  </a:cubicBezTo>
                  <a:close/>
                  <a:moveTo>
                    <a:pt x="101" y="64"/>
                  </a:moveTo>
                  <a:cubicBezTo>
                    <a:pt x="100" y="64"/>
                    <a:pt x="100" y="65"/>
                    <a:pt x="100" y="65"/>
                  </a:cubicBezTo>
                  <a:cubicBezTo>
                    <a:pt x="99" y="65"/>
                    <a:pt x="99" y="65"/>
                    <a:pt x="99" y="66"/>
                  </a:cubicBezTo>
                  <a:cubicBezTo>
                    <a:pt x="100" y="66"/>
                    <a:pt x="100" y="66"/>
                    <a:pt x="100" y="67"/>
                  </a:cubicBezTo>
                  <a:cubicBezTo>
                    <a:pt x="100" y="67"/>
                    <a:pt x="100" y="67"/>
                    <a:pt x="100" y="68"/>
                  </a:cubicBezTo>
                  <a:cubicBezTo>
                    <a:pt x="100" y="69"/>
                    <a:pt x="99" y="69"/>
                    <a:pt x="99" y="70"/>
                  </a:cubicBezTo>
                  <a:cubicBezTo>
                    <a:pt x="99" y="70"/>
                    <a:pt x="99" y="71"/>
                    <a:pt x="100" y="71"/>
                  </a:cubicBezTo>
                  <a:cubicBezTo>
                    <a:pt x="101" y="71"/>
                    <a:pt x="102" y="70"/>
                    <a:pt x="102" y="68"/>
                  </a:cubicBezTo>
                  <a:cubicBezTo>
                    <a:pt x="102" y="68"/>
                    <a:pt x="102" y="68"/>
                    <a:pt x="103" y="68"/>
                  </a:cubicBezTo>
                  <a:cubicBezTo>
                    <a:pt x="103" y="68"/>
                    <a:pt x="104" y="68"/>
                    <a:pt x="103" y="67"/>
                  </a:cubicBezTo>
                  <a:cubicBezTo>
                    <a:pt x="103" y="66"/>
                    <a:pt x="103" y="66"/>
                    <a:pt x="103" y="65"/>
                  </a:cubicBezTo>
                  <a:cubicBezTo>
                    <a:pt x="102" y="65"/>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5"/>
                    <a:pt x="89" y="74"/>
                  </a:cubicBezTo>
                  <a:cubicBezTo>
                    <a:pt x="89" y="74"/>
                    <a:pt x="88" y="73"/>
                    <a:pt x="88" y="73"/>
                  </a:cubicBezTo>
                  <a:close/>
                  <a:moveTo>
                    <a:pt x="18" y="74"/>
                  </a:moveTo>
                  <a:cubicBezTo>
                    <a:pt x="18" y="74"/>
                    <a:pt x="18" y="74"/>
                    <a:pt x="18" y="74"/>
                  </a:cubicBezTo>
                  <a:cubicBezTo>
                    <a:pt x="18" y="74"/>
                    <a:pt x="18" y="73"/>
                    <a:pt x="18" y="73"/>
                  </a:cubicBezTo>
                  <a:cubicBezTo>
                    <a:pt x="18" y="73"/>
                    <a:pt x="18" y="73"/>
                    <a:pt x="18" y="73"/>
                  </a:cubicBezTo>
                  <a:cubicBezTo>
                    <a:pt x="17" y="74"/>
                    <a:pt x="17" y="74"/>
                    <a:pt x="18" y="74"/>
                  </a:cubicBezTo>
                  <a:close/>
                  <a:moveTo>
                    <a:pt x="89" y="75"/>
                  </a:moveTo>
                  <a:cubicBezTo>
                    <a:pt x="89" y="75"/>
                    <a:pt x="90" y="76"/>
                    <a:pt x="90" y="76"/>
                  </a:cubicBezTo>
                  <a:cubicBezTo>
                    <a:pt x="91" y="76"/>
                    <a:pt x="91" y="76"/>
                    <a:pt x="92" y="76"/>
                  </a:cubicBezTo>
                  <a:cubicBezTo>
                    <a:pt x="92" y="76"/>
                    <a:pt x="92" y="76"/>
                    <a:pt x="92" y="75"/>
                  </a:cubicBezTo>
                  <a:cubicBezTo>
                    <a:pt x="92" y="75"/>
                    <a:pt x="91" y="75"/>
                    <a:pt x="91" y="75"/>
                  </a:cubicBezTo>
                  <a:cubicBezTo>
                    <a:pt x="91" y="74"/>
                    <a:pt x="90" y="74"/>
                    <a:pt x="90" y="74"/>
                  </a:cubicBezTo>
                  <a:cubicBezTo>
                    <a:pt x="90" y="74"/>
                    <a:pt x="89" y="75"/>
                    <a:pt x="89" y="75"/>
                  </a:cubicBezTo>
                  <a:close/>
                  <a:moveTo>
                    <a:pt x="38" y="76"/>
                  </a:moveTo>
                  <a:cubicBezTo>
                    <a:pt x="37" y="76"/>
                    <a:pt x="37" y="77"/>
                    <a:pt x="37" y="77"/>
                  </a:cubicBezTo>
                  <a:cubicBezTo>
                    <a:pt x="37" y="77"/>
                    <a:pt x="37" y="77"/>
                    <a:pt x="37" y="78"/>
                  </a:cubicBezTo>
                  <a:cubicBezTo>
                    <a:pt x="38" y="78"/>
                    <a:pt x="38" y="78"/>
                    <a:pt x="38" y="77"/>
                  </a:cubicBezTo>
                  <a:cubicBezTo>
                    <a:pt x="39" y="76"/>
                    <a:pt x="38" y="76"/>
                    <a:pt x="38" y="76"/>
                  </a:cubicBezTo>
                  <a:close/>
                  <a:moveTo>
                    <a:pt x="33" y="81"/>
                  </a:moveTo>
                  <a:lnTo>
                    <a:pt x="35" y="81"/>
                  </a:lnTo>
                  <a:lnTo>
                    <a:pt x="35" y="80"/>
                  </a:lnTo>
                  <a:lnTo>
                    <a:pt x="33" y="80"/>
                  </a:lnTo>
                  <a:lnTo>
                    <a:pt x="33" y="81"/>
                  </a:lnTo>
                  <a:close/>
                  <a:moveTo>
                    <a:pt x="86" y="83"/>
                  </a:moveTo>
                  <a:lnTo>
                    <a:pt x="87" y="83"/>
                  </a:lnTo>
                  <a:lnTo>
                    <a:pt x="87" y="82"/>
                  </a:lnTo>
                  <a:lnTo>
                    <a:pt x="86" y="82"/>
                  </a:lnTo>
                  <a:lnTo>
                    <a:pt x="86" y="83"/>
                  </a:lnTo>
                  <a:close/>
                  <a:moveTo>
                    <a:pt x="30" y="84"/>
                  </a:moveTo>
                  <a:cubicBezTo>
                    <a:pt x="29" y="83"/>
                    <a:pt x="29" y="83"/>
                    <a:pt x="28" y="83"/>
                  </a:cubicBezTo>
                  <a:cubicBezTo>
                    <a:pt x="27" y="83"/>
                    <a:pt x="27" y="83"/>
                    <a:pt x="26" y="84"/>
                  </a:cubicBezTo>
                  <a:cubicBezTo>
                    <a:pt x="26" y="85"/>
                    <a:pt x="26" y="86"/>
                    <a:pt x="26" y="87"/>
                  </a:cubicBezTo>
                  <a:cubicBezTo>
                    <a:pt x="26" y="87"/>
                    <a:pt x="27" y="88"/>
                    <a:pt x="27" y="89"/>
                  </a:cubicBezTo>
                  <a:cubicBezTo>
                    <a:pt x="29" y="88"/>
                    <a:pt x="30" y="88"/>
                    <a:pt x="31" y="87"/>
                  </a:cubicBezTo>
                  <a:cubicBezTo>
                    <a:pt x="31" y="86"/>
                    <a:pt x="31" y="86"/>
                    <a:pt x="31" y="85"/>
                  </a:cubicBezTo>
                  <a:cubicBezTo>
                    <a:pt x="30" y="85"/>
                    <a:pt x="30" y="84"/>
                    <a:pt x="30" y="84"/>
                  </a:cubicBezTo>
                  <a:close/>
                  <a:moveTo>
                    <a:pt x="48" y="84"/>
                  </a:moveTo>
                  <a:cubicBezTo>
                    <a:pt x="48" y="85"/>
                    <a:pt x="48" y="86"/>
                    <a:pt x="49" y="86"/>
                  </a:cubicBezTo>
                  <a:cubicBezTo>
                    <a:pt x="49" y="85"/>
                    <a:pt x="50" y="85"/>
                    <a:pt x="50" y="85"/>
                  </a:cubicBezTo>
                  <a:cubicBezTo>
                    <a:pt x="50" y="84"/>
                    <a:pt x="50" y="84"/>
                    <a:pt x="50" y="84"/>
                  </a:cubicBezTo>
                  <a:lnTo>
                    <a:pt x="48" y="84"/>
                  </a:lnTo>
                  <a:close/>
                  <a:moveTo>
                    <a:pt x="94" y="84"/>
                  </a:moveTo>
                  <a:cubicBezTo>
                    <a:pt x="94" y="84"/>
                    <a:pt x="94" y="84"/>
                    <a:pt x="94" y="84"/>
                  </a:cubicBezTo>
                  <a:cubicBezTo>
                    <a:pt x="94" y="84"/>
                    <a:pt x="95" y="84"/>
                    <a:pt x="94" y="84"/>
                  </a:cubicBezTo>
                  <a:cubicBezTo>
                    <a:pt x="94" y="84"/>
                    <a:pt x="94" y="84"/>
                    <a:pt x="94" y="84"/>
                  </a:cubicBezTo>
                  <a:cubicBezTo>
                    <a:pt x="94" y="84"/>
                    <a:pt x="94" y="84"/>
                    <a:pt x="94" y="84"/>
                  </a:cubicBezTo>
                  <a:close/>
                  <a:moveTo>
                    <a:pt x="39" y="86"/>
                  </a:moveTo>
                  <a:cubicBezTo>
                    <a:pt x="39" y="85"/>
                    <a:pt x="38" y="86"/>
                    <a:pt x="38" y="86"/>
                  </a:cubicBezTo>
                  <a:cubicBezTo>
                    <a:pt x="38" y="86"/>
                    <a:pt x="38" y="86"/>
                    <a:pt x="38" y="87"/>
                  </a:cubicBezTo>
                  <a:cubicBezTo>
                    <a:pt x="38" y="87"/>
                    <a:pt x="38" y="87"/>
                    <a:pt x="38" y="87"/>
                  </a:cubicBezTo>
                  <a:cubicBezTo>
                    <a:pt x="38" y="88"/>
                    <a:pt x="39" y="88"/>
                    <a:pt x="39" y="88"/>
                  </a:cubicBezTo>
                  <a:lnTo>
                    <a:pt x="39" y="86"/>
                  </a:lnTo>
                  <a:close/>
                  <a:moveTo>
                    <a:pt x="32" y="87"/>
                  </a:moveTo>
                  <a:cubicBezTo>
                    <a:pt x="32" y="87"/>
                    <a:pt x="32" y="87"/>
                    <a:pt x="32" y="87"/>
                  </a:cubicBezTo>
                  <a:cubicBezTo>
                    <a:pt x="32" y="88"/>
                    <a:pt x="32" y="87"/>
                    <a:pt x="32" y="87"/>
                  </a:cubicBezTo>
                  <a:cubicBezTo>
                    <a:pt x="32" y="87"/>
                    <a:pt x="32" y="87"/>
                    <a:pt x="32" y="87"/>
                  </a:cubicBezTo>
                  <a:cubicBezTo>
                    <a:pt x="32" y="87"/>
                    <a:pt x="32" y="87"/>
                    <a:pt x="32" y="87"/>
                  </a:cubicBezTo>
                  <a:close/>
                  <a:moveTo>
                    <a:pt x="102" y="87"/>
                  </a:moveTo>
                  <a:cubicBezTo>
                    <a:pt x="103" y="87"/>
                    <a:pt x="103" y="87"/>
                    <a:pt x="103" y="87"/>
                  </a:cubicBezTo>
                  <a:cubicBezTo>
                    <a:pt x="103" y="87"/>
                    <a:pt x="103" y="87"/>
                    <a:pt x="103" y="87"/>
                  </a:cubicBezTo>
                  <a:cubicBezTo>
                    <a:pt x="103" y="87"/>
                    <a:pt x="103" y="87"/>
                    <a:pt x="103" y="87"/>
                  </a:cubicBezTo>
                  <a:cubicBezTo>
                    <a:pt x="102" y="87"/>
                    <a:pt x="102" y="87"/>
                    <a:pt x="103" y="87"/>
                  </a:cubicBezTo>
                  <a:lnTo>
                    <a:pt x="102" y="87"/>
                  </a:lnTo>
                  <a:close/>
                  <a:moveTo>
                    <a:pt x="54" y="89"/>
                  </a:moveTo>
                  <a:lnTo>
                    <a:pt x="55" y="89"/>
                  </a:lnTo>
                  <a:lnTo>
                    <a:pt x="55" y="88"/>
                  </a:lnTo>
                  <a:lnTo>
                    <a:pt x="54" y="88"/>
                  </a:lnTo>
                  <a:lnTo>
                    <a:pt x="54" y="89"/>
                  </a:lnTo>
                  <a:close/>
                  <a:moveTo>
                    <a:pt x="29" y="93"/>
                  </a:moveTo>
                  <a:cubicBezTo>
                    <a:pt x="30" y="93"/>
                    <a:pt x="30" y="93"/>
                    <a:pt x="30" y="93"/>
                  </a:cubicBezTo>
                  <a:cubicBezTo>
                    <a:pt x="30" y="93"/>
                    <a:pt x="30" y="93"/>
                    <a:pt x="30" y="93"/>
                  </a:cubicBezTo>
                  <a:cubicBezTo>
                    <a:pt x="30" y="93"/>
                    <a:pt x="30" y="93"/>
                    <a:pt x="29" y="93"/>
                  </a:cubicBezTo>
                  <a:cubicBezTo>
                    <a:pt x="29" y="93"/>
                    <a:pt x="29" y="93"/>
                    <a:pt x="29" y="93"/>
                  </a:cubicBezTo>
                  <a:close/>
                  <a:moveTo>
                    <a:pt x="26" y="97"/>
                  </a:moveTo>
                  <a:lnTo>
                    <a:pt x="27" y="97"/>
                  </a:lnTo>
                  <a:cubicBezTo>
                    <a:pt x="27" y="97"/>
                    <a:pt x="27" y="96"/>
                    <a:pt x="27" y="96"/>
                  </a:cubicBezTo>
                  <a:cubicBezTo>
                    <a:pt x="28" y="96"/>
                    <a:pt x="28" y="96"/>
                    <a:pt x="28" y="96"/>
                  </a:cubicBezTo>
                  <a:cubicBezTo>
                    <a:pt x="27" y="96"/>
                    <a:pt x="27" y="96"/>
                    <a:pt x="27" y="95"/>
                  </a:cubicBezTo>
                  <a:cubicBezTo>
                    <a:pt x="27" y="95"/>
                    <a:pt x="27" y="95"/>
                    <a:pt x="26" y="95"/>
                  </a:cubicBezTo>
                  <a:lnTo>
                    <a:pt x="26" y="97"/>
                  </a:lnTo>
                  <a:close/>
                  <a:moveTo>
                    <a:pt x="97" y="96"/>
                  </a:moveTo>
                  <a:cubicBezTo>
                    <a:pt x="97" y="97"/>
                    <a:pt x="97" y="97"/>
                    <a:pt x="97" y="98"/>
                  </a:cubicBezTo>
                  <a:cubicBezTo>
                    <a:pt x="97" y="99"/>
                    <a:pt x="98" y="99"/>
                    <a:pt x="98" y="99"/>
                  </a:cubicBezTo>
                  <a:cubicBezTo>
                    <a:pt x="98" y="99"/>
                    <a:pt x="98" y="99"/>
                    <a:pt x="99" y="99"/>
                  </a:cubicBezTo>
                  <a:cubicBezTo>
                    <a:pt x="99" y="99"/>
                    <a:pt x="99" y="99"/>
                    <a:pt x="99" y="98"/>
                  </a:cubicBezTo>
                  <a:cubicBezTo>
                    <a:pt x="99" y="98"/>
                    <a:pt x="99" y="98"/>
                    <a:pt x="98" y="97"/>
                  </a:cubicBezTo>
                  <a:cubicBezTo>
                    <a:pt x="98" y="97"/>
                    <a:pt x="98" y="96"/>
                    <a:pt x="97" y="96"/>
                  </a:cubicBezTo>
                  <a:close/>
                  <a:moveTo>
                    <a:pt x="73" y="96"/>
                  </a:moveTo>
                  <a:cubicBezTo>
                    <a:pt x="72" y="97"/>
                    <a:pt x="72" y="98"/>
                    <a:pt x="72" y="99"/>
                  </a:cubicBezTo>
                  <a:cubicBezTo>
                    <a:pt x="72" y="100"/>
                    <a:pt x="71" y="101"/>
                    <a:pt x="71" y="103"/>
                  </a:cubicBezTo>
                  <a:cubicBezTo>
                    <a:pt x="71" y="103"/>
                    <a:pt x="71" y="104"/>
                    <a:pt x="70" y="104"/>
                  </a:cubicBezTo>
                  <a:cubicBezTo>
                    <a:pt x="70" y="105"/>
                    <a:pt x="70" y="105"/>
                    <a:pt x="71" y="106"/>
                  </a:cubicBezTo>
                  <a:cubicBezTo>
                    <a:pt x="71" y="105"/>
                    <a:pt x="71" y="104"/>
                    <a:pt x="71" y="104"/>
                  </a:cubicBezTo>
                  <a:cubicBezTo>
                    <a:pt x="72" y="103"/>
                    <a:pt x="72" y="102"/>
                    <a:pt x="72" y="102"/>
                  </a:cubicBezTo>
                  <a:cubicBezTo>
                    <a:pt x="73" y="101"/>
                    <a:pt x="73" y="101"/>
                    <a:pt x="73"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8" y="99"/>
                    <a:pt x="88" y="98"/>
                    <a:pt x="88" y="98"/>
                  </a:cubicBezTo>
                  <a:cubicBezTo>
                    <a:pt x="87" y="98"/>
                    <a:pt x="86" y="98"/>
                    <a:pt x="86" y="98"/>
                  </a:cubicBezTo>
                  <a:cubicBezTo>
                    <a:pt x="85" y="99"/>
                    <a:pt x="86" y="99"/>
                    <a:pt x="86" y="100"/>
                  </a:cubicBezTo>
                  <a:cubicBezTo>
                    <a:pt x="87" y="100"/>
                    <a:pt x="87" y="100"/>
                    <a:pt x="88" y="100"/>
                  </a:cubicBezTo>
                  <a:close/>
                  <a:moveTo>
                    <a:pt x="101" y="100"/>
                  </a:moveTo>
                  <a:cubicBezTo>
                    <a:pt x="101" y="100"/>
                    <a:pt x="101" y="100"/>
                    <a:pt x="101" y="100"/>
                  </a:cubicBezTo>
                  <a:cubicBezTo>
                    <a:pt x="101" y="100"/>
                    <a:pt x="101" y="100"/>
                    <a:pt x="101" y="99"/>
                  </a:cubicBezTo>
                  <a:cubicBezTo>
                    <a:pt x="101" y="99"/>
                    <a:pt x="101" y="99"/>
                    <a:pt x="101" y="99"/>
                  </a:cubicBezTo>
                  <a:cubicBezTo>
                    <a:pt x="100" y="100"/>
                    <a:pt x="100" y="100"/>
                    <a:pt x="101" y="100"/>
                  </a:cubicBezTo>
                  <a:close/>
                  <a:moveTo>
                    <a:pt x="3" y="102"/>
                  </a:moveTo>
                  <a:lnTo>
                    <a:pt x="4" y="101"/>
                  </a:lnTo>
                  <a:lnTo>
                    <a:pt x="4" y="100"/>
                  </a:lnTo>
                  <a:lnTo>
                    <a:pt x="3" y="100"/>
                  </a:lnTo>
                  <a:lnTo>
                    <a:pt x="3" y="102"/>
                  </a:lnTo>
                  <a:close/>
                  <a:moveTo>
                    <a:pt x="7" y="102"/>
                  </a:moveTo>
                  <a:lnTo>
                    <a:pt x="8" y="102"/>
                  </a:lnTo>
                  <a:lnTo>
                    <a:pt x="8" y="101"/>
                  </a:lnTo>
                  <a:lnTo>
                    <a:pt x="7" y="101"/>
                  </a:lnTo>
                  <a:lnTo>
                    <a:pt x="7" y="102"/>
                  </a:lnTo>
                  <a:close/>
                  <a:moveTo>
                    <a:pt x="97" y="104"/>
                  </a:moveTo>
                  <a:cubicBezTo>
                    <a:pt x="97" y="104"/>
                    <a:pt x="97" y="104"/>
                    <a:pt x="97" y="105"/>
                  </a:cubicBezTo>
                  <a:lnTo>
                    <a:pt x="98" y="104"/>
                  </a:lnTo>
                  <a:cubicBezTo>
                    <a:pt x="99" y="104"/>
                    <a:pt x="99" y="104"/>
                    <a:pt x="98" y="104"/>
                  </a:cubicBezTo>
                  <a:cubicBezTo>
                    <a:pt x="98" y="104"/>
                    <a:pt x="98" y="103"/>
                    <a:pt x="98" y="103"/>
                  </a:cubicBezTo>
                  <a:cubicBezTo>
                    <a:pt x="98" y="103"/>
                    <a:pt x="97" y="103"/>
                    <a:pt x="97" y="103"/>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8"/>
                    <a:pt x="69" y="109"/>
                    <a:pt x="70" y="109"/>
                  </a:cubicBezTo>
                  <a:cubicBezTo>
                    <a:pt x="70" y="109"/>
                    <a:pt x="70" y="109"/>
                    <a:pt x="70" y="110"/>
                  </a:cubicBezTo>
                  <a:cubicBezTo>
                    <a:pt x="70" y="111"/>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3"/>
                    <a:pt x="54" y="113"/>
                  </a:cubicBezTo>
                  <a:cubicBezTo>
                    <a:pt x="55" y="113"/>
                    <a:pt x="55" y="112"/>
                    <a:pt x="55" y="112"/>
                  </a:cubicBezTo>
                  <a:cubicBezTo>
                    <a:pt x="55" y="111"/>
                    <a:pt x="54"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7"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2"/>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3"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6"/>
                    <a:pt x="64" y="125"/>
                    <a:pt x="64" y="124"/>
                  </a:cubicBezTo>
                  <a:cubicBezTo>
                    <a:pt x="64" y="124"/>
                    <a:pt x="64" y="123"/>
                    <a:pt x="64" y="123"/>
                  </a:cubicBezTo>
                  <a:close/>
                  <a:moveTo>
                    <a:pt x="51" y="126"/>
                  </a:moveTo>
                  <a:cubicBezTo>
                    <a:pt x="51" y="127"/>
                    <a:pt x="51" y="127"/>
                    <a:pt x="52" y="127"/>
                  </a:cubicBezTo>
                  <a:cubicBezTo>
                    <a:pt x="52" y="127"/>
                    <a:pt x="52" y="127"/>
                    <a:pt x="52" y="126"/>
                  </a:cubicBezTo>
                  <a:cubicBezTo>
                    <a:pt x="52" y="126"/>
                    <a:pt x="52" y="126"/>
                    <a:pt x="52" y="126"/>
                  </a:cubicBezTo>
                  <a:cubicBezTo>
                    <a:pt x="52" y="126"/>
                    <a:pt x="51" y="126"/>
                    <a:pt x="51" y="126"/>
                  </a:cubicBezTo>
                  <a:close/>
                  <a:moveTo>
                    <a:pt x="104" y="126"/>
                  </a:moveTo>
                  <a:cubicBezTo>
                    <a:pt x="104" y="127"/>
                    <a:pt x="104" y="127"/>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9"/>
                    <a:pt x="43" y="128"/>
                  </a:cubicBezTo>
                  <a:cubicBezTo>
                    <a:pt x="44" y="128"/>
                    <a:pt x="44" y="128"/>
                    <a:pt x="44" y="128"/>
                  </a:cubicBezTo>
                  <a:cubicBezTo>
                    <a:pt x="44" y="128"/>
                    <a:pt x="44" y="128"/>
                    <a:pt x="44" y="128"/>
                  </a:cubicBezTo>
                  <a:cubicBezTo>
                    <a:pt x="44" y="128"/>
                    <a:pt x="44" y="128"/>
                    <a:pt x="44" y="128"/>
                  </a:cubicBezTo>
                  <a:close/>
                  <a:moveTo>
                    <a:pt x="2" y="128"/>
                  </a:moveTo>
                  <a:cubicBezTo>
                    <a:pt x="2" y="128"/>
                    <a:pt x="1" y="129"/>
                    <a:pt x="2" y="129"/>
                  </a:cubicBezTo>
                  <a:cubicBezTo>
                    <a:pt x="2" y="130"/>
                    <a:pt x="2" y="130"/>
                    <a:pt x="3" y="130"/>
                  </a:cubicBezTo>
                  <a:cubicBezTo>
                    <a:pt x="3" y="129"/>
                    <a:pt x="3" y="128"/>
                    <a:pt x="2" y="128"/>
                  </a:cubicBezTo>
                  <a:close/>
                  <a:moveTo>
                    <a:pt x="29"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6"/>
                    <a:pt x="30" y="135"/>
                    <a:pt x="30" y="134"/>
                  </a:cubicBezTo>
                  <a:cubicBezTo>
                    <a:pt x="31" y="134"/>
                    <a:pt x="31" y="133"/>
                    <a:pt x="31" y="132"/>
                  </a:cubicBezTo>
                  <a:cubicBezTo>
                    <a:pt x="30" y="131"/>
                    <a:pt x="30" y="130"/>
                    <a:pt x="29" y="129"/>
                  </a:cubicBezTo>
                  <a:close/>
                  <a:moveTo>
                    <a:pt x="61" y="134"/>
                  </a:moveTo>
                  <a:cubicBezTo>
                    <a:pt x="61" y="134"/>
                    <a:pt x="62" y="134"/>
                    <a:pt x="61" y="135"/>
                  </a:cubicBezTo>
                  <a:cubicBezTo>
                    <a:pt x="61" y="135"/>
                    <a:pt x="62" y="135"/>
                    <a:pt x="62" y="136"/>
                  </a:cubicBezTo>
                  <a:cubicBezTo>
                    <a:pt x="62" y="136"/>
                    <a:pt x="62" y="137"/>
                    <a:pt x="61" y="137"/>
                  </a:cubicBezTo>
                  <a:cubicBezTo>
                    <a:pt x="61" y="138"/>
                    <a:pt x="61" y="138"/>
                    <a:pt x="62" y="139"/>
                  </a:cubicBezTo>
                  <a:cubicBezTo>
                    <a:pt x="62" y="138"/>
                    <a:pt x="62" y="138"/>
                    <a:pt x="62" y="138"/>
                  </a:cubicBezTo>
                  <a:cubicBezTo>
                    <a:pt x="62" y="137"/>
                    <a:pt x="62" y="137"/>
                    <a:pt x="62" y="137"/>
                  </a:cubicBezTo>
                  <a:cubicBezTo>
                    <a:pt x="63" y="137"/>
                    <a:pt x="63" y="137"/>
                    <a:pt x="63" y="136"/>
                  </a:cubicBezTo>
                  <a:cubicBezTo>
                    <a:pt x="63" y="136"/>
                    <a:pt x="63" y="136"/>
                    <a:pt x="63" y="135"/>
                  </a:cubicBezTo>
                  <a:cubicBezTo>
                    <a:pt x="63" y="135"/>
                    <a:pt x="62" y="135"/>
                    <a:pt x="62" y="134"/>
                  </a:cubicBezTo>
                  <a:cubicBezTo>
                    <a:pt x="62" y="134"/>
                    <a:pt x="62" y="133"/>
                    <a:pt x="62" y="133"/>
                  </a:cubicBezTo>
                  <a:cubicBezTo>
                    <a:pt x="62" y="132"/>
                    <a:pt x="62" y="132"/>
                    <a:pt x="62" y="131"/>
                  </a:cubicBezTo>
                  <a:cubicBezTo>
                    <a:pt x="62" y="130"/>
                    <a:pt x="62" y="130"/>
                    <a:pt x="62" y="129"/>
                  </a:cubicBezTo>
                  <a:cubicBezTo>
                    <a:pt x="62" y="130"/>
                    <a:pt x="62" y="131"/>
                    <a:pt x="61" y="132"/>
                  </a:cubicBezTo>
                  <a:cubicBezTo>
                    <a:pt x="61" y="132"/>
                    <a:pt x="61" y="133"/>
                    <a:pt x="61" y="134"/>
                  </a:cubicBezTo>
                  <a:close/>
                  <a:moveTo>
                    <a:pt x="99" y="131"/>
                  </a:moveTo>
                  <a:cubicBezTo>
                    <a:pt x="100" y="131"/>
                    <a:pt x="100" y="131"/>
                    <a:pt x="100" y="131"/>
                  </a:cubicBezTo>
                  <a:cubicBezTo>
                    <a:pt x="100" y="131"/>
                    <a:pt x="101" y="131"/>
                    <a:pt x="101" y="131"/>
                  </a:cubicBezTo>
                  <a:cubicBezTo>
                    <a:pt x="100" y="131"/>
                    <a:pt x="100" y="131"/>
                    <a:pt x="100" y="131"/>
                  </a:cubicBezTo>
                  <a:cubicBezTo>
                    <a:pt x="100" y="131"/>
                    <a:pt x="99" y="131"/>
                    <a:pt x="99" y="131"/>
                  </a:cubicBezTo>
                  <a:close/>
                  <a:moveTo>
                    <a:pt x="66" y="133"/>
                  </a:moveTo>
                  <a:cubicBezTo>
                    <a:pt x="66" y="133"/>
                    <a:pt x="66" y="133"/>
                    <a:pt x="67" y="133"/>
                  </a:cubicBezTo>
                  <a:cubicBezTo>
                    <a:pt x="67" y="133"/>
                    <a:pt x="67" y="133"/>
                    <a:pt x="67" y="132"/>
                  </a:cubicBezTo>
                  <a:cubicBezTo>
                    <a:pt x="67" y="132"/>
                    <a:pt x="66" y="132"/>
                    <a:pt x="66" y="133"/>
                  </a:cubicBezTo>
                  <a:cubicBezTo>
                    <a:pt x="66" y="133"/>
                    <a:pt x="66" y="133"/>
                    <a:pt x="66" y="133"/>
                  </a:cubicBezTo>
                  <a:close/>
                  <a:moveTo>
                    <a:pt x="45" y="140"/>
                  </a:moveTo>
                  <a:cubicBezTo>
                    <a:pt x="45" y="140"/>
                    <a:pt x="45" y="140"/>
                    <a:pt x="46" y="140"/>
                  </a:cubicBezTo>
                  <a:cubicBezTo>
                    <a:pt x="46" y="140"/>
                    <a:pt x="46" y="139"/>
                    <a:pt x="46" y="139"/>
                  </a:cubicBezTo>
                  <a:cubicBezTo>
                    <a:pt x="46" y="139"/>
                    <a:pt x="45" y="139"/>
                    <a:pt x="45" y="139"/>
                  </a:cubicBezTo>
                  <a:cubicBezTo>
                    <a:pt x="45" y="139"/>
                    <a:pt x="45" y="139"/>
                    <a:pt x="45" y="140"/>
                  </a:cubicBezTo>
                  <a:close/>
                  <a:moveTo>
                    <a:pt x="6" y="142"/>
                  </a:moveTo>
                  <a:cubicBezTo>
                    <a:pt x="6" y="142"/>
                    <a:pt x="6" y="142"/>
                    <a:pt x="6" y="142"/>
                  </a:cubicBezTo>
                  <a:cubicBezTo>
                    <a:pt x="7" y="143"/>
                    <a:pt x="7" y="143"/>
                    <a:pt x="7" y="142"/>
                  </a:cubicBezTo>
                  <a:cubicBezTo>
                    <a:pt x="7" y="142"/>
                    <a:pt x="7" y="142"/>
                    <a:pt x="6" y="142"/>
                  </a:cubicBezTo>
                  <a:cubicBezTo>
                    <a:pt x="6" y="142"/>
                    <a:pt x="6" y="142"/>
                    <a:pt x="6" y="142"/>
                  </a:cubicBezTo>
                  <a:close/>
                  <a:moveTo>
                    <a:pt x="38" y="143"/>
                  </a:moveTo>
                  <a:cubicBezTo>
                    <a:pt x="38" y="143"/>
                    <a:pt x="38" y="143"/>
                    <a:pt x="38" y="143"/>
                  </a:cubicBezTo>
                  <a:cubicBezTo>
                    <a:pt x="38" y="143"/>
                    <a:pt x="39" y="143"/>
                    <a:pt x="39" y="143"/>
                  </a:cubicBezTo>
                  <a:cubicBezTo>
                    <a:pt x="39" y="143"/>
                    <a:pt x="39" y="142"/>
                    <a:pt x="38" y="142"/>
                  </a:cubicBezTo>
                  <a:cubicBezTo>
                    <a:pt x="38" y="142"/>
                    <a:pt x="38" y="142"/>
                    <a:pt x="38" y="143"/>
                  </a:cubicBezTo>
                  <a:close/>
                  <a:moveTo>
                    <a:pt x="5" y="145"/>
                  </a:moveTo>
                  <a:cubicBezTo>
                    <a:pt x="5" y="145"/>
                    <a:pt x="5" y="145"/>
                    <a:pt x="5" y="145"/>
                  </a:cubicBezTo>
                  <a:cubicBezTo>
                    <a:pt x="6" y="144"/>
                    <a:pt x="6" y="144"/>
                    <a:pt x="5" y="144"/>
                  </a:cubicBezTo>
                  <a:cubicBezTo>
                    <a:pt x="5" y="144"/>
                    <a:pt x="5" y="144"/>
                    <a:pt x="5" y="144"/>
                  </a:cubicBezTo>
                  <a:cubicBezTo>
                    <a:pt x="5" y="144"/>
                    <a:pt x="5" y="144"/>
                    <a:pt x="5" y="145"/>
                  </a:cubicBezTo>
                  <a:close/>
                  <a:moveTo>
                    <a:pt x="66" y="145"/>
                  </a:moveTo>
                  <a:cubicBezTo>
                    <a:pt x="66" y="145"/>
                    <a:pt x="66" y="145"/>
                    <a:pt x="66" y="145"/>
                  </a:cubicBezTo>
                  <a:cubicBezTo>
                    <a:pt x="66" y="144"/>
                    <a:pt x="66" y="144"/>
                    <a:pt x="66" y="144"/>
                  </a:cubicBezTo>
                  <a:cubicBezTo>
                    <a:pt x="66" y="144"/>
                    <a:pt x="66" y="144"/>
                    <a:pt x="66" y="144"/>
                  </a:cubicBezTo>
                  <a:cubicBezTo>
                    <a:pt x="66" y="144"/>
                    <a:pt x="65" y="144"/>
                    <a:pt x="66" y="145"/>
                  </a:cubicBezTo>
                  <a:close/>
                  <a:moveTo>
                    <a:pt x="20" y="147"/>
                  </a:moveTo>
                  <a:cubicBezTo>
                    <a:pt x="20" y="148"/>
                    <a:pt x="20" y="148"/>
                    <a:pt x="20" y="148"/>
                  </a:cubicBezTo>
                  <a:cubicBezTo>
                    <a:pt x="20" y="148"/>
                    <a:pt x="21" y="148"/>
                    <a:pt x="21" y="147"/>
                  </a:cubicBezTo>
                  <a:cubicBezTo>
                    <a:pt x="20" y="147"/>
                    <a:pt x="20" y="147"/>
                    <a:pt x="20" y="147"/>
                  </a:cubicBezTo>
                  <a:cubicBezTo>
                    <a:pt x="20" y="147"/>
                    <a:pt x="20" y="147"/>
                    <a:pt x="20" y="147"/>
                  </a:cubicBezTo>
                  <a:close/>
                  <a:moveTo>
                    <a:pt x="62" y="148"/>
                  </a:moveTo>
                  <a:cubicBezTo>
                    <a:pt x="62" y="148"/>
                    <a:pt x="62" y="149"/>
                    <a:pt x="62" y="149"/>
                  </a:cubicBezTo>
                  <a:cubicBezTo>
                    <a:pt x="62" y="149"/>
                    <a:pt x="62" y="150"/>
                    <a:pt x="63" y="150"/>
                  </a:cubicBezTo>
                  <a:cubicBezTo>
                    <a:pt x="63" y="149"/>
                    <a:pt x="63" y="149"/>
                    <a:pt x="63" y="149"/>
                  </a:cubicBezTo>
                  <a:cubicBezTo>
                    <a:pt x="63" y="148"/>
                    <a:pt x="63" y="148"/>
                    <a:pt x="62" y="148"/>
                  </a:cubicBezTo>
                  <a:close/>
                  <a:moveTo>
                    <a:pt x="58" y="151"/>
                  </a:moveTo>
                  <a:cubicBezTo>
                    <a:pt x="58" y="151"/>
                    <a:pt x="58" y="151"/>
                    <a:pt x="59" y="151"/>
                  </a:cubicBezTo>
                  <a:cubicBezTo>
                    <a:pt x="59" y="151"/>
                    <a:pt x="59" y="151"/>
                    <a:pt x="59" y="151"/>
                  </a:cubicBezTo>
                  <a:cubicBezTo>
                    <a:pt x="59" y="151"/>
                    <a:pt x="59" y="151"/>
                    <a:pt x="58" y="151"/>
                  </a:cubicBezTo>
                  <a:cubicBezTo>
                    <a:pt x="58" y="151"/>
                    <a:pt x="58" y="151"/>
                    <a:pt x="58" y="151"/>
                  </a:cubicBezTo>
                  <a:close/>
                  <a:moveTo>
                    <a:pt x="32" y="152"/>
                  </a:moveTo>
                  <a:cubicBezTo>
                    <a:pt x="32" y="152"/>
                    <a:pt x="32" y="152"/>
                    <a:pt x="33" y="152"/>
                  </a:cubicBezTo>
                  <a:cubicBezTo>
                    <a:pt x="33" y="152"/>
                    <a:pt x="33" y="151"/>
                    <a:pt x="33" y="151"/>
                  </a:cubicBezTo>
                  <a:cubicBezTo>
                    <a:pt x="32" y="151"/>
                    <a:pt x="32" y="152"/>
                    <a:pt x="32" y="152"/>
                  </a:cubicBezTo>
                  <a:close/>
                  <a:moveTo>
                    <a:pt x="22" y="153"/>
                  </a:moveTo>
                  <a:cubicBezTo>
                    <a:pt x="21" y="153"/>
                    <a:pt x="21" y="154"/>
                    <a:pt x="21" y="155"/>
                  </a:cubicBezTo>
                  <a:cubicBezTo>
                    <a:pt x="22" y="156"/>
                    <a:pt x="22" y="156"/>
                    <a:pt x="23" y="156"/>
                  </a:cubicBezTo>
                  <a:cubicBezTo>
                    <a:pt x="23" y="156"/>
                    <a:pt x="23" y="156"/>
                    <a:pt x="24" y="155"/>
                  </a:cubicBezTo>
                  <a:cubicBezTo>
                    <a:pt x="24" y="155"/>
                    <a:pt x="24" y="154"/>
                    <a:pt x="24" y="154"/>
                  </a:cubicBezTo>
                  <a:cubicBezTo>
                    <a:pt x="24" y="154"/>
                    <a:pt x="23" y="153"/>
                    <a:pt x="23" y="153"/>
                  </a:cubicBezTo>
                  <a:cubicBezTo>
                    <a:pt x="23" y="153"/>
                    <a:pt x="22" y="153"/>
                    <a:pt x="22" y="153"/>
                  </a:cubicBezTo>
                  <a:close/>
                  <a:moveTo>
                    <a:pt x="25" y="154"/>
                  </a:moveTo>
                  <a:cubicBezTo>
                    <a:pt x="25" y="154"/>
                    <a:pt x="25" y="154"/>
                    <a:pt x="25" y="155"/>
                  </a:cubicBezTo>
                  <a:cubicBezTo>
                    <a:pt x="26" y="155"/>
                    <a:pt x="26" y="155"/>
                    <a:pt x="26" y="154"/>
                  </a:cubicBezTo>
                  <a:cubicBezTo>
                    <a:pt x="26" y="154"/>
                    <a:pt x="26" y="154"/>
                    <a:pt x="26" y="154"/>
                  </a:cubicBezTo>
                  <a:cubicBezTo>
                    <a:pt x="25" y="153"/>
                    <a:pt x="25" y="153"/>
                    <a:pt x="25" y="154"/>
                  </a:cubicBezTo>
                  <a:close/>
                  <a:moveTo>
                    <a:pt x="18" y="154"/>
                  </a:moveTo>
                  <a:cubicBezTo>
                    <a:pt x="18" y="155"/>
                    <a:pt x="18" y="155"/>
                    <a:pt x="18" y="156"/>
                  </a:cubicBezTo>
                  <a:cubicBezTo>
                    <a:pt x="18" y="156"/>
                    <a:pt x="18" y="157"/>
                    <a:pt x="18" y="157"/>
                  </a:cubicBezTo>
                  <a:cubicBezTo>
                    <a:pt x="18" y="157"/>
                    <a:pt x="19" y="158"/>
                    <a:pt x="18" y="158"/>
                  </a:cubicBezTo>
                  <a:cubicBezTo>
                    <a:pt x="18" y="159"/>
                    <a:pt x="18" y="159"/>
                    <a:pt x="18" y="160"/>
                  </a:cubicBezTo>
                  <a:cubicBezTo>
                    <a:pt x="19" y="159"/>
                    <a:pt x="19" y="159"/>
                    <a:pt x="19" y="158"/>
                  </a:cubicBezTo>
                  <a:cubicBezTo>
                    <a:pt x="20" y="157"/>
                    <a:pt x="20" y="156"/>
                    <a:pt x="20" y="155"/>
                  </a:cubicBezTo>
                  <a:cubicBezTo>
                    <a:pt x="19" y="155"/>
                    <a:pt x="19" y="155"/>
                    <a:pt x="19" y="155"/>
                  </a:cubicBezTo>
                  <a:cubicBezTo>
                    <a:pt x="19" y="154"/>
                    <a:pt x="19" y="154"/>
                    <a:pt x="18" y="154"/>
                  </a:cubicBezTo>
                  <a:close/>
                  <a:moveTo>
                    <a:pt x="38" y="157"/>
                  </a:moveTo>
                  <a:cubicBezTo>
                    <a:pt x="38" y="158"/>
                    <a:pt x="38" y="158"/>
                    <a:pt x="39" y="157"/>
                  </a:cubicBezTo>
                  <a:cubicBezTo>
                    <a:pt x="39" y="157"/>
                    <a:pt x="39" y="157"/>
                    <a:pt x="39" y="157"/>
                  </a:cubicBezTo>
                  <a:cubicBezTo>
                    <a:pt x="39" y="157"/>
                    <a:pt x="38" y="157"/>
                    <a:pt x="38" y="157"/>
                  </a:cubicBezTo>
                  <a:cubicBezTo>
                    <a:pt x="38" y="157"/>
                    <a:pt x="38" y="157"/>
                    <a:pt x="38" y="157"/>
                  </a:cubicBezTo>
                  <a:close/>
                  <a:moveTo>
                    <a:pt x="31" y="163"/>
                  </a:moveTo>
                  <a:cubicBezTo>
                    <a:pt x="31" y="163"/>
                    <a:pt x="32" y="163"/>
                    <a:pt x="32" y="162"/>
                  </a:cubicBezTo>
                  <a:cubicBezTo>
                    <a:pt x="32" y="162"/>
                    <a:pt x="32" y="162"/>
                    <a:pt x="32" y="162"/>
                  </a:cubicBezTo>
                  <a:cubicBezTo>
                    <a:pt x="32" y="162"/>
                    <a:pt x="32" y="162"/>
                    <a:pt x="31" y="162"/>
                  </a:cubicBezTo>
                  <a:cubicBezTo>
                    <a:pt x="31" y="162"/>
                    <a:pt x="31" y="162"/>
                    <a:pt x="31" y="163"/>
                  </a:cubicBezTo>
                  <a:close/>
                  <a:moveTo>
                    <a:pt x="29" y="168"/>
                  </a:moveTo>
                  <a:lnTo>
                    <a:pt x="29" y="169"/>
                  </a:lnTo>
                  <a:cubicBezTo>
                    <a:pt x="30" y="169"/>
                    <a:pt x="30" y="169"/>
                    <a:pt x="31" y="169"/>
                  </a:cubicBezTo>
                  <a:cubicBezTo>
                    <a:pt x="31" y="169"/>
                    <a:pt x="32" y="169"/>
                    <a:pt x="31" y="168"/>
                  </a:cubicBezTo>
                  <a:lnTo>
                    <a:pt x="29" y="168"/>
                  </a:lnTo>
                  <a:close/>
                  <a:moveTo>
                    <a:pt x="32" y="163"/>
                  </a:moveTo>
                  <a:cubicBezTo>
                    <a:pt x="31" y="164"/>
                    <a:pt x="31" y="165"/>
                    <a:pt x="31" y="166"/>
                  </a:cubicBezTo>
                  <a:cubicBezTo>
                    <a:pt x="31" y="167"/>
                    <a:pt x="31" y="168"/>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5" y="165"/>
                  </a:moveTo>
                  <a:cubicBezTo>
                    <a:pt x="36" y="165"/>
                    <a:pt x="36" y="165"/>
                    <a:pt x="36" y="165"/>
                  </a:cubicBezTo>
                  <a:lnTo>
                    <a:pt x="37" y="165"/>
                  </a:lnTo>
                  <a:cubicBezTo>
                    <a:pt x="37" y="165"/>
                    <a:pt x="37" y="165"/>
                    <a:pt x="37" y="165"/>
                  </a:cubicBezTo>
                  <a:cubicBezTo>
                    <a:pt x="37" y="164"/>
                    <a:pt x="37" y="164"/>
                    <a:pt x="37" y="164"/>
                  </a:cubicBezTo>
                  <a:cubicBezTo>
                    <a:pt x="36" y="164"/>
                    <a:pt x="36" y="164"/>
                    <a:pt x="36" y="164"/>
                  </a:cubicBezTo>
                  <a:cubicBezTo>
                    <a:pt x="36" y="164"/>
                    <a:pt x="35" y="165"/>
                    <a:pt x="35" y="165"/>
                  </a:cubicBezTo>
                  <a:close/>
                  <a:moveTo>
                    <a:pt x="17" y="170"/>
                  </a:moveTo>
                  <a:lnTo>
                    <a:pt x="18" y="170"/>
                  </a:lnTo>
                  <a:lnTo>
                    <a:pt x="18" y="169"/>
                  </a:lnTo>
                  <a:lnTo>
                    <a:pt x="17" y="169"/>
                  </a:lnTo>
                  <a:lnTo>
                    <a:pt x="17" y="170"/>
                  </a:lnTo>
                  <a:close/>
                  <a:moveTo>
                    <a:pt x="27" y="171"/>
                  </a:moveTo>
                  <a:cubicBezTo>
                    <a:pt x="27"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3" y="172"/>
                  </a:cubicBezTo>
                  <a:cubicBezTo>
                    <a:pt x="4" y="172"/>
                    <a:pt x="4" y="172"/>
                    <a:pt x="4" y="172"/>
                  </a:cubicBezTo>
                  <a:cubicBezTo>
                    <a:pt x="4" y="172"/>
                    <a:pt x="4" y="171"/>
                    <a:pt x="4" y="171"/>
                  </a:cubicBezTo>
                  <a:cubicBezTo>
                    <a:pt x="3" y="171"/>
                    <a:pt x="3" y="171"/>
                    <a:pt x="3" y="172"/>
                  </a:cubicBezTo>
                  <a:close/>
                  <a:moveTo>
                    <a:pt x="42" y="173"/>
                  </a:moveTo>
                  <a:cubicBezTo>
                    <a:pt x="42" y="173"/>
                    <a:pt x="43" y="173"/>
                    <a:pt x="43" y="173"/>
                  </a:cubicBezTo>
                  <a:cubicBezTo>
                    <a:pt x="43" y="173"/>
                    <a:pt x="43" y="172"/>
                    <a:pt x="43" y="172"/>
                  </a:cubicBezTo>
                  <a:cubicBezTo>
                    <a:pt x="43" y="172"/>
                    <a:pt x="43" y="172"/>
                    <a:pt x="43" y="172"/>
                  </a:cubicBezTo>
                  <a:cubicBezTo>
                    <a:pt x="42" y="172"/>
                    <a:pt x="42" y="173"/>
                    <a:pt x="42" y="173"/>
                  </a:cubicBezTo>
                  <a:close/>
                  <a:moveTo>
                    <a:pt x="3" y="173"/>
                  </a:moveTo>
                  <a:cubicBezTo>
                    <a:pt x="2" y="173"/>
                    <a:pt x="2" y="173"/>
                    <a:pt x="1" y="174"/>
                  </a:cubicBezTo>
                  <a:cubicBezTo>
                    <a:pt x="1" y="174"/>
                    <a:pt x="1" y="175"/>
                    <a:pt x="2" y="175"/>
                  </a:cubicBezTo>
                  <a:cubicBezTo>
                    <a:pt x="2" y="174"/>
                    <a:pt x="2" y="174"/>
                    <a:pt x="2" y="174"/>
                  </a:cubicBezTo>
                  <a:cubicBezTo>
                    <a:pt x="2" y="173"/>
                    <a:pt x="3" y="173"/>
                    <a:pt x="3" y="173"/>
                  </a:cubicBezTo>
                  <a:close/>
                  <a:moveTo>
                    <a:pt x="121" y="174"/>
                  </a:moveTo>
                  <a:cubicBezTo>
                    <a:pt x="121" y="175"/>
                    <a:pt x="120" y="176"/>
                    <a:pt x="120" y="176"/>
                  </a:cubicBezTo>
                  <a:cubicBezTo>
                    <a:pt x="120" y="177"/>
                    <a:pt x="120" y="178"/>
                    <a:pt x="119" y="178"/>
                  </a:cubicBezTo>
                  <a:cubicBezTo>
                    <a:pt x="120" y="178"/>
                    <a:pt x="120" y="178"/>
                    <a:pt x="120" y="178"/>
                  </a:cubicBezTo>
                  <a:cubicBezTo>
                    <a:pt x="121" y="177"/>
                    <a:pt x="121" y="177"/>
                    <a:pt x="121" y="177"/>
                  </a:cubicBezTo>
                  <a:cubicBezTo>
                    <a:pt x="121" y="176"/>
                    <a:pt x="121" y="176"/>
                    <a:pt x="121" y="175"/>
                  </a:cubicBezTo>
                  <a:cubicBezTo>
                    <a:pt x="121" y="175"/>
                    <a:pt x="121" y="175"/>
                    <a:pt x="121" y="174"/>
                  </a:cubicBezTo>
                  <a:close/>
                  <a:moveTo>
                    <a:pt x="23" y="180"/>
                  </a:moveTo>
                  <a:cubicBezTo>
                    <a:pt x="24" y="180"/>
                    <a:pt x="24" y="181"/>
                    <a:pt x="24" y="182"/>
                  </a:cubicBezTo>
                  <a:cubicBezTo>
                    <a:pt x="25" y="182"/>
                    <a:pt x="25" y="182"/>
                    <a:pt x="26" y="182"/>
                  </a:cubicBezTo>
                  <a:cubicBezTo>
                    <a:pt x="27" y="182"/>
                    <a:pt x="27" y="182"/>
                    <a:pt x="28" y="181"/>
                  </a:cubicBezTo>
                  <a:cubicBezTo>
                    <a:pt x="29" y="181"/>
                    <a:pt x="29" y="181"/>
                    <a:pt x="30" y="181"/>
                  </a:cubicBezTo>
                  <a:cubicBezTo>
                    <a:pt x="30" y="181"/>
                    <a:pt x="30" y="180"/>
                    <a:pt x="29" y="180"/>
                  </a:cubicBezTo>
                  <a:cubicBezTo>
                    <a:pt x="29" y="180"/>
                    <a:pt x="29" y="180"/>
                    <a:pt x="29" y="180"/>
                  </a:cubicBezTo>
                  <a:cubicBezTo>
                    <a:pt x="28" y="180"/>
                    <a:pt x="28" y="180"/>
                    <a:pt x="28" y="180"/>
                  </a:cubicBezTo>
                  <a:cubicBezTo>
                    <a:pt x="27" y="180"/>
                    <a:pt x="27" y="180"/>
                    <a:pt x="27" y="180"/>
                  </a:cubicBezTo>
                  <a:cubicBezTo>
                    <a:pt x="26" y="180"/>
                    <a:pt x="26" y="180"/>
                    <a:pt x="26" y="180"/>
                  </a:cubicBezTo>
                  <a:cubicBezTo>
                    <a:pt x="25" y="180"/>
                    <a:pt x="25" y="179"/>
                    <a:pt x="25" y="178"/>
                  </a:cubicBezTo>
                  <a:cubicBezTo>
                    <a:pt x="24" y="177"/>
                    <a:pt x="24" y="177"/>
                    <a:pt x="23" y="177"/>
                  </a:cubicBezTo>
                  <a:lnTo>
                    <a:pt x="23" y="180"/>
                  </a:lnTo>
                  <a:close/>
                  <a:moveTo>
                    <a:pt x="72" y="180"/>
                  </a:moveTo>
                  <a:cubicBezTo>
                    <a:pt x="72" y="180"/>
                    <a:pt x="73" y="180"/>
                    <a:pt x="73" y="180"/>
                  </a:cubicBezTo>
                  <a:cubicBezTo>
                    <a:pt x="73" y="180"/>
                    <a:pt x="73" y="180"/>
                    <a:pt x="73" y="179"/>
                  </a:cubicBezTo>
                  <a:cubicBezTo>
                    <a:pt x="73" y="179"/>
                    <a:pt x="73" y="179"/>
                    <a:pt x="72" y="179"/>
                  </a:cubicBezTo>
                  <a:cubicBezTo>
                    <a:pt x="72" y="180"/>
                    <a:pt x="72" y="180"/>
                    <a:pt x="72" y="180"/>
                  </a:cubicBezTo>
                  <a:close/>
                  <a:moveTo>
                    <a:pt x="15" y="180"/>
                  </a:moveTo>
                  <a:cubicBezTo>
                    <a:pt x="15" y="181"/>
                    <a:pt x="15" y="181"/>
                    <a:pt x="15" y="180"/>
                  </a:cubicBezTo>
                  <a:cubicBezTo>
                    <a:pt x="15" y="180"/>
                    <a:pt x="15" y="180"/>
                    <a:pt x="15" y="180"/>
                  </a:cubicBezTo>
                  <a:cubicBezTo>
                    <a:pt x="15" y="180"/>
                    <a:pt x="15" y="180"/>
                    <a:pt x="15" y="180"/>
                  </a:cubicBezTo>
                  <a:cubicBezTo>
                    <a:pt x="14" y="180"/>
                    <a:pt x="14" y="180"/>
                    <a:pt x="15" y="180"/>
                  </a:cubicBezTo>
                  <a:close/>
                  <a:moveTo>
                    <a:pt x="10" y="180"/>
                  </a:moveTo>
                  <a:cubicBezTo>
                    <a:pt x="10" y="181"/>
                    <a:pt x="10" y="181"/>
                    <a:pt x="10" y="181"/>
                  </a:cubicBezTo>
                  <a:cubicBezTo>
                    <a:pt x="10" y="181"/>
                    <a:pt x="10" y="182"/>
                    <a:pt x="9" y="182"/>
                  </a:cubicBezTo>
                  <a:cubicBezTo>
                    <a:pt x="9" y="182"/>
                    <a:pt x="9" y="182"/>
                    <a:pt x="8" y="182"/>
                  </a:cubicBezTo>
                  <a:cubicBezTo>
                    <a:pt x="8" y="182"/>
                    <a:pt x="8" y="182"/>
                    <a:pt x="8" y="182"/>
                  </a:cubicBezTo>
                  <a:cubicBezTo>
                    <a:pt x="9" y="183"/>
                    <a:pt x="9" y="183"/>
                    <a:pt x="10" y="182"/>
                  </a:cubicBezTo>
                  <a:cubicBezTo>
                    <a:pt x="10" y="182"/>
                    <a:pt x="10" y="182"/>
                    <a:pt x="10" y="182"/>
                  </a:cubicBezTo>
                  <a:cubicBezTo>
                    <a:pt x="11" y="182"/>
                    <a:pt x="11" y="181"/>
                    <a:pt x="11" y="181"/>
                  </a:cubicBezTo>
                  <a:cubicBezTo>
                    <a:pt x="11" y="181"/>
                    <a:pt x="10" y="181"/>
                    <a:pt x="10" y="180"/>
                  </a:cubicBezTo>
                  <a:close/>
                  <a:moveTo>
                    <a:pt x="22" y="182"/>
                  </a:moveTo>
                  <a:lnTo>
                    <a:pt x="23" y="182"/>
                  </a:lnTo>
                  <a:lnTo>
                    <a:pt x="23" y="181"/>
                  </a:lnTo>
                  <a:lnTo>
                    <a:pt x="22" y="181"/>
                  </a:lnTo>
                  <a:lnTo>
                    <a:pt x="22" y="182"/>
                  </a:lnTo>
                  <a:close/>
                  <a:moveTo>
                    <a:pt x="69" y="182"/>
                  </a:moveTo>
                  <a:cubicBezTo>
                    <a:pt x="69" y="182"/>
                    <a:pt x="69" y="182"/>
                    <a:pt x="69" y="183"/>
                  </a:cubicBezTo>
                  <a:cubicBezTo>
                    <a:pt x="69" y="183"/>
                    <a:pt x="70" y="182"/>
                    <a:pt x="70" y="182"/>
                  </a:cubicBezTo>
                  <a:cubicBezTo>
                    <a:pt x="69" y="182"/>
                    <a:pt x="69" y="182"/>
                    <a:pt x="69" y="182"/>
                  </a:cubicBezTo>
                  <a:cubicBezTo>
                    <a:pt x="69" y="182"/>
                    <a:pt x="69" y="182"/>
                    <a:pt x="69" y="182"/>
                  </a:cubicBezTo>
                  <a:close/>
                  <a:moveTo>
                    <a:pt x="23" y="182"/>
                  </a:moveTo>
                  <a:cubicBezTo>
                    <a:pt x="23" y="184"/>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5" y="183"/>
                    <a:pt x="75" y="183"/>
                    <a:pt x="75" y="183"/>
                  </a:cubicBezTo>
                  <a:cubicBezTo>
                    <a:pt x="75" y="183"/>
                    <a:pt x="75" y="183"/>
                    <a:pt x="74" y="182"/>
                  </a:cubicBezTo>
                  <a:close/>
                  <a:moveTo>
                    <a:pt x="14" y="183"/>
                  </a:moveTo>
                  <a:cubicBezTo>
                    <a:pt x="14" y="184"/>
                    <a:pt x="15" y="184"/>
                    <a:pt x="15" y="185"/>
                  </a:cubicBezTo>
                  <a:lnTo>
                    <a:pt x="16" y="185"/>
                  </a:lnTo>
                  <a:cubicBezTo>
                    <a:pt x="16" y="184"/>
                    <a:pt x="16" y="184"/>
                    <a:pt x="16" y="184"/>
                  </a:cubicBezTo>
                  <a:cubicBezTo>
                    <a:pt x="16" y="184"/>
                    <a:pt x="16" y="184"/>
                    <a:pt x="16" y="183"/>
                  </a:cubicBezTo>
                  <a:cubicBezTo>
                    <a:pt x="16" y="183"/>
                    <a:pt x="16" y="183"/>
                    <a:pt x="15" y="183"/>
                  </a:cubicBezTo>
                  <a:cubicBezTo>
                    <a:pt x="14" y="183"/>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8" y="184"/>
                  </a:cubicBezTo>
                  <a:cubicBezTo>
                    <a:pt x="69" y="184"/>
                    <a:pt x="69" y="184"/>
                    <a:pt x="69" y="184"/>
                  </a:cubicBezTo>
                  <a:cubicBezTo>
                    <a:pt x="69" y="184"/>
                    <a:pt x="69" y="184"/>
                    <a:pt x="68" y="184"/>
                  </a:cubicBezTo>
                  <a:cubicBezTo>
                    <a:pt x="68" y="184"/>
                    <a:pt x="68" y="184"/>
                    <a:pt x="68" y="184"/>
                  </a:cubicBezTo>
                  <a:close/>
                  <a:moveTo>
                    <a:pt x="73" y="184"/>
                  </a:moveTo>
                  <a:cubicBezTo>
                    <a:pt x="72" y="183"/>
                    <a:pt x="72" y="183"/>
                    <a:pt x="71" y="184"/>
                  </a:cubicBezTo>
                  <a:cubicBezTo>
                    <a:pt x="70" y="184"/>
                    <a:pt x="70" y="185"/>
                    <a:pt x="70" y="186"/>
                  </a:cubicBezTo>
                  <a:cubicBezTo>
                    <a:pt x="70" y="186"/>
                    <a:pt x="71" y="186"/>
                    <a:pt x="71" y="185"/>
                  </a:cubicBezTo>
                  <a:cubicBezTo>
                    <a:pt x="71" y="185"/>
                    <a:pt x="71" y="185"/>
                    <a:pt x="71" y="185"/>
                  </a:cubicBezTo>
                  <a:cubicBezTo>
                    <a:pt x="71" y="185"/>
                    <a:pt x="72" y="185"/>
                    <a:pt x="72" y="185"/>
                  </a:cubicBezTo>
                  <a:cubicBezTo>
                    <a:pt x="73" y="185"/>
                    <a:pt x="73" y="184"/>
                    <a:pt x="73" y="184"/>
                  </a:cubicBezTo>
                  <a:close/>
                  <a:moveTo>
                    <a:pt x="2" y="186"/>
                  </a:moveTo>
                  <a:cubicBezTo>
                    <a:pt x="2" y="186"/>
                    <a:pt x="3" y="185"/>
                    <a:pt x="3" y="185"/>
                  </a:cubicBezTo>
                  <a:cubicBezTo>
                    <a:pt x="3" y="185"/>
                    <a:pt x="3" y="185"/>
                    <a:pt x="3" y="185"/>
                  </a:cubicBezTo>
                  <a:cubicBezTo>
                    <a:pt x="3" y="185"/>
                    <a:pt x="3" y="185"/>
                    <a:pt x="3" y="185"/>
                  </a:cubicBezTo>
                  <a:cubicBezTo>
                    <a:pt x="2" y="185"/>
                    <a:pt x="2" y="185"/>
                    <a:pt x="2" y="186"/>
                  </a:cubicBezTo>
                  <a:close/>
                  <a:moveTo>
                    <a:pt x="20" y="186"/>
                  </a:moveTo>
                  <a:cubicBezTo>
                    <a:pt x="20" y="186"/>
                    <a:pt x="20" y="186"/>
                    <a:pt x="20" y="186"/>
                  </a:cubicBezTo>
                  <a:cubicBezTo>
                    <a:pt x="20" y="186"/>
                    <a:pt x="21" y="186"/>
                    <a:pt x="21" y="186"/>
                  </a:cubicBezTo>
                  <a:cubicBezTo>
                    <a:pt x="20" y="186"/>
                    <a:pt x="20" y="185"/>
                    <a:pt x="20" y="185"/>
                  </a:cubicBezTo>
                  <a:cubicBezTo>
                    <a:pt x="20" y="185"/>
                    <a:pt x="20" y="185"/>
                    <a:pt x="20" y="186"/>
                  </a:cubicBezTo>
                  <a:close/>
                  <a:moveTo>
                    <a:pt x="74" y="186"/>
                  </a:moveTo>
                  <a:cubicBezTo>
                    <a:pt x="74" y="186"/>
                    <a:pt x="74" y="186"/>
                    <a:pt x="75" y="186"/>
                  </a:cubicBezTo>
                  <a:cubicBezTo>
                    <a:pt x="75" y="186"/>
                    <a:pt x="75" y="186"/>
                    <a:pt x="75" y="186"/>
                  </a:cubicBezTo>
                  <a:cubicBezTo>
                    <a:pt x="75" y="186"/>
                    <a:pt x="75" y="186"/>
                    <a:pt x="75" y="186"/>
                  </a:cubicBezTo>
                  <a:cubicBezTo>
                    <a:pt x="75" y="186"/>
                    <a:pt x="74" y="186"/>
                    <a:pt x="74" y="186"/>
                  </a:cubicBezTo>
                  <a:close/>
                  <a:moveTo>
                    <a:pt x="4" y="187"/>
                  </a:moveTo>
                  <a:cubicBezTo>
                    <a:pt x="5" y="187"/>
                    <a:pt x="5" y="187"/>
                    <a:pt x="6" y="188"/>
                  </a:cubicBezTo>
                  <a:cubicBezTo>
                    <a:pt x="6" y="188"/>
                    <a:pt x="6" y="188"/>
                    <a:pt x="7" y="187"/>
                  </a:cubicBezTo>
                  <a:cubicBezTo>
                    <a:pt x="6" y="187"/>
                    <a:pt x="6" y="187"/>
                    <a:pt x="5" y="186"/>
                  </a:cubicBezTo>
                  <a:cubicBezTo>
                    <a:pt x="5" y="186"/>
                    <a:pt x="5" y="186"/>
                    <a:pt x="4" y="187"/>
                  </a:cubicBezTo>
                  <a:close/>
                  <a:moveTo>
                    <a:pt x="35" y="187"/>
                  </a:moveTo>
                  <a:cubicBezTo>
                    <a:pt x="35" y="187"/>
                    <a:pt x="36" y="187"/>
                    <a:pt x="36" y="187"/>
                  </a:cubicBezTo>
                  <a:cubicBezTo>
                    <a:pt x="36" y="187"/>
                    <a:pt x="36" y="187"/>
                    <a:pt x="36" y="187"/>
                  </a:cubicBezTo>
                  <a:cubicBezTo>
                    <a:pt x="36" y="187"/>
                    <a:pt x="36" y="187"/>
                    <a:pt x="35" y="187"/>
                  </a:cubicBezTo>
                  <a:cubicBezTo>
                    <a:pt x="35" y="187"/>
                    <a:pt x="35" y="187"/>
                    <a:pt x="35" y="187"/>
                  </a:cubicBezTo>
                  <a:close/>
                  <a:moveTo>
                    <a:pt x="12" y="188"/>
                  </a:moveTo>
                  <a:cubicBezTo>
                    <a:pt x="12" y="188"/>
                    <a:pt x="12" y="188"/>
                    <a:pt x="12" y="187"/>
                  </a:cubicBezTo>
                  <a:cubicBezTo>
                    <a:pt x="13" y="187"/>
                    <a:pt x="13" y="187"/>
                    <a:pt x="12" y="187"/>
                  </a:cubicBezTo>
                  <a:cubicBezTo>
                    <a:pt x="12" y="187"/>
                    <a:pt x="12" y="187"/>
                    <a:pt x="12" y="187"/>
                  </a:cubicBezTo>
                  <a:cubicBezTo>
                    <a:pt x="12" y="187"/>
                    <a:pt x="12" y="187"/>
                    <a:pt x="12" y="188"/>
                  </a:cubicBezTo>
                  <a:close/>
                  <a:moveTo>
                    <a:pt x="40" y="189"/>
                  </a:moveTo>
                  <a:lnTo>
                    <a:pt x="42" y="188"/>
                  </a:lnTo>
                  <a:lnTo>
                    <a:pt x="42" y="187"/>
                  </a:lnTo>
                  <a:lnTo>
                    <a:pt x="40" y="187"/>
                  </a:lnTo>
                  <a:lnTo>
                    <a:pt x="40" y="189"/>
                  </a:lnTo>
                  <a:close/>
                  <a:moveTo>
                    <a:pt x="16" y="189"/>
                  </a:moveTo>
                  <a:cubicBezTo>
                    <a:pt x="16" y="189"/>
                    <a:pt x="16" y="189"/>
                    <a:pt x="16" y="189"/>
                  </a:cubicBezTo>
                  <a:cubicBezTo>
                    <a:pt x="16" y="188"/>
                    <a:pt x="16" y="188"/>
                    <a:pt x="16" y="188"/>
                  </a:cubicBezTo>
                  <a:cubicBezTo>
                    <a:pt x="16" y="188"/>
                    <a:pt x="16" y="188"/>
                    <a:pt x="16" y="188"/>
                  </a:cubicBezTo>
                  <a:cubicBezTo>
                    <a:pt x="15" y="188"/>
                    <a:pt x="15" y="188"/>
                    <a:pt x="16" y="189"/>
                  </a:cubicBezTo>
                  <a:close/>
                  <a:moveTo>
                    <a:pt x="46" y="189"/>
                  </a:moveTo>
                  <a:cubicBezTo>
                    <a:pt x="45" y="188"/>
                    <a:pt x="45" y="189"/>
                    <a:pt x="45" y="189"/>
                  </a:cubicBezTo>
                  <a:cubicBezTo>
                    <a:pt x="44" y="189"/>
                    <a:pt x="44" y="190"/>
                    <a:pt x="44" y="190"/>
                  </a:cubicBezTo>
                  <a:cubicBezTo>
                    <a:pt x="43" y="190"/>
                    <a:pt x="43" y="190"/>
                    <a:pt x="43" y="190"/>
                  </a:cubicBezTo>
                  <a:cubicBezTo>
                    <a:pt x="42" y="190"/>
                    <a:pt x="42" y="191"/>
                    <a:pt x="42" y="191"/>
                  </a:cubicBezTo>
                  <a:cubicBezTo>
                    <a:pt x="43" y="191"/>
                    <a:pt x="44" y="191"/>
                    <a:pt x="44" y="190"/>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0"/>
                  </a:lnTo>
                  <a:lnTo>
                    <a:pt x="7" y="190"/>
                  </a:lnTo>
                  <a:lnTo>
                    <a:pt x="7" y="192"/>
                  </a:lnTo>
                  <a:close/>
                  <a:moveTo>
                    <a:pt x="10" y="193"/>
                  </a:moveTo>
                  <a:cubicBezTo>
                    <a:pt x="10" y="193"/>
                    <a:pt x="10" y="193"/>
                    <a:pt x="10" y="193"/>
                  </a:cubicBezTo>
                  <a:cubicBezTo>
                    <a:pt x="11" y="192"/>
                    <a:pt x="11" y="192"/>
                    <a:pt x="10" y="192"/>
                  </a:cubicBezTo>
                  <a:cubicBezTo>
                    <a:pt x="10" y="192"/>
                    <a:pt x="10" y="192"/>
                    <a:pt x="10" y="192"/>
                  </a:cubicBezTo>
                  <a:cubicBezTo>
                    <a:pt x="10" y="192"/>
                    <a:pt x="10" y="193"/>
                    <a:pt x="10" y="193"/>
                  </a:cubicBezTo>
                  <a:close/>
                  <a:moveTo>
                    <a:pt x="2" y="194"/>
                  </a:moveTo>
                  <a:cubicBezTo>
                    <a:pt x="2" y="194"/>
                    <a:pt x="2" y="194"/>
                    <a:pt x="3" y="194"/>
                  </a:cubicBezTo>
                  <a:cubicBezTo>
                    <a:pt x="3" y="194"/>
                    <a:pt x="3" y="194"/>
                    <a:pt x="3" y="194"/>
                  </a:cubicBezTo>
                  <a:cubicBezTo>
                    <a:pt x="3" y="194"/>
                    <a:pt x="3" y="194"/>
                    <a:pt x="2" y="194"/>
                  </a:cubicBezTo>
                  <a:cubicBezTo>
                    <a:pt x="2" y="194"/>
                    <a:pt x="2" y="194"/>
                    <a:pt x="2" y="194"/>
                  </a:cubicBezTo>
                  <a:close/>
                  <a:moveTo>
                    <a:pt x="9" y="194"/>
                  </a:moveTo>
                  <a:cubicBezTo>
                    <a:pt x="9" y="194"/>
                    <a:pt x="10" y="194"/>
                    <a:pt x="10" y="194"/>
                  </a:cubicBezTo>
                  <a:cubicBezTo>
                    <a:pt x="10" y="194"/>
                    <a:pt x="10" y="194"/>
                    <a:pt x="10" y="194"/>
                  </a:cubicBezTo>
                  <a:cubicBezTo>
                    <a:pt x="10" y="194"/>
                    <a:pt x="10" y="194"/>
                    <a:pt x="10" y="194"/>
                  </a:cubicBezTo>
                  <a:cubicBezTo>
                    <a:pt x="9" y="194"/>
                    <a:pt x="9" y="194"/>
                    <a:pt x="9" y="194"/>
                  </a:cubicBezTo>
                  <a:close/>
                  <a:moveTo>
                    <a:pt x="115" y="198"/>
                  </a:moveTo>
                  <a:lnTo>
                    <a:pt x="116" y="198"/>
                  </a:lnTo>
                  <a:lnTo>
                    <a:pt x="116" y="197"/>
                  </a:lnTo>
                  <a:lnTo>
                    <a:pt x="115" y="197"/>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9"/>
                  </a:moveTo>
                  <a:cubicBezTo>
                    <a:pt x="4" y="199"/>
                    <a:pt x="3" y="199"/>
                    <a:pt x="3" y="199"/>
                  </a:cubicBezTo>
                  <a:cubicBezTo>
                    <a:pt x="3" y="199"/>
                    <a:pt x="3" y="199"/>
                    <a:pt x="3" y="200"/>
                  </a:cubicBezTo>
                  <a:cubicBezTo>
                    <a:pt x="4" y="200"/>
                    <a:pt x="4" y="199"/>
                    <a:pt x="4" y="199"/>
                  </a:cubicBezTo>
                  <a:close/>
                  <a:moveTo>
                    <a:pt x="2" y="201"/>
                  </a:moveTo>
                  <a:cubicBezTo>
                    <a:pt x="2" y="201"/>
                    <a:pt x="2" y="201"/>
                    <a:pt x="3" y="201"/>
                  </a:cubicBezTo>
                  <a:cubicBezTo>
                    <a:pt x="3" y="201"/>
                    <a:pt x="3" y="201"/>
                    <a:pt x="3" y="200"/>
                  </a:cubicBezTo>
                  <a:cubicBezTo>
                    <a:pt x="3" y="200"/>
                    <a:pt x="3" y="200"/>
                    <a:pt x="2" y="200"/>
                  </a:cubicBezTo>
                  <a:cubicBezTo>
                    <a:pt x="2" y="201"/>
                    <a:pt x="2" y="201"/>
                    <a:pt x="2" y="201"/>
                  </a:cubicBezTo>
                  <a:close/>
                  <a:moveTo>
                    <a:pt x="101" y="202"/>
                  </a:moveTo>
                  <a:cubicBezTo>
                    <a:pt x="101" y="203"/>
                    <a:pt x="101" y="203"/>
                    <a:pt x="102" y="203"/>
                  </a:cubicBezTo>
                  <a:cubicBezTo>
                    <a:pt x="102" y="204"/>
                    <a:pt x="102" y="204"/>
                    <a:pt x="103" y="204"/>
                  </a:cubicBezTo>
                  <a:cubicBezTo>
                    <a:pt x="103" y="203"/>
                    <a:pt x="102" y="202"/>
                    <a:pt x="101" y="202"/>
                  </a:cubicBezTo>
                  <a:close/>
                  <a:moveTo>
                    <a:pt x="105" y="203"/>
                  </a:moveTo>
                  <a:cubicBezTo>
                    <a:pt x="105" y="203"/>
                    <a:pt x="105" y="203"/>
                    <a:pt x="105" y="204"/>
                  </a:cubicBezTo>
                  <a:cubicBezTo>
                    <a:pt x="104" y="204"/>
                    <a:pt x="104" y="204"/>
                    <a:pt x="105" y="204"/>
                  </a:cubicBezTo>
                  <a:lnTo>
                    <a:pt x="106" y="204"/>
                  </a:lnTo>
                  <a:lnTo>
                    <a:pt x="106" y="203"/>
                  </a:lnTo>
                  <a:lnTo>
                    <a:pt x="105" y="203"/>
                  </a:lnTo>
                  <a:close/>
                  <a:moveTo>
                    <a:pt x="119" y="204"/>
                  </a:moveTo>
                  <a:cubicBezTo>
                    <a:pt x="119" y="205"/>
                    <a:pt x="119" y="206"/>
                    <a:pt x="120" y="206"/>
                  </a:cubicBezTo>
                  <a:cubicBezTo>
                    <a:pt x="120" y="206"/>
                    <a:pt x="121" y="207"/>
                    <a:pt x="121" y="207"/>
                  </a:cubicBezTo>
                  <a:cubicBezTo>
                    <a:pt x="122" y="206"/>
                    <a:pt x="122" y="206"/>
                    <a:pt x="121" y="205"/>
                  </a:cubicBezTo>
                  <a:cubicBezTo>
                    <a:pt x="121" y="205"/>
                    <a:pt x="121" y="205"/>
                    <a:pt x="121" y="205"/>
                  </a:cubicBezTo>
                  <a:cubicBezTo>
                    <a:pt x="120" y="205"/>
                    <a:pt x="120" y="205"/>
                    <a:pt x="120" y="205"/>
                  </a:cubicBezTo>
                  <a:cubicBezTo>
                    <a:pt x="119" y="205"/>
                    <a:pt x="119" y="205"/>
                    <a:pt x="119" y="204"/>
                  </a:cubicBezTo>
                  <a:close/>
                  <a:moveTo>
                    <a:pt x="82" y="207"/>
                  </a:moveTo>
                  <a:lnTo>
                    <a:pt x="84" y="207"/>
                  </a:lnTo>
                  <a:lnTo>
                    <a:pt x="84" y="206"/>
                  </a:lnTo>
                  <a:lnTo>
                    <a:pt x="82" y="206"/>
                  </a:lnTo>
                  <a:lnTo>
                    <a:pt x="82" y="207"/>
                  </a:lnTo>
                  <a:close/>
                  <a:moveTo>
                    <a:pt x="117" y="207"/>
                  </a:moveTo>
                  <a:lnTo>
                    <a:pt x="119" y="207"/>
                  </a:lnTo>
                  <a:lnTo>
                    <a:pt x="119" y="207"/>
                  </a:lnTo>
                  <a:lnTo>
                    <a:pt x="117" y="207"/>
                  </a:lnTo>
                  <a:close/>
                  <a:moveTo>
                    <a:pt x="116" y="208"/>
                  </a:moveTo>
                  <a:cubicBezTo>
                    <a:pt x="116" y="208"/>
                    <a:pt x="116" y="208"/>
                    <a:pt x="116" y="208"/>
                  </a:cubicBezTo>
                  <a:cubicBezTo>
                    <a:pt x="116" y="208"/>
                    <a:pt x="116" y="208"/>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1" y="210"/>
                  </a:cubicBezTo>
                  <a:cubicBezTo>
                    <a:pt x="100" y="209"/>
                    <a:pt x="100" y="209"/>
                    <a:pt x="100" y="210"/>
                  </a:cubicBezTo>
                  <a:cubicBezTo>
                    <a:pt x="100" y="210"/>
                    <a:pt x="100" y="210"/>
                    <a:pt x="100" y="210"/>
                  </a:cubicBezTo>
                  <a:close/>
                  <a:moveTo>
                    <a:pt x="98" y="210"/>
                  </a:moveTo>
                  <a:cubicBezTo>
                    <a:pt x="98" y="211"/>
                    <a:pt x="99" y="212"/>
                    <a:pt x="100" y="211"/>
                  </a:cubicBezTo>
                  <a:cubicBezTo>
                    <a:pt x="100" y="211"/>
                    <a:pt x="100" y="210"/>
                    <a:pt x="99" y="210"/>
                  </a:cubicBezTo>
                  <a:cubicBezTo>
                    <a:pt x="99" y="210"/>
                    <a:pt x="99" y="210"/>
                    <a:pt x="98" y="210"/>
                  </a:cubicBezTo>
                  <a:close/>
                  <a:moveTo>
                    <a:pt x="118" y="211"/>
                  </a:moveTo>
                  <a:cubicBezTo>
                    <a:pt x="119" y="211"/>
                    <a:pt x="119" y="211"/>
                    <a:pt x="119" y="211"/>
                  </a:cubicBezTo>
                  <a:cubicBezTo>
                    <a:pt x="119" y="211"/>
                    <a:pt x="119" y="211"/>
                    <a:pt x="119" y="211"/>
                  </a:cubicBezTo>
                  <a:cubicBezTo>
                    <a:pt x="119" y="211"/>
                    <a:pt x="118" y="211"/>
                    <a:pt x="118" y="211"/>
                  </a:cubicBezTo>
                  <a:close/>
                  <a:moveTo>
                    <a:pt x="111" y="3"/>
                  </a:moveTo>
                  <a:cubicBezTo>
                    <a:pt x="111" y="3"/>
                    <a:pt x="111" y="4"/>
                    <a:pt x="110" y="4"/>
                  </a:cubicBezTo>
                  <a:cubicBezTo>
                    <a:pt x="110" y="4"/>
                    <a:pt x="110" y="3"/>
                    <a:pt x="110" y="3"/>
                  </a:cubicBezTo>
                  <a:cubicBezTo>
                    <a:pt x="110" y="3"/>
                    <a:pt x="109" y="3"/>
                    <a:pt x="109" y="3"/>
                  </a:cubicBezTo>
                  <a:cubicBezTo>
                    <a:pt x="109" y="3"/>
                    <a:pt x="109" y="2"/>
                    <a:pt x="109" y="2"/>
                  </a:cubicBezTo>
                  <a:cubicBezTo>
                    <a:pt x="110" y="2"/>
                    <a:pt x="110" y="2"/>
                    <a:pt x="110" y="2"/>
                  </a:cubicBezTo>
                  <a:cubicBezTo>
                    <a:pt x="110" y="3"/>
                    <a:pt x="110" y="3"/>
                    <a:pt x="111" y="3"/>
                  </a:cubicBezTo>
                  <a:close/>
                  <a:moveTo>
                    <a:pt x="32" y="202"/>
                  </a:moveTo>
                  <a:cubicBezTo>
                    <a:pt x="32" y="203"/>
                    <a:pt x="32" y="203"/>
                    <a:pt x="31" y="202"/>
                  </a:cubicBezTo>
                  <a:cubicBezTo>
                    <a:pt x="31" y="202"/>
                    <a:pt x="30" y="202"/>
                    <a:pt x="30" y="202"/>
                  </a:cubicBezTo>
                  <a:cubicBezTo>
                    <a:pt x="30" y="203"/>
                    <a:pt x="30" y="203"/>
                    <a:pt x="30" y="204"/>
                  </a:cubicBezTo>
                  <a:cubicBezTo>
                    <a:pt x="30" y="204"/>
                    <a:pt x="30" y="205"/>
                    <a:pt x="30" y="206"/>
                  </a:cubicBezTo>
                  <a:lnTo>
                    <a:pt x="31" y="206"/>
                  </a:lnTo>
                  <a:cubicBezTo>
                    <a:pt x="32" y="205"/>
                    <a:pt x="32" y="205"/>
                    <a:pt x="32" y="205"/>
                  </a:cubicBezTo>
                  <a:cubicBezTo>
                    <a:pt x="32" y="205"/>
                    <a:pt x="32" y="204"/>
                    <a:pt x="32" y="204"/>
                  </a:cubicBezTo>
                  <a:cubicBezTo>
                    <a:pt x="32" y="204"/>
                    <a:pt x="32" y="204"/>
                    <a:pt x="31" y="203"/>
                  </a:cubicBezTo>
                  <a:cubicBezTo>
                    <a:pt x="31" y="203"/>
                    <a:pt x="32" y="203"/>
                    <a:pt x="32" y="203"/>
                  </a:cubicBezTo>
                  <a:cubicBezTo>
                    <a:pt x="32" y="203"/>
                    <a:pt x="32" y="203"/>
                    <a:pt x="32" y="204"/>
                  </a:cubicBezTo>
                  <a:cubicBezTo>
                    <a:pt x="32" y="204"/>
                    <a:pt x="33" y="205"/>
                    <a:pt x="33" y="205"/>
                  </a:cubicBezTo>
                  <a:cubicBezTo>
                    <a:pt x="33" y="205"/>
                    <a:pt x="33" y="205"/>
                    <a:pt x="33" y="204"/>
                  </a:cubicBezTo>
                  <a:cubicBezTo>
                    <a:pt x="33" y="204"/>
                    <a:pt x="33" y="204"/>
                    <a:pt x="34" y="204"/>
                  </a:cubicBezTo>
                  <a:cubicBezTo>
                    <a:pt x="34" y="204"/>
                    <a:pt x="34" y="204"/>
                    <a:pt x="34" y="203"/>
                  </a:cubicBezTo>
                  <a:cubicBezTo>
                    <a:pt x="34" y="203"/>
                    <a:pt x="34" y="204"/>
                    <a:pt x="34" y="204"/>
                  </a:cubicBezTo>
                  <a:cubicBezTo>
                    <a:pt x="34" y="203"/>
                    <a:pt x="34" y="203"/>
                    <a:pt x="34" y="202"/>
                  </a:cubicBezTo>
                  <a:cubicBezTo>
                    <a:pt x="33" y="202"/>
                    <a:pt x="33" y="201"/>
                    <a:pt x="32" y="201"/>
                  </a:cubicBezTo>
                  <a:cubicBezTo>
                    <a:pt x="32" y="200"/>
                    <a:pt x="33" y="200"/>
                    <a:pt x="33" y="200"/>
                  </a:cubicBezTo>
                  <a:cubicBezTo>
                    <a:pt x="33" y="200"/>
                    <a:pt x="34" y="199"/>
                    <a:pt x="33" y="199"/>
                  </a:cubicBezTo>
                  <a:cubicBezTo>
                    <a:pt x="34" y="198"/>
                    <a:pt x="34" y="199"/>
                    <a:pt x="35" y="199"/>
                  </a:cubicBezTo>
                  <a:cubicBezTo>
                    <a:pt x="35" y="199"/>
                    <a:pt x="35" y="200"/>
                    <a:pt x="35" y="200"/>
                  </a:cubicBezTo>
                  <a:cubicBezTo>
                    <a:pt x="36" y="200"/>
                    <a:pt x="36" y="200"/>
                    <a:pt x="36" y="199"/>
                  </a:cubicBezTo>
                  <a:cubicBezTo>
                    <a:pt x="36" y="199"/>
                    <a:pt x="36" y="199"/>
                    <a:pt x="36" y="199"/>
                  </a:cubicBezTo>
                  <a:cubicBezTo>
                    <a:pt x="36" y="199"/>
                    <a:pt x="36" y="199"/>
                    <a:pt x="37" y="199"/>
                  </a:cubicBezTo>
                  <a:cubicBezTo>
                    <a:pt x="37" y="199"/>
                    <a:pt x="37" y="199"/>
                    <a:pt x="37" y="199"/>
                  </a:cubicBezTo>
                  <a:cubicBezTo>
                    <a:pt x="38" y="199"/>
                    <a:pt x="38" y="199"/>
                    <a:pt x="38" y="199"/>
                  </a:cubicBezTo>
                  <a:cubicBezTo>
                    <a:pt x="39" y="199"/>
                    <a:pt x="39" y="200"/>
                    <a:pt x="39" y="200"/>
                  </a:cubicBezTo>
                  <a:cubicBezTo>
                    <a:pt x="38" y="200"/>
                    <a:pt x="37" y="200"/>
                    <a:pt x="36" y="201"/>
                  </a:cubicBezTo>
                  <a:cubicBezTo>
                    <a:pt x="35" y="201"/>
                    <a:pt x="34" y="201"/>
                    <a:pt x="33" y="200"/>
                  </a:cubicBezTo>
                  <a:cubicBezTo>
                    <a:pt x="34" y="201"/>
                    <a:pt x="35" y="202"/>
                    <a:pt x="36" y="202"/>
                  </a:cubicBezTo>
                  <a:cubicBezTo>
                    <a:pt x="36" y="203"/>
                    <a:pt x="37" y="204"/>
                    <a:pt x="37" y="205"/>
                  </a:cubicBezTo>
                  <a:cubicBezTo>
                    <a:pt x="38" y="205"/>
                    <a:pt x="38" y="205"/>
                    <a:pt x="38" y="204"/>
                  </a:cubicBezTo>
                  <a:cubicBezTo>
                    <a:pt x="38" y="205"/>
                    <a:pt x="39" y="205"/>
                    <a:pt x="39" y="206"/>
                  </a:cubicBezTo>
                  <a:cubicBezTo>
                    <a:pt x="39" y="206"/>
                    <a:pt x="39" y="207"/>
                    <a:pt x="39" y="207"/>
                  </a:cubicBezTo>
                  <a:cubicBezTo>
                    <a:pt x="40" y="207"/>
                    <a:pt x="40" y="207"/>
                    <a:pt x="40" y="207"/>
                  </a:cubicBezTo>
                  <a:cubicBezTo>
                    <a:pt x="40" y="207"/>
                    <a:pt x="40" y="207"/>
                    <a:pt x="40" y="207"/>
                  </a:cubicBezTo>
                  <a:cubicBezTo>
                    <a:pt x="40" y="206"/>
                    <a:pt x="40" y="206"/>
                    <a:pt x="39" y="205"/>
                  </a:cubicBezTo>
                  <a:cubicBezTo>
                    <a:pt x="39" y="205"/>
                    <a:pt x="39" y="205"/>
                    <a:pt x="39" y="205"/>
                  </a:cubicBezTo>
                  <a:cubicBezTo>
                    <a:pt x="39" y="205"/>
                    <a:pt x="39" y="205"/>
                    <a:pt x="40" y="205"/>
                  </a:cubicBezTo>
                  <a:cubicBezTo>
                    <a:pt x="40" y="205"/>
                    <a:pt x="40" y="205"/>
                    <a:pt x="41" y="205"/>
                  </a:cubicBezTo>
                  <a:cubicBezTo>
                    <a:pt x="41" y="206"/>
                    <a:pt x="41" y="206"/>
                    <a:pt x="41" y="206"/>
                  </a:cubicBezTo>
                  <a:cubicBezTo>
                    <a:pt x="43" y="205"/>
                    <a:pt x="44" y="205"/>
                    <a:pt x="46" y="206"/>
                  </a:cubicBezTo>
                  <a:cubicBezTo>
                    <a:pt x="46" y="205"/>
                    <a:pt x="46" y="205"/>
                    <a:pt x="46" y="205"/>
                  </a:cubicBezTo>
                  <a:cubicBezTo>
                    <a:pt x="45" y="205"/>
                    <a:pt x="45" y="204"/>
                    <a:pt x="45" y="204"/>
                  </a:cubicBezTo>
                  <a:cubicBezTo>
                    <a:pt x="45" y="204"/>
                    <a:pt x="45" y="204"/>
                    <a:pt x="45" y="204"/>
                  </a:cubicBezTo>
                  <a:cubicBezTo>
                    <a:pt x="45" y="203"/>
                    <a:pt x="44" y="203"/>
                    <a:pt x="45" y="202"/>
                  </a:cubicBezTo>
                  <a:cubicBezTo>
                    <a:pt x="46" y="203"/>
                    <a:pt x="46" y="203"/>
                    <a:pt x="47" y="204"/>
                  </a:cubicBezTo>
                  <a:cubicBezTo>
                    <a:pt x="47" y="205"/>
                    <a:pt x="47" y="206"/>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5" y="212"/>
                    <a:pt x="45" y="212"/>
                    <a:pt x="45" y="212"/>
                  </a:cubicBezTo>
                  <a:cubicBezTo>
                    <a:pt x="45" y="212"/>
                    <a:pt x="44" y="212"/>
                    <a:pt x="44" y="213"/>
                  </a:cubicBezTo>
                  <a:cubicBezTo>
                    <a:pt x="43" y="212"/>
                    <a:pt x="43" y="212"/>
                    <a:pt x="44" y="211"/>
                  </a:cubicBezTo>
                  <a:cubicBezTo>
                    <a:pt x="44" y="211"/>
                    <a:pt x="43" y="211"/>
                    <a:pt x="43" y="211"/>
                  </a:cubicBezTo>
                  <a:cubicBezTo>
                    <a:pt x="43" y="211"/>
                    <a:pt x="43" y="211"/>
                    <a:pt x="43" y="211"/>
                  </a:cubicBezTo>
                  <a:cubicBezTo>
                    <a:pt x="43" y="211"/>
                    <a:pt x="42" y="211"/>
                    <a:pt x="42" y="211"/>
                  </a:cubicBezTo>
                  <a:cubicBezTo>
                    <a:pt x="42" y="211"/>
                    <a:pt x="42" y="210"/>
                    <a:pt x="42" y="210"/>
                  </a:cubicBezTo>
                  <a:cubicBezTo>
                    <a:pt x="42" y="209"/>
                    <a:pt x="42" y="209"/>
                    <a:pt x="42" y="209"/>
                  </a:cubicBezTo>
                  <a:cubicBezTo>
                    <a:pt x="43" y="209"/>
                    <a:pt x="43" y="209"/>
                    <a:pt x="43" y="209"/>
                  </a:cubicBezTo>
                  <a:cubicBezTo>
                    <a:pt x="43" y="208"/>
                    <a:pt x="43" y="208"/>
                    <a:pt x="42" y="208"/>
                  </a:cubicBezTo>
                  <a:cubicBezTo>
                    <a:pt x="42" y="208"/>
                    <a:pt x="41" y="208"/>
                    <a:pt x="41" y="208"/>
                  </a:cubicBezTo>
                  <a:cubicBezTo>
                    <a:pt x="40" y="208"/>
                    <a:pt x="39" y="208"/>
                    <a:pt x="39" y="208"/>
                  </a:cubicBezTo>
                  <a:cubicBezTo>
                    <a:pt x="38" y="208"/>
                    <a:pt x="37" y="208"/>
                    <a:pt x="37" y="208"/>
                  </a:cubicBezTo>
                  <a:cubicBezTo>
                    <a:pt x="37" y="208"/>
                    <a:pt x="37" y="209"/>
                    <a:pt x="37" y="209"/>
                  </a:cubicBezTo>
                  <a:cubicBezTo>
                    <a:pt x="37" y="209"/>
                    <a:pt x="37" y="209"/>
                    <a:pt x="38" y="209"/>
                  </a:cubicBezTo>
                  <a:cubicBezTo>
                    <a:pt x="38" y="209"/>
                    <a:pt x="38" y="209"/>
                    <a:pt x="38" y="209"/>
                  </a:cubicBezTo>
                  <a:cubicBezTo>
                    <a:pt x="39" y="209"/>
                    <a:pt x="39" y="209"/>
                    <a:pt x="38" y="210"/>
                  </a:cubicBezTo>
                  <a:cubicBezTo>
                    <a:pt x="38" y="210"/>
                    <a:pt x="37" y="209"/>
                    <a:pt x="36" y="209"/>
                  </a:cubicBezTo>
                  <a:cubicBezTo>
                    <a:pt x="35" y="209"/>
                    <a:pt x="34" y="209"/>
                    <a:pt x="33" y="209"/>
                  </a:cubicBezTo>
                  <a:cubicBezTo>
                    <a:pt x="33" y="209"/>
                    <a:pt x="33" y="209"/>
                    <a:pt x="33" y="208"/>
                  </a:cubicBezTo>
                  <a:cubicBezTo>
                    <a:pt x="33" y="208"/>
                    <a:pt x="33" y="208"/>
                    <a:pt x="32" y="208"/>
                  </a:cubicBezTo>
                  <a:cubicBezTo>
                    <a:pt x="32" y="208"/>
                    <a:pt x="31" y="208"/>
                    <a:pt x="31" y="208"/>
                  </a:cubicBezTo>
                  <a:cubicBezTo>
                    <a:pt x="31" y="208"/>
                    <a:pt x="31" y="207"/>
                    <a:pt x="31" y="207"/>
                  </a:cubicBezTo>
                  <a:cubicBezTo>
                    <a:pt x="30" y="207"/>
                    <a:pt x="29" y="207"/>
                    <a:pt x="29" y="207"/>
                  </a:cubicBezTo>
                  <a:cubicBezTo>
                    <a:pt x="28" y="207"/>
                    <a:pt x="28" y="206"/>
                    <a:pt x="27" y="206"/>
                  </a:cubicBezTo>
                  <a:cubicBezTo>
                    <a:pt x="27" y="206"/>
                    <a:pt x="26" y="205"/>
                    <a:pt x="26" y="205"/>
                  </a:cubicBezTo>
                  <a:cubicBezTo>
                    <a:pt x="26" y="204"/>
                    <a:pt x="25" y="204"/>
                    <a:pt x="25" y="203"/>
                  </a:cubicBezTo>
                  <a:cubicBezTo>
                    <a:pt x="25" y="203"/>
                    <a:pt x="24" y="203"/>
                    <a:pt x="24" y="204"/>
                  </a:cubicBezTo>
                  <a:cubicBezTo>
                    <a:pt x="24" y="204"/>
                    <a:pt x="24" y="204"/>
                    <a:pt x="24" y="204"/>
                  </a:cubicBezTo>
                  <a:cubicBezTo>
                    <a:pt x="24" y="205"/>
                    <a:pt x="25" y="205"/>
                    <a:pt x="25" y="206"/>
                  </a:cubicBezTo>
                  <a:cubicBezTo>
                    <a:pt x="25" y="206"/>
                    <a:pt x="25" y="206"/>
                    <a:pt x="25" y="207"/>
                  </a:cubicBezTo>
                  <a:cubicBezTo>
                    <a:pt x="26" y="206"/>
                    <a:pt x="26" y="206"/>
                    <a:pt x="27" y="206"/>
                  </a:cubicBezTo>
                  <a:cubicBezTo>
                    <a:pt x="27" y="207"/>
                    <a:pt x="28" y="208"/>
                    <a:pt x="29" y="208"/>
                  </a:cubicBezTo>
                  <a:cubicBezTo>
                    <a:pt x="28"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9"/>
                    <a:pt x="20" y="209"/>
                  </a:cubicBezTo>
                  <a:cubicBezTo>
                    <a:pt x="20" y="209"/>
                    <a:pt x="20" y="209"/>
                    <a:pt x="19" y="208"/>
                  </a:cubicBezTo>
                  <a:cubicBezTo>
                    <a:pt x="19" y="208"/>
                    <a:pt x="19" y="207"/>
                    <a:pt x="19" y="207"/>
                  </a:cubicBezTo>
                  <a:cubicBezTo>
                    <a:pt x="20" y="207"/>
                    <a:pt x="20" y="207"/>
                    <a:pt x="20" y="206"/>
                  </a:cubicBezTo>
                  <a:cubicBezTo>
                    <a:pt x="19" y="206"/>
                    <a:pt x="19" y="206"/>
                    <a:pt x="19" y="206"/>
                  </a:cubicBezTo>
                  <a:cubicBezTo>
                    <a:pt x="19" y="207"/>
                    <a:pt x="18" y="207"/>
                    <a:pt x="18" y="207"/>
                  </a:cubicBezTo>
                  <a:cubicBezTo>
                    <a:pt x="18" y="207"/>
                    <a:pt x="18" y="207"/>
                    <a:pt x="17" y="207"/>
                  </a:cubicBezTo>
                  <a:cubicBezTo>
                    <a:pt x="17" y="206"/>
                    <a:pt x="17" y="206"/>
                    <a:pt x="17" y="205"/>
                  </a:cubicBezTo>
                  <a:cubicBezTo>
                    <a:pt x="17" y="205"/>
                    <a:pt x="17" y="206"/>
                    <a:pt x="18" y="206"/>
                  </a:cubicBezTo>
                  <a:cubicBezTo>
                    <a:pt x="18" y="206"/>
                    <a:pt x="18" y="206"/>
                    <a:pt x="18" y="206"/>
                  </a:cubicBezTo>
                  <a:cubicBezTo>
                    <a:pt x="18" y="206"/>
                    <a:pt x="18" y="206"/>
                    <a:pt x="19" y="205"/>
                  </a:cubicBezTo>
                  <a:cubicBezTo>
                    <a:pt x="20" y="205"/>
                    <a:pt x="20" y="205"/>
                    <a:pt x="20" y="205"/>
                  </a:cubicBezTo>
                  <a:cubicBezTo>
                    <a:pt x="20" y="205"/>
                    <a:pt x="20" y="205"/>
                    <a:pt x="20" y="204"/>
                  </a:cubicBezTo>
                  <a:cubicBezTo>
                    <a:pt x="20" y="204"/>
                    <a:pt x="20" y="204"/>
                    <a:pt x="20" y="203"/>
                  </a:cubicBezTo>
                  <a:cubicBezTo>
                    <a:pt x="20" y="203"/>
                    <a:pt x="20" y="203"/>
                    <a:pt x="20" y="203"/>
                  </a:cubicBezTo>
                  <a:cubicBezTo>
                    <a:pt x="21" y="203"/>
                    <a:pt x="21" y="203"/>
                    <a:pt x="21" y="203"/>
                  </a:cubicBezTo>
                  <a:cubicBezTo>
                    <a:pt x="21" y="203"/>
                    <a:pt x="21" y="203"/>
                    <a:pt x="22" y="203"/>
                  </a:cubicBezTo>
                  <a:cubicBezTo>
                    <a:pt x="22" y="203"/>
                    <a:pt x="21" y="202"/>
                    <a:pt x="21" y="202"/>
                  </a:cubicBezTo>
                  <a:cubicBezTo>
                    <a:pt x="22" y="202"/>
                    <a:pt x="23" y="202"/>
                    <a:pt x="23" y="201"/>
                  </a:cubicBezTo>
                  <a:cubicBezTo>
                    <a:pt x="24" y="201"/>
                    <a:pt x="25" y="201"/>
                    <a:pt x="26" y="201"/>
                  </a:cubicBezTo>
                  <a:cubicBezTo>
                    <a:pt x="25" y="200"/>
                    <a:pt x="25" y="200"/>
                    <a:pt x="24" y="200"/>
                  </a:cubicBezTo>
                  <a:cubicBezTo>
                    <a:pt x="24" y="200"/>
                    <a:pt x="23" y="200"/>
                    <a:pt x="23" y="201"/>
                  </a:cubicBezTo>
                  <a:cubicBezTo>
                    <a:pt x="22" y="201"/>
                    <a:pt x="22" y="201"/>
                    <a:pt x="21" y="201"/>
                  </a:cubicBezTo>
                  <a:cubicBezTo>
                    <a:pt x="21" y="201"/>
                    <a:pt x="21" y="200"/>
                    <a:pt x="21" y="200"/>
                  </a:cubicBezTo>
                  <a:cubicBezTo>
                    <a:pt x="19" y="200"/>
                    <a:pt x="19" y="201"/>
                    <a:pt x="19" y="203"/>
                  </a:cubicBezTo>
                  <a:lnTo>
                    <a:pt x="17" y="203"/>
                  </a:lnTo>
                  <a:cubicBezTo>
                    <a:pt x="17" y="202"/>
                    <a:pt x="17" y="202"/>
                    <a:pt x="18" y="202"/>
                  </a:cubicBezTo>
                  <a:cubicBezTo>
                    <a:pt x="18" y="202"/>
                    <a:pt x="18" y="202"/>
                    <a:pt x="18" y="201"/>
                  </a:cubicBezTo>
                  <a:cubicBezTo>
                    <a:pt x="18" y="201"/>
                    <a:pt x="17" y="201"/>
                    <a:pt x="17" y="201"/>
                  </a:cubicBezTo>
                  <a:cubicBezTo>
                    <a:pt x="17" y="202"/>
                    <a:pt x="17" y="202"/>
                    <a:pt x="17" y="203"/>
                  </a:cubicBezTo>
                  <a:cubicBezTo>
                    <a:pt x="16" y="203"/>
                    <a:pt x="16" y="203"/>
                    <a:pt x="16" y="203"/>
                  </a:cubicBezTo>
                  <a:cubicBezTo>
                    <a:pt x="16" y="204"/>
                    <a:pt x="15" y="203"/>
                    <a:pt x="15" y="203"/>
                  </a:cubicBezTo>
                  <a:cubicBezTo>
                    <a:pt x="15" y="202"/>
                    <a:pt x="15" y="202"/>
                    <a:pt x="15" y="202"/>
                  </a:cubicBezTo>
                  <a:cubicBezTo>
                    <a:pt x="15" y="202"/>
                    <a:pt x="16" y="202"/>
                    <a:pt x="16" y="202"/>
                  </a:cubicBezTo>
                  <a:cubicBezTo>
                    <a:pt x="16" y="202"/>
                    <a:pt x="16" y="202"/>
                    <a:pt x="16" y="202"/>
                  </a:cubicBezTo>
                  <a:cubicBezTo>
                    <a:pt x="17" y="202"/>
                    <a:pt x="17" y="202"/>
                    <a:pt x="17" y="201"/>
                  </a:cubicBezTo>
                  <a:cubicBezTo>
                    <a:pt x="16" y="201"/>
                    <a:pt x="16" y="201"/>
                    <a:pt x="16" y="201"/>
                  </a:cubicBezTo>
                  <a:cubicBezTo>
                    <a:pt x="15" y="201"/>
                    <a:pt x="15" y="201"/>
                    <a:pt x="15" y="200"/>
                  </a:cubicBezTo>
                  <a:cubicBezTo>
                    <a:pt x="15" y="200"/>
                    <a:pt x="15" y="199"/>
                    <a:pt x="15" y="199"/>
                  </a:cubicBezTo>
                  <a:cubicBezTo>
                    <a:pt x="16" y="200"/>
                    <a:pt x="16" y="200"/>
                    <a:pt x="16" y="200"/>
                  </a:cubicBezTo>
                  <a:cubicBezTo>
                    <a:pt x="16" y="199"/>
                    <a:pt x="16" y="199"/>
                    <a:pt x="16" y="199"/>
                  </a:cubicBezTo>
                  <a:cubicBezTo>
                    <a:pt x="16" y="199"/>
                    <a:pt x="16" y="199"/>
                    <a:pt x="16" y="199"/>
                  </a:cubicBezTo>
                  <a:cubicBezTo>
                    <a:pt x="16" y="199"/>
                    <a:pt x="15" y="199"/>
                    <a:pt x="15" y="199"/>
                  </a:cubicBezTo>
                  <a:cubicBezTo>
                    <a:pt x="15" y="198"/>
                    <a:pt x="15" y="198"/>
                    <a:pt x="15" y="198"/>
                  </a:cubicBezTo>
                  <a:cubicBezTo>
                    <a:pt x="15" y="198"/>
                    <a:pt x="16" y="198"/>
                    <a:pt x="16" y="198"/>
                  </a:cubicBezTo>
                  <a:cubicBezTo>
                    <a:pt x="17" y="199"/>
                    <a:pt x="18" y="199"/>
                    <a:pt x="18" y="199"/>
                  </a:cubicBezTo>
                  <a:cubicBezTo>
                    <a:pt x="19" y="199"/>
                    <a:pt x="19" y="199"/>
                    <a:pt x="20" y="199"/>
                  </a:cubicBezTo>
                  <a:cubicBezTo>
                    <a:pt x="21" y="199"/>
                    <a:pt x="21" y="199"/>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4" y="198"/>
                    <a:pt x="24" y="197"/>
                  </a:cubicBezTo>
                  <a:cubicBezTo>
                    <a:pt x="24" y="197"/>
                    <a:pt x="24" y="196"/>
                    <a:pt x="24" y="196"/>
                  </a:cubicBezTo>
                  <a:cubicBezTo>
                    <a:pt x="24" y="196"/>
                    <a:pt x="24" y="196"/>
                    <a:pt x="24" y="196"/>
                  </a:cubicBezTo>
                  <a:lnTo>
                    <a:pt x="24" y="197"/>
                  </a:lnTo>
                  <a:cubicBezTo>
                    <a:pt x="23" y="197"/>
                    <a:pt x="23" y="197"/>
                    <a:pt x="23" y="197"/>
                  </a:cubicBezTo>
                  <a:cubicBezTo>
                    <a:pt x="23" y="196"/>
                    <a:pt x="23" y="196"/>
                    <a:pt x="23" y="196"/>
                  </a:cubicBezTo>
                  <a:cubicBezTo>
                    <a:pt x="23" y="196"/>
                    <a:pt x="22" y="196"/>
                    <a:pt x="22" y="196"/>
                  </a:cubicBezTo>
                  <a:cubicBezTo>
                    <a:pt x="22" y="196"/>
                    <a:pt x="21" y="196"/>
                    <a:pt x="21" y="196"/>
                  </a:cubicBezTo>
                  <a:cubicBezTo>
                    <a:pt x="21" y="197"/>
                    <a:pt x="21" y="197"/>
                    <a:pt x="21" y="196"/>
                  </a:cubicBezTo>
                  <a:cubicBezTo>
                    <a:pt x="20" y="196"/>
                    <a:pt x="20" y="196"/>
                    <a:pt x="20" y="195"/>
                  </a:cubicBezTo>
                  <a:cubicBezTo>
                    <a:pt x="20" y="196"/>
                    <a:pt x="21" y="196"/>
                    <a:pt x="21" y="196"/>
                  </a:cubicBezTo>
                  <a:cubicBezTo>
                    <a:pt x="21" y="196"/>
                    <a:pt x="21" y="196"/>
                    <a:pt x="22" y="195"/>
                  </a:cubicBezTo>
                  <a:cubicBezTo>
                    <a:pt x="22" y="195"/>
                    <a:pt x="22" y="195"/>
                    <a:pt x="23" y="195"/>
                  </a:cubicBezTo>
                  <a:cubicBezTo>
                    <a:pt x="23" y="194"/>
                    <a:pt x="23" y="194"/>
                    <a:pt x="23" y="194"/>
                  </a:cubicBezTo>
                  <a:cubicBezTo>
                    <a:pt x="23" y="194"/>
                    <a:pt x="24" y="194"/>
                    <a:pt x="24" y="194"/>
                  </a:cubicBezTo>
                  <a:cubicBezTo>
                    <a:pt x="24" y="194"/>
                    <a:pt x="24" y="195"/>
                    <a:pt x="24" y="195"/>
                  </a:cubicBezTo>
                  <a:cubicBezTo>
                    <a:pt x="24" y="194"/>
                    <a:pt x="25" y="194"/>
                    <a:pt x="25" y="194"/>
                  </a:cubicBezTo>
                  <a:cubicBezTo>
                    <a:pt x="25" y="193"/>
                    <a:pt x="26" y="193"/>
                    <a:pt x="26" y="193"/>
                  </a:cubicBezTo>
                  <a:cubicBezTo>
                    <a:pt x="26" y="192"/>
                    <a:pt x="26" y="192"/>
                    <a:pt x="25" y="192"/>
                  </a:cubicBezTo>
                  <a:cubicBezTo>
                    <a:pt x="25" y="192"/>
                    <a:pt x="25" y="192"/>
                    <a:pt x="25" y="192"/>
                  </a:cubicBezTo>
                  <a:cubicBezTo>
                    <a:pt x="24" y="192"/>
                    <a:pt x="24" y="192"/>
                    <a:pt x="24" y="191"/>
                  </a:cubicBezTo>
                  <a:cubicBezTo>
                    <a:pt x="24" y="191"/>
                    <a:pt x="24" y="191"/>
                    <a:pt x="24" y="190"/>
                  </a:cubicBezTo>
                  <a:cubicBezTo>
                    <a:pt x="25" y="191"/>
                    <a:pt x="25" y="191"/>
                    <a:pt x="26" y="191"/>
                  </a:cubicBezTo>
                  <a:cubicBezTo>
                    <a:pt x="26" y="191"/>
                    <a:pt x="26" y="191"/>
                    <a:pt x="27" y="191"/>
                  </a:cubicBezTo>
                  <a:cubicBezTo>
                    <a:pt x="27" y="192"/>
                    <a:pt x="27" y="192"/>
                    <a:pt x="27" y="192"/>
                  </a:cubicBezTo>
                  <a:cubicBezTo>
                    <a:pt x="28" y="192"/>
                    <a:pt x="28" y="193"/>
                    <a:pt x="28" y="193"/>
                  </a:cubicBezTo>
                  <a:cubicBezTo>
                    <a:pt x="28" y="193"/>
                    <a:pt x="28" y="193"/>
                    <a:pt x="28" y="192"/>
                  </a:cubicBezTo>
                  <a:cubicBezTo>
                    <a:pt x="28" y="192"/>
                    <a:pt x="28" y="191"/>
                    <a:pt x="28" y="191"/>
                  </a:cubicBezTo>
                  <a:cubicBezTo>
                    <a:pt x="29" y="191"/>
                    <a:pt x="29" y="192"/>
                    <a:pt x="29" y="192"/>
                  </a:cubicBezTo>
                  <a:cubicBezTo>
                    <a:pt x="29" y="193"/>
                    <a:pt x="30" y="194"/>
                    <a:pt x="30" y="194"/>
                  </a:cubicBezTo>
                  <a:cubicBezTo>
                    <a:pt x="30" y="194"/>
                    <a:pt x="30" y="194"/>
                    <a:pt x="29" y="194"/>
                  </a:cubicBezTo>
                  <a:cubicBezTo>
                    <a:pt x="29" y="194"/>
                    <a:pt x="28" y="194"/>
                    <a:pt x="28" y="194"/>
                  </a:cubicBezTo>
                  <a:cubicBezTo>
                    <a:pt x="28" y="195"/>
                    <a:pt x="28" y="195"/>
                    <a:pt x="29" y="195"/>
                  </a:cubicBezTo>
                  <a:cubicBezTo>
                    <a:pt x="29" y="195"/>
                    <a:pt x="29" y="195"/>
                    <a:pt x="29" y="196"/>
                  </a:cubicBezTo>
                  <a:cubicBezTo>
                    <a:pt x="28" y="196"/>
                    <a:pt x="28" y="196"/>
                    <a:pt x="28" y="195"/>
                  </a:cubicBezTo>
                  <a:cubicBezTo>
                    <a:pt x="28" y="195"/>
                    <a:pt x="27" y="195"/>
                    <a:pt x="26" y="195"/>
                  </a:cubicBezTo>
                  <a:cubicBezTo>
                    <a:pt x="27" y="196"/>
                    <a:pt x="27" y="196"/>
                    <a:pt x="27" y="197"/>
                  </a:cubicBezTo>
                  <a:cubicBezTo>
                    <a:pt x="27" y="197"/>
                    <a:pt x="26" y="197"/>
                    <a:pt x="25" y="197"/>
                  </a:cubicBezTo>
                  <a:cubicBezTo>
                    <a:pt x="25" y="198"/>
                    <a:pt x="26" y="198"/>
                    <a:pt x="27" y="198"/>
                  </a:cubicBezTo>
                  <a:cubicBezTo>
                    <a:pt x="29" y="198"/>
                    <a:pt x="30" y="198"/>
                    <a:pt x="30" y="198"/>
                  </a:cubicBezTo>
                  <a:cubicBezTo>
                    <a:pt x="30" y="198"/>
                    <a:pt x="30" y="199"/>
                    <a:pt x="30" y="199"/>
                  </a:cubicBezTo>
                  <a:cubicBezTo>
                    <a:pt x="30" y="199"/>
                    <a:pt x="29" y="199"/>
                    <a:pt x="28" y="199"/>
                  </a:cubicBezTo>
                  <a:cubicBezTo>
                    <a:pt x="28" y="199"/>
                    <a:pt x="27" y="199"/>
                    <a:pt x="26" y="199"/>
                  </a:cubicBezTo>
                  <a:cubicBezTo>
                    <a:pt x="25" y="199"/>
                    <a:pt x="25" y="199"/>
                    <a:pt x="24" y="199"/>
                  </a:cubicBezTo>
                  <a:cubicBezTo>
                    <a:pt x="25" y="199"/>
                    <a:pt x="25" y="199"/>
                    <a:pt x="25" y="199"/>
                  </a:cubicBezTo>
                  <a:cubicBezTo>
                    <a:pt x="26" y="199"/>
                    <a:pt x="26"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3"/>
                  </a:moveTo>
                  <a:cubicBezTo>
                    <a:pt x="26" y="193"/>
                    <a:pt x="26" y="194"/>
                    <a:pt x="26" y="194"/>
                  </a:cubicBezTo>
                  <a:cubicBezTo>
                    <a:pt x="27" y="195"/>
                    <a:pt x="27" y="194"/>
                    <a:pt x="27" y="194"/>
                  </a:cubicBezTo>
                  <a:cubicBezTo>
                    <a:pt x="27" y="194"/>
                    <a:pt x="27" y="194"/>
                    <a:pt x="27" y="193"/>
                  </a:cubicBezTo>
                  <a:cubicBezTo>
                    <a:pt x="27" y="193"/>
                    <a:pt x="27" y="193"/>
                    <a:pt x="26" y="193"/>
                  </a:cubicBezTo>
                  <a:close/>
                  <a:moveTo>
                    <a:pt x="25" y="195"/>
                  </a:moveTo>
                  <a:cubicBezTo>
                    <a:pt x="25" y="195"/>
                    <a:pt x="26" y="195"/>
                    <a:pt x="26" y="195"/>
                  </a:cubicBezTo>
                  <a:cubicBezTo>
                    <a:pt x="26" y="195"/>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200"/>
                    <a:pt x="23" y="200"/>
                    <a:pt x="24" y="199"/>
                  </a:cubicBezTo>
                  <a:cubicBezTo>
                    <a:pt x="24" y="199"/>
                    <a:pt x="24" y="199"/>
                    <a:pt x="23" y="199"/>
                  </a:cubicBezTo>
                  <a:cubicBezTo>
                    <a:pt x="23" y="199"/>
                    <a:pt x="23" y="199"/>
                    <a:pt x="23" y="199"/>
                  </a:cubicBezTo>
                  <a:close/>
                  <a:moveTo>
                    <a:pt x="17" y="199"/>
                  </a:moveTo>
                  <a:cubicBezTo>
                    <a:pt x="16" y="200"/>
                    <a:pt x="16" y="200"/>
                    <a:pt x="16" y="200"/>
                  </a:cubicBezTo>
                  <a:cubicBezTo>
                    <a:pt x="17" y="200"/>
                    <a:pt x="17" y="200"/>
                    <a:pt x="17" y="200"/>
                  </a:cubicBezTo>
                  <a:cubicBezTo>
                    <a:pt x="17" y="200"/>
                    <a:pt x="18" y="200"/>
                    <a:pt x="18" y="200"/>
                  </a:cubicBezTo>
                  <a:cubicBezTo>
                    <a:pt x="18" y="200"/>
                    <a:pt x="18" y="200"/>
                    <a:pt x="18" y="200"/>
                  </a:cubicBezTo>
                  <a:cubicBezTo>
                    <a:pt x="18" y="200"/>
                    <a:pt x="18" y="200"/>
                    <a:pt x="17" y="199"/>
                  </a:cubicBezTo>
                  <a:cubicBezTo>
                    <a:pt x="17" y="199"/>
                    <a:pt x="17" y="199"/>
                    <a:pt x="17" y="199"/>
                  </a:cubicBezTo>
                  <a:close/>
                  <a:moveTo>
                    <a:pt x="26" y="201"/>
                  </a:moveTo>
                  <a:cubicBezTo>
                    <a:pt x="26" y="201"/>
                    <a:pt x="26" y="201"/>
                    <a:pt x="27" y="201"/>
                  </a:cubicBezTo>
                  <a:cubicBezTo>
                    <a:pt x="27" y="201"/>
                    <a:pt x="27" y="201"/>
                    <a:pt x="27" y="201"/>
                  </a:cubicBezTo>
                  <a:cubicBezTo>
                    <a:pt x="28" y="201"/>
                    <a:pt x="28" y="201"/>
                    <a:pt x="27" y="201"/>
                  </a:cubicBezTo>
                  <a:cubicBezTo>
                    <a:pt x="27" y="200"/>
                    <a:pt x="27" y="200"/>
                    <a:pt x="27" y="200"/>
                  </a:cubicBezTo>
                  <a:cubicBezTo>
                    <a:pt x="27" y="200"/>
                    <a:pt x="27" y="201"/>
                    <a:pt x="26" y="201"/>
                  </a:cubicBezTo>
                  <a:close/>
                  <a:moveTo>
                    <a:pt x="27" y="202"/>
                  </a:moveTo>
                  <a:cubicBezTo>
                    <a:pt x="27" y="203"/>
                    <a:pt x="27" y="203"/>
                    <a:pt x="27" y="203"/>
                  </a:cubicBezTo>
                  <a:cubicBezTo>
                    <a:pt x="27" y="204"/>
                    <a:pt x="27" y="204"/>
                    <a:pt x="27" y="204"/>
                  </a:cubicBezTo>
                  <a:cubicBezTo>
                    <a:pt x="28" y="204"/>
                    <a:pt x="28" y="203"/>
                    <a:pt x="28" y="203"/>
                  </a:cubicBezTo>
                  <a:cubicBezTo>
                    <a:pt x="28" y="203"/>
                    <a:pt x="28" y="203"/>
                    <a:pt x="27" y="202"/>
                  </a:cubicBezTo>
                  <a:close/>
                  <a:moveTo>
                    <a:pt x="23" y="204"/>
                  </a:moveTo>
                  <a:cubicBezTo>
                    <a:pt x="23" y="205"/>
                    <a:pt x="23" y="205"/>
                    <a:pt x="23" y="205"/>
                  </a:cubicBezTo>
                  <a:cubicBezTo>
                    <a:pt x="24" y="205"/>
                    <a:pt x="24" y="205"/>
                    <a:pt x="24" y="204"/>
                  </a:cubicBezTo>
                  <a:cubicBezTo>
                    <a:pt x="24" y="204"/>
                    <a:pt x="24" y="204"/>
                    <a:pt x="24" y="204"/>
                  </a:cubicBezTo>
                  <a:cubicBezTo>
                    <a:pt x="23" y="204"/>
                    <a:pt x="23" y="204"/>
                    <a:pt x="23" y="204"/>
                  </a:cubicBezTo>
                  <a:close/>
                  <a:moveTo>
                    <a:pt x="28" y="204"/>
                  </a:moveTo>
                  <a:cubicBezTo>
                    <a:pt x="28" y="204"/>
                    <a:pt x="29" y="204"/>
                    <a:pt x="29" y="204"/>
                  </a:cubicBezTo>
                  <a:cubicBezTo>
                    <a:pt x="29" y="204"/>
                    <a:pt x="29" y="204"/>
                    <a:pt x="29" y="204"/>
                  </a:cubicBezTo>
                  <a:cubicBezTo>
                    <a:pt x="29" y="204"/>
                    <a:pt x="29" y="204"/>
                    <a:pt x="28" y="204"/>
                  </a:cubicBezTo>
                  <a:cubicBezTo>
                    <a:pt x="28" y="204"/>
                    <a:pt x="28" y="204"/>
                    <a:pt x="28" y="204"/>
                  </a:cubicBezTo>
                  <a:close/>
                  <a:moveTo>
                    <a:pt x="20" y="204"/>
                  </a:moveTo>
                  <a:cubicBezTo>
                    <a:pt x="20" y="205"/>
                    <a:pt x="20" y="205"/>
                    <a:pt x="20" y="206"/>
                  </a:cubicBezTo>
                  <a:cubicBezTo>
                    <a:pt x="20" y="207"/>
                    <a:pt x="20" y="207"/>
                    <a:pt x="21" y="207"/>
                  </a:cubicBezTo>
                  <a:cubicBezTo>
                    <a:pt x="21" y="206"/>
                    <a:pt x="21" y="206"/>
                    <a:pt x="21" y="206"/>
                  </a:cubicBezTo>
                  <a:cubicBezTo>
                    <a:pt x="21" y="207"/>
                    <a:pt x="21" y="207"/>
                    <a:pt x="22" y="206"/>
                  </a:cubicBezTo>
                  <a:cubicBezTo>
                    <a:pt x="22" y="206"/>
                    <a:pt x="22" y="205"/>
                    <a:pt x="22" y="205"/>
                  </a:cubicBezTo>
                  <a:cubicBezTo>
                    <a:pt x="21" y="205"/>
                    <a:pt x="20" y="205"/>
                    <a:pt x="20" y="204"/>
                  </a:cubicBezTo>
                  <a:close/>
                  <a:moveTo>
                    <a:pt x="36" y="206"/>
                  </a:moveTo>
                  <a:cubicBezTo>
                    <a:pt x="37" y="206"/>
                    <a:pt x="37" y="206"/>
                    <a:pt x="37" y="206"/>
                  </a:cubicBezTo>
                  <a:cubicBezTo>
                    <a:pt x="37" y="207"/>
                    <a:pt x="37" y="207"/>
                    <a:pt x="38" y="207"/>
                  </a:cubicBezTo>
                  <a:cubicBezTo>
                    <a:pt x="38" y="207"/>
                    <a:pt x="38" y="206"/>
                    <a:pt x="38" y="206"/>
                  </a:cubicBezTo>
                  <a:cubicBezTo>
                    <a:pt x="37" y="206"/>
                    <a:pt x="37" y="205"/>
                    <a:pt x="37" y="205"/>
                  </a:cubicBezTo>
                  <a:cubicBezTo>
                    <a:pt x="37" y="205"/>
                    <a:pt x="37" y="205"/>
                    <a:pt x="36" y="205"/>
                  </a:cubicBezTo>
                  <a:cubicBezTo>
                    <a:pt x="36" y="205"/>
                    <a:pt x="36" y="205"/>
                    <a:pt x="36" y="206"/>
                  </a:cubicBezTo>
                  <a:close/>
                  <a:moveTo>
                    <a:pt x="29" y="206"/>
                  </a:moveTo>
                  <a:cubicBezTo>
                    <a:pt x="30" y="206"/>
                    <a:pt x="30" y="206"/>
                    <a:pt x="30" y="206"/>
                  </a:cubicBezTo>
                  <a:cubicBezTo>
                    <a:pt x="30" y="206"/>
                    <a:pt x="30" y="206"/>
                    <a:pt x="30" y="205"/>
                  </a:cubicBezTo>
                  <a:cubicBezTo>
                    <a:pt x="30" y="205"/>
                    <a:pt x="30" y="205"/>
                    <a:pt x="29" y="205"/>
                  </a:cubicBezTo>
                  <a:cubicBezTo>
                    <a:pt x="29" y="206"/>
                    <a:pt x="29" y="206"/>
                    <a:pt x="29" y="206"/>
                  </a:cubicBezTo>
                  <a:close/>
                  <a:moveTo>
                    <a:pt x="34" y="205"/>
                  </a:moveTo>
                  <a:cubicBezTo>
                    <a:pt x="34" y="206"/>
                    <a:pt x="34" y="206"/>
                    <a:pt x="34" y="207"/>
                  </a:cubicBezTo>
                  <a:cubicBezTo>
                    <a:pt x="34" y="207"/>
                    <a:pt x="34" y="207"/>
                    <a:pt x="35" y="207"/>
                  </a:cubicBezTo>
                  <a:cubicBezTo>
                    <a:pt x="35" y="207"/>
                    <a:pt x="35" y="207"/>
                    <a:pt x="35" y="206"/>
                  </a:cubicBezTo>
                  <a:cubicBezTo>
                    <a:pt x="35" y="206"/>
                    <a:pt x="35" y="206"/>
                    <a:pt x="34" y="205"/>
                  </a:cubicBezTo>
                  <a:close/>
                  <a:moveTo>
                    <a:pt x="23" y="207"/>
                  </a:moveTo>
                  <a:cubicBezTo>
                    <a:pt x="23" y="207"/>
                    <a:pt x="23" y="207"/>
                    <a:pt x="23" y="207"/>
                  </a:cubicBezTo>
                  <a:cubicBezTo>
                    <a:pt x="23" y="207"/>
                    <a:pt x="23" y="207"/>
                    <a:pt x="23" y="207"/>
                  </a:cubicBezTo>
                  <a:cubicBezTo>
                    <a:pt x="23" y="207"/>
                    <a:pt x="23" y="207"/>
                    <a:pt x="23" y="207"/>
                  </a:cubicBezTo>
                  <a:cubicBezTo>
                    <a:pt x="23" y="207"/>
                    <a:pt x="23" y="207"/>
                    <a:pt x="23" y="207"/>
                  </a:cubicBezTo>
                  <a:close/>
                  <a:moveTo>
                    <a:pt x="32" y="207"/>
                  </a:moveTo>
                  <a:cubicBezTo>
                    <a:pt x="33" y="207"/>
                    <a:pt x="33" y="207"/>
                    <a:pt x="33" y="207"/>
                  </a:cubicBezTo>
                  <a:cubicBezTo>
                    <a:pt x="33" y="207"/>
                    <a:pt x="34" y="207"/>
                    <a:pt x="34" y="207"/>
                  </a:cubicBezTo>
                  <a:cubicBezTo>
                    <a:pt x="33" y="207"/>
                    <a:pt x="33" y="207"/>
                    <a:pt x="33" y="207"/>
                  </a:cubicBezTo>
                  <a:cubicBezTo>
                    <a:pt x="33" y="207"/>
                    <a:pt x="32" y="207"/>
                    <a:pt x="32" y="207"/>
                  </a:cubicBezTo>
                  <a:close/>
                  <a:moveTo>
                    <a:pt x="44" y="207"/>
                  </a:moveTo>
                  <a:cubicBezTo>
                    <a:pt x="44" y="208"/>
                    <a:pt x="44" y="208"/>
                    <a:pt x="44" y="208"/>
                  </a:cubicBezTo>
                  <a:cubicBezTo>
                    <a:pt x="44" y="208"/>
                    <a:pt x="45" y="208"/>
                    <a:pt x="45" y="207"/>
                  </a:cubicBezTo>
                  <a:cubicBezTo>
                    <a:pt x="46" y="207"/>
                    <a:pt x="46" y="207"/>
                    <a:pt x="45" y="207"/>
                  </a:cubicBezTo>
                  <a:cubicBezTo>
                    <a:pt x="45" y="207"/>
                    <a:pt x="45" y="207"/>
                    <a:pt x="45" y="207"/>
                  </a:cubicBezTo>
                  <a:cubicBezTo>
                    <a:pt x="44" y="207"/>
                    <a:pt x="44" y="207"/>
                    <a:pt x="44" y="207"/>
                  </a:cubicBezTo>
                  <a:cubicBezTo>
                    <a:pt x="44" y="207"/>
                    <a:pt x="43" y="207"/>
                    <a:pt x="44" y="207"/>
                  </a:cubicBezTo>
                  <a:close/>
                  <a:moveTo>
                    <a:pt x="45" y="209"/>
                  </a:moveTo>
                  <a:cubicBezTo>
                    <a:pt x="45" y="209"/>
                    <a:pt x="45" y="209"/>
                    <a:pt x="45" y="209"/>
                  </a:cubicBezTo>
                  <a:cubicBezTo>
                    <a:pt x="45" y="210"/>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1"/>
                  </a:cubicBezTo>
                  <a:cubicBezTo>
                    <a:pt x="45" y="210"/>
                    <a:pt x="45" y="210"/>
                    <a:pt x="45" y="211"/>
                  </a:cubicBezTo>
                  <a:cubicBezTo>
                    <a:pt x="44" y="211"/>
                    <a:pt x="44" y="211"/>
                    <a:pt x="45" y="211"/>
                  </a:cubicBezTo>
                  <a:close/>
                  <a:moveTo>
                    <a:pt x="44" y="202"/>
                  </a:moveTo>
                  <a:cubicBezTo>
                    <a:pt x="44" y="203"/>
                    <a:pt x="43" y="203"/>
                    <a:pt x="43" y="204"/>
                  </a:cubicBezTo>
                  <a:cubicBezTo>
                    <a:pt x="42" y="204"/>
                    <a:pt x="42" y="204"/>
                    <a:pt x="42" y="205"/>
                  </a:cubicBezTo>
                  <a:cubicBezTo>
                    <a:pt x="41" y="204"/>
                    <a:pt x="40" y="204"/>
                    <a:pt x="39" y="204"/>
                  </a:cubicBezTo>
                  <a:cubicBezTo>
                    <a:pt x="38" y="203"/>
                    <a:pt x="37" y="203"/>
                    <a:pt x="36" y="203"/>
                  </a:cubicBezTo>
                  <a:cubicBezTo>
                    <a:pt x="36" y="202"/>
                    <a:pt x="36" y="202"/>
                    <a:pt x="37" y="202"/>
                  </a:cubicBezTo>
                  <a:cubicBezTo>
                    <a:pt x="37" y="202"/>
                    <a:pt x="38" y="202"/>
                    <a:pt x="38" y="202"/>
                  </a:cubicBezTo>
                  <a:cubicBezTo>
                    <a:pt x="38" y="202"/>
                    <a:pt x="38" y="201"/>
                    <a:pt x="38" y="201"/>
                  </a:cubicBezTo>
                  <a:cubicBezTo>
                    <a:pt x="38" y="201"/>
                    <a:pt x="38" y="200"/>
                    <a:pt x="39" y="200"/>
                  </a:cubicBezTo>
                  <a:cubicBezTo>
                    <a:pt x="39" y="200"/>
                    <a:pt x="39" y="200"/>
                    <a:pt x="40" y="199"/>
                  </a:cubicBezTo>
                  <a:cubicBezTo>
                    <a:pt x="41" y="199"/>
                    <a:pt x="42" y="199"/>
                    <a:pt x="42" y="198"/>
                  </a:cubicBezTo>
                  <a:cubicBezTo>
                    <a:pt x="42" y="198"/>
                    <a:pt x="42" y="198"/>
                    <a:pt x="42" y="198"/>
                  </a:cubicBezTo>
                  <a:cubicBezTo>
                    <a:pt x="42" y="198"/>
                    <a:pt x="42" y="198"/>
                    <a:pt x="42" y="199"/>
                  </a:cubicBezTo>
                  <a:cubicBezTo>
                    <a:pt x="42" y="199"/>
                    <a:pt x="42" y="200"/>
                    <a:pt x="41" y="200"/>
                  </a:cubicBezTo>
                  <a:cubicBezTo>
                    <a:pt x="41" y="201"/>
                    <a:pt x="40" y="201"/>
                    <a:pt x="39" y="201"/>
                  </a:cubicBezTo>
                  <a:cubicBezTo>
                    <a:pt x="40" y="202"/>
                    <a:pt x="40" y="202"/>
                    <a:pt x="40" y="202"/>
                  </a:cubicBezTo>
                  <a:cubicBezTo>
                    <a:pt x="41" y="202"/>
                    <a:pt x="41" y="203"/>
                    <a:pt x="40" y="203"/>
                  </a:cubicBezTo>
                  <a:cubicBezTo>
                    <a:pt x="42" y="204"/>
                    <a:pt x="42" y="203"/>
                    <a:pt x="43" y="203"/>
                  </a:cubicBezTo>
                  <a:cubicBezTo>
                    <a:pt x="43" y="202"/>
                    <a:pt x="44" y="202"/>
                    <a:pt x="44" y="201"/>
                  </a:cubicBezTo>
                  <a:cubicBezTo>
                    <a:pt x="44" y="201"/>
                    <a:pt x="45" y="202"/>
                    <a:pt x="45" y="202"/>
                  </a:cubicBezTo>
                  <a:cubicBezTo>
                    <a:pt x="44" y="202"/>
                    <a:pt x="44" y="202"/>
                    <a:pt x="44" y="202"/>
                  </a:cubicBezTo>
                  <a:close/>
                  <a:moveTo>
                    <a:pt x="32" y="194"/>
                  </a:moveTo>
                  <a:cubicBezTo>
                    <a:pt x="33" y="194"/>
                    <a:pt x="33" y="193"/>
                    <a:pt x="33" y="192"/>
                  </a:cubicBezTo>
                  <a:cubicBezTo>
                    <a:pt x="32" y="191"/>
                    <a:pt x="33" y="191"/>
                    <a:pt x="34" y="192"/>
                  </a:cubicBezTo>
                  <a:cubicBezTo>
                    <a:pt x="33" y="192"/>
                    <a:pt x="33" y="192"/>
                    <a:pt x="34" y="193"/>
                  </a:cubicBezTo>
                  <a:cubicBezTo>
                    <a:pt x="34" y="194"/>
                    <a:pt x="34" y="194"/>
                    <a:pt x="34" y="194"/>
                  </a:cubicBezTo>
                  <a:cubicBezTo>
                    <a:pt x="33" y="194"/>
                    <a:pt x="33" y="194"/>
                    <a:pt x="33" y="194"/>
                  </a:cubicBezTo>
                  <a:cubicBezTo>
                    <a:pt x="33" y="194"/>
                    <a:pt x="32" y="194"/>
                    <a:pt x="32" y="194"/>
                  </a:cubicBezTo>
                  <a:cubicBezTo>
                    <a:pt x="32" y="195"/>
                    <a:pt x="32" y="195"/>
                    <a:pt x="33" y="195"/>
                  </a:cubicBezTo>
                  <a:cubicBezTo>
                    <a:pt x="33" y="195"/>
                    <a:pt x="33" y="195"/>
                    <a:pt x="33" y="195"/>
                  </a:cubicBezTo>
                  <a:cubicBezTo>
                    <a:pt x="33" y="195"/>
                    <a:pt x="33" y="195"/>
                    <a:pt x="32" y="196"/>
                  </a:cubicBezTo>
                  <a:cubicBezTo>
                    <a:pt x="32" y="196"/>
                    <a:pt x="32" y="196"/>
                    <a:pt x="32" y="197"/>
                  </a:cubicBezTo>
                  <a:cubicBezTo>
                    <a:pt x="31" y="196"/>
                    <a:pt x="31" y="196"/>
                    <a:pt x="31" y="195"/>
                  </a:cubicBezTo>
                  <a:cubicBezTo>
                    <a:pt x="31" y="195"/>
                    <a:pt x="31" y="194"/>
                    <a:pt x="31" y="194"/>
                  </a:cubicBezTo>
                  <a:lnTo>
                    <a:pt x="32" y="194"/>
                  </a:lnTo>
                  <a:close/>
                  <a:moveTo>
                    <a:pt x="18" y="198"/>
                  </a:moveTo>
                  <a:cubicBezTo>
                    <a:pt x="19" y="197"/>
                    <a:pt x="19" y="197"/>
                    <a:pt x="19" y="196"/>
                  </a:cubicBezTo>
                  <a:cubicBezTo>
                    <a:pt x="18" y="195"/>
                    <a:pt x="18" y="194"/>
                    <a:pt x="17" y="194"/>
                  </a:cubicBezTo>
                  <a:cubicBezTo>
                    <a:pt x="17" y="194"/>
                    <a:pt x="18" y="193"/>
                    <a:pt x="18" y="194"/>
                  </a:cubicBezTo>
                  <a:cubicBezTo>
                    <a:pt x="18" y="194"/>
                    <a:pt x="18" y="194"/>
                    <a:pt x="18" y="194"/>
                  </a:cubicBezTo>
                  <a:cubicBezTo>
                    <a:pt x="18" y="194"/>
                    <a:pt x="19" y="195"/>
                    <a:pt x="19" y="195"/>
                  </a:cubicBezTo>
                  <a:cubicBezTo>
                    <a:pt x="19" y="195"/>
                    <a:pt x="19" y="195"/>
                    <a:pt x="20" y="195"/>
                  </a:cubicBezTo>
                  <a:lnTo>
                    <a:pt x="20" y="198"/>
                  </a:lnTo>
                  <a:lnTo>
                    <a:pt x="18" y="198"/>
                  </a:lnTo>
                  <a:close/>
                  <a:moveTo>
                    <a:pt x="17" y="198"/>
                  </a:moveTo>
                  <a:cubicBezTo>
                    <a:pt x="16" y="198"/>
                    <a:pt x="16" y="198"/>
                    <a:pt x="16" y="198"/>
                  </a:cubicBezTo>
                  <a:cubicBezTo>
                    <a:pt x="16" y="197"/>
                    <a:pt x="16" y="197"/>
                    <a:pt x="16" y="197"/>
                  </a:cubicBezTo>
                  <a:cubicBezTo>
                    <a:pt x="16" y="196"/>
                    <a:pt x="16" y="196"/>
                    <a:pt x="16" y="196"/>
                  </a:cubicBezTo>
                  <a:cubicBezTo>
                    <a:pt x="16" y="196"/>
                    <a:pt x="16" y="196"/>
                    <a:pt x="16" y="196"/>
                  </a:cubicBezTo>
                  <a:cubicBezTo>
                    <a:pt x="15" y="196"/>
                    <a:pt x="15" y="196"/>
                    <a:pt x="15" y="196"/>
                  </a:cubicBezTo>
                  <a:cubicBezTo>
                    <a:pt x="15" y="196"/>
                    <a:pt x="15" y="195"/>
                    <a:pt x="16" y="195"/>
                  </a:cubicBezTo>
                  <a:cubicBezTo>
                    <a:pt x="16" y="195"/>
                    <a:pt x="16" y="196"/>
                    <a:pt x="17" y="196"/>
                  </a:cubicBezTo>
                  <a:cubicBezTo>
                    <a:pt x="17" y="196"/>
                    <a:pt x="17" y="196"/>
                    <a:pt x="18" y="196"/>
                  </a:cubicBezTo>
                  <a:cubicBezTo>
                    <a:pt x="18" y="196"/>
                    <a:pt x="18" y="197"/>
                    <a:pt x="18" y="197"/>
                  </a:cubicBezTo>
                  <a:cubicBezTo>
                    <a:pt x="17" y="197"/>
                    <a:pt x="17" y="197"/>
                    <a:pt x="17" y="197"/>
                  </a:cubicBezTo>
                  <a:cubicBezTo>
                    <a:pt x="17" y="197"/>
                    <a:pt x="17" y="197"/>
                    <a:pt x="17" y="197"/>
                  </a:cubicBezTo>
                  <a:cubicBezTo>
                    <a:pt x="16" y="197"/>
                    <a:pt x="16" y="198"/>
                    <a:pt x="17" y="198"/>
                  </a:cubicBezTo>
                  <a:close/>
                  <a:moveTo>
                    <a:pt x="11" y="206"/>
                  </a:moveTo>
                  <a:cubicBezTo>
                    <a:pt x="11" y="206"/>
                    <a:pt x="11" y="205"/>
                    <a:pt x="10" y="205"/>
                  </a:cubicBezTo>
                  <a:cubicBezTo>
                    <a:pt x="10" y="205"/>
                    <a:pt x="10" y="204"/>
                    <a:pt x="10" y="204"/>
                  </a:cubicBezTo>
                  <a:cubicBezTo>
                    <a:pt x="10" y="204"/>
                    <a:pt x="10" y="203"/>
                    <a:pt x="10" y="204"/>
                  </a:cubicBezTo>
                  <a:cubicBezTo>
                    <a:pt x="11" y="204"/>
                    <a:pt x="11" y="204"/>
                    <a:pt x="11" y="203"/>
                  </a:cubicBezTo>
                  <a:cubicBezTo>
                    <a:pt x="11" y="205"/>
                    <a:pt x="12" y="205"/>
                    <a:pt x="12" y="206"/>
                  </a:cubicBezTo>
                  <a:cubicBezTo>
                    <a:pt x="12" y="206"/>
                    <a:pt x="12" y="207"/>
                    <a:pt x="11" y="208"/>
                  </a:cubicBezTo>
                  <a:cubicBezTo>
                    <a:pt x="11" y="208"/>
                    <a:pt x="11" y="207"/>
                    <a:pt x="11" y="207"/>
                  </a:cubicBezTo>
                  <a:cubicBezTo>
                    <a:pt x="11" y="207"/>
                    <a:pt x="11" y="206"/>
                    <a:pt x="11" y="206"/>
                  </a:cubicBezTo>
                  <a:close/>
                  <a:moveTo>
                    <a:pt x="35" y="211"/>
                  </a:moveTo>
                  <a:cubicBezTo>
                    <a:pt x="37" y="211"/>
                    <a:pt x="38" y="211"/>
                    <a:pt x="39" y="210"/>
                  </a:cubicBezTo>
                  <a:cubicBezTo>
                    <a:pt x="40" y="210"/>
                    <a:pt x="40" y="210"/>
                    <a:pt x="41" y="211"/>
                  </a:cubicBezTo>
                  <a:cubicBezTo>
                    <a:pt x="41" y="211"/>
                    <a:pt x="41" y="211"/>
                    <a:pt x="40" y="211"/>
                  </a:cubicBezTo>
                  <a:cubicBezTo>
                    <a:pt x="40" y="211"/>
                    <a:pt x="40" y="211"/>
                    <a:pt x="39" y="211"/>
                  </a:cubicBezTo>
                  <a:cubicBezTo>
                    <a:pt x="39" y="211"/>
                    <a:pt x="39" y="211"/>
                    <a:pt x="39" y="211"/>
                  </a:cubicBezTo>
                  <a:cubicBezTo>
                    <a:pt x="39" y="212"/>
                    <a:pt x="38" y="212"/>
                    <a:pt x="37" y="211"/>
                  </a:cubicBezTo>
                  <a:cubicBezTo>
                    <a:pt x="38" y="212"/>
                    <a:pt x="38" y="212"/>
                    <a:pt x="38" y="212"/>
                  </a:cubicBezTo>
                  <a:cubicBezTo>
                    <a:pt x="39" y="212"/>
                    <a:pt x="39" y="212"/>
                    <a:pt x="39" y="212"/>
                  </a:cubicBezTo>
                  <a:cubicBezTo>
                    <a:pt x="40" y="212"/>
                    <a:pt x="40" y="212"/>
                    <a:pt x="40"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5" name="Freeform 99">
              <a:extLst>
                <a:ext uri="{FF2B5EF4-FFF2-40B4-BE49-F238E27FC236}">
                  <a16:creationId xmlns:a16="http://schemas.microsoft.com/office/drawing/2014/main" id="{2A71FF25-38B9-4606-9BEB-9B3EBE40D6EC}"/>
                </a:ext>
              </a:extLst>
            </p:cNvPr>
            <p:cNvSpPr>
              <a:spLocks noEditPoints="1"/>
            </p:cNvSpPr>
            <p:nvPr/>
          </p:nvSpPr>
          <p:spPr bwMode="auto">
            <a:xfrm>
              <a:off x="6528209" y="1833862"/>
              <a:ext cx="114280" cy="177767"/>
            </a:xfrm>
            <a:custGeom>
              <a:avLst/>
              <a:gdLst>
                <a:gd name="T0" fmla="*/ 41 w 138"/>
                <a:gd name="T1" fmla="*/ 196 h 213"/>
                <a:gd name="T2" fmla="*/ 25 w 138"/>
                <a:gd name="T3" fmla="*/ 204 h 213"/>
                <a:gd name="T4" fmla="*/ 123 w 138"/>
                <a:gd name="T5" fmla="*/ 205 h 213"/>
                <a:gd name="T6" fmla="*/ 6 w 138"/>
                <a:gd name="T7" fmla="*/ 211 h 213"/>
                <a:gd name="T8" fmla="*/ 130 w 138"/>
                <a:gd name="T9" fmla="*/ 208 h 213"/>
                <a:gd name="T10" fmla="*/ 113 w 138"/>
                <a:gd name="T11" fmla="*/ 207 h 213"/>
                <a:gd name="T12" fmla="*/ 5 w 138"/>
                <a:gd name="T13" fmla="*/ 205 h 213"/>
                <a:gd name="T14" fmla="*/ 95 w 138"/>
                <a:gd name="T15" fmla="*/ 204 h 213"/>
                <a:gd name="T16" fmla="*/ 134 w 138"/>
                <a:gd name="T17" fmla="*/ 202 h 213"/>
                <a:gd name="T18" fmla="*/ 115 w 138"/>
                <a:gd name="T19" fmla="*/ 206 h 213"/>
                <a:gd name="T20" fmla="*/ 117 w 138"/>
                <a:gd name="T21" fmla="*/ 204 h 213"/>
                <a:gd name="T22" fmla="*/ 5 w 138"/>
                <a:gd name="T23" fmla="*/ 202 h 213"/>
                <a:gd name="T24" fmla="*/ 122 w 138"/>
                <a:gd name="T25" fmla="*/ 201 h 213"/>
                <a:gd name="T26" fmla="*/ 9 w 138"/>
                <a:gd name="T27" fmla="*/ 198 h 213"/>
                <a:gd name="T28" fmla="*/ 115 w 138"/>
                <a:gd name="T29" fmla="*/ 197 h 213"/>
                <a:gd name="T30" fmla="*/ 10 w 138"/>
                <a:gd name="T31" fmla="*/ 205 h 213"/>
                <a:gd name="T32" fmla="*/ 17 w 138"/>
                <a:gd name="T33" fmla="*/ 200 h 213"/>
                <a:gd name="T34" fmla="*/ 98 w 138"/>
                <a:gd name="T35" fmla="*/ 197 h 213"/>
                <a:gd name="T36" fmla="*/ 49 w 138"/>
                <a:gd name="T37" fmla="*/ 195 h 213"/>
                <a:gd name="T38" fmla="*/ 46 w 138"/>
                <a:gd name="T39" fmla="*/ 192 h 213"/>
                <a:gd name="T40" fmla="*/ 58 w 138"/>
                <a:gd name="T41" fmla="*/ 190 h 213"/>
                <a:gd name="T42" fmla="*/ 56 w 138"/>
                <a:gd name="T43" fmla="*/ 193 h 213"/>
                <a:gd name="T44" fmla="*/ 54 w 138"/>
                <a:gd name="T45" fmla="*/ 188 h 213"/>
                <a:gd name="T46" fmla="*/ 58 w 138"/>
                <a:gd name="T47" fmla="*/ 182 h 213"/>
                <a:gd name="T48" fmla="*/ 54 w 138"/>
                <a:gd name="T49" fmla="*/ 179 h 213"/>
                <a:gd name="T50" fmla="*/ 20 w 138"/>
                <a:gd name="T51" fmla="*/ 156 h 213"/>
                <a:gd name="T52" fmla="*/ 97 w 138"/>
                <a:gd name="T53" fmla="*/ 121 h 213"/>
                <a:gd name="T54" fmla="*/ 92 w 138"/>
                <a:gd name="T55" fmla="*/ 90 h 213"/>
                <a:gd name="T56" fmla="*/ 75 w 138"/>
                <a:gd name="T57" fmla="*/ 58 h 213"/>
                <a:gd name="T58" fmla="*/ 60 w 138"/>
                <a:gd name="T59" fmla="*/ 50 h 213"/>
                <a:gd name="T60" fmla="*/ 58 w 138"/>
                <a:gd name="T61" fmla="*/ 48 h 213"/>
                <a:gd name="T62" fmla="*/ 63 w 138"/>
                <a:gd name="T63" fmla="*/ 41 h 213"/>
                <a:gd name="T64" fmla="*/ 55 w 138"/>
                <a:gd name="T65" fmla="*/ 36 h 213"/>
                <a:gd name="T66" fmla="*/ 33 w 138"/>
                <a:gd name="T67" fmla="*/ 23 h 213"/>
                <a:gd name="T68" fmla="*/ 82 w 138"/>
                <a:gd name="T69" fmla="*/ 20 h 213"/>
                <a:gd name="T70" fmla="*/ 77 w 138"/>
                <a:gd name="T71" fmla="*/ 15 h 213"/>
                <a:gd name="T72" fmla="*/ 35 w 138"/>
                <a:gd name="T73" fmla="*/ 10 h 213"/>
                <a:gd name="T74" fmla="*/ 77 w 138"/>
                <a:gd name="T75" fmla="*/ 8 h 213"/>
                <a:gd name="T76" fmla="*/ 68 w 138"/>
                <a:gd name="T77" fmla="*/ 7 h 213"/>
                <a:gd name="T78" fmla="*/ 39 w 138"/>
                <a:gd name="T79" fmla="*/ 5 h 213"/>
                <a:gd name="T80" fmla="*/ 66 w 138"/>
                <a:gd name="T81" fmla="*/ 4 h 213"/>
                <a:gd name="T82" fmla="*/ 91 w 138"/>
                <a:gd name="T83" fmla="*/ 2 h 213"/>
                <a:gd name="T84" fmla="*/ 100 w 138"/>
                <a:gd name="T85" fmla="*/ 0 h 213"/>
                <a:gd name="T86" fmla="*/ 111 w 138"/>
                <a:gd name="T87" fmla="*/ 26 h 213"/>
                <a:gd name="T88" fmla="*/ 129 w 138"/>
                <a:gd name="T89" fmla="*/ 211 h 213"/>
                <a:gd name="T90" fmla="*/ 115 w 138"/>
                <a:gd name="T91" fmla="*/ 210 h 213"/>
                <a:gd name="T92" fmla="*/ 100 w 138"/>
                <a:gd name="T93" fmla="*/ 207 h 213"/>
                <a:gd name="T94" fmla="*/ 100 w 138"/>
                <a:gd name="T95" fmla="*/ 205 h 213"/>
                <a:gd name="T96" fmla="*/ 94 w 138"/>
                <a:gd name="T97" fmla="*/ 212 h 213"/>
                <a:gd name="T98" fmla="*/ 84 w 138"/>
                <a:gd name="T99" fmla="*/ 210 h 213"/>
                <a:gd name="T100" fmla="*/ 81 w 138"/>
                <a:gd name="T101" fmla="*/ 180 h 213"/>
                <a:gd name="T102" fmla="*/ 58 w 138"/>
                <a:gd name="T103" fmla="*/ 195 h 213"/>
                <a:gd name="T104" fmla="*/ 52 w 138"/>
                <a:gd name="T105" fmla="*/ 212 h 213"/>
                <a:gd name="T106" fmla="*/ 43 w 138"/>
                <a:gd name="T107" fmla="*/ 210 h 213"/>
                <a:gd name="T108" fmla="*/ 40 w 138"/>
                <a:gd name="T109" fmla="*/ 199 h 213"/>
                <a:gd name="T110" fmla="*/ 33 w 138"/>
                <a:gd name="T111" fmla="*/ 203 h 213"/>
                <a:gd name="T112" fmla="*/ 21 w 138"/>
                <a:gd name="T113" fmla="*/ 212 h 213"/>
                <a:gd name="T114" fmla="*/ 11 w 138"/>
                <a:gd name="T115" fmla="*/ 210 h 213"/>
                <a:gd name="T116" fmla="*/ 5 w 138"/>
                <a:gd name="T117" fmla="*/ 173 h 213"/>
                <a:gd name="T118" fmla="*/ 27 w 138"/>
                <a:gd name="T119" fmla="*/ 8 h 213"/>
                <a:gd name="T120" fmla="*/ 36 w 138"/>
                <a:gd name="T121" fmla="*/ 5 h 213"/>
                <a:gd name="T122" fmla="*/ 42 w 138"/>
                <a:gd name="T123" fmla="*/ 1 h 213"/>
                <a:gd name="T124" fmla="*/ 71 w 138"/>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213">
                  <a:moveTo>
                    <a:pt x="106" y="1"/>
                  </a:moveTo>
                  <a:cubicBezTo>
                    <a:pt x="106" y="2"/>
                    <a:pt x="106" y="2"/>
                    <a:pt x="105" y="2"/>
                  </a:cubicBezTo>
                  <a:cubicBezTo>
                    <a:pt x="105" y="2"/>
                    <a:pt x="105" y="2"/>
                    <a:pt x="105" y="1"/>
                  </a:cubicBezTo>
                  <a:cubicBezTo>
                    <a:pt x="105" y="1"/>
                    <a:pt x="106" y="1"/>
                    <a:pt x="106" y="1"/>
                  </a:cubicBezTo>
                  <a:close/>
                  <a:moveTo>
                    <a:pt x="108" y="1"/>
                  </a:moveTo>
                  <a:cubicBezTo>
                    <a:pt x="108" y="1"/>
                    <a:pt x="108" y="1"/>
                    <a:pt x="108" y="1"/>
                  </a:cubicBezTo>
                  <a:cubicBezTo>
                    <a:pt x="108" y="1"/>
                    <a:pt x="108" y="1"/>
                    <a:pt x="108" y="1"/>
                  </a:cubicBezTo>
                  <a:close/>
                  <a:moveTo>
                    <a:pt x="16" y="194"/>
                  </a:moveTo>
                  <a:cubicBezTo>
                    <a:pt x="16" y="194"/>
                    <a:pt x="16" y="194"/>
                    <a:pt x="17" y="195"/>
                  </a:cubicBezTo>
                  <a:cubicBezTo>
                    <a:pt x="16" y="195"/>
                    <a:pt x="16" y="195"/>
                    <a:pt x="15" y="196"/>
                  </a:cubicBezTo>
                  <a:cubicBezTo>
                    <a:pt x="15" y="196"/>
                    <a:pt x="15" y="196"/>
                    <a:pt x="14" y="196"/>
                  </a:cubicBezTo>
                  <a:cubicBezTo>
                    <a:pt x="14" y="195"/>
                    <a:pt x="14" y="195"/>
                    <a:pt x="15" y="195"/>
                  </a:cubicBezTo>
                  <a:cubicBezTo>
                    <a:pt x="15" y="195"/>
                    <a:pt x="15" y="194"/>
                    <a:pt x="16" y="194"/>
                  </a:cubicBezTo>
                  <a:close/>
                  <a:moveTo>
                    <a:pt x="12" y="195"/>
                  </a:moveTo>
                  <a:cubicBezTo>
                    <a:pt x="12" y="195"/>
                    <a:pt x="12" y="196"/>
                    <a:pt x="12" y="196"/>
                  </a:cubicBezTo>
                  <a:cubicBezTo>
                    <a:pt x="11" y="196"/>
                    <a:pt x="11" y="196"/>
                    <a:pt x="11" y="196"/>
                  </a:cubicBezTo>
                  <a:cubicBezTo>
                    <a:pt x="11" y="195"/>
                    <a:pt x="11" y="195"/>
                    <a:pt x="11" y="195"/>
                  </a:cubicBezTo>
                  <a:cubicBezTo>
                    <a:pt x="12" y="195"/>
                    <a:pt x="12" y="195"/>
                    <a:pt x="12" y="195"/>
                  </a:cubicBezTo>
                  <a:close/>
                  <a:moveTo>
                    <a:pt x="41" y="196"/>
                  </a:moveTo>
                  <a:cubicBezTo>
                    <a:pt x="42" y="196"/>
                    <a:pt x="41" y="196"/>
                    <a:pt x="41" y="196"/>
                  </a:cubicBezTo>
                  <a:cubicBezTo>
                    <a:pt x="41" y="197"/>
                    <a:pt x="41" y="197"/>
                    <a:pt x="41" y="196"/>
                  </a:cubicBezTo>
                  <a:cubicBezTo>
                    <a:pt x="41" y="196"/>
                    <a:pt x="41" y="196"/>
                    <a:pt x="41" y="196"/>
                  </a:cubicBezTo>
                  <a:close/>
                  <a:moveTo>
                    <a:pt x="38" y="198"/>
                  </a:moveTo>
                  <a:cubicBezTo>
                    <a:pt x="38" y="198"/>
                    <a:pt x="37" y="198"/>
                    <a:pt x="37" y="198"/>
                  </a:cubicBezTo>
                  <a:cubicBezTo>
                    <a:pt x="36" y="198"/>
                    <a:pt x="36" y="198"/>
                    <a:pt x="35" y="198"/>
                  </a:cubicBezTo>
                  <a:cubicBezTo>
                    <a:pt x="36" y="198"/>
                    <a:pt x="36" y="197"/>
                    <a:pt x="37" y="198"/>
                  </a:cubicBezTo>
                  <a:cubicBezTo>
                    <a:pt x="38" y="198"/>
                    <a:pt x="38" y="198"/>
                    <a:pt x="38" y="198"/>
                  </a:cubicBezTo>
                  <a:close/>
                  <a:moveTo>
                    <a:pt x="31" y="202"/>
                  </a:moveTo>
                  <a:cubicBezTo>
                    <a:pt x="30" y="202"/>
                    <a:pt x="29" y="202"/>
                    <a:pt x="29" y="202"/>
                  </a:cubicBezTo>
                  <a:cubicBezTo>
                    <a:pt x="28" y="202"/>
                    <a:pt x="28" y="201"/>
                    <a:pt x="28" y="200"/>
                  </a:cubicBezTo>
                  <a:cubicBezTo>
                    <a:pt x="29" y="200"/>
                    <a:pt x="29" y="200"/>
                    <a:pt x="30" y="200"/>
                  </a:cubicBezTo>
                  <a:cubicBezTo>
                    <a:pt x="30" y="200"/>
                    <a:pt x="30" y="200"/>
                    <a:pt x="31" y="200"/>
                  </a:cubicBezTo>
                  <a:cubicBezTo>
                    <a:pt x="31" y="201"/>
                    <a:pt x="31" y="201"/>
                    <a:pt x="31" y="202"/>
                  </a:cubicBezTo>
                  <a:close/>
                  <a:moveTo>
                    <a:pt x="27" y="202"/>
                  </a:moveTo>
                  <a:cubicBezTo>
                    <a:pt x="27" y="202"/>
                    <a:pt x="27" y="202"/>
                    <a:pt x="27" y="202"/>
                  </a:cubicBezTo>
                  <a:cubicBezTo>
                    <a:pt x="27" y="202"/>
                    <a:pt x="27" y="203"/>
                    <a:pt x="27" y="203"/>
                  </a:cubicBezTo>
                  <a:cubicBezTo>
                    <a:pt x="27" y="203"/>
                    <a:pt x="26" y="203"/>
                    <a:pt x="26" y="203"/>
                  </a:cubicBezTo>
                  <a:cubicBezTo>
                    <a:pt x="26" y="204"/>
                    <a:pt x="26" y="204"/>
                    <a:pt x="25" y="204"/>
                  </a:cubicBezTo>
                  <a:cubicBezTo>
                    <a:pt x="25" y="204"/>
                    <a:pt x="25" y="204"/>
                    <a:pt x="25" y="204"/>
                  </a:cubicBezTo>
                  <a:cubicBezTo>
                    <a:pt x="25" y="204"/>
                    <a:pt x="26" y="203"/>
                    <a:pt x="26" y="203"/>
                  </a:cubicBezTo>
                  <a:cubicBezTo>
                    <a:pt x="26" y="202"/>
                    <a:pt x="26" y="202"/>
                    <a:pt x="26" y="201"/>
                  </a:cubicBezTo>
                  <a:cubicBezTo>
                    <a:pt x="26" y="201"/>
                    <a:pt x="27" y="201"/>
                    <a:pt x="27" y="202"/>
                  </a:cubicBezTo>
                  <a:close/>
                  <a:moveTo>
                    <a:pt x="132" y="204"/>
                  </a:moveTo>
                  <a:cubicBezTo>
                    <a:pt x="132" y="204"/>
                    <a:pt x="132" y="205"/>
                    <a:pt x="132" y="205"/>
                  </a:cubicBezTo>
                  <a:lnTo>
                    <a:pt x="131" y="205"/>
                  </a:lnTo>
                  <a:cubicBezTo>
                    <a:pt x="130" y="205"/>
                    <a:pt x="130" y="204"/>
                    <a:pt x="131" y="204"/>
                  </a:cubicBezTo>
                  <a:cubicBezTo>
                    <a:pt x="131" y="203"/>
                    <a:pt x="132" y="203"/>
                    <a:pt x="132" y="204"/>
                  </a:cubicBezTo>
                  <a:close/>
                  <a:moveTo>
                    <a:pt x="134" y="204"/>
                  </a:moveTo>
                  <a:cubicBezTo>
                    <a:pt x="134" y="204"/>
                    <a:pt x="134" y="204"/>
                    <a:pt x="134" y="204"/>
                  </a:cubicBezTo>
                  <a:cubicBezTo>
                    <a:pt x="134" y="204"/>
                    <a:pt x="134" y="204"/>
                    <a:pt x="134" y="203"/>
                  </a:cubicBezTo>
                  <a:cubicBezTo>
                    <a:pt x="134" y="203"/>
                    <a:pt x="134" y="203"/>
                    <a:pt x="135" y="204"/>
                  </a:cubicBezTo>
                  <a:cubicBezTo>
                    <a:pt x="135" y="204"/>
                    <a:pt x="135" y="204"/>
                    <a:pt x="134" y="204"/>
                  </a:cubicBezTo>
                  <a:close/>
                  <a:moveTo>
                    <a:pt x="24" y="205"/>
                  </a:moveTo>
                  <a:cubicBezTo>
                    <a:pt x="23" y="205"/>
                    <a:pt x="22" y="205"/>
                    <a:pt x="22" y="204"/>
                  </a:cubicBezTo>
                  <a:cubicBezTo>
                    <a:pt x="23" y="204"/>
                    <a:pt x="23" y="204"/>
                    <a:pt x="23" y="204"/>
                  </a:cubicBezTo>
                  <a:cubicBezTo>
                    <a:pt x="24" y="205"/>
                    <a:pt x="24" y="205"/>
                    <a:pt x="24" y="205"/>
                  </a:cubicBezTo>
                  <a:close/>
                  <a:moveTo>
                    <a:pt x="123" y="205"/>
                  </a:moveTo>
                  <a:cubicBezTo>
                    <a:pt x="123" y="205"/>
                    <a:pt x="122" y="205"/>
                    <a:pt x="122" y="205"/>
                  </a:cubicBezTo>
                  <a:cubicBezTo>
                    <a:pt x="122" y="205"/>
                    <a:pt x="121" y="205"/>
                    <a:pt x="121" y="205"/>
                  </a:cubicBezTo>
                  <a:cubicBezTo>
                    <a:pt x="121" y="205"/>
                    <a:pt x="122" y="205"/>
                    <a:pt x="122" y="205"/>
                  </a:cubicBezTo>
                  <a:cubicBezTo>
                    <a:pt x="122" y="204"/>
                    <a:pt x="122" y="204"/>
                    <a:pt x="123" y="205"/>
                  </a:cubicBezTo>
                  <a:close/>
                  <a:moveTo>
                    <a:pt x="103" y="212"/>
                  </a:moveTo>
                  <a:lnTo>
                    <a:pt x="103" y="212"/>
                  </a:lnTo>
                  <a:lnTo>
                    <a:pt x="103" y="212"/>
                  </a:lnTo>
                  <a:cubicBezTo>
                    <a:pt x="104" y="212"/>
                    <a:pt x="104" y="211"/>
                    <a:pt x="103" y="211"/>
                  </a:cubicBezTo>
                  <a:cubicBezTo>
                    <a:pt x="103" y="211"/>
                    <a:pt x="103" y="211"/>
                    <a:pt x="103" y="211"/>
                  </a:cubicBezTo>
                  <a:cubicBezTo>
                    <a:pt x="103" y="211"/>
                    <a:pt x="103" y="211"/>
                    <a:pt x="103" y="211"/>
                  </a:cubicBezTo>
                  <a:cubicBezTo>
                    <a:pt x="102" y="212"/>
                    <a:pt x="103" y="212"/>
                    <a:pt x="103" y="212"/>
                  </a:cubicBezTo>
                  <a:close/>
                  <a:moveTo>
                    <a:pt x="10" y="211"/>
                  </a:moveTo>
                  <a:cubicBezTo>
                    <a:pt x="10" y="211"/>
                    <a:pt x="10" y="211"/>
                    <a:pt x="10" y="211"/>
                  </a:cubicBezTo>
                  <a:cubicBezTo>
                    <a:pt x="10" y="211"/>
                    <a:pt x="10" y="211"/>
                    <a:pt x="10" y="211"/>
                  </a:cubicBezTo>
                  <a:cubicBezTo>
                    <a:pt x="10" y="211"/>
                    <a:pt x="10" y="211"/>
                    <a:pt x="10" y="211"/>
                  </a:cubicBezTo>
                  <a:cubicBezTo>
                    <a:pt x="10" y="211"/>
                    <a:pt x="10" y="211"/>
                    <a:pt x="10" y="211"/>
                  </a:cubicBezTo>
                  <a:close/>
                  <a:moveTo>
                    <a:pt x="4" y="211"/>
                  </a:moveTo>
                  <a:cubicBezTo>
                    <a:pt x="4" y="211"/>
                    <a:pt x="5" y="211"/>
                    <a:pt x="5" y="212"/>
                  </a:cubicBezTo>
                  <a:cubicBezTo>
                    <a:pt x="6" y="212"/>
                    <a:pt x="6" y="212"/>
                    <a:pt x="6" y="211"/>
                  </a:cubicBezTo>
                  <a:cubicBezTo>
                    <a:pt x="6" y="211"/>
                    <a:pt x="5" y="211"/>
                    <a:pt x="5" y="211"/>
                  </a:cubicBezTo>
                  <a:cubicBezTo>
                    <a:pt x="5" y="210"/>
                    <a:pt x="4" y="210"/>
                    <a:pt x="4" y="211"/>
                  </a:cubicBezTo>
                  <a:close/>
                  <a:moveTo>
                    <a:pt x="129" y="209"/>
                  </a:moveTo>
                  <a:cubicBezTo>
                    <a:pt x="128" y="209"/>
                    <a:pt x="128" y="208"/>
                    <a:pt x="128" y="209"/>
                  </a:cubicBezTo>
                  <a:cubicBezTo>
                    <a:pt x="128" y="209"/>
                    <a:pt x="127" y="209"/>
                    <a:pt x="127" y="209"/>
                  </a:cubicBezTo>
                  <a:cubicBezTo>
                    <a:pt x="127" y="209"/>
                    <a:pt x="127" y="208"/>
                    <a:pt x="126" y="208"/>
                  </a:cubicBezTo>
                  <a:cubicBezTo>
                    <a:pt x="126" y="208"/>
                    <a:pt x="126" y="208"/>
                    <a:pt x="126" y="208"/>
                  </a:cubicBezTo>
                  <a:cubicBezTo>
                    <a:pt x="125" y="208"/>
                    <a:pt x="125" y="208"/>
                    <a:pt x="125" y="208"/>
                  </a:cubicBezTo>
                  <a:cubicBezTo>
                    <a:pt x="125" y="208"/>
                    <a:pt x="125" y="209"/>
                    <a:pt x="125" y="209"/>
                  </a:cubicBezTo>
                  <a:cubicBezTo>
                    <a:pt x="125" y="209"/>
                    <a:pt x="126" y="210"/>
                    <a:pt x="126" y="210"/>
                  </a:cubicBezTo>
                  <a:cubicBezTo>
                    <a:pt x="126" y="210"/>
                    <a:pt x="126" y="210"/>
                    <a:pt x="127" y="210"/>
                  </a:cubicBezTo>
                  <a:cubicBezTo>
                    <a:pt x="127" y="210"/>
                    <a:pt x="127" y="210"/>
                    <a:pt x="127" y="210"/>
                  </a:cubicBezTo>
                  <a:cubicBezTo>
                    <a:pt x="127" y="210"/>
                    <a:pt x="128" y="211"/>
                    <a:pt x="128" y="211"/>
                  </a:cubicBezTo>
                  <a:cubicBezTo>
                    <a:pt x="128" y="210"/>
                    <a:pt x="129" y="210"/>
                    <a:pt x="129" y="209"/>
                  </a:cubicBezTo>
                  <a:close/>
                  <a:moveTo>
                    <a:pt x="130" y="208"/>
                  </a:moveTo>
                  <a:cubicBezTo>
                    <a:pt x="130" y="208"/>
                    <a:pt x="130" y="208"/>
                    <a:pt x="130" y="208"/>
                  </a:cubicBezTo>
                  <a:cubicBezTo>
                    <a:pt x="131" y="208"/>
                    <a:pt x="131" y="207"/>
                    <a:pt x="131" y="207"/>
                  </a:cubicBezTo>
                  <a:cubicBezTo>
                    <a:pt x="131" y="207"/>
                    <a:pt x="130" y="207"/>
                    <a:pt x="130" y="207"/>
                  </a:cubicBezTo>
                  <a:cubicBezTo>
                    <a:pt x="130" y="207"/>
                    <a:pt x="130" y="207"/>
                    <a:pt x="130" y="208"/>
                  </a:cubicBezTo>
                  <a:close/>
                  <a:moveTo>
                    <a:pt x="55" y="208"/>
                  </a:moveTo>
                  <a:cubicBezTo>
                    <a:pt x="56" y="208"/>
                    <a:pt x="56" y="208"/>
                    <a:pt x="56" y="207"/>
                  </a:cubicBezTo>
                  <a:cubicBezTo>
                    <a:pt x="56" y="207"/>
                    <a:pt x="56" y="206"/>
                    <a:pt x="56" y="206"/>
                  </a:cubicBezTo>
                  <a:cubicBezTo>
                    <a:pt x="56" y="206"/>
                    <a:pt x="55" y="206"/>
                    <a:pt x="55" y="206"/>
                  </a:cubicBezTo>
                  <a:cubicBezTo>
                    <a:pt x="55" y="207"/>
                    <a:pt x="55" y="207"/>
                    <a:pt x="55" y="208"/>
                  </a:cubicBezTo>
                  <a:close/>
                  <a:moveTo>
                    <a:pt x="24" y="207"/>
                  </a:moveTo>
                  <a:cubicBezTo>
                    <a:pt x="24" y="207"/>
                    <a:pt x="24" y="207"/>
                    <a:pt x="24" y="207"/>
                  </a:cubicBezTo>
                  <a:cubicBezTo>
                    <a:pt x="25" y="207"/>
                    <a:pt x="25" y="207"/>
                    <a:pt x="25" y="207"/>
                  </a:cubicBezTo>
                  <a:cubicBezTo>
                    <a:pt x="25" y="206"/>
                    <a:pt x="25" y="206"/>
                    <a:pt x="24" y="206"/>
                  </a:cubicBezTo>
                  <a:cubicBezTo>
                    <a:pt x="24" y="206"/>
                    <a:pt x="24" y="206"/>
                    <a:pt x="24" y="207"/>
                  </a:cubicBezTo>
                  <a:close/>
                  <a:moveTo>
                    <a:pt x="111" y="207"/>
                  </a:moveTo>
                  <a:cubicBezTo>
                    <a:pt x="111" y="207"/>
                    <a:pt x="110" y="207"/>
                    <a:pt x="109" y="207"/>
                  </a:cubicBezTo>
                  <a:cubicBezTo>
                    <a:pt x="109" y="208"/>
                    <a:pt x="109" y="208"/>
                    <a:pt x="109" y="208"/>
                  </a:cubicBezTo>
                  <a:cubicBezTo>
                    <a:pt x="109" y="209"/>
                    <a:pt x="109" y="209"/>
                    <a:pt x="110" y="209"/>
                  </a:cubicBezTo>
                  <a:cubicBezTo>
                    <a:pt x="110" y="209"/>
                    <a:pt x="111" y="209"/>
                    <a:pt x="111" y="209"/>
                  </a:cubicBezTo>
                  <a:cubicBezTo>
                    <a:pt x="111" y="209"/>
                    <a:pt x="112" y="209"/>
                    <a:pt x="112" y="208"/>
                  </a:cubicBezTo>
                  <a:cubicBezTo>
                    <a:pt x="112" y="208"/>
                    <a:pt x="112" y="208"/>
                    <a:pt x="112" y="208"/>
                  </a:cubicBezTo>
                  <a:cubicBezTo>
                    <a:pt x="112" y="208"/>
                    <a:pt x="112" y="207"/>
                    <a:pt x="112" y="207"/>
                  </a:cubicBezTo>
                  <a:cubicBezTo>
                    <a:pt x="112" y="207"/>
                    <a:pt x="113" y="207"/>
                    <a:pt x="113" y="207"/>
                  </a:cubicBezTo>
                  <a:cubicBezTo>
                    <a:pt x="113" y="206"/>
                    <a:pt x="113" y="206"/>
                    <a:pt x="113" y="206"/>
                  </a:cubicBezTo>
                  <a:cubicBezTo>
                    <a:pt x="112" y="206"/>
                    <a:pt x="112" y="206"/>
                    <a:pt x="112" y="206"/>
                  </a:cubicBezTo>
                  <a:cubicBezTo>
                    <a:pt x="112" y="206"/>
                    <a:pt x="112" y="206"/>
                    <a:pt x="111" y="207"/>
                  </a:cubicBezTo>
                  <a:close/>
                  <a:moveTo>
                    <a:pt x="128" y="206"/>
                  </a:moveTo>
                  <a:cubicBezTo>
                    <a:pt x="128" y="206"/>
                    <a:pt x="128" y="206"/>
                    <a:pt x="127" y="206"/>
                  </a:cubicBezTo>
                  <a:cubicBezTo>
                    <a:pt x="127" y="206"/>
                    <a:pt x="127" y="207"/>
                    <a:pt x="127" y="207"/>
                  </a:cubicBezTo>
                  <a:cubicBezTo>
                    <a:pt x="127" y="207"/>
                    <a:pt x="127" y="208"/>
                    <a:pt x="128" y="208"/>
                  </a:cubicBezTo>
                  <a:cubicBezTo>
                    <a:pt x="128" y="208"/>
                    <a:pt x="129" y="207"/>
                    <a:pt x="129" y="207"/>
                  </a:cubicBezTo>
                  <a:cubicBezTo>
                    <a:pt x="129" y="207"/>
                    <a:pt x="129" y="207"/>
                    <a:pt x="129" y="206"/>
                  </a:cubicBezTo>
                  <a:cubicBezTo>
                    <a:pt x="129" y="206"/>
                    <a:pt x="128" y="206"/>
                    <a:pt x="128" y="206"/>
                  </a:cubicBezTo>
                  <a:close/>
                  <a:moveTo>
                    <a:pt x="131" y="205"/>
                  </a:moveTo>
                  <a:cubicBezTo>
                    <a:pt x="131" y="206"/>
                    <a:pt x="131" y="206"/>
                    <a:pt x="131" y="206"/>
                  </a:cubicBezTo>
                  <a:cubicBezTo>
                    <a:pt x="132" y="206"/>
                    <a:pt x="132" y="206"/>
                    <a:pt x="132" y="205"/>
                  </a:cubicBezTo>
                  <a:cubicBezTo>
                    <a:pt x="132" y="205"/>
                    <a:pt x="131" y="205"/>
                    <a:pt x="131" y="205"/>
                  </a:cubicBezTo>
                  <a:close/>
                  <a:moveTo>
                    <a:pt x="5" y="205"/>
                  </a:moveTo>
                  <a:cubicBezTo>
                    <a:pt x="5" y="205"/>
                    <a:pt x="4" y="205"/>
                    <a:pt x="4" y="205"/>
                  </a:cubicBezTo>
                  <a:cubicBezTo>
                    <a:pt x="3" y="205"/>
                    <a:pt x="3" y="206"/>
                    <a:pt x="3" y="207"/>
                  </a:cubicBezTo>
                  <a:cubicBezTo>
                    <a:pt x="3" y="207"/>
                    <a:pt x="4" y="207"/>
                    <a:pt x="4" y="207"/>
                  </a:cubicBezTo>
                  <a:cubicBezTo>
                    <a:pt x="5" y="206"/>
                    <a:pt x="5" y="206"/>
                    <a:pt x="5" y="205"/>
                  </a:cubicBezTo>
                  <a:close/>
                  <a:moveTo>
                    <a:pt x="20" y="205"/>
                  </a:moveTo>
                  <a:cubicBezTo>
                    <a:pt x="20" y="205"/>
                    <a:pt x="20" y="205"/>
                    <a:pt x="20" y="205"/>
                  </a:cubicBezTo>
                  <a:cubicBezTo>
                    <a:pt x="20" y="204"/>
                    <a:pt x="20" y="204"/>
                    <a:pt x="20" y="205"/>
                  </a:cubicBezTo>
                  <a:close/>
                  <a:moveTo>
                    <a:pt x="124" y="203"/>
                  </a:moveTo>
                  <a:cubicBezTo>
                    <a:pt x="124" y="204"/>
                    <a:pt x="124" y="204"/>
                    <a:pt x="123" y="204"/>
                  </a:cubicBezTo>
                  <a:cubicBezTo>
                    <a:pt x="123" y="205"/>
                    <a:pt x="123" y="205"/>
                    <a:pt x="123" y="206"/>
                  </a:cubicBezTo>
                  <a:cubicBezTo>
                    <a:pt x="123" y="206"/>
                    <a:pt x="124" y="206"/>
                    <a:pt x="124" y="206"/>
                  </a:cubicBezTo>
                  <a:cubicBezTo>
                    <a:pt x="124" y="206"/>
                    <a:pt x="125" y="206"/>
                    <a:pt x="125" y="206"/>
                  </a:cubicBezTo>
                  <a:cubicBezTo>
                    <a:pt x="125" y="205"/>
                    <a:pt x="125" y="205"/>
                    <a:pt x="125" y="204"/>
                  </a:cubicBezTo>
                  <a:cubicBezTo>
                    <a:pt x="125" y="204"/>
                    <a:pt x="125" y="204"/>
                    <a:pt x="125" y="203"/>
                  </a:cubicBezTo>
                  <a:lnTo>
                    <a:pt x="124" y="203"/>
                  </a:lnTo>
                  <a:close/>
                  <a:moveTo>
                    <a:pt x="98" y="204"/>
                  </a:moveTo>
                  <a:cubicBezTo>
                    <a:pt x="97" y="204"/>
                    <a:pt x="97" y="203"/>
                    <a:pt x="98" y="203"/>
                  </a:cubicBezTo>
                  <a:cubicBezTo>
                    <a:pt x="98" y="202"/>
                    <a:pt x="97" y="202"/>
                    <a:pt x="97" y="202"/>
                  </a:cubicBezTo>
                  <a:cubicBezTo>
                    <a:pt x="97" y="203"/>
                    <a:pt x="97" y="203"/>
                    <a:pt x="97" y="203"/>
                  </a:cubicBezTo>
                  <a:cubicBezTo>
                    <a:pt x="97" y="204"/>
                    <a:pt x="97" y="204"/>
                    <a:pt x="97" y="205"/>
                  </a:cubicBezTo>
                  <a:cubicBezTo>
                    <a:pt x="96" y="205"/>
                    <a:pt x="96" y="205"/>
                    <a:pt x="96" y="205"/>
                  </a:cubicBezTo>
                  <a:cubicBezTo>
                    <a:pt x="96" y="205"/>
                    <a:pt x="95" y="205"/>
                    <a:pt x="95" y="205"/>
                  </a:cubicBezTo>
                  <a:cubicBezTo>
                    <a:pt x="95" y="204"/>
                    <a:pt x="95" y="204"/>
                    <a:pt x="95" y="204"/>
                  </a:cubicBezTo>
                  <a:cubicBezTo>
                    <a:pt x="95" y="204"/>
                    <a:pt x="95" y="203"/>
                    <a:pt x="95" y="203"/>
                  </a:cubicBezTo>
                  <a:cubicBezTo>
                    <a:pt x="95" y="203"/>
                    <a:pt x="94" y="204"/>
                    <a:pt x="94" y="204"/>
                  </a:cubicBezTo>
                  <a:cubicBezTo>
                    <a:pt x="94" y="204"/>
                    <a:pt x="94" y="205"/>
                    <a:pt x="94" y="205"/>
                  </a:cubicBezTo>
                  <a:cubicBezTo>
                    <a:pt x="95" y="205"/>
                    <a:pt x="95" y="206"/>
                    <a:pt x="95" y="206"/>
                  </a:cubicBezTo>
                  <a:cubicBezTo>
                    <a:pt x="95" y="206"/>
                    <a:pt x="96" y="207"/>
                    <a:pt x="96" y="207"/>
                  </a:cubicBezTo>
                  <a:cubicBezTo>
                    <a:pt x="96" y="206"/>
                    <a:pt x="96" y="206"/>
                    <a:pt x="97" y="206"/>
                  </a:cubicBezTo>
                  <a:cubicBezTo>
                    <a:pt x="97" y="206"/>
                    <a:pt x="97" y="206"/>
                    <a:pt x="97" y="206"/>
                  </a:cubicBezTo>
                  <a:cubicBezTo>
                    <a:pt x="98" y="206"/>
                    <a:pt x="98" y="206"/>
                    <a:pt x="98" y="206"/>
                  </a:cubicBezTo>
                  <a:cubicBezTo>
                    <a:pt x="98" y="206"/>
                    <a:pt x="98" y="207"/>
                    <a:pt x="98" y="207"/>
                  </a:cubicBezTo>
                  <a:cubicBezTo>
                    <a:pt x="99" y="207"/>
                    <a:pt x="99" y="206"/>
                    <a:pt x="99" y="206"/>
                  </a:cubicBezTo>
                  <a:cubicBezTo>
                    <a:pt x="99" y="206"/>
                    <a:pt x="99" y="206"/>
                    <a:pt x="99" y="205"/>
                  </a:cubicBezTo>
                  <a:cubicBezTo>
                    <a:pt x="99" y="205"/>
                    <a:pt x="98" y="205"/>
                    <a:pt x="98" y="205"/>
                  </a:cubicBezTo>
                  <a:cubicBezTo>
                    <a:pt x="98" y="205"/>
                    <a:pt x="98" y="204"/>
                    <a:pt x="98" y="204"/>
                  </a:cubicBezTo>
                  <a:close/>
                  <a:moveTo>
                    <a:pt x="135" y="204"/>
                  </a:moveTo>
                  <a:cubicBezTo>
                    <a:pt x="135" y="204"/>
                    <a:pt x="136" y="204"/>
                    <a:pt x="136" y="204"/>
                  </a:cubicBezTo>
                  <a:cubicBezTo>
                    <a:pt x="137" y="204"/>
                    <a:pt x="137" y="204"/>
                    <a:pt x="137" y="203"/>
                  </a:cubicBezTo>
                  <a:cubicBezTo>
                    <a:pt x="137" y="203"/>
                    <a:pt x="136" y="203"/>
                    <a:pt x="136" y="203"/>
                  </a:cubicBezTo>
                  <a:cubicBezTo>
                    <a:pt x="136" y="203"/>
                    <a:pt x="135" y="203"/>
                    <a:pt x="135" y="203"/>
                  </a:cubicBezTo>
                  <a:cubicBezTo>
                    <a:pt x="134" y="203"/>
                    <a:pt x="134" y="203"/>
                    <a:pt x="134" y="202"/>
                  </a:cubicBezTo>
                  <a:cubicBezTo>
                    <a:pt x="134" y="202"/>
                    <a:pt x="133" y="202"/>
                    <a:pt x="133" y="202"/>
                  </a:cubicBezTo>
                  <a:cubicBezTo>
                    <a:pt x="133" y="202"/>
                    <a:pt x="133" y="203"/>
                    <a:pt x="133" y="203"/>
                  </a:cubicBezTo>
                  <a:cubicBezTo>
                    <a:pt x="133" y="203"/>
                    <a:pt x="133" y="204"/>
                    <a:pt x="133" y="204"/>
                  </a:cubicBezTo>
                  <a:cubicBezTo>
                    <a:pt x="133" y="204"/>
                    <a:pt x="133" y="204"/>
                    <a:pt x="134" y="204"/>
                  </a:cubicBezTo>
                  <a:cubicBezTo>
                    <a:pt x="134" y="204"/>
                    <a:pt x="135" y="204"/>
                    <a:pt x="135" y="204"/>
                  </a:cubicBezTo>
                  <a:close/>
                  <a:moveTo>
                    <a:pt x="116" y="203"/>
                  </a:moveTo>
                  <a:cubicBezTo>
                    <a:pt x="115" y="202"/>
                    <a:pt x="115" y="202"/>
                    <a:pt x="114" y="202"/>
                  </a:cubicBezTo>
                  <a:cubicBezTo>
                    <a:pt x="114" y="202"/>
                    <a:pt x="113" y="202"/>
                    <a:pt x="113" y="202"/>
                  </a:cubicBezTo>
                  <a:cubicBezTo>
                    <a:pt x="113" y="202"/>
                    <a:pt x="113" y="203"/>
                    <a:pt x="113" y="203"/>
                  </a:cubicBezTo>
                  <a:cubicBezTo>
                    <a:pt x="113" y="203"/>
                    <a:pt x="112" y="203"/>
                    <a:pt x="112" y="203"/>
                  </a:cubicBezTo>
                  <a:cubicBezTo>
                    <a:pt x="111" y="203"/>
                    <a:pt x="111" y="203"/>
                    <a:pt x="111" y="203"/>
                  </a:cubicBezTo>
                  <a:cubicBezTo>
                    <a:pt x="110" y="204"/>
                    <a:pt x="110" y="204"/>
                    <a:pt x="110" y="204"/>
                  </a:cubicBezTo>
                  <a:cubicBezTo>
                    <a:pt x="110" y="204"/>
                    <a:pt x="110" y="205"/>
                    <a:pt x="110" y="205"/>
                  </a:cubicBezTo>
                  <a:cubicBezTo>
                    <a:pt x="110" y="205"/>
                    <a:pt x="111" y="205"/>
                    <a:pt x="111" y="205"/>
                  </a:cubicBezTo>
                  <a:cubicBezTo>
                    <a:pt x="111" y="205"/>
                    <a:pt x="112" y="205"/>
                    <a:pt x="112" y="204"/>
                  </a:cubicBezTo>
                  <a:cubicBezTo>
                    <a:pt x="112" y="204"/>
                    <a:pt x="113" y="204"/>
                    <a:pt x="114" y="204"/>
                  </a:cubicBezTo>
                  <a:cubicBezTo>
                    <a:pt x="114" y="203"/>
                    <a:pt x="115" y="203"/>
                    <a:pt x="115" y="204"/>
                  </a:cubicBezTo>
                  <a:cubicBezTo>
                    <a:pt x="115" y="204"/>
                    <a:pt x="115" y="205"/>
                    <a:pt x="115" y="205"/>
                  </a:cubicBezTo>
                  <a:cubicBezTo>
                    <a:pt x="115" y="205"/>
                    <a:pt x="115" y="205"/>
                    <a:pt x="115" y="206"/>
                  </a:cubicBezTo>
                  <a:cubicBezTo>
                    <a:pt x="115" y="206"/>
                    <a:pt x="115" y="206"/>
                    <a:pt x="116" y="207"/>
                  </a:cubicBezTo>
                  <a:cubicBezTo>
                    <a:pt x="116" y="207"/>
                    <a:pt x="116" y="207"/>
                    <a:pt x="117" y="207"/>
                  </a:cubicBezTo>
                  <a:cubicBezTo>
                    <a:pt x="117" y="207"/>
                    <a:pt x="118" y="207"/>
                    <a:pt x="118" y="206"/>
                  </a:cubicBezTo>
                  <a:cubicBezTo>
                    <a:pt x="118" y="205"/>
                    <a:pt x="119" y="205"/>
                    <a:pt x="119" y="205"/>
                  </a:cubicBezTo>
                  <a:cubicBezTo>
                    <a:pt x="120" y="205"/>
                    <a:pt x="120" y="205"/>
                    <a:pt x="120" y="204"/>
                  </a:cubicBezTo>
                  <a:cubicBezTo>
                    <a:pt x="120" y="204"/>
                    <a:pt x="120" y="204"/>
                    <a:pt x="120" y="204"/>
                  </a:cubicBezTo>
                  <a:cubicBezTo>
                    <a:pt x="121" y="204"/>
                    <a:pt x="121" y="204"/>
                    <a:pt x="120" y="205"/>
                  </a:cubicBezTo>
                  <a:cubicBezTo>
                    <a:pt x="120" y="205"/>
                    <a:pt x="120" y="205"/>
                    <a:pt x="120" y="206"/>
                  </a:cubicBezTo>
                  <a:cubicBezTo>
                    <a:pt x="120" y="207"/>
                    <a:pt x="120" y="207"/>
                    <a:pt x="121" y="207"/>
                  </a:cubicBezTo>
                  <a:cubicBezTo>
                    <a:pt x="122" y="207"/>
                    <a:pt x="122" y="206"/>
                    <a:pt x="122" y="205"/>
                  </a:cubicBezTo>
                  <a:cubicBezTo>
                    <a:pt x="122" y="205"/>
                    <a:pt x="122" y="205"/>
                    <a:pt x="122" y="204"/>
                  </a:cubicBezTo>
                  <a:cubicBezTo>
                    <a:pt x="122" y="203"/>
                    <a:pt x="122" y="203"/>
                    <a:pt x="122" y="202"/>
                  </a:cubicBezTo>
                  <a:cubicBezTo>
                    <a:pt x="122" y="202"/>
                    <a:pt x="121" y="202"/>
                    <a:pt x="121" y="202"/>
                  </a:cubicBezTo>
                  <a:cubicBezTo>
                    <a:pt x="120" y="202"/>
                    <a:pt x="120" y="202"/>
                    <a:pt x="120" y="202"/>
                  </a:cubicBezTo>
                  <a:cubicBezTo>
                    <a:pt x="120" y="202"/>
                    <a:pt x="120" y="202"/>
                    <a:pt x="120" y="203"/>
                  </a:cubicBezTo>
                  <a:cubicBezTo>
                    <a:pt x="120" y="203"/>
                    <a:pt x="120" y="203"/>
                    <a:pt x="120" y="203"/>
                  </a:cubicBezTo>
                  <a:cubicBezTo>
                    <a:pt x="120" y="203"/>
                    <a:pt x="119" y="203"/>
                    <a:pt x="119" y="203"/>
                  </a:cubicBezTo>
                  <a:cubicBezTo>
                    <a:pt x="119" y="203"/>
                    <a:pt x="118" y="203"/>
                    <a:pt x="118" y="203"/>
                  </a:cubicBezTo>
                  <a:cubicBezTo>
                    <a:pt x="118" y="203"/>
                    <a:pt x="118" y="204"/>
                    <a:pt x="117" y="204"/>
                  </a:cubicBezTo>
                  <a:cubicBezTo>
                    <a:pt x="117" y="205"/>
                    <a:pt x="117" y="205"/>
                    <a:pt x="116" y="205"/>
                  </a:cubicBezTo>
                  <a:cubicBezTo>
                    <a:pt x="116" y="205"/>
                    <a:pt x="116" y="205"/>
                    <a:pt x="116" y="204"/>
                  </a:cubicBezTo>
                  <a:cubicBezTo>
                    <a:pt x="116" y="204"/>
                    <a:pt x="116" y="203"/>
                    <a:pt x="116" y="203"/>
                  </a:cubicBezTo>
                  <a:cubicBezTo>
                    <a:pt x="116" y="203"/>
                    <a:pt x="117" y="203"/>
                    <a:pt x="117" y="203"/>
                  </a:cubicBezTo>
                  <a:cubicBezTo>
                    <a:pt x="117" y="203"/>
                    <a:pt x="117" y="203"/>
                    <a:pt x="117" y="203"/>
                  </a:cubicBezTo>
                  <a:cubicBezTo>
                    <a:pt x="117" y="202"/>
                    <a:pt x="117" y="202"/>
                    <a:pt x="117" y="202"/>
                  </a:cubicBezTo>
                  <a:cubicBezTo>
                    <a:pt x="116" y="202"/>
                    <a:pt x="116" y="203"/>
                    <a:pt x="116" y="203"/>
                  </a:cubicBezTo>
                  <a:close/>
                  <a:moveTo>
                    <a:pt x="127" y="202"/>
                  </a:moveTo>
                  <a:cubicBezTo>
                    <a:pt x="126" y="202"/>
                    <a:pt x="126" y="202"/>
                    <a:pt x="127" y="203"/>
                  </a:cubicBezTo>
                  <a:cubicBezTo>
                    <a:pt x="127" y="203"/>
                    <a:pt x="127" y="203"/>
                    <a:pt x="128" y="204"/>
                  </a:cubicBezTo>
                  <a:cubicBezTo>
                    <a:pt x="128" y="204"/>
                    <a:pt x="129" y="204"/>
                    <a:pt x="129" y="204"/>
                  </a:cubicBezTo>
                  <a:cubicBezTo>
                    <a:pt x="129" y="204"/>
                    <a:pt x="129" y="203"/>
                    <a:pt x="129" y="202"/>
                  </a:cubicBezTo>
                  <a:cubicBezTo>
                    <a:pt x="129" y="203"/>
                    <a:pt x="128" y="202"/>
                    <a:pt x="128" y="202"/>
                  </a:cubicBezTo>
                  <a:cubicBezTo>
                    <a:pt x="127" y="201"/>
                    <a:pt x="127" y="201"/>
                    <a:pt x="127" y="202"/>
                  </a:cubicBezTo>
                  <a:close/>
                  <a:moveTo>
                    <a:pt x="6" y="203"/>
                  </a:moveTo>
                  <a:cubicBezTo>
                    <a:pt x="6" y="203"/>
                    <a:pt x="6" y="202"/>
                    <a:pt x="6" y="202"/>
                  </a:cubicBezTo>
                  <a:cubicBezTo>
                    <a:pt x="6" y="202"/>
                    <a:pt x="6" y="202"/>
                    <a:pt x="6" y="201"/>
                  </a:cubicBezTo>
                  <a:cubicBezTo>
                    <a:pt x="6" y="201"/>
                    <a:pt x="6" y="201"/>
                    <a:pt x="6" y="201"/>
                  </a:cubicBezTo>
                  <a:cubicBezTo>
                    <a:pt x="5" y="201"/>
                    <a:pt x="5" y="201"/>
                    <a:pt x="5" y="202"/>
                  </a:cubicBezTo>
                  <a:cubicBezTo>
                    <a:pt x="5" y="202"/>
                    <a:pt x="5" y="203"/>
                    <a:pt x="6" y="203"/>
                  </a:cubicBezTo>
                  <a:close/>
                  <a:moveTo>
                    <a:pt x="98" y="201"/>
                  </a:moveTo>
                  <a:cubicBezTo>
                    <a:pt x="98" y="201"/>
                    <a:pt x="98" y="201"/>
                    <a:pt x="98" y="202"/>
                  </a:cubicBezTo>
                  <a:cubicBezTo>
                    <a:pt x="98" y="202"/>
                    <a:pt x="98" y="202"/>
                    <a:pt x="98" y="202"/>
                  </a:cubicBezTo>
                  <a:cubicBezTo>
                    <a:pt x="99" y="202"/>
                    <a:pt x="99" y="202"/>
                    <a:pt x="99" y="202"/>
                  </a:cubicBezTo>
                  <a:cubicBezTo>
                    <a:pt x="99" y="201"/>
                    <a:pt x="99" y="201"/>
                    <a:pt x="99" y="201"/>
                  </a:cubicBezTo>
                  <a:cubicBezTo>
                    <a:pt x="99" y="201"/>
                    <a:pt x="99" y="201"/>
                    <a:pt x="98" y="201"/>
                  </a:cubicBezTo>
                  <a:close/>
                  <a:moveTo>
                    <a:pt x="118" y="200"/>
                  </a:moveTo>
                  <a:cubicBezTo>
                    <a:pt x="118" y="201"/>
                    <a:pt x="118" y="201"/>
                    <a:pt x="118" y="202"/>
                  </a:cubicBezTo>
                  <a:cubicBezTo>
                    <a:pt x="119" y="202"/>
                    <a:pt x="119" y="202"/>
                    <a:pt x="120" y="202"/>
                  </a:cubicBezTo>
                  <a:cubicBezTo>
                    <a:pt x="119" y="202"/>
                    <a:pt x="119" y="201"/>
                    <a:pt x="119" y="201"/>
                  </a:cubicBezTo>
                  <a:cubicBezTo>
                    <a:pt x="118" y="200"/>
                    <a:pt x="118" y="200"/>
                    <a:pt x="118" y="200"/>
                  </a:cubicBezTo>
                  <a:close/>
                  <a:moveTo>
                    <a:pt x="6" y="200"/>
                  </a:moveTo>
                  <a:cubicBezTo>
                    <a:pt x="6" y="200"/>
                    <a:pt x="6" y="200"/>
                    <a:pt x="6" y="200"/>
                  </a:cubicBezTo>
                  <a:cubicBezTo>
                    <a:pt x="7" y="200"/>
                    <a:pt x="7" y="200"/>
                    <a:pt x="6" y="200"/>
                  </a:cubicBezTo>
                  <a:lnTo>
                    <a:pt x="6" y="200"/>
                  </a:lnTo>
                  <a:cubicBezTo>
                    <a:pt x="6" y="200"/>
                    <a:pt x="6" y="200"/>
                    <a:pt x="6" y="200"/>
                  </a:cubicBezTo>
                  <a:cubicBezTo>
                    <a:pt x="6" y="200"/>
                    <a:pt x="6" y="200"/>
                    <a:pt x="6" y="200"/>
                  </a:cubicBezTo>
                  <a:close/>
                  <a:moveTo>
                    <a:pt x="122" y="201"/>
                  </a:moveTo>
                  <a:cubicBezTo>
                    <a:pt x="122" y="201"/>
                    <a:pt x="123" y="201"/>
                    <a:pt x="123" y="201"/>
                  </a:cubicBezTo>
                  <a:cubicBezTo>
                    <a:pt x="124" y="201"/>
                    <a:pt x="125" y="200"/>
                    <a:pt x="125" y="200"/>
                  </a:cubicBezTo>
                  <a:cubicBezTo>
                    <a:pt x="125" y="199"/>
                    <a:pt x="124" y="199"/>
                    <a:pt x="123" y="199"/>
                  </a:cubicBezTo>
                  <a:cubicBezTo>
                    <a:pt x="122" y="199"/>
                    <a:pt x="122" y="200"/>
                    <a:pt x="122" y="201"/>
                  </a:cubicBezTo>
                  <a:close/>
                  <a:moveTo>
                    <a:pt x="90" y="201"/>
                  </a:moveTo>
                  <a:lnTo>
                    <a:pt x="91" y="201"/>
                  </a:lnTo>
                  <a:cubicBezTo>
                    <a:pt x="92" y="201"/>
                    <a:pt x="92" y="201"/>
                    <a:pt x="92" y="200"/>
                  </a:cubicBezTo>
                  <a:cubicBezTo>
                    <a:pt x="92" y="199"/>
                    <a:pt x="92" y="199"/>
                    <a:pt x="91" y="199"/>
                  </a:cubicBezTo>
                  <a:cubicBezTo>
                    <a:pt x="91" y="199"/>
                    <a:pt x="90" y="199"/>
                    <a:pt x="90" y="199"/>
                  </a:cubicBezTo>
                  <a:cubicBezTo>
                    <a:pt x="90" y="199"/>
                    <a:pt x="89" y="199"/>
                    <a:pt x="89" y="199"/>
                  </a:cubicBezTo>
                  <a:cubicBezTo>
                    <a:pt x="88" y="199"/>
                    <a:pt x="88" y="199"/>
                    <a:pt x="88" y="199"/>
                  </a:cubicBezTo>
                  <a:cubicBezTo>
                    <a:pt x="87" y="199"/>
                    <a:pt x="87" y="199"/>
                    <a:pt x="86" y="199"/>
                  </a:cubicBezTo>
                  <a:cubicBezTo>
                    <a:pt x="85" y="199"/>
                    <a:pt x="85" y="199"/>
                    <a:pt x="85" y="200"/>
                  </a:cubicBezTo>
                  <a:cubicBezTo>
                    <a:pt x="85" y="201"/>
                    <a:pt x="86" y="201"/>
                    <a:pt x="87" y="201"/>
                  </a:cubicBezTo>
                  <a:cubicBezTo>
                    <a:pt x="88" y="201"/>
                    <a:pt x="89" y="201"/>
                    <a:pt x="90" y="201"/>
                  </a:cubicBezTo>
                  <a:close/>
                  <a:moveTo>
                    <a:pt x="7" y="198"/>
                  </a:moveTo>
                  <a:cubicBezTo>
                    <a:pt x="8" y="198"/>
                    <a:pt x="8" y="199"/>
                    <a:pt x="8" y="199"/>
                  </a:cubicBezTo>
                  <a:cubicBezTo>
                    <a:pt x="8" y="199"/>
                    <a:pt x="8" y="199"/>
                    <a:pt x="9" y="198"/>
                  </a:cubicBezTo>
                  <a:lnTo>
                    <a:pt x="9" y="198"/>
                  </a:lnTo>
                  <a:cubicBezTo>
                    <a:pt x="8" y="198"/>
                    <a:pt x="8" y="198"/>
                    <a:pt x="8" y="198"/>
                  </a:cubicBezTo>
                  <a:cubicBezTo>
                    <a:pt x="7" y="198"/>
                    <a:pt x="7" y="198"/>
                    <a:pt x="7" y="198"/>
                  </a:cubicBezTo>
                  <a:close/>
                  <a:moveTo>
                    <a:pt x="87" y="198"/>
                  </a:moveTo>
                  <a:cubicBezTo>
                    <a:pt x="87" y="198"/>
                    <a:pt x="88" y="198"/>
                    <a:pt x="88" y="198"/>
                  </a:cubicBezTo>
                  <a:cubicBezTo>
                    <a:pt x="88" y="198"/>
                    <a:pt x="88" y="198"/>
                    <a:pt x="88" y="197"/>
                  </a:cubicBezTo>
                  <a:cubicBezTo>
                    <a:pt x="88" y="197"/>
                    <a:pt x="88" y="197"/>
                    <a:pt x="87" y="197"/>
                  </a:cubicBezTo>
                  <a:cubicBezTo>
                    <a:pt x="87" y="197"/>
                    <a:pt x="87" y="198"/>
                    <a:pt x="87" y="198"/>
                  </a:cubicBezTo>
                  <a:close/>
                  <a:moveTo>
                    <a:pt x="115" y="197"/>
                  </a:moveTo>
                  <a:cubicBezTo>
                    <a:pt x="115" y="197"/>
                    <a:pt x="115" y="198"/>
                    <a:pt x="115" y="198"/>
                  </a:cubicBezTo>
                  <a:cubicBezTo>
                    <a:pt x="114" y="199"/>
                    <a:pt x="114" y="199"/>
                    <a:pt x="113" y="200"/>
                  </a:cubicBezTo>
                  <a:cubicBezTo>
                    <a:pt x="114" y="201"/>
                    <a:pt x="115" y="201"/>
                    <a:pt x="115" y="200"/>
                  </a:cubicBezTo>
                  <a:cubicBezTo>
                    <a:pt x="116" y="200"/>
                    <a:pt x="116" y="200"/>
                    <a:pt x="116" y="200"/>
                  </a:cubicBezTo>
                  <a:cubicBezTo>
                    <a:pt x="116" y="199"/>
                    <a:pt x="116" y="199"/>
                    <a:pt x="116" y="198"/>
                  </a:cubicBezTo>
                  <a:cubicBezTo>
                    <a:pt x="116" y="198"/>
                    <a:pt x="116" y="199"/>
                    <a:pt x="116" y="199"/>
                  </a:cubicBezTo>
                  <a:cubicBezTo>
                    <a:pt x="116" y="199"/>
                    <a:pt x="117" y="199"/>
                    <a:pt x="117" y="199"/>
                  </a:cubicBezTo>
                  <a:cubicBezTo>
                    <a:pt x="117" y="199"/>
                    <a:pt x="117" y="198"/>
                    <a:pt x="118" y="198"/>
                  </a:cubicBezTo>
                  <a:cubicBezTo>
                    <a:pt x="118" y="198"/>
                    <a:pt x="118" y="198"/>
                    <a:pt x="118" y="197"/>
                  </a:cubicBezTo>
                  <a:cubicBezTo>
                    <a:pt x="118" y="197"/>
                    <a:pt x="117" y="197"/>
                    <a:pt x="117" y="197"/>
                  </a:cubicBezTo>
                  <a:cubicBezTo>
                    <a:pt x="116" y="197"/>
                    <a:pt x="116" y="197"/>
                    <a:pt x="115" y="197"/>
                  </a:cubicBezTo>
                  <a:close/>
                  <a:moveTo>
                    <a:pt x="111" y="197"/>
                  </a:moveTo>
                  <a:cubicBezTo>
                    <a:pt x="112" y="197"/>
                    <a:pt x="112" y="197"/>
                    <a:pt x="111" y="196"/>
                  </a:cubicBezTo>
                  <a:cubicBezTo>
                    <a:pt x="111" y="195"/>
                    <a:pt x="111" y="195"/>
                    <a:pt x="111" y="195"/>
                  </a:cubicBezTo>
                  <a:cubicBezTo>
                    <a:pt x="110" y="196"/>
                    <a:pt x="110" y="196"/>
                    <a:pt x="110" y="196"/>
                  </a:cubicBezTo>
                  <a:cubicBezTo>
                    <a:pt x="110" y="196"/>
                    <a:pt x="110" y="197"/>
                    <a:pt x="110" y="197"/>
                  </a:cubicBezTo>
                  <a:cubicBezTo>
                    <a:pt x="110" y="197"/>
                    <a:pt x="111" y="197"/>
                    <a:pt x="111" y="197"/>
                  </a:cubicBezTo>
                  <a:close/>
                  <a:moveTo>
                    <a:pt x="9" y="197"/>
                  </a:moveTo>
                  <a:cubicBezTo>
                    <a:pt x="9" y="198"/>
                    <a:pt x="9" y="198"/>
                    <a:pt x="10" y="198"/>
                  </a:cubicBezTo>
                  <a:cubicBezTo>
                    <a:pt x="10" y="199"/>
                    <a:pt x="10" y="199"/>
                    <a:pt x="10" y="199"/>
                  </a:cubicBezTo>
                  <a:cubicBezTo>
                    <a:pt x="11" y="200"/>
                    <a:pt x="10" y="200"/>
                    <a:pt x="10" y="201"/>
                  </a:cubicBezTo>
                  <a:cubicBezTo>
                    <a:pt x="9" y="201"/>
                    <a:pt x="9" y="200"/>
                    <a:pt x="9" y="200"/>
                  </a:cubicBezTo>
                  <a:cubicBezTo>
                    <a:pt x="9" y="200"/>
                    <a:pt x="9" y="200"/>
                    <a:pt x="9" y="200"/>
                  </a:cubicBezTo>
                  <a:cubicBezTo>
                    <a:pt x="9" y="200"/>
                    <a:pt x="9" y="200"/>
                    <a:pt x="8" y="200"/>
                  </a:cubicBezTo>
                  <a:cubicBezTo>
                    <a:pt x="8" y="201"/>
                    <a:pt x="8" y="201"/>
                    <a:pt x="8" y="202"/>
                  </a:cubicBezTo>
                  <a:cubicBezTo>
                    <a:pt x="8" y="202"/>
                    <a:pt x="8" y="202"/>
                    <a:pt x="9" y="202"/>
                  </a:cubicBezTo>
                  <a:cubicBezTo>
                    <a:pt x="9" y="202"/>
                    <a:pt x="9" y="202"/>
                    <a:pt x="9" y="202"/>
                  </a:cubicBezTo>
                  <a:cubicBezTo>
                    <a:pt x="9" y="202"/>
                    <a:pt x="10" y="202"/>
                    <a:pt x="10" y="203"/>
                  </a:cubicBezTo>
                  <a:cubicBezTo>
                    <a:pt x="10" y="203"/>
                    <a:pt x="10" y="203"/>
                    <a:pt x="10" y="203"/>
                  </a:cubicBezTo>
                  <a:cubicBezTo>
                    <a:pt x="10" y="204"/>
                    <a:pt x="10" y="204"/>
                    <a:pt x="10" y="205"/>
                  </a:cubicBezTo>
                  <a:cubicBezTo>
                    <a:pt x="10" y="205"/>
                    <a:pt x="9" y="206"/>
                    <a:pt x="9" y="206"/>
                  </a:cubicBezTo>
                  <a:cubicBezTo>
                    <a:pt x="10" y="207"/>
                    <a:pt x="10" y="207"/>
                    <a:pt x="11" y="207"/>
                  </a:cubicBezTo>
                  <a:cubicBezTo>
                    <a:pt x="11" y="207"/>
                    <a:pt x="11" y="207"/>
                    <a:pt x="12" y="206"/>
                  </a:cubicBezTo>
                  <a:cubicBezTo>
                    <a:pt x="12" y="206"/>
                    <a:pt x="12" y="206"/>
                    <a:pt x="13" y="206"/>
                  </a:cubicBezTo>
                  <a:cubicBezTo>
                    <a:pt x="13" y="206"/>
                    <a:pt x="13" y="207"/>
                    <a:pt x="13" y="207"/>
                  </a:cubicBezTo>
                  <a:cubicBezTo>
                    <a:pt x="13" y="207"/>
                    <a:pt x="14" y="208"/>
                    <a:pt x="14" y="208"/>
                  </a:cubicBezTo>
                  <a:cubicBezTo>
                    <a:pt x="14" y="208"/>
                    <a:pt x="15" y="208"/>
                    <a:pt x="15" y="207"/>
                  </a:cubicBezTo>
                  <a:cubicBezTo>
                    <a:pt x="15" y="207"/>
                    <a:pt x="15" y="207"/>
                    <a:pt x="15" y="207"/>
                  </a:cubicBezTo>
                  <a:cubicBezTo>
                    <a:pt x="16" y="206"/>
                    <a:pt x="16" y="207"/>
                    <a:pt x="16" y="207"/>
                  </a:cubicBezTo>
                  <a:cubicBezTo>
                    <a:pt x="16" y="207"/>
                    <a:pt x="16" y="208"/>
                    <a:pt x="16" y="208"/>
                  </a:cubicBezTo>
                  <a:cubicBezTo>
                    <a:pt x="17" y="209"/>
                    <a:pt x="17" y="209"/>
                    <a:pt x="17" y="209"/>
                  </a:cubicBezTo>
                  <a:cubicBezTo>
                    <a:pt x="17" y="210"/>
                    <a:pt x="18" y="210"/>
                    <a:pt x="19" y="210"/>
                  </a:cubicBezTo>
                  <a:cubicBezTo>
                    <a:pt x="19" y="209"/>
                    <a:pt x="18" y="208"/>
                    <a:pt x="17" y="207"/>
                  </a:cubicBezTo>
                  <a:cubicBezTo>
                    <a:pt x="17" y="207"/>
                    <a:pt x="17" y="207"/>
                    <a:pt x="17" y="206"/>
                  </a:cubicBezTo>
                  <a:cubicBezTo>
                    <a:pt x="18" y="206"/>
                    <a:pt x="18" y="206"/>
                    <a:pt x="18" y="205"/>
                  </a:cubicBezTo>
                  <a:cubicBezTo>
                    <a:pt x="18" y="205"/>
                    <a:pt x="18" y="204"/>
                    <a:pt x="18" y="204"/>
                  </a:cubicBezTo>
                  <a:cubicBezTo>
                    <a:pt x="18" y="203"/>
                    <a:pt x="17" y="203"/>
                    <a:pt x="17" y="202"/>
                  </a:cubicBezTo>
                  <a:cubicBezTo>
                    <a:pt x="17" y="202"/>
                    <a:pt x="17" y="202"/>
                    <a:pt x="17" y="201"/>
                  </a:cubicBezTo>
                  <a:cubicBezTo>
                    <a:pt x="17" y="201"/>
                    <a:pt x="17" y="201"/>
                    <a:pt x="17" y="200"/>
                  </a:cubicBezTo>
                  <a:cubicBezTo>
                    <a:pt x="17" y="200"/>
                    <a:pt x="16" y="200"/>
                    <a:pt x="16" y="200"/>
                  </a:cubicBezTo>
                  <a:cubicBezTo>
                    <a:pt x="16" y="200"/>
                    <a:pt x="15" y="200"/>
                    <a:pt x="15" y="199"/>
                  </a:cubicBezTo>
                  <a:cubicBezTo>
                    <a:pt x="15" y="199"/>
                    <a:pt x="16" y="199"/>
                    <a:pt x="16" y="198"/>
                  </a:cubicBezTo>
                  <a:cubicBezTo>
                    <a:pt x="16" y="198"/>
                    <a:pt x="17" y="198"/>
                    <a:pt x="17" y="198"/>
                  </a:cubicBezTo>
                  <a:cubicBezTo>
                    <a:pt x="17" y="197"/>
                    <a:pt x="16" y="197"/>
                    <a:pt x="16" y="197"/>
                  </a:cubicBezTo>
                  <a:cubicBezTo>
                    <a:pt x="15" y="197"/>
                    <a:pt x="15" y="197"/>
                    <a:pt x="15" y="196"/>
                  </a:cubicBezTo>
                  <a:cubicBezTo>
                    <a:pt x="14" y="196"/>
                    <a:pt x="14" y="197"/>
                    <a:pt x="14" y="197"/>
                  </a:cubicBezTo>
                  <a:cubicBezTo>
                    <a:pt x="13" y="197"/>
                    <a:pt x="13" y="197"/>
                    <a:pt x="13" y="196"/>
                  </a:cubicBezTo>
                  <a:cubicBezTo>
                    <a:pt x="13" y="196"/>
                    <a:pt x="13" y="196"/>
                    <a:pt x="13" y="196"/>
                  </a:cubicBezTo>
                  <a:cubicBezTo>
                    <a:pt x="13" y="196"/>
                    <a:pt x="13" y="196"/>
                    <a:pt x="13" y="195"/>
                  </a:cubicBezTo>
                  <a:cubicBezTo>
                    <a:pt x="13" y="195"/>
                    <a:pt x="13" y="195"/>
                    <a:pt x="12" y="195"/>
                  </a:cubicBezTo>
                  <a:cubicBezTo>
                    <a:pt x="12" y="195"/>
                    <a:pt x="12" y="195"/>
                    <a:pt x="11" y="195"/>
                  </a:cubicBezTo>
                  <a:cubicBezTo>
                    <a:pt x="11" y="195"/>
                    <a:pt x="11" y="196"/>
                    <a:pt x="11" y="197"/>
                  </a:cubicBezTo>
                  <a:cubicBezTo>
                    <a:pt x="11" y="197"/>
                    <a:pt x="10" y="198"/>
                    <a:pt x="9" y="197"/>
                  </a:cubicBezTo>
                  <a:close/>
                  <a:moveTo>
                    <a:pt x="98" y="197"/>
                  </a:moveTo>
                  <a:cubicBezTo>
                    <a:pt x="99" y="197"/>
                    <a:pt x="99" y="197"/>
                    <a:pt x="99" y="196"/>
                  </a:cubicBezTo>
                  <a:cubicBezTo>
                    <a:pt x="99" y="195"/>
                    <a:pt x="99" y="195"/>
                    <a:pt x="98" y="195"/>
                  </a:cubicBezTo>
                  <a:cubicBezTo>
                    <a:pt x="98" y="195"/>
                    <a:pt x="98" y="196"/>
                    <a:pt x="98" y="196"/>
                  </a:cubicBezTo>
                  <a:cubicBezTo>
                    <a:pt x="98" y="197"/>
                    <a:pt x="98" y="197"/>
                    <a:pt x="98" y="197"/>
                  </a:cubicBezTo>
                  <a:close/>
                  <a:moveTo>
                    <a:pt x="52" y="194"/>
                  </a:moveTo>
                  <a:cubicBezTo>
                    <a:pt x="53" y="195"/>
                    <a:pt x="53" y="195"/>
                    <a:pt x="53" y="194"/>
                  </a:cubicBezTo>
                  <a:lnTo>
                    <a:pt x="52" y="194"/>
                  </a:lnTo>
                  <a:cubicBezTo>
                    <a:pt x="52" y="194"/>
                    <a:pt x="52" y="194"/>
                    <a:pt x="52" y="194"/>
                  </a:cubicBezTo>
                  <a:cubicBezTo>
                    <a:pt x="52" y="194"/>
                    <a:pt x="52" y="194"/>
                    <a:pt x="52" y="194"/>
                  </a:cubicBezTo>
                  <a:close/>
                  <a:moveTo>
                    <a:pt x="100" y="195"/>
                  </a:moveTo>
                  <a:cubicBezTo>
                    <a:pt x="100" y="196"/>
                    <a:pt x="100" y="196"/>
                    <a:pt x="101" y="196"/>
                  </a:cubicBezTo>
                  <a:cubicBezTo>
                    <a:pt x="101" y="196"/>
                    <a:pt x="101" y="197"/>
                    <a:pt x="102" y="197"/>
                  </a:cubicBezTo>
                  <a:cubicBezTo>
                    <a:pt x="102" y="196"/>
                    <a:pt x="102" y="196"/>
                    <a:pt x="102" y="195"/>
                  </a:cubicBezTo>
                  <a:cubicBezTo>
                    <a:pt x="102" y="195"/>
                    <a:pt x="101" y="194"/>
                    <a:pt x="101" y="194"/>
                  </a:cubicBezTo>
                  <a:cubicBezTo>
                    <a:pt x="101" y="194"/>
                    <a:pt x="100" y="194"/>
                    <a:pt x="100" y="194"/>
                  </a:cubicBezTo>
                  <a:cubicBezTo>
                    <a:pt x="100" y="195"/>
                    <a:pt x="100" y="195"/>
                    <a:pt x="100" y="195"/>
                  </a:cubicBezTo>
                  <a:close/>
                  <a:moveTo>
                    <a:pt x="50" y="196"/>
                  </a:moveTo>
                  <a:cubicBezTo>
                    <a:pt x="50" y="195"/>
                    <a:pt x="50" y="195"/>
                    <a:pt x="51" y="195"/>
                  </a:cubicBezTo>
                  <a:cubicBezTo>
                    <a:pt x="51" y="195"/>
                    <a:pt x="51" y="195"/>
                    <a:pt x="51" y="194"/>
                  </a:cubicBezTo>
                  <a:cubicBezTo>
                    <a:pt x="51" y="194"/>
                    <a:pt x="51" y="194"/>
                    <a:pt x="51" y="194"/>
                  </a:cubicBezTo>
                  <a:cubicBezTo>
                    <a:pt x="51" y="194"/>
                    <a:pt x="50" y="194"/>
                    <a:pt x="50" y="194"/>
                  </a:cubicBezTo>
                  <a:cubicBezTo>
                    <a:pt x="50" y="194"/>
                    <a:pt x="49" y="194"/>
                    <a:pt x="49" y="194"/>
                  </a:cubicBezTo>
                  <a:cubicBezTo>
                    <a:pt x="49" y="195"/>
                    <a:pt x="49" y="195"/>
                    <a:pt x="49" y="195"/>
                  </a:cubicBezTo>
                  <a:cubicBezTo>
                    <a:pt x="50" y="195"/>
                    <a:pt x="50" y="196"/>
                    <a:pt x="50" y="196"/>
                  </a:cubicBezTo>
                  <a:close/>
                  <a:moveTo>
                    <a:pt x="38" y="194"/>
                  </a:moveTo>
                  <a:cubicBezTo>
                    <a:pt x="38" y="194"/>
                    <a:pt x="38" y="194"/>
                    <a:pt x="38" y="194"/>
                  </a:cubicBezTo>
                  <a:cubicBezTo>
                    <a:pt x="39" y="194"/>
                    <a:pt x="39" y="194"/>
                    <a:pt x="39" y="193"/>
                  </a:cubicBezTo>
                  <a:cubicBezTo>
                    <a:pt x="38" y="193"/>
                    <a:pt x="38" y="193"/>
                    <a:pt x="38" y="194"/>
                  </a:cubicBezTo>
                  <a:cubicBezTo>
                    <a:pt x="38" y="194"/>
                    <a:pt x="38" y="194"/>
                    <a:pt x="38" y="194"/>
                  </a:cubicBezTo>
                  <a:close/>
                  <a:moveTo>
                    <a:pt x="37" y="193"/>
                  </a:moveTo>
                  <a:cubicBezTo>
                    <a:pt x="36" y="193"/>
                    <a:pt x="36" y="193"/>
                    <a:pt x="36" y="193"/>
                  </a:cubicBezTo>
                  <a:cubicBezTo>
                    <a:pt x="35" y="193"/>
                    <a:pt x="34" y="193"/>
                    <a:pt x="34" y="193"/>
                  </a:cubicBezTo>
                  <a:cubicBezTo>
                    <a:pt x="34" y="193"/>
                    <a:pt x="34" y="193"/>
                    <a:pt x="34" y="194"/>
                  </a:cubicBezTo>
                  <a:cubicBezTo>
                    <a:pt x="34" y="194"/>
                    <a:pt x="34" y="194"/>
                    <a:pt x="34" y="194"/>
                  </a:cubicBezTo>
                  <a:cubicBezTo>
                    <a:pt x="34" y="195"/>
                    <a:pt x="35" y="195"/>
                    <a:pt x="36" y="195"/>
                  </a:cubicBezTo>
                  <a:cubicBezTo>
                    <a:pt x="36" y="194"/>
                    <a:pt x="37" y="194"/>
                    <a:pt x="37" y="193"/>
                  </a:cubicBezTo>
                  <a:close/>
                  <a:moveTo>
                    <a:pt x="45" y="193"/>
                  </a:moveTo>
                  <a:cubicBezTo>
                    <a:pt x="45" y="193"/>
                    <a:pt x="45" y="193"/>
                    <a:pt x="46" y="193"/>
                  </a:cubicBezTo>
                  <a:cubicBezTo>
                    <a:pt x="46" y="193"/>
                    <a:pt x="46" y="193"/>
                    <a:pt x="46" y="193"/>
                  </a:cubicBezTo>
                  <a:cubicBezTo>
                    <a:pt x="46" y="193"/>
                    <a:pt x="46" y="193"/>
                    <a:pt x="46" y="193"/>
                  </a:cubicBezTo>
                  <a:cubicBezTo>
                    <a:pt x="46" y="193"/>
                    <a:pt x="46" y="192"/>
                    <a:pt x="46" y="192"/>
                  </a:cubicBezTo>
                  <a:cubicBezTo>
                    <a:pt x="46" y="192"/>
                    <a:pt x="46" y="192"/>
                    <a:pt x="46" y="192"/>
                  </a:cubicBezTo>
                  <a:cubicBezTo>
                    <a:pt x="45" y="192"/>
                    <a:pt x="45" y="193"/>
                    <a:pt x="45" y="193"/>
                  </a:cubicBezTo>
                  <a:close/>
                  <a:moveTo>
                    <a:pt x="57" y="192"/>
                  </a:moveTo>
                  <a:cubicBezTo>
                    <a:pt x="57" y="192"/>
                    <a:pt x="57" y="193"/>
                    <a:pt x="57" y="193"/>
                  </a:cubicBezTo>
                  <a:cubicBezTo>
                    <a:pt x="57" y="193"/>
                    <a:pt x="58" y="193"/>
                    <a:pt x="58" y="193"/>
                  </a:cubicBezTo>
                  <a:lnTo>
                    <a:pt x="58" y="192"/>
                  </a:lnTo>
                  <a:cubicBezTo>
                    <a:pt x="58" y="192"/>
                    <a:pt x="57" y="192"/>
                    <a:pt x="57" y="192"/>
                  </a:cubicBezTo>
                  <a:close/>
                  <a:moveTo>
                    <a:pt x="90" y="191"/>
                  </a:moveTo>
                  <a:cubicBezTo>
                    <a:pt x="90" y="191"/>
                    <a:pt x="90" y="191"/>
                    <a:pt x="91" y="191"/>
                  </a:cubicBezTo>
                  <a:cubicBezTo>
                    <a:pt x="91" y="191"/>
                    <a:pt x="92" y="191"/>
                    <a:pt x="91" y="191"/>
                  </a:cubicBezTo>
                  <a:cubicBezTo>
                    <a:pt x="91" y="190"/>
                    <a:pt x="91" y="190"/>
                    <a:pt x="90" y="191"/>
                  </a:cubicBezTo>
                  <a:close/>
                  <a:moveTo>
                    <a:pt x="99" y="192"/>
                  </a:moveTo>
                  <a:cubicBezTo>
                    <a:pt x="100" y="192"/>
                    <a:pt x="100" y="192"/>
                    <a:pt x="101" y="191"/>
                  </a:cubicBezTo>
                  <a:cubicBezTo>
                    <a:pt x="101" y="190"/>
                    <a:pt x="101" y="190"/>
                    <a:pt x="100" y="190"/>
                  </a:cubicBezTo>
                  <a:cubicBezTo>
                    <a:pt x="100" y="189"/>
                    <a:pt x="99" y="190"/>
                    <a:pt x="99" y="190"/>
                  </a:cubicBezTo>
                  <a:cubicBezTo>
                    <a:pt x="99" y="191"/>
                    <a:pt x="99" y="192"/>
                    <a:pt x="99" y="192"/>
                  </a:cubicBezTo>
                  <a:close/>
                  <a:moveTo>
                    <a:pt x="57" y="190"/>
                  </a:moveTo>
                  <a:cubicBezTo>
                    <a:pt x="57" y="190"/>
                    <a:pt x="58" y="190"/>
                    <a:pt x="58" y="190"/>
                  </a:cubicBezTo>
                  <a:cubicBezTo>
                    <a:pt x="58" y="190"/>
                    <a:pt x="58" y="190"/>
                    <a:pt x="58" y="190"/>
                  </a:cubicBezTo>
                  <a:cubicBezTo>
                    <a:pt x="58" y="190"/>
                    <a:pt x="58" y="190"/>
                    <a:pt x="58" y="190"/>
                  </a:cubicBezTo>
                  <a:cubicBezTo>
                    <a:pt x="58" y="189"/>
                    <a:pt x="57" y="190"/>
                    <a:pt x="57" y="190"/>
                  </a:cubicBezTo>
                  <a:close/>
                  <a:moveTo>
                    <a:pt x="37" y="189"/>
                  </a:moveTo>
                  <a:cubicBezTo>
                    <a:pt x="37" y="190"/>
                    <a:pt x="37" y="190"/>
                    <a:pt x="38" y="189"/>
                  </a:cubicBezTo>
                  <a:lnTo>
                    <a:pt x="38" y="189"/>
                  </a:lnTo>
                  <a:cubicBezTo>
                    <a:pt x="37" y="189"/>
                    <a:pt x="37" y="189"/>
                    <a:pt x="37" y="189"/>
                  </a:cubicBezTo>
                  <a:cubicBezTo>
                    <a:pt x="37" y="189"/>
                    <a:pt x="37" y="189"/>
                    <a:pt x="37" y="189"/>
                  </a:cubicBezTo>
                  <a:close/>
                  <a:moveTo>
                    <a:pt x="83" y="189"/>
                  </a:moveTo>
                  <a:cubicBezTo>
                    <a:pt x="83" y="188"/>
                    <a:pt x="83" y="188"/>
                    <a:pt x="83" y="187"/>
                  </a:cubicBezTo>
                  <a:cubicBezTo>
                    <a:pt x="82" y="187"/>
                    <a:pt x="82" y="187"/>
                    <a:pt x="82" y="188"/>
                  </a:cubicBezTo>
                  <a:cubicBezTo>
                    <a:pt x="82" y="188"/>
                    <a:pt x="82" y="188"/>
                    <a:pt x="82" y="188"/>
                  </a:cubicBezTo>
                  <a:cubicBezTo>
                    <a:pt x="82" y="189"/>
                    <a:pt x="82" y="189"/>
                    <a:pt x="82" y="189"/>
                  </a:cubicBezTo>
                  <a:cubicBezTo>
                    <a:pt x="83" y="189"/>
                    <a:pt x="83" y="189"/>
                    <a:pt x="83" y="189"/>
                  </a:cubicBezTo>
                  <a:close/>
                  <a:moveTo>
                    <a:pt x="54" y="192"/>
                  </a:moveTo>
                  <a:cubicBezTo>
                    <a:pt x="54" y="192"/>
                    <a:pt x="53" y="191"/>
                    <a:pt x="53" y="191"/>
                  </a:cubicBezTo>
                  <a:cubicBezTo>
                    <a:pt x="52" y="190"/>
                    <a:pt x="52" y="190"/>
                    <a:pt x="51" y="190"/>
                  </a:cubicBezTo>
                  <a:cubicBezTo>
                    <a:pt x="51" y="191"/>
                    <a:pt x="52" y="192"/>
                    <a:pt x="53" y="192"/>
                  </a:cubicBezTo>
                  <a:cubicBezTo>
                    <a:pt x="53" y="192"/>
                    <a:pt x="54" y="193"/>
                    <a:pt x="54" y="194"/>
                  </a:cubicBezTo>
                  <a:cubicBezTo>
                    <a:pt x="55" y="193"/>
                    <a:pt x="55" y="193"/>
                    <a:pt x="55" y="193"/>
                  </a:cubicBezTo>
                  <a:cubicBezTo>
                    <a:pt x="55" y="193"/>
                    <a:pt x="56" y="193"/>
                    <a:pt x="56" y="193"/>
                  </a:cubicBezTo>
                  <a:cubicBezTo>
                    <a:pt x="56" y="192"/>
                    <a:pt x="56" y="192"/>
                    <a:pt x="55" y="192"/>
                  </a:cubicBezTo>
                  <a:cubicBezTo>
                    <a:pt x="55" y="192"/>
                    <a:pt x="55" y="192"/>
                    <a:pt x="55" y="192"/>
                  </a:cubicBezTo>
                  <a:cubicBezTo>
                    <a:pt x="55" y="192"/>
                    <a:pt x="55" y="192"/>
                    <a:pt x="56" y="191"/>
                  </a:cubicBezTo>
                  <a:cubicBezTo>
                    <a:pt x="56" y="191"/>
                    <a:pt x="56" y="191"/>
                    <a:pt x="56" y="191"/>
                  </a:cubicBezTo>
                  <a:lnTo>
                    <a:pt x="55" y="190"/>
                  </a:lnTo>
                  <a:cubicBezTo>
                    <a:pt x="55" y="190"/>
                    <a:pt x="56" y="189"/>
                    <a:pt x="56" y="189"/>
                  </a:cubicBezTo>
                  <a:cubicBezTo>
                    <a:pt x="56" y="188"/>
                    <a:pt x="55" y="187"/>
                    <a:pt x="55" y="187"/>
                  </a:cubicBezTo>
                  <a:cubicBezTo>
                    <a:pt x="55" y="188"/>
                    <a:pt x="55" y="189"/>
                    <a:pt x="55" y="190"/>
                  </a:cubicBezTo>
                  <a:cubicBezTo>
                    <a:pt x="55" y="190"/>
                    <a:pt x="55" y="191"/>
                    <a:pt x="54" y="192"/>
                  </a:cubicBezTo>
                  <a:close/>
                  <a:moveTo>
                    <a:pt x="54" y="188"/>
                  </a:moveTo>
                  <a:cubicBezTo>
                    <a:pt x="54" y="188"/>
                    <a:pt x="54" y="188"/>
                    <a:pt x="54" y="187"/>
                  </a:cubicBezTo>
                  <a:cubicBezTo>
                    <a:pt x="54" y="187"/>
                    <a:pt x="54" y="187"/>
                    <a:pt x="54" y="187"/>
                  </a:cubicBezTo>
                  <a:cubicBezTo>
                    <a:pt x="54" y="186"/>
                    <a:pt x="54" y="186"/>
                    <a:pt x="53" y="186"/>
                  </a:cubicBezTo>
                  <a:cubicBezTo>
                    <a:pt x="53" y="186"/>
                    <a:pt x="53" y="186"/>
                    <a:pt x="53" y="187"/>
                  </a:cubicBezTo>
                  <a:cubicBezTo>
                    <a:pt x="52" y="187"/>
                    <a:pt x="52" y="188"/>
                    <a:pt x="52" y="188"/>
                  </a:cubicBezTo>
                  <a:cubicBezTo>
                    <a:pt x="53" y="189"/>
                    <a:pt x="53" y="189"/>
                    <a:pt x="52" y="190"/>
                  </a:cubicBezTo>
                  <a:cubicBezTo>
                    <a:pt x="53" y="190"/>
                    <a:pt x="53" y="190"/>
                    <a:pt x="54" y="190"/>
                  </a:cubicBezTo>
                  <a:cubicBezTo>
                    <a:pt x="54" y="189"/>
                    <a:pt x="54" y="189"/>
                    <a:pt x="54" y="189"/>
                  </a:cubicBezTo>
                  <a:cubicBezTo>
                    <a:pt x="54" y="189"/>
                    <a:pt x="54" y="189"/>
                    <a:pt x="54" y="188"/>
                  </a:cubicBezTo>
                  <a:close/>
                  <a:moveTo>
                    <a:pt x="57" y="187"/>
                  </a:moveTo>
                  <a:cubicBezTo>
                    <a:pt x="56" y="187"/>
                    <a:pt x="56" y="187"/>
                    <a:pt x="56" y="188"/>
                  </a:cubicBezTo>
                  <a:cubicBezTo>
                    <a:pt x="56" y="188"/>
                    <a:pt x="56" y="188"/>
                    <a:pt x="57" y="188"/>
                  </a:cubicBezTo>
                  <a:cubicBezTo>
                    <a:pt x="57" y="188"/>
                    <a:pt x="57" y="188"/>
                    <a:pt x="58" y="188"/>
                  </a:cubicBezTo>
                  <a:cubicBezTo>
                    <a:pt x="58" y="188"/>
                    <a:pt x="58" y="187"/>
                    <a:pt x="58" y="187"/>
                  </a:cubicBezTo>
                  <a:cubicBezTo>
                    <a:pt x="58" y="187"/>
                    <a:pt x="58" y="187"/>
                    <a:pt x="58" y="186"/>
                  </a:cubicBezTo>
                  <a:cubicBezTo>
                    <a:pt x="58" y="186"/>
                    <a:pt x="58" y="185"/>
                    <a:pt x="58" y="185"/>
                  </a:cubicBezTo>
                  <a:cubicBezTo>
                    <a:pt x="58" y="185"/>
                    <a:pt x="58" y="185"/>
                    <a:pt x="57" y="186"/>
                  </a:cubicBezTo>
                  <a:cubicBezTo>
                    <a:pt x="57" y="186"/>
                    <a:pt x="57" y="186"/>
                    <a:pt x="57" y="187"/>
                  </a:cubicBezTo>
                  <a:close/>
                  <a:moveTo>
                    <a:pt x="56" y="184"/>
                  </a:moveTo>
                  <a:cubicBezTo>
                    <a:pt x="56" y="184"/>
                    <a:pt x="56" y="184"/>
                    <a:pt x="55" y="184"/>
                  </a:cubicBezTo>
                  <a:cubicBezTo>
                    <a:pt x="55" y="184"/>
                    <a:pt x="55" y="184"/>
                    <a:pt x="55" y="184"/>
                  </a:cubicBezTo>
                  <a:cubicBezTo>
                    <a:pt x="55" y="184"/>
                    <a:pt x="55" y="184"/>
                    <a:pt x="55" y="185"/>
                  </a:cubicBezTo>
                  <a:cubicBezTo>
                    <a:pt x="55" y="186"/>
                    <a:pt x="55" y="186"/>
                    <a:pt x="55" y="186"/>
                  </a:cubicBezTo>
                  <a:cubicBezTo>
                    <a:pt x="56" y="186"/>
                    <a:pt x="56" y="186"/>
                    <a:pt x="56" y="186"/>
                  </a:cubicBezTo>
                  <a:cubicBezTo>
                    <a:pt x="56" y="186"/>
                    <a:pt x="56" y="185"/>
                    <a:pt x="56" y="185"/>
                  </a:cubicBezTo>
                  <a:cubicBezTo>
                    <a:pt x="57" y="185"/>
                    <a:pt x="57" y="184"/>
                    <a:pt x="57" y="184"/>
                  </a:cubicBezTo>
                  <a:cubicBezTo>
                    <a:pt x="58" y="184"/>
                    <a:pt x="58" y="183"/>
                    <a:pt x="58" y="183"/>
                  </a:cubicBezTo>
                  <a:lnTo>
                    <a:pt x="58" y="182"/>
                  </a:lnTo>
                  <a:cubicBezTo>
                    <a:pt x="57" y="182"/>
                    <a:pt x="57" y="182"/>
                    <a:pt x="57" y="183"/>
                  </a:cubicBezTo>
                  <a:cubicBezTo>
                    <a:pt x="56" y="183"/>
                    <a:pt x="56" y="184"/>
                    <a:pt x="56" y="184"/>
                  </a:cubicBezTo>
                  <a:close/>
                  <a:moveTo>
                    <a:pt x="55" y="182"/>
                  </a:moveTo>
                  <a:cubicBezTo>
                    <a:pt x="55" y="182"/>
                    <a:pt x="55" y="182"/>
                    <a:pt x="55" y="181"/>
                  </a:cubicBezTo>
                  <a:cubicBezTo>
                    <a:pt x="55" y="182"/>
                    <a:pt x="55" y="182"/>
                    <a:pt x="55" y="182"/>
                  </a:cubicBezTo>
                  <a:cubicBezTo>
                    <a:pt x="55" y="182"/>
                    <a:pt x="55" y="182"/>
                    <a:pt x="55" y="182"/>
                  </a:cubicBezTo>
                  <a:close/>
                  <a:moveTo>
                    <a:pt x="100" y="183"/>
                  </a:moveTo>
                  <a:cubicBezTo>
                    <a:pt x="100" y="183"/>
                    <a:pt x="100" y="184"/>
                    <a:pt x="100" y="184"/>
                  </a:cubicBezTo>
                  <a:cubicBezTo>
                    <a:pt x="99" y="184"/>
                    <a:pt x="99" y="185"/>
                    <a:pt x="99" y="185"/>
                  </a:cubicBezTo>
                  <a:cubicBezTo>
                    <a:pt x="100" y="185"/>
                    <a:pt x="100" y="185"/>
                    <a:pt x="100" y="186"/>
                  </a:cubicBezTo>
                  <a:cubicBezTo>
                    <a:pt x="101" y="186"/>
                    <a:pt x="101" y="185"/>
                    <a:pt x="101" y="184"/>
                  </a:cubicBezTo>
                  <a:cubicBezTo>
                    <a:pt x="101" y="183"/>
                    <a:pt x="101" y="182"/>
                    <a:pt x="101" y="181"/>
                  </a:cubicBezTo>
                  <a:cubicBezTo>
                    <a:pt x="100" y="181"/>
                    <a:pt x="100" y="182"/>
                    <a:pt x="100" y="182"/>
                  </a:cubicBezTo>
                  <a:cubicBezTo>
                    <a:pt x="100" y="182"/>
                    <a:pt x="100" y="183"/>
                    <a:pt x="100" y="183"/>
                  </a:cubicBezTo>
                  <a:close/>
                  <a:moveTo>
                    <a:pt x="54" y="179"/>
                  </a:moveTo>
                  <a:cubicBezTo>
                    <a:pt x="54" y="179"/>
                    <a:pt x="54" y="179"/>
                    <a:pt x="54" y="178"/>
                  </a:cubicBezTo>
                  <a:cubicBezTo>
                    <a:pt x="54" y="178"/>
                    <a:pt x="54" y="178"/>
                    <a:pt x="54" y="178"/>
                  </a:cubicBezTo>
                  <a:cubicBezTo>
                    <a:pt x="54" y="178"/>
                    <a:pt x="54" y="178"/>
                    <a:pt x="54" y="178"/>
                  </a:cubicBezTo>
                  <a:cubicBezTo>
                    <a:pt x="54" y="178"/>
                    <a:pt x="54" y="178"/>
                    <a:pt x="54" y="179"/>
                  </a:cubicBezTo>
                  <a:close/>
                  <a:moveTo>
                    <a:pt x="110" y="175"/>
                  </a:moveTo>
                  <a:cubicBezTo>
                    <a:pt x="110" y="175"/>
                    <a:pt x="111" y="174"/>
                    <a:pt x="112" y="174"/>
                  </a:cubicBezTo>
                  <a:cubicBezTo>
                    <a:pt x="113" y="173"/>
                    <a:pt x="113" y="172"/>
                    <a:pt x="113" y="172"/>
                  </a:cubicBezTo>
                  <a:cubicBezTo>
                    <a:pt x="112" y="172"/>
                    <a:pt x="111" y="172"/>
                    <a:pt x="111" y="173"/>
                  </a:cubicBezTo>
                  <a:cubicBezTo>
                    <a:pt x="110" y="173"/>
                    <a:pt x="110" y="174"/>
                    <a:pt x="110" y="175"/>
                  </a:cubicBezTo>
                  <a:close/>
                  <a:moveTo>
                    <a:pt x="127" y="161"/>
                  </a:moveTo>
                  <a:cubicBezTo>
                    <a:pt x="127" y="160"/>
                    <a:pt x="127" y="160"/>
                    <a:pt x="127" y="159"/>
                  </a:cubicBezTo>
                  <a:cubicBezTo>
                    <a:pt x="127" y="159"/>
                    <a:pt x="127" y="158"/>
                    <a:pt x="126" y="159"/>
                  </a:cubicBezTo>
                  <a:cubicBezTo>
                    <a:pt x="126" y="159"/>
                    <a:pt x="126" y="159"/>
                    <a:pt x="126" y="160"/>
                  </a:cubicBezTo>
                  <a:cubicBezTo>
                    <a:pt x="126" y="160"/>
                    <a:pt x="126" y="161"/>
                    <a:pt x="127" y="161"/>
                  </a:cubicBezTo>
                  <a:close/>
                  <a:moveTo>
                    <a:pt x="18" y="154"/>
                  </a:moveTo>
                  <a:cubicBezTo>
                    <a:pt x="18" y="154"/>
                    <a:pt x="18" y="155"/>
                    <a:pt x="18" y="155"/>
                  </a:cubicBezTo>
                  <a:cubicBezTo>
                    <a:pt x="18" y="155"/>
                    <a:pt x="18" y="156"/>
                    <a:pt x="18" y="156"/>
                  </a:cubicBezTo>
                  <a:cubicBezTo>
                    <a:pt x="18" y="157"/>
                    <a:pt x="18" y="157"/>
                    <a:pt x="17" y="157"/>
                  </a:cubicBezTo>
                  <a:cubicBezTo>
                    <a:pt x="17" y="157"/>
                    <a:pt x="17" y="157"/>
                    <a:pt x="17" y="158"/>
                  </a:cubicBezTo>
                  <a:cubicBezTo>
                    <a:pt x="17" y="158"/>
                    <a:pt x="17" y="158"/>
                    <a:pt x="18" y="159"/>
                  </a:cubicBezTo>
                  <a:lnTo>
                    <a:pt x="19" y="156"/>
                  </a:lnTo>
                  <a:cubicBezTo>
                    <a:pt x="20" y="156"/>
                    <a:pt x="20" y="156"/>
                    <a:pt x="20" y="156"/>
                  </a:cubicBezTo>
                  <a:cubicBezTo>
                    <a:pt x="20" y="156"/>
                    <a:pt x="20" y="156"/>
                    <a:pt x="20" y="156"/>
                  </a:cubicBezTo>
                  <a:cubicBezTo>
                    <a:pt x="20" y="155"/>
                    <a:pt x="20" y="155"/>
                    <a:pt x="19" y="155"/>
                  </a:cubicBezTo>
                  <a:cubicBezTo>
                    <a:pt x="19" y="155"/>
                    <a:pt x="19" y="155"/>
                    <a:pt x="18" y="154"/>
                  </a:cubicBezTo>
                  <a:lnTo>
                    <a:pt x="18" y="154"/>
                  </a:lnTo>
                  <a:close/>
                  <a:moveTo>
                    <a:pt x="100" y="155"/>
                  </a:moveTo>
                  <a:cubicBezTo>
                    <a:pt x="100" y="155"/>
                    <a:pt x="100" y="155"/>
                    <a:pt x="100" y="154"/>
                  </a:cubicBezTo>
                  <a:cubicBezTo>
                    <a:pt x="100" y="154"/>
                    <a:pt x="100" y="154"/>
                    <a:pt x="100" y="154"/>
                  </a:cubicBezTo>
                  <a:cubicBezTo>
                    <a:pt x="99" y="154"/>
                    <a:pt x="99" y="154"/>
                    <a:pt x="100" y="155"/>
                  </a:cubicBezTo>
                  <a:close/>
                  <a:moveTo>
                    <a:pt x="60" y="153"/>
                  </a:moveTo>
                  <a:cubicBezTo>
                    <a:pt x="60" y="153"/>
                    <a:pt x="61" y="153"/>
                    <a:pt x="61" y="153"/>
                  </a:cubicBezTo>
                  <a:cubicBezTo>
                    <a:pt x="60" y="152"/>
                    <a:pt x="60" y="152"/>
                    <a:pt x="60" y="152"/>
                  </a:cubicBezTo>
                  <a:cubicBezTo>
                    <a:pt x="59" y="152"/>
                    <a:pt x="59" y="152"/>
                    <a:pt x="59" y="153"/>
                  </a:cubicBezTo>
                  <a:cubicBezTo>
                    <a:pt x="59" y="153"/>
                    <a:pt x="59" y="153"/>
                    <a:pt x="60" y="153"/>
                  </a:cubicBezTo>
                  <a:close/>
                  <a:moveTo>
                    <a:pt x="62" y="154"/>
                  </a:moveTo>
                  <a:cubicBezTo>
                    <a:pt x="62" y="153"/>
                    <a:pt x="62" y="153"/>
                    <a:pt x="62" y="152"/>
                  </a:cubicBezTo>
                  <a:cubicBezTo>
                    <a:pt x="62" y="151"/>
                    <a:pt x="62" y="151"/>
                    <a:pt x="62" y="150"/>
                  </a:cubicBezTo>
                  <a:cubicBezTo>
                    <a:pt x="61" y="151"/>
                    <a:pt x="61" y="151"/>
                    <a:pt x="61" y="152"/>
                  </a:cubicBezTo>
                  <a:cubicBezTo>
                    <a:pt x="61" y="153"/>
                    <a:pt x="61" y="153"/>
                    <a:pt x="62" y="154"/>
                  </a:cubicBezTo>
                  <a:close/>
                  <a:moveTo>
                    <a:pt x="97" y="121"/>
                  </a:moveTo>
                  <a:cubicBezTo>
                    <a:pt x="97" y="121"/>
                    <a:pt x="97" y="121"/>
                    <a:pt x="97" y="121"/>
                  </a:cubicBezTo>
                  <a:cubicBezTo>
                    <a:pt x="97" y="121"/>
                    <a:pt x="97" y="120"/>
                    <a:pt x="97" y="120"/>
                  </a:cubicBezTo>
                  <a:cubicBezTo>
                    <a:pt x="97" y="120"/>
                    <a:pt x="96" y="120"/>
                    <a:pt x="96" y="120"/>
                  </a:cubicBezTo>
                  <a:cubicBezTo>
                    <a:pt x="96" y="121"/>
                    <a:pt x="96" y="121"/>
                    <a:pt x="96" y="121"/>
                  </a:cubicBezTo>
                  <a:lnTo>
                    <a:pt x="97" y="121"/>
                  </a:lnTo>
                  <a:close/>
                  <a:moveTo>
                    <a:pt x="87" y="98"/>
                  </a:moveTo>
                  <a:cubicBezTo>
                    <a:pt x="87" y="98"/>
                    <a:pt x="87" y="97"/>
                    <a:pt x="87" y="96"/>
                  </a:cubicBezTo>
                  <a:cubicBezTo>
                    <a:pt x="88" y="95"/>
                    <a:pt x="87" y="94"/>
                    <a:pt x="87" y="94"/>
                  </a:cubicBezTo>
                  <a:cubicBezTo>
                    <a:pt x="87" y="94"/>
                    <a:pt x="87" y="94"/>
                    <a:pt x="87" y="95"/>
                  </a:cubicBezTo>
                  <a:cubicBezTo>
                    <a:pt x="87" y="95"/>
                    <a:pt x="86" y="96"/>
                    <a:pt x="86" y="96"/>
                  </a:cubicBezTo>
                  <a:cubicBezTo>
                    <a:pt x="86" y="97"/>
                    <a:pt x="86" y="97"/>
                    <a:pt x="86" y="98"/>
                  </a:cubicBezTo>
                  <a:cubicBezTo>
                    <a:pt x="86" y="98"/>
                    <a:pt x="86" y="98"/>
                    <a:pt x="87" y="98"/>
                  </a:cubicBezTo>
                  <a:close/>
                  <a:moveTo>
                    <a:pt x="104" y="92"/>
                  </a:moveTo>
                  <a:cubicBezTo>
                    <a:pt x="104" y="92"/>
                    <a:pt x="104" y="93"/>
                    <a:pt x="104" y="93"/>
                  </a:cubicBezTo>
                  <a:cubicBezTo>
                    <a:pt x="104" y="93"/>
                    <a:pt x="105" y="93"/>
                    <a:pt x="104" y="94"/>
                  </a:cubicBezTo>
                  <a:cubicBezTo>
                    <a:pt x="105" y="93"/>
                    <a:pt x="106" y="92"/>
                    <a:pt x="106" y="92"/>
                  </a:cubicBezTo>
                  <a:cubicBezTo>
                    <a:pt x="105" y="92"/>
                    <a:pt x="105" y="91"/>
                    <a:pt x="105" y="91"/>
                  </a:cubicBezTo>
                  <a:cubicBezTo>
                    <a:pt x="104" y="91"/>
                    <a:pt x="104" y="92"/>
                    <a:pt x="104" y="92"/>
                  </a:cubicBezTo>
                  <a:close/>
                  <a:moveTo>
                    <a:pt x="92" y="91"/>
                  </a:moveTo>
                  <a:cubicBezTo>
                    <a:pt x="93" y="90"/>
                    <a:pt x="92" y="90"/>
                    <a:pt x="92" y="90"/>
                  </a:cubicBezTo>
                  <a:cubicBezTo>
                    <a:pt x="92" y="90"/>
                    <a:pt x="92" y="90"/>
                    <a:pt x="92" y="90"/>
                  </a:cubicBezTo>
                  <a:cubicBezTo>
                    <a:pt x="92" y="91"/>
                    <a:pt x="92" y="91"/>
                    <a:pt x="92" y="91"/>
                  </a:cubicBezTo>
                  <a:close/>
                  <a:moveTo>
                    <a:pt x="45" y="80"/>
                  </a:moveTo>
                  <a:cubicBezTo>
                    <a:pt x="46" y="80"/>
                    <a:pt x="46" y="80"/>
                    <a:pt x="46" y="79"/>
                  </a:cubicBezTo>
                  <a:cubicBezTo>
                    <a:pt x="46" y="79"/>
                    <a:pt x="46" y="79"/>
                    <a:pt x="45" y="79"/>
                  </a:cubicBezTo>
                  <a:lnTo>
                    <a:pt x="45" y="79"/>
                  </a:lnTo>
                  <a:cubicBezTo>
                    <a:pt x="45" y="79"/>
                    <a:pt x="45" y="79"/>
                    <a:pt x="45" y="80"/>
                  </a:cubicBezTo>
                  <a:cubicBezTo>
                    <a:pt x="45" y="80"/>
                    <a:pt x="45" y="80"/>
                    <a:pt x="45" y="80"/>
                  </a:cubicBezTo>
                  <a:close/>
                  <a:moveTo>
                    <a:pt x="81" y="68"/>
                  </a:moveTo>
                  <a:cubicBezTo>
                    <a:pt x="81" y="68"/>
                    <a:pt x="81" y="68"/>
                    <a:pt x="81" y="67"/>
                  </a:cubicBezTo>
                  <a:lnTo>
                    <a:pt x="81" y="67"/>
                  </a:lnTo>
                  <a:cubicBezTo>
                    <a:pt x="81" y="67"/>
                    <a:pt x="81" y="68"/>
                    <a:pt x="81" y="68"/>
                  </a:cubicBezTo>
                  <a:cubicBezTo>
                    <a:pt x="81" y="68"/>
                    <a:pt x="81" y="68"/>
                    <a:pt x="81" y="68"/>
                  </a:cubicBezTo>
                  <a:close/>
                  <a:moveTo>
                    <a:pt x="75" y="59"/>
                  </a:moveTo>
                  <a:cubicBezTo>
                    <a:pt x="75" y="59"/>
                    <a:pt x="75" y="59"/>
                    <a:pt x="75" y="59"/>
                  </a:cubicBezTo>
                  <a:cubicBezTo>
                    <a:pt x="75" y="60"/>
                    <a:pt x="75" y="60"/>
                    <a:pt x="75" y="60"/>
                  </a:cubicBezTo>
                  <a:cubicBezTo>
                    <a:pt x="75" y="60"/>
                    <a:pt x="76" y="60"/>
                    <a:pt x="76" y="59"/>
                  </a:cubicBezTo>
                  <a:cubicBezTo>
                    <a:pt x="76" y="59"/>
                    <a:pt x="75" y="59"/>
                    <a:pt x="75" y="59"/>
                  </a:cubicBezTo>
                  <a:close/>
                  <a:moveTo>
                    <a:pt x="75" y="58"/>
                  </a:moveTo>
                  <a:cubicBezTo>
                    <a:pt x="75" y="58"/>
                    <a:pt x="75" y="57"/>
                    <a:pt x="75" y="57"/>
                  </a:cubicBezTo>
                  <a:cubicBezTo>
                    <a:pt x="75" y="56"/>
                    <a:pt x="75" y="56"/>
                    <a:pt x="75" y="56"/>
                  </a:cubicBezTo>
                  <a:cubicBezTo>
                    <a:pt x="74" y="55"/>
                    <a:pt x="74" y="56"/>
                    <a:pt x="74" y="56"/>
                  </a:cubicBezTo>
                  <a:cubicBezTo>
                    <a:pt x="74" y="56"/>
                    <a:pt x="74" y="56"/>
                    <a:pt x="74" y="57"/>
                  </a:cubicBezTo>
                  <a:cubicBezTo>
                    <a:pt x="74" y="57"/>
                    <a:pt x="74" y="57"/>
                    <a:pt x="74" y="58"/>
                  </a:cubicBezTo>
                  <a:cubicBezTo>
                    <a:pt x="74" y="58"/>
                    <a:pt x="74" y="58"/>
                    <a:pt x="75" y="58"/>
                  </a:cubicBezTo>
                  <a:close/>
                  <a:moveTo>
                    <a:pt x="50" y="54"/>
                  </a:moveTo>
                  <a:cubicBezTo>
                    <a:pt x="50" y="54"/>
                    <a:pt x="50" y="53"/>
                    <a:pt x="50" y="53"/>
                  </a:cubicBezTo>
                  <a:cubicBezTo>
                    <a:pt x="50" y="53"/>
                    <a:pt x="50" y="53"/>
                    <a:pt x="50" y="54"/>
                  </a:cubicBezTo>
                  <a:cubicBezTo>
                    <a:pt x="50" y="54"/>
                    <a:pt x="50" y="54"/>
                    <a:pt x="50" y="54"/>
                  </a:cubicBezTo>
                  <a:close/>
                  <a:moveTo>
                    <a:pt x="74" y="50"/>
                  </a:moveTo>
                  <a:cubicBezTo>
                    <a:pt x="73" y="50"/>
                    <a:pt x="73" y="50"/>
                    <a:pt x="73" y="51"/>
                  </a:cubicBezTo>
                  <a:cubicBezTo>
                    <a:pt x="73" y="51"/>
                    <a:pt x="73" y="52"/>
                    <a:pt x="74" y="52"/>
                  </a:cubicBezTo>
                  <a:cubicBezTo>
                    <a:pt x="74" y="51"/>
                    <a:pt x="74" y="51"/>
                    <a:pt x="74" y="50"/>
                  </a:cubicBezTo>
                  <a:close/>
                  <a:moveTo>
                    <a:pt x="60" y="51"/>
                  </a:moveTo>
                  <a:cubicBezTo>
                    <a:pt x="60" y="51"/>
                    <a:pt x="60" y="52"/>
                    <a:pt x="60" y="52"/>
                  </a:cubicBezTo>
                  <a:cubicBezTo>
                    <a:pt x="61" y="52"/>
                    <a:pt x="61" y="52"/>
                    <a:pt x="61" y="51"/>
                  </a:cubicBezTo>
                  <a:cubicBezTo>
                    <a:pt x="61" y="51"/>
                    <a:pt x="61" y="50"/>
                    <a:pt x="61" y="50"/>
                  </a:cubicBezTo>
                  <a:cubicBezTo>
                    <a:pt x="61" y="50"/>
                    <a:pt x="60" y="50"/>
                    <a:pt x="60" y="50"/>
                  </a:cubicBezTo>
                  <a:cubicBezTo>
                    <a:pt x="60" y="50"/>
                    <a:pt x="60" y="51"/>
                    <a:pt x="60" y="51"/>
                  </a:cubicBezTo>
                  <a:close/>
                  <a:moveTo>
                    <a:pt x="70" y="49"/>
                  </a:moveTo>
                  <a:cubicBezTo>
                    <a:pt x="70" y="49"/>
                    <a:pt x="70" y="50"/>
                    <a:pt x="70" y="50"/>
                  </a:cubicBezTo>
                  <a:cubicBezTo>
                    <a:pt x="70" y="51"/>
                    <a:pt x="70" y="51"/>
                    <a:pt x="70" y="51"/>
                  </a:cubicBezTo>
                  <a:cubicBezTo>
                    <a:pt x="70" y="52"/>
                    <a:pt x="69" y="53"/>
                    <a:pt x="69" y="54"/>
                  </a:cubicBezTo>
                  <a:cubicBezTo>
                    <a:pt x="69" y="55"/>
                    <a:pt x="69" y="56"/>
                    <a:pt x="69" y="57"/>
                  </a:cubicBezTo>
                  <a:lnTo>
                    <a:pt x="66" y="80"/>
                  </a:lnTo>
                  <a:cubicBezTo>
                    <a:pt x="65" y="83"/>
                    <a:pt x="65" y="86"/>
                    <a:pt x="65" y="90"/>
                  </a:cubicBezTo>
                  <a:cubicBezTo>
                    <a:pt x="64" y="93"/>
                    <a:pt x="64" y="96"/>
                    <a:pt x="64" y="99"/>
                  </a:cubicBezTo>
                  <a:cubicBezTo>
                    <a:pt x="63" y="105"/>
                    <a:pt x="62" y="111"/>
                    <a:pt x="61" y="118"/>
                  </a:cubicBezTo>
                  <a:cubicBezTo>
                    <a:pt x="60" y="124"/>
                    <a:pt x="60" y="131"/>
                    <a:pt x="60" y="137"/>
                  </a:cubicBezTo>
                  <a:cubicBezTo>
                    <a:pt x="63" y="137"/>
                    <a:pt x="66" y="137"/>
                    <a:pt x="69" y="137"/>
                  </a:cubicBezTo>
                  <a:cubicBezTo>
                    <a:pt x="73" y="137"/>
                    <a:pt x="76" y="137"/>
                    <a:pt x="79" y="137"/>
                  </a:cubicBezTo>
                  <a:cubicBezTo>
                    <a:pt x="77" y="122"/>
                    <a:pt x="76" y="108"/>
                    <a:pt x="74" y="93"/>
                  </a:cubicBezTo>
                  <a:cubicBezTo>
                    <a:pt x="73" y="78"/>
                    <a:pt x="71" y="64"/>
                    <a:pt x="70" y="49"/>
                  </a:cubicBezTo>
                  <a:cubicBezTo>
                    <a:pt x="70" y="49"/>
                    <a:pt x="70" y="49"/>
                    <a:pt x="70" y="49"/>
                  </a:cubicBezTo>
                  <a:close/>
                  <a:moveTo>
                    <a:pt x="57" y="49"/>
                  </a:moveTo>
                  <a:cubicBezTo>
                    <a:pt x="58" y="49"/>
                    <a:pt x="58" y="49"/>
                    <a:pt x="58" y="48"/>
                  </a:cubicBezTo>
                  <a:cubicBezTo>
                    <a:pt x="58" y="48"/>
                    <a:pt x="58" y="48"/>
                    <a:pt x="58" y="48"/>
                  </a:cubicBezTo>
                  <a:cubicBezTo>
                    <a:pt x="58" y="47"/>
                    <a:pt x="58" y="47"/>
                    <a:pt x="57" y="47"/>
                  </a:cubicBezTo>
                  <a:cubicBezTo>
                    <a:pt x="57" y="47"/>
                    <a:pt x="57" y="47"/>
                    <a:pt x="57" y="47"/>
                  </a:cubicBezTo>
                  <a:cubicBezTo>
                    <a:pt x="56" y="47"/>
                    <a:pt x="56" y="48"/>
                    <a:pt x="56" y="48"/>
                  </a:cubicBezTo>
                  <a:cubicBezTo>
                    <a:pt x="57" y="49"/>
                    <a:pt x="57" y="49"/>
                    <a:pt x="57" y="49"/>
                  </a:cubicBezTo>
                  <a:close/>
                  <a:moveTo>
                    <a:pt x="55" y="45"/>
                  </a:moveTo>
                  <a:cubicBezTo>
                    <a:pt x="55" y="44"/>
                    <a:pt x="54" y="44"/>
                    <a:pt x="54" y="44"/>
                  </a:cubicBezTo>
                  <a:cubicBezTo>
                    <a:pt x="53" y="45"/>
                    <a:pt x="53" y="45"/>
                    <a:pt x="54" y="45"/>
                  </a:cubicBezTo>
                  <a:cubicBezTo>
                    <a:pt x="54" y="46"/>
                    <a:pt x="54" y="46"/>
                    <a:pt x="54" y="45"/>
                  </a:cubicBezTo>
                  <a:cubicBezTo>
                    <a:pt x="55" y="45"/>
                    <a:pt x="55" y="45"/>
                    <a:pt x="55" y="45"/>
                  </a:cubicBezTo>
                  <a:close/>
                  <a:moveTo>
                    <a:pt x="61" y="40"/>
                  </a:moveTo>
                  <a:cubicBezTo>
                    <a:pt x="61" y="40"/>
                    <a:pt x="61" y="40"/>
                    <a:pt x="60" y="41"/>
                  </a:cubicBezTo>
                  <a:cubicBezTo>
                    <a:pt x="60" y="41"/>
                    <a:pt x="59" y="41"/>
                    <a:pt x="59" y="42"/>
                  </a:cubicBezTo>
                  <a:cubicBezTo>
                    <a:pt x="59" y="43"/>
                    <a:pt x="59" y="43"/>
                    <a:pt x="59" y="44"/>
                  </a:cubicBezTo>
                  <a:cubicBezTo>
                    <a:pt x="60" y="44"/>
                    <a:pt x="60" y="44"/>
                    <a:pt x="60" y="45"/>
                  </a:cubicBezTo>
                  <a:cubicBezTo>
                    <a:pt x="61" y="45"/>
                    <a:pt x="61" y="45"/>
                    <a:pt x="61" y="46"/>
                  </a:cubicBezTo>
                  <a:cubicBezTo>
                    <a:pt x="61" y="46"/>
                    <a:pt x="62" y="46"/>
                    <a:pt x="62" y="46"/>
                  </a:cubicBezTo>
                  <a:cubicBezTo>
                    <a:pt x="62" y="46"/>
                    <a:pt x="63" y="45"/>
                    <a:pt x="63" y="45"/>
                  </a:cubicBezTo>
                  <a:cubicBezTo>
                    <a:pt x="63" y="44"/>
                    <a:pt x="63" y="43"/>
                    <a:pt x="63" y="43"/>
                  </a:cubicBezTo>
                  <a:cubicBezTo>
                    <a:pt x="63" y="42"/>
                    <a:pt x="63" y="41"/>
                    <a:pt x="63" y="41"/>
                  </a:cubicBezTo>
                  <a:cubicBezTo>
                    <a:pt x="62" y="40"/>
                    <a:pt x="62" y="40"/>
                    <a:pt x="61" y="40"/>
                  </a:cubicBezTo>
                  <a:close/>
                  <a:moveTo>
                    <a:pt x="37" y="40"/>
                  </a:moveTo>
                  <a:cubicBezTo>
                    <a:pt x="38" y="40"/>
                    <a:pt x="38" y="40"/>
                    <a:pt x="38" y="40"/>
                  </a:cubicBezTo>
                  <a:cubicBezTo>
                    <a:pt x="38" y="39"/>
                    <a:pt x="38" y="39"/>
                    <a:pt x="38" y="38"/>
                  </a:cubicBezTo>
                  <a:cubicBezTo>
                    <a:pt x="38" y="38"/>
                    <a:pt x="38" y="38"/>
                    <a:pt x="37" y="39"/>
                  </a:cubicBezTo>
                  <a:cubicBezTo>
                    <a:pt x="37" y="39"/>
                    <a:pt x="37" y="39"/>
                    <a:pt x="37" y="40"/>
                  </a:cubicBezTo>
                  <a:close/>
                  <a:moveTo>
                    <a:pt x="86" y="38"/>
                  </a:moveTo>
                  <a:cubicBezTo>
                    <a:pt x="86" y="38"/>
                    <a:pt x="86" y="39"/>
                    <a:pt x="86" y="39"/>
                  </a:cubicBezTo>
                  <a:cubicBezTo>
                    <a:pt x="86" y="39"/>
                    <a:pt x="86" y="39"/>
                    <a:pt x="86" y="39"/>
                  </a:cubicBezTo>
                  <a:cubicBezTo>
                    <a:pt x="87" y="39"/>
                    <a:pt x="86" y="39"/>
                    <a:pt x="86" y="38"/>
                  </a:cubicBezTo>
                  <a:cubicBezTo>
                    <a:pt x="86" y="38"/>
                    <a:pt x="86" y="38"/>
                    <a:pt x="86" y="38"/>
                  </a:cubicBezTo>
                  <a:close/>
                  <a:moveTo>
                    <a:pt x="83" y="36"/>
                  </a:moveTo>
                  <a:cubicBezTo>
                    <a:pt x="84" y="36"/>
                    <a:pt x="84" y="36"/>
                    <a:pt x="84" y="35"/>
                  </a:cubicBezTo>
                  <a:cubicBezTo>
                    <a:pt x="84" y="35"/>
                    <a:pt x="84" y="35"/>
                    <a:pt x="84" y="34"/>
                  </a:cubicBezTo>
                  <a:cubicBezTo>
                    <a:pt x="84" y="34"/>
                    <a:pt x="84" y="34"/>
                    <a:pt x="83" y="35"/>
                  </a:cubicBezTo>
                  <a:cubicBezTo>
                    <a:pt x="83" y="35"/>
                    <a:pt x="83" y="36"/>
                    <a:pt x="83" y="36"/>
                  </a:cubicBezTo>
                  <a:close/>
                  <a:moveTo>
                    <a:pt x="56" y="34"/>
                  </a:moveTo>
                  <a:cubicBezTo>
                    <a:pt x="55" y="34"/>
                    <a:pt x="55" y="34"/>
                    <a:pt x="55" y="34"/>
                  </a:cubicBezTo>
                  <a:cubicBezTo>
                    <a:pt x="54" y="35"/>
                    <a:pt x="55" y="35"/>
                    <a:pt x="55" y="36"/>
                  </a:cubicBezTo>
                  <a:lnTo>
                    <a:pt x="56" y="36"/>
                  </a:lnTo>
                  <a:cubicBezTo>
                    <a:pt x="56" y="35"/>
                    <a:pt x="56" y="35"/>
                    <a:pt x="56" y="34"/>
                  </a:cubicBezTo>
                  <a:close/>
                  <a:moveTo>
                    <a:pt x="65" y="32"/>
                  </a:moveTo>
                  <a:cubicBezTo>
                    <a:pt x="65" y="32"/>
                    <a:pt x="65" y="31"/>
                    <a:pt x="65" y="31"/>
                  </a:cubicBezTo>
                  <a:cubicBezTo>
                    <a:pt x="65" y="30"/>
                    <a:pt x="65" y="30"/>
                    <a:pt x="64" y="30"/>
                  </a:cubicBezTo>
                  <a:cubicBezTo>
                    <a:pt x="64" y="30"/>
                    <a:pt x="64" y="31"/>
                    <a:pt x="64" y="31"/>
                  </a:cubicBezTo>
                  <a:cubicBezTo>
                    <a:pt x="64" y="32"/>
                    <a:pt x="64" y="32"/>
                    <a:pt x="65" y="32"/>
                  </a:cubicBezTo>
                  <a:close/>
                  <a:moveTo>
                    <a:pt x="62" y="27"/>
                  </a:moveTo>
                  <a:cubicBezTo>
                    <a:pt x="62" y="28"/>
                    <a:pt x="62" y="29"/>
                    <a:pt x="62" y="29"/>
                  </a:cubicBezTo>
                  <a:lnTo>
                    <a:pt x="63" y="29"/>
                  </a:lnTo>
                  <a:cubicBezTo>
                    <a:pt x="63" y="29"/>
                    <a:pt x="63" y="28"/>
                    <a:pt x="63" y="28"/>
                  </a:cubicBezTo>
                  <a:cubicBezTo>
                    <a:pt x="63" y="27"/>
                    <a:pt x="63" y="27"/>
                    <a:pt x="62" y="27"/>
                  </a:cubicBezTo>
                  <a:close/>
                  <a:moveTo>
                    <a:pt x="52" y="26"/>
                  </a:moveTo>
                  <a:cubicBezTo>
                    <a:pt x="52" y="26"/>
                    <a:pt x="53" y="25"/>
                    <a:pt x="53" y="25"/>
                  </a:cubicBezTo>
                  <a:cubicBezTo>
                    <a:pt x="53" y="24"/>
                    <a:pt x="53" y="24"/>
                    <a:pt x="53" y="24"/>
                  </a:cubicBezTo>
                  <a:cubicBezTo>
                    <a:pt x="52" y="23"/>
                    <a:pt x="52" y="24"/>
                    <a:pt x="52" y="24"/>
                  </a:cubicBezTo>
                  <a:cubicBezTo>
                    <a:pt x="52" y="25"/>
                    <a:pt x="52" y="25"/>
                    <a:pt x="52" y="26"/>
                  </a:cubicBezTo>
                  <a:close/>
                  <a:moveTo>
                    <a:pt x="32" y="24"/>
                  </a:moveTo>
                  <a:cubicBezTo>
                    <a:pt x="32" y="24"/>
                    <a:pt x="33" y="23"/>
                    <a:pt x="33" y="23"/>
                  </a:cubicBezTo>
                  <a:cubicBezTo>
                    <a:pt x="33" y="23"/>
                    <a:pt x="33" y="22"/>
                    <a:pt x="33" y="22"/>
                  </a:cubicBezTo>
                  <a:cubicBezTo>
                    <a:pt x="32" y="22"/>
                    <a:pt x="32" y="22"/>
                    <a:pt x="32" y="22"/>
                  </a:cubicBezTo>
                  <a:cubicBezTo>
                    <a:pt x="31" y="23"/>
                    <a:pt x="32" y="24"/>
                    <a:pt x="32" y="24"/>
                  </a:cubicBezTo>
                  <a:close/>
                  <a:moveTo>
                    <a:pt x="97" y="25"/>
                  </a:moveTo>
                  <a:cubicBezTo>
                    <a:pt x="96" y="26"/>
                    <a:pt x="96" y="27"/>
                    <a:pt x="97" y="27"/>
                  </a:cubicBezTo>
                  <a:cubicBezTo>
                    <a:pt x="97" y="27"/>
                    <a:pt x="98" y="28"/>
                    <a:pt x="98" y="28"/>
                  </a:cubicBezTo>
                  <a:cubicBezTo>
                    <a:pt x="98" y="29"/>
                    <a:pt x="99" y="29"/>
                    <a:pt x="99" y="29"/>
                  </a:cubicBezTo>
                  <a:cubicBezTo>
                    <a:pt x="99" y="29"/>
                    <a:pt x="100" y="29"/>
                    <a:pt x="100" y="28"/>
                  </a:cubicBezTo>
                  <a:cubicBezTo>
                    <a:pt x="100" y="28"/>
                    <a:pt x="99" y="27"/>
                    <a:pt x="99" y="27"/>
                  </a:cubicBezTo>
                  <a:cubicBezTo>
                    <a:pt x="99" y="27"/>
                    <a:pt x="99" y="27"/>
                    <a:pt x="99" y="27"/>
                  </a:cubicBezTo>
                  <a:cubicBezTo>
                    <a:pt x="99" y="26"/>
                    <a:pt x="99" y="25"/>
                    <a:pt x="99" y="24"/>
                  </a:cubicBezTo>
                  <a:cubicBezTo>
                    <a:pt x="99" y="23"/>
                    <a:pt x="99" y="23"/>
                    <a:pt x="98" y="23"/>
                  </a:cubicBezTo>
                  <a:cubicBezTo>
                    <a:pt x="98" y="22"/>
                    <a:pt x="98" y="22"/>
                    <a:pt x="98" y="22"/>
                  </a:cubicBezTo>
                  <a:cubicBezTo>
                    <a:pt x="98" y="21"/>
                    <a:pt x="97" y="21"/>
                    <a:pt x="97" y="21"/>
                  </a:cubicBezTo>
                  <a:lnTo>
                    <a:pt x="97" y="21"/>
                  </a:lnTo>
                  <a:cubicBezTo>
                    <a:pt x="97" y="21"/>
                    <a:pt x="97" y="22"/>
                    <a:pt x="96" y="23"/>
                  </a:cubicBezTo>
                  <a:cubicBezTo>
                    <a:pt x="96" y="24"/>
                    <a:pt x="96" y="24"/>
                    <a:pt x="97" y="25"/>
                  </a:cubicBezTo>
                  <a:close/>
                  <a:moveTo>
                    <a:pt x="83" y="19"/>
                  </a:moveTo>
                  <a:cubicBezTo>
                    <a:pt x="83" y="19"/>
                    <a:pt x="82" y="19"/>
                    <a:pt x="82" y="20"/>
                  </a:cubicBezTo>
                  <a:cubicBezTo>
                    <a:pt x="81" y="20"/>
                    <a:pt x="81" y="21"/>
                    <a:pt x="81" y="21"/>
                  </a:cubicBezTo>
                  <a:cubicBezTo>
                    <a:pt x="80" y="21"/>
                    <a:pt x="80" y="21"/>
                    <a:pt x="80" y="22"/>
                  </a:cubicBezTo>
                  <a:cubicBezTo>
                    <a:pt x="80" y="22"/>
                    <a:pt x="81" y="22"/>
                    <a:pt x="81" y="23"/>
                  </a:cubicBezTo>
                  <a:cubicBezTo>
                    <a:pt x="81" y="22"/>
                    <a:pt x="82" y="22"/>
                    <a:pt x="82" y="22"/>
                  </a:cubicBezTo>
                  <a:cubicBezTo>
                    <a:pt x="82" y="21"/>
                    <a:pt x="82" y="21"/>
                    <a:pt x="82" y="21"/>
                  </a:cubicBezTo>
                  <a:cubicBezTo>
                    <a:pt x="83" y="21"/>
                    <a:pt x="83" y="21"/>
                    <a:pt x="83" y="21"/>
                  </a:cubicBezTo>
                  <a:cubicBezTo>
                    <a:pt x="83" y="21"/>
                    <a:pt x="83" y="21"/>
                    <a:pt x="83" y="21"/>
                  </a:cubicBezTo>
                  <a:cubicBezTo>
                    <a:pt x="83" y="21"/>
                    <a:pt x="84" y="20"/>
                    <a:pt x="83" y="20"/>
                  </a:cubicBezTo>
                  <a:cubicBezTo>
                    <a:pt x="83" y="20"/>
                    <a:pt x="83" y="19"/>
                    <a:pt x="83" y="19"/>
                  </a:cubicBezTo>
                  <a:close/>
                  <a:moveTo>
                    <a:pt x="53" y="16"/>
                  </a:moveTo>
                  <a:cubicBezTo>
                    <a:pt x="53" y="16"/>
                    <a:pt x="52" y="16"/>
                    <a:pt x="52" y="17"/>
                  </a:cubicBezTo>
                  <a:cubicBezTo>
                    <a:pt x="52" y="17"/>
                    <a:pt x="53" y="18"/>
                    <a:pt x="53" y="18"/>
                  </a:cubicBezTo>
                  <a:cubicBezTo>
                    <a:pt x="54" y="17"/>
                    <a:pt x="54" y="17"/>
                    <a:pt x="53" y="16"/>
                  </a:cubicBezTo>
                  <a:close/>
                  <a:moveTo>
                    <a:pt x="51" y="14"/>
                  </a:moveTo>
                  <a:cubicBezTo>
                    <a:pt x="51" y="15"/>
                    <a:pt x="51" y="15"/>
                    <a:pt x="52" y="15"/>
                  </a:cubicBezTo>
                  <a:cubicBezTo>
                    <a:pt x="52" y="15"/>
                    <a:pt x="52" y="15"/>
                    <a:pt x="52" y="14"/>
                  </a:cubicBezTo>
                  <a:cubicBezTo>
                    <a:pt x="52" y="14"/>
                    <a:pt x="51" y="14"/>
                    <a:pt x="51" y="14"/>
                  </a:cubicBezTo>
                  <a:close/>
                  <a:moveTo>
                    <a:pt x="76" y="16"/>
                  </a:moveTo>
                  <a:cubicBezTo>
                    <a:pt x="77" y="16"/>
                    <a:pt x="77" y="15"/>
                    <a:pt x="77" y="15"/>
                  </a:cubicBezTo>
                  <a:cubicBezTo>
                    <a:pt x="77" y="14"/>
                    <a:pt x="77" y="14"/>
                    <a:pt x="76" y="14"/>
                  </a:cubicBezTo>
                  <a:cubicBezTo>
                    <a:pt x="76" y="14"/>
                    <a:pt x="75" y="14"/>
                    <a:pt x="76" y="15"/>
                  </a:cubicBezTo>
                  <a:cubicBezTo>
                    <a:pt x="76" y="15"/>
                    <a:pt x="76" y="16"/>
                    <a:pt x="76" y="16"/>
                  </a:cubicBezTo>
                  <a:close/>
                  <a:moveTo>
                    <a:pt x="40" y="15"/>
                  </a:moveTo>
                  <a:cubicBezTo>
                    <a:pt x="40" y="15"/>
                    <a:pt x="41" y="15"/>
                    <a:pt x="41" y="15"/>
                  </a:cubicBezTo>
                  <a:cubicBezTo>
                    <a:pt x="41" y="15"/>
                    <a:pt x="41" y="14"/>
                    <a:pt x="41" y="14"/>
                  </a:cubicBezTo>
                  <a:cubicBezTo>
                    <a:pt x="41" y="14"/>
                    <a:pt x="40" y="14"/>
                    <a:pt x="40" y="14"/>
                  </a:cubicBezTo>
                  <a:cubicBezTo>
                    <a:pt x="40" y="14"/>
                    <a:pt x="40" y="15"/>
                    <a:pt x="40" y="15"/>
                  </a:cubicBezTo>
                  <a:close/>
                  <a:moveTo>
                    <a:pt x="38" y="11"/>
                  </a:moveTo>
                  <a:cubicBezTo>
                    <a:pt x="38" y="11"/>
                    <a:pt x="38" y="11"/>
                    <a:pt x="38" y="11"/>
                  </a:cubicBezTo>
                  <a:cubicBezTo>
                    <a:pt x="38" y="11"/>
                    <a:pt x="38" y="11"/>
                    <a:pt x="38" y="11"/>
                  </a:cubicBezTo>
                  <a:cubicBezTo>
                    <a:pt x="39" y="11"/>
                    <a:pt x="39" y="11"/>
                    <a:pt x="39" y="11"/>
                  </a:cubicBezTo>
                  <a:cubicBezTo>
                    <a:pt x="38" y="10"/>
                    <a:pt x="38" y="10"/>
                    <a:pt x="38" y="11"/>
                  </a:cubicBezTo>
                  <a:cubicBezTo>
                    <a:pt x="38" y="11"/>
                    <a:pt x="38" y="11"/>
                    <a:pt x="38" y="11"/>
                  </a:cubicBezTo>
                  <a:close/>
                  <a:moveTo>
                    <a:pt x="31" y="12"/>
                  </a:moveTo>
                  <a:cubicBezTo>
                    <a:pt x="31" y="12"/>
                    <a:pt x="32" y="12"/>
                    <a:pt x="32" y="12"/>
                  </a:cubicBezTo>
                  <a:cubicBezTo>
                    <a:pt x="32" y="12"/>
                    <a:pt x="32" y="12"/>
                    <a:pt x="32" y="11"/>
                  </a:cubicBezTo>
                  <a:cubicBezTo>
                    <a:pt x="33" y="11"/>
                    <a:pt x="34" y="11"/>
                    <a:pt x="34" y="11"/>
                  </a:cubicBezTo>
                  <a:cubicBezTo>
                    <a:pt x="35" y="11"/>
                    <a:pt x="35" y="11"/>
                    <a:pt x="35" y="10"/>
                  </a:cubicBezTo>
                  <a:cubicBezTo>
                    <a:pt x="34" y="9"/>
                    <a:pt x="33" y="9"/>
                    <a:pt x="32" y="10"/>
                  </a:cubicBezTo>
                  <a:cubicBezTo>
                    <a:pt x="32" y="11"/>
                    <a:pt x="31" y="12"/>
                    <a:pt x="31" y="12"/>
                  </a:cubicBezTo>
                  <a:close/>
                  <a:moveTo>
                    <a:pt x="62" y="13"/>
                  </a:moveTo>
                  <a:cubicBezTo>
                    <a:pt x="63" y="13"/>
                    <a:pt x="63" y="13"/>
                    <a:pt x="63" y="13"/>
                  </a:cubicBezTo>
                  <a:cubicBezTo>
                    <a:pt x="63" y="12"/>
                    <a:pt x="64" y="12"/>
                    <a:pt x="64" y="12"/>
                  </a:cubicBezTo>
                  <a:cubicBezTo>
                    <a:pt x="65" y="12"/>
                    <a:pt x="65" y="12"/>
                    <a:pt x="66" y="12"/>
                  </a:cubicBezTo>
                  <a:cubicBezTo>
                    <a:pt x="67" y="12"/>
                    <a:pt x="67" y="11"/>
                    <a:pt x="67" y="11"/>
                  </a:cubicBezTo>
                  <a:cubicBezTo>
                    <a:pt x="67" y="10"/>
                    <a:pt x="67" y="10"/>
                    <a:pt x="66" y="10"/>
                  </a:cubicBezTo>
                  <a:cubicBezTo>
                    <a:pt x="66" y="9"/>
                    <a:pt x="66" y="9"/>
                    <a:pt x="65" y="9"/>
                  </a:cubicBezTo>
                  <a:cubicBezTo>
                    <a:pt x="65" y="9"/>
                    <a:pt x="64" y="10"/>
                    <a:pt x="63" y="10"/>
                  </a:cubicBezTo>
                  <a:cubicBezTo>
                    <a:pt x="62" y="10"/>
                    <a:pt x="62" y="11"/>
                    <a:pt x="61" y="11"/>
                  </a:cubicBezTo>
                  <a:cubicBezTo>
                    <a:pt x="61" y="11"/>
                    <a:pt x="61" y="11"/>
                    <a:pt x="61" y="12"/>
                  </a:cubicBezTo>
                  <a:cubicBezTo>
                    <a:pt x="61" y="12"/>
                    <a:pt x="61" y="12"/>
                    <a:pt x="61" y="12"/>
                  </a:cubicBezTo>
                  <a:cubicBezTo>
                    <a:pt x="60" y="12"/>
                    <a:pt x="60" y="13"/>
                    <a:pt x="60" y="13"/>
                  </a:cubicBezTo>
                  <a:cubicBezTo>
                    <a:pt x="60" y="13"/>
                    <a:pt x="60" y="13"/>
                    <a:pt x="60" y="14"/>
                  </a:cubicBezTo>
                  <a:cubicBezTo>
                    <a:pt x="60" y="14"/>
                    <a:pt x="61" y="14"/>
                    <a:pt x="62" y="13"/>
                  </a:cubicBezTo>
                  <a:close/>
                  <a:moveTo>
                    <a:pt x="76" y="9"/>
                  </a:moveTo>
                  <a:cubicBezTo>
                    <a:pt x="77" y="9"/>
                    <a:pt x="77" y="9"/>
                    <a:pt x="77" y="9"/>
                  </a:cubicBezTo>
                  <a:cubicBezTo>
                    <a:pt x="77" y="8"/>
                    <a:pt x="77" y="8"/>
                    <a:pt x="77" y="8"/>
                  </a:cubicBezTo>
                  <a:cubicBezTo>
                    <a:pt x="77" y="8"/>
                    <a:pt x="76" y="8"/>
                    <a:pt x="76" y="8"/>
                  </a:cubicBezTo>
                  <a:cubicBezTo>
                    <a:pt x="76" y="9"/>
                    <a:pt x="76" y="9"/>
                    <a:pt x="76" y="9"/>
                  </a:cubicBezTo>
                  <a:close/>
                  <a:moveTo>
                    <a:pt x="31" y="9"/>
                  </a:moveTo>
                  <a:cubicBezTo>
                    <a:pt x="32" y="9"/>
                    <a:pt x="32" y="9"/>
                    <a:pt x="32" y="9"/>
                  </a:cubicBezTo>
                  <a:cubicBezTo>
                    <a:pt x="33" y="8"/>
                    <a:pt x="33" y="8"/>
                    <a:pt x="33" y="8"/>
                  </a:cubicBezTo>
                  <a:cubicBezTo>
                    <a:pt x="33" y="7"/>
                    <a:pt x="32" y="7"/>
                    <a:pt x="32" y="7"/>
                  </a:cubicBezTo>
                  <a:cubicBezTo>
                    <a:pt x="31" y="8"/>
                    <a:pt x="31" y="8"/>
                    <a:pt x="31" y="9"/>
                  </a:cubicBezTo>
                  <a:close/>
                  <a:moveTo>
                    <a:pt x="101" y="8"/>
                  </a:moveTo>
                  <a:cubicBezTo>
                    <a:pt x="101" y="8"/>
                    <a:pt x="101" y="8"/>
                    <a:pt x="101" y="7"/>
                  </a:cubicBezTo>
                  <a:cubicBezTo>
                    <a:pt x="101" y="7"/>
                    <a:pt x="101" y="7"/>
                    <a:pt x="101" y="6"/>
                  </a:cubicBezTo>
                  <a:cubicBezTo>
                    <a:pt x="100" y="6"/>
                    <a:pt x="100" y="7"/>
                    <a:pt x="100" y="7"/>
                  </a:cubicBezTo>
                  <a:cubicBezTo>
                    <a:pt x="100" y="8"/>
                    <a:pt x="101" y="8"/>
                    <a:pt x="101" y="8"/>
                  </a:cubicBezTo>
                  <a:close/>
                  <a:moveTo>
                    <a:pt x="105" y="6"/>
                  </a:moveTo>
                  <a:cubicBezTo>
                    <a:pt x="105" y="7"/>
                    <a:pt x="105" y="7"/>
                    <a:pt x="105" y="7"/>
                  </a:cubicBezTo>
                  <a:cubicBezTo>
                    <a:pt x="106" y="7"/>
                    <a:pt x="106" y="7"/>
                    <a:pt x="106" y="7"/>
                  </a:cubicBezTo>
                  <a:cubicBezTo>
                    <a:pt x="106" y="7"/>
                    <a:pt x="106" y="7"/>
                    <a:pt x="106" y="6"/>
                  </a:cubicBezTo>
                  <a:cubicBezTo>
                    <a:pt x="106" y="6"/>
                    <a:pt x="105" y="6"/>
                    <a:pt x="105" y="6"/>
                  </a:cubicBezTo>
                  <a:close/>
                  <a:moveTo>
                    <a:pt x="67" y="7"/>
                  </a:moveTo>
                  <a:cubicBezTo>
                    <a:pt x="68" y="7"/>
                    <a:pt x="68" y="7"/>
                    <a:pt x="68" y="7"/>
                  </a:cubicBezTo>
                  <a:cubicBezTo>
                    <a:pt x="68" y="7"/>
                    <a:pt x="68" y="7"/>
                    <a:pt x="68" y="7"/>
                  </a:cubicBezTo>
                  <a:cubicBezTo>
                    <a:pt x="68" y="7"/>
                    <a:pt x="68" y="7"/>
                    <a:pt x="68" y="6"/>
                  </a:cubicBezTo>
                  <a:cubicBezTo>
                    <a:pt x="68" y="6"/>
                    <a:pt x="68" y="6"/>
                    <a:pt x="68" y="6"/>
                  </a:cubicBezTo>
                  <a:cubicBezTo>
                    <a:pt x="67" y="6"/>
                    <a:pt x="67" y="7"/>
                    <a:pt x="67" y="7"/>
                  </a:cubicBezTo>
                  <a:close/>
                  <a:moveTo>
                    <a:pt x="98" y="6"/>
                  </a:moveTo>
                  <a:cubicBezTo>
                    <a:pt x="97" y="6"/>
                    <a:pt x="97" y="6"/>
                    <a:pt x="96" y="6"/>
                  </a:cubicBezTo>
                  <a:cubicBezTo>
                    <a:pt x="96" y="6"/>
                    <a:pt x="96" y="6"/>
                    <a:pt x="95" y="7"/>
                  </a:cubicBezTo>
                  <a:cubicBezTo>
                    <a:pt x="96" y="7"/>
                    <a:pt x="96" y="7"/>
                    <a:pt x="97" y="7"/>
                  </a:cubicBezTo>
                  <a:cubicBezTo>
                    <a:pt x="98" y="7"/>
                    <a:pt x="98" y="7"/>
                    <a:pt x="99" y="6"/>
                  </a:cubicBezTo>
                  <a:cubicBezTo>
                    <a:pt x="98" y="6"/>
                    <a:pt x="98" y="6"/>
                    <a:pt x="98" y="6"/>
                  </a:cubicBezTo>
                  <a:close/>
                  <a:moveTo>
                    <a:pt x="53" y="6"/>
                  </a:moveTo>
                  <a:cubicBezTo>
                    <a:pt x="54" y="6"/>
                    <a:pt x="54" y="6"/>
                    <a:pt x="55" y="6"/>
                  </a:cubicBezTo>
                  <a:cubicBezTo>
                    <a:pt x="55" y="6"/>
                    <a:pt x="56" y="6"/>
                    <a:pt x="55" y="5"/>
                  </a:cubicBezTo>
                  <a:cubicBezTo>
                    <a:pt x="55" y="5"/>
                    <a:pt x="55" y="4"/>
                    <a:pt x="54" y="5"/>
                  </a:cubicBezTo>
                  <a:cubicBezTo>
                    <a:pt x="54" y="5"/>
                    <a:pt x="53" y="5"/>
                    <a:pt x="53" y="6"/>
                  </a:cubicBezTo>
                  <a:close/>
                  <a:moveTo>
                    <a:pt x="40" y="6"/>
                  </a:moveTo>
                  <a:cubicBezTo>
                    <a:pt x="40" y="5"/>
                    <a:pt x="40" y="5"/>
                    <a:pt x="40" y="5"/>
                  </a:cubicBezTo>
                  <a:cubicBezTo>
                    <a:pt x="40" y="5"/>
                    <a:pt x="40" y="4"/>
                    <a:pt x="40" y="5"/>
                  </a:cubicBezTo>
                  <a:cubicBezTo>
                    <a:pt x="39" y="5"/>
                    <a:pt x="39" y="5"/>
                    <a:pt x="39" y="5"/>
                  </a:cubicBezTo>
                  <a:cubicBezTo>
                    <a:pt x="39" y="5"/>
                    <a:pt x="39" y="6"/>
                    <a:pt x="39" y="6"/>
                  </a:cubicBezTo>
                  <a:lnTo>
                    <a:pt x="40" y="6"/>
                  </a:lnTo>
                  <a:close/>
                  <a:moveTo>
                    <a:pt x="58" y="3"/>
                  </a:moveTo>
                  <a:cubicBezTo>
                    <a:pt x="57" y="3"/>
                    <a:pt x="56" y="3"/>
                    <a:pt x="56" y="4"/>
                  </a:cubicBezTo>
                  <a:cubicBezTo>
                    <a:pt x="56" y="5"/>
                    <a:pt x="56" y="5"/>
                    <a:pt x="57" y="6"/>
                  </a:cubicBezTo>
                  <a:cubicBezTo>
                    <a:pt x="57" y="6"/>
                    <a:pt x="58" y="5"/>
                    <a:pt x="58" y="5"/>
                  </a:cubicBezTo>
                  <a:cubicBezTo>
                    <a:pt x="58" y="5"/>
                    <a:pt x="58" y="5"/>
                    <a:pt x="59" y="5"/>
                  </a:cubicBezTo>
                  <a:cubicBezTo>
                    <a:pt x="59" y="5"/>
                    <a:pt x="59" y="5"/>
                    <a:pt x="59" y="5"/>
                  </a:cubicBezTo>
                  <a:cubicBezTo>
                    <a:pt x="60" y="5"/>
                    <a:pt x="60" y="5"/>
                    <a:pt x="60" y="4"/>
                  </a:cubicBezTo>
                  <a:cubicBezTo>
                    <a:pt x="60" y="4"/>
                    <a:pt x="59" y="4"/>
                    <a:pt x="59" y="4"/>
                  </a:cubicBezTo>
                  <a:cubicBezTo>
                    <a:pt x="58" y="3"/>
                    <a:pt x="58" y="3"/>
                    <a:pt x="58" y="3"/>
                  </a:cubicBezTo>
                  <a:close/>
                  <a:moveTo>
                    <a:pt x="79" y="5"/>
                  </a:moveTo>
                  <a:cubicBezTo>
                    <a:pt x="80" y="5"/>
                    <a:pt x="80" y="5"/>
                    <a:pt x="80" y="4"/>
                  </a:cubicBezTo>
                  <a:cubicBezTo>
                    <a:pt x="80" y="3"/>
                    <a:pt x="80" y="3"/>
                    <a:pt x="80" y="3"/>
                  </a:cubicBezTo>
                  <a:cubicBezTo>
                    <a:pt x="79" y="3"/>
                    <a:pt x="79" y="3"/>
                    <a:pt x="79" y="3"/>
                  </a:cubicBezTo>
                  <a:cubicBezTo>
                    <a:pt x="78" y="4"/>
                    <a:pt x="79" y="4"/>
                    <a:pt x="79" y="5"/>
                  </a:cubicBezTo>
                  <a:close/>
                  <a:moveTo>
                    <a:pt x="63" y="4"/>
                  </a:moveTo>
                  <a:cubicBezTo>
                    <a:pt x="63" y="5"/>
                    <a:pt x="63" y="5"/>
                    <a:pt x="64" y="5"/>
                  </a:cubicBezTo>
                  <a:cubicBezTo>
                    <a:pt x="65" y="5"/>
                    <a:pt x="66" y="5"/>
                    <a:pt x="66" y="4"/>
                  </a:cubicBezTo>
                  <a:cubicBezTo>
                    <a:pt x="66" y="4"/>
                    <a:pt x="66" y="4"/>
                    <a:pt x="66" y="3"/>
                  </a:cubicBezTo>
                  <a:cubicBezTo>
                    <a:pt x="66" y="3"/>
                    <a:pt x="66" y="3"/>
                    <a:pt x="65" y="3"/>
                  </a:cubicBezTo>
                  <a:cubicBezTo>
                    <a:pt x="65" y="3"/>
                    <a:pt x="64" y="3"/>
                    <a:pt x="64" y="3"/>
                  </a:cubicBezTo>
                  <a:cubicBezTo>
                    <a:pt x="63" y="3"/>
                    <a:pt x="63" y="4"/>
                    <a:pt x="63" y="4"/>
                  </a:cubicBezTo>
                  <a:close/>
                  <a:moveTo>
                    <a:pt x="49" y="2"/>
                  </a:moveTo>
                  <a:cubicBezTo>
                    <a:pt x="49" y="3"/>
                    <a:pt x="49" y="3"/>
                    <a:pt x="49" y="4"/>
                  </a:cubicBezTo>
                  <a:cubicBezTo>
                    <a:pt x="50" y="4"/>
                    <a:pt x="50" y="4"/>
                    <a:pt x="51" y="3"/>
                  </a:cubicBezTo>
                  <a:cubicBezTo>
                    <a:pt x="51" y="3"/>
                    <a:pt x="51" y="3"/>
                    <a:pt x="51" y="2"/>
                  </a:cubicBezTo>
                  <a:cubicBezTo>
                    <a:pt x="50" y="2"/>
                    <a:pt x="50" y="2"/>
                    <a:pt x="49" y="2"/>
                  </a:cubicBezTo>
                  <a:close/>
                  <a:moveTo>
                    <a:pt x="43" y="3"/>
                  </a:moveTo>
                  <a:cubicBezTo>
                    <a:pt x="43" y="3"/>
                    <a:pt x="43" y="3"/>
                    <a:pt x="43" y="3"/>
                  </a:cubicBezTo>
                  <a:cubicBezTo>
                    <a:pt x="43" y="2"/>
                    <a:pt x="43" y="2"/>
                    <a:pt x="43" y="2"/>
                  </a:cubicBezTo>
                  <a:cubicBezTo>
                    <a:pt x="42" y="2"/>
                    <a:pt x="42" y="2"/>
                    <a:pt x="42" y="2"/>
                  </a:cubicBezTo>
                  <a:cubicBezTo>
                    <a:pt x="42" y="2"/>
                    <a:pt x="42" y="3"/>
                    <a:pt x="42" y="3"/>
                  </a:cubicBezTo>
                  <a:cubicBezTo>
                    <a:pt x="42" y="3"/>
                    <a:pt x="42" y="3"/>
                    <a:pt x="43" y="3"/>
                  </a:cubicBezTo>
                  <a:close/>
                  <a:moveTo>
                    <a:pt x="90" y="1"/>
                  </a:moveTo>
                  <a:cubicBezTo>
                    <a:pt x="90" y="2"/>
                    <a:pt x="90" y="2"/>
                    <a:pt x="90" y="3"/>
                  </a:cubicBezTo>
                  <a:cubicBezTo>
                    <a:pt x="90" y="3"/>
                    <a:pt x="91" y="3"/>
                    <a:pt x="91" y="3"/>
                  </a:cubicBezTo>
                  <a:cubicBezTo>
                    <a:pt x="92" y="3"/>
                    <a:pt x="92" y="2"/>
                    <a:pt x="91" y="2"/>
                  </a:cubicBezTo>
                  <a:cubicBezTo>
                    <a:pt x="91" y="1"/>
                    <a:pt x="90" y="1"/>
                    <a:pt x="90" y="1"/>
                  </a:cubicBezTo>
                  <a:close/>
                  <a:moveTo>
                    <a:pt x="85" y="1"/>
                  </a:moveTo>
                  <a:cubicBezTo>
                    <a:pt x="86" y="0"/>
                    <a:pt x="87" y="0"/>
                    <a:pt x="88" y="0"/>
                  </a:cubicBezTo>
                  <a:cubicBezTo>
                    <a:pt x="90" y="0"/>
                    <a:pt x="92" y="0"/>
                    <a:pt x="94" y="0"/>
                  </a:cubicBezTo>
                  <a:cubicBezTo>
                    <a:pt x="94" y="0"/>
                    <a:pt x="94" y="0"/>
                    <a:pt x="94" y="0"/>
                  </a:cubicBezTo>
                  <a:cubicBezTo>
                    <a:pt x="94" y="0"/>
                    <a:pt x="94" y="1"/>
                    <a:pt x="94" y="1"/>
                  </a:cubicBezTo>
                  <a:cubicBezTo>
                    <a:pt x="94" y="1"/>
                    <a:pt x="94" y="1"/>
                    <a:pt x="94" y="1"/>
                  </a:cubicBezTo>
                  <a:cubicBezTo>
                    <a:pt x="93" y="1"/>
                    <a:pt x="93" y="1"/>
                    <a:pt x="93" y="1"/>
                  </a:cubicBezTo>
                  <a:cubicBezTo>
                    <a:pt x="93" y="2"/>
                    <a:pt x="93" y="2"/>
                    <a:pt x="94" y="3"/>
                  </a:cubicBezTo>
                  <a:cubicBezTo>
                    <a:pt x="94" y="2"/>
                    <a:pt x="94" y="2"/>
                    <a:pt x="95" y="2"/>
                  </a:cubicBezTo>
                  <a:cubicBezTo>
                    <a:pt x="95" y="1"/>
                    <a:pt x="95" y="1"/>
                    <a:pt x="96" y="1"/>
                  </a:cubicBezTo>
                  <a:cubicBezTo>
                    <a:pt x="96" y="2"/>
                    <a:pt x="95" y="3"/>
                    <a:pt x="95" y="3"/>
                  </a:cubicBezTo>
                  <a:cubicBezTo>
                    <a:pt x="94" y="3"/>
                    <a:pt x="94" y="4"/>
                    <a:pt x="94" y="5"/>
                  </a:cubicBezTo>
                  <a:cubicBezTo>
                    <a:pt x="95" y="5"/>
                    <a:pt x="96" y="5"/>
                    <a:pt x="96" y="4"/>
                  </a:cubicBezTo>
                  <a:cubicBezTo>
                    <a:pt x="97" y="4"/>
                    <a:pt x="97" y="3"/>
                    <a:pt x="97" y="3"/>
                  </a:cubicBezTo>
                  <a:cubicBezTo>
                    <a:pt x="97" y="2"/>
                    <a:pt x="97" y="2"/>
                    <a:pt x="98" y="2"/>
                  </a:cubicBezTo>
                  <a:cubicBezTo>
                    <a:pt x="98" y="2"/>
                    <a:pt x="98" y="2"/>
                    <a:pt x="98" y="2"/>
                  </a:cubicBezTo>
                  <a:cubicBezTo>
                    <a:pt x="99" y="1"/>
                    <a:pt x="99" y="1"/>
                    <a:pt x="99" y="1"/>
                  </a:cubicBezTo>
                  <a:cubicBezTo>
                    <a:pt x="99" y="0"/>
                    <a:pt x="99" y="0"/>
                    <a:pt x="100" y="0"/>
                  </a:cubicBezTo>
                  <a:cubicBezTo>
                    <a:pt x="100" y="0"/>
                    <a:pt x="100" y="0"/>
                    <a:pt x="100" y="0"/>
                  </a:cubicBezTo>
                  <a:cubicBezTo>
                    <a:pt x="100" y="0"/>
                    <a:pt x="100" y="0"/>
                    <a:pt x="99" y="1"/>
                  </a:cubicBezTo>
                  <a:cubicBezTo>
                    <a:pt x="99" y="1"/>
                    <a:pt x="99" y="2"/>
                    <a:pt x="99" y="2"/>
                  </a:cubicBezTo>
                  <a:cubicBezTo>
                    <a:pt x="100" y="3"/>
                    <a:pt x="100" y="3"/>
                    <a:pt x="100" y="3"/>
                  </a:cubicBezTo>
                  <a:cubicBezTo>
                    <a:pt x="101" y="3"/>
                    <a:pt x="101" y="4"/>
                    <a:pt x="101" y="4"/>
                  </a:cubicBezTo>
                  <a:cubicBezTo>
                    <a:pt x="102" y="4"/>
                    <a:pt x="102" y="3"/>
                    <a:pt x="102" y="3"/>
                  </a:cubicBezTo>
                  <a:cubicBezTo>
                    <a:pt x="102" y="3"/>
                    <a:pt x="102" y="2"/>
                    <a:pt x="102" y="2"/>
                  </a:cubicBezTo>
                  <a:cubicBezTo>
                    <a:pt x="102" y="2"/>
                    <a:pt x="102" y="2"/>
                    <a:pt x="101" y="1"/>
                  </a:cubicBezTo>
                  <a:cubicBezTo>
                    <a:pt x="101" y="1"/>
                    <a:pt x="101" y="1"/>
                    <a:pt x="101" y="1"/>
                  </a:cubicBezTo>
                  <a:cubicBezTo>
                    <a:pt x="101" y="1"/>
                    <a:pt x="101" y="0"/>
                    <a:pt x="101" y="0"/>
                  </a:cubicBezTo>
                  <a:cubicBezTo>
                    <a:pt x="102" y="0"/>
                    <a:pt x="102" y="0"/>
                    <a:pt x="103" y="0"/>
                  </a:cubicBezTo>
                  <a:cubicBezTo>
                    <a:pt x="103" y="1"/>
                    <a:pt x="103" y="1"/>
                    <a:pt x="104" y="2"/>
                  </a:cubicBezTo>
                  <a:cubicBezTo>
                    <a:pt x="103" y="2"/>
                    <a:pt x="103" y="3"/>
                    <a:pt x="103" y="4"/>
                  </a:cubicBezTo>
                  <a:cubicBezTo>
                    <a:pt x="104" y="4"/>
                    <a:pt x="104" y="4"/>
                    <a:pt x="105" y="3"/>
                  </a:cubicBezTo>
                  <a:cubicBezTo>
                    <a:pt x="105" y="4"/>
                    <a:pt x="106" y="4"/>
                    <a:pt x="106" y="4"/>
                  </a:cubicBezTo>
                  <a:cubicBezTo>
                    <a:pt x="106" y="4"/>
                    <a:pt x="107" y="4"/>
                    <a:pt x="107" y="4"/>
                  </a:cubicBezTo>
                  <a:cubicBezTo>
                    <a:pt x="108" y="4"/>
                    <a:pt x="108" y="4"/>
                    <a:pt x="108" y="5"/>
                  </a:cubicBezTo>
                  <a:cubicBezTo>
                    <a:pt x="108" y="5"/>
                    <a:pt x="109" y="7"/>
                    <a:pt x="109" y="11"/>
                  </a:cubicBezTo>
                  <a:cubicBezTo>
                    <a:pt x="110" y="14"/>
                    <a:pt x="111" y="19"/>
                    <a:pt x="111" y="26"/>
                  </a:cubicBezTo>
                  <a:cubicBezTo>
                    <a:pt x="112" y="32"/>
                    <a:pt x="114" y="39"/>
                    <a:pt x="115" y="48"/>
                  </a:cubicBezTo>
                  <a:cubicBezTo>
                    <a:pt x="116" y="56"/>
                    <a:pt x="117" y="65"/>
                    <a:pt x="119" y="74"/>
                  </a:cubicBezTo>
                  <a:cubicBezTo>
                    <a:pt x="120" y="84"/>
                    <a:pt x="122" y="93"/>
                    <a:pt x="123" y="103"/>
                  </a:cubicBezTo>
                  <a:cubicBezTo>
                    <a:pt x="125" y="113"/>
                    <a:pt x="126" y="123"/>
                    <a:pt x="128" y="133"/>
                  </a:cubicBezTo>
                  <a:cubicBezTo>
                    <a:pt x="129" y="142"/>
                    <a:pt x="130" y="151"/>
                    <a:pt x="132" y="160"/>
                  </a:cubicBezTo>
                  <a:cubicBezTo>
                    <a:pt x="133" y="168"/>
                    <a:pt x="134" y="176"/>
                    <a:pt x="135" y="182"/>
                  </a:cubicBezTo>
                  <a:cubicBezTo>
                    <a:pt x="136" y="189"/>
                    <a:pt x="137" y="194"/>
                    <a:pt x="137" y="199"/>
                  </a:cubicBezTo>
                  <a:cubicBezTo>
                    <a:pt x="138" y="203"/>
                    <a:pt x="138" y="205"/>
                    <a:pt x="138" y="206"/>
                  </a:cubicBezTo>
                  <a:cubicBezTo>
                    <a:pt x="138" y="206"/>
                    <a:pt x="137" y="206"/>
                    <a:pt x="137" y="206"/>
                  </a:cubicBezTo>
                  <a:cubicBezTo>
                    <a:pt x="137" y="206"/>
                    <a:pt x="136" y="206"/>
                    <a:pt x="136" y="206"/>
                  </a:cubicBezTo>
                  <a:cubicBezTo>
                    <a:pt x="136" y="207"/>
                    <a:pt x="135" y="208"/>
                    <a:pt x="135" y="209"/>
                  </a:cubicBezTo>
                  <a:cubicBezTo>
                    <a:pt x="135" y="209"/>
                    <a:pt x="134" y="209"/>
                    <a:pt x="134" y="209"/>
                  </a:cubicBezTo>
                  <a:cubicBezTo>
                    <a:pt x="134" y="209"/>
                    <a:pt x="134" y="208"/>
                    <a:pt x="133" y="208"/>
                  </a:cubicBezTo>
                  <a:cubicBezTo>
                    <a:pt x="133" y="209"/>
                    <a:pt x="133" y="209"/>
                    <a:pt x="133" y="209"/>
                  </a:cubicBezTo>
                  <a:cubicBezTo>
                    <a:pt x="133" y="209"/>
                    <a:pt x="133" y="209"/>
                    <a:pt x="132" y="209"/>
                  </a:cubicBezTo>
                  <a:cubicBezTo>
                    <a:pt x="132" y="209"/>
                    <a:pt x="132" y="209"/>
                    <a:pt x="131" y="209"/>
                  </a:cubicBezTo>
                  <a:cubicBezTo>
                    <a:pt x="131" y="209"/>
                    <a:pt x="130" y="209"/>
                    <a:pt x="130" y="209"/>
                  </a:cubicBezTo>
                  <a:cubicBezTo>
                    <a:pt x="130" y="209"/>
                    <a:pt x="129" y="209"/>
                    <a:pt x="129" y="210"/>
                  </a:cubicBezTo>
                  <a:cubicBezTo>
                    <a:pt x="129" y="210"/>
                    <a:pt x="129" y="210"/>
                    <a:pt x="129" y="211"/>
                  </a:cubicBezTo>
                  <a:cubicBezTo>
                    <a:pt x="129" y="211"/>
                    <a:pt x="129" y="211"/>
                    <a:pt x="129" y="212"/>
                  </a:cubicBezTo>
                  <a:cubicBezTo>
                    <a:pt x="129" y="212"/>
                    <a:pt x="129" y="212"/>
                    <a:pt x="128" y="212"/>
                  </a:cubicBezTo>
                  <a:cubicBezTo>
                    <a:pt x="128" y="212"/>
                    <a:pt x="128" y="212"/>
                    <a:pt x="128" y="212"/>
                  </a:cubicBezTo>
                  <a:cubicBezTo>
                    <a:pt x="128" y="211"/>
                    <a:pt x="128" y="211"/>
                    <a:pt x="127" y="211"/>
                  </a:cubicBezTo>
                  <a:cubicBezTo>
                    <a:pt x="127" y="211"/>
                    <a:pt x="126" y="211"/>
                    <a:pt x="126" y="211"/>
                  </a:cubicBezTo>
                  <a:cubicBezTo>
                    <a:pt x="126" y="212"/>
                    <a:pt x="125" y="212"/>
                    <a:pt x="125" y="212"/>
                  </a:cubicBezTo>
                  <a:cubicBezTo>
                    <a:pt x="125" y="211"/>
                    <a:pt x="125" y="210"/>
                    <a:pt x="125" y="210"/>
                  </a:cubicBezTo>
                  <a:cubicBezTo>
                    <a:pt x="124" y="209"/>
                    <a:pt x="124" y="208"/>
                    <a:pt x="123" y="208"/>
                  </a:cubicBezTo>
                  <a:cubicBezTo>
                    <a:pt x="122" y="208"/>
                    <a:pt x="122" y="208"/>
                    <a:pt x="121" y="209"/>
                  </a:cubicBezTo>
                  <a:cubicBezTo>
                    <a:pt x="121" y="210"/>
                    <a:pt x="120" y="210"/>
                    <a:pt x="119" y="210"/>
                  </a:cubicBezTo>
                  <a:cubicBezTo>
                    <a:pt x="119" y="209"/>
                    <a:pt x="119" y="209"/>
                    <a:pt x="119" y="209"/>
                  </a:cubicBezTo>
                  <a:cubicBezTo>
                    <a:pt x="119" y="208"/>
                    <a:pt x="119" y="208"/>
                    <a:pt x="119" y="208"/>
                  </a:cubicBezTo>
                  <a:cubicBezTo>
                    <a:pt x="118" y="208"/>
                    <a:pt x="117" y="208"/>
                    <a:pt x="117" y="208"/>
                  </a:cubicBezTo>
                  <a:cubicBezTo>
                    <a:pt x="116" y="208"/>
                    <a:pt x="116" y="208"/>
                    <a:pt x="115" y="209"/>
                  </a:cubicBezTo>
                  <a:cubicBezTo>
                    <a:pt x="114" y="209"/>
                    <a:pt x="114" y="209"/>
                    <a:pt x="113" y="210"/>
                  </a:cubicBezTo>
                  <a:cubicBezTo>
                    <a:pt x="113" y="210"/>
                    <a:pt x="113" y="210"/>
                    <a:pt x="113" y="211"/>
                  </a:cubicBezTo>
                  <a:cubicBezTo>
                    <a:pt x="113" y="211"/>
                    <a:pt x="114" y="211"/>
                    <a:pt x="114" y="211"/>
                  </a:cubicBezTo>
                  <a:cubicBezTo>
                    <a:pt x="114" y="211"/>
                    <a:pt x="115" y="211"/>
                    <a:pt x="115" y="211"/>
                  </a:cubicBezTo>
                  <a:cubicBezTo>
                    <a:pt x="115" y="211"/>
                    <a:pt x="115" y="210"/>
                    <a:pt x="115" y="210"/>
                  </a:cubicBezTo>
                  <a:cubicBezTo>
                    <a:pt x="116" y="210"/>
                    <a:pt x="117" y="210"/>
                    <a:pt x="117" y="210"/>
                  </a:cubicBezTo>
                  <a:cubicBezTo>
                    <a:pt x="118" y="211"/>
                    <a:pt x="118" y="211"/>
                    <a:pt x="118" y="212"/>
                  </a:cubicBezTo>
                  <a:cubicBezTo>
                    <a:pt x="117" y="212"/>
                    <a:pt x="116" y="212"/>
                    <a:pt x="116" y="212"/>
                  </a:cubicBezTo>
                  <a:cubicBezTo>
                    <a:pt x="115" y="212"/>
                    <a:pt x="114" y="212"/>
                    <a:pt x="113" y="212"/>
                  </a:cubicBezTo>
                  <a:cubicBezTo>
                    <a:pt x="113" y="212"/>
                    <a:pt x="112" y="212"/>
                    <a:pt x="112" y="213"/>
                  </a:cubicBezTo>
                  <a:cubicBezTo>
                    <a:pt x="112" y="213"/>
                    <a:pt x="112" y="213"/>
                    <a:pt x="111" y="213"/>
                  </a:cubicBezTo>
                  <a:cubicBezTo>
                    <a:pt x="111" y="212"/>
                    <a:pt x="112" y="212"/>
                    <a:pt x="112" y="212"/>
                  </a:cubicBezTo>
                  <a:cubicBezTo>
                    <a:pt x="112" y="211"/>
                    <a:pt x="113" y="211"/>
                    <a:pt x="112" y="211"/>
                  </a:cubicBezTo>
                  <a:cubicBezTo>
                    <a:pt x="112" y="210"/>
                    <a:pt x="112" y="210"/>
                    <a:pt x="111" y="210"/>
                  </a:cubicBezTo>
                  <a:cubicBezTo>
                    <a:pt x="110" y="211"/>
                    <a:pt x="110" y="211"/>
                    <a:pt x="110" y="212"/>
                  </a:cubicBezTo>
                  <a:cubicBezTo>
                    <a:pt x="110" y="212"/>
                    <a:pt x="110" y="212"/>
                    <a:pt x="109" y="212"/>
                  </a:cubicBezTo>
                  <a:cubicBezTo>
                    <a:pt x="109" y="212"/>
                    <a:pt x="109" y="213"/>
                    <a:pt x="109" y="213"/>
                  </a:cubicBezTo>
                  <a:cubicBezTo>
                    <a:pt x="107" y="213"/>
                    <a:pt x="106" y="213"/>
                    <a:pt x="104" y="213"/>
                  </a:cubicBezTo>
                  <a:cubicBezTo>
                    <a:pt x="102" y="213"/>
                    <a:pt x="101" y="213"/>
                    <a:pt x="100" y="212"/>
                  </a:cubicBezTo>
                  <a:lnTo>
                    <a:pt x="100" y="212"/>
                  </a:lnTo>
                  <a:cubicBezTo>
                    <a:pt x="100" y="211"/>
                    <a:pt x="101" y="211"/>
                    <a:pt x="101" y="211"/>
                  </a:cubicBezTo>
                  <a:cubicBezTo>
                    <a:pt x="102" y="211"/>
                    <a:pt x="102" y="210"/>
                    <a:pt x="102" y="209"/>
                  </a:cubicBezTo>
                  <a:cubicBezTo>
                    <a:pt x="102" y="209"/>
                    <a:pt x="101" y="209"/>
                    <a:pt x="100" y="209"/>
                  </a:cubicBezTo>
                  <a:cubicBezTo>
                    <a:pt x="100" y="208"/>
                    <a:pt x="100" y="208"/>
                    <a:pt x="100" y="207"/>
                  </a:cubicBezTo>
                  <a:cubicBezTo>
                    <a:pt x="101" y="206"/>
                    <a:pt x="101" y="206"/>
                    <a:pt x="101" y="205"/>
                  </a:cubicBezTo>
                  <a:cubicBezTo>
                    <a:pt x="101" y="205"/>
                    <a:pt x="102" y="205"/>
                    <a:pt x="102" y="205"/>
                  </a:cubicBezTo>
                  <a:cubicBezTo>
                    <a:pt x="102" y="204"/>
                    <a:pt x="102" y="203"/>
                    <a:pt x="102" y="202"/>
                  </a:cubicBezTo>
                  <a:cubicBezTo>
                    <a:pt x="102" y="201"/>
                    <a:pt x="101" y="201"/>
                    <a:pt x="101" y="200"/>
                  </a:cubicBezTo>
                  <a:cubicBezTo>
                    <a:pt x="101" y="200"/>
                    <a:pt x="101" y="200"/>
                    <a:pt x="101" y="200"/>
                  </a:cubicBezTo>
                  <a:cubicBezTo>
                    <a:pt x="102" y="200"/>
                    <a:pt x="102" y="200"/>
                    <a:pt x="102" y="200"/>
                  </a:cubicBezTo>
                  <a:cubicBezTo>
                    <a:pt x="102" y="199"/>
                    <a:pt x="102" y="198"/>
                    <a:pt x="102" y="198"/>
                  </a:cubicBezTo>
                  <a:cubicBezTo>
                    <a:pt x="101" y="197"/>
                    <a:pt x="101" y="197"/>
                    <a:pt x="101" y="197"/>
                  </a:cubicBezTo>
                  <a:cubicBezTo>
                    <a:pt x="100" y="197"/>
                    <a:pt x="100" y="197"/>
                    <a:pt x="100" y="198"/>
                  </a:cubicBezTo>
                  <a:cubicBezTo>
                    <a:pt x="99" y="199"/>
                    <a:pt x="99" y="199"/>
                    <a:pt x="99" y="200"/>
                  </a:cubicBezTo>
                  <a:cubicBezTo>
                    <a:pt x="99" y="200"/>
                    <a:pt x="100" y="201"/>
                    <a:pt x="100" y="200"/>
                  </a:cubicBezTo>
                  <a:cubicBezTo>
                    <a:pt x="100" y="200"/>
                    <a:pt x="100" y="200"/>
                    <a:pt x="100" y="200"/>
                  </a:cubicBezTo>
                  <a:cubicBezTo>
                    <a:pt x="100" y="201"/>
                    <a:pt x="100" y="201"/>
                    <a:pt x="100" y="201"/>
                  </a:cubicBezTo>
                  <a:cubicBezTo>
                    <a:pt x="100" y="202"/>
                    <a:pt x="100" y="202"/>
                    <a:pt x="100" y="203"/>
                  </a:cubicBezTo>
                  <a:cubicBezTo>
                    <a:pt x="101" y="203"/>
                    <a:pt x="101" y="203"/>
                    <a:pt x="101" y="203"/>
                  </a:cubicBezTo>
                  <a:cubicBezTo>
                    <a:pt x="101" y="203"/>
                    <a:pt x="101" y="204"/>
                    <a:pt x="101" y="204"/>
                  </a:cubicBezTo>
                  <a:cubicBezTo>
                    <a:pt x="101" y="204"/>
                    <a:pt x="101" y="204"/>
                    <a:pt x="101" y="204"/>
                  </a:cubicBezTo>
                  <a:cubicBezTo>
                    <a:pt x="100" y="204"/>
                    <a:pt x="100" y="204"/>
                    <a:pt x="100" y="204"/>
                  </a:cubicBezTo>
                  <a:cubicBezTo>
                    <a:pt x="100" y="205"/>
                    <a:pt x="100" y="205"/>
                    <a:pt x="100" y="205"/>
                  </a:cubicBezTo>
                  <a:cubicBezTo>
                    <a:pt x="100" y="206"/>
                    <a:pt x="100" y="206"/>
                    <a:pt x="100" y="206"/>
                  </a:cubicBezTo>
                  <a:cubicBezTo>
                    <a:pt x="99" y="207"/>
                    <a:pt x="100" y="207"/>
                    <a:pt x="100" y="207"/>
                  </a:cubicBezTo>
                  <a:cubicBezTo>
                    <a:pt x="100" y="208"/>
                    <a:pt x="100" y="208"/>
                    <a:pt x="100" y="208"/>
                  </a:cubicBezTo>
                  <a:cubicBezTo>
                    <a:pt x="99" y="209"/>
                    <a:pt x="99" y="209"/>
                    <a:pt x="99" y="208"/>
                  </a:cubicBezTo>
                  <a:cubicBezTo>
                    <a:pt x="98" y="208"/>
                    <a:pt x="98" y="207"/>
                    <a:pt x="97" y="207"/>
                  </a:cubicBezTo>
                  <a:cubicBezTo>
                    <a:pt x="97" y="207"/>
                    <a:pt x="97" y="208"/>
                    <a:pt x="96" y="208"/>
                  </a:cubicBezTo>
                  <a:cubicBezTo>
                    <a:pt x="96" y="208"/>
                    <a:pt x="96" y="209"/>
                    <a:pt x="96" y="209"/>
                  </a:cubicBezTo>
                  <a:cubicBezTo>
                    <a:pt x="96" y="209"/>
                    <a:pt x="96" y="210"/>
                    <a:pt x="96" y="210"/>
                  </a:cubicBezTo>
                  <a:cubicBezTo>
                    <a:pt x="96" y="210"/>
                    <a:pt x="96" y="211"/>
                    <a:pt x="97" y="211"/>
                  </a:cubicBezTo>
                  <a:cubicBezTo>
                    <a:pt x="97" y="211"/>
                    <a:pt x="97" y="212"/>
                    <a:pt x="96" y="212"/>
                  </a:cubicBezTo>
                  <a:cubicBezTo>
                    <a:pt x="96" y="212"/>
                    <a:pt x="96" y="212"/>
                    <a:pt x="96" y="212"/>
                  </a:cubicBezTo>
                  <a:cubicBezTo>
                    <a:pt x="96" y="212"/>
                    <a:pt x="95" y="212"/>
                    <a:pt x="95" y="212"/>
                  </a:cubicBezTo>
                  <a:cubicBezTo>
                    <a:pt x="95" y="211"/>
                    <a:pt x="95" y="210"/>
                    <a:pt x="95" y="210"/>
                  </a:cubicBezTo>
                  <a:cubicBezTo>
                    <a:pt x="95" y="209"/>
                    <a:pt x="95" y="209"/>
                    <a:pt x="94" y="208"/>
                  </a:cubicBezTo>
                  <a:cubicBezTo>
                    <a:pt x="94" y="208"/>
                    <a:pt x="94" y="208"/>
                    <a:pt x="93" y="209"/>
                  </a:cubicBezTo>
                  <a:cubicBezTo>
                    <a:pt x="92" y="209"/>
                    <a:pt x="92" y="210"/>
                    <a:pt x="92" y="210"/>
                  </a:cubicBezTo>
                  <a:cubicBezTo>
                    <a:pt x="92" y="210"/>
                    <a:pt x="93" y="211"/>
                    <a:pt x="94" y="211"/>
                  </a:cubicBezTo>
                  <a:cubicBezTo>
                    <a:pt x="94" y="211"/>
                    <a:pt x="94" y="211"/>
                    <a:pt x="94" y="211"/>
                  </a:cubicBezTo>
                  <a:cubicBezTo>
                    <a:pt x="94" y="212"/>
                    <a:pt x="94" y="212"/>
                    <a:pt x="94" y="212"/>
                  </a:cubicBezTo>
                  <a:cubicBezTo>
                    <a:pt x="94" y="213"/>
                    <a:pt x="94" y="213"/>
                    <a:pt x="93" y="213"/>
                  </a:cubicBezTo>
                  <a:cubicBezTo>
                    <a:pt x="93" y="213"/>
                    <a:pt x="93" y="213"/>
                    <a:pt x="93" y="212"/>
                  </a:cubicBezTo>
                  <a:cubicBezTo>
                    <a:pt x="93" y="212"/>
                    <a:pt x="93" y="212"/>
                    <a:pt x="93" y="212"/>
                  </a:cubicBezTo>
                  <a:cubicBezTo>
                    <a:pt x="92" y="212"/>
                    <a:pt x="92" y="212"/>
                    <a:pt x="92" y="212"/>
                  </a:cubicBezTo>
                  <a:cubicBezTo>
                    <a:pt x="92" y="212"/>
                    <a:pt x="91" y="212"/>
                    <a:pt x="91" y="212"/>
                  </a:cubicBezTo>
                  <a:cubicBezTo>
                    <a:pt x="91" y="213"/>
                    <a:pt x="91" y="213"/>
                    <a:pt x="90" y="213"/>
                  </a:cubicBezTo>
                  <a:cubicBezTo>
                    <a:pt x="90" y="213"/>
                    <a:pt x="90" y="212"/>
                    <a:pt x="89" y="212"/>
                  </a:cubicBezTo>
                  <a:cubicBezTo>
                    <a:pt x="89" y="212"/>
                    <a:pt x="89" y="212"/>
                    <a:pt x="89" y="212"/>
                  </a:cubicBezTo>
                  <a:cubicBezTo>
                    <a:pt x="88" y="212"/>
                    <a:pt x="88" y="211"/>
                    <a:pt x="88" y="211"/>
                  </a:cubicBezTo>
                  <a:cubicBezTo>
                    <a:pt x="88" y="211"/>
                    <a:pt x="88" y="211"/>
                    <a:pt x="87" y="211"/>
                  </a:cubicBezTo>
                  <a:cubicBezTo>
                    <a:pt x="87" y="211"/>
                    <a:pt x="87" y="211"/>
                    <a:pt x="87" y="212"/>
                  </a:cubicBezTo>
                  <a:cubicBezTo>
                    <a:pt x="86" y="212"/>
                    <a:pt x="86" y="212"/>
                    <a:pt x="85" y="212"/>
                  </a:cubicBezTo>
                  <a:cubicBezTo>
                    <a:pt x="85" y="212"/>
                    <a:pt x="85" y="211"/>
                    <a:pt x="86" y="211"/>
                  </a:cubicBezTo>
                  <a:cubicBezTo>
                    <a:pt x="86" y="211"/>
                    <a:pt x="86" y="210"/>
                    <a:pt x="86" y="210"/>
                  </a:cubicBezTo>
                  <a:cubicBezTo>
                    <a:pt x="87" y="210"/>
                    <a:pt x="87" y="209"/>
                    <a:pt x="87" y="209"/>
                  </a:cubicBezTo>
                  <a:cubicBezTo>
                    <a:pt x="87" y="209"/>
                    <a:pt x="87" y="208"/>
                    <a:pt x="87" y="208"/>
                  </a:cubicBezTo>
                  <a:cubicBezTo>
                    <a:pt x="86" y="208"/>
                    <a:pt x="86" y="208"/>
                    <a:pt x="86" y="209"/>
                  </a:cubicBezTo>
                  <a:cubicBezTo>
                    <a:pt x="85" y="209"/>
                    <a:pt x="85" y="209"/>
                    <a:pt x="84" y="209"/>
                  </a:cubicBezTo>
                  <a:cubicBezTo>
                    <a:pt x="84" y="209"/>
                    <a:pt x="84" y="209"/>
                    <a:pt x="84" y="210"/>
                  </a:cubicBezTo>
                  <a:cubicBezTo>
                    <a:pt x="83" y="210"/>
                    <a:pt x="83" y="211"/>
                    <a:pt x="83" y="211"/>
                  </a:cubicBezTo>
                  <a:cubicBezTo>
                    <a:pt x="83" y="211"/>
                    <a:pt x="83" y="210"/>
                    <a:pt x="83" y="209"/>
                  </a:cubicBezTo>
                  <a:cubicBezTo>
                    <a:pt x="83" y="209"/>
                    <a:pt x="84" y="208"/>
                    <a:pt x="84" y="208"/>
                  </a:cubicBezTo>
                  <a:cubicBezTo>
                    <a:pt x="85" y="208"/>
                    <a:pt x="85" y="208"/>
                    <a:pt x="85" y="207"/>
                  </a:cubicBezTo>
                  <a:cubicBezTo>
                    <a:pt x="85" y="207"/>
                    <a:pt x="85" y="207"/>
                    <a:pt x="85" y="207"/>
                  </a:cubicBezTo>
                  <a:cubicBezTo>
                    <a:pt x="86" y="206"/>
                    <a:pt x="87" y="206"/>
                    <a:pt x="87" y="206"/>
                  </a:cubicBezTo>
                  <a:cubicBezTo>
                    <a:pt x="88" y="206"/>
                    <a:pt x="89" y="206"/>
                    <a:pt x="89" y="205"/>
                  </a:cubicBezTo>
                  <a:cubicBezTo>
                    <a:pt x="89" y="205"/>
                    <a:pt x="89" y="205"/>
                    <a:pt x="88" y="205"/>
                  </a:cubicBezTo>
                  <a:cubicBezTo>
                    <a:pt x="87" y="205"/>
                    <a:pt x="87" y="205"/>
                    <a:pt x="86" y="205"/>
                  </a:cubicBezTo>
                  <a:cubicBezTo>
                    <a:pt x="86" y="205"/>
                    <a:pt x="86" y="205"/>
                    <a:pt x="86" y="205"/>
                  </a:cubicBezTo>
                  <a:cubicBezTo>
                    <a:pt x="86" y="206"/>
                    <a:pt x="85" y="206"/>
                    <a:pt x="85" y="206"/>
                  </a:cubicBezTo>
                  <a:cubicBezTo>
                    <a:pt x="85" y="206"/>
                    <a:pt x="84" y="206"/>
                    <a:pt x="84" y="207"/>
                  </a:cubicBezTo>
                  <a:cubicBezTo>
                    <a:pt x="84" y="207"/>
                    <a:pt x="83" y="207"/>
                    <a:pt x="83" y="208"/>
                  </a:cubicBezTo>
                  <a:cubicBezTo>
                    <a:pt x="83" y="207"/>
                    <a:pt x="82" y="206"/>
                    <a:pt x="82" y="205"/>
                  </a:cubicBezTo>
                  <a:cubicBezTo>
                    <a:pt x="82" y="204"/>
                    <a:pt x="82" y="203"/>
                    <a:pt x="82" y="202"/>
                  </a:cubicBezTo>
                  <a:cubicBezTo>
                    <a:pt x="82" y="200"/>
                    <a:pt x="82" y="198"/>
                    <a:pt x="82" y="195"/>
                  </a:cubicBezTo>
                  <a:cubicBezTo>
                    <a:pt x="82" y="193"/>
                    <a:pt x="82" y="190"/>
                    <a:pt x="82" y="189"/>
                  </a:cubicBezTo>
                  <a:lnTo>
                    <a:pt x="81" y="186"/>
                  </a:lnTo>
                  <a:lnTo>
                    <a:pt x="81" y="180"/>
                  </a:lnTo>
                  <a:cubicBezTo>
                    <a:pt x="81" y="179"/>
                    <a:pt x="81" y="178"/>
                    <a:pt x="81" y="177"/>
                  </a:cubicBezTo>
                  <a:cubicBezTo>
                    <a:pt x="81" y="176"/>
                    <a:pt x="81" y="175"/>
                    <a:pt x="80" y="175"/>
                  </a:cubicBezTo>
                  <a:cubicBezTo>
                    <a:pt x="77" y="175"/>
                    <a:pt x="73" y="175"/>
                    <a:pt x="70" y="175"/>
                  </a:cubicBezTo>
                  <a:cubicBezTo>
                    <a:pt x="67" y="174"/>
                    <a:pt x="63" y="175"/>
                    <a:pt x="60" y="175"/>
                  </a:cubicBezTo>
                  <a:cubicBezTo>
                    <a:pt x="60" y="178"/>
                    <a:pt x="60" y="181"/>
                    <a:pt x="59" y="184"/>
                  </a:cubicBezTo>
                  <a:cubicBezTo>
                    <a:pt x="59" y="187"/>
                    <a:pt x="59" y="191"/>
                    <a:pt x="59" y="194"/>
                  </a:cubicBezTo>
                  <a:cubicBezTo>
                    <a:pt x="58" y="194"/>
                    <a:pt x="57" y="194"/>
                    <a:pt x="57" y="195"/>
                  </a:cubicBezTo>
                  <a:cubicBezTo>
                    <a:pt x="57" y="195"/>
                    <a:pt x="56" y="195"/>
                    <a:pt x="56" y="195"/>
                  </a:cubicBezTo>
                  <a:cubicBezTo>
                    <a:pt x="56" y="194"/>
                    <a:pt x="55" y="194"/>
                    <a:pt x="55" y="194"/>
                  </a:cubicBezTo>
                  <a:cubicBezTo>
                    <a:pt x="54" y="195"/>
                    <a:pt x="54" y="195"/>
                    <a:pt x="55" y="195"/>
                  </a:cubicBezTo>
                  <a:cubicBezTo>
                    <a:pt x="55" y="196"/>
                    <a:pt x="56" y="196"/>
                    <a:pt x="56" y="196"/>
                  </a:cubicBezTo>
                  <a:cubicBezTo>
                    <a:pt x="56" y="197"/>
                    <a:pt x="56" y="197"/>
                    <a:pt x="55" y="197"/>
                  </a:cubicBezTo>
                  <a:cubicBezTo>
                    <a:pt x="55" y="197"/>
                    <a:pt x="54" y="197"/>
                    <a:pt x="55" y="198"/>
                  </a:cubicBezTo>
                  <a:cubicBezTo>
                    <a:pt x="55" y="198"/>
                    <a:pt x="55" y="197"/>
                    <a:pt x="55" y="197"/>
                  </a:cubicBezTo>
                  <a:cubicBezTo>
                    <a:pt x="55" y="197"/>
                    <a:pt x="55" y="197"/>
                    <a:pt x="56" y="197"/>
                  </a:cubicBezTo>
                  <a:cubicBezTo>
                    <a:pt x="56" y="197"/>
                    <a:pt x="56" y="197"/>
                    <a:pt x="57" y="197"/>
                  </a:cubicBezTo>
                  <a:cubicBezTo>
                    <a:pt x="57" y="198"/>
                    <a:pt x="57" y="198"/>
                    <a:pt x="58" y="197"/>
                  </a:cubicBezTo>
                  <a:cubicBezTo>
                    <a:pt x="57" y="197"/>
                    <a:pt x="57" y="196"/>
                    <a:pt x="57" y="196"/>
                  </a:cubicBezTo>
                  <a:cubicBezTo>
                    <a:pt x="57" y="195"/>
                    <a:pt x="58" y="195"/>
                    <a:pt x="58" y="195"/>
                  </a:cubicBezTo>
                  <a:cubicBezTo>
                    <a:pt x="58" y="196"/>
                    <a:pt x="58" y="198"/>
                    <a:pt x="58" y="200"/>
                  </a:cubicBezTo>
                  <a:cubicBezTo>
                    <a:pt x="58" y="201"/>
                    <a:pt x="58" y="203"/>
                    <a:pt x="58" y="205"/>
                  </a:cubicBezTo>
                  <a:cubicBezTo>
                    <a:pt x="58" y="205"/>
                    <a:pt x="58" y="205"/>
                    <a:pt x="58" y="205"/>
                  </a:cubicBezTo>
                  <a:cubicBezTo>
                    <a:pt x="57" y="205"/>
                    <a:pt x="57" y="205"/>
                    <a:pt x="57" y="206"/>
                  </a:cubicBezTo>
                  <a:cubicBezTo>
                    <a:pt x="57" y="206"/>
                    <a:pt x="57" y="206"/>
                    <a:pt x="57" y="206"/>
                  </a:cubicBezTo>
                  <a:cubicBezTo>
                    <a:pt x="57" y="207"/>
                    <a:pt x="57" y="207"/>
                    <a:pt x="57" y="207"/>
                  </a:cubicBezTo>
                  <a:cubicBezTo>
                    <a:pt x="57" y="208"/>
                    <a:pt x="57" y="208"/>
                    <a:pt x="57" y="209"/>
                  </a:cubicBezTo>
                  <a:cubicBezTo>
                    <a:pt x="58" y="210"/>
                    <a:pt x="57" y="210"/>
                    <a:pt x="57" y="210"/>
                  </a:cubicBezTo>
                  <a:cubicBezTo>
                    <a:pt x="57" y="211"/>
                    <a:pt x="57" y="211"/>
                    <a:pt x="57" y="210"/>
                  </a:cubicBezTo>
                  <a:cubicBezTo>
                    <a:pt x="57" y="210"/>
                    <a:pt x="57" y="210"/>
                    <a:pt x="56" y="210"/>
                  </a:cubicBezTo>
                  <a:cubicBezTo>
                    <a:pt x="56" y="210"/>
                    <a:pt x="56" y="210"/>
                    <a:pt x="55" y="210"/>
                  </a:cubicBezTo>
                  <a:cubicBezTo>
                    <a:pt x="55" y="210"/>
                    <a:pt x="55" y="210"/>
                    <a:pt x="55" y="211"/>
                  </a:cubicBezTo>
                  <a:cubicBezTo>
                    <a:pt x="55" y="211"/>
                    <a:pt x="55" y="211"/>
                    <a:pt x="56" y="211"/>
                  </a:cubicBezTo>
                  <a:cubicBezTo>
                    <a:pt x="56" y="211"/>
                    <a:pt x="56" y="211"/>
                    <a:pt x="57" y="211"/>
                  </a:cubicBezTo>
                  <a:cubicBezTo>
                    <a:pt x="57" y="212"/>
                    <a:pt x="57" y="212"/>
                    <a:pt x="57" y="212"/>
                  </a:cubicBezTo>
                  <a:cubicBezTo>
                    <a:pt x="57" y="212"/>
                    <a:pt x="57" y="212"/>
                    <a:pt x="57" y="212"/>
                  </a:cubicBezTo>
                  <a:cubicBezTo>
                    <a:pt x="56" y="213"/>
                    <a:pt x="55" y="213"/>
                    <a:pt x="54" y="213"/>
                  </a:cubicBezTo>
                  <a:cubicBezTo>
                    <a:pt x="54" y="212"/>
                    <a:pt x="53" y="212"/>
                    <a:pt x="53" y="211"/>
                  </a:cubicBezTo>
                  <a:lnTo>
                    <a:pt x="52" y="212"/>
                  </a:lnTo>
                  <a:cubicBezTo>
                    <a:pt x="52" y="211"/>
                    <a:pt x="52" y="211"/>
                    <a:pt x="52" y="210"/>
                  </a:cubicBezTo>
                  <a:cubicBezTo>
                    <a:pt x="52" y="210"/>
                    <a:pt x="52" y="210"/>
                    <a:pt x="51" y="210"/>
                  </a:cubicBezTo>
                  <a:lnTo>
                    <a:pt x="50" y="209"/>
                  </a:lnTo>
                  <a:cubicBezTo>
                    <a:pt x="50" y="209"/>
                    <a:pt x="49" y="209"/>
                    <a:pt x="49" y="209"/>
                  </a:cubicBezTo>
                  <a:cubicBezTo>
                    <a:pt x="49" y="209"/>
                    <a:pt x="49" y="209"/>
                    <a:pt x="49" y="208"/>
                  </a:cubicBezTo>
                  <a:cubicBezTo>
                    <a:pt x="48" y="208"/>
                    <a:pt x="48" y="208"/>
                    <a:pt x="47" y="209"/>
                  </a:cubicBezTo>
                  <a:cubicBezTo>
                    <a:pt x="47" y="209"/>
                    <a:pt x="46" y="210"/>
                    <a:pt x="46" y="210"/>
                  </a:cubicBezTo>
                  <a:cubicBezTo>
                    <a:pt x="46" y="210"/>
                    <a:pt x="46" y="210"/>
                    <a:pt x="46" y="211"/>
                  </a:cubicBezTo>
                  <a:cubicBezTo>
                    <a:pt x="47" y="211"/>
                    <a:pt x="47" y="211"/>
                    <a:pt x="47" y="212"/>
                  </a:cubicBezTo>
                  <a:cubicBezTo>
                    <a:pt x="46" y="212"/>
                    <a:pt x="46" y="212"/>
                    <a:pt x="45" y="212"/>
                  </a:cubicBezTo>
                  <a:cubicBezTo>
                    <a:pt x="45" y="212"/>
                    <a:pt x="44" y="213"/>
                    <a:pt x="43" y="213"/>
                  </a:cubicBezTo>
                  <a:cubicBezTo>
                    <a:pt x="43" y="212"/>
                    <a:pt x="43" y="212"/>
                    <a:pt x="43" y="212"/>
                  </a:cubicBezTo>
                  <a:cubicBezTo>
                    <a:pt x="43" y="212"/>
                    <a:pt x="43" y="211"/>
                    <a:pt x="43" y="211"/>
                  </a:cubicBezTo>
                  <a:cubicBezTo>
                    <a:pt x="42" y="211"/>
                    <a:pt x="42" y="212"/>
                    <a:pt x="42" y="212"/>
                  </a:cubicBezTo>
                  <a:cubicBezTo>
                    <a:pt x="41" y="213"/>
                    <a:pt x="41" y="213"/>
                    <a:pt x="40" y="213"/>
                  </a:cubicBezTo>
                  <a:cubicBezTo>
                    <a:pt x="40" y="212"/>
                    <a:pt x="40" y="212"/>
                    <a:pt x="40" y="211"/>
                  </a:cubicBezTo>
                  <a:cubicBezTo>
                    <a:pt x="41" y="210"/>
                    <a:pt x="41" y="210"/>
                    <a:pt x="42" y="210"/>
                  </a:cubicBezTo>
                  <a:cubicBezTo>
                    <a:pt x="42" y="210"/>
                    <a:pt x="42" y="210"/>
                    <a:pt x="42" y="210"/>
                  </a:cubicBezTo>
                  <a:cubicBezTo>
                    <a:pt x="42" y="210"/>
                    <a:pt x="43" y="210"/>
                    <a:pt x="43" y="210"/>
                  </a:cubicBezTo>
                  <a:cubicBezTo>
                    <a:pt x="44" y="210"/>
                    <a:pt x="44" y="210"/>
                    <a:pt x="44" y="210"/>
                  </a:cubicBezTo>
                  <a:cubicBezTo>
                    <a:pt x="44" y="210"/>
                    <a:pt x="45" y="210"/>
                    <a:pt x="45" y="210"/>
                  </a:cubicBezTo>
                  <a:cubicBezTo>
                    <a:pt x="45" y="209"/>
                    <a:pt x="45" y="208"/>
                    <a:pt x="45" y="208"/>
                  </a:cubicBezTo>
                  <a:cubicBezTo>
                    <a:pt x="44" y="208"/>
                    <a:pt x="44" y="208"/>
                    <a:pt x="43" y="208"/>
                  </a:cubicBezTo>
                  <a:cubicBezTo>
                    <a:pt x="42" y="208"/>
                    <a:pt x="42" y="208"/>
                    <a:pt x="42" y="208"/>
                  </a:cubicBezTo>
                  <a:cubicBezTo>
                    <a:pt x="41" y="208"/>
                    <a:pt x="41" y="208"/>
                    <a:pt x="41" y="208"/>
                  </a:cubicBezTo>
                  <a:cubicBezTo>
                    <a:pt x="41" y="207"/>
                    <a:pt x="41" y="207"/>
                    <a:pt x="41" y="207"/>
                  </a:cubicBezTo>
                  <a:cubicBezTo>
                    <a:pt x="40" y="207"/>
                    <a:pt x="40" y="207"/>
                    <a:pt x="40" y="207"/>
                  </a:cubicBezTo>
                  <a:cubicBezTo>
                    <a:pt x="40" y="206"/>
                    <a:pt x="40" y="206"/>
                    <a:pt x="40" y="206"/>
                  </a:cubicBezTo>
                  <a:cubicBezTo>
                    <a:pt x="40" y="206"/>
                    <a:pt x="40" y="205"/>
                    <a:pt x="40" y="205"/>
                  </a:cubicBezTo>
                  <a:cubicBezTo>
                    <a:pt x="41" y="205"/>
                    <a:pt x="41" y="205"/>
                    <a:pt x="41" y="205"/>
                  </a:cubicBezTo>
                  <a:cubicBezTo>
                    <a:pt x="42" y="205"/>
                    <a:pt x="43" y="204"/>
                    <a:pt x="44" y="204"/>
                  </a:cubicBezTo>
                  <a:cubicBezTo>
                    <a:pt x="43" y="203"/>
                    <a:pt x="43" y="203"/>
                    <a:pt x="43" y="203"/>
                  </a:cubicBezTo>
                  <a:cubicBezTo>
                    <a:pt x="42" y="203"/>
                    <a:pt x="41" y="203"/>
                    <a:pt x="41" y="203"/>
                  </a:cubicBezTo>
                  <a:cubicBezTo>
                    <a:pt x="40" y="202"/>
                    <a:pt x="40" y="202"/>
                    <a:pt x="39" y="202"/>
                  </a:cubicBezTo>
                  <a:cubicBezTo>
                    <a:pt x="40" y="201"/>
                    <a:pt x="40" y="201"/>
                    <a:pt x="41" y="200"/>
                  </a:cubicBezTo>
                  <a:cubicBezTo>
                    <a:pt x="41" y="199"/>
                    <a:pt x="41" y="198"/>
                    <a:pt x="42" y="197"/>
                  </a:cubicBezTo>
                  <a:cubicBezTo>
                    <a:pt x="41" y="197"/>
                    <a:pt x="41" y="198"/>
                    <a:pt x="41" y="198"/>
                  </a:cubicBezTo>
                  <a:cubicBezTo>
                    <a:pt x="40" y="198"/>
                    <a:pt x="40" y="199"/>
                    <a:pt x="40" y="199"/>
                  </a:cubicBezTo>
                  <a:cubicBezTo>
                    <a:pt x="39" y="199"/>
                    <a:pt x="38" y="200"/>
                    <a:pt x="38" y="200"/>
                  </a:cubicBezTo>
                  <a:cubicBezTo>
                    <a:pt x="37" y="200"/>
                    <a:pt x="36" y="200"/>
                    <a:pt x="35" y="200"/>
                  </a:cubicBezTo>
                  <a:cubicBezTo>
                    <a:pt x="35" y="199"/>
                    <a:pt x="35" y="199"/>
                    <a:pt x="36" y="199"/>
                  </a:cubicBezTo>
                  <a:cubicBezTo>
                    <a:pt x="36" y="199"/>
                    <a:pt x="37" y="198"/>
                    <a:pt x="37" y="198"/>
                  </a:cubicBezTo>
                  <a:cubicBezTo>
                    <a:pt x="37" y="198"/>
                    <a:pt x="38" y="198"/>
                    <a:pt x="38" y="198"/>
                  </a:cubicBezTo>
                  <a:cubicBezTo>
                    <a:pt x="39" y="198"/>
                    <a:pt x="39" y="198"/>
                    <a:pt x="39" y="197"/>
                  </a:cubicBezTo>
                  <a:cubicBezTo>
                    <a:pt x="39" y="197"/>
                    <a:pt x="39" y="197"/>
                    <a:pt x="38" y="197"/>
                  </a:cubicBezTo>
                  <a:cubicBezTo>
                    <a:pt x="38" y="197"/>
                    <a:pt x="37" y="197"/>
                    <a:pt x="36" y="197"/>
                  </a:cubicBezTo>
                  <a:cubicBezTo>
                    <a:pt x="36" y="197"/>
                    <a:pt x="35" y="197"/>
                    <a:pt x="34" y="197"/>
                  </a:cubicBezTo>
                  <a:cubicBezTo>
                    <a:pt x="34" y="197"/>
                    <a:pt x="33" y="197"/>
                    <a:pt x="33" y="198"/>
                  </a:cubicBezTo>
                  <a:cubicBezTo>
                    <a:pt x="32" y="198"/>
                    <a:pt x="32" y="199"/>
                    <a:pt x="31" y="200"/>
                  </a:cubicBezTo>
                  <a:cubicBezTo>
                    <a:pt x="31" y="200"/>
                    <a:pt x="32" y="201"/>
                    <a:pt x="33" y="201"/>
                  </a:cubicBezTo>
                  <a:cubicBezTo>
                    <a:pt x="33" y="201"/>
                    <a:pt x="34" y="201"/>
                    <a:pt x="34" y="202"/>
                  </a:cubicBezTo>
                  <a:cubicBezTo>
                    <a:pt x="34" y="202"/>
                    <a:pt x="35" y="202"/>
                    <a:pt x="35" y="202"/>
                  </a:cubicBezTo>
                  <a:cubicBezTo>
                    <a:pt x="36" y="202"/>
                    <a:pt x="36" y="202"/>
                    <a:pt x="37" y="202"/>
                  </a:cubicBezTo>
                  <a:cubicBezTo>
                    <a:pt x="37" y="202"/>
                    <a:pt x="38" y="202"/>
                    <a:pt x="38" y="203"/>
                  </a:cubicBezTo>
                  <a:cubicBezTo>
                    <a:pt x="38" y="203"/>
                    <a:pt x="38" y="203"/>
                    <a:pt x="37" y="203"/>
                  </a:cubicBezTo>
                  <a:cubicBezTo>
                    <a:pt x="36" y="203"/>
                    <a:pt x="36" y="203"/>
                    <a:pt x="35" y="203"/>
                  </a:cubicBezTo>
                  <a:cubicBezTo>
                    <a:pt x="34" y="203"/>
                    <a:pt x="33" y="203"/>
                    <a:pt x="33" y="203"/>
                  </a:cubicBezTo>
                  <a:cubicBezTo>
                    <a:pt x="32" y="203"/>
                    <a:pt x="32" y="203"/>
                    <a:pt x="31" y="204"/>
                  </a:cubicBezTo>
                  <a:cubicBezTo>
                    <a:pt x="31" y="204"/>
                    <a:pt x="31" y="204"/>
                    <a:pt x="31" y="203"/>
                  </a:cubicBezTo>
                  <a:cubicBezTo>
                    <a:pt x="31" y="203"/>
                    <a:pt x="31" y="203"/>
                    <a:pt x="31" y="203"/>
                  </a:cubicBezTo>
                  <a:cubicBezTo>
                    <a:pt x="30" y="203"/>
                    <a:pt x="30" y="203"/>
                    <a:pt x="30" y="204"/>
                  </a:cubicBezTo>
                  <a:cubicBezTo>
                    <a:pt x="30" y="204"/>
                    <a:pt x="30" y="205"/>
                    <a:pt x="30" y="205"/>
                  </a:cubicBezTo>
                  <a:cubicBezTo>
                    <a:pt x="29" y="205"/>
                    <a:pt x="28" y="205"/>
                    <a:pt x="28" y="205"/>
                  </a:cubicBezTo>
                  <a:cubicBezTo>
                    <a:pt x="27" y="206"/>
                    <a:pt x="27" y="206"/>
                    <a:pt x="28" y="207"/>
                  </a:cubicBezTo>
                  <a:cubicBezTo>
                    <a:pt x="27" y="207"/>
                    <a:pt x="27" y="207"/>
                    <a:pt x="27" y="208"/>
                  </a:cubicBezTo>
                  <a:cubicBezTo>
                    <a:pt x="26" y="208"/>
                    <a:pt x="26" y="208"/>
                    <a:pt x="26" y="208"/>
                  </a:cubicBezTo>
                  <a:cubicBezTo>
                    <a:pt x="25" y="208"/>
                    <a:pt x="25" y="208"/>
                    <a:pt x="25" y="208"/>
                  </a:cubicBezTo>
                  <a:cubicBezTo>
                    <a:pt x="25" y="208"/>
                    <a:pt x="25" y="208"/>
                    <a:pt x="24" y="208"/>
                  </a:cubicBezTo>
                  <a:cubicBezTo>
                    <a:pt x="24" y="208"/>
                    <a:pt x="24" y="209"/>
                    <a:pt x="24" y="209"/>
                  </a:cubicBezTo>
                  <a:cubicBezTo>
                    <a:pt x="24" y="209"/>
                    <a:pt x="24" y="209"/>
                    <a:pt x="23" y="209"/>
                  </a:cubicBezTo>
                  <a:cubicBezTo>
                    <a:pt x="23" y="210"/>
                    <a:pt x="22" y="209"/>
                    <a:pt x="22" y="209"/>
                  </a:cubicBezTo>
                  <a:cubicBezTo>
                    <a:pt x="22" y="209"/>
                    <a:pt x="22" y="209"/>
                    <a:pt x="22" y="208"/>
                  </a:cubicBezTo>
                  <a:cubicBezTo>
                    <a:pt x="21" y="209"/>
                    <a:pt x="21" y="209"/>
                    <a:pt x="22" y="209"/>
                  </a:cubicBezTo>
                  <a:cubicBezTo>
                    <a:pt x="22" y="210"/>
                    <a:pt x="22" y="210"/>
                    <a:pt x="22" y="211"/>
                  </a:cubicBezTo>
                  <a:lnTo>
                    <a:pt x="21" y="211"/>
                  </a:lnTo>
                  <a:cubicBezTo>
                    <a:pt x="20" y="212"/>
                    <a:pt x="20" y="212"/>
                    <a:pt x="21" y="212"/>
                  </a:cubicBezTo>
                  <a:cubicBezTo>
                    <a:pt x="21" y="212"/>
                    <a:pt x="21" y="212"/>
                    <a:pt x="21" y="213"/>
                  </a:cubicBezTo>
                  <a:cubicBezTo>
                    <a:pt x="21" y="213"/>
                    <a:pt x="20" y="213"/>
                    <a:pt x="20" y="213"/>
                  </a:cubicBezTo>
                  <a:cubicBezTo>
                    <a:pt x="20" y="213"/>
                    <a:pt x="19" y="213"/>
                    <a:pt x="19" y="212"/>
                  </a:cubicBezTo>
                  <a:cubicBezTo>
                    <a:pt x="19" y="212"/>
                    <a:pt x="20" y="212"/>
                    <a:pt x="20" y="212"/>
                  </a:cubicBezTo>
                  <a:cubicBezTo>
                    <a:pt x="20" y="211"/>
                    <a:pt x="20" y="211"/>
                    <a:pt x="20" y="211"/>
                  </a:cubicBezTo>
                  <a:cubicBezTo>
                    <a:pt x="20" y="211"/>
                    <a:pt x="19" y="211"/>
                    <a:pt x="19" y="210"/>
                  </a:cubicBezTo>
                  <a:cubicBezTo>
                    <a:pt x="19" y="211"/>
                    <a:pt x="19" y="212"/>
                    <a:pt x="18" y="212"/>
                  </a:cubicBezTo>
                  <a:cubicBezTo>
                    <a:pt x="18" y="212"/>
                    <a:pt x="18" y="212"/>
                    <a:pt x="17" y="212"/>
                  </a:cubicBezTo>
                  <a:cubicBezTo>
                    <a:pt x="17" y="212"/>
                    <a:pt x="17" y="212"/>
                    <a:pt x="17" y="212"/>
                  </a:cubicBezTo>
                  <a:cubicBezTo>
                    <a:pt x="17" y="212"/>
                    <a:pt x="17" y="211"/>
                    <a:pt x="17" y="211"/>
                  </a:cubicBezTo>
                  <a:cubicBezTo>
                    <a:pt x="16" y="211"/>
                    <a:pt x="15" y="211"/>
                    <a:pt x="15" y="210"/>
                  </a:cubicBezTo>
                  <a:cubicBezTo>
                    <a:pt x="15" y="209"/>
                    <a:pt x="14" y="209"/>
                    <a:pt x="14" y="208"/>
                  </a:cubicBezTo>
                  <a:cubicBezTo>
                    <a:pt x="13" y="208"/>
                    <a:pt x="13" y="209"/>
                    <a:pt x="13" y="209"/>
                  </a:cubicBezTo>
                  <a:cubicBezTo>
                    <a:pt x="13" y="209"/>
                    <a:pt x="13" y="209"/>
                    <a:pt x="13" y="209"/>
                  </a:cubicBezTo>
                  <a:cubicBezTo>
                    <a:pt x="12" y="209"/>
                    <a:pt x="12" y="209"/>
                    <a:pt x="12" y="209"/>
                  </a:cubicBezTo>
                  <a:cubicBezTo>
                    <a:pt x="12" y="208"/>
                    <a:pt x="12" y="208"/>
                    <a:pt x="12" y="208"/>
                  </a:cubicBezTo>
                  <a:cubicBezTo>
                    <a:pt x="11" y="208"/>
                    <a:pt x="11" y="208"/>
                    <a:pt x="11" y="208"/>
                  </a:cubicBezTo>
                  <a:cubicBezTo>
                    <a:pt x="11" y="209"/>
                    <a:pt x="10" y="209"/>
                    <a:pt x="10" y="209"/>
                  </a:cubicBezTo>
                  <a:cubicBezTo>
                    <a:pt x="10" y="210"/>
                    <a:pt x="11" y="210"/>
                    <a:pt x="11" y="210"/>
                  </a:cubicBezTo>
                  <a:cubicBezTo>
                    <a:pt x="12" y="210"/>
                    <a:pt x="12" y="211"/>
                    <a:pt x="12" y="211"/>
                  </a:cubicBezTo>
                  <a:cubicBezTo>
                    <a:pt x="12" y="211"/>
                    <a:pt x="13" y="211"/>
                    <a:pt x="13" y="211"/>
                  </a:cubicBezTo>
                  <a:cubicBezTo>
                    <a:pt x="13" y="210"/>
                    <a:pt x="13" y="210"/>
                    <a:pt x="14" y="210"/>
                  </a:cubicBezTo>
                  <a:cubicBezTo>
                    <a:pt x="14" y="211"/>
                    <a:pt x="14" y="211"/>
                    <a:pt x="13" y="211"/>
                  </a:cubicBezTo>
                  <a:cubicBezTo>
                    <a:pt x="13" y="211"/>
                    <a:pt x="13" y="212"/>
                    <a:pt x="12" y="212"/>
                  </a:cubicBezTo>
                  <a:cubicBezTo>
                    <a:pt x="11" y="211"/>
                    <a:pt x="10" y="211"/>
                    <a:pt x="10" y="213"/>
                  </a:cubicBezTo>
                  <a:cubicBezTo>
                    <a:pt x="8" y="213"/>
                    <a:pt x="6" y="213"/>
                    <a:pt x="5" y="213"/>
                  </a:cubicBezTo>
                  <a:cubicBezTo>
                    <a:pt x="3" y="213"/>
                    <a:pt x="1" y="213"/>
                    <a:pt x="0" y="213"/>
                  </a:cubicBezTo>
                  <a:cubicBezTo>
                    <a:pt x="0" y="212"/>
                    <a:pt x="0" y="212"/>
                    <a:pt x="0" y="212"/>
                  </a:cubicBezTo>
                  <a:cubicBezTo>
                    <a:pt x="0" y="211"/>
                    <a:pt x="0" y="210"/>
                    <a:pt x="0" y="208"/>
                  </a:cubicBezTo>
                  <a:cubicBezTo>
                    <a:pt x="1" y="207"/>
                    <a:pt x="1" y="206"/>
                    <a:pt x="1" y="205"/>
                  </a:cubicBezTo>
                  <a:cubicBezTo>
                    <a:pt x="1" y="205"/>
                    <a:pt x="1" y="204"/>
                    <a:pt x="1" y="204"/>
                  </a:cubicBezTo>
                  <a:cubicBezTo>
                    <a:pt x="1" y="203"/>
                    <a:pt x="1" y="203"/>
                    <a:pt x="2" y="202"/>
                  </a:cubicBezTo>
                  <a:cubicBezTo>
                    <a:pt x="1" y="201"/>
                    <a:pt x="1" y="200"/>
                    <a:pt x="2" y="199"/>
                  </a:cubicBezTo>
                  <a:cubicBezTo>
                    <a:pt x="2" y="197"/>
                    <a:pt x="2" y="196"/>
                    <a:pt x="2" y="195"/>
                  </a:cubicBezTo>
                  <a:cubicBezTo>
                    <a:pt x="3" y="192"/>
                    <a:pt x="3" y="189"/>
                    <a:pt x="3" y="186"/>
                  </a:cubicBezTo>
                  <a:cubicBezTo>
                    <a:pt x="4" y="183"/>
                    <a:pt x="4" y="180"/>
                    <a:pt x="5" y="177"/>
                  </a:cubicBezTo>
                  <a:cubicBezTo>
                    <a:pt x="5" y="177"/>
                    <a:pt x="5" y="176"/>
                    <a:pt x="5" y="175"/>
                  </a:cubicBezTo>
                  <a:cubicBezTo>
                    <a:pt x="5" y="175"/>
                    <a:pt x="5" y="174"/>
                    <a:pt x="5" y="173"/>
                  </a:cubicBezTo>
                  <a:cubicBezTo>
                    <a:pt x="6" y="173"/>
                    <a:pt x="6" y="174"/>
                    <a:pt x="7" y="174"/>
                  </a:cubicBezTo>
                  <a:cubicBezTo>
                    <a:pt x="7" y="175"/>
                    <a:pt x="7" y="175"/>
                    <a:pt x="8" y="174"/>
                  </a:cubicBezTo>
                  <a:cubicBezTo>
                    <a:pt x="8" y="173"/>
                    <a:pt x="8" y="173"/>
                    <a:pt x="7" y="173"/>
                  </a:cubicBezTo>
                  <a:cubicBezTo>
                    <a:pt x="7" y="172"/>
                    <a:pt x="6" y="172"/>
                    <a:pt x="5" y="172"/>
                  </a:cubicBezTo>
                  <a:cubicBezTo>
                    <a:pt x="9" y="145"/>
                    <a:pt x="12" y="118"/>
                    <a:pt x="16" y="91"/>
                  </a:cubicBezTo>
                  <a:cubicBezTo>
                    <a:pt x="19" y="65"/>
                    <a:pt x="23" y="38"/>
                    <a:pt x="26" y="11"/>
                  </a:cubicBezTo>
                  <a:cubicBezTo>
                    <a:pt x="27" y="11"/>
                    <a:pt x="27" y="11"/>
                    <a:pt x="27" y="11"/>
                  </a:cubicBezTo>
                  <a:cubicBezTo>
                    <a:pt x="27" y="11"/>
                    <a:pt x="28" y="11"/>
                    <a:pt x="28" y="10"/>
                  </a:cubicBezTo>
                  <a:cubicBezTo>
                    <a:pt x="28" y="10"/>
                    <a:pt x="28" y="10"/>
                    <a:pt x="28" y="10"/>
                  </a:cubicBezTo>
                  <a:cubicBezTo>
                    <a:pt x="28" y="9"/>
                    <a:pt x="28" y="9"/>
                    <a:pt x="28" y="9"/>
                  </a:cubicBezTo>
                  <a:cubicBezTo>
                    <a:pt x="29" y="8"/>
                    <a:pt x="30" y="8"/>
                    <a:pt x="30" y="7"/>
                  </a:cubicBezTo>
                  <a:cubicBezTo>
                    <a:pt x="30" y="6"/>
                    <a:pt x="31" y="6"/>
                    <a:pt x="31" y="6"/>
                  </a:cubicBezTo>
                  <a:cubicBezTo>
                    <a:pt x="32" y="6"/>
                    <a:pt x="32" y="5"/>
                    <a:pt x="31" y="5"/>
                  </a:cubicBezTo>
                  <a:cubicBezTo>
                    <a:pt x="31" y="4"/>
                    <a:pt x="30" y="4"/>
                    <a:pt x="29" y="4"/>
                  </a:cubicBezTo>
                  <a:cubicBezTo>
                    <a:pt x="29" y="4"/>
                    <a:pt x="29" y="5"/>
                    <a:pt x="29" y="5"/>
                  </a:cubicBezTo>
                  <a:cubicBezTo>
                    <a:pt x="29" y="5"/>
                    <a:pt x="29" y="5"/>
                    <a:pt x="29" y="6"/>
                  </a:cubicBezTo>
                  <a:cubicBezTo>
                    <a:pt x="29" y="6"/>
                    <a:pt x="29" y="6"/>
                    <a:pt x="28" y="7"/>
                  </a:cubicBezTo>
                  <a:cubicBezTo>
                    <a:pt x="28" y="7"/>
                    <a:pt x="28" y="8"/>
                    <a:pt x="28" y="8"/>
                  </a:cubicBezTo>
                  <a:cubicBezTo>
                    <a:pt x="28" y="9"/>
                    <a:pt x="27" y="9"/>
                    <a:pt x="27" y="8"/>
                  </a:cubicBezTo>
                  <a:cubicBezTo>
                    <a:pt x="27" y="7"/>
                    <a:pt x="27" y="6"/>
                    <a:pt x="27" y="5"/>
                  </a:cubicBezTo>
                  <a:cubicBezTo>
                    <a:pt x="28" y="3"/>
                    <a:pt x="28" y="2"/>
                    <a:pt x="29" y="2"/>
                  </a:cubicBezTo>
                  <a:cubicBezTo>
                    <a:pt x="29" y="1"/>
                    <a:pt x="29" y="1"/>
                    <a:pt x="29" y="1"/>
                  </a:cubicBezTo>
                  <a:cubicBezTo>
                    <a:pt x="29" y="1"/>
                    <a:pt x="29" y="1"/>
                    <a:pt x="29" y="1"/>
                  </a:cubicBezTo>
                  <a:cubicBezTo>
                    <a:pt x="29" y="0"/>
                    <a:pt x="30" y="0"/>
                    <a:pt x="30" y="0"/>
                  </a:cubicBezTo>
                  <a:cubicBezTo>
                    <a:pt x="30" y="1"/>
                    <a:pt x="31" y="1"/>
                    <a:pt x="31" y="1"/>
                  </a:cubicBezTo>
                  <a:cubicBezTo>
                    <a:pt x="31" y="1"/>
                    <a:pt x="31" y="1"/>
                    <a:pt x="32" y="1"/>
                  </a:cubicBezTo>
                  <a:cubicBezTo>
                    <a:pt x="32" y="1"/>
                    <a:pt x="32" y="0"/>
                    <a:pt x="32" y="0"/>
                  </a:cubicBezTo>
                  <a:cubicBezTo>
                    <a:pt x="33" y="0"/>
                    <a:pt x="34" y="0"/>
                    <a:pt x="35" y="1"/>
                  </a:cubicBezTo>
                  <a:cubicBezTo>
                    <a:pt x="34" y="1"/>
                    <a:pt x="34" y="1"/>
                    <a:pt x="33" y="1"/>
                  </a:cubicBezTo>
                  <a:cubicBezTo>
                    <a:pt x="32" y="1"/>
                    <a:pt x="32" y="1"/>
                    <a:pt x="31" y="1"/>
                  </a:cubicBezTo>
                  <a:cubicBezTo>
                    <a:pt x="31" y="2"/>
                    <a:pt x="32" y="2"/>
                    <a:pt x="32" y="2"/>
                  </a:cubicBezTo>
                  <a:cubicBezTo>
                    <a:pt x="32" y="2"/>
                    <a:pt x="32" y="2"/>
                    <a:pt x="32" y="2"/>
                  </a:cubicBezTo>
                  <a:cubicBezTo>
                    <a:pt x="33" y="2"/>
                    <a:pt x="33" y="2"/>
                    <a:pt x="33" y="2"/>
                  </a:cubicBezTo>
                  <a:cubicBezTo>
                    <a:pt x="34" y="2"/>
                    <a:pt x="34" y="2"/>
                    <a:pt x="34" y="2"/>
                  </a:cubicBezTo>
                  <a:cubicBezTo>
                    <a:pt x="34" y="3"/>
                    <a:pt x="34" y="3"/>
                    <a:pt x="34" y="4"/>
                  </a:cubicBezTo>
                  <a:cubicBezTo>
                    <a:pt x="34" y="4"/>
                    <a:pt x="34" y="5"/>
                    <a:pt x="35" y="5"/>
                  </a:cubicBezTo>
                  <a:cubicBezTo>
                    <a:pt x="35" y="5"/>
                    <a:pt x="35" y="5"/>
                    <a:pt x="35" y="5"/>
                  </a:cubicBezTo>
                  <a:cubicBezTo>
                    <a:pt x="35" y="5"/>
                    <a:pt x="35" y="5"/>
                    <a:pt x="36" y="5"/>
                  </a:cubicBezTo>
                  <a:cubicBezTo>
                    <a:pt x="36" y="5"/>
                    <a:pt x="36" y="5"/>
                    <a:pt x="36" y="5"/>
                  </a:cubicBezTo>
                  <a:cubicBezTo>
                    <a:pt x="36" y="5"/>
                    <a:pt x="37" y="6"/>
                    <a:pt x="37" y="6"/>
                  </a:cubicBezTo>
                  <a:cubicBezTo>
                    <a:pt x="37" y="6"/>
                    <a:pt x="36" y="6"/>
                    <a:pt x="36" y="7"/>
                  </a:cubicBezTo>
                  <a:cubicBezTo>
                    <a:pt x="36" y="7"/>
                    <a:pt x="36" y="7"/>
                    <a:pt x="36" y="7"/>
                  </a:cubicBezTo>
                  <a:cubicBezTo>
                    <a:pt x="36" y="8"/>
                    <a:pt x="36" y="8"/>
                    <a:pt x="37" y="8"/>
                  </a:cubicBezTo>
                  <a:cubicBezTo>
                    <a:pt x="37" y="9"/>
                    <a:pt x="37" y="9"/>
                    <a:pt x="38" y="8"/>
                  </a:cubicBezTo>
                  <a:cubicBezTo>
                    <a:pt x="38" y="8"/>
                    <a:pt x="37" y="7"/>
                    <a:pt x="38" y="6"/>
                  </a:cubicBezTo>
                  <a:cubicBezTo>
                    <a:pt x="38" y="6"/>
                    <a:pt x="38" y="6"/>
                    <a:pt x="38" y="5"/>
                  </a:cubicBezTo>
                  <a:cubicBezTo>
                    <a:pt x="38" y="5"/>
                    <a:pt x="38" y="4"/>
                    <a:pt x="38" y="4"/>
                  </a:cubicBezTo>
                  <a:cubicBezTo>
                    <a:pt x="38" y="3"/>
                    <a:pt x="38" y="3"/>
                    <a:pt x="38" y="3"/>
                  </a:cubicBezTo>
                  <a:cubicBezTo>
                    <a:pt x="37" y="3"/>
                    <a:pt x="37" y="3"/>
                    <a:pt x="37" y="3"/>
                  </a:cubicBezTo>
                  <a:cubicBezTo>
                    <a:pt x="37" y="4"/>
                    <a:pt x="36" y="4"/>
                    <a:pt x="36" y="4"/>
                  </a:cubicBezTo>
                  <a:cubicBezTo>
                    <a:pt x="36" y="4"/>
                    <a:pt x="36" y="3"/>
                    <a:pt x="36" y="3"/>
                  </a:cubicBezTo>
                  <a:cubicBezTo>
                    <a:pt x="35" y="3"/>
                    <a:pt x="35" y="3"/>
                    <a:pt x="35" y="3"/>
                  </a:cubicBezTo>
                  <a:cubicBezTo>
                    <a:pt x="36" y="2"/>
                    <a:pt x="37" y="2"/>
                    <a:pt x="37" y="1"/>
                  </a:cubicBezTo>
                  <a:cubicBezTo>
                    <a:pt x="38" y="0"/>
                    <a:pt x="39" y="0"/>
                    <a:pt x="40" y="0"/>
                  </a:cubicBezTo>
                  <a:cubicBezTo>
                    <a:pt x="40" y="0"/>
                    <a:pt x="40" y="1"/>
                    <a:pt x="40" y="1"/>
                  </a:cubicBezTo>
                  <a:cubicBezTo>
                    <a:pt x="40" y="1"/>
                    <a:pt x="41" y="1"/>
                    <a:pt x="41" y="1"/>
                  </a:cubicBezTo>
                  <a:cubicBezTo>
                    <a:pt x="41" y="1"/>
                    <a:pt x="42" y="1"/>
                    <a:pt x="42" y="1"/>
                  </a:cubicBezTo>
                  <a:cubicBezTo>
                    <a:pt x="43" y="0"/>
                    <a:pt x="43" y="0"/>
                    <a:pt x="44" y="1"/>
                  </a:cubicBezTo>
                  <a:cubicBezTo>
                    <a:pt x="44" y="0"/>
                    <a:pt x="45" y="0"/>
                    <a:pt x="46" y="0"/>
                  </a:cubicBezTo>
                  <a:cubicBezTo>
                    <a:pt x="46" y="1"/>
                    <a:pt x="47" y="1"/>
                    <a:pt x="47" y="1"/>
                  </a:cubicBezTo>
                  <a:cubicBezTo>
                    <a:pt x="47" y="1"/>
                    <a:pt x="47" y="1"/>
                    <a:pt x="47" y="1"/>
                  </a:cubicBezTo>
                  <a:cubicBezTo>
                    <a:pt x="48" y="1"/>
                    <a:pt x="48" y="1"/>
                    <a:pt x="48" y="1"/>
                  </a:cubicBezTo>
                  <a:cubicBezTo>
                    <a:pt x="48" y="1"/>
                    <a:pt x="49" y="0"/>
                    <a:pt x="49" y="0"/>
                  </a:cubicBezTo>
                  <a:cubicBezTo>
                    <a:pt x="49" y="0"/>
                    <a:pt x="49" y="0"/>
                    <a:pt x="50" y="0"/>
                  </a:cubicBezTo>
                  <a:cubicBezTo>
                    <a:pt x="50" y="0"/>
                    <a:pt x="50" y="0"/>
                    <a:pt x="50" y="0"/>
                  </a:cubicBezTo>
                  <a:cubicBezTo>
                    <a:pt x="53" y="1"/>
                    <a:pt x="56" y="1"/>
                    <a:pt x="59" y="0"/>
                  </a:cubicBezTo>
                  <a:cubicBezTo>
                    <a:pt x="60" y="0"/>
                    <a:pt x="61" y="0"/>
                    <a:pt x="62" y="0"/>
                  </a:cubicBezTo>
                  <a:cubicBezTo>
                    <a:pt x="63" y="0"/>
                    <a:pt x="64" y="0"/>
                    <a:pt x="65" y="0"/>
                  </a:cubicBezTo>
                  <a:cubicBezTo>
                    <a:pt x="65" y="1"/>
                    <a:pt x="66" y="1"/>
                    <a:pt x="66" y="1"/>
                  </a:cubicBezTo>
                  <a:cubicBezTo>
                    <a:pt x="66" y="1"/>
                    <a:pt x="66" y="1"/>
                    <a:pt x="66" y="1"/>
                  </a:cubicBezTo>
                  <a:cubicBezTo>
                    <a:pt x="67" y="1"/>
                    <a:pt x="67" y="1"/>
                    <a:pt x="67" y="1"/>
                  </a:cubicBezTo>
                  <a:cubicBezTo>
                    <a:pt x="68" y="1"/>
                    <a:pt x="68" y="0"/>
                    <a:pt x="68" y="0"/>
                  </a:cubicBezTo>
                  <a:cubicBezTo>
                    <a:pt x="69" y="0"/>
                    <a:pt x="69" y="1"/>
                    <a:pt x="69" y="1"/>
                  </a:cubicBezTo>
                  <a:cubicBezTo>
                    <a:pt x="69" y="1"/>
                    <a:pt x="70" y="2"/>
                    <a:pt x="70" y="2"/>
                  </a:cubicBezTo>
                  <a:cubicBezTo>
                    <a:pt x="70" y="2"/>
                    <a:pt x="71" y="1"/>
                    <a:pt x="71" y="1"/>
                  </a:cubicBezTo>
                  <a:cubicBezTo>
                    <a:pt x="71" y="1"/>
                    <a:pt x="71" y="0"/>
                    <a:pt x="71" y="0"/>
                  </a:cubicBezTo>
                  <a:cubicBezTo>
                    <a:pt x="71" y="0"/>
                    <a:pt x="72" y="0"/>
                    <a:pt x="72" y="0"/>
                  </a:cubicBezTo>
                  <a:cubicBezTo>
                    <a:pt x="72" y="0"/>
                    <a:pt x="73" y="0"/>
                    <a:pt x="73" y="0"/>
                  </a:cubicBezTo>
                  <a:cubicBezTo>
                    <a:pt x="73" y="0"/>
                    <a:pt x="74" y="0"/>
                    <a:pt x="74" y="0"/>
                  </a:cubicBezTo>
                  <a:cubicBezTo>
                    <a:pt x="75" y="0"/>
                    <a:pt x="76" y="0"/>
                    <a:pt x="76" y="0"/>
                  </a:cubicBezTo>
                  <a:cubicBezTo>
                    <a:pt x="77" y="0"/>
                    <a:pt x="77" y="0"/>
                    <a:pt x="78" y="0"/>
                  </a:cubicBezTo>
                  <a:cubicBezTo>
                    <a:pt x="79" y="0"/>
                    <a:pt x="79" y="0"/>
                    <a:pt x="79" y="0"/>
                  </a:cubicBezTo>
                  <a:cubicBezTo>
                    <a:pt x="80" y="0"/>
                    <a:pt x="81" y="0"/>
                    <a:pt x="82" y="0"/>
                  </a:cubicBezTo>
                  <a:cubicBezTo>
                    <a:pt x="83" y="0"/>
                    <a:pt x="84"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6" name="Freeform 100">
              <a:extLst>
                <a:ext uri="{FF2B5EF4-FFF2-40B4-BE49-F238E27FC236}">
                  <a16:creationId xmlns:a16="http://schemas.microsoft.com/office/drawing/2014/main" id="{8E4304BE-C2D1-4AA8-A03F-58AB4C973332}"/>
                </a:ext>
              </a:extLst>
            </p:cNvPr>
            <p:cNvSpPr>
              <a:spLocks noEditPoints="1"/>
            </p:cNvSpPr>
            <p:nvPr/>
          </p:nvSpPr>
          <p:spPr bwMode="auto">
            <a:xfrm>
              <a:off x="6650952" y="1833862"/>
              <a:ext cx="105815" cy="177767"/>
            </a:xfrm>
            <a:custGeom>
              <a:avLst/>
              <a:gdLst>
                <a:gd name="T0" fmla="*/ 72 w 129"/>
                <a:gd name="T1" fmla="*/ 9 h 217"/>
                <a:gd name="T2" fmla="*/ 70 w 129"/>
                <a:gd name="T3" fmla="*/ 184 h 217"/>
                <a:gd name="T4" fmla="*/ 69 w 129"/>
                <a:gd name="T5" fmla="*/ 207 h 217"/>
                <a:gd name="T6" fmla="*/ 70 w 129"/>
                <a:gd name="T7" fmla="*/ 217 h 217"/>
                <a:gd name="T8" fmla="*/ 75 w 129"/>
                <a:gd name="T9" fmla="*/ 214 h 217"/>
                <a:gd name="T10" fmla="*/ 58 w 129"/>
                <a:gd name="T11" fmla="*/ 214 h 217"/>
                <a:gd name="T12" fmla="*/ 99 w 129"/>
                <a:gd name="T13" fmla="*/ 212 h 217"/>
                <a:gd name="T14" fmla="*/ 38 w 129"/>
                <a:gd name="T15" fmla="*/ 211 h 217"/>
                <a:gd name="T16" fmla="*/ 32 w 129"/>
                <a:gd name="T17" fmla="*/ 214 h 217"/>
                <a:gd name="T18" fmla="*/ 45 w 129"/>
                <a:gd name="T19" fmla="*/ 209 h 217"/>
                <a:gd name="T20" fmla="*/ 109 w 129"/>
                <a:gd name="T21" fmla="*/ 206 h 217"/>
                <a:gd name="T22" fmla="*/ 64 w 129"/>
                <a:gd name="T23" fmla="*/ 204 h 217"/>
                <a:gd name="T24" fmla="*/ 20 w 129"/>
                <a:gd name="T25" fmla="*/ 205 h 217"/>
                <a:gd name="T26" fmla="*/ 21 w 129"/>
                <a:gd name="T27" fmla="*/ 202 h 217"/>
                <a:gd name="T28" fmla="*/ 27 w 129"/>
                <a:gd name="T29" fmla="*/ 205 h 217"/>
                <a:gd name="T30" fmla="*/ 128 w 129"/>
                <a:gd name="T31" fmla="*/ 200 h 217"/>
                <a:gd name="T32" fmla="*/ 102 w 129"/>
                <a:gd name="T33" fmla="*/ 199 h 217"/>
                <a:gd name="T34" fmla="*/ 107 w 129"/>
                <a:gd name="T35" fmla="*/ 197 h 217"/>
                <a:gd name="T36" fmla="*/ 43 w 129"/>
                <a:gd name="T37" fmla="*/ 198 h 217"/>
                <a:gd name="T38" fmla="*/ 124 w 129"/>
                <a:gd name="T39" fmla="*/ 196 h 217"/>
                <a:gd name="T40" fmla="*/ 44 w 129"/>
                <a:gd name="T41" fmla="*/ 195 h 217"/>
                <a:gd name="T42" fmla="*/ 88 w 129"/>
                <a:gd name="T43" fmla="*/ 196 h 217"/>
                <a:gd name="T44" fmla="*/ 53 w 129"/>
                <a:gd name="T45" fmla="*/ 193 h 217"/>
                <a:gd name="T46" fmla="*/ 59 w 129"/>
                <a:gd name="T47" fmla="*/ 195 h 217"/>
                <a:gd name="T48" fmla="*/ 60 w 129"/>
                <a:gd name="T49" fmla="*/ 202 h 217"/>
                <a:gd name="T50" fmla="*/ 68 w 129"/>
                <a:gd name="T51" fmla="*/ 201 h 217"/>
                <a:gd name="T52" fmla="*/ 49 w 129"/>
                <a:gd name="T53" fmla="*/ 203 h 217"/>
                <a:gd name="T54" fmla="*/ 94 w 129"/>
                <a:gd name="T55" fmla="*/ 195 h 217"/>
                <a:gd name="T56" fmla="*/ 90 w 129"/>
                <a:gd name="T57" fmla="*/ 190 h 217"/>
                <a:gd name="T58" fmla="*/ 81 w 129"/>
                <a:gd name="T59" fmla="*/ 188 h 217"/>
                <a:gd name="T60" fmla="*/ 98 w 129"/>
                <a:gd name="T61" fmla="*/ 178 h 217"/>
                <a:gd name="T62" fmla="*/ 110 w 129"/>
                <a:gd name="T63" fmla="*/ 172 h 217"/>
                <a:gd name="T64" fmla="*/ 111 w 129"/>
                <a:gd name="T65" fmla="*/ 168 h 217"/>
                <a:gd name="T66" fmla="*/ 120 w 129"/>
                <a:gd name="T67" fmla="*/ 158 h 217"/>
                <a:gd name="T68" fmla="*/ 126 w 129"/>
                <a:gd name="T69" fmla="*/ 104 h 217"/>
                <a:gd name="T70" fmla="*/ 44 w 129"/>
                <a:gd name="T71" fmla="*/ 46 h 217"/>
                <a:gd name="T72" fmla="*/ 18 w 129"/>
                <a:gd name="T73" fmla="*/ 21 h 217"/>
                <a:gd name="T74" fmla="*/ 76 w 129"/>
                <a:gd name="T75" fmla="*/ 17 h 217"/>
                <a:gd name="T76" fmla="*/ 41 w 129"/>
                <a:gd name="T77" fmla="*/ 15 h 217"/>
                <a:gd name="T78" fmla="*/ 87 w 129"/>
                <a:gd name="T79" fmla="*/ 14 h 217"/>
                <a:gd name="T80" fmla="*/ 85 w 129"/>
                <a:gd name="T81" fmla="*/ 14 h 217"/>
                <a:gd name="T82" fmla="*/ 39 w 129"/>
                <a:gd name="T83" fmla="*/ 12 h 217"/>
                <a:gd name="T84" fmla="*/ 89 w 129"/>
                <a:gd name="T85" fmla="*/ 7 h 217"/>
                <a:gd name="T86" fmla="*/ 104 w 129"/>
                <a:gd name="T87" fmla="*/ 207 h 217"/>
                <a:gd name="T88" fmla="*/ 127 w 129"/>
                <a:gd name="T89" fmla="*/ 61 h 217"/>
                <a:gd name="T90" fmla="*/ 61 w 129"/>
                <a:gd name="T91" fmla="*/ 11 h 217"/>
                <a:gd name="T92" fmla="*/ 87 w 129"/>
                <a:gd name="T93" fmla="*/ 10 h 217"/>
                <a:gd name="T94" fmla="*/ 81 w 129"/>
                <a:gd name="T95" fmla="*/ 6 h 217"/>
                <a:gd name="T96" fmla="*/ 108 w 129"/>
                <a:gd name="T97" fmla="*/ 15 h 217"/>
                <a:gd name="T98" fmla="*/ 64 w 129"/>
                <a:gd name="T99" fmla="*/ 34 h 217"/>
                <a:gd name="T100" fmla="*/ 75 w 129"/>
                <a:gd name="T101" fmla="*/ 134 h 217"/>
                <a:gd name="T102" fmla="*/ 117 w 129"/>
                <a:gd name="T103" fmla="*/ 198 h 217"/>
                <a:gd name="T104" fmla="*/ 112 w 129"/>
                <a:gd name="T105" fmla="*/ 208 h 217"/>
                <a:gd name="T106" fmla="*/ 119 w 129"/>
                <a:gd name="T107" fmla="*/ 202 h 217"/>
                <a:gd name="T108" fmla="*/ 113 w 129"/>
                <a:gd name="T109" fmla="*/ 211 h 217"/>
                <a:gd name="T110" fmla="*/ 83 w 129"/>
                <a:gd name="T111" fmla="*/ 205 h 217"/>
                <a:gd name="T112" fmla="*/ 64 w 129"/>
                <a:gd name="T113" fmla="*/ 207 h 217"/>
                <a:gd name="T114" fmla="*/ 43 w 129"/>
                <a:gd name="T115" fmla="*/ 215 h 217"/>
                <a:gd name="T116" fmla="*/ 22 w 129"/>
                <a:gd name="T117" fmla="*/ 209 h 217"/>
                <a:gd name="T118" fmla="*/ 15 w 129"/>
                <a:gd name="T119" fmla="*/ 15 h 217"/>
                <a:gd name="T120" fmla="*/ 73 w 129"/>
                <a:gd name="T121" fmla="*/ 2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217">
                  <a:moveTo>
                    <a:pt x="58" y="2"/>
                  </a:moveTo>
                  <a:cubicBezTo>
                    <a:pt x="58" y="2"/>
                    <a:pt x="58" y="1"/>
                    <a:pt x="58" y="1"/>
                  </a:cubicBezTo>
                  <a:cubicBezTo>
                    <a:pt x="59" y="1"/>
                    <a:pt x="59" y="1"/>
                    <a:pt x="59" y="1"/>
                  </a:cubicBezTo>
                  <a:cubicBezTo>
                    <a:pt x="59" y="1"/>
                    <a:pt x="59" y="2"/>
                    <a:pt x="59" y="2"/>
                  </a:cubicBezTo>
                  <a:cubicBezTo>
                    <a:pt x="59" y="2"/>
                    <a:pt x="58" y="2"/>
                    <a:pt x="58" y="2"/>
                  </a:cubicBezTo>
                  <a:close/>
                  <a:moveTo>
                    <a:pt x="73" y="4"/>
                  </a:moveTo>
                  <a:cubicBezTo>
                    <a:pt x="73" y="4"/>
                    <a:pt x="73" y="3"/>
                    <a:pt x="73" y="3"/>
                  </a:cubicBezTo>
                  <a:cubicBezTo>
                    <a:pt x="73" y="3"/>
                    <a:pt x="73" y="3"/>
                    <a:pt x="73" y="3"/>
                  </a:cubicBezTo>
                  <a:cubicBezTo>
                    <a:pt x="74" y="3"/>
                    <a:pt x="74" y="3"/>
                    <a:pt x="73" y="4"/>
                  </a:cubicBezTo>
                  <a:cubicBezTo>
                    <a:pt x="73" y="4"/>
                    <a:pt x="73" y="4"/>
                    <a:pt x="73" y="4"/>
                  </a:cubicBezTo>
                  <a:close/>
                  <a:moveTo>
                    <a:pt x="68" y="5"/>
                  </a:moveTo>
                  <a:cubicBezTo>
                    <a:pt x="68" y="6"/>
                    <a:pt x="67" y="6"/>
                    <a:pt x="66" y="6"/>
                  </a:cubicBezTo>
                  <a:cubicBezTo>
                    <a:pt x="67" y="6"/>
                    <a:pt x="67" y="5"/>
                    <a:pt x="68" y="5"/>
                  </a:cubicBezTo>
                  <a:close/>
                  <a:moveTo>
                    <a:pt x="73" y="6"/>
                  </a:moveTo>
                  <a:cubicBezTo>
                    <a:pt x="73" y="6"/>
                    <a:pt x="73" y="5"/>
                    <a:pt x="73" y="5"/>
                  </a:cubicBezTo>
                  <a:cubicBezTo>
                    <a:pt x="74" y="5"/>
                    <a:pt x="74" y="5"/>
                    <a:pt x="74" y="5"/>
                  </a:cubicBezTo>
                  <a:cubicBezTo>
                    <a:pt x="74" y="5"/>
                    <a:pt x="74" y="6"/>
                    <a:pt x="74" y="6"/>
                  </a:cubicBezTo>
                  <a:cubicBezTo>
                    <a:pt x="74" y="6"/>
                    <a:pt x="74" y="6"/>
                    <a:pt x="73" y="6"/>
                  </a:cubicBezTo>
                  <a:close/>
                  <a:moveTo>
                    <a:pt x="65" y="7"/>
                  </a:moveTo>
                  <a:cubicBezTo>
                    <a:pt x="66" y="7"/>
                    <a:pt x="66" y="7"/>
                    <a:pt x="67" y="7"/>
                  </a:cubicBezTo>
                  <a:cubicBezTo>
                    <a:pt x="67" y="8"/>
                    <a:pt x="67" y="8"/>
                    <a:pt x="68" y="8"/>
                  </a:cubicBezTo>
                  <a:cubicBezTo>
                    <a:pt x="68" y="8"/>
                    <a:pt x="68" y="8"/>
                    <a:pt x="67" y="9"/>
                  </a:cubicBezTo>
                  <a:cubicBezTo>
                    <a:pt x="67" y="9"/>
                    <a:pt x="67" y="9"/>
                    <a:pt x="66" y="9"/>
                  </a:cubicBezTo>
                  <a:cubicBezTo>
                    <a:pt x="66" y="9"/>
                    <a:pt x="66" y="8"/>
                    <a:pt x="65" y="8"/>
                  </a:cubicBezTo>
                  <a:cubicBezTo>
                    <a:pt x="65" y="8"/>
                    <a:pt x="65" y="8"/>
                    <a:pt x="65" y="7"/>
                  </a:cubicBezTo>
                  <a:close/>
                  <a:moveTo>
                    <a:pt x="72" y="9"/>
                  </a:moveTo>
                  <a:cubicBezTo>
                    <a:pt x="73" y="8"/>
                    <a:pt x="73" y="8"/>
                    <a:pt x="73" y="9"/>
                  </a:cubicBezTo>
                  <a:cubicBezTo>
                    <a:pt x="73" y="9"/>
                    <a:pt x="73" y="9"/>
                    <a:pt x="73" y="9"/>
                  </a:cubicBezTo>
                  <a:cubicBezTo>
                    <a:pt x="73" y="9"/>
                    <a:pt x="73" y="9"/>
                    <a:pt x="73" y="9"/>
                  </a:cubicBezTo>
                  <a:cubicBezTo>
                    <a:pt x="73" y="9"/>
                    <a:pt x="72" y="9"/>
                    <a:pt x="72" y="9"/>
                  </a:cubicBezTo>
                  <a:close/>
                  <a:moveTo>
                    <a:pt x="75" y="10"/>
                  </a:moveTo>
                  <a:cubicBezTo>
                    <a:pt x="75" y="10"/>
                    <a:pt x="75" y="10"/>
                    <a:pt x="75" y="9"/>
                  </a:cubicBezTo>
                  <a:cubicBezTo>
                    <a:pt x="75" y="9"/>
                    <a:pt x="75" y="9"/>
                    <a:pt x="75" y="9"/>
                  </a:cubicBezTo>
                  <a:cubicBezTo>
                    <a:pt x="76" y="10"/>
                    <a:pt x="76" y="10"/>
                    <a:pt x="75" y="10"/>
                  </a:cubicBezTo>
                  <a:cubicBezTo>
                    <a:pt x="75" y="10"/>
                    <a:pt x="75" y="10"/>
                    <a:pt x="75" y="10"/>
                  </a:cubicBezTo>
                  <a:close/>
                  <a:moveTo>
                    <a:pt x="77" y="9"/>
                  </a:moveTo>
                  <a:cubicBezTo>
                    <a:pt x="78" y="9"/>
                    <a:pt x="78" y="10"/>
                    <a:pt x="78" y="10"/>
                  </a:cubicBezTo>
                  <a:lnTo>
                    <a:pt x="77" y="10"/>
                  </a:lnTo>
                  <a:lnTo>
                    <a:pt x="77" y="9"/>
                  </a:lnTo>
                  <a:close/>
                  <a:moveTo>
                    <a:pt x="72" y="13"/>
                  </a:moveTo>
                  <a:cubicBezTo>
                    <a:pt x="72" y="13"/>
                    <a:pt x="72" y="13"/>
                    <a:pt x="72" y="13"/>
                  </a:cubicBezTo>
                  <a:cubicBezTo>
                    <a:pt x="72" y="13"/>
                    <a:pt x="72" y="13"/>
                    <a:pt x="72" y="13"/>
                  </a:cubicBezTo>
                  <a:cubicBezTo>
                    <a:pt x="73" y="13"/>
                    <a:pt x="73" y="13"/>
                    <a:pt x="72" y="13"/>
                  </a:cubicBezTo>
                  <a:cubicBezTo>
                    <a:pt x="72" y="13"/>
                    <a:pt x="72" y="13"/>
                    <a:pt x="72" y="13"/>
                  </a:cubicBezTo>
                  <a:close/>
                  <a:moveTo>
                    <a:pt x="72" y="15"/>
                  </a:moveTo>
                  <a:cubicBezTo>
                    <a:pt x="73" y="15"/>
                    <a:pt x="73" y="15"/>
                    <a:pt x="73" y="16"/>
                  </a:cubicBezTo>
                  <a:cubicBezTo>
                    <a:pt x="73" y="16"/>
                    <a:pt x="72" y="17"/>
                    <a:pt x="71" y="16"/>
                  </a:cubicBezTo>
                  <a:cubicBezTo>
                    <a:pt x="71" y="16"/>
                    <a:pt x="71" y="16"/>
                    <a:pt x="71" y="16"/>
                  </a:cubicBezTo>
                  <a:cubicBezTo>
                    <a:pt x="72" y="16"/>
                    <a:pt x="72" y="15"/>
                    <a:pt x="72" y="15"/>
                  </a:cubicBezTo>
                  <a:close/>
                  <a:moveTo>
                    <a:pt x="73" y="15"/>
                  </a:moveTo>
                  <a:cubicBezTo>
                    <a:pt x="73" y="15"/>
                    <a:pt x="74" y="15"/>
                    <a:pt x="74" y="15"/>
                  </a:cubicBezTo>
                  <a:cubicBezTo>
                    <a:pt x="74" y="15"/>
                    <a:pt x="74" y="15"/>
                    <a:pt x="74" y="15"/>
                  </a:cubicBezTo>
                  <a:cubicBezTo>
                    <a:pt x="74" y="16"/>
                    <a:pt x="74" y="16"/>
                    <a:pt x="74" y="16"/>
                  </a:cubicBezTo>
                  <a:cubicBezTo>
                    <a:pt x="73" y="16"/>
                    <a:pt x="73" y="16"/>
                    <a:pt x="73" y="15"/>
                  </a:cubicBezTo>
                  <a:close/>
                  <a:moveTo>
                    <a:pt x="71" y="185"/>
                  </a:moveTo>
                  <a:cubicBezTo>
                    <a:pt x="71" y="185"/>
                    <a:pt x="71" y="185"/>
                    <a:pt x="71" y="185"/>
                  </a:cubicBezTo>
                  <a:cubicBezTo>
                    <a:pt x="70" y="186"/>
                    <a:pt x="70" y="186"/>
                    <a:pt x="70" y="185"/>
                  </a:cubicBezTo>
                  <a:cubicBezTo>
                    <a:pt x="69" y="185"/>
                    <a:pt x="69" y="185"/>
                    <a:pt x="68" y="185"/>
                  </a:cubicBezTo>
                  <a:cubicBezTo>
                    <a:pt x="68" y="184"/>
                    <a:pt x="68" y="184"/>
                    <a:pt x="68" y="183"/>
                  </a:cubicBezTo>
                  <a:cubicBezTo>
                    <a:pt x="69" y="183"/>
                    <a:pt x="70" y="183"/>
                    <a:pt x="70" y="184"/>
                  </a:cubicBezTo>
                  <a:cubicBezTo>
                    <a:pt x="70" y="184"/>
                    <a:pt x="71" y="184"/>
                    <a:pt x="71" y="185"/>
                  </a:cubicBezTo>
                  <a:close/>
                  <a:moveTo>
                    <a:pt x="68" y="199"/>
                  </a:moveTo>
                  <a:cubicBezTo>
                    <a:pt x="68" y="198"/>
                    <a:pt x="68" y="198"/>
                    <a:pt x="68" y="198"/>
                  </a:cubicBezTo>
                  <a:cubicBezTo>
                    <a:pt x="69" y="198"/>
                    <a:pt x="69" y="198"/>
                    <a:pt x="69" y="198"/>
                  </a:cubicBezTo>
                  <a:cubicBezTo>
                    <a:pt x="69" y="198"/>
                    <a:pt x="69" y="198"/>
                    <a:pt x="69" y="198"/>
                  </a:cubicBezTo>
                  <a:cubicBezTo>
                    <a:pt x="69" y="199"/>
                    <a:pt x="68" y="199"/>
                    <a:pt x="68" y="199"/>
                  </a:cubicBezTo>
                  <a:close/>
                  <a:moveTo>
                    <a:pt x="27" y="202"/>
                  </a:moveTo>
                  <a:cubicBezTo>
                    <a:pt x="26" y="202"/>
                    <a:pt x="26" y="202"/>
                    <a:pt x="27" y="202"/>
                  </a:cubicBezTo>
                  <a:cubicBezTo>
                    <a:pt x="27" y="201"/>
                    <a:pt x="27" y="201"/>
                    <a:pt x="27" y="201"/>
                  </a:cubicBezTo>
                  <a:cubicBezTo>
                    <a:pt x="27" y="202"/>
                    <a:pt x="27" y="202"/>
                    <a:pt x="27" y="202"/>
                  </a:cubicBezTo>
                  <a:cubicBezTo>
                    <a:pt x="27" y="202"/>
                    <a:pt x="27" y="202"/>
                    <a:pt x="27" y="202"/>
                  </a:cubicBezTo>
                  <a:close/>
                  <a:moveTo>
                    <a:pt x="122" y="203"/>
                  </a:moveTo>
                  <a:cubicBezTo>
                    <a:pt x="122" y="202"/>
                    <a:pt x="122" y="202"/>
                    <a:pt x="123" y="202"/>
                  </a:cubicBezTo>
                  <a:cubicBezTo>
                    <a:pt x="123" y="202"/>
                    <a:pt x="123" y="202"/>
                    <a:pt x="123" y="203"/>
                  </a:cubicBezTo>
                  <a:cubicBezTo>
                    <a:pt x="123" y="203"/>
                    <a:pt x="123" y="203"/>
                    <a:pt x="122" y="203"/>
                  </a:cubicBezTo>
                  <a:cubicBezTo>
                    <a:pt x="122" y="203"/>
                    <a:pt x="122" y="203"/>
                    <a:pt x="122" y="203"/>
                  </a:cubicBezTo>
                  <a:close/>
                  <a:moveTo>
                    <a:pt x="56" y="206"/>
                  </a:moveTo>
                  <a:cubicBezTo>
                    <a:pt x="56" y="206"/>
                    <a:pt x="56" y="206"/>
                    <a:pt x="56" y="206"/>
                  </a:cubicBezTo>
                  <a:cubicBezTo>
                    <a:pt x="56" y="206"/>
                    <a:pt x="56" y="206"/>
                    <a:pt x="56" y="206"/>
                  </a:cubicBezTo>
                  <a:cubicBezTo>
                    <a:pt x="56" y="207"/>
                    <a:pt x="56" y="207"/>
                    <a:pt x="56" y="207"/>
                  </a:cubicBezTo>
                  <a:cubicBezTo>
                    <a:pt x="56" y="206"/>
                    <a:pt x="56" y="206"/>
                    <a:pt x="56" y="206"/>
                  </a:cubicBezTo>
                  <a:close/>
                  <a:moveTo>
                    <a:pt x="69" y="207"/>
                  </a:moveTo>
                  <a:cubicBezTo>
                    <a:pt x="69" y="207"/>
                    <a:pt x="70" y="207"/>
                    <a:pt x="70" y="207"/>
                  </a:cubicBezTo>
                  <a:cubicBezTo>
                    <a:pt x="70" y="208"/>
                    <a:pt x="70" y="208"/>
                    <a:pt x="70" y="208"/>
                  </a:cubicBezTo>
                  <a:cubicBezTo>
                    <a:pt x="70" y="208"/>
                    <a:pt x="70" y="209"/>
                    <a:pt x="70" y="209"/>
                  </a:cubicBezTo>
                  <a:cubicBezTo>
                    <a:pt x="69" y="209"/>
                    <a:pt x="69" y="210"/>
                    <a:pt x="69" y="210"/>
                  </a:cubicBezTo>
                  <a:cubicBezTo>
                    <a:pt x="69" y="210"/>
                    <a:pt x="69" y="209"/>
                    <a:pt x="69" y="209"/>
                  </a:cubicBezTo>
                  <a:cubicBezTo>
                    <a:pt x="68" y="209"/>
                    <a:pt x="68" y="209"/>
                    <a:pt x="69" y="209"/>
                  </a:cubicBezTo>
                  <a:cubicBezTo>
                    <a:pt x="69" y="209"/>
                    <a:pt x="69" y="208"/>
                    <a:pt x="69" y="208"/>
                  </a:cubicBezTo>
                  <a:cubicBezTo>
                    <a:pt x="69" y="208"/>
                    <a:pt x="69" y="208"/>
                    <a:pt x="69" y="207"/>
                  </a:cubicBezTo>
                  <a:close/>
                  <a:moveTo>
                    <a:pt x="81" y="207"/>
                  </a:moveTo>
                  <a:cubicBezTo>
                    <a:pt x="82" y="207"/>
                    <a:pt x="83" y="208"/>
                    <a:pt x="83" y="210"/>
                  </a:cubicBezTo>
                  <a:cubicBezTo>
                    <a:pt x="82" y="210"/>
                    <a:pt x="81" y="209"/>
                    <a:pt x="81" y="207"/>
                  </a:cubicBezTo>
                  <a:close/>
                  <a:moveTo>
                    <a:pt x="64" y="208"/>
                  </a:moveTo>
                  <a:cubicBezTo>
                    <a:pt x="64" y="208"/>
                    <a:pt x="65" y="208"/>
                    <a:pt x="66" y="208"/>
                  </a:cubicBezTo>
                  <a:cubicBezTo>
                    <a:pt x="66" y="208"/>
                    <a:pt x="66" y="209"/>
                    <a:pt x="66" y="210"/>
                  </a:cubicBezTo>
                  <a:cubicBezTo>
                    <a:pt x="65" y="210"/>
                    <a:pt x="65" y="210"/>
                    <a:pt x="65" y="210"/>
                  </a:cubicBezTo>
                  <a:cubicBezTo>
                    <a:pt x="65" y="210"/>
                    <a:pt x="64" y="210"/>
                    <a:pt x="63" y="210"/>
                  </a:cubicBezTo>
                  <a:cubicBezTo>
                    <a:pt x="63" y="209"/>
                    <a:pt x="63" y="209"/>
                    <a:pt x="63" y="209"/>
                  </a:cubicBezTo>
                  <a:cubicBezTo>
                    <a:pt x="63" y="209"/>
                    <a:pt x="64" y="208"/>
                    <a:pt x="64" y="208"/>
                  </a:cubicBezTo>
                  <a:close/>
                  <a:moveTo>
                    <a:pt x="109" y="210"/>
                  </a:moveTo>
                  <a:cubicBezTo>
                    <a:pt x="109" y="210"/>
                    <a:pt x="110" y="210"/>
                    <a:pt x="110" y="210"/>
                  </a:cubicBezTo>
                  <a:cubicBezTo>
                    <a:pt x="110" y="210"/>
                    <a:pt x="110" y="210"/>
                    <a:pt x="110" y="210"/>
                  </a:cubicBezTo>
                  <a:cubicBezTo>
                    <a:pt x="110" y="211"/>
                    <a:pt x="110" y="211"/>
                    <a:pt x="110" y="211"/>
                  </a:cubicBezTo>
                  <a:cubicBezTo>
                    <a:pt x="109" y="211"/>
                    <a:pt x="109" y="210"/>
                    <a:pt x="109" y="210"/>
                  </a:cubicBezTo>
                  <a:close/>
                  <a:moveTo>
                    <a:pt x="66" y="211"/>
                  </a:moveTo>
                  <a:cubicBezTo>
                    <a:pt x="67" y="211"/>
                    <a:pt x="68" y="211"/>
                    <a:pt x="69" y="211"/>
                  </a:cubicBezTo>
                  <a:cubicBezTo>
                    <a:pt x="69" y="211"/>
                    <a:pt x="70" y="212"/>
                    <a:pt x="70" y="213"/>
                  </a:cubicBezTo>
                  <a:cubicBezTo>
                    <a:pt x="70" y="213"/>
                    <a:pt x="70" y="213"/>
                    <a:pt x="69" y="213"/>
                  </a:cubicBezTo>
                  <a:cubicBezTo>
                    <a:pt x="69" y="212"/>
                    <a:pt x="69" y="212"/>
                    <a:pt x="69" y="212"/>
                  </a:cubicBezTo>
                  <a:cubicBezTo>
                    <a:pt x="69" y="212"/>
                    <a:pt x="69" y="212"/>
                    <a:pt x="69" y="212"/>
                  </a:cubicBezTo>
                  <a:cubicBezTo>
                    <a:pt x="68" y="212"/>
                    <a:pt x="68" y="212"/>
                    <a:pt x="68" y="212"/>
                  </a:cubicBezTo>
                  <a:cubicBezTo>
                    <a:pt x="68" y="213"/>
                    <a:pt x="68" y="214"/>
                    <a:pt x="68" y="214"/>
                  </a:cubicBezTo>
                  <a:cubicBezTo>
                    <a:pt x="69" y="214"/>
                    <a:pt x="69" y="214"/>
                    <a:pt x="70" y="215"/>
                  </a:cubicBezTo>
                  <a:cubicBezTo>
                    <a:pt x="70" y="215"/>
                    <a:pt x="71" y="215"/>
                    <a:pt x="71" y="215"/>
                  </a:cubicBezTo>
                  <a:cubicBezTo>
                    <a:pt x="72" y="215"/>
                    <a:pt x="72" y="216"/>
                    <a:pt x="72" y="217"/>
                  </a:cubicBezTo>
                  <a:cubicBezTo>
                    <a:pt x="72" y="217"/>
                    <a:pt x="71" y="217"/>
                    <a:pt x="71" y="216"/>
                  </a:cubicBezTo>
                  <a:cubicBezTo>
                    <a:pt x="71" y="216"/>
                    <a:pt x="70" y="216"/>
                    <a:pt x="70" y="216"/>
                  </a:cubicBezTo>
                  <a:cubicBezTo>
                    <a:pt x="70" y="215"/>
                    <a:pt x="70" y="215"/>
                    <a:pt x="70" y="215"/>
                  </a:cubicBezTo>
                  <a:cubicBezTo>
                    <a:pt x="70" y="216"/>
                    <a:pt x="70" y="216"/>
                    <a:pt x="70" y="217"/>
                  </a:cubicBezTo>
                  <a:lnTo>
                    <a:pt x="68" y="217"/>
                  </a:lnTo>
                  <a:cubicBezTo>
                    <a:pt x="68" y="217"/>
                    <a:pt x="68" y="216"/>
                    <a:pt x="68" y="216"/>
                  </a:cubicBezTo>
                  <a:cubicBezTo>
                    <a:pt x="68" y="216"/>
                    <a:pt x="67" y="215"/>
                    <a:pt x="67" y="215"/>
                  </a:cubicBezTo>
                  <a:cubicBezTo>
                    <a:pt x="67" y="215"/>
                    <a:pt x="67" y="215"/>
                    <a:pt x="67" y="215"/>
                  </a:cubicBezTo>
                  <a:cubicBezTo>
                    <a:pt x="67" y="215"/>
                    <a:pt x="67" y="216"/>
                    <a:pt x="67" y="216"/>
                  </a:cubicBezTo>
                  <a:cubicBezTo>
                    <a:pt x="67" y="216"/>
                    <a:pt x="67" y="216"/>
                    <a:pt x="67" y="216"/>
                  </a:cubicBezTo>
                  <a:cubicBezTo>
                    <a:pt x="66" y="216"/>
                    <a:pt x="66" y="216"/>
                    <a:pt x="66" y="216"/>
                  </a:cubicBezTo>
                  <a:cubicBezTo>
                    <a:pt x="67" y="215"/>
                    <a:pt x="67" y="214"/>
                    <a:pt x="66" y="214"/>
                  </a:cubicBezTo>
                  <a:cubicBezTo>
                    <a:pt x="66" y="213"/>
                    <a:pt x="66" y="212"/>
                    <a:pt x="66" y="211"/>
                  </a:cubicBezTo>
                  <a:close/>
                  <a:moveTo>
                    <a:pt x="77" y="211"/>
                  </a:moveTo>
                  <a:cubicBezTo>
                    <a:pt x="77" y="211"/>
                    <a:pt x="78" y="211"/>
                    <a:pt x="78" y="211"/>
                  </a:cubicBezTo>
                  <a:cubicBezTo>
                    <a:pt x="78" y="211"/>
                    <a:pt x="78" y="212"/>
                    <a:pt x="78" y="212"/>
                  </a:cubicBezTo>
                  <a:cubicBezTo>
                    <a:pt x="78" y="212"/>
                    <a:pt x="78" y="213"/>
                    <a:pt x="78" y="213"/>
                  </a:cubicBezTo>
                  <a:cubicBezTo>
                    <a:pt x="78" y="213"/>
                    <a:pt x="77" y="213"/>
                    <a:pt x="77" y="213"/>
                  </a:cubicBezTo>
                  <a:lnTo>
                    <a:pt x="77" y="211"/>
                  </a:lnTo>
                  <a:close/>
                  <a:moveTo>
                    <a:pt x="123" y="211"/>
                  </a:moveTo>
                  <a:cubicBezTo>
                    <a:pt x="124" y="211"/>
                    <a:pt x="124" y="212"/>
                    <a:pt x="124" y="212"/>
                  </a:cubicBezTo>
                  <a:cubicBezTo>
                    <a:pt x="124" y="213"/>
                    <a:pt x="123" y="214"/>
                    <a:pt x="123" y="214"/>
                  </a:cubicBezTo>
                  <a:cubicBezTo>
                    <a:pt x="122" y="214"/>
                    <a:pt x="122" y="213"/>
                    <a:pt x="122" y="213"/>
                  </a:cubicBezTo>
                  <a:cubicBezTo>
                    <a:pt x="123" y="212"/>
                    <a:pt x="123" y="212"/>
                    <a:pt x="123" y="211"/>
                  </a:cubicBezTo>
                  <a:close/>
                  <a:moveTo>
                    <a:pt x="120" y="213"/>
                  </a:moveTo>
                  <a:cubicBezTo>
                    <a:pt x="120" y="213"/>
                    <a:pt x="120" y="214"/>
                    <a:pt x="120" y="214"/>
                  </a:cubicBezTo>
                  <a:cubicBezTo>
                    <a:pt x="120" y="214"/>
                    <a:pt x="120" y="214"/>
                    <a:pt x="119" y="214"/>
                  </a:cubicBezTo>
                  <a:cubicBezTo>
                    <a:pt x="119" y="214"/>
                    <a:pt x="119" y="214"/>
                    <a:pt x="118" y="214"/>
                  </a:cubicBezTo>
                  <a:cubicBezTo>
                    <a:pt x="118" y="214"/>
                    <a:pt x="117" y="214"/>
                    <a:pt x="117" y="214"/>
                  </a:cubicBezTo>
                  <a:lnTo>
                    <a:pt x="117" y="212"/>
                  </a:lnTo>
                  <a:cubicBezTo>
                    <a:pt x="118" y="212"/>
                    <a:pt x="118" y="212"/>
                    <a:pt x="119" y="212"/>
                  </a:cubicBezTo>
                  <a:cubicBezTo>
                    <a:pt x="119" y="212"/>
                    <a:pt x="120" y="212"/>
                    <a:pt x="120" y="213"/>
                  </a:cubicBezTo>
                  <a:close/>
                  <a:moveTo>
                    <a:pt x="74" y="213"/>
                  </a:moveTo>
                  <a:cubicBezTo>
                    <a:pt x="74" y="213"/>
                    <a:pt x="75" y="214"/>
                    <a:pt x="75" y="214"/>
                  </a:cubicBezTo>
                  <a:cubicBezTo>
                    <a:pt x="76" y="215"/>
                    <a:pt x="75" y="215"/>
                    <a:pt x="75" y="215"/>
                  </a:cubicBezTo>
                  <a:cubicBezTo>
                    <a:pt x="75" y="216"/>
                    <a:pt x="74" y="216"/>
                    <a:pt x="73" y="215"/>
                  </a:cubicBezTo>
                  <a:cubicBezTo>
                    <a:pt x="73" y="215"/>
                    <a:pt x="73" y="214"/>
                    <a:pt x="73" y="214"/>
                  </a:cubicBezTo>
                  <a:cubicBezTo>
                    <a:pt x="74" y="214"/>
                    <a:pt x="74" y="213"/>
                    <a:pt x="74" y="213"/>
                  </a:cubicBezTo>
                  <a:close/>
                  <a:moveTo>
                    <a:pt x="64" y="214"/>
                  </a:moveTo>
                  <a:cubicBezTo>
                    <a:pt x="64" y="214"/>
                    <a:pt x="64" y="214"/>
                    <a:pt x="65" y="214"/>
                  </a:cubicBezTo>
                  <a:cubicBezTo>
                    <a:pt x="65" y="214"/>
                    <a:pt x="65" y="214"/>
                    <a:pt x="65" y="214"/>
                  </a:cubicBezTo>
                  <a:cubicBezTo>
                    <a:pt x="65" y="214"/>
                    <a:pt x="65" y="214"/>
                    <a:pt x="65" y="214"/>
                  </a:cubicBezTo>
                  <a:cubicBezTo>
                    <a:pt x="65" y="214"/>
                    <a:pt x="64" y="214"/>
                    <a:pt x="64" y="214"/>
                  </a:cubicBezTo>
                  <a:close/>
                  <a:moveTo>
                    <a:pt x="120" y="215"/>
                  </a:moveTo>
                  <a:lnTo>
                    <a:pt x="121" y="215"/>
                  </a:lnTo>
                  <a:lnTo>
                    <a:pt x="121" y="216"/>
                  </a:lnTo>
                  <a:lnTo>
                    <a:pt x="120" y="216"/>
                  </a:lnTo>
                  <a:lnTo>
                    <a:pt x="120" y="215"/>
                  </a:lnTo>
                  <a:close/>
                  <a:moveTo>
                    <a:pt x="122" y="215"/>
                  </a:moveTo>
                  <a:cubicBezTo>
                    <a:pt x="122" y="215"/>
                    <a:pt x="122" y="215"/>
                    <a:pt x="122" y="215"/>
                  </a:cubicBezTo>
                  <a:cubicBezTo>
                    <a:pt x="123" y="215"/>
                    <a:pt x="123" y="215"/>
                    <a:pt x="123" y="215"/>
                  </a:cubicBezTo>
                  <a:cubicBezTo>
                    <a:pt x="123" y="215"/>
                    <a:pt x="123" y="215"/>
                    <a:pt x="123" y="215"/>
                  </a:cubicBezTo>
                  <a:cubicBezTo>
                    <a:pt x="123" y="216"/>
                    <a:pt x="122" y="216"/>
                    <a:pt x="122" y="215"/>
                  </a:cubicBezTo>
                  <a:close/>
                  <a:moveTo>
                    <a:pt x="46" y="215"/>
                  </a:moveTo>
                  <a:cubicBezTo>
                    <a:pt x="46" y="215"/>
                    <a:pt x="45" y="215"/>
                    <a:pt x="45" y="215"/>
                  </a:cubicBezTo>
                  <a:cubicBezTo>
                    <a:pt x="45" y="215"/>
                    <a:pt x="45" y="215"/>
                    <a:pt x="45" y="215"/>
                  </a:cubicBezTo>
                  <a:cubicBezTo>
                    <a:pt x="45" y="216"/>
                    <a:pt x="45" y="216"/>
                    <a:pt x="46" y="215"/>
                  </a:cubicBezTo>
                  <a:cubicBezTo>
                    <a:pt x="46" y="215"/>
                    <a:pt x="46" y="215"/>
                    <a:pt x="46" y="215"/>
                  </a:cubicBezTo>
                  <a:close/>
                  <a:moveTo>
                    <a:pt x="103" y="214"/>
                  </a:moveTo>
                  <a:cubicBezTo>
                    <a:pt x="103" y="214"/>
                    <a:pt x="103" y="214"/>
                    <a:pt x="103" y="214"/>
                  </a:cubicBezTo>
                  <a:cubicBezTo>
                    <a:pt x="102" y="214"/>
                    <a:pt x="102" y="214"/>
                    <a:pt x="102" y="214"/>
                  </a:cubicBezTo>
                  <a:cubicBezTo>
                    <a:pt x="103" y="214"/>
                    <a:pt x="103" y="214"/>
                    <a:pt x="103" y="215"/>
                  </a:cubicBezTo>
                  <a:cubicBezTo>
                    <a:pt x="103" y="215"/>
                    <a:pt x="103" y="215"/>
                    <a:pt x="103" y="214"/>
                  </a:cubicBezTo>
                  <a:close/>
                  <a:moveTo>
                    <a:pt x="58" y="214"/>
                  </a:moveTo>
                  <a:cubicBezTo>
                    <a:pt x="58" y="214"/>
                    <a:pt x="58" y="215"/>
                    <a:pt x="58" y="215"/>
                  </a:cubicBezTo>
                  <a:cubicBezTo>
                    <a:pt x="58" y="215"/>
                    <a:pt x="58" y="215"/>
                    <a:pt x="58" y="216"/>
                  </a:cubicBezTo>
                  <a:cubicBezTo>
                    <a:pt x="59" y="216"/>
                    <a:pt x="59" y="216"/>
                    <a:pt x="60" y="215"/>
                  </a:cubicBezTo>
                  <a:cubicBezTo>
                    <a:pt x="60" y="215"/>
                    <a:pt x="61" y="215"/>
                    <a:pt x="61" y="215"/>
                  </a:cubicBezTo>
                  <a:cubicBezTo>
                    <a:pt x="60" y="215"/>
                    <a:pt x="60" y="215"/>
                    <a:pt x="60" y="214"/>
                  </a:cubicBezTo>
                  <a:cubicBezTo>
                    <a:pt x="60" y="214"/>
                    <a:pt x="60" y="214"/>
                    <a:pt x="59" y="214"/>
                  </a:cubicBezTo>
                  <a:cubicBezTo>
                    <a:pt x="59" y="214"/>
                    <a:pt x="59" y="214"/>
                    <a:pt x="58" y="214"/>
                  </a:cubicBezTo>
                  <a:close/>
                  <a:moveTo>
                    <a:pt x="56" y="214"/>
                  </a:moveTo>
                  <a:cubicBezTo>
                    <a:pt x="56" y="214"/>
                    <a:pt x="56" y="214"/>
                    <a:pt x="55" y="214"/>
                  </a:cubicBezTo>
                  <a:cubicBezTo>
                    <a:pt x="55" y="213"/>
                    <a:pt x="55" y="213"/>
                    <a:pt x="54" y="213"/>
                  </a:cubicBezTo>
                  <a:cubicBezTo>
                    <a:pt x="54" y="214"/>
                    <a:pt x="55" y="215"/>
                    <a:pt x="55" y="215"/>
                  </a:cubicBezTo>
                  <a:cubicBezTo>
                    <a:pt x="56" y="215"/>
                    <a:pt x="56" y="215"/>
                    <a:pt x="56" y="214"/>
                  </a:cubicBezTo>
                  <a:close/>
                  <a:moveTo>
                    <a:pt x="50" y="215"/>
                  </a:moveTo>
                  <a:cubicBezTo>
                    <a:pt x="50" y="215"/>
                    <a:pt x="49" y="215"/>
                    <a:pt x="49" y="215"/>
                  </a:cubicBezTo>
                  <a:cubicBezTo>
                    <a:pt x="49" y="215"/>
                    <a:pt x="49" y="215"/>
                    <a:pt x="49" y="214"/>
                  </a:cubicBezTo>
                  <a:cubicBezTo>
                    <a:pt x="49" y="214"/>
                    <a:pt x="49" y="214"/>
                    <a:pt x="49" y="214"/>
                  </a:cubicBezTo>
                  <a:cubicBezTo>
                    <a:pt x="48" y="213"/>
                    <a:pt x="48" y="213"/>
                    <a:pt x="48" y="214"/>
                  </a:cubicBezTo>
                  <a:cubicBezTo>
                    <a:pt x="47" y="214"/>
                    <a:pt x="47" y="214"/>
                    <a:pt x="47" y="214"/>
                  </a:cubicBezTo>
                  <a:cubicBezTo>
                    <a:pt x="47" y="215"/>
                    <a:pt x="48" y="215"/>
                    <a:pt x="48" y="215"/>
                  </a:cubicBezTo>
                  <a:cubicBezTo>
                    <a:pt x="48" y="215"/>
                    <a:pt x="49" y="215"/>
                    <a:pt x="49" y="216"/>
                  </a:cubicBezTo>
                  <a:cubicBezTo>
                    <a:pt x="50" y="216"/>
                    <a:pt x="50" y="215"/>
                    <a:pt x="50" y="215"/>
                  </a:cubicBezTo>
                  <a:close/>
                  <a:moveTo>
                    <a:pt x="53" y="215"/>
                  </a:moveTo>
                  <a:cubicBezTo>
                    <a:pt x="53" y="214"/>
                    <a:pt x="52" y="213"/>
                    <a:pt x="51" y="213"/>
                  </a:cubicBezTo>
                  <a:cubicBezTo>
                    <a:pt x="51" y="213"/>
                    <a:pt x="51" y="214"/>
                    <a:pt x="51" y="214"/>
                  </a:cubicBezTo>
                  <a:cubicBezTo>
                    <a:pt x="51" y="214"/>
                    <a:pt x="51" y="215"/>
                    <a:pt x="51" y="215"/>
                  </a:cubicBezTo>
                  <a:lnTo>
                    <a:pt x="53" y="215"/>
                  </a:lnTo>
                  <a:close/>
                  <a:moveTo>
                    <a:pt x="100" y="214"/>
                  </a:moveTo>
                  <a:cubicBezTo>
                    <a:pt x="100" y="213"/>
                    <a:pt x="100" y="213"/>
                    <a:pt x="100" y="213"/>
                  </a:cubicBezTo>
                  <a:cubicBezTo>
                    <a:pt x="100" y="213"/>
                    <a:pt x="100" y="213"/>
                    <a:pt x="100" y="212"/>
                  </a:cubicBezTo>
                  <a:cubicBezTo>
                    <a:pt x="100" y="212"/>
                    <a:pt x="100" y="212"/>
                    <a:pt x="99" y="212"/>
                  </a:cubicBezTo>
                  <a:cubicBezTo>
                    <a:pt x="99" y="213"/>
                    <a:pt x="99" y="213"/>
                    <a:pt x="99" y="213"/>
                  </a:cubicBezTo>
                  <a:cubicBezTo>
                    <a:pt x="99" y="214"/>
                    <a:pt x="99" y="214"/>
                    <a:pt x="100" y="214"/>
                  </a:cubicBezTo>
                  <a:close/>
                  <a:moveTo>
                    <a:pt x="35" y="214"/>
                  </a:moveTo>
                  <a:cubicBezTo>
                    <a:pt x="35" y="214"/>
                    <a:pt x="36" y="214"/>
                    <a:pt x="36" y="214"/>
                  </a:cubicBezTo>
                  <a:cubicBezTo>
                    <a:pt x="36" y="215"/>
                    <a:pt x="36" y="215"/>
                    <a:pt x="37" y="215"/>
                  </a:cubicBezTo>
                  <a:cubicBezTo>
                    <a:pt x="37" y="215"/>
                    <a:pt x="37" y="214"/>
                    <a:pt x="37" y="214"/>
                  </a:cubicBezTo>
                  <a:cubicBezTo>
                    <a:pt x="37" y="214"/>
                    <a:pt x="38" y="214"/>
                    <a:pt x="38" y="214"/>
                  </a:cubicBezTo>
                  <a:cubicBezTo>
                    <a:pt x="38" y="214"/>
                    <a:pt x="38" y="214"/>
                    <a:pt x="39" y="214"/>
                  </a:cubicBezTo>
                  <a:cubicBezTo>
                    <a:pt x="39" y="214"/>
                    <a:pt x="39" y="214"/>
                    <a:pt x="39" y="214"/>
                  </a:cubicBezTo>
                  <a:cubicBezTo>
                    <a:pt x="39" y="213"/>
                    <a:pt x="38" y="213"/>
                    <a:pt x="38" y="213"/>
                  </a:cubicBezTo>
                  <a:cubicBezTo>
                    <a:pt x="37" y="213"/>
                    <a:pt x="37" y="213"/>
                    <a:pt x="37" y="213"/>
                  </a:cubicBezTo>
                  <a:cubicBezTo>
                    <a:pt x="36" y="212"/>
                    <a:pt x="36" y="212"/>
                    <a:pt x="36" y="213"/>
                  </a:cubicBezTo>
                  <a:cubicBezTo>
                    <a:pt x="35" y="213"/>
                    <a:pt x="35" y="213"/>
                    <a:pt x="35" y="214"/>
                  </a:cubicBezTo>
                  <a:close/>
                  <a:moveTo>
                    <a:pt x="49" y="211"/>
                  </a:moveTo>
                  <a:cubicBezTo>
                    <a:pt x="49" y="212"/>
                    <a:pt x="49" y="212"/>
                    <a:pt x="49" y="213"/>
                  </a:cubicBezTo>
                  <a:cubicBezTo>
                    <a:pt x="50" y="213"/>
                    <a:pt x="50" y="213"/>
                    <a:pt x="50" y="212"/>
                  </a:cubicBezTo>
                  <a:cubicBezTo>
                    <a:pt x="50" y="212"/>
                    <a:pt x="50" y="212"/>
                    <a:pt x="50" y="212"/>
                  </a:cubicBezTo>
                  <a:cubicBezTo>
                    <a:pt x="50" y="211"/>
                    <a:pt x="50" y="211"/>
                    <a:pt x="49" y="211"/>
                  </a:cubicBezTo>
                  <a:close/>
                  <a:moveTo>
                    <a:pt x="43" y="212"/>
                  </a:moveTo>
                  <a:cubicBezTo>
                    <a:pt x="43" y="212"/>
                    <a:pt x="43" y="211"/>
                    <a:pt x="42" y="211"/>
                  </a:cubicBezTo>
                  <a:cubicBezTo>
                    <a:pt x="42" y="211"/>
                    <a:pt x="42" y="211"/>
                    <a:pt x="42" y="212"/>
                  </a:cubicBezTo>
                  <a:cubicBezTo>
                    <a:pt x="42" y="212"/>
                    <a:pt x="42" y="212"/>
                    <a:pt x="42" y="212"/>
                  </a:cubicBezTo>
                  <a:cubicBezTo>
                    <a:pt x="42" y="212"/>
                    <a:pt x="43" y="212"/>
                    <a:pt x="43" y="212"/>
                  </a:cubicBezTo>
                  <a:close/>
                  <a:moveTo>
                    <a:pt x="40" y="211"/>
                  </a:moveTo>
                  <a:cubicBezTo>
                    <a:pt x="40" y="211"/>
                    <a:pt x="40" y="211"/>
                    <a:pt x="40" y="211"/>
                  </a:cubicBezTo>
                  <a:cubicBezTo>
                    <a:pt x="39" y="211"/>
                    <a:pt x="39" y="211"/>
                    <a:pt x="39" y="211"/>
                  </a:cubicBezTo>
                  <a:cubicBezTo>
                    <a:pt x="40" y="211"/>
                    <a:pt x="40" y="211"/>
                    <a:pt x="40" y="211"/>
                  </a:cubicBezTo>
                  <a:cubicBezTo>
                    <a:pt x="40" y="211"/>
                    <a:pt x="40" y="211"/>
                    <a:pt x="40" y="211"/>
                  </a:cubicBezTo>
                  <a:close/>
                  <a:moveTo>
                    <a:pt x="39" y="211"/>
                  </a:moveTo>
                  <a:cubicBezTo>
                    <a:pt x="39" y="211"/>
                    <a:pt x="39" y="211"/>
                    <a:pt x="38" y="211"/>
                  </a:cubicBezTo>
                  <a:cubicBezTo>
                    <a:pt x="38" y="211"/>
                    <a:pt x="38" y="211"/>
                    <a:pt x="38" y="211"/>
                  </a:cubicBezTo>
                  <a:cubicBezTo>
                    <a:pt x="38" y="211"/>
                    <a:pt x="39" y="211"/>
                    <a:pt x="39" y="211"/>
                  </a:cubicBezTo>
                  <a:cubicBezTo>
                    <a:pt x="39" y="211"/>
                    <a:pt x="39" y="211"/>
                    <a:pt x="39" y="211"/>
                  </a:cubicBezTo>
                  <a:close/>
                  <a:moveTo>
                    <a:pt x="106" y="212"/>
                  </a:moveTo>
                  <a:cubicBezTo>
                    <a:pt x="106" y="212"/>
                    <a:pt x="106" y="211"/>
                    <a:pt x="106" y="211"/>
                  </a:cubicBezTo>
                  <a:cubicBezTo>
                    <a:pt x="106" y="211"/>
                    <a:pt x="105" y="210"/>
                    <a:pt x="105" y="210"/>
                  </a:cubicBezTo>
                  <a:cubicBezTo>
                    <a:pt x="105" y="211"/>
                    <a:pt x="105" y="212"/>
                    <a:pt x="106" y="212"/>
                  </a:cubicBezTo>
                  <a:close/>
                  <a:moveTo>
                    <a:pt x="100" y="211"/>
                  </a:moveTo>
                  <a:cubicBezTo>
                    <a:pt x="101" y="211"/>
                    <a:pt x="102" y="211"/>
                    <a:pt x="102" y="211"/>
                  </a:cubicBezTo>
                  <a:cubicBezTo>
                    <a:pt x="102" y="211"/>
                    <a:pt x="103" y="211"/>
                    <a:pt x="103" y="210"/>
                  </a:cubicBezTo>
                  <a:cubicBezTo>
                    <a:pt x="102" y="210"/>
                    <a:pt x="102" y="210"/>
                    <a:pt x="102" y="210"/>
                  </a:cubicBezTo>
                  <a:cubicBezTo>
                    <a:pt x="101" y="210"/>
                    <a:pt x="101" y="210"/>
                    <a:pt x="100" y="211"/>
                  </a:cubicBezTo>
                  <a:close/>
                  <a:moveTo>
                    <a:pt x="57" y="212"/>
                  </a:moveTo>
                  <a:cubicBezTo>
                    <a:pt x="57" y="211"/>
                    <a:pt x="57" y="210"/>
                    <a:pt x="57" y="210"/>
                  </a:cubicBezTo>
                  <a:cubicBezTo>
                    <a:pt x="56" y="210"/>
                    <a:pt x="56" y="210"/>
                    <a:pt x="55" y="210"/>
                  </a:cubicBezTo>
                  <a:cubicBezTo>
                    <a:pt x="55" y="211"/>
                    <a:pt x="55" y="212"/>
                    <a:pt x="57" y="212"/>
                  </a:cubicBezTo>
                  <a:close/>
                  <a:moveTo>
                    <a:pt x="49" y="210"/>
                  </a:moveTo>
                  <a:cubicBezTo>
                    <a:pt x="49" y="210"/>
                    <a:pt x="49" y="210"/>
                    <a:pt x="49" y="210"/>
                  </a:cubicBezTo>
                  <a:cubicBezTo>
                    <a:pt x="48" y="210"/>
                    <a:pt x="48" y="210"/>
                    <a:pt x="48" y="210"/>
                  </a:cubicBezTo>
                  <a:cubicBezTo>
                    <a:pt x="48" y="210"/>
                    <a:pt x="49" y="210"/>
                    <a:pt x="49" y="210"/>
                  </a:cubicBezTo>
                  <a:cubicBezTo>
                    <a:pt x="49" y="210"/>
                    <a:pt x="49" y="210"/>
                    <a:pt x="49" y="210"/>
                  </a:cubicBezTo>
                  <a:close/>
                  <a:moveTo>
                    <a:pt x="29" y="211"/>
                  </a:moveTo>
                  <a:cubicBezTo>
                    <a:pt x="29" y="211"/>
                    <a:pt x="28" y="211"/>
                    <a:pt x="28" y="210"/>
                  </a:cubicBezTo>
                  <a:cubicBezTo>
                    <a:pt x="28" y="210"/>
                    <a:pt x="28" y="210"/>
                    <a:pt x="27" y="210"/>
                  </a:cubicBezTo>
                  <a:cubicBezTo>
                    <a:pt x="27" y="211"/>
                    <a:pt x="27" y="211"/>
                    <a:pt x="28" y="212"/>
                  </a:cubicBezTo>
                  <a:cubicBezTo>
                    <a:pt x="29" y="212"/>
                    <a:pt x="29" y="212"/>
                    <a:pt x="29" y="211"/>
                  </a:cubicBezTo>
                  <a:close/>
                  <a:moveTo>
                    <a:pt x="32" y="212"/>
                  </a:moveTo>
                  <a:cubicBezTo>
                    <a:pt x="32" y="213"/>
                    <a:pt x="32" y="212"/>
                    <a:pt x="31" y="212"/>
                  </a:cubicBezTo>
                  <a:cubicBezTo>
                    <a:pt x="31" y="212"/>
                    <a:pt x="31" y="212"/>
                    <a:pt x="30" y="212"/>
                  </a:cubicBezTo>
                  <a:cubicBezTo>
                    <a:pt x="30" y="213"/>
                    <a:pt x="31" y="214"/>
                    <a:pt x="32" y="214"/>
                  </a:cubicBezTo>
                  <a:cubicBezTo>
                    <a:pt x="33" y="215"/>
                    <a:pt x="34" y="215"/>
                    <a:pt x="35" y="215"/>
                  </a:cubicBezTo>
                  <a:cubicBezTo>
                    <a:pt x="35" y="214"/>
                    <a:pt x="35" y="214"/>
                    <a:pt x="35" y="214"/>
                  </a:cubicBezTo>
                  <a:cubicBezTo>
                    <a:pt x="34" y="214"/>
                    <a:pt x="34" y="214"/>
                    <a:pt x="34" y="213"/>
                  </a:cubicBezTo>
                  <a:cubicBezTo>
                    <a:pt x="35" y="213"/>
                    <a:pt x="35" y="212"/>
                    <a:pt x="35" y="210"/>
                  </a:cubicBezTo>
                  <a:cubicBezTo>
                    <a:pt x="34" y="211"/>
                    <a:pt x="33" y="210"/>
                    <a:pt x="33" y="210"/>
                  </a:cubicBezTo>
                  <a:cubicBezTo>
                    <a:pt x="33" y="210"/>
                    <a:pt x="32" y="209"/>
                    <a:pt x="32" y="209"/>
                  </a:cubicBezTo>
                  <a:cubicBezTo>
                    <a:pt x="32" y="210"/>
                    <a:pt x="32" y="210"/>
                    <a:pt x="32" y="211"/>
                  </a:cubicBezTo>
                  <a:cubicBezTo>
                    <a:pt x="32" y="211"/>
                    <a:pt x="32" y="212"/>
                    <a:pt x="32" y="212"/>
                  </a:cubicBezTo>
                  <a:close/>
                  <a:moveTo>
                    <a:pt x="107" y="212"/>
                  </a:moveTo>
                  <a:cubicBezTo>
                    <a:pt x="108" y="212"/>
                    <a:pt x="108" y="212"/>
                    <a:pt x="108" y="212"/>
                  </a:cubicBezTo>
                  <a:cubicBezTo>
                    <a:pt x="109" y="212"/>
                    <a:pt x="109" y="212"/>
                    <a:pt x="110" y="212"/>
                  </a:cubicBezTo>
                  <a:cubicBezTo>
                    <a:pt x="110" y="212"/>
                    <a:pt x="111" y="212"/>
                    <a:pt x="111" y="212"/>
                  </a:cubicBezTo>
                  <a:cubicBezTo>
                    <a:pt x="112" y="213"/>
                    <a:pt x="112" y="212"/>
                    <a:pt x="113" y="212"/>
                  </a:cubicBezTo>
                  <a:cubicBezTo>
                    <a:pt x="112" y="211"/>
                    <a:pt x="112" y="210"/>
                    <a:pt x="112" y="210"/>
                  </a:cubicBezTo>
                  <a:cubicBezTo>
                    <a:pt x="111" y="209"/>
                    <a:pt x="110" y="208"/>
                    <a:pt x="110" y="208"/>
                  </a:cubicBezTo>
                  <a:cubicBezTo>
                    <a:pt x="109" y="209"/>
                    <a:pt x="109" y="210"/>
                    <a:pt x="108" y="210"/>
                  </a:cubicBezTo>
                  <a:cubicBezTo>
                    <a:pt x="108" y="210"/>
                    <a:pt x="107" y="211"/>
                    <a:pt x="107" y="212"/>
                  </a:cubicBezTo>
                  <a:close/>
                  <a:moveTo>
                    <a:pt x="99" y="210"/>
                  </a:moveTo>
                  <a:cubicBezTo>
                    <a:pt x="100" y="210"/>
                    <a:pt x="100" y="210"/>
                    <a:pt x="100" y="210"/>
                  </a:cubicBezTo>
                  <a:cubicBezTo>
                    <a:pt x="100" y="210"/>
                    <a:pt x="100" y="209"/>
                    <a:pt x="100" y="209"/>
                  </a:cubicBezTo>
                  <a:cubicBezTo>
                    <a:pt x="100" y="209"/>
                    <a:pt x="100" y="209"/>
                    <a:pt x="100" y="208"/>
                  </a:cubicBezTo>
                  <a:cubicBezTo>
                    <a:pt x="100" y="208"/>
                    <a:pt x="100" y="208"/>
                    <a:pt x="100" y="208"/>
                  </a:cubicBezTo>
                  <a:cubicBezTo>
                    <a:pt x="100" y="209"/>
                    <a:pt x="100" y="209"/>
                    <a:pt x="99" y="209"/>
                  </a:cubicBezTo>
                  <a:lnTo>
                    <a:pt x="99" y="210"/>
                  </a:lnTo>
                  <a:close/>
                  <a:moveTo>
                    <a:pt x="45" y="209"/>
                  </a:moveTo>
                  <a:cubicBezTo>
                    <a:pt x="45" y="209"/>
                    <a:pt x="45" y="209"/>
                    <a:pt x="46" y="209"/>
                  </a:cubicBezTo>
                  <a:cubicBezTo>
                    <a:pt x="46" y="209"/>
                    <a:pt x="46" y="209"/>
                    <a:pt x="46" y="208"/>
                  </a:cubicBezTo>
                  <a:lnTo>
                    <a:pt x="45" y="208"/>
                  </a:lnTo>
                  <a:cubicBezTo>
                    <a:pt x="45" y="209"/>
                    <a:pt x="45" y="209"/>
                    <a:pt x="45" y="209"/>
                  </a:cubicBezTo>
                  <a:cubicBezTo>
                    <a:pt x="45" y="209"/>
                    <a:pt x="45" y="209"/>
                    <a:pt x="45" y="209"/>
                  </a:cubicBezTo>
                  <a:close/>
                  <a:moveTo>
                    <a:pt x="119" y="208"/>
                  </a:moveTo>
                  <a:cubicBezTo>
                    <a:pt x="119" y="208"/>
                    <a:pt x="118" y="208"/>
                    <a:pt x="118" y="208"/>
                  </a:cubicBezTo>
                  <a:cubicBezTo>
                    <a:pt x="118" y="208"/>
                    <a:pt x="118" y="208"/>
                    <a:pt x="118" y="208"/>
                  </a:cubicBezTo>
                  <a:cubicBezTo>
                    <a:pt x="118" y="208"/>
                    <a:pt x="118" y="208"/>
                    <a:pt x="119" y="208"/>
                  </a:cubicBezTo>
                  <a:cubicBezTo>
                    <a:pt x="119" y="208"/>
                    <a:pt x="119" y="208"/>
                    <a:pt x="119" y="208"/>
                  </a:cubicBezTo>
                  <a:close/>
                  <a:moveTo>
                    <a:pt x="35" y="209"/>
                  </a:moveTo>
                  <a:cubicBezTo>
                    <a:pt x="36" y="209"/>
                    <a:pt x="36" y="209"/>
                    <a:pt x="36" y="209"/>
                  </a:cubicBezTo>
                  <a:cubicBezTo>
                    <a:pt x="36" y="208"/>
                    <a:pt x="36" y="208"/>
                    <a:pt x="37" y="208"/>
                  </a:cubicBezTo>
                  <a:lnTo>
                    <a:pt x="35" y="208"/>
                  </a:lnTo>
                  <a:lnTo>
                    <a:pt x="35" y="209"/>
                  </a:lnTo>
                  <a:close/>
                  <a:moveTo>
                    <a:pt x="101" y="207"/>
                  </a:moveTo>
                  <a:cubicBezTo>
                    <a:pt x="101" y="207"/>
                    <a:pt x="101" y="207"/>
                    <a:pt x="101" y="207"/>
                  </a:cubicBezTo>
                  <a:cubicBezTo>
                    <a:pt x="101" y="207"/>
                    <a:pt x="101" y="207"/>
                    <a:pt x="101" y="208"/>
                  </a:cubicBezTo>
                  <a:cubicBezTo>
                    <a:pt x="101" y="208"/>
                    <a:pt x="101" y="208"/>
                    <a:pt x="101" y="208"/>
                  </a:cubicBezTo>
                  <a:cubicBezTo>
                    <a:pt x="101" y="208"/>
                    <a:pt x="102" y="207"/>
                    <a:pt x="101" y="207"/>
                  </a:cubicBezTo>
                  <a:close/>
                  <a:moveTo>
                    <a:pt x="98" y="207"/>
                  </a:moveTo>
                  <a:cubicBezTo>
                    <a:pt x="98" y="207"/>
                    <a:pt x="98" y="207"/>
                    <a:pt x="98" y="207"/>
                  </a:cubicBezTo>
                  <a:cubicBezTo>
                    <a:pt x="97" y="207"/>
                    <a:pt x="97" y="207"/>
                    <a:pt x="98" y="207"/>
                  </a:cubicBezTo>
                  <a:cubicBezTo>
                    <a:pt x="98" y="207"/>
                    <a:pt x="98" y="207"/>
                    <a:pt x="98" y="207"/>
                  </a:cubicBezTo>
                  <a:cubicBezTo>
                    <a:pt x="98" y="207"/>
                    <a:pt x="98" y="207"/>
                    <a:pt x="98" y="207"/>
                  </a:cubicBezTo>
                  <a:close/>
                  <a:moveTo>
                    <a:pt x="52" y="208"/>
                  </a:moveTo>
                  <a:cubicBezTo>
                    <a:pt x="52" y="207"/>
                    <a:pt x="52" y="206"/>
                    <a:pt x="51" y="206"/>
                  </a:cubicBezTo>
                  <a:cubicBezTo>
                    <a:pt x="51" y="207"/>
                    <a:pt x="51" y="208"/>
                    <a:pt x="52" y="208"/>
                  </a:cubicBezTo>
                  <a:close/>
                  <a:moveTo>
                    <a:pt x="122" y="206"/>
                  </a:moveTo>
                  <a:cubicBezTo>
                    <a:pt x="122" y="205"/>
                    <a:pt x="122" y="205"/>
                    <a:pt x="121" y="206"/>
                  </a:cubicBezTo>
                  <a:cubicBezTo>
                    <a:pt x="121" y="206"/>
                    <a:pt x="121" y="206"/>
                    <a:pt x="121" y="206"/>
                  </a:cubicBezTo>
                  <a:cubicBezTo>
                    <a:pt x="121" y="206"/>
                    <a:pt x="121" y="206"/>
                    <a:pt x="122" y="206"/>
                  </a:cubicBezTo>
                  <a:cubicBezTo>
                    <a:pt x="122" y="206"/>
                    <a:pt x="122" y="206"/>
                    <a:pt x="122" y="206"/>
                  </a:cubicBezTo>
                  <a:close/>
                  <a:moveTo>
                    <a:pt x="109" y="206"/>
                  </a:moveTo>
                  <a:cubicBezTo>
                    <a:pt x="109" y="206"/>
                    <a:pt x="109" y="206"/>
                    <a:pt x="109" y="206"/>
                  </a:cubicBezTo>
                  <a:cubicBezTo>
                    <a:pt x="109" y="206"/>
                    <a:pt x="108" y="206"/>
                    <a:pt x="108" y="206"/>
                  </a:cubicBezTo>
                  <a:cubicBezTo>
                    <a:pt x="108" y="206"/>
                    <a:pt x="108" y="206"/>
                    <a:pt x="108" y="207"/>
                  </a:cubicBezTo>
                  <a:cubicBezTo>
                    <a:pt x="108" y="207"/>
                    <a:pt x="109" y="207"/>
                    <a:pt x="109" y="207"/>
                  </a:cubicBezTo>
                  <a:cubicBezTo>
                    <a:pt x="109" y="207"/>
                    <a:pt x="109" y="207"/>
                    <a:pt x="109" y="206"/>
                  </a:cubicBezTo>
                  <a:close/>
                  <a:moveTo>
                    <a:pt x="107" y="207"/>
                  </a:moveTo>
                  <a:cubicBezTo>
                    <a:pt x="107" y="207"/>
                    <a:pt x="107" y="207"/>
                    <a:pt x="107" y="208"/>
                  </a:cubicBezTo>
                  <a:cubicBezTo>
                    <a:pt x="107" y="208"/>
                    <a:pt x="108" y="208"/>
                    <a:pt x="108" y="208"/>
                  </a:cubicBezTo>
                  <a:cubicBezTo>
                    <a:pt x="108" y="208"/>
                    <a:pt x="108" y="207"/>
                    <a:pt x="108" y="207"/>
                  </a:cubicBezTo>
                  <a:cubicBezTo>
                    <a:pt x="108" y="207"/>
                    <a:pt x="108" y="207"/>
                    <a:pt x="108" y="207"/>
                  </a:cubicBezTo>
                  <a:cubicBezTo>
                    <a:pt x="108" y="207"/>
                    <a:pt x="107" y="207"/>
                    <a:pt x="107" y="207"/>
                  </a:cubicBezTo>
                  <a:cubicBezTo>
                    <a:pt x="107" y="207"/>
                    <a:pt x="107" y="207"/>
                    <a:pt x="107" y="207"/>
                  </a:cubicBezTo>
                  <a:close/>
                  <a:moveTo>
                    <a:pt x="92" y="206"/>
                  </a:moveTo>
                  <a:cubicBezTo>
                    <a:pt x="92" y="206"/>
                    <a:pt x="92" y="206"/>
                    <a:pt x="92" y="206"/>
                  </a:cubicBezTo>
                  <a:cubicBezTo>
                    <a:pt x="92" y="206"/>
                    <a:pt x="92" y="206"/>
                    <a:pt x="92" y="206"/>
                  </a:cubicBezTo>
                  <a:cubicBezTo>
                    <a:pt x="92" y="206"/>
                    <a:pt x="92" y="206"/>
                    <a:pt x="92" y="206"/>
                  </a:cubicBezTo>
                  <a:cubicBezTo>
                    <a:pt x="93" y="206"/>
                    <a:pt x="93" y="206"/>
                    <a:pt x="92" y="206"/>
                  </a:cubicBezTo>
                  <a:close/>
                  <a:moveTo>
                    <a:pt x="46" y="207"/>
                  </a:moveTo>
                  <a:cubicBezTo>
                    <a:pt x="47" y="207"/>
                    <a:pt x="47" y="207"/>
                    <a:pt x="47" y="207"/>
                  </a:cubicBezTo>
                  <a:cubicBezTo>
                    <a:pt x="48" y="207"/>
                    <a:pt x="48" y="207"/>
                    <a:pt x="48" y="207"/>
                  </a:cubicBezTo>
                  <a:cubicBezTo>
                    <a:pt x="48" y="207"/>
                    <a:pt x="48" y="207"/>
                    <a:pt x="48" y="207"/>
                  </a:cubicBezTo>
                  <a:cubicBezTo>
                    <a:pt x="49" y="207"/>
                    <a:pt x="49" y="207"/>
                    <a:pt x="49" y="206"/>
                  </a:cubicBezTo>
                  <a:cubicBezTo>
                    <a:pt x="48" y="207"/>
                    <a:pt x="48" y="207"/>
                    <a:pt x="47" y="206"/>
                  </a:cubicBezTo>
                  <a:cubicBezTo>
                    <a:pt x="47" y="206"/>
                    <a:pt x="47" y="206"/>
                    <a:pt x="47" y="206"/>
                  </a:cubicBezTo>
                  <a:cubicBezTo>
                    <a:pt x="46" y="205"/>
                    <a:pt x="46" y="205"/>
                    <a:pt x="46" y="205"/>
                  </a:cubicBezTo>
                  <a:cubicBezTo>
                    <a:pt x="46" y="204"/>
                    <a:pt x="46" y="204"/>
                    <a:pt x="45" y="204"/>
                  </a:cubicBezTo>
                  <a:lnTo>
                    <a:pt x="45" y="206"/>
                  </a:lnTo>
                  <a:cubicBezTo>
                    <a:pt x="45" y="206"/>
                    <a:pt x="46" y="206"/>
                    <a:pt x="46" y="206"/>
                  </a:cubicBezTo>
                  <a:cubicBezTo>
                    <a:pt x="46" y="206"/>
                    <a:pt x="46" y="206"/>
                    <a:pt x="46" y="207"/>
                  </a:cubicBezTo>
                  <a:close/>
                  <a:moveTo>
                    <a:pt x="65" y="204"/>
                  </a:moveTo>
                  <a:cubicBezTo>
                    <a:pt x="65" y="204"/>
                    <a:pt x="65" y="203"/>
                    <a:pt x="64" y="204"/>
                  </a:cubicBezTo>
                  <a:cubicBezTo>
                    <a:pt x="64" y="204"/>
                    <a:pt x="64" y="204"/>
                    <a:pt x="64" y="204"/>
                  </a:cubicBezTo>
                  <a:cubicBezTo>
                    <a:pt x="64" y="204"/>
                    <a:pt x="64" y="204"/>
                    <a:pt x="65" y="204"/>
                  </a:cubicBezTo>
                  <a:cubicBezTo>
                    <a:pt x="65" y="204"/>
                    <a:pt x="65" y="204"/>
                    <a:pt x="65" y="204"/>
                  </a:cubicBezTo>
                  <a:close/>
                  <a:moveTo>
                    <a:pt x="64" y="205"/>
                  </a:moveTo>
                  <a:cubicBezTo>
                    <a:pt x="64" y="205"/>
                    <a:pt x="64" y="204"/>
                    <a:pt x="63" y="204"/>
                  </a:cubicBezTo>
                  <a:cubicBezTo>
                    <a:pt x="62" y="204"/>
                    <a:pt x="62" y="204"/>
                    <a:pt x="61" y="204"/>
                  </a:cubicBezTo>
                  <a:cubicBezTo>
                    <a:pt x="61" y="205"/>
                    <a:pt x="61" y="205"/>
                    <a:pt x="62" y="205"/>
                  </a:cubicBezTo>
                  <a:cubicBezTo>
                    <a:pt x="62" y="205"/>
                    <a:pt x="63" y="205"/>
                    <a:pt x="64" y="205"/>
                  </a:cubicBezTo>
                  <a:close/>
                  <a:moveTo>
                    <a:pt x="53" y="207"/>
                  </a:moveTo>
                  <a:cubicBezTo>
                    <a:pt x="53" y="208"/>
                    <a:pt x="54" y="208"/>
                    <a:pt x="54" y="207"/>
                  </a:cubicBezTo>
                  <a:cubicBezTo>
                    <a:pt x="54" y="207"/>
                    <a:pt x="55" y="207"/>
                    <a:pt x="55" y="207"/>
                  </a:cubicBezTo>
                  <a:cubicBezTo>
                    <a:pt x="55" y="207"/>
                    <a:pt x="55" y="207"/>
                    <a:pt x="55" y="208"/>
                  </a:cubicBezTo>
                  <a:cubicBezTo>
                    <a:pt x="56" y="208"/>
                    <a:pt x="56" y="208"/>
                    <a:pt x="56" y="208"/>
                  </a:cubicBezTo>
                  <a:cubicBezTo>
                    <a:pt x="57" y="208"/>
                    <a:pt x="57" y="208"/>
                    <a:pt x="57" y="208"/>
                  </a:cubicBezTo>
                  <a:cubicBezTo>
                    <a:pt x="58" y="208"/>
                    <a:pt x="58" y="208"/>
                    <a:pt x="58" y="208"/>
                  </a:cubicBezTo>
                  <a:cubicBezTo>
                    <a:pt x="58" y="207"/>
                    <a:pt x="58" y="207"/>
                    <a:pt x="58" y="206"/>
                  </a:cubicBezTo>
                  <a:cubicBezTo>
                    <a:pt x="58" y="206"/>
                    <a:pt x="57" y="206"/>
                    <a:pt x="57" y="206"/>
                  </a:cubicBezTo>
                  <a:cubicBezTo>
                    <a:pt x="57" y="205"/>
                    <a:pt x="57" y="205"/>
                    <a:pt x="57" y="204"/>
                  </a:cubicBezTo>
                  <a:cubicBezTo>
                    <a:pt x="57" y="204"/>
                    <a:pt x="56" y="203"/>
                    <a:pt x="56" y="204"/>
                  </a:cubicBezTo>
                  <a:cubicBezTo>
                    <a:pt x="56" y="205"/>
                    <a:pt x="55" y="205"/>
                    <a:pt x="54" y="206"/>
                  </a:cubicBezTo>
                  <a:cubicBezTo>
                    <a:pt x="54" y="206"/>
                    <a:pt x="53" y="206"/>
                    <a:pt x="53" y="207"/>
                  </a:cubicBezTo>
                  <a:close/>
                  <a:moveTo>
                    <a:pt x="34" y="205"/>
                  </a:moveTo>
                  <a:cubicBezTo>
                    <a:pt x="34" y="204"/>
                    <a:pt x="34" y="204"/>
                    <a:pt x="33" y="204"/>
                  </a:cubicBezTo>
                  <a:cubicBezTo>
                    <a:pt x="33" y="204"/>
                    <a:pt x="33" y="204"/>
                    <a:pt x="32" y="204"/>
                  </a:cubicBezTo>
                  <a:cubicBezTo>
                    <a:pt x="32" y="204"/>
                    <a:pt x="32" y="205"/>
                    <a:pt x="32" y="205"/>
                  </a:cubicBezTo>
                  <a:lnTo>
                    <a:pt x="34" y="205"/>
                  </a:lnTo>
                  <a:close/>
                  <a:moveTo>
                    <a:pt x="23" y="206"/>
                  </a:moveTo>
                  <a:cubicBezTo>
                    <a:pt x="23" y="205"/>
                    <a:pt x="22" y="205"/>
                    <a:pt x="22" y="205"/>
                  </a:cubicBezTo>
                  <a:cubicBezTo>
                    <a:pt x="21" y="204"/>
                    <a:pt x="20" y="204"/>
                    <a:pt x="20" y="204"/>
                  </a:cubicBezTo>
                  <a:cubicBezTo>
                    <a:pt x="20" y="204"/>
                    <a:pt x="20" y="205"/>
                    <a:pt x="20" y="205"/>
                  </a:cubicBezTo>
                  <a:cubicBezTo>
                    <a:pt x="20" y="205"/>
                    <a:pt x="20" y="206"/>
                    <a:pt x="20" y="206"/>
                  </a:cubicBezTo>
                  <a:lnTo>
                    <a:pt x="23" y="206"/>
                  </a:lnTo>
                  <a:close/>
                  <a:moveTo>
                    <a:pt x="47" y="203"/>
                  </a:moveTo>
                  <a:cubicBezTo>
                    <a:pt x="47" y="203"/>
                    <a:pt x="47" y="203"/>
                    <a:pt x="47" y="203"/>
                  </a:cubicBezTo>
                  <a:cubicBezTo>
                    <a:pt x="47" y="203"/>
                    <a:pt x="47" y="203"/>
                    <a:pt x="47" y="204"/>
                  </a:cubicBezTo>
                  <a:cubicBezTo>
                    <a:pt x="47" y="204"/>
                    <a:pt x="47" y="204"/>
                    <a:pt x="47" y="204"/>
                  </a:cubicBezTo>
                  <a:cubicBezTo>
                    <a:pt x="47" y="203"/>
                    <a:pt x="47" y="203"/>
                    <a:pt x="47" y="203"/>
                  </a:cubicBezTo>
                  <a:close/>
                  <a:moveTo>
                    <a:pt x="25" y="203"/>
                  </a:moveTo>
                  <a:cubicBezTo>
                    <a:pt x="25" y="203"/>
                    <a:pt x="24" y="203"/>
                    <a:pt x="24" y="203"/>
                  </a:cubicBezTo>
                  <a:cubicBezTo>
                    <a:pt x="24" y="203"/>
                    <a:pt x="24" y="203"/>
                    <a:pt x="24" y="204"/>
                  </a:cubicBezTo>
                  <a:cubicBezTo>
                    <a:pt x="24" y="204"/>
                    <a:pt x="24" y="204"/>
                    <a:pt x="25" y="204"/>
                  </a:cubicBezTo>
                  <a:cubicBezTo>
                    <a:pt x="25" y="203"/>
                    <a:pt x="25" y="203"/>
                    <a:pt x="25" y="203"/>
                  </a:cubicBezTo>
                  <a:close/>
                  <a:moveTo>
                    <a:pt x="38" y="204"/>
                  </a:moveTo>
                  <a:lnTo>
                    <a:pt x="39" y="204"/>
                  </a:lnTo>
                  <a:cubicBezTo>
                    <a:pt x="39" y="204"/>
                    <a:pt x="39" y="203"/>
                    <a:pt x="39" y="203"/>
                  </a:cubicBezTo>
                  <a:cubicBezTo>
                    <a:pt x="40" y="203"/>
                    <a:pt x="40" y="203"/>
                    <a:pt x="40" y="203"/>
                  </a:cubicBezTo>
                  <a:lnTo>
                    <a:pt x="38" y="203"/>
                  </a:lnTo>
                  <a:lnTo>
                    <a:pt x="38" y="204"/>
                  </a:lnTo>
                  <a:close/>
                  <a:moveTo>
                    <a:pt x="44" y="204"/>
                  </a:moveTo>
                  <a:cubicBezTo>
                    <a:pt x="44" y="203"/>
                    <a:pt x="44" y="203"/>
                    <a:pt x="44" y="203"/>
                  </a:cubicBezTo>
                  <a:cubicBezTo>
                    <a:pt x="44" y="202"/>
                    <a:pt x="44" y="202"/>
                    <a:pt x="43" y="202"/>
                  </a:cubicBezTo>
                  <a:lnTo>
                    <a:pt x="43" y="203"/>
                  </a:lnTo>
                  <a:cubicBezTo>
                    <a:pt x="43" y="203"/>
                    <a:pt x="43" y="204"/>
                    <a:pt x="44" y="204"/>
                  </a:cubicBezTo>
                  <a:close/>
                  <a:moveTo>
                    <a:pt x="68" y="202"/>
                  </a:moveTo>
                  <a:cubicBezTo>
                    <a:pt x="68" y="201"/>
                    <a:pt x="68" y="201"/>
                    <a:pt x="67" y="202"/>
                  </a:cubicBezTo>
                  <a:cubicBezTo>
                    <a:pt x="67" y="202"/>
                    <a:pt x="67" y="202"/>
                    <a:pt x="67" y="202"/>
                  </a:cubicBezTo>
                  <a:cubicBezTo>
                    <a:pt x="67" y="202"/>
                    <a:pt x="68" y="202"/>
                    <a:pt x="68" y="202"/>
                  </a:cubicBezTo>
                  <a:cubicBezTo>
                    <a:pt x="68" y="202"/>
                    <a:pt x="68" y="202"/>
                    <a:pt x="68" y="202"/>
                  </a:cubicBezTo>
                  <a:close/>
                  <a:moveTo>
                    <a:pt x="21" y="203"/>
                  </a:moveTo>
                  <a:cubicBezTo>
                    <a:pt x="21" y="202"/>
                    <a:pt x="21" y="202"/>
                    <a:pt x="21" y="202"/>
                  </a:cubicBezTo>
                  <a:cubicBezTo>
                    <a:pt x="21" y="202"/>
                    <a:pt x="20" y="202"/>
                    <a:pt x="20" y="202"/>
                  </a:cubicBezTo>
                  <a:cubicBezTo>
                    <a:pt x="20" y="202"/>
                    <a:pt x="20" y="203"/>
                    <a:pt x="21" y="203"/>
                  </a:cubicBezTo>
                  <a:cubicBezTo>
                    <a:pt x="21" y="203"/>
                    <a:pt x="21" y="203"/>
                    <a:pt x="21" y="203"/>
                  </a:cubicBezTo>
                  <a:close/>
                  <a:moveTo>
                    <a:pt x="56" y="202"/>
                  </a:moveTo>
                  <a:cubicBezTo>
                    <a:pt x="55" y="202"/>
                    <a:pt x="55" y="202"/>
                    <a:pt x="55" y="201"/>
                  </a:cubicBezTo>
                  <a:cubicBezTo>
                    <a:pt x="55" y="201"/>
                    <a:pt x="54" y="201"/>
                    <a:pt x="54" y="201"/>
                  </a:cubicBezTo>
                  <a:cubicBezTo>
                    <a:pt x="54" y="201"/>
                    <a:pt x="54" y="202"/>
                    <a:pt x="54" y="202"/>
                  </a:cubicBezTo>
                  <a:cubicBezTo>
                    <a:pt x="55" y="203"/>
                    <a:pt x="55" y="203"/>
                    <a:pt x="56" y="202"/>
                  </a:cubicBezTo>
                  <a:close/>
                  <a:moveTo>
                    <a:pt x="99" y="206"/>
                  </a:moveTo>
                  <a:cubicBezTo>
                    <a:pt x="99" y="205"/>
                    <a:pt x="99" y="205"/>
                    <a:pt x="99" y="204"/>
                  </a:cubicBezTo>
                  <a:cubicBezTo>
                    <a:pt x="100" y="204"/>
                    <a:pt x="100" y="204"/>
                    <a:pt x="100" y="204"/>
                  </a:cubicBezTo>
                  <a:cubicBezTo>
                    <a:pt x="101" y="204"/>
                    <a:pt x="101" y="204"/>
                    <a:pt x="101" y="204"/>
                  </a:cubicBezTo>
                  <a:cubicBezTo>
                    <a:pt x="101" y="204"/>
                    <a:pt x="102" y="203"/>
                    <a:pt x="102" y="203"/>
                  </a:cubicBezTo>
                  <a:cubicBezTo>
                    <a:pt x="101" y="203"/>
                    <a:pt x="101" y="203"/>
                    <a:pt x="101" y="203"/>
                  </a:cubicBezTo>
                  <a:cubicBezTo>
                    <a:pt x="101" y="202"/>
                    <a:pt x="101" y="202"/>
                    <a:pt x="100" y="202"/>
                  </a:cubicBezTo>
                  <a:cubicBezTo>
                    <a:pt x="100" y="201"/>
                    <a:pt x="100" y="201"/>
                    <a:pt x="100" y="201"/>
                  </a:cubicBezTo>
                  <a:cubicBezTo>
                    <a:pt x="100" y="201"/>
                    <a:pt x="100" y="201"/>
                    <a:pt x="99" y="200"/>
                  </a:cubicBezTo>
                  <a:cubicBezTo>
                    <a:pt x="99" y="201"/>
                    <a:pt x="99" y="202"/>
                    <a:pt x="99" y="203"/>
                  </a:cubicBezTo>
                  <a:cubicBezTo>
                    <a:pt x="98" y="204"/>
                    <a:pt x="98" y="205"/>
                    <a:pt x="99" y="206"/>
                  </a:cubicBezTo>
                  <a:close/>
                  <a:moveTo>
                    <a:pt x="30" y="201"/>
                  </a:moveTo>
                  <a:cubicBezTo>
                    <a:pt x="30" y="201"/>
                    <a:pt x="30" y="201"/>
                    <a:pt x="30" y="201"/>
                  </a:cubicBezTo>
                  <a:cubicBezTo>
                    <a:pt x="30" y="201"/>
                    <a:pt x="30" y="201"/>
                    <a:pt x="30" y="201"/>
                  </a:cubicBezTo>
                  <a:cubicBezTo>
                    <a:pt x="30" y="201"/>
                    <a:pt x="30" y="201"/>
                    <a:pt x="30" y="201"/>
                  </a:cubicBezTo>
                  <a:cubicBezTo>
                    <a:pt x="30" y="201"/>
                    <a:pt x="30" y="201"/>
                    <a:pt x="30" y="201"/>
                  </a:cubicBezTo>
                  <a:close/>
                  <a:moveTo>
                    <a:pt x="30" y="203"/>
                  </a:moveTo>
                  <a:cubicBezTo>
                    <a:pt x="30" y="202"/>
                    <a:pt x="29" y="202"/>
                    <a:pt x="28" y="201"/>
                  </a:cubicBezTo>
                  <a:cubicBezTo>
                    <a:pt x="28" y="201"/>
                    <a:pt x="27" y="201"/>
                    <a:pt x="26" y="200"/>
                  </a:cubicBezTo>
                  <a:cubicBezTo>
                    <a:pt x="26" y="201"/>
                    <a:pt x="26" y="202"/>
                    <a:pt x="26" y="202"/>
                  </a:cubicBezTo>
                  <a:cubicBezTo>
                    <a:pt x="26" y="203"/>
                    <a:pt x="26" y="204"/>
                    <a:pt x="26" y="205"/>
                  </a:cubicBezTo>
                  <a:cubicBezTo>
                    <a:pt x="26" y="205"/>
                    <a:pt x="26" y="205"/>
                    <a:pt x="27" y="205"/>
                  </a:cubicBezTo>
                  <a:cubicBezTo>
                    <a:pt x="27" y="204"/>
                    <a:pt x="27" y="204"/>
                    <a:pt x="27" y="204"/>
                  </a:cubicBezTo>
                  <a:cubicBezTo>
                    <a:pt x="28" y="204"/>
                    <a:pt x="28" y="204"/>
                    <a:pt x="28" y="204"/>
                  </a:cubicBezTo>
                  <a:cubicBezTo>
                    <a:pt x="29" y="204"/>
                    <a:pt x="29" y="204"/>
                    <a:pt x="29" y="204"/>
                  </a:cubicBezTo>
                  <a:cubicBezTo>
                    <a:pt x="28" y="204"/>
                    <a:pt x="27" y="205"/>
                    <a:pt x="27" y="206"/>
                  </a:cubicBezTo>
                  <a:cubicBezTo>
                    <a:pt x="28" y="206"/>
                    <a:pt x="29" y="207"/>
                    <a:pt x="29" y="207"/>
                  </a:cubicBezTo>
                  <a:cubicBezTo>
                    <a:pt x="29" y="208"/>
                    <a:pt x="29" y="208"/>
                    <a:pt x="30" y="209"/>
                  </a:cubicBezTo>
                  <a:cubicBezTo>
                    <a:pt x="30" y="209"/>
                    <a:pt x="31" y="209"/>
                    <a:pt x="31" y="209"/>
                  </a:cubicBezTo>
                  <a:cubicBezTo>
                    <a:pt x="32" y="209"/>
                    <a:pt x="32" y="208"/>
                    <a:pt x="32" y="208"/>
                  </a:cubicBezTo>
                  <a:cubicBezTo>
                    <a:pt x="32" y="208"/>
                    <a:pt x="32" y="207"/>
                    <a:pt x="32" y="207"/>
                  </a:cubicBezTo>
                  <a:cubicBezTo>
                    <a:pt x="32" y="207"/>
                    <a:pt x="31" y="207"/>
                    <a:pt x="31" y="207"/>
                  </a:cubicBezTo>
                  <a:cubicBezTo>
                    <a:pt x="31" y="207"/>
                    <a:pt x="31" y="207"/>
                    <a:pt x="30" y="207"/>
                  </a:cubicBezTo>
                  <a:cubicBezTo>
                    <a:pt x="30" y="207"/>
                    <a:pt x="30" y="207"/>
                    <a:pt x="30" y="207"/>
                  </a:cubicBezTo>
                  <a:cubicBezTo>
                    <a:pt x="30" y="207"/>
                    <a:pt x="30" y="207"/>
                    <a:pt x="30" y="207"/>
                  </a:cubicBezTo>
                  <a:cubicBezTo>
                    <a:pt x="30" y="206"/>
                    <a:pt x="30" y="205"/>
                    <a:pt x="30" y="205"/>
                  </a:cubicBezTo>
                  <a:cubicBezTo>
                    <a:pt x="31" y="205"/>
                    <a:pt x="31" y="205"/>
                    <a:pt x="31" y="205"/>
                  </a:cubicBezTo>
                  <a:cubicBezTo>
                    <a:pt x="31" y="204"/>
                    <a:pt x="31" y="204"/>
                    <a:pt x="31" y="204"/>
                  </a:cubicBezTo>
                  <a:cubicBezTo>
                    <a:pt x="31" y="203"/>
                    <a:pt x="31" y="203"/>
                    <a:pt x="31" y="203"/>
                  </a:cubicBezTo>
                  <a:cubicBezTo>
                    <a:pt x="31" y="202"/>
                    <a:pt x="31" y="202"/>
                    <a:pt x="32" y="202"/>
                  </a:cubicBezTo>
                  <a:cubicBezTo>
                    <a:pt x="32" y="202"/>
                    <a:pt x="31" y="201"/>
                    <a:pt x="31" y="201"/>
                  </a:cubicBezTo>
                  <a:cubicBezTo>
                    <a:pt x="31" y="202"/>
                    <a:pt x="31" y="202"/>
                    <a:pt x="31" y="202"/>
                  </a:cubicBezTo>
                  <a:cubicBezTo>
                    <a:pt x="31" y="202"/>
                    <a:pt x="31" y="203"/>
                    <a:pt x="30" y="203"/>
                  </a:cubicBezTo>
                  <a:close/>
                  <a:moveTo>
                    <a:pt x="23" y="201"/>
                  </a:moveTo>
                  <a:cubicBezTo>
                    <a:pt x="23" y="201"/>
                    <a:pt x="22" y="201"/>
                    <a:pt x="22" y="201"/>
                  </a:cubicBezTo>
                  <a:cubicBezTo>
                    <a:pt x="22" y="200"/>
                    <a:pt x="22" y="201"/>
                    <a:pt x="21" y="201"/>
                  </a:cubicBezTo>
                  <a:cubicBezTo>
                    <a:pt x="22" y="201"/>
                    <a:pt x="22" y="201"/>
                    <a:pt x="22" y="201"/>
                  </a:cubicBezTo>
                  <a:cubicBezTo>
                    <a:pt x="22" y="201"/>
                    <a:pt x="22" y="201"/>
                    <a:pt x="23" y="201"/>
                  </a:cubicBezTo>
                  <a:close/>
                  <a:moveTo>
                    <a:pt x="128" y="200"/>
                  </a:moveTo>
                  <a:cubicBezTo>
                    <a:pt x="128" y="200"/>
                    <a:pt x="128" y="200"/>
                    <a:pt x="128" y="200"/>
                  </a:cubicBezTo>
                  <a:cubicBezTo>
                    <a:pt x="128" y="200"/>
                    <a:pt x="127" y="200"/>
                    <a:pt x="127" y="200"/>
                  </a:cubicBezTo>
                  <a:cubicBezTo>
                    <a:pt x="128" y="200"/>
                    <a:pt x="128" y="200"/>
                    <a:pt x="128" y="200"/>
                  </a:cubicBezTo>
                  <a:cubicBezTo>
                    <a:pt x="128" y="200"/>
                    <a:pt x="128" y="200"/>
                    <a:pt x="128" y="200"/>
                  </a:cubicBezTo>
                  <a:close/>
                  <a:moveTo>
                    <a:pt x="39" y="202"/>
                  </a:moveTo>
                  <a:cubicBezTo>
                    <a:pt x="40" y="202"/>
                    <a:pt x="41" y="202"/>
                    <a:pt x="41" y="201"/>
                  </a:cubicBezTo>
                  <a:cubicBezTo>
                    <a:pt x="41" y="201"/>
                    <a:pt x="41" y="200"/>
                    <a:pt x="42" y="200"/>
                  </a:cubicBezTo>
                  <a:cubicBezTo>
                    <a:pt x="40" y="200"/>
                    <a:pt x="39" y="200"/>
                    <a:pt x="39" y="202"/>
                  </a:cubicBezTo>
                  <a:close/>
                  <a:moveTo>
                    <a:pt x="38" y="200"/>
                  </a:moveTo>
                  <a:cubicBezTo>
                    <a:pt x="38" y="200"/>
                    <a:pt x="38" y="201"/>
                    <a:pt x="38" y="200"/>
                  </a:cubicBezTo>
                  <a:cubicBezTo>
                    <a:pt x="38" y="200"/>
                    <a:pt x="39" y="200"/>
                    <a:pt x="39" y="200"/>
                  </a:cubicBezTo>
                  <a:cubicBezTo>
                    <a:pt x="39" y="200"/>
                    <a:pt x="39" y="200"/>
                    <a:pt x="39" y="200"/>
                  </a:cubicBezTo>
                  <a:cubicBezTo>
                    <a:pt x="39" y="200"/>
                    <a:pt x="39" y="200"/>
                    <a:pt x="38" y="200"/>
                  </a:cubicBezTo>
                  <a:close/>
                  <a:moveTo>
                    <a:pt x="101" y="199"/>
                  </a:moveTo>
                  <a:cubicBezTo>
                    <a:pt x="101" y="199"/>
                    <a:pt x="101" y="199"/>
                    <a:pt x="101" y="199"/>
                  </a:cubicBezTo>
                  <a:cubicBezTo>
                    <a:pt x="101" y="199"/>
                    <a:pt x="101" y="199"/>
                    <a:pt x="101" y="199"/>
                  </a:cubicBezTo>
                  <a:cubicBezTo>
                    <a:pt x="101" y="200"/>
                    <a:pt x="101" y="199"/>
                    <a:pt x="101" y="199"/>
                  </a:cubicBezTo>
                  <a:cubicBezTo>
                    <a:pt x="101" y="199"/>
                    <a:pt x="101" y="199"/>
                    <a:pt x="101" y="199"/>
                  </a:cubicBezTo>
                  <a:close/>
                  <a:moveTo>
                    <a:pt x="34" y="203"/>
                  </a:moveTo>
                  <a:cubicBezTo>
                    <a:pt x="34" y="202"/>
                    <a:pt x="35" y="202"/>
                    <a:pt x="35" y="202"/>
                  </a:cubicBezTo>
                  <a:cubicBezTo>
                    <a:pt x="36" y="202"/>
                    <a:pt x="37" y="202"/>
                    <a:pt x="38" y="202"/>
                  </a:cubicBezTo>
                  <a:lnTo>
                    <a:pt x="38" y="200"/>
                  </a:lnTo>
                  <a:cubicBezTo>
                    <a:pt x="37" y="201"/>
                    <a:pt x="37" y="201"/>
                    <a:pt x="37" y="201"/>
                  </a:cubicBezTo>
                  <a:cubicBezTo>
                    <a:pt x="36" y="200"/>
                    <a:pt x="36" y="200"/>
                    <a:pt x="36" y="200"/>
                  </a:cubicBezTo>
                  <a:cubicBezTo>
                    <a:pt x="36" y="200"/>
                    <a:pt x="35" y="199"/>
                    <a:pt x="35" y="199"/>
                  </a:cubicBezTo>
                  <a:cubicBezTo>
                    <a:pt x="35" y="199"/>
                    <a:pt x="34"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9"/>
                  </a:moveTo>
                  <a:cubicBezTo>
                    <a:pt x="103" y="198"/>
                    <a:pt x="102" y="198"/>
                    <a:pt x="102" y="198"/>
                  </a:cubicBezTo>
                  <a:cubicBezTo>
                    <a:pt x="102" y="199"/>
                    <a:pt x="102" y="199"/>
                    <a:pt x="102" y="199"/>
                  </a:cubicBezTo>
                  <a:cubicBezTo>
                    <a:pt x="102" y="199"/>
                    <a:pt x="102" y="199"/>
                    <a:pt x="103" y="199"/>
                  </a:cubicBezTo>
                  <a:cubicBezTo>
                    <a:pt x="103" y="199"/>
                    <a:pt x="103" y="199"/>
                    <a:pt x="103" y="199"/>
                  </a:cubicBezTo>
                  <a:close/>
                  <a:moveTo>
                    <a:pt x="32" y="198"/>
                  </a:moveTo>
                  <a:cubicBezTo>
                    <a:pt x="32" y="198"/>
                    <a:pt x="31" y="198"/>
                    <a:pt x="31" y="198"/>
                  </a:cubicBezTo>
                  <a:cubicBezTo>
                    <a:pt x="31" y="199"/>
                    <a:pt x="31" y="199"/>
                    <a:pt x="31" y="199"/>
                  </a:cubicBezTo>
                  <a:cubicBezTo>
                    <a:pt x="31" y="199"/>
                    <a:pt x="32" y="199"/>
                    <a:pt x="32" y="198"/>
                  </a:cubicBezTo>
                  <a:close/>
                  <a:moveTo>
                    <a:pt x="28" y="199"/>
                  </a:moveTo>
                  <a:cubicBezTo>
                    <a:pt x="29" y="199"/>
                    <a:pt x="29" y="199"/>
                    <a:pt x="30" y="198"/>
                  </a:cubicBezTo>
                  <a:cubicBezTo>
                    <a:pt x="29" y="198"/>
                    <a:pt x="29" y="199"/>
                    <a:pt x="28" y="199"/>
                  </a:cubicBezTo>
                  <a:close/>
                  <a:moveTo>
                    <a:pt x="126" y="199"/>
                  </a:moveTo>
                  <a:lnTo>
                    <a:pt x="127" y="199"/>
                  </a:lnTo>
                  <a:lnTo>
                    <a:pt x="127" y="198"/>
                  </a:lnTo>
                  <a:lnTo>
                    <a:pt x="126" y="198"/>
                  </a:lnTo>
                  <a:lnTo>
                    <a:pt x="126" y="199"/>
                  </a:lnTo>
                  <a:close/>
                  <a:moveTo>
                    <a:pt x="39" y="199"/>
                  </a:moveTo>
                  <a:lnTo>
                    <a:pt x="41" y="199"/>
                  </a:lnTo>
                  <a:lnTo>
                    <a:pt x="41" y="198"/>
                  </a:lnTo>
                  <a:lnTo>
                    <a:pt x="39" y="198"/>
                  </a:lnTo>
                  <a:lnTo>
                    <a:pt x="39" y="199"/>
                  </a:lnTo>
                  <a:close/>
                  <a:moveTo>
                    <a:pt x="36" y="199"/>
                  </a:moveTo>
                  <a:cubicBezTo>
                    <a:pt x="36" y="198"/>
                    <a:pt x="36" y="198"/>
                    <a:pt x="36" y="198"/>
                  </a:cubicBezTo>
                  <a:cubicBezTo>
                    <a:pt x="36" y="198"/>
                    <a:pt x="36" y="198"/>
                    <a:pt x="36" y="199"/>
                  </a:cubicBezTo>
                  <a:cubicBezTo>
                    <a:pt x="36" y="199"/>
                    <a:pt x="36" y="199"/>
                    <a:pt x="36" y="199"/>
                  </a:cubicBezTo>
                  <a:cubicBezTo>
                    <a:pt x="36" y="199"/>
                    <a:pt x="36" y="199"/>
                    <a:pt x="36" y="199"/>
                  </a:cubicBezTo>
                  <a:close/>
                  <a:moveTo>
                    <a:pt x="27" y="199"/>
                  </a:moveTo>
                  <a:cubicBezTo>
                    <a:pt x="27" y="198"/>
                    <a:pt x="27" y="198"/>
                    <a:pt x="26" y="198"/>
                  </a:cubicBezTo>
                  <a:cubicBezTo>
                    <a:pt x="26" y="199"/>
                    <a:pt x="26" y="199"/>
                    <a:pt x="27" y="199"/>
                  </a:cubicBezTo>
                  <a:close/>
                  <a:moveTo>
                    <a:pt x="106" y="199"/>
                  </a:moveTo>
                  <a:lnTo>
                    <a:pt x="107" y="199"/>
                  </a:lnTo>
                  <a:lnTo>
                    <a:pt x="107" y="197"/>
                  </a:lnTo>
                  <a:lnTo>
                    <a:pt x="106" y="197"/>
                  </a:lnTo>
                  <a:lnTo>
                    <a:pt x="106" y="199"/>
                  </a:lnTo>
                  <a:close/>
                  <a:moveTo>
                    <a:pt x="96" y="198"/>
                  </a:moveTo>
                  <a:cubicBezTo>
                    <a:pt x="96" y="198"/>
                    <a:pt x="96" y="198"/>
                    <a:pt x="96" y="198"/>
                  </a:cubicBezTo>
                  <a:cubicBezTo>
                    <a:pt x="95" y="198"/>
                    <a:pt x="95" y="198"/>
                    <a:pt x="95" y="198"/>
                  </a:cubicBezTo>
                  <a:cubicBezTo>
                    <a:pt x="95" y="198"/>
                    <a:pt x="95" y="198"/>
                    <a:pt x="96" y="198"/>
                  </a:cubicBezTo>
                  <a:close/>
                  <a:moveTo>
                    <a:pt x="91" y="199"/>
                  </a:moveTo>
                  <a:cubicBezTo>
                    <a:pt x="92" y="198"/>
                    <a:pt x="91" y="198"/>
                    <a:pt x="90" y="197"/>
                  </a:cubicBezTo>
                  <a:cubicBezTo>
                    <a:pt x="90" y="198"/>
                    <a:pt x="90" y="198"/>
                    <a:pt x="90" y="199"/>
                  </a:cubicBezTo>
                  <a:cubicBezTo>
                    <a:pt x="90" y="199"/>
                    <a:pt x="91" y="199"/>
                    <a:pt x="91" y="199"/>
                  </a:cubicBezTo>
                  <a:close/>
                  <a:moveTo>
                    <a:pt x="80" y="198"/>
                  </a:moveTo>
                  <a:cubicBezTo>
                    <a:pt x="80" y="198"/>
                    <a:pt x="81" y="198"/>
                    <a:pt x="81" y="198"/>
                  </a:cubicBezTo>
                  <a:cubicBezTo>
                    <a:pt x="82" y="198"/>
                    <a:pt x="82" y="198"/>
                    <a:pt x="82" y="197"/>
                  </a:cubicBezTo>
                  <a:cubicBezTo>
                    <a:pt x="81" y="197"/>
                    <a:pt x="80" y="197"/>
                    <a:pt x="80" y="198"/>
                  </a:cubicBezTo>
                  <a:close/>
                  <a:moveTo>
                    <a:pt x="116" y="197"/>
                  </a:moveTo>
                  <a:cubicBezTo>
                    <a:pt x="116" y="197"/>
                    <a:pt x="116" y="197"/>
                    <a:pt x="116" y="197"/>
                  </a:cubicBezTo>
                  <a:cubicBezTo>
                    <a:pt x="116" y="196"/>
                    <a:pt x="116" y="197"/>
                    <a:pt x="116" y="197"/>
                  </a:cubicBezTo>
                  <a:cubicBezTo>
                    <a:pt x="116" y="197"/>
                    <a:pt x="116" y="197"/>
                    <a:pt x="116" y="197"/>
                  </a:cubicBezTo>
                  <a:cubicBezTo>
                    <a:pt x="116" y="197"/>
                    <a:pt x="116" y="197"/>
                    <a:pt x="116" y="197"/>
                  </a:cubicBezTo>
                  <a:close/>
                  <a:moveTo>
                    <a:pt x="83" y="197"/>
                  </a:moveTo>
                  <a:lnTo>
                    <a:pt x="83" y="197"/>
                  </a:lnTo>
                  <a:cubicBezTo>
                    <a:pt x="83" y="197"/>
                    <a:pt x="83" y="197"/>
                    <a:pt x="83" y="197"/>
                  </a:cubicBezTo>
                  <a:cubicBezTo>
                    <a:pt x="83" y="197"/>
                    <a:pt x="84" y="197"/>
                    <a:pt x="84" y="197"/>
                  </a:cubicBezTo>
                  <a:cubicBezTo>
                    <a:pt x="84" y="196"/>
                    <a:pt x="84" y="197"/>
                    <a:pt x="83" y="197"/>
                  </a:cubicBezTo>
                  <a:close/>
                  <a:moveTo>
                    <a:pt x="31" y="196"/>
                  </a:moveTo>
                  <a:cubicBezTo>
                    <a:pt x="31" y="196"/>
                    <a:pt x="31" y="197"/>
                    <a:pt x="31" y="197"/>
                  </a:cubicBezTo>
                  <a:cubicBezTo>
                    <a:pt x="30" y="197"/>
                    <a:pt x="30" y="197"/>
                    <a:pt x="30" y="197"/>
                  </a:cubicBezTo>
                  <a:cubicBezTo>
                    <a:pt x="30" y="197"/>
                    <a:pt x="31" y="197"/>
                    <a:pt x="31" y="197"/>
                  </a:cubicBezTo>
                  <a:cubicBezTo>
                    <a:pt x="31" y="197"/>
                    <a:pt x="31" y="197"/>
                    <a:pt x="31" y="196"/>
                  </a:cubicBezTo>
                  <a:close/>
                  <a:moveTo>
                    <a:pt x="43" y="198"/>
                  </a:moveTo>
                  <a:cubicBezTo>
                    <a:pt x="43" y="198"/>
                    <a:pt x="43" y="198"/>
                    <a:pt x="43" y="199"/>
                  </a:cubicBezTo>
                  <a:cubicBezTo>
                    <a:pt x="44" y="199"/>
                    <a:pt x="44" y="199"/>
                    <a:pt x="44" y="199"/>
                  </a:cubicBezTo>
                  <a:cubicBezTo>
                    <a:pt x="44" y="199"/>
                    <a:pt x="44" y="200"/>
                    <a:pt x="43" y="200"/>
                  </a:cubicBezTo>
                  <a:cubicBezTo>
                    <a:pt x="43" y="200"/>
                    <a:pt x="43" y="200"/>
                    <a:pt x="43" y="200"/>
                  </a:cubicBezTo>
                  <a:cubicBezTo>
                    <a:pt x="42" y="200"/>
                    <a:pt x="42" y="200"/>
                    <a:pt x="42" y="200"/>
                  </a:cubicBezTo>
                  <a:cubicBezTo>
                    <a:pt x="42" y="200"/>
                    <a:pt x="42" y="201"/>
                    <a:pt x="42" y="201"/>
                  </a:cubicBezTo>
                  <a:cubicBezTo>
                    <a:pt x="43" y="201"/>
                    <a:pt x="44" y="201"/>
                    <a:pt x="44" y="201"/>
                  </a:cubicBezTo>
                  <a:cubicBezTo>
                    <a:pt x="45" y="201"/>
                    <a:pt x="45" y="201"/>
                    <a:pt x="45" y="201"/>
                  </a:cubicBezTo>
                  <a:cubicBezTo>
                    <a:pt x="46" y="200"/>
                    <a:pt x="46" y="200"/>
                    <a:pt x="46" y="200"/>
                  </a:cubicBezTo>
                  <a:cubicBezTo>
                    <a:pt x="47" y="199"/>
                    <a:pt x="47" y="199"/>
                    <a:pt x="48" y="199"/>
                  </a:cubicBezTo>
                  <a:cubicBezTo>
                    <a:pt x="47" y="199"/>
                    <a:pt x="46" y="198"/>
                    <a:pt x="46" y="198"/>
                  </a:cubicBezTo>
                  <a:cubicBezTo>
                    <a:pt x="46" y="197"/>
                    <a:pt x="46" y="196"/>
                    <a:pt x="45" y="196"/>
                  </a:cubicBezTo>
                  <a:cubicBezTo>
                    <a:pt x="45" y="197"/>
                    <a:pt x="44" y="197"/>
                    <a:pt x="44" y="197"/>
                  </a:cubicBezTo>
                  <a:cubicBezTo>
                    <a:pt x="43" y="197"/>
                    <a:pt x="43" y="198"/>
                    <a:pt x="43" y="198"/>
                  </a:cubicBezTo>
                  <a:close/>
                  <a:moveTo>
                    <a:pt x="39" y="196"/>
                  </a:moveTo>
                  <a:cubicBezTo>
                    <a:pt x="39" y="196"/>
                    <a:pt x="39" y="196"/>
                    <a:pt x="38" y="196"/>
                  </a:cubicBezTo>
                  <a:cubicBezTo>
                    <a:pt x="38" y="196"/>
                    <a:pt x="38" y="196"/>
                    <a:pt x="38" y="196"/>
                  </a:cubicBezTo>
                  <a:cubicBezTo>
                    <a:pt x="39" y="196"/>
                    <a:pt x="39" y="196"/>
                    <a:pt x="39" y="196"/>
                  </a:cubicBezTo>
                  <a:cubicBezTo>
                    <a:pt x="39" y="196"/>
                    <a:pt x="39" y="196"/>
                    <a:pt x="39" y="196"/>
                  </a:cubicBezTo>
                  <a:close/>
                  <a:moveTo>
                    <a:pt x="124" y="198"/>
                  </a:moveTo>
                  <a:cubicBezTo>
                    <a:pt x="124" y="198"/>
                    <a:pt x="124" y="198"/>
                    <a:pt x="123" y="198"/>
                  </a:cubicBezTo>
                  <a:cubicBezTo>
                    <a:pt x="123" y="198"/>
                    <a:pt x="122" y="198"/>
                    <a:pt x="122" y="197"/>
                  </a:cubicBezTo>
                  <a:cubicBezTo>
                    <a:pt x="121" y="197"/>
                    <a:pt x="121" y="197"/>
                    <a:pt x="121" y="197"/>
                  </a:cubicBezTo>
                  <a:cubicBezTo>
                    <a:pt x="120" y="197"/>
                    <a:pt x="120" y="198"/>
                    <a:pt x="120" y="198"/>
                  </a:cubicBezTo>
                  <a:cubicBezTo>
                    <a:pt x="121" y="199"/>
                    <a:pt x="121" y="199"/>
                    <a:pt x="122" y="199"/>
                  </a:cubicBezTo>
                  <a:cubicBezTo>
                    <a:pt x="123" y="199"/>
                    <a:pt x="123" y="199"/>
                    <a:pt x="124" y="199"/>
                  </a:cubicBezTo>
                  <a:cubicBezTo>
                    <a:pt x="124" y="199"/>
                    <a:pt x="125" y="198"/>
                    <a:pt x="125" y="198"/>
                  </a:cubicBezTo>
                  <a:cubicBezTo>
                    <a:pt x="125" y="197"/>
                    <a:pt x="126" y="197"/>
                    <a:pt x="126" y="196"/>
                  </a:cubicBezTo>
                  <a:cubicBezTo>
                    <a:pt x="125" y="197"/>
                    <a:pt x="125" y="197"/>
                    <a:pt x="125" y="196"/>
                  </a:cubicBezTo>
                  <a:cubicBezTo>
                    <a:pt x="125" y="196"/>
                    <a:pt x="124" y="196"/>
                    <a:pt x="124" y="196"/>
                  </a:cubicBezTo>
                  <a:cubicBezTo>
                    <a:pt x="124" y="195"/>
                    <a:pt x="124" y="195"/>
                    <a:pt x="124" y="195"/>
                  </a:cubicBezTo>
                  <a:cubicBezTo>
                    <a:pt x="124" y="195"/>
                    <a:pt x="124" y="195"/>
                    <a:pt x="123" y="196"/>
                  </a:cubicBezTo>
                  <a:cubicBezTo>
                    <a:pt x="124" y="196"/>
                    <a:pt x="125" y="197"/>
                    <a:pt x="124" y="198"/>
                  </a:cubicBezTo>
                  <a:close/>
                  <a:moveTo>
                    <a:pt x="121" y="196"/>
                  </a:moveTo>
                  <a:cubicBezTo>
                    <a:pt x="121" y="196"/>
                    <a:pt x="121" y="197"/>
                    <a:pt x="121" y="197"/>
                  </a:cubicBezTo>
                  <a:cubicBezTo>
                    <a:pt x="121" y="196"/>
                    <a:pt x="121" y="196"/>
                    <a:pt x="121" y="196"/>
                  </a:cubicBezTo>
                  <a:cubicBezTo>
                    <a:pt x="122" y="196"/>
                    <a:pt x="122" y="196"/>
                    <a:pt x="122" y="196"/>
                  </a:cubicBezTo>
                  <a:cubicBezTo>
                    <a:pt x="122" y="196"/>
                    <a:pt x="122" y="196"/>
                    <a:pt x="121" y="196"/>
                  </a:cubicBezTo>
                  <a:close/>
                  <a:moveTo>
                    <a:pt x="83" y="196"/>
                  </a:moveTo>
                  <a:cubicBezTo>
                    <a:pt x="82" y="196"/>
                    <a:pt x="82" y="196"/>
                    <a:pt x="82" y="196"/>
                  </a:cubicBezTo>
                  <a:cubicBezTo>
                    <a:pt x="82" y="195"/>
                    <a:pt x="82" y="195"/>
                    <a:pt x="82" y="196"/>
                  </a:cubicBezTo>
                  <a:cubicBezTo>
                    <a:pt x="82" y="196"/>
                    <a:pt x="82" y="196"/>
                    <a:pt x="82" y="196"/>
                  </a:cubicBezTo>
                  <a:cubicBezTo>
                    <a:pt x="82" y="196"/>
                    <a:pt x="83" y="196"/>
                    <a:pt x="83" y="196"/>
                  </a:cubicBezTo>
                  <a:close/>
                  <a:moveTo>
                    <a:pt x="79" y="198"/>
                  </a:moveTo>
                  <a:cubicBezTo>
                    <a:pt x="80" y="197"/>
                    <a:pt x="80" y="197"/>
                    <a:pt x="79" y="197"/>
                  </a:cubicBezTo>
                  <a:cubicBezTo>
                    <a:pt x="79" y="197"/>
                    <a:pt x="79" y="196"/>
                    <a:pt x="79" y="195"/>
                  </a:cubicBezTo>
                  <a:lnTo>
                    <a:pt x="77" y="195"/>
                  </a:lnTo>
                  <a:cubicBezTo>
                    <a:pt x="77" y="196"/>
                    <a:pt x="78" y="197"/>
                    <a:pt x="78" y="197"/>
                  </a:cubicBezTo>
                  <a:cubicBezTo>
                    <a:pt x="78" y="197"/>
                    <a:pt x="79" y="198"/>
                    <a:pt x="79" y="198"/>
                  </a:cubicBezTo>
                  <a:close/>
                  <a:moveTo>
                    <a:pt x="73" y="196"/>
                  </a:moveTo>
                  <a:lnTo>
                    <a:pt x="74" y="196"/>
                  </a:lnTo>
                  <a:lnTo>
                    <a:pt x="74" y="195"/>
                  </a:lnTo>
                  <a:lnTo>
                    <a:pt x="73" y="195"/>
                  </a:lnTo>
                  <a:lnTo>
                    <a:pt x="73" y="196"/>
                  </a:lnTo>
                  <a:close/>
                  <a:moveTo>
                    <a:pt x="91" y="197"/>
                  </a:moveTo>
                  <a:cubicBezTo>
                    <a:pt x="93" y="197"/>
                    <a:pt x="93" y="196"/>
                    <a:pt x="94" y="195"/>
                  </a:cubicBezTo>
                  <a:cubicBezTo>
                    <a:pt x="92" y="195"/>
                    <a:pt x="91" y="196"/>
                    <a:pt x="91" y="197"/>
                  </a:cubicBezTo>
                  <a:close/>
                  <a:moveTo>
                    <a:pt x="45" y="195"/>
                  </a:moveTo>
                  <a:cubicBezTo>
                    <a:pt x="44" y="195"/>
                    <a:pt x="44" y="195"/>
                    <a:pt x="44" y="195"/>
                  </a:cubicBezTo>
                  <a:cubicBezTo>
                    <a:pt x="44" y="195"/>
                    <a:pt x="44" y="195"/>
                    <a:pt x="44" y="195"/>
                  </a:cubicBezTo>
                  <a:cubicBezTo>
                    <a:pt x="44" y="195"/>
                    <a:pt x="44" y="195"/>
                    <a:pt x="44" y="195"/>
                  </a:cubicBezTo>
                  <a:cubicBezTo>
                    <a:pt x="45" y="195"/>
                    <a:pt x="45" y="195"/>
                    <a:pt x="45" y="195"/>
                  </a:cubicBezTo>
                  <a:close/>
                  <a:moveTo>
                    <a:pt x="41" y="195"/>
                  </a:moveTo>
                  <a:cubicBezTo>
                    <a:pt x="40" y="195"/>
                    <a:pt x="40" y="195"/>
                    <a:pt x="40" y="195"/>
                  </a:cubicBezTo>
                  <a:cubicBezTo>
                    <a:pt x="40" y="195"/>
                    <a:pt x="39" y="195"/>
                    <a:pt x="39" y="195"/>
                  </a:cubicBezTo>
                  <a:cubicBezTo>
                    <a:pt x="40" y="195"/>
                    <a:pt x="40" y="195"/>
                    <a:pt x="40" y="195"/>
                  </a:cubicBezTo>
                  <a:cubicBezTo>
                    <a:pt x="40" y="195"/>
                    <a:pt x="41" y="195"/>
                    <a:pt x="41" y="195"/>
                  </a:cubicBezTo>
                  <a:close/>
                  <a:moveTo>
                    <a:pt x="38" y="195"/>
                  </a:moveTo>
                  <a:cubicBezTo>
                    <a:pt x="38" y="195"/>
                    <a:pt x="38" y="195"/>
                    <a:pt x="37" y="195"/>
                  </a:cubicBezTo>
                  <a:cubicBezTo>
                    <a:pt x="37" y="195"/>
                    <a:pt x="37" y="195"/>
                    <a:pt x="37" y="195"/>
                  </a:cubicBezTo>
                  <a:cubicBezTo>
                    <a:pt x="37" y="195"/>
                    <a:pt x="37" y="195"/>
                    <a:pt x="38" y="195"/>
                  </a:cubicBezTo>
                  <a:cubicBezTo>
                    <a:pt x="38" y="195"/>
                    <a:pt x="38" y="195"/>
                    <a:pt x="38" y="195"/>
                  </a:cubicBezTo>
                  <a:close/>
                  <a:moveTo>
                    <a:pt x="128" y="197"/>
                  </a:moveTo>
                  <a:cubicBezTo>
                    <a:pt x="127" y="195"/>
                    <a:pt x="126" y="194"/>
                    <a:pt x="125" y="194"/>
                  </a:cubicBezTo>
                  <a:cubicBezTo>
                    <a:pt x="125" y="195"/>
                    <a:pt x="126" y="196"/>
                    <a:pt x="126" y="196"/>
                  </a:cubicBezTo>
                  <a:cubicBezTo>
                    <a:pt x="127" y="196"/>
                    <a:pt x="128" y="196"/>
                    <a:pt x="128" y="197"/>
                  </a:cubicBezTo>
                  <a:close/>
                  <a:moveTo>
                    <a:pt x="91" y="196"/>
                  </a:moveTo>
                  <a:cubicBezTo>
                    <a:pt x="91" y="195"/>
                    <a:pt x="91" y="195"/>
                    <a:pt x="91" y="195"/>
                  </a:cubicBezTo>
                  <a:cubicBezTo>
                    <a:pt x="91" y="194"/>
                    <a:pt x="91" y="195"/>
                    <a:pt x="91" y="195"/>
                  </a:cubicBezTo>
                  <a:cubicBezTo>
                    <a:pt x="90" y="195"/>
                    <a:pt x="91" y="196"/>
                    <a:pt x="91" y="196"/>
                  </a:cubicBezTo>
                  <a:cubicBezTo>
                    <a:pt x="91" y="196"/>
                    <a:pt x="91" y="196"/>
                    <a:pt x="91" y="196"/>
                  </a:cubicBezTo>
                  <a:close/>
                  <a:moveTo>
                    <a:pt x="88" y="196"/>
                  </a:moveTo>
                  <a:cubicBezTo>
                    <a:pt x="88" y="197"/>
                    <a:pt x="88" y="197"/>
                    <a:pt x="89" y="197"/>
                  </a:cubicBezTo>
                  <a:cubicBezTo>
                    <a:pt x="89" y="197"/>
                    <a:pt x="89" y="197"/>
                    <a:pt x="89" y="197"/>
                  </a:cubicBezTo>
                  <a:cubicBezTo>
                    <a:pt x="90" y="197"/>
                    <a:pt x="90" y="196"/>
                    <a:pt x="90" y="196"/>
                  </a:cubicBezTo>
                  <a:cubicBezTo>
                    <a:pt x="90" y="196"/>
                    <a:pt x="90" y="195"/>
                    <a:pt x="89" y="196"/>
                  </a:cubicBezTo>
                  <a:cubicBezTo>
                    <a:pt x="89" y="196"/>
                    <a:pt x="89" y="196"/>
                    <a:pt x="89" y="196"/>
                  </a:cubicBezTo>
                  <a:cubicBezTo>
                    <a:pt x="89" y="196"/>
                    <a:pt x="89" y="196"/>
                    <a:pt x="88" y="196"/>
                  </a:cubicBezTo>
                  <a:cubicBezTo>
                    <a:pt x="88" y="197"/>
                    <a:pt x="88" y="197"/>
                    <a:pt x="88" y="196"/>
                  </a:cubicBezTo>
                  <a:cubicBezTo>
                    <a:pt x="88" y="196"/>
                    <a:pt x="88" y="196"/>
                    <a:pt x="88" y="196"/>
                  </a:cubicBezTo>
                  <a:cubicBezTo>
                    <a:pt x="88" y="196"/>
                    <a:pt x="88" y="196"/>
                    <a:pt x="88" y="195"/>
                  </a:cubicBezTo>
                  <a:cubicBezTo>
                    <a:pt x="87" y="195"/>
                    <a:pt x="87" y="195"/>
                    <a:pt x="87" y="195"/>
                  </a:cubicBezTo>
                  <a:cubicBezTo>
                    <a:pt x="87" y="194"/>
                    <a:pt x="86" y="194"/>
                    <a:pt x="86" y="194"/>
                  </a:cubicBezTo>
                  <a:cubicBezTo>
                    <a:pt x="86" y="195"/>
                    <a:pt x="86" y="196"/>
                    <a:pt x="85" y="196"/>
                  </a:cubicBezTo>
                  <a:cubicBezTo>
                    <a:pt x="85" y="197"/>
                    <a:pt x="85" y="197"/>
                    <a:pt x="85" y="198"/>
                  </a:cubicBezTo>
                  <a:cubicBezTo>
                    <a:pt x="86" y="198"/>
                    <a:pt x="86" y="198"/>
                    <a:pt x="86" y="198"/>
                  </a:cubicBezTo>
                  <a:cubicBezTo>
                    <a:pt x="86" y="198"/>
                    <a:pt x="87" y="198"/>
                    <a:pt x="87" y="197"/>
                  </a:cubicBezTo>
                  <a:cubicBezTo>
                    <a:pt x="87" y="197"/>
                    <a:pt x="87" y="197"/>
                    <a:pt x="87" y="197"/>
                  </a:cubicBezTo>
                  <a:cubicBezTo>
                    <a:pt x="87" y="196"/>
                    <a:pt x="87" y="196"/>
                    <a:pt x="88" y="196"/>
                  </a:cubicBezTo>
                  <a:close/>
                  <a:moveTo>
                    <a:pt x="72" y="195"/>
                  </a:moveTo>
                  <a:lnTo>
                    <a:pt x="73" y="195"/>
                  </a:lnTo>
                  <a:lnTo>
                    <a:pt x="73" y="194"/>
                  </a:lnTo>
                  <a:lnTo>
                    <a:pt x="72" y="194"/>
                  </a:lnTo>
                  <a:lnTo>
                    <a:pt x="72" y="195"/>
                  </a:lnTo>
                  <a:close/>
                  <a:moveTo>
                    <a:pt x="80" y="194"/>
                  </a:moveTo>
                  <a:cubicBezTo>
                    <a:pt x="81" y="194"/>
                    <a:pt x="81" y="194"/>
                    <a:pt x="81" y="194"/>
                  </a:cubicBezTo>
                  <a:cubicBezTo>
                    <a:pt x="82" y="194"/>
                    <a:pt x="82" y="194"/>
                    <a:pt x="82" y="194"/>
                  </a:cubicBezTo>
                  <a:lnTo>
                    <a:pt x="81" y="193"/>
                  </a:lnTo>
                  <a:cubicBezTo>
                    <a:pt x="81" y="194"/>
                    <a:pt x="81" y="194"/>
                    <a:pt x="80" y="194"/>
                  </a:cubicBezTo>
                  <a:cubicBezTo>
                    <a:pt x="80" y="194"/>
                    <a:pt x="80" y="194"/>
                    <a:pt x="80" y="194"/>
                  </a:cubicBezTo>
                  <a:close/>
                  <a:moveTo>
                    <a:pt x="70" y="195"/>
                  </a:moveTo>
                  <a:cubicBezTo>
                    <a:pt x="70" y="194"/>
                    <a:pt x="70" y="193"/>
                    <a:pt x="69" y="194"/>
                  </a:cubicBezTo>
                  <a:cubicBezTo>
                    <a:pt x="68" y="194"/>
                    <a:pt x="67" y="194"/>
                    <a:pt x="66" y="193"/>
                  </a:cubicBezTo>
                  <a:cubicBezTo>
                    <a:pt x="66" y="194"/>
                    <a:pt x="67" y="195"/>
                    <a:pt x="68" y="195"/>
                  </a:cubicBezTo>
                  <a:cubicBezTo>
                    <a:pt x="69" y="195"/>
                    <a:pt x="69" y="195"/>
                    <a:pt x="70" y="195"/>
                  </a:cubicBezTo>
                  <a:close/>
                  <a:moveTo>
                    <a:pt x="53" y="193"/>
                  </a:moveTo>
                  <a:cubicBezTo>
                    <a:pt x="53" y="193"/>
                    <a:pt x="52" y="193"/>
                    <a:pt x="52" y="193"/>
                  </a:cubicBezTo>
                  <a:cubicBezTo>
                    <a:pt x="52" y="194"/>
                    <a:pt x="52" y="194"/>
                    <a:pt x="52" y="194"/>
                  </a:cubicBezTo>
                  <a:cubicBezTo>
                    <a:pt x="52" y="194"/>
                    <a:pt x="52" y="194"/>
                    <a:pt x="52" y="194"/>
                  </a:cubicBezTo>
                  <a:cubicBezTo>
                    <a:pt x="53" y="194"/>
                    <a:pt x="53" y="194"/>
                    <a:pt x="53" y="193"/>
                  </a:cubicBezTo>
                  <a:close/>
                  <a:moveTo>
                    <a:pt x="91" y="194"/>
                  </a:moveTo>
                  <a:lnTo>
                    <a:pt x="92" y="194"/>
                  </a:lnTo>
                  <a:lnTo>
                    <a:pt x="92" y="193"/>
                  </a:lnTo>
                  <a:lnTo>
                    <a:pt x="91" y="193"/>
                  </a:lnTo>
                  <a:lnTo>
                    <a:pt x="91" y="194"/>
                  </a:lnTo>
                  <a:close/>
                  <a:moveTo>
                    <a:pt x="88" y="193"/>
                  </a:moveTo>
                  <a:cubicBezTo>
                    <a:pt x="88" y="193"/>
                    <a:pt x="88" y="193"/>
                    <a:pt x="88" y="193"/>
                  </a:cubicBezTo>
                  <a:cubicBezTo>
                    <a:pt x="88" y="193"/>
                    <a:pt x="88" y="193"/>
                    <a:pt x="88" y="193"/>
                  </a:cubicBezTo>
                  <a:cubicBezTo>
                    <a:pt x="88" y="194"/>
                    <a:pt x="88" y="194"/>
                    <a:pt x="88" y="194"/>
                  </a:cubicBezTo>
                  <a:cubicBezTo>
                    <a:pt x="88" y="194"/>
                    <a:pt x="88" y="194"/>
                    <a:pt x="88" y="193"/>
                  </a:cubicBezTo>
                  <a:close/>
                  <a:moveTo>
                    <a:pt x="80" y="194"/>
                  </a:moveTo>
                  <a:cubicBezTo>
                    <a:pt x="79" y="194"/>
                    <a:pt x="79" y="194"/>
                    <a:pt x="79" y="193"/>
                  </a:cubicBezTo>
                  <a:cubicBezTo>
                    <a:pt x="79" y="193"/>
                    <a:pt x="78" y="193"/>
                    <a:pt x="78" y="193"/>
                  </a:cubicBezTo>
                  <a:cubicBezTo>
                    <a:pt x="77" y="193"/>
                    <a:pt x="78" y="194"/>
                    <a:pt x="78" y="194"/>
                  </a:cubicBezTo>
                  <a:cubicBezTo>
                    <a:pt x="79" y="195"/>
                    <a:pt x="79" y="194"/>
                    <a:pt x="80" y="194"/>
                  </a:cubicBezTo>
                  <a:close/>
                  <a:moveTo>
                    <a:pt x="71" y="193"/>
                  </a:moveTo>
                  <a:cubicBezTo>
                    <a:pt x="71" y="193"/>
                    <a:pt x="71" y="193"/>
                    <a:pt x="71" y="193"/>
                  </a:cubicBezTo>
                  <a:cubicBezTo>
                    <a:pt x="71" y="193"/>
                    <a:pt x="70" y="193"/>
                    <a:pt x="70" y="193"/>
                  </a:cubicBezTo>
                  <a:cubicBezTo>
                    <a:pt x="71" y="193"/>
                    <a:pt x="71" y="193"/>
                    <a:pt x="71" y="193"/>
                  </a:cubicBezTo>
                  <a:cubicBezTo>
                    <a:pt x="71" y="193"/>
                    <a:pt x="71" y="193"/>
                    <a:pt x="71" y="193"/>
                  </a:cubicBezTo>
                  <a:close/>
                  <a:moveTo>
                    <a:pt x="68" y="195"/>
                  </a:moveTo>
                  <a:cubicBezTo>
                    <a:pt x="67" y="195"/>
                    <a:pt x="66" y="195"/>
                    <a:pt x="66" y="196"/>
                  </a:cubicBezTo>
                  <a:cubicBezTo>
                    <a:pt x="65" y="195"/>
                    <a:pt x="65" y="195"/>
                    <a:pt x="65" y="195"/>
                  </a:cubicBezTo>
                  <a:cubicBezTo>
                    <a:pt x="65" y="194"/>
                    <a:pt x="65" y="193"/>
                    <a:pt x="65" y="193"/>
                  </a:cubicBezTo>
                  <a:cubicBezTo>
                    <a:pt x="64" y="193"/>
                    <a:pt x="63" y="193"/>
                    <a:pt x="63" y="194"/>
                  </a:cubicBezTo>
                  <a:cubicBezTo>
                    <a:pt x="62" y="194"/>
                    <a:pt x="61" y="194"/>
                    <a:pt x="60" y="194"/>
                  </a:cubicBezTo>
                  <a:cubicBezTo>
                    <a:pt x="60" y="194"/>
                    <a:pt x="60" y="194"/>
                    <a:pt x="60" y="195"/>
                  </a:cubicBezTo>
                  <a:cubicBezTo>
                    <a:pt x="60" y="195"/>
                    <a:pt x="60" y="195"/>
                    <a:pt x="60" y="195"/>
                  </a:cubicBezTo>
                  <a:cubicBezTo>
                    <a:pt x="59" y="195"/>
                    <a:pt x="59" y="195"/>
                    <a:pt x="59" y="195"/>
                  </a:cubicBezTo>
                  <a:cubicBezTo>
                    <a:pt x="59" y="195"/>
                    <a:pt x="59" y="195"/>
                    <a:pt x="59" y="195"/>
                  </a:cubicBezTo>
                  <a:cubicBezTo>
                    <a:pt x="59" y="194"/>
                    <a:pt x="59" y="194"/>
                    <a:pt x="59" y="194"/>
                  </a:cubicBezTo>
                  <a:cubicBezTo>
                    <a:pt x="59" y="194"/>
                    <a:pt x="59" y="193"/>
                    <a:pt x="58" y="193"/>
                  </a:cubicBezTo>
                  <a:cubicBezTo>
                    <a:pt x="58" y="194"/>
                    <a:pt x="58" y="194"/>
                    <a:pt x="58" y="194"/>
                  </a:cubicBezTo>
                  <a:cubicBezTo>
                    <a:pt x="58" y="194"/>
                    <a:pt x="57" y="194"/>
                    <a:pt x="57" y="194"/>
                  </a:cubicBezTo>
                  <a:cubicBezTo>
                    <a:pt x="57" y="194"/>
                    <a:pt x="57" y="194"/>
                    <a:pt x="57" y="194"/>
                  </a:cubicBezTo>
                  <a:cubicBezTo>
                    <a:pt x="56" y="194"/>
                    <a:pt x="56" y="194"/>
                    <a:pt x="56" y="194"/>
                  </a:cubicBezTo>
                  <a:cubicBezTo>
                    <a:pt x="56" y="195"/>
                    <a:pt x="56" y="195"/>
                    <a:pt x="56" y="195"/>
                  </a:cubicBezTo>
                  <a:cubicBezTo>
                    <a:pt x="56" y="195"/>
                    <a:pt x="57" y="196"/>
                    <a:pt x="57" y="196"/>
                  </a:cubicBezTo>
                  <a:cubicBezTo>
                    <a:pt x="57" y="196"/>
                    <a:pt x="56" y="196"/>
                    <a:pt x="56" y="196"/>
                  </a:cubicBezTo>
                  <a:cubicBezTo>
                    <a:pt x="56" y="196"/>
                    <a:pt x="56" y="196"/>
                    <a:pt x="56" y="196"/>
                  </a:cubicBezTo>
                  <a:cubicBezTo>
                    <a:pt x="55" y="196"/>
                    <a:pt x="55" y="196"/>
                    <a:pt x="55" y="195"/>
                  </a:cubicBezTo>
                  <a:cubicBezTo>
                    <a:pt x="55" y="195"/>
                    <a:pt x="54" y="195"/>
                    <a:pt x="53" y="195"/>
                  </a:cubicBezTo>
                  <a:cubicBezTo>
                    <a:pt x="53" y="196"/>
                    <a:pt x="53" y="196"/>
                    <a:pt x="54" y="196"/>
                  </a:cubicBezTo>
                  <a:cubicBezTo>
                    <a:pt x="54" y="196"/>
                    <a:pt x="54" y="196"/>
                    <a:pt x="54" y="197"/>
                  </a:cubicBezTo>
                  <a:cubicBezTo>
                    <a:pt x="54" y="197"/>
                    <a:pt x="53" y="198"/>
                    <a:pt x="53" y="198"/>
                  </a:cubicBezTo>
                  <a:cubicBezTo>
                    <a:pt x="54" y="198"/>
                    <a:pt x="54" y="198"/>
                    <a:pt x="55" y="198"/>
                  </a:cubicBezTo>
                  <a:cubicBezTo>
                    <a:pt x="55" y="199"/>
                    <a:pt x="55" y="199"/>
                    <a:pt x="55" y="199"/>
                  </a:cubicBezTo>
                  <a:cubicBezTo>
                    <a:pt x="55" y="199"/>
                    <a:pt x="55" y="200"/>
                    <a:pt x="55" y="200"/>
                  </a:cubicBezTo>
                  <a:cubicBezTo>
                    <a:pt x="55" y="200"/>
                    <a:pt x="55" y="200"/>
                    <a:pt x="56" y="200"/>
                  </a:cubicBezTo>
                  <a:cubicBezTo>
                    <a:pt x="56" y="200"/>
                    <a:pt x="56" y="200"/>
                    <a:pt x="56" y="200"/>
                  </a:cubicBezTo>
                  <a:cubicBezTo>
                    <a:pt x="56" y="200"/>
                    <a:pt x="56" y="200"/>
                    <a:pt x="57" y="201"/>
                  </a:cubicBezTo>
                  <a:cubicBezTo>
                    <a:pt x="57" y="201"/>
                    <a:pt x="57" y="201"/>
                    <a:pt x="57" y="201"/>
                  </a:cubicBezTo>
                  <a:cubicBezTo>
                    <a:pt x="58" y="202"/>
                    <a:pt x="58" y="202"/>
                    <a:pt x="58" y="202"/>
                  </a:cubicBezTo>
                  <a:cubicBezTo>
                    <a:pt x="58" y="202"/>
                    <a:pt x="58" y="202"/>
                    <a:pt x="57" y="202"/>
                  </a:cubicBezTo>
                  <a:cubicBezTo>
                    <a:pt x="57" y="202"/>
                    <a:pt x="57" y="202"/>
                    <a:pt x="57" y="202"/>
                  </a:cubicBezTo>
                  <a:cubicBezTo>
                    <a:pt x="57" y="202"/>
                    <a:pt x="56" y="202"/>
                    <a:pt x="56" y="202"/>
                  </a:cubicBezTo>
                  <a:cubicBezTo>
                    <a:pt x="56" y="202"/>
                    <a:pt x="56" y="203"/>
                    <a:pt x="56" y="203"/>
                  </a:cubicBezTo>
                  <a:cubicBezTo>
                    <a:pt x="57" y="203"/>
                    <a:pt x="57" y="203"/>
                    <a:pt x="58" y="204"/>
                  </a:cubicBezTo>
                  <a:cubicBezTo>
                    <a:pt x="59" y="204"/>
                    <a:pt x="60" y="204"/>
                    <a:pt x="60" y="203"/>
                  </a:cubicBezTo>
                  <a:cubicBezTo>
                    <a:pt x="60" y="203"/>
                    <a:pt x="60" y="202"/>
                    <a:pt x="60" y="202"/>
                  </a:cubicBezTo>
                  <a:cubicBezTo>
                    <a:pt x="61" y="202"/>
                    <a:pt x="61" y="202"/>
                    <a:pt x="61" y="202"/>
                  </a:cubicBezTo>
                  <a:cubicBezTo>
                    <a:pt x="62" y="202"/>
                    <a:pt x="62" y="201"/>
                    <a:pt x="63" y="201"/>
                  </a:cubicBezTo>
                  <a:cubicBezTo>
                    <a:pt x="63" y="201"/>
                    <a:pt x="64" y="201"/>
                    <a:pt x="63" y="200"/>
                  </a:cubicBezTo>
                  <a:cubicBezTo>
                    <a:pt x="63" y="200"/>
                    <a:pt x="63" y="200"/>
                    <a:pt x="62" y="200"/>
                  </a:cubicBezTo>
                  <a:cubicBezTo>
                    <a:pt x="62" y="200"/>
                    <a:pt x="61" y="200"/>
                    <a:pt x="60" y="200"/>
                  </a:cubicBezTo>
                  <a:cubicBezTo>
                    <a:pt x="60" y="200"/>
                    <a:pt x="59" y="200"/>
                    <a:pt x="59" y="200"/>
                  </a:cubicBezTo>
                  <a:cubicBezTo>
                    <a:pt x="59" y="200"/>
                    <a:pt x="58" y="200"/>
                    <a:pt x="58" y="199"/>
                  </a:cubicBezTo>
                  <a:cubicBezTo>
                    <a:pt x="58" y="198"/>
                    <a:pt x="59" y="198"/>
                    <a:pt x="58" y="198"/>
                  </a:cubicBezTo>
                  <a:cubicBezTo>
                    <a:pt x="58" y="198"/>
                    <a:pt x="58" y="197"/>
                    <a:pt x="57" y="197"/>
                  </a:cubicBezTo>
                  <a:cubicBezTo>
                    <a:pt x="58" y="197"/>
                    <a:pt x="59" y="197"/>
                    <a:pt x="60" y="196"/>
                  </a:cubicBezTo>
                  <a:cubicBezTo>
                    <a:pt x="60" y="197"/>
                    <a:pt x="60" y="198"/>
                    <a:pt x="59" y="198"/>
                  </a:cubicBezTo>
                  <a:cubicBezTo>
                    <a:pt x="59" y="199"/>
                    <a:pt x="59" y="200"/>
                    <a:pt x="60" y="200"/>
                  </a:cubicBezTo>
                  <a:cubicBezTo>
                    <a:pt x="61" y="200"/>
                    <a:pt x="61" y="199"/>
                    <a:pt x="61" y="198"/>
                  </a:cubicBezTo>
                  <a:cubicBezTo>
                    <a:pt x="61" y="197"/>
                    <a:pt x="61" y="197"/>
                    <a:pt x="61" y="196"/>
                  </a:cubicBezTo>
                  <a:lnTo>
                    <a:pt x="62" y="196"/>
                  </a:lnTo>
                  <a:cubicBezTo>
                    <a:pt x="62" y="197"/>
                    <a:pt x="62" y="197"/>
                    <a:pt x="61" y="197"/>
                  </a:cubicBezTo>
                  <a:cubicBezTo>
                    <a:pt x="61" y="198"/>
                    <a:pt x="62" y="198"/>
                    <a:pt x="63" y="198"/>
                  </a:cubicBezTo>
                  <a:cubicBezTo>
                    <a:pt x="63" y="198"/>
                    <a:pt x="63" y="198"/>
                    <a:pt x="63" y="198"/>
                  </a:cubicBezTo>
                  <a:cubicBezTo>
                    <a:pt x="63" y="197"/>
                    <a:pt x="63" y="197"/>
                    <a:pt x="63" y="197"/>
                  </a:cubicBezTo>
                  <a:cubicBezTo>
                    <a:pt x="63" y="196"/>
                    <a:pt x="63" y="196"/>
                    <a:pt x="63" y="196"/>
                  </a:cubicBezTo>
                  <a:cubicBezTo>
                    <a:pt x="63" y="196"/>
                    <a:pt x="64" y="196"/>
                    <a:pt x="64" y="196"/>
                  </a:cubicBezTo>
                  <a:cubicBezTo>
                    <a:pt x="64" y="197"/>
                    <a:pt x="64" y="197"/>
                    <a:pt x="64" y="198"/>
                  </a:cubicBezTo>
                  <a:cubicBezTo>
                    <a:pt x="64" y="198"/>
                    <a:pt x="64" y="198"/>
                    <a:pt x="65" y="198"/>
                  </a:cubicBezTo>
                  <a:cubicBezTo>
                    <a:pt x="65" y="198"/>
                    <a:pt x="65" y="198"/>
                    <a:pt x="65" y="198"/>
                  </a:cubicBezTo>
                  <a:cubicBezTo>
                    <a:pt x="66" y="198"/>
                    <a:pt x="66" y="199"/>
                    <a:pt x="66" y="199"/>
                  </a:cubicBezTo>
                  <a:cubicBezTo>
                    <a:pt x="66" y="199"/>
                    <a:pt x="66" y="200"/>
                    <a:pt x="66" y="200"/>
                  </a:cubicBezTo>
                  <a:cubicBezTo>
                    <a:pt x="65" y="200"/>
                    <a:pt x="65" y="200"/>
                    <a:pt x="65" y="200"/>
                  </a:cubicBezTo>
                  <a:cubicBezTo>
                    <a:pt x="65" y="201"/>
                    <a:pt x="66" y="201"/>
                    <a:pt x="66" y="200"/>
                  </a:cubicBezTo>
                  <a:cubicBezTo>
                    <a:pt x="66" y="200"/>
                    <a:pt x="67" y="200"/>
                    <a:pt x="67" y="200"/>
                  </a:cubicBezTo>
                  <a:cubicBezTo>
                    <a:pt x="68" y="200"/>
                    <a:pt x="68" y="200"/>
                    <a:pt x="68" y="201"/>
                  </a:cubicBezTo>
                  <a:cubicBezTo>
                    <a:pt x="68" y="201"/>
                    <a:pt x="68" y="201"/>
                    <a:pt x="69" y="201"/>
                  </a:cubicBezTo>
                  <a:cubicBezTo>
                    <a:pt x="69" y="201"/>
                    <a:pt x="69" y="201"/>
                    <a:pt x="69" y="200"/>
                  </a:cubicBezTo>
                  <a:cubicBezTo>
                    <a:pt x="70" y="200"/>
                    <a:pt x="70" y="200"/>
                    <a:pt x="70" y="200"/>
                  </a:cubicBezTo>
                  <a:cubicBezTo>
                    <a:pt x="71" y="200"/>
                    <a:pt x="71" y="200"/>
                    <a:pt x="71" y="200"/>
                  </a:cubicBezTo>
                  <a:cubicBezTo>
                    <a:pt x="71" y="201"/>
                    <a:pt x="71" y="201"/>
                    <a:pt x="72" y="200"/>
                  </a:cubicBezTo>
                  <a:cubicBezTo>
                    <a:pt x="72" y="200"/>
                    <a:pt x="73" y="200"/>
                    <a:pt x="73" y="200"/>
                  </a:cubicBezTo>
                  <a:cubicBezTo>
                    <a:pt x="73" y="200"/>
                    <a:pt x="73" y="200"/>
                    <a:pt x="73" y="199"/>
                  </a:cubicBezTo>
                  <a:cubicBezTo>
                    <a:pt x="74" y="199"/>
                    <a:pt x="75" y="199"/>
                    <a:pt x="75" y="199"/>
                  </a:cubicBezTo>
                  <a:cubicBezTo>
                    <a:pt x="75" y="198"/>
                    <a:pt x="75" y="198"/>
                    <a:pt x="75" y="197"/>
                  </a:cubicBezTo>
                  <a:cubicBezTo>
                    <a:pt x="74" y="197"/>
                    <a:pt x="74" y="197"/>
                    <a:pt x="73" y="197"/>
                  </a:cubicBezTo>
                  <a:cubicBezTo>
                    <a:pt x="73" y="197"/>
                    <a:pt x="72" y="197"/>
                    <a:pt x="71" y="198"/>
                  </a:cubicBezTo>
                  <a:cubicBezTo>
                    <a:pt x="71" y="197"/>
                    <a:pt x="71" y="197"/>
                    <a:pt x="71" y="197"/>
                  </a:cubicBezTo>
                  <a:cubicBezTo>
                    <a:pt x="71" y="197"/>
                    <a:pt x="71" y="196"/>
                    <a:pt x="71" y="196"/>
                  </a:cubicBezTo>
                  <a:cubicBezTo>
                    <a:pt x="71" y="196"/>
                    <a:pt x="70" y="196"/>
                    <a:pt x="70" y="196"/>
                  </a:cubicBezTo>
                  <a:cubicBezTo>
                    <a:pt x="69" y="196"/>
                    <a:pt x="69" y="196"/>
                    <a:pt x="69" y="197"/>
                  </a:cubicBezTo>
                  <a:cubicBezTo>
                    <a:pt x="68" y="197"/>
                    <a:pt x="68" y="197"/>
                    <a:pt x="68" y="197"/>
                  </a:cubicBezTo>
                  <a:cubicBezTo>
                    <a:pt x="67" y="197"/>
                    <a:pt x="67" y="197"/>
                    <a:pt x="67" y="196"/>
                  </a:cubicBezTo>
                  <a:cubicBezTo>
                    <a:pt x="67" y="196"/>
                    <a:pt x="67" y="196"/>
                    <a:pt x="68" y="196"/>
                  </a:cubicBezTo>
                  <a:cubicBezTo>
                    <a:pt x="68" y="196"/>
                    <a:pt x="68" y="196"/>
                    <a:pt x="68" y="195"/>
                  </a:cubicBezTo>
                  <a:close/>
                  <a:moveTo>
                    <a:pt x="50" y="196"/>
                  </a:moveTo>
                  <a:cubicBezTo>
                    <a:pt x="50" y="196"/>
                    <a:pt x="50" y="196"/>
                    <a:pt x="50" y="197"/>
                  </a:cubicBezTo>
                  <a:cubicBezTo>
                    <a:pt x="50" y="197"/>
                    <a:pt x="50" y="197"/>
                    <a:pt x="50" y="198"/>
                  </a:cubicBezTo>
                  <a:cubicBezTo>
                    <a:pt x="50" y="198"/>
                    <a:pt x="50" y="198"/>
                    <a:pt x="50" y="198"/>
                  </a:cubicBezTo>
                  <a:cubicBezTo>
                    <a:pt x="50" y="199"/>
                    <a:pt x="50" y="199"/>
                    <a:pt x="49" y="199"/>
                  </a:cubicBezTo>
                  <a:cubicBezTo>
                    <a:pt x="49" y="198"/>
                    <a:pt x="49" y="198"/>
                    <a:pt x="49" y="198"/>
                  </a:cubicBezTo>
                  <a:cubicBezTo>
                    <a:pt x="49" y="198"/>
                    <a:pt x="49" y="197"/>
                    <a:pt x="49" y="197"/>
                  </a:cubicBezTo>
                  <a:cubicBezTo>
                    <a:pt x="49" y="197"/>
                    <a:pt x="49" y="196"/>
                    <a:pt x="48" y="196"/>
                  </a:cubicBezTo>
                  <a:cubicBezTo>
                    <a:pt x="48" y="196"/>
                    <a:pt x="48" y="196"/>
                    <a:pt x="47" y="196"/>
                  </a:cubicBezTo>
                  <a:cubicBezTo>
                    <a:pt x="48" y="197"/>
                    <a:pt x="48" y="198"/>
                    <a:pt x="48" y="199"/>
                  </a:cubicBezTo>
                  <a:cubicBezTo>
                    <a:pt x="49" y="200"/>
                    <a:pt x="49" y="201"/>
                    <a:pt x="49" y="203"/>
                  </a:cubicBezTo>
                  <a:cubicBezTo>
                    <a:pt x="49" y="202"/>
                    <a:pt x="50" y="202"/>
                    <a:pt x="51" y="202"/>
                  </a:cubicBezTo>
                  <a:cubicBezTo>
                    <a:pt x="51" y="202"/>
                    <a:pt x="52" y="203"/>
                    <a:pt x="52" y="203"/>
                  </a:cubicBezTo>
                  <a:cubicBezTo>
                    <a:pt x="53" y="203"/>
                    <a:pt x="53" y="203"/>
                    <a:pt x="54" y="203"/>
                  </a:cubicBezTo>
                  <a:cubicBezTo>
                    <a:pt x="54" y="203"/>
                    <a:pt x="54" y="203"/>
                    <a:pt x="55" y="203"/>
                  </a:cubicBezTo>
                  <a:cubicBezTo>
                    <a:pt x="54" y="203"/>
                    <a:pt x="53" y="203"/>
                    <a:pt x="53" y="202"/>
                  </a:cubicBezTo>
                  <a:cubicBezTo>
                    <a:pt x="53" y="202"/>
                    <a:pt x="53" y="201"/>
                    <a:pt x="52" y="201"/>
                  </a:cubicBezTo>
                  <a:cubicBezTo>
                    <a:pt x="52" y="201"/>
                    <a:pt x="52" y="201"/>
                    <a:pt x="51" y="201"/>
                  </a:cubicBezTo>
                  <a:cubicBezTo>
                    <a:pt x="51" y="201"/>
                    <a:pt x="50" y="201"/>
                    <a:pt x="50" y="201"/>
                  </a:cubicBezTo>
                  <a:cubicBezTo>
                    <a:pt x="50" y="200"/>
                    <a:pt x="50" y="200"/>
                    <a:pt x="51" y="200"/>
                  </a:cubicBezTo>
                  <a:cubicBezTo>
                    <a:pt x="51" y="200"/>
                    <a:pt x="51" y="200"/>
                    <a:pt x="52" y="200"/>
                  </a:cubicBezTo>
                  <a:cubicBezTo>
                    <a:pt x="52" y="200"/>
                    <a:pt x="53" y="200"/>
                    <a:pt x="53" y="199"/>
                  </a:cubicBezTo>
                  <a:cubicBezTo>
                    <a:pt x="53" y="199"/>
                    <a:pt x="53" y="199"/>
                    <a:pt x="53" y="199"/>
                  </a:cubicBezTo>
                  <a:cubicBezTo>
                    <a:pt x="53" y="199"/>
                    <a:pt x="53" y="198"/>
                    <a:pt x="52" y="198"/>
                  </a:cubicBezTo>
                  <a:cubicBezTo>
                    <a:pt x="52" y="198"/>
                    <a:pt x="52" y="198"/>
                    <a:pt x="52" y="197"/>
                  </a:cubicBezTo>
                  <a:cubicBezTo>
                    <a:pt x="52" y="197"/>
                    <a:pt x="52" y="197"/>
                    <a:pt x="52" y="197"/>
                  </a:cubicBezTo>
                  <a:cubicBezTo>
                    <a:pt x="51" y="196"/>
                    <a:pt x="51" y="196"/>
                    <a:pt x="50" y="196"/>
                  </a:cubicBezTo>
                  <a:close/>
                  <a:moveTo>
                    <a:pt x="42" y="194"/>
                  </a:moveTo>
                  <a:cubicBezTo>
                    <a:pt x="42" y="195"/>
                    <a:pt x="43" y="195"/>
                    <a:pt x="43" y="194"/>
                  </a:cubicBezTo>
                  <a:cubicBezTo>
                    <a:pt x="42" y="194"/>
                    <a:pt x="42" y="193"/>
                    <a:pt x="42" y="193"/>
                  </a:cubicBezTo>
                  <a:lnTo>
                    <a:pt x="42" y="194"/>
                  </a:lnTo>
                  <a:close/>
                  <a:moveTo>
                    <a:pt x="62" y="193"/>
                  </a:moveTo>
                  <a:cubicBezTo>
                    <a:pt x="62" y="193"/>
                    <a:pt x="62" y="193"/>
                    <a:pt x="62" y="192"/>
                  </a:cubicBezTo>
                  <a:cubicBezTo>
                    <a:pt x="62" y="192"/>
                    <a:pt x="62" y="193"/>
                    <a:pt x="62" y="193"/>
                  </a:cubicBezTo>
                  <a:cubicBezTo>
                    <a:pt x="62" y="193"/>
                    <a:pt x="62" y="193"/>
                    <a:pt x="62" y="193"/>
                  </a:cubicBezTo>
                  <a:cubicBezTo>
                    <a:pt x="62" y="193"/>
                    <a:pt x="62" y="193"/>
                    <a:pt x="62" y="193"/>
                  </a:cubicBezTo>
                  <a:close/>
                  <a:moveTo>
                    <a:pt x="95" y="193"/>
                  </a:moveTo>
                  <a:cubicBezTo>
                    <a:pt x="95" y="193"/>
                    <a:pt x="95" y="193"/>
                    <a:pt x="95" y="194"/>
                  </a:cubicBezTo>
                  <a:cubicBezTo>
                    <a:pt x="95" y="194"/>
                    <a:pt x="96" y="194"/>
                    <a:pt x="96" y="194"/>
                  </a:cubicBezTo>
                  <a:cubicBezTo>
                    <a:pt x="96" y="195"/>
                    <a:pt x="95" y="195"/>
                    <a:pt x="95" y="195"/>
                  </a:cubicBezTo>
                  <a:cubicBezTo>
                    <a:pt x="95" y="195"/>
                    <a:pt x="95" y="195"/>
                    <a:pt x="94" y="195"/>
                  </a:cubicBezTo>
                  <a:cubicBezTo>
                    <a:pt x="94" y="195"/>
                    <a:pt x="94" y="195"/>
                    <a:pt x="94" y="195"/>
                  </a:cubicBezTo>
                  <a:cubicBezTo>
                    <a:pt x="94" y="195"/>
                    <a:pt x="94" y="195"/>
                    <a:pt x="94" y="196"/>
                  </a:cubicBezTo>
                  <a:cubicBezTo>
                    <a:pt x="95" y="196"/>
                    <a:pt x="96" y="196"/>
                    <a:pt x="96" y="196"/>
                  </a:cubicBezTo>
                  <a:cubicBezTo>
                    <a:pt x="96" y="196"/>
                    <a:pt x="96" y="196"/>
                    <a:pt x="96" y="195"/>
                  </a:cubicBezTo>
                  <a:cubicBezTo>
                    <a:pt x="97" y="195"/>
                    <a:pt x="97" y="194"/>
                    <a:pt x="97" y="194"/>
                  </a:cubicBezTo>
                  <a:cubicBezTo>
                    <a:pt x="97" y="193"/>
                    <a:pt x="97" y="193"/>
                    <a:pt x="97" y="192"/>
                  </a:cubicBezTo>
                  <a:cubicBezTo>
                    <a:pt x="97" y="192"/>
                    <a:pt x="97" y="191"/>
                    <a:pt x="96" y="191"/>
                  </a:cubicBezTo>
                  <a:cubicBezTo>
                    <a:pt x="97" y="192"/>
                    <a:pt x="97" y="192"/>
                    <a:pt x="96" y="192"/>
                  </a:cubicBezTo>
                  <a:cubicBezTo>
                    <a:pt x="96" y="193"/>
                    <a:pt x="95" y="193"/>
                    <a:pt x="95" y="193"/>
                  </a:cubicBezTo>
                  <a:close/>
                  <a:moveTo>
                    <a:pt x="83" y="192"/>
                  </a:moveTo>
                  <a:cubicBezTo>
                    <a:pt x="83" y="191"/>
                    <a:pt x="83" y="191"/>
                    <a:pt x="83" y="192"/>
                  </a:cubicBezTo>
                  <a:cubicBezTo>
                    <a:pt x="83" y="192"/>
                    <a:pt x="83" y="192"/>
                    <a:pt x="83" y="192"/>
                  </a:cubicBezTo>
                  <a:cubicBezTo>
                    <a:pt x="83" y="192"/>
                    <a:pt x="83" y="192"/>
                    <a:pt x="83" y="192"/>
                  </a:cubicBezTo>
                  <a:cubicBezTo>
                    <a:pt x="83" y="192"/>
                    <a:pt x="83" y="192"/>
                    <a:pt x="83" y="192"/>
                  </a:cubicBezTo>
                  <a:close/>
                  <a:moveTo>
                    <a:pt x="67" y="192"/>
                  </a:moveTo>
                  <a:cubicBezTo>
                    <a:pt x="67" y="192"/>
                    <a:pt x="67" y="192"/>
                    <a:pt x="67" y="192"/>
                  </a:cubicBezTo>
                  <a:cubicBezTo>
                    <a:pt x="67" y="192"/>
                    <a:pt x="67" y="192"/>
                    <a:pt x="67" y="192"/>
                  </a:cubicBezTo>
                  <a:cubicBezTo>
                    <a:pt x="68" y="192"/>
                    <a:pt x="68" y="192"/>
                    <a:pt x="68" y="191"/>
                  </a:cubicBezTo>
                  <a:cubicBezTo>
                    <a:pt x="68" y="191"/>
                    <a:pt x="68" y="191"/>
                    <a:pt x="67" y="192"/>
                  </a:cubicBezTo>
                  <a:close/>
                  <a:moveTo>
                    <a:pt x="97" y="190"/>
                  </a:moveTo>
                  <a:cubicBezTo>
                    <a:pt x="96" y="190"/>
                    <a:pt x="96" y="190"/>
                    <a:pt x="96" y="190"/>
                  </a:cubicBezTo>
                  <a:cubicBezTo>
                    <a:pt x="96" y="190"/>
                    <a:pt x="96" y="190"/>
                    <a:pt x="96" y="190"/>
                  </a:cubicBezTo>
                  <a:cubicBezTo>
                    <a:pt x="96" y="190"/>
                    <a:pt x="96" y="190"/>
                    <a:pt x="97" y="190"/>
                  </a:cubicBezTo>
                  <a:cubicBezTo>
                    <a:pt x="97" y="190"/>
                    <a:pt x="97" y="190"/>
                    <a:pt x="97" y="190"/>
                  </a:cubicBezTo>
                  <a:close/>
                  <a:moveTo>
                    <a:pt x="91" y="191"/>
                  </a:moveTo>
                  <a:lnTo>
                    <a:pt x="92" y="191"/>
                  </a:lnTo>
                  <a:lnTo>
                    <a:pt x="92" y="190"/>
                  </a:lnTo>
                  <a:lnTo>
                    <a:pt x="91" y="190"/>
                  </a:lnTo>
                  <a:lnTo>
                    <a:pt x="91" y="191"/>
                  </a:lnTo>
                  <a:close/>
                  <a:moveTo>
                    <a:pt x="90" y="190"/>
                  </a:moveTo>
                  <a:cubicBezTo>
                    <a:pt x="90" y="190"/>
                    <a:pt x="90" y="190"/>
                    <a:pt x="89" y="190"/>
                  </a:cubicBezTo>
                  <a:cubicBezTo>
                    <a:pt x="89" y="190"/>
                    <a:pt x="89" y="190"/>
                    <a:pt x="89" y="190"/>
                  </a:cubicBezTo>
                  <a:lnTo>
                    <a:pt x="90" y="190"/>
                  </a:lnTo>
                  <a:cubicBezTo>
                    <a:pt x="90" y="190"/>
                    <a:pt x="90" y="190"/>
                    <a:pt x="90" y="190"/>
                  </a:cubicBezTo>
                  <a:close/>
                  <a:moveTo>
                    <a:pt x="119" y="189"/>
                  </a:moveTo>
                  <a:cubicBezTo>
                    <a:pt x="119" y="189"/>
                    <a:pt x="118" y="189"/>
                    <a:pt x="118" y="189"/>
                  </a:cubicBezTo>
                  <a:cubicBezTo>
                    <a:pt x="118" y="189"/>
                    <a:pt x="118" y="189"/>
                    <a:pt x="118" y="189"/>
                  </a:cubicBezTo>
                  <a:cubicBezTo>
                    <a:pt x="118" y="189"/>
                    <a:pt x="118" y="189"/>
                    <a:pt x="118" y="189"/>
                  </a:cubicBezTo>
                  <a:cubicBezTo>
                    <a:pt x="119" y="189"/>
                    <a:pt x="119" y="189"/>
                    <a:pt x="119" y="189"/>
                  </a:cubicBezTo>
                  <a:close/>
                  <a:moveTo>
                    <a:pt x="74" y="189"/>
                  </a:moveTo>
                  <a:cubicBezTo>
                    <a:pt x="74" y="189"/>
                    <a:pt x="74" y="189"/>
                    <a:pt x="74" y="189"/>
                  </a:cubicBezTo>
                  <a:cubicBezTo>
                    <a:pt x="74" y="189"/>
                    <a:pt x="73" y="189"/>
                    <a:pt x="73" y="189"/>
                  </a:cubicBezTo>
                  <a:cubicBezTo>
                    <a:pt x="73" y="190"/>
                    <a:pt x="74" y="190"/>
                    <a:pt x="74" y="190"/>
                  </a:cubicBezTo>
                  <a:cubicBezTo>
                    <a:pt x="74" y="190"/>
                    <a:pt x="74" y="189"/>
                    <a:pt x="74" y="189"/>
                  </a:cubicBezTo>
                  <a:close/>
                  <a:moveTo>
                    <a:pt x="95" y="189"/>
                  </a:moveTo>
                  <a:cubicBezTo>
                    <a:pt x="95" y="189"/>
                    <a:pt x="95" y="188"/>
                    <a:pt x="94" y="188"/>
                  </a:cubicBezTo>
                  <a:cubicBezTo>
                    <a:pt x="94" y="188"/>
                    <a:pt x="93" y="188"/>
                    <a:pt x="93" y="188"/>
                  </a:cubicBezTo>
                  <a:cubicBezTo>
                    <a:pt x="94" y="188"/>
                    <a:pt x="94" y="188"/>
                    <a:pt x="94" y="189"/>
                  </a:cubicBezTo>
                  <a:cubicBezTo>
                    <a:pt x="94" y="189"/>
                    <a:pt x="94" y="189"/>
                    <a:pt x="95" y="189"/>
                  </a:cubicBezTo>
                  <a:close/>
                  <a:moveTo>
                    <a:pt x="111" y="189"/>
                  </a:moveTo>
                  <a:cubicBezTo>
                    <a:pt x="111" y="190"/>
                    <a:pt x="112" y="190"/>
                    <a:pt x="113" y="190"/>
                  </a:cubicBezTo>
                  <a:cubicBezTo>
                    <a:pt x="113" y="190"/>
                    <a:pt x="114" y="189"/>
                    <a:pt x="114" y="189"/>
                  </a:cubicBezTo>
                  <a:cubicBezTo>
                    <a:pt x="113" y="189"/>
                    <a:pt x="113" y="188"/>
                    <a:pt x="113" y="188"/>
                  </a:cubicBezTo>
                  <a:cubicBezTo>
                    <a:pt x="113" y="188"/>
                    <a:pt x="113" y="187"/>
                    <a:pt x="113" y="187"/>
                  </a:cubicBezTo>
                  <a:cubicBezTo>
                    <a:pt x="113" y="187"/>
                    <a:pt x="113" y="187"/>
                    <a:pt x="113" y="187"/>
                  </a:cubicBezTo>
                  <a:cubicBezTo>
                    <a:pt x="112" y="187"/>
                    <a:pt x="112" y="188"/>
                    <a:pt x="112" y="188"/>
                  </a:cubicBezTo>
                  <a:cubicBezTo>
                    <a:pt x="111" y="188"/>
                    <a:pt x="111" y="189"/>
                    <a:pt x="111" y="189"/>
                  </a:cubicBezTo>
                  <a:close/>
                  <a:moveTo>
                    <a:pt x="81" y="187"/>
                  </a:moveTo>
                  <a:cubicBezTo>
                    <a:pt x="80" y="188"/>
                    <a:pt x="80" y="188"/>
                    <a:pt x="81" y="189"/>
                  </a:cubicBezTo>
                  <a:cubicBezTo>
                    <a:pt x="81" y="189"/>
                    <a:pt x="81" y="189"/>
                    <a:pt x="81" y="188"/>
                  </a:cubicBezTo>
                  <a:cubicBezTo>
                    <a:pt x="81" y="188"/>
                    <a:pt x="82" y="188"/>
                    <a:pt x="82" y="188"/>
                  </a:cubicBezTo>
                  <a:cubicBezTo>
                    <a:pt x="82" y="187"/>
                    <a:pt x="81" y="187"/>
                    <a:pt x="81" y="187"/>
                  </a:cubicBezTo>
                  <a:close/>
                  <a:moveTo>
                    <a:pt x="78" y="189"/>
                  </a:moveTo>
                  <a:cubicBezTo>
                    <a:pt x="78" y="188"/>
                    <a:pt x="78" y="188"/>
                    <a:pt x="78" y="187"/>
                  </a:cubicBezTo>
                  <a:cubicBezTo>
                    <a:pt x="78" y="187"/>
                    <a:pt x="77" y="186"/>
                    <a:pt x="77" y="187"/>
                  </a:cubicBezTo>
                  <a:cubicBezTo>
                    <a:pt x="76" y="188"/>
                    <a:pt x="77" y="189"/>
                    <a:pt x="78" y="189"/>
                  </a:cubicBezTo>
                  <a:close/>
                  <a:moveTo>
                    <a:pt x="79" y="183"/>
                  </a:moveTo>
                  <a:cubicBezTo>
                    <a:pt x="79" y="182"/>
                    <a:pt x="80" y="182"/>
                    <a:pt x="79" y="182"/>
                  </a:cubicBezTo>
                  <a:cubicBezTo>
                    <a:pt x="79" y="182"/>
                    <a:pt x="79" y="181"/>
                    <a:pt x="79" y="181"/>
                  </a:cubicBezTo>
                  <a:cubicBezTo>
                    <a:pt x="79" y="181"/>
                    <a:pt x="79" y="181"/>
                    <a:pt x="79" y="181"/>
                  </a:cubicBezTo>
                  <a:cubicBezTo>
                    <a:pt x="78" y="181"/>
                    <a:pt x="78" y="181"/>
                    <a:pt x="78" y="182"/>
                  </a:cubicBezTo>
                  <a:cubicBezTo>
                    <a:pt x="78" y="182"/>
                    <a:pt x="79" y="182"/>
                    <a:pt x="79" y="182"/>
                  </a:cubicBezTo>
                  <a:cubicBezTo>
                    <a:pt x="79" y="182"/>
                    <a:pt x="79" y="183"/>
                    <a:pt x="79" y="183"/>
                  </a:cubicBezTo>
                  <a:close/>
                  <a:moveTo>
                    <a:pt x="79" y="179"/>
                  </a:moveTo>
                  <a:cubicBezTo>
                    <a:pt x="78" y="179"/>
                    <a:pt x="78" y="179"/>
                    <a:pt x="78" y="180"/>
                  </a:cubicBezTo>
                  <a:cubicBezTo>
                    <a:pt x="78" y="180"/>
                    <a:pt x="78" y="180"/>
                    <a:pt x="78" y="180"/>
                  </a:cubicBezTo>
                  <a:cubicBezTo>
                    <a:pt x="78" y="180"/>
                    <a:pt x="78" y="180"/>
                    <a:pt x="79" y="180"/>
                  </a:cubicBezTo>
                  <a:cubicBezTo>
                    <a:pt x="79" y="180"/>
                    <a:pt x="79" y="180"/>
                    <a:pt x="79" y="179"/>
                  </a:cubicBezTo>
                  <a:close/>
                  <a:moveTo>
                    <a:pt x="80" y="181"/>
                  </a:moveTo>
                  <a:cubicBezTo>
                    <a:pt x="81" y="181"/>
                    <a:pt x="81" y="180"/>
                    <a:pt x="81" y="180"/>
                  </a:cubicBezTo>
                  <a:cubicBezTo>
                    <a:pt x="82" y="179"/>
                    <a:pt x="82" y="179"/>
                    <a:pt x="81" y="178"/>
                  </a:cubicBezTo>
                  <a:lnTo>
                    <a:pt x="80" y="181"/>
                  </a:lnTo>
                  <a:close/>
                  <a:moveTo>
                    <a:pt x="106" y="177"/>
                  </a:moveTo>
                  <a:cubicBezTo>
                    <a:pt x="106" y="177"/>
                    <a:pt x="106" y="177"/>
                    <a:pt x="106" y="177"/>
                  </a:cubicBezTo>
                  <a:cubicBezTo>
                    <a:pt x="106" y="177"/>
                    <a:pt x="106" y="177"/>
                    <a:pt x="106" y="178"/>
                  </a:cubicBezTo>
                  <a:cubicBezTo>
                    <a:pt x="106" y="178"/>
                    <a:pt x="106" y="178"/>
                    <a:pt x="106" y="177"/>
                  </a:cubicBezTo>
                  <a:cubicBezTo>
                    <a:pt x="107" y="177"/>
                    <a:pt x="107" y="177"/>
                    <a:pt x="106" y="177"/>
                  </a:cubicBezTo>
                  <a:close/>
                  <a:moveTo>
                    <a:pt x="99" y="178"/>
                  </a:moveTo>
                  <a:cubicBezTo>
                    <a:pt x="99" y="177"/>
                    <a:pt x="99" y="177"/>
                    <a:pt x="98" y="176"/>
                  </a:cubicBezTo>
                  <a:cubicBezTo>
                    <a:pt x="98" y="177"/>
                    <a:pt x="98" y="177"/>
                    <a:pt x="98" y="178"/>
                  </a:cubicBezTo>
                  <a:cubicBezTo>
                    <a:pt x="98" y="178"/>
                    <a:pt x="98" y="178"/>
                    <a:pt x="99" y="178"/>
                  </a:cubicBezTo>
                  <a:close/>
                  <a:moveTo>
                    <a:pt x="103" y="179"/>
                  </a:moveTo>
                  <a:cubicBezTo>
                    <a:pt x="103" y="179"/>
                    <a:pt x="104" y="179"/>
                    <a:pt x="104" y="178"/>
                  </a:cubicBezTo>
                  <a:cubicBezTo>
                    <a:pt x="104" y="178"/>
                    <a:pt x="104" y="177"/>
                    <a:pt x="104" y="177"/>
                  </a:cubicBezTo>
                  <a:cubicBezTo>
                    <a:pt x="104" y="177"/>
                    <a:pt x="105" y="177"/>
                    <a:pt x="105" y="177"/>
                  </a:cubicBezTo>
                  <a:cubicBezTo>
                    <a:pt x="105" y="177"/>
                    <a:pt x="105" y="177"/>
                    <a:pt x="105" y="176"/>
                  </a:cubicBezTo>
                  <a:cubicBezTo>
                    <a:pt x="105" y="176"/>
                    <a:pt x="105" y="176"/>
                    <a:pt x="105" y="176"/>
                  </a:cubicBezTo>
                  <a:cubicBezTo>
                    <a:pt x="105" y="176"/>
                    <a:pt x="104" y="175"/>
                    <a:pt x="104" y="175"/>
                  </a:cubicBezTo>
                  <a:cubicBezTo>
                    <a:pt x="104" y="176"/>
                    <a:pt x="104" y="177"/>
                    <a:pt x="103" y="177"/>
                  </a:cubicBezTo>
                  <a:cubicBezTo>
                    <a:pt x="103" y="177"/>
                    <a:pt x="103" y="178"/>
                    <a:pt x="103" y="179"/>
                  </a:cubicBezTo>
                  <a:close/>
                  <a:moveTo>
                    <a:pt x="110" y="176"/>
                  </a:moveTo>
                  <a:cubicBezTo>
                    <a:pt x="110" y="177"/>
                    <a:pt x="111" y="177"/>
                    <a:pt x="111" y="176"/>
                  </a:cubicBezTo>
                  <a:cubicBezTo>
                    <a:pt x="111" y="176"/>
                    <a:pt x="111" y="176"/>
                    <a:pt x="111" y="176"/>
                  </a:cubicBezTo>
                  <a:cubicBezTo>
                    <a:pt x="111" y="176"/>
                    <a:pt x="111" y="175"/>
                    <a:pt x="111" y="175"/>
                  </a:cubicBezTo>
                  <a:cubicBezTo>
                    <a:pt x="111" y="175"/>
                    <a:pt x="111" y="175"/>
                    <a:pt x="110" y="175"/>
                  </a:cubicBezTo>
                  <a:cubicBezTo>
                    <a:pt x="110" y="175"/>
                    <a:pt x="110" y="175"/>
                    <a:pt x="110" y="175"/>
                  </a:cubicBezTo>
                  <a:lnTo>
                    <a:pt x="110" y="176"/>
                  </a:lnTo>
                  <a:close/>
                  <a:moveTo>
                    <a:pt x="113" y="174"/>
                  </a:moveTo>
                  <a:cubicBezTo>
                    <a:pt x="113" y="175"/>
                    <a:pt x="113" y="176"/>
                    <a:pt x="113" y="176"/>
                  </a:cubicBezTo>
                  <a:cubicBezTo>
                    <a:pt x="113" y="176"/>
                    <a:pt x="113" y="176"/>
                    <a:pt x="113" y="176"/>
                  </a:cubicBezTo>
                  <a:cubicBezTo>
                    <a:pt x="114" y="175"/>
                    <a:pt x="114" y="175"/>
                    <a:pt x="114" y="175"/>
                  </a:cubicBezTo>
                  <a:cubicBezTo>
                    <a:pt x="114" y="175"/>
                    <a:pt x="113" y="174"/>
                    <a:pt x="113" y="174"/>
                  </a:cubicBezTo>
                  <a:close/>
                  <a:moveTo>
                    <a:pt x="108" y="173"/>
                  </a:moveTo>
                  <a:cubicBezTo>
                    <a:pt x="107" y="173"/>
                    <a:pt x="107" y="173"/>
                    <a:pt x="107" y="173"/>
                  </a:cubicBezTo>
                  <a:cubicBezTo>
                    <a:pt x="107" y="173"/>
                    <a:pt x="107" y="173"/>
                    <a:pt x="108" y="173"/>
                  </a:cubicBezTo>
                  <a:cubicBezTo>
                    <a:pt x="108" y="173"/>
                    <a:pt x="108" y="173"/>
                    <a:pt x="108" y="173"/>
                  </a:cubicBezTo>
                  <a:cubicBezTo>
                    <a:pt x="108" y="172"/>
                    <a:pt x="108" y="173"/>
                    <a:pt x="108" y="173"/>
                  </a:cubicBezTo>
                  <a:close/>
                  <a:moveTo>
                    <a:pt x="109" y="173"/>
                  </a:moveTo>
                  <a:lnTo>
                    <a:pt x="110" y="173"/>
                  </a:lnTo>
                  <a:lnTo>
                    <a:pt x="110" y="172"/>
                  </a:lnTo>
                  <a:lnTo>
                    <a:pt x="109" y="172"/>
                  </a:lnTo>
                  <a:lnTo>
                    <a:pt x="109" y="173"/>
                  </a:lnTo>
                  <a:close/>
                  <a:moveTo>
                    <a:pt x="113" y="173"/>
                  </a:moveTo>
                  <a:cubicBezTo>
                    <a:pt x="112" y="173"/>
                    <a:pt x="112" y="173"/>
                    <a:pt x="112" y="173"/>
                  </a:cubicBezTo>
                  <a:cubicBezTo>
                    <a:pt x="112" y="172"/>
                    <a:pt x="112" y="172"/>
                    <a:pt x="112" y="172"/>
                  </a:cubicBezTo>
                  <a:cubicBezTo>
                    <a:pt x="112" y="171"/>
                    <a:pt x="112" y="171"/>
                    <a:pt x="112" y="171"/>
                  </a:cubicBezTo>
                  <a:cubicBezTo>
                    <a:pt x="112" y="170"/>
                    <a:pt x="112" y="170"/>
                    <a:pt x="112" y="170"/>
                  </a:cubicBezTo>
                  <a:lnTo>
                    <a:pt x="112" y="172"/>
                  </a:lnTo>
                  <a:cubicBezTo>
                    <a:pt x="112" y="172"/>
                    <a:pt x="112" y="173"/>
                    <a:pt x="112" y="173"/>
                  </a:cubicBezTo>
                  <a:cubicBezTo>
                    <a:pt x="112" y="173"/>
                    <a:pt x="112" y="174"/>
                    <a:pt x="112" y="174"/>
                  </a:cubicBezTo>
                  <a:cubicBezTo>
                    <a:pt x="112" y="174"/>
                    <a:pt x="112" y="174"/>
                    <a:pt x="113" y="173"/>
                  </a:cubicBezTo>
                  <a:close/>
                  <a:moveTo>
                    <a:pt x="109" y="170"/>
                  </a:moveTo>
                  <a:cubicBezTo>
                    <a:pt x="109" y="170"/>
                    <a:pt x="109" y="170"/>
                    <a:pt x="108" y="170"/>
                  </a:cubicBezTo>
                  <a:cubicBezTo>
                    <a:pt x="108" y="170"/>
                    <a:pt x="108" y="170"/>
                    <a:pt x="108" y="170"/>
                  </a:cubicBezTo>
                  <a:cubicBezTo>
                    <a:pt x="109" y="170"/>
                    <a:pt x="109" y="170"/>
                    <a:pt x="109" y="170"/>
                  </a:cubicBezTo>
                  <a:cubicBezTo>
                    <a:pt x="109" y="170"/>
                    <a:pt x="109" y="170"/>
                    <a:pt x="109" y="170"/>
                  </a:cubicBezTo>
                  <a:close/>
                  <a:moveTo>
                    <a:pt x="105" y="168"/>
                  </a:moveTo>
                  <a:cubicBezTo>
                    <a:pt x="105" y="168"/>
                    <a:pt x="105" y="168"/>
                    <a:pt x="105" y="168"/>
                  </a:cubicBezTo>
                  <a:cubicBezTo>
                    <a:pt x="104" y="168"/>
                    <a:pt x="104" y="168"/>
                    <a:pt x="104" y="168"/>
                  </a:cubicBezTo>
                  <a:cubicBezTo>
                    <a:pt x="104" y="168"/>
                    <a:pt x="105" y="168"/>
                    <a:pt x="105" y="168"/>
                  </a:cubicBezTo>
                  <a:cubicBezTo>
                    <a:pt x="105" y="168"/>
                    <a:pt x="105" y="168"/>
                    <a:pt x="105" y="168"/>
                  </a:cubicBezTo>
                  <a:close/>
                  <a:moveTo>
                    <a:pt x="127" y="167"/>
                  </a:moveTo>
                  <a:cubicBezTo>
                    <a:pt x="127" y="167"/>
                    <a:pt x="127" y="167"/>
                    <a:pt x="126" y="167"/>
                  </a:cubicBezTo>
                  <a:cubicBezTo>
                    <a:pt x="126" y="167"/>
                    <a:pt x="126" y="167"/>
                    <a:pt x="126" y="167"/>
                  </a:cubicBezTo>
                  <a:cubicBezTo>
                    <a:pt x="126" y="167"/>
                    <a:pt x="127" y="167"/>
                    <a:pt x="127" y="167"/>
                  </a:cubicBezTo>
                  <a:cubicBezTo>
                    <a:pt x="127" y="167"/>
                    <a:pt x="127" y="167"/>
                    <a:pt x="127" y="167"/>
                  </a:cubicBezTo>
                  <a:close/>
                  <a:moveTo>
                    <a:pt x="112" y="167"/>
                  </a:moveTo>
                  <a:cubicBezTo>
                    <a:pt x="112" y="167"/>
                    <a:pt x="111" y="167"/>
                    <a:pt x="111" y="167"/>
                  </a:cubicBezTo>
                  <a:cubicBezTo>
                    <a:pt x="111" y="167"/>
                    <a:pt x="111" y="167"/>
                    <a:pt x="111" y="167"/>
                  </a:cubicBezTo>
                  <a:cubicBezTo>
                    <a:pt x="111" y="167"/>
                    <a:pt x="111" y="168"/>
                    <a:pt x="111" y="168"/>
                  </a:cubicBezTo>
                  <a:cubicBezTo>
                    <a:pt x="111" y="168"/>
                    <a:pt x="111" y="168"/>
                    <a:pt x="112" y="167"/>
                  </a:cubicBezTo>
                  <a:close/>
                  <a:moveTo>
                    <a:pt x="110" y="165"/>
                  </a:moveTo>
                  <a:cubicBezTo>
                    <a:pt x="110" y="165"/>
                    <a:pt x="111" y="165"/>
                    <a:pt x="111" y="165"/>
                  </a:cubicBezTo>
                  <a:cubicBezTo>
                    <a:pt x="111" y="166"/>
                    <a:pt x="111" y="166"/>
                    <a:pt x="112" y="166"/>
                  </a:cubicBezTo>
                  <a:cubicBezTo>
                    <a:pt x="112" y="165"/>
                    <a:pt x="111" y="164"/>
                    <a:pt x="111" y="164"/>
                  </a:cubicBezTo>
                  <a:cubicBezTo>
                    <a:pt x="111" y="164"/>
                    <a:pt x="110" y="165"/>
                    <a:pt x="110" y="165"/>
                  </a:cubicBezTo>
                  <a:cubicBezTo>
                    <a:pt x="110" y="165"/>
                    <a:pt x="110" y="165"/>
                    <a:pt x="110" y="165"/>
                  </a:cubicBezTo>
                  <a:close/>
                  <a:moveTo>
                    <a:pt x="108" y="163"/>
                  </a:moveTo>
                  <a:cubicBezTo>
                    <a:pt x="108" y="163"/>
                    <a:pt x="107" y="163"/>
                    <a:pt x="107" y="162"/>
                  </a:cubicBezTo>
                  <a:cubicBezTo>
                    <a:pt x="107" y="162"/>
                    <a:pt x="107" y="162"/>
                    <a:pt x="107" y="163"/>
                  </a:cubicBezTo>
                  <a:cubicBezTo>
                    <a:pt x="107" y="163"/>
                    <a:pt x="107" y="163"/>
                    <a:pt x="107" y="163"/>
                  </a:cubicBezTo>
                  <a:cubicBezTo>
                    <a:pt x="108" y="163"/>
                    <a:pt x="108" y="163"/>
                    <a:pt x="108" y="163"/>
                  </a:cubicBezTo>
                  <a:close/>
                  <a:moveTo>
                    <a:pt x="109" y="161"/>
                  </a:moveTo>
                  <a:cubicBezTo>
                    <a:pt x="109" y="161"/>
                    <a:pt x="109" y="161"/>
                    <a:pt x="108" y="161"/>
                  </a:cubicBezTo>
                  <a:cubicBezTo>
                    <a:pt x="108" y="161"/>
                    <a:pt x="108" y="162"/>
                    <a:pt x="108" y="162"/>
                  </a:cubicBezTo>
                  <a:cubicBezTo>
                    <a:pt x="109" y="162"/>
                    <a:pt x="109" y="162"/>
                    <a:pt x="109" y="162"/>
                  </a:cubicBezTo>
                  <a:cubicBezTo>
                    <a:pt x="109" y="161"/>
                    <a:pt x="109" y="161"/>
                    <a:pt x="109" y="161"/>
                  </a:cubicBezTo>
                  <a:close/>
                  <a:moveTo>
                    <a:pt x="49" y="162"/>
                  </a:moveTo>
                  <a:cubicBezTo>
                    <a:pt x="49" y="161"/>
                    <a:pt x="48" y="160"/>
                    <a:pt x="47" y="161"/>
                  </a:cubicBezTo>
                  <a:cubicBezTo>
                    <a:pt x="47" y="161"/>
                    <a:pt x="47" y="162"/>
                    <a:pt x="48" y="162"/>
                  </a:cubicBezTo>
                  <a:cubicBezTo>
                    <a:pt x="48" y="162"/>
                    <a:pt x="49" y="162"/>
                    <a:pt x="49" y="162"/>
                  </a:cubicBezTo>
                  <a:close/>
                  <a:moveTo>
                    <a:pt x="108" y="160"/>
                  </a:moveTo>
                  <a:lnTo>
                    <a:pt x="109" y="160"/>
                  </a:lnTo>
                  <a:lnTo>
                    <a:pt x="109" y="158"/>
                  </a:lnTo>
                  <a:lnTo>
                    <a:pt x="108" y="158"/>
                  </a:lnTo>
                  <a:lnTo>
                    <a:pt x="108" y="160"/>
                  </a:lnTo>
                  <a:close/>
                  <a:moveTo>
                    <a:pt x="121" y="158"/>
                  </a:moveTo>
                  <a:cubicBezTo>
                    <a:pt x="121" y="158"/>
                    <a:pt x="121" y="158"/>
                    <a:pt x="121" y="158"/>
                  </a:cubicBezTo>
                  <a:cubicBezTo>
                    <a:pt x="121" y="158"/>
                    <a:pt x="121" y="158"/>
                    <a:pt x="120" y="158"/>
                  </a:cubicBezTo>
                  <a:cubicBezTo>
                    <a:pt x="120" y="158"/>
                    <a:pt x="120" y="158"/>
                    <a:pt x="120" y="158"/>
                  </a:cubicBezTo>
                  <a:cubicBezTo>
                    <a:pt x="120" y="158"/>
                    <a:pt x="120" y="158"/>
                    <a:pt x="121" y="158"/>
                  </a:cubicBezTo>
                  <a:close/>
                  <a:moveTo>
                    <a:pt x="123" y="152"/>
                  </a:moveTo>
                  <a:cubicBezTo>
                    <a:pt x="123" y="152"/>
                    <a:pt x="123" y="152"/>
                    <a:pt x="123" y="152"/>
                  </a:cubicBezTo>
                  <a:cubicBezTo>
                    <a:pt x="123" y="152"/>
                    <a:pt x="123" y="153"/>
                    <a:pt x="123" y="153"/>
                  </a:cubicBezTo>
                  <a:cubicBezTo>
                    <a:pt x="123" y="153"/>
                    <a:pt x="123" y="153"/>
                    <a:pt x="123" y="153"/>
                  </a:cubicBezTo>
                  <a:cubicBezTo>
                    <a:pt x="123" y="153"/>
                    <a:pt x="123" y="153"/>
                    <a:pt x="123" y="152"/>
                  </a:cubicBezTo>
                  <a:close/>
                  <a:moveTo>
                    <a:pt x="117" y="151"/>
                  </a:moveTo>
                  <a:cubicBezTo>
                    <a:pt x="118" y="152"/>
                    <a:pt x="118" y="151"/>
                    <a:pt x="118" y="151"/>
                  </a:cubicBezTo>
                  <a:cubicBezTo>
                    <a:pt x="118" y="150"/>
                    <a:pt x="119" y="150"/>
                    <a:pt x="119" y="149"/>
                  </a:cubicBezTo>
                  <a:cubicBezTo>
                    <a:pt x="118" y="149"/>
                    <a:pt x="117" y="149"/>
                    <a:pt x="117" y="150"/>
                  </a:cubicBezTo>
                  <a:cubicBezTo>
                    <a:pt x="117" y="150"/>
                    <a:pt x="117" y="151"/>
                    <a:pt x="117" y="151"/>
                  </a:cubicBezTo>
                  <a:close/>
                  <a:moveTo>
                    <a:pt x="119" y="148"/>
                  </a:moveTo>
                  <a:cubicBezTo>
                    <a:pt x="118" y="148"/>
                    <a:pt x="118" y="147"/>
                    <a:pt x="118" y="146"/>
                  </a:cubicBezTo>
                  <a:cubicBezTo>
                    <a:pt x="118" y="146"/>
                    <a:pt x="119" y="145"/>
                    <a:pt x="119" y="145"/>
                  </a:cubicBezTo>
                  <a:cubicBezTo>
                    <a:pt x="118" y="145"/>
                    <a:pt x="118" y="145"/>
                    <a:pt x="118" y="145"/>
                  </a:cubicBezTo>
                  <a:cubicBezTo>
                    <a:pt x="117" y="146"/>
                    <a:pt x="117" y="146"/>
                    <a:pt x="118" y="147"/>
                  </a:cubicBezTo>
                  <a:cubicBezTo>
                    <a:pt x="118" y="148"/>
                    <a:pt x="118" y="148"/>
                    <a:pt x="118" y="149"/>
                  </a:cubicBezTo>
                  <a:cubicBezTo>
                    <a:pt x="118" y="149"/>
                    <a:pt x="118" y="149"/>
                    <a:pt x="119" y="148"/>
                  </a:cubicBezTo>
                  <a:close/>
                  <a:moveTo>
                    <a:pt x="123" y="132"/>
                  </a:moveTo>
                  <a:cubicBezTo>
                    <a:pt x="123" y="133"/>
                    <a:pt x="124" y="133"/>
                    <a:pt x="124" y="133"/>
                  </a:cubicBezTo>
                  <a:cubicBezTo>
                    <a:pt x="124" y="133"/>
                    <a:pt x="124" y="133"/>
                    <a:pt x="125" y="133"/>
                  </a:cubicBezTo>
                  <a:cubicBezTo>
                    <a:pt x="125" y="132"/>
                    <a:pt x="125" y="131"/>
                    <a:pt x="124" y="131"/>
                  </a:cubicBezTo>
                  <a:cubicBezTo>
                    <a:pt x="123" y="131"/>
                    <a:pt x="123" y="132"/>
                    <a:pt x="123" y="132"/>
                  </a:cubicBezTo>
                  <a:close/>
                  <a:moveTo>
                    <a:pt x="98" y="111"/>
                  </a:moveTo>
                  <a:cubicBezTo>
                    <a:pt x="97" y="111"/>
                    <a:pt x="97" y="111"/>
                    <a:pt x="97" y="111"/>
                  </a:cubicBezTo>
                  <a:cubicBezTo>
                    <a:pt x="97" y="111"/>
                    <a:pt x="97" y="112"/>
                    <a:pt x="97" y="112"/>
                  </a:cubicBezTo>
                  <a:cubicBezTo>
                    <a:pt x="97" y="112"/>
                    <a:pt x="97" y="112"/>
                    <a:pt x="98" y="112"/>
                  </a:cubicBezTo>
                  <a:cubicBezTo>
                    <a:pt x="98" y="112"/>
                    <a:pt x="98" y="111"/>
                    <a:pt x="98" y="111"/>
                  </a:cubicBezTo>
                  <a:close/>
                  <a:moveTo>
                    <a:pt x="127" y="104"/>
                  </a:moveTo>
                  <a:cubicBezTo>
                    <a:pt x="127" y="104"/>
                    <a:pt x="127" y="104"/>
                    <a:pt x="126" y="104"/>
                  </a:cubicBezTo>
                  <a:cubicBezTo>
                    <a:pt x="126" y="104"/>
                    <a:pt x="126" y="104"/>
                    <a:pt x="126" y="104"/>
                  </a:cubicBezTo>
                  <a:cubicBezTo>
                    <a:pt x="126" y="104"/>
                    <a:pt x="126" y="104"/>
                    <a:pt x="127" y="105"/>
                  </a:cubicBezTo>
                  <a:cubicBezTo>
                    <a:pt x="127" y="105"/>
                    <a:pt x="127" y="105"/>
                    <a:pt x="127" y="104"/>
                  </a:cubicBezTo>
                  <a:close/>
                  <a:moveTo>
                    <a:pt x="128" y="71"/>
                  </a:moveTo>
                  <a:cubicBezTo>
                    <a:pt x="128" y="71"/>
                    <a:pt x="128" y="71"/>
                    <a:pt x="128" y="71"/>
                  </a:cubicBezTo>
                  <a:cubicBezTo>
                    <a:pt x="128" y="71"/>
                    <a:pt x="128" y="72"/>
                    <a:pt x="128" y="72"/>
                  </a:cubicBezTo>
                  <a:cubicBezTo>
                    <a:pt x="128" y="72"/>
                    <a:pt x="128" y="72"/>
                    <a:pt x="128" y="72"/>
                  </a:cubicBezTo>
                  <a:cubicBezTo>
                    <a:pt x="128" y="72"/>
                    <a:pt x="128" y="72"/>
                    <a:pt x="128" y="71"/>
                  </a:cubicBezTo>
                  <a:close/>
                  <a:moveTo>
                    <a:pt x="111" y="69"/>
                  </a:moveTo>
                  <a:cubicBezTo>
                    <a:pt x="111" y="67"/>
                    <a:pt x="111" y="67"/>
                    <a:pt x="109" y="67"/>
                  </a:cubicBezTo>
                  <a:cubicBezTo>
                    <a:pt x="109" y="67"/>
                    <a:pt x="110" y="68"/>
                    <a:pt x="110" y="68"/>
                  </a:cubicBezTo>
                  <a:cubicBezTo>
                    <a:pt x="110" y="68"/>
                    <a:pt x="111" y="69"/>
                    <a:pt x="111" y="69"/>
                  </a:cubicBezTo>
                  <a:close/>
                  <a:moveTo>
                    <a:pt x="106" y="67"/>
                  </a:moveTo>
                  <a:cubicBezTo>
                    <a:pt x="107" y="68"/>
                    <a:pt x="107" y="68"/>
                    <a:pt x="108" y="68"/>
                  </a:cubicBezTo>
                  <a:cubicBezTo>
                    <a:pt x="108" y="67"/>
                    <a:pt x="109" y="66"/>
                    <a:pt x="108" y="66"/>
                  </a:cubicBezTo>
                  <a:cubicBezTo>
                    <a:pt x="108" y="66"/>
                    <a:pt x="108" y="66"/>
                    <a:pt x="107" y="66"/>
                  </a:cubicBezTo>
                  <a:cubicBezTo>
                    <a:pt x="107" y="66"/>
                    <a:pt x="107" y="66"/>
                    <a:pt x="106" y="66"/>
                  </a:cubicBezTo>
                  <a:lnTo>
                    <a:pt x="106" y="67"/>
                  </a:lnTo>
                  <a:close/>
                  <a:moveTo>
                    <a:pt x="124" y="53"/>
                  </a:moveTo>
                  <a:cubicBezTo>
                    <a:pt x="125" y="52"/>
                    <a:pt x="124" y="51"/>
                    <a:pt x="123" y="51"/>
                  </a:cubicBezTo>
                  <a:cubicBezTo>
                    <a:pt x="123" y="52"/>
                    <a:pt x="123" y="52"/>
                    <a:pt x="123" y="53"/>
                  </a:cubicBezTo>
                  <a:cubicBezTo>
                    <a:pt x="123" y="53"/>
                    <a:pt x="124" y="53"/>
                    <a:pt x="124" y="53"/>
                  </a:cubicBezTo>
                  <a:close/>
                  <a:moveTo>
                    <a:pt x="54" y="52"/>
                  </a:moveTo>
                  <a:cubicBezTo>
                    <a:pt x="54" y="52"/>
                    <a:pt x="54" y="52"/>
                    <a:pt x="54" y="52"/>
                  </a:cubicBezTo>
                  <a:cubicBezTo>
                    <a:pt x="54" y="51"/>
                    <a:pt x="54" y="51"/>
                    <a:pt x="54" y="52"/>
                  </a:cubicBezTo>
                  <a:cubicBezTo>
                    <a:pt x="54" y="52"/>
                    <a:pt x="54" y="52"/>
                    <a:pt x="54" y="53"/>
                  </a:cubicBezTo>
                  <a:cubicBezTo>
                    <a:pt x="54" y="53"/>
                    <a:pt x="54" y="53"/>
                    <a:pt x="54" y="52"/>
                  </a:cubicBezTo>
                  <a:close/>
                  <a:moveTo>
                    <a:pt x="46" y="46"/>
                  </a:moveTo>
                  <a:cubicBezTo>
                    <a:pt x="45" y="46"/>
                    <a:pt x="45" y="46"/>
                    <a:pt x="45" y="46"/>
                  </a:cubicBezTo>
                  <a:cubicBezTo>
                    <a:pt x="44" y="46"/>
                    <a:pt x="44" y="46"/>
                    <a:pt x="44" y="46"/>
                  </a:cubicBezTo>
                  <a:cubicBezTo>
                    <a:pt x="44" y="46"/>
                    <a:pt x="45" y="46"/>
                    <a:pt x="45" y="46"/>
                  </a:cubicBezTo>
                  <a:cubicBezTo>
                    <a:pt x="45" y="46"/>
                    <a:pt x="46" y="46"/>
                    <a:pt x="46" y="46"/>
                  </a:cubicBezTo>
                  <a:close/>
                  <a:moveTo>
                    <a:pt x="43" y="26"/>
                  </a:moveTo>
                  <a:lnTo>
                    <a:pt x="44" y="26"/>
                  </a:lnTo>
                  <a:lnTo>
                    <a:pt x="44" y="25"/>
                  </a:lnTo>
                  <a:lnTo>
                    <a:pt x="43" y="25"/>
                  </a:lnTo>
                  <a:lnTo>
                    <a:pt x="43" y="26"/>
                  </a:lnTo>
                  <a:close/>
                  <a:moveTo>
                    <a:pt x="36" y="25"/>
                  </a:moveTo>
                  <a:cubicBezTo>
                    <a:pt x="36" y="25"/>
                    <a:pt x="36" y="25"/>
                    <a:pt x="36" y="25"/>
                  </a:cubicBezTo>
                  <a:cubicBezTo>
                    <a:pt x="36" y="25"/>
                    <a:pt x="36" y="25"/>
                    <a:pt x="37" y="25"/>
                  </a:cubicBezTo>
                  <a:cubicBezTo>
                    <a:pt x="37" y="25"/>
                    <a:pt x="37" y="25"/>
                    <a:pt x="37" y="25"/>
                  </a:cubicBezTo>
                  <a:cubicBezTo>
                    <a:pt x="37" y="24"/>
                    <a:pt x="37" y="24"/>
                    <a:pt x="36" y="25"/>
                  </a:cubicBezTo>
                  <a:close/>
                  <a:moveTo>
                    <a:pt x="13" y="24"/>
                  </a:moveTo>
                  <a:cubicBezTo>
                    <a:pt x="13" y="24"/>
                    <a:pt x="13" y="24"/>
                    <a:pt x="13" y="24"/>
                  </a:cubicBezTo>
                  <a:cubicBezTo>
                    <a:pt x="13" y="24"/>
                    <a:pt x="13" y="25"/>
                    <a:pt x="13" y="25"/>
                  </a:cubicBezTo>
                  <a:cubicBezTo>
                    <a:pt x="13" y="25"/>
                    <a:pt x="13" y="25"/>
                    <a:pt x="13" y="25"/>
                  </a:cubicBezTo>
                  <a:cubicBezTo>
                    <a:pt x="13" y="25"/>
                    <a:pt x="14" y="24"/>
                    <a:pt x="13" y="24"/>
                  </a:cubicBezTo>
                  <a:close/>
                  <a:moveTo>
                    <a:pt x="34" y="24"/>
                  </a:moveTo>
                  <a:cubicBezTo>
                    <a:pt x="34" y="23"/>
                    <a:pt x="34" y="22"/>
                    <a:pt x="33" y="22"/>
                  </a:cubicBezTo>
                  <a:cubicBezTo>
                    <a:pt x="33" y="23"/>
                    <a:pt x="33" y="23"/>
                    <a:pt x="32" y="24"/>
                  </a:cubicBezTo>
                  <a:lnTo>
                    <a:pt x="34" y="24"/>
                  </a:lnTo>
                  <a:close/>
                  <a:moveTo>
                    <a:pt x="13" y="21"/>
                  </a:moveTo>
                  <a:cubicBezTo>
                    <a:pt x="13" y="21"/>
                    <a:pt x="13" y="21"/>
                    <a:pt x="13" y="21"/>
                  </a:cubicBezTo>
                  <a:cubicBezTo>
                    <a:pt x="13" y="21"/>
                    <a:pt x="13" y="22"/>
                    <a:pt x="13" y="22"/>
                  </a:cubicBezTo>
                  <a:cubicBezTo>
                    <a:pt x="13" y="22"/>
                    <a:pt x="13" y="22"/>
                    <a:pt x="13" y="22"/>
                  </a:cubicBezTo>
                  <a:cubicBezTo>
                    <a:pt x="13" y="21"/>
                    <a:pt x="14" y="21"/>
                    <a:pt x="13" y="21"/>
                  </a:cubicBezTo>
                  <a:close/>
                  <a:moveTo>
                    <a:pt x="20" y="22"/>
                  </a:moveTo>
                  <a:lnTo>
                    <a:pt x="20" y="21"/>
                  </a:lnTo>
                  <a:lnTo>
                    <a:pt x="18" y="21"/>
                  </a:lnTo>
                  <a:cubicBezTo>
                    <a:pt x="18" y="21"/>
                    <a:pt x="18" y="21"/>
                    <a:pt x="18" y="21"/>
                  </a:cubicBezTo>
                  <a:cubicBezTo>
                    <a:pt x="18" y="21"/>
                    <a:pt x="18" y="22"/>
                    <a:pt x="18" y="22"/>
                  </a:cubicBezTo>
                  <a:lnTo>
                    <a:pt x="20" y="22"/>
                  </a:lnTo>
                  <a:close/>
                  <a:moveTo>
                    <a:pt x="57" y="21"/>
                  </a:moveTo>
                  <a:cubicBezTo>
                    <a:pt x="57" y="21"/>
                    <a:pt x="57" y="20"/>
                    <a:pt x="57" y="20"/>
                  </a:cubicBezTo>
                  <a:cubicBezTo>
                    <a:pt x="57" y="19"/>
                    <a:pt x="57" y="19"/>
                    <a:pt x="56" y="19"/>
                  </a:cubicBezTo>
                  <a:cubicBezTo>
                    <a:pt x="55" y="19"/>
                    <a:pt x="55" y="20"/>
                    <a:pt x="56" y="20"/>
                  </a:cubicBezTo>
                  <a:cubicBezTo>
                    <a:pt x="56" y="21"/>
                    <a:pt x="57" y="21"/>
                    <a:pt x="57" y="21"/>
                  </a:cubicBezTo>
                  <a:close/>
                  <a:moveTo>
                    <a:pt x="106" y="19"/>
                  </a:moveTo>
                  <a:cubicBezTo>
                    <a:pt x="106" y="18"/>
                    <a:pt x="106" y="18"/>
                    <a:pt x="106" y="18"/>
                  </a:cubicBezTo>
                  <a:cubicBezTo>
                    <a:pt x="106" y="18"/>
                    <a:pt x="106" y="18"/>
                    <a:pt x="106" y="19"/>
                  </a:cubicBezTo>
                  <a:cubicBezTo>
                    <a:pt x="106" y="19"/>
                    <a:pt x="106" y="19"/>
                    <a:pt x="106" y="19"/>
                  </a:cubicBezTo>
                  <a:cubicBezTo>
                    <a:pt x="106" y="19"/>
                    <a:pt x="106" y="19"/>
                    <a:pt x="106" y="19"/>
                  </a:cubicBezTo>
                  <a:close/>
                  <a:moveTo>
                    <a:pt x="52" y="20"/>
                  </a:moveTo>
                  <a:cubicBezTo>
                    <a:pt x="53" y="20"/>
                    <a:pt x="54" y="20"/>
                    <a:pt x="54" y="20"/>
                  </a:cubicBezTo>
                  <a:cubicBezTo>
                    <a:pt x="54" y="19"/>
                    <a:pt x="55" y="19"/>
                    <a:pt x="55" y="19"/>
                  </a:cubicBezTo>
                  <a:cubicBezTo>
                    <a:pt x="54" y="18"/>
                    <a:pt x="54" y="18"/>
                    <a:pt x="53" y="18"/>
                  </a:cubicBezTo>
                  <a:cubicBezTo>
                    <a:pt x="53" y="19"/>
                    <a:pt x="52" y="19"/>
                    <a:pt x="52" y="20"/>
                  </a:cubicBezTo>
                  <a:close/>
                  <a:moveTo>
                    <a:pt x="100" y="17"/>
                  </a:moveTo>
                  <a:cubicBezTo>
                    <a:pt x="100" y="17"/>
                    <a:pt x="100" y="17"/>
                    <a:pt x="100" y="18"/>
                  </a:cubicBezTo>
                  <a:cubicBezTo>
                    <a:pt x="99" y="18"/>
                    <a:pt x="99" y="18"/>
                    <a:pt x="100" y="18"/>
                  </a:cubicBezTo>
                  <a:cubicBezTo>
                    <a:pt x="100" y="18"/>
                    <a:pt x="100" y="18"/>
                    <a:pt x="100" y="18"/>
                  </a:cubicBezTo>
                  <a:cubicBezTo>
                    <a:pt x="100" y="18"/>
                    <a:pt x="100" y="18"/>
                    <a:pt x="100" y="17"/>
                  </a:cubicBezTo>
                  <a:close/>
                  <a:moveTo>
                    <a:pt x="104" y="17"/>
                  </a:moveTo>
                  <a:cubicBezTo>
                    <a:pt x="103" y="17"/>
                    <a:pt x="103" y="17"/>
                    <a:pt x="103" y="17"/>
                  </a:cubicBezTo>
                  <a:cubicBezTo>
                    <a:pt x="103" y="17"/>
                    <a:pt x="103" y="17"/>
                    <a:pt x="103" y="17"/>
                  </a:cubicBezTo>
                  <a:cubicBezTo>
                    <a:pt x="103" y="17"/>
                    <a:pt x="103" y="17"/>
                    <a:pt x="103" y="17"/>
                  </a:cubicBezTo>
                  <a:cubicBezTo>
                    <a:pt x="103" y="18"/>
                    <a:pt x="104" y="17"/>
                    <a:pt x="104" y="17"/>
                  </a:cubicBezTo>
                  <a:close/>
                  <a:moveTo>
                    <a:pt x="75" y="16"/>
                  </a:moveTo>
                  <a:cubicBezTo>
                    <a:pt x="75" y="17"/>
                    <a:pt x="75" y="17"/>
                    <a:pt x="76" y="17"/>
                  </a:cubicBezTo>
                  <a:cubicBezTo>
                    <a:pt x="76" y="17"/>
                    <a:pt x="76" y="17"/>
                    <a:pt x="76" y="17"/>
                  </a:cubicBezTo>
                  <a:cubicBezTo>
                    <a:pt x="76" y="17"/>
                    <a:pt x="77" y="17"/>
                    <a:pt x="76" y="17"/>
                  </a:cubicBezTo>
                  <a:cubicBezTo>
                    <a:pt x="76" y="16"/>
                    <a:pt x="76" y="16"/>
                    <a:pt x="75" y="16"/>
                  </a:cubicBezTo>
                  <a:close/>
                  <a:moveTo>
                    <a:pt x="37" y="19"/>
                  </a:moveTo>
                  <a:cubicBezTo>
                    <a:pt x="37" y="18"/>
                    <a:pt x="38" y="18"/>
                    <a:pt x="38" y="18"/>
                  </a:cubicBezTo>
                  <a:cubicBezTo>
                    <a:pt x="39" y="18"/>
                    <a:pt x="40" y="18"/>
                    <a:pt x="40" y="19"/>
                  </a:cubicBezTo>
                  <a:lnTo>
                    <a:pt x="40" y="17"/>
                  </a:lnTo>
                  <a:cubicBezTo>
                    <a:pt x="40" y="17"/>
                    <a:pt x="41" y="17"/>
                    <a:pt x="41" y="17"/>
                  </a:cubicBezTo>
                  <a:cubicBezTo>
                    <a:pt x="40" y="17"/>
                    <a:pt x="40" y="17"/>
                    <a:pt x="40" y="17"/>
                  </a:cubicBezTo>
                  <a:cubicBezTo>
                    <a:pt x="39" y="17"/>
                    <a:pt x="39" y="17"/>
                    <a:pt x="39" y="17"/>
                  </a:cubicBezTo>
                  <a:cubicBezTo>
                    <a:pt x="39" y="16"/>
                    <a:pt x="39" y="16"/>
                    <a:pt x="39" y="16"/>
                  </a:cubicBezTo>
                  <a:cubicBezTo>
                    <a:pt x="39" y="16"/>
                    <a:pt x="39" y="16"/>
                    <a:pt x="38" y="16"/>
                  </a:cubicBezTo>
                  <a:cubicBezTo>
                    <a:pt x="38" y="16"/>
                    <a:pt x="38" y="17"/>
                    <a:pt x="37" y="17"/>
                  </a:cubicBezTo>
                  <a:cubicBezTo>
                    <a:pt x="37" y="18"/>
                    <a:pt x="37" y="18"/>
                    <a:pt x="37" y="19"/>
                  </a:cubicBezTo>
                  <a:close/>
                  <a:moveTo>
                    <a:pt x="101" y="16"/>
                  </a:moveTo>
                  <a:cubicBezTo>
                    <a:pt x="101" y="15"/>
                    <a:pt x="101" y="15"/>
                    <a:pt x="101" y="16"/>
                  </a:cubicBezTo>
                  <a:cubicBezTo>
                    <a:pt x="101" y="16"/>
                    <a:pt x="101" y="16"/>
                    <a:pt x="101" y="16"/>
                  </a:cubicBezTo>
                  <a:cubicBezTo>
                    <a:pt x="101" y="16"/>
                    <a:pt x="101" y="16"/>
                    <a:pt x="101" y="16"/>
                  </a:cubicBezTo>
                  <a:cubicBezTo>
                    <a:pt x="101" y="16"/>
                    <a:pt x="101" y="16"/>
                    <a:pt x="101" y="16"/>
                  </a:cubicBezTo>
                  <a:close/>
                  <a:moveTo>
                    <a:pt x="17" y="18"/>
                  </a:moveTo>
                  <a:cubicBezTo>
                    <a:pt x="18" y="18"/>
                    <a:pt x="18" y="18"/>
                    <a:pt x="19" y="17"/>
                  </a:cubicBezTo>
                  <a:cubicBezTo>
                    <a:pt x="19" y="17"/>
                    <a:pt x="19" y="16"/>
                    <a:pt x="18" y="16"/>
                  </a:cubicBezTo>
                  <a:cubicBezTo>
                    <a:pt x="19" y="16"/>
                    <a:pt x="18" y="16"/>
                    <a:pt x="18" y="16"/>
                  </a:cubicBezTo>
                  <a:cubicBezTo>
                    <a:pt x="18" y="16"/>
                    <a:pt x="18" y="17"/>
                    <a:pt x="18" y="17"/>
                  </a:cubicBezTo>
                  <a:cubicBezTo>
                    <a:pt x="17" y="17"/>
                    <a:pt x="17" y="17"/>
                    <a:pt x="17" y="17"/>
                  </a:cubicBezTo>
                  <a:cubicBezTo>
                    <a:pt x="17" y="17"/>
                    <a:pt x="17" y="18"/>
                    <a:pt x="17" y="18"/>
                  </a:cubicBezTo>
                  <a:close/>
                  <a:moveTo>
                    <a:pt x="41" y="17"/>
                  </a:moveTo>
                  <a:cubicBezTo>
                    <a:pt x="41" y="17"/>
                    <a:pt x="41" y="17"/>
                    <a:pt x="41" y="16"/>
                  </a:cubicBezTo>
                  <a:cubicBezTo>
                    <a:pt x="41" y="16"/>
                    <a:pt x="42" y="16"/>
                    <a:pt x="42" y="16"/>
                  </a:cubicBezTo>
                  <a:cubicBezTo>
                    <a:pt x="42" y="15"/>
                    <a:pt x="41" y="15"/>
                    <a:pt x="41" y="15"/>
                  </a:cubicBezTo>
                  <a:cubicBezTo>
                    <a:pt x="41" y="15"/>
                    <a:pt x="41" y="15"/>
                    <a:pt x="41" y="15"/>
                  </a:cubicBezTo>
                  <a:lnTo>
                    <a:pt x="41" y="17"/>
                  </a:lnTo>
                  <a:close/>
                  <a:moveTo>
                    <a:pt x="104" y="14"/>
                  </a:moveTo>
                  <a:cubicBezTo>
                    <a:pt x="104" y="14"/>
                    <a:pt x="103" y="14"/>
                    <a:pt x="103" y="14"/>
                  </a:cubicBezTo>
                  <a:cubicBezTo>
                    <a:pt x="103" y="14"/>
                    <a:pt x="103" y="14"/>
                    <a:pt x="103" y="14"/>
                  </a:cubicBezTo>
                  <a:cubicBezTo>
                    <a:pt x="103" y="15"/>
                    <a:pt x="103" y="15"/>
                    <a:pt x="104" y="14"/>
                  </a:cubicBezTo>
                  <a:cubicBezTo>
                    <a:pt x="104" y="14"/>
                    <a:pt x="104" y="14"/>
                    <a:pt x="104" y="14"/>
                  </a:cubicBezTo>
                  <a:close/>
                  <a:moveTo>
                    <a:pt x="54" y="14"/>
                  </a:moveTo>
                  <a:cubicBezTo>
                    <a:pt x="53" y="14"/>
                    <a:pt x="53" y="14"/>
                    <a:pt x="53" y="14"/>
                  </a:cubicBezTo>
                  <a:cubicBezTo>
                    <a:pt x="53" y="14"/>
                    <a:pt x="53" y="14"/>
                    <a:pt x="53" y="14"/>
                  </a:cubicBezTo>
                  <a:cubicBezTo>
                    <a:pt x="53" y="15"/>
                    <a:pt x="53" y="15"/>
                    <a:pt x="53" y="15"/>
                  </a:cubicBezTo>
                  <a:cubicBezTo>
                    <a:pt x="53" y="15"/>
                    <a:pt x="54" y="15"/>
                    <a:pt x="54" y="14"/>
                  </a:cubicBezTo>
                  <a:close/>
                  <a:moveTo>
                    <a:pt x="42" y="15"/>
                  </a:moveTo>
                  <a:cubicBezTo>
                    <a:pt x="43" y="15"/>
                    <a:pt x="43" y="15"/>
                    <a:pt x="43" y="15"/>
                  </a:cubicBezTo>
                  <a:cubicBezTo>
                    <a:pt x="44" y="15"/>
                    <a:pt x="44" y="14"/>
                    <a:pt x="44" y="14"/>
                  </a:cubicBezTo>
                  <a:lnTo>
                    <a:pt x="43" y="14"/>
                  </a:lnTo>
                  <a:cubicBezTo>
                    <a:pt x="43" y="14"/>
                    <a:pt x="43" y="14"/>
                    <a:pt x="42" y="15"/>
                  </a:cubicBezTo>
                  <a:cubicBezTo>
                    <a:pt x="42" y="15"/>
                    <a:pt x="42" y="15"/>
                    <a:pt x="42" y="15"/>
                  </a:cubicBezTo>
                  <a:close/>
                  <a:moveTo>
                    <a:pt x="40" y="14"/>
                  </a:moveTo>
                  <a:cubicBezTo>
                    <a:pt x="40" y="14"/>
                    <a:pt x="40" y="14"/>
                    <a:pt x="40" y="14"/>
                  </a:cubicBezTo>
                  <a:cubicBezTo>
                    <a:pt x="39" y="14"/>
                    <a:pt x="39" y="14"/>
                    <a:pt x="39" y="14"/>
                  </a:cubicBezTo>
                  <a:cubicBezTo>
                    <a:pt x="40" y="15"/>
                    <a:pt x="40" y="15"/>
                    <a:pt x="40" y="14"/>
                  </a:cubicBezTo>
                  <a:cubicBezTo>
                    <a:pt x="40" y="14"/>
                    <a:pt x="40" y="14"/>
                    <a:pt x="40" y="14"/>
                  </a:cubicBezTo>
                  <a:close/>
                  <a:moveTo>
                    <a:pt x="101" y="14"/>
                  </a:moveTo>
                  <a:cubicBezTo>
                    <a:pt x="102" y="14"/>
                    <a:pt x="102" y="15"/>
                    <a:pt x="102" y="15"/>
                  </a:cubicBezTo>
                  <a:cubicBezTo>
                    <a:pt x="102" y="15"/>
                    <a:pt x="102" y="15"/>
                    <a:pt x="102" y="15"/>
                  </a:cubicBezTo>
                  <a:cubicBezTo>
                    <a:pt x="102" y="15"/>
                    <a:pt x="102" y="14"/>
                    <a:pt x="102" y="14"/>
                  </a:cubicBezTo>
                  <a:cubicBezTo>
                    <a:pt x="102" y="13"/>
                    <a:pt x="102" y="13"/>
                    <a:pt x="101" y="13"/>
                  </a:cubicBezTo>
                  <a:lnTo>
                    <a:pt x="101" y="14"/>
                  </a:lnTo>
                  <a:close/>
                  <a:moveTo>
                    <a:pt x="87" y="13"/>
                  </a:moveTo>
                  <a:cubicBezTo>
                    <a:pt x="87" y="14"/>
                    <a:pt x="87" y="14"/>
                    <a:pt x="87" y="14"/>
                  </a:cubicBezTo>
                  <a:cubicBezTo>
                    <a:pt x="87" y="15"/>
                    <a:pt x="87" y="15"/>
                    <a:pt x="87" y="16"/>
                  </a:cubicBezTo>
                  <a:cubicBezTo>
                    <a:pt x="88" y="16"/>
                    <a:pt x="89" y="16"/>
                    <a:pt x="89" y="15"/>
                  </a:cubicBezTo>
                  <a:cubicBezTo>
                    <a:pt x="89" y="15"/>
                    <a:pt x="90" y="15"/>
                    <a:pt x="91" y="15"/>
                  </a:cubicBezTo>
                  <a:cubicBezTo>
                    <a:pt x="91" y="14"/>
                    <a:pt x="91" y="13"/>
                    <a:pt x="90" y="13"/>
                  </a:cubicBezTo>
                  <a:cubicBezTo>
                    <a:pt x="90" y="13"/>
                    <a:pt x="90" y="14"/>
                    <a:pt x="90" y="14"/>
                  </a:cubicBezTo>
                  <a:cubicBezTo>
                    <a:pt x="90" y="14"/>
                    <a:pt x="90" y="14"/>
                    <a:pt x="89" y="14"/>
                  </a:cubicBezTo>
                  <a:cubicBezTo>
                    <a:pt x="89" y="14"/>
                    <a:pt x="89" y="14"/>
                    <a:pt x="89" y="14"/>
                  </a:cubicBezTo>
                  <a:cubicBezTo>
                    <a:pt x="88" y="13"/>
                    <a:pt x="88" y="13"/>
                    <a:pt x="87" y="13"/>
                  </a:cubicBezTo>
                  <a:close/>
                  <a:moveTo>
                    <a:pt x="31" y="14"/>
                  </a:moveTo>
                  <a:lnTo>
                    <a:pt x="32" y="14"/>
                  </a:lnTo>
                  <a:lnTo>
                    <a:pt x="32" y="13"/>
                  </a:lnTo>
                  <a:lnTo>
                    <a:pt x="31" y="13"/>
                  </a:lnTo>
                  <a:lnTo>
                    <a:pt x="31" y="14"/>
                  </a:lnTo>
                  <a:close/>
                  <a:moveTo>
                    <a:pt x="94" y="14"/>
                  </a:moveTo>
                  <a:cubicBezTo>
                    <a:pt x="94" y="15"/>
                    <a:pt x="95" y="15"/>
                    <a:pt x="95" y="15"/>
                  </a:cubicBezTo>
                  <a:cubicBezTo>
                    <a:pt x="96" y="15"/>
                    <a:pt x="96" y="15"/>
                    <a:pt x="96" y="14"/>
                  </a:cubicBezTo>
                  <a:cubicBezTo>
                    <a:pt x="97" y="14"/>
                    <a:pt x="97" y="14"/>
                    <a:pt x="97" y="13"/>
                  </a:cubicBezTo>
                  <a:cubicBezTo>
                    <a:pt x="97" y="13"/>
                    <a:pt x="96" y="12"/>
                    <a:pt x="96" y="12"/>
                  </a:cubicBezTo>
                  <a:cubicBezTo>
                    <a:pt x="96" y="13"/>
                    <a:pt x="95" y="13"/>
                    <a:pt x="95" y="13"/>
                  </a:cubicBezTo>
                  <a:cubicBezTo>
                    <a:pt x="94" y="13"/>
                    <a:pt x="94" y="14"/>
                    <a:pt x="94" y="14"/>
                  </a:cubicBezTo>
                  <a:close/>
                  <a:moveTo>
                    <a:pt x="81" y="15"/>
                  </a:moveTo>
                  <a:cubicBezTo>
                    <a:pt x="80" y="15"/>
                    <a:pt x="80" y="15"/>
                    <a:pt x="79" y="15"/>
                  </a:cubicBezTo>
                  <a:cubicBezTo>
                    <a:pt x="79" y="15"/>
                    <a:pt x="79" y="15"/>
                    <a:pt x="79" y="16"/>
                  </a:cubicBezTo>
                  <a:cubicBezTo>
                    <a:pt x="80" y="16"/>
                    <a:pt x="81" y="16"/>
                    <a:pt x="81" y="16"/>
                  </a:cubicBezTo>
                  <a:cubicBezTo>
                    <a:pt x="82" y="16"/>
                    <a:pt x="82" y="16"/>
                    <a:pt x="83" y="16"/>
                  </a:cubicBezTo>
                  <a:cubicBezTo>
                    <a:pt x="83" y="17"/>
                    <a:pt x="83" y="17"/>
                    <a:pt x="84" y="17"/>
                  </a:cubicBezTo>
                  <a:cubicBezTo>
                    <a:pt x="84" y="18"/>
                    <a:pt x="85" y="18"/>
                    <a:pt x="86" y="17"/>
                  </a:cubicBezTo>
                  <a:cubicBezTo>
                    <a:pt x="86" y="17"/>
                    <a:pt x="86" y="16"/>
                    <a:pt x="86" y="16"/>
                  </a:cubicBezTo>
                  <a:cubicBezTo>
                    <a:pt x="86" y="16"/>
                    <a:pt x="86" y="16"/>
                    <a:pt x="86" y="15"/>
                  </a:cubicBezTo>
                  <a:cubicBezTo>
                    <a:pt x="86" y="15"/>
                    <a:pt x="85" y="14"/>
                    <a:pt x="85" y="14"/>
                  </a:cubicBezTo>
                  <a:cubicBezTo>
                    <a:pt x="85" y="14"/>
                    <a:pt x="85" y="14"/>
                    <a:pt x="85" y="15"/>
                  </a:cubicBezTo>
                  <a:cubicBezTo>
                    <a:pt x="84" y="15"/>
                    <a:pt x="84" y="15"/>
                    <a:pt x="84" y="15"/>
                  </a:cubicBezTo>
                  <a:cubicBezTo>
                    <a:pt x="84" y="15"/>
                    <a:pt x="84" y="15"/>
                    <a:pt x="84" y="14"/>
                  </a:cubicBezTo>
                  <a:cubicBezTo>
                    <a:pt x="84" y="13"/>
                    <a:pt x="84" y="12"/>
                    <a:pt x="83" y="12"/>
                  </a:cubicBezTo>
                  <a:cubicBezTo>
                    <a:pt x="83" y="13"/>
                    <a:pt x="82" y="13"/>
                    <a:pt x="82" y="14"/>
                  </a:cubicBezTo>
                  <a:cubicBezTo>
                    <a:pt x="81" y="14"/>
                    <a:pt x="81" y="14"/>
                    <a:pt x="81" y="15"/>
                  </a:cubicBezTo>
                  <a:close/>
                  <a:moveTo>
                    <a:pt x="93" y="12"/>
                  </a:moveTo>
                  <a:cubicBezTo>
                    <a:pt x="93" y="12"/>
                    <a:pt x="92" y="12"/>
                    <a:pt x="93" y="13"/>
                  </a:cubicBezTo>
                  <a:cubicBezTo>
                    <a:pt x="93" y="13"/>
                    <a:pt x="93" y="13"/>
                    <a:pt x="93" y="13"/>
                  </a:cubicBezTo>
                  <a:cubicBezTo>
                    <a:pt x="93" y="13"/>
                    <a:pt x="94" y="13"/>
                    <a:pt x="94" y="13"/>
                  </a:cubicBezTo>
                  <a:cubicBezTo>
                    <a:pt x="94" y="13"/>
                    <a:pt x="94" y="12"/>
                    <a:pt x="93" y="12"/>
                  </a:cubicBezTo>
                  <a:close/>
                  <a:moveTo>
                    <a:pt x="36" y="15"/>
                  </a:moveTo>
                  <a:cubicBezTo>
                    <a:pt x="36" y="15"/>
                    <a:pt x="36" y="15"/>
                    <a:pt x="36" y="14"/>
                  </a:cubicBezTo>
                  <a:cubicBezTo>
                    <a:pt x="37" y="14"/>
                    <a:pt x="37" y="14"/>
                    <a:pt x="37" y="14"/>
                  </a:cubicBezTo>
                  <a:cubicBezTo>
                    <a:pt x="37" y="14"/>
                    <a:pt x="38" y="14"/>
                    <a:pt x="38" y="14"/>
                  </a:cubicBezTo>
                  <a:cubicBezTo>
                    <a:pt x="38" y="14"/>
                    <a:pt x="38" y="13"/>
                    <a:pt x="38" y="13"/>
                  </a:cubicBezTo>
                  <a:cubicBezTo>
                    <a:pt x="37" y="13"/>
                    <a:pt x="36" y="13"/>
                    <a:pt x="36" y="13"/>
                  </a:cubicBezTo>
                  <a:cubicBezTo>
                    <a:pt x="36" y="12"/>
                    <a:pt x="35" y="13"/>
                    <a:pt x="34" y="13"/>
                  </a:cubicBezTo>
                  <a:cubicBezTo>
                    <a:pt x="34" y="13"/>
                    <a:pt x="34" y="12"/>
                    <a:pt x="34" y="12"/>
                  </a:cubicBezTo>
                  <a:cubicBezTo>
                    <a:pt x="34" y="12"/>
                    <a:pt x="34" y="12"/>
                    <a:pt x="33" y="12"/>
                  </a:cubicBezTo>
                  <a:cubicBezTo>
                    <a:pt x="34" y="12"/>
                    <a:pt x="34" y="13"/>
                    <a:pt x="34" y="14"/>
                  </a:cubicBezTo>
                  <a:cubicBezTo>
                    <a:pt x="34" y="15"/>
                    <a:pt x="35" y="15"/>
                    <a:pt x="36" y="15"/>
                  </a:cubicBezTo>
                  <a:close/>
                  <a:moveTo>
                    <a:pt x="88" y="11"/>
                  </a:moveTo>
                  <a:cubicBezTo>
                    <a:pt x="88" y="11"/>
                    <a:pt x="88" y="11"/>
                    <a:pt x="88" y="11"/>
                  </a:cubicBezTo>
                  <a:cubicBezTo>
                    <a:pt x="88" y="11"/>
                    <a:pt x="88" y="12"/>
                    <a:pt x="88" y="12"/>
                  </a:cubicBezTo>
                  <a:cubicBezTo>
                    <a:pt x="88" y="12"/>
                    <a:pt x="88" y="12"/>
                    <a:pt x="88" y="12"/>
                  </a:cubicBezTo>
                  <a:cubicBezTo>
                    <a:pt x="89" y="12"/>
                    <a:pt x="89" y="11"/>
                    <a:pt x="88" y="11"/>
                  </a:cubicBezTo>
                  <a:close/>
                  <a:moveTo>
                    <a:pt x="41" y="11"/>
                  </a:moveTo>
                  <a:cubicBezTo>
                    <a:pt x="40" y="12"/>
                    <a:pt x="40" y="12"/>
                    <a:pt x="40" y="12"/>
                  </a:cubicBezTo>
                  <a:cubicBezTo>
                    <a:pt x="40" y="12"/>
                    <a:pt x="39" y="12"/>
                    <a:pt x="39" y="12"/>
                  </a:cubicBezTo>
                  <a:cubicBezTo>
                    <a:pt x="40" y="12"/>
                    <a:pt x="40" y="12"/>
                    <a:pt x="40" y="12"/>
                  </a:cubicBezTo>
                  <a:cubicBezTo>
                    <a:pt x="40" y="12"/>
                    <a:pt x="41" y="12"/>
                    <a:pt x="41" y="11"/>
                  </a:cubicBezTo>
                  <a:close/>
                  <a:moveTo>
                    <a:pt x="58" y="13"/>
                  </a:moveTo>
                  <a:cubicBezTo>
                    <a:pt x="58" y="14"/>
                    <a:pt x="59" y="13"/>
                    <a:pt x="59" y="13"/>
                  </a:cubicBezTo>
                  <a:cubicBezTo>
                    <a:pt x="59" y="13"/>
                    <a:pt x="59" y="13"/>
                    <a:pt x="59" y="12"/>
                  </a:cubicBezTo>
                  <a:cubicBezTo>
                    <a:pt x="60" y="12"/>
                    <a:pt x="60" y="12"/>
                    <a:pt x="60" y="13"/>
                  </a:cubicBezTo>
                  <a:cubicBezTo>
                    <a:pt x="60" y="13"/>
                    <a:pt x="60" y="13"/>
                    <a:pt x="60" y="13"/>
                  </a:cubicBezTo>
                  <a:cubicBezTo>
                    <a:pt x="61" y="12"/>
                    <a:pt x="60" y="11"/>
                    <a:pt x="59" y="11"/>
                  </a:cubicBezTo>
                  <a:cubicBezTo>
                    <a:pt x="59" y="12"/>
                    <a:pt x="59" y="12"/>
                    <a:pt x="59" y="12"/>
                  </a:cubicBezTo>
                  <a:cubicBezTo>
                    <a:pt x="58" y="13"/>
                    <a:pt x="58" y="13"/>
                    <a:pt x="58" y="13"/>
                  </a:cubicBezTo>
                  <a:close/>
                  <a:moveTo>
                    <a:pt x="56" y="11"/>
                  </a:moveTo>
                  <a:cubicBezTo>
                    <a:pt x="56" y="13"/>
                    <a:pt x="56" y="13"/>
                    <a:pt x="57" y="13"/>
                  </a:cubicBezTo>
                  <a:cubicBezTo>
                    <a:pt x="57" y="12"/>
                    <a:pt x="57" y="12"/>
                    <a:pt x="58" y="12"/>
                  </a:cubicBezTo>
                  <a:cubicBezTo>
                    <a:pt x="58" y="11"/>
                    <a:pt x="58" y="11"/>
                    <a:pt x="58" y="10"/>
                  </a:cubicBezTo>
                  <a:cubicBezTo>
                    <a:pt x="58" y="10"/>
                    <a:pt x="57" y="10"/>
                    <a:pt x="57" y="11"/>
                  </a:cubicBezTo>
                  <a:cubicBezTo>
                    <a:pt x="57" y="11"/>
                    <a:pt x="56" y="11"/>
                    <a:pt x="56" y="11"/>
                  </a:cubicBezTo>
                  <a:close/>
                  <a:moveTo>
                    <a:pt x="55" y="11"/>
                  </a:moveTo>
                  <a:cubicBezTo>
                    <a:pt x="55" y="11"/>
                    <a:pt x="55" y="12"/>
                    <a:pt x="55" y="11"/>
                  </a:cubicBezTo>
                  <a:cubicBezTo>
                    <a:pt x="55" y="11"/>
                    <a:pt x="55" y="11"/>
                    <a:pt x="55" y="11"/>
                  </a:cubicBezTo>
                  <a:cubicBezTo>
                    <a:pt x="55" y="11"/>
                    <a:pt x="55" y="11"/>
                    <a:pt x="56" y="11"/>
                  </a:cubicBezTo>
                  <a:cubicBezTo>
                    <a:pt x="56" y="10"/>
                    <a:pt x="55" y="11"/>
                    <a:pt x="55" y="11"/>
                  </a:cubicBezTo>
                  <a:close/>
                  <a:moveTo>
                    <a:pt x="50" y="8"/>
                  </a:moveTo>
                  <a:cubicBezTo>
                    <a:pt x="50" y="8"/>
                    <a:pt x="50" y="8"/>
                    <a:pt x="50" y="8"/>
                  </a:cubicBezTo>
                  <a:cubicBezTo>
                    <a:pt x="50" y="8"/>
                    <a:pt x="50" y="9"/>
                    <a:pt x="50" y="9"/>
                  </a:cubicBezTo>
                  <a:cubicBezTo>
                    <a:pt x="50" y="9"/>
                    <a:pt x="50" y="9"/>
                    <a:pt x="50" y="9"/>
                  </a:cubicBezTo>
                  <a:cubicBezTo>
                    <a:pt x="50" y="9"/>
                    <a:pt x="50" y="8"/>
                    <a:pt x="50" y="8"/>
                  </a:cubicBezTo>
                  <a:close/>
                  <a:moveTo>
                    <a:pt x="89" y="8"/>
                  </a:moveTo>
                  <a:lnTo>
                    <a:pt x="90" y="8"/>
                  </a:lnTo>
                  <a:lnTo>
                    <a:pt x="90" y="7"/>
                  </a:lnTo>
                  <a:lnTo>
                    <a:pt x="89" y="7"/>
                  </a:lnTo>
                  <a:lnTo>
                    <a:pt x="89" y="8"/>
                  </a:lnTo>
                  <a:close/>
                  <a:moveTo>
                    <a:pt x="36" y="7"/>
                  </a:moveTo>
                  <a:cubicBezTo>
                    <a:pt x="36" y="7"/>
                    <a:pt x="36" y="7"/>
                    <a:pt x="35" y="7"/>
                  </a:cubicBezTo>
                  <a:cubicBezTo>
                    <a:pt x="35" y="7"/>
                    <a:pt x="35" y="7"/>
                    <a:pt x="35" y="7"/>
                  </a:cubicBezTo>
                  <a:cubicBezTo>
                    <a:pt x="35" y="7"/>
                    <a:pt x="36" y="7"/>
                    <a:pt x="36" y="7"/>
                  </a:cubicBezTo>
                  <a:cubicBezTo>
                    <a:pt x="36" y="7"/>
                    <a:pt x="36" y="7"/>
                    <a:pt x="36" y="7"/>
                  </a:cubicBezTo>
                  <a:close/>
                  <a:moveTo>
                    <a:pt x="52" y="8"/>
                  </a:moveTo>
                  <a:lnTo>
                    <a:pt x="54" y="8"/>
                  </a:lnTo>
                  <a:cubicBezTo>
                    <a:pt x="54" y="7"/>
                    <a:pt x="53" y="6"/>
                    <a:pt x="52" y="6"/>
                  </a:cubicBezTo>
                  <a:lnTo>
                    <a:pt x="52" y="8"/>
                  </a:ln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8" y="7"/>
                  </a:moveTo>
                  <a:cubicBezTo>
                    <a:pt x="38" y="7"/>
                    <a:pt x="39" y="7"/>
                    <a:pt x="39" y="6"/>
                  </a:cubicBezTo>
                  <a:cubicBezTo>
                    <a:pt x="39" y="6"/>
                    <a:pt x="39" y="5"/>
                    <a:pt x="39" y="5"/>
                  </a:cubicBezTo>
                  <a:cubicBezTo>
                    <a:pt x="38" y="5"/>
                    <a:pt x="37" y="5"/>
                    <a:pt x="38" y="7"/>
                  </a:cubicBezTo>
                  <a:close/>
                  <a:moveTo>
                    <a:pt x="93" y="4"/>
                  </a:moveTo>
                  <a:cubicBezTo>
                    <a:pt x="93" y="4"/>
                    <a:pt x="93" y="4"/>
                    <a:pt x="92" y="4"/>
                  </a:cubicBezTo>
                  <a:cubicBezTo>
                    <a:pt x="92" y="4"/>
                    <a:pt x="92" y="5"/>
                    <a:pt x="92" y="5"/>
                  </a:cubicBezTo>
                  <a:cubicBezTo>
                    <a:pt x="93" y="5"/>
                    <a:pt x="93" y="5"/>
                    <a:pt x="93" y="5"/>
                  </a:cubicBezTo>
                  <a:cubicBezTo>
                    <a:pt x="93" y="5"/>
                    <a:pt x="93" y="4"/>
                    <a:pt x="93" y="4"/>
                  </a:cubicBezTo>
                  <a:close/>
                  <a:moveTo>
                    <a:pt x="103" y="203"/>
                  </a:moveTo>
                  <a:cubicBezTo>
                    <a:pt x="102" y="203"/>
                    <a:pt x="102" y="203"/>
                    <a:pt x="102" y="204"/>
                  </a:cubicBezTo>
                  <a:cubicBezTo>
                    <a:pt x="102" y="204"/>
                    <a:pt x="102" y="204"/>
                    <a:pt x="102" y="204"/>
                  </a:cubicBezTo>
                  <a:cubicBezTo>
                    <a:pt x="103" y="205"/>
                    <a:pt x="103" y="205"/>
                    <a:pt x="103" y="205"/>
                  </a:cubicBezTo>
                  <a:cubicBezTo>
                    <a:pt x="103" y="206"/>
                    <a:pt x="103" y="206"/>
                    <a:pt x="103" y="207"/>
                  </a:cubicBezTo>
                  <a:cubicBezTo>
                    <a:pt x="103" y="207"/>
                    <a:pt x="103" y="206"/>
                    <a:pt x="104" y="207"/>
                  </a:cubicBezTo>
                  <a:cubicBezTo>
                    <a:pt x="104" y="207"/>
                    <a:pt x="105" y="207"/>
                    <a:pt x="105" y="207"/>
                  </a:cubicBezTo>
                  <a:cubicBezTo>
                    <a:pt x="106" y="207"/>
                    <a:pt x="106" y="207"/>
                    <a:pt x="106" y="207"/>
                  </a:cubicBezTo>
                  <a:cubicBezTo>
                    <a:pt x="106" y="206"/>
                    <a:pt x="107" y="206"/>
                    <a:pt x="106" y="206"/>
                  </a:cubicBezTo>
                  <a:cubicBezTo>
                    <a:pt x="106" y="205"/>
                    <a:pt x="106" y="205"/>
                    <a:pt x="106" y="205"/>
                  </a:cubicBezTo>
                  <a:cubicBezTo>
                    <a:pt x="106" y="205"/>
                    <a:pt x="106" y="205"/>
                    <a:pt x="105" y="205"/>
                  </a:cubicBezTo>
                  <a:cubicBezTo>
                    <a:pt x="105" y="205"/>
                    <a:pt x="105" y="205"/>
                    <a:pt x="105" y="205"/>
                  </a:cubicBezTo>
                  <a:cubicBezTo>
                    <a:pt x="104" y="205"/>
                    <a:pt x="104" y="205"/>
                    <a:pt x="104" y="204"/>
                  </a:cubicBezTo>
                  <a:cubicBezTo>
                    <a:pt x="105" y="204"/>
                    <a:pt x="105" y="204"/>
                    <a:pt x="106" y="204"/>
                  </a:cubicBezTo>
                  <a:cubicBezTo>
                    <a:pt x="106" y="203"/>
                    <a:pt x="107" y="203"/>
                    <a:pt x="108" y="204"/>
                  </a:cubicBezTo>
                  <a:cubicBezTo>
                    <a:pt x="108" y="203"/>
                    <a:pt x="107" y="202"/>
                    <a:pt x="107" y="202"/>
                  </a:cubicBezTo>
                  <a:cubicBezTo>
                    <a:pt x="106" y="202"/>
                    <a:pt x="106" y="202"/>
                    <a:pt x="106" y="202"/>
                  </a:cubicBezTo>
                  <a:cubicBezTo>
                    <a:pt x="106" y="201"/>
                    <a:pt x="106" y="201"/>
                    <a:pt x="106" y="201"/>
                  </a:cubicBezTo>
                  <a:cubicBezTo>
                    <a:pt x="106" y="201"/>
                    <a:pt x="105" y="200"/>
                    <a:pt x="105" y="200"/>
                  </a:cubicBezTo>
                  <a:cubicBezTo>
                    <a:pt x="105" y="200"/>
                    <a:pt x="104" y="200"/>
                    <a:pt x="104" y="200"/>
                  </a:cubicBezTo>
                  <a:cubicBezTo>
                    <a:pt x="104" y="201"/>
                    <a:pt x="104" y="201"/>
                    <a:pt x="104" y="201"/>
                  </a:cubicBezTo>
                  <a:cubicBezTo>
                    <a:pt x="104" y="201"/>
                    <a:pt x="104" y="201"/>
                    <a:pt x="104" y="202"/>
                  </a:cubicBezTo>
                  <a:cubicBezTo>
                    <a:pt x="104" y="202"/>
                    <a:pt x="104" y="203"/>
                    <a:pt x="104" y="203"/>
                  </a:cubicBezTo>
                  <a:cubicBezTo>
                    <a:pt x="103" y="203"/>
                    <a:pt x="103" y="203"/>
                    <a:pt x="103" y="202"/>
                  </a:cubicBezTo>
                  <a:cubicBezTo>
                    <a:pt x="103" y="202"/>
                    <a:pt x="103" y="202"/>
                    <a:pt x="103" y="201"/>
                  </a:cubicBezTo>
                  <a:cubicBezTo>
                    <a:pt x="102" y="201"/>
                    <a:pt x="102" y="201"/>
                    <a:pt x="102" y="201"/>
                  </a:cubicBezTo>
                  <a:cubicBezTo>
                    <a:pt x="102" y="200"/>
                    <a:pt x="102" y="200"/>
                    <a:pt x="101" y="200"/>
                  </a:cubicBezTo>
                  <a:cubicBezTo>
                    <a:pt x="101" y="201"/>
                    <a:pt x="101" y="201"/>
                    <a:pt x="101" y="202"/>
                  </a:cubicBezTo>
                  <a:cubicBezTo>
                    <a:pt x="101" y="202"/>
                    <a:pt x="101" y="202"/>
                    <a:pt x="102" y="202"/>
                  </a:cubicBezTo>
                  <a:cubicBezTo>
                    <a:pt x="102" y="202"/>
                    <a:pt x="102" y="202"/>
                    <a:pt x="102" y="202"/>
                  </a:cubicBezTo>
                  <a:cubicBezTo>
                    <a:pt x="103" y="203"/>
                    <a:pt x="103" y="203"/>
                    <a:pt x="103" y="203"/>
                  </a:cubicBezTo>
                  <a:close/>
                  <a:moveTo>
                    <a:pt x="128" y="62"/>
                  </a:moveTo>
                  <a:cubicBezTo>
                    <a:pt x="128" y="61"/>
                    <a:pt x="128" y="61"/>
                    <a:pt x="128" y="61"/>
                  </a:cubicBezTo>
                  <a:cubicBezTo>
                    <a:pt x="129" y="61"/>
                    <a:pt x="129" y="60"/>
                    <a:pt x="129" y="60"/>
                  </a:cubicBezTo>
                  <a:cubicBezTo>
                    <a:pt x="128" y="60"/>
                    <a:pt x="128" y="60"/>
                    <a:pt x="128" y="60"/>
                  </a:cubicBezTo>
                  <a:cubicBezTo>
                    <a:pt x="128" y="60"/>
                    <a:pt x="127" y="60"/>
                    <a:pt x="127" y="61"/>
                  </a:cubicBezTo>
                  <a:cubicBezTo>
                    <a:pt x="127" y="61"/>
                    <a:pt x="127" y="61"/>
                    <a:pt x="127" y="61"/>
                  </a:cubicBezTo>
                  <a:cubicBezTo>
                    <a:pt x="128" y="62"/>
                    <a:pt x="128" y="62"/>
                    <a:pt x="128" y="62"/>
                  </a:cubicBezTo>
                  <a:close/>
                  <a:moveTo>
                    <a:pt x="57" y="1"/>
                  </a:moveTo>
                  <a:cubicBezTo>
                    <a:pt x="57" y="1"/>
                    <a:pt x="57" y="1"/>
                    <a:pt x="57" y="1"/>
                  </a:cubicBezTo>
                  <a:cubicBezTo>
                    <a:pt x="57" y="2"/>
                    <a:pt x="57" y="2"/>
                    <a:pt x="57" y="2"/>
                  </a:cubicBezTo>
                  <a:cubicBezTo>
                    <a:pt x="57" y="2"/>
                    <a:pt x="57" y="2"/>
                    <a:pt x="57" y="3"/>
                  </a:cubicBezTo>
                  <a:cubicBezTo>
                    <a:pt x="57" y="3"/>
                    <a:pt x="58" y="3"/>
                    <a:pt x="59" y="3"/>
                  </a:cubicBezTo>
                  <a:cubicBezTo>
                    <a:pt x="59" y="3"/>
                    <a:pt x="59" y="3"/>
                    <a:pt x="59" y="3"/>
                  </a:cubicBezTo>
                  <a:cubicBezTo>
                    <a:pt x="59" y="4"/>
                    <a:pt x="59" y="4"/>
                    <a:pt x="59" y="4"/>
                  </a:cubicBezTo>
                  <a:cubicBezTo>
                    <a:pt x="58" y="4"/>
                    <a:pt x="58" y="4"/>
                    <a:pt x="58" y="5"/>
                  </a:cubicBezTo>
                  <a:cubicBezTo>
                    <a:pt x="58" y="5"/>
                    <a:pt x="58" y="5"/>
                    <a:pt x="59" y="5"/>
                  </a:cubicBezTo>
                  <a:cubicBezTo>
                    <a:pt x="60" y="5"/>
                    <a:pt x="60" y="5"/>
                    <a:pt x="61" y="4"/>
                  </a:cubicBezTo>
                  <a:cubicBezTo>
                    <a:pt x="62" y="4"/>
                    <a:pt x="62" y="3"/>
                    <a:pt x="64" y="3"/>
                  </a:cubicBezTo>
                  <a:cubicBezTo>
                    <a:pt x="63" y="4"/>
                    <a:pt x="63" y="4"/>
                    <a:pt x="64" y="5"/>
                  </a:cubicBezTo>
                  <a:cubicBezTo>
                    <a:pt x="64" y="5"/>
                    <a:pt x="64" y="6"/>
                    <a:pt x="64" y="6"/>
                  </a:cubicBezTo>
                  <a:cubicBezTo>
                    <a:pt x="64" y="7"/>
                    <a:pt x="64" y="7"/>
                    <a:pt x="64" y="8"/>
                  </a:cubicBezTo>
                  <a:cubicBezTo>
                    <a:pt x="63" y="8"/>
                    <a:pt x="63" y="8"/>
                    <a:pt x="63" y="8"/>
                  </a:cubicBezTo>
                  <a:cubicBezTo>
                    <a:pt x="62" y="8"/>
                    <a:pt x="62" y="8"/>
                    <a:pt x="62" y="8"/>
                  </a:cubicBezTo>
                  <a:cubicBezTo>
                    <a:pt x="61" y="8"/>
                    <a:pt x="62" y="8"/>
                    <a:pt x="62" y="7"/>
                  </a:cubicBezTo>
                  <a:cubicBezTo>
                    <a:pt x="62" y="7"/>
                    <a:pt x="62" y="7"/>
                    <a:pt x="62" y="6"/>
                  </a:cubicBezTo>
                  <a:cubicBezTo>
                    <a:pt x="62" y="6"/>
                    <a:pt x="62" y="6"/>
                    <a:pt x="62" y="5"/>
                  </a:cubicBezTo>
                  <a:cubicBezTo>
                    <a:pt x="61" y="5"/>
                    <a:pt x="61" y="5"/>
                    <a:pt x="61" y="5"/>
                  </a:cubicBezTo>
                  <a:cubicBezTo>
                    <a:pt x="61" y="6"/>
                    <a:pt x="61" y="6"/>
                    <a:pt x="61" y="7"/>
                  </a:cubicBezTo>
                  <a:cubicBezTo>
                    <a:pt x="61" y="7"/>
                    <a:pt x="61" y="7"/>
                    <a:pt x="60" y="8"/>
                  </a:cubicBezTo>
                  <a:cubicBezTo>
                    <a:pt x="60" y="8"/>
                    <a:pt x="60" y="8"/>
                    <a:pt x="59" y="8"/>
                  </a:cubicBezTo>
                  <a:cubicBezTo>
                    <a:pt x="59" y="8"/>
                    <a:pt x="59" y="8"/>
                    <a:pt x="59" y="9"/>
                  </a:cubicBezTo>
                  <a:cubicBezTo>
                    <a:pt x="59" y="9"/>
                    <a:pt x="60" y="9"/>
                    <a:pt x="60" y="9"/>
                  </a:cubicBezTo>
                  <a:cubicBezTo>
                    <a:pt x="60" y="9"/>
                    <a:pt x="60" y="9"/>
                    <a:pt x="60" y="9"/>
                  </a:cubicBezTo>
                  <a:cubicBezTo>
                    <a:pt x="61" y="9"/>
                    <a:pt x="61" y="10"/>
                    <a:pt x="61" y="10"/>
                  </a:cubicBezTo>
                  <a:cubicBezTo>
                    <a:pt x="61" y="11"/>
                    <a:pt x="61" y="11"/>
                    <a:pt x="61" y="11"/>
                  </a:cubicBezTo>
                  <a:cubicBezTo>
                    <a:pt x="62" y="11"/>
                    <a:pt x="62" y="11"/>
                    <a:pt x="62" y="11"/>
                  </a:cubicBezTo>
                  <a:cubicBezTo>
                    <a:pt x="63" y="11"/>
                    <a:pt x="63" y="12"/>
                    <a:pt x="63" y="12"/>
                  </a:cubicBezTo>
                  <a:cubicBezTo>
                    <a:pt x="64" y="12"/>
                    <a:pt x="64" y="12"/>
                    <a:pt x="64" y="13"/>
                  </a:cubicBezTo>
                  <a:cubicBezTo>
                    <a:pt x="63" y="13"/>
                    <a:pt x="63" y="13"/>
                    <a:pt x="62" y="13"/>
                  </a:cubicBezTo>
                  <a:cubicBezTo>
                    <a:pt x="62" y="13"/>
                    <a:pt x="62" y="13"/>
                    <a:pt x="62" y="13"/>
                  </a:cubicBezTo>
                  <a:cubicBezTo>
                    <a:pt x="62" y="13"/>
                    <a:pt x="62" y="13"/>
                    <a:pt x="62" y="14"/>
                  </a:cubicBezTo>
                  <a:cubicBezTo>
                    <a:pt x="62" y="14"/>
                    <a:pt x="62" y="14"/>
                    <a:pt x="62" y="14"/>
                  </a:cubicBezTo>
                  <a:cubicBezTo>
                    <a:pt x="62" y="15"/>
                    <a:pt x="62" y="16"/>
                    <a:pt x="62" y="16"/>
                  </a:cubicBezTo>
                  <a:lnTo>
                    <a:pt x="64" y="16"/>
                  </a:lnTo>
                  <a:cubicBezTo>
                    <a:pt x="64" y="16"/>
                    <a:pt x="65" y="16"/>
                    <a:pt x="65" y="16"/>
                  </a:cubicBezTo>
                  <a:cubicBezTo>
                    <a:pt x="65" y="16"/>
                    <a:pt x="66" y="16"/>
                    <a:pt x="66" y="17"/>
                  </a:cubicBezTo>
                  <a:cubicBezTo>
                    <a:pt x="67" y="16"/>
                    <a:pt x="68" y="15"/>
                    <a:pt x="68" y="13"/>
                  </a:cubicBezTo>
                  <a:cubicBezTo>
                    <a:pt x="69" y="14"/>
                    <a:pt x="69" y="14"/>
                    <a:pt x="69" y="15"/>
                  </a:cubicBezTo>
                  <a:cubicBezTo>
                    <a:pt x="68" y="15"/>
                    <a:pt x="68" y="16"/>
                    <a:pt x="68" y="16"/>
                  </a:cubicBezTo>
                  <a:cubicBezTo>
                    <a:pt x="69" y="17"/>
                    <a:pt x="70" y="17"/>
                    <a:pt x="71" y="17"/>
                  </a:cubicBezTo>
                  <a:cubicBezTo>
                    <a:pt x="72" y="17"/>
                    <a:pt x="73" y="18"/>
                    <a:pt x="74" y="18"/>
                  </a:cubicBezTo>
                  <a:cubicBezTo>
                    <a:pt x="75" y="18"/>
                    <a:pt x="75" y="18"/>
                    <a:pt x="75" y="17"/>
                  </a:cubicBezTo>
                  <a:cubicBezTo>
                    <a:pt x="75" y="17"/>
                    <a:pt x="75" y="17"/>
                    <a:pt x="75" y="16"/>
                  </a:cubicBezTo>
                  <a:cubicBezTo>
                    <a:pt x="75" y="16"/>
                    <a:pt x="75" y="15"/>
                    <a:pt x="75" y="15"/>
                  </a:cubicBezTo>
                  <a:cubicBezTo>
                    <a:pt x="75" y="15"/>
                    <a:pt x="75" y="14"/>
                    <a:pt x="75" y="14"/>
                  </a:cubicBezTo>
                  <a:lnTo>
                    <a:pt x="79" y="14"/>
                  </a:lnTo>
                  <a:cubicBezTo>
                    <a:pt x="79" y="14"/>
                    <a:pt x="80" y="14"/>
                    <a:pt x="80" y="13"/>
                  </a:cubicBezTo>
                  <a:cubicBezTo>
                    <a:pt x="80" y="13"/>
                    <a:pt x="80" y="13"/>
                    <a:pt x="81" y="12"/>
                  </a:cubicBezTo>
                  <a:cubicBezTo>
                    <a:pt x="81" y="12"/>
                    <a:pt x="81" y="12"/>
                    <a:pt x="82" y="12"/>
                  </a:cubicBezTo>
                  <a:cubicBezTo>
                    <a:pt x="83" y="12"/>
                    <a:pt x="83" y="12"/>
                    <a:pt x="83" y="11"/>
                  </a:cubicBezTo>
                  <a:cubicBezTo>
                    <a:pt x="84" y="11"/>
                    <a:pt x="85" y="12"/>
                    <a:pt x="86" y="12"/>
                  </a:cubicBezTo>
                  <a:cubicBezTo>
                    <a:pt x="87" y="12"/>
                    <a:pt x="88" y="11"/>
                    <a:pt x="88" y="10"/>
                  </a:cubicBezTo>
                  <a:cubicBezTo>
                    <a:pt x="88" y="10"/>
                    <a:pt x="88" y="9"/>
                    <a:pt x="88" y="9"/>
                  </a:cubicBezTo>
                  <a:cubicBezTo>
                    <a:pt x="88" y="9"/>
                    <a:pt x="87" y="10"/>
                    <a:pt x="87" y="10"/>
                  </a:cubicBezTo>
                  <a:cubicBezTo>
                    <a:pt x="87" y="10"/>
                    <a:pt x="87" y="10"/>
                    <a:pt x="87" y="10"/>
                  </a:cubicBezTo>
                  <a:cubicBezTo>
                    <a:pt x="86" y="10"/>
                    <a:pt x="86" y="10"/>
                    <a:pt x="86" y="10"/>
                  </a:cubicBezTo>
                  <a:cubicBezTo>
                    <a:pt x="86" y="9"/>
                    <a:pt x="86" y="9"/>
                    <a:pt x="86" y="8"/>
                  </a:cubicBezTo>
                  <a:cubicBezTo>
                    <a:pt x="86" y="8"/>
                    <a:pt x="86" y="8"/>
                    <a:pt x="86" y="7"/>
                  </a:cubicBezTo>
                  <a:cubicBezTo>
                    <a:pt x="86" y="6"/>
                    <a:pt x="86" y="6"/>
                    <a:pt x="85" y="6"/>
                  </a:cubicBezTo>
                  <a:cubicBezTo>
                    <a:pt x="84" y="6"/>
                    <a:pt x="84" y="6"/>
                    <a:pt x="83" y="6"/>
                  </a:cubicBezTo>
                  <a:cubicBezTo>
                    <a:pt x="82" y="6"/>
                    <a:pt x="82" y="6"/>
                    <a:pt x="82" y="7"/>
                  </a:cubicBezTo>
                  <a:cubicBezTo>
                    <a:pt x="82" y="7"/>
                    <a:pt x="83" y="7"/>
                    <a:pt x="83" y="7"/>
                  </a:cubicBezTo>
                  <a:cubicBezTo>
                    <a:pt x="83" y="8"/>
                    <a:pt x="83" y="8"/>
                    <a:pt x="83" y="8"/>
                  </a:cubicBezTo>
                  <a:cubicBezTo>
                    <a:pt x="84" y="8"/>
                    <a:pt x="84" y="9"/>
                    <a:pt x="83" y="9"/>
                  </a:cubicBezTo>
                  <a:cubicBezTo>
                    <a:pt x="82" y="9"/>
                    <a:pt x="81" y="9"/>
                    <a:pt x="81" y="8"/>
                  </a:cubicBezTo>
                  <a:cubicBezTo>
                    <a:pt x="80" y="7"/>
                    <a:pt x="80" y="7"/>
                    <a:pt x="79" y="6"/>
                  </a:cubicBezTo>
                  <a:cubicBezTo>
                    <a:pt x="78" y="6"/>
                    <a:pt x="78" y="7"/>
                    <a:pt x="78" y="8"/>
                  </a:cubicBezTo>
                  <a:cubicBezTo>
                    <a:pt x="78" y="8"/>
                    <a:pt x="78" y="7"/>
                    <a:pt x="78" y="7"/>
                  </a:cubicBezTo>
                  <a:cubicBezTo>
                    <a:pt x="78" y="7"/>
                    <a:pt x="77" y="6"/>
                    <a:pt x="77" y="6"/>
                  </a:cubicBezTo>
                  <a:cubicBezTo>
                    <a:pt x="77" y="6"/>
                    <a:pt x="77" y="6"/>
                    <a:pt x="77" y="6"/>
                  </a:cubicBezTo>
                  <a:cubicBezTo>
                    <a:pt x="77" y="6"/>
                    <a:pt x="77" y="6"/>
                    <a:pt x="77" y="7"/>
                  </a:cubicBezTo>
                  <a:cubicBezTo>
                    <a:pt x="76" y="7"/>
                    <a:pt x="76" y="7"/>
                    <a:pt x="76" y="7"/>
                  </a:cubicBezTo>
                  <a:cubicBezTo>
                    <a:pt x="76" y="6"/>
                    <a:pt x="76" y="6"/>
                    <a:pt x="76" y="6"/>
                  </a:cubicBezTo>
                  <a:cubicBezTo>
                    <a:pt x="76" y="6"/>
                    <a:pt x="76" y="5"/>
                    <a:pt x="76" y="5"/>
                  </a:cubicBezTo>
                  <a:cubicBezTo>
                    <a:pt x="77" y="5"/>
                    <a:pt x="77" y="5"/>
                    <a:pt x="77" y="5"/>
                  </a:cubicBezTo>
                  <a:cubicBezTo>
                    <a:pt x="77" y="5"/>
                    <a:pt x="77" y="4"/>
                    <a:pt x="77" y="4"/>
                  </a:cubicBezTo>
                  <a:cubicBezTo>
                    <a:pt x="77" y="4"/>
                    <a:pt x="77" y="4"/>
                    <a:pt x="76" y="3"/>
                  </a:cubicBezTo>
                  <a:cubicBezTo>
                    <a:pt x="76" y="3"/>
                    <a:pt x="76" y="3"/>
                    <a:pt x="76" y="3"/>
                  </a:cubicBezTo>
                  <a:cubicBezTo>
                    <a:pt x="76" y="3"/>
                    <a:pt x="76" y="2"/>
                    <a:pt x="76" y="2"/>
                  </a:cubicBezTo>
                  <a:cubicBezTo>
                    <a:pt x="76" y="2"/>
                    <a:pt x="77" y="2"/>
                    <a:pt x="77" y="2"/>
                  </a:cubicBezTo>
                  <a:cubicBezTo>
                    <a:pt x="77" y="2"/>
                    <a:pt x="78" y="2"/>
                    <a:pt x="78" y="2"/>
                  </a:cubicBezTo>
                  <a:cubicBezTo>
                    <a:pt x="79" y="2"/>
                    <a:pt x="79" y="2"/>
                    <a:pt x="78" y="2"/>
                  </a:cubicBezTo>
                  <a:cubicBezTo>
                    <a:pt x="78" y="3"/>
                    <a:pt x="78" y="3"/>
                    <a:pt x="79" y="3"/>
                  </a:cubicBezTo>
                  <a:cubicBezTo>
                    <a:pt x="79" y="4"/>
                    <a:pt x="79" y="4"/>
                    <a:pt x="80" y="5"/>
                  </a:cubicBezTo>
                  <a:cubicBezTo>
                    <a:pt x="80" y="5"/>
                    <a:pt x="81" y="6"/>
                    <a:pt x="81" y="6"/>
                  </a:cubicBezTo>
                  <a:cubicBezTo>
                    <a:pt x="81" y="6"/>
                    <a:pt x="81" y="6"/>
                    <a:pt x="81" y="5"/>
                  </a:cubicBezTo>
                  <a:cubicBezTo>
                    <a:pt x="81" y="5"/>
                    <a:pt x="81" y="4"/>
                    <a:pt x="82" y="4"/>
                  </a:cubicBezTo>
                  <a:cubicBezTo>
                    <a:pt x="82" y="4"/>
                    <a:pt x="82" y="4"/>
                    <a:pt x="82" y="4"/>
                  </a:cubicBezTo>
                  <a:cubicBezTo>
                    <a:pt x="83" y="4"/>
                    <a:pt x="83" y="4"/>
                    <a:pt x="83" y="4"/>
                  </a:cubicBezTo>
                  <a:cubicBezTo>
                    <a:pt x="83" y="4"/>
                    <a:pt x="83" y="5"/>
                    <a:pt x="83" y="5"/>
                  </a:cubicBezTo>
                  <a:cubicBezTo>
                    <a:pt x="84" y="5"/>
                    <a:pt x="84" y="5"/>
                    <a:pt x="84" y="5"/>
                  </a:cubicBezTo>
                  <a:cubicBezTo>
                    <a:pt x="85" y="5"/>
                    <a:pt x="85" y="5"/>
                    <a:pt x="86" y="4"/>
                  </a:cubicBezTo>
                  <a:cubicBezTo>
                    <a:pt x="86" y="4"/>
                    <a:pt x="86" y="4"/>
                    <a:pt x="87" y="3"/>
                  </a:cubicBezTo>
                  <a:cubicBezTo>
                    <a:pt x="87" y="3"/>
                    <a:pt x="87" y="3"/>
                    <a:pt x="86" y="3"/>
                  </a:cubicBezTo>
                  <a:lnTo>
                    <a:pt x="86" y="3"/>
                  </a:lnTo>
                  <a:cubicBezTo>
                    <a:pt x="85" y="3"/>
                    <a:pt x="85" y="3"/>
                    <a:pt x="85" y="3"/>
                  </a:cubicBezTo>
                  <a:cubicBezTo>
                    <a:pt x="85" y="2"/>
                    <a:pt x="85" y="2"/>
                    <a:pt x="85" y="2"/>
                  </a:cubicBezTo>
                  <a:cubicBezTo>
                    <a:pt x="88" y="2"/>
                    <a:pt x="90" y="2"/>
                    <a:pt x="91" y="3"/>
                  </a:cubicBezTo>
                  <a:cubicBezTo>
                    <a:pt x="93" y="4"/>
                    <a:pt x="95" y="4"/>
                    <a:pt x="97" y="5"/>
                  </a:cubicBezTo>
                  <a:cubicBezTo>
                    <a:pt x="97" y="6"/>
                    <a:pt x="97" y="7"/>
                    <a:pt x="97" y="8"/>
                  </a:cubicBezTo>
                  <a:cubicBezTo>
                    <a:pt x="96" y="9"/>
                    <a:pt x="96" y="10"/>
                    <a:pt x="97" y="11"/>
                  </a:cubicBezTo>
                  <a:cubicBezTo>
                    <a:pt x="97" y="11"/>
                    <a:pt x="97" y="12"/>
                    <a:pt x="97" y="12"/>
                  </a:cubicBezTo>
                  <a:cubicBezTo>
                    <a:pt x="97" y="12"/>
                    <a:pt x="98" y="13"/>
                    <a:pt x="98" y="13"/>
                  </a:cubicBezTo>
                  <a:cubicBezTo>
                    <a:pt x="98" y="13"/>
                    <a:pt x="98" y="14"/>
                    <a:pt x="98" y="14"/>
                  </a:cubicBezTo>
                  <a:cubicBezTo>
                    <a:pt x="98" y="14"/>
                    <a:pt x="98" y="15"/>
                    <a:pt x="98" y="15"/>
                  </a:cubicBezTo>
                  <a:cubicBezTo>
                    <a:pt x="98" y="15"/>
                    <a:pt x="99" y="15"/>
                    <a:pt x="99" y="15"/>
                  </a:cubicBezTo>
                  <a:cubicBezTo>
                    <a:pt x="99" y="14"/>
                    <a:pt x="100" y="14"/>
                    <a:pt x="100" y="14"/>
                  </a:cubicBezTo>
                  <a:cubicBezTo>
                    <a:pt x="101" y="13"/>
                    <a:pt x="101" y="13"/>
                    <a:pt x="100" y="12"/>
                  </a:cubicBezTo>
                  <a:cubicBezTo>
                    <a:pt x="100" y="12"/>
                    <a:pt x="100" y="12"/>
                    <a:pt x="101" y="12"/>
                  </a:cubicBezTo>
                  <a:cubicBezTo>
                    <a:pt x="101" y="12"/>
                    <a:pt x="101" y="12"/>
                    <a:pt x="101" y="11"/>
                  </a:cubicBezTo>
                  <a:cubicBezTo>
                    <a:pt x="102" y="11"/>
                    <a:pt x="103" y="12"/>
                    <a:pt x="103" y="12"/>
                  </a:cubicBezTo>
                  <a:cubicBezTo>
                    <a:pt x="103" y="12"/>
                    <a:pt x="104" y="13"/>
                    <a:pt x="104" y="13"/>
                  </a:cubicBezTo>
                  <a:cubicBezTo>
                    <a:pt x="105" y="13"/>
                    <a:pt x="105" y="13"/>
                    <a:pt x="105" y="13"/>
                  </a:cubicBezTo>
                  <a:cubicBezTo>
                    <a:pt x="105" y="13"/>
                    <a:pt x="105" y="12"/>
                    <a:pt x="105" y="12"/>
                  </a:cubicBezTo>
                  <a:cubicBezTo>
                    <a:pt x="107" y="12"/>
                    <a:pt x="108" y="13"/>
                    <a:pt x="108" y="15"/>
                  </a:cubicBezTo>
                  <a:cubicBezTo>
                    <a:pt x="108" y="15"/>
                    <a:pt x="109" y="15"/>
                    <a:pt x="109" y="15"/>
                  </a:cubicBezTo>
                  <a:cubicBezTo>
                    <a:pt x="110" y="15"/>
                    <a:pt x="110" y="15"/>
                    <a:pt x="110" y="16"/>
                  </a:cubicBezTo>
                  <a:cubicBezTo>
                    <a:pt x="110" y="16"/>
                    <a:pt x="111" y="16"/>
                    <a:pt x="111" y="16"/>
                  </a:cubicBezTo>
                  <a:cubicBezTo>
                    <a:pt x="111" y="15"/>
                    <a:pt x="111" y="15"/>
                    <a:pt x="112" y="15"/>
                  </a:cubicBezTo>
                  <a:cubicBezTo>
                    <a:pt x="112" y="15"/>
                    <a:pt x="112" y="15"/>
                    <a:pt x="113" y="16"/>
                  </a:cubicBezTo>
                  <a:cubicBezTo>
                    <a:pt x="114" y="16"/>
                    <a:pt x="114" y="17"/>
                    <a:pt x="115" y="18"/>
                  </a:cubicBezTo>
                  <a:cubicBezTo>
                    <a:pt x="116" y="18"/>
                    <a:pt x="116" y="19"/>
                    <a:pt x="117" y="20"/>
                  </a:cubicBezTo>
                  <a:cubicBezTo>
                    <a:pt x="118" y="21"/>
                    <a:pt x="118" y="22"/>
                    <a:pt x="119" y="22"/>
                  </a:cubicBezTo>
                  <a:cubicBezTo>
                    <a:pt x="119" y="22"/>
                    <a:pt x="119" y="23"/>
                    <a:pt x="119" y="23"/>
                  </a:cubicBezTo>
                  <a:cubicBezTo>
                    <a:pt x="119" y="23"/>
                    <a:pt x="120" y="23"/>
                    <a:pt x="120" y="24"/>
                  </a:cubicBezTo>
                  <a:cubicBezTo>
                    <a:pt x="120" y="24"/>
                    <a:pt x="120" y="24"/>
                    <a:pt x="120" y="24"/>
                  </a:cubicBezTo>
                  <a:cubicBezTo>
                    <a:pt x="121" y="25"/>
                    <a:pt x="121" y="25"/>
                    <a:pt x="121" y="25"/>
                  </a:cubicBezTo>
                  <a:cubicBezTo>
                    <a:pt x="123" y="28"/>
                    <a:pt x="124" y="31"/>
                    <a:pt x="125" y="34"/>
                  </a:cubicBezTo>
                  <a:cubicBezTo>
                    <a:pt x="126" y="37"/>
                    <a:pt x="127" y="41"/>
                    <a:pt x="127" y="44"/>
                  </a:cubicBezTo>
                  <a:cubicBezTo>
                    <a:pt x="128" y="45"/>
                    <a:pt x="128" y="46"/>
                    <a:pt x="128" y="46"/>
                  </a:cubicBezTo>
                  <a:cubicBezTo>
                    <a:pt x="128" y="47"/>
                    <a:pt x="128" y="48"/>
                    <a:pt x="128" y="48"/>
                  </a:cubicBezTo>
                  <a:cubicBezTo>
                    <a:pt x="128" y="49"/>
                    <a:pt x="128" y="49"/>
                    <a:pt x="128" y="50"/>
                  </a:cubicBezTo>
                  <a:cubicBezTo>
                    <a:pt x="127" y="50"/>
                    <a:pt x="127" y="51"/>
                    <a:pt x="127" y="51"/>
                  </a:cubicBezTo>
                  <a:cubicBezTo>
                    <a:pt x="128" y="52"/>
                    <a:pt x="128" y="52"/>
                    <a:pt x="128" y="53"/>
                  </a:cubicBezTo>
                  <a:cubicBezTo>
                    <a:pt x="128" y="53"/>
                    <a:pt x="128" y="53"/>
                    <a:pt x="128" y="54"/>
                  </a:cubicBezTo>
                  <a:cubicBezTo>
                    <a:pt x="128" y="54"/>
                    <a:pt x="127" y="54"/>
                    <a:pt x="127" y="54"/>
                  </a:cubicBezTo>
                  <a:cubicBezTo>
                    <a:pt x="128" y="58"/>
                    <a:pt x="129" y="62"/>
                    <a:pt x="129" y="67"/>
                  </a:cubicBezTo>
                  <a:cubicBezTo>
                    <a:pt x="129" y="71"/>
                    <a:pt x="129" y="76"/>
                    <a:pt x="129" y="81"/>
                  </a:cubicBezTo>
                  <a:lnTo>
                    <a:pt x="73" y="81"/>
                  </a:lnTo>
                  <a:cubicBezTo>
                    <a:pt x="73" y="79"/>
                    <a:pt x="73" y="76"/>
                    <a:pt x="73" y="72"/>
                  </a:cubicBezTo>
                  <a:cubicBezTo>
                    <a:pt x="73" y="69"/>
                    <a:pt x="73" y="66"/>
                    <a:pt x="74" y="62"/>
                  </a:cubicBezTo>
                  <a:cubicBezTo>
                    <a:pt x="74" y="59"/>
                    <a:pt x="74" y="55"/>
                    <a:pt x="74" y="52"/>
                  </a:cubicBezTo>
                  <a:cubicBezTo>
                    <a:pt x="74" y="49"/>
                    <a:pt x="73" y="45"/>
                    <a:pt x="73" y="43"/>
                  </a:cubicBezTo>
                  <a:cubicBezTo>
                    <a:pt x="72" y="40"/>
                    <a:pt x="72" y="38"/>
                    <a:pt x="70" y="36"/>
                  </a:cubicBezTo>
                  <a:cubicBezTo>
                    <a:pt x="69" y="35"/>
                    <a:pt x="67" y="34"/>
                    <a:pt x="64" y="34"/>
                  </a:cubicBezTo>
                  <a:cubicBezTo>
                    <a:pt x="61" y="35"/>
                    <a:pt x="59" y="36"/>
                    <a:pt x="58" y="37"/>
                  </a:cubicBezTo>
                  <a:cubicBezTo>
                    <a:pt x="57" y="39"/>
                    <a:pt x="56" y="42"/>
                    <a:pt x="56" y="46"/>
                  </a:cubicBezTo>
                  <a:cubicBezTo>
                    <a:pt x="55" y="51"/>
                    <a:pt x="55" y="57"/>
                    <a:pt x="55" y="63"/>
                  </a:cubicBezTo>
                  <a:cubicBezTo>
                    <a:pt x="56" y="70"/>
                    <a:pt x="56" y="76"/>
                    <a:pt x="56" y="83"/>
                  </a:cubicBezTo>
                  <a:cubicBezTo>
                    <a:pt x="56" y="89"/>
                    <a:pt x="56" y="95"/>
                    <a:pt x="56" y="101"/>
                  </a:cubicBezTo>
                  <a:cubicBezTo>
                    <a:pt x="56" y="107"/>
                    <a:pt x="56" y="113"/>
                    <a:pt x="56" y="119"/>
                  </a:cubicBezTo>
                  <a:cubicBezTo>
                    <a:pt x="56" y="120"/>
                    <a:pt x="56" y="121"/>
                    <a:pt x="56" y="121"/>
                  </a:cubicBezTo>
                  <a:cubicBezTo>
                    <a:pt x="56" y="121"/>
                    <a:pt x="56" y="122"/>
                    <a:pt x="56" y="123"/>
                  </a:cubicBezTo>
                  <a:cubicBezTo>
                    <a:pt x="56" y="126"/>
                    <a:pt x="56" y="131"/>
                    <a:pt x="56" y="135"/>
                  </a:cubicBezTo>
                  <a:cubicBezTo>
                    <a:pt x="56" y="139"/>
                    <a:pt x="56" y="143"/>
                    <a:pt x="56" y="147"/>
                  </a:cubicBezTo>
                  <a:cubicBezTo>
                    <a:pt x="56" y="152"/>
                    <a:pt x="56" y="156"/>
                    <a:pt x="56" y="160"/>
                  </a:cubicBezTo>
                  <a:cubicBezTo>
                    <a:pt x="55" y="164"/>
                    <a:pt x="56" y="168"/>
                    <a:pt x="56" y="172"/>
                  </a:cubicBezTo>
                  <a:cubicBezTo>
                    <a:pt x="56" y="175"/>
                    <a:pt x="57" y="177"/>
                    <a:pt x="58" y="180"/>
                  </a:cubicBezTo>
                  <a:cubicBezTo>
                    <a:pt x="59" y="182"/>
                    <a:pt x="60" y="183"/>
                    <a:pt x="62" y="184"/>
                  </a:cubicBezTo>
                  <a:cubicBezTo>
                    <a:pt x="63" y="184"/>
                    <a:pt x="64" y="184"/>
                    <a:pt x="65" y="184"/>
                  </a:cubicBezTo>
                  <a:cubicBezTo>
                    <a:pt x="66" y="184"/>
                    <a:pt x="67" y="184"/>
                    <a:pt x="67" y="184"/>
                  </a:cubicBezTo>
                  <a:cubicBezTo>
                    <a:pt x="67" y="185"/>
                    <a:pt x="67" y="185"/>
                    <a:pt x="67" y="185"/>
                  </a:cubicBezTo>
                  <a:cubicBezTo>
                    <a:pt x="68" y="186"/>
                    <a:pt x="68" y="186"/>
                    <a:pt x="68" y="186"/>
                  </a:cubicBezTo>
                  <a:cubicBezTo>
                    <a:pt x="68" y="187"/>
                    <a:pt x="69" y="187"/>
                    <a:pt x="69" y="187"/>
                  </a:cubicBezTo>
                  <a:cubicBezTo>
                    <a:pt x="69" y="187"/>
                    <a:pt x="69" y="188"/>
                    <a:pt x="69" y="189"/>
                  </a:cubicBezTo>
                  <a:cubicBezTo>
                    <a:pt x="69" y="189"/>
                    <a:pt x="70" y="189"/>
                    <a:pt x="70" y="189"/>
                  </a:cubicBezTo>
                  <a:cubicBezTo>
                    <a:pt x="70" y="188"/>
                    <a:pt x="71" y="188"/>
                    <a:pt x="71" y="188"/>
                  </a:cubicBezTo>
                  <a:cubicBezTo>
                    <a:pt x="71" y="187"/>
                    <a:pt x="71" y="187"/>
                    <a:pt x="71" y="187"/>
                  </a:cubicBezTo>
                  <a:cubicBezTo>
                    <a:pt x="71" y="186"/>
                    <a:pt x="72" y="186"/>
                    <a:pt x="72" y="186"/>
                  </a:cubicBezTo>
                  <a:cubicBezTo>
                    <a:pt x="72" y="185"/>
                    <a:pt x="72" y="184"/>
                    <a:pt x="71" y="184"/>
                  </a:cubicBezTo>
                  <a:cubicBezTo>
                    <a:pt x="71" y="184"/>
                    <a:pt x="71" y="183"/>
                    <a:pt x="70" y="183"/>
                  </a:cubicBezTo>
                  <a:cubicBezTo>
                    <a:pt x="71" y="182"/>
                    <a:pt x="71" y="182"/>
                    <a:pt x="72" y="181"/>
                  </a:cubicBezTo>
                  <a:cubicBezTo>
                    <a:pt x="72" y="180"/>
                    <a:pt x="73" y="180"/>
                    <a:pt x="74" y="179"/>
                  </a:cubicBezTo>
                  <a:cubicBezTo>
                    <a:pt x="75" y="173"/>
                    <a:pt x="75" y="165"/>
                    <a:pt x="75" y="158"/>
                  </a:cubicBezTo>
                  <a:cubicBezTo>
                    <a:pt x="75" y="150"/>
                    <a:pt x="75" y="142"/>
                    <a:pt x="75" y="134"/>
                  </a:cubicBezTo>
                  <a:cubicBezTo>
                    <a:pt x="74" y="134"/>
                    <a:pt x="72" y="134"/>
                    <a:pt x="70" y="134"/>
                  </a:cubicBezTo>
                  <a:cubicBezTo>
                    <a:pt x="68" y="134"/>
                    <a:pt x="66" y="134"/>
                    <a:pt x="64" y="134"/>
                  </a:cubicBezTo>
                  <a:lnTo>
                    <a:pt x="64" y="102"/>
                  </a:lnTo>
                  <a:lnTo>
                    <a:pt x="129" y="102"/>
                  </a:lnTo>
                  <a:lnTo>
                    <a:pt x="129" y="192"/>
                  </a:lnTo>
                  <a:cubicBezTo>
                    <a:pt x="128" y="192"/>
                    <a:pt x="128" y="192"/>
                    <a:pt x="128" y="192"/>
                  </a:cubicBezTo>
                  <a:cubicBezTo>
                    <a:pt x="128" y="192"/>
                    <a:pt x="127" y="192"/>
                    <a:pt x="127" y="192"/>
                  </a:cubicBezTo>
                  <a:cubicBezTo>
                    <a:pt x="127" y="192"/>
                    <a:pt x="127" y="192"/>
                    <a:pt x="126" y="191"/>
                  </a:cubicBezTo>
                  <a:cubicBezTo>
                    <a:pt x="126" y="191"/>
                    <a:pt x="126" y="191"/>
                    <a:pt x="126" y="192"/>
                  </a:cubicBezTo>
                  <a:cubicBezTo>
                    <a:pt x="126" y="192"/>
                    <a:pt x="126" y="193"/>
                    <a:pt x="126" y="193"/>
                  </a:cubicBezTo>
                  <a:cubicBezTo>
                    <a:pt x="126" y="193"/>
                    <a:pt x="126" y="193"/>
                    <a:pt x="127" y="193"/>
                  </a:cubicBezTo>
                  <a:cubicBezTo>
                    <a:pt x="127" y="193"/>
                    <a:pt x="127" y="193"/>
                    <a:pt x="127" y="193"/>
                  </a:cubicBezTo>
                  <a:cubicBezTo>
                    <a:pt x="128" y="192"/>
                    <a:pt x="128" y="193"/>
                    <a:pt x="128" y="193"/>
                  </a:cubicBezTo>
                  <a:cubicBezTo>
                    <a:pt x="128" y="194"/>
                    <a:pt x="128" y="194"/>
                    <a:pt x="129" y="194"/>
                  </a:cubicBezTo>
                  <a:lnTo>
                    <a:pt x="129" y="196"/>
                  </a:lnTo>
                  <a:cubicBezTo>
                    <a:pt x="129" y="196"/>
                    <a:pt x="129" y="197"/>
                    <a:pt x="129" y="197"/>
                  </a:cubicBezTo>
                  <a:cubicBezTo>
                    <a:pt x="129" y="197"/>
                    <a:pt x="129" y="198"/>
                    <a:pt x="128" y="198"/>
                  </a:cubicBezTo>
                  <a:cubicBezTo>
                    <a:pt x="128" y="198"/>
                    <a:pt x="128" y="198"/>
                    <a:pt x="128" y="197"/>
                  </a:cubicBezTo>
                  <a:cubicBezTo>
                    <a:pt x="128" y="198"/>
                    <a:pt x="128" y="198"/>
                    <a:pt x="129" y="199"/>
                  </a:cubicBezTo>
                  <a:cubicBezTo>
                    <a:pt x="129" y="199"/>
                    <a:pt x="129" y="200"/>
                    <a:pt x="129" y="201"/>
                  </a:cubicBezTo>
                  <a:cubicBezTo>
                    <a:pt x="128" y="202"/>
                    <a:pt x="128" y="202"/>
                    <a:pt x="127" y="202"/>
                  </a:cubicBezTo>
                  <a:cubicBezTo>
                    <a:pt x="127" y="201"/>
                    <a:pt x="126" y="202"/>
                    <a:pt x="125" y="202"/>
                  </a:cubicBezTo>
                  <a:cubicBezTo>
                    <a:pt x="125" y="201"/>
                    <a:pt x="125" y="201"/>
                    <a:pt x="125" y="201"/>
                  </a:cubicBezTo>
                  <a:cubicBezTo>
                    <a:pt x="126" y="201"/>
                    <a:pt x="125" y="200"/>
                    <a:pt x="125" y="200"/>
                  </a:cubicBezTo>
                  <a:lnTo>
                    <a:pt x="121" y="201"/>
                  </a:lnTo>
                  <a:cubicBezTo>
                    <a:pt x="122" y="200"/>
                    <a:pt x="122" y="200"/>
                    <a:pt x="121" y="200"/>
                  </a:cubicBezTo>
                  <a:cubicBezTo>
                    <a:pt x="121" y="200"/>
                    <a:pt x="120" y="200"/>
                    <a:pt x="119" y="200"/>
                  </a:cubicBezTo>
                  <a:lnTo>
                    <a:pt x="119" y="197"/>
                  </a:lnTo>
                  <a:cubicBezTo>
                    <a:pt x="119" y="197"/>
                    <a:pt x="118" y="197"/>
                    <a:pt x="118" y="197"/>
                  </a:cubicBezTo>
                  <a:cubicBezTo>
                    <a:pt x="118" y="198"/>
                    <a:pt x="117" y="198"/>
                    <a:pt x="117" y="198"/>
                  </a:cubicBezTo>
                  <a:cubicBezTo>
                    <a:pt x="117" y="198"/>
                    <a:pt x="116" y="198"/>
                    <a:pt x="116" y="199"/>
                  </a:cubicBezTo>
                  <a:cubicBezTo>
                    <a:pt x="115" y="199"/>
                    <a:pt x="115" y="198"/>
                    <a:pt x="115" y="198"/>
                  </a:cubicBezTo>
                  <a:cubicBezTo>
                    <a:pt x="114" y="198"/>
                    <a:pt x="114" y="198"/>
                    <a:pt x="114" y="198"/>
                  </a:cubicBezTo>
                  <a:cubicBezTo>
                    <a:pt x="114" y="198"/>
                    <a:pt x="114" y="198"/>
                    <a:pt x="114" y="199"/>
                  </a:cubicBezTo>
                  <a:cubicBezTo>
                    <a:pt x="114" y="199"/>
                    <a:pt x="114" y="199"/>
                    <a:pt x="114" y="199"/>
                  </a:cubicBezTo>
                  <a:cubicBezTo>
                    <a:pt x="114" y="200"/>
                    <a:pt x="114" y="200"/>
                    <a:pt x="113" y="199"/>
                  </a:cubicBezTo>
                  <a:cubicBezTo>
                    <a:pt x="113" y="199"/>
                    <a:pt x="113" y="199"/>
                    <a:pt x="113" y="199"/>
                  </a:cubicBezTo>
                  <a:cubicBezTo>
                    <a:pt x="113" y="199"/>
                    <a:pt x="113" y="198"/>
                    <a:pt x="113" y="198"/>
                  </a:cubicBezTo>
                  <a:cubicBezTo>
                    <a:pt x="113" y="198"/>
                    <a:pt x="113" y="197"/>
                    <a:pt x="113" y="198"/>
                  </a:cubicBezTo>
                  <a:cubicBezTo>
                    <a:pt x="112" y="198"/>
                    <a:pt x="112" y="198"/>
                    <a:pt x="112" y="198"/>
                  </a:cubicBezTo>
                  <a:cubicBezTo>
                    <a:pt x="112" y="198"/>
                    <a:pt x="112" y="198"/>
                    <a:pt x="111" y="199"/>
                  </a:cubicBezTo>
                  <a:cubicBezTo>
                    <a:pt x="111" y="199"/>
                    <a:pt x="110" y="199"/>
                    <a:pt x="110" y="198"/>
                  </a:cubicBezTo>
                  <a:cubicBezTo>
                    <a:pt x="110" y="199"/>
                    <a:pt x="110" y="200"/>
                    <a:pt x="111" y="200"/>
                  </a:cubicBezTo>
                  <a:cubicBezTo>
                    <a:pt x="111" y="200"/>
                    <a:pt x="110" y="201"/>
                    <a:pt x="110" y="200"/>
                  </a:cubicBezTo>
                  <a:cubicBezTo>
                    <a:pt x="110" y="200"/>
                    <a:pt x="110" y="200"/>
                    <a:pt x="109" y="200"/>
                  </a:cubicBezTo>
                  <a:cubicBezTo>
                    <a:pt x="109" y="200"/>
                    <a:pt x="109" y="200"/>
                    <a:pt x="109" y="199"/>
                  </a:cubicBezTo>
                  <a:cubicBezTo>
                    <a:pt x="109" y="199"/>
                    <a:pt x="108" y="199"/>
                    <a:pt x="108" y="199"/>
                  </a:cubicBezTo>
                  <a:cubicBezTo>
                    <a:pt x="108" y="199"/>
                    <a:pt x="107" y="200"/>
                    <a:pt x="107" y="200"/>
                  </a:cubicBezTo>
                  <a:cubicBezTo>
                    <a:pt x="108" y="200"/>
                    <a:pt x="108" y="200"/>
                    <a:pt x="108" y="200"/>
                  </a:cubicBezTo>
                  <a:cubicBezTo>
                    <a:pt x="108" y="201"/>
                    <a:pt x="108" y="201"/>
                    <a:pt x="108" y="201"/>
                  </a:cubicBezTo>
                  <a:cubicBezTo>
                    <a:pt x="108" y="201"/>
                    <a:pt x="108" y="202"/>
                    <a:pt x="107" y="202"/>
                  </a:cubicBezTo>
                  <a:cubicBezTo>
                    <a:pt x="107" y="202"/>
                    <a:pt x="108" y="203"/>
                    <a:pt x="108" y="203"/>
                  </a:cubicBezTo>
                  <a:cubicBezTo>
                    <a:pt x="108" y="203"/>
                    <a:pt x="108" y="203"/>
                    <a:pt x="108" y="203"/>
                  </a:cubicBezTo>
                  <a:cubicBezTo>
                    <a:pt x="108" y="203"/>
                    <a:pt x="109" y="203"/>
                    <a:pt x="109" y="204"/>
                  </a:cubicBezTo>
                  <a:cubicBezTo>
                    <a:pt x="109" y="204"/>
                    <a:pt x="109" y="204"/>
                    <a:pt x="109" y="204"/>
                  </a:cubicBezTo>
                  <a:cubicBezTo>
                    <a:pt x="109" y="204"/>
                    <a:pt x="110" y="205"/>
                    <a:pt x="110" y="205"/>
                  </a:cubicBezTo>
                  <a:cubicBezTo>
                    <a:pt x="111" y="205"/>
                    <a:pt x="111" y="205"/>
                    <a:pt x="112" y="206"/>
                  </a:cubicBezTo>
                  <a:cubicBezTo>
                    <a:pt x="112" y="206"/>
                    <a:pt x="112" y="207"/>
                    <a:pt x="111" y="207"/>
                  </a:cubicBezTo>
                  <a:cubicBezTo>
                    <a:pt x="111" y="207"/>
                    <a:pt x="110" y="207"/>
                    <a:pt x="110" y="207"/>
                  </a:cubicBezTo>
                  <a:cubicBezTo>
                    <a:pt x="110" y="208"/>
                    <a:pt x="111" y="208"/>
                    <a:pt x="112" y="208"/>
                  </a:cubicBezTo>
                  <a:cubicBezTo>
                    <a:pt x="112" y="208"/>
                    <a:pt x="113" y="208"/>
                    <a:pt x="114" y="208"/>
                  </a:cubicBezTo>
                  <a:cubicBezTo>
                    <a:pt x="115" y="208"/>
                    <a:pt x="115" y="209"/>
                    <a:pt x="116" y="209"/>
                  </a:cubicBezTo>
                  <a:cubicBezTo>
                    <a:pt x="116" y="209"/>
                    <a:pt x="116" y="209"/>
                    <a:pt x="117" y="210"/>
                  </a:cubicBezTo>
                  <a:cubicBezTo>
                    <a:pt x="117" y="209"/>
                    <a:pt x="117" y="209"/>
                    <a:pt x="117" y="208"/>
                  </a:cubicBezTo>
                  <a:cubicBezTo>
                    <a:pt x="117" y="208"/>
                    <a:pt x="116" y="208"/>
                    <a:pt x="116" y="208"/>
                  </a:cubicBezTo>
                  <a:cubicBezTo>
                    <a:pt x="115" y="208"/>
                    <a:pt x="115" y="208"/>
                    <a:pt x="114" y="207"/>
                  </a:cubicBezTo>
                  <a:cubicBezTo>
                    <a:pt x="114" y="207"/>
                    <a:pt x="114" y="207"/>
                    <a:pt x="114" y="206"/>
                  </a:cubicBezTo>
                  <a:cubicBezTo>
                    <a:pt x="116" y="206"/>
                    <a:pt x="117" y="206"/>
                    <a:pt x="117" y="205"/>
                  </a:cubicBezTo>
                  <a:cubicBezTo>
                    <a:pt x="116" y="204"/>
                    <a:pt x="115" y="204"/>
                    <a:pt x="114" y="204"/>
                  </a:cubicBezTo>
                  <a:cubicBezTo>
                    <a:pt x="113" y="204"/>
                    <a:pt x="112" y="204"/>
                    <a:pt x="110" y="204"/>
                  </a:cubicBezTo>
                  <a:cubicBezTo>
                    <a:pt x="110" y="203"/>
                    <a:pt x="111" y="202"/>
                    <a:pt x="112" y="203"/>
                  </a:cubicBezTo>
                  <a:cubicBezTo>
                    <a:pt x="112" y="203"/>
                    <a:pt x="112" y="202"/>
                    <a:pt x="112" y="202"/>
                  </a:cubicBezTo>
                  <a:cubicBezTo>
                    <a:pt x="112" y="201"/>
                    <a:pt x="112" y="201"/>
                    <a:pt x="113" y="200"/>
                  </a:cubicBezTo>
                  <a:cubicBezTo>
                    <a:pt x="114" y="201"/>
                    <a:pt x="114" y="201"/>
                    <a:pt x="114" y="202"/>
                  </a:cubicBezTo>
                  <a:cubicBezTo>
                    <a:pt x="113" y="203"/>
                    <a:pt x="113" y="204"/>
                    <a:pt x="114" y="204"/>
                  </a:cubicBezTo>
                  <a:cubicBezTo>
                    <a:pt x="114" y="204"/>
                    <a:pt x="114"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1"/>
                    <a:pt x="116" y="201"/>
                  </a:cubicBezTo>
                  <a:cubicBezTo>
                    <a:pt x="116" y="201"/>
                    <a:pt x="116" y="201"/>
                    <a:pt x="115" y="201"/>
                  </a:cubicBezTo>
                  <a:cubicBezTo>
                    <a:pt x="115" y="202"/>
                    <a:pt x="116" y="202"/>
                    <a:pt x="116" y="202"/>
                  </a:cubicBezTo>
                  <a:cubicBezTo>
                    <a:pt x="116" y="202"/>
                    <a:pt x="117" y="202"/>
                    <a:pt x="117" y="202"/>
                  </a:cubicBezTo>
                  <a:cubicBezTo>
                    <a:pt x="117" y="201"/>
                    <a:pt x="117" y="201"/>
                    <a:pt x="117" y="201"/>
                  </a:cubicBezTo>
                  <a:cubicBezTo>
                    <a:pt x="117" y="200"/>
                    <a:pt x="117" y="200"/>
                    <a:pt x="117" y="200"/>
                  </a:cubicBezTo>
                  <a:cubicBezTo>
                    <a:pt x="117" y="200"/>
                    <a:pt x="117" y="200"/>
                    <a:pt x="118" y="200"/>
                  </a:cubicBezTo>
                  <a:cubicBezTo>
                    <a:pt x="118" y="201"/>
                    <a:pt x="118" y="201"/>
                    <a:pt x="118" y="201"/>
                  </a:cubicBezTo>
                  <a:cubicBezTo>
                    <a:pt x="118" y="202"/>
                    <a:pt x="118" y="202"/>
                    <a:pt x="118" y="202"/>
                  </a:cubicBezTo>
                  <a:cubicBezTo>
                    <a:pt x="119" y="202"/>
                    <a:pt x="119" y="202"/>
                    <a:pt x="119" y="202"/>
                  </a:cubicBezTo>
                  <a:cubicBezTo>
                    <a:pt x="119" y="202"/>
                    <a:pt x="120" y="203"/>
                    <a:pt x="120" y="203"/>
                  </a:cubicBezTo>
                  <a:cubicBezTo>
                    <a:pt x="120" y="204"/>
                    <a:pt x="119" y="204"/>
                    <a:pt x="119" y="204"/>
                  </a:cubicBezTo>
                  <a:cubicBezTo>
                    <a:pt x="119" y="205"/>
                    <a:pt x="120" y="205"/>
                    <a:pt x="120" y="204"/>
                  </a:cubicBezTo>
                  <a:cubicBezTo>
                    <a:pt x="121" y="204"/>
                    <a:pt x="121" y="204"/>
                    <a:pt x="122" y="204"/>
                  </a:cubicBezTo>
                  <a:cubicBezTo>
                    <a:pt x="122" y="205"/>
                    <a:pt x="122" y="205"/>
                    <a:pt x="123" y="205"/>
                  </a:cubicBezTo>
                  <a:cubicBezTo>
                    <a:pt x="123" y="204"/>
                    <a:pt x="123" y="204"/>
                    <a:pt x="123" y="204"/>
                  </a:cubicBezTo>
                  <a:cubicBezTo>
                    <a:pt x="124" y="204"/>
                    <a:pt x="124" y="204"/>
                    <a:pt x="125" y="204"/>
                  </a:cubicBezTo>
                  <a:cubicBezTo>
                    <a:pt x="125" y="204"/>
                    <a:pt x="125" y="204"/>
                    <a:pt x="125" y="205"/>
                  </a:cubicBezTo>
                  <a:cubicBezTo>
                    <a:pt x="126" y="204"/>
                    <a:pt x="126" y="204"/>
                    <a:pt x="127" y="204"/>
                  </a:cubicBezTo>
                  <a:cubicBezTo>
                    <a:pt x="128" y="204"/>
                    <a:pt x="128" y="203"/>
                    <a:pt x="128" y="202"/>
                  </a:cubicBezTo>
                  <a:cubicBezTo>
                    <a:pt x="129" y="202"/>
                    <a:pt x="129" y="203"/>
                    <a:pt x="129" y="203"/>
                  </a:cubicBezTo>
                  <a:cubicBezTo>
                    <a:pt x="129" y="203"/>
                    <a:pt x="129" y="203"/>
                    <a:pt x="129" y="204"/>
                  </a:cubicBezTo>
                  <a:cubicBezTo>
                    <a:pt x="129" y="204"/>
                    <a:pt x="129" y="205"/>
                    <a:pt x="129" y="205"/>
                  </a:cubicBezTo>
                  <a:cubicBezTo>
                    <a:pt x="129" y="205"/>
                    <a:pt x="129" y="206"/>
                    <a:pt x="129" y="206"/>
                  </a:cubicBezTo>
                  <a:cubicBezTo>
                    <a:pt x="128" y="206"/>
                    <a:pt x="128" y="206"/>
                    <a:pt x="127" y="206"/>
                  </a:cubicBezTo>
                  <a:cubicBezTo>
                    <a:pt x="127" y="206"/>
                    <a:pt x="126" y="206"/>
                    <a:pt x="126" y="207"/>
                  </a:cubicBezTo>
                  <a:cubicBezTo>
                    <a:pt x="126" y="207"/>
                    <a:pt x="125" y="207"/>
                    <a:pt x="125" y="207"/>
                  </a:cubicBezTo>
                  <a:cubicBezTo>
                    <a:pt x="124" y="207"/>
                    <a:pt x="124" y="207"/>
                    <a:pt x="123" y="207"/>
                  </a:cubicBezTo>
                  <a:cubicBezTo>
                    <a:pt x="122" y="207"/>
                    <a:pt x="122" y="207"/>
                    <a:pt x="122" y="208"/>
                  </a:cubicBezTo>
                  <a:cubicBezTo>
                    <a:pt x="122" y="209"/>
                    <a:pt x="122" y="209"/>
                    <a:pt x="121" y="209"/>
                  </a:cubicBezTo>
                  <a:cubicBezTo>
                    <a:pt x="121" y="209"/>
                    <a:pt x="121" y="209"/>
                    <a:pt x="120" y="209"/>
                  </a:cubicBezTo>
                  <a:cubicBezTo>
                    <a:pt x="120" y="209"/>
                    <a:pt x="120" y="209"/>
                    <a:pt x="120" y="209"/>
                  </a:cubicBezTo>
                  <a:cubicBezTo>
                    <a:pt x="119" y="209"/>
                    <a:pt x="119" y="210"/>
                    <a:pt x="119" y="210"/>
                  </a:cubicBezTo>
                  <a:cubicBezTo>
                    <a:pt x="118" y="211"/>
                    <a:pt x="118" y="211"/>
                    <a:pt x="118" y="211"/>
                  </a:cubicBezTo>
                  <a:cubicBezTo>
                    <a:pt x="117" y="211"/>
                    <a:pt x="117" y="211"/>
                    <a:pt x="117" y="211"/>
                  </a:cubicBezTo>
                  <a:cubicBezTo>
                    <a:pt x="116" y="211"/>
                    <a:pt x="116" y="211"/>
                    <a:pt x="116" y="210"/>
                  </a:cubicBezTo>
                  <a:cubicBezTo>
                    <a:pt x="115" y="210"/>
                    <a:pt x="115" y="210"/>
                    <a:pt x="114" y="210"/>
                  </a:cubicBezTo>
                  <a:cubicBezTo>
                    <a:pt x="114" y="210"/>
                    <a:pt x="114" y="210"/>
                    <a:pt x="114" y="209"/>
                  </a:cubicBezTo>
                  <a:cubicBezTo>
                    <a:pt x="113" y="209"/>
                    <a:pt x="113" y="210"/>
                    <a:pt x="113" y="210"/>
                  </a:cubicBezTo>
                  <a:cubicBezTo>
                    <a:pt x="113" y="210"/>
                    <a:pt x="113" y="211"/>
                    <a:pt x="113" y="211"/>
                  </a:cubicBezTo>
                  <a:cubicBezTo>
                    <a:pt x="113" y="211"/>
                    <a:pt x="113" y="212"/>
                    <a:pt x="113" y="212"/>
                  </a:cubicBezTo>
                  <a:cubicBezTo>
                    <a:pt x="113" y="212"/>
                    <a:pt x="114" y="212"/>
                    <a:pt x="114" y="212"/>
                  </a:cubicBezTo>
                  <a:cubicBezTo>
                    <a:pt x="114" y="212"/>
                    <a:pt x="114" y="213"/>
                    <a:pt x="113" y="213"/>
                  </a:cubicBezTo>
                  <a:cubicBezTo>
                    <a:pt x="113" y="213"/>
                    <a:pt x="113" y="214"/>
                    <a:pt x="113" y="214"/>
                  </a:cubicBezTo>
                  <a:cubicBezTo>
                    <a:pt x="114" y="214"/>
                    <a:pt x="115" y="214"/>
                    <a:pt x="116" y="214"/>
                  </a:cubicBezTo>
                  <a:cubicBezTo>
                    <a:pt x="117" y="214"/>
                    <a:pt x="117" y="215"/>
                    <a:pt x="117" y="216"/>
                  </a:cubicBezTo>
                  <a:cubicBezTo>
                    <a:pt x="116" y="216"/>
                    <a:pt x="114" y="216"/>
                    <a:pt x="113" y="216"/>
                  </a:cubicBezTo>
                  <a:cubicBezTo>
                    <a:pt x="111" y="216"/>
                    <a:pt x="110" y="215"/>
                    <a:pt x="110" y="214"/>
                  </a:cubicBezTo>
                  <a:cubicBezTo>
                    <a:pt x="109" y="214"/>
                    <a:pt x="109" y="214"/>
                    <a:pt x="109" y="214"/>
                  </a:cubicBezTo>
                  <a:cubicBezTo>
                    <a:pt x="109" y="215"/>
                    <a:pt x="109" y="215"/>
                    <a:pt x="109" y="215"/>
                  </a:cubicBezTo>
                  <a:cubicBezTo>
                    <a:pt x="109" y="215"/>
                    <a:pt x="109" y="215"/>
                    <a:pt x="109" y="216"/>
                  </a:cubicBezTo>
                  <a:cubicBezTo>
                    <a:pt x="109" y="216"/>
                    <a:pt x="108" y="216"/>
                    <a:pt x="108" y="216"/>
                  </a:cubicBezTo>
                  <a:cubicBezTo>
                    <a:pt x="106" y="216"/>
                    <a:pt x="103" y="216"/>
                    <a:pt x="101" y="216"/>
                  </a:cubicBezTo>
                  <a:cubicBezTo>
                    <a:pt x="99" y="216"/>
                    <a:pt x="96" y="216"/>
                    <a:pt x="94" y="216"/>
                  </a:cubicBezTo>
                  <a:cubicBezTo>
                    <a:pt x="94" y="213"/>
                    <a:pt x="93" y="211"/>
                    <a:pt x="92" y="208"/>
                  </a:cubicBezTo>
                  <a:cubicBezTo>
                    <a:pt x="91" y="206"/>
                    <a:pt x="90" y="204"/>
                    <a:pt x="89" y="201"/>
                  </a:cubicBezTo>
                  <a:cubicBezTo>
                    <a:pt x="89" y="201"/>
                    <a:pt x="88" y="201"/>
                    <a:pt x="88" y="201"/>
                  </a:cubicBezTo>
                  <a:cubicBezTo>
                    <a:pt x="88" y="201"/>
                    <a:pt x="88" y="201"/>
                    <a:pt x="87" y="201"/>
                  </a:cubicBezTo>
                  <a:cubicBezTo>
                    <a:pt x="87" y="201"/>
                    <a:pt x="87" y="201"/>
                    <a:pt x="87" y="202"/>
                  </a:cubicBezTo>
                  <a:cubicBezTo>
                    <a:pt x="88" y="203"/>
                    <a:pt x="87" y="204"/>
                    <a:pt x="87" y="204"/>
                  </a:cubicBezTo>
                  <a:cubicBezTo>
                    <a:pt x="86" y="204"/>
                    <a:pt x="86" y="204"/>
                    <a:pt x="87" y="204"/>
                  </a:cubicBezTo>
                  <a:cubicBezTo>
                    <a:pt x="87" y="204"/>
                    <a:pt x="87" y="203"/>
                    <a:pt x="87" y="203"/>
                  </a:cubicBezTo>
                  <a:cubicBezTo>
                    <a:pt x="87" y="202"/>
                    <a:pt x="86" y="202"/>
                    <a:pt x="86" y="203"/>
                  </a:cubicBezTo>
                  <a:cubicBezTo>
                    <a:pt x="85" y="203"/>
                    <a:pt x="85" y="204"/>
                    <a:pt x="85" y="204"/>
                  </a:cubicBezTo>
                  <a:cubicBezTo>
                    <a:pt x="85" y="204"/>
                    <a:pt x="84" y="204"/>
                    <a:pt x="84" y="204"/>
                  </a:cubicBezTo>
                  <a:cubicBezTo>
                    <a:pt x="84" y="204"/>
                    <a:pt x="84" y="204"/>
                    <a:pt x="84" y="203"/>
                  </a:cubicBezTo>
                  <a:cubicBezTo>
                    <a:pt x="83" y="203"/>
                    <a:pt x="83" y="203"/>
                    <a:pt x="83" y="203"/>
                  </a:cubicBezTo>
                  <a:cubicBezTo>
                    <a:pt x="83" y="202"/>
                    <a:pt x="82" y="203"/>
                    <a:pt x="82" y="203"/>
                  </a:cubicBezTo>
                  <a:cubicBezTo>
                    <a:pt x="82" y="203"/>
                    <a:pt x="82" y="204"/>
                    <a:pt x="82" y="204"/>
                  </a:cubicBezTo>
                  <a:cubicBezTo>
                    <a:pt x="83" y="204"/>
                    <a:pt x="83" y="204"/>
                    <a:pt x="83" y="205"/>
                  </a:cubicBezTo>
                  <a:cubicBezTo>
                    <a:pt x="84" y="205"/>
                    <a:pt x="84" y="205"/>
                    <a:pt x="85" y="205"/>
                  </a:cubicBezTo>
                  <a:cubicBezTo>
                    <a:pt x="85" y="205"/>
                    <a:pt x="85" y="206"/>
                    <a:pt x="85" y="206"/>
                  </a:cubicBezTo>
                  <a:cubicBezTo>
                    <a:pt x="85" y="206"/>
                    <a:pt x="84" y="206"/>
                    <a:pt x="84" y="206"/>
                  </a:cubicBezTo>
                  <a:cubicBezTo>
                    <a:pt x="84" y="207"/>
                    <a:pt x="84" y="207"/>
                    <a:pt x="84" y="207"/>
                  </a:cubicBezTo>
                  <a:cubicBezTo>
                    <a:pt x="84" y="207"/>
                    <a:pt x="84" y="207"/>
                    <a:pt x="84" y="207"/>
                  </a:cubicBezTo>
                  <a:cubicBezTo>
                    <a:pt x="84" y="207"/>
                    <a:pt x="83" y="207"/>
                    <a:pt x="83" y="207"/>
                  </a:cubicBezTo>
                  <a:cubicBezTo>
                    <a:pt x="83" y="207"/>
                    <a:pt x="82" y="207"/>
                    <a:pt x="82" y="206"/>
                  </a:cubicBezTo>
                  <a:cubicBezTo>
                    <a:pt x="82" y="206"/>
                    <a:pt x="82" y="206"/>
                    <a:pt x="82" y="206"/>
                  </a:cubicBezTo>
                  <a:cubicBezTo>
                    <a:pt x="82" y="205"/>
                    <a:pt x="82" y="205"/>
                    <a:pt x="82" y="205"/>
                  </a:cubicBezTo>
                  <a:cubicBezTo>
                    <a:pt x="82" y="204"/>
                    <a:pt x="82" y="204"/>
                    <a:pt x="82" y="204"/>
                  </a:cubicBezTo>
                  <a:cubicBezTo>
                    <a:pt x="80" y="204"/>
                    <a:pt x="79" y="205"/>
                    <a:pt x="79" y="207"/>
                  </a:cubicBezTo>
                  <a:cubicBezTo>
                    <a:pt x="80" y="207"/>
                    <a:pt x="81" y="207"/>
                    <a:pt x="81" y="206"/>
                  </a:cubicBezTo>
                  <a:cubicBezTo>
                    <a:pt x="81" y="206"/>
                    <a:pt x="81" y="206"/>
                    <a:pt x="81" y="207"/>
                  </a:cubicBezTo>
                  <a:cubicBezTo>
                    <a:pt x="80" y="207"/>
                    <a:pt x="80" y="208"/>
                    <a:pt x="80" y="208"/>
                  </a:cubicBezTo>
                  <a:cubicBezTo>
                    <a:pt x="79" y="208"/>
                    <a:pt x="79" y="207"/>
                    <a:pt x="78" y="206"/>
                  </a:cubicBezTo>
                  <a:cubicBezTo>
                    <a:pt x="78" y="205"/>
                    <a:pt x="79" y="205"/>
                    <a:pt x="79" y="204"/>
                  </a:cubicBezTo>
                  <a:cubicBezTo>
                    <a:pt x="80" y="203"/>
                    <a:pt x="79" y="202"/>
                    <a:pt x="78" y="202"/>
                  </a:cubicBezTo>
                  <a:cubicBezTo>
                    <a:pt x="78" y="202"/>
                    <a:pt x="79" y="201"/>
                    <a:pt x="79" y="201"/>
                  </a:cubicBezTo>
                  <a:cubicBezTo>
                    <a:pt x="79" y="200"/>
                    <a:pt x="79" y="200"/>
                    <a:pt x="79" y="200"/>
                  </a:cubicBezTo>
                  <a:cubicBezTo>
                    <a:pt x="78" y="200"/>
                    <a:pt x="78" y="200"/>
                    <a:pt x="77" y="200"/>
                  </a:cubicBezTo>
                  <a:cubicBezTo>
                    <a:pt x="77" y="200"/>
                    <a:pt x="77" y="199"/>
                    <a:pt x="78" y="199"/>
                  </a:cubicBezTo>
                  <a:cubicBezTo>
                    <a:pt x="78" y="199"/>
                    <a:pt x="78" y="199"/>
                    <a:pt x="78" y="198"/>
                  </a:cubicBezTo>
                  <a:cubicBezTo>
                    <a:pt x="77" y="198"/>
                    <a:pt x="77" y="198"/>
                    <a:pt x="76" y="199"/>
                  </a:cubicBezTo>
                  <a:cubicBezTo>
                    <a:pt x="76" y="200"/>
                    <a:pt x="76" y="201"/>
                    <a:pt x="76" y="202"/>
                  </a:cubicBezTo>
                  <a:cubicBezTo>
                    <a:pt x="75" y="202"/>
                    <a:pt x="74" y="202"/>
                    <a:pt x="74" y="202"/>
                  </a:cubicBezTo>
                  <a:cubicBezTo>
                    <a:pt x="74" y="202"/>
                    <a:pt x="73" y="202"/>
                    <a:pt x="72" y="202"/>
                  </a:cubicBezTo>
                  <a:cubicBezTo>
                    <a:pt x="72" y="203"/>
                    <a:pt x="72" y="203"/>
                    <a:pt x="71" y="203"/>
                  </a:cubicBezTo>
                  <a:cubicBezTo>
                    <a:pt x="71" y="203"/>
                    <a:pt x="70" y="203"/>
                    <a:pt x="69" y="203"/>
                  </a:cubicBezTo>
                  <a:cubicBezTo>
                    <a:pt x="68" y="204"/>
                    <a:pt x="67" y="204"/>
                    <a:pt x="66" y="205"/>
                  </a:cubicBezTo>
                  <a:cubicBezTo>
                    <a:pt x="65" y="205"/>
                    <a:pt x="64" y="206"/>
                    <a:pt x="64" y="207"/>
                  </a:cubicBezTo>
                  <a:cubicBezTo>
                    <a:pt x="63" y="207"/>
                    <a:pt x="63" y="207"/>
                    <a:pt x="63" y="206"/>
                  </a:cubicBezTo>
                  <a:cubicBezTo>
                    <a:pt x="62" y="206"/>
                    <a:pt x="62" y="206"/>
                    <a:pt x="62" y="206"/>
                  </a:cubicBezTo>
                  <a:cubicBezTo>
                    <a:pt x="61" y="206"/>
                    <a:pt x="61" y="206"/>
                    <a:pt x="60" y="206"/>
                  </a:cubicBezTo>
                  <a:cubicBezTo>
                    <a:pt x="60" y="206"/>
                    <a:pt x="60" y="205"/>
                    <a:pt x="60" y="205"/>
                  </a:cubicBezTo>
                  <a:cubicBezTo>
                    <a:pt x="59" y="205"/>
                    <a:pt x="59" y="205"/>
                    <a:pt x="59" y="206"/>
                  </a:cubicBezTo>
                  <a:cubicBezTo>
                    <a:pt x="59" y="206"/>
                    <a:pt x="59" y="206"/>
                    <a:pt x="59" y="207"/>
                  </a:cubicBezTo>
                  <a:cubicBezTo>
                    <a:pt x="59" y="207"/>
                    <a:pt x="59" y="207"/>
                    <a:pt x="59" y="207"/>
                  </a:cubicBezTo>
                  <a:cubicBezTo>
                    <a:pt x="60" y="208"/>
                    <a:pt x="60" y="208"/>
                    <a:pt x="60" y="208"/>
                  </a:cubicBezTo>
                  <a:cubicBezTo>
                    <a:pt x="60" y="208"/>
                    <a:pt x="60" y="208"/>
                    <a:pt x="59" y="209"/>
                  </a:cubicBezTo>
                  <a:cubicBezTo>
                    <a:pt x="59" y="209"/>
                    <a:pt x="59" y="209"/>
                    <a:pt x="59" y="210"/>
                  </a:cubicBezTo>
                  <a:cubicBezTo>
                    <a:pt x="59" y="210"/>
                    <a:pt x="60" y="210"/>
                    <a:pt x="60" y="210"/>
                  </a:cubicBezTo>
                  <a:cubicBezTo>
                    <a:pt x="61" y="210"/>
                    <a:pt x="61" y="210"/>
                    <a:pt x="61" y="209"/>
                  </a:cubicBezTo>
                  <a:cubicBezTo>
                    <a:pt x="61" y="210"/>
                    <a:pt x="62" y="210"/>
                    <a:pt x="63" y="211"/>
                  </a:cubicBezTo>
                  <a:cubicBezTo>
                    <a:pt x="64" y="211"/>
                    <a:pt x="64" y="211"/>
                    <a:pt x="64" y="212"/>
                  </a:cubicBezTo>
                  <a:cubicBezTo>
                    <a:pt x="63" y="212"/>
                    <a:pt x="63" y="212"/>
                    <a:pt x="62" y="213"/>
                  </a:cubicBezTo>
                  <a:cubicBezTo>
                    <a:pt x="62" y="214"/>
                    <a:pt x="62" y="214"/>
                    <a:pt x="62" y="214"/>
                  </a:cubicBezTo>
                  <a:cubicBezTo>
                    <a:pt x="62" y="215"/>
                    <a:pt x="62" y="215"/>
                    <a:pt x="62" y="215"/>
                  </a:cubicBezTo>
                  <a:cubicBezTo>
                    <a:pt x="63" y="215"/>
                    <a:pt x="63" y="215"/>
                    <a:pt x="63" y="215"/>
                  </a:cubicBezTo>
                  <a:cubicBezTo>
                    <a:pt x="63" y="215"/>
                    <a:pt x="64" y="215"/>
                    <a:pt x="64" y="215"/>
                  </a:cubicBezTo>
                  <a:cubicBezTo>
                    <a:pt x="64" y="215"/>
                    <a:pt x="64" y="216"/>
                    <a:pt x="64" y="216"/>
                  </a:cubicBezTo>
                  <a:cubicBezTo>
                    <a:pt x="63" y="217"/>
                    <a:pt x="62" y="217"/>
                    <a:pt x="61" y="217"/>
                  </a:cubicBezTo>
                  <a:cubicBezTo>
                    <a:pt x="60" y="216"/>
                    <a:pt x="59" y="216"/>
                    <a:pt x="58" y="216"/>
                  </a:cubicBezTo>
                  <a:cubicBezTo>
                    <a:pt x="57" y="216"/>
                    <a:pt x="56" y="216"/>
                    <a:pt x="55" y="217"/>
                  </a:cubicBezTo>
                  <a:cubicBezTo>
                    <a:pt x="55" y="217"/>
                    <a:pt x="54" y="217"/>
                    <a:pt x="53" y="217"/>
                  </a:cubicBezTo>
                  <a:cubicBezTo>
                    <a:pt x="52" y="217"/>
                    <a:pt x="52" y="217"/>
                    <a:pt x="52" y="217"/>
                  </a:cubicBezTo>
                  <a:cubicBezTo>
                    <a:pt x="51" y="216"/>
                    <a:pt x="51" y="216"/>
                    <a:pt x="50" y="216"/>
                  </a:cubicBezTo>
                  <a:cubicBezTo>
                    <a:pt x="50" y="216"/>
                    <a:pt x="49" y="216"/>
                    <a:pt x="48" y="217"/>
                  </a:cubicBezTo>
                  <a:cubicBezTo>
                    <a:pt x="48" y="217"/>
                    <a:pt x="47" y="217"/>
                    <a:pt x="46" y="217"/>
                  </a:cubicBezTo>
                  <a:cubicBezTo>
                    <a:pt x="45" y="217"/>
                    <a:pt x="45" y="217"/>
                    <a:pt x="44" y="217"/>
                  </a:cubicBezTo>
                  <a:cubicBezTo>
                    <a:pt x="44" y="216"/>
                    <a:pt x="43" y="216"/>
                    <a:pt x="43" y="215"/>
                  </a:cubicBezTo>
                  <a:cubicBezTo>
                    <a:pt x="43" y="215"/>
                    <a:pt x="43" y="216"/>
                    <a:pt x="42" y="216"/>
                  </a:cubicBezTo>
                  <a:cubicBezTo>
                    <a:pt x="42" y="216"/>
                    <a:pt x="42" y="216"/>
                    <a:pt x="42" y="216"/>
                  </a:cubicBezTo>
                  <a:cubicBezTo>
                    <a:pt x="42" y="217"/>
                    <a:pt x="42" y="217"/>
                    <a:pt x="42" y="217"/>
                  </a:cubicBezTo>
                  <a:cubicBezTo>
                    <a:pt x="41" y="217"/>
                    <a:pt x="41" y="217"/>
                    <a:pt x="40" y="217"/>
                  </a:cubicBezTo>
                  <a:cubicBezTo>
                    <a:pt x="40" y="217"/>
                    <a:pt x="40" y="217"/>
                    <a:pt x="40" y="217"/>
                  </a:cubicBezTo>
                  <a:cubicBezTo>
                    <a:pt x="39" y="217"/>
                    <a:pt x="39" y="216"/>
                    <a:pt x="39" y="216"/>
                  </a:cubicBezTo>
                  <a:cubicBezTo>
                    <a:pt x="39" y="216"/>
                    <a:pt x="39" y="216"/>
                    <a:pt x="39" y="216"/>
                  </a:cubicBezTo>
                  <a:cubicBezTo>
                    <a:pt x="39" y="215"/>
                    <a:pt x="39" y="215"/>
                    <a:pt x="38" y="215"/>
                  </a:cubicBezTo>
                  <a:cubicBezTo>
                    <a:pt x="38" y="216"/>
                    <a:pt x="38" y="216"/>
                    <a:pt x="38" y="216"/>
                  </a:cubicBezTo>
                  <a:cubicBezTo>
                    <a:pt x="38" y="216"/>
                    <a:pt x="39" y="216"/>
                    <a:pt x="39" y="216"/>
                  </a:cubicBezTo>
                  <a:cubicBezTo>
                    <a:pt x="38" y="217"/>
                    <a:pt x="37" y="217"/>
                    <a:pt x="36" y="217"/>
                  </a:cubicBezTo>
                  <a:cubicBezTo>
                    <a:pt x="35" y="216"/>
                    <a:pt x="34" y="216"/>
                    <a:pt x="33" y="216"/>
                  </a:cubicBezTo>
                  <a:lnTo>
                    <a:pt x="32" y="216"/>
                  </a:lnTo>
                  <a:lnTo>
                    <a:pt x="31" y="215"/>
                  </a:lnTo>
                  <a:cubicBezTo>
                    <a:pt x="31" y="215"/>
                    <a:pt x="31" y="215"/>
                    <a:pt x="31" y="215"/>
                  </a:cubicBezTo>
                  <a:cubicBezTo>
                    <a:pt x="31" y="215"/>
                    <a:pt x="31" y="214"/>
                    <a:pt x="31" y="214"/>
                  </a:cubicBezTo>
                  <a:cubicBezTo>
                    <a:pt x="30" y="214"/>
                    <a:pt x="30" y="214"/>
                    <a:pt x="30" y="214"/>
                  </a:cubicBezTo>
                  <a:cubicBezTo>
                    <a:pt x="29" y="214"/>
                    <a:pt x="29" y="214"/>
                    <a:pt x="29" y="213"/>
                  </a:cubicBezTo>
                  <a:cubicBezTo>
                    <a:pt x="29" y="213"/>
                    <a:pt x="28" y="213"/>
                    <a:pt x="28" y="213"/>
                  </a:cubicBezTo>
                  <a:cubicBezTo>
                    <a:pt x="27" y="213"/>
                    <a:pt x="27" y="213"/>
                    <a:pt x="27" y="213"/>
                  </a:cubicBezTo>
                  <a:cubicBezTo>
                    <a:pt x="26" y="213"/>
                    <a:pt x="26" y="213"/>
                    <a:pt x="26" y="212"/>
                  </a:cubicBezTo>
                  <a:cubicBezTo>
                    <a:pt x="25" y="212"/>
                    <a:pt x="25" y="212"/>
                    <a:pt x="25" y="211"/>
                  </a:cubicBezTo>
                  <a:cubicBezTo>
                    <a:pt x="25" y="211"/>
                    <a:pt x="24" y="211"/>
                    <a:pt x="24" y="210"/>
                  </a:cubicBezTo>
                  <a:cubicBezTo>
                    <a:pt x="24" y="210"/>
                    <a:pt x="23" y="210"/>
                    <a:pt x="23" y="210"/>
                  </a:cubicBezTo>
                  <a:cubicBezTo>
                    <a:pt x="23" y="209"/>
                    <a:pt x="23" y="209"/>
                    <a:pt x="24" y="208"/>
                  </a:cubicBezTo>
                  <a:cubicBezTo>
                    <a:pt x="24" y="208"/>
                    <a:pt x="25" y="208"/>
                    <a:pt x="25" y="208"/>
                  </a:cubicBezTo>
                  <a:cubicBezTo>
                    <a:pt x="25" y="207"/>
                    <a:pt x="25" y="207"/>
                    <a:pt x="24" y="207"/>
                  </a:cubicBezTo>
                  <a:cubicBezTo>
                    <a:pt x="23" y="207"/>
                    <a:pt x="23" y="207"/>
                    <a:pt x="22" y="208"/>
                  </a:cubicBezTo>
                  <a:cubicBezTo>
                    <a:pt x="22" y="208"/>
                    <a:pt x="22" y="208"/>
                    <a:pt x="22" y="208"/>
                  </a:cubicBezTo>
                  <a:cubicBezTo>
                    <a:pt x="22" y="208"/>
                    <a:pt x="22" y="208"/>
                    <a:pt x="22" y="209"/>
                  </a:cubicBezTo>
                  <a:cubicBezTo>
                    <a:pt x="22" y="209"/>
                    <a:pt x="22" y="209"/>
                    <a:pt x="22" y="209"/>
                  </a:cubicBezTo>
                  <a:cubicBezTo>
                    <a:pt x="22" y="209"/>
                    <a:pt x="21" y="209"/>
                    <a:pt x="21" y="209"/>
                  </a:cubicBezTo>
                  <a:cubicBezTo>
                    <a:pt x="21" y="209"/>
                    <a:pt x="20" y="208"/>
                    <a:pt x="20" y="207"/>
                  </a:cubicBezTo>
                  <a:cubicBezTo>
                    <a:pt x="19" y="207"/>
                    <a:pt x="18" y="206"/>
                    <a:pt x="17" y="205"/>
                  </a:cubicBezTo>
                  <a:cubicBezTo>
                    <a:pt x="16" y="204"/>
                    <a:pt x="15" y="203"/>
                    <a:pt x="14" y="202"/>
                  </a:cubicBezTo>
                  <a:cubicBezTo>
                    <a:pt x="12" y="200"/>
                    <a:pt x="11" y="198"/>
                    <a:pt x="9" y="195"/>
                  </a:cubicBezTo>
                  <a:cubicBezTo>
                    <a:pt x="7" y="193"/>
                    <a:pt x="6" y="190"/>
                    <a:pt x="5" y="187"/>
                  </a:cubicBezTo>
                  <a:cubicBezTo>
                    <a:pt x="3" y="182"/>
                    <a:pt x="2" y="177"/>
                    <a:pt x="1" y="171"/>
                  </a:cubicBezTo>
                  <a:cubicBezTo>
                    <a:pt x="0" y="165"/>
                    <a:pt x="0" y="159"/>
                    <a:pt x="0" y="152"/>
                  </a:cubicBezTo>
                  <a:cubicBezTo>
                    <a:pt x="0" y="145"/>
                    <a:pt x="0" y="138"/>
                    <a:pt x="0" y="131"/>
                  </a:cubicBezTo>
                  <a:cubicBezTo>
                    <a:pt x="0" y="124"/>
                    <a:pt x="0" y="118"/>
                    <a:pt x="0" y="111"/>
                  </a:cubicBezTo>
                  <a:lnTo>
                    <a:pt x="0" y="85"/>
                  </a:lnTo>
                  <a:lnTo>
                    <a:pt x="0" y="72"/>
                  </a:lnTo>
                  <a:cubicBezTo>
                    <a:pt x="0" y="68"/>
                    <a:pt x="1" y="64"/>
                    <a:pt x="1" y="60"/>
                  </a:cubicBezTo>
                  <a:cubicBezTo>
                    <a:pt x="1" y="57"/>
                    <a:pt x="1" y="53"/>
                    <a:pt x="1" y="49"/>
                  </a:cubicBezTo>
                  <a:cubicBezTo>
                    <a:pt x="2" y="46"/>
                    <a:pt x="2" y="42"/>
                    <a:pt x="3" y="38"/>
                  </a:cubicBezTo>
                  <a:cubicBezTo>
                    <a:pt x="3" y="38"/>
                    <a:pt x="3" y="37"/>
                    <a:pt x="3" y="36"/>
                  </a:cubicBezTo>
                  <a:cubicBezTo>
                    <a:pt x="3" y="35"/>
                    <a:pt x="3" y="35"/>
                    <a:pt x="3" y="34"/>
                  </a:cubicBezTo>
                  <a:cubicBezTo>
                    <a:pt x="4" y="31"/>
                    <a:pt x="6" y="28"/>
                    <a:pt x="8" y="26"/>
                  </a:cubicBezTo>
                  <a:cubicBezTo>
                    <a:pt x="9" y="23"/>
                    <a:pt x="11" y="21"/>
                    <a:pt x="12" y="18"/>
                  </a:cubicBezTo>
                  <a:cubicBezTo>
                    <a:pt x="13" y="18"/>
                    <a:pt x="14" y="18"/>
                    <a:pt x="14" y="19"/>
                  </a:cubicBezTo>
                  <a:cubicBezTo>
                    <a:pt x="14" y="19"/>
                    <a:pt x="14" y="19"/>
                    <a:pt x="15" y="20"/>
                  </a:cubicBezTo>
                  <a:cubicBezTo>
                    <a:pt x="15" y="19"/>
                    <a:pt x="15" y="19"/>
                    <a:pt x="15" y="18"/>
                  </a:cubicBezTo>
                  <a:cubicBezTo>
                    <a:pt x="15" y="18"/>
                    <a:pt x="15" y="18"/>
                    <a:pt x="14" y="18"/>
                  </a:cubicBezTo>
                  <a:cubicBezTo>
                    <a:pt x="14" y="18"/>
                    <a:pt x="14" y="18"/>
                    <a:pt x="14" y="18"/>
                  </a:cubicBezTo>
                  <a:cubicBezTo>
                    <a:pt x="14" y="18"/>
                    <a:pt x="14" y="17"/>
                    <a:pt x="14" y="17"/>
                  </a:cubicBezTo>
                  <a:cubicBezTo>
                    <a:pt x="14" y="17"/>
                    <a:pt x="14" y="17"/>
                    <a:pt x="14" y="17"/>
                  </a:cubicBezTo>
                  <a:cubicBezTo>
                    <a:pt x="14" y="17"/>
                    <a:pt x="15" y="17"/>
                    <a:pt x="15" y="17"/>
                  </a:cubicBezTo>
                  <a:cubicBezTo>
                    <a:pt x="15" y="16"/>
                    <a:pt x="15" y="16"/>
                    <a:pt x="15" y="16"/>
                  </a:cubicBezTo>
                  <a:cubicBezTo>
                    <a:pt x="15" y="16"/>
                    <a:pt x="15" y="16"/>
                    <a:pt x="15" y="15"/>
                  </a:cubicBezTo>
                  <a:cubicBezTo>
                    <a:pt x="16" y="15"/>
                    <a:pt x="16" y="15"/>
                    <a:pt x="17" y="14"/>
                  </a:cubicBezTo>
                  <a:cubicBezTo>
                    <a:pt x="17" y="14"/>
                    <a:pt x="18" y="14"/>
                    <a:pt x="18" y="13"/>
                  </a:cubicBezTo>
                  <a:cubicBezTo>
                    <a:pt x="19" y="13"/>
                    <a:pt x="20" y="12"/>
                    <a:pt x="21" y="11"/>
                  </a:cubicBezTo>
                  <a:cubicBezTo>
                    <a:pt x="22" y="10"/>
                    <a:pt x="23" y="9"/>
                    <a:pt x="24" y="9"/>
                  </a:cubicBezTo>
                  <a:cubicBezTo>
                    <a:pt x="25" y="8"/>
                    <a:pt x="25" y="8"/>
                    <a:pt x="26" y="8"/>
                  </a:cubicBezTo>
                  <a:cubicBezTo>
                    <a:pt x="26" y="8"/>
                    <a:pt x="27" y="8"/>
                    <a:pt x="27" y="7"/>
                  </a:cubicBezTo>
                  <a:cubicBezTo>
                    <a:pt x="27" y="7"/>
                    <a:pt x="27" y="7"/>
                    <a:pt x="27" y="7"/>
                  </a:cubicBezTo>
                  <a:cubicBezTo>
                    <a:pt x="28" y="6"/>
                    <a:pt x="28" y="6"/>
                    <a:pt x="28" y="6"/>
                  </a:cubicBezTo>
                  <a:cubicBezTo>
                    <a:pt x="29" y="6"/>
                    <a:pt x="31" y="5"/>
                    <a:pt x="34" y="3"/>
                  </a:cubicBezTo>
                  <a:cubicBezTo>
                    <a:pt x="36" y="2"/>
                    <a:pt x="39" y="2"/>
                    <a:pt x="41" y="1"/>
                  </a:cubicBezTo>
                  <a:cubicBezTo>
                    <a:pt x="42" y="1"/>
                    <a:pt x="42" y="1"/>
                    <a:pt x="43" y="1"/>
                  </a:cubicBezTo>
                  <a:cubicBezTo>
                    <a:pt x="44" y="1"/>
                    <a:pt x="44" y="1"/>
                    <a:pt x="45" y="1"/>
                  </a:cubicBezTo>
                  <a:cubicBezTo>
                    <a:pt x="46" y="1"/>
                    <a:pt x="47" y="1"/>
                    <a:pt x="49" y="1"/>
                  </a:cubicBezTo>
                  <a:cubicBezTo>
                    <a:pt x="50" y="1"/>
                    <a:pt x="51" y="1"/>
                    <a:pt x="53" y="0"/>
                  </a:cubicBezTo>
                  <a:cubicBezTo>
                    <a:pt x="53" y="1"/>
                    <a:pt x="52" y="1"/>
                    <a:pt x="53" y="2"/>
                  </a:cubicBezTo>
                  <a:cubicBezTo>
                    <a:pt x="53" y="2"/>
                    <a:pt x="53" y="2"/>
                    <a:pt x="53" y="1"/>
                  </a:cubicBezTo>
                  <a:cubicBezTo>
                    <a:pt x="54" y="1"/>
                    <a:pt x="55" y="1"/>
                    <a:pt x="55" y="1"/>
                  </a:cubicBezTo>
                  <a:cubicBezTo>
                    <a:pt x="56" y="0"/>
                    <a:pt x="56" y="0"/>
                    <a:pt x="57" y="1"/>
                  </a:cubicBezTo>
                  <a:close/>
                  <a:moveTo>
                    <a:pt x="56" y="199"/>
                  </a:moveTo>
                  <a:cubicBezTo>
                    <a:pt x="56" y="199"/>
                    <a:pt x="57" y="199"/>
                    <a:pt x="57" y="199"/>
                  </a:cubicBezTo>
                  <a:cubicBezTo>
                    <a:pt x="57" y="199"/>
                    <a:pt x="57" y="199"/>
                    <a:pt x="57" y="199"/>
                  </a:cubicBezTo>
                  <a:cubicBezTo>
                    <a:pt x="58" y="199"/>
                    <a:pt x="58" y="199"/>
                    <a:pt x="58" y="199"/>
                  </a:cubicBezTo>
                  <a:cubicBezTo>
                    <a:pt x="58" y="199"/>
                    <a:pt x="58" y="199"/>
                    <a:pt x="57" y="199"/>
                  </a:cubicBezTo>
                  <a:cubicBezTo>
                    <a:pt x="58" y="199"/>
                    <a:pt x="57" y="199"/>
                    <a:pt x="57" y="199"/>
                  </a:cubicBezTo>
                  <a:cubicBezTo>
                    <a:pt x="56" y="199"/>
                    <a:pt x="56" y="199"/>
                    <a:pt x="56" y="199"/>
                  </a:cubicBezTo>
                  <a:cubicBezTo>
                    <a:pt x="56" y="199"/>
                    <a:pt x="56" y="199"/>
                    <a:pt x="56" y="199"/>
                  </a:cubicBezTo>
                  <a:close/>
                  <a:moveTo>
                    <a:pt x="74" y="206"/>
                  </a:moveTo>
                  <a:cubicBezTo>
                    <a:pt x="73" y="206"/>
                    <a:pt x="73" y="206"/>
                    <a:pt x="73" y="206"/>
                  </a:cubicBezTo>
                  <a:cubicBezTo>
                    <a:pt x="73" y="207"/>
                    <a:pt x="73" y="207"/>
                    <a:pt x="72" y="207"/>
                  </a:cubicBezTo>
                  <a:cubicBezTo>
                    <a:pt x="73" y="207"/>
                    <a:pt x="73" y="207"/>
                    <a:pt x="73" y="208"/>
                  </a:cubicBezTo>
                  <a:cubicBezTo>
                    <a:pt x="73" y="208"/>
                    <a:pt x="73" y="208"/>
                    <a:pt x="73" y="208"/>
                  </a:cubicBezTo>
                  <a:cubicBezTo>
                    <a:pt x="73" y="209"/>
                    <a:pt x="73" y="209"/>
                    <a:pt x="73" y="209"/>
                  </a:cubicBezTo>
                  <a:cubicBezTo>
                    <a:pt x="73" y="209"/>
                    <a:pt x="73" y="209"/>
                    <a:pt x="72" y="209"/>
                  </a:cubicBezTo>
                  <a:cubicBezTo>
                    <a:pt x="72" y="208"/>
                    <a:pt x="72" y="208"/>
                    <a:pt x="72" y="208"/>
                  </a:cubicBezTo>
                  <a:cubicBezTo>
                    <a:pt x="71" y="207"/>
                    <a:pt x="71" y="207"/>
                    <a:pt x="71" y="206"/>
                  </a:cubicBezTo>
                  <a:cubicBezTo>
                    <a:pt x="72" y="206"/>
                    <a:pt x="72" y="206"/>
                    <a:pt x="72" y="206"/>
                  </a:cubicBezTo>
                  <a:cubicBezTo>
                    <a:pt x="72" y="206"/>
                    <a:pt x="72" y="205"/>
                    <a:pt x="72" y="205"/>
                  </a:cubicBezTo>
                  <a:cubicBezTo>
                    <a:pt x="73" y="205"/>
                    <a:pt x="73" y="205"/>
                    <a:pt x="73" y="205"/>
                  </a:cubicBezTo>
                  <a:cubicBezTo>
                    <a:pt x="73" y="205"/>
                    <a:pt x="74" y="205"/>
                    <a:pt x="74" y="206"/>
                  </a:cubicBezTo>
                  <a:cubicBezTo>
                    <a:pt x="74" y="206"/>
                    <a:pt x="74" y="206"/>
                    <a:pt x="74" y="206"/>
                  </a:cubicBezTo>
                  <a:cubicBezTo>
                    <a:pt x="74" y="206"/>
                    <a:pt x="75" y="206"/>
                    <a:pt x="75" y="206"/>
                  </a:cubicBezTo>
                  <a:cubicBezTo>
                    <a:pt x="75" y="207"/>
                    <a:pt x="75" y="207"/>
                    <a:pt x="74" y="207"/>
                  </a:cubicBezTo>
                  <a:cubicBezTo>
                    <a:pt x="74" y="207"/>
                    <a:pt x="74" y="207"/>
                    <a:pt x="74" y="206"/>
                  </a:cubicBezTo>
                  <a:close/>
                  <a:moveTo>
                    <a:pt x="128" y="210"/>
                  </a:moveTo>
                  <a:cubicBezTo>
                    <a:pt x="127" y="210"/>
                    <a:pt x="127" y="210"/>
                    <a:pt x="127" y="211"/>
                  </a:cubicBezTo>
                  <a:cubicBezTo>
                    <a:pt x="127" y="211"/>
                    <a:pt x="127" y="211"/>
                    <a:pt x="126" y="211"/>
                  </a:cubicBezTo>
                  <a:cubicBezTo>
                    <a:pt x="126" y="211"/>
                    <a:pt x="127" y="211"/>
                    <a:pt x="127" y="212"/>
                  </a:cubicBezTo>
                  <a:cubicBezTo>
                    <a:pt x="127" y="212"/>
                    <a:pt x="127" y="212"/>
                    <a:pt x="127" y="213"/>
                  </a:cubicBezTo>
                  <a:cubicBezTo>
                    <a:pt x="127" y="213"/>
                    <a:pt x="127" y="213"/>
                    <a:pt x="127" y="213"/>
                  </a:cubicBezTo>
                  <a:cubicBezTo>
                    <a:pt x="127" y="213"/>
                    <a:pt x="126" y="213"/>
                    <a:pt x="126" y="214"/>
                  </a:cubicBezTo>
                  <a:cubicBezTo>
                    <a:pt x="125" y="212"/>
                    <a:pt x="125" y="212"/>
                    <a:pt x="126" y="211"/>
                  </a:cubicBezTo>
                  <a:cubicBezTo>
                    <a:pt x="126" y="211"/>
                    <a:pt x="126" y="210"/>
                    <a:pt x="126" y="209"/>
                  </a:cubicBezTo>
                  <a:cubicBezTo>
                    <a:pt x="127" y="209"/>
                    <a:pt x="127" y="209"/>
                    <a:pt x="127" y="209"/>
                  </a:cubicBezTo>
                  <a:cubicBezTo>
                    <a:pt x="127" y="209"/>
                    <a:pt x="127" y="210"/>
                    <a:pt x="128" y="210"/>
                  </a:cubicBezTo>
                  <a:cubicBezTo>
                    <a:pt x="128" y="210"/>
                    <a:pt x="128" y="210"/>
                    <a:pt x="128" y="210"/>
                  </a:cubicBezTo>
                  <a:cubicBezTo>
                    <a:pt x="128" y="210"/>
                    <a:pt x="129" y="210"/>
                    <a:pt x="129" y="210"/>
                  </a:cubicBezTo>
                  <a:cubicBezTo>
                    <a:pt x="129" y="211"/>
                    <a:pt x="129" y="211"/>
                    <a:pt x="128" y="211"/>
                  </a:cubicBezTo>
                  <a:cubicBezTo>
                    <a:pt x="128" y="211"/>
                    <a:pt x="128" y="211"/>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7" name="Freeform 101">
              <a:extLst>
                <a:ext uri="{FF2B5EF4-FFF2-40B4-BE49-F238E27FC236}">
                  <a16:creationId xmlns:a16="http://schemas.microsoft.com/office/drawing/2014/main" id="{BA90E116-BB6E-4FAB-AFFF-9963874D0562}"/>
                </a:ext>
              </a:extLst>
            </p:cNvPr>
            <p:cNvSpPr>
              <a:spLocks noEditPoints="1"/>
            </p:cNvSpPr>
            <p:nvPr/>
          </p:nvSpPr>
          <p:spPr bwMode="auto">
            <a:xfrm>
              <a:off x="6773698" y="1833862"/>
              <a:ext cx="80420" cy="177767"/>
            </a:xfrm>
            <a:custGeom>
              <a:avLst/>
              <a:gdLst>
                <a:gd name="T0" fmla="*/ 18 w 97"/>
                <a:gd name="T1" fmla="*/ 209 h 213"/>
                <a:gd name="T2" fmla="*/ 22 w 97"/>
                <a:gd name="T3" fmla="*/ 211 h 213"/>
                <a:gd name="T4" fmla="*/ 96 w 97"/>
                <a:gd name="T5" fmla="*/ 211 h 213"/>
                <a:gd name="T6" fmla="*/ 23 w 97"/>
                <a:gd name="T7" fmla="*/ 212 h 213"/>
                <a:gd name="T8" fmla="*/ 69 w 97"/>
                <a:gd name="T9" fmla="*/ 211 h 213"/>
                <a:gd name="T10" fmla="*/ 44 w 97"/>
                <a:gd name="T11" fmla="*/ 208 h 213"/>
                <a:gd name="T12" fmla="*/ 30 w 97"/>
                <a:gd name="T13" fmla="*/ 207 h 213"/>
                <a:gd name="T14" fmla="*/ 90 w 97"/>
                <a:gd name="T15" fmla="*/ 206 h 213"/>
                <a:gd name="T16" fmla="*/ 51 w 97"/>
                <a:gd name="T17" fmla="*/ 208 h 213"/>
                <a:gd name="T18" fmla="*/ 70 w 97"/>
                <a:gd name="T19" fmla="*/ 205 h 213"/>
                <a:gd name="T20" fmla="*/ 37 w 97"/>
                <a:gd name="T21" fmla="*/ 206 h 213"/>
                <a:gd name="T22" fmla="*/ 63 w 97"/>
                <a:gd name="T23" fmla="*/ 205 h 213"/>
                <a:gd name="T24" fmla="*/ 82 w 97"/>
                <a:gd name="T25" fmla="*/ 204 h 213"/>
                <a:gd name="T26" fmla="*/ 92 w 97"/>
                <a:gd name="T27" fmla="*/ 203 h 213"/>
                <a:gd name="T28" fmla="*/ 32 w 97"/>
                <a:gd name="T29" fmla="*/ 201 h 213"/>
                <a:gd name="T30" fmla="*/ 54 w 97"/>
                <a:gd name="T31" fmla="*/ 200 h 213"/>
                <a:gd name="T32" fmla="*/ 47 w 97"/>
                <a:gd name="T33" fmla="*/ 200 h 213"/>
                <a:gd name="T34" fmla="*/ 68 w 97"/>
                <a:gd name="T35" fmla="*/ 204 h 213"/>
                <a:gd name="T36" fmla="*/ 78 w 97"/>
                <a:gd name="T37" fmla="*/ 200 h 213"/>
                <a:gd name="T38" fmla="*/ 65 w 97"/>
                <a:gd name="T39" fmla="*/ 198 h 213"/>
                <a:gd name="T40" fmla="*/ 27 w 97"/>
                <a:gd name="T41" fmla="*/ 197 h 213"/>
                <a:gd name="T42" fmla="*/ 22 w 97"/>
                <a:gd name="T43" fmla="*/ 196 h 213"/>
                <a:gd name="T44" fmla="*/ 8 w 97"/>
                <a:gd name="T45" fmla="*/ 196 h 213"/>
                <a:gd name="T46" fmla="*/ 30 w 97"/>
                <a:gd name="T47" fmla="*/ 194 h 213"/>
                <a:gd name="T48" fmla="*/ 43 w 97"/>
                <a:gd name="T49" fmla="*/ 194 h 213"/>
                <a:gd name="T50" fmla="*/ 26 w 97"/>
                <a:gd name="T51" fmla="*/ 193 h 213"/>
                <a:gd name="T52" fmla="*/ 29 w 97"/>
                <a:gd name="T53" fmla="*/ 192 h 213"/>
                <a:gd name="T54" fmla="*/ 51 w 97"/>
                <a:gd name="T55" fmla="*/ 191 h 213"/>
                <a:gd name="T56" fmla="*/ 26 w 97"/>
                <a:gd name="T57" fmla="*/ 191 h 213"/>
                <a:gd name="T58" fmla="*/ 66 w 97"/>
                <a:gd name="T59" fmla="*/ 188 h 213"/>
                <a:gd name="T60" fmla="*/ 28 w 97"/>
                <a:gd name="T61" fmla="*/ 186 h 213"/>
                <a:gd name="T62" fmla="*/ 32 w 97"/>
                <a:gd name="T63" fmla="*/ 155 h 213"/>
                <a:gd name="T64" fmla="*/ 55 w 97"/>
                <a:gd name="T65" fmla="*/ 96 h 213"/>
                <a:gd name="T66" fmla="*/ 12 w 97"/>
                <a:gd name="T67" fmla="*/ 79 h 213"/>
                <a:gd name="T68" fmla="*/ 51 w 97"/>
                <a:gd name="T69" fmla="*/ 54 h 213"/>
                <a:gd name="T70" fmla="*/ 46 w 97"/>
                <a:gd name="T71" fmla="*/ 45 h 213"/>
                <a:gd name="T72" fmla="*/ 27 w 97"/>
                <a:gd name="T73" fmla="*/ 35 h 213"/>
                <a:gd name="T74" fmla="*/ 34 w 97"/>
                <a:gd name="T75" fmla="*/ 30 h 213"/>
                <a:gd name="T76" fmla="*/ 77 w 97"/>
                <a:gd name="T77" fmla="*/ 32 h 213"/>
                <a:gd name="T78" fmla="*/ 28 w 97"/>
                <a:gd name="T79" fmla="*/ 26 h 213"/>
                <a:gd name="T80" fmla="*/ 35 w 97"/>
                <a:gd name="T81" fmla="*/ 21 h 213"/>
                <a:gd name="T82" fmla="*/ 66 w 97"/>
                <a:gd name="T83" fmla="*/ 15 h 213"/>
                <a:gd name="T84" fmla="*/ 51 w 97"/>
                <a:gd name="T85" fmla="*/ 14 h 213"/>
                <a:gd name="T86" fmla="*/ 16 w 97"/>
                <a:gd name="T87" fmla="*/ 8 h 213"/>
                <a:gd name="T88" fmla="*/ 8 w 97"/>
                <a:gd name="T89" fmla="*/ 5 h 213"/>
                <a:gd name="T90" fmla="*/ 6 w 97"/>
                <a:gd name="T91" fmla="*/ 5 h 213"/>
                <a:gd name="T92" fmla="*/ 64 w 97"/>
                <a:gd name="T93" fmla="*/ 1 h 213"/>
                <a:gd name="T94" fmla="*/ 15 w 97"/>
                <a:gd name="T95" fmla="*/ 203 h 213"/>
                <a:gd name="T96" fmla="*/ 7 w 97"/>
                <a:gd name="T97" fmla="*/ 201 h 213"/>
                <a:gd name="T98" fmla="*/ 2 w 97"/>
                <a:gd name="T99" fmla="*/ 207 h 213"/>
                <a:gd name="T100" fmla="*/ 7 w 97"/>
                <a:gd name="T101" fmla="*/ 1 h 213"/>
                <a:gd name="T102" fmla="*/ 16 w 97"/>
                <a:gd name="T103" fmla="*/ 0 h 213"/>
                <a:gd name="T104" fmla="*/ 69 w 97"/>
                <a:gd name="T105" fmla="*/ 1 h 213"/>
                <a:gd name="T106" fmla="*/ 56 w 97"/>
                <a:gd name="T107" fmla="*/ 77 h 213"/>
                <a:gd name="T108" fmla="*/ 96 w 97"/>
                <a:gd name="T109" fmla="*/ 208 h 213"/>
                <a:gd name="T110" fmla="*/ 78 w 97"/>
                <a:gd name="T111" fmla="*/ 209 h 213"/>
                <a:gd name="T112" fmla="*/ 66 w 97"/>
                <a:gd name="T113" fmla="*/ 212 h 213"/>
                <a:gd name="T114" fmla="*/ 60 w 97"/>
                <a:gd name="T115" fmla="*/ 209 h 213"/>
                <a:gd name="T116" fmla="*/ 55 w 97"/>
                <a:gd name="T117" fmla="*/ 208 h 213"/>
                <a:gd name="T118" fmla="*/ 38 w 97"/>
                <a:gd name="T119" fmla="*/ 210 h 213"/>
                <a:gd name="T120" fmla="*/ 25 w 97"/>
                <a:gd name="T121" fmla="*/ 211 h 213"/>
                <a:gd name="T122" fmla="*/ 2 w 97"/>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13">
                  <a:moveTo>
                    <a:pt x="10" y="205"/>
                  </a:moveTo>
                  <a:cubicBezTo>
                    <a:pt x="10" y="205"/>
                    <a:pt x="11" y="205"/>
                    <a:pt x="12" y="205"/>
                  </a:cubicBezTo>
                  <a:cubicBezTo>
                    <a:pt x="12" y="205"/>
                    <a:pt x="12" y="206"/>
                    <a:pt x="12" y="207"/>
                  </a:cubicBezTo>
                  <a:cubicBezTo>
                    <a:pt x="12" y="207"/>
                    <a:pt x="12" y="206"/>
                    <a:pt x="12" y="206"/>
                  </a:cubicBezTo>
                  <a:lnTo>
                    <a:pt x="11" y="206"/>
                  </a:lnTo>
                  <a:cubicBezTo>
                    <a:pt x="10" y="206"/>
                    <a:pt x="10" y="206"/>
                    <a:pt x="10" y="206"/>
                  </a:cubicBezTo>
                  <a:cubicBezTo>
                    <a:pt x="9" y="206"/>
                    <a:pt x="9" y="206"/>
                    <a:pt x="10" y="205"/>
                  </a:cubicBezTo>
                  <a:close/>
                  <a:moveTo>
                    <a:pt x="3" y="207"/>
                  </a:moveTo>
                  <a:cubicBezTo>
                    <a:pt x="4" y="207"/>
                    <a:pt x="5" y="207"/>
                    <a:pt x="5" y="207"/>
                  </a:cubicBezTo>
                  <a:cubicBezTo>
                    <a:pt x="6" y="207"/>
                    <a:pt x="6" y="208"/>
                    <a:pt x="6" y="208"/>
                  </a:cubicBezTo>
                  <a:cubicBezTo>
                    <a:pt x="5" y="209"/>
                    <a:pt x="4" y="209"/>
                    <a:pt x="4" y="209"/>
                  </a:cubicBezTo>
                  <a:cubicBezTo>
                    <a:pt x="4" y="209"/>
                    <a:pt x="3" y="208"/>
                    <a:pt x="3" y="207"/>
                  </a:cubicBezTo>
                  <a:close/>
                  <a:moveTo>
                    <a:pt x="14" y="209"/>
                  </a:moveTo>
                  <a:cubicBezTo>
                    <a:pt x="16" y="209"/>
                    <a:pt x="17" y="209"/>
                    <a:pt x="18" y="209"/>
                  </a:cubicBezTo>
                  <a:cubicBezTo>
                    <a:pt x="19" y="209"/>
                    <a:pt x="19" y="210"/>
                    <a:pt x="20" y="210"/>
                  </a:cubicBezTo>
                  <a:cubicBezTo>
                    <a:pt x="20" y="211"/>
                    <a:pt x="20" y="211"/>
                    <a:pt x="20" y="211"/>
                  </a:cubicBezTo>
                  <a:cubicBezTo>
                    <a:pt x="19" y="211"/>
                    <a:pt x="19" y="211"/>
                    <a:pt x="18" y="211"/>
                  </a:cubicBezTo>
                  <a:cubicBezTo>
                    <a:pt x="18" y="211"/>
                    <a:pt x="18" y="212"/>
                    <a:pt x="17" y="212"/>
                  </a:cubicBezTo>
                  <a:cubicBezTo>
                    <a:pt x="17" y="213"/>
                    <a:pt x="16" y="213"/>
                    <a:pt x="16" y="213"/>
                  </a:cubicBezTo>
                  <a:cubicBezTo>
                    <a:pt x="16" y="212"/>
                    <a:pt x="16" y="212"/>
                    <a:pt x="16" y="212"/>
                  </a:cubicBezTo>
                  <a:cubicBezTo>
                    <a:pt x="17" y="212"/>
                    <a:pt x="17" y="212"/>
                    <a:pt x="17" y="211"/>
                  </a:cubicBezTo>
                  <a:cubicBezTo>
                    <a:pt x="17" y="211"/>
                    <a:pt x="16" y="211"/>
                    <a:pt x="16" y="211"/>
                  </a:cubicBezTo>
                  <a:cubicBezTo>
                    <a:pt x="16" y="211"/>
                    <a:pt x="16" y="211"/>
                    <a:pt x="15" y="211"/>
                  </a:cubicBezTo>
                  <a:cubicBezTo>
                    <a:pt x="15" y="211"/>
                    <a:pt x="15" y="211"/>
                    <a:pt x="15" y="212"/>
                  </a:cubicBezTo>
                  <a:cubicBezTo>
                    <a:pt x="14" y="212"/>
                    <a:pt x="14" y="212"/>
                    <a:pt x="14" y="212"/>
                  </a:cubicBezTo>
                  <a:cubicBezTo>
                    <a:pt x="14" y="212"/>
                    <a:pt x="14" y="212"/>
                    <a:pt x="14" y="211"/>
                  </a:cubicBezTo>
                  <a:cubicBezTo>
                    <a:pt x="14" y="210"/>
                    <a:pt x="14" y="209"/>
                    <a:pt x="14" y="209"/>
                  </a:cubicBezTo>
                  <a:close/>
                  <a:moveTo>
                    <a:pt x="22" y="211"/>
                  </a:moveTo>
                  <a:cubicBezTo>
                    <a:pt x="21" y="210"/>
                    <a:pt x="21" y="210"/>
                    <a:pt x="22" y="210"/>
                  </a:cubicBezTo>
                  <a:cubicBezTo>
                    <a:pt x="22" y="210"/>
                    <a:pt x="22" y="210"/>
                    <a:pt x="22" y="210"/>
                  </a:cubicBezTo>
                  <a:cubicBezTo>
                    <a:pt x="22" y="210"/>
                    <a:pt x="22" y="211"/>
                    <a:pt x="22" y="211"/>
                  </a:cubicBezTo>
                  <a:cubicBezTo>
                    <a:pt x="22" y="211"/>
                    <a:pt x="22" y="211"/>
                    <a:pt x="22" y="211"/>
                  </a:cubicBezTo>
                  <a:close/>
                  <a:moveTo>
                    <a:pt x="95" y="210"/>
                  </a:moveTo>
                  <a:cubicBezTo>
                    <a:pt x="95" y="211"/>
                    <a:pt x="95"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4" y="211"/>
                  </a:moveTo>
                  <a:cubicBezTo>
                    <a:pt x="34" y="211"/>
                    <a:pt x="35" y="212"/>
                    <a:pt x="34" y="213"/>
                  </a:cubicBezTo>
                  <a:lnTo>
                    <a:pt x="33" y="213"/>
                  </a:lnTo>
                  <a:cubicBezTo>
                    <a:pt x="33" y="212"/>
                    <a:pt x="33" y="212"/>
                    <a:pt x="33" y="212"/>
                  </a:cubicBezTo>
                  <a:cubicBezTo>
                    <a:pt x="33" y="212"/>
                    <a:pt x="34" y="211"/>
                    <a:pt x="34" y="211"/>
                  </a:cubicBezTo>
                  <a:close/>
                  <a:moveTo>
                    <a:pt x="86" y="211"/>
                  </a:moveTo>
                  <a:cubicBezTo>
                    <a:pt x="86" y="212"/>
                    <a:pt x="86" y="212"/>
                    <a:pt x="86" y="212"/>
                  </a:cubicBezTo>
                  <a:cubicBezTo>
                    <a:pt x="85" y="212"/>
                    <a:pt x="85" y="213"/>
                    <a:pt x="84" y="213"/>
                  </a:cubicBezTo>
                  <a:cubicBezTo>
                    <a:pt x="84" y="212"/>
                    <a:pt x="85" y="212"/>
                    <a:pt x="85" y="212"/>
                  </a:cubicBezTo>
                  <a:cubicBezTo>
                    <a:pt x="85" y="211"/>
                    <a:pt x="86" y="211"/>
                    <a:pt x="86" y="211"/>
                  </a:cubicBezTo>
                  <a:close/>
                  <a:moveTo>
                    <a:pt x="22" y="212"/>
                  </a:moveTo>
                  <a:cubicBezTo>
                    <a:pt x="22" y="212"/>
                    <a:pt x="22" y="212"/>
                    <a:pt x="23" y="212"/>
                  </a:cubicBezTo>
                  <a:cubicBezTo>
                    <a:pt x="23" y="212"/>
                    <a:pt x="23" y="212"/>
                    <a:pt x="23" y="212"/>
                  </a:cubicBezTo>
                  <a:cubicBezTo>
                    <a:pt x="23" y="212"/>
                    <a:pt x="23" y="212"/>
                    <a:pt x="23" y="212"/>
                  </a:cubicBezTo>
                  <a:cubicBezTo>
                    <a:pt x="23" y="212"/>
                    <a:pt x="23" y="212"/>
                    <a:pt x="22" y="212"/>
                  </a:cubicBezTo>
                  <a:close/>
                  <a:moveTo>
                    <a:pt x="53" y="213"/>
                  </a:moveTo>
                  <a:cubicBezTo>
                    <a:pt x="53" y="212"/>
                    <a:pt x="53" y="212"/>
                    <a:pt x="54" y="212"/>
                  </a:cubicBezTo>
                  <a:cubicBezTo>
                    <a:pt x="54" y="212"/>
                    <a:pt x="54" y="212"/>
                    <a:pt x="54" y="212"/>
                  </a:cubicBezTo>
                  <a:cubicBezTo>
                    <a:pt x="54" y="212"/>
                    <a:pt x="54" y="213"/>
                    <a:pt x="54" y="213"/>
                  </a:cubicBezTo>
                  <a:cubicBezTo>
                    <a:pt x="54" y="213"/>
                    <a:pt x="53" y="213"/>
                    <a:pt x="53" y="213"/>
                  </a:cubicBezTo>
                  <a:close/>
                  <a:moveTo>
                    <a:pt x="95" y="213"/>
                  </a:moveTo>
                  <a:cubicBezTo>
                    <a:pt x="95" y="213"/>
                    <a:pt x="95" y="212"/>
                    <a:pt x="95" y="212"/>
                  </a:cubicBezTo>
                  <a:cubicBezTo>
                    <a:pt x="96" y="212"/>
                    <a:pt x="96" y="212"/>
                    <a:pt x="96" y="212"/>
                  </a:cubicBezTo>
                  <a:cubicBezTo>
                    <a:pt x="96" y="212"/>
                    <a:pt x="96" y="213"/>
                    <a:pt x="96" y="213"/>
                  </a:cubicBezTo>
                  <a:cubicBezTo>
                    <a:pt x="96"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4" y="209"/>
                  </a:moveTo>
                  <a:lnTo>
                    <a:pt x="34" y="209"/>
                  </a:lnTo>
                  <a:lnTo>
                    <a:pt x="34" y="208"/>
                  </a:lnTo>
                  <a:lnTo>
                    <a:pt x="34" y="208"/>
                  </a:lnTo>
                  <a:lnTo>
                    <a:pt x="34" y="209"/>
                  </a:lnTo>
                  <a:close/>
                  <a:moveTo>
                    <a:pt x="91" y="209"/>
                  </a:moveTo>
                  <a:cubicBezTo>
                    <a:pt x="91" y="208"/>
                    <a:pt x="91" y="208"/>
                    <a:pt x="90" y="208"/>
                  </a:cubicBezTo>
                  <a:cubicBezTo>
                    <a:pt x="90" y="208"/>
                    <a:pt x="89" y="208"/>
                    <a:pt x="88" y="208"/>
                  </a:cubicBezTo>
                  <a:cubicBezTo>
                    <a:pt x="88" y="208"/>
                    <a:pt x="89" y="209"/>
                    <a:pt x="89" y="209"/>
                  </a:cubicBezTo>
                  <a:cubicBezTo>
                    <a:pt x="90" y="210"/>
                    <a:pt x="91" y="210"/>
                    <a:pt x="91" y="209"/>
                  </a:cubicBezTo>
                  <a:close/>
                  <a:moveTo>
                    <a:pt x="43" y="210"/>
                  </a:moveTo>
                  <a:cubicBezTo>
                    <a:pt x="44" y="209"/>
                    <a:pt x="44" y="209"/>
                    <a:pt x="44" y="208"/>
                  </a:cubicBezTo>
                  <a:cubicBezTo>
                    <a:pt x="43" y="208"/>
                    <a:pt x="43" y="208"/>
                    <a:pt x="42" y="208"/>
                  </a:cubicBezTo>
                  <a:cubicBezTo>
                    <a:pt x="42" y="209"/>
                    <a:pt x="42" y="210"/>
                    <a:pt x="43" y="210"/>
                  </a:cubicBezTo>
                  <a:close/>
                  <a:moveTo>
                    <a:pt x="39" y="209"/>
                  </a:moveTo>
                  <a:cubicBezTo>
                    <a:pt x="40" y="209"/>
                    <a:pt x="40" y="209"/>
                    <a:pt x="40" y="209"/>
                  </a:cubicBezTo>
                  <a:cubicBezTo>
                    <a:pt x="40" y="209"/>
                    <a:pt x="40" y="209"/>
                    <a:pt x="40" y="208"/>
                  </a:cubicBezTo>
                  <a:cubicBezTo>
                    <a:pt x="40" y="208"/>
                    <a:pt x="40" y="208"/>
                    <a:pt x="40" y="208"/>
                  </a:cubicBezTo>
                  <a:cubicBezTo>
                    <a:pt x="40" y="208"/>
                    <a:pt x="40" y="208"/>
                    <a:pt x="39" y="208"/>
                  </a:cubicBezTo>
                  <a:lnTo>
                    <a:pt x="39" y="209"/>
                  </a:lnTo>
                  <a:close/>
                  <a:moveTo>
                    <a:pt x="36" y="208"/>
                  </a:moveTo>
                  <a:cubicBezTo>
                    <a:pt x="36" y="208"/>
                    <a:pt x="36" y="208"/>
                    <a:pt x="35" y="208"/>
                  </a:cubicBezTo>
                  <a:cubicBezTo>
                    <a:pt x="35" y="208"/>
                    <a:pt x="35" y="208"/>
                    <a:pt x="35" y="208"/>
                  </a:cubicBezTo>
                  <a:cubicBezTo>
                    <a:pt x="35" y="208"/>
                    <a:pt x="35" y="208"/>
                    <a:pt x="36" y="208"/>
                  </a:cubicBezTo>
                  <a:cubicBezTo>
                    <a:pt x="36" y="208"/>
                    <a:pt x="36" y="208"/>
                    <a:pt x="36" y="208"/>
                  </a:cubicBezTo>
                  <a:close/>
                  <a:moveTo>
                    <a:pt x="30" y="207"/>
                  </a:moveTo>
                  <a:cubicBezTo>
                    <a:pt x="30" y="207"/>
                    <a:pt x="30" y="207"/>
                    <a:pt x="29" y="207"/>
                  </a:cubicBezTo>
                  <a:cubicBezTo>
                    <a:pt x="29" y="206"/>
                    <a:pt x="29" y="207"/>
                    <a:pt x="29" y="207"/>
                  </a:cubicBezTo>
                  <a:cubicBezTo>
                    <a:pt x="29" y="207"/>
                    <a:pt x="29" y="207"/>
                    <a:pt x="29" y="207"/>
                  </a:cubicBezTo>
                  <a:cubicBezTo>
                    <a:pt x="30" y="208"/>
                    <a:pt x="30" y="207"/>
                    <a:pt x="30" y="207"/>
                  </a:cubicBezTo>
                  <a:close/>
                  <a:moveTo>
                    <a:pt x="27" y="208"/>
                  </a:moveTo>
                  <a:cubicBezTo>
                    <a:pt x="27" y="208"/>
                    <a:pt x="27" y="208"/>
                    <a:pt x="28" y="208"/>
                  </a:cubicBezTo>
                  <a:cubicBezTo>
                    <a:pt x="28" y="208"/>
                    <a:pt x="28" y="207"/>
                    <a:pt x="28" y="207"/>
                  </a:cubicBezTo>
                  <a:cubicBezTo>
                    <a:pt x="28" y="207"/>
                    <a:pt x="28" y="207"/>
                    <a:pt x="28" y="206"/>
                  </a:cubicBezTo>
                  <a:cubicBezTo>
                    <a:pt x="28" y="206"/>
                    <a:pt x="28" y="206"/>
                    <a:pt x="27" y="206"/>
                  </a:cubicBezTo>
                  <a:cubicBezTo>
                    <a:pt x="27" y="207"/>
                    <a:pt x="27" y="207"/>
                    <a:pt x="27" y="207"/>
                  </a:cubicBezTo>
                  <a:lnTo>
                    <a:pt x="27" y="208"/>
                  </a:lnTo>
                  <a:close/>
                  <a:moveTo>
                    <a:pt x="90" y="207"/>
                  </a:moveTo>
                  <a:lnTo>
                    <a:pt x="91" y="207"/>
                  </a:lnTo>
                  <a:cubicBezTo>
                    <a:pt x="91" y="206"/>
                    <a:pt x="91" y="205"/>
                    <a:pt x="90" y="206"/>
                  </a:cubicBezTo>
                  <a:lnTo>
                    <a:pt x="90" y="207"/>
                  </a:lnTo>
                  <a:close/>
                  <a:moveTo>
                    <a:pt x="75" y="209"/>
                  </a:moveTo>
                  <a:cubicBezTo>
                    <a:pt x="75" y="209"/>
                    <a:pt x="76" y="209"/>
                    <a:pt x="76" y="208"/>
                  </a:cubicBezTo>
                  <a:cubicBezTo>
                    <a:pt x="77" y="208"/>
                    <a:pt x="77" y="208"/>
                    <a:pt x="77" y="208"/>
                  </a:cubicBezTo>
                  <a:cubicBezTo>
                    <a:pt x="77" y="207"/>
                    <a:pt x="77" y="207"/>
                    <a:pt x="77" y="207"/>
                  </a:cubicBezTo>
                  <a:cubicBezTo>
                    <a:pt x="78" y="206"/>
                    <a:pt x="78" y="206"/>
                    <a:pt x="78" y="206"/>
                  </a:cubicBezTo>
                  <a:cubicBezTo>
                    <a:pt x="78" y="206"/>
                    <a:pt x="77" y="206"/>
                    <a:pt x="76" y="206"/>
                  </a:cubicBezTo>
                  <a:cubicBezTo>
                    <a:pt x="75" y="207"/>
                    <a:pt x="75" y="208"/>
                    <a:pt x="75" y="209"/>
                  </a:cubicBezTo>
                  <a:close/>
                  <a:moveTo>
                    <a:pt x="94" y="206"/>
                  </a:moveTo>
                  <a:lnTo>
                    <a:pt x="95" y="206"/>
                  </a:lnTo>
                  <a:lnTo>
                    <a:pt x="95" y="205"/>
                  </a:lnTo>
                  <a:lnTo>
                    <a:pt x="94" y="205"/>
                  </a:lnTo>
                  <a:lnTo>
                    <a:pt x="94" y="206"/>
                  </a:lnTo>
                  <a:close/>
                  <a:moveTo>
                    <a:pt x="51" y="208"/>
                  </a:moveTo>
                  <a:cubicBezTo>
                    <a:pt x="52" y="208"/>
                    <a:pt x="53" y="208"/>
                    <a:pt x="53" y="207"/>
                  </a:cubicBezTo>
                  <a:cubicBezTo>
                    <a:pt x="53" y="207"/>
                    <a:pt x="54" y="206"/>
                    <a:pt x="54" y="206"/>
                  </a:cubicBezTo>
                  <a:cubicBezTo>
                    <a:pt x="55" y="206"/>
                    <a:pt x="55" y="206"/>
                    <a:pt x="56" y="206"/>
                  </a:cubicBezTo>
                  <a:cubicBezTo>
                    <a:pt x="56" y="206"/>
                    <a:pt x="57" y="206"/>
                    <a:pt x="57" y="205"/>
                  </a:cubicBezTo>
                  <a:lnTo>
                    <a:pt x="54" y="205"/>
                  </a:lnTo>
                  <a:cubicBezTo>
                    <a:pt x="54" y="206"/>
                    <a:pt x="53" y="207"/>
                    <a:pt x="52" y="207"/>
                  </a:cubicBezTo>
                  <a:cubicBezTo>
                    <a:pt x="52" y="207"/>
                    <a:pt x="51" y="207"/>
                    <a:pt x="51" y="208"/>
                  </a:cubicBezTo>
                  <a:close/>
                  <a:moveTo>
                    <a:pt x="29" y="206"/>
                  </a:moveTo>
                  <a:lnTo>
                    <a:pt x="30" y="206"/>
                  </a:lnTo>
                  <a:cubicBezTo>
                    <a:pt x="30" y="205"/>
                    <a:pt x="30" y="205"/>
                    <a:pt x="29" y="205"/>
                  </a:cubicBezTo>
                  <a:lnTo>
                    <a:pt x="29" y="206"/>
                  </a:lnTo>
                  <a:close/>
                  <a:moveTo>
                    <a:pt x="71" y="204"/>
                  </a:moveTo>
                  <a:cubicBezTo>
                    <a:pt x="71" y="205"/>
                    <a:pt x="71" y="205"/>
                    <a:pt x="71" y="205"/>
                  </a:cubicBezTo>
                  <a:cubicBezTo>
                    <a:pt x="70" y="205"/>
                    <a:pt x="70" y="205"/>
                    <a:pt x="70" y="205"/>
                  </a:cubicBezTo>
                  <a:cubicBezTo>
                    <a:pt x="71" y="205"/>
                    <a:pt x="71" y="205"/>
                    <a:pt x="71" y="205"/>
                  </a:cubicBezTo>
                  <a:cubicBezTo>
                    <a:pt x="71" y="205"/>
                    <a:pt x="71" y="205"/>
                    <a:pt x="71" y="204"/>
                  </a:cubicBezTo>
                  <a:close/>
                  <a:moveTo>
                    <a:pt x="87" y="206"/>
                  </a:moveTo>
                  <a:cubicBezTo>
                    <a:pt x="87" y="206"/>
                    <a:pt x="88" y="206"/>
                    <a:pt x="88" y="206"/>
                  </a:cubicBezTo>
                  <a:cubicBezTo>
                    <a:pt x="88" y="206"/>
                    <a:pt x="88" y="205"/>
                    <a:pt x="89" y="205"/>
                  </a:cubicBezTo>
                  <a:cubicBezTo>
                    <a:pt x="89" y="205"/>
                    <a:pt x="88" y="204"/>
                    <a:pt x="88" y="204"/>
                  </a:cubicBezTo>
                  <a:cubicBezTo>
                    <a:pt x="88" y="204"/>
                    <a:pt x="88" y="204"/>
                    <a:pt x="87" y="204"/>
                  </a:cubicBezTo>
                  <a:cubicBezTo>
                    <a:pt x="87" y="204"/>
                    <a:pt x="87" y="205"/>
                    <a:pt x="87" y="205"/>
                  </a:cubicBezTo>
                  <a:cubicBezTo>
                    <a:pt x="86" y="205"/>
                    <a:pt x="86" y="205"/>
                    <a:pt x="87" y="206"/>
                  </a:cubicBezTo>
                  <a:close/>
                  <a:moveTo>
                    <a:pt x="37" y="206"/>
                  </a:moveTo>
                  <a:cubicBezTo>
                    <a:pt x="37" y="205"/>
                    <a:pt x="37" y="205"/>
                    <a:pt x="37" y="205"/>
                  </a:cubicBezTo>
                  <a:cubicBezTo>
                    <a:pt x="37" y="204"/>
                    <a:pt x="38" y="204"/>
                    <a:pt x="38" y="204"/>
                  </a:cubicBezTo>
                  <a:cubicBezTo>
                    <a:pt x="37"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2" y="204"/>
                  </a:cubicBezTo>
                  <a:cubicBezTo>
                    <a:pt x="61" y="205"/>
                    <a:pt x="61" y="205"/>
                    <a:pt x="62" y="206"/>
                  </a:cubicBezTo>
                  <a:cubicBezTo>
                    <a:pt x="63" y="206"/>
                    <a:pt x="63" y="206"/>
                    <a:pt x="64" y="206"/>
                  </a:cubicBezTo>
                  <a:cubicBezTo>
                    <a:pt x="64" y="206"/>
                    <a:pt x="65" y="206"/>
                    <a:pt x="65" y="207"/>
                  </a:cubicBezTo>
                  <a:cubicBezTo>
                    <a:pt x="65" y="206"/>
                    <a:pt x="65" y="205"/>
                    <a:pt x="65"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5" y="207"/>
                  </a:moveTo>
                  <a:cubicBezTo>
                    <a:pt x="85" y="206"/>
                    <a:pt x="86" y="205"/>
                    <a:pt x="86" y="203"/>
                  </a:cubicBezTo>
                  <a:cubicBezTo>
                    <a:pt x="85" y="203"/>
                    <a:pt x="84" y="203"/>
                    <a:pt x="84" y="203"/>
                  </a:cubicBezTo>
                  <a:cubicBezTo>
                    <a:pt x="84" y="203"/>
                    <a:pt x="84" y="203"/>
                    <a:pt x="84" y="204"/>
                  </a:cubicBezTo>
                  <a:cubicBezTo>
                    <a:pt x="84" y="204"/>
                    <a:pt x="84" y="205"/>
                    <a:pt x="84" y="205"/>
                  </a:cubicBezTo>
                  <a:cubicBezTo>
                    <a:pt x="84" y="205"/>
                    <a:pt x="84" y="206"/>
                    <a:pt x="84" y="206"/>
                  </a:cubicBezTo>
                  <a:cubicBezTo>
                    <a:pt x="84" y="206"/>
                    <a:pt x="84" y="207"/>
                    <a:pt x="85" y="207"/>
                  </a:cubicBezTo>
                  <a:close/>
                  <a:moveTo>
                    <a:pt x="79" y="205"/>
                  </a:moveTo>
                  <a:cubicBezTo>
                    <a:pt x="79" y="205"/>
                    <a:pt x="79" y="206"/>
                    <a:pt x="80" y="206"/>
                  </a:cubicBezTo>
                  <a:cubicBezTo>
                    <a:pt x="80" y="207"/>
                    <a:pt x="80" y="207"/>
                    <a:pt x="81" y="207"/>
                  </a:cubicBezTo>
                  <a:cubicBezTo>
                    <a:pt x="81" y="206"/>
                    <a:pt x="82" y="206"/>
                    <a:pt x="82" y="206"/>
                  </a:cubicBezTo>
                  <a:cubicBezTo>
                    <a:pt x="83" y="205"/>
                    <a:pt x="84" y="205"/>
                    <a:pt x="84" y="204"/>
                  </a:cubicBezTo>
                  <a:cubicBezTo>
                    <a:pt x="83" y="204"/>
                    <a:pt x="83" y="204"/>
                    <a:pt x="82" y="204"/>
                  </a:cubicBezTo>
                  <a:cubicBezTo>
                    <a:pt x="82" y="204"/>
                    <a:pt x="82" y="204"/>
                    <a:pt x="82" y="204"/>
                  </a:cubicBezTo>
                  <a:cubicBezTo>
                    <a:pt x="81" y="205"/>
                    <a:pt x="81" y="205"/>
                    <a:pt x="81" y="205"/>
                  </a:cubicBezTo>
                  <a:cubicBezTo>
                    <a:pt x="80" y="205"/>
                    <a:pt x="80" y="205"/>
                    <a:pt x="79" y="205"/>
                  </a:cubicBezTo>
                  <a:close/>
                  <a:moveTo>
                    <a:pt x="78" y="203"/>
                  </a:moveTo>
                  <a:cubicBezTo>
                    <a:pt x="78" y="203"/>
                    <a:pt x="78" y="203"/>
                    <a:pt x="77" y="203"/>
                  </a:cubicBezTo>
                  <a:cubicBezTo>
                    <a:pt x="77" y="203"/>
                    <a:pt x="77" y="204"/>
                    <a:pt x="76" y="204"/>
                  </a:cubicBezTo>
                  <a:cubicBezTo>
                    <a:pt x="76" y="204"/>
                    <a:pt x="76" y="204"/>
                    <a:pt x="75" y="204"/>
                  </a:cubicBezTo>
                  <a:cubicBezTo>
                    <a:pt x="75" y="204"/>
                    <a:pt x="75" y="205"/>
                    <a:pt x="75" y="205"/>
                  </a:cubicBezTo>
                  <a:cubicBezTo>
                    <a:pt x="76" y="205"/>
                    <a:pt x="78" y="204"/>
                    <a:pt x="78" y="204"/>
                  </a:cubicBezTo>
                  <a:cubicBezTo>
                    <a:pt x="79" y="204"/>
                    <a:pt x="80" y="203"/>
                    <a:pt x="81" y="203"/>
                  </a:cubicBezTo>
                  <a:cubicBezTo>
                    <a:pt x="81" y="203"/>
                    <a:pt x="80" y="203"/>
                    <a:pt x="80" y="203"/>
                  </a:cubicBezTo>
                  <a:cubicBezTo>
                    <a:pt x="79" y="202"/>
                    <a:pt x="79" y="202"/>
                    <a:pt x="78" y="203"/>
                  </a:cubicBezTo>
                  <a:close/>
                  <a:moveTo>
                    <a:pt x="90" y="202"/>
                  </a:moveTo>
                  <a:cubicBezTo>
                    <a:pt x="90" y="203"/>
                    <a:pt x="90" y="204"/>
                    <a:pt x="91"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3" y="201"/>
                    <a:pt x="82" y="201"/>
                  </a:cubicBezTo>
                  <a:cubicBezTo>
                    <a:pt x="82" y="202"/>
                    <a:pt x="82" y="202"/>
                    <a:pt x="83" y="202"/>
                  </a:cubicBezTo>
                  <a:close/>
                  <a:moveTo>
                    <a:pt x="24" y="201"/>
                  </a:moveTo>
                  <a:cubicBezTo>
                    <a:pt x="23" y="201"/>
                    <a:pt x="23" y="201"/>
                    <a:pt x="23" y="202"/>
                  </a:cubicBezTo>
                  <a:cubicBezTo>
                    <a:pt x="23" y="202"/>
                    <a:pt x="23" y="202"/>
                    <a:pt x="24" y="202"/>
                  </a:cubicBezTo>
                  <a:cubicBezTo>
                    <a:pt x="24" y="201"/>
                    <a:pt x="24" y="201"/>
                    <a:pt x="24" y="201"/>
                  </a:cubicBezTo>
                  <a:close/>
                  <a:moveTo>
                    <a:pt x="32" y="201"/>
                  </a:moveTo>
                  <a:cubicBezTo>
                    <a:pt x="33" y="201"/>
                    <a:pt x="32" y="201"/>
                    <a:pt x="32" y="201"/>
                  </a:cubicBezTo>
                  <a:cubicBezTo>
                    <a:pt x="32" y="200"/>
                    <a:pt x="32" y="200"/>
                    <a:pt x="31" y="200"/>
                  </a:cubicBezTo>
                  <a:cubicBezTo>
                    <a:pt x="31" y="200"/>
                    <a:pt x="31" y="200"/>
                    <a:pt x="30" y="200"/>
                  </a:cubicBezTo>
                  <a:cubicBezTo>
                    <a:pt x="30" y="201"/>
                    <a:pt x="30" y="201"/>
                    <a:pt x="30" y="201"/>
                  </a:cubicBezTo>
                  <a:cubicBezTo>
                    <a:pt x="30" y="201"/>
                    <a:pt x="31" y="202"/>
                    <a:pt x="32" y="201"/>
                  </a:cubicBezTo>
                  <a:close/>
                  <a:moveTo>
                    <a:pt x="86" y="201"/>
                  </a:moveTo>
                  <a:cubicBezTo>
                    <a:pt x="87" y="202"/>
                    <a:pt x="88" y="201"/>
                    <a:pt x="88" y="200"/>
                  </a:cubicBezTo>
                  <a:cubicBezTo>
                    <a:pt x="87" y="200"/>
                    <a:pt x="86" y="200"/>
                    <a:pt x="86" y="200"/>
                  </a:cubicBezTo>
                  <a:cubicBezTo>
                    <a:pt x="86" y="200"/>
                    <a:pt x="86" y="201"/>
                    <a:pt x="86" y="201"/>
                  </a:cubicBezTo>
                  <a:close/>
                  <a:moveTo>
                    <a:pt x="59" y="201"/>
                  </a:moveTo>
                  <a:cubicBezTo>
                    <a:pt x="59" y="201"/>
                    <a:pt x="59" y="201"/>
                    <a:pt x="58" y="200"/>
                  </a:cubicBezTo>
                  <a:cubicBezTo>
                    <a:pt x="58" y="200"/>
                    <a:pt x="57" y="200"/>
                    <a:pt x="57" y="200"/>
                  </a:cubicBezTo>
                  <a:cubicBezTo>
                    <a:pt x="56" y="200"/>
                    <a:pt x="56" y="200"/>
                    <a:pt x="55" y="200"/>
                  </a:cubicBezTo>
                  <a:cubicBezTo>
                    <a:pt x="55" y="200"/>
                    <a:pt x="54" y="200"/>
                    <a:pt x="54" y="200"/>
                  </a:cubicBezTo>
                  <a:lnTo>
                    <a:pt x="53" y="200"/>
                  </a:lnTo>
                  <a:cubicBezTo>
                    <a:pt x="53" y="201"/>
                    <a:pt x="53" y="201"/>
                    <a:pt x="54" y="201"/>
                  </a:cubicBezTo>
                  <a:cubicBezTo>
                    <a:pt x="54" y="202"/>
                    <a:pt x="55" y="202"/>
                    <a:pt x="55" y="202"/>
                  </a:cubicBezTo>
                  <a:cubicBezTo>
                    <a:pt x="56" y="202"/>
                    <a:pt x="56" y="201"/>
                    <a:pt x="57" y="201"/>
                  </a:cubicBezTo>
                  <a:cubicBezTo>
                    <a:pt x="58" y="201"/>
                    <a:pt x="59" y="201"/>
                    <a:pt x="59" y="201"/>
                  </a:cubicBezTo>
                  <a:close/>
                  <a:moveTo>
                    <a:pt x="43" y="201"/>
                  </a:moveTo>
                  <a:cubicBezTo>
                    <a:pt x="43" y="201"/>
                    <a:pt x="42" y="201"/>
                    <a:pt x="41" y="201"/>
                  </a:cubicBezTo>
                  <a:cubicBezTo>
                    <a:pt x="41" y="200"/>
                    <a:pt x="40" y="200"/>
                    <a:pt x="40" y="200"/>
                  </a:cubicBezTo>
                  <a:cubicBezTo>
                    <a:pt x="40" y="200"/>
                    <a:pt x="39" y="200"/>
                    <a:pt x="38" y="200"/>
                  </a:cubicBezTo>
                  <a:cubicBezTo>
                    <a:pt x="37" y="200"/>
                    <a:pt x="36" y="201"/>
                    <a:pt x="36" y="201"/>
                  </a:cubicBezTo>
                  <a:cubicBezTo>
                    <a:pt x="38" y="202"/>
                    <a:pt x="40" y="202"/>
                    <a:pt x="42" y="202"/>
                  </a:cubicBezTo>
                  <a:cubicBezTo>
                    <a:pt x="44" y="201"/>
                    <a:pt x="46" y="201"/>
                    <a:pt x="49" y="201"/>
                  </a:cubicBezTo>
                  <a:cubicBezTo>
                    <a:pt x="49" y="201"/>
                    <a:pt x="48" y="201"/>
                    <a:pt x="48" y="200"/>
                  </a:cubicBezTo>
                  <a:cubicBezTo>
                    <a:pt x="48" y="200"/>
                    <a:pt x="47" y="200"/>
                    <a:pt x="47" y="200"/>
                  </a:cubicBezTo>
                  <a:cubicBezTo>
                    <a:pt x="46" y="201"/>
                    <a:pt x="45" y="201"/>
                    <a:pt x="45" y="201"/>
                  </a:cubicBezTo>
                  <a:cubicBezTo>
                    <a:pt x="44" y="201"/>
                    <a:pt x="44" y="201"/>
                    <a:pt x="43" y="201"/>
                  </a:cubicBezTo>
                  <a:close/>
                  <a:moveTo>
                    <a:pt x="67" y="207"/>
                  </a:moveTo>
                  <a:cubicBezTo>
                    <a:pt x="67" y="207"/>
                    <a:pt x="67" y="206"/>
                    <a:pt x="68" y="205"/>
                  </a:cubicBezTo>
                  <a:cubicBezTo>
                    <a:pt x="68" y="205"/>
                    <a:pt x="68" y="204"/>
                    <a:pt x="68" y="203"/>
                  </a:cubicBezTo>
                  <a:cubicBezTo>
                    <a:pt x="68" y="203"/>
                    <a:pt x="68" y="202"/>
                    <a:pt x="68" y="202"/>
                  </a:cubicBezTo>
                  <a:cubicBezTo>
                    <a:pt x="67" y="201"/>
                    <a:pt x="67" y="201"/>
                    <a:pt x="67" y="200"/>
                  </a:cubicBezTo>
                  <a:cubicBezTo>
                    <a:pt x="67" y="200"/>
                    <a:pt x="67" y="200"/>
                    <a:pt x="68" y="200"/>
                  </a:cubicBezTo>
                  <a:cubicBezTo>
                    <a:pt x="68" y="200"/>
                    <a:pt x="69" y="200"/>
                    <a:pt x="68" y="199"/>
                  </a:cubicBezTo>
                  <a:cubicBezTo>
                    <a:pt x="68" y="199"/>
                    <a:pt x="68" y="199"/>
                    <a:pt x="68" y="198"/>
                  </a:cubicBezTo>
                  <a:cubicBezTo>
                    <a:pt x="67" y="199"/>
                    <a:pt x="66" y="199"/>
                    <a:pt x="66" y="199"/>
                  </a:cubicBezTo>
                  <a:cubicBezTo>
                    <a:pt x="66" y="200"/>
                    <a:pt x="66" y="200"/>
                    <a:pt x="66" y="201"/>
                  </a:cubicBezTo>
                  <a:cubicBezTo>
                    <a:pt x="67" y="202"/>
                    <a:pt x="67" y="202"/>
                    <a:pt x="67" y="203"/>
                  </a:cubicBezTo>
                  <a:cubicBezTo>
                    <a:pt x="67" y="203"/>
                    <a:pt x="68" y="204"/>
                    <a:pt x="68" y="204"/>
                  </a:cubicBezTo>
                  <a:cubicBezTo>
                    <a:pt x="67" y="204"/>
                    <a:pt x="67" y="204"/>
                    <a:pt x="67" y="205"/>
                  </a:cubicBezTo>
                  <a:cubicBezTo>
                    <a:pt x="66" y="205"/>
                    <a:pt x="66" y="205"/>
                    <a:pt x="66" y="206"/>
                  </a:cubicBezTo>
                  <a:cubicBezTo>
                    <a:pt x="66" y="206"/>
                    <a:pt x="66" y="206"/>
                    <a:pt x="66" y="207"/>
                  </a:cubicBezTo>
                  <a:cubicBezTo>
                    <a:pt x="66" y="207"/>
                    <a:pt x="66" y="207"/>
                    <a:pt x="67" y="207"/>
                  </a:cubicBezTo>
                  <a:close/>
                  <a:moveTo>
                    <a:pt x="56" y="198"/>
                  </a:moveTo>
                  <a:cubicBezTo>
                    <a:pt x="55" y="198"/>
                    <a:pt x="55" y="198"/>
                    <a:pt x="55" y="198"/>
                  </a:cubicBezTo>
                  <a:cubicBezTo>
                    <a:pt x="55" y="198"/>
                    <a:pt x="55" y="199"/>
                    <a:pt x="55" y="199"/>
                  </a:cubicBezTo>
                  <a:cubicBezTo>
                    <a:pt x="55" y="199"/>
                    <a:pt x="55" y="199"/>
                    <a:pt x="56" y="199"/>
                  </a:cubicBezTo>
                  <a:cubicBezTo>
                    <a:pt x="56" y="199"/>
                    <a:pt x="56" y="199"/>
                    <a:pt x="56" y="198"/>
                  </a:cubicBezTo>
                  <a:close/>
                  <a:moveTo>
                    <a:pt x="80" y="198"/>
                  </a:moveTo>
                  <a:cubicBezTo>
                    <a:pt x="80" y="198"/>
                    <a:pt x="80" y="198"/>
                    <a:pt x="79" y="198"/>
                  </a:cubicBezTo>
                  <a:cubicBezTo>
                    <a:pt x="80" y="199"/>
                    <a:pt x="80" y="199"/>
                    <a:pt x="79" y="199"/>
                  </a:cubicBezTo>
                  <a:cubicBezTo>
                    <a:pt x="79" y="200"/>
                    <a:pt x="79" y="200"/>
                    <a:pt x="79" y="200"/>
                  </a:cubicBezTo>
                  <a:cubicBezTo>
                    <a:pt x="79"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2" y="198"/>
                  </a:cubicBezTo>
                  <a:cubicBezTo>
                    <a:pt x="81" y="198"/>
                    <a:pt x="81" y="198"/>
                    <a:pt x="80" y="198"/>
                  </a:cubicBezTo>
                  <a:close/>
                  <a:moveTo>
                    <a:pt x="75" y="198"/>
                  </a:moveTo>
                  <a:lnTo>
                    <a:pt x="76" y="198"/>
                  </a:lnTo>
                  <a:lnTo>
                    <a:pt x="76" y="197"/>
                  </a:lnTo>
                  <a:lnTo>
                    <a:pt x="75" y="197"/>
                  </a:lnTo>
                  <a:lnTo>
                    <a:pt x="75" y="198"/>
                  </a:lnTo>
                  <a:close/>
                  <a:moveTo>
                    <a:pt x="66" y="198"/>
                  </a:moveTo>
                  <a:cubicBezTo>
                    <a:pt x="66" y="197"/>
                    <a:pt x="65" y="196"/>
                    <a:pt x="65" y="196"/>
                  </a:cubicBezTo>
                  <a:cubicBezTo>
                    <a:pt x="65" y="197"/>
                    <a:pt x="65" y="197"/>
                    <a:pt x="65" y="198"/>
                  </a:cubicBezTo>
                  <a:cubicBezTo>
                    <a:pt x="64" y="198"/>
                    <a:pt x="65" y="198"/>
                    <a:pt x="66" y="198"/>
                  </a:cubicBezTo>
                  <a:close/>
                  <a:moveTo>
                    <a:pt x="68" y="198"/>
                  </a:moveTo>
                  <a:cubicBezTo>
                    <a:pt x="68" y="196"/>
                    <a:pt x="68" y="196"/>
                    <a:pt x="67" y="196"/>
                  </a:cubicBezTo>
                  <a:cubicBezTo>
                    <a:pt x="67" y="196"/>
                    <a:pt x="67" y="197"/>
                    <a:pt x="67" y="197"/>
                  </a:cubicBezTo>
                  <a:cubicBezTo>
                    <a:pt x="67" y="198"/>
                    <a:pt x="68" y="198"/>
                    <a:pt x="68" y="198"/>
                  </a:cubicBezTo>
                  <a:close/>
                  <a:moveTo>
                    <a:pt x="28" y="198"/>
                  </a:moveTo>
                  <a:cubicBezTo>
                    <a:pt x="27" y="198"/>
                    <a:pt x="27" y="198"/>
                    <a:pt x="27" y="198"/>
                  </a:cubicBezTo>
                  <a:cubicBezTo>
                    <a:pt x="27" y="198"/>
                    <a:pt x="27" y="198"/>
                    <a:pt x="27" y="198"/>
                  </a:cubicBezTo>
                  <a:cubicBezTo>
                    <a:pt x="27" y="198"/>
                    <a:pt x="28" y="198"/>
                    <a:pt x="28" y="198"/>
                  </a:cubicBezTo>
                  <a:cubicBezTo>
                    <a:pt x="29" y="199"/>
                    <a:pt x="29" y="198"/>
                    <a:pt x="29" y="198"/>
                  </a:cubicBezTo>
                  <a:cubicBezTo>
                    <a:pt x="29" y="197"/>
                    <a:pt x="28" y="197"/>
                    <a:pt x="28" y="196"/>
                  </a:cubicBezTo>
                  <a:cubicBezTo>
                    <a:pt x="28" y="196"/>
                    <a:pt x="28" y="196"/>
                    <a:pt x="27" y="196"/>
                  </a:cubicBezTo>
                  <a:cubicBezTo>
                    <a:pt x="26" y="196"/>
                    <a:pt x="26" y="197"/>
                    <a:pt x="27" y="197"/>
                  </a:cubicBezTo>
                  <a:cubicBezTo>
                    <a:pt x="27" y="197"/>
                    <a:pt x="27" y="197"/>
                    <a:pt x="27" y="197"/>
                  </a:cubicBezTo>
                  <a:cubicBezTo>
                    <a:pt x="27" y="197"/>
                    <a:pt x="28" y="197"/>
                    <a:pt x="28" y="197"/>
                  </a:cubicBezTo>
                  <a:cubicBezTo>
                    <a:pt x="28" y="197"/>
                    <a:pt x="28" y="197"/>
                    <a:pt x="28" y="198"/>
                  </a:cubicBezTo>
                  <a:close/>
                  <a:moveTo>
                    <a:pt x="33" y="195"/>
                  </a:moveTo>
                  <a:cubicBezTo>
                    <a:pt x="33" y="195"/>
                    <a:pt x="33" y="195"/>
                    <a:pt x="33" y="195"/>
                  </a:cubicBezTo>
                  <a:cubicBezTo>
                    <a:pt x="32" y="195"/>
                    <a:pt x="32" y="196"/>
                    <a:pt x="32" y="196"/>
                  </a:cubicBezTo>
                  <a:cubicBezTo>
                    <a:pt x="33" y="196"/>
                    <a:pt x="33" y="196"/>
                    <a:pt x="33" y="196"/>
                  </a:cubicBezTo>
                  <a:cubicBezTo>
                    <a:pt x="33" y="196"/>
                    <a:pt x="33" y="196"/>
                    <a:pt x="33" y="195"/>
                  </a:cubicBezTo>
                  <a:close/>
                  <a:moveTo>
                    <a:pt x="31" y="196"/>
                  </a:moveTo>
                  <a:cubicBezTo>
                    <a:pt x="31" y="196"/>
                    <a:pt x="31" y="196"/>
                    <a:pt x="31" y="196"/>
                  </a:cubicBezTo>
                  <a:cubicBezTo>
                    <a:pt x="30" y="195"/>
                    <a:pt x="30" y="195"/>
                    <a:pt x="29" y="195"/>
                  </a:cubicBezTo>
                  <a:cubicBezTo>
                    <a:pt x="29" y="196"/>
                    <a:pt x="29" y="196"/>
                    <a:pt x="30" y="197"/>
                  </a:cubicBezTo>
                  <a:cubicBezTo>
                    <a:pt x="31" y="197"/>
                    <a:pt x="31" y="197"/>
                    <a:pt x="31" y="196"/>
                  </a:cubicBezTo>
                  <a:close/>
                  <a:moveTo>
                    <a:pt x="22" y="195"/>
                  </a:moveTo>
                  <a:cubicBezTo>
                    <a:pt x="22" y="196"/>
                    <a:pt x="21" y="196"/>
                    <a:pt x="22" y="196"/>
                  </a:cubicBezTo>
                  <a:cubicBezTo>
                    <a:pt x="22" y="197"/>
                    <a:pt x="22" y="197"/>
                    <a:pt x="22" y="196"/>
                  </a:cubicBezTo>
                  <a:cubicBezTo>
                    <a:pt x="23" y="196"/>
                    <a:pt x="23" y="196"/>
                    <a:pt x="23" y="196"/>
                  </a:cubicBezTo>
                  <a:cubicBezTo>
                    <a:pt x="23" y="196"/>
                    <a:pt x="23" y="195"/>
                    <a:pt x="22" y="195"/>
                  </a:cubicBezTo>
                  <a:close/>
                  <a:moveTo>
                    <a:pt x="35" y="195"/>
                  </a:moveTo>
                  <a:cubicBezTo>
                    <a:pt x="35" y="195"/>
                    <a:pt x="35" y="195"/>
                    <a:pt x="34" y="195"/>
                  </a:cubicBezTo>
                  <a:cubicBezTo>
                    <a:pt x="34" y="195"/>
                    <a:pt x="34" y="195"/>
                    <a:pt x="34" y="195"/>
                  </a:cubicBezTo>
                  <a:cubicBezTo>
                    <a:pt x="34" y="195"/>
                    <a:pt x="34" y="195"/>
                    <a:pt x="35" y="195"/>
                  </a:cubicBezTo>
                  <a:cubicBezTo>
                    <a:pt x="35" y="195"/>
                    <a:pt x="35" y="195"/>
                    <a:pt x="35" y="195"/>
                  </a:cubicBezTo>
                  <a:close/>
                  <a:moveTo>
                    <a:pt x="13" y="195"/>
                  </a:moveTo>
                  <a:cubicBezTo>
                    <a:pt x="13" y="195"/>
                    <a:pt x="12" y="195"/>
                    <a:pt x="12" y="195"/>
                  </a:cubicBezTo>
                  <a:cubicBezTo>
                    <a:pt x="12" y="195"/>
                    <a:pt x="12" y="195"/>
                    <a:pt x="12" y="195"/>
                  </a:cubicBezTo>
                  <a:cubicBezTo>
                    <a:pt x="12" y="195"/>
                    <a:pt x="12" y="195"/>
                    <a:pt x="12" y="195"/>
                  </a:cubicBezTo>
                  <a:cubicBezTo>
                    <a:pt x="13" y="195"/>
                    <a:pt x="13" y="195"/>
                    <a:pt x="13" y="195"/>
                  </a:cubicBezTo>
                  <a:close/>
                  <a:moveTo>
                    <a:pt x="8" y="196"/>
                  </a:moveTo>
                  <a:cubicBezTo>
                    <a:pt x="9" y="196"/>
                    <a:pt x="10" y="196"/>
                    <a:pt x="10" y="196"/>
                  </a:cubicBezTo>
                  <a:cubicBezTo>
                    <a:pt x="11" y="195"/>
                    <a:pt x="11" y="194"/>
                    <a:pt x="10" y="194"/>
                  </a:cubicBezTo>
                  <a:cubicBezTo>
                    <a:pt x="9" y="195"/>
                    <a:pt x="9" y="195"/>
                    <a:pt x="9" y="195"/>
                  </a:cubicBezTo>
                  <a:lnTo>
                    <a:pt x="8" y="195"/>
                  </a:lnTo>
                  <a:lnTo>
                    <a:pt x="8" y="196"/>
                  </a:lnTo>
                  <a:close/>
                  <a:moveTo>
                    <a:pt x="43" y="197"/>
                  </a:moveTo>
                  <a:cubicBezTo>
                    <a:pt x="43" y="196"/>
                    <a:pt x="42" y="195"/>
                    <a:pt x="41" y="195"/>
                  </a:cubicBezTo>
                  <a:cubicBezTo>
                    <a:pt x="41" y="195"/>
                    <a:pt x="41" y="195"/>
                    <a:pt x="40" y="194"/>
                  </a:cubicBezTo>
                  <a:cubicBezTo>
                    <a:pt x="40" y="194"/>
                    <a:pt x="39" y="194"/>
                    <a:pt x="39" y="194"/>
                  </a:cubicBezTo>
                  <a:cubicBezTo>
                    <a:pt x="40" y="194"/>
                    <a:pt x="40" y="195"/>
                    <a:pt x="40" y="195"/>
                  </a:cubicBezTo>
                  <a:cubicBezTo>
                    <a:pt x="40" y="195"/>
                    <a:pt x="40" y="196"/>
                    <a:pt x="41" y="196"/>
                  </a:cubicBezTo>
                  <a:cubicBezTo>
                    <a:pt x="41" y="196"/>
                    <a:pt x="41" y="197"/>
                    <a:pt x="41" y="197"/>
                  </a:cubicBezTo>
                  <a:cubicBezTo>
                    <a:pt x="42" y="197"/>
                    <a:pt x="42" y="197"/>
                    <a:pt x="43" y="197"/>
                  </a:cubicBezTo>
                  <a:close/>
                  <a:moveTo>
                    <a:pt x="30" y="194"/>
                  </a:moveTo>
                  <a:cubicBezTo>
                    <a:pt x="30" y="194"/>
                    <a:pt x="30" y="194"/>
                    <a:pt x="29" y="194"/>
                  </a:cubicBezTo>
                  <a:cubicBezTo>
                    <a:pt x="29" y="194"/>
                    <a:pt x="29" y="194"/>
                    <a:pt x="29" y="194"/>
                  </a:cubicBezTo>
                  <a:cubicBezTo>
                    <a:pt x="29" y="195"/>
                    <a:pt x="29" y="195"/>
                    <a:pt x="30" y="194"/>
                  </a:cubicBezTo>
                  <a:close/>
                  <a:moveTo>
                    <a:pt x="19" y="194"/>
                  </a:moveTo>
                  <a:cubicBezTo>
                    <a:pt x="19" y="194"/>
                    <a:pt x="19" y="194"/>
                    <a:pt x="19" y="194"/>
                  </a:cubicBezTo>
                  <a:cubicBezTo>
                    <a:pt x="19" y="194"/>
                    <a:pt x="18" y="194"/>
                    <a:pt x="18" y="194"/>
                  </a:cubicBezTo>
                  <a:cubicBezTo>
                    <a:pt x="18" y="194"/>
                    <a:pt x="18" y="195"/>
                    <a:pt x="19" y="195"/>
                  </a:cubicBezTo>
                  <a:cubicBezTo>
                    <a:pt x="19" y="195"/>
                    <a:pt x="19" y="195"/>
                    <a:pt x="19" y="194"/>
                  </a:cubicBezTo>
                  <a:close/>
                  <a:moveTo>
                    <a:pt x="43" y="195"/>
                  </a:moveTo>
                  <a:cubicBezTo>
                    <a:pt x="43" y="195"/>
                    <a:pt x="44" y="195"/>
                    <a:pt x="44" y="195"/>
                  </a:cubicBezTo>
                  <a:cubicBezTo>
                    <a:pt x="44" y="195"/>
                    <a:pt x="44" y="194"/>
                    <a:pt x="44" y="194"/>
                  </a:cubicBezTo>
                  <a:cubicBezTo>
                    <a:pt x="44" y="194"/>
                    <a:pt x="44" y="194"/>
                    <a:pt x="44" y="193"/>
                  </a:cubicBezTo>
                  <a:cubicBezTo>
                    <a:pt x="44" y="193"/>
                    <a:pt x="44" y="193"/>
                    <a:pt x="43" y="193"/>
                  </a:cubicBezTo>
                  <a:cubicBezTo>
                    <a:pt x="43" y="194"/>
                    <a:pt x="43" y="194"/>
                    <a:pt x="43" y="194"/>
                  </a:cubicBezTo>
                  <a:lnTo>
                    <a:pt x="43" y="195"/>
                  </a:lnTo>
                  <a:close/>
                  <a:moveTo>
                    <a:pt x="59" y="193"/>
                  </a:moveTo>
                  <a:cubicBezTo>
                    <a:pt x="59" y="193"/>
                    <a:pt x="58" y="193"/>
                    <a:pt x="58" y="193"/>
                  </a:cubicBezTo>
                  <a:cubicBezTo>
                    <a:pt x="58" y="193"/>
                    <a:pt x="58" y="193"/>
                    <a:pt x="58" y="193"/>
                  </a:cubicBezTo>
                  <a:cubicBezTo>
                    <a:pt x="58" y="193"/>
                    <a:pt x="58" y="193"/>
                    <a:pt x="58" y="193"/>
                  </a:cubicBezTo>
                  <a:cubicBezTo>
                    <a:pt x="59"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6" y="193"/>
                  </a:cubicBezTo>
                  <a:cubicBezTo>
                    <a:pt x="25" y="193"/>
                    <a:pt x="25" y="193"/>
                    <a:pt x="25" y="192"/>
                  </a:cubicBezTo>
                  <a:cubicBezTo>
                    <a:pt x="24" y="192"/>
                    <a:pt x="24" y="192"/>
                    <a:pt x="24" y="192"/>
                  </a:cubicBezTo>
                  <a:cubicBezTo>
                    <a:pt x="24" y="193"/>
                    <a:pt x="24" y="194"/>
                    <a:pt x="25" y="194"/>
                  </a:cubicBezTo>
                  <a:cubicBezTo>
                    <a:pt x="26" y="194"/>
                    <a:pt x="26" y="195"/>
                    <a:pt x="27" y="195"/>
                  </a:cubicBezTo>
                  <a:close/>
                  <a:moveTo>
                    <a:pt x="65" y="194"/>
                  </a:moveTo>
                  <a:cubicBezTo>
                    <a:pt x="66" y="194"/>
                    <a:pt x="67" y="194"/>
                    <a:pt x="67" y="193"/>
                  </a:cubicBezTo>
                  <a:cubicBezTo>
                    <a:pt x="67" y="192"/>
                    <a:pt x="67" y="192"/>
                    <a:pt x="66" y="192"/>
                  </a:cubicBezTo>
                  <a:cubicBezTo>
                    <a:pt x="66" y="192"/>
                    <a:pt x="66" y="192"/>
                    <a:pt x="66" y="193"/>
                  </a:cubicBezTo>
                  <a:cubicBezTo>
                    <a:pt x="65" y="193"/>
                    <a:pt x="65" y="193"/>
                    <a:pt x="65" y="194"/>
                  </a:cubicBezTo>
                  <a:close/>
                  <a:moveTo>
                    <a:pt x="29" y="192"/>
                  </a:moveTo>
                  <a:cubicBezTo>
                    <a:pt x="29" y="192"/>
                    <a:pt x="29" y="192"/>
                    <a:pt x="29" y="192"/>
                  </a:cubicBezTo>
                  <a:cubicBezTo>
                    <a:pt x="29" y="192"/>
                    <a:pt x="29" y="192"/>
                    <a:pt x="29" y="192"/>
                  </a:cubicBezTo>
                  <a:cubicBezTo>
                    <a:pt x="29" y="192"/>
                    <a:pt x="29" y="192"/>
                    <a:pt x="29" y="192"/>
                  </a:cubicBezTo>
                  <a:cubicBezTo>
                    <a:pt x="29" y="192"/>
                    <a:pt x="30" y="192"/>
                    <a:pt x="29" y="192"/>
                  </a:cubicBezTo>
                  <a:close/>
                  <a:moveTo>
                    <a:pt x="12" y="191"/>
                  </a:moveTo>
                  <a:cubicBezTo>
                    <a:pt x="12" y="191"/>
                    <a:pt x="11" y="191"/>
                    <a:pt x="11" y="191"/>
                  </a:cubicBezTo>
                  <a:cubicBezTo>
                    <a:pt x="11" y="191"/>
                    <a:pt x="11" y="192"/>
                    <a:pt x="11" y="192"/>
                  </a:cubicBezTo>
                  <a:cubicBezTo>
                    <a:pt x="11" y="192"/>
                    <a:pt x="11" y="192"/>
                    <a:pt x="12" y="192"/>
                  </a:cubicBezTo>
                  <a:cubicBezTo>
                    <a:pt x="12" y="192"/>
                    <a:pt x="12" y="191"/>
                    <a:pt x="12" y="191"/>
                  </a:cubicBezTo>
                  <a:close/>
                  <a:moveTo>
                    <a:pt x="27" y="191"/>
                  </a:moveTo>
                  <a:cubicBezTo>
                    <a:pt x="27" y="191"/>
                    <a:pt x="27" y="190"/>
                    <a:pt x="27" y="190"/>
                  </a:cubicBezTo>
                  <a:cubicBezTo>
                    <a:pt x="27" y="190"/>
                    <a:pt x="27" y="190"/>
                    <a:pt x="27" y="190"/>
                  </a:cubicBezTo>
                  <a:cubicBezTo>
                    <a:pt x="27" y="191"/>
                    <a:pt x="27" y="191"/>
                    <a:pt x="27" y="191"/>
                  </a:cubicBezTo>
                  <a:cubicBezTo>
                    <a:pt x="27" y="191"/>
                    <a:pt x="27" y="191"/>
                    <a:pt x="27" y="191"/>
                  </a:cubicBezTo>
                  <a:close/>
                  <a:moveTo>
                    <a:pt x="50" y="191"/>
                  </a:moveTo>
                  <a:cubicBezTo>
                    <a:pt x="50" y="191"/>
                    <a:pt x="50" y="191"/>
                    <a:pt x="51" y="191"/>
                  </a:cubicBezTo>
                  <a:cubicBezTo>
                    <a:pt x="51" y="191"/>
                    <a:pt x="51" y="191"/>
                    <a:pt x="51" y="191"/>
                  </a:cubicBezTo>
                  <a:cubicBezTo>
                    <a:pt x="51" y="191"/>
                    <a:pt x="51" y="191"/>
                    <a:pt x="51" y="191"/>
                  </a:cubicBezTo>
                  <a:cubicBezTo>
                    <a:pt x="51" y="190"/>
                    <a:pt x="51" y="190"/>
                    <a:pt x="52" y="190"/>
                  </a:cubicBezTo>
                  <a:cubicBezTo>
                    <a:pt x="51" y="190"/>
                    <a:pt x="51" y="190"/>
                    <a:pt x="51" y="190"/>
                  </a:cubicBezTo>
                  <a:cubicBezTo>
                    <a:pt x="51" y="190"/>
                    <a:pt x="51"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8" y="192"/>
                    <a:pt x="38" y="191"/>
                  </a:cubicBezTo>
                  <a:cubicBezTo>
                    <a:pt x="38" y="191"/>
                    <a:pt x="38" y="190"/>
                    <a:pt x="38" y="190"/>
                  </a:cubicBezTo>
                  <a:cubicBezTo>
                    <a:pt x="38" y="189"/>
                    <a:pt x="38" y="189"/>
                    <a:pt x="37" y="189"/>
                  </a:cubicBezTo>
                  <a:cubicBezTo>
                    <a:pt x="37" y="190"/>
                    <a:pt x="37" y="191"/>
                    <a:pt x="36" y="191"/>
                  </a:cubicBezTo>
                  <a:cubicBezTo>
                    <a:pt x="36" y="191"/>
                    <a:pt x="35" y="192"/>
                    <a:pt x="35" y="193"/>
                  </a:cubicBezTo>
                  <a:close/>
                  <a:moveTo>
                    <a:pt x="25" y="192"/>
                  </a:moveTo>
                  <a:cubicBezTo>
                    <a:pt x="25" y="192"/>
                    <a:pt x="25" y="192"/>
                    <a:pt x="26" y="191"/>
                  </a:cubicBezTo>
                  <a:cubicBezTo>
                    <a:pt x="26" y="191"/>
                    <a:pt x="26" y="191"/>
                    <a:pt x="26" y="190"/>
                  </a:cubicBezTo>
                  <a:cubicBezTo>
                    <a:pt x="26" y="190"/>
                    <a:pt x="26" y="189"/>
                    <a:pt x="26" y="189"/>
                  </a:cubicBezTo>
                  <a:cubicBezTo>
                    <a:pt x="26" y="189"/>
                    <a:pt x="25" y="189"/>
                    <a:pt x="25" y="189"/>
                  </a:cubicBezTo>
                  <a:lnTo>
                    <a:pt x="25" y="192"/>
                  </a:lnTo>
                  <a:close/>
                  <a:moveTo>
                    <a:pt x="29" y="191"/>
                  </a:moveTo>
                  <a:cubicBezTo>
                    <a:pt x="29" y="191"/>
                    <a:pt x="29" y="190"/>
                    <a:pt x="29" y="190"/>
                  </a:cubicBezTo>
                  <a:cubicBezTo>
                    <a:pt x="29" y="190"/>
                    <a:pt x="30" y="189"/>
                    <a:pt x="30" y="189"/>
                  </a:cubicBezTo>
                  <a:cubicBezTo>
                    <a:pt x="30" y="189"/>
                    <a:pt x="30" y="189"/>
                    <a:pt x="30" y="188"/>
                  </a:cubicBezTo>
                  <a:cubicBezTo>
                    <a:pt x="30" y="188"/>
                    <a:pt x="29" y="188"/>
                    <a:pt x="29" y="188"/>
                  </a:cubicBezTo>
                  <a:cubicBezTo>
                    <a:pt x="29" y="188"/>
                    <a:pt x="29" y="188"/>
                    <a:pt x="29" y="189"/>
                  </a:cubicBezTo>
                  <a:cubicBezTo>
                    <a:pt x="29"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8" y="186"/>
                    <a:pt x="67" y="186"/>
                    <a:pt x="67" y="186"/>
                  </a:cubicBezTo>
                  <a:cubicBezTo>
                    <a:pt x="66" y="186"/>
                    <a:pt x="66" y="187"/>
                    <a:pt x="66" y="187"/>
                  </a:cubicBezTo>
                  <a:cubicBezTo>
                    <a:pt x="66" y="187"/>
                    <a:pt x="66" y="188"/>
                    <a:pt x="66" y="188"/>
                  </a:cubicBezTo>
                  <a:close/>
                  <a:moveTo>
                    <a:pt x="67" y="185"/>
                  </a:moveTo>
                  <a:cubicBezTo>
                    <a:pt x="67" y="185"/>
                    <a:pt x="67" y="185"/>
                    <a:pt x="67" y="185"/>
                  </a:cubicBezTo>
                  <a:cubicBezTo>
                    <a:pt x="66" y="185"/>
                    <a:pt x="66" y="185"/>
                    <a:pt x="67" y="186"/>
                  </a:cubicBezTo>
                  <a:cubicBezTo>
                    <a:pt x="67" y="186"/>
                    <a:pt x="67" y="186"/>
                    <a:pt x="67" y="186"/>
                  </a:cubicBezTo>
                  <a:cubicBezTo>
                    <a:pt x="67" y="185"/>
                    <a:pt x="67" y="185"/>
                    <a:pt x="67" y="185"/>
                  </a:cubicBezTo>
                  <a:close/>
                  <a:moveTo>
                    <a:pt x="27" y="189"/>
                  </a:moveTo>
                  <a:cubicBezTo>
                    <a:pt x="27" y="188"/>
                    <a:pt x="28" y="188"/>
                    <a:pt x="28" y="187"/>
                  </a:cubicBezTo>
                  <a:cubicBezTo>
                    <a:pt x="29" y="187"/>
                    <a:pt x="29" y="186"/>
                    <a:pt x="29" y="185"/>
                  </a:cubicBezTo>
                  <a:cubicBezTo>
                    <a:pt x="29" y="185"/>
                    <a:pt x="28" y="185"/>
                    <a:pt x="28" y="185"/>
                  </a:cubicBezTo>
                  <a:cubicBezTo>
                    <a:pt x="28" y="186"/>
                    <a:pt x="28" y="186"/>
                    <a:pt x="28" y="186"/>
                  </a:cubicBezTo>
                  <a:cubicBezTo>
                    <a:pt x="28" y="187"/>
                    <a:pt x="27" y="187"/>
                    <a:pt x="27" y="187"/>
                  </a:cubicBezTo>
                  <a:cubicBezTo>
                    <a:pt x="27" y="187"/>
                    <a:pt x="27" y="187"/>
                    <a:pt x="27" y="187"/>
                  </a:cubicBezTo>
                  <a:lnTo>
                    <a:pt x="27" y="189"/>
                  </a:lnTo>
                  <a:close/>
                  <a:moveTo>
                    <a:pt x="15" y="181"/>
                  </a:moveTo>
                  <a:cubicBezTo>
                    <a:pt x="15" y="181"/>
                    <a:pt x="16" y="181"/>
                    <a:pt x="16" y="181"/>
                  </a:cubicBezTo>
                  <a:cubicBezTo>
                    <a:pt x="17" y="181"/>
                    <a:pt x="17" y="180"/>
                    <a:pt x="17" y="179"/>
                  </a:cubicBezTo>
                  <a:cubicBezTo>
                    <a:pt x="16" y="179"/>
                    <a:pt x="15" y="180"/>
                    <a:pt x="15" y="181"/>
                  </a:cubicBezTo>
                  <a:close/>
                  <a:moveTo>
                    <a:pt x="32" y="155"/>
                  </a:moveTo>
                  <a:cubicBezTo>
                    <a:pt x="31" y="155"/>
                    <a:pt x="31" y="155"/>
                    <a:pt x="31" y="155"/>
                  </a:cubicBezTo>
                  <a:cubicBezTo>
                    <a:pt x="31" y="154"/>
                    <a:pt x="31" y="154"/>
                    <a:pt x="30" y="154"/>
                  </a:cubicBezTo>
                  <a:cubicBezTo>
                    <a:pt x="30" y="155"/>
                    <a:pt x="30" y="155"/>
                    <a:pt x="30" y="155"/>
                  </a:cubicBezTo>
                  <a:cubicBezTo>
                    <a:pt x="30" y="155"/>
                    <a:pt x="31" y="155"/>
                    <a:pt x="31" y="155"/>
                  </a:cubicBezTo>
                  <a:cubicBezTo>
                    <a:pt x="31" y="155"/>
                    <a:pt x="31" y="155"/>
                    <a:pt x="32" y="155"/>
                  </a:cubicBezTo>
                  <a:cubicBezTo>
                    <a:pt x="32" y="155"/>
                    <a:pt x="32" y="155"/>
                    <a:pt x="32" y="155"/>
                  </a:cubicBezTo>
                  <a:close/>
                  <a:moveTo>
                    <a:pt x="32" y="154"/>
                  </a:moveTo>
                  <a:cubicBezTo>
                    <a:pt x="32" y="155"/>
                    <a:pt x="32" y="155"/>
                    <a:pt x="32" y="155"/>
                  </a:cubicBezTo>
                  <a:cubicBezTo>
                    <a:pt x="33" y="155"/>
                    <a:pt x="33" y="155"/>
                    <a:pt x="33" y="155"/>
                  </a:cubicBezTo>
                  <a:cubicBezTo>
                    <a:pt x="33" y="155"/>
                    <a:pt x="33" y="155"/>
                    <a:pt x="33" y="154"/>
                  </a:cubicBezTo>
                  <a:cubicBezTo>
                    <a:pt x="33" y="154"/>
                    <a:pt x="33" y="154"/>
                    <a:pt x="32" y="154"/>
                  </a:cubicBezTo>
                  <a:close/>
                  <a:moveTo>
                    <a:pt x="33" y="145"/>
                  </a:moveTo>
                  <a:cubicBezTo>
                    <a:pt x="33" y="145"/>
                    <a:pt x="33" y="145"/>
                    <a:pt x="32" y="145"/>
                  </a:cubicBezTo>
                  <a:cubicBezTo>
                    <a:pt x="32" y="145"/>
                    <a:pt x="32" y="145"/>
                    <a:pt x="32" y="145"/>
                  </a:cubicBezTo>
                  <a:cubicBezTo>
                    <a:pt x="32" y="145"/>
                    <a:pt x="33"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5" y="96"/>
                  </a:cubicBezTo>
                  <a:cubicBezTo>
                    <a:pt x="54" y="97"/>
                    <a:pt x="54" y="97"/>
                    <a:pt x="54" y="98"/>
                  </a:cubicBezTo>
                  <a:cubicBezTo>
                    <a:pt x="54" y="99"/>
                    <a:pt x="54" y="99"/>
                    <a:pt x="55" y="99"/>
                  </a:cubicBezTo>
                  <a:close/>
                  <a:moveTo>
                    <a:pt x="10" y="97"/>
                  </a:moveTo>
                  <a:cubicBezTo>
                    <a:pt x="10" y="97"/>
                    <a:pt x="10" y="97"/>
                    <a:pt x="10" y="97"/>
                  </a:cubicBezTo>
                  <a:cubicBezTo>
                    <a:pt x="10" y="97"/>
                    <a:pt x="10" y="98"/>
                    <a:pt x="11" y="98"/>
                  </a:cubicBezTo>
                  <a:cubicBezTo>
                    <a:pt x="11" y="97"/>
                    <a:pt x="11" y="97"/>
                    <a:pt x="11" y="97"/>
                  </a:cubicBezTo>
                  <a:cubicBezTo>
                    <a:pt x="11" y="97"/>
                    <a:pt x="11" y="97"/>
                    <a:pt x="11" y="97"/>
                  </a:cubicBezTo>
                  <a:cubicBezTo>
                    <a:pt x="11" y="97"/>
                    <a:pt x="11" y="97"/>
                    <a:pt x="11" y="96"/>
                  </a:cubicBezTo>
                  <a:cubicBezTo>
                    <a:pt x="10" y="96"/>
                    <a:pt x="10" y="96"/>
                    <a:pt x="10" y="96"/>
                  </a:cubicBezTo>
                  <a:cubicBezTo>
                    <a:pt x="10" y="96"/>
                    <a:pt x="10" y="97"/>
                    <a:pt x="10" y="97"/>
                  </a:cubicBezTo>
                  <a:cubicBezTo>
                    <a:pt x="10" y="97"/>
                    <a:pt x="10" y="97"/>
                    <a:pt x="10" y="97"/>
                  </a:cubicBezTo>
                  <a:close/>
                  <a:moveTo>
                    <a:pt x="12" y="80"/>
                  </a:moveTo>
                  <a:cubicBezTo>
                    <a:pt x="12" y="79"/>
                    <a:pt x="12" y="79"/>
                    <a:pt x="12" y="79"/>
                  </a:cubicBezTo>
                  <a:cubicBezTo>
                    <a:pt x="12" y="79"/>
                    <a:pt x="12" y="79"/>
                    <a:pt x="12" y="78"/>
                  </a:cubicBezTo>
                  <a:cubicBezTo>
                    <a:pt x="12" y="78"/>
                    <a:pt x="12" y="78"/>
                    <a:pt x="11" y="78"/>
                  </a:cubicBezTo>
                  <a:cubicBezTo>
                    <a:pt x="11" y="79"/>
                    <a:pt x="11" y="79"/>
                    <a:pt x="11" y="79"/>
                  </a:cubicBezTo>
                  <a:cubicBezTo>
                    <a:pt x="11" y="79"/>
                    <a:pt x="11" y="80"/>
                    <a:pt x="12" y="80"/>
                  </a:cubicBezTo>
                  <a:close/>
                  <a:moveTo>
                    <a:pt x="20" y="65"/>
                  </a:moveTo>
                  <a:cubicBezTo>
                    <a:pt x="20" y="65"/>
                    <a:pt x="20" y="65"/>
                    <a:pt x="20" y="65"/>
                  </a:cubicBezTo>
                  <a:cubicBezTo>
                    <a:pt x="20" y="64"/>
                    <a:pt x="20" y="65"/>
                    <a:pt x="19" y="65"/>
                  </a:cubicBezTo>
                  <a:cubicBezTo>
                    <a:pt x="19" y="65"/>
                    <a:pt x="20" y="65"/>
                    <a:pt x="20" y="65"/>
                  </a:cubicBezTo>
                  <a:cubicBezTo>
                    <a:pt x="20" y="65"/>
                    <a:pt x="20" y="65"/>
                    <a:pt x="20" y="65"/>
                  </a:cubicBezTo>
                  <a:close/>
                  <a:moveTo>
                    <a:pt x="51" y="54"/>
                  </a:moveTo>
                  <a:cubicBezTo>
                    <a:pt x="51" y="54"/>
                    <a:pt x="51" y="54"/>
                    <a:pt x="51" y="54"/>
                  </a:cubicBezTo>
                  <a:cubicBezTo>
                    <a:pt x="50" y="54"/>
                    <a:pt x="50" y="55"/>
                    <a:pt x="50" y="55"/>
                  </a:cubicBezTo>
                  <a:cubicBezTo>
                    <a:pt x="51" y="55"/>
                    <a:pt x="51" y="55"/>
                    <a:pt x="51" y="55"/>
                  </a:cubicBezTo>
                  <a:cubicBezTo>
                    <a:pt x="51" y="54"/>
                    <a:pt x="51" y="54"/>
                    <a:pt x="51" y="54"/>
                  </a:cubicBezTo>
                  <a:close/>
                  <a:moveTo>
                    <a:pt x="44" y="56"/>
                  </a:moveTo>
                  <a:cubicBezTo>
                    <a:pt x="44" y="55"/>
                    <a:pt x="44" y="55"/>
                    <a:pt x="44" y="55"/>
                  </a:cubicBezTo>
                  <a:cubicBezTo>
                    <a:pt x="44" y="55"/>
                    <a:pt x="45" y="54"/>
                    <a:pt x="45" y="54"/>
                  </a:cubicBezTo>
                  <a:cubicBezTo>
                    <a:pt x="44" y="54"/>
                    <a:pt x="44" y="54"/>
                    <a:pt x="44" y="53"/>
                  </a:cubicBezTo>
                  <a:cubicBezTo>
                    <a:pt x="44" y="52"/>
                    <a:pt x="43" y="52"/>
                    <a:pt x="43" y="52"/>
                  </a:cubicBezTo>
                  <a:cubicBezTo>
                    <a:pt x="43" y="53"/>
                    <a:pt x="43" y="53"/>
                    <a:pt x="43" y="54"/>
                  </a:cubicBezTo>
                  <a:cubicBezTo>
                    <a:pt x="43" y="55"/>
                    <a:pt x="43" y="55"/>
                    <a:pt x="44" y="56"/>
                  </a:cubicBezTo>
                  <a:close/>
                  <a:moveTo>
                    <a:pt x="46" y="47"/>
                  </a:moveTo>
                  <a:cubicBezTo>
                    <a:pt x="46" y="47"/>
                    <a:pt x="46" y="47"/>
                    <a:pt x="45" y="47"/>
                  </a:cubicBezTo>
                  <a:cubicBezTo>
                    <a:pt x="45" y="47"/>
                    <a:pt x="45" y="47"/>
                    <a:pt x="45" y="48"/>
                  </a:cubicBezTo>
                  <a:cubicBezTo>
                    <a:pt x="45" y="48"/>
                    <a:pt x="46" y="48"/>
                    <a:pt x="46" y="47"/>
                  </a:cubicBezTo>
                  <a:cubicBezTo>
                    <a:pt x="46" y="47"/>
                    <a:pt x="46" y="47"/>
                    <a:pt x="46" y="47"/>
                  </a:cubicBezTo>
                  <a:close/>
                  <a:moveTo>
                    <a:pt x="45" y="46"/>
                  </a:moveTo>
                  <a:cubicBezTo>
                    <a:pt x="46" y="46"/>
                    <a:pt x="46" y="45"/>
                    <a:pt x="46" y="45"/>
                  </a:cubicBezTo>
                  <a:cubicBezTo>
                    <a:pt x="46" y="44"/>
                    <a:pt x="45" y="44"/>
                    <a:pt x="45" y="44"/>
                  </a:cubicBezTo>
                  <a:cubicBezTo>
                    <a:pt x="45" y="44"/>
                    <a:pt x="44" y="45"/>
                    <a:pt x="44" y="45"/>
                  </a:cubicBezTo>
                  <a:cubicBezTo>
                    <a:pt x="44" y="46"/>
                    <a:pt x="45" y="46"/>
                    <a:pt x="45" y="46"/>
                  </a:cubicBezTo>
                  <a:close/>
                  <a:moveTo>
                    <a:pt x="44" y="40"/>
                  </a:moveTo>
                  <a:cubicBezTo>
                    <a:pt x="44" y="40"/>
                    <a:pt x="44" y="40"/>
                    <a:pt x="44" y="40"/>
                  </a:cubicBezTo>
                  <a:cubicBezTo>
                    <a:pt x="44" y="40"/>
                    <a:pt x="44" y="40"/>
                    <a:pt x="44" y="40"/>
                  </a:cubicBezTo>
                  <a:cubicBezTo>
                    <a:pt x="44" y="40"/>
                    <a:pt x="44" y="40"/>
                    <a:pt x="44" y="40"/>
                  </a:cubicBezTo>
                  <a:cubicBezTo>
                    <a:pt x="44" y="40"/>
                    <a:pt x="44" y="40"/>
                    <a:pt x="44" y="40"/>
                  </a:cubicBezTo>
                  <a:close/>
                  <a:moveTo>
                    <a:pt x="32" y="40"/>
                  </a:moveTo>
                  <a:lnTo>
                    <a:pt x="34" y="40"/>
                  </a:lnTo>
                  <a:lnTo>
                    <a:pt x="34" y="39"/>
                  </a:lnTo>
                  <a:lnTo>
                    <a:pt x="32" y="39"/>
                  </a:lnTo>
                  <a:lnTo>
                    <a:pt x="32" y="40"/>
                  </a:lnTo>
                  <a:close/>
                  <a:moveTo>
                    <a:pt x="27" y="35"/>
                  </a:moveTo>
                  <a:cubicBezTo>
                    <a:pt x="27" y="34"/>
                    <a:pt x="27" y="34"/>
                    <a:pt x="27" y="34"/>
                  </a:cubicBezTo>
                  <a:cubicBezTo>
                    <a:pt x="27" y="34"/>
                    <a:pt x="27" y="34"/>
                    <a:pt x="27" y="35"/>
                  </a:cubicBezTo>
                  <a:cubicBezTo>
                    <a:pt x="27" y="35"/>
                    <a:pt x="27" y="35"/>
                    <a:pt x="27" y="35"/>
                  </a:cubicBezTo>
                  <a:cubicBezTo>
                    <a:pt x="27" y="35"/>
                    <a:pt x="27" y="35"/>
                    <a:pt x="27" y="35"/>
                  </a:cubicBezTo>
                  <a:close/>
                  <a:moveTo>
                    <a:pt x="50" y="31"/>
                  </a:moveTo>
                  <a:cubicBezTo>
                    <a:pt x="50" y="31"/>
                    <a:pt x="49" y="31"/>
                    <a:pt x="49" y="31"/>
                  </a:cubicBezTo>
                  <a:cubicBezTo>
                    <a:pt x="49" y="31"/>
                    <a:pt x="48" y="31"/>
                    <a:pt x="48" y="32"/>
                  </a:cubicBezTo>
                  <a:cubicBezTo>
                    <a:pt x="49" y="32"/>
                    <a:pt x="49" y="32"/>
                    <a:pt x="49" y="32"/>
                  </a:cubicBezTo>
                  <a:cubicBezTo>
                    <a:pt x="50" y="32"/>
                    <a:pt x="50" y="32"/>
                    <a:pt x="50" y="31"/>
                  </a:cubicBezTo>
                  <a:close/>
                  <a:moveTo>
                    <a:pt x="32" y="33"/>
                  </a:moveTo>
                  <a:cubicBezTo>
                    <a:pt x="32" y="33"/>
                    <a:pt x="32" y="34"/>
                    <a:pt x="33" y="35"/>
                  </a:cubicBezTo>
                  <a:cubicBezTo>
                    <a:pt x="33" y="35"/>
                    <a:pt x="34" y="36"/>
                    <a:pt x="35" y="36"/>
                  </a:cubicBezTo>
                  <a:cubicBezTo>
                    <a:pt x="35" y="35"/>
                    <a:pt x="36" y="34"/>
                    <a:pt x="35" y="32"/>
                  </a:cubicBezTo>
                  <a:cubicBezTo>
                    <a:pt x="35" y="31"/>
                    <a:pt x="35" y="30"/>
                    <a:pt x="34" y="30"/>
                  </a:cubicBezTo>
                  <a:cubicBezTo>
                    <a:pt x="34" y="30"/>
                    <a:pt x="33" y="31"/>
                    <a:pt x="33" y="31"/>
                  </a:cubicBezTo>
                  <a:cubicBezTo>
                    <a:pt x="33" y="31"/>
                    <a:pt x="33" y="31"/>
                    <a:pt x="33" y="31"/>
                  </a:cubicBezTo>
                  <a:cubicBezTo>
                    <a:pt x="32" y="31"/>
                    <a:pt x="32" y="32"/>
                    <a:pt x="32" y="32"/>
                  </a:cubicBezTo>
                  <a:cubicBezTo>
                    <a:pt x="32" y="32"/>
                    <a:pt x="32" y="32"/>
                    <a:pt x="32" y="33"/>
                  </a:cubicBezTo>
                  <a:close/>
                  <a:moveTo>
                    <a:pt x="56" y="29"/>
                  </a:moveTo>
                  <a:cubicBezTo>
                    <a:pt x="55" y="29"/>
                    <a:pt x="55" y="29"/>
                    <a:pt x="55" y="29"/>
                  </a:cubicBezTo>
                  <a:cubicBezTo>
                    <a:pt x="55" y="29"/>
                    <a:pt x="56" y="29"/>
                    <a:pt x="56" y="29"/>
                  </a:cubicBezTo>
                  <a:close/>
                  <a:moveTo>
                    <a:pt x="13" y="30"/>
                  </a:moveTo>
                  <a:cubicBezTo>
                    <a:pt x="12" y="30"/>
                    <a:pt x="12" y="30"/>
                    <a:pt x="12" y="30"/>
                  </a:cubicBezTo>
                  <a:cubicBezTo>
                    <a:pt x="12" y="30"/>
                    <a:pt x="13" y="30"/>
                    <a:pt x="13" y="30"/>
                  </a:cubicBezTo>
                  <a:cubicBezTo>
                    <a:pt x="13" y="30"/>
                    <a:pt x="13" y="30"/>
                    <a:pt x="13" y="29"/>
                  </a:cubicBezTo>
                  <a:cubicBezTo>
                    <a:pt x="13" y="29"/>
                    <a:pt x="13" y="29"/>
                    <a:pt x="13" y="30"/>
                  </a:cubicBezTo>
                  <a:close/>
                  <a:moveTo>
                    <a:pt x="76" y="33"/>
                  </a:moveTo>
                  <a:cubicBezTo>
                    <a:pt x="76" y="33"/>
                    <a:pt x="77" y="33"/>
                    <a:pt x="77" y="32"/>
                  </a:cubicBezTo>
                  <a:cubicBezTo>
                    <a:pt x="78"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4" y="27"/>
                  </a:moveTo>
                  <a:cubicBezTo>
                    <a:pt x="54" y="26"/>
                    <a:pt x="54" y="26"/>
                    <a:pt x="53" y="26"/>
                  </a:cubicBezTo>
                  <a:cubicBezTo>
                    <a:pt x="53" y="25"/>
                    <a:pt x="53" y="26"/>
                    <a:pt x="53" y="26"/>
                  </a:cubicBezTo>
                  <a:cubicBezTo>
                    <a:pt x="53" y="26"/>
                    <a:pt x="53" y="27"/>
                    <a:pt x="53" y="27"/>
                  </a:cubicBezTo>
                  <a:cubicBezTo>
                    <a:pt x="53" y="27"/>
                    <a:pt x="54" y="27"/>
                    <a:pt x="54" y="27"/>
                  </a:cubicBezTo>
                  <a:close/>
                  <a:moveTo>
                    <a:pt x="29" y="26"/>
                  </a:moveTo>
                  <a:cubicBezTo>
                    <a:pt x="28" y="26"/>
                    <a:pt x="28" y="26"/>
                    <a:pt x="28" y="26"/>
                  </a:cubicBezTo>
                  <a:cubicBezTo>
                    <a:pt x="28" y="26"/>
                    <a:pt x="28" y="26"/>
                    <a:pt x="28" y="26"/>
                  </a:cubicBezTo>
                  <a:cubicBezTo>
                    <a:pt x="28" y="26"/>
                    <a:pt x="28" y="26"/>
                    <a:pt x="28" y="26"/>
                  </a:cubicBezTo>
                  <a:cubicBezTo>
                    <a:pt x="29" y="27"/>
                    <a:pt x="29"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7" y="22"/>
                  </a:moveTo>
                  <a:cubicBezTo>
                    <a:pt x="37" y="22"/>
                    <a:pt x="36" y="22"/>
                    <a:pt x="36" y="22"/>
                  </a:cubicBezTo>
                  <a:cubicBezTo>
                    <a:pt x="36" y="22"/>
                    <a:pt x="36" y="22"/>
                    <a:pt x="36" y="22"/>
                  </a:cubicBezTo>
                  <a:cubicBezTo>
                    <a:pt x="36" y="23"/>
                    <a:pt x="36" y="23"/>
                    <a:pt x="36" y="23"/>
                  </a:cubicBezTo>
                  <a:cubicBezTo>
                    <a:pt x="36" y="23"/>
                    <a:pt x="36" y="23"/>
                    <a:pt x="37" y="22"/>
                  </a:cubicBezTo>
                  <a:close/>
                  <a:moveTo>
                    <a:pt x="34" y="19"/>
                  </a:moveTo>
                  <a:cubicBezTo>
                    <a:pt x="34" y="20"/>
                    <a:pt x="34" y="21"/>
                    <a:pt x="34" y="21"/>
                  </a:cubicBezTo>
                  <a:cubicBezTo>
                    <a:pt x="35" y="21"/>
                    <a:pt x="35" y="21"/>
                    <a:pt x="35" y="21"/>
                  </a:cubicBezTo>
                  <a:cubicBezTo>
                    <a:pt x="35" y="21"/>
                    <a:pt x="35" y="20"/>
                    <a:pt x="35" y="20"/>
                  </a:cubicBezTo>
                  <a:cubicBezTo>
                    <a:pt x="35" y="20"/>
                    <a:pt x="35" y="20"/>
                    <a:pt x="34" y="19"/>
                  </a:cubicBezTo>
                  <a:close/>
                  <a:moveTo>
                    <a:pt x="25" y="18"/>
                  </a:moveTo>
                  <a:cubicBezTo>
                    <a:pt x="25" y="18"/>
                    <a:pt x="26" y="18"/>
                    <a:pt x="26" y="18"/>
                  </a:cubicBezTo>
                  <a:cubicBezTo>
                    <a:pt x="26" y="18"/>
                    <a:pt x="26" y="17"/>
                    <a:pt x="26" y="17"/>
                  </a:cubicBezTo>
                  <a:cubicBezTo>
                    <a:pt x="26" y="17"/>
                    <a:pt x="26" y="16"/>
                    <a:pt x="26" y="16"/>
                  </a:cubicBezTo>
                  <a:cubicBezTo>
                    <a:pt x="26" y="16"/>
                    <a:pt x="25" y="16"/>
                    <a:pt x="25" y="16"/>
                  </a:cubicBezTo>
                  <a:lnTo>
                    <a:pt x="25" y="18"/>
                  </a:lnTo>
                  <a:close/>
                  <a:moveTo>
                    <a:pt x="64" y="19"/>
                  </a:moveTo>
                  <a:cubicBezTo>
                    <a:pt x="65" y="19"/>
                    <a:pt x="66" y="19"/>
                    <a:pt x="66" y="20"/>
                  </a:cubicBezTo>
                  <a:cubicBezTo>
                    <a:pt x="66" y="20"/>
                    <a:pt x="67" y="21"/>
                    <a:pt x="67" y="21"/>
                  </a:cubicBezTo>
                  <a:cubicBezTo>
                    <a:pt x="67" y="20"/>
                    <a:pt x="67" y="20"/>
                    <a:pt x="67" y="19"/>
                  </a:cubicBezTo>
                  <a:cubicBezTo>
                    <a:pt x="67" y="18"/>
                    <a:pt x="67" y="17"/>
                    <a:pt x="67" y="16"/>
                  </a:cubicBezTo>
                  <a:cubicBezTo>
                    <a:pt x="66" y="16"/>
                    <a:pt x="66" y="16"/>
                    <a:pt x="66" y="15"/>
                  </a:cubicBezTo>
                  <a:cubicBezTo>
                    <a:pt x="66" y="15"/>
                    <a:pt x="66" y="15"/>
                    <a:pt x="65" y="15"/>
                  </a:cubicBezTo>
                  <a:cubicBezTo>
                    <a:pt x="65" y="15"/>
                    <a:pt x="64" y="16"/>
                    <a:pt x="64" y="17"/>
                  </a:cubicBezTo>
                  <a:cubicBezTo>
                    <a:pt x="65" y="17"/>
                    <a:pt x="65" y="18"/>
                    <a:pt x="64" y="19"/>
                  </a:cubicBezTo>
                  <a:close/>
                  <a:moveTo>
                    <a:pt x="8" y="16"/>
                  </a:moveTo>
                  <a:cubicBezTo>
                    <a:pt x="8" y="16"/>
                    <a:pt x="8" y="16"/>
                    <a:pt x="9" y="16"/>
                  </a:cubicBezTo>
                  <a:cubicBezTo>
                    <a:pt x="9" y="15"/>
                    <a:pt x="9" y="15"/>
                    <a:pt x="9" y="15"/>
                  </a:cubicBezTo>
                  <a:cubicBezTo>
                    <a:pt x="8" y="15"/>
                    <a:pt x="8" y="15"/>
                    <a:pt x="8" y="15"/>
                  </a:cubicBezTo>
                  <a:cubicBezTo>
                    <a:pt x="8" y="15"/>
                    <a:pt x="8" y="15"/>
                    <a:pt x="8" y="16"/>
                  </a:cubicBezTo>
                  <a:cubicBezTo>
                    <a:pt x="8" y="16"/>
                    <a:pt x="8" y="16"/>
                    <a:pt x="8" y="16"/>
                  </a:cubicBezTo>
                  <a:close/>
                  <a:moveTo>
                    <a:pt x="51" y="15"/>
                  </a:moveTo>
                  <a:cubicBezTo>
                    <a:pt x="51" y="15"/>
                    <a:pt x="52" y="14"/>
                    <a:pt x="52" y="14"/>
                  </a:cubicBezTo>
                  <a:cubicBezTo>
                    <a:pt x="52" y="14"/>
                    <a:pt x="53"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6" y="10"/>
                    <a:pt x="26" y="11"/>
                  </a:cubicBezTo>
                  <a:cubicBezTo>
                    <a:pt x="26" y="11"/>
                    <a:pt x="26" y="11"/>
                    <a:pt x="26" y="11"/>
                  </a:cubicBezTo>
                  <a:cubicBezTo>
                    <a:pt x="26" y="11"/>
                    <a:pt x="26" y="11"/>
                    <a:pt x="26" y="11"/>
                  </a:cubicBezTo>
                  <a:close/>
                  <a:moveTo>
                    <a:pt x="47" y="9"/>
                  </a:moveTo>
                  <a:cubicBezTo>
                    <a:pt x="47" y="8"/>
                    <a:pt x="47" y="8"/>
                    <a:pt x="47" y="8"/>
                  </a:cubicBezTo>
                  <a:cubicBezTo>
                    <a:pt x="47" y="8"/>
                    <a:pt x="46" y="8"/>
                    <a:pt x="46" y="8"/>
                  </a:cubicBezTo>
                  <a:cubicBezTo>
                    <a:pt x="46" y="8"/>
                    <a:pt x="46" y="9"/>
                    <a:pt x="47" y="9"/>
                  </a:cubicBezTo>
                  <a:cubicBezTo>
                    <a:pt x="47" y="9"/>
                    <a:pt x="47" y="9"/>
                    <a:pt x="47" y="9"/>
                  </a:cubicBezTo>
                  <a:close/>
                  <a:moveTo>
                    <a:pt x="15" y="9"/>
                  </a:moveTo>
                  <a:cubicBezTo>
                    <a:pt x="15" y="9"/>
                    <a:pt x="15" y="9"/>
                    <a:pt x="15" y="9"/>
                  </a:cubicBezTo>
                  <a:cubicBezTo>
                    <a:pt x="15" y="9"/>
                    <a:pt x="15" y="8"/>
                    <a:pt x="16" y="8"/>
                  </a:cubicBezTo>
                  <a:cubicBezTo>
                    <a:pt x="16" y="8"/>
                    <a:pt x="16" y="8"/>
                    <a:pt x="16" y="8"/>
                  </a:cubicBezTo>
                  <a:cubicBezTo>
                    <a:pt x="16" y="7"/>
                    <a:pt x="16" y="8"/>
                    <a:pt x="15" y="8"/>
                  </a:cubicBezTo>
                  <a:cubicBezTo>
                    <a:pt x="15" y="8"/>
                    <a:pt x="15" y="8"/>
                    <a:pt x="15" y="9"/>
                  </a:cubicBezTo>
                  <a:cubicBezTo>
                    <a:pt x="15" y="9"/>
                    <a:pt x="15" y="9"/>
                    <a:pt x="15" y="9"/>
                  </a:cubicBezTo>
                  <a:close/>
                  <a:moveTo>
                    <a:pt x="13" y="5"/>
                  </a:moveTo>
                  <a:cubicBezTo>
                    <a:pt x="13" y="5"/>
                    <a:pt x="13" y="5"/>
                    <a:pt x="12" y="5"/>
                  </a:cubicBezTo>
                  <a:cubicBezTo>
                    <a:pt x="12" y="5"/>
                    <a:pt x="12" y="5"/>
                    <a:pt x="12" y="5"/>
                  </a:cubicBezTo>
                  <a:cubicBezTo>
                    <a:pt x="12" y="5"/>
                    <a:pt x="12" y="5"/>
                    <a:pt x="13" y="5"/>
                  </a:cubicBezTo>
                  <a:cubicBezTo>
                    <a:pt x="13" y="5"/>
                    <a:pt x="13" y="5"/>
                    <a:pt x="13" y="5"/>
                  </a:cubicBezTo>
                  <a:close/>
                  <a:moveTo>
                    <a:pt x="8" y="6"/>
                  </a:moveTo>
                  <a:cubicBezTo>
                    <a:pt x="8" y="6"/>
                    <a:pt x="8" y="6"/>
                    <a:pt x="8" y="6"/>
                  </a:cubicBezTo>
                  <a:cubicBezTo>
                    <a:pt x="8" y="6"/>
                    <a:pt x="9" y="6"/>
                    <a:pt x="9" y="6"/>
                  </a:cubicBezTo>
                  <a:cubicBezTo>
                    <a:pt x="9" y="6"/>
                    <a:pt x="9" y="5"/>
                    <a:pt x="9" y="5"/>
                  </a:cubicBezTo>
                  <a:cubicBezTo>
                    <a:pt x="9" y="5"/>
                    <a:pt x="8" y="4"/>
                    <a:pt x="8" y="5"/>
                  </a:cubicBezTo>
                  <a:lnTo>
                    <a:pt x="8" y="6"/>
                  </a:lnTo>
                  <a:close/>
                  <a:moveTo>
                    <a:pt x="72" y="4"/>
                  </a:moveTo>
                  <a:cubicBezTo>
                    <a:pt x="71" y="5"/>
                    <a:pt x="71" y="5"/>
                    <a:pt x="71" y="5"/>
                  </a:cubicBezTo>
                  <a:cubicBezTo>
                    <a:pt x="72" y="6"/>
                    <a:pt x="72" y="6"/>
                    <a:pt x="72" y="6"/>
                  </a:cubicBezTo>
                  <a:cubicBezTo>
                    <a:pt x="72" y="6"/>
                    <a:pt x="72" y="5"/>
                    <a:pt x="72" y="5"/>
                  </a:cubicBezTo>
                  <a:cubicBezTo>
                    <a:pt x="72" y="5"/>
                    <a:pt x="72" y="4"/>
                    <a:pt x="72" y="4"/>
                  </a:cubicBezTo>
                  <a:close/>
                  <a:moveTo>
                    <a:pt x="64" y="4"/>
                  </a:moveTo>
                  <a:cubicBezTo>
                    <a:pt x="64" y="5"/>
                    <a:pt x="64" y="5"/>
                    <a:pt x="64" y="5"/>
                  </a:cubicBezTo>
                  <a:cubicBezTo>
                    <a:pt x="64" y="5"/>
                    <a:pt x="65" y="5"/>
                    <a:pt x="65" y="5"/>
                  </a:cubicBezTo>
                  <a:cubicBezTo>
                    <a:pt x="65" y="5"/>
                    <a:pt x="66" y="5"/>
                    <a:pt x="66" y="5"/>
                  </a:cubicBezTo>
                  <a:cubicBezTo>
                    <a:pt x="66" y="5"/>
                    <a:pt x="66" y="4"/>
                    <a:pt x="66" y="4"/>
                  </a:cubicBezTo>
                  <a:lnTo>
                    <a:pt x="64" y="4"/>
                  </a:lnTo>
                  <a:close/>
                  <a:moveTo>
                    <a:pt x="4" y="5"/>
                  </a:moveTo>
                  <a:cubicBezTo>
                    <a:pt x="4" y="5"/>
                    <a:pt x="5" y="5"/>
                    <a:pt x="6" y="5"/>
                  </a:cubicBezTo>
                  <a:cubicBezTo>
                    <a:pt x="6" y="5"/>
                    <a:pt x="7" y="5"/>
                    <a:pt x="6" y="4"/>
                  </a:cubicBezTo>
                  <a:lnTo>
                    <a:pt x="4" y="4"/>
                  </a:lnTo>
                  <a:lnTo>
                    <a:pt x="4" y="5"/>
                  </a:lnTo>
                  <a:close/>
                  <a:moveTo>
                    <a:pt x="68" y="6"/>
                  </a:moveTo>
                  <a:cubicBezTo>
                    <a:pt x="68" y="5"/>
                    <a:pt x="68" y="5"/>
                    <a:pt x="69" y="5"/>
                  </a:cubicBezTo>
                  <a:cubicBezTo>
                    <a:pt x="69" y="4"/>
                    <a:pt x="69" y="4"/>
                    <a:pt x="69" y="3"/>
                  </a:cubicBezTo>
                  <a:cubicBezTo>
                    <a:pt x="69" y="3"/>
                    <a:pt x="69" y="3"/>
                    <a:pt x="69" y="3"/>
                  </a:cubicBezTo>
                  <a:cubicBezTo>
                    <a:pt x="68" y="2"/>
                    <a:pt x="68" y="2"/>
                    <a:pt x="68" y="2"/>
                  </a:cubicBezTo>
                  <a:cubicBezTo>
                    <a:pt x="68" y="3"/>
                    <a:pt x="68" y="3"/>
                    <a:pt x="67" y="4"/>
                  </a:cubicBezTo>
                  <a:cubicBezTo>
                    <a:pt x="67" y="5"/>
                    <a:pt x="67" y="6"/>
                    <a:pt x="68" y="6"/>
                  </a:cubicBezTo>
                  <a:close/>
                  <a:moveTo>
                    <a:pt x="64" y="2"/>
                  </a:moveTo>
                  <a:lnTo>
                    <a:pt x="66" y="2"/>
                  </a:lnTo>
                  <a:lnTo>
                    <a:pt x="66" y="1"/>
                  </a:lnTo>
                  <a:lnTo>
                    <a:pt x="64" y="1"/>
                  </a:lnTo>
                  <a:lnTo>
                    <a:pt x="64" y="2"/>
                  </a:lnTo>
                  <a:close/>
                  <a:moveTo>
                    <a:pt x="21" y="3"/>
                  </a:moveTo>
                  <a:cubicBezTo>
                    <a:pt x="21" y="2"/>
                    <a:pt x="21" y="2"/>
                    <a:pt x="20" y="2"/>
                  </a:cubicBezTo>
                  <a:cubicBezTo>
                    <a:pt x="20" y="1"/>
                    <a:pt x="19" y="1"/>
                    <a:pt x="18" y="1"/>
                  </a:cubicBezTo>
                  <a:cubicBezTo>
                    <a:pt x="19" y="2"/>
                    <a:pt x="20" y="3"/>
                    <a:pt x="21" y="3"/>
                  </a:cubicBezTo>
                  <a:close/>
                  <a:moveTo>
                    <a:pt x="14" y="206"/>
                  </a:moveTo>
                  <a:cubicBezTo>
                    <a:pt x="14" y="206"/>
                    <a:pt x="14" y="205"/>
                    <a:pt x="14" y="205"/>
                  </a:cubicBezTo>
                  <a:cubicBezTo>
                    <a:pt x="15" y="205"/>
                    <a:pt x="15" y="205"/>
                    <a:pt x="15" y="205"/>
                  </a:cubicBezTo>
                  <a:cubicBezTo>
                    <a:pt x="16" y="205"/>
                    <a:pt x="16" y="205"/>
                    <a:pt x="16" y="205"/>
                  </a:cubicBezTo>
                  <a:cubicBezTo>
                    <a:pt x="17" y="204"/>
                    <a:pt x="17" y="204"/>
                    <a:pt x="17" y="204"/>
                  </a:cubicBezTo>
                  <a:cubicBezTo>
                    <a:pt x="17" y="203"/>
                    <a:pt x="16" y="203"/>
                    <a:pt x="16" y="203"/>
                  </a:cubicBezTo>
                  <a:cubicBezTo>
                    <a:pt x="16" y="203"/>
                    <a:pt x="15" y="203"/>
                    <a:pt x="15" y="204"/>
                  </a:cubicBezTo>
                  <a:cubicBezTo>
                    <a:pt x="15" y="204"/>
                    <a:pt x="15" y="204"/>
                    <a:pt x="15" y="204"/>
                  </a:cubicBezTo>
                  <a:cubicBezTo>
                    <a:pt x="14" y="204"/>
                    <a:pt x="15" y="204"/>
                    <a:pt x="15" y="203"/>
                  </a:cubicBezTo>
                  <a:cubicBezTo>
                    <a:pt x="14" y="203"/>
                    <a:pt x="14" y="203"/>
                    <a:pt x="14" y="203"/>
                  </a:cubicBezTo>
                  <a:cubicBezTo>
                    <a:pt x="14" y="202"/>
                    <a:pt x="14" y="202"/>
                    <a:pt x="14" y="202"/>
                  </a:cubicBezTo>
                  <a:cubicBezTo>
                    <a:pt x="14" y="201"/>
                    <a:pt x="14" y="201"/>
                    <a:pt x="15" y="200"/>
                  </a:cubicBezTo>
                  <a:cubicBezTo>
                    <a:pt x="15" y="200"/>
                    <a:pt x="15" y="199"/>
                    <a:pt x="15" y="199"/>
                  </a:cubicBezTo>
                  <a:cubicBezTo>
                    <a:pt x="14" y="199"/>
                    <a:pt x="13" y="200"/>
                    <a:pt x="12" y="201"/>
                  </a:cubicBezTo>
                  <a:cubicBezTo>
                    <a:pt x="12" y="201"/>
                    <a:pt x="11" y="201"/>
                    <a:pt x="10" y="201"/>
                  </a:cubicBezTo>
                  <a:cubicBezTo>
                    <a:pt x="9" y="201"/>
                    <a:pt x="9" y="200"/>
                    <a:pt x="10" y="200"/>
                  </a:cubicBezTo>
                  <a:cubicBezTo>
                    <a:pt x="10" y="200"/>
                    <a:pt x="10" y="200"/>
                    <a:pt x="11" y="199"/>
                  </a:cubicBezTo>
                  <a:cubicBezTo>
                    <a:pt x="11" y="199"/>
                    <a:pt x="12" y="199"/>
                    <a:pt x="12" y="199"/>
                  </a:cubicBezTo>
                  <a:cubicBezTo>
                    <a:pt x="13" y="199"/>
                    <a:pt x="13" y="199"/>
                    <a:pt x="13" y="199"/>
                  </a:cubicBezTo>
                  <a:cubicBezTo>
                    <a:pt x="13" y="198"/>
                    <a:pt x="12" y="198"/>
                    <a:pt x="11" y="198"/>
                  </a:cubicBezTo>
                  <a:cubicBezTo>
                    <a:pt x="10" y="198"/>
                    <a:pt x="10" y="198"/>
                    <a:pt x="9" y="198"/>
                  </a:cubicBezTo>
                  <a:cubicBezTo>
                    <a:pt x="8" y="198"/>
                    <a:pt x="8" y="199"/>
                    <a:pt x="7" y="199"/>
                  </a:cubicBezTo>
                  <a:cubicBezTo>
                    <a:pt x="7" y="200"/>
                    <a:pt x="7" y="200"/>
                    <a:pt x="7" y="201"/>
                  </a:cubicBezTo>
                  <a:cubicBezTo>
                    <a:pt x="7" y="201"/>
                    <a:pt x="7" y="202"/>
                    <a:pt x="7" y="202"/>
                  </a:cubicBezTo>
                  <a:cubicBezTo>
                    <a:pt x="7" y="202"/>
                    <a:pt x="8" y="202"/>
                    <a:pt x="8" y="202"/>
                  </a:cubicBezTo>
                  <a:cubicBezTo>
                    <a:pt x="8" y="202"/>
                    <a:pt x="9" y="203"/>
                    <a:pt x="9" y="203"/>
                  </a:cubicBezTo>
                  <a:cubicBezTo>
                    <a:pt x="10" y="203"/>
                    <a:pt x="10" y="203"/>
                    <a:pt x="10" y="203"/>
                  </a:cubicBezTo>
                  <a:lnTo>
                    <a:pt x="12" y="203"/>
                  </a:lnTo>
                  <a:cubicBezTo>
                    <a:pt x="12" y="203"/>
                    <a:pt x="12" y="203"/>
                    <a:pt x="12" y="203"/>
                  </a:cubicBezTo>
                  <a:cubicBezTo>
                    <a:pt x="12" y="203"/>
                    <a:pt x="11" y="203"/>
                    <a:pt x="11" y="204"/>
                  </a:cubicBezTo>
                  <a:cubicBezTo>
                    <a:pt x="10" y="203"/>
                    <a:pt x="9" y="203"/>
                    <a:pt x="8" y="204"/>
                  </a:cubicBezTo>
                  <a:cubicBezTo>
                    <a:pt x="7" y="204"/>
                    <a:pt x="6" y="204"/>
                    <a:pt x="6" y="204"/>
                  </a:cubicBezTo>
                  <a:cubicBezTo>
                    <a:pt x="6" y="204"/>
                    <a:pt x="5" y="204"/>
                    <a:pt x="5" y="204"/>
                  </a:cubicBezTo>
                  <a:cubicBezTo>
                    <a:pt x="5" y="204"/>
                    <a:pt x="5" y="204"/>
                    <a:pt x="5" y="205"/>
                  </a:cubicBezTo>
                  <a:cubicBezTo>
                    <a:pt x="5" y="205"/>
                    <a:pt x="5" y="205"/>
                    <a:pt x="4" y="205"/>
                  </a:cubicBezTo>
                  <a:cubicBezTo>
                    <a:pt x="4" y="205"/>
                    <a:pt x="4" y="205"/>
                    <a:pt x="3" y="205"/>
                  </a:cubicBezTo>
                  <a:cubicBezTo>
                    <a:pt x="3" y="206"/>
                    <a:pt x="3" y="207"/>
                    <a:pt x="2" y="207"/>
                  </a:cubicBezTo>
                  <a:cubicBezTo>
                    <a:pt x="1" y="208"/>
                    <a:pt x="1" y="208"/>
                    <a:pt x="0" y="208"/>
                  </a:cubicBezTo>
                  <a:lnTo>
                    <a:pt x="0" y="0"/>
                  </a:lnTo>
                  <a:cubicBezTo>
                    <a:pt x="0" y="0"/>
                    <a:pt x="1" y="0"/>
                    <a:pt x="1" y="0"/>
                  </a:cubicBezTo>
                  <a:cubicBezTo>
                    <a:pt x="1" y="0"/>
                    <a:pt x="1" y="0"/>
                    <a:pt x="2" y="1"/>
                  </a:cubicBezTo>
                  <a:cubicBezTo>
                    <a:pt x="2" y="1"/>
                    <a:pt x="2" y="1"/>
                    <a:pt x="2" y="1"/>
                  </a:cubicBezTo>
                  <a:cubicBezTo>
                    <a:pt x="2" y="1"/>
                    <a:pt x="2" y="1"/>
                    <a:pt x="2" y="0"/>
                  </a:cubicBezTo>
                  <a:cubicBezTo>
                    <a:pt x="3" y="0"/>
                    <a:pt x="3" y="0"/>
                    <a:pt x="3" y="1"/>
                  </a:cubicBezTo>
                  <a:cubicBezTo>
                    <a:pt x="3" y="1"/>
                    <a:pt x="3" y="1"/>
                    <a:pt x="3" y="1"/>
                  </a:cubicBezTo>
                  <a:cubicBezTo>
                    <a:pt x="3" y="1"/>
                    <a:pt x="3" y="2"/>
                    <a:pt x="2" y="2"/>
                  </a:cubicBezTo>
                  <a:cubicBezTo>
                    <a:pt x="2" y="2"/>
                    <a:pt x="2" y="3"/>
                    <a:pt x="2" y="3"/>
                  </a:cubicBezTo>
                  <a:cubicBezTo>
                    <a:pt x="3" y="3"/>
                    <a:pt x="4" y="3"/>
                    <a:pt x="4" y="2"/>
                  </a:cubicBezTo>
                  <a:cubicBezTo>
                    <a:pt x="5" y="1"/>
                    <a:pt x="5" y="1"/>
                    <a:pt x="5" y="0"/>
                  </a:cubicBezTo>
                  <a:cubicBezTo>
                    <a:pt x="6" y="0"/>
                    <a:pt x="6" y="0"/>
                    <a:pt x="7" y="0"/>
                  </a:cubicBezTo>
                  <a:cubicBezTo>
                    <a:pt x="7" y="0"/>
                    <a:pt x="7" y="1"/>
                    <a:pt x="7" y="1"/>
                  </a:cubicBezTo>
                  <a:cubicBezTo>
                    <a:pt x="7" y="1"/>
                    <a:pt x="8" y="1"/>
                    <a:pt x="8" y="2"/>
                  </a:cubicBezTo>
                  <a:cubicBezTo>
                    <a:pt x="8" y="2"/>
                    <a:pt x="8" y="2"/>
                    <a:pt x="8" y="2"/>
                  </a:cubicBezTo>
                  <a:cubicBezTo>
                    <a:pt x="9" y="2"/>
                    <a:pt x="9" y="2"/>
                    <a:pt x="9" y="1"/>
                  </a:cubicBezTo>
                  <a:cubicBezTo>
                    <a:pt x="9" y="1"/>
                    <a:pt x="9" y="0"/>
                    <a:pt x="10" y="0"/>
                  </a:cubicBezTo>
                  <a:cubicBezTo>
                    <a:pt x="10" y="0"/>
                    <a:pt x="10" y="0"/>
                    <a:pt x="10" y="0"/>
                  </a:cubicBezTo>
                  <a:cubicBezTo>
                    <a:pt x="11" y="1"/>
                    <a:pt x="11" y="1"/>
                    <a:pt x="10" y="1"/>
                  </a:cubicBezTo>
                  <a:cubicBezTo>
                    <a:pt x="10" y="1"/>
                    <a:pt x="10" y="1"/>
                    <a:pt x="10" y="1"/>
                  </a:cubicBezTo>
                  <a:cubicBezTo>
                    <a:pt x="10" y="1"/>
                    <a:pt x="10" y="2"/>
                    <a:pt x="10" y="2"/>
                  </a:cubicBezTo>
                  <a:cubicBezTo>
                    <a:pt x="11" y="2"/>
                    <a:pt x="11" y="2"/>
                    <a:pt x="12" y="2"/>
                  </a:cubicBezTo>
                  <a:cubicBezTo>
                    <a:pt x="12" y="2"/>
                    <a:pt x="13" y="2"/>
                    <a:pt x="13" y="2"/>
                  </a:cubicBezTo>
                  <a:cubicBezTo>
                    <a:pt x="14" y="3"/>
                    <a:pt x="14" y="3"/>
                    <a:pt x="15" y="2"/>
                  </a:cubicBezTo>
                  <a:cubicBezTo>
                    <a:pt x="15" y="2"/>
                    <a:pt x="16" y="2"/>
                    <a:pt x="16" y="3"/>
                  </a:cubicBezTo>
                  <a:cubicBezTo>
                    <a:pt x="17" y="2"/>
                    <a:pt x="17" y="2"/>
                    <a:pt x="16" y="2"/>
                  </a:cubicBezTo>
                  <a:cubicBezTo>
                    <a:pt x="16" y="1"/>
                    <a:pt x="16" y="1"/>
                    <a:pt x="16" y="0"/>
                  </a:cubicBezTo>
                  <a:lnTo>
                    <a:pt x="24" y="0"/>
                  </a:lnTo>
                  <a:cubicBezTo>
                    <a:pt x="24" y="1"/>
                    <a:pt x="24" y="2"/>
                    <a:pt x="24" y="2"/>
                  </a:cubicBezTo>
                  <a:cubicBezTo>
                    <a:pt x="25" y="2"/>
                    <a:pt x="25" y="2"/>
                    <a:pt x="25" y="2"/>
                  </a:cubicBezTo>
                  <a:cubicBezTo>
                    <a:pt x="25" y="1"/>
                    <a:pt x="25" y="1"/>
                    <a:pt x="25"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1" y="1"/>
                  </a:cubicBezTo>
                  <a:cubicBezTo>
                    <a:pt x="61" y="1"/>
                    <a:pt x="61" y="1"/>
                    <a:pt x="61" y="1"/>
                  </a:cubicBezTo>
                  <a:cubicBezTo>
                    <a:pt x="62" y="1"/>
                    <a:pt x="62" y="1"/>
                    <a:pt x="63" y="1"/>
                  </a:cubicBezTo>
                  <a:cubicBezTo>
                    <a:pt x="64" y="0"/>
                    <a:pt x="65" y="0"/>
                    <a:pt x="65" y="0"/>
                  </a:cubicBezTo>
                  <a:cubicBezTo>
                    <a:pt x="66" y="0"/>
                    <a:pt x="67" y="0"/>
                    <a:pt x="68" y="1"/>
                  </a:cubicBezTo>
                  <a:cubicBezTo>
                    <a:pt x="68" y="1"/>
                    <a:pt x="69" y="1"/>
                    <a:pt x="69" y="1"/>
                  </a:cubicBezTo>
                  <a:cubicBezTo>
                    <a:pt x="70"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4" y="1"/>
                    <a:pt x="85" y="1"/>
                    <a:pt x="87" y="0"/>
                  </a:cubicBezTo>
                  <a:cubicBezTo>
                    <a:pt x="89" y="0"/>
                    <a:pt x="91" y="0"/>
                    <a:pt x="93" y="0"/>
                  </a:cubicBezTo>
                  <a:lnTo>
                    <a:pt x="93" y="43"/>
                  </a:lnTo>
                  <a:lnTo>
                    <a:pt x="56" y="43"/>
                  </a:lnTo>
                  <a:cubicBezTo>
                    <a:pt x="56" y="45"/>
                    <a:pt x="56" y="48"/>
                    <a:pt x="56" y="51"/>
                  </a:cubicBezTo>
                  <a:cubicBezTo>
                    <a:pt x="55" y="54"/>
                    <a:pt x="55" y="57"/>
                    <a:pt x="56" y="60"/>
                  </a:cubicBezTo>
                  <a:cubicBezTo>
                    <a:pt x="56" y="63"/>
                    <a:pt x="56" y="66"/>
                    <a:pt x="56" y="69"/>
                  </a:cubicBezTo>
                  <a:cubicBezTo>
                    <a:pt x="56" y="72"/>
                    <a:pt x="56" y="74"/>
                    <a:pt x="56" y="77"/>
                  </a:cubicBezTo>
                  <a:cubicBezTo>
                    <a:pt x="55" y="78"/>
                    <a:pt x="55" y="79"/>
                    <a:pt x="55" y="80"/>
                  </a:cubicBezTo>
                  <a:cubicBezTo>
                    <a:pt x="55" y="81"/>
                    <a:pt x="55" y="82"/>
                    <a:pt x="56" y="83"/>
                  </a:cubicBezTo>
                  <a:lnTo>
                    <a:pt x="90" y="83"/>
                  </a:lnTo>
                  <a:lnTo>
                    <a:pt x="90" y="123"/>
                  </a:lnTo>
                  <a:lnTo>
                    <a:pt x="56" y="123"/>
                  </a:lnTo>
                  <a:lnTo>
                    <a:pt x="56" y="170"/>
                  </a:lnTo>
                  <a:cubicBezTo>
                    <a:pt x="62" y="170"/>
                    <a:pt x="69" y="171"/>
                    <a:pt x="76" y="170"/>
                  </a:cubicBezTo>
                  <a:cubicBezTo>
                    <a:pt x="83" y="170"/>
                    <a:pt x="90" y="170"/>
                    <a:pt x="96" y="170"/>
                  </a:cubicBezTo>
                  <a:lnTo>
                    <a:pt x="96" y="202"/>
                  </a:lnTo>
                  <a:cubicBezTo>
                    <a:pt x="97" y="203"/>
                    <a:pt x="97" y="203"/>
                    <a:pt x="96" y="203"/>
                  </a:cubicBezTo>
                  <a:cubicBezTo>
                    <a:pt x="96" y="203"/>
                    <a:pt x="95" y="203"/>
                    <a:pt x="95" y="203"/>
                  </a:cubicBezTo>
                  <a:cubicBezTo>
                    <a:pt x="95"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9" y="211"/>
                    <a:pt x="88" y="212"/>
                  </a:cubicBezTo>
                  <a:cubicBezTo>
                    <a:pt x="88" y="211"/>
                    <a:pt x="88" y="211"/>
                    <a:pt x="88" y="211"/>
                  </a:cubicBezTo>
                  <a:cubicBezTo>
                    <a:pt x="88" y="210"/>
                    <a:pt x="88" y="210"/>
                    <a:pt x="88" y="210"/>
                  </a:cubicBezTo>
                  <a:cubicBezTo>
                    <a:pt x="88" y="209"/>
                    <a:pt x="88" y="209"/>
                    <a:pt x="88" y="209"/>
                  </a:cubicBezTo>
                  <a:cubicBezTo>
                    <a:pt x="88"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9"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7" y="211"/>
                  </a:cubicBezTo>
                  <a:cubicBezTo>
                    <a:pt x="77" y="210"/>
                    <a:pt x="77" y="210"/>
                    <a:pt x="77" y="210"/>
                  </a:cubicBezTo>
                  <a:cubicBezTo>
                    <a:pt x="76" y="210"/>
                    <a:pt x="75" y="210"/>
                    <a:pt x="75" y="211"/>
                  </a:cubicBezTo>
                  <a:cubicBezTo>
                    <a:pt x="74" y="212"/>
                    <a:pt x="74" y="212"/>
                    <a:pt x="73" y="213"/>
                  </a:cubicBezTo>
                  <a:cubicBezTo>
                    <a:pt x="73" y="213"/>
                    <a:pt x="72" y="213"/>
                    <a:pt x="71" y="213"/>
                  </a:cubicBezTo>
                  <a:cubicBezTo>
                    <a:pt x="71" y="213"/>
                    <a:pt x="70" y="213"/>
                    <a:pt x="69" y="213"/>
                  </a:cubicBezTo>
                  <a:cubicBezTo>
                    <a:pt x="69" y="213"/>
                    <a:pt x="68" y="213"/>
                    <a:pt x="67" y="213"/>
                  </a:cubicBezTo>
                  <a:cubicBezTo>
                    <a:pt x="67" y="213"/>
                    <a:pt x="67" y="212"/>
                    <a:pt x="66" y="212"/>
                  </a:cubicBezTo>
                  <a:cubicBezTo>
                    <a:pt x="66" y="211"/>
                    <a:pt x="66" y="211"/>
                    <a:pt x="66" y="211"/>
                  </a:cubicBezTo>
                  <a:cubicBezTo>
                    <a:pt x="66" y="211"/>
                    <a:pt x="66" y="211"/>
                    <a:pt x="67" y="210"/>
                  </a:cubicBezTo>
                  <a:cubicBezTo>
                    <a:pt x="67" y="210"/>
                    <a:pt x="67" y="210"/>
                    <a:pt x="68" y="210"/>
                  </a:cubicBezTo>
                  <a:cubicBezTo>
                    <a:pt x="68" y="210"/>
                    <a:pt x="68" y="209"/>
                    <a:pt x="68" y="209"/>
                  </a:cubicBezTo>
                  <a:cubicBezTo>
                    <a:pt x="67" y="208"/>
                    <a:pt x="66" y="208"/>
                    <a:pt x="65" y="208"/>
                  </a:cubicBezTo>
                  <a:cubicBezTo>
                    <a:pt x="65" y="207"/>
                    <a:pt x="64" y="207"/>
                    <a:pt x="63" y="208"/>
                  </a:cubicBezTo>
                  <a:cubicBezTo>
                    <a:pt x="62" y="208"/>
                    <a:pt x="62" y="208"/>
                    <a:pt x="63" y="209"/>
                  </a:cubicBezTo>
                  <a:cubicBezTo>
                    <a:pt x="63" y="209"/>
                    <a:pt x="63" y="209"/>
                    <a:pt x="63" y="209"/>
                  </a:cubicBezTo>
                  <a:cubicBezTo>
                    <a:pt x="63" y="210"/>
                    <a:pt x="64" y="210"/>
                    <a:pt x="64" y="210"/>
                  </a:cubicBezTo>
                  <a:cubicBezTo>
                    <a:pt x="64" y="210"/>
                    <a:pt x="64" y="211"/>
                    <a:pt x="63" y="211"/>
                  </a:cubicBezTo>
                  <a:cubicBezTo>
                    <a:pt x="63" y="211"/>
                    <a:pt x="62" y="211"/>
                    <a:pt x="62" y="211"/>
                  </a:cubicBezTo>
                  <a:cubicBezTo>
                    <a:pt x="62" y="210"/>
                    <a:pt x="62" y="210"/>
                    <a:pt x="62" y="209"/>
                  </a:cubicBezTo>
                  <a:cubicBezTo>
                    <a:pt x="62" y="209"/>
                    <a:pt x="61" y="208"/>
                    <a:pt x="61" y="208"/>
                  </a:cubicBezTo>
                  <a:cubicBezTo>
                    <a:pt x="61" y="208"/>
                    <a:pt x="61" y="208"/>
                    <a:pt x="60" y="209"/>
                  </a:cubicBezTo>
                  <a:cubicBezTo>
                    <a:pt x="59" y="209"/>
                    <a:pt x="59" y="209"/>
                    <a:pt x="60" y="209"/>
                  </a:cubicBezTo>
                  <a:cubicBezTo>
                    <a:pt x="60" y="210"/>
                    <a:pt x="60" y="210"/>
                    <a:pt x="60" y="210"/>
                  </a:cubicBezTo>
                  <a:cubicBezTo>
                    <a:pt x="61" y="210"/>
                    <a:pt x="61" y="210"/>
                    <a:pt x="61" y="210"/>
                  </a:cubicBezTo>
                  <a:cubicBezTo>
                    <a:pt x="62" y="211"/>
                    <a:pt x="62" y="211"/>
                    <a:pt x="61" y="212"/>
                  </a:cubicBezTo>
                  <a:cubicBezTo>
                    <a:pt x="61" y="211"/>
                    <a:pt x="60" y="211"/>
                    <a:pt x="59" y="212"/>
                  </a:cubicBezTo>
                  <a:cubicBezTo>
                    <a:pt x="59" y="212"/>
                    <a:pt x="58" y="212"/>
                    <a:pt x="57" y="212"/>
                  </a:cubicBezTo>
                  <a:cubicBezTo>
                    <a:pt x="57" y="212"/>
                    <a:pt x="57" y="212"/>
                    <a:pt x="57" y="211"/>
                  </a:cubicBezTo>
                  <a:cubicBezTo>
                    <a:pt x="56" y="211"/>
                    <a:pt x="56" y="211"/>
                    <a:pt x="56" y="211"/>
                  </a:cubicBezTo>
                  <a:cubicBezTo>
                    <a:pt x="55" y="210"/>
                    <a:pt x="55" y="210"/>
                    <a:pt x="55" y="210"/>
                  </a:cubicBezTo>
                  <a:cubicBezTo>
                    <a:pt x="54" y="210"/>
                    <a:pt x="54" y="211"/>
                    <a:pt x="54" y="211"/>
                  </a:cubicBezTo>
                  <a:cubicBezTo>
                    <a:pt x="54" y="211"/>
                    <a:pt x="54" y="211"/>
                    <a:pt x="54" y="210"/>
                  </a:cubicBezTo>
                  <a:cubicBezTo>
                    <a:pt x="54" y="210"/>
                    <a:pt x="54" y="210"/>
                    <a:pt x="54" y="210"/>
                  </a:cubicBezTo>
                  <a:cubicBezTo>
                    <a:pt x="54" y="209"/>
                    <a:pt x="54" y="209"/>
                    <a:pt x="55" y="209"/>
                  </a:cubicBezTo>
                  <a:cubicBezTo>
                    <a:pt x="55" y="209"/>
                    <a:pt x="55" y="208"/>
                    <a:pt x="55" y="208"/>
                  </a:cubicBezTo>
                  <a:cubicBezTo>
                    <a:pt x="54" y="208"/>
                    <a:pt x="54" y="208"/>
                    <a:pt x="53" y="208"/>
                  </a:cubicBezTo>
                  <a:cubicBezTo>
                    <a:pt x="53" y="208"/>
                    <a:pt x="53" y="208"/>
                    <a:pt x="52" y="209"/>
                  </a:cubicBezTo>
                  <a:cubicBezTo>
                    <a:pt x="52" y="209"/>
                    <a:pt x="52" y="210"/>
                    <a:pt x="52" y="210"/>
                  </a:cubicBezTo>
                  <a:cubicBezTo>
                    <a:pt x="51" y="211"/>
                    <a:pt x="51" y="211"/>
                    <a:pt x="51" y="212"/>
                  </a:cubicBezTo>
                  <a:cubicBezTo>
                    <a:pt x="50" y="212"/>
                    <a:pt x="50" y="212"/>
                    <a:pt x="50" y="212"/>
                  </a:cubicBezTo>
                  <a:cubicBezTo>
                    <a:pt x="49" y="212"/>
                    <a:pt x="49" y="212"/>
                    <a:pt x="49" y="212"/>
                  </a:cubicBezTo>
                  <a:cubicBezTo>
                    <a:pt x="49" y="212"/>
                    <a:pt x="49" y="212"/>
                    <a:pt x="48" y="212"/>
                  </a:cubicBezTo>
                  <a:cubicBezTo>
                    <a:pt x="48" y="213"/>
                    <a:pt x="48" y="213"/>
                    <a:pt x="47" y="213"/>
                  </a:cubicBezTo>
                  <a:cubicBezTo>
                    <a:pt x="47" y="213"/>
                    <a:pt x="46" y="213"/>
                    <a:pt x="46" y="213"/>
                  </a:cubicBezTo>
                  <a:cubicBezTo>
                    <a:pt x="46" y="212"/>
                    <a:pt x="45" y="212"/>
                    <a:pt x="45" y="211"/>
                  </a:cubicBezTo>
                  <a:cubicBezTo>
                    <a:pt x="44" y="212"/>
                    <a:pt x="43" y="212"/>
                    <a:pt x="42" y="211"/>
                  </a:cubicBezTo>
                  <a:cubicBezTo>
                    <a:pt x="41" y="211"/>
                    <a:pt x="39" y="211"/>
                    <a:pt x="38" y="212"/>
                  </a:cubicBezTo>
                  <a:cubicBezTo>
                    <a:pt x="38" y="211"/>
                    <a:pt x="38" y="211"/>
                    <a:pt x="38" y="211"/>
                  </a:cubicBezTo>
                  <a:cubicBezTo>
                    <a:pt x="38" y="211"/>
                    <a:pt x="37" y="210"/>
                    <a:pt x="38" y="210"/>
                  </a:cubicBezTo>
                  <a:cubicBezTo>
                    <a:pt x="37" y="210"/>
                    <a:pt x="36" y="211"/>
                    <a:pt x="36" y="211"/>
                  </a:cubicBezTo>
                  <a:cubicBezTo>
                    <a:pt x="35" y="211"/>
                    <a:pt x="34" y="211"/>
                    <a:pt x="33" y="210"/>
                  </a:cubicBezTo>
                  <a:cubicBezTo>
                    <a:pt x="32" y="210"/>
                    <a:pt x="31" y="211"/>
                    <a:pt x="30" y="212"/>
                  </a:cubicBezTo>
                  <a:cubicBezTo>
                    <a:pt x="30" y="212"/>
                    <a:pt x="30" y="212"/>
                    <a:pt x="29" y="211"/>
                  </a:cubicBezTo>
                  <a:cubicBezTo>
                    <a:pt x="29" y="211"/>
                    <a:pt x="29" y="211"/>
                    <a:pt x="29" y="210"/>
                  </a:cubicBezTo>
                  <a:cubicBezTo>
                    <a:pt x="29" y="210"/>
                    <a:pt x="29" y="210"/>
                    <a:pt x="28" y="209"/>
                  </a:cubicBezTo>
                  <a:cubicBezTo>
                    <a:pt x="28" y="209"/>
                    <a:pt x="28" y="209"/>
                    <a:pt x="27" y="209"/>
                  </a:cubicBezTo>
                  <a:cubicBezTo>
                    <a:pt x="27" y="209"/>
                    <a:pt x="26" y="210"/>
                    <a:pt x="27" y="210"/>
                  </a:cubicBezTo>
                  <a:cubicBezTo>
                    <a:pt x="27" y="210"/>
                    <a:pt x="27" y="210"/>
                    <a:pt x="27" y="210"/>
                  </a:cubicBezTo>
                  <a:cubicBezTo>
                    <a:pt x="28" y="210"/>
                    <a:pt x="28" y="210"/>
                    <a:pt x="28" y="210"/>
                  </a:cubicBezTo>
                  <a:cubicBezTo>
                    <a:pt x="28" y="211"/>
                    <a:pt x="28" y="211"/>
                    <a:pt x="28" y="212"/>
                  </a:cubicBezTo>
                  <a:cubicBezTo>
                    <a:pt x="28" y="212"/>
                    <a:pt x="27" y="212"/>
                    <a:pt x="27" y="212"/>
                  </a:cubicBezTo>
                  <a:cubicBezTo>
                    <a:pt x="26" y="212"/>
                    <a:pt x="26" y="211"/>
                    <a:pt x="26" y="211"/>
                  </a:cubicBezTo>
                  <a:cubicBezTo>
                    <a:pt x="25" y="211"/>
                    <a:pt x="25" y="211"/>
                    <a:pt x="25" y="211"/>
                  </a:cubicBezTo>
                  <a:cubicBezTo>
                    <a:pt x="25" y="211"/>
                    <a:pt x="24" y="211"/>
                    <a:pt x="24" y="211"/>
                  </a:cubicBezTo>
                  <a:cubicBezTo>
                    <a:pt x="24" y="211"/>
                    <a:pt x="24" y="211"/>
                    <a:pt x="24" y="211"/>
                  </a:cubicBezTo>
                  <a:cubicBezTo>
                    <a:pt x="24" y="211"/>
                    <a:pt x="24" y="211"/>
                    <a:pt x="24" y="210"/>
                  </a:cubicBezTo>
                  <a:cubicBezTo>
                    <a:pt x="24" y="210"/>
                    <a:pt x="24" y="209"/>
                    <a:pt x="24" y="209"/>
                  </a:cubicBezTo>
                  <a:cubicBezTo>
                    <a:pt x="24" y="209"/>
                    <a:pt x="23" y="209"/>
                    <a:pt x="23" y="209"/>
                  </a:cubicBezTo>
                  <a:cubicBezTo>
                    <a:pt x="23" y="209"/>
                    <a:pt x="22" y="209"/>
                    <a:pt x="22" y="208"/>
                  </a:cubicBezTo>
                  <a:cubicBezTo>
                    <a:pt x="22" y="208"/>
                    <a:pt x="22" y="208"/>
                    <a:pt x="22" y="208"/>
                  </a:cubicBezTo>
                  <a:cubicBezTo>
                    <a:pt x="21" y="208"/>
                    <a:pt x="21"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5"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1"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8" name="Freeform 102">
              <a:extLst>
                <a:ext uri="{FF2B5EF4-FFF2-40B4-BE49-F238E27FC236}">
                  <a16:creationId xmlns:a16="http://schemas.microsoft.com/office/drawing/2014/main" id="{3A41AE51-C1E1-4D5A-BD02-D104888C16C6}"/>
                </a:ext>
              </a:extLst>
            </p:cNvPr>
            <p:cNvSpPr>
              <a:spLocks noEditPoints="1"/>
            </p:cNvSpPr>
            <p:nvPr/>
          </p:nvSpPr>
          <p:spPr bwMode="auto">
            <a:xfrm>
              <a:off x="6866814" y="1833862"/>
              <a:ext cx="143907" cy="177767"/>
            </a:xfrm>
            <a:custGeom>
              <a:avLst/>
              <a:gdLst>
                <a:gd name="T0" fmla="*/ 137 w 171"/>
                <a:gd name="T1" fmla="*/ 204 h 213"/>
                <a:gd name="T2" fmla="*/ 4 w 171"/>
                <a:gd name="T3" fmla="*/ 201 h 213"/>
                <a:gd name="T4" fmla="*/ 134 w 171"/>
                <a:gd name="T5" fmla="*/ 195 h 213"/>
                <a:gd name="T6" fmla="*/ 44 w 171"/>
                <a:gd name="T7" fmla="*/ 191 h 213"/>
                <a:gd name="T8" fmla="*/ 161 w 171"/>
                <a:gd name="T9" fmla="*/ 174 h 213"/>
                <a:gd name="T10" fmla="*/ 61 w 171"/>
                <a:gd name="T11" fmla="*/ 111 h 213"/>
                <a:gd name="T12" fmla="*/ 107 w 171"/>
                <a:gd name="T13" fmla="*/ 77 h 213"/>
                <a:gd name="T14" fmla="*/ 170 w 171"/>
                <a:gd name="T15" fmla="*/ 65 h 213"/>
                <a:gd name="T16" fmla="*/ 161 w 171"/>
                <a:gd name="T17" fmla="*/ 60 h 213"/>
                <a:gd name="T18" fmla="*/ 135 w 171"/>
                <a:gd name="T19" fmla="*/ 53 h 213"/>
                <a:gd name="T20" fmla="*/ 167 w 171"/>
                <a:gd name="T21" fmla="*/ 49 h 213"/>
                <a:gd name="T22" fmla="*/ 159 w 171"/>
                <a:gd name="T23" fmla="*/ 46 h 213"/>
                <a:gd name="T24" fmla="*/ 139 w 171"/>
                <a:gd name="T25" fmla="*/ 48 h 213"/>
                <a:gd name="T26" fmla="*/ 155 w 171"/>
                <a:gd name="T27" fmla="*/ 37 h 213"/>
                <a:gd name="T28" fmla="*/ 127 w 171"/>
                <a:gd name="T29" fmla="*/ 44 h 213"/>
                <a:gd name="T30" fmla="*/ 161 w 171"/>
                <a:gd name="T31" fmla="*/ 34 h 213"/>
                <a:gd name="T32" fmla="*/ 56 w 171"/>
                <a:gd name="T33" fmla="*/ 31 h 213"/>
                <a:gd name="T34" fmla="*/ 160 w 171"/>
                <a:gd name="T35" fmla="*/ 32 h 213"/>
                <a:gd name="T36" fmla="*/ 111 w 171"/>
                <a:gd name="T37" fmla="*/ 26 h 213"/>
                <a:gd name="T38" fmla="*/ 73 w 171"/>
                <a:gd name="T39" fmla="*/ 24 h 213"/>
                <a:gd name="T40" fmla="*/ 57 w 171"/>
                <a:gd name="T41" fmla="*/ 22 h 213"/>
                <a:gd name="T42" fmla="*/ 149 w 171"/>
                <a:gd name="T43" fmla="*/ 23 h 213"/>
                <a:gd name="T44" fmla="*/ 102 w 171"/>
                <a:gd name="T45" fmla="*/ 19 h 213"/>
                <a:gd name="T46" fmla="*/ 32 w 171"/>
                <a:gd name="T47" fmla="*/ 26 h 213"/>
                <a:gd name="T48" fmla="*/ 142 w 171"/>
                <a:gd name="T49" fmla="*/ 19 h 213"/>
                <a:gd name="T50" fmla="*/ 8 w 171"/>
                <a:gd name="T51" fmla="*/ 15 h 213"/>
                <a:gd name="T52" fmla="*/ 65 w 171"/>
                <a:gd name="T53" fmla="*/ 14 h 213"/>
                <a:gd name="T54" fmla="*/ 14 w 171"/>
                <a:gd name="T55" fmla="*/ 12 h 213"/>
                <a:gd name="T56" fmla="*/ 46 w 171"/>
                <a:gd name="T57" fmla="*/ 12 h 213"/>
                <a:gd name="T58" fmla="*/ 98 w 171"/>
                <a:gd name="T59" fmla="*/ 21 h 213"/>
                <a:gd name="T60" fmla="*/ 81 w 171"/>
                <a:gd name="T61" fmla="*/ 58 h 213"/>
                <a:gd name="T62" fmla="*/ 103 w 171"/>
                <a:gd name="T63" fmla="*/ 39 h 213"/>
                <a:gd name="T64" fmla="*/ 100 w 171"/>
                <a:gd name="T65" fmla="*/ 23 h 213"/>
                <a:gd name="T66" fmla="*/ 130 w 171"/>
                <a:gd name="T67" fmla="*/ 7 h 213"/>
                <a:gd name="T68" fmla="*/ 134 w 171"/>
                <a:gd name="T69" fmla="*/ 13 h 213"/>
                <a:gd name="T70" fmla="*/ 143 w 171"/>
                <a:gd name="T71" fmla="*/ 11 h 213"/>
                <a:gd name="T72" fmla="*/ 159 w 171"/>
                <a:gd name="T73" fmla="*/ 21 h 213"/>
                <a:gd name="T74" fmla="*/ 167 w 171"/>
                <a:gd name="T75" fmla="*/ 38 h 213"/>
                <a:gd name="T76" fmla="*/ 168 w 171"/>
                <a:gd name="T77" fmla="*/ 59 h 213"/>
                <a:gd name="T78" fmla="*/ 144 w 171"/>
                <a:gd name="T79" fmla="*/ 197 h 213"/>
                <a:gd name="T80" fmla="*/ 137 w 171"/>
                <a:gd name="T81" fmla="*/ 210 h 213"/>
                <a:gd name="T82" fmla="*/ 121 w 171"/>
                <a:gd name="T83" fmla="*/ 79 h 213"/>
                <a:gd name="T84" fmla="*/ 109 w 171"/>
                <a:gd name="T85" fmla="*/ 173 h 213"/>
                <a:gd name="T86" fmla="*/ 70 w 171"/>
                <a:gd name="T87" fmla="*/ 209 h 213"/>
                <a:gd name="T88" fmla="*/ 51 w 171"/>
                <a:gd name="T89" fmla="*/ 87 h 213"/>
                <a:gd name="T90" fmla="*/ 24 w 171"/>
                <a:gd name="T91" fmla="*/ 209 h 213"/>
                <a:gd name="T92" fmla="*/ 9 w 171"/>
                <a:gd name="T93" fmla="*/ 210 h 213"/>
                <a:gd name="T94" fmla="*/ 1 w 171"/>
                <a:gd name="T95" fmla="*/ 12 h 213"/>
                <a:gd name="T96" fmla="*/ 17 w 171"/>
                <a:gd name="T97" fmla="*/ 5 h 213"/>
                <a:gd name="T98" fmla="*/ 41 w 171"/>
                <a:gd name="T99" fmla="*/ 10 h 213"/>
                <a:gd name="T100" fmla="*/ 39 w 171"/>
                <a:gd name="T101" fmla="*/ 2 h 213"/>
                <a:gd name="T102" fmla="*/ 62 w 171"/>
                <a:gd name="T103" fmla="*/ 2 h 213"/>
                <a:gd name="T104" fmla="*/ 47 w 171"/>
                <a:gd name="T105" fmla="*/ 209 h 213"/>
                <a:gd name="T106" fmla="*/ 9 w 171"/>
                <a:gd name="T107" fmla="*/ 206 h 213"/>
                <a:gd name="T108" fmla="*/ 44 w 171"/>
                <a:gd name="T109" fmla="*/ 202 h 213"/>
                <a:gd name="T110" fmla="*/ 157 w 171"/>
                <a:gd name="T111" fmla="*/ 200 h 213"/>
                <a:gd name="T112" fmla="*/ 158 w 171"/>
                <a:gd name="T113" fmla="*/ 193 h 213"/>
                <a:gd name="T114" fmla="*/ 166 w 171"/>
                <a:gd name="T115" fmla="*/ 43 h 213"/>
                <a:gd name="T116" fmla="*/ 125 w 171"/>
                <a:gd name="T117" fmla="*/ 23 h 213"/>
                <a:gd name="T118" fmla="*/ 29 w 171"/>
                <a:gd name="T119" fmla="*/ 10 h 213"/>
                <a:gd name="T120" fmla="*/ 162 w 171"/>
                <a:gd name="T121" fmla="*/ 3 h 213"/>
                <a:gd name="T122" fmla="*/ 47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8" y="34"/>
                    <a:pt x="168" y="34"/>
                    <a:pt x="168" y="34"/>
                  </a:cubicBezTo>
                  <a:cubicBezTo>
                    <a:pt x="168" y="35"/>
                    <a:pt x="169" y="35"/>
                    <a:pt x="169" y="35"/>
                  </a:cubicBezTo>
                  <a:cubicBezTo>
                    <a:pt x="170" y="34"/>
                    <a:pt x="169" y="34"/>
                    <a:pt x="169" y="33"/>
                  </a:cubicBezTo>
                  <a:cubicBezTo>
                    <a:pt x="168" y="32"/>
                    <a:pt x="168" y="32"/>
                    <a:pt x="168" y="31"/>
                  </a:cubicBezTo>
                  <a:cubicBezTo>
                    <a:pt x="167" y="31"/>
                    <a:pt x="167" y="31"/>
                    <a:pt x="168" y="31"/>
                  </a:cubicBezTo>
                  <a:cubicBezTo>
                    <a:pt x="168" y="30"/>
                    <a:pt x="168" y="30"/>
                    <a:pt x="168"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3" y="10"/>
                  </a:cubicBezTo>
                  <a:cubicBezTo>
                    <a:pt x="153" y="10"/>
                    <a:pt x="153" y="10"/>
                    <a:pt x="153" y="10"/>
                  </a:cubicBezTo>
                  <a:cubicBezTo>
                    <a:pt x="153" y="11"/>
                    <a:pt x="153" y="11"/>
                    <a:pt x="153" y="11"/>
                  </a:cubicBezTo>
                  <a:cubicBezTo>
                    <a:pt x="153" y="11"/>
                    <a:pt x="153" y="11"/>
                    <a:pt x="153" y="12"/>
                  </a:cubicBezTo>
                  <a:cubicBezTo>
                    <a:pt x="154" y="12"/>
                    <a:pt x="154" y="12"/>
                    <a:pt x="154" y="12"/>
                  </a:cubicBezTo>
                  <a:close/>
                  <a:moveTo>
                    <a:pt x="85" y="211"/>
                  </a:moveTo>
                  <a:cubicBezTo>
                    <a:pt x="85" y="211"/>
                    <a:pt x="85" y="211"/>
                    <a:pt x="85" y="211"/>
                  </a:cubicBezTo>
                  <a:cubicBezTo>
                    <a:pt x="85" y="211"/>
                    <a:pt x="85" y="211"/>
                    <a:pt x="85"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7" y="210"/>
                    <a:pt x="77" y="210"/>
                  </a:cubicBezTo>
                  <a:cubicBezTo>
                    <a:pt x="77" y="210"/>
                    <a:pt x="78" y="209"/>
                    <a:pt x="78" y="209"/>
                  </a:cubicBezTo>
                  <a:cubicBezTo>
                    <a:pt x="78" y="208"/>
                    <a:pt x="77" y="208"/>
                    <a:pt x="77" y="207"/>
                  </a:cubicBezTo>
                  <a:cubicBezTo>
                    <a:pt x="76" y="207"/>
                    <a:pt x="75" y="208"/>
                    <a:pt x="75" y="209"/>
                  </a:cubicBezTo>
                  <a:close/>
                  <a:moveTo>
                    <a:pt x="135" y="204"/>
                  </a:moveTo>
                  <a:cubicBezTo>
                    <a:pt x="135" y="205"/>
                    <a:pt x="135" y="205"/>
                    <a:pt x="136" y="205"/>
                  </a:cubicBezTo>
                  <a:cubicBezTo>
                    <a:pt x="136" y="205"/>
                    <a:pt x="136" y="205"/>
                    <a:pt x="137" y="205"/>
                  </a:cubicBezTo>
                  <a:lnTo>
                    <a:pt x="137" y="204"/>
                  </a:lnTo>
                  <a:cubicBezTo>
                    <a:pt x="136" y="204"/>
                    <a:pt x="135" y="204"/>
                    <a:pt x="135" y="204"/>
                  </a:cubicBezTo>
                  <a:close/>
                  <a:moveTo>
                    <a:pt x="79" y="204"/>
                  </a:moveTo>
                  <a:cubicBezTo>
                    <a:pt x="79" y="205"/>
                    <a:pt x="78" y="205"/>
                    <a:pt x="78" y="205"/>
                  </a:cubicBezTo>
                  <a:cubicBezTo>
                    <a:pt x="77" y="205"/>
                    <a:pt x="77" y="205"/>
                    <a:pt x="78" y="205"/>
                  </a:cubicBezTo>
                  <a:cubicBezTo>
                    <a:pt x="78" y="205"/>
                    <a:pt x="78" y="206"/>
                    <a:pt x="78" y="206"/>
                  </a:cubicBezTo>
                  <a:cubicBezTo>
                    <a:pt x="79" y="207"/>
                    <a:pt x="79" y="207"/>
                    <a:pt x="79" y="206"/>
                  </a:cubicBezTo>
                  <a:cubicBezTo>
                    <a:pt x="80" y="206"/>
                    <a:pt x="80" y="206"/>
                    <a:pt x="80" y="206"/>
                  </a:cubicBezTo>
                  <a:cubicBezTo>
                    <a:pt x="81" y="206"/>
                    <a:pt x="81" y="206"/>
                    <a:pt x="81" y="205"/>
                  </a:cubicBezTo>
                  <a:cubicBezTo>
                    <a:pt x="81" y="205"/>
                    <a:pt x="82" y="205"/>
                    <a:pt x="82" y="205"/>
                  </a:cubicBezTo>
                  <a:cubicBezTo>
                    <a:pt x="82" y="204"/>
                    <a:pt x="82" y="204"/>
                    <a:pt x="82" y="204"/>
                  </a:cubicBezTo>
                  <a:cubicBezTo>
                    <a:pt x="82" y="203"/>
                    <a:pt x="81" y="203"/>
                    <a:pt x="81" y="204"/>
                  </a:cubicBezTo>
                  <a:cubicBezTo>
                    <a:pt x="80" y="204"/>
                    <a:pt x="80" y="204"/>
                    <a:pt x="80" y="204"/>
                  </a:cubicBezTo>
                  <a:cubicBezTo>
                    <a:pt x="79" y="204"/>
                    <a:pt x="79" y="204"/>
                    <a:pt x="79" y="204"/>
                  </a:cubicBezTo>
                  <a:close/>
                  <a:moveTo>
                    <a:pt x="4" y="205"/>
                  </a:moveTo>
                  <a:cubicBezTo>
                    <a:pt x="4" y="205"/>
                    <a:pt x="4" y="204"/>
                    <a:pt x="3" y="204"/>
                  </a:cubicBezTo>
                  <a:cubicBezTo>
                    <a:pt x="3" y="203"/>
                    <a:pt x="3" y="203"/>
                    <a:pt x="2" y="203"/>
                  </a:cubicBezTo>
                  <a:cubicBezTo>
                    <a:pt x="2" y="203"/>
                    <a:pt x="1" y="204"/>
                    <a:pt x="2" y="204"/>
                  </a:cubicBezTo>
                  <a:cubicBezTo>
                    <a:pt x="2" y="205"/>
                    <a:pt x="2" y="205"/>
                    <a:pt x="2" y="205"/>
                  </a:cubicBezTo>
                  <a:cubicBezTo>
                    <a:pt x="3" y="206"/>
                    <a:pt x="3" y="206"/>
                    <a:pt x="3" y="206"/>
                  </a:cubicBezTo>
                  <a:cubicBezTo>
                    <a:pt x="4" y="206"/>
                    <a:pt x="4" y="205"/>
                    <a:pt x="4" y="205"/>
                  </a:cubicBezTo>
                  <a:close/>
                  <a:moveTo>
                    <a:pt x="134" y="204"/>
                  </a:moveTo>
                  <a:cubicBezTo>
                    <a:pt x="134" y="203"/>
                    <a:pt x="134" y="203"/>
                    <a:pt x="135" y="203"/>
                  </a:cubicBezTo>
                  <a:cubicBezTo>
                    <a:pt x="135" y="203"/>
                    <a:pt x="135" y="203"/>
                    <a:pt x="134" y="202"/>
                  </a:cubicBezTo>
                  <a:cubicBezTo>
                    <a:pt x="133" y="202"/>
                    <a:pt x="133" y="202"/>
                    <a:pt x="133" y="203"/>
                  </a:cubicBezTo>
                  <a:cubicBezTo>
                    <a:pt x="133" y="204"/>
                    <a:pt x="133" y="204"/>
                    <a:pt x="134" y="204"/>
                  </a:cubicBezTo>
                  <a:close/>
                  <a:moveTo>
                    <a:pt x="24" y="206"/>
                  </a:moveTo>
                  <a:cubicBezTo>
                    <a:pt x="24" y="205"/>
                    <a:pt x="24" y="205"/>
                    <a:pt x="24" y="205"/>
                  </a:cubicBezTo>
                  <a:cubicBezTo>
                    <a:pt x="23" y="204"/>
                    <a:pt x="23" y="204"/>
                    <a:pt x="23" y="203"/>
                  </a:cubicBezTo>
                  <a:cubicBezTo>
                    <a:pt x="24" y="203"/>
                    <a:pt x="24" y="202"/>
                    <a:pt x="25" y="202"/>
                  </a:cubicBezTo>
                  <a:cubicBezTo>
                    <a:pt x="26" y="202"/>
                    <a:pt x="26" y="201"/>
                    <a:pt x="26" y="200"/>
                  </a:cubicBezTo>
                  <a:cubicBezTo>
                    <a:pt x="25" y="200"/>
                    <a:pt x="24" y="200"/>
                    <a:pt x="24" y="200"/>
                  </a:cubicBezTo>
                  <a:cubicBezTo>
                    <a:pt x="24" y="200"/>
                    <a:pt x="24" y="201"/>
                    <a:pt x="24" y="201"/>
                  </a:cubicBezTo>
                  <a:cubicBezTo>
                    <a:pt x="23" y="201"/>
                    <a:pt x="23" y="202"/>
                    <a:pt x="23" y="202"/>
                  </a:cubicBezTo>
                  <a:cubicBezTo>
                    <a:pt x="22" y="202"/>
                    <a:pt x="22" y="202"/>
                    <a:pt x="21" y="202"/>
                  </a:cubicBezTo>
                  <a:lnTo>
                    <a:pt x="21" y="204"/>
                  </a:lnTo>
                  <a:cubicBezTo>
                    <a:pt x="22" y="204"/>
                    <a:pt x="22" y="204"/>
                    <a:pt x="23" y="204"/>
                  </a:cubicBezTo>
                  <a:cubicBezTo>
                    <a:pt x="23" y="204"/>
                    <a:pt x="23" y="204"/>
                    <a:pt x="23" y="204"/>
                  </a:cubicBezTo>
                  <a:lnTo>
                    <a:pt x="23" y="205"/>
                  </a:lnTo>
                  <a:cubicBezTo>
                    <a:pt x="23" y="205"/>
                    <a:pt x="23" y="206"/>
                    <a:pt x="24" y="206"/>
                  </a:cubicBezTo>
                  <a:close/>
                  <a:moveTo>
                    <a:pt x="4" y="200"/>
                  </a:moveTo>
                  <a:cubicBezTo>
                    <a:pt x="4" y="201"/>
                    <a:pt x="4" y="201"/>
                    <a:pt x="4" y="201"/>
                  </a:cubicBezTo>
                  <a:cubicBezTo>
                    <a:pt x="4" y="201"/>
                    <a:pt x="4" y="202"/>
                    <a:pt x="4" y="202"/>
                  </a:cubicBezTo>
                  <a:cubicBezTo>
                    <a:pt x="5" y="202"/>
                    <a:pt x="5" y="201"/>
                    <a:pt x="5" y="201"/>
                  </a:cubicBezTo>
                  <a:cubicBezTo>
                    <a:pt x="5" y="201"/>
                    <a:pt x="5" y="201"/>
                    <a:pt x="5" y="200"/>
                  </a:cubicBezTo>
                  <a:lnTo>
                    <a:pt x="4" y="200"/>
                  </a:lnTo>
                  <a:close/>
                  <a:moveTo>
                    <a:pt x="138" y="201"/>
                  </a:moveTo>
                  <a:cubicBezTo>
                    <a:pt x="138" y="200"/>
                    <a:pt x="137" y="200"/>
                    <a:pt x="137" y="199"/>
                  </a:cubicBezTo>
                  <a:cubicBezTo>
                    <a:pt x="137" y="199"/>
                    <a:pt x="136" y="199"/>
                    <a:pt x="135" y="199"/>
                  </a:cubicBezTo>
                  <a:cubicBezTo>
                    <a:pt x="134" y="200"/>
                    <a:pt x="134" y="200"/>
                    <a:pt x="134" y="201"/>
                  </a:cubicBezTo>
                  <a:cubicBezTo>
                    <a:pt x="134" y="201"/>
                    <a:pt x="135" y="201"/>
                    <a:pt x="135" y="202"/>
                  </a:cubicBezTo>
                  <a:cubicBezTo>
                    <a:pt x="135" y="202"/>
                    <a:pt x="136" y="202"/>
                    <a:pt x="136" y="202"/>
                  </a:cubicBezTo>
                  <a:cubicBezTo>
                    <a:pt x="137" y="202"/>
                    <a:pt x="137" y="202"/>
                    <a:pt x="138" y="201"/>
                  </a:cubicBezTo>
                  <a:close/>
                  <a:moveTo>
                    <a:pt x="24" y="198"/>
                  </a:moveTo>
                  <a:cubicBezTo>
                    <a:pt x="24" y="199"/>
                    <a:pt x="24" y="199"/>
                    <a:pt x="24"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20" y="198"/>
                  </a:cubicBezTo>
                  <a:cubicBezTo>
                    <a:pt x="20" y="198"/>
                    <a:pt x="20" y="198"/>
                    <a:pt x="20" y="198"/>
                  </a:cubicBezTo>
                  <a:cubicBezTo>
                    <a:pt x="20" y="198"/>
                    <a:pt x="19" y="197"/>
                    <a:pt x="19" y="197"/>
                  </a:cubicBezTo>
                  <a:close/>
                  <a:moveTo>
                    <a:pt x="13" y="198"/>
                  </a:moveTo>
                  <a:cubicBezTo>
                    <a:pt x="14" y="199"/>
                    <a:pt x="14" y="199"/>
                    <a:pt x="16" y="199"/>
                  </a:cubicBezTo>
                  <a:cubicBezTo>
                    <a:pt x="17" y="199"/>
                    <a:pt x="18" y="198"/>
                    <a:pt x="18" y="198"/>
                  </a:cubicBezTo>
                  <a:cubicBezTo>
                    <a:pt x="18" y="197"/>
                    <a:pt x="18" y="197"/>
                    <a:pt x="17" y="197"/>
                  </a:cubicBezTo>
                  <a:cubicBezTo>
                    <a:pt x="17" y="197"/>
                    <a:pt x="16" y="197"/>
                    <a:pt x="16" y="197"/>
                  </a:cubicBezTo>
                  <a:cubicBezTo>
                    <a:pt x="15" y="197"/>
                    <a:pt x="15" y="197"/>
                    <a:pt x="15" y="197"/>
                  </a:cubicBezTo>
                  <a:cubicBezTo>
                    <a:pt x="14" y="197"/>
                    <a:pt x="14" y="197"/>
                    <a:pt x="14" y="196"/>
                  </a:cubicBezTo>
                  <a:cubicBezTo>
                    <a:pt x="14" y="197"/>
                    <a:pt x="14" y="197"/>
                    <a:pt x="13" y="197"/>
                  </a:cubicBezTo>
                  <a:cubicBezTo>
                    <a:pt x="13" y="197"/>
                    <a:pt x="13" y="197"/>
                    <a:pt x="13" y="198"/>
                  </a:cubicBezTo>
                  <a:close/>
                  <a:moveTo>
                    <a:pt x="137" y="197"/>
                  </a:moveTo>
                  <a:cubicBezTo>
                    <a:pt x="137" y="197"/>
                    <a:pt x="137" y="197"/>
                    <a:pt x="138" y="197"/>
                  </a:cubicBezTo>
                  <a:cubicBezTo>
                    <a:pt x="138" y="197"/>
                    <a:pt x="138" y="198"/>
                    <a:pt x="138" y="197"/>
                  </a:cubicBezTo>
                  <a:cubicBezTo>
                    <a:pt x="139" y="197"/>
                    <a:pt x="138" y="196"/>
                    <a:pt x="138" y="196"/>
                  </a:cubicBezTo>
                  <a:cubicBezTo>
                    <a:pt x="137" y="196"/>
                    <a:pt x="137" y="196"/>
                    <a:pt x="137" y="197"/>
                  </a:cubicBezTo>
                  <a:close/>
                  <a:moveTo>
                    <a:pt x="142" y="195"/>
                  </a:moveTo>
                  <a:cubicBezTo>
                    <a:pt x="142" y="195"/>
                    <a:pt x="142" y="195"/>
                    <a:pt x="142" y="195"/>
                  </a:cubicBezTo>
                  <a:cubicBezTo>
                    <a:pt x="142" y="195"/>
                    <a:pt x="142" y="195"/>
                    <a:pt x="142" y="195"/>
                  </a:cubicBezTo>
                  <a:cubicBezTo>
                    <a:pt x="142" y="195"/>
                    <a:pt x="142" y="195"/>
                    <a:pt x="143" y="195"/>
                  </a:cubicBezTo>
                  <a:cubicBezTo>
                    <a:pt x="143" y="195"/>
                    <a:pt x="143" y="195"/>
                    <a:pt x="142" y="195"/>
                  </a:cubicBezTo>
                  <a:close/>
                  <a:moveTo>
                    <a:pt x="134" y="196"/>
                  </a:moveTo>
                  <a:cubicBezTo>
                    <a:pt x="134" y="196"/>
                    <a:pt x="134" y="195"/>
                    <a:pt x="134" y="195"/>
                  </a:cubicBezTo>
                  <a:cubicBezTo>
                    <a:pt x="134" y="195"/>
                    <a:pt x="134" y="195"/>
                    <a:pt x="134" y="195"/>
                  </a:cubicBezTo>
                  <a:cubicBezTo>
                    <a:pt x="133" y="195"/>
                    <a:pt x="133" y="195"/>
                    <a:pt x="133" y="195"/>
                  </a:cubicBezTo>
                  <a:cubicBezTo>
                    <a:pt x="133" y="196"/>
                    <a:pt x="134"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3" y="194"/>
                    <a:pt x="132" y="194"/>
                  </a:cubicBezTo>
                  <a:close/>
                  <a:moveTo>
                    <a:pt x="31" y="197"/>
                  </a:moveTo>
                  <a:cubicBezTo>
                    <a:pt x="31" y="196"/>
                    <a:pt x="31" y="196"/>
                    <a:pt x="31" y="195"/>
                  </a:cubicBezTo>
                  <a:cubicBezTo>
                    <a:pt x="30" y="195"/>
                    <a:pt x="30" y="194"/>
                    <a:pt x="29" y="194"/>
                  </a:cubicBezTo>
                  <a:cubicBezTo>
                    <a:pt x="29" y="195"/>
                    <a:pt x="29" y="196"/>
                    <a:pt x="29" y="196"/>
                  </a:cubicBezTo>
                  <a:cubicBezTo>
                    <a:pt x="29" y="197"/>
                    <a:pt x="30" y="197"/>
                    <a:pt x="31" y="197"/>
                  </a:cubicBezTo>
                  <a:close/>
                  <a:moveTo>
                    <a:pt x="14" y="195"/>
                  </a:moveTo>
                  <a:lnTo>
                    <a:pt x="15" y="195"/>
                  </a:lnTo>
                  <a:lnTo>
                    <a:pt x="15" y="194"/>
                  </a:lnTo>
                  <a:lnTo>
                    <a:pt x="14" y="194"/>
                  </a:lnTo>
                  <a:lnTo>
                    <a:pt x="14" y="195"/>
                  </a:lnTo>
                  <a:close/>
                  <a:moveTo>
                    <a:pt x="4" y="193"/>
                  </a:moveTo>
                  <a:cubicBezTo>
                    <a:pt x="4" y="193"/>
                    <a:pt x="4" y="193"/>
                    <a:pt x="3" y="193"/>
                  </a:cubicBezTo>
                  <a:cubicBezTo>
                    <a:pt x="3" y="193"/>
                    <a:pt x="3" y="194"/>
                    <a:pt x="3" y="194"/>
                  </a:cubicBezTo>
                  <a:cubicBezTo>
                    <a:pt x="3" y="194"/>
                    <a:pt x="4" y="194"/>
                    <a:pt x="4" y="194"/>
                  </a:cubicBezTo>
                  <a:cubicBezTo>
                    <a:pt x="4" y="193"/>
                    <a:pt x="4" y="193"/>
                    <a:pt x="4" y="193"/>
                  </a:cubicBezTo>
                  <a:close/>
                  <a:moveTo>
                    <a:pt x="85" y="193"/>
                  </a:moveTo>
                  <a:cubicBezTo>
                    <a:pt x="85" y="193"/>
                    <a:pt x="85" y="193"/>
                    <a:pt x="85" y="193"/>
                  </a:cubicBezTo>
                  <a:cubicBezTo>
                    <a:pt x="85" y="193"/>
                    <a:pt x="85" y="193"/>
                    <a:pt x="85" y="193"/>
                  </a:cubicBezTo>
                  <a:cubicBezTo>
                    <a:pt x="85" y="194"/>
                    <a:pt x="85" y="194"/>
                    <a:pt x="85" y="193"/>
                  </a:cubicBezTo>
                  <a:close/>
                  <a:moveTo>
                    <a:pt x="20" y="194"/>
                  </a:moveTo>
                  <a:cubicBezTo>
                    <a:pt x="21" y="194"/>
                    <a:pt x="21" y="194"/>
                    <a:pt x="22" y="194"/>
                  </a:cubicBezTo>
                  <a:lnTo>
                    <a:pt x="23" y="194"/>
                  </a:lnTo>
                  <a:cubicBezTo>
                    <a:pt x="24" y="193"/>
                    <a:pt x="23" y="192"/>
                    <a:pt x="23" y="192"/>
                  </a:cubicBezTo>
                  <a:cubicBezTo>
                    <a:pt x="22" y="192"/>
                    <a:pt x="21" y="192"/>
                    <a:pt x="20" y="192"/>
                  </a:cubicBezTo>
                  <a:lnTo>
                    <a:pt x="20" y="194"/>
                  </a:lnTo>
                  <a:close/>
                  <a:moveTo>
                    <a:pt x="32" y="192"/>
                  </a:moveTo>
                  <a:cubicBezTo>
                    <a:pt x="32" y="192"/>
                    <a:pt x="32" y="192"/>
                    <a:pt x="32" y="192"/>
                  </a:cubicBezTo>
                  <a:cubicBezTo>
                    <a:pt x="31" y="192"/>
                    <a:pt x="31" y="192"/>
                    <a:pt x="31" y="192"/>
                  </a:cubicBezTo>
                  <a:cubicBezTo>
                    <a:pt x="31" y="192"/>
                    <a:pt x="31" y="192"/>
                    <a:pt x="32" y="192"/>
                  </a:cubicBezTo>
                  <a:close/>
                  <a:moveTo>
                    <a:pt x="43" y="192"/>
                  </a:moveTo>
                  <a:cubicBezTo>
                    <a:pt x="43" y="193"/>
                    <a:pt x="43" y="193"/>
                    <a:pt x="43" y="192"/>
                  </a:cubicBezTo>
                  <a:cubicBezTo>
                    <a:pt x="44" y="192"/>
                    <a:pt x="44" y="192"/>
                    <a:pt x="44" y="192"/>
                  </a:cubicBezTo>
                  <a:cubicBezTo>
                    <a:pt x="44" y="191"/>
                    <a:pt x="44" y="191"/>
                    <a:pt x="44" y="191"/>
                  </a:cubicBezTo>
                  <a:cubicBezTo>
                    <a:pt x="44"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2" y="190"/>
                    <a:pt x="162" y="190"/>
                    <a:pt x="161" y="190"/>
                  </a:cubicBezTo>
                  <a:cubicBezTo>
                    <a:pt x="161" y="190"/>
                    <a:pt x="162" y="190"/>
                    <a:pt x="162" y="190"/>
                  </a:cubicBezTo>
                  <a:cubicBezTo>
                    <a:pt x="162" y="191"/>
                    <a:pt x="162" y="190"/>
                    <a:pt x="162" y="190"/>
                  </a:cubicBezTo>
                  <a:close/>
                  <a:moveTo>
                    <a:pt x="160" y="190"/>
                  </a:moveTo>
                  <a:cubicBezTo>
                    <a:pt x="159" y="190"/>
                    <a:pt x="159" y="190"/>
                    <a:pt x="159" y="190"/>
                  </a:cubicBezTo>
                  <a:cubicBezTo>
                    <a:pt x="159" y="190"/>
                    <a:pt x="159" y="190"/>
                    <a:pt x="159" y="190"/>
                  </a:cubicBezTo>
                  <a:cubicBezTo>
                    <a:pt x="159" y="190"/>
                    <a:pt x="160" y="190"/>
                    <a:pt x="160" y="190"/>
                  </a:cubicBezTo>
                  <a:close/>
                  <a:moveTo>
                    <a:pt x="165" y="190"/>
                  </a:moveTo>
                  <a:cubicBezTo>
                    <a:pt x="164" y="190"/>
                    <a:pt x="164" y="190"/>
                    <a:pt x="163" y="190"/>
                  </a:cubicBezTo>
                  <a:cubicBezTo>
                    <a:pt x="163" y="190"/>
                    <a:pt x="163" y="190"/>
                    <a:pt x="163" y="190"/>
                  </a:cubicBezTo>
                  <a:cubicBezTo>
                    <a:pt x="163" y="190"/>
                    <a:pt x="163" y="191"/>
                    <a:pt x="164" y="191"/>
                  </a:cubicBezTo>
                  <a:cubicBezTo>
                    <a:pt x="164" y="191"/>
                    <a:pt x="164" y="190"/>
                    <a:pt x="165"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7" y="184"/>
                    <a:pt x="16" y="184"/>
                    <a:pt x="16" y="184"/>
                  </a:cubicBezTo>
                  <a:lnTo>
                    <a:pt x="16" y="185"/>
                  </a:lnTo>
                  <a:close/>
                  <a:moveTo>
                    <a:pt x="28" y="182"/>
                  </a:moveTo>
                  <a:cubicBezTo>
                    <a:pt x="28" y="183"/>
                    <a:pt x="28" y="183"/>
                    <a:pt x="28" y="183"/>
                  </a:cubicBezTo>
                  <a:cubicBezTo>
                    <a:pt x="28" y="184"/>
                    <a:pt x="28" y="184"/>
                    <a:pt x="28" y="183"/>
                  </a:cubicBezTo>
                  <a:cubicBezTo>
                    <a:pt x="28" y="183"/>
                    <a:pt x="28" y="183"/>
                    <a:pt x="28" y="183"/>
                  </a:cubicBezTo>
                  <a:cubicBezTo>
                    <a:pt x="28" y="183"/>
                    <a:pt x="28" y="182"/>
                    <a:pt x="28" y="182"/>
                  </a:cubicBezTo>
                  <a:close/>
                  <a:moveTo>
                    <a:pt x="6" y="182"/>
                  </a:moveTo>
                  <a:cubicBezTo>
                    <a:pt x="6" y="182"/>
                    <a:pt x="7" y="182"/>
                    <a:pt x="7" y="182"/>
                  </a:cubicBezTo>
                  <a:cubicBezTo>
                    <a:pt x="8" y="182"/>
                    <a:pt x="8" y="182"/>
                    <a:pt x="8" y="181"/>
                  </a:cubicBezTo>
                  <a:cubicBezTo>
                    <a:pt x="7" y="180"/>
                    <a:pt x="7" y="180"/>
                    <a:pt x="6" y="180"/>
                  </a:cubicBezTo>
                  <a:lnTo>
                    <a:pt x="6" y="182"/>
                  </a:lnTo>
                  <a:close/>
                  <a:moveTo>
                    <a:pt x="168" y="177"/>
                  </a:moveTo>
                  <a:cubicBezTo>
                    <a:pt x="168" y="177"/>
                    <a:pt x="168" y="177"/>
                    <a:pt x="168" y="177"/>
                  </a:cubicBezTo>
                  <a:cubicBezTo>
                    <a:pt x="167" y="177"/>
                    <a:pt x="167" y="177"/>
                    <a:pt x="167" y="177"/>
                  </a:cubicBezTo>
                  <a:cubicBezTo>
                    <a:pt x="168" y="177"/>
                    <a:pt x="168" y="177"/>
                    <a:pt x="168" y="177"/>
                  </a:cubicBezTo>
                  <a:close/>
                  <a:moveTo>
                    <a:pt x="161" y="174"/>
                  </a:moveTo>
                  <a:cubicBezTo>
                    <a:pt x="161" y="174"/>
                    <a:pt x="161" y="174"/>
                    <a:pt x="161" y="174"/>
                  </a:cubicBezTo>
                  <a:cubicBezTo>
                    <a:pt x="161" y="174"/>
                    <a:pt x="161" y="174"/>
                    <a:pt x="161" y="174"/>
                  </a:cubicBezTo>
                  <a:cubicBezTo>
                    <a:pt x="161" y="174"/>
                    <a:pt x="161" y="174"/>
                    <a:pt x="161" y="174"/>
                  </a:cubicBezTo>
                  <a:cubicBezTo>
                    <a:pt x="161" y="174"/>
                    <a:pt x="161" y="174"/>
                    <a:pt x="161" y="174"/>
                  </a:cubicBezTo>
                  <a:close/>
                  <a:moveTo>
                    <a:pt x="162" y="169"/>
                  </a:moveTo>
                  <a:lnTo>
                    <a:pt x="161" y="169"/>
                  </a:lnTo>
                  <a:cubicBezTo>
                    <a:pt x="161" y="170"/>
                    <a:pt x="162" y="170"/>
                    <a:pt x="163" y="170"/>
                  </a:cubicBezTo>
                  <a:lnTo>
                    <a:pt x="162" y="169"/>
                  </a:lnTo>
                  <a:close/>
                  <a:moveTo>
                    <a:pt x="27" y="165"/>
                  </a:moveTo>
                  <a:lnTo>
                    <a:pt x="28" y="165"/>
                  </a:lnTo>
                  <a:lnTo>
                    <a:pt x="27" y="164"/>
                  </a:lnTo>
                  <a:lnTo>
                    <a:pt x="27" y="164"/>
                  </a:lnTo>
                  <a:lnTo>
                    <a:pt x="27" y="165"/>
                  </a:lnTo>
                  <a:close/>
                  <a:moveTo>
                    <a:pt x="35" y="159"/>
                  </a:moveTo>
                  <a:cubicBezTo>
                    <a:pt x="36" y="159"/>
                    <a:pt x="36" y="158"/>
                    <a:pt x="35" y="158"/>
                  </a:cubicBezTo>
                  <a:cubicBezTo>
                    <a:pt x="35" y="158"/>
                    <a:pt x="35" y="158"/>
                    <a:pt x="35" y="159"/>
                  </a:cubicBezTo>
                  <a:cubicBezTo>
                    <a:pt x="34" y="159"/>
                    <a:pt x="34" y="159"/>
                    <a:pt x="34" y="159"/>
                  </a:cubicBezTo>
                  <a:lnTo>
                    <a:pt x="35" y="159"/>
                  </a:lnTo>
                  <a:close/>
                  <a:moveTo>
                    <a:pt x="7" y="155"/>
                  </a:moveTo>
                  <a:cubicBezTo>
                    <a:pt x="6" y="155"/>
                    <a:pt x="6" y="155"/>
                    <a:pt x="5" y="155"/>
                  </a:cubicBezTo>
                  <a:cubicBezTo>
                    <a:pt x="5" y="155"/>
                    <a:pt x="5" y="155"/>
                    <a:pt x="5" y="155"/>
                  </a:cubicBezTo>
                  <a:cubicBezTo>
                    <a:pt x="5" y="156"/>
                    <a:pt x="5" y="156"/>
                    <a:pt x="6" y="156"/>
                  </a:cubicBezTo>
                  <a:cubicBezTo>
                    <a:pt x="6" y="156"/>
                    <a:pt x="6" y="156"/>
                    <a:pt x="7"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3" y="123"/>
                  </a:cubicBezTo>
                  <a:cubicBezTo>
                    <a:pt x="92" y="123"/>
                    <a:pt x="92" y="122"/>
                    <a:pt x="91" y="122"/>
                  </a:cubicBezTo>
                  <a:cubicBezTo>
                    <a:pt x="91" y="123"/>
                    <a:pt x="91" y="124"/>
                    <a:pt x="92" y="124"/>
                  </a:cubicBezTo>
                  <a:cubicBezTo>
                    <a:pt x="92" y="124"/>
                    <a:pt x="93" y="124"/>
                    <a:pt x="93" y="124"/>
                  </a:cubicBezTo>
                  <a:close/>
                  <a:moveTo>
                    <a:pt x="39" y="113"/>
                  </a:moveTo>
                  <a:cubicBezTo>
                    <a:pt x="39" y="112"/>
                    <a:pt x="39" y="112"/>
                    <a:pt x="38" y="112"/>
                  </a:cubicBezTo>
                  <a:cubicBezTo>
                    <a:pt x="38" y="112"/>
                    <a:pt x="38" y="112"/>
                    <a:pt x="38" y="113"/>
                  </a:cubicBezTo>
                  <a:cubicBezTo>
                    <a:pt x="38" y="113"/>
                    <a:pt x="39" y="113"/>
                    <a:pt x="39" y="113"/>
                  </a:cubicBezTo>
                  <a:close/>
                  <a:moveTo>
                    <a:pt x="59" y="111"/>
                  </a:moveTo>
                  <a:cubicBezTo>
                    <a:pt x="59" y="111"/>
                    <a:pt x="59" y="112"/>
                    <a:pt x="60" y="112"/>
                  </a:cubicBezTo>
                  <a:cubicBezTo>
                    <a:pt x="60" y="112"/>
                    <a:pt x="61" y="112"/>
                    <a:pt x="61" y="112"/>
                  </a:cubicBezTo>
                  <a:cubicBezTo>
                    <a:pt x="62" y="112"/>
                    <a:pt x="62" y="111"/>
                    <a:pt x="61" y="111"/>
                  </a:cubicBezTo>
                  <a:cubicBezTo>
                    <a:pt x="61"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5" y="89"/>
                  </a:cubicBezTo>
                  <a:cubicBezTo>
                    <a:pt x="115" y="89"/>
                    <a:pt x="115" y="89"/>
                    <a:pt x="115" y="89"/>
                  </a:cubicBezTo>
                  <a:cubicBezTo>
                    <a:pt x="115" y="90"/>
                    <a:pt x="115" y="89"/>
                    <a:pt x="115" y="89"/>
                  </a:cubicBezTo>
                  <a:close/>
                  <a:moveTo>
                    <a:pt x="112" y="89"/>
                  </a:moveTo>
                  <a:cubicBezTo>
                    <a:pt x="112" y="88"/>
                    <a:pt x="112" y="88"/>
                    <a:pt x="111" y="88"/>
                  </a:cubicBezTo>
                  <a:cubicBezTo>
                    <a:pt x="111" y="88"/>
                    <a:pt x="110" y="87"/>
                    <a:pt x="110" y="87"/>
                  </a:cubicBezTo>
                  <a:cubicBezTo>
                    <a:pt x="110" y="89"/>
                    <a:pt x="110" y="89"/>
                    <a:pt x="112" y="89"/>
                  </a:cubicBezTo>
                  <a:close/>
                  <a:moveTo>
                    <a:pt x="94" y="83"/>
                  </a:moveTo>
                  <a:cubicBezTo>
                    <a:pt x="93" y="83"/>
                    <a:pt x="93" y="84"/>
                    <a:pt x="93" y="84"/>
                  </a:cubicBezTo>
                  <a:cubicBezTo>
                    <a:pt x="93" y="84"/>
                    <a:pt x="93" y="84"/>
                    <a:pt x="94" y="84"/>
                  </a:cubicBezTo>
                  <a:cubicBezTo>
                    <a:pt x="94" y="84"/>
                    <a:pt x="94" y="84"/>
                    <a:pt x="94" y="83"/>
                  </a:cubicBezTo>
                  <a:close/>
                  <a:moveTo>
                    <a:pt x="6" y="84"/>
                  </a:moveTo>
                  <a:cubicBezTo>
                    <a:pt x="6" y="84"/>
                    <a:pt x="7" y="84"/>
                    <a:pt x="7" y="84"/>
                  </a:cubicBezTo>
                  <a:cubicBezTo>
                    <a:pt x="7" y="84"/>
                    <a:pt x="8" y="83"/>
                    <a:pt x="7" y="83"/>
                  </a:cubicBezTo>
                  <a:lnTo>
                    <a:pt x="6" y="83"/>
                  </a:lnTo>
                  <a:lnTo>
                    <a:pt x="6" y="84"/>
                  </a:lnTo>
                  <a:close/>
                  <a:moveTo>
                    <a:pt x="110" y="86"/>
                  </a:moveTo>
                  <a:cubicBezTo>
                    <a:pt x="110" y="85"/>
                    <a:pt x="110" y="85"/>
                    <a:pt x="110" y="84"/>
                  </a:cubicBezTo>
                  <a:cubicBezTo>
                    <a:pt x="110" y="84"/>
                    <a:pt x="110" y="83"/>
                    <a:pt x="109" y="83"/>
                  </a:cubicBezTo>
                  <a:cubicBezTo>
                    <a:pt x="109" y="83"/>
                    <a:pt x="109" y="82"/>
                    <a:pt x="108" y="82"/>
                  </a:cubicBezTo>
                  <a:cubicBezTo>
                    <a:pt x="108" y="82"/>
                    <a:pt x="108" y="81"/>
                    <a:pt x="107" y="81"/>
                  </a:cubicBezTo>
                  <a:cubicBezTo>
                    <a:pt x="107" y="82"/>
                    <a:pt x="107" y="83"/>
                    <a:pt x="108" y="84"/>
                  </a:cubicBezTo>
                  <a:cubicBezTo>
                    <a:pt x="108" y="85"/>
                    <a:pt x="109" y="86"/>
                    <a:pt x="110" y="86"/>
                  </a:cubicBezTo>
                  <a:close/>
                  <a:moveTo>
                    <a:pt x="93" y="78"/>
                  </a:moveTo>
                  <a:cubicBezTo>
                    <a:pt x="93" y="78"/>
                    <a:pt x="94" y="78"/>
                    <a:pt x="94" y="78"/>
                  </a:cubicBezTo>
                  <a:cubicBezTo>
                    <a:pt x="94" y="77"/>
                    <a:pt x="94" y="76"/>
                    <a:pt x="93" y="76"/>
                  </a:cubicBezTo>
                  <a:lnTo>
                    <a:pt x="93" y="78"/>
                  </a:lnTo>
                  <a:close/>
                  <a:moveTo>
                    <a:pt x="106" y="77"/>
                  </a:moveTo>
                  <a:cubicBezTo>
                    <a:pt x="106" y="77"/>
                    <a:pt x="105" y="77"/>
                    <a:pt x="105" y="78"/>
                  </a:cubicBezTo>
                  <a:cubicBezTo>
                    <a:pt x="106" y="78"/>
                    <a:pt x="106" y="79"/>
                    <a:pt x="106" y="79"/>
                  </a:cubicBezTo>
                  <a:cubicBezTo>
                    <a:pt x="106" y="80"/>
                    <a:pt x="107"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2" y="73"/>
                    <a:pt x="23" y="73"/>
                  </a:cubicBezTo>
                  <a:cubicBezTo>
                    <a:pt x="23" y="72"/>
                    <a:pt x="24" y="72"/>
                    <a:pt x="23" y="71"/>
                  </a:cubicBezTo>
                  <a:lnTo>
                    <a:pt x="22" y="71"/>
                  </a:lnTo>
                  <a:cubicBezTo>
                    <a:pt x="21" y="71"/>
                    <a:pt x="21" y="71"/>
                    <a:pt x="20" y="71"/>
                  </a:cubicBezTo>
                  <a:lnTo>
                    <a:pt x="20" y="72"/>
                  </a:lnTo>
                  <a:close/>
                  <a:moveTo>
                    <a:pt x="151" y="68"/>
                  </a:moveTo>
                  <a:lnTo>
                    <a:pt x="150" y="68"/>
                  </a:lnTo>
                  <a:cubicBezTo>
                    <a:pt x="150" y="68"/>
                    <a:pt x="149" y="68"/>
                    <a:pt x="149" y="68"/>
                  </a:cubicBezTo>
                  <a:cubicBezTo>
                    <a:pt x="150" y="69"/>
                    <a:pt x="150" y="69"/>
                    <a:pt x="150" y="69"/>
                  </a:cubicBezTo>
                  <a:cubicBezTo>
                    <a:pt x="151" y="69"/>
                    <a:pt x="151" y="69"/>
                    <a:pt x="151" y="68"/>
                  </a:cubicBezTo>
                  <a:close/>
                  <a:moveTo>
                    <a:pt x="146" y="67"/>
                  </a:moveTo>
                  <a:cubicBezTo>
                    <a:pt x="145" y="68"/>
                    <a:pt x="145" y="68"/>
                    <a:pt x="146" y="68"/>
                  </a:cubicBezTo>
                  <a:cubicBezTo>
                    <a:pt x="146" y="68"/>
                    <a:pt x="146" y="67"/>
                    <a:pt x="146" y="67"/>
                  </a:cubicBezTo>
                  <a:cubicBezTo>
                    <a:pt x="146" y="67"/>
                    <a:pt x="146" y="67"/>
                    <a:pt x="146" y="67"/>
                  </a:cubicBezTo>
                  <a:cubicBezTo>
                    <a:pt x="146" y="67"/>
                    <a:pt x="146" y="67"/>
                    <a:pt x="146" y="67"/>
                  </a:cubicBezTo>
                  <a:close/>
                  <a:moveTo>
                    <a:pt x="168" y="66"/>
                  </a:moveTo>
                  <a:cubicBezTo>
                    <a:pt x="167" y="66"/>
                    <a:pt x="167" y="66"/>
                    <a:pt x="167" y="66"/>
                  </a:cubicBezTo>
                  <a:cubicBezTo>
                    <a:pt x="167" y="66"/>
                    <a:pt x="167" y="66"/>
                    <a:pt x="167" y="66"/>
                  </a:cubicBezTo>
                  <a:cubicBezTo>
                    <a:pt x="167" y="66"/>
                    <a:pt x="167" y="66"/>
                    <a:pt x="167" y="66"/>
                  </a:cubicBezTo>
                  <a:cubicBezTo>
                    <a:pt x="167" y="66"/>
                    <a:pt x="168" y="66"/>
                    <a:pt x="168" y="66"/>
                  </a:cubicBezTo>
                  <a:close/>
                  <a:moveTo>
                    <a:pt x="165" y="66"/>
                  </a:moveTo>
                  <a:cubicBezTo>
                    <a:pt x="165"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70" y="64"/>
                  </a:cubicBezTo>
                  <a:cubicBezTo>
                    <a:pt x="169" y="64"/>
                    <a:pt x="169" y="63"/>
                    <a:pt x="169" y="63"/>
                  </a:cubicBezTo>
                  <a:cubicBezTo>
                    <a:pt x="168" y="64"/>
                    <a:pt x="168" y="64"/>
                    <a:pt x="168" y="65"/>
                  </a:cubicBezTo>
                  <a:lnTo>
                    <a:pt x="170" y="65"/>
                  </a:lnTo>
                  <a:close/>
                  <a:moveTo>
                    <a:pt x="167" y="64"/>
                  </a:moveTo>
                  <a:cubicBezTo>
                    <a:pt x="168" y="63"/>
                    <a:pt x="167" y="63"/>
                    <a:pt x="167" y="63"/>
                  </a:cubicBezTo>
                  <a:cubicBezTo>
                    <a:pt x="166" y="63"/>
                    <a:pt x="166" y="63"/>
                    <a:pt x="166" y="63"/>
                  </a:cubicBezTo>
                  <a:cubicBezTo>
                    <a:pt x="166" y="63"/>
                    <a:pt x="167" y="63"/>
                    <a:pt x="166" y="64"/>
                  </a:cubicBezTo>
                  <a:lnTo>
                    <a:pt x="167" y="64"/>
                  </a:lnTo>
                  <a:close/>
                  <a:moveTo>
                    <a:pt x="159" y="64"/>
                  </a:moveTo>
                  <a:cubicBezTo>
                    <a:pt x="159" y="63"/>
                    <a:pt x="159" y="63"/>
                    <a:pt x="158" y="63"/>
                  </a:cubicBezTo>
                  <a:cubicBezTo>
                    <a:pt x="158" y="64"/>
                    <a:pt x="158" y="64"/>
                    <a:pt x="159" y="64"/>
                  </a:cubicBezTo>
                  <a:close/>
                  <a:moveTo>
                    <a:pt x="149" y="63"/>
                  </a:moveTo>
                  <a:cubicBezTo>
                    <a:pt x="149" y="63"/>
                    <a:pt x="149" y="63"/>
                    <a:pt x="149" y="64"/>
                  </a:cubicBezTo>
                  <a:cubicBezTo>
                    <a:pt x="149" y="64"/>
                    <a:pt x="149" y="64"/>
                    <a:pt x="150" y="64"/>
                  </a:cubicBezTo>
                  <a:cubicBezTo>
                    <a:pt x="151" y="64"/>
                    <a:pt x="151" y="63"/>
                    <a:pt x="150" y="63"/>
                  </a:cubicBezTo>
                  <a:cubicBezTo>
                    <a:pt x="150" y="63"/>
                    <a:pt x="150" y="62"/>
                    <a:pt x="149" y="62"/>
                  </a:cubicBezTo>
                  <a:cubicBezTo>
                    <a:pt x="149" y="63"/>
                    <a:pt x="149" y="63"/>
                    <a:pt x="149" y="63"/>
                  </a:cubicBezTo>
                  <a:cubicBezTo>
                    <a:pt x="149" y="63"/>
                    <a:pt x="149" y="63"/>
                    <a:pt x="149" y="63"/>
                  </a:cubicBezTo>
                  <a:close/>
                  <a:moveTo>
                    <a:pt x="25" y="64"/>
                  </a:moveTo>
                  <a:cubicBezTo>
                    <a:pt x="26" y="64"/>
                    <a:pt x="26" y="64"/>
                    <a:pt x="26" y="63"/>
                  </a:cubicBezTo>
                  <a:cubicBezTo>
                    <a:pt x="26" y="62"/>
                    <a:pt x="25" y="62"/>
                    <a:pt x="25" y="62"/>
                  </a:cubicBezTo>
                  <a:cubicBezTo>
                    <a:pt x="24" y="63"/>
                    <a:pt x="24" y="63"/>
                    <a:pt x="24" y="64"/>
                  </a:cubicBezTo>
                  <a:cubicBezTo>
                    <a:pt x="24" y="64"/>
                    <a:pt x="25" y="64"/>
                    <a:pt x="25" y="64"/>
                  </a:cubicBezTo>
                  <a:close/>
                  <a:moveTo>
                    <a:pt x="166" y="63"/>
                  </a:moveTo>
                  <a:cubicBezTo>
                    <a:pt x="166" y="62"/>
                    <a:pt x="166" y="62"/>
                    <a:pt x="165" y="62"/>
                  </a:cubicBezTo>
                  <a:cubicBezTo>
                    <a:pt x="165" y="62"/>
                    <a:pt x="164" y="62"/>
                    <a:pt x="164" y="62"/>
                  </a:cubicBezTo>
                  <a:cubicBezTo>
                    <a:pt x="165" y="62"/>
                    <a:pt x="165" y="63"/>
                    <a:pt x="165" y="63"/>
                  </a:cubicBezTo>
                  <a:lnTo>
                    <a:pt x="166" y="63"/>
                  </a:lnTo>
                  <a:close/>
                  <a:moveTo>
                    <a:pt x="158" y="62"/>
                  </a:moveTo>
                  <a:cubicBezTo>
                    <a:pt x="158" y="62"/>
                    <a:pt x="158" y="62"/>
                    <a:pt x="159" y="62"/>
                  </a:cubicBezTo>
                  <a:cubicBezTo>
                    <a:pt x="159" y="62"/>
                    <a:pt x="158" y="61"/>
                    <a:pt x="158" y="61"/>
                  </a:cubicBezTo>
                  <a:cubicBezTo>
                    <a:pt x="158" y="61"/>
                    <a:pt x="158" y="61"/>
                    <a:pt x="158" y="61"/>
                  </a:cubicBezTo>
                  <a:lnTo>
                    <a:pt x="158" y="62"/>
                  </a:lnTo>
                  <a:cubicBezTo>
                    <a:pt x="158" y="62"/>
                    <a:pt x="158" y="62"/>
                    <a:pt x="158" y="62"/>
                  </a:cubicBezTo>
                  <a:close/>
                  <a:moveTo>
                    <a:pt x="155" y="62"/>
                  </a:moveTo>
                  <a:cubicBezTo>
                    <a:pt x="155" y="62"/>
                    <a:pt x="155" y="61"/>
                    <a:pt x="155" y="61"/>
                  </a:cubicBezTo>
                  <a:cubicBezTo>
                    <a:pt x="154" y="61"/>
                    <a:pt x="154" y="61"/>
                    <a:pt x="153" y="61"/>
                  </a:cubicBezTo>
                  <a:cubicBezTo>
                    <a:pt x="153" y="62"/>
                    <a:pt x="154" y="62"/>
                    <a:pt x="155" y="62"/>
                  </a:cubicBezTo>
                  <a:close/>
                  <a:moveTo>
                    <a:pt x="132" y="61"/>
                  </a:moveTo>
                  <a:cubicBezTo>
                    <a:pt x="132" y="62"/>
                    <a:pt x="133" y="62"/>
                    <a:pt x="133" y="62"/>
                  </a:cubicBezTo>
                  <a:cubicBezTo>
                    <a:pt x="134" y="62"/>
                    <a:pt x="134" y="62"/>
                    <a:pt x="135" y="62"/>
                  </a:cubicBezTo>
                  <a:cubicBezTo>
                    <a:pt x="135" y="61"/>
                    <a:pt x="134" y="61"/>
                    <a:pt x="134" y="61"/>
                  </a:cubicBezTo>
                  <a:cubicBezTo>
                    <a:pt x="133" y="61"/>
                    <a:pt x="133" y="61"/>
                    <a:pt x="132" y="61"/>
                  </a:cubicBezTo>
                  <a:close/>
                  <a:moveTo>
                    <a:pt x="161" y="60"/>
                  </a:moveTo>
                  <a:cubicBezTo>
                    <a:pt x="161" y="59"/>
                    <a:pt x="161" y="59"/>
                    <a:pt x="160" y="59"/>
                  </a:cubicBezTo>
                  <a:cubicBezTo>
                    <a:pt x="160" y="59"/>
                    <a:pt x="159" y="59"/>
                    <a:pt x="160" y="59"/>
                  </a:cubicBezTo>
                  <a:cubicBezTo>
                    <a:pt x="160" y="59"/>
                    <a:pt x="160" y="60"/>
                    <a:pt x="160" y="60"/>
                  </a:cubicBezTo>
                  <a:lnTo>
                    <a:pt x="161" y="60"/>
                  </a:lnTo>
                  <a:close/>
                  <a:moveTo>
                    <a:pt x="128" y="58"/>
                  </a:moveTo>
                  <a:cubicBezTo>
                    <a:pt x="128" y="58"/>
                    <a:pt x="128" y="58"/>
                    <a:pt x="128" y="58"/>
                  </a:cubicBezTo>
                  <a:cubicBezTo>
                    <a:pt x="127" y="58"/>
                    <a:pt x="127" y="58"/>
                    <a:pt x="128" y="58"/>
                  </a:cubicBezTo>
                  <a:cubicBezTo>
                    <a:pt x="128" y="58"/>
                    <a:pt x="128" y="58"/>
                    <a:pt x="128" y="58"/>
                  </a:cubicBezTo>
                  <a:cubicBezTo>
                    <a:pt x="128" y="58"/>
                    <a:pt x="128" y="58"/>
                    <a:pt x="128" y="58"/>
                  </a:cubicBezTo>
                  <a:close/>
                  <a:moveTo>
                    <a:pt x="136" y="56"/>
                  </a:moveTo>
                  <a:cubicBezTo>
                    <a:pt x="136" y="56"/>
                    <a:pt x="135" y="56"/>
                    <a:pt x="135" y="56"/>
                  </a:cubicBezTo>
                  <a:cubicBezTo>
                    <a:pt x="135" y="56"/>
                    <a:pt x="135" y="57"/>
                    <a:pt x="135" y="57"/>
                  </a:cubicBezTo>
                  <a:cubicBezTo>
                    <a:pt x="135" y="57"/>
                    <a:pt x="135" y="57"/>
                    <a:pt x="136" y="57"/>
                  </a:cubicBezTo>
                  <a:cubicBezTo>
                    <a:pt x="136" y="57"/>
                    <a:pt x="136" y="56"/>
                    <a:pt x="136" y="56"/>
                  </a:cubicBezTo>
                  <a:close/>
                  <a:moveTo>
                    <a:pt x="38" y="57"/>
                  </a:moveTo>
                  <a:cubicBezTo>
                    <a:pt x="38" y="56"/>
                    <a:pt x="37" y="56"/>
                    <a:pt x="37" y="57"/>
                  </a:cubicBezTo>
                  <a:cubicBezTo>
                    <a:pt x="37" y="57"/>
                    <a:pt x="37" y="57"/>
                    <a:pt x="37" y="57"/>
                  </a:cubicBezTo>
                  <a:cubicBezTo>
                    <a:pt x="37" y="57"/>
                    <a:pt x="38" y="57"/>
                    <a:pt x="38" y="57"/>
                  </a:cubicBezTo>
                  <a:cubicBezTo>
                    <a:pt x="38" y="57"/>
                    <a:pt x="38" y="57"/>
                    <a:pt x="38" y="57"/>
                  </a:cubicBezTo>
                  <a:close/>
                  <a:moveTo>
                    <a:pt x="95" y="60"/>
                  </a:moveTo>
                  <a:cubicBezTo>
                    <a:pt x="96" y="60"/>
                    <a:pt x="96" y="60"/>
                    <a:pt x="97" y="60"/>
                  </a:cubicBezTo>
                  <a:cubicBezTo>
                    <a:pt x="97" y="60"/>
                    <a:pt x="97" y="60"/>
                    <a:pt x="98" y="60"/>
                  </a:cubicBezTo>
                  <a:cubicBezTo>
                    <a:pt x="97" y="59"/>
                    <a:pt x="97" y="58"/>
                    <a:pt x="96" y="57"/>
                  </a:cubicBezTo>
                  <a:cubicBezTo>
                    <a:pt x="96" y="57"/>
                    <a:pt x="95" y="56"/>
                    <a:pt x="95" y="56"/>
                  </a:cubicBezTo>
                  <a:cubicBezTo>
                    <a:pt x="94" y="56"/>
                    <a:pt x="94" y="57"/>
                    <a:pt x="95" y="58"/>
                  </a:cubicBezTo>
                  <a:cubicBezTo>
                    <a:pt x="95" y="59"/>
                    <a:pt x="95" y="60"/>
                    <a:pt x="95" y="60"/>
                  </a:cubicBezTo>
                  <a:close/>
                  <a:moveTo>
                    <a:pt x="132" y="53"/>
                  </a:moveTo>
                  <a:cubicBezTo>
                    <a:pt x="131" y="54"/>
                    <a:pt x="131" y="54"/>
                    <a:pt x="131" y="54"/>
                  </a:cubicBezTo>
                  <a:cubicBezTo>
                    <a:pt x="131" y="54"/>
                    <a:pt x="131" y="54"/>
                    <a:pt x="132" y="54"/>
                  </a:cubicBezTo>
                  <a:cubicBezTo>
                    <a:pt x="132" y="53"/>
                    <a:pt x="132" y="53"/>
                    <a:pt x="132" y="53"/>
                  </a:cubicBezTo>
                  <a:cubicBezTo>
                    <a:pt x="132" y="53"/>
                    <a:pt x="132" y="53"/>
                    <a:pt x="132" y="53"/>
                  </a:cubicBezTo>
                  <a:close/>
                  <a:moveTo>
                    <a:pt x="104" y="53"/>
                  </a:moveTo>
                  <a:lnTo>
                    <a:pt x="105" y="54"/>
                  </a:lnTo>
                  <a:lnTo>
                    <a:pt x="105" y="52"/>
                  </a:lnTo>
                  <a:lnTo>
                    <a:pt x="104" y="52"/>
                  </a:lnTo>
                  <a:lnTo>
                    <a:pt x="104" y="53"/>
                  </a:lnTo>
                  <a:close/>
                  <a:moveTo>
                    <a:pt x="135" y="53"/>
                  </a:moveTo>
                  <a:cubicBezTo>
                    <a:pt x="135" y="53"/>
                    <a:pt x="135" y="52"/>
                    <a:pt x="135" y="52"/>
                  </a:cubicBezTo>
                  <a:cubicBezTo>
                    <a:pt x="135" y="52"/>
                    <a:pt x="134" y="53"/>
                    <a:pt x="134" y="53"/>
                  </a:cubicBezTo>
                  <a:cubicBezTo>
                    <a:pt x="134" y="53"/>
                    <a:pt x="134" y="53"/>
                    <a:pt x="135" y="53"/>
                  </a:cubicBezTo>
                  <a:cubicBezTo>
                    <a:pt x="135" y="53"/>
                    <a:pt x="135" y="53"/>
                    <a:pt x="135" y="53"/>
                  </a:cubicBezTo>
                  <a:close/>
                  <a:moveTo>
                    <a:pt x="135" y="54"/>
                  </a:moveTo>
                  <a:cubicBezTo>
                    <a:pt x="135" y="54"/>
                    <a:pt x="136" y="54"/>
                    <a:pt x="136" y="54"/>
                  </a:cubicBezTo>
                  <a:cubicBezTo>
                    <a:pt x="137" y="54"/>
                    <a:pt x="137" y="55"/>
                    <a:pt x="138" y="55"/>
                  </a:cubicBezTo>
                  <a:cubicBezTo>
                    <a:pt x="138" y="55"/>
                    <a:pt x="139" y="55"/>
                    <a:pt x="139" y="55"/>
                  </a:cubicBezTo>
                  <a:cubicBezTo>
                    <a:pt x="140" y="55"/>
                    <a:pt x="140" y="54"/>
                    <a:pt x="140" y="53"/>
                  </a:cubicBezTo>
                  <a:cubicBezTo>
                    <a:pt x="139" y="54"/>
                    <a:pt x="139" y="54"/>
                    <a:pt x="139" y="53"/>
                  </a:cubicBezTo>
                  <a:cubicBezTo>
                    <a:pt x="138" y="53"/>
                    <a:pt x="138" y="53"/>
                    <a:pt x="138" y="53"/>
                  </a:cubicBezTo>
                  <a:cubicBezTo>
                    <a:pt x="138" y="52"/>
                    <a:pt x="138"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1" y="51"/>
                    <a:pt x="121" y="52"/>
                    <a:pt x="121" y="52"/>
                  </a:cubicBezTo>
                  <a:close/>
                  <a:moveTo>
                    <a:pt x="140" y="50"/>
                  </a:moveTo>
                  <a:cubicBezTo>
                    <a:pt x="140" y="50"/>
                    <a:pt x="140" y="51"/>
                    <a:pt x="140" y="51"/>
                  </a:cubicBezTo>
                  <a:cubicBezTo>
                    <a:pt x="140" y="51"/>
                    <a:pt x="140" y="51"/>
                    <a:pt x="141"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1" y="49"/>
                    <a:pt x="140" y="49"/>
                    <a:pt x="140" y="50"/>
                  </a:cubicBezTo>
                  <a:close/>
                  <a:moveTo>
                    <a:pt x="168" y="50"/>
                  </a:moveTo>
                  <a:lnTo>
                    <a:pt x="169" y="50"/>
                  </a:lnTo>
                  <a:lnTo>
                    <a:pt x="169" y="49"/>
                  </a:lnTo>
                  <a:lnTo>
                    <a:pt x="168" y="49"/>
                  </a:lnTo>
                  <a:lnTo>
                    <a:pt x="168" y="50"/>
                  </a:lnTo>
                  <a:close/>
                  <a:moveTo>
                    <a:pt x="167" y="49"/>
                  </a:moveTo>
                  <a:cubicBezTo>
                    <a:pt x="167" y="49"/>
                    <a:pt x="166" y="49"/>
                    <a:pt x="166" y="49"/>
                  </a:cubicBezTo>
                  <a:cubicBezTo>
                    <a:pt x="167" y="49"/>
                    <a:pt x="167" y="49"/>
                    <a:pt x="167" y="49"/>
                  </a:cubicBezTo>
                  <a:cubicBezTo>
                    <a:pt x="167" y="49"/>
                    <a:pt x="167" y="49"/>
                    <a:pt x="167" y="49"/>
                  </a:cubicBezTo>
                  <a:close/>
                  <a:moveTo>
                    <a:pt x="161" y="50"/>
                  </a:moveTo>
                  <a:cubicBezTo>
                    <a:pt x="162" y="50"/>
                    <a:pt x="163" y="50"/>
                    <a:pt x="163" y="50"/>
                  </a:cubicBezTo>
                  <a:cubicBezTo>
                    <a:pt x="164" y="51"/>
                    <a:pt x="164" y="51"/>
                    <a:pt x="165" y="50"/>
                  </a:cubicBezTo>
                  <a:cubicBezTo>
                    <a:pt x="165" y="50"/>
                    <a:pt x="165" y="49"/>
                    <a:pt x="164" y="49"/>
                  </a:cubicBezTo>
                  <a:cubicBezTo>
                    <a:pt x="164" y="49"/>
                    <a:pt x="164" y="49"/>
                    <a:pt x="163" y="49"/>
                  </a:cubicBezTo>
                  <a:cubicBezTo>
                    <a:pt x="163" y="49"/>
                    <a:pt x="163" y="49"/>
                    <a:pt x="162" y="49"/>
                  </a:cubicBezTo>
                  <a:cubicBezTo>
                    <a:pt x="162" y="49"/>
                    <a:pt x="162"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1" y="49"/>
                    <a:pt x="151" y="49"/>
                  </a:cubicBezTo>
                  <a:cubicBezTo>
                    <a:pt x="151" y="49"/>
                    <a:pt x="151" y="48"/>
                    <a:pt x="150" y="48"/>
                  </a:cubicBezTo>
                  <a:cubicBezTo>
                    <a:pt x="150" y="48"/>
                    <a:pt x="150" y="48"/>
                    <a:pt x="150" y="49"/>
                  </a:cubicBezTo>
                  <a:cubicBezTo>
                    <a:pt x="150" y="49"/>
                    <a:pt x="150" y="49"/>
                    <a:pt x="150" y="49"/>
                  </a:cubicBezTo>
                  <a:close/>
                  <a:moveTo>
                    <a:pt x="125" y="51"/>
                  </a:moveTo>
                  <a:cubicBezTo>
                    <a:pt x="124" y="51"/>
                    <a:pt x="125" y="52"/>
                    <a:pt x="125" y="53"/>
                  </a:cubicBezTo>
                  <a:lnTo>
                    <a:pt x="125" y="54"/>
                  </a:lnTo>
                  <a:cubicBezTo>
                    <a:pt x="125" y="54"/>
                    <a:pt x="126" y="54"/>
                    <a:pt x="126" y="55"/>
                  </a:cubicBezTo>
                  <a:cubicBezTo>
                    <a:pt x="126" y="55"/>
                    <a:pt x="126" y="56"/>
                    <a:pt x="127" y="55"/>
                  </a:cubicBezTo>
                  <a:cubicBezTo>
                    <a:pt x="127" y="54"/>
                    <a:pt x="128" y="54"/>
                    <a:pt x="128" y="53"/>
                  </a:cubicBezTo>
                  <a:cubicBezTo>
                    <a:pt x="129" y="53"/>
                    <a:pt x="129" y="52"/>
                    <a:pt x="129" y="50"/>
                  </a:cubicBezTo>
                  <a:cubicBezTo>
                    <a:pt x="129" y="50"/>
                    <a:pt x="128" y="50"/>
                    <a:pt x="128" y="50"/>
                  </a:cubicBezTo>
                  <a:cubicBezTo>
                    <a:pt x="128" y="49"/>
                    <a:pt x="128" y="49"/>
                    <a:pt x="128" y="49"/>
                  </a:cubicBezTo>
                  <a:cubicBezTo>
                    <a:pt x="127" y="49"/>
                    <a:pt x="126" y="49"/>
                    <a:pt x="126" y="49"/>
                  </a:cubicBezTo>
                  <a:cubicBezTo>
                    <a:pt x="125" y="48"/>
                    <a:pt x="125" y="48"/>
                    <a:pt x="124" y="48"/>
                  </a:cubicBezTo>
                  <a:cubicBezTo>
                    <a:pt x="123" y="49"/>
                    <a:pt x="123" y="49"/>
                    <a:pt x="124" y="50"/>
                  </a:cubicBezTo>
                  <a:cubicBezTo>
                    <a:pt x="124" y="50"/>
                    <a:pt x="124" y="50"/>
                    <a:pt x="125" y="51"/>
                  </a:cubicBezTo>
                  <a:close/>
                  <a:moveTo>
                    <a:pt x="9" y="47"/>
                  </a:moveTo>
                  <a:cubicBezTo>
                    <a:pt x="9" y="47"/>
                    <a:pt x="9" y="47"/>
                    <a:pt x="10" y="47"/>
                  </a:cubicBezTo>
                  <a:cubicBezTo>
                    <a:pt x="10" y="47"/>
                    <a:pt x="10" y="47"/>
                    <a:pt x="10" y="46"/>
                  </a:cubicBezTo>
                  <a:lnTo>
                    <a:pt x="9" y="46"/>
                  </a:lnTo>
                  <a:lnTo>
                    <a:pt x="9" y="47"/>
                  </a:lnTo>
                  <a:close/>
                  <a:moveTo>
                    <a:pt x="159" y="47"/>
                  </a:moveTo>
                  <a:cubicBezTo>
                    <a:pt x="159" y="47"/>
                    <a:pt x="159" y="47"/>
                    <a:pt x="160" y="47"/>
                  </a:cubicBezTo>
                  <a:cubicBezTo>
                    <a:pt x="160" y="47"/>
                    <a:pt x="161" y="46"/>
                    <a:pt x="161" y="46"/>
                  </a:cubicBezTo>
                  <a:lnTo>
                    <a:pt x="159" y="46"/>
                  </a:lnTo>
                  <a:cubicBezTo>
                    <a:pt x="159" y="46"/>
                    <a:pt x="159" y="46"/>
                    <a:pt x="159" y="46"/>
                  </a:cubicBezTo>
                  <a:cubicBezTo>
                    <a:pt x="159" y="46"/>
                    <a:pt x="159" y="47"/>
                    <a:pt x="159" y="47"/>
                  </a:cubicBezTo>
                  <a:close/>
                  <a:moveTo>
                    <a:pt x="155" y="46"/>
                  </a:moveTo>
                  <a:cubicBezTo>
                    <a:pt x="156"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5" y="46"/>
                    <a:pt x="65" y="46"/>
                  </a:cubicBezTo>
                  <a:cubicBezTo>
                    <a:pt x="65" y="46"/>
                    <a:pt x="66" y="46"/>
                    <a:pt x="66" y="46"/>
                  </a:cubicBezTo>
                  <a:cubicBezTo>
                    <a:pt x="66" y="46"/>
                    <a:pt x="66" y="46"/>
                    <a:pt x="66" y="45"/>
                  </a:cubicBezTo>
                  <a:close/>
                  <a:moveTo>
                    <a:pt x="99" y="44"/>
                  </a:moveTo>
                  <a:cubicBezTo>
                    <a:pt x="99" y="45"/>
                    <a:pt x="99" y="46"/>
                    <a:pt x="98" y="46"/>
                  </a:cubicBezTo>
                  <a:cubicBezTo>
                    <a:pt x="98" y="46"/>
                    <a:pt x="98" y="47"/>
                    <a:pt x="98" y="47"/>
                  </a:cubicBezTo>
                  <a:cubicBezTo>
                    <a:pt x="99" y="47"/>
                    <a:pt x="99" y="47"/>
                    <a:pt x="100" y="47"/>
                  </a:cubicBezTo>
                  <a:cubicBezTo>
                    <a:pt x="100" y="46"/>
                    <a:pt x="100" y="46"/>
                    <a:pt x="101" y="46"/>
                  </a:cubicBezTo>
                  <a:cubicBezTo>
                    <a:pt x="102" y="46"/>
                    <a:pt x="102" y="46"/>
                    <a:pt x="103" y="47"/>
                  </a:cubicBezTo>
                  <a:cubicBezTo>
                    <a:pt x="103" y="48"/>
                    <a:pt x="104" y="48"/>
                    <a:pt x="105" y="48"/>
                  </a:cubicBezTo>
                  <a:cubicBezTo>
                    <a:pt x="105" y="47"/>
                    <a:pt x="105" y="47"/>
                    <a:pt x="105"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4" y="47"/>
                    <a:pt x="134" y="47"/>
                    <a:pt x="135" y="47"/>
                  </a:cubicBezTo>
                  <a:cubicBezTo>
                    <a:pt x="135" y="47"/>
                    <a:pt x="136" y="48"/>
                    <a:pt x="136" y="48"/>
                  </a:cubicBezTo>
                  <a:cubicBezTo>
                    <a:pt x="136" y="48"/>
                    <a:pt x="136" y="49"/>
                    <a:pt x="136" y="49"/>
                  </a:cubicBezTo>
                  <a:cubicBezTo>
                    <a:pt x="136" y="49"/>
                    <a:pt x="136" y="49"/>
                    <a:pt x="136" y="50"/>
                  </a:cubicBezTo>
                  <a:cubicBezTo>
                    <a:pt x="137" y="49"/>
                    <a:pt x="137" y="49"/>
                    <a:pt x="138" y="49"/>
                  </a:cubicBezTo>
                  <a:cubicBezTo>
                    <a:pt x="138" y="49"/>
                    <a:pt x="139" y="49"/>
                    <a:pt x="139" y="49"/>
                  </a:cubicBezTo>
                  <a:cubicBezTo>
                    <a:pt x="139" y="49"/>
                    <a:pt x="139" y="48"/>
                    <a:pt x="139" y="48"/>
                  </a:cubicBezTo>
                  <a:cubicBezTo>
                    <a:pt x="140" y="47"/>
                    <a:pt x="140" y="47"/>
                    <a:pt x="140" y="47"/>
                  </a:cubicBezTo>
                  <a:cubicBezTo>
                    <a:pt x="140" y="47"/>
                    <a:pt x="140" y="47"/>
                    <a:pt x="140" y="46"/>
                  </a:cubicBezTo>
                  <a:cubicBezTo>
                    <a:pt x="140" y="46"/>
                    <a:pt x="140" y="46"/>
                    <a:pt x="140" y="46"/>
                  </a:cubicBezTo>
                  <a:cubicBezTo>
                    <a:pt x="139" y="46"/>
                    <a:pt x="139" y="46"/>
                    <a:pt x="139" y="46"/>
                  </a:cubicBezTo>
                  <a:cubicBezTo>
                    <a:pt x="139" y="46"/>
                    <a:pt x="139" y="45"/>
                    <a:pt x="139" y="45"/>
                  </a:cubicBezTo>
                  <a:cubicBezTo>
                    <a:pt x="140" y="45"/>
                    <a:pt x="140" y="45"/>
                    <a:pt x="140" y="44"/>
                  </a:cubicBezTo>
                  <a:cubicBezTo>
                    <a:pt x="138" y="44"/>
                    <a:pt x="137" y="44"/>
                    <a:pt x="135" y="44"/>
                  </a:cubicBezTo>
                  <a:cubicBezTo>
                    <a:pt x="134" y="45"/>
                    <a:pt x="132" y="45"/>
                    <a:pt x="130" y="45"/>
                  </a:cubicBezTo>
                  <a:close/>
                  <a:moveTo>
                    <a:pt x="95" y="45"/>
                  </a:moveTo>
                  <a:cubicBezTo>
                    <a:pt x="95" y="43"/>
                    <a:pt x="95" y="43"/>
                    <a:pt x="95"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7" y="41"/>
                  </a:cubicBezTo>
                  <a:cubicBezTo>
                    <a:pt x="156" y="42"/>
                    <a:pt x="156" y="43"/>
                    <a:pt x="156" y="43"/>
                  </a:cubicBezTo>
                  <a:cubicBezTo>
                    <a:pt x="156" y="44"/>
                    <a:pt x="157" y="44"/>
                    <a:pt x="158" y="44"/>
                  </a:cubicBezTo>
                  <a:close/>
                  <a:moveTo>
                    <a:pt x="130" y="43"/>
                  </a:moveTo>
                  <a:cubicBezTo>
                    <a:pt x="130" y="43"/>
                    <a:pt x="131" y="43"/>
                    <a:pt x="131" y="43"/>
                  </a:cubicBezTo>
                  <a:cubicBezTo>
                    <a:pt x="131" y="43"/>
                    <a:pt x="131" y="43"/>
                    <a:pt x="131" y="42"/>
                  </a:cubicBezTo>
                  <a:cubicBezTo>
                    <a:pt x="131" y="42"/>
                    <a:pt x="131" y="42"/>
                    <a:pt x="131" y="41"/>
                  </a:cubicBezTo>
                  <a:cubicBezTo>
                    <a:pt x="131" y="41"/>
                    <a:pt x="131" y="41"/>
                    <a:pt x="130" y="41"/>
                  </a:cubicBezTo>
                  <a:cubicBezTo>
                    <a:pt x="130" y="42"/>
                    <a:pt x="130" y="42"/>
                    <a:pt x="130" y="43"/>
                  </a:cubicBezTo>
                  <a:close/>
                  <a:moveTo>
                    <a:pt x="97" y="41"/>
                  </a:moveTo>
                  <a:cubicBezTo>
                    <a:pt x="96" y="41"/>
                    <a:pt x="96" y="41"/>
                    <a:pt x="96" y="41"/>
                  </a:cubicBezTo>
                  <a:cubicBezTo>
                    <a:pt x="96" y="41"/>
                    <a:pt x="96" y="41"/>
                    <a:pt x="96" y="41"/>
                  </a:cubicBezTo>
                  <a:cubicBezTo>
                    <a:pt x="96" y="41"/>
                    <a:pt x="97"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7" y="38"/>
                    <a:pt x="157" y="39"/>
                    <a:pt x="157" y="40"/>
                  </a:cubicBezTo>
                  <a:cubicBezTo>
                    <a:pt x="157" y="41"/>
                    <a:pt x="158" y="41"/>
                    <a:pt x="159" y="41"/>
                  </a:cubicBezTo>
                  <a:close/>
                  <a:moveTo>
                    <a:pt x="155" y="37"/>
                  </a:moveTo>
                  <a:cubicBezTo>
                    <a:pt x="155" y="37"/>
                    <a:pt x="155" y="37"/>
                    <a:pt x="155" y="37"/>
                  </a:cubicBezTo>
                  <a:cubicBezTo>
                    <a:pt x="155" y="37"/>
                    <a:pt x="155" y="37"/>
                    <a:pt x="155" y="37"/>
                  </a:cubicBezTo>
                  <a:cubicBezTo>
                    <a:pt x="155" y="37"/>
                    <a:pt x="155" y="37"/>
                    <a:pt x="155" y="37"/>
                  </a:cubicBezTo>
                  <a:close/>
                  <a:moveTo>
                    <a:pt x="149" y="38"/>
                  </a:moveTo>
                  <a:cubicBezTo>
                    <a:pt x="150" y="38"/>
                    <a:pt x="150" y="38"/>
                    <a:pt x="150" y="38"/>
                  </a:cubicBezTo>
                  <a:cubicBezTo>
                    <a:pt x="151" y="38"/>
                    <a:pt x="151" y="38"/>
                    <a:pt x="152" y="38"/>
                  </a:cubicBezTo>
                  <a:cubicBezTo>
                    <a:pt x="153" y="38"/>
                    <a:pt x="153" y="39"/>
                    <a:pt x="153" y="39"/>
                  </a:cubicBezTo>
                  <a:cubicBezTo>
                    <a:pt x="153" y="40"/>
                    <a:pt x="153" y="41"/>
                    <a:pt x="153" y="41"/>
                  </a:cubicBezTo>
                  <a:cubicBezTo>
                    <a:pt x="153" y="41"/>
                    <a:pt x="153" y="41"/>
                    <a:pt x="154" y="41"/>
                  </a:cubicBezTo>
                  <a:cubicBezTo>
                    <a:pt x="155" y="41"/>
                    <a:pt x="155" y="41"/>
                    <a:pt x="155" y="41"/>
                  </a:cubicBezTo>
                  <a:cubicBezTo>
                    <a:pt x="155" y="40"/>
                    <a:pt x="155" y="39"/>
                    <a:pt x="155" y="39"/>
                  </a:cubicBezTo>
                  <a:cubicBezTo>
                    <a:pt x="155" y="39"/>
                    <a:pt x="155" y="39"/>
                    <a:pt x="154" y="38"/>
                  </a:cubicBezTo>
                  <a:cubicBezTo>
                    <a:pt x="154" y="38"/>
                    <a:pt x="154" y="38"/>
                    <a:pt x="153" y="38"/>
                  </a:cubicBezTo>
                  <a:cubicBezTo>
                    <a:pt x="153" y="37"/>
                    <a:pt x="153" y="37"/>
                    <a:pt x="153" y="36"/>
                  </a:cubicBezTo>
                  <a:cubicBezTo>
                    <a:pt x="153" y="37"/>
                    <a:pt x="152" y="37"/>
                    <a:pt x="152" y="37"/>
                  </a:cubicBezTo>
                  <a:cubicBezTo>
                    <a:pt x="151" y="37"/>
                    <a:pt x="151" y="37"/>
                    <a:pt x="151" y="37"/>
                  </a:cubicBezTo>
                  <a:cubicBezTo>
                    <a:pt x="150" y="37"/>
                    <a:pt x="150" y="37"/>
                    <a:pt x="150" y="37"/>
                  </a:cubicBezTo>
                  <a:cubicBezTo>
                    <a:pt x="150"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2" y="38"/>
                    <a:pt x="162" y="37"/>
                    <a:pt x="162" y="36"/>
                  </a:cubicBezTo>
                  <a:cubicBezTo>
                    <a:pt x="161" y="37"/>
                    <a:pt x="161" y="37"/>
                    <a:pt x="160" y="37"/>
                  </a:cubicBezTo>
                  <a:cubicBezTo>
                    <a:pt x="160" y="36"/>
                    <a:pt x="159" y="36"/>
                    <a:pt x="159" y="36"/>
                  </a:cubicBezTo>
                  <a:cubicBezTo>
                    <a:pt x="159" y="37"/>
                    <a:pt x="159" y="37"/>
                    <a:pt x="159" y="37"/>
                  </a:cubicBezTo>
                  <a:cubicBezTo>
                    <a:pt x="160" y="38"/>
                    <a:pt x="160" y="38"/>
                    <a:pt x="160" y="39"/>
                  </a:cubicBezTo>
                  <a:cubicBezTo>
                    <a:pt x="160" y="39"/>
                    <a:pt x="161" y="39"/>
                    <a:pt x="161" y="40"/>
                  </a:cubicBezTo>
                  <a:cubicBezTo>
                    <a:pt x="161" y="40"/>
                    <a:pt x="160" y="40"/>
                    <a:pt x="160" y="41"/>
                  </a:cubicBezTo>
                  <a:close/>
                  <a:moveTo>
                    <a:pt x="123" y="38"/>
                  </a:moveTo>
                  <a:cubicBezTo>
                    <a:pt x="123" y="39"/>
                    <a:pt x="123" y="40"/>
                    <a:pt x="124" y="41"/>
                  </a:cubicBezTo>
                  <a:cubicBezTo>
                    <a:pt x="124" y="42"/>
                    <a:pt x="123" y="42"/>
                    <a:pt x="123" y="42"/>
                  </a:cubicBezTo>
                  <a:cubicBezTo>
                    <a:pt x="123" y="42"/>
                    <a:pt x="122" y="42"/>
                    <a:pt x="122" y="43"/>
                  </a:cubicBezTo>
                  <a:cubicBezTo>
                    <a:pt x="122" y="44"/>
                    <a:pt x="123" y="44"/>
                    <a:pt x="123" y="44"/>
                  </a:cubicBezTo>
                  <a:cubicBezTo>
                    <a:pt x="123" y="44"/>
                    <a:pt x="124" y="45"/>
                    <a:pt x="124" y="45"/>
                  </a:cubicBezTo>
                  <a:cubicBezTo>
                    <a:pt x="124" y="46"/>
                    <a:pt x="124" y="46"/>
                    <a:pt x="125" y="47"/>
                  </a:cubicBezTo>
                  <a:cubicBezTo>
                    <a:pt x="125" y="47"/>
                    <a:pt x="125" y="47"/>
                    <a:pt x="125" y="48"/>
                  </a:cubicBezTo>
                  <a:cubicBezTo>
                    <a:pt x="126" y="48"/>
                    <a:pt x="127" y="48"/>
                    <a:pt x="127" y="48"/>
                  </a:cubicBezTo>
                  <a:cubicBezTo>
                    <a:pt x="128" y="48"/>
                    <a:pt x="128" y="47"/>
                    <a:pt x="128" y="47"/>
                  </a:cubicBezTo>
                  <a:cubicBezTo>
                    <a:pt x="129" y="47"/>
                    <a:pt x="128" y="46"/>
                    <a:pt x="128" y="46"/>
                  </a:cubicBezTo>
                  <a:cubicBezTo>
                    <a:pt x="128" y="46"/>
                    <a:pt x="128" y="46"/>
                    <a:pt x="127" y="46"/>
                  </a:cubicBezTo>
                  <a:cubicBezTo>
                    <a:pt x="127" y="46"/>
                    <a:pt x="127" y="45"/>
                    <a:pt x="126" y="45"/>
                  </a:cubicBezTo>
                  <a:cubicBezTo>
                    <a:pt x="126" y="45"/>
                    <a:pt x="126" y="45"/>
                    <a:pt x="126" y="44"/>
                  </a:cubicBezTo>
                  <a:cubicBezTo>
                    <a:pt x="126" y="44"/>
                    <a:pt x="126" y="44"/>
                    <a:pt x="127" y="44"/>
                  </a:cubicBezTo>
                  <a:cubicBezTo>
                    <a:pt x="127" y="44"/>
                    <a:pt x="128" y="43"/>
                    <a:pt x="128" y="43"/>
                  </a:cubicBezTo>
                  <a:cubicBezTo>
                    <a:pt x="128" y="43"/>
                    <a:pt x="128" y="42"/>
                    <a:pt x="128" y="42"/>
                  </a:cubicBezTo>
                  <a:cubicBezTo>
                    <a:pt x="127" y="42"/>
                    <a:pt x="127" y="42"/>
                    <a:pt x="127" y="41"/>
                  </a:cubicBezTo>
                  <a:cubicBezTo>
                    <a:pt x="127" y="41"/>
                    <a:pt x="127" y="41"/>
                    <a:pt x="127" y="40"/>
                  </a:cubicBezTo>
                  <a:cubicBezTo>
                    <a:pt x="127" y="40"/>
                    <a:pt x="127" y="40"/>
                    <a:pt x="127" y="40"/>
                  </a:cubicBezTo>
                  <a:cubicBezTo>
                    <a:pt x="126" y="39"/>
                    <a:pt x="126" y="39"/>
                    <a:pt x="125" y="39"/>
                  </a:cubicBezTo>
                  <a:cubicBezTo>
                    <a:pt x="125" y="39"/>
                    <a:pt x="125" y="39"/>
                    <a:pt x="125" y="38"/>
                  </a:cubicBezTo>
                  <a:cubicBezTo>
                    <a:pt x="126" y="38"/>
                    <a:pt x="126" y="38"/>
                    <a:pt x="127" y="38"/>
                  </a:cubicBezTo>
                  <a:cubicBezTo>
                    <a:pt x="128" y="38"/>
                    <a:pt x="128" y="37"/>
                    <a:pt x="128" y="36"/>
                  </a:cubicBezTo>
                  <a:cubicBezTo>
                    <a:pt x="127" y="36"/>
                    <a:pt x="126" y="36"/>
                    <a:pt x="125" y="37"/>
                  </a:cubicBezTo>
                  <a:cubicBezTo>
                    <a:pt x="124" y="37"/>
                    <a:pt x="124" y="37"/>
                    <a:pt x="123" y="38"/>
                  </a:cubicBezTo>
                  <a:close/>
                  <a:moveTo>
                    <a:pt x="121" y="36"/>
                  </a:moveTo>
                  <a:cubicBezTo>
                    <a:pt x="122" y="36"/>
                    <a:pt x="122" y="36"/>
                    <a:pt x="122" y="35"/>
                  </a:cubicBezTo>
                  <a:cubicBezTo>
                    <a:pt x="122" y="35"/>
                    <a:pt x="122" y="34"/>
                    <a:pt x="121" y="34"/>
                  </a:cubicBezTo>
                  <a:cubicBezTo>
                    <a:pt x="121" y="35"/>
                    <a:pt x="121" y="35"/>
                    <a:pt x="121" y="35"/>
                  </a:cubicBezTo>
                  <a:lnTo>
                    <a:pt x="121" y="36"/>
                  </a:lnTo>
                  <a:close/>
                  <a:moveTo>
                    <a:pt x="157" y="34"/>
                  </a:moveTo>
                  <a:cubicBezTo>
                    <a:pt x="156" y="34"/>
                    <a:pt x="156" y="34"/>
                    <a:pt x="156" y="34"/>
                  </a:cubicBezTo>
                  <a:cubicBezTo>
                    <a:pt x="156" y="34"/>
                    <a:pt x="156" y="34"/>
                    <a:pt x="156" y="34"/>
                  </a:cubicBezTo>
                  <a:cubicBezTo>
                    <a:pt x="156" y="35"/>
                    <a:pt x="156" y="35"/>
                    <a:pt x="156" y="35"/>
                  </a:cubicBezTo>
                  <a:cubicBezTo>
                    <a:pt x="156" y="35"/>
                    <a:pt x="156" y="35"/>
                    <a:pt x="157" y="34"/>
                  </a:cubicBezTo>
                  <a:close/>
                  <a:moveTo>
                    <a:pt x="151" y="36"/>
                  </a:moveTo>
                  <a:cubicBezTo>
                    <a:pt x="152" y="36"/>
                    <a:pt x="152" y="36"/>
                    <a:pt x="152" y="36"/>
                  </a:cubicBezTo>
                  <a:cubicBezTo>
                    <a:pt x="152" y="36"/>
                    <a:pt x="152" y="36"/>
                    <a:pt x="153" y="36"/>
                  </a:cubicBezTo>
                  <a:cubicBezTo>
                    <a:pt x="153" y="36"/>
                    <a:pt x="153" y="35"/>
                    <a:pt x="153" y="35"/>
                  </a:cubicBezTo>
                  <a:cubicBezTo>
                    <a:pt x="154" y="35"/>
                    <a:pt x="154" y="35"/>
                    <a:pt x="154" y="34"/>
                  </a:cubicBezTo>
                  <a:cubicBezTo>
                    <a:pt x="153" y="34"/>
                    <a:pt x="153"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40" y="34"/>
                  </a:cubicBezTo>
                  <a:cubicBezTo>
                    <a:pt x="139" y="34"/>
                    <a:pt x="139" y="35"/>
                    <a:pt x="139" y="36"/>
                  </a:cubicBezTo>
                  <a:cubicBezTo>
                    <a:pt x="139" y="37"/>
                    <a:pt x="139" y="37"/>
                    <a:pt x="140" y="37"/>
                  </a:cubicBezTo>
                  <a:close/>
                  <a:moveTo>
                    <a:pt x="161" y="34"/>
                  </a:moveTo>
                  <a:cubicBezTo>
                    <a:pt x="161" y="34"/>
                    <a:pt x="162" y="34"/>
                    <a:pt x="162" y="34"/>
                  </a:cubicBezTo>
                  <a:cubicBezTo>
                    <a:pt x="162" y="34"/>
                    <a:pt x="162" y="34"/>
                    <a:pt x="162" y="33"/>
                  </a:cubicBezTo>
                  <a:cubicBezTo>
                    <a:pt x="162" y="33"/>
                    <a:pt x="162" y="33"/>
                    <a:pt x="162" y="33"/>
                  </a:cubicBezTo>
                  <a:cubicBezTo>
                    <a:pt x="162" y="33"/>
                    <a:pt x="161" y="33"/>
                    <a:pt x="161" y="33"/>
                  </a:cubicBezTo>
                  <a:lnTo>
                    <a:pt x="161" y="34"/>
                  </a:lnTo>
                  <a:close/>
                  <a:moveTo>
                    <a:pt x="151" y="35"/>
                  </a:moveTo>
                  <a:cubicBezTo>
                    <a:pt x="151" y="34"/>
                    <a:pt x="151" y="34"/>
                    <a:pt x="151" y="33"/>
                  </a:cubicBezTo>
                  <a:cubicBezTo>
                    <a:pt x="149" y="33"/>
                    <a:pt x="148" y="33"/>
                    <a:pt x="149" y="35"/>
                  </a:cubicBezTo>
                  <a:lnTo>
                    <a:pt x="151" y="35"/>
                  </a:lnTo>
                  <a:close/>
                  <a:moveTo>
                    <a:pt x="58" y="33"/>
                  </a:moveTo>
                  <a:cubicBezTo>
                    <a:pt x="57" y="34"/>
                    <a:pt x="56" y="34"/>
                    <a:pt x="56" y="35"/>
                  </a:cubicBezTo>
                  <a:cubicBezTo>
                    <a:pt x="55" y="35"/>
                    <a:pt x="55" y="36"/>
                    <a:pt x="55" y="38"/>
                  </a:cubicBezTo>
                  <a:cubicBezTo>
                    <a:pt x="56" y="38"/>
                    <a:pt x="56" y="38"/>
                    <a:pt x="57" y="38"/>
                  </a:cubicBezTo>
                  <a:cubicBezTo>
                    <a:pt x="57" y="37"/>
                    <a:pt x="57" y="37"/>
                    <a:pt x="58" y="36"/>
                  </a:cubicBezTo>
                  <a:cubicBezTo>
                    <a:pt x="58" y="36"/>
                    <a:pt x="58" y="36"/>
                    <a:pt x="58" y="35"/>
                  </a:cubicBezTo>
                  <a:cubicBezTo>
                    <a:pt x="59" y="35"/>
                    <a:pt x="59" y="35"/>
                    <a:pt x="60" y="34"/>
                  </a:cubicBezTo>
                  <a:cubicBezTo>
                    <a:pt x="60" y="35"/>
                    <a:pt x="61" y="35"/>
                    <a:pt x="62" y="35"/>
                  </a:cubicBezTo>
                  <a:cubicBezTo>
                    <a:pt x="63" y="35"/>
                    <a:pt x="64" y="35"/>
                    <a:pt x="65" y="35"/>
                  </a:cubicBezTo>
                  <a:cubicBezTo>
                    <a:pt x="64" y="34"/>
                    <a:pt x="64" y="34"/>
                    <a:pt x="64" y="33"/>
                  </a:cubicBezTo>
                  <a:cubicBezTo>
                    <a:pt x="63" y="33"/>
                    <a:pt x="62" y="33"/>
                    <a:pt x="61" y="33"/>
                  </a:cubicBezTo>
                  <a:cubicBezTo>
                    <a:pt x="61" y="33"/>
                    <a:pt x="60" y="33"/>
                    <a:pt x="59" y="33"/>
                  </a:cubicBezTo>
                  <a:cubicBezTo>
                    <a:pt x="59" y="34"/>
                    <a:pt x="58" y="33"/>
                    <a:pt x="58" y="33"/>
                  </a:cubicBezTo>
                  <a:close/>
                  <a:moveTo>
                    <a:pt x="54" y="34"/>
                  </a:moveTo>
                  <a:cubicBezTo>
                    <a:pt x="54" y="34"/>
                    <a:pt x="54" y="34"/>
                    <a:pt x="55" y="34"/>
                  </a:cubicBezTo>
                  <a:cubicBezTo>
                    <a:pt x="55" y="34"/>
                    <a:pt x="55" y="33"/>
                    <a:pt x="55" y="33"/>
                  </a:cubicBezTo>
                  <a:lnTo>
                    <a:pt x="54" y="33"/>
                  </a:lnTo>
                  <a:cubicBezTo>
                    <a:pt x="54" y="33"/>
                    <a:pt x="54" y="34"/>
                    <a:pt x="54" y="34"/>
                  </a:cubicBezTo>
                  <a:cubicBezTo>
                    <a:pt x="54" y="34"/>
                    <a:pt x="54" y="34"/>
                    <a:pt x="54" y="34"/>
                  </a:cubicBezTo>
                  <a:close/>
                  <a:moveTo>
                    <a:pt x="22" y="34"/>
                  </a:moveTo>
                  <a:cubicBezTo>
                    <a:pt x="23" y="34"/>
                    <a:pt x="23" y="34"/>
                    <a:pt x="24" y="33"/>
                  </a:cubicBezTo>
                  <a:cubicBezTo>
                    <a:pt x="23" y="33"/>
                    <a:pt x="23" y="33"/>
                    <a:pt x="22" y="33"/>
                  </a:cubicBezTo>
                  <a:cubicBezTo>
                    <a:pt x="22" y="33"/>
                    <a:pt x="22" y="33"/>
                    <a:pt x="22" y="34"/>
                  </a:cubicBezTo>
                  <a:close/>
                  <a:moveTo>
                    <a:pt x="155" y="32"/>
                  </a:moveTo>
                  <a:lnTo>
                    <a:pt x="155" y="32"/>
                  </a:lnTo>
                  <a:lnTo>
                    <a:pt x="155" y="32"/>
                  </a:lnTo>
                  <a:close/>
                  <a:moveTo>
                    <a:pt x="122" y="34"/>
                  </a:moveTo>
                  <a:cubicBezTo>
                    <a:pt x="122" y="34"/>
                    <a:pt x="123" y="34"/>
                    <a:pt x="123" y="34"/>
                  </a:cubicBezTo>
                  <a:cubicBezTo>
                    <a:pt x="123" y="34"/>
                    <a:pt x="123" y="35"/>
                    <a:pt x="124" y="34"/>
                  </a:cubicBezTo>
                  <a:cubicBezTo>
                    <a:pt x="124" y="34"/>
                    <a:pt x="124" y="33"/>
                    <a:pt x="124" y="33"/>
                  </a:cubicBezTo>
                  <a:cubicBezTo>
                    <a:pt x="124" y="33"/>
                    <a:pt x="125" y="32"/>
                    <a:pt x="125" y="32"/>
                  </a:cubicBezTo>
                  <a:cubicBezTo>
                    <a:pt x="124" y="31"/>
                    <a:pt x="123" y="31"/>
                    <a:pt x="122" y="32"/>
                  </a:cubicBezTo>
                  <a:cubicBezTo>
                    <a:pt x="122" y="32"/>
                    <a:pt x="121" y="33"/>
                    <a:pt x="122"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3" y="34"/>
                    <a:pt x="13" y="34"/>
                    <a:pt x="14" y="33"/>
                  </a:cubicBezTo>
                  <a:cubicBezTo>
                    <a:pt x="15" y="33"/>
                    <a:pt x="15" y="32"/>
                    <a:pt x="15" y="31"/>
                  </a:cubicBezTo>
                  <a:cubicBezTo>
                    <a:pt x="14" y="31"/>
                    <a:pt x="13" y="31"/>
                    <a:pt x="13" y="31"/>
                  </a:cubicBezTo>
                  <a:cubicBezTo>
                    <a:pt x="12" y="32"/>
                    <a:pt x="12" y="32"/>
                    <a:pt x="12" y="33"/>
                  </a:cubicBezTo>
                  <a:close/>
                  <a:moveTo>
                    <a:pt x="44" y="32"/>
                  </a:moveTo>
                  <a:cubicBezTo>
                    <a:pt x="44" y="32"/>
                    <a:pt x="45"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5"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9" y="30"/>
                    <a:pt x="118" y="30"/>
                    <a:pt x="118" y="30"/>
                  </a:cubicBezTo>
                  <a:cubicBezTo>
                    <a:pt x="118" y="31"/>
                    <a:pt x="119" y="31"/>
                    <a:pt x="119" y="31"/>
                  </a:cubicBezTo>
                  <a:cubicBezTo>
                    <a:pt x="119" y="32"/>
                    <a:pt x="120" y="32"/>
                    <a:pt x="121" y="32"/>
                  </a:cubicBezTo>
                  <a:lnTo>
                    <a:pt x="121" y="30"/>
                  </a:lnTo>
                  <a:close/>
                  <a:moveTo>
                    <a:pt x="9" y="31"/>
                  </a:moveTo>
                  <a:cubicBezTo>
                    <a:pt x="10" y="30"/>
                    <a:pt x="9" y="29"/>
                    <a:pt x="9" y="29"/>
                  </a:cubicBezTo>
                  <a:cubicBezTo>
                    <a:pt x="9" y="29"/>
                    <a:pt x="8" y="29"/>
                    <a:pt x="8" y="29"/>
                  </a:cubicBezTo>
                  <a:cubicBezTo>
                    <a:pt x="8" y="30"/>
                    <a:pt x="8" y="31"/>
                    <a:pt x="9" y="31"/>
                  </a:cubicBezTo>
                  <a:close/>
                  <a:moveTo>
                    <a:pt x="123" y="30"/>
                  </a:moveTo>
                  <a:lnTo>
                    <a:pt x="124" y="30"/>
                  </a:lnTo>
                  <a:cubicBezTo>
                    <a:pt x="124" y="30"/>
                    <a:pt x="124" y="29"/>
                    <a:pt x="124" y="29"/>
                  </a:cubicBezTo>
                  <a:cubicBezTo>
                    <a:pt x="124" y="29"/>
                    <a:pt x="124" y="29"/>
                    <a:pt x="124" y="29"/>
                  </a:cubicBezTo>
                  <a:cubicBezTo>
                    <a:pt x="124" y="29"/>
                    <a:pt x="124" y="29"/>
                    <a:pt x="124" y="29"/>
                  </a:cubicBezTo>
                  <a:cubicBezTo>
                    <a:pt x="124" y="29"/>
                    <a:pt x="123" y="29"/>
                    <a:pt x="123" y="29"/>
                  </a:cubicBezTo>
                  <a:lnTo>
                    <a:pt x="123" y="30"/>
                  </a:lnTo>
                  <a:close/>
                  <a:moveTo>
                    <a:pt x="157" y="30"/>
                  </a:moveTo>
                  <a:cubicBezTo>
                    <a:pt x="158" y="30"/>
                    <a:pt x="158" y="30"/>
                    <a:pt x="158" y="30"/>
                  </a:cubicBezTo>
                  <a:cubicBezTo>
                    <a:pt x="158" y="31"/>
                    <a:pt x="159" y="31"/>
                    <a:pt x="159" y="31"/>
                  </a:cubicBezTo>
                  <a:cubicBezTo>
                    <a:pt x="159" y="31"/>
                    <a:pt x="159" y="32"/>
                    <a:pt x="159" y="32"/>
                  </a:cubicBezTo>
                  <a:cubicBezTo>
                    <a:pt x="159" y="32"/>
                    <a:pt x="160" y="32"/>
                    <a:pt x="160" y="32"/>
                  </a:cubicBezTo>
                  <a:cubicBezTo>
                    <a:pt x="160" y="31"/>
                    <a:pt x="160" y="31"/>
                    <a:pt x="160" y="30"/>
                  </a:cubicBezTo>
                  <a:cubicBezTo>
                    <a:pt x="159" y="30"/>
                    <a:pt x="159" y="29"/>
                    <a:pt x="159" y="28"/>
                  </a:cubicBezTo>
                  <a:lnTo>
                    <a:pt x="157" y="28"/>
                  </a:lnTo>
                  <a:lnTo>
                    <a:pt x="157" y="30"/>
                  </a:lnTo>
                  <a:close/>
                  <a:moveTo>
                    <a:pt x="32" y="29"/>
                  </a:moveTo>
                  <a:cubicBezTo>
                    <a:pt x="32" y="29"/>
                    <a:pt x="32" y="29"/>
                    <a:pt x="32" y="29"/>
                  </a:cubicBezTo>
                  <a:cubicBezTo>
                    <a:pt x="33" y="29"/>
                    <a:pt x="33" y="29"/>
                    <a:pt x="33" y="28"/>
                  </a:cubicBezTo>
                  <a:lnTo>
                    <a:pt x="32" y="28"/>
                  </a:lnTo>
                  <a:cubicBezTo>
                    <a:pt x="32" y="28"/>
                    <a:pt x="32" y="28"/>
                    <a:pt x="32" y="29"/>
                  </a:cubicBezTo>
                  <a:cubicBezTo>
                    <a:pt x="32" y="29"/>
                    <a:pt x="32" y="29"/>
                    <a:pt x="32" y="29"/>
                  </a:cubicBezTo>
                  <a:close/>
                  <a:moveTo>
                    <a:pt x="154" y="28"/>
                  </a:moveTo>
                  <a:lnTo>
                    <a:pt x="155" y="29"/>
                  </a:lnTo>
                  <a:lnTo>
                    <a:pt x="155" y="28"/>
                  </a:lnTo>
                  <a:lnTo>
                    <a:pt x="154" y="28"/>
                  </a:lnTo>
                  <a:close/>
                  <a:moveTo>
                    <a:pt x="153" y="28"/>
                  </a:moveTo>
                  <a:cubicBezTo>
                    <a:pt x="153" y="27"/>
                    <a:pt x="152" y="27"/>
                    <a:pt x="152" y="27"/>
                  </a:cubicBezTo>
                  <a:cubicBezTo>
                    <a:pt x="152" y="27"/>
                    <a:pt x="151" y="26"/>
                    <a:pt x="150" y="26"/>
                  </a:cubicBezTo>
                  <a:cubicBezTo>
                    <a:pt x="150" y="27"/>
                    <a:pt x="150" y="28"/>
                    <a:pt x="151" y="28"/>
                  </a:cubicBezTo>
                  <a:cubicBezTo>
                    <a:pt x="151" y="28"/>
                    <a:pt x="152" y="28"/>
                    <a:pt x="153"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4" y="26"/>
                    <a:pt x="154" y="26"/>
                    <a:pt x="154" y="26"/>
                  </a:cubicBezTo>
                  <a:cubicBezTo>
                    <a:pt x="153" y="26"/>
                    <a:pt x="153" y="25"/>
                    <a:pt x="153" y="25"/>
                  </a:cubicBezTo>
                  <a:cubicBezTo>
                    <a:pt x="153" y="25"/>
                    <a:pt x="153" y="25"/>
                    <a:pt x="152" y="25"/>
                  </a:cubicBezTo>
                  <a:cubicBezTo>
                    <a:pt x="152" y="26"/>
                    <a:pt x="152" y="26"/>
                    <a:pt x="152" y="26"/>
                  </a:cubicBezTo>
                  <a:cubicBezTo>
                    <a:pt x="153" y="26"/>
                    <a:pt x="153" y="26"/>
                    <a:pt x="153" y="26"/>
                  </a:cubicBezTo>
                  <a:lnTo>
                    <a:pt x="153" y="26"/>
                  </a:lnTo>
                  <a:close/>
                  <a:moveTo>
                    <a:pt x="124" y="26"/>
                  </a:moveTo>
                  <a:cubicBezTo>
                    <a:pt x="124" y="26"/>
                    <a:pt x="124" y="25"/>
                    <a:pt x="124"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10" y="28"/>
                    <a:pt x="110" y="28"/>
                    <a:pt x="110" y="29"/>
                  </a:cubicBezTo>
                  <a:close/>
                  <a:moveTo>
                    <a:pt x="40" y="26"/>
                  </a:moveTo>
                  <a:lnTo>
                    <a:pt x="41" y="26"/>
                  </a:lnTo>
                  <a:cubicBezTo>
                    <a:pt x="41" y="26"/>
                    <a:pt x="41" y="25"/>
                    <a:pt x="40" y="25"/>
                  </a:cubicBezTo>
                  <a:lnTo>
                    <a:pt x="40" y="26"/>
                  </a:lnTo>
                  <a:close/>
                  <a:moveTo>
                    <a:pt x="17" y="28"/>
                  </a:moveTo>
                  <a:cubicBezTo>
                    <a:pt x="17" y="28"/>
                    <a:pt x="17" y="27"/>
                    <a:pt x="18" y="27"/>
                  </a:cubicBezTo>
                  <a:cubicBezTo>
                    <a:pt x="18" y="27"/>
                    <a:pt x="18" y="26"/>
                    <a:pt x="18" y="25"/>
                  </a:cubicBezTo>
                  <a:cubicBezTo>
                    <a:pt x="18" y="25"/>
                    <a:pt x="17" y="25"/>
                    <a:pt x="17" y="25"/>
                  </a:cubicBezTo>
                  <a:cubicBezTo>
                    <a:pt x="16" y="26"/>
                    <a:pt x="16" y="26"/>
                    <a:pt x="16" y="26"/>
                  </a:cubicBezTo>
                  <a:cubicBezTo>
                    <a:pt x="15" y="27"/>
                    <a:pt x="15" y="27"/>
                    <a:pt x="15" y="27"/>
                  </a:cubicBezTo>
                  <a:cubicBezTo>
                    <a:pt x="16" y="28"/>
                    <a:pt x="16" y="28"/>
                    <a:pt x="17" y="28"/>
                  </a:cubicBezTo>
                  <a:close/>
                  <a:moveTo>
                    <a:pt x="115" y="26"/>
                  </a:moveTo>
                  <a:cubicBezTo>
                    <a:pt x="115" y="27"/>
                    <a:pt x="116" y="27"/>
                    <a:pt x="117" y="27"/>
                  </a:cubicBezTo>
                  <a:cubicBezTo>
                    <a:pt x="118" y="26"/>
                    <a:pt x="118" y="26"/>
                    <a:pt x="118" y="25"/>
                  </a:cubicBezTo>
                  <a:lnTo>
                    <a:pt x="116" y="25"/>
                  </a:lnTo>
                  <a:cubicBezTo>
                    <a:pt x="115" y="25"/>
                    <a:pt x="115" y="25"/>
                    <a:pt x="115" y="26"/>
                  </a:cubicBezTo>
                  <a:close/>
                  <a:moveTo>
                    <a:pt x="4" y="25"/>
                  </a:moveTo>
                  <a:lnTo>
                    <a:pt x="3" y="25"/>
                  </a:lnTo>
                  <a:cubicBezTo>
                    <a:pt x="2" y="26"/>
                    <a:pt x="3" y="26"/>
                    <a:pt x="4" y="26"/>
                  </a:cubicBezTo>
                  <a:lnTo>
                    <a:pt x="4" y="25"/>
                  </a:lnTo>
                  <a:close/>
                  <a:moveTo>
                    <a:pt x="22" y="25"/>
                  </a:moveTo>
                  <a:cubicBezTo>
                    <a:pt x="22" y="26"/>
                    <a:pt x="22" y="26"/>
                    <a:pt x="22" y="27"/>
                  </a:cubicBezTo>
                  <a:cubicBezTo>
                    <a:pt x="22" y="27"/>
                    <a:pt x="23" y="27"/>
                    <a:pt x="24" y="27"/>
                  </a:cubicBezTo>
                  <a:cubicBezTo>
                    <a:pt x="24" y="26"/>
                    <a:pt x="24" y="26"/>
                    <a:pt x="23" y="25"/>
                  </a:cubicBezTo>
                  <a:cubicBezTo>
                    <a:pt x="22" y="24"/>
                    <a:pt x="21" y="24"/>
                    <a:pt x="19" y="24"/>
                  </a:cubicBezTo>
                  <a:cubicBezTo>
                    <a:pt x="19" y="25"/>
                    <a:pt x="20" y="26"/>
                    <a:pt x="20" y="26"/>
                  </a:cubicBezTo>
                  <a:cubicBezTo>
                    <a:pt x="20" y="26"/>
                    <a:pt x="21" y="26"/>
                    <a:pt x="22" y="25"/>
                  </a:cubicBezTo>
                  <a:close/>
                  <a:moveTo>
                    <a:pt x="16" y="24"/>
                  </a:moveTo>
                  <a:cubicBezTo>
                    <a:pt x="16" y="24"/>
                    <a:pt x="16" y="24"/>
                    <a:pt x="16" y="24"/>
                  </a:cubicBezTo>
                  <a:cubicBezTo>
                    <a:pt x="16" y="24"/>
                    <a:pt x="15" y="24"/>
                    <a:pt x="15" y="24"/>
                  </a:cubicBezTo>
                  <a:cubicBezTo>
                    <a:pt x="16" y="24"/>
                    <a:pt x="16" y="24"/>
                    <a:pt x="16" y="24"/>
                  </a:cubicBezTo>
                  <a:close/>
                  <a:moveTo>
                    <a:pt x="150" y="25"/>
                  </a:moveTo>
                  <a:cubicBezTo>
                    <a:pt x="150" y="24"/>
                    <a:pt x="150" y="23"/>
                    <a:pt x="149" y="23"/>
                  </a:cubicBezTo>
                  <a:cubicBezTo>
                    <a:pt x="148" y="24"/>
                    <a:pt x="148" y="25"/>
                    <a:pt x="149" y="25"/>
                  </a:cubicBezTo>
                  <a:cubicBezTo>
                    <a:pt x="149" y="25"/>
                    <a:pt x="150" y="25"/>
                    <a:pt x="150" y="25"/>
                  </a:cubicBezTo>
                  <a:close/>
                  <a:moveTo>
                    <a:pt x="73" y="23"/>
                  </a:moveTo>
                  <a:cubicBezTo>
                    <a:pt x="73" y="23"/>
                    <a:pt x="73" y="23"/>
                    <a:pt x="73" y="23"/>
                  </a:cubicBezTo>
                  <a:cubicBezTo>
                    <a:pt x="73" y="23"/>
                    <a:pt x="73" y="24"/>
                    <a:pt x="73" y="24"/>
                  </a:cubicBezTo>
                  <a:cubicBezTo>
                    <a:pt x="73" y="24"/>
                    <a:pt x="73" y="24"/>
                    <a:pt x="73" y="24"/>
                  </a:cubicBezTo>
                  <a:cubicBezTo>
                    <a:pt x="73" y="24"/>
                    <a:pt x="74" y="23"/>
                    <a:pt x="73" y="23"/>
                  </a:cubicBezTo>
                  <a:close/>
                  <a:moveTo>
                    <a:pt x="50" y="25"/>
                  </a:moveTo>
                  <a:cubicBezTo>
                    <a:pt x="50" y="24"/>
                    <a:pt x="50" y="23"/>
                    <a:pt x="49" y="23"/>
                  </a:cubicBezTo>
                  <a:cubicBezTo>
                    <a:pt x="49" y="23"/>
                    <a:pt x="48" y="24"/>
                    <a:pt x="49" y="25"/>
                  </a:cubicBezTo>
                  <a:lnTo>
                    <a:pt x="50" y="25"/>
                  </a:lnTo>
                  <a:close/>
                  <a:moveTo>
                    <a:pt x="11" y="24"/>
                  </a:moveTo>
                  <a:cubicBezTo>
                    <a:pt x="11" y="24"/>
                    <a:pt x="12" y="25"/>
                    <a:pt x="13" y="25"/>
                  </a:cubicBezTo>
                  <a:cubicBezTo>
                    <a:pt x="13" y="24"/>
                    <a:pt x="14" y="24"/>
                    <a:pt x="13" y="23"/>
                  </a:cubicBezTo>
                  <a:cubicBezTo>
                    <a:pt x="12" y="23"/>
                    <a:pt x="11" y="23"/>
                    <a:pt x="11" y="24"/>
                  </a:cubicBezTo>
                  <a:close/>
                  <a:moveTo>
                    <a:pt x="6" y="25"/>
                  </a:moveTo>
                  <a:cubicBezTo>
                    <a:pt x="7" y="25"/>
                    <a:pt x="7" y="26"/>
                    <a:pt x="7" y="26"/>
                  </a:cubicBezTo>
                  <a:cubicBezTo>
                    <a:pt x="8" y="26"/>
                    <a:pt x="8" y="27"/>
                    <a:pt x="8" y="27"/>
                  </a:cubicBezTo>
                  <a:cubicBezTo>
                    <a:pt x="9" y="28"/>
                    <a:pt x="9" y="27"/>
                    <a:pt x="10" y="27"/>
                  </a:cubicBezTo>
                  <a:lnTo>
                    <a:pt x="10" y="26"/>
                  </a:lnTo>
                  <a:cubicBezTo>
                    <a:pt x="9" y="25"/>
                    <a:pt x="9" y="25"/>
                    <a:pt x="9" y="25"/>
                  </a:cubicBezTo>
                  <a:cubicBezTo>
                    <a:pt x="9" y="24"/>
                    <a:pt x="9" y="24"/>
                    <a:pt x="9" y="23"/>
                  </a:cubicBezTo>
                  <a:cubicBezTo>
                    <a:pt x="8" y="23"/>
                    <a:pt x="7" y="24"/>
                    <a:pt x="6" y="25"/>
                  </a:cubicBezTo>
                  <a:close/>
                  <a:moveTo>
                    <a:pt x="108" y="22"/>
                  </a:moveTo>
                  <a:cubicBezTo>
                    <a:pt x="108" y="22"/>
                    <a:pt x="108" y="22"/>
                    <a:pt x="107" y="22"/>
                  </a:cubicBezTo>
                  <a:cubicBezTo>
                    <a:pt x="107" y="22"/>
                    <a:pt x="107" y="22"/>
                    <a:pt x="107" y="22"/>
                  </a:cubicBezTo>
                  <a:cubicBezTo>
                    <a:pt x="107" y="23"/>
                    <a:pt x="107" y="23"/>
                    <a:pt x="108" y="22"/>
                  </a:cubicBezTo>
                  <a:cubicBezTo>
                    <a:pt x="108" y="22"/>
                    <a:pt x="108" y="22"/>
                    <a:pt x="108" y="22"/>
                  </a:cubicBezTo>
                  <a:close/>
                  <a:moveTo>
                    <a:pt x="62" y="24"/>
                  </a:moveTo>
                  <a:cubicBezTo>
                    <a:pt x="62" y="24"/>
                    <a:pt x="62" y="25"/>
                    <a:pt x="61" y="25"/>
                  </a:cubicBezTo>
                  <a:cubicBezTo>
                    <a:pt x="61" y="26"/>
                    <a:pt x="61" y="26"/>
                    <a:pt x="61" y="27"/>
                  </a:cubicBezTo>
                  <a:cubicBezTo>
                    <a:pt x="62" y="27"/>
                    <a:pt x="62" y="27"/>
                    <a:pt x="62" y="28"/>
                  </a:cubicBezTo>
                  <a:cubicBezTo>
                    <a:pt x="63" y="28"/>
                    <a:pt x="63" y="28"/>
                    <a:pt x="63" y="29"/>
                  </a:cubicBezTo>
                  <a:cubicBezTo>
                    <a:pt x="62" y="29"/>
                    <a:pt x="62" y="29"/>
                    <a:pt x="62" y="28"/>
                  </a:cubicBezTo>
                  <a:cubicBezTo>
                    <a:pt x="61" y="28"/>
                    <a:pt x="61" y="28"/>
                    <a:pt x="60" y="28"/>
                  </a:cubicBezTo>
                  <a:cubicBezTo>
                    <a:pt x="59" y="27"/>
                    <a:pt x="59" y="27"/>
                    <a:pt x="58" y="27"/>
                  </a:cubicBezTo>
                  <a:cubicBezTo>
                    <a:pt x="58" y="27"/>
                    <a:pt x="58" y="27"/>
                    <a:pt x="57" y="26"/>
                  </a:cubicBezTo>
                  <a:lnTo>
                    <a:pt x="59" y="26"/>
                  </a:lnTo>
                  <a:cubicBezTo>
                    <a:pt x="60" y="26"/>
                    <a:pt x="60" y="26"/>
                    <a:pt x="60" y="25"/>
                  </a:cubicBezTo>
                  <a:cubicBezTo>
                    <a:pt x="60" y="25"/>
                    <a:pt x="60" y="25"/>
                    <a:pt x="60" y="24"/>
                  </a:cubicBezTo>
                  <a:cubicBezTo>
                    <a:pt x="60" y="24"/>
                    <a:pt x="59" y="24"/>
                    <a:pt x="59" y="24"/>
                  </a:cubicBezTo>
                  <a:cubicBezTo>
                    <a:pt x="59" y="24"/>
                    <a:pt x="58" y="24"/>
                    <a:pt x="58" y="24"/>
                  </a:cubicBezTo>
                  <a:cubicBezTo>
                    <a:pt x="58" y="24"/>
                    <a:pt x="58" y="24"/>
                    <a:pt x="58" y="24"/>
                  </a:cubicBezTo>
                  <a:cubicBezTo>
                    <a:pt x="58" y="24"/>
                    <a:pt x="58" y="24"/>
                    <a:pt x="59" y="23"/>
                  </a:cubicBezTo>
                  <a:cubicBezTo>
                    <a:pt x="59" y="23"/>
                    <a:pt x="59" y="23"/>
                    <a:pt x="59" y="23"/>
                  </a:cubicBezTo>
                  <a:cubicBezTo>
                    <a:pt x="58" y="22"/>
                    <a:pt x="58" y="22"/>
                    <a:pt x="57" y="22"/>
                  </a:cubicBezTo>
                  <a:cubicBezTo>
                    <a:pt x="57" y="23"/>
                    <a:pt x="56" y="23"/>
                    <a:pt x="55" y="23"/>
                  </a:cubicBezTo>
                  <a:cubicBezTo>
                    <a:pt x="54" y="23"/>
                    <a:pt x="54" y="23"/>
                    <a:pt x="53" y="22"/>
                  </a:cubicBezTo>
                  <a:cubicBezTo>
                    <a:pt x="52" y="22"/>
                    <a:pt x="52" y="22"/>
                    <a:pt x="51" y="22"/>
                  </a:cubicBezTo>
                  <a:cubicBezTo>
                    <a:pt x="51" y="22"/>
                    <a:pt x="51" y="23"/>
                    <a:pt x="51" y="23"/>
                  </a:cubicBezTo>
                  <a:cubicBezTo>
                    <a:pt x="51" y="23"/>
                    <a:pt x="52" y="23"/>
                    <a:pt x="52" y="23"/>
                  </a:cubicBezTo>
                  <a:cubicBezTo>
                    <a:pt x="52" y="23"/>
                    <a:pt x="53" y="23"/>
                    <a:pt x="53" y="24"/>
                  </a:cubicBezTo>
                  <a:cubicBezTo>
                    <a:pt x="53" y="24"/>
                    <a:pt x="54" y="24"/>
                    <a:pt x="54" y="24"/>
                  </a:cubicBezTo>
                  <a:cubicBezTo>
                    <a:pt x="53" y="24"/>
                    <a:pt x="53"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8" y="28"/>
                  </a:cubicBezTo>
                  <a:cubicBezTo>
                    <a:pt x="58" y="29"/>
                    <a:pt x="58" y="29"/>
                    <a:pt x="58" y="29"/>
                  </a:cubicBezTo>
                  <a:cubicBezTo>
                    <a:pt x="58" y="29"/>
                    <a:pt x="58" y="30"/>
                    <a:pt x="58" y="31"/>
                  </a:cubicBezTo>
                  <a:cubicBezTo>
                    <a:pt x="59" y="31"/>
                    <a:pt x="60" y="31"/>
                    <a:pt x="60" y="31"/>
                  </a:cubicBezTo>
                  <a:cubicBezTo>
                    <a:pt x="61" y="30"/>
                    <a:pt x="61" y="30"/>
                    <a:pt x="62" y="30"/>
                  </a:cubicBezTo>
                  <a:cubicBezTo>
                    <a:pt x="63" y="31"/>
                    <a:pt x="64" y="31"/>
                    <a:pt x="65" y="31"/>
                  </a:cubicBezTo>
                  <a:cubicBezTo>
                    <a:pt x="66" y="30"/>
                    <a:pt x="67" y="30"/>
                    <a:pt x="68" y="30"/>
                  </a:cubicBezTo>
                  <a:cubicBezTo>
                    <a:pt x="69" y="29"/>
                    <a:pt x="68" y="29"/>
                    <a:pt x="68" y="29"/>
                  </a:cubicBezTo>
                  <a:cubicBezTo>
                    <a:pt x="68" y="29"/>
                    <a:pt x="68" y="28"/>
                    <a:pt x="68" y="28"/>
                  </a:cubicBezTo>
                  <a:cubicBezTo>
                    <a:pt x="68" y="28"/>
                    <a:pt x="67" y="28"/>
                    <a:pt x="67" y="28"/>
                  </a:cubicBezTo>
                  <a:cubicBezTo>
                    <a:pt x="67" y="28"/>
                    <a:pt x="67"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4" y="27"/>
                    <a:pt x="64" y="26"/>
                    <a:pt x="64" y="26"/>
                  </a:cubicBezTo>
                  <a:cubicBezTo>
                    <a:pt x="64" y="25"/>
                    <a:pt x="64" y="25"/>
                    <a:pt x="64" y="25"/>
                  </a:cubicBezTo>
                  <a:cubicBezTo>
                    <a:pt x="65" y="25"/>
                    <a:pt x="66" y="25"/>
                    <a:pt x="66" y="25"/>
                  </a:cubicBezTo>
                  <a:cubicBezTo>
                    <a:pt x="67" y="25"/>
                    <a:pt x="67" y="25"/>
                    <a:pt x="68" y="24"/>
                  </a:cubicBezTo>
                  <a:cubicBezTo>
                    <a:pt x="68" y="23"/>
                    <a:pt x="67" y="22"/>
                    <a:pt x="65" y="22"/>
                  </a:cubicBezTo>
                  <a:cubicBezTo>
                    <a:pt x="65" y="23"/>
                    <a:pt x="65" y="24"/>
                    <a:pt x="64" y="24"/>
                  </a:cubicBezTo>
                  <a:cubicBezTo>
                    <a:pt x="63" y="25"/>
                    <a:pt x="62" y="24"/>
                    <a:pt x="62" y="24"/>
                  </a:cubicBezTo>
                  <a:close/>
                  <a:moveTo>
                    <a:pt x="149" y="22"/>
                  </a:moveTo>
                  <a:cubicBezTo>
                    <a:pt x="149" y="22"/>
                    <a:pt x="148" y="22"/>
                    <a:pt x="147" y="22"/>
                  </a:cubicBezTo>
                  <a:cubicBezTo>
                    <a:pt x="147" y="21"/>
                    <a:pt x="147" y="21"/>
                    <a:pt x="146" y="22"/>
                  </a:cubicBezTo>
                  <a:cubicBezTo>
                    <a:pt x="147" y="22"/>
                    <a:pt x="147" y="22"/>
                    <a:pt x="147" y="22"/>
                  </a:cubicBezTo>
                  <a:cubicBezTo>
                    <a:pt x="147" y="22"/>
                    <a:pt x="148" y="23"/>
                    <a:pt x="148" y="23"/>
                  </a:cubicBezTo>
                  <a:cubicBezTo>
                    <a:pt x="148" y="23"/>
                    <a:pt x="149" y="23"/>
                    <a:pt x="149" y="23"/>
                  </a:cubicBezTo>
                  <a:cubicBezTo>
                    <a:pt x="149" y="23"/>
                    <a:pt x="149" y="22"/>
                    <a:pt x="149" y="22"/>
                  </a:cubicBezTo>
                  <a:close/>
                  <a:moveTo>
                    <a:pt x="128" y="22"/>
                  </a:moveTo>
                  <a:cubicBezTo>
                    <a:pt x="128" y="21"/>
                    <a:pt x="127" y="21"/>
                    <a:pt x="127" y="21"/>
                  </a:cubicBezTo>
                  <a:cubicBezTo>
                    <a:pt x="126" y="21"/>
                    <a:pt x="126" y="21"/>
                    <a:pt x="125" y="21"/>
                  </a:cubicBezTo>
                  <a:cubicBezTo>
                    <a:pt x="125" y="21"/>
                    <a:pt x="124" y="22"/>
                    <a:pt x="124" y="22"/>
                  </a:cubicBezTo>
                  <a:cubicBezTo>
                    <a:pt x="124" y="23"/>
                    <a:pt x="124" y="23"/>
                    <a:pt x="125" y="24"/>
                  </a:cubicBezTo>
                  <a:cubicBezTo>
                    <a:pt x="126" y="24"/>
                    <a:pt x="126" y="24"/>
                    <a:pt x="127" y="23"/>
                  </a:cubicBezTo>
                  <a:cubicBezTo>
                    <a:pt x="127" y="23"/>
                    <a:pt x="127" y="23"/>
                    <a:pt x="128" y="23"/>
                  </a:cubicBezTo>
                  <a:cubicBezTo>
                    <a:pt x="127" y="24"/>
                    <a:pt x="127" y="25"/>
                    <a:pt x="128" y="25"/>
                  </a:cubicBezTo>
                  <a:cubicBezTo>
                    <a:pt x="129" y="25"/>
                    <a:pt x="129" y="25"/>
                    <a:pt x="130" y="25"/>
                  </a:cubicBezTo>
                  <a:cubicBezTo>
                    <a:pt x="130" y="25"/>
                    <a:pt x="131" y="25"/>
                    <a:pt x="132" y="24"/>
                  </a:cubicBezTo>
                  <a:cubicBezTo>
                    <a:pt x="132" y="24"/>
                    <a:pt x="132" y="23"/>
                    <a:pt x="132" y="23"/>
                  </a:cubicBezTo>
                  <a:cubicBezTo>
                    <a:pt x="132" y="22"/>
                    <a:pt x="132" y="22"/>
                    <a:pt x="131" y="21"/>
                  </a:cubicBezTo>
                  <a:cubicBezTo>
                    <a:pt x="131" y="21"/>
                    <a:pt x="130" y="21"/>
                    <a:pt x="130" y="22"/>
                  </a:cubicBezTo>
                  <a:cubicBezTo>
                    <a:pt x="130" y="22"/>
                    <a:pt x="129" y="22"/>
                    <a:pt x="128" y="22"/>
                  </a:cubicBezTo>
                  <a:close/>
                  <a:moveTo>
                    <a:pt x="43" y="20"/>
                  </a:moveTo>
                  <a:cubicBezTo>
                    <a:pt x="43" y="20"/>
                    <a:pt x="43" y="20"/>
                    <a:pt x="43" y="21"/>
                  </a:cubicBezTo>
                  <a:cubicBezTo>
                    <a:pt x="43" y="21"/>
                    <a:pt x="43" y="21"/>
                    <a:pt x="43" y="21"/>
                  </a:cubicBezTo>
                  <a:cubicBezTo>
                    <a:pt x="43" y="21"/>
                    <a:pt x="43" y="21"/>
                    <a:pt x="43" y="21"/>
                  </a:cubicBezTo>
                  <a:cubicBezTo>
                    <a:pt x="44" y="21"/>
                    <a:pt x="44" y="21"/>
                    <a:pt x="43" y="20"/>
                  </a:cubicBezTo>
                  <a:close/>
                  <a:moveTo>
                    <a:pt x="152" y="20"/>
                  </a:moveTo>
                  <a:cubicBezTo>
                    <a:pt x="152" y="21"/>
                    <a:pt x="152" y="21"/>
                    <a:pt x="153" y="21"/>
                  </a:cubicBezTo>
                  <a:cubicBezTo>
                    <a:pt x="153" y="21"/>
                    <a:pt x="154" y="21"/>
                    <a:pt x="154" y="21"/>
                  </a:cubicBezTo>
                  <a:cubicBezTo>
                    <a:pt x="154" y="20"/>
                    <a:pt x="154" y="20"/>
                    <a:pt x="153" y="20"/>
                  </a:cubicBezTo>
                  <a:cubicBezTo>
                    <a:pt x="153" y="19"/>
                    <a:pt x="152" y="20"/>
                    <a:pt x="152" y="20"/>
                  </a:cubicBezTo>
                  <a:close/>
                  <a:moveTo>
                    <a:pt x="68" y="21"/>
                  </a:moveTo>
                  <a:cubicBezTo>
                    <a:pt x="68" y="21"/>
                    <a:pt x="69" y="21"/>
                    <a:pt x="69" y="21"/>
                  </a:cubicBezTo>
                  <a:cubicBezTo>
                    <a:pt x="70" y="21"/>
                    <a:pt x="70" y="20"/>
                    <a:pt x="70" y="20"/>
                  </a:cubicBezTo>
                  <a:cubicBezTo>
                    <a:pt x="69" y="20"/>
                    <a:pt x="68" y="20"/>
                    <a:pt x="68" y="21"/>
                  </a:cubicBezTo>
                  <a:close/>
                  <a:moveTo>
                    <a:pt x="52" y="20"/>
                  </a:moveTo>
                  <a:lnTo>
                    <a:pt x="54" y="20"/>
                  </a:lnTo>
                  <a:lnTo>
                    <a:pt x="53" y="19"/>
                  </a:lnTo>
                  <a:lnTo>
                    <a:pt x="53" y="19"/>
                  </a:lnTo>
                  <a:lnTo>
                    <a:pt x="52" y="20"/>
                  </a:lnTo>
                  <a:close/>
                  <a:moveTo>
                    <a:pt x="118" y="21"/>
                  </a:moveTo>
                  <a:cubicBezTo>
                    <a:pt x="119" y="21"/>
                    <a:pt x="120" y="20"/>
                    <a:pt x="120" y="19"/>
                  </a:cubicBezTo>
                  <a:cubicBezTo>
                    <a:pt x="119" y="19"/>
                    <a:pt x="119" y="19"/>
                    <a:pt x="119" y="19"/>
                  </a:cubicBezTo>
                  <a:cubicBezTo>
                    <a:pt x="119" y="19"/>
                    <a:pt x="119" y="19"/>
                    <a:pt x="118" y="19"/>
                  </a:cubicBezTo>
                  <a:lnTo>
                    <a:pt x="118" y="21"/>
                  </a:lnTo>
                  <a:close/>
                  <a:moveTo>
                    <a:pt x="102" y="19"/>
                  </a:moveTo>
                  <a:cubicBezTo>
                    <a:pt x="102" y="19"/>
                    <a:pt x="102" y="19"/>
                    <a:pt x="102" y="19"/>
                  </a:cubicBezTo>
                  <a:cubicBezTo>
                    <a:pt x="102" y="19"/>
                    <a:pt x="102" y="19"/>
                    <a:pt x="102" y="19"/>
                  </a:cubicBezTo>
                  <a:cubicBezTo>
                    <a:pt x="102" y="19"/>
                    <a:pt x="102"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3" y="24"/>
                    <a:pt x="32" y="24"/>
                  </a:cubicBezTo>
                  <a:cubicBezTo>
                    <a:pt x="32" y="24"/>
                    <a:pt x="32" y="24"/>
                    <a:pt x="32" y="23"/>
                  </a:cubicBezTo>
                  <a:cubicBezTo>
                    <a:pt x="32" y="23"/>
                    <a:pt x="33" y="23"/>
                    <a:pt x="33" y="22"/>
                  </a:cubicBezTo>
                  <a:cubicBezTo>
                    <a:pt x="33" y="22"/>
                    <a:pt x="34" y="21"/>
                    <a:pt x="34" y="21"/>
                  </a:cubicBezTo>
                  <a:cubicBezTo>
                    <a:pt x="35" y="22"/>
                    <a:pt x="35" y="22"/>
                    <a:pt x="36" y="21"/>
                  </a:cubicBezTo>
                  <a:cubicBezTo>
                    <a:pt x="36" y="21"/>
                    <a:pt x="37" y="20"/>
                    <a:pt x="37" y="20"/>
                  </a:cubicBezTo>
                  <a:cubicBezTo>
                    <a:pt x="36" y="20"/>
                    <a:pt x="36" y="19"/>
                    <a:pt x="36" y="18"/>
                  </a:cubicBezTo>
                  <a:cubicBezTo>
                    <a:pt x="35" y="18"/>
                    <a:pt x="35" y="18"/>
                    <a:pt x="34" y="19"/>
                  </a:cubicBezTo>
                  <a:cubicBezTo>
                    <a:pt x="34" y="19"/>
                    <a:pt x="34" y="19"/>
                    <a:pt x="33" y="19"/>
                  </a:cubicBezTo>
                  <a:cubicBezTo>
                    <a:pt x="33" y="20"/>
                    <a:pt x="33" y="20"/>
                    <a:pt x="33"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1" y="23"/>
                    <a:pt x="31" y="23"/>
                  </a:cubicBezTo>
                  <a:cubicBezTo>
                    <a:pt x="30" y="23"/>
                    <a:pt x="29" y="23"/>
                    <a:pt x="29" y="24"/>
                  </a:cubicBezTo>
                  <a:cubicBezTo>
                    <a:pt x="29" y="24"/>
                    <a:pt x="28" y="25"/>
                    <a:pt x="28" y="25"/>
                  </a:cubicBezTo>
                  <a:cubicBezTo>
                    <a:pt x="27" y="25"/>
                    <a:pt x="27" y="25"/>
                    <a:pt x="27" y="25"/>
                  </a:cubicBezTo>
                  <a:cubicBezTo>
                    <a:pt x="26" y="25"/>
                    <a:pt x="26" y="24"/>
                    <a:pt x="25" y="25"/>
                  </a:cubicBezTo>
                  <a:cubicBezTo>
                    <a:pt x="25" y="25"/>
                    <a:pt x="25" y="26"/>
                    <a:pt x="25" y="26"/>
                  </a:cubicBezTo>
                  <a:cubicBezTo>
                    <a:pt x="25" y="27"/>
                    <a:pt x="25" y="27"/>
                    <a:pt x="25" y="28"/>
                  </a:cubicBezTo>
                  <a:cubicBezTo>
                    <a:pt x="26" y="28"/>
                    <a:pt x="26" y="29"/>
                    <a:pt x="26" y="29"/>
                  </a:cubicBezTo>
                  <a:cubicBezTo>
                    <a:pt x="26" y="29"/>
                    <a:pt x="27" y="29"/>
                    <a:pt x="28"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30" y="27"/>
                    <a:pt x="29" y="26"/>
                    <a:pt x="29" y="26"/>
                  </a:cubicBezTo>
                  <a:cubicBezTo>
                    <a:pt x="30" y="26"/>
                    <a:pt x="30" y="25"/>
                    <a:pt x="30" y="25"/>
                  </a:cubicBezTo>
                  <a:cubicBezTo>
                    <a:pt x="30" y="25"/>
                    <a:pt x="31"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7" y="27"/>
                  </a:cubicBezTo>
                  <a:cubicBezTo>
                    <a:pt x="37" y="27"/>
                    <a:pt x="37" y="27"/>
                    <a:pt x="37" y="26"/>
                  </a:cubicBezTo>
                  <a:cubicBezTo>
                    <a:pt x="37" y="26"/>
                    <a:pt x="36" y="26"/>
                    <a:pt x="36" y="26"/>
                  </a:cubicBezTo>
                  <a:cubicBezTo>
                    <a:pt x="36" y="26"/>
                    <a:pt x="36" y="26"/>
                    <a:pt x="36" y="27"/>
                  </a:cubicBezTo>
                  <a:close/>
                  <a:moveTo>
                    <a:pt x="4" y="20"/>
                  </a:moveTo>
                  <a:cubicBezTo>
                    <a:pt x="4" y="19"/>
                    <a:pt x="4" y="18"/>
                    <a:pt x="3" y="18"/>
                  </a:cubicBezTo>
                  <a:cubicBezTo>
                    <a:pt x="2" y="18"/>
                    <a:pt x="2" y="18"/>
                    <a:pt x="2" y="19"/>
                  </a:cubicBezTo>
                  <a:cubicBezTo>
                    <a:pt x="2" y="19"/>
                    <a:pt x="2" y="19"/>
                    <a:pt x="2" y="19"/>
                  </a:cubicBezTo>
                  <a:cubicBezTo>
                    <a:pt x="3" y="20"/>
                    <a:pt x="3" y="20"/>
                    <a:pt x="4" y="20"/>
                  </a:cubicBezTo>
                  <a:close/>
                  <a:moveTo>
                    <a:pt x="62" y="20"/>
                  </a:moveTo>
                  <a:cubicBezTo>
                    <a:pt x="62" y="18"/>
                    <a:pt x="62" y="18"/>
                    <a:pt x="60" y="18"/>
                  </a:cubicBezTo>
                  <a:cubicBezTo>
                    <a:pt x="60" y="19"/>
                    <a:pt x="61" y="20"/>
                    <a:pt x="62" y="20"/>
                  </a:cubicBezTo>
                  <a:close/>
                  <a:moveTo>
                    <a:pt x="141" y="21"/>
                  </a:moveTo>
                  <a:cubicBezTo>
                    <a:pt x="141" y="22"/>
                    <a:pt x="140" y="22"/>
                    <a:pt x="140" y="21"/>
                  </a:cubicBezTo>
                  <a:cubicBezTo>
                    <a:pt x="139" y="21"/>
                    <a:pt x="139" y="21"/>
                    <a:pt x="137" y="21"/>
                  </a:cubicBezTo>
                  <a:cubicBezTo>
                    <a:pt x="137" y="21"/>
                    <a:pt x="137" y="22"/>
                    <a:pt x="137" y="22"/>
                  </a:cubicBezTo>
                  <a:cubicBezTo>
                    <a:pt x="137" y="23"/>
                    <a:pt x="137" y="23"/>
                    <a:pt x="137" y="23"/>
                  </a:cubicBezTo>
                  <a:cubicBezTo>
                    <a:pt x="136" y="22"/>
                    <a:pt x="136" y="22"/>
                    <a:pt x="135" y="22"/>
                  </a:cubicBezTo>
                  <a:cubicBezTo>
                    <a:pt x="135" y="22"/>
                    <a:pt x="134" y="22"/>
                    <a:pt x="134" y="22"/>
                  </a:cubicBezTo>
                  <a:cubicBezTo>
                    <a:pt x="133" y="22"/>
                    <a:pt x="133" y="23"/>
                    <a:pt x="133" y="24"/>
                  </a:cubicBezTo>
                  <a:cubicBezTo>
                    <a:pt x="134" y="24"/>
                    <a:pt x="134" y="25"/>
                    <a:pt x="134" y="25"/>
                  </a:cubicBezTo>
                  <a:cubicBezTo>
                    <a:pt x="135" y="25"/>
                    <a:pt x="135" y="25"/>
                    <a:pt x="136" y="25"/>
                  </a:cubicBezTo>
                  <a:cubicBezTo>
                    <a:pt x="136" y="25"/>
                    <a:pt x="136" y="25"/>
                    <a:pt x="137" y="24"/>
                  </a:cubicBezTo>
                  <a:cubicBezTo>
                    <a:pt x="137" y="25"/>
                    <a:pt x="137" y="25"/>
                    <a:pt x="137" y="25"/>
                  </a:cubicBezTo>
                  <a:cubicBezTo>
                    <a:pt x="138" y="25"/>
                    <a:pt x="138" y="25"/>
                    <a:pt x="139" y="25"/>
                  </a:cubicBezTo>
                  <a:cubicBezTo>
                    <a:pt x="139" y="25"/>
                    <a:pt x="139" y="25"/>
                    <a:pt x="139" y="25"/>
                  </a:cubicBezTo>
                  <a:cubicBezTo>
                    <a:pt x="140" y="25"/>
                    <a:pt x="140" y="25"/>
                    <a:pt x="141" y="25"/>
                  </a:cubicBezTo>
                  <a:cubicBezTo>
                    <a:pt x="141" y="25"/>
                    <a:pt x="142" y="25"/>
                    <a:pt x="142" y="24"/>
                  </a:cubicBezTo>
                  <a:cubicBezTo>
                    <a:pt x="142" y="24"/>
                    <a:pt x="142" y="24"/>
                    <a:pt x="142" y="24"/>
                  </a:cubicBezTo>
                  <a:cubicBezTo>
                    <a:pt x="142" y="24"/>
                    <a:pt x="142" y="23"/>
                    <a:pt x="142" y="23"/>
                  </a:cubicBezTo>
                  <a:cubicBezTo>
                    <a:pt x="142" y="23"/>
                    <a:pt x="141" y="23"/>
                    <a:pt x="141" y="23"/>
                  </a:cubicBezTo>
                  <a:cubicBezTo>
                    <a:pt x="141" y="24"/>
                    <a:pt x="141" y="24"/>
                    <a:pt x="140" y="24"/>
                  </a:cubicBezTo>
                  <a:cubicBezTo>
                    <a:pt x="140" y="23"/>
                    <a:pt x="140" y="23"/>
                    <a:pt x="140" y="23"/>
                  </a:cubicBezTo>
                  <a:cubicBezTo>
                    <a:pt x="140" y="23"/>
                    <a:pt x="141" y="23"/>
                    <a:pt x="141" y="23"/>
                  </a:cubicBezTo>
                  <a:cubicBezTo>
                    <a:pt x="142" y="23"/>
                    <a:pt x="143" y="23"/>
                    <a:pt x="144" y="23"/>
                  </a:cubicBezTo>
                  <a:cubicBezTo>
                    <a:pt x="144" y="22"/>
                    <a:pt x="144" y="21"/>
                    <a:pt x="144" y="20"/>
                  </a:cubicBezTo>
                  <a:cubicBezTo>
                    <a:pt x="144" y="20"/>
                    <a:pt x="144" y="19"/>
                    <a:pt x="144" y="18"/>
                  </a:cubicBezTo>
                  <a:cubicBezTo>
                    <a:pt x="143" y="18"/>
                    <a:pt x="142" y="19"/>
                    <a:pt x="142" y="19"/>
                  </a:cubicBezTo>
                  <a:cubicBezTo>
                    <a:pt x="142" y="20"/>
                    <a:pt x="142" y="20"/>
                    <a:pt x="141" y="20"/>
                  </a:cubicBezTo>
                  <a:cubicBezTo>
                    <a:pt x="141" y="19"/>
                    <a:pt x="141" y="19"/>
                    <a:pt x="140" y="18"/>
                  </a:cubicBezTo>
                  <a:cubicBezTo>
                    <a:pt x="140" y="17"/>
                    <a:pt x="140" y="17"/>
                    <a:pt x="139" y="17"/>
                  </a:cubicBezTo>
                  <a:cubicBezTo>
                    <a:pt x="139" y="17"/>
                    <a:pt x="138" y="18"/>
                    <a:pt x="139" y="18"/>
                  </a:cubicBezTo>
                  <a:cubicBezTo>
                    <a:pt x="139" y="19"/>
                    <a:pt x="139" y="19"/>
                    <a:pt x="139" y="19"/>
                  </a:cubicBezTo>
                  <a:cubicBezTo>
                    <a:pt x="140" y="20"/>
                    <a:pt x="140" y="20"/>
                    <a:pt x="141" y="20"/>
                  </a:cubicBezTo>
                  <a:cubicBezTo>
                    <a:pt x="141" y="21"/>
                    <a:pt x="141" y="21"/>
                    <a:pt x="141" y="21"/>
                  </a:cubicBezTo>
                  <a:close/>
                  <a:moveTo>
                    <a:pt x="123" y="18"/>
                  </a:moveTo>
                  <a:cubicBezTo>
                    <a:pt x="123" y="18"/>
                    <a:pt x="123" y="18"/>
                    <a:pt x="123" y="17"/>
                  </a:cubicBezTo>
                  <a:cubicBezTo>
                    <a:pt x="123" y="17"/>
                    <a:pt x="122" y="17"/>
                    <a:pt x="122" y="18"/>
                  </a:cubicBezTo>
                  <a:cubicBezTo>
                    <a:pt x="122" y="18"/>
                    <a:pt x="122" y="18"/>
                    <a:pt x="123" y="18"/>
                  </a:cubicBezTo>
                  <a:cubicBezTo>
                    <a:pt x="123" y="18"/>
                    <a:pt x="123" y="18"/>
                    <a:pt x="123" y="18"/>
                  </a:cubicBezTo>
                  <a:close/>
                  <a:moveTo>
                    <a:pt x="34" y="16"/>
                  </a:moveTo>
                  <a:cubicBezTo>
                    <a:pt x="35" y="16"/>
                    <a:pt x="35" y="16"/>
                    <a:pt x="36" y="16"/>
                  </a:cubicBezTo>
                  <a:cubicBezTo>
                    <a:pt x="36" y="16"/>
                    <a:pt x="36" y="16"/>
                    <a:pt x="36" y="15"/>
                  </a:cubicBezTo>
                  <a:cubicBezTo>
                    <a:pt x="35" y="15"/>
                    <a:pt x="35" y="16"/>
                    <a:pt x="34" y="16"/>
                  </a:cubicBezTo>
                  <a:close/>
                  <a:moveTo>
                    <a:pt x="4" y="17"/>
                  </a:moveTo>
                  <a:cubicBezTo>
                    <a:pt x="5" y="17"/>
                    <a:pt x="5" y="17"/>
                    <a:pt x="6"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5" y="16"/>
                  </a:cubicBezTo>
                  <a:cubicBezTo>
                    <a:pt x="105" y="16"/>
                    <a:pt x="105" y="16"/>
                    <a:pt x="106" y="16"/>
                  </a:cubicBezTo>
                  <a:cubicBezTo>
                    <a:pt x="106" y="16"/>
                    <a:pt x="106" y="16"/>
                    <a:pt x="106" y="16"/>
                  </a:cubicBezTo>
                  <a:cubicBezTo>
                    <a:pt x="106" y="15"/>
                    <a:pt x="105" y="15"/>
                    <a:pt x="105" y="15"/>
                  </a:cubicBezTo>
                  <a:cubicBezTo>
                    <a:pt x="104" y="15"/>
                    <a:pt x="104" y="15"/>
                    <a:pt x="103" y="15"/>
                  </a:cubicBezTo>
                  <a:close/>
                  <a:moveTo>
                    <a:pt x="64" y="18"/>
                  </a:moveTo>
                  <a:cubicBezTo>
                    <a:pt x="65" y="18"/>
                    <a:pt x="66" y="18"/>
                    <a:pt x="67" y="18"/>
                  </a:cubicBezTo>
                  <a:cubicBezTo>
                    <a:pt x="68" y="18"/>
                    <a:pt x="69" y="17"/>
                    <a:pt x="68" y="16"/>
                  </a:cubicBezTo>
                  <a:cubicBezTo>
                    <a:pt x="67" y="16"/>
                    <a:pt x="66" y="16"/>
                    <a:pt x="66"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9" y="15"/>
                    <a:pt x="139" y="15"/>
                    <a:pt x="138" y="15"/>
                  </a:cubicBezTo>
                  <a:close/>
                  <a:moveTo>
                    <a:pt x="9" y="15"/>
                  </a:moveTo>
                  <a:cubicBezTo>
                    <a:pt x="9" y="14"/>
                    <a:pt x="9" y="14"/>
                    <a:pt x="8" y="14"/>
                  </a:cubicBezTo>
                  <a:cubicBezTo>
                    <a:pt x="7" y="15"/>
                    <a:pt x="7" y="15"/>
                    <a:pt x="8" y="15"/>
                  </a:cubicBezTo>
                  <a:cubicBezTo>
                    <a:pt x="8" y="15"/>
                    <a:pt x="9" y="15"/>
                    <a:pt x="9" y="15"/>
                  </a:cubicBezTo>
                  <a:close/>
                  <a:moveTo>
                    <a:pt x="107" y="15"/>
                  </a:moveTo>
                  <a:cubicBezTo>
                    <a:pt x="108" y="15"/>
                    <a:pt x="109" y="15"/>
                    <a:pt x="109" y="14"/>
                  </a:cubicBezTo>
                  <a:cubicBezTo>
                    <a:pt x="109" y="14"/>
                    <a:pt x="109" y="14"/>
                    <a:pt x="109" y="13"/>
                  </a:cubicBezTo>
                  <a:cubicBezTo>
                    <a:pt x="109" y="13"/>
                    <a:pt x="108" y="13"/>
                    <a:pt x="107" y="13"/>
                  </a:cubicBezTo>
                  <a:lnTo>
                    <a:pt x="107" y="15"/>
                  </a:lnTo>
                  <a:close/>
                  <a:moveTo>
                    <a:pt x="61" y="14"/>
                  </a:moveTo>
                  <a:cubicBezTo>
                    <a:pt x="62" y="14"/>
                    <a:pt x="62" y="14"/>
                    <a:pt x="62" y="14"/>
                  </a:cubicBezTo>
                  <a:cubicBezTo>
                    <a:pt x="62" y="13"/>
                    <a:pt x="62" y="13"/>
                    <a:pt x="61" y="13"/>
                  </a:cubicBezTo>
                  <a:lnTo>
                    <a:pt x="61" y="14"/>
                  </a:lnTo>
                  <a:close/>
                  <a:moveTo>
                    <a:pt x="50" y="16"/>
                  </a:moveTo>
                  <a:cubicBezTo>
                    <a:pt x="51" y="16"/>
                    <a:pt x="52" y="16"/>
                    <a:pt x="53" y="16"/>
                  </a:cubicBezTo>
                  <a:cubicBezTo>
                    <a:pt x="54" y="16"/>
                    <a:pt x="55" y="16"/>
                    <a:pt x="56" y="16"/>
                  </a:cubicBezTo>
                  <a:cubicBezTo>
                    <a:pt x="55" y="15"/>
                    <a:pt x="54" y="14"/>
                    <a:pt x="52" y="15"/>
                  </a:cubicBezTo>
                  <a:cubicBezTo>
                    <a:pt x="52" y="14"/>
                    <a:pt x="52" y="14"/>
                    <a:pt x="51" y="13"/>
                  </a:cubicBezTo>
                  <a:cubicBezTo>
                    <a:pt x="51" y="13"/>
                    <a:pt x="51" y="13"/>
                    <a:pt x="50" y="13"/>
                  </a:cubicBezTo>
                  <a:lnTo>
                    <a:pt x="49" y="13"/>
                  </a:lnTo>
                  <a:cubicBezTo>
                    <a:pt x="49" y="13"/>
                    <a:pt x="49" y="14"/>
                    <a:pt x="49" y="14"/>
                  </a:cubicBezTo>
                  <a:cubicBezTo>
                    <a:pt x="50" y="14"/>
                    <a:pt x="50" y="15"/>
                    <a:pt x="50" y="16"/>
                  </a:cubicBezTo>
                  <a:close/>
                  <a:moveTo>
                    <a:pt x="24" y="13"/>
                  </a:moveTo>
                  <a:cubicBezTo>
                    <a:pt x="24" y="12"/>
                    <a:pt x="24" y="12"/>
                    <a:pt x="24" y="12"/>
                  </a:cubicBezTo>
                  <a:cubicBezTo>
                    <a:pt x="23" y="12"/>
                    <a:pt x="23"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3" y="13"/>
                  </a:cubicBezTo>
                  <a:cubicBezTo>
                    <a:pt x="103" y="13"/>
                    <a:pt x="103" y="13"/>
                    <a:pt x="103" y="13"/>
                  </a:cubicBezTo>
                  <a:cubicBezTo>
                    <a:pt x="104"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7" y="12"/>
                    <a:pt x="66" y="12"/>
                  </a:cubicBezTo>
                  <a:cubicBezTo>
                    <a:pt x="65" y="12"/>
                    <a:pt x="65" y="12"/>
                    <a:pt x="65" y="12"/>
                  </a:cubicBezTo>
                  <a:lnTo>
                    <a:pt x="65" y="14"/>
                  </a:lnTo>
                  <a:close/>
                  <a:moveTo>
                    <a:pt x="52" y="12"/>
                  </a:moveTo>
                  <a:cubicBezTo>
                    <a:pt x="52" y="12"/>
                    <a:pt x="52" y="12"/>
                    <a:pt x="53" y="12"/>
                  </a:cubicBezTo>
                  <a:cubicBezTo>
                    <a:pt x="53" y="12"/>
                    <a:pt x="53" y="12"/>
                    <a:pt x="54" y="12"/>
                  </a:cubicBezTo>
                  <a:lnTo>
                    <a:pt x="54" y="11"/>
                  </a:lnTo>
                  <a:cubicBezTo>
                    <a:pt x="53" y="11"/>
                    <a:pt x="52" y="11"/>
                    <a:pt x="52" y="12"/>
                  </a:cubicBezTo>
                  <a:close/>
                  <a:moveTo>
                    <a:pt x="71" y="10"/>
                  </a:moveTo>
                  <a:cubicBezTo>
                    <a:pt x="71" y="10"/>
                    <a:pt x="71" y="10"/>
                    <a:pt x="71" y="10"/>
                  </a:cubicBezTo>
                  <a:cubicBezTo>
                    <a:pt x="71" y="10"/>
                    <a:pt x="71" y="11"/>
                    <a:pt x="71"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2" y="10"/>
                  </a:cubicBezTo>
                  <a:cubicBezTo>
                    <a:pt x="61" y="11"/>
                    <a:pt x="61" y="11"/>
                    <a:pt x="60" y="11"/>
                  </a:cubicBezTo>
                  <a:cubicBezTo>
                    <a:pt x="59" y="11"/>
                    <a:pt x="59"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8" y="11"/>
                    <a:pt x="18" y="11"/>
                    <a:pt x="18" y="10"/>
                  </a:cubicBezTo>
                  <a:cubicBezTo>
                    <a:pt x="19" y="10"/>
                    <a:pt x="19" y="10"/>
                    <a:pt x="19" y="10"/>
                  </a:cubicBezTo>
                  <a:cubicBezTo>
                    <a:pt x="18" y="9"/>
                    <a:pt x="18" y="9"/>
                    <a:pt x="18" y="10"/>
                  </a:cubicBezTo>
                  <a:cubicBezTo>
                    <a:pt x="17" y="10"/>
                    <a:pt x="17" y="10"/>
                    <a:pt x="17" y="11"/>
                  </a:cubicBezTo>
                  <a:close/>
                  <a:moveTo>
                    <a:pt x="53" y="9"/>
                  </a:moveTo>
                  <a:cubicBezTo>
                    <a:pt x="53" y="9"/>
                    <a:pt x="53" y="9"/>
                    <a:pt x="53" y="9"/>
                  </a:cubicBezTo>
                  <a:cubicBezTo>
                    <a:pt x="53" y="9"/>
                    <a:pt x="53" y="9"/>
                    <a:pt x="52" y="9"/>
                  </a:cubicBezTo>
                  <a:cubicBezTo>
                    <a:pt x="52" y="9"/>
                    <a:pt x="52" y="10"/>
                    <a:pt x="53" y="10"/>
                  </a:cubicBezTo>
                  <a:cubicBezTo>
                    <a:pt x="53" y="10"/>
                    <a:pt x="53" y="10"/>
                    <a:pt x="54"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3" y="13"/>
                  </a:moveTo>
                  <a:cubicBezTo>
                    <a:pt x="13" y="13"/>
                    <a:pt x="14" y="13"/>
                    <a:pt x="14" y="12"/>
                  </a:cubicBezTo>
                  <a:cubicBezTo>
                    <a:pt x="14" y="12"/>
                    <a:pt x="14" y="12"/>
                    <a:pt x="14" y="11"/>
                  </a:cubicBezTo>
                  <a:cubicBezTo>
                    <a:pt x="15" y="11"/>
                    <a:pt x="15" y="11"/>
                    <a:pt x="15" y="11"/>
                  </a:cubicBezTo>
                  <a:cubicBezTo>
                    <a:pt x="16" y="11"/>
                    <a:pt x="16" y="11"/>
                    <a:pt x="17" y="10"/>
                  </a:cubicBezTo>
                  <a:cubicBezTo>
                    <a:pt x="17" y="10"/>
                    <a:pt x="16" y="9"/>
                    <a:pt x="16" y="9"/>
                  </a:cubicBezTo>
                  <a:cubicBezTo>
                    <a:pt x="16" y="8"/>
                    <a:pt x="15" y="8"/>
                    <a:pt x="14" y="8"/>
                  </a:cubicBezTo>
                  <a:cubicBezTo>
                    <a:pt x="14" y="8"/>
                    <a:pt x="14" y="9"/>
                    <a:pt x="14" y="10"/>
                  </a:cubicBezTo>
                  <a:cubicBezTo>
                    <a:pt x="14" y="10"/>
                    <a:pt x="13" y="10"/>
                    <a:pt x="12" y="10"/>
                  </a:cubicBezTo>
                  <a:cubicBezTo>
                    <a:pt x="12" y="10"/>
                    <a:pt x="12" y="10"/>
                    <a:pt x="11" y="10"/>
                  </a:cubicBezTo>
                  <a:cubicBezTo>
                    <a:pt x="12" y="10"/>
                    <a:pt x="12" y="9"/>
                    <a:pt x="12" y="9"/>
                  </a:cubicBezTo>
                  <a:cubicBezTo>
                    <a:pt x="12" y="8"/>
                    <a:pt x="13" y="8"/>
                    <a:pt x="13" y="7"/>
                  </a:cubicBezTo>
                  <a:cubicBezTo>
                    <a:pt x="11" y="7"/>
                    <a:pt x="11" y="7"/>
                    <a:pt x="10" y="8"/>
                  </a:cubicBezTo>
                  <a:cubicBezTo>
                    <a:pt x="10" y="9"/>
                    <a:pt x="10" y="9"/>
                    <a:pt x="10" y="10"/>
                  </a:cubicBezTo>
                  <a:cubicBezTo>
                    <a:pt x="10" y="11"/>
                    <a:pt x="10" y="11"/>
                    <a:pt x="11" y="12"/>
                  </a:cubicBezTo>
                  <a:cubicBezTo>
                    <a:pt x="11" y="13"/>
                    <a:pt x="12" y="13"/>
                    <a:pt x="13" y="13"/>
                  </a:cubicBezTo>
                  <a:close/>
                  <a:moveTo>
                    <a:pt x="38" y="23"/>
                  </a:moveTo>
                  <a:cubicBezTo>
                    <a:pt x="39" y="23"/>
                    <a:pt x="39" y="23"/>
                    <a:pt x="39" y="23"/>
                  </a:cubicBezTo>
                  <a:cubicBezTo>
                    <a:pt x="39" y="23"/>
                    <a:pt x="40" y="23"/>
                    <a:pt x="40" y="23"/>
                  </a:cubicBezTo>
                  <a:cubicBezTo>
                    <a:pt x="40" y="24"/>
                    <a:pt x="40" y="24"/>
                    <a:pt x="41" y="24"/>
                  </a:cubicBezTo>
                  <a:cubicBezTo>
                    <a:pt x="42" y="24"/>
                    <a:pt x="42" y="24"/>
                    <a:pt x="42" y="24"/>
                  </a:cubicBezTo>
                  <a:cubicBezTo>
                    <a:pt x="41" y="24"/>
                    <a:pt x="40" y="24"/>
                    <a:pt x="41" y="23"/>
                  </a:cubicBezTo>
                  <a:cubicBezTo>
                    <a:pt x="41" y="23"/>
                    <a:pt x="41" y="23"/>
                    <a:pt x="41" y="22"/>
                  </a:cubicBezTo>
                  <a:cubicBezTo>
                    <a:pt x="41" y="22"/>
                    <a:pt x="41" y="22"/>
                    <a:pt x="41" y="21"/>
                  </a:cubicBezTo>
                  <a:cubicBezTo>
                    <a:pt x="40" y="21"/>
                    <a:pt x="40" y="21"/>
                    <a:pt x="40" y="20"/>
                  </a:cubicBezTo>
                  <a:cubicBezTo>
                    <a:pt x="40" y="20"/>
                    <a:pt x="40" y="19"/>
                    <a:pt x="40" y="19"/>
                  </a:cubicBezTo>
                  <a:cubicBezTo>
                    <a:pt x="40" y="18"/>
                    <a:pt x="40" y="18"/>
                    <a:pt x="40" y="18"/>
                  </a:cubicBezTo>
                  <a:cubicBezTo>
                    <a:pt x="40" y="18"/>
                    <a:pt x="40" y="18"/>
                    <a:pt x="40" y="17"/>
                  </a:cubicBezTo>
                  <a:cubicBezTo>
                    <a:pt x="41" y="17"/>
                    <a:pt x="41" y="17"/>
                    <a:pt x="41" y="17"/>
                  </a:cubicBezTo>
                  <a:cubicBezTo>
                    <a:pt x="42" y="17"/>
                    <a:pt x="42" y="17"/>
                    <a:pt x="42" y="17"/>
                  </a:cubicBezTo>
                  <a:cubicBezTo>
                    <a:pt x="42" y="17"/>
                    <a:pt x="43" y="17"/>
                    <a:pt x="43" y="17"/>
                  </a:cubicBezTo>
                  <a:cubicBezTo>
                    <a:pt x="44" y="15"/>
                    <a:pt x="46" y="13"/>
                    <a:pt x="48" y="13"/>
                  </a:cubicBezTo>
                  <a:cubicBezTo>
                    <a:pt x="48" y="12"/>
                    <a:pt x="48" y="11"/>
                    <a:pt x="48" y="11"/>
                  </a:cubicBezTo>
                  <a:cubicBezTo>
                    <a:pt x="49" y="10"/>
                    <a:pt x="49" y="10"/>
                    <a:pt x="50" y="9"/>
                  </a:cubicBezTo>
                  <a:cubicBezTo>
                    <a:pt x="50" y="9"/>
                    <a:pt x="51" y="8"/>
                    <a:pt x="51" y="8"/>
                  </a:cubicBezTo>
                  <a:cubicBezTo>
                    <a:pt x="52" y="7"/>
                    <a:pt x="52" y="7"/>
                    <a:pt x="52" y="6"/>
                  </a:cubicBezTo>
                  <a:cubicBezTo>
                    <a:pt x="52" y="5"/>
                    <a:pt x="51" y="5"/>
                    <a:pt x="51" y="5"/>
                  </a:cubicBezTo>
                  <a:cubicBezTo>
                    <a:pt x="51" y="5"/>
                    <a:pt x="51" y="5"/>
                    <a:pt x="51" y="5"/>
                  </a:cubicBezTo>
                  <a:cubicBezTo>
                    <a:pt x="50" y="5"/>
                    <a:pt x="49" y="6"/>
                    <a:pt x="49" y="6"/>
                  </a:cubicBezTo>
                  <a:cubicBezTo>
                    <a:pt x="49" y="7"/>
                    <a:pt x="48" y="7"/>
                    <a:pt x="48" y="8"/>
                  </a:cubicBezTo>
                  <a:cubicBezTo>
                    <a:pt x="48" y="8"/>
                    <a:pt x="47" y="9"/>
                    <a:pt x="47" y="10"/>
                  </a:cubicBezTo>
                  <a:cubicBezTo>
                    <a:pt x="47" y="10"/>
                    <a:pt x="46" y="10"/>
                    <a:pt x="46" y="11"/>
                  </a:cubicBezTo>
                  <a:cubicBezTo>
                    <a:pt x="45" y="11"/>
                    <a:pt x="45" y="12"/>
                    <a:pt x="46" y="12"/>
                  </a:cubicBezTo>
                  <a:cubicBezTo>
                    <a:pt x="46" y="12"/>
                    <a:pt x="46" y="13"/>
                    <a:pt x="46" y="13"/>
                  </a:cubicBezTo>
                  <a:cubicBezTo>
                    <a:pt x="45" y="12"/>
                    <a:pt x="44" y="12"/>
                    <a:pt x="44" y="12"/>
                  </a:cubicBezTo>
                  <a:cubicBezTo>
                    <a:pt x="44" y="13"/>
                    <a:pt x="43" y="13"/>
                    <a:pt x="43" y="13"/>
                  </a:cubicBezTo>
                  <a:cubicBezTo>
                    <a:pt x="43" y="14"/>
                    <a:pt x="43" y="14"/>
                    <a:pt x="42" y="14"/>
                  </a:cubicBezTo>
                  <a:cubicBezTo>
                    <a:pt x="42" y="15"/>
                    <a:pt x="42" y="15"/>
                    <a:pt x="41" y="15"/>
                  </a:cubicBezTo>
                  <a:cubicBezTo>
                    <a:pt x="41" y="15"/>
                    <a:pt x="41" y="14"/>
                    <a:pt x="41" y="14"/>
                  </a:cubicBezTo>
                  <a:cubicBezTo>
                    <a:pt x="41" y="14"/>
                    <a:pt x="41" y="13"/>
                    <a:pt x="40" y="13"/>
                  </a:cubicBezTo>
                  <a:cubicBezTo>
                    <a:pt x="40" y="14"/>
                    <a:pt x="39" y="15"/>
                    <a:pt x="39" y="15"/>
                  </a:cubicBezTo>
                  <a:cubicBezTo>
                    <a:pt x="38" y="16"/>
                    <a:pt x="38" y="16"/>
                    <a:pt x="37" y="17"/>
                  </a:cubicBezTo>
                  <a:cubicBezTo>
                    <a:pt x="38" y="18"/>
                    <a:pt x="38" y="18"/>
                    <a:pt x="38" y="20"/>
                  </a:cubicBezTo>
                  <a:cubicBezTo>
                    <a:pt x="38" y="21"/>
                    <a:pt x="38" y="22"/>
                    <a:pt x="38" y="23"/>
                  </a:cubicBezTo>
                  <a:close/>
                  <a:moveTo>
                    <a:pt x="136" y="7"/>
                  </a:moveTo>
                  <a:lnTo>
                    <a:pt x="136" y="5"/>
                  </a:lnTo>
                  <a:lnTo>
                    <a:pt x="135" y="4"/>
                  </a:lnTo>
                  <a:cubicBezTo>
                    <a:pt x="134" y="5"/>
                    <a:pt x="134" y="6"/>
                    <a:pt x="134" y="7"/>
                  </a:cubicBezTo>
                  <a:lnTo>
                    <a:pt x="136" y="7"/>
                  </a:lnTo>
                  <a:close/>
                  <a:moveTo>
                    <a:pt x="2" y="8"/>
                  </a:moveTo>
                  <a:cubicBezTo>
                    <a:pt x="1" y="9"/>
                    <a:pt x="2" y="10"/>
                    <a:pt x="4" y="10"/>
                  </a:cubicBezTo>
                  <a:cubicBezTo>
                    <a:pt x="4" y="10"/>
                    <a:pt x="4" y="9"/>
                    <a:pt x="4" y="9"/>
                  </a:cubicBezTo>
                  <a:cubicBezTo>
                    <a:pt x="4" y="8"/>
                    <a:pt x="4" y="8"/>
                    <a:pt x="4" y="7"/>
                  </a:cubicBezTo>
                  <a:cubicBezTo>
                    <a:pt x="3" y="7"/>
                    <a:pt x="3" y="7"/>
                    <a:pt x="2" y="8"/>
                  </a:cubicBezTo>
                  <a:cubicBezTo>
                    <a:pt x="2" y="8"/>
                    <a:pt x="2" y="8"/>
                    <a:pt x="2" y="8"/>
                  </a:cubicBezTo>
                  <a:close/>
                  <a:moveTo>
                    <a:pt x="4" y="13"/>
                  </a:moveTo>
                  <a:cubicBezTo>
                    <a:pt x="3" y="14"/>
                    <a:pt x="3" y="14"/>
                    <a:pt x="4" y="15"/>
                  </a:cubicBezTo>
                  <a:cubicBezTo>
                    <a:pt x="4" y="15"/>
                    <a:pt x="5" y="15"/>
                    <a:pt x="6" y="15"/>
                  </a:cubicBezTo>
                  <a:cubicBezTo>
                    <a:pt x="5" y="14"/>
                    <a:pt x="5" y="14"/>
                    <a:pt x="6" y="14"/>
                  </a:cubicBezTo>
                  <a:cubicBezTo>
                    <a:pt x="6" y="14"/>
                    <a:pt x="6" y="14"/>
                    <a:pt x="7" y="13"/>
                  </a:cubicBezTo>
                  <a:cubicBezTo>
                    <a:pt x="7" y="13"/>
                    <a:pt x="7" y="13"/>
                    <a:pt x="7" y="13"/>
                  </a:cubicBezTo>
                  <a:cubicBezTo>
                    <a:pt x="8" y="13"/>
                    <a:pt x="8" y="13"/>
                    <a:pt x="8" y="12"/>
                  </a:cubicBezTo>
                  <a:cubicBezTo>
                    <a:pt x="7" y="12"/>
                    <a:pt x="7" y="12"/>
                    <a:pt x="7" y="12"/>
                  </a:cubicBezTo>
                  <a:cubicBezTo>
                    <a:pt x="6" y="12"/>
                    <a:pt x="6" y="12"/>
                    <a:pt x="6" y="12"/>
                  </a:cubicBezTo>
                  <a:cubicBezTo>
                    <a:pt x="5" y="12"/>
                    <a:pt x="5" y="13"/>
                    <a:pt x="5" y="13"/>
                  </a:cubicBezTo>
                  <a:cubicBezTo>
                    <a:pt x="4" y="13"/>
                    <a:pt x="4" y="13"/>
                    <a:pt x="4" y="13"/>
                  </a:cubicBezTo>
                  <a:close/>
                  <a:moveTo>
                    <a:pt x="164" y="36"/>
                  </a:moveTo>
                  <a:cubicBezTo>
                    <a:pt x="164" y="37"/>
                    <a:pt x="164" y="38"/>
                    <a:pt x="164" y="39"/>
                  </a:cubicBezTo>
                  <a:cubicBezTo>
                    <a:pt x="164" y="39"/>
                    <a:pt x="164" y="39"/>
                    <a:pt x="165" y="39"/>
                  </a:cubicBezTo>
                  <a:cubicBezTo>
                    <a:pt x="165" y="39"/>
                    <a:pt x="165" y="38"/>
                    <a:pt x="165" y="38"/>
                  </a:cubicBezTo>
                  <a:cubicBezTo>
                    <a:pt x="165" y="38"/>
                    <a:pt x="165" y="37"/>
                    <a:pt x="165" y="37"/>
                  </a:cubicBezTo>
                  <a:cubicBezTo>
                    <a:pt x="165" y="36"/>
                    <a:pt x="164" y="36"/>
                    <a:pt x="164" y="36"/>
                  </a:cubicBezTo>
                  <a:close/>
                  <a:moveTo>
                    <a:pt x="97" y="21"/>
                  </a:moveTo>
                  <a:cubicBezTo>
                    <a:pt x="97" y="21"/>
                    <a:pt x="97" y="21"/>
                    <a:pt x="98" y="21"/>
                  </a:cubicBezTo>
                  <a:cubicBezTo>
                    <a:pt x="98" y="21"/>
                    <a:pt x="98" y="21"/>
                    <a:pt x="99" y="21"/>
                  </a:cubicBezTo>
                  <a:cubicBezTo>
                    <a:pt x="99" y="20"/>
                    <a:pt x="99" y="20"/>
                    <a:pt x="99" y="20"/>
                  </a:cubicBezTo>
                  <a:cubicBezTo>
                    <a:pt x="98" y="20"/>
                    <a:pt x="98" y="20"/>
                    <a:pt x="98" y="20"/>
                  </a:cubicBezTo>
                  <a:cubicBezTo>
                    <a:pt x="97" y="20"/>
                    <a:pt x="97" y="20"/>
                    <a:pt x="97" y="20"/>
                  </a:cubicBezTo>
                  <a:cubicBezTo>
                    <a:pt x="97" y="20"/>
                    <a:pt x="97" y="20"/>
                    <a:pt x="97" y="21"/>
                  </a:cubicBezTo>
                  <a:close/>
                  <a:moveTo>
                    <a:pt x="55" y="4"/>
                  </a:moveTo>
                  <a:cubicBezTo>
                    <a:pt x="55" y="5"/>
                    <a:pt x="54" y="5"/>
                    <a:pt x="54" y="6"/>
                  </a:cubicBezTo>
                  <a:cubicBezTo>
                    <a:pt x="54" y="6"/>
                    <a:pt x="54" y="7"/>
                    <a:pt x="54" y="8"/>
                  </a:cubicBezTo>
                  <a:cubicBezTo>
                    <a:pt x="54"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6" y="9"/>
                  </a:cubicBezTo>
                  <a:cubicBezTo>
                    <a:pt x="66" y="9"/>
                    <a:pt x="67" y="9"/>
                    <a:pt x="68" y="9"/>
                  </a:cubicBezTo>
                  <a:cubicBezTo>
                    <a:pt x="68" y="9"/>
                    <a:pt x="69" y="9"/>
                    <a:pt x="70" y="9"/>
                  </a:cubicBezTo>
                  <a:cubicBezTo>
                    <a:pt x="70" y="9"/>
                    <a:pt x="71" y="9"/>
                    <a:pt x="71" y="8"/>
                  </a:cubicBezTo>
                  <a:cubicBezTo>
                    <a:pt x="72" y="8"/>
                    <a:pt x="73" y="8"/>
                    <a:pt x="73" y="8"/>
                  </a:cubicBezTo>
                  <a:cubicBezTo>
                    <a:pt x="75" y="14"/>
                    <a:pt x="75" y="19"/>
                    <a:pt x="76" y="25"/>
                  </a:cubicBezTo>
                  <a:cubicBezTo>
                    <a:pt x="75" y="25"/>
                    <a:pt x="75" y="25"/>
                    <a:pt x="75" y="25"/>
                  </a:cubicBezTo>
                  <a:cubicBezTo>
                    <a:pt x="75" y="25"/>
                    <a:pt x="74" y="25"/>
                    <a:pt x="74" y="25"/>
                  </a:cubicBezTo>
                  <a:cubicBezTo>
                    <a:pt x="74" y="25"/>
                    <a:pt x="74" y="26"/>
                    <a:pt x="74" y="26"/>
                  </a:cubicBezTo>
                  <a:cubicBezTo>
                    <a:pt x="73" y="26"/>
                    <a:pt x="73" y="26"/>
                    <a:pt x="73" y="27"/>
                  </a:cubicBezTo>
                  <a:cubicBezTo>
                    <a:pt x="72" y="27"/>
                    <a:pt x="72" y="26"/>
                    <a:pt x="72" y="26"/>
                  </a:cubicBezTo>
                  <a:cubicBezTo>
                    <a:pt x="72" y="26"/>
                    <a:pt x="72" y="26"/>
                    <a:pt x="72" y="26"/>
                  </a:cubicBezTo>
                  <a:cubicBezTo>
                    <a:pt x="71" y="25"/>
                    <a:pt x="71" y="25"/>
                    <a:pt x="71" y="25"/>
                  </a:cubicBezTo>
                  <a:cubicBezTo>
                    <a:pt x="71" y="25"/>
                    <a:pt x="71" y="25"/>
                    <a:pt x="70" y="25"/>
                  </a:cubicBezTo>
                  <a:cubicBezTo>
                    <a:pt x="70" y="26"/>
                    <a:pt x="70" y="26"/>
                    <a:pt x="71" y="27"/>
                  </a:cubicBezTo>
                  <a:cubicBezTo>
                    <a:pt x="71" y="27"/>
                    <a:pt x="72" y="28"/>
                    <a:pt x="72" y="28"/>
                  </a:cubicBezTo>
                  <a:cubicBezTo>
                    <a:pt x="73" y="28"/>
                    <a:pt x="74" y="28"/>
                    <a:pt x="74" y="28"/>
                  </a:cubicBezTo>
                  <a:cubicBezTo>
                    <a:pt x="75" y="27"/>
                    <a:pt x="75" y="27"/>
                    <a:pt x="76" y="28"/>
                  </a:cubicBezTo>
                  <a:cubicBezTo>
                    <a:pt x="77" y="31"/>
                    <a:pt x="77" y="33"/>
                    <a:pt x="78" y="36"/>
                  </a:cubicBezTo>
                  <a:cubicBezTo>
                    <a:pt x="78" y="39"/>
                    <a:pt x="78" y="42"/>
                    <a:pt x="79"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1" y="58"/>
                  </a:cubicBezTo>
                  <a:cubicBezTo>
                    <a:pt x="81" y="58"/>
                    <a:pt x="81" y="59"/>
                    <a:pt x="81" y="59"/>
                  </a:cubicBezTo>
                  <a:cubicBezTo>
                    <a:pt x="81" y="61"/>
                    <a:pt x="81" y="62"/>
                    <a:pt x="81" y="64"/>
                  </a:cubicBezTo>
                  <a:cubicBezTo>
                    <a:pt x="81" y="65"/>
                    <a:pt x="82" y="67"/>
                    <a:pt x="82" y="68"/>
                  </a:cubicBezTo>
                  <a:cubicBezTo>
                    <a:pt x="82" y="69"/>
                    <a:pt x="82" y="69"/>
                    <a:pt x="82" y="69"/>
                  </a:cubicBezTo>
                  <a:cubicBezTo>
                    <a:pt x="82" y="70"/>
                    <a:pt x="83" y="70"/>
                    <a:pt x="83" y="71"/>
                  </a:cubicBezTo>
                  <a:cubicBezTo>
                    <a:pt x="83" y="71"/>
                    <a:pt x="83" y="71"/>
                    <a:pt x="83" y="72"/>
                  </a:cubicBezTo>
                  <a:cubicBezTo>
                    <a:pt x="83" y="72"/>
                    <a:pt x="83" y="73"/>
                    <a:pt x="83" y="73"/>
                  </a:cubicBezTo>
                  <a:cubicBezTo>
                    <a:pt x="83" y="75"/>
                    <a:pt x="83" y="77"/>
                    <a:pt x="84" y="79"/>
                  </a:cubicBezTo>
                  <a:cubicBezTo>
                    <a:pt x="84" y="81"/>
                    <a:pt x="84" y="83"/>
                    <a:pt x="85" y="85"/>
                  </a:cubicBezTo>
                  <a:cubicBezTo>
                    <a:pt x="85" y="85"/>
                    <a:pt x="85" y="85"/>
                    <a:pt x="85" y="86"/>
                  </a:cubicBezTo>
                  <a:cubicBezTo>
                    <a:pt x="85" y="86"/>
                    <a:pt x="85" y="86"/>
                    <a:pt x="85" y="87"/>
                  </a:cubicBezTo>
                  <a:cubicBezTo>
                    <a:pt x="85" y="88"/>
                    <a:pt x="85" y="89"/>
                    <a:pt x="85" y="91"/>
                  </a:cubicBezTo>
                  <a:cubicBezTo>
                    <a:pt x="86" y="92"/>
                    <a:pt x="86" y="94"/>
                    <a:pt x="86" y="96"/>
                  </a:cubicBezTo>
                  <a:cubicBezTo>
                    <a:pt x="86" y="96"/>
                    <a:pt x="87" y="95"/>
                    <a:pt x="87" y="94"/>
                  </a:cubicBezTo>
                  <a:cubicBezTo>
                    <a:pt x="87" y="94"/>
                    <a:pt x="87" y="93"/>
                    <a:pt x="87" y="93"/>
                  </a:cubicBezTo>
                  <a:cubicBezTo>
                    <a:pt x="88" y="89"/>
                    <a:pt x="88" y="85"/>
                    <a:pt x="89" y="81"/>
                  </a:cubicBezTo>
                  <a:cubicBezTo>
                    <a:pt x="89" y="77"/>
                    <a:pt x="89" y="72"/>
                    <a:pt x="90" y="68"/>
                  </a:cubicBezTo>
                  <a:cubicBezTo>
                    <a:pt x="90" y="67"/>
                    <a:pt x="90" y="67"/>
                    <a:pt x="90" y="66"/>
                  </a:cubicBezTo>
                  <a:cubicBezTo>
                    <a:pt x="91" y="66"/>
                    <a:pt x="91" y="65"/>
                    <a:pt x="91" y="65"/>
                  </a:cubicBezTo>
                  <a:cubicBezTo>
                    <a:pt x="91" y="64"/>
                    <a:pt x="91" y="64"/>
                    <a:pt x="91" y="63"/>
                  </a:cubicBezTo>
                  <a:cubicBezTo>
                    <a:pt x="91" y="62"/>
                    <a:pt x="91" y="62"/>
                    <a:pt x="91" y="61"/>
                  </a:cubicBezTo>
                  <a:cubicBezTo>
                    <a:pt x="91" y="61"/>
                    <a:pt x="91" y="61"/>
                    <a:pt x="91" y="60"/>
                  </a:cubicBezTo>
                  <a:cubicBezTo>
                    <a:pt x="91" y="60"/>
                    <a:pt x="92" y="60"/>
                    <a:pt x="92" y="60"/>
                  </a:cubicBezTo>
                  <a:cubicBezTo>
                    <a:pt x="92" y="59"/>
                    <a:pt x="92" y="59"/>
                    <a:pt x="92" y="59"/>
                  </a:cubicBezTo>
                  <a:cubicBezTo>
                    <a:pt x="91" y="59"/>
                    <a:pt x="91" y="59"/>
                    <a:pt x="91" y="59"/>
                  </a:cubicBezTo>
                  <a:cubicBezTo>
                    <a:pt x="91" y="59"/>
                    <a:pt x="91" y="58"/>
                    <a:pt x="91" y="57"/>
                  </a:cubicBezTo>
                  <a:cubicBezTo>
                    <a:pt x="92" y="56"/>
                    <a:pt x="92"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3" y="45"/>
                    <a:pt x="93" y="41"/>
                  </a:cubicBezTo>
                  <a:cubicBezTo>
                    <a:pt x="94" y="37"/>
                    <a:pt x="95" y="34"/>
                    <a:pt x="95" y="30"/>
                  </a:cubicBezTo>
                  <a:cubicBezTo>
                    <a:pt x="96"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100" y="37"/>
                    <a:pt x="100" y="38"/>
                    <a:pt x="101" y="38"/>
                  </a:cubicBezTo>
                  <a:cubicBezTo>
                    <a:pt x="101" y="39"/>
                    <a:pt x="102" y="39"/>
                    <a:pt x="103" y="39"/>
                  </a:cubicBezTo>
                  <a:cubicBezTo>
                    <a:pt x="103" y="39"/>
                    <a:pt x="103" y="39"/>
                    <a:pt x="102" y="39"/>
                  </a:cubicBezTo>
                  <a:cubicBezTo>
                    <a:pt x="102" y="40"/>
                    <a:pt x="102" y="40"/>
                    <a:pt x="101" y="40"/>
                  </a:cubicBezTo>
                  <a:cubicBezTo>
                    <a:pt x="101" y="40"/>
                    <a:pt x="101" y="40"/>
                    <a:pt x="100" y="40"/>
                  </a:cubicBezTo>
                  <a:cubicBezTo>
                    <a:pt x="100" y="41"/>
                    <a:pt x="100" y="41"/>
                    <a:pt x="100" y="42"/>
                  </a:cubicBezTo>
                  <a:cubicBezTo>
                    <a:pt x="100" y="42"/>
                    <a:pt x="101" y="43"/>
                    <a:pt x="102" y="43"/>
                  </a:cubicBezTo>
                  <a:cubicBezTo>
                    <a:pt x="103" y="44"/>
                    <a:pt x="104" y="44"/>
                    <a:pt x="104" y="45"/>
                  </a:cubicBezTo>
                  <a:lnTo>
                    <a:pt x="106" y="45"/>
                  </a:lnTo>
                  <a:cubicBezTo>
                    <a:pt x="107" y="45"/>
                    <a:pt x="108" y="46"/>
                    <a:pt x="108" y="46"/>
                  </a:cubicBezTo>
                  <a:cubicBezTo>
                    <a:pt x="109" y="47"/>
                    <a:pt x="109" y="47"/>
                    <a:pt x="110" y="48"/>
                  </a:cubicBezTo>
                  <a:cubicBezTo>
                    <a:pt x="110" y="49"/>
                    <a:pt x="110" y="50"/>
                    <a:pt x="111" y="51"/>
                  </a:cubicBezTo>
                  <a:cubicBezTo>
                    <a:pt x="111" y="52"/>
                    <a:pt x="112" y="53"/>
                    <a:pt x="113" y="53"/>
                  </a:cubicBezTo>
                  <a:cubicBezTo>
                    <a:pt x="113" y="52"/>
                    <a:pt x="113" y="51"/>
                    <a:pt x="113" y="49"/>
                  </a:cubicBezTo>
                  <a:cubicBezTo>
                    <a:pt x="112" y="48"/>
                    <a:pt x="112" y="46"/>
                    <a:pt x="113" y="45"/>
                  </a:cubicBezTo>
                  <a:cubicBezTo>
                    <a:pt x="113" y="44"/>
                    <a:pt x="113" y="44"/>
                    <a:pt x="113" y="44"/>
                  </a:cubicBezTo>
                  <a:cubicBezTo>
                    <a:pt x="113" y="44"/>
                    <a:pt x="112" y="43"/>
                    <a:pt x="112" y="43"/>
                  </a:cubicBezTo>
                  <a:cubicBezTo>
                    <a:pt x="112" y="43"/>
                    <a:pt x="112" y="43"/>
                    <a:pt x="112" y="42"/>
                  </a:cubicBezTo>
                  <a:cubicBezTo>
                    <a:pt x="112" y="42"/>
                    <a:pt x="112" y="42"/>
                    <a:pt x="112" y="41"/>
                  </a:cubicBezTo>
                  <a:cubicBezTo>
                    <a:pt x="112" y="40"/>
                    <a:pt x="112" y="40"/>
                    <a:pt x="113" y="39"/>
                  </a:cubicBezTo>
                  <a:cubicBezTo>
                    <a:pt x="113" y="39"/>
                    <a:pt x="113" y="39"/>
                    <a:pt x="114" y="38"/>
                  </a:cubicBezTo>
                  <a:cubicBezTo>
                    <a:pt x="114" y="38"/>
                    <a:pt x="114" y="38"/>
                    <a:pt x="115" y="38"/>
                  </a:cubicBezTo>
                  <a:cubicBezTo>
                    <a:pt x="115" y="37"/>
                    <a:pt x="115" y="36"/>
                    <a:pt x="115" y="36"/>
                  </a:cubicBezTo>
                  <a:cubicBezTo>
                    <a:pt x="115" y="35"/>
                    <a:pt x="115" y="35"/>
                    <a:pt x="115" y="34"/>
                  </a:cubicBezTo>
                  <a:cubicBezTo>
                    <a:pt x="115" y="34"/>
                    <a:pt x="115" y="33"/>
                    <a:pt x="114" y="33"/>
                  </a:cubicBezTo>
                  <a:cubicBezTo>
                    <a:pt x="114" y="33"/>
                    <a:pt x="114" y="33"/>
                    <a:pt x="113" y="33"/>
                  </a:cubicBezTo>
                  <a:cubicBezTo>
                    <a:pt x="113" y="33"/>
                    <a:pt x="112" y="32"/>
                    <a:pt x="112" y="32"/>
                  </a:cubicBezTo>
                  <a:cubicBezTo>
                    <a:pt x="112" y="32"/>
                    <a:pt x="111" y="32"/>
                    <a:pt x="111" y="31"/>
                  </a:cubicBezTo>
                  <a:cubicBezTo>
                    <a:pt x="111" y="31"/>
                    <a:pt x="110" y="31"/>
                    <a:pt x="110" y="31"/>
                  </a:cubicBezTo>
                  <a:cubicBezTo>
                    <a:pt x="110" y="31"/>
                    <a:pt x="109" y="31"/>
                    <a:pt x="109" y="31"/>
                  </a:cubicBezTo>
                  <a:cubicBezTo>
                    <a:pt x="109" y="30"/>
                    <a:pt x="109" y="30"/>
                    <a:pt x="108" y="30"/>
                  </a:cubicBezTo>
                  <a:cubicBezTo>
                    <a:pt x="108" y="30"/>
                    <a:pt x="108" y="30"/>
                    <a:pt x="107" y="30"/>
                  </a:cubicBezTo>
                  <a:cubicBezTo>
                    <a:pt x="107" y="29"/>
                    <a:pt x="106" y="28"/>
                    <a:pt x="105" y="28"/>
                  </a:cubicBezTo>
                  <a:cubicBezTo>
                    <a:pt x="104" y="28"/>
                    <a:pt x="103" y="28"/>
                    <a:pt x="102" y="27"/>
                  </a:cubicBezTo>
                  <a:cubicBezTo>
                    <a:pt x="101" y="27"/>
                    <a:pt x="101" y="27"/>
                    <a:pt x="100" y="26"/>
                  </a:cubicBezTo>
                  <a:cubicBezTo>
                    <a:pt x="100" y="25"/>
                    <a:pt x="101" y="24"/>
                    <a:pt x="102" y="24"/>
                  </a:cubicBezTo>
                  <a:cubicBezTo>
                    <a:pt x="103" y="23"/>
                    <a:pt x="103" y="22"/>
                    <a:pt x="104"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7" y="19"/>
                    <a:pt x="97" y="18"/>
                  </a:cubicBezTo>
                  <a:cubicBezTo>
                    <a:pt x="97" y="17"/>
                    <a:pt x="97" y="17"/>
                    <a:pt x="97" y="17"/>
                  </a:cubicBezTo>
                  <a:cubicBezTo>
                    <a:pt x="97" y="18"/>
                    <a:pt x="98" y="18"/>
                    <a:pt x="98" y="18"/>
                  </a:cubicBezTo>
                  <a:cubicBezTo>
                    <a:pt x="99" y="17"/>
                    <a:pt x="99" y="17"/>
                    <a:pt x="100" y="16"/>
                  </a:cubicBezTo>
                  <a:cubicBezTo>
                    <a:pt x="100" y="16"/>
                    <a:pt x="100" y="15"/>
                    <a:pt x="100" y="15"/>
                  </a:cubicBezTo>
                  <a:cubicBezTo>
                    <a:pt x="100" y="14"/>
                    <a:pt x="99" y="15"/>
                    <a:pt x="99" y="15"/>
                  </a:cubicBezTo>
                  <a:cubicBezTo>
                    <a:pt x="99" y="15"/>
                    <a:pt x="98" y="15"/>
                    <a:pt x="98"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3" y="7"/>
                    <a:pt x="103" y="7"/>
                  </a:cubicBezTo>
                  <a:cubicBezTo>
                    <a:pt x="104" y="7"/>
                    <a:pt x="104" y="8"/>
                    <a:pt x="105" y="8"/>
                  </a:cubicBezTo>
                  <a:cubicBezTo>
                    <a:pt x="105" y="8"/>
                    <a:pt x="105" y="9"/>
                    <a:pt x="105" y="9"/>
                  </a:cubicBezTo>
                  <a:cubicBezTo>
                    <a:pt x="105" y="9"/>
                    <a:pt x="106" y="10"/>
                    <a:pt x="106" y="10"/>
                  </a:cubicBezTo>
                  <a:cubicBezTo>
                    <a:pt x="106" y="10"/>
                    <a:pt x="106" y="10"/>
                    <a:pt x="107" y="11"/>
                  </a:cubicBezTo>
                  <a:cubicBezTo>
                    <a:pt x="107" y="11"/>
                    <a:pt x="107" y="11"/>
                    <a:pt x="106" y="12"/>
                  </a:cubicBezTo>
                  <a:cubicBezTo>
                    <a:pt x="108" y="12"/>
                    <a:pt x="109" y="12"/>
                    <a:pt x="110" y="13"/>
                  </a:cubicBezTo>
                  <a:cubicBezTo>
                    <a:pt x="111" y="13"/>
                    <a:pt x="112" y="13"/>
                    <a:pt x="113" y="13"/>
                  </a:cubicBezTo>
                  <a:cubicBezTo>
                    <a:pt x="114" y="13"/>
                    <a:pt x="114" y="13"/>
                    <a:pt x="115" y="12"/>
                  </a:cubicBezTo>
                  <a:cubicBezTo>
                    <a:pt x="115" y="12"/>
                    <a:pt x="115" y="11"/>
                    <a:pt x="116" y="10"/>
                  </a:cubicBezTo>
                  <a:cubicBezTo>
                    <a:pt x="116" y="10"/>
                    <a:pt x="116" y="10"/>
                    <a:pt x="117" y="11"/>
                  </a:cubicBezTo>
                  <a:cubicBezTo>
                    <a:pt x="117" y="11"/>
                    <a:pt x="117" y="11"/>
                    <a:pt x="117" y="11"/>
                  </a:cubicBezTo>
                  <a:lnTo>
                    <a:pt x="117" y="12"/>
                  </a:lnTo>
                  <a:cubicBezTo>
                    <a:pt x="117" y="13"/>
                    <a:pt x="117" y="13"/>
                    <a:pt x="117" y="13"/>
                  </a:cubicBezTo>
                  <a:cubicBezTo>
                    <a:pt x="119" y="13"/>
                    <a:pt x="121" y="13"/>
                    <a:pt x="123" y="13"/>
                  </a:cubicBezTo>
                  <a:cubicBezTo>
                    <a:pt x="124" y="13"/>
                    <a:pt x="126" y="13"/>
                    <a:pt x="128" y="13"/>
                  </a:cubicBezTo>
                  <a:cubicBezTo>
                    <a:pt x="128" y="12"/>
                    <a:pt x="127" y="11"/>
                    <a:pt x="126" y="10"/>
                  </a:cubicBezTo>
                  <a:cubicBezTo>
                    <a:pt x="126" y="10"/>
                    <a:pt x="126" y="10"/>
                    <a:pt x="125" y="10"/>
                  </a:cubicBezTo>
                  <a:cubicBezTo>
                    <a:pt x="124" y="10"/>
                    <a:pt x="124" y="10"/>
                    <a:pt x="125" y="9"/>
                  </a:cubicBezTo>
                  <a:cubicBezTo>
                    <a:pt x="125" y="9"/>
                    <a:pt x="125" y="8"/>
                    <a:pt x="125" y="8"/>
                  </a:cubicBezTo>
                  <a:cubicBezTo>
                    <a:pt x="125" y="8"/>
                    <a:pt x="126" y="8"/>
                    <a:pt x="126" y="8"/>
                  </a:cubicBezTo>
                  <a:cubicBezTo>
                    <a:pt x="126" y="9"/>
                    <a:pt x="126" y="9"/>
                    <a:pt x="127" y="9"/>
                  </a:cubicBezTo>
                  <a:cubicBezTo>
                    <a:pt x="127" y="9"/>
                    <a:pt x="127" y="9"/>
                    <a:pt x="128" y="9"/>
                  </a:cubicBezTo>
                  <a:cubicBezTo>
                    <a:pt x="128" y="9"/>
                    <a:pt x="128" y="8"/>
                    <a:pt x="128" y="8"/>
                  </a:cubicBezTo>
                  <a:cubicBezTo>
                    <a:pt x="128" y="7"/>
                    <a:pt x="128" y="6"/>
                    <a:pt x="128" y="6"/>
                  </a:cubicBezTo>
                  <a:cubicBezTo>
                    <a:pt x="129" y="6"/>
                    <a:pt x="129" y="6"/>
                    <a:pt x="130" y="6"/>
                  </a:cubicBezTo>
                  <a:cubicBezTo>
                    <a:pt x="130" y="6"/>
                    <a:pt x="130" y="7"/>
                    <a:pt x="130" y="7"/>
                  </a:cubicBezTo>
                  <a:lnTo>
                    <a:pt x="130" y="8"/>
                  </a:lnTo>
                  <a:cubicBezTo>
                    <a:pt x="130" y="9"/>
                    <a:pt x="130" y="9"/>
                    <a:pt x="130" y="9"/>
                  </a:cubicBezTo>
                  <a:cubicBezTo>
                    <a:pt x="131" y="9"/>
                    <a:pt x="131" y="8"/>
                    <a:pt x="131" y="8"/>
                  </a:cubicBezTo>
                  <a:cubicBezTo>
                    <a:pt x="130" y="7"/>
                    <a:pt x="130" y="6"/>
                    <a:pt x="131" y="6"/>
                  </a:cubicBezTo>
                  <a:cubicBezTo>
                    <a:pt x="132" y="5"/>
                    <a:pt x="133" y="4"/>
                    <a:pt x="134" y="4"/>
                  </a:cubicBezTo>
                  <a:cubicBezTo>
                    <a:pt x="135" y="4"/>
                    <a:pt x="135" y="4"/>
                    <a:pt x="135" y="3"/>
                  </a:cubicBezTo>
                  <a:cubicBezTo>
                    <a:pt x="136" y="3"/>
                    <a:pt x="136" y="2"/>
                    <a:pt x="136" y="2"/>
                  </a:cubicBezTo>
                  <a:cubicBezTo>
                    <a:pt x="136" y="2"/>
                    <a:pt x="137" y="1"/>
                    <a:pt x="137" y="1"/>
                  </a:cubicBezTo>
                  <a:cubicBezTo>
                    <a:pt x="137" y="1"/>
                    <a:pt x="138" y="1"/>
                    <a:pt x="138" y="2"/>
                  </a:cubicBezTo>
                  <a:cubicBezTo>
                    <a:pt x="138" y="3"/>
                    <a:pt x="138" y="3"/>
                    <a:pt x="138" y="3"/>
                  </a:cubicBezTo>
                  <a:cubicBezTo>
                    <a:pt x="138" y="3"/>
                    <a:pt x="138" y="3"/>
                    <a:pt x="137" y="4"/>
                  </a:cubicBezTo>
                  <a:cubicBezTo>
                    <a:pt x="137" y="4"/>
                    <a:pt x="137" y="4"/>
                    <a:pt x="137" y="4"/>
                  </a:cubicBezTo>
                  <a:cubicBezTo>
                    <a:pt x="137" y="4"/>
                    <a:pt x="136" y="5"/>
                    <a:pt x="136" y="5"/>
                  </a:cubicBezTo>
                  <a:cubicBezTo>
                    <a:pt x="137" y="5"/>
                    <a:pt x="137" y="6"/>
                    <a:pt x="137" y="6"/>
                  </a:cubicBezTo>
                  <a:cubicBezTo>
                    <a:pt x="138" y="6"/>
                    <a:pt x="138" y="6"/>
                    <a:pt x="139" y="6"/>
                  </a:cubicBezTo>
                  <a:cubicBezTo>
                    <a:pt x="139" y="6"/>
                    <a:pt x="140" y="5"/>
                    <a:pt x="140" y="5"/>
                  </a:cubicBezTo>
                  <a:cubicBezTo>
                    <a:pt x="141" y="5"/>
                    <a:pt x="141" y="4"/>
                    <a:pt x="141" y="4"/>
                  </a:cubicBezTo>
                  <a:cubicBezTo>
                    <a:pt x="141" y="4"/>
                    <a:pt x="142" y="5"/>
                    <a:pt x="142" y="5"/>
                  </a:cubicBezTo>
                  <a:cubicBezTo>
                    <a:pt x="142" y="5"/>
                    <a:pt x="141" y="5"/>
                    <a:pt x="141" y="6"/>
                  </a:cubicBezTo>
                  <a:cubicBezTo>
                    <a:pt x="141" y="6"/>
                    <a:pt x="141" y="6"/>
                    <a:pt x="140" y="6"/>
                  </a:cubicBezTo>
                  <a:cubicBezTo>
                    <a:pt x="140" y="7"/>
                    <a:pt x="140" y="7"/>
                    <a:pt x="140" y="7"/>
                  </a:cubicBezTo>
                  <a:cubicBezTo>
                    <a:pt x="140" y="8"/>
                    <a:pt x="140" y="8"/>
                    <a:pt x="141" y="8"/>
                  </a:cubicBezTo>
                  <a:cubicBezTo>
                    <a:pt x="141" y="7"/>
                    <a:pt x="142" y="7"/>
                    <a:pt x="142" y="8"/>
                  </a:cubicBezTo>
                  <a:cubicBezTo>
                    <a:pt x="142" y="8"/>
                    <a:pt x="142" y="9"/>
                    <a:pt x="141" y="8"/>
                  </a:cubicBezTo>
                  <a:cubicBezTo>
                    <a:pt x="140" y="8"/>
                    <a:pt x="140" y="8"/>
                    <a:pt x="140" y="8"/>
                  </a:cubicBezTo>
                  <a:cubicBezTo>
                    <a:pt x="139" y="8"/>
                    <a:pt x="139" y="8"/>
                    <a:pt x="139" y="8"/>
                  </a:cubicBezTo>
                  <a:cubicBezTo>
                    <a:pt x="138" y="8"/>
                    <a:pt x="138" y="9"/>
                    <a:pt x="138" y="9"/>
                  </a:cubicBezTo>
                  <a:cubicBezTo>
                    <a:pt x="138" y="9"/>
                    <a:pt x="137" y="9"/>
                    <a:pt x="137" y="9"/>
                  </a:cubicBezTo>
                  <a:cubicBezTo>
                    <a:pt x="136" y="8"/>
                    <a:pt x="136" y="8"/>
                    <a:pt x="136" y="8"/>
                  </a:cubicBezTo>
                  <a:cubicBezTo>
                    <a:pt x="135" y="8"/>
                    <a:pt x="135" y="9"/>
                    <a:pt x="135" y="9"/>
                  </a:cubicBezTo>
                  <a:cubicBezTo>
                    <a:pt x="134" y="10"/>
                    <a:pt x="134" y="11"/>
                    <a:pt x="134" y="11"/>
                  </a:cubicBezTo>
                  <a:cubicBezTo>
                    <a:pt x="133" y="11"/>
                    <a:pt x="133" y="11"/>
                    <a:pt x="133" y="11"/>
                  </a:cubicBezTo>
                  <a:cubicBezTo>
                    <a:pt x="133" y="11"/>
                    <a:pt x="132" y="11"/>
                    <a:pt x="132" y="10"/>
                  </a:cubicBezTo>
                  <a:cubicBezTo>
                    <a:pt x="132" y="10"/>
                    <a:pt x="132" y="10"/>
                    <a:pt x="132" y="10"/>
                  </a:cubicBezTo>
                  <a:cubicBezTo>
                    <a:pt x="132" y="10"/>
                    <a:pt x="131" y="10"/>
                    <a:pt x="131" y="10"/>
                  </a:cubicBezTo>
                  <a:cubicBezTo>
                    <a:pt x="131"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4" y="12"/>
                    <a:pt x="134" y="13"/>
                  </a:cubicBezTo>
                  <a:cubicBezTo>
                    <a:pt x="134" y="13"/>
                    <a:pt x="134" y="13"/>
                    <a:pt x="134" y="14"/>
                  </a:cubicBezTo>
                  <a:cubicBezTo>
                    <a:pt x="134" y="14"/>
                    <a:pt x="134" y="14"/>
                    <a:pt x="134" y="15"/>
                  </a:cubicBezTo>
                  <a:cubicBezTo>
                    <a:pt x="133" y="15"/>
                    <a:pt x="133" y="16"/>
                    <a:pt x="133" y="16"/>
                  </a:cubicBezTo>
                  <a:cubicBezTo>
                    <a:pt x="132" y="17"/>
                    <a:pt x="132"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8" y="15"/>
                  </a:cubicBezTo>
                  <a:cubicBezTo>
                    <a:pt x="127" y="15"/>
                    <a:pt x="127" y="15"/>
                    <a:pt x="127" y="15"/>
                  </a:cubicBezTo>
                  <a:cubicBezTo>
                    <a:pt x="127" y="16"/>
                    <a:pt x="127" y="16"/>
                    <a:pt x="127" y="16"/>
                  </a:cubicBezTo>
                  <a:cubicBezTo>
                    <a:pt x="128" y="15"/>
                    <a:pt x="128" y="15"/>
                    <a:pt x="128" y="15"/>
                  </a:cubicBezTo>
                  <a:cubicBezTo>
                    <a:pt x="128" y="16"/>
                    <a:pt x="129" y="17"/>
                    <a:pt x="129" y="18"/>
                  </a:cubicBezTo>
                  <a:cubicBezTo>
                    <a:pt x="130" y="18"/>
                    <a:pt x="130" y="19"/>
                    <a:pt x="130" y="20"/>
                  </a:cubicBezTo>
                  <a:cubicBezTo>
                    <a:pt x="130" y="20"/>
                    <a:pt x="130" y="20"/>
                    <a:pt x="131" y="21"/>
                  </a:cubicBezTo>
                  <a:cubicBezTo>
                    <a:pt x="131" y="21"/>
                    <a:pt x="131" y="21"/>
                    <a:pt x="132"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5" y="18"/>
                    <a:pt x="134" y="18"/>
                    <a:pt x="134" y="18"/>
                  </a:cubicBezTo>
                  <a:cubicBezTo>
                    <a:pt x="134" y="17"/>
                    <a:pt x="134" y="17"/>
                    <a:pt x="134" y="17"/>
                  </a:cubicBezTo>
                  <a:cubicBezTo>
                    <a:pt x="135" y="17"/>
                    <a:pt x="135" y="16"/>
                    <a:pt x="135" y="16"/>
                  </a:cubicBezTo>
                  <a:cubicBezTo>
                    <a:pt x="135" y="16"/>
                    <a:pt x="135" y="15"/>
                    <a:pt x="135" y="14"/>
                  </a:cubicBezTo>
                  <a:cubicBezTo>
                    <a:pt x="136" y="14"/>
                    <a:pt x="136" y="14"/>
                    <a:pt x="136" y="14"/>
                  </a:cubicBezTo>
                  <a:cubicBezTo>
                    <a:pt x="136" y="14"/>
                    <a:pt x="137" y="14"/>
                    <a:pt x="137" y="14"/>
                  </a:cubicBezTo>
                  <a:cubicBezTo>
                    <a:pt x="138" y="14"/>
                    <a:pt x="138" y="14"/>
                    <a:pt x="138" y="13"/>
                  </a:cubicBezTo>
                  <a:cubicBezTo>
                    <a:pt x="138" y="13"/>
                    <a:pt x="138" y="13"/>
                    <a:pt x="139" y="13"/>
                  </a:cubicBezTo>
                  <a:cubicBezTo>
                    <a:pt x="139" y="14"/>
                    <a:pt x="139" y="15"/>
                    <a:pt x="140" y="15"/>
                  </a:cubicBezTo>
                  <a:cubicBezTo>
                    <a:pt x="140" y="16"/>
                    <a:pt x="141" y="16"/>
                    <a:pt x="142" y="17"/>
                  </a:cubicBezTo>
                  <a:cubicBezTo>
                    <a:pt x="142" y="17"/>
                    <a:pt x="142" y="17"/>
                    <a:pt x="142" y="16"/>
                  </a:cubicBezTo>
                  <a:cubicBezTo>
                    <a:pt x="142" y="16"/>
                    <a:pt x="142" y="16"/>
                    <a:pt x="142" y="16"/>
                  </a:cubicBezTo>
                  <a:cubicBezTo>
                    <a:pt x="141" y="16"/>
                    <a:pt x="141" y="15"/>
                    <a:pt x="141" y="15"/>
                  </a:cubicBezTo>
                  <a:cubicBezTo>
                    <a:pt x="141" y="15"/>
                    <a:pt x="141" y="15"/>
                    <a:pt x="141" y="14"/>
                  </a:cubicBezTo>
                  <a:cubicBezTo>
                    <a:pt x="142" y="14"/>
                    <a:pt x="142" y="14"/>
                    <a:pt x="142" y="14"/>
                  </a:cubicBezTo>
                  <a:cubicBezTo>
                    <a:pt x="142" y="14"/>
                    <a:pt x="142" y="13"/>
                    <a:pt x="142" y="13"/>
                  </a:cubicBezTo>
                  <a:cubicBezTo>
                    <a:pt x="142" y="13"/>
                    <a:pt x="143" y="13"/>
                    <a:pt x="143" y="13"/>
                  </a:cubicBezTo>
                  <a:lnTo>
                    <a:pt x="143" y="11"/>
                  </a:lnTo>
                  <a:cubicBezTo>
                    <a:pt x="143" y="11"/>
                    <a:pt x="143" y="11"/>
                    <a:pt x="143" y="11"/>
                  </a:cubicBezTo>
                  <a:cubicBezTo>
                    <a:pt x="143" y="11"/>
                    <a:pt x="142" y="11"/>
                    <a:pt x="142" y="11"/>
                  </a:cubicBezTo>
                  <a:cubicBezTo>
                    <a:pt x="142" y="11"/>
                    <a:pt x="141" y="11"/>
                    <a:pt x="141" y="11"/>
                  </a:cubicBezTo>
                  <a:cubicBezTo>
                    <a:pt x="141" y="11"/>
                    <a:pt x="141" y="11"/>
                    <a:pt x="140" y="11"/>
                  </a:cubicBezTo>
                  <a:cubicBezTo>
                    <a:pt x="141" y="10"/>
                    <a:pt x="142" y="10"/>
                    <a:pt x="143" y="10"/>
                  </a:cubicBezTo>
                  <a:cubicBezTo>
                    <a:pt x="143" y="9"/>
                    <a:pt x="144" y="9"/>
                    <a:pt x="145" y="9"/>
                  </a:cubicBezTo>
                  <a:cubicBezTo>
                    <a:pt x="145" y="9"/>
                    <a:pt x="145" y="8"/>
                    <a:pt x="145" y="8"/>
                  </a:cubicBezTo>
                  <a:cubicBezTo>
                    <a:pt x="145" y="8"/>
                    <a:pt x="145" y="7"/>
                    <a:pt x="144" y="7"/>
                  </a:cubicBezTo>
                  <a:cubicBezTo>
                    <a:pt x="144" y="7"/>
                    <a:pt x="144" y="6"/>
                    <a:pt x="144" y="6"/>
                  </a:cubicBezTo>
                  <a:cubicBezTo>
                    <a:pt x="144" y="6"/>
                    <a:pt x="144" y="5"/>
                    <a:pt x="144" y="5"/>
                  </a:cubicBezTo>
                  <a:cubicBezTo>
                    <a:pt x="145" y="5"/>
                    <a:pt x="145" y="5"/>
                    <a:pt x="145" y="5"/>
                  </a:cubicBezTo>
                  <a:cubicBezTo>
                    <a:pt x="145" y="6"/>
                    <a:pt x="145" y="6"/>
                    <a:pt x="146" y="6"/>
                  </a:cubicBezTo>
                  <a:cubicBezTo>
                    <a:pt x="146" y="7"/>
                    <a:pt x="147"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8" y="15"/>
                  </a:cubicBezTo>
                  <a:cubicBezTo>
                    <a:pt x="148" y="14"/>
                    <a:pt x="148" y="14"/>
                    <a:pt x="149" y="14"/>
                  </a:cubicBezTo>
                  <a:cubicBezTo>
                    <a:pt x="149" y="15"/>
                    <a:pt x="149" y="15"/>
                    <a:pt x="149" y="16"/>
                  </a:cubicBezTo>
                  <a:cubicBezTo>
                    <a:pt x="149" y="16"/>
                    <a:pt x="149" y="16"/>
                    <a:pt x="149" y="17"/>
                  </a:cubicBezTo>
                  <a:cubicBezTo>
                    <a:pt x="149" y="17"/>
                    <a:pt x="150" y="17"/>
                    <a:pt x="150" y="17"/>
                  </a:cubicBezTo>
                  <a:cubicBezTo>
                    <a:pt x="150" y="17"/>
                    <a:pt x="150" y="16"/>
                    <a:pt x="150" y="16"/>
                  </a:cubicBezTo>
                  <a:cubicBezTo>
                    <a:pt x="150" y="16"/>
                    <a:pt x="150" y="16"/>
                    <a:pt x="150" y="16"/>
                  </a:cubicBezTo>
                  <a:cubicBezTo>
                    <a:pt x="150" y="15"/>
                    <a:pt x="151" y="15"/>
                    <a:pt x="151" y="15"/>
                  </a:cubicBezTo>
                  <a:cubicBezTo>
                    <a:pt x="151" y="15"/>
                    <a:pt x="152" y="15"/>
                    <a:pt x="152" y="16"/>
                  </a:cubicBezTo>
                  <a:cubicBezTo>
                    <a:pt x="152" y="16"/>
                    <a:pt x="152" y="16"/>
                    <a:pt x="152" y="16"/>
                  </a:cubicBezTo>
                  <a:cubicBezTo>
                    <a:pt x="152" y="17"/>
                    <a:pt x="152" y="17"/>
                    <a:pt x="152" y="17"/>
                  </a:cubicBezTo>
                  <a:cubicBezTo>
                    <a:pt x="152" y="17"/>
                    <a:pt x="153" y="17"/>
                    <a:pt x="153" y="17"/>
                  </a:cubicBezTo>
                  <a:cubicBezTo>
                    <a:pt x="154" y="17"/>
                    <a:pt x="154" y="17"/>
                    <a:pt x="154" y="17"/>
                  </a:cubicBezTo>
                  <a:cubicBezTo>
                    <a:pt x="154" y="16"/>
                    <a:pt x="154" y="16"/>
                    <a:pt x="155" y="16"/>
                  </a:cubicBezTo>
                  <a:cubicBezTo>
                    <a:pt x="155" y="16"/>
                    <a:pt x="156" y="16"/>
                    <a:pt x="156" y="16"/>
                  </a:cubicBezTo>
                  <a:cubicBezTo>
                    <a:pt x="157" y="17"/>
                    <a:pt x="157" y="17"/>
                    <a:pt x="157" y="17"/>
                  </a:cubicBezTo>
                  <a:cubicBezTo>
                    <a:pt x="158" y="17"/>
                    <a:pt x="159" y="17"/>
                    <a:pt x="160"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60" y="21"/>
                    <a:pt x="159" y="21"/>
                    <a:pt x="159" y="21"/>
                  </a:cubicBezTo>
                  <a:cubicBezTo>
                    <a:pt x="158" y="21"/>
                    <a:pt x="158" y="21"/>
                    <a:pt x="158" y="21"/>
                  </a:cubicBezTo>
                  <a:cubicBezTo>
                    <a:pt x="158" y="21"/>
                    <a:pt x="157" y="20"/>
                    <a:pt x="157" y="20"/>
                  </a:cubicBezTo>
                  <a:cubicBezTo>
                    <a:pt x="157" y="19"/>
                    <a:pt x="157" y="19"/>
                    <a:pt x="157" y="19"/>
                  </a:cubicBezTo>
                  <a:cubicBezTo>
                    <a:pt x="157" y="19"/>
                    <a:pt x="156" y="19"/>
                    <a:pt x="155" y="19"/>
                  </a:cubicBezTo>
                  <a:cubicBezTo>
                    <a:pt x="155" y="19"/>
                    <a:pt x="155" y="20"/>
                    <a:pt x="155" y="20"/>
                  </a:cubicBezTo>
                  <a:cubicBezTo>
                    <a:pt x="155" y="20"/>
                    <a:pt x="155" y="21"/>
                    <a:pt x="155" y="21"/>
                  </a:cubicBezTo>
                  <a:cubicBezTo>
                    <a:pt x="155" y="21"/>
                    <a:pt x="156" y="22"/>
                    <a:pt x="156" y="22"/>
                  </a:cubicBezTo>
                  <a:cubicBezTo>
                    <a:pt x="157" y="22"/>
                    <a:pt x="157" y="23"/>
                    <a:pt x="158" y="23"/>
                  </a:cubicBezTo>
                  <a:cubicBezTo>
                    <a:pt x="158" y="23"/>
                    <a:pt x="157" y="23"/>
                    <a:pt x="157" y="23"/>
                  </a:cubicBezTo>
                  <a:cubicBezTo>
                    <a:pt x="156" y="23"/>
                    <a:pt x="156" y="23"/>
                    <a:pt x="156" y="23"/>
                  </a:cubicBezTo>
                  <a:cubicBezTo>
                    <a:pt x="155" y="23"/>
                    <a:pt x="155" y="23"/>
                    <a:pt x="155" y="22"/>
                  </a:cubicBezTo>
                  <a:cubicBezTo>
                    <a:pt x="154" y="22"/>
                    <a:pt x="154" y="23"/>
                    <a:pt x="154" y="23"/>
                  </a:cubicBezTo>
                  <a:cubicBezTo>
                    <a:pt x="154" y="24"/>
                    <a:pt x="154" y="24"/>
                    <a:pt x="154" y="24"/>
                  </a:cubicBezTo>
                  <a:cubicBezTo>
                    <a:pt x="155" y="25"/>
                    <a:pt x="155" y="25"/>
                    <a:pt x="156" y="25"/>
                  </a:cubicBezTo>
                  <a:cubicBezTo>
                    <a:pt x="156"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9" y="25"/>
                    <a:pt x="159" y="24"/>
                  </a:cubicBezTo>
                  <a:cubicBezTo>
                    <a:pt x="159" y="25"/>
                    <a:pt x="159" y="25"/>
                    <a:pt x="159" y="25"/>
                  </a:cubicBezTo>
                  <a:cubicBezTo>
                    <a:pt x="158" y="25"/>
                    <a:pt x="158" y="25"/>
                    <a:pt x="158" y="25"/>
                  </a:cubicBezTo>
                  <a:cubicBezTo>
                    <a:pt x="158" y="26"/>
                    <a:pt x="159" y="26"/>
                    <a:pt x="159" y="27"/>
                  </a:cubicBezTo>
                  <a:cubicBezTo>
                    <a:pt x="160" y="27"/>
                    <a:pt x="161" y="28"/>
                    <a:pt x="161" y="27"/>
                  </a:cubicBezTo>
                  <a:cubicBezTo>
                    <a:pt x="161" y="28"/>
                    <a:pt x="162" y="28"/>
                    <a:pt x="162" y="29"/>
                  </a:cubicBezTo>
                  <a:cubicBezTo>
                    <a:pt x="163" y="29"/>
                    <a:pt x="163" y="29"/>
                    <a:pt x="164" y="30"/>
                  </a:cubicBezTo>
                  <a:cubicBezTo>
                    <a:pt x="164" y="31"/>
                    <a:pt x="163" y="31"/>
                    <a:pt x="163" y="31"/>
                  </a:cubicBezTo>
                  <a:cubicBezTo>
                    <a:pt x="162" y="31"/>
                    <a:pt x="162" y="31"/>
                    <a:pt x="161" y="31"/>
                  </a:cubicBezTo>
                  <a:cubicBezTo>
                    <a:pt x="161" y="31"/>
                    <a:pt x="162" y="32"/>
                    <a:pt x="162" y="32"/>
                  </a:cubicBezTo>
                  <a:cubicBezTo>
                    <a:pt x="163" y="31"/>
                    <a:pt x="164" y="31"/>
                    <a:pt x="164" y="31"/>
                  </a:cubicBezTo>
                  <a:cubicBezTo>
                    <a:pt x="164" y="32"/>
                    <a:pt x="164" y="33"/>
                    <a:pt x="163" y="33"/>
                  </a:cubicBezTo>
                  <a:cubicBezTo>
                    <a:pt x="162" y="34"/>
                    <a:pt x="162" y="35"/>
                    <a:pt x="163" y="36"/>
                  </a:cubicBezTo>
                  <a:cubicBezTo>
                    <a:pt x="163" y="36"/>
                    <a:pt x="164" y="36"/>
                    <a:pt x="164" y="35"/>
                  </a:cubicBezTo>
                  <a:cubicBezTo>
                    <a:pt x="164" y="34"/>
                    <a:pt x="164" y="34"/>
                    <a:pt x="165" y="34"/>
                  </a:cubicBezTo>
                  <a:cubicBezTo>
                    <a:pt x="165" y="34"/>
                    <a:pt x="165" y="34"/>
                    <a:pt x="165" y="35"/>
                  </a:cubicBezTo>
                  <a:cubicBezTo>
                    <a:pt x="165" y="35"/>
                    <a:pt x="165" y="36"/>
                    <a:pt x="165" y="36"/>
                  </a:cubicBezTo>
                  <a:cubicBezTo>
                    <a:pt x="166" y="36"/>
                    <a:pt x="167" y="36"/>
                    <a:pt x="168" y="36"/>
                  </a:cubicBezTo>
                  <a:cubicBezTo>
                    <a:pt x="169" y="36"/>
                    <a:pt x="170" y="36"/>
                    <a:pt x="171" y="36"/>
                  </a:cubicBezTo>
                  <a:cubicBezTo>
                    <a:pt x="171" y="37"/>
                    <a:pt x="170" y="37"/>
                    <a:pt x="170" y="37"/>
                  </a:cubicBezTo>
                  <a:cubicBezTo>
                    <a:pt x="169" y="37"/>
                    <a:pt x="169" y="36"/>
                    <a:pt x="168" y="37"/>
                  </a:cubicBezTo>
                  <a:cubicBezTo>
                    <a:pt x="167" y="37"/>
                    <a:pt x="167" y="37"/>
                    <a:pt x="167" y="38"/>
                  </a:cubicBezTo>
                  <a:lnTo>
                    <a:pt x="165" y="38"/>
                  </a:lnTo>
                  <a:cubicBezTo>
                    <a:pt x="165" y="39"/>
                    <a:pt x="165" y="39"/>
                    <a:pt x="165" y="39"/>
                  </a:cubicBezTo>
                  <a:cubicBezTo>
                    <a:pt x="166" y="40"/>
                    <a:pt x="166" y="40"/>
                    <a:pt x="166" y="40"/>
                  </a:cubicBezTo>
                  <a:cubicBezTo>
                    <a:pt x="165" y="40"/>
                    <a:pt x="165" y="40"/>
                    <a:pt x="165" y="40"/>
                  </a:cubicBezTo>
                  <a:cubicBezTo>
                    <a:pt x="165" y="39"/>
                    <a:pt x="164" y="39"/>
                    <a:pt x="164" y="39"/>
                  </a:cubicBezTo>
                  <a:cubicBezTo>
                    <a:pt x="163" y="40"/>
                    <a:pt x="163" y="41"/>
                    <a:pt x="163" y="42"/>
                  </a:cubicBezTo>
                  <a:cubicBezTo>
                    <a:pt x="161" y="42"/>
                    <a:pt x="161" y="42"/>
                    <a:pt x="160" y="43"/>
                  </a:cubicBezTo>
                  <a:cubicBezTo>
                    <a:pt x="160" y="43"/>
                    <a:pt x="160" y="44"/>
                    <a:pt x="159" y="45"/>
                  </a:cubicBezTo>
                  <a:cubicBezTo>
                    <a:pt x="160" y="45"/>
                    <a:pt x="160" y="45"/>
                    <a:pt x="160" y="44"/>
                  </a:cubicBezTo>
                  <a:cubicBezTo>
                    <a:pt x="160" y="44"/>
                    <a:pt x="161" y="44"/>
                    <a:pt x="161" y="44"/>
                  </a:cubicBezTo>
                  <a:cubicBezTo>
                    <a:pt x="161" y="45"/>
                    <a:pt x="162" y="45"/>
                    <a:pt x="163" y="45"/>
                  </a:cubicBezTo>
                  <a:cubicBezTo>
                    <a:pt x="162" y="46"/>
                    <a:pt x="161" y="47"/>
                    <a:pt x="160" y="48"/>
                  </a:cubicBezTo>
                  <a:cubicBezTo>
                    <a:pt x="160" y="48"/>
                    <a:pt x="159" y="48"/>
                    <a:pt x="159" y="48"/>
                  </a:cubicBezTo>
                  <a:cubicBezTo>
                    <a:pt x="158" y="48"/>
                    <a:pt x="158" y="48"/>
                    <a:pt x="158" y="48"/>
                  </a:cubicBezTo>
                  <a:cubicBezTo>
                    <a:pt x="157" y="48"/>
                    <a:pt x="157" y="48"/>
                    <a:pt x="157" y="48"/>
                  </a:cubicBezTo>
                  <a:cubicBezTo>
                    <a:pt x="157" y="48"/>
                    <a:pt x="157" y="49"/>
                    <a:pt x="157" y="49"/>
                  </a:cubicBezTo>
                  <a:cubicBezTo>
                    <a:pt x="157" y="49"/>
                    <a:pt x="158" y="49"/>
                    <a:pt x="159" y="49"/>
                  </a:cubicBezTo>
                  <a:cubicBezTo>
                    <a:pt x="159" y="49"/>
                    <a:pt x="160" y="49"/>
                    <a:pt x="161" y="48"/>
                  </a:cubicBezTo>
                  <a:cubicBezTo>
                    <a:pt x="161" y="48"/>
                    <a:pt x="162" y="48"/>
                    <a:pt x="163" y="48"/>
                  </a:cubicBezTo>
                  <a:cubicBezTo>
                    <a:pt x="164" y="47"/>
                    <a:pt x="164" y="47"/>
                    <a:pt x="165" y="48"/>
                  </a:cubicBezTo>
                  <a:cubicBezTo>
                    <a:pt x="165" y="47"/>
                    <a:pt x="165" y="47"/>
                    <a:pt x="165" y="47"/>
                  </a:cubicBezTo>
                  <a:cubicBezTo>
                    <a:pt x="165" y="47"/>
                    <a:pt x="165" y="46"/>
                    <a:pt x="164" y="46"/>
                  </a:cubicBezTo>
                  <a:cubicBezTo>
                    <a:pt x="164" y="46"/>
                    <a:pt x="164" y="46"/>
                    <a:pt x="164" y="46"/>
                  </a:cubicBezTo>
                  <a:cubicBezTo>
                    <a:pt x="163" y="46"/>
                    <a:pt x="163" y="46"/>
                    <a:pt x="163" y="45"/>
                  </a:cubicBezTo>
                  <a:cubicBezTo>
                    <a:pt x="163" y="45"/>
                    <a:pt x="164" y="45"/>
                    <a:pt x="164" y="45"/>
                  </a:cubicBezTo>
                  <a:cubicBezTo>
                    <a:pt x="164" y="45"/>
                    <a:pt x="164" y="45"/>
                    <a:pt x="165" y="45"/>
                  </a:cubicBezTo>
                  <a:cubicBezTo>
                    <a:pt x="164" y="45"/>
                    <a:pt x="165" y="45"/>
                    <a:pt x="165" y="46"/>
                  </a:cubicBezTo>
                  <a:lnTo>
                    <a:pt x="165" y="46"/>
                  </a:lnTo>
                  <a:cubicBezTo>
                    <a:pt x="166" y="46"/>
                    <a:pt x="166" y="46"/>
                    <a:pt x="165" y="46"/>
                  </a:cubicBezTo>
                  <a:cubicBezTo>
                    <a:pt x="165" y="46"/>
                    <a:pt x="165" y="46"/>
                    <a:pt x="165" y="47"/>
                  </a:cubicBezTo>
                  <a:cubicBezTo>
                    <a:pt x="166" y="47"/>
                    <a:pt x="166" y="47"/>
                    <a:pt x="167" y="47"/>
                  </a:cubicBezTo>
                  <a:cubicBezTo>
                    <a:pt x="168" y="47"/>
                    <a:pt x="168" y="47"/>
                    <a:pt x="168" y="48"/>
                  </a:cubicBezTo>
                  <a:cubicBezTo>
                    <a:pt x="168" y="47"/>
                    <a:pt x="169" y="47"/>
                    <a:pt x="169" y="47"/>
                  </a:cubicBezTo>
                  <a:cubicBezTo>
                    <a:pt x="169" y="48"/>
                    <a:pt x="170" y="48"/>
                    <a:pt x="171" y="48"/>
                  </a:cubicBezTo>
                  <a:cubicBezTo>
                    <a:pt x="171" y="50"/>
                    <a:pt x="171" y="52"/>
                    <a:pt x="171" y="53"/>
                  </a:cubicBezTo>
                  <a:cubicBezTo>
                    <a:pt x="171" y="54"/>
                    <a:pt x="171" y="56"/>
                    <a:pt x="171" y="58"/>
                  </a:cubicBezTo>
                  <a:cubicBezTo>
                    <a:pt x="171" y="59"/>
                    <a:pt x="170" y="59"/>
                    <a:pt x="170" y="59"/>
                  </a:cubicBezTo>
                  <a:cubicBezTo>
                    <a:pt x="170" y="59"/>
                    <a:pt x="170" y="58"/>
                    <a:pt x="170"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70" y="60"/>
                    <a:pt x="170" y="60"/>
                  </a:cubicBezTo>
                  <a:cubicBezTo>
                    <a:pt x="170" y="60"/>
                    <a:pt x="170" y="60"/>
                    <a:pt x="171" y="60"/>
                  </a:cubicBezTo>
                  <a:lnTo>
                    <a:pt x="171" y="170"/>
                  </a:lnTo>
                  <a:cubicBezTo>
                    <a:pt x="170" y="170"/>
                    <a:pt x="170" y="169"/>
                    <a:pt x="170" y="169"/>
                  </a:cubicBezTo>
                  <a:cubicBezTo>
                    <a:pt x="170" y="169"/>
                    <a:pt x="169" y="168"/>
                    <a:pt x="169" y="168"/>
                  </a:cubicBezTo>
                  <a:cubicBezTo>
                    <a:pt x="168" y="169"/>
                    <a:pt x="168" y="169"/>
                    <a:pt x="169" y="170"/>
                  </a:cubicBezTo>
                  <a:cubicBezTo>
                    <a:pt x="169" y="171"/>
                    <a:pt x="170" y="171"/>
                    <a:pt x="171" y="171"/>
                  </a:cubicBezTo>
                  <a:cubicBezTo>
                    <a:pt x="171" y="177"/>
                    <a:pt x="171" y="182"/>
                    <a:pt x="171" y="188"/>
                  </a:cubicBezTo>
                  <a:cubicBezTo>
                    <a:pt x="171" y="189"/>
                    <a:pt x="170" y="189"/>
                    <a:pt x="170" y="189"/>
                  </a:cubicBezTo>
                  <a:cubicBezTo>
                    <a:pt x="170" y="189"/>
                    <a:pt x="170" y="190"/>
                    <a:pt x="170" y="190"/>
                  </a:cubicBezTo>
                  <a:cubicBezTo>
                    <a:pt x="169" y="190"/>
                    <a:pt x="169" y="190"/>
                    <a:pt x="169" y="189"/>
                  </a:cubicBezTo>
                  <a:cubicBezTo>
                    <a:pt x="169" y="189"/>
                    <a:pt x="169" y="189"/>
                    <a:pt x="169" y="188"/>
                  </a:cubicBezTo>
                  <a:cubicBezTo>
                    <a:pt x="168" y="188"/>
                    <a:pt x="167" y="189"/>
                    <a:pt x="167" y="191"/>
                  </a:cubicBezTo>
                  <a:cubicBezTo>
                    <a:pt x="167" y="192"/>
                    <a:pt x="166" y="192"/>
                    <a:pt x="166" y="191"/>
                  </a:cubicBezTo>
                  <a:cubicBezTo>
                    <a:pt x="166"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4" y="193"/>
                  </a:cubicBezTo>
                  <a:cubicBezTo>
                    <a:pt x="164" y="194"/>
                    <a:pt x="164" y="194"/>
                    <a:pt x="164" y="195"/>
                  </a:cubicBezTo>
                  <a:cubicBezTo>
                    <a:pt x="164" y="195"/>
                    <a:pt x="164" y="195"/>
                    <a:pt x="164" y="196"/>
                  </a:cubicBezTo>
                  <a:cubicBezTo>
                    <a:pt x="164" y="196"/>
                    <a:pt x="163" y="196"/>
                    <a:pt x="163" y="196"/>
                  </a:cubicBezTo>
                  <a:cubicBezTo>
                    <a:pt x="163" y="196"/>
                    <a:pt x="163" y="195"/>
                    <a:pt x="163" y="195"/>
                  </a:cubicBezTo>
                  <a:cubicBezTo>
                    <a:pt x="162" y="195"/>
                    <a:pt x="162" y="195"/>
                    <a:pt x="162" y="195"/>
                  </a:cubicBezTo>
                  <a:cubicBezTo>
                    <a:pt x="162" y="194"/>
                    <a:pt x="162" y="194"/>
                    <a:pt x="161" y="194"/>
                  </a:cubicBezTo>
                  <a:cubicBezTo>
                    <a:pt x="162"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60" y="192"/>
                    <a:pt x="160" y="192"/>
                    <a:pt x="159" y="191"/>
                  </a:cubicBezTo>
                  <a:cubicBezTo>
                    <a:pt x="159" y="191"/>
                    <a:pt x="158" y="191"/>
                    <a:pt x="157" y="191"/>
                  </a:cubicBezTo>
                  <a:cubicBezTo>
                    <a:pt x="155" y="191"/>
                    <a:pt x="155" y="191"/>
                    <a:pt x="155" y="192"/>
                  </a:cubicBezTo>
                  <a:cubicBezTo>
                    <a:pt x="154" y="192"/>
                    <a:pt x="153" y="191"/>
                    <a:pt x="152" y="191"/>
                  </a:cubicBezTo>
                  <a:cubicBezTo>
                    <a:pt x="152" y="191"/>
                    <a:pt x="151" y="191"/>
                    <a:pt x="150" y="191"/>
                  </a:cubicBezTo>
                  <a:cubicBezTo>
                    <a:pt x="150" y="192"/>
                    <a:pt x="149" y="193"/>
                    <a:pt x="149" y="193"/>
                  </a:cubicBezTo>
                  <a:cubicBezTo>
                    <a:pt x="149" y="194"/>
                    <a:pt x="148" y="194"/>
                    <a:pt x="149" y="196"/>
                  </a:cubicBezTo>
                  <a:cubicBezTo>
                    <a:pt x="148" y="196"/>
                    <a:pt x="147" y="196"/>
                    <a:pt x="146" y="196"/>
                  </a:cubicBezTo>
                  <a:cubicBezTo>
                    <a:pt x="145" y="196"/>
                    <a:pt x="145" y="196"/>
                    <a:pt x="144" y="197"/>
                  </a:cubicBezTo>
                  <a:cubicBezTo>
                    <a:pt x="144" y="197"/>
                    <a:pt x="144" y="197"/>
                    <a:pt x="144" y="197"/>
                  </a:cubicBezTo>
                  <a:cubicBezTo>
                    <a:pt x="145" y="197"/>
                    <a:pt x="145" y="198"/>
                    <a:pt x="145" y="198"/>
                  </a:cubicBezTo>
                  <a:cubicBezTo>
                    <a:pt x="145" y="198"/>
                    <a:pt x="145" y="198"/>
                    <a:pt x="145" y="198"/>
                  </a:cubicBezTo>
                  <a:cubicBezTo>
                    <a:pt x="145" y="199"/>
                    <a:pt x="145" y="199"/>
                    <a:pt x="145" y="199"/>
                  </a:cubicBezTo>
                  <a:cubicBezTo>
                    <a:pt x="144" y="199"/>
                    <a:pt x="144" y="199"/>
                    <a:pt x="144" y="199"/>
                  </a:cubicBezTo>
                  <a:cubicBezTo>
                    <a:pt x="144" y="199"/>
                    <a:pt x="144" y="198"/>
                    <a:pt x="144" y="198"/>
                  </a:cubicBezTo>
                  <a:cubicBezTo>
                    <a:pt x="143" y="198"/>
                    <a:pt x="143" y="197"/>
                    <a:pt x="143" y="197"/>
                  </a:cubicBezTo>
                  <a:cubicBezTo>
                    <a:pt x="143" y="197"/>
                    <a:pt x="143" y="197"/>
                    <a:pt x="143" y="197"/>
                  </a:cubicBezTo>
                  <a:cubicBezTo>
                    <a:pt x="142" y="197"/>
                    <a:pt x="142" y="197"/>
                    <a:pt x="142" y="197"/>
                  </a:cubicBezTo>
                  <a:cubicBezTo>
                    <a:pt x="142" y="197"/>
                    <a:pt x="141" y="197"/>
                    <a:pt x="141" y="197"/>
                  </a:cubicBezTo>
                  <a:cubicBezTo>
                    <a:pt x="141" y="198"/>
                    <a:pt x="141" y="198"/>
                    <a:pt x="142" y="198"/>
                  </a:cubicBezTo>
                  <a:cubicBezTo>
                    <a:pt x="142" y="199"/>
                    <a:pt x="142" y="199"/>
                    <a:pt x="142" y="199"/>
                  </a:cubicBezTo>
                  <a:cubicBezTo>
                    <a:pt x="141" y="199"/>
                    <a:pt x="141" y="199"/>
                    <a:pt x="140" y="199"/>
                  </a:cubicBezTo>
                  <a:cubicBezTo>
                    <a:pt x="140" y="198"/>
                    <a:pt x="140" y="198"/>
                    <a:pt x="139" y="199"/>
                  </a:cubicBezTo>
                  <a:cubicBezTo>
                    <a:pt x="139" y="199"/>
                    <a:pt x="139" y="200"/>
                    <a:pt x="140" y="200"/>
                  </a:cubicBezTo>
                  <a:cubicBezTo>
                    <a:pt x="141" y="200"/>
                    <a:pt x="141" y="200"/>
                    <a:pt x="142" y="201"/>
                  </a:cubicBezTo>
                  <a:cubicBezTo>
                    <a:pt x="141" y="201"/>
                    <a:pt x="141" y="201"/>
                    <a:pt x="141" y="202"/>
                  </a:cubicBezTo>
                  <a:cubicBezTo>
                    <a:pt x="141" y="202"/>
                    <a:pt x="141" y="203"/>
                    <a:pt x="141" y="203"/>
                  </a:cubicBezTo>
                  <a:cubicBezTo>
                    <a:pt x="141" y="204"/>
                    <a:pt x="142" y="204"/>
                    <a:pt x="142" y="204"/>
                  </a:cubicBezTo>
                  <a:cubicBezTo>
                    <a:pt x="142" y="204"/>
                    <a:pt x="143" y="203"/>
                    <a:pt x="143" y="203"/>
                  </a:cubicBezTo>
                  <a:cubicBezTo>
                    <a:pt x="143" y="203"/>
                    <a:pt x="144"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4" y="207"/>
                  </a:cubicBezTo>
                  <a:cubicBezTo>
                    <a:pt x="144" y="208"/>
                    <a:pt x="144" y="208"/>
                    <a:pt x="143" y="208"/>
                  </a:cubicBezTo>
                  <a:cubicBezTo>
                    <a:pt x="143" y="208"/>
                    <a:pt x="142" y="208"/>
                    <a:pt x="142" y="207"/>
                  </a:cubicBezTo>
                  <a:cubicBezTo>
                    <a:pt x="142" y="207"/>
                    <a:pt x="142" y="206"/>
                    <a:pt x="141" y="206"/>
                  </a:cubicBezTo>
                  <a:cubicBezTo>
                    <a:pt x="140" y="206"/>
                    <a:pt x="140" y="206"/>
                    <a:pt x="140" y="206"/>
                  </a:cubicBezTo>
                  <a:cubicBezTo>
                    <a:pt x="139" y="206"/>
                    <a:pt x="139" y="206"/>
                    <a:pt x="138" y="206"/>
                  </a:cubicBezTo>
                  <a:cubicBezTo>
                    <a:pt x="138" y="207"/>
                    <a:pt x="138" y="207"/>
                    <a:pt x="139" y="207"/>
                  </a:cubicBezTo>
                  <a:cubicBezTo>
                    <a:pt x="139" y="207"/>
                    <a:pt x="139" y="207"/>
                    <a:pt x="139" y="207"/>
                  </a:cubicBezTo>
                  <a:cubicBezTo>
                    <a:pt x="140" y="208"/>
                    <a:pt x="140" y="208"/>
                    <a:pt x="141" y="208"/>
                  </a:cubicBezTo>
                  <a:cubicBezTo>
                    <a:pt x="141" y="208"/>
                    <a:pt x="142" y="209"/>
                    <a:pt x="142" y="209"/>
                  </a:cubicBezTo>
                  <a:cubicBezTo>
                    <a:pt x="142" y="210"/>
                    <a:pt x="141" y="210"/>
                    <a:pt x="140" y="210"/>
                  </a:cubicBezTo>
                  <a:cubicBezTo>
                    <a:pt x="140" y="210"/>
                    <a:pt x="139" y="210"/>
                    <a:pt x="138" y="210"/>
                  </a:cubicBezTo>
                  <a:cubicBezTo>
                    <a:pt x="138" y="210"/>
                    <a:pt x="137" y="210"/>
                    <a:pt x="137" y="210"/>
                  </a:cubicBezTo>
                  <a:cubicBezTo>
                    <a:pt x="137" y="210"/>
                    <a:pt x="136" y="210"/>
                    <a:pt x="136" y="211"/>
                  </a:cubicBezTo>
                  <a:cubicBezTo>
                    <a:pt x="135" y="211"/>
                    <a:pt x="135" y="211"/>
                    <a:pt x="135" y="212"/>
                  </a:cubicBezTo>
                  <a:cubicBezTo>
                    <a:pt x="135" y="212"/>
                    <a:pt x="134" y="213"/>
                    <a:pt x="134" y="213"/>
                  </a:cubicBezTo>
                  <a:cubicBezTo>
                    <a:pt x="132" y="213"/>
                    <a:pt x="130" y="213"/>
                    <a:pt x="128" y="213"/>
                  </a:cubicBezTo>
                  <a:cubicBezTo>
                    <a:pt x="126" y="213"/>
                    <a:pt x="124" y="213"/>
                    <a:pt x="122" y="212"/>
                  </a:cubicBezTo>
                  <a:cubicBezTo>
                    <a:pt x="123" y="210"/>
                    <a:pt x="123" y="208"/>
                    <a:pt x="123" y="205"/>
                  </a:cubicBezTo>
                  <a:cubicBezTo>
                    <a:pt x="123" y="203"/>
                    <a:pt x="123" y="201"/>
                    <a:pt x="122" y="199"/>
                  </a:cubicBezTo>
                  <a:cubicBezTo>
                    <a:pt x="122" y="198"/>
                    <a:pt x="122" y="198"/>
                    <a:pt x="123" y="198"/>
                  </a:cubicBezTo>
                  <a:cubicBezTo>
                    <a:pt x="123" y="198"/>
                    <a:pt x="123" y="198"/>
                    <a:pt x="123" y="197"/>
                  </a:cubicBezTo>
                  <a:cubicBezTo>
                    <a:pt x="123" y="197"/>
                    <a:pt x="123" y="196"/>
                    <a:pt x="123" y="196"/>
                  </a:cubicBezTo>
                  <a:cubicBezTo>
                    <a:pt x="123" y="195"/>
                    <a:pt x="123" y="195"/>
                    <a:pt x="122" y="194"/>
                  </a:cubicBezTo>
                  <a:cubicBezTo>
                    <a:pt x="123" y="193"/>
                    <a:pt x="123" y="191"/>
                    <a:pt x="123" y="190"/>
                  </a:cubicBezTo>
                  <a:cubicBezTo>
                    <a:pt x="123" y="188"/>
                    <a:pt x="123" y="187"/>
                    <a:pt x="122" y="185"/>
                  </a:cubicBezTo>
                  <a:cubicBezTo>
                    <a:pt x="122" y="184"/>
                    <a:pt x="122" y="183"/>
                    <a:pt x="123" y="182"/>
                  </a:cubicBezTo>
                  <a:cubicBezTo>
                    <a:pt x="123" y="181"/>
                    <a:pt x="123" y="180"/>
                    <a:pt x="123" y="180"/>
                  </a:cubicBezTo>
                  <a:cubicBezTo>
                    <a:pt x="123" y="179"/>
                    <a:pt x="123" y="178"/>
                    <a:pt x="123" y="178"/>
                  </a:cubicBezTo>
                  <a:cubicBezTo>
                    <a:pt x="122" y="177"/>
                    <a:pt x="122" y="176"/>
                    <a:pt x="122" y="176"/>
                  </a:cubicBezTo>
                  <a:cubicBezTo>
                    <a:pt x="122" y="171"/>
                    <a:pt x="122" y="165"/>
                    <a:pt x="123" y="159"/>
                  </a:cubicBezTo>
                  <a:cubicBezTo>
                    <a:pt x="123" y="153"/>
                    <a:pt x="123" y="147"/>
                    <a:pt x="122" y="142"/>
                  </a:cubicBezTo>
                  <a:cubicBezTo>
                    <a:pt x="122" y="142"/>
                    <a:pt x="122" y="141"/>
                    <a:pt x="123" y="141"/>
                  </a:cubicBezTo>
                  <a:cubicBezTo>
                    <a:pt x="123" y="140"/>
                    <a:pt x="123" y="140"/>
                    <a:pt x="123" y="139"/>
                  </a:cubicBezTo>
                  <a:cubicBezTo>
                    <a:pt x="123" y="136"/>
                    <a:pt x="123" y="133"/>
                    <a:pt x="123" y="129"/>
                  </a:cubicBezTo>
                  <a:cubicBezTo>
                    <a:pt x="122" y="126"/>
                    <a:pt x="122" y="123"/>
                    <a:pt x="122" y="119"/>
                  </a:cubicBezTo>
                  <a:cubicBezTo>
                    <a:pt x="122" y="119"/>
                    <a:pt x="122" y="119"/>
                    <a:pt x="122" y="118"/>
                  </a:cubicBezTo>
                  <a:cubicBezTo>
                    <a:pt x="122" y="118"/>
                    <a:pt x="122" y="117"/>
                    <a:pt x="122" y="117"/>
                  </a:cubicBezTo>
                  <a:cubicBezTo>
                    <a:pt x="122" y="117"/>
                    <a:pt x="123" y="117"/>
                    <a:pt x="123" y="117"/>
                  </a:cubicBezTo>
                  <a:cubicBezTo>
                    <a:pt x="123" y="117"/>
                    <a:pt x="123" y="117"/>
                    <a:pt x="123" y="117"/>
                  </a:cubicBezTo>
                  <a:cubicBezTo>
                    <a:pt x="122" y="116"/>
                    <a:pt x="122" y="116"/>
                    <a:pt x="122" y="116"/>
                  </a:cubicBezTo>
                  <a:cubicBezTo>
                    <a:pt x="123" y="115"/>
                    <a:pt x="123" y="115"/>
                    <a:pt x="123" y="114"/>
                  </a:cubicBezTo>
                  <a:cubicBezTo>
                    <a:pt x="123" y="111"/>
                    <a:pt x="123" y="108"/>
                    <a:pt x="123" y="104"/>
                  </a:cubicBezTo>
                  <a:cubicBezTo>
                    <a:pt x="123" y="101"/>
                    <a:pt x="123" y="98"/>
                    <a:pt x="123" y="95"/>
                  </a:cubicBezTo>
                  <a:cubicBezTo>
                    <a:pt x="122" y="91"/>
                    <a:pt x="122" y="88"/>
                    <a:pt x="122" y="84"/>
                  </a:cubicBezTo>
                  <a:cubicBezTo>
                    <a:pt x="122" y="81"/>
                    <a:pt x="123" y="77"/>
                    <a:pt x="123" y="73"/>
                  </a:cubicBezTo>
                  <a:cubicBezTo>
                    <a:pt x="122" y="74"/>
                    <a:pt x="122" y="74"/>
                    <a:pt x="122" y="75"/>
                  </a:cubicBezTo>
                  <a:cubicBezTo>
                    <a:pt x="122" y="75"/>
                    <a:pt x="122" y="76"/>
                    <a:pt x="122" y="76"/>
                  </a:cubicBezTo>
                  <a:lnTo>
                    <a:pt x="122" y="77"/>
                  </a:lnTo>
                  <a:cubicBezTo>
                    <a:pt x="122" y="77"/>
                    <a:pt x="122"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1" y="86"/>
                    <a:pt x="120" y="88"/>
                  </a:cubicBezTo>
                  <a:cubicBezTo>
                    <a:pt x="120" y="90"/>
                    <a:pt x="120" y="92"/>
                    <a:pt x="120" y="94"/>
                  </a:cubicBezTo>
                  <a:cubicBezTo>
                    <a:pt x="119" y="95"/>
                    <a:pt x="119" y="96"/>
                    <a:pt x="119" y="97"/>
                  </a:cubicBezTo>
                  <a:cubicBezTo>
                    <a:pt x="119" y="98"/>
                    <a:pt x="118" y="99"/>
                    <a:pt x="118" y="100"/>
                  </a:cubicBezTo>
                  <a:cubicBezTo>
                    <a:pt x="118" y="101"/>
                    <a:pt x="118" y="101"/>
                    <a:pt x="118" y="102"/>
                  </a:cubicBezTo>
                  <a:cubicBezTo>
                    <a:pt x="118" y="102"/>
                    <a:pt x="118" y="103"/>
                    <a:pt x="118" y="103"/>
                  </a:cubicBezTo>
                  <a:cubicBezTo>
                    <a:pt x="118" y="104"/>
                    <a:pt x="118" y="104"/>
                    <a:pt x="118" y="105"/>
                  </a:cubicBezTo>
                  <a:cubicBezTo>
                    <a:pt x="118" y="105"/>
                    <a:pt x="118" y="106"/>
                    <a:pt x="118" y="106"/>
                  </a:cubicBezTo>
                  <a:cubicBezTo>
                    <a:pt x="117" y="107"/>
                    <a:pt x="117" y="107"/>
                    <a:pt x="118" y="108"/>
                  </a:cubicBezTo>
                  <a:cubicBezTo>
                    <a:pt x="118" y="109"/>
                    <a:pt x="118" y="109"/>
                    <a:pt x="118" y="109"/>
                  </a:cubicBezTo>
                  <a:cubicBezTo>
                    <a:pt x="117" y="110"/>
                    <a:pt x="117" y="110"/>
                    <a:pt x="117" y="111"/>
                  </a:cubicBezTo>
                  <a:cubicBezTo>
                    <a:pt x="117" y="111"/>
                    <a:pt x="117" y="112"/>
                    <a:pt x="117" y="112"/>
                  </a:cubicBezTo>
                  <a:cubicBezTo>
                    <a:pt x="116" y="113"/>
                    <a:pt x="116" y="113"/>
                    <a:pt x="117" y="114"/>
                  </a:cubicBezTo>
                  <a:cubicBezTo>
                    <a:pt x="117" y="115"/>
                    <a:pt x="117" y="115"/>
                    <a:pt x="117" y="116"/>
                  </a:cubicBezTo>
                  <a:cubicBezTo>
                    <a:pt x="117" y="116"/>
                    <a:pt x="116" y="117"/>
                    <a:pt x="116" y="117"/>
                  </a:cubicBezTo>
                  <a:cubicBezTo>
                    <a:pt x="116" y="118"/>
                    <a:pt x="116" y="118"/>
                    <a:pt x="116" y="119"/>
                  </a:cubicBezTo>
                  <a:cubicBezTo>
                    <a:pt x="116" y="119"/>
                    <a:pt x="116" y="120"/>
                    <a:pt x="116" y="120"/>
                  </a:cubicBezTo>
                  <a:cubicBezTo>
                    <a:pt x="116" y="121"/>
                    <a:pt x="116" y="121"/>
                    <a:pt x="116" y="122"/>
                  </a:cubicBezTo>
                  <a:cubicBezTo>
                    <a:pt x="116" y="122"/>
                    <a:pt x="116" y="123"/>
                    <a:pt x="115" y="123"/>
                  </a:cubicBezTo>
                  <a:cubicBezTo>
                    <a:pt x="115" y="124"/>
                    <a:pt x="115" y="124"/>
                    <a:pt x="115" y="125"/>
                  </a:cubicBezTo>
                  <a:cubicBezTo>
                    <a:pt x="115" y="126"/>
                    <a:pt x="115" y="128"/>
                    <a:pt x="115" y="129"/>
                  </a:cubicBezTo>
                  <a:cubicBezTo>
                    <a:pt x="115" y="131"/>
                    <a:pt x="114" y="132"/>
                    <a:pt x="114" y="134"/>
                  </a:cubicBezTo>
                  <a:cubicBezTo>
                    <a:pt x="114" y="135"/>
                    <a:pt x="114" y="136"/>
                    <a:pt x="114" y="138"/>
                  </a:cubicBezTo>
                  <a:cubicBezTo>
                    <a:pt x="113" y="139"/>
                    <a:pt x="113" y="141"/>
                    <a:pt x="113" y="143"/>
                  </a:cubicBezTo>
                  <a:cubicBezTo>
                    <a:pt x="113" y="144"/>
                    <a:pt x="113" y="146"/>
                    <a:pt x="112" y="148"/>
                  </a:cubicBezTo>
                  <a:cubicBezTo>
                    <a:pt x="112" y="149"/>
                    <a:pt x="111" y="151"/>
                    <a:pt x="111" y="152"/>
                  </a:cubicBezTo>
                  <a:cubicBezTo>
                    <a:pt x="111" y="153"/>
                    <a:pt x="111" y="153"/>
                    <a:pt x="111" y="154"/>
                  </a:cubicBezTo>
                  <a:cubicBezTo>
                    <a:pt x="111" y="154"/>
                    <a:pt x="111" y="155"/>
                    <a:pt x="111" y="155"/>
                  </a:cubicBezTo>
                  <a:cubicBezTo>
                    <a:pt x="111" y="156"/>
                    <a:pt x="111" y="156"/>
                    <a:pt x="111" y="156"/>
                  </a:cubicBezTo>
                  <a:cubicBezTo>
                    <a:pt x="111" y="157"/>
                    <a:pt x="111"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10" y="165"/>
                    <a:pt x="110" y="165"/>
                    <a:pt x="110" y="166"/>
                  </a:cubicBezTo>
                  <a:cubicBezTo>
                    <a:pt x="110" y="166"/>
                    <a:pt x="110" y="167"/>
                    <a:pt x="110" y="167"/>
                  </a:cubicBezTo>
                  <a:cubicBezTo>
                    <a:pt x="110" y="168"/>
                    <a:pt x="110" y="169"/>
                    <a:pt x="109" y="170"/>
                  </a:cubicBezTo>
                  <a:cubicBezTo>
                    <a:pt x="109" y="171"/>
                    <a:pt x="109" y="172"/>
                    <a:pt x="109" y="173"/>
                  </a:cubicBezTo>
                  <a:cubicBezTo>
                    <a:pt x="109"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6"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5"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3" y="212"/>
                    <a:pt x="83" y="211"/>
                  </a:cubicBezTo>
                  <a:cubicBezTo>
                    <a:pt x="83" y="211"/>
                    <a:pt x="83" y="211"/>
                    <a:pt x="83" y="210"/>
                  </a:cubicBezTo>
                  <a:cubicBezTo>
                    <a:pt x="83" y="210"/>
                    <a:pt x="82" y="210"/>
                    <a:pt x="82" y="210"/>
                  </a:cubicBezTo>
                  <a:cubicBezTo>
                    <a:pt x="82" y="209"/>
                    <a:pt x="82" y="209"/>
                    <a:pt x="81" y="209"/>
                  </a:cubicBezTo>
                  <a:cubicBezTo>
                    <a:pt x="81" y="209"/>
                    <a:pt x="80" y="209"/>
                    <a:pt x="80" y="210"/>
                  </a:cubicBezTo>
                  <a:cubicBezTo>
                    <a:pt x="80" y="211"/>
                    <a:pt x="80" y="211"/>
                    <a:pt x="80" y="211"/>
                  </a:cubicBezTo>
                  <a:cubicBezTo>
                    <a:pt x="79" y="211"/>
                    <a:pt x="78" y="211"/>
                    <a:pt x="77" y="212"/>
                  </a:cubicBezTo>
                  <a:cubicBezTo>
                    <a:pt x="77" y="212"/>
                    <a:pt x="76" y="212"/>
                    <a:pt x="76" y="212"/>
                  </a:cubicBezTo>
                  <a:cubicBezTo>
                    <a:pt x="77" y="212"/>
                    <a:pt x="77" y="211"/>
                    <a:pt x="77" y="211"/>
                  </a:cubicBezTo>
                  <a:cubicBezTo>
                    <a:pt x="76" y="211"/>
                    <a:pt x="76" y="211"/>
                    <a:pt x="76" y="211"/>
                  </a:cubicBezTo>
                  <a:cubicBezTo>
                    <a:pt x="75" y="211"/>
                    <a:pt x="75" y="212"/>
                    <a:pt x="75" y="212"/>
                  </a:cubicBezTo>
                  <a:cubicBezTo>
                    <a:pt x="74" y="212"/>
                    <a:pt x="74" y="212"/>
                    <a:pt x="74" y="212"/>
                  </a:cubicBezTo>
                  <a:cubicBezTo>
                    <a:pt x="73" y="212"/>
                    <a:pt x="73" y="212"/>
                    <a:pt x="72" y="212"/>
                  </a:cubicBezTo>
                  <a:cubicBezTo>
                    <a:pt x="72" y="212"/>
                    <a:pt x="73" y="212"/>
                    <a:pt x="73" y="212"/>
                  </a:cubicBezTo>
                  <a:cubicBezTo>
                    <a:pt x="73" y="212"/>
                    <a:pt x="73" y="211"/>
                    <a:pt x="73" y="211"/>
                  </a:cubicBezTo>
                  <a:cubicBezTo>
                    <a:pt x="72" y="211"/>
                    <a:pt x="72" y="211"/>
                    <a:pt x="72" y="211"/>
                  </a:cubicBezTo>
                  <a:cubicBezTo>
                    <a:pt x="72" y="211"/>
                    <a:pt x="72" y="211"/>
                    <a:pt x="71" y="212"/>
                  </a:cubicBezTo>
                  <a:cubicBezTo>
                    <a:pt x="71" y="212"/>
                    <a:pt x="71" y="212"/>
                    <a:pt x="71" y="212"/>
                  </a:cubicBezTo>
                  <a:cubicBezTo>
                    <a:pt x="70" y="212"/>
                    <a:pt x="70" y="212"/>
                    <a:pt x="69" y="212"/>
                  </a:cubicBezTo>
                  <a:cubicBezTo>
                    <a:pt x="69" y="212"/>
                    <a:pt x="70" y="212"/>
                    <a:pt x="70" y="211"/>
                  </a:cubicBezTo>
                  <a:cubicBezTo>
                    <a:pt x="70" y="211"/>
                    <a:pt x="70" y="211"/>
                    <a:pt x="71" y="211"/>
                  </a:cubicBezTo>
                  <a:cubicBezTo>
                    <a:pt x="71" y="211"/>
                    <a:pt x="71" y="211"/>
                    <a:pt x="72" y="210"/>
                  </a:cubicBezTo>
                  <a:cubicBezTo>
                    <a:pt x="72" y="210"/>
                    <a:pt x="72" y="210"/>
                    <a:pt x="72" y="209"/>
                  </a:cubicBezTo>
                  <a:cubicBezTo>
                    <a:pt x="72" y="209"/>
                    <a:pt x="72"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9" y="209"/>
                    <a:pt x="68" y="208"/>
                    <a:pt x="68" y="208"/>
                  </a:cubicBezTo>
                  <a:cubicBezTo>
                    <a:pt x="68" y="207"/>
                    <a:pt x="68" y="206"/>
                    <a:pt x="68" y="206"/>
                  </a:cubicBezTo>
                  <a:cubicBezTo>
                    <a:pt x="68" y="205"/>
                    <a:pt x="68" y="205"/>
                    <a:pt x="68" y="204"/>
                  </a:cubicBezTo>
                  <a:cubicBezTo>
                    <a:pt x="68" y="204"/>
                    <a:pt x="67" y="204"/>
                    <a:pt x="67" y="203"/>
                  </a:cubicBezTo>
                  <a:cubicBezTo>
                    <a:pt x="67" y="202"/>
                    <a:pt x="67" y="200"/>
                    <a:pt x="67" y="199"/>
                  </a:cubicBezTo>
                  <a:cubicBezTo>
                    <a:pt x="67" y="197"/>
                    <a:pt x="67" y="196"/>
                    <a:pt x="66" y="194"/>
                  </a:cubicBezTo>
                  <a:cubicBezTo>
                    <a:pt x="66" y="194"/>
                    <a:pt x="66" y="193"/>
                    <a:pt x="66" y="193"/>
                  </a:cubicBezTo>
                  <a:cubicBezTo>
                    <a:pt x="66" y="193"/>
                    <a:pt x="66" y="192"/>
                    <a:pt x="66" y="192"/>
                  </a:cubicBezTo>
                  <a:cubicBezTo>
                    <a:pt x="66" y="192"/>
                    <a:pt x="66" y="191"/>
                    <a:pt x="66" y="191"/>
                  </a:cubicBezTo>
                  <a:cubicBezTo>
                    <a:pt x="66" y="190"/>
                    <a:pt x="66" y="190"/>
                    <a:pt x="66" y="190"/>
                  </a:cubicBezTo>
                  <a:cubicBezTo>
                    <a:pt x="66" y="189"/>
                    <a:pt x="66"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2" y="162"/>
                    <a:pt x="61" y="161"/>
                  </a:cubicBezTo>
                  <a:cubicBezTo>
                    <a:pt x="61" y="160"/>
                    <a:pt x="61" y="160"/>
                    <a:pt x="61" y="160"/>
                  </a:cubicBezTo>
                  <a:cubicBezTo>
                    <a:pt x="61" y="159"/>
                    <a:pt x="61" y="159"/>
                    <a:pt x="61" y="158"/>
                  </a:cubicBezTo>
                  <a:cubicBezTo>
                    <a:pt x="61" y="157"/>
                    <a:pt x="61" y="157"/>
                    <a:pt x="61" y="156"/>
                  </a:cubicBezTo>
                  <a:cubicBezTo>
                    <a:pt x="61" y="155"/>
                    <a:pt x="61" y="154"/>
                    <a:pt x="60" y="153"/>
                  </a:cubicBezTo>
                  <a:cubicBezTo>
                    <a:pt x="60" y="150"/>
                    <a:pt x="60" y="147"/>
                    <a:pt x="59" y="144"/>
                  </a:cubicBezTo>
                  <a:cubicBezTo>
                    <a:pt x="59" y="142"/>
                    <a:pt x="58" y="139"/>
                    <a:pt x="58" y="136"/>
                  </a:cubicBezTo>
                  <a:cubicBezTo>
                    <a:pt x="58" y="135"/>
                    <a:pt x="57" y="133"/>
                    <a:pt x="57" y="132"/>
                  </a:cubicBezTo>
                  <a:cubicBezTo>
                    <a:pt x="57" y="131"/>
                    <a:pt x="57" y="129"/>
                    <a:pt x="57" y="128"/>
                  </a:cubicBezTo>
                  <a:cubicBezTo>
                    <a:pt x="57" y="128"/>
                    <a:pt x="57" y="127"/>
                    <a:pt x="57" y="126"/>
                  </a:cubicBezTo>
                  <a:cubicBezTo>
                    <a:pt x="57" y="126"/>
                    <a:pt x="56" y="126"/>
                    <a:pt x="56" y="125"/>
                  </a:cubicBezTo>
                  <a:cubicBezTo>
                    <a:pt x="56" y="124"/>
                    <a:pt x="56" y="122"/>
                    <a:pt x="56" y="120"/>
                  </a:cubicBezTo>
                  <a:cubicBezTo>
                    <a:pt x="56" y="119"/>
                    <a:pt x="56" y="117"/>
                    <a:pt x="55" y="116"/>
                  </a:cubicBezTo>
                  <a:cubicBezTo>
                    <a:pt x="55" y="115"/>
                    <a:pt x="55" y="115"/>
                    <a:pt x="55" y="114"/>
                  </a:cubicBezTo>
                  <a:cubicBezTo>
                    <a:pt x="55" y="114"/>
                    <a:pt x="55" y="113"/>
                    <a:pt x="55" y="113"/>
                  </a:cubicBezTo>
                  <a:cubicBezTo>
                    <a:pt x="54" y="112"/>
                    <a:pt x="54" y="112"/>
                    <a:pt x="55" y="112"/>
                  </a:cubicBezTo>
                  <a:cubicBezTo>
                    <a:pt x="55" y="111"/>
                    <a:pt x="55" y="111"/>
                    <a:pt x="55" y="111"/>
                  </a:cubicBezTo>
                  <a:cubicBezTo>
                    <a:pt x="54" y="110"/>
                    <a:pt x="54" y="109"/>
                    <a:pt x="54" y="108"/>
                  </a:cubicBezTo>
                  <a:cubicBezTo>
                    <a:pt x="54" y="107"/>
                    <a:pt x="54" y="106"/>
                    <a:pt x="54" y="105"/>
                  </a:cubicBezTo>
                  <a:cubicBezTo>
                    <a:pt x="53" y="102"/>
                    <a:pt x="53" y="99"/>
                    <a:pt x="52" y="96"/>
                  </a:cubicBezTo>
                  <a:cubicBezTo>
                    <a:pt x="52" y="94"/>
                    <a:pt x="51" y="91"/>
                    <a:pt x="51" y="88"/>
                  </a:cubicBezTo>
                  <a:cubicBezTo>
                    <a:pt x="51" y="87"/>
                    <a:pt x="51" y="87"/>
                    <a:pt x="51" y="87"/>
                  </a:cubicBezTo>
                  <a:cubicBezTo>
                    <a:pt x="51" y="86"/>
                    <a:pt x="51" y="86"/>
                    <a:pt x="51"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8" y="193"/>
                  </a:cubicBezTo>
                  <a:cubicBezTo>
                    <a:pt x="47" y="193"/>
                    <a:pt x="47" y="192"/>
                    <a:pt x="47" y="192"/>
                  </a:cubicBezTo>
                  <a:cubicBezTo>
                    <a:pt x="47" y="192"/>
                    <a:pt x="46" y="192"/>
                    <a:pt x="46" y="192"/>
                  </a:cubicBezTo>
                  <a:cubicBezTo>
                    <a:pt x="45" y="192"/>
                    <a:pt x="45" y="192"/>
                    <a:pt x="44" y="193"/>
                  </a:cubicBezTo>
                  <a:cubicBezTo>
                    <a:pt x="44" y="193"/>
                    <a:pt x="43" y="193"/>
                    <a:pt x="42" y="193"/>
                  </a:cubicBezTo>
                  <a:cubicBezTo>
                    <a:pt x="42" y="194"/>
                    <a:pt x="42" y="194"/>
                    <a:pt x="42" y="194"/>
                  </a:cubicBezTo>
                  <a:cubicBezTo>
                    <a:pt x="42" y="194"/>
                    <a:pt x="43" y="194"/>
                    <a:pt x="43" y="194"/>
                  </a:cubicBezTo>
                  <a:cubicBezTo>
                    <a:pt x="43" y="194"/>
                    <a:pt x="43" y="195"/>
                    <a:pt x="43" y="195"/>
                  </a:cubicBezTo>
                  <a:cubicBezTo>
                    <a:pt x="43" y="195"/>
                    <a:pt x="43" y="195"/>
                    <a:pt x="43" y="196"/>
                  </a:cubicBezTo>
                  <a:cubicBezTo>
                    <a:pt x="43" y="196"/>
                    <a:pt x="42" y="196"/>
                    <a:pt x="42" y="197"/>
                  </a:cubicBezTo>
                  <a:cubicBezTo>
                    <a:pt x="41" y="197"/>
                    <a:pt x="40" y="197"/>
                    <a:pt x="40" y="197"/>
                  </a:cubicBezTo>
                  <a:cubicBezTo>
                    <a:pt x="39" y="197"/>
                    <a:pt x="39" y="197"/>
                    <a:pt x="39" y="198"/>
                  </a:cubicBezTo>
                  <a:cubicBezTo>
                    <a:pt x="39" y="198"/>
                    <a:pt x="40" y="198"/>
                    <a:pt x="40" y="198"/>
                  </a:cubicBezTo>
                  <a:cubicBezTo>
                    <a:pt x="40" y="198"/>
                    <a:pt x="40" y="199"/>
                    <a:pt x="40" y="199"/>
                  </a:cubicBezTo>
                  <a:cubicBezTo>
                    <a:pt x="40" y="199"/>
                    <a:pt x="41" y="200"/>
                    <a:pt x="40" y="200"/>
                  </a:cubicBezTo>
                  <a:cubicBezTo>
                    <a:pt x="39" y="201"/>
                    <a:pt x="38" y="200"/>
                    <a:pt x="38" y="198"/>
                  </a:cubicBezTo>
                  <a:cubicBezTo>
                    <a:pt x="37" y="199"/>
                    <a:pt x="36" y="199"/>
                    <a:pt x="36" y="200"/>
                  </a:cubicBezTo>
                  <a:cubicBezTo>
                    <a:pt x="36" y="201"/>
                    <a:pt x="35" y="201"/>
                    <a:pt x="34" y="201"/>
                  </a:cubicBezTo>
                  <a:cubicBezTo>
                    <a:pt x="34" y="201"/>
                    <a:pt x="33" y="201"/>
                    <a:pt x="33" y="201"/>
                  </a:cubicBezTo>
                  <a:cubicBezTo>
                    <a:pt x="33" y="201"/>
                    <a:pt x="33" y="201"/>
                    <a:pt x="33"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8" y="204"/>
                    <a:pt x="28" y="204"/>
                  </a:cubicBezTo>
                  <a:cubicBezTo>
                    <a:pt x="28" y="204"/>
                    <a:pt x="27" y="204"/>
                    <a:pt x="27" y="204"/>
                  </a:cubicBezTo>
                  <a:cubicBezTo>
                    <a:pt x="26" y="204"/>
                    <a:pt x="26" y="204"/>
                    <a:pt x="26" y="205"/>
                  </a:cubicBezTo>
                  <a:cubicBezTo>
                    <a:pt x="26" y="205"/>
                    <a:pt x="26" y="205"/>
                    <a:pt x="27" y="206"/>
                  </a:cubicBezTo>
                  <a:cubicBezTo>
                    <a:pt x="27" y="206"/>
                    <a:pt x="27" y="206"/>
                    <a:pt x="28" y="207"/>
                  </a:cubicBezTo>
                  <a:cubicBezTo>
                    <a:pt x="28" y="207"/>
                    <a:pt x="28" y="208"/>
                    <a:pt x="28" y="208"/>
                  </a:cubicBezTo>
                  <a:cubicBezTo>
                    <a:pt x="27" y="208"/>
                    <a:pt x="26" y="208"/>
                    <a:pt x="26" y="208"/>
                  </a:cubicBezTo>
                  <a:cubicBezTo>
                    <a:pt x="25" y="208"/>
                    <a:pt x="25" y="209"/>
                    <a:pt x="24" y="209"/>
                  </a:cubicBezTo>
                  <a:cubicBezTo>
                    <a:pt x="24" y="209"/>
                    <a:pt x="23" y="209"/>
                    <a:pt x="23" y="209"/>
                  </a:cubicBezTo>
                  <a:cubicBezTo>
                    <a:pt x="22" y="209"/>
                    <a:pt x="21" y="209"/>
                    <a:pt x="21" y="209"/>
                  </a:cubicBezTo>
                  <a:cubicBezTo>
                    <a:pt x="21" y="208"/>
                    <a:pt x="21" y="208"/>
                    <a:pt x="21" y="207"/>
                  </a:cubicBezTo>
                  <a:cubicBezTo>
                    <a:pt x="20" y="207"/>
                    <a:pt x="20" y="207"/>
                    <a:pt x="19" y="207"/>
                  </a:cubicBezTo>
                  <a:cubicBezTo>
                    <a:pt x="19" y="206"/>
                    <a:pt x="19" y="206"/>
                    <a:pt x="20" y="206"/>
                  </a:cubicBezTo>
                  <a:cubicBezTo>
                    <a:pt x="20" y="206"/>
                    <a:pt x="20" y="205"/>
                    <a:pt x="21"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5" y="200"/>
                  </a:cubicBezTo>
                  <a:cubicBezTo>
                    <a:pt x="14" y="200"/>
                    <a:pt x="14" y="200"/>
                    <a:pt x="14" y="201"/>
                  </a:cubicBezTo>
                  <a:cubicBezTo>
                    <a:pt x="14" y="202"/>
                    <a:pt x="14" y="202"/>
                    <a:pt x="15" y="202"/>
                  </a:cubicBezTo>
                  <a:cubicBezTo>
                    <a:pt x="14" y="203"/>
                    <a:pt x="14" y="202"/>
                    <a:pt x="14" y="202"/>
                  </a:cubicBezTo>
                  <a:cubicBezTo>
                    <a:pt x="13" y="202"/>
                    <a:pt x="13" y="201"/>
                    <a:pt x="13" y="201"/>
                  </a:cubicBezTo>
                  <a:cubicBezTo>
                    <a:pt x="13" y="201"/>
                    <a:pt x="13" y="200"/>
                    <a:pt x="12" y="200"/>
                  </a:cubicBezTo>
                  <a:cubicBezTo>
                    <a:pt x="12" y="199"/>
                    <a:pt x="12" y="199"/>
                    <a:pt x="11" y="199"/>
                  </a:cubicBezTo>
                  <a:cubicBezTo>
                    <a:pt x="11" y="199"/>
                    <a:pt x="12" y="198"/>
                    <a:pt x="12" y="198"/>
                  </a:cubicBezTo>
                  <a:cubicBezTo>
                    <a:pt x="12" y="197"/>
                    <a:pt x="12" y="197"/>
                    <a:pt x="10" y="197"/>
                  </a:cubicBezTo>
                  <a:cubicBezTo>
                    <a:pt x="9" y="196"/>
                    <a:pt x="9" y="196"/>
                    <a:pt x="8" y="197"/>
                  </a:cubicBezTo>
                  <a:cubicBezTo>
                    <a:pt x="8" y="197"/>
                    <a:pt x="8" y="198"/>
                    <a:pt x="8" y="198"/>
                  </a:cubicBezTo>
                  <a:cubicBezTo>
                    <a:pt x="8" y="198"/>
                    <a:pt x="9" y="198"/>
                    <a:pt x="9" y="198"/>
                  </a:cubicBezTo>
                  <a:lnTo>
                    <a:pt x="10" y="198"/>
                  </a:lnTo>
                  <a:cubicBezTo>
                    <a:pt x="10" y="198"/>
                    <a:pt x="10" y="198"/>
                    <a:pt x="10" y="198"/>
                  </a:cubicBezTo>
                  <a:cubicBezTo>
                    <a:pt x="10" y="200"/>
                    <a:pt x="9" y="201"/>
                    <a:pt x="7" y="200"/>
                  </a:cubicBezTo>
                  <a:cubicBezTo>
                    <a:pt x="6" y="201"/>
                    <a:pt x="6" y="201"/>
                    <a:pt x="5" y="202"/>
                  </a:cubicBezTo>
                  <a:cubicBezTo>
                    <a:pt x="5" y="203"/>
                    <a:pt x="5" y="203"/>
                    <a:pt x="5" y="204"/>
                  </a:cubicBezTo>
                  <a:cubicBezTo>
                    <a:pt x="6" y="204"/>
                    <a:pt x="6" y="204"/>
                    <a:pt x="6" y="204"/>
                  </a:cubicBezTo>
                  <a:cubicBezTo>
                    <a:pt x="7" y="204"/>
                    <a:pt x="7" y="204"/>
                    <a:pt x="7" y="203"/>
                  </a:cubicBezTo>
                  <a:cubicBezTo>
                    <a:pt x="7" y="203"/>
                    <a:pt x="7" y="203"/>
                    <a:pt x="8" y="203"/>
                  </a:cubicBezTo>
                  <a:cubicBezTo>
                    <a:pt x="8" y="202"/>
                    <a:pt x="8" y="202"/>
                    <a:pt x="8" y="202"/>
                  </a:cubicBezTo>
                  <a:lnTo>
                    <a:pt x="7" y="206"/>
                  </a:lnTo>
                  <a:lnTo>
                    <a:pt x="6" y="206"/>
                  </a:lnTo>
                  <a:cubicBezTo>
                    <a:pt x="5" y="206"/>
                    <a:pt x="5" y="206"/>
                    <a:pt x="4" y="206"/>
                  </a:cubicBezTo>
                  <a:cubicBezTo>
                    <a:pt x="5" y="207"/>
                    <a:pt x="5" y="207"/>
                    <a:pt x="5" y="208"/>
                  </a:cubicBezTo>
                  <a:cubicBezTo>
                    <a:pt x="6" y="208"/>
                    <a:pt x="6" y="208"/>
                    <a:pt x="7" y="209"/>
                  </a:cubicBezTo>
                  <a:cubicBezTo>
                    <a:pt x="7" y="209"/>
                    <a:pt x="7" y="209"/>
                    <a:pt x="8" y="208"/>
                  </a:cubicBezTo>
                  <a:cubicBezTo>
                    <a:pt x="8" y="208"/>
                    <a:pt x="8" y="208"/>
                    <a:pt x="8" y="208"/>
                  </a:cubicBezTo>
                  <a:cubicBezTo>
                    <a:pt x="8" y="208"/>
                    <a:pt x="8" y="208"/>
                    <a:pt x="8" y="207"/>
                  </a:cubicBezTo>
                  <a:cubicBezTo>
                    <a:pt x="8" y="207"/>
                    <a:pt x="9"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4" y="211"/>
                    <a:pt x="3" y="211"/>
                    <a:pt x="2" y="211"/>
                  </a:cubicBezTo>
                  <a:cubicBezTo>
                    <a:pt x="2" y="211"/>
                    <a:pt x="1" y="210"/>
                    <a:pt x="1" y="210"/>
                  </a:cubicBezTo>
                  <a:cubicBezTo>
                    <a:pt x="1" y="209"/>
                    <a:pt x="1" y="208"/>
                    <a:pt x="1" y="207"/>
                  </a:cubicBezTo>
                  <a:cubicBezTo>
                    <a:pt x="1" y="206"/>
                    <a:pt x="1"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2" y="201"/>
                    <a:pt x="1" y="201"/>
                    <a:pt x="1" y="201"/>
                  </a:cubicBezTo>
                  <a:cubicBezTo>
                    <a:pt x="1" y="201"/>
                    <a:pt x="1" y="201"/>
                    <a:pt x="1" y="201"/>
                  </a:cubicBezTo>
                  <a:cubicBezTo>
                    <a:pt x="1" y="172"/>
                    <a:pt x="1" y="143"/>
                    <a:pt x="1" y="115"/>
                  </a:cubicBezTo>
                  <a:cubicBezTo>
                    <a:pt x="0" y="86"/>
                    <a:pt x="1" y="58"/>
                    <a:pt x="1" y="29"/>
                  </a:cubicBezTo>
                  <a:cubicBezTo>
                    <a:pt x="2" y="29"/>
                    <a:pt x="2" y="29"/>
                    <a:pt x="3" y="29"/>
                  </a:cubicBezTo>
                  <a:cubicBezTo>
                    <a:pt x="3" y="29"/>
                    <a:pt x="3" y="30"/>
                    <a:pt x="4" y="30"/>
                  </a:cubicBezTo>
                  <a:cubicBezTo>
                    <a:pt x="5" y="30"/>
                    <a:pt x="5" y="29"/>
                    <a:pt x="5" y="28"/>
                  </a:cubicBezTo>
                  <a:cubicBezTo>
                    <a:pt x="5" y="28"/>
                    <a:pt x="6" y="27"/>
                    <a:pt x="6" y="26"/>
                  </a:cubicBezTo>
                  <a:cubicBezTo>
                    <a:pt x="5" y="26"/>
                    <a:pt x="5" y="26"/>
                    <a:pt x="5" y="26"/>
                  </a:cubicBezTo>
                  <a:cubicBezTo>
                    <a:pt x="5" y="26"/>
                    <a:pt x="4" y="27"/>
                    <a:pt x="4" y="27"/>
                  </a:cubicBezTo>
                  <a:lnTo>
                    <a:pt x="4" y="28"/>
                  </a:lnTo>
                  <a:cubicBezTo>
                    <a:pt x="4" y="28"/>
                    <a:pt x="4" y="28"/>
                    <a:pt x="4" y="29"/>
                  </a:cubicBezTo>
                  <a:cubicBezTo>
                    <a:pt x="2" y="28"/>
                    <a:pt x="2" y="27"/>
                    <a:pt x="1" y="26"/>
                  </a:cubicBezTo>
                  <a:cubicBezTo>
                    <a:pt x="1" y="25"/>
                    <a:pt x="1" y="24"/>
                    <a:pt x="1" y="23"/>
                  </a:cubicBezTo>
                  <a:cubicBezTo>
                    <a:pt x="2" y="24"/>
                    <a:pt x="3" y="24"/>
                    <a:pt x="3" y="23"/>
                  </a:cubicBezTo>
                  <a:cubicBezTo>
                    <a:pt x="4" y="23"/>
                    <a:pt x="5" y="22"/>
                    <a:pt x="5" y="21"/>
                  </a:cubicBezTo>
                  <a:cubicBezTo>
                    <a:pt x="4" y="21"/>
                    <a:pt x="3" y="21"/>
                    <a:pt x="2" y="21"/>
                  </a:cubicBezTo>
                  <a:cubicBezTo>
                    <a:pt x="2" y="22"/>
                    <a:pt x="1" y="22"/>
                    <a:pt x="1" y="23"/>
                  </a:cubicBezTo>
                  <a:cubicBezTo>
                    <a:pt x="1" y="22"/>
                    <a:pt x="1" y="22"/>
                    <a:pt x="1" y="21"/>
                  </a:cubicBezTo>
                  <a:cubicBezTo>
                    <a:pt x="1" y="21"/>
                    <a:pt x="1" y="20"/>
                    <a:pt x="1" y="20"/>
                  </a:cubicBezTo>
                  <a:cubicBezTo>
                    <a:pt x="1" y="19"/>
                    <a:pt x="1" y="18"/>
                    <a:pt x="1" y="18"/>
                  </a:cubicBezTo>
                  <a:cubicBezTo>
                    <a:pt x="1" y="17"/>
                    <a:pt x="1" y="17"/>
                    <a:pt x="1" y="16"/>
                  </a:cubicBezTo>
                  <a:cubicBezTo>
                    <a:pt x="1" y="16"/>
                    <a:pt x="2" y="16"/>
                    <a:pt x="2" y="16"/>
                  </a:cubicBezTo>
                  <a:cubicBezTo>
                    <a:pt x="2" y="15"/>
                    <a:pt x="2" y="14"/>
                    <a:pt x="3" y="14"/>
                  </a:cubicBezTo>
                  <a:cubicBezTo>
                    <a:pt x="3" y="13"/>
                    <a:pt x="4"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3" y="7"/>
                    <a:pt x="3" y="7"/>
                    <a:pt x="3" y="7"/>
                  </a:cubicBezTo>
                  <a:cubicBezTo>
                    <a:pt x="3" y="7"/>
                    <a:pt x="4" y="8"/>
                    <a:pt x="4" y="8"/>
                  </a:cubicBezTo>
                  <a:cubicBezTo>
                    <a:pt x="4" y="8"/>
                    <a:pt x="4" y="8"/>
                    <a:pt x="5" y="8"/>
                  </a:cubicBezTo>
                  <a:cubicBezTo>
                    <a:pt x="5" y="7"/>
                    <a:pt x="5" y="7"/>
                    <a:pt x="4" y="6"/>
                  </a:cubicBezTo>
                  <a:cubicBezTo>
                    <a:pt x="3" y="6"/>
                    <a:pt x="3" y="5"/>
                    <a:pt x="3" y="5"/>
                  </a:cubicBezTo>
                  <a:cubicBezTo>
                    <a:pt x="3" y="5"/>
                    <a:pt x="2" y="5"/>
                    <a:pt x="2" y="5"/>
                  </a:cubicBezTo>
                  <a:cubicBezTo>
                    <a:pt x="2" y="5"/>
                    <a:pt x="2" y="5"/>
                    <a:pt x="2" y="5"/>
                  </a:cubicBezTo>
                  <a:cubicBezTo>
                    <a:pt x="1" y="6"/>
                    <a:pt x="1" y="6"/>
                    <a:pt x="1" y="6"/>
                  </a:cubicBezTo>
                  <a:cubicBezTo>
                    <a:pt x="1" y="6"/>
                    <a:pt x="1" y="6"/>
                    <a:pt x="1" y="5"/>
                  </a:cubicBezTo>
                  <a:cubicBezTo>
                    <a:pt x="1" y="5"/>
                    <a:pt x="1" y="4"/>
                    <a:pt x="1" y="4"/>
                  </a:cubicBezTo>
                  <a:cubicBezTo>
                    <a:pt x="1" y="4"/>
                    <a:pt x="1" y="4"/>
                    <a:pt x="2" y="4"/>
                  </a:cubicBezTo>
                  <a:cubicBezTo>
                    <a:pt x="2" y="4"/>
                    <a:pt x="2" y="4"/>
                    <a:pt x="3" y="4"/>
                  </a:cubicBezTo>
                  <a:cubicBezTo>
                    <a:pt x="3" y="4"/>
                    <a:pt x="3" y="4"/>
                    <a:pt x="3" y="4"/>
                  </a:cubicBezTo>
                  <a:cubicBezTo>
                    <a:pt x="4" y="4"/>
                    <a:pt x="4" y="4"/>
                    <a:pt x="4" y="4"/>
                  </a:cubicBezTo>
                  <a:cubicBezTo>
                    <a:pt x="5" y="3"/>
                    <a:pt x="5" y="3"/>
                    <a:pt x="4" y="2"/>
                  </a:cubicBezTo>
                  <a:cubicBezTo>
                    <a:pt x="4" y="2"/>
                    <a:pt x="4" y="2"/>
                    <a:pt x="4" y="2"/>
                  </a:cubicBezTo>
                  <a:cubicBezTo>
                    <a:pt x="3" y="2"/>
                    <a:pt x="3" y="2"/>
                    <a:pt x="3" y="2"/>
                  </a:cubicBezTo>
                  <a:cubicBezTo>
                    <a:pt x="2" y="2"/>
                    <a:pt x="2" y="2"/>
                    <a:pt x="2" y="2"/>
                  </a:cubicBezTo>
                  <a:cubicBezTo>
                    <a:pt x="1" y="2"/>
                    <a:pt x="1" y="2"/>
                    <a:pt x="1" y="2"/>
                  </a:cubicBezTo>
                  <a:cubicBezTo>
                    <a:pt x="1" y="1"/>
                    <a:pt x="2" y="0"/>
                    <a:pt x="3" y="0"/>
                  </a:cubicBezTo>
                  <a:cubicBezTo>
                    <a:pt x="5" y="0"/>
                    <a:pt x="6" y="0"/>
                    <a:pt x="7" y="0"/>
                  </a:cubicBezTo>
                  <a:cubicBezTo>
                    <a:pt x="8" y="0"/>
                    <a:pt x="8" y="0"/>
                    <a:pt x="9" y="0"/>
                  </a:cubicBezTo>
                  <a:cubicBezTo>
                    <a:pt x="10" y="0"/>
                    <a:pt x="10" y="0"/>
                    <a:pt x="11" y="0"/>
                  </a:cubicBezTo>
                  <a:cubicBezTo>
                    <a:pt x="12" y="1"/>
                    <a:pt x="13" y="2"/>
                    <a:pt x="13" y="4"/>
                  </a:cubicBezTo>
                  <a:cubicBezTo>
                    <a:pt x="13" y="4"/>
                    <a:pt x="12" y="4"/>
                    <a:pt x="12" y="3"/>
                  </a:cubicBezTo>
                  <a:cubicBezTo>
                    <a:pt x="12" y="3"/>
                    <a:pt x="11" y="2"/>
                    <a:pt x="11" y="2"/>
                  </a:cubicBezTo>
                  <a:cubicBezTo>
                    <a:pt x="10" y="3"/>
                    <a:pt x="9" y="3"/>
                    <a:pt x="8" y="3"/>
                  </a:cubicBezTo>
                  <a:cubicBezTo>
                    <a:pt x="7" y="2"/>
                    <a:pt x="6" y="3"/>
                    <a:pt x="6" y="3"/>
                  </a:cubicBezTo>
                  <a:cubicBezTo>
                    <a:pt x="6" y="4"/>
                    <a:pt x="6" y="5"/>
                    <a:pt x="6" y="5"/>
                  </a:cubicBezTo>
                  <a:cubicBezTo>
                    <a:pt x="7" y="5"/>
                    <a:pt x="7" y="6"/>
                    <a:pt x="8" y="6"/>
                  </a:cubicBezTo>
                  <a:cubicBezTo>
                    <a:pt x="8" y="6"/>
                    <a:pt x="9" y="6"/>
                    <a:pt x="9" y="6"/>
                  </a:cubicBezTo>
                  <a:cubicBezTo>
                    <a:pt x="10" y="6"/>
                    <a:pt x="10" y="6"/>
                    <a:pt x="11" y="5"/>
                  </a:cubicBezTo>
                  <a:cubicBezTo>
                    <a:pt x="11" y="5"/>
                    <a:pt x="12" y="5"/>
                    <a:pt x="12" y="5"/>
                  </a:cubicBezTo>
                  <a:cubicBezTo>
                    <a:pt x="13" y="6"/>
                    <a:pt x="13" y="6"/>
                    <a:pt x="13" y="7"/>
                  </a:cubicBezTo>
                  <a:cubicBezTo>
                    <a:pt x="13" y="7"/>
                    <a:pt x="14" y="7"/>
                    <a:pt x="14" y="6"/>
                  </a:cubicBezTo>
                  <a:cubicBezTo>
                    <a:pt x="14" y="6"/>
                    <a:pt x="15" y="6"/>
                    <a:pt x="15" y="6"/>
                  </a:cubicBezTo>
                  <a:cubicBezTo>
                    <a:pt x="15" y="5"/>
                    <a:pt x="15" y="5"/>
                    <a:pt x="16" y="5"/>
                  </a:cubicBezTo>
                  <a:cubicBezTo>
                    <a:pt x="16" y="5"/>
                    <a:pt x="16" y="5"/>
                    <a:pt x="17" y="5"/>
                  </a:cubicBezTo>
                  <a:cubicBezTo>
                    <a:pt x="17" y="5"/>
                    <a:pt x="17" y="5"/>
                    <a:pt x="17" y="4"/>
                  </a:cubicBezTo>
                  <a:cubicBezTo>
                    <a:pt x="17" y="4"/>
                    <a:pt x="17" y="4"/>
                    <a:pt x="17" y="4"/>
                  </a:cubicBezTo>
                  <a:cubicBezTo>
                    <a:pt x="17" y="4"/>
                    <a:pt x="16" y="4"/>
                    <a:pt x="16" y="3"/>
                  </a:cubicBezTo>
                  <a:cubicBezTo>
                    <a:pt x="16" y="3"/>
                    <a:pt x="16" y="3"/>
                    <a:pt x="16" y="3"/>
                  </a:cubicBezTo>
                  <a:cubicBezTo>
                    <a:pt x="16" y="3"/>
                    <a:pt x="17" y="3"/>
                    <a:pt x="17" y="2"/>
                  </a:cubicBezTo>
                  <a:cubicBezTo>
                    <a:pt x="17" y="2"/>
                    <a:pt x="17" y="2"/>
                    <a:pt x="16" y="2"/>
                  </a:cubicBezTo>
                  <a:cubicBezTo>
                    <a:pt x="16" y="1"/>
                    <a:pt x="16" y="1"/>
                    <a:pt x="16" y="1"/>
                  </a:cubicBezTo>
                  <a:cubicBezTo>
                    <a:pt x="17" y="0"/>
                    <a:pt x="17" y="0"/>
                    <a:pt x="17" y="0"/>
                  </a:cubicBezTo>
                  <a:cubicBezTo>
                    <a:pt x="18" y="1"/>
                    <a:pt x="18" y="1"/>
                    <a:pt x="18" y="1"/>
                  </a:cubicBezTo>
                  <a:cubicBezTo>
                    <a:pt x="19" y="2"/>
                    <a:pt x="19" y="2"/>
                    <a:pt x="19" y="3"/>
                  </a:cubicBezTo>
                  <a:cubicBezTo>
                    <a:pt x="19" y="3"/>
                    <a:pt x="19" y="4"/>
                    <a:pt x="18" y="5"/>
                  </a:cubicBezTo>
                  <a:cubicBezTo>
                    <a:pt x="18" y="5"/>
                    <a:pt x="18" y="6"/>
                    <a:pt x="19" y="6"/>
                  </a:cubicBezTo>
                  <a:cubicBezTo>
                    <a:pt x="19" y="6"/>
                    <a:pt x="19" y="6"/>
                    <a:pt x="20" y="6"/>
                  </a:cubicBezTo>
                  <a:cubicBezTo>
                    <a:pt x="20" y="6"/>
                    <a:pt x="20" y="5"/>
                    <a:pt x="20" y="5"/>
                  </a:cubicBezTo>
                  <a:cubicBezTo>
                    <a:pt x="20" y="5"/>
                    <a:pt x="20" y="5"/>
                    <a:pt x="21" y="4"/>
                  </a:cubicBezTo>
                  <a:cubicBezTo>
                    <a:pt x="21" y="4"/>
                    <a:pt x="21" y="4"/>
                    <a:pt x="22"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4" y="11"/>
                    <a:pt x="24" y="11"/>
                    <a:pt x="25" y="11"/>
                  </a:cubicBezTo>
                  <a:cubicBezTo>
                    <a:pt x="25" y="12"/>
                    <a:pt x="25" y="13"/>
                    <a:pt x="26" y="13"/>
                  </a:cubicBezTo>
                  <a:cubicBezTo>
                    <a:pt x="27" y="13"/>
                    <a:pt x="28" y="13"/>
                    <a:pt x="28" y="12"/>
                  </a:cubicBezTo>
                  <a:cubicBezTo>
                    <a:pt x="28" y="12"/>
                    <a:pt x="28" y="12"/>
                    <a:pt x="29" y="13"/>
                  </a:cubicBezTo>
                  <a:cubicBezTo>
                    <a:pt x="29" y="13"/>
                    <a:pt x="29" y="13"/>
                    <a:pt x="30" y="13"/>
                  </a:cubicBezTo>
                  <a:cubicBezTo>
                    <a:pt x="30" y="13"/>
                    <a:pt x="30" y="13"/>
                    <a:pt x="30" y="13"/>
                  </a:cubicBezTo>
                  <a:cubicBezTo>
                    <a:pt x="31" y="12"/>
                    <a:pt x="31" y="12"/>
                    <a:pt x="30" y="12"/>
                  </a:cubicBezTo>
                  <a:cubicBezTo>
                    <a:pt x="31" y="11"/>
                    <a:pt x="31" y="12"/>
                    <a:pt x="32" y="13"/>
                  </a:cubicBezTo>
                  <a:cubicBezTo>
                    <a:pt x="33" y="13"/>
                    <a:pt x="33" y="14"/>
                    <a:pt x="33" y="15"/>
                  </a:cubicBezTo>
                  <a:cubicBezTo>
                    <a:pt x="33" y="16"/>
                    <a:pt x="33" y="16"/>
                    <a:pt x="34" y="15"/>
                  </a:cubicBezTo>
                  <a:cubicBezTo>
                    <a:pt x="34" y="15"/>
                    <a:pt x="34" y="15"/>
                    <a:pt x="34" y="15"/>
                  </a:cubicBezTo>
                  <a:cubicBezTo>
                    <a:pt x="34" y="15"/>
                    <a:pt x="34" y="14"/>
                    <a:pt x="34" y="14"/>
                  </a:cubicBezTo>
                  <a:cubicBezTo>
                    <a:pt x="34" y="14"/>
                    <a:pt x="35" y="14"/>
                    <a:pt x="35" y="14"/>
                  </a:cubicBezTo>
                  <a:cubicBezTo>
                    <a:pt x="35" y="14"/>
                    <a:pt x="36" y="14"/>
                    <a:pt x="36" y="14"/>
                  </a:cubicBezTo>
                  <a:cubicBezTo>
                    <a:pt x="36" y="14"/>
                    <a:pt x="37" y="14"/>
                    <a:pt x="37" y="14"/>
                  </a:cubicBezTo>
                  <a:cubicBezTo>
                    <a:pt x="38" y="14"/>
                    <a:pt x="38" y="13"/>
                    <a:pt x="38" y="13"/>
                  </a:cubicBezTo>
                  <a:cubicBezTo>
                    <a:pt x="39" y="12"/>
                    <a:pt x="39" y="12"/>
                    <a:pt x="39" y="11"/>
                  </a:cubicBezTo>
                  <a:cubicBezTo>
                    <a:pt x="39" y="11"/>
                    <a:pt x="39" y="10"/>
                    <a:pt x="39" y="10"/>
                  </a:cubicBezTo>
                  <a:cubicBezTo>
                    <a:pt x="40" y="10"/>
                    <a:pt x="40" y="9"/>
                    <a:pt x="41" y="9"/>
                  </a:cubicBezTo>
                  <a:cubicBezTo>
                    <a:pt x="41" y="10"/>
                    <a:pt x="41" y="10"/>
                    <a:pt x="41" y="10"/>
                  </a:cubicBezTo>
                  <a:cubicBezTo>
                    <a:pt x="41" y="11"/>
                    <a:pt x="41" y="11"/>
                    <a:pt x="41" y="11"/>
                  </a:cubicBezTo>
                  <a:cubicBezTo>
                    <a:pt x="40" y="11"/>
                    <a:pt x="40" y="11"/>
                    <a:pt x="40" y="11"/>
                  </a:cubicBezTo>
                  <a:cubicBezTo>
                    <a:pt x="40" y="12"/>
                    <a:pt x="40" y="12"/>
                    <a:pt x="40" y="12"/>
                  </a:cubicBezTo>
                  <a:cubicBezTo>
                    <a:pt x="41" y="12"/>
                    <a:pt x="42" y="12"/>
                    <a:pt x="42" y="11"/>
                  </a:cubicBezTo>
                  <a:cubicBezTo>
                    <a:pt x="43" y="11"/>
                    <a:pt x="43" y="11"/>
                    <a:pt x="44" y="10"/>
                  </a:cubicBezTo>
                  <a:cubicBezTo>
                    <a:pt x="44" y="10"/>
                    <a:pt x="44" y="10"/>
                    <a:pt x="44" y="10"/>
                  </a:cubicBezTo>
                  <a:cubicBezTo>
                    <a:pt x="44" y="11"/>
                    <a:pt x="45" y="11"/>
                    <a:pt x="45" y="10"/>
                  </a:cubicBezTo>
                  <a:cubicBezTo>
                    <a:pt x="45" y="10"/>
                    <a:pt x="46" y="10"/>
                    <a:pt x="46" y="9"/>
                  </a:cubicBezTo>
                  <a:cubicBezTo>
                    <a:pt x="46" y="9"/>
                    <a:pt x="46" y="8"/>
                    <a:pt x="46" y="8"/>
                  </a:cubicBezTo>
                  <a:cubicBezTo>
                    <a:pt x="46" y="8"/>
                    <a:pt x="46" y="8"/>
                    <a:pt x="46" y="8"/>
                  </a:cubicBezTo>
                  <a:cubicBezTo>
                    <a:pt x="46" y="7"/>
                    <a:pt x="46" y="7"/>
                    <a:pt x="46" y="7"/>
                  </a:cubicBezTo>
                  <a:cubicBezTo>
                    <a:pt x="46" y="7"/>
                    <a:pt x="46" y="7"/>
                    <a:pt x="45" y="7"/>
                  </a:cubicBezTo>
                  <a:cubicBezTo>
                    <a:pt x="45" y="7"/>
                    <a:pt x="45" y="7"/>
                    <a:pt x="44" y="7"/>
                  </a:cubicBezTo>
                  <a:cubicBezTo>
                    <a:pt x="44" y="7"/>
                    <a:pt x="43" y="7"/>
                    <a:pt x="43" y="6"/>
                  </a:cubicBezTo>
                  <a:cubicBezTo>
                    <a:pt x="43" y="6"/>
                    <a:pt x="43" y="6"/>
                    <a:pt x="43" y="6"/>
                  </a:cubicBezTo>
                  <a:cubicBezTo>
                    <a:pt x="42" y="6"/>
                    <a:pt x="41" y="6"/>
                    <a:pt x="41" y="7"/>
                  </a:cubicBezTo>
                  <a:cubicBezTo>
                    <a:pt x="40" y="7"/>
                    <a:pt x="39" y="7"/>
                    <a:pt x="38" y="7"/>
                  </a:cubicBezTo>
                  <a:cubicBezTo>
                    <a:pt x="37" y="7"/>
                    <a:pt x="37" y="7"/>
                    <a:pt x="37" y="7"/>
                  </a:cubicBezTo>
                  <a:cubicBezTo>
                    <a:pt x="37" y="8"/>
                    <a:pt x="37" y="8"/>
                    <a:pt x="37" y="8"/>
                  </a:cubicBezTo>
                  <a:cubicBezTo>
                    <a:pt x="37" y="9"/>
                    <a:pt x="38" y="9"/>
                    <a:pt x="38" y="9"/>
                  </a:cubicBezTo>
                  <a:cubicBezTo>
                    <a:pt x="38" y="9"/>
                    <a:pt x="37" y="9"/>
                    <a:pt x="37" y="9"/>
                  </a:cubicBezTo>
                  <a:cubicBezTo>
                    <a:pt x="37" y="10"/>
                    <a:pt x="36" y="10"/>
                    <a:pt x="36" y="9"/>
                  </a:cubicBezTo>
                  <a:cubicBezTo>
                    <a:pt x="36" y="9"/>
                    <a:pt x="36" y="9"/>
                    <a:pt x="36" y="9"/>
                  </a:cubicBezTo>
                  <a:cubicBezTo>
                    <a:pt x="35" y="8"/>
                    <a:pt x="35" y="8"/>
                    <a:pt x="35" y="8"/>
                  </a:cubicBezTo>
                  <a:cubicBezTo>
                    <a:pt x="35" y="7"/>
                    <a:pt x="35" y="7"/>
                    <a:pt x="35" y="7"/>
                  </a:cubicBezTo>
                  <a:cubicBezTo>
                    <a:pt x="34" y="7"/>
                    <a:pt x="33" y="7"/>
                    <a:pt x="33" y="8"/>
                  </a:cubicBezTo>
                  <a:cubicBezTo>
                    <a:pt x="32" y="7"/>
                    <a:pt x="32" y="6"/>
                    <a:pt x="33" y="5"/>
                  </a:cubicBezTo>
                  <a:cubicBezTo>
                    <a:pt x="33" y="5"/>
                    <a:pt x="34" y="4"/>
                    <a:pt x="34" y="4"/>
                  </a:cubicBezTo>
                  <a:cubicBezTo>
                    <a:pt x="34" y="3"/>
                    <a:pt x="34" y="3"/>
                    <a:pt x="34" y="3"/>
                  </a:cubicBezTo>
                  <a:cubicBezTo>
                    <a:pt x="34" y="3"/>
                    <a:pt x="33" y="2"/>
                    <a:pt x="33" y="2"/>
                  </a:cubicBezTo>
                  <a:cubicBezTo>
                    <a:pt x="33" y="2"/>
                    <a:pt x="33" y="2"/>
                    <a:pt x="33" y="2"/>
                  </a:cubicBezTo>
                  <a:cubicBezTo>
                    <a:pt x="33" y="2"/>
                    <a:pt x="33" y="1"/>
                    <a:pt x="33" y="1"/>
                  </a:cubicBezTo>
                  <a:cubicBezTo>
                    <a:pt x="34" y="1"/>
                    <a:pt x="34" y="1"/>
                    <a:pt x="34" y="2"/>
                  </a:cubicBezTo>
                  <a:cubicBezTo>
                    <a:pt x="35" y="2"/>
                    <a:pt x="35" y="2"/>
                    <a:pt x="36" y="2"/>
                  </a:cubicBezTo>
                  <a:cubicBezTo>
                    <a:pt x="36" y="2"/>
                    <a:pt x="37" y="2"/>
                    <a:pt x="37" y="2"/>
                  </a:cubicBezTo>
                  <a:cubicBezTo>
                    <a:pt x="37" y="2"/>
                    <a:pt x="37" y="1"/>
                    <a:pt x="37" y="1"/>
                  </a:cubicBezTo>
                  <a:cubicBezTo>
                    <a:pt x="37" y="1"/>
                    <a:pt x="37" y="1"/>
                    <a:pt x="38" y="0"/>
                  </a:cubicBezTo>
                  <a:cubicBezTo>
                    <a:pt x="38" y="0"/>
                    <a:pt x="38" y="0"/>
                    <a:pt x="38" y="0"/>
                  </a:cubicBezTo>
                  <a:cubicBezTo>
                    <a:pt x="39" y="0"/>
                    <a:pt x="39" y="0"/>
                    <a:pt x="40" y="0"/>
                  </a:cubicBezTo>
                  <a:cubicBezTo>
                    <a:pt x="40" y="0"/>
                    <a:pt x="41" y="1"/>
                    <a:pt x="41" y="1"/>
                  </a:cubicBezTo>
                  <a:cubicBezTo>
                    <a:pt x="40" y="2"/>
                    <a:pt x="40" y="2"/>
                    <a:pt x="39" y="2"/>
                  </a:cubicBezTo>
                  <a:cubicBezTo>
                    <a:pt x="39" y="3"/>
                    <a:pt x="38" y="3"/>
                    <a:pt x="38" y="4"/>
                  </a:cubicBezTo>
                  <a:cubicBezTo>
                    <a:pt x="38" y="5"/>
                    <a:pt x="39" y="5"/>
                    <a:pt x="40" y="5"/>
                  </a:cubicBezTo>
                  <a:cubicBezTo>
                    <a:pt x="41" y="5"/>
                    <a:pt x="41" y="5"/>
                    <a:pt x="42" y="5"/>
                  </a:cubicBezTo>
                  <a:cubicBezTo>
                    <a:pt x="43" y="5"/>
                    <a:pt x="43" y="5"/>
                    <a:pt x="43" y="5"/>
                  </a:cubicBezTo>
                  <a:cubicBezTo>
                    <a:pt x="43" y="5"/>
                    <a:pt x="43" y="5"/>
                    <a:pt x="44" y="5"/>
                  </a:cubicBezTo>
                  <a:cubicBezTo>
                    <a:pt x="44" y="5"/>
                    <a:pt x="45" y="5"/>
                    <a:pt x="45" y="5"/>
                  </a:cubicBezTo>
                  <a:cubicBezTo>
                    <a:pt x="46" y="6"/>
                    <a:pt x="46" y="6"/>
                    <a:pt x="47" y="6"/>
                  </a:cubicBezTo>
                  <a:cubicBezTo>
                    <a:pt x="47" y="6"/>
                    <a:pt x="48" y="5"/>
                    <a:pt x="48" y="5"/>
                  </a:cubicBezTo>
                  <a:cubicBezTo>
                    <a:pt x="48" y="5"/>
                    <a:pt x="49" y="4"/>
                    <a:pt x="49" y="4"/>
                  </a:cubicBezTo>
                  <a:cubicBezTo>
                    <a:pt x="50" y="4"/>
                    <a:pt x="51" y="4"/>
                    <a:pt x="51" y="4"/>
                  </a:cubicBezTo>
                  <a:cubicBezTo>
                    <a:pt x="52" y="4"/>
                    <a:pt x="53" y="3"/>
                    <a:pt x="53" y="3"/>
                  </a:cubicBezTo>
                  <a:cubicBezTo>
                    <a:pt x="53" y="2"/>
                    <a:pt x="53" y="2"/>
                    <a:pt x="52" y="1"/>
                  </a:cubicBezTo>
                  <a:cubicBezTo>
                    <a:pt x="52" y="1"/>
                    <a:pt x="52" y="1"/>
                    <a:pt x="52" y="0"/>
                  </a:cubicBezTo>
                  <a:cubicBezTo>
                    <a:pt x="53" y="0"/>
                    <a:pt x="54" y="0"/>
                    <a:pt x="54" y="0"/>
                  </a:cubicBezTo>
                  <a:cubicBezTo>
                    <a:pt x="55" y="0"/>
                    <a:pt x="55" y="0"/>
                    <a:pt x="56" y="0"/>
                  </a:cubicBezTo>
                  <a:cubicBezTo>
                    <a:pt x="56" y="1"/>
                    <a:pt x="56" y="1"/>
                    <a:pt x="57" y="1"/>
                  </a:cubicBezTo>
                  <a:cubicBezTo>
                    <a:pt x="57" y="1"/>
                    <a:pt x="57" y="2"/>
                    <a:pt x="58" y="2"/>
                  </a:cubicBezTo>
                  <a:cubicBezTo>
                    <a:pt x="58" y="2"/>
                    <a:pt x="58" y="2"/>
                    <a:pt x="59" y="2"/>
                  </a:cubicBezTo>
                  <a:cubicBezTo>
                    <a:pt x="59" y="2"/>
                    <a:pt x="59" y="2"/>
                    <a:pt x="60" y="2"/>
                  </a:cubicBezTo>
                  <a:cubicBezTo>
                    <a:pt x="60" y="1"/>
                    <a:pt x="59" y="1"/>
                    <a:pt x="58" y="1"/>
                  </a:cubicBezTo>
                  <a:cubicBezTo>
                    <a:pt x="58" y="1"/>
                    <a:pt x="59" y="0"/>
                    <a:pt x="59" y="0"/>
                  </a:cubicBezTo>
                  <a:cubicBezTo>
                    <a:pt x="59" y="0"/>
                    <a:pt x="60" y="0"/>
                    <a:pt x="60" y="0"/>
                  </a:cubicBezTo>
                  <a:cubicBezTo>
                    <a:pt x="61" y="0"/>
                    <a:pt x="61" y="0"/>
                    <a:pt x="62" y="0"/>
                  </a:cubicBezTo>
                  <a:cubicBezTo>
                    <a:pt x="63" y="0"/>
                    <a:pt x="63" y="0"/>
                    <a:pt x="64" y="0"/>
                  </a:cubicBezTo>
                  <a:cubicBezTo>
                    <a:pt x="64" y="0"/>
                    <a:pt x="65" y="0"/>
                    <a:pt x="65" y="1"/>
                  </a:cubicBezTo>
                  <a:cubicBezTo>
                    <a:pt x="65" y="1"/>
                    <a:pt x="65" y="1"/>
                    <a:pt x="65" y="1"/>
                  </a:cubicBezTo>
                  <a:cubicBezTo>
                    <a:pt x="66" y="1"/>
                    <a:pt x="66" y="1"/>
                    <a:pt x="67" y="1"/>
                  </a:cubicBezTo>
                  <a:cubicBezTo>
                    <a:pt x="67" y="0"/>
                    <a:pt x="67" y="0"/>
                    <a:pt x="68" y="0"/>
                  </a:cubicBezTo>
                  <a:cubicBezTo>
                    <a:pt x="69" y="0"/>
                    <a:pt x="69" y="0"/>
                    <a:pt x="69" y="0"/>
                  </a:cubicBezTo>
                  <a:cubicBezTo>
                    <a:pt x="69" y="1"/>
                    <a:pt x="70" y="1"/>
                    <a:pt x="70" y="1"/>
                  </a:cubicBezTo>
                  <a:cubicBezTo>
                    <a:pt x="71" y="1"/>
                    <a:pt x="71" y="1"/>
                    <a:pt x="71" y="1"/>
                  </a:cubicBezTo>
                  <a:cubicBezTo>
                    <a:pt x="71" y="1"/>
                    <a:pt x="72" y="1"/>
                    <a:pt x="73" y="1"/>
                  </a:cubicBezTo>
                  <a:cubicBezTo>
                    <a:pt x="72" y="2"/>
                    <a:pt x="72" y="3"/>
                    <a:pt x="73" y="4"/>
                  </a:cubicBezTo>
                  <a:cubicBezTo>
                    <a:pt x="73" y="5"/>
                    <a:pt x="73" y="6"/>
                    <a:pt x="73" y="7"/>
                  </a:cubicBezTo>
                  <a:cubicBezTo>
                    <a:pt x="72" y="7"/>
                    <a:pt x="71" y="7"/>
                    <a:pt x="70" y="6"/>
                  </a:cubicBezTo>
                  <a:cubicBezTo>
                    <a:pt x="70" y="6"/>
                    <a:pt x="69" y="6"/>
                    <a:pt x="68" y="5"/>
                  </a:cubicBezTo>
                  <a:cubicBezTo>
                    <a:pt x="67" y="5"/>
                    <a:pt x="66" y="5"/>
                    <a:pt x="66" y="6"/>
                  </a:cubicBezTo>
                  <a:cubicBezTo>
                    <a:pt x="65" y="7"/>
                    <a:pt x="64" y="7"/>
                    <a:pt x="63" y="6"/>
                  </a:cubicBezTo>
                  <a:cubicBezTo>
                    <a:pt x="63" y="5"/>
                    <a:pt x="63" y="4"/>
                    <a:pt x="64" y="4"/>
                  </a:cubicBezTo>
                  <a:cubicBezTo>
                    <a:pt x="64" y="3"/>
                    <a:pt x="64" y="2"/>
                    <a:pt x="63" y="1"/>
                  </a:cubicBezTo>
                  <a:cubicBezTo>
                    <a:pt x="63" y="1"/>
                    <a:pt x="62" y="1"/>
                    <a:pt x="62" y="2"/>
                  </a:cubicBezTo>
                  <a:cubicBezTo>
                    <a:pt x="61" y="3"/>
                    <a:pt x="61" y="3"/>
                    <a:pt x="62" y="4"/>
                  </a:cubicBezTo>
                  <a:cubicBezTo>
                    <a:pt x="62" y="4"/>
                    <a:pt x="61" y="4"/>
                    <a:pt x="61" y="4"/>
                  </a:cubicBezTo>
                  <a:cubicBezTo>
                    <a:pt x="60" y="4"/>
                    <a:pt x="59" y="4"/>
                    <a:pt x="59" y="4"/>
                  </a:cubicBezTo>
                  <a:cubicBezTo>
                    <a:pt x="58" y="4"/>
                    <a:pt x="58" y="4"/>
                    <a:pt x="57" y="4"/>
                  </a:cubicBezTo>
                  <a:cubicBezTo>
                    <a:pt x="57" y="4"/>
                    <a:pt x="56" y="4"/>
                    <a:pt x="55" y="4"/>
                  </a:cubicBezTo>
                  <a:close/>
                  <a:moveTo>
                    <a:pt x="143" y="211"/>
                  </a:moveTo>
                  <a:cubicBezTo>
                    <a:pt x="144" y="210"/>
                    <a:pt x="144" y="211"/>
                    <a:pt x="144" y="211"/>
                  </a:cubicBezTo>
                  <a:cubicBezTo>
                    <a:pt x="145" y="211"/>
                    <a:pt x="145" y="211"/>
                    <a:pt x="145" y="211"/>
                  </a:cubicBezTo>
                  <a:cubicBezTo>
                    <a:pt x="146" y="210"/>
                    <a:pt x="145" y="210"/>
                    <a:pt x="145" y="210"/>
                  </a:cubicBezTo>
                  <a:cubicBezTo>
                    <a:pt x="144" y="210"/>
                    <a:pt x="143" y="210"/>
                    <a:pt x="143" y="211"/>
                  </a:cubicBezTo>
                  <a:close/>
                  <a:moveTo>
                    <a:pt x="161" y="212"/>
                  </a:moveTo>
                  <a:cubicBezTo>
                    <a:pt x="161" y="212"/>
                    <a:pt x="162" y="212"/>
                    <a:pt x="162" y="212"/>
                  </a:cubicBezTo>
                  <a:cubicBezTo>
                    <a:pt x="162" y="212"/>
                    <a:pt x="162" y="211"/>
                    <a:pt x="162" y="211"/>
                  </a:cubicBezTo>
                  <a:cubicBezTo>
                    <a:pt x="162" y="210"/>
                    <a:pt x="162" y="210"/>
                    <a:pt x="162" y="210"/>
                  </a:cubicBezTo>
                  <a:cubicBezTo>
                    <a:pt x="162" y="209"/>
                    <a:pt x="162" y="209"/>
                    <a:pt x="161" y="209"/>
                  </a:cubicBezTo>
                  <a:cubicBezTo>
                    <a:pt x="161" y="209"/>
                    <a:pt x="161" y="210"/>
                    <a:pt x="161" y="210"/>
                  </a:cubicBezTo>
                  <a:cubicBezTo>
                    <a:pt x="161" y="211"/>
                    <a:pt x="161" y="212"/>
                    <a:pt x="161" y="212"/>
                  </a:cubicBezTo>
                  <a:close/>
                  <a:moveTo>
                    <a:pt x="153" y="209"/>
                  </a:moveTo>
                  <a:cubicBezTo>
                    <a:pt x="152" y="209"/>
                    <a:pt x="152" y="208"/>
                    <a:pt x="152" y="209"/>
                  </a:cubicBezTo>
                  <a:cubicBezTo>
                    <a:pt x="152" y="209"/>
                    <a:pt x="152" y="209"/>
                    <a:pt x="152" y="209"/>
                  </a:cubicBezTo>
                  <a:cubicBezTo>
                    <a:pt x="152" y="209"/>
                    <a:pt x="152" y="209"/>
                    <a:pt x="152" y="209"/>
                  </a:cubicBezTo>
                  <a:cubicBezTo>
                    <a:pt x="152" y="209"/>
                    <a:pt x="152" y="209"/>
                    <a:pt x="153" y="209"/>
                  </a:cubicBezTo>
                  <a:close/>
                  <a:moveTo>
                    <a:pt x="149" y="208"/>
                  </a:moveTo>
                  <a:cubicBezTo>
                    <a:pt x="149" y="208"/>
                    <a:pt x="148" y="208"/>
                    <a:pt x="148" y="208"/>
                  </a:cubicBezTo>
                  <a:cubicBezTo>
                    <a:pt x="148" y="208"/>
                    <a:pt x="148" y="208"/>
                    <a:pt x="148" y="208"/>
                  </a:cubicBezTo>
                  <a:cubicBezTo>
                    <a:pt x="148" y="208"/>
                    <a:pt x="148" y="208"/>
                    <a:pt x="149" y="208"/>
                  </a:cubicBezTo>
                  <a:cubicBezTo>
                    <a:pt x="149" y="208"/>
                    <a:pt x="149" y="208"/>
                    <a:pt x="149" y="208"/>
                  </a:cubicBezTo>
                  <a:close/>
                  <a:moveTo>
                    <a:pt x="38" y="207"/>
                  </a:moveTo>
                  <a:cubicBezTo>
                    <a:pt x="38" y="207"/>
                    <a:pt x="38" y="208"/>
                    <a:pt x="38" y="208"/>
                  </a:cubicBezTo>
                  <a:cubicBezTo>
                    <a:pt x="38" y="208"/>
                    <a:pt x="38" y="208"/>
                    <a:pt x="37" y="209"/>
                  </a:cubicBezTo>
                  <a:cubicBezTo>
                    <a:pt x="37" y="209"/>
                    <a:pt x="37" y="209"/>
                    <a:pt x="37" y="209"/>
                  </a:cubicBezTo>
                  <a:cubicBezTo>
                    <a:pt x="37" y="209"/>
                    <a:pt x="37" y="210"/>
                    <a:pt x="38" y="210"/>
                  </a:cubicBezTo>
                  <a:cubicBezTo>
                    <a:pt x="38" y="210"/>
                    <a:pt x="39" y="210"/>
                    <a:pt x="39" y="210"/>
                  </a:cubicBezTo>
                  <a:cubicBezTo>
                    <a:pt x="39" y="209"/>
                    <a:pt x="40" y="209"/>
                    <a:pt x="40" y="209"/>
                  </a:cubicBezTo>
                  <a:cubicBezTo>
                    <a:pt x="40" y="209"/>
                    <a:pt x="40" y="209"/>
                    <a:pt x="41" y="209"/>
                  </a:cubicBezTo>
                  <a:cubicBezTo>
                    <a:pt x="41" y="209"/>
                    <a:pt x="42" y="210"/>
                    <a:pt x="42" y="210"/>
                  </a:cubicBezTo>
                  <a:cubicBezTo>
                    <a:pt x="43" y="209"/>
                    <a:pt x="43" y="209"/>
                    <a:pt x="43" y="209"/>
                  </a:cubicBezTo>
                  <a:cubicBezTo>
                    <a:pt x="43" y="209"/>
                    <a:pt x="44" y="209"/>
                    <a:pt x="44" y="209"/>
                  </a:cubicBezTo>
                  <a:cubicBezTo>
                    <a:pt x="44" y="208"/>
                    <a:pt x="45" y="208"/>
                    <a:pt x="45" y="209"/>
                  </a:cubicBezTo>
                  <a:cubicBezTo>
                    <a:pt x="45" y="209"/>
                    <a:pt x="46" y="209"/>
                    <a:pt x="46" y="209"/>
                  </a:cubicBezTo>
                  <a:cubicBezTo>
                    <a:pt x="46" y="209"/>
                    <a:pt x="47" y="209"/>
                    <a:pt x="47" y="209"/>
                  </a:cubicBezTo>
                  <a:cubicBezTo>
                    <a:pt x="47" y="209"/>
                    <a:pt x="47" y="209"/>
                    <a:pt x="47" y="208"/>
                  </a:cubicBezTo>
                  <a:cubicBezTo>
                    <a:pt x="46" y="208"/>
                    <a:pt x="44" y="207"/>
                    <a:pt x="43" y="207"/>
                  </a:cubicBezTo>
                  <a:cubicBezTo>
                    <a:pt x="42" y="207"/>
                    <a:pt x="40" y="207"/>
                    <a:pt x="38" y="207"/>
                  </a:cubicBezTo>
                  <a:close/>
                  <a:moveTo>
                    <a:pt x="11" y="209"/>
                  </a:moveTo>
                  <a:cubicBezTo>
                    <a:pt x="12" y="208"/>
                    <a:pt x="12" y="208"/>
                    <a:pt x="13" y="208"/>
                  </a:cubicBezTo>
                  <a:cubicBezTo>
                    <a:pt x="13" y="207"/>
                    <a:pt x="14" y="207"/>
                    <a:pt x="13" y="205"/>
                  </a:cubicBezTo>
                  <a:cubicBezTo>
                    <a:pt x="13" y="206"/>
                    <a:pt x="12" y="206"/>
                    <a:pt x="12" y="207"/>
                  </a:cubicBezTo>
                  <a:cubicBezTo>
                    <a:pt x="12" y="207"/>
                    <a:pt x="11" y="208"/>
                    <a:pt x="11" y="209"/>
                  </a:cubicBezTo>
                  <a:close/>
                  <a:moveTo>
                    <a:pt x="15" y="206"/>
                  </a:moveTo>
                  <a:cubicBezTo>
                    <a:pt x="16" y="207"/>
                    <a:pt x="16" y="207"/>
                    <a:pt x="16" y="207"/>
                  </a:cubicBezTo>
                  <a:cubicBezTo>
                    <a:pt x="16" y="208"/>
                    <a:pt x="17" y="208"/>
                    <a:pt x="17" y="208"/>
                  </a:cubicBezTo>
                  <a:cubicBezTo>
                    <a:pt x="17" y="209"/>
                    <a:pt x="18" y="209"/>
                    <a:pt x="18" y="209"/>
                  </a:cubicBezTo>
                  <a:cubicBezTo>
                    <a:pt x="18" y="209"/>
                    <a:pt x="18" y="208"/>
                    <a:pt x="19" y="208"/>
                  </a:cubicBezTo>
                  <a:cubicBezTo>
                    <a:pt x="18" y="208"/>
                    <a:pt x="17" y="208"/>
                    <a:pt x="17" y="208"/>
                  </a:cubicBezTo>
                  <a:cubicBezTo>
                    <a:pt x="17" y="207"/>
                    <a:pt x="17" y="207"/>
                    <a:pt x="17" y="207"/>
                  </a:cubicBezTo>
                  <a:cubicBezTo>
                    <a:pt x="17" y="206"/>
                    <a:pt x="17" y="206"/>
                    <a:pt x="17" y="205"/>
                  </a:cubicBezTo>
                  <a:cubicBezTo>
                    <a:pt x="17" y="205"/>
                    <a:pt x="16" y="205"/>
                    <a:pt x="16" y="205"/>
                  </a:cubicBezTo>
                  <a:cubicBezTo>
                    <a:pt x="16" y="205"/>
                    <a:pt x="15" y="205"/>
                    <a:pt x="15" y="206"/>
                  </a:cubicBezTo>
                  <a:cubicBezTo>
                    <a:pt x="15" y="206"/>
                    <a:pt x="15" y="206"/>
                    <a:pt x="15" y="206"/>
                  </a:cubicBezTo>
                  <a:close/>
                  <a:moveTo>
                    <a:pt x="151" y="206"/>
                  </a:moveTo>
                  <a:cubicBezTo>
                    <a:pt x="151" y="206"/>
                    <a:pt x="151" y="206"/>
                    <a:pt x="152" y="206"/>
                  </a:cubicBezTo>
                  <a:lnTo>
                    <a:pt x="154" y="206"/>
                  </a:lnTo>
                  <a:cubicBezTo>
                    <a:pt x="154" y="205"/>
                    <a:pt x="153" y="204"/>
                    <a:pt x="151" y="204"/>
                  </a:cubicBezTo>
                  <a:cubicBezTo>
                    <a:pt x="151" y="204"/>
                    <a:pt x="151" y="205"/>
                    <a:pt x="151" y="205"/>
                  </a:cubicBezTo>
                  <a:cubicBezTo>
                    <a:pt x="151" y="205"/>
                    <a:pt x="151" y="205"/>
                    <a:pt x="151" y="206"/>
                  </a:cubicBezTo>
                  <a:close/>
                  <a:moveTo>
                    <a:pt x="34" y="204"/>
                  </a:moveTo>
                  <a:cubicBezTo>
                    <a:pt x="34" y="204"/>
                    <a:pt x="33" y="204"/>
                    <a:pt x="33" y="204"/>
                  </a:cubicBezTo>
                  <a:cubicBezTo>
                    <a:pt x="33" y="204"/>
                    <a:pt x="33" y="204"/>
                    <a:pt x="33" y="204"/>
                  </a:cubicBezTo>
                  <a:cubicBezTo>
                    <a:pt x="33" y="204"/>
                    <a:pt x="33" y="204"/>
                    <a:pt x="34" y="204"/>
                  </a:cubicBezTo>
                  <a:cubicBezTo>
                    <a:pt x="34" y="204"/>
                    <a:pt x="34" y="204"/>
                    <a:pt x="34" y="204"/>
                  </a:cubicBezTo>
                  <a:close/>
                  <a:moveTo>
                    <a:pt x="166" y="204"/>
                  </a:moveTo>
                  <a:cubicBezTo>
                    <a:pt x="166" y="203"/>
                    <a:pt x="166" y="203"/>
                    <a:pt x="166" y="204"/>
                  </a:cubicBezTo>
                  <a:cubicBezTo>
                    <a:pt x="165" y="204"/>
                    <a:pt x="165" y="204"/>
                    <a:pt x="166" y="204"/>
                  </a:cubicBezTo>
                  <a:cubicBezTo>
                    <a:pt x="166" y="204"/>
                    <a:pt x="166" y="204"/>
                    <a:pt x="166" y="204"/>
                  </a:cubicBezTo>
                  <a:cubicBezTo>
                    <a:pt x="166" y="204"/>
                    <a:pt x="166" y="204"/>
                    <a:pt x="166" y="204"/>
                  </a:cubicBezTo>
                  <a:close/>
                  <a:moveTo>
                    <a:pt x="147" y="205"/>
                  </a:moveTo>
                  <a:cubicBezTo>
                    <a:pt x="147" y="205"/>
                    <a:pt x="147" y="205"/>
                    <a:pt x="148" y="205"/>
                  </a:cubicBezTo>
                  <a:cubicBezTo>
                    <a:pt x="149" y="205"/>
                    <a:pt x="149" y="205"/>
                    <a:pt x="149" y="204"/>
                  </a:cubicBezTo>
                  <a:cubicBezTo>
                    <a:pt x="149" y="204"/>
                    <a:pt x="148" y="203"/>
                    <a:pt x="147" y="204"/>
                  </a:cubicBezTo>
                  <a:cubicBezTo>
                    <a:pt x="147" y="204"/>
                    <a:pt x="146" y="204"/>
                    <a:pt x="147" y="205"/>
                  </a:cubicBezTo>
                  <a:close/>
                  <a:moveTo>
                    <a:pt x="9" y="206"/>
                  </a:moveTo>
                  <a:cubicBezTo>
                    <a:pt x="9" y="206"/>
                    <a:pt x="10" y="206"/>
                    <a:pt x="10" y="206"/>
                  </a:cubicBezTo>
                  <a:cubicBezTo>
                    <a:pt x="10" y="206"/>
                    <a:pt x="10" y="206"/>
                    <a:pt x="11" y="206"/>
                  </a:cubicBezTo>
                  <a:cubicBezTo>
                    <a:pt x="11" y="206"/>
                    <a:pt x="11" y="205"/>
                    <a:pt x="11" y="205"/>
                  </a:cubicBezTo>
                  <a:cubicBezTo>
                    <a:pt x="12" y="205"/>
                    <a:pt x="12" y="205"/>
                    <a:pt x="13" y="205"/>
                  </a:cubicBezTo>
                  <a:cubicBezTo>
                    <a:pt x="13" y="205"/>
                    <a:pt x="12" y="204"/>
                    <a:pt x="12" y="204"/>
                  </a:cubicBezTo>
                  <a:cubicBezTo>
                    <a:pt x="12" y="204"/>
                    <a:pt x="11" y="204"/>
                    <a:pt x="11" y="204"/>
                  </a:cubicBezTo>
                  <a:cubicBezTo>
                    <a:pt x="10" y="204"/>
                    <a:pt x="10" y="204"/>
                    <a:pt x="10" y="205"/>
                  </a:cubicBezTo>
                  <a:cubicBezTo>
                    <a:pt x="9" y="205"/>
                    <a:pt x="9" y="206"/>
                    <a:pt x="9" y="206"/>
                  </a:cubicBezTo>
                  <a:close/>
                  <a:moveTo>
                    <a:pt x="40" y="204"/>
                  </a:moveTo>
                  <a:cubicBezTo>
                    <a:pt x="41" y="204"/>
                    <a:pt x="41" y="204"/>
                    <a:pt x="41" y="204"/>
                  </a:cubicBezTo>
                  <a:cubicBezTo>
                    <a:pt x="41" y="203"/>
                    <a:pt x="41" y="203"/>
                    <a:pt x="41" y="203"/>
                  </a:cubicBezTo>
                  <a:cubicBezTo>
                    <a:pt x="41" y="203"/>
                    <a:pt x="41" y="203"/>
                    <a:pt x="41" y="203"/>
                  </a:cubicBezTo>
                  <a:cubicBezTo>
                    <a:pt x="40" y="203"/>
                    <a:pt x="40" y="204"/>
                    <a:pt x="40" y="204"/>
                  </a:cubicBezTo>
                  <a:close/>
                  <a:moveTo>
                    <a:pt x="169" y="202"/>
                  </a:moveTo>
                  <a:cubicBezTo>
                    <a:pt x="169" y="202"/>
                    <a:pt x="169" y="202"/>
                    <a:pt x="169" y="202"/>
                  </a:cubicBezTo>
                  <a:cubicBezTo>
                    <a:pt x="169" y="202"/>
                    <a:pt x="168" y="202"/>
                    <a:pt x="168" y="202"/>
                  </a:cubicBezTo>
                  <a:cubicBezTo>
                    <a:pt x="168" y="202"/>
                    <a:pt x="168" y="202"/>
                    <a:pt x="169" y="202"/>
                  </a:cubicBezTo>
                  <a:cubicBezTo>
                    <a:pt x="169" y="202"/>
                    <a:pt x="169" y="202"/>
                    <a:pt x="169" y="202"/>
                  </a:cubicBezTo>
                  <a:close/>
                  <a:moveTo>
                    <a:pt x="156" y="201"/>
                  </a:moveTo>
                  <a:cubicBezTo>
                    <a:pt x="155" y="202"/>
                    <a:pt x="155" y="202"/>
                    <a:pt x="154" y="202"/>
                  </a:cubicBezTo>
                  <a:cubicBezTo>
                    <a:pt x="154" y="201"/>
                    <a:pt x="153" y="202"/>
                    <a:pt x="153" y="202"/>
                  </a:cubicBezTo>
                  <a:cubicBezTo>
                    <a:pt x="154" y="202"/>
                    <a:pt x="154" y="202"/>
                    <a:pt x="154" y="202"/>
                  </a:cubicBezTo>
                  <a:cubicBezTo>
                    <a:pt x="154" y="202"/>
                    <a:pt x="155" y="203"/>
                    <a:pt x="155" y="203"/>
                  </a:cubicBezTo>
                  <a:cubicBezTo>
                    <a:pt x="155" y="203"/>
                    <a:pt x="155" y="203"/>
                    <a:pt x="156" y="203"/>
                  </a:cubicBezTo>
                  <a:cubicBezTo>
                    <a:pt x="156" y="202"/>
                    <a:pt x="156" y="202"/>
                    <a:pt x="156" y="201"/>
                  </a:cubicBezTo>
                  <a:close/>
                  <a:moveTo>
                    <a:pt x="11" y="202"/>
                  </a:moveTo>
                  <a:cubicBezTo>
                    <a:pt x="11" y="202"/>
                    <a:pt x="11" y="202"/>
                    <a:pt x="11" y="202"/>
                  </a:cubicBezTo>
                  <a:cubicBezTo>
                    <a:pt x="11" y="203"/>
                    <a:pt x="12" y="203"/>
                    <a:pt x="12" y="203"/>
                  </a:cubicBezTo>
                  <a:cubicBezTo>
                    <a:pt x="12" y="202"/>
                    <a:pt x="12" y="202"/>
                    <a:pt x="12" y="202"/>
                  </a:cubicBezTo>
                  <a:cubicBezTo>
                    <a:pt x="12" y="201"/>
                    <a:pt x="11" y="201"/>
                    <a:pt x="11" y="201"/>
                  </a:cubicBezTo>
                  <a:lnTo>
                    <a:pt x="11" y="202"/>
                  </a:lnTo>
                  <a:close/>
                  <a:moveTo>
                    <a:pt x="161" y="202"/>
                  </a:moveTo>
                  <a:cubicBezTo>
                    <a:pt x="162" y="202"/>
                    <a:pt x="163" y="203"/>
                    <a:pt x="163" y="203"/>
                  </a:cubicBezTo>
                  <a:cubicBezTo>
                    <a:pt x="164" y="203"/>
                    <a:pt x="164" y="202"/>
                    <a:pt x="165" y="201"/>
                  </a:cubicBezTo>
                  <a:cubicBezTo>
                    <a:pt x="163" y="201"/>
                    <a:pt x="162" y="201"/>
                    <a:pt x="161" y="202"/>
                  </a:cubicBezTo>
                  <a:close/>
                  <a:moveTo>
                    <a:pt x="42" y="203"/>
                  </a:moveTo>
                  <a:cubicBezTo>
                    <a:pt x="42" y="202"/>
                    <a:pt x="42" y="202"/>
                    <a:pt x="43" y="203"/>
                  </a:cubicBezTo>
                  <a:cubicBezTo>
                    <a:pt x="43" y="203"/>
                    <a:pt x="43" y="203"/>
                    <a:pt x="44" y="203"/>
                  </a:cubicBezTo>
                  <a:cubicBezTo>
                    <a:pt x="44" y="203"/>
                    <a:pt x="44" y="203"/>
                    <a:pt x="44" y="203"/>
                  </a:cubicBezTo>
                  <a:cubicBezTo>
                    <a:pt x="45" y="203"/>
                    <a:pt x="45" y="202"/>
                    <a:pt x="45" y="201"/>
                  </a:cubicBezTo>
                  <a:cubicBezTo>
                    <a:pt x="44" y="202"/>
                    <a:pt x="44" y="202"/>
                    <a:pt x="44" y="202"/>
                  </a:cubicBezTo>
                  <a:cubicBezTo>
                    <a:pt x="44" y="202"/>
                    <a:pt x="43" y="201"/>
                    <a:pt x="43" y="201"/>
                  </a:cubicBezTo>
                  <a:cubicBezTo>
                    <a:pt x="43" y="201"/>
                    <a:pt x="43" y="201"/>
                    <a:pt x="43" y="201"/>
                  </a:cubicBezTo>
                  <a:cubicBezTo>
                    <a:pt x="43" y="201"/>
                    <a:pt x="42" y="201"/>
                    <a:pt x="42" y="201"/>
                  </a:cubicBezTo>
                  <a:cubicBezTo>
                    <a:pt x="42" y="201"/>
                    <a:pt x="42" y="201"/>
                    <a:pt x="41" y="202"/>
                  </a:cubicBezTo>
                  <a:cubicBezTo>
                    <a:pt x="41" y="202"/>
                    <a:pt x="41" y="203"/>
                    <a:pt x="42" y="203"/>
                  </a:cubicBezTo>
                  <a:close/>
                  <a:moveTo>
                    <a:pt x="144" y="201"/>
                  </a:moveTo>
                  <a:cubicBezTo>
                    <a:pt x="144" y="201"/>
                    <a:pt x="143" y="200"/>
                    <a:pt x="142" y="200"/>
                  </a:cubicBezTo>
                  <a:cubicBezTo>
                    <a:pt x="142" y="201"/>
                    <a:pt x="142" y="201"/>
                    <a:pt x="143" y="201"/>
                  </a:cubicBezTo>
                  <a:cubicBezTo>
                    <a:pt x="143" y="201"/>
                    <a:pt x="143" y="201"/>
                    <a:pt x="144" y="201"/>
                  </a:cubicBezTo>
                  <a:close/>
                  <a:moveTo>
                    <a:pt x="168" y="201"/>
                  </a:moveTo>
                  <a:cubicBezTo>
                    <a:pt x="168" y="200"/>
                    <a:pt x="168" y="200"/>
                    <a:pt x="168" y="200"/>
                  </a:cubicBezTo>
                  <a:cubicBezTo>
                    <a:pt x="168" y="200"/>
                    <a:pt x="168" y="200"/>
                    <a:pt x="168" y="199"/>
                  </a:cubicBezTo>
                  <a:cubicBezTo>
                    <a:pt x="168" y="200"/>
                    <a:pt x="167" y="200"/>
                    <a:pt x="167" y="200"/>
                  </a:cubicBezTo>
                  <a:cubicBezTo>
                    <a:pt x="167" y="200"/>
                    <a:pt x="167" y="201"/>
                    <a:pt x="168" y="201"/>
                  </a:cubicBezTo>
                  <a:close/>
                  <a:moveTo>
                    <a:pt x="151" y="199"/>
                  </a:moveTo>
                  <a:cubicBezTo>
                    <a:pt x="151" y="199"/>
                    <a:pt x="151" y="199"/>
                    <a:pt x="151" y="199"/>
                  </a:cubicBezTo>
                  <a:cubicBezTo>
                    <a:pt x="151" y="199"/>
                    <a:pt x="151" y="199"/>
                    <a:pt x="151" y="199"/>
                  </a:cubicBezTo>
                  <a:cubicBezTo>
                    <a:pt x="151" y="200"/>
                    <a:pt x="151" y="199"/>
                    <a:pt x="151" y="199"/>
                  </a:cubicBezTo>
                  <a:cubicBezTo>
                    <a:pt x="152" y="199"/>
                    <a:pt x="152" y="199"/>
                    <a:pt x="151" y="199"/>
                  </a:cubicBezTo>
                  <a:close/>
                  <a:moveTo>
                    <a:pt x="49" y="199"/>
                  </a:moveTo>
                  <a:cubicBezTo>
                    <a:pt x="49" y="199"/>
                    <a:pt x="48" y="199"/>
                    <a:pt x="48" y="199"/>
                  </a:cubicBezTo>
                  <a:cubicBezTo>
                    <a:pt x="48" y="199"/>
                    <a:pt x="48" y="199"/>
                    <a:pt x="48" y="199"/>
                  </a:cubicBezTo>
                  <a:cubicBezTo>
                    <a:pt x="48" y="200"/>
                    <a:pt x="48" y="200"/>
                    <a:pt x="49" y="199"/>
                  </a:cubicBezTo>
                  <a:cubicBezTo>
                    <a:pt x="49" y="199"/>
                    <a:pt x="49" y="199"/>
                    <a:pt x="49" y="199"/>
                  </a:cubicBezTo>
                  <a:close/>
                  <a:moveTo>
                    <a:pt x="165" y="199"/>
                  </a:moveTo>
                  <a:cubicBezTo>
                    <a:pt x="166"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7" y="201"/>
                    <a:pt x="147" y="201"/>
                  </a:cubicBezTo>
                  <a:cubicBezTo>
                    <a:pt x="148" y="201"/>
                    <a:pt x="148" y="201"/>
                    <a:pt x="148" y="200"/>
                  </a:cubicBezTo>
                  <a:cubicBezTo>
                    <a:pt x="147" y="200"/>
                    <a:pt x="147" y="200"/>
                    <a:pt x="148" y="199"/>
                  </a:cubicBezTo>
                  <a:cubicBezTo>
                    <a:pt x="148" y="199"/>
                    <a:pt x="149" y="199"/>
                    <a:pt x="149"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6" y="199"/>
                    <a:pt x="156" y="199"/>
                  </a:cubicBezTo>
                  <a:cubicBezTo>
                    <a:pt x="156" y="199"/>
                    <a:pt x="156" y="199"/>
                    <a:pt x="157" y="200"/>
                  </a:cubicBezTo>
                  <a:cubicBezTo>
                    <a:pt x="156" y="199"/>
                    <a:pt x="156" y="199"/>
                    <a:pt x="156" y="198"/>
                  </a:cubicBezTo>
                  <a:cubicBezTo>
                    <a:pt x="156" y="198"/>
                    <a:pt x="156" y="198"/>
                    <a:pt x="155" y="198"/>
                  </a:cubicBezTo>
                  <a:cubicBezTo>
                    <a:pt x="155" y="198"/>
                    <a:pt x="155" y="199"/>
                    <a:pt x="154" y="199"/>
                  </a:cubicBezTo>
                  <a:cubicBezTo>
                    <a:pt x="154" y="199"/>
                    <a:pt x="154" y="199"/>
                    <a:pt x="153" y="200"/>
                  </a:cubicBezTo>
                  <a:close/>
                  <a:moveTo>
                    <a:pt x="42" y="199"/>
                  </a:moveTo>
                  <a:cubicBezTo>
                    <a:pt x="43" y="199"/>
                    <a:pt x="44" y="199"/>
                    <a:pt x="44" y="199"/>
                  </a:cubicBezTo>
                  <a:cubicBezTo>
                    <a:pt x="45" y="199"/>
                    <a:pt x="45" y="199"/>
                    <a:pt x="46" y="199"/>
                  </a:cubicBezTo>
                  <a:cubicBezTo>
                    <a:pt x="45" y="198"/>
                    <a:pt x="45" y="198"/>
                    <a:pt x="44" y="198"/>
                  </a:cubicBezTo>
                  <a:cubicBezTo>
                    <a:pt x="43" y="198"/>
                    <a:pt x="43" y="198"/>
                    <a:pt x="42" y="199"/>
                  </a:cubicBezTo>
                  <a:close/>
                  <a:moveTo>
                    <a:pt x="169" y="199"/>
                  </a:moveTo>
                  <a:cubicBezTo>
                    <a:pt x="169" y="199"/>
                    <a:pt x="170" y="199"/>
                    <a:pt x="170" y="199"/>
                  </a:cubicBezTo>
                  <a:cubicBezTo>
                    <a:pt x="170" y="199"/>
                    <a:pt x="170" y="199"/>
                    <a:pt x="170" y="200"/>
                  </a:cubicBezTo>
                  <a:cubicBezTo>
                    <a:pt x="170" y="200"/>
                    <a:pt x="170" y="200"/>
                    <a:pt x="170" y="200"/>
                  </a:cubicBezTo>
                  <a:cubicBezTo>
                    <a:pt x="170" y="200"/>
                    <a:pt x="171" y="200"/>
                    <a:pt x="171" y="200"/>
                  </a:cubicBezTo>
                  <a:cubicBezTo>
                    <a:pt x="171" y="200"/>
                    <a:pt x="171" y="200"/>
                    <a:pt x="171" y="199"/>
                  </a:cubicBezTo>
                  <a:cubicBezTo>
                    <a:pt x="171" y="199"/>
                    <a:pt x="171" y="198"/>
                    <a:pt x="171" y="198"/>
                  </a:cubicBezTo>
                  <a:cubicBezTo>
                    <a:pt x="171" y="198"/>
                    <a:pt x="171" y="198"/>
                    <a:pt x="171" y="197"/>
                  </a:cubicBezTo>
                  <a:cubicBezTo>
                    <a:pt x="171"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2" y="196"/>
                  </a:cubicBezTo>
                  <a:cubicBezTo>
                    <a:pt x="161" y="196"/>
                    <a:pt x="161" y="196"/>
                    <a:pt x="161" y="196"/>
                  </a:cubicBezTo>
                  <a:cubicBezTo>
                    <a:pt x="161" y="196"/>
                    <a:pt x="161" y="196"/>
                    <a:pt x="161" y="196"/>
                  </a:cubicBezTo>
                  <a:cubicBezTo>
                    <a:pt x="161" y="197"/>
                    <a:pt x="161" y="197"/>
                    <a:pt x="161" y="197"/>
                  </a:cubicBezTo>
                  <a:cubicBezTo>
                    <a:pt x="162" y="198"/>
                    <a:pt x="162" y="198"/>
                    <a:pt x="162" y="197"/>
                  </a:cubicBezTo>
                  <a:close/>
                  <a:moveTo>
                    <a:pt x="159" y="195"/>
                  </a:moveTo>
                  <a:cubicBezTo>
                    <a:pt x="159" y="195"/>
                    <a:pt x="159" y="195"/>
                    <a:pt x="159" y="195"/>
                  </a:cubicBezTo>
                  <a:cubicBezTo>
                    <a:pt x="159" y="195"/>
                    <a:pt x="159" y="196"/>
                    <a:pt x="159" y="196"/>
                  </a:cubicBezTo>
                  <a:cubicBezTo>
                    <a:pt x="159" y="196"/>
                    <a:pt x="159" y="196"/>
                    <a:pt x="159" y="196"/>
                  </a:cubicBezTo>
                  <a:cubicBezTo>
                    <a:pt x="159" y="196"/>
                    <a:pt x="159" y="195"/>
                    <a:pt x="159" y="195"/>
                  </a:cubicBezTo>
                  <a:close/>
                  <a:moveTo>
                    <a:pt x="169" y="195"/>
                  </a:moveTo>
                  <a:cubicBezTo>
                    <a:pt x="169" y="195"/>
                    <a:pt x="170" y="195"/>
                    <a:pt x="170" y="194"/>
                  </a:cubicBezTo>
                  <a:cubicBezTo>
                    <a:pt x="170" y="194"/>
                    <a:pt x="171" y="193"/>
                    <a:pt x="171" y="192"/>
                  </a:cubicBezTo>
                  <a:cubicBezTo>
                    <a:pt x="170" y="192"/>
                    <a:pt x="169" y="193"/>
                    <a:pt x="169" y="193"/>
                  </a:cubicBezTo>
                  <a:cubicBezTo>
                    <a:pt x="169" y="194"/>
                    <a:pt x="169" y="195"/>
                    <a:pt x="169" y="195"/>
                  </a:cubicBezTo>
                  <a:close/>
                  <a:moveTo>
                    <a:pt x="158" y="192"/>
                  </a:moveTo>
                  <a:cubicBezTo>
                    <a:pt x="158" y="192"/>
                    <a:pt x="158" y="193"/>
                    <a:pt x="157" y="193"/>
                  </a:cubicBezTo>
                  <a:cubicBezTo>
                    <a:pt x="157" y="193"/>
                    <a:pt x="157" y="193"/>
                    <a:pt x="157" y="193"/>
                  </a:cubicBezTo>
                  <a:cubicBezTo>
                    <a:pt x="157" y="193"/>
                    <a:pt x="157" y="193"/>
                    <a:pt x="158" y="193"/>
                  </a:cubicBezTo>
                  <a:cubicBezTo>
                    <a:pt x="158" y="193"/>
                    <a:pt x="158" y="194"/>
                    <a:pt x="158" y="194"/>
                  </a:cubicBezTo>
                  <a:lnTo>
                    <a:pt x="158" y="192"/>
                  </a:lnTo>
                  <a:close/>
                  <a:moveTo>
                    <a:pt x="156" y="194"/>
                  </a:moveTo>
                  <a:cubicBezTo>
                    <a:pt x="156" y="195"/>
                    <a:pt x="156" y="195"/>
                    <a:pt x="156" y="196"/>
                  </a:cubicBezTo>
                  <a:cubicBezTo>
                    <a:pt x="156" y="197"/>
                    <a:pt x="156" y="197"/>
                    <a:pt x="157" y="197"/>
                  </a:cubicBezTo>
                  <a:cubicBezTo>
                    <a:pt x="158" y="196"/>
                    <a:pt x="158" y="195"/>
                    <a:pt x="157" y="195"/>
                  </a:cubicBezTo>
                  <a:cubicBezTo>
                    <a:pt x="157" y="194"/>
                    <a:pt x="156" y="194"/>
                    <a:pt x="156" y="193"/>
                  </a:cubicBezTo>
                  <a:cubicBezTo>
                    <a:pt x="156" y="193"/>
                    <a:pt x="156" y="193"/>
                    <a:pt x="156" y="193"/>
                  </a:cubicBezTo>
                  <a:cubicBezTo>
                    <a:pt x="155" y="193"/>
                    <a:pt x="155" y="193"/>
                    <a:pt x="155" y="193"/>
                  </a:cubicBezTo>
                  <a:cubicBezTo>
                    <a:pt x="155" y="193"/>
                    <a:pt x="155" y="193"/>
                    <a:pt x="155" y="193"/>
                  </a:cubicBezTo>
                  <a:cubicBezTo>
                    <a:pt x="154" y="194"/>
                    <a:pt x="154" y="194"/>
                    <a:pt x="154" y="194"/>
                  </a:cubicBezTo>
                  <a:cubicBezTo>
                    <a:pt x="154" y="193"/>
                    <a:pt x="153" y="193"/>
                    <a:pt x="153" y="193"/>
                  </a:cubicBezTo>
                  <a:cubicBezTo>
                    <a:pt x="153" y="192"/>
                    <a:pt x="152" y="192"/>
                    <a:pt x="152" y="192"/>
                  </a:cubicBezTo>
                  <a:cubicBezTo>
                    <a:pt x="152" y="193"/>
                    <a:pt x="152" y="194"/>
                    <a:pt x="153" y="194"/>
                  </a:cubicBezTo>
                  <a:cubicBezTo>
                    <a:pt x="154" y="194"/>
                    <a:pt x="155" y="194"/>
                    <a:pt x="156" y="194"/>
                  </a:cubicBezTo>
                  <a:close/>
                  <a:moveTo>
                    <a:pt x="168" y="192"/>
                  </a:moveTo>
                  <a:cubicBezTo>
                    <a:pt x="168" y="192"/>
                    <a:pt x="168" y="192"/>
                    <a:pt x="169" y="192"/>
                  </a:cubicBezTo>
                  <a:cubicBezTo>
                    <a:pt x="169" y="192"/>
                    <a:pt x="169" y="192"/>
                    <a:pt x="169" y="191"/>
                  </a:cubicBezTo>
                  <a:lnTo>
                    <a:pt x="168" y="191"/>
                  </a:lnTo>
                  <a:cubicBezTo>
                    <a:pt x="168" y="191"/>
                    <a:pt x="168" y="192"/>
                    <a:pt x="168" y="192"/>
                  </a:cubicBezTo>
                  <a:cubicBezTo>
                    <a:pt x="168" y="192"/>
                    <a:pt x="168" y="192"/>
                    <a:pt x="168" y="192"/>
                  </a:cubicBezTo>
                  <a:close/>
                  <a:moveTo>
                    <a:pt x="136" y="48"/>
                  </a:moveTo>
                  <a:cubicBezTo>
                    <a:pt x="137" y="48"/>
                    <a:pt x="138" y="47"/>
                    <a:pt x="138" y="47"/>
                  </a:cubicBezTo>
                  <a:cubicBezTo>
                    <a:pt x="138" y="47"/>
                    <a:pt x="137" y="47"/>
                    <a:pt x="137" y="47"/>
                  </a:cubicBezTo>
                  <a:cubicBezTo>
                    <a:pt x="136" y="47"/>
                    <a:pt x="136" y="47"/>
                    <a:pt x="136" y="48"/>
                  </a:cubicBezTo>
                  <a:close/>
                  <a:moveTo>
                    <a:pt x="170" y="43"/>
                  </a:moveTo>
                  <a:cubicBezTo>
                    <a:pt x="170" y="42"/>
                    <a:pt x="171" y="42"/>
                    <a:pt x="171" y="42"/>
                  </a:cubicBezTo>
                  <a:cubicBezTo>
                    <a:pt x="171" y="42"/>
                    <a:pt x="171"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70" y="46"/>
                  </a:cubicBezTo>
                  <a:lnTo>
                    <a:pt x="170" y="46"/>
                  </a:lnTo>
                  <a:cubicBezTo>
                    <a:pt x="171" y="46"/>
                    <a:pt x="171" y="46"/>
                    <a:pt x="171" y="46"/>
                  </a:cubicBezTo>
                  <a:cubicBezTo>
                    <a:pt x="171" y="45"/>
                    <a:pt x="171" y="44"/>
                    <a:pt x="170" y="44"/>
                  </a:cubicBezTo>
                  <a:cubicBezTo>
                    <a:pt x="169" y="44"/>
                    <a:pt x="169" y="43"/>
                    <a:pt x="169" y="42"/>
                  </a:cubicBezTo>
                  <a:cubicBezTo>
                    <a:pt x="168" y="42"/>
                    <a:pt x="168" y="43"/>
                    <a:pt x="168" y="43"/>
                  </a:cubicBezTo>
                  <a:cubicBezTo>
                    <a:pt x="167" y="43"/>
                    <a:pt x="167" y="44"/>
                    <a:pt x="166" y="43"/>
                  </a:cubicBezTo>
                  <a:cubicBezTo>
                    <a:pt x="166" y="43"/>
                    <a:pt x="166" y="42"/>
                    <a:pt x="166" y="42"/>
                  </a:cubicBezTo>
                  <a:cubicBezTo>
                    <a:pt x="166" y="42"/>
                    <a:pt x="166" y="41"/>
                    <a:pt x="165" y="42"/>
                  </a:cubicBezTo>
                  <a:cubicBezTo>
                    <a:pt x="165" y="42"/>
                    <a:pt x="165" y="42"/>
                    <a:pt x="165" y="42"/>
                  </a:cubicBezTo>
                  <a:cubicBezTo>
                    <a:pt x="164" y="42"/>
                    <a:pt x="164" y="42"/>
                    <a:pt x="164" y="43"/>
                  </a:cubicBezTo>
                  <a:cubicBezTo>
                    <a:pt x="164" y="43"/>
                    <a:pt x="164" y="43"/>
                    <a:pt x="163" y="43"/>
                  </a:cubicBezTo>
                  <a:cubicBezTo>
                    <a:pt x="163" y="43"/>
                    <a:pt x="163" y="43"/>
                    <a:pt x="163" y="44"/>
                  </a:cubicBezTo>
                  <a:close/>
                  <a:moveTo>
                    <a:pt x="168" y="41"/>
                  </a:moveTo>
                  <a:cubicBezTo>
                    <a:pt x="169" y="41"/>
                    <a:pt x="169" y="40"/>
                    <a:pt x="169" y="40"/>
                  </a:cubicBezTo>
                  <a:cubicBezTo>
                    <a:pt x="169" y="39"/>
                    <a:pt x="168" y="38"/>
                    <a:pt x="168" y="39"/>
                  </a:cubicBezTo>
                  <a:lnTo>
                    <a:pt x="168" y="40"/>
                  </a:lnTo>
                  <a:cubicBezTo>
                    <a:pt x="168" y="41"/>
                    <a:pt x="168" y="41"/>
                    <a:pt x="168" y="41"/>
                  </a:cubicBezTo>
                  <a:close/>
                  <a:moveTo>
                    <a:pt x="55" y="27"/>
                  </a:moveTo>
                  <a:cubicBezTo>
                    <a:pt x="55" y="27"/>
                    <a:pt x="55" y="27"/>
                    <a:pt x="55" y="27"/>
                  </a:cubicBezTo>
                  <a:cubicBezTo>
                    <a:pt x="54" y="27"/>
                    <a:pt x="54" y="27"/>
                    <a:pt x="54" y="27"/>
                  </a:cubicBezTo>
                  <a:cubicBezTo>
                    <a:pt x="54" y="27"/>
                    <a:pt x="54" y="27"/>
                    <a:pt x="54" y="27"/>
                  </a:cubicBezTo>
                  <a:cubicBezTo>
                    <a:pt x="55" y="27"/>
                    <a:pt x="55" y="27"/>
                    <a:pt x="55" y="27"/>
                  </a:cubicBezTo>
                  <a:close/>
                  <a:moveTo>
                    <a:pt x="170" y="26"/>
                  </a:moveTo>
                  <a:cubicBezTo>
                    <a:pt x="170" y="26"/>
                    <a:pt x="170" y="26"/>
                    <a:pt x="170" y="25"/>
                  </a:cubicBezTo>
                  <a:cubicBezTo>
                    <a:pt x="169" y="25"/>
                    <a:pt x="169" y="26"/>
                    <a:pt x="169" y="26"/>
                  </a:cubicBezTo>
                  <a:cubicBezTo>
                    <a:pt x="169" y="26"/>
                    <a:pt x="170" y="26"/>
                    <a:pt x="170" y="26"/>
                  </a:cubicBezTo>
                  <a:cubicBezTo>
                    <a:pt x="170" y="26"/>
                    <a:pt x="170" y="26"/>
                    <a:pt x="170" y="26"/>
                  </a:cubicBezTo>
                  <a:close/>
                  <a:moveTo>
                    <a:pt x="165" y="28"/>
                  </a:moveTo>
                  <a:cubicBezTo>
                    <a:pt x="165" y="28"/>
                    <a:pt x="166" y="28"/>
                    <a:pt x="166" y="28"/>
                  </a:cubicBezTo>
                  <a:cubicBezTo>
                    <a:pt x="167" y="28"/>
                    <a:pt x="167" y="28"/>
                    <a:pt x="167" y="27"/>
                  </a:cubicBezTo>
                  <a:cubicBezTo>
                    <a:pt x="167" y="27"/>
                    <a:pt x="168" y="27"/>
                    <a:pt x="168" y="26"/>
                  </a:cubicBezTo>
                  <a:cubicBezTo>
                    <a:pt x="168" y="26"/>
                    <a:pt x="168" y="25"/>
                    <a:pt x="168" y="25"/>
                  </a:cubicBezTo>
                  <a:cubicBezTo>
                    <a:pt x="167" y="25"/>
                    <a:pt x="167" y="25"/>
                    <a:pt x="167" y="26"/>
                  </a:cubicBezTo>
                  <a:cubicBezTo>
                    <a:pt x="167" y="26"/>
                    <a:pt x="166" y="26"/>
                    <a:pt x="166" y="26"/>
                  </a:cubicBezTo>
                  <a:cubicBezTo>
                    <a:pt x="166" y="27"/>
                    <a:pt x="166" y="27"/>
                    <a:pt x="166" y="27"/>
                  </a:cubicBezTo>
                  <a:cubicBezTo>
                    <a:pt x="166" y="27"/>
                    <a:pt x="165" y="28"/>
                    <a:pt x="165" y="28"/>
                  </a:cubicBezTo>
                  <a:close/>
                  <a:moveTo>
                    <a:pt x="162" y="26"/>
                  </a:moveTo>
                  <a:cubicBezTo>
                    <a:pt x="162" y="26"/>
                    <a:pt x="163" y="26"/>
                    <a:pt x="164" y="26"/>
                  </a:cubicBezTo>
                  <a:cubicBezTo>
                    <a:pt x="164" y="26"/>
                    <a:pt x="165" y="26"/>
                    <a:pt x="164" y="26"/>
                  </a:cubicBezTo>
                  <a:cubicBezTo>
                    <a:pt x="164" y="26"/>
                    <a:pt x="163" y="25"/>
                    <a:pt x="162" y="25"/>
                  </a:cubicBezTo>
                  <a:cubicBezTo>
                    <a:pt x="162" y="25"/>
                    <a:pt x="161" y="25"/>
                    <a:pt x="160" y="25"/>
                  </a:cubicBezTo>
                  <a:cubicBezTo>
                    <a:pt x="160" y="25"/>
                    <a:pt x="160" y="25"/>
                    <a:pt x="161" y="25"/>
                  </a:cubicBezTo>
                  <a:cubicBezTo>
                    <a:pt x="161" y="25"/>
                    <a:pt x="161" y="25"/>
                    <a:pt x="161" y="25"/>
                  </a:cubicBezTo>
                  <a:cubicBezTo>
                    <a:pt x="162" y="25"/>
                    <a:pt x="162" y="26"/>
                    <a:pt x="162" y="26"/>
                  </a:cubicBezTo>
                  <a:cubicBezTo>
                    <a:pt x="162" y="26"/>
                    <a:pt x="162" y="26"/>
                    <a:pt x="162" y="26"/>
                  </a:cubicBezTo>
                  <a:close/>
                  <a:moveTo>
                    <a:pt x="126" y="22"/>
                  </a:moveTo>
                  <a:cubicBezTo>
                    <a:pt x="126" y="22"/>
                    <a:pt x="125" y="23"/>
                    <a:pt x="125" y="23"/>
                  </a:cubicBezTo>
                  <a:cubicBezTo>
                    <a:pt x="126" y="23"/>
                    <a:pt x="126" y="23"/>
                    <a:pt x="126" y="23"/>
                  </a:cubicBezTo>
                  <a:cubicBezTo>
                    <a:pt x="126" y="23"/>
                    <a:pt x="126" y="23"/>
                    <a:pt x="126" y="22"/>
                  </a:cubicBezTo>
                  <a:close/>
                  <a:moveTo>
                    <a:pt x="164" y="23"/>
                  </a:moveTo>
                  <a:cubicBezTo>
                    <a:pt x="164" y="22"/>
                    <a:pt x="164" y="22"/>
                    <a:pt x="164" y="22"/>
                  </a:cubicBezTo>
                  <a:cubicBezTo>
                    <a:pt x="163" y="22"/>
                    <a:pt x="163" y="22"/>
                    <a:pt x="163" y="22"/>
                  </a:cubicBezTo>
                  <a:cubicBezTo>
                    <a:pt x="163" y="22"/>
                    <a:pt x="163" y="22"/>
                    <a:pt x="163" y="22"/>
                  </a:cubicBezTo>
                  <a:cubicBezTo>
                    <a:pt x="163" y="23"/>
                    <a:pt x="164" y="23"/>
                    <a:pt x="164" y="23"/>
                  </a:cubicBezTo>
                  <a:close/>
                  <a:moveTo>
                    <a:pt x="162" y="22"/>
                  </a:moveTo>
                  <a:cubicBezTo>
                    <a:pt x="162" y="22"/>
                    <a:pt x="162" y="21"/>
                    <a:pt x="163" y="20"/>
                  </a:cubicBezTo>
                  <a:cubicBezTo>
                    <a:pt x="163" y="20"/>
                    <a:pt x="163" y="19"/>
                    <a:pt x="163" y="18"/>
                  </a:cubicBezTo>
                  <a:cubicBezTo>
                    <a:pt x="163" y="18"/>
                    <a:pt x="162" y="19"/>
                    <a:pt x="162" y="19"/>
                  </a:cubicBezTo>
                  <a:cubicBezTo>
                    <a:pt x="161" y="20"/>
                    <a:pt x="161" y="20"/>
                    <a:pt x="161" y="20"/>
                  </a:cubicBezTo>
                  <a:cubicBezTo>
                    <a:pt x="161" y="21"/>
                    <a:pt x="160" y="21"/>
                    <a:pt x="161" y="22"/>
                  </a:cubicBezTo>
                  <a:cubicBezTo>
                    <a:pt x="161" y="22"/>
                    <a:pt x="161" y="22"/>
                    <a:pt x="162" y="22"/>
                  </a:cubicBezTo>
                  <a:close/>
                  <a:moveTo>
                    <a:pt x="166" y="20"/>
                  </a:moveTo>
                  <a:cubicBezTo>
                    <a:pt x="166" y="19"/>
                    <a:pt x="167" y="19"/>
                    <a:pt x="167" y="18"/>
                  </a:cubicBezTo>
                  <a:cubicBezTo>
                    <a:pt x="167" y="18"/>
                    <a:pt x="167" y="18"/>
                    <a:pt x="166" y="17"/>
                  </a:cubicBezTo>
                  <a:cubicBezTo>
                    <a:pt x="166" y="18"/>
                    <a:pt x="166" y="18"/>
                    <a:pt x="166" y="19"/>
                  </a:cubicBezTo>
                  <a:cubicBezTo>
                    <a:pt x="165" y="19"/>
                    <a:pt x="165" y="19"/>
                    <a:pt x="166" y="20"/>
                  </a:cubicBezTo>
                  <a:close/>
                  <a:moveTo>
                    <a:pt x="158" y="16"/>
                  </a:moveTo>
                  <a:cubicBezTo>
                    <a:pt x="158" y="16"/>
                    <a:pt x="159" y="16"/>
                    <a:pt x="159" y="16"/>
                  </a:cubicBezTo>
                  <a:cubicBezTo>
                    <a:pt x="159" y="15"/>
                    <a:pt x="160" y="15"/>
                    <a:pt x="160" y="15"/>
                  </a:cubicBezTo>
                  <a:lnTo>
                    <a:pt x="158" y="15"/>
                  </a:lnTo>
                  <a:lnTo>
                    <a:pt x="158" y="16"/>
                  </a:lnTo>
                  <a:close/>
                  <a:moveTo>
                    <a:pt x="151" y="10"/>
                  </a:moveTo>
                  <a:cubicBezTo>
                    <a:pt x="150" y="10"/>
                    <a:pt x="150" y="10"/>
                    <a:pt x="150" y="10"/>
                  </a:cubicBezTo>
                  <a:cubicBezTo>
                    <a:pt x="150" y="10"/>
                    <a:pt x="149" y="10"/>
                    <a:pt x="149" y="11"/>
                  </a:cubicBezTo>
                  <a:lnTo>
                    <a:pt x="150" y="11"/>
                  </a:lnTo>
                  <a:cubicBezTo>
                    <a:pt x="150" y="11"/>
                    <a:pt x="151" y="11"/>
                    <a:pt x="151" y="10"/>
                  </a:cubicBezTo>
                  <a:close/>
                  <a:moveTo>
                    <a:pt x="33" y="11"/>
                  </a:moveTo>
                  <a:cubicBezTo>
                    <a:pt x="33" y="11"/>
                    <a:pt x="34" y="11"/>
                    <a:pt x="35" y="11"/>
                  </a:cubicBezTo>
                  <a:cubicBezTo>
                    <a:pt x="35" y="11"/>
                    <a:pt x="35" y="10"/>
                    <a:pt x="35" y="10"/>
                  </a:cubicBezTo>
                  <a:cubicBezTo>
                    <a:pt x="34" y="10"/>
                    <a:pt x="33" y="10"/>
                    <a:pt x="33" y="11"/>
                  </a:cubicBezTo>
                  <a:close/>
                  <a:moveTo>
                    <a:pt x="120" y="11"/>
                  </a:moveTo>
                  <a:cubicBezTo>
                    <a:pt x="121" y="11"/>
                    <a:pt x="121" y="10"/>
                    <a:pt x="121" y="9"/>
                  </a:cubicBezTo>
                  <a:lnTo>
                    <a:pt x="119" y="9"/>
                  </a:lnTo>
                  <a:cubicBezTo>
                    <a:pt x="119" y="10"/>
                    <a:pt x="119" y="11"/>
                    <a:pt x="120" y="11"/>
                  </a:cubicBezTo>
                  <a:close/>
                  <a:moveTo>
                    <a:pt x="29" y="10"/>
                  </a:moveTo>
                  <a:cubicBezTo>
                    <a:pt x="29" y="11"/>
                    <a:pt x="29" y="11"/>
                    <a:pt x="30" y="11"/>
                  </a:cubicBezTo>
                  <a:cubicBezTo>
                    <a:pt x="30" y="10"/>
                    <a:pt x="30" y="10"/>
                    <a:pt x="30" y="9"/>
                  </a:cubicBezTo>
                  <a:cubicBezTo>
                    <a:pt x="29" y="9"/>
                    <a:pt x="28" y="10"/>
                    <a:pt x="29" y="10"/>
                  </a:cubicBezTo>
                  <a:close/>
                  <a:moveTo>
                    <a:pt x="169" y="9"/>
                  </a:moveTo>
                  <a:cubicBezTo>
                    <a:pt x="169" y="8"/>
                    <a:pt x="169" y="8"/>
                    <a:pt x="168" y="9"/>
                  </a:cubicBezTo>
                  <a:cubicBezTo>
                    <a:pt x="168" y="9"/>
                    <a:pt x="168" y="9"/>
                    <a:pt x="168" y="9"/>
                  </a:cubicBezTo>
                  <a:cubicBezTo>
                    <a:pt x="169" y="9"/>
                    <a:pt x="169" y="9"/>
                    <a:pt x="169" y="9"/>
                  </a:cubicBezTo>
                  <a:cubicBezTo>
                    <a:pt x="169" y="9"/>
                    <a:pt x="169" y="9"/>
                    <a:pt x="169" y="9"/>
                  </a:cubicBezTo>
                  <a:close/>
                  <a:moveTo>
                    <a:pt x="42" y="9"/>
                  </a:moveTo>
                  <a:lnTo>
                    <a:pt x="43" y="9"/>
                  </a:lnTo>
                  <a:cubicBezTo>
                    <a:pt x="43" y="9"/>
                    <a:pt x="42" y="8"/>
                    <a:pt x="42" y="8"/>
                  </a:cubicBezTo>
                  <a:lnTo>
                    <a:pt x="42" y="9"/>
                  </a:lnTo>
                  <a:close/>
                  <a:moveTo>
                    <a:pt x="24" y="9"/>
                  </a:moveTo>
                  <a:cubicBezTo>
                    <a:pt x="25" y="9"/>
                    <a:pt x="25" y="9"/>
                    <a:pt x="25" y="9"/>
                  </a:cubicBezTo>
                  <a:cubicBezTo>
                    <a:pt x="25" y="9"/>
                    <a:pt x="25" y="9"/>
                    <a:pt x="25" y="9"/>
                  </a:cubicBezTo>
                  <a:cubicBezTo>
                    <a:pt x="25" y="9"/>
                    <a:pt x="25" y="9"/>
                    <a:pt x="25" y="9"/>
                  </a:cubicBezTo>
                  <a:cubicBezTo>
                    <a:pt x="26" y="9"/>
                    <a:pt x="26" y="9"/>
                    <a:pt x="26" y="8"/>
                  </a:cubicBezTo>
                  <a:cubicBezTo>
                    <a:pt x="25" y="8"/>
                    <a:pt x="25" y="8"/>
                    <a:pt x="25" y="8"/>
                  </a:cubicBezTo>
                  <a:cubicBezTo>
                    <a:pt x="25" y="8"/>
                    <a:pt x="25" y="8"/>
                    <a:pt x="25" y="8"/>
                  </a:cubicBezTo>
                  <a:cubicBezTo>
                    <a:pt x="25" y="8"/>
                    <a:pt x="25" y="8"/>
                    <a:pt x="25" y="8"/>
                  </a:cubicBezTo>
                  <a:cubicBezTo>
                    <a:pt x="25" y="8"/>
                    <a:pt x="25" y="9"/>
                    <a:pt x="24" y="9"/>
                  </a:cubicBezTo>
                  <a:close/>
                  <a:moveTo>
                    <a:pt x="156" y="8"/>
                  </a:moveTo>
                  <a:lnTo>
                    <a:pt x="157" y="8"/>
                  </a:lnTo>
                  <a:lnTo>
                    <a:pt x="157" y="7"/>
                  </a:lnTo>
                  <a:lnTo>
                    <a:pt x="156" y="7"/>
                  </a:lnTo>
                  <a:lnTo>
                    <a:pt x="156" y="8"/>
                  </a:lnTo>
                  <a:close/>
                  <a:moveTo>
                    <a:pt x="163" y="7"/>
                  </a:moveTo>
                  <a:cubicBezTo>
                    <a:pt x="163" y="7"/>
                    <a:pt x="163" y="7"/>
                    <a:pt x="163" y="7"/>
                  </a:cubicBezTo>
                  <a:cubicBezTo>
                    <a:pt x="163" y="7"/>
                    <a:pt x="163"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70"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3" y="4"/>
                    <a:pt x="164" y="4"/>
                    <a:pt x="164" y="3"/>
                  </a:cubicBezTo>
                  <a:cubicBezTo>
                    <a:pt x="164" y="3"/>
                    <a:pt x="163" y="3"/>
                    <a:pt x="162" y="3"/>
                  </a:cubicBezTo>
                  <a:cubicBezTo>
                    <a:pt x="161" y="3"/>
                    <a:pt x="161" y="3"/>
                    <a:pt x="161" y="4"/>
                  </a:cubicBezTo>
                  <a:close/>
                  <a:moveTo>
                    <a:pt x="152" y="4"/>
                  </a:moveTo>
                  <a:cubicBezTo>
                    <a:pt x="151" y="3"/>
                    <a:pt x="151" y="3"/>
                    <a:pt x="151" y="3"/>
                  </a:cubicBezTo>
                  <a:cubicBezTo>
                    <a:pt x="150" y="4"/>
                    <a:pt x="150" y="4"/>
                    <a:pt x="149" y="3"/>
                  </a:cubicBezTo>
                  <a:cubicBezTo>
                    <a:pt x="149" y="4"/>
                    <a:pt x="149" y="4"/>
                    <a:pt x="150"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5" y="4"/>
                    <a:pt x="125" y="3"/>
                  </a:cubicBezTo>
                  <a:cubicBezTo>
                    <a:pt x="124" y="3"/>
                    <a:pt x="124" y="3"/>
                    <a:pt x="124" y="2"/>
                  </a:cubicBezTo>
                  <a:cubicBezTo>
                    <a:pt x="124" y="1"/>
                    <a:pt x="123" y="1"/>
                    <a:pt x="123" y="1"/>
                  </a:cubicBezTo>
                  <a:cubicBezTo>
                    <a:pt x="123" y="2"/>
                    <a:pt x="123" y="2"/>
                    <a:pt x="122" y="2"/>
                  </a:cubicBezTo>
                  <a:cubicBezTo>
                    <a:pt x="122" y="3"/>
                    <a:pt x="122" y="3"/>
                    <a:pt x="122" y="4"/>
                  </a:cubicBezTo>
                  <a:close/>
                  <a:moveTo>
                    <a:pt x="28" y="2"/>
                  </a:moveTo>
                  <a:cubicBezTo>
                    <a:pt x="28" y="2"/>
                    <a:pt x="29" y="3"/>
                    <a:pt x="29" y="3"/>
                  </a:cubicBezTo>
                  <a:cubicBezTo>
                    <a:pt x="29" y="3"/>
                    <a:pt x="30" y="3"/>
                    <a:pt x="30" y="3"/>
                  </a:cubicBezTo>
                  <a:cubicBezTo>
                    <a:pt x="31" y="3"/>
                    <a:pt x="31" y="3"/>
                    <a:pt x="31" y="3"/>
                  </a:cubicBezTo>
                  <a:cubicBezTo>
                    <a:pt x="32" y="2"/>
                    <a:pt x="32" y="2"/>
                    <a:pt x="32" y="1"/>
                  </a:cubicBezTo>
                  <a:cubicBezTo>
                    <a:pt x="31" y="1"/>
                    <a:pt x="31" y="1"/>
                    <a:pt x="30" y="2"/>
                  </a:cubicBezTo>
                  <a:cubicBezTo>
                    <a:pt x="30" y="2"/>
                    <a:pt x="29" y="2"/>
                    <a:pt x="28" y="2"/>
                  </a:cubicBezTo>
                  <a:close/>
                  <a:moveTo>
                    <a:pt x="24" y="3"/>
                  </a:moveTo>
                  <a:cubicBezTo>
                    <a:pt x="25" y="3"/>
                    <a:pt x="25" y="3"/>
                    <a:pt x="25" y="3"/>
                  </a:cubicBezTo>
                  <a:cubicBezTo>
                    <a:pt x="25" y="4"/>
                    <a:pt x="26" y="4"/>
                    <a:pt x="26" y="4"/>
                  </a:cubicBezTo>
                  <a:cubicBezTo>
                    <a:pt x="26" y="3"/>
                    <a:pt x="26" y="3"/>
                    <a:pt x="27" y="3"/>
                  </a:cubicBezTo>
                  <a:cubicBezTo>
                    <a:pt x="27" y="2"/>
                    <a:pt x="27" y="2"/>
                    <a:pt x="27" y="2"/>
                  </a:cubicBezTo>
                  <a:cubicBezTo>
                    <a:pt x="27" y="1"/>
                    <a:pt x="26" y="1"/>
                    <a:pt x="25" y="1"/>
                  </a:cubicBezTo>
                  <a:cubicBezTo>
                    <a:pt x="25" y="2"/>
                    <a:pt x="24" y="2"/>
                    <a:pt x="24" y="3"/>
                  </a:cubicBezTo>
                  <a:close/>
                  <a:moveTo>
                    <a:pt x="45" y="3"/>
                  </a:moveTo>
                  <a:cubicBezTo>
                    <a:pt x="46" y="3"/>
                    <a:pt x="46" y="3"/>
                    <a:pt x="47" y="3"/>
                  </a:cubicBezTo>
                  <a:cubicBezTo>
                    <a:pt x="47" y="4"/>
                    <a:pt x="47" y="4"/>
                    <a:pt x="48" y="4"/>
                  </a:cubicBezTo>
                  <a:cubicBezTo>
                    <a:pt x="48" y="3"/>
                    <a:pt x="49" y="3"/>
                    <a:pt x="49" y="2"/>
                  </a:cubicBezTo>
                  <a:cubicBezTo>
                    <a:pt x="49" y="2"/>
                    <a:pt x="49" y="1"/>
                    <a:pt x="50" y="1"/>
                  </a:cubicBezTo>
                  <a:cubicBezTo>
                    <a:pt x="49" y="1"/>
                    <a:pt x="48" y="1"/>
                    <a:pt x="48" y="1"/>
                  </a:cubicBezTo>
                  <a:cubicBezTo>
                    <a:pt x="47" y="2"/>
                    <a:pt x="46" y="1"/>
                    <a:pt x="46" y="1"/>
                  </a:cubicBezTo>
                  <a:cubicBezTo>
                    <a:pt x="45" y="1"/>
                    <a:pt x="45" y="2"/>
                    <a:pt x="45" y="2"/>
                  </a:cubicBezTo>
                  <a:cubicBezTo>
                    <a:pt x="45" y="2"/>
                    <a:pt x="45" y="2"/>
                    <a:pt x="45" y="3"/>
                  </a:cubicBezTo>
                  <a:close/>
                  <a:moveTo>
                    <a:pt x="142" y="3"/>
                  </a:moveTo>
                  <a:cubicBezTo>
                    <a:pt x="142" y="2"/>
                    <a:pt x="142" y="2"/>
                    <a:pt x="143" y="2"/>
                  </a:cubicBezTo>
                  <a:cubicBezTo>
                    <a:pt x="143" y="2"/>
                    <a:pt x="144" y="1"/>
                    <a:pt x="144" y="0"/>
                  </a:cubicBezTo>
                  <a:cubicBezTo>
                    <a:pt x="143" y="1"/>
                    <a:pt x="142" y="1"/>
                    <a:pt x="141" y="0"/>
                  </a:cubicBezTo>
                  <a:cubicBezTo>
                    <a:pt x="140" y="0"/>
                    <a:pt x="140" y="0"/>
                    <a:pt x="139" y="1"/>
                  </a:cubicBezTo>
                  <a:cubicBezTo>
                    <a:pt x="140" y="1"/>
                    <a:pt x="140" y="1"/>
                    <a:pt x="140" y="2"/>
                  </a:cubicBezTo>
                  <a:cubicBezTo>
                    <a:pt x="140" y="2"/>
                    <a:pt x="141" y="3"/>
                    <a:pt x="142" y="3"/>
                  </a:cubicBezTo>
                  <a:close/>
                  <a:moveTo>
                    <a:pt x="126" y="0"/>
                  </a:moveTo>
                  <a:lnTo>
                    <a:pt x="126" y="0"/>
                  </a:lnTo>
                  <a:cubicBezTo>
                    <a:pt x="125" y="0"/>
                    <a:pt x="125" y="1"/>
                    <a:pt x="125" y="1"/>
                  </a:cubicBezTo>
                  <a:cubicBezTo>
                    <a:pt x="125" y="1"/>
                    <a:pt x="126" y="1"/>
                    <a:pt x="126" y="1"/>
                  </a:cubicBezTo>
                  <a:cubicBezTo>
                    <a:pt x="126" y="1"/>
                    <a:pt x="126" y="1"/>
                    <a:pt x="126" y="0"/>
                  </a:cubicBezTo>
                  <a:close/>
                  <a:moveTo>
                    <a:pt x="104" y="3"/>
                  </a:moveTo>
                  <a:cubicBezTo>
                    <a:pt x="104" y="3"/>
                    <a:pt x="103" y="3"/>
                    <a:pt x="103" y="3"/>
                  </a:cubicBezTo>
                  <a:cubicBezTo>
                    <a:pt x="102" y="4"/>
                    <a:pt x="102" y="4"/>
                    <a:pt x="102" y="4"/>
                  </a:cubicBezTo>
                  <a:cubicBezTo>
                    <a:pt x="103" y="4"/>
                    <a:pt x="103" y="5"/>
                    <a:pt x="103" y="5"/>
                  </a:cubicBezTo>
                  <a:cubicBezTo>
                    <a:pt x="104" y="5"/>
                    <a:pt x="104" y="5"/>
                    <a:pt x="105" y="6"/>
                  </a:cubicBezTo>
                  <a:cubicBezTo>
                    <a:pt x="105" y="5"/>
                    <a:pt x="105" y="5"/>
                    <a:pt x="105" y="4"/>
                  </a:cubicBezTo>
                  <a:cubicBezTo>
                    <a:pt x="106" y="4"/>
                    <a:pt x="105" y="4"/>
                    <a:pt x="105" y="3"/>
                  </a:cubicBezTo>
                  <a:cubicBezTo>
                    <a:pt x="105" y="3"/>
                    <a:pt x="106" y="2"/>
                    <a:pt x="106" y="2"/>
                  </a:cubicBezTo>
                  <a:cubicBezTo>
                    <a:pt x="106" y="2"/>
                    <a:pt x="106" y="2"/>
                    <a:pt x="106" y="1"/>
                  </a:cubicBezTo>
                  <a:cubicBezTo>
                    <a:pt x="106" y="1"/>
                    <a:pt x="105" y="0"/>
                    <a:pt x="105" y="1"/>
                  </a:cubicBezTo>
                  <a:cubicBezTo>
                    <a:pt x="104" y="1"/>
                    <a:pt x="104" y="2"/>
                    <a:pt x="104" y="3"/>
                  </a:cubicBezTo>
                  <a:close/>
                  <a:moveTo>
                    <a:pt x="99" y="3"/>
                  </a:moveTo>
                  <a:cubicBezTo>
                    <a:pt x="99" y="3"/>
                    <a:pt x="99" y="3"/>
                    <a:pt x="100" y="3"/>
                  </a:cubicBezTo>
                  <a:cubicBezTo>
                    <a:pt x="100" y="4"/>
                    <a:pt x="100" y="4"/>
                    <a:pt x="100" y="4"/>
                  </a:cubicBezTo>
                  <a:cubicBezTo>
                    <a:pt x="100" y="3"/>
                    <a:pt x="100" y="2"/>
                    <a:pt x="101" y="2"/>
                  </a:cubicBezTo>
                  <a:cubicBezTo>
                    <a:pt x="101" y="2"/>
                    <a:pt x="102" y="1"/>
                    <a:pt x="102" y="0"/>
                  </a:cubicBezTo>
                  <a:cubicBezTo>
                    <a:pt x="100" y="0"/>
                    <a:pt x="99" y="1"/>
                    <a:pt x="99" y="3"/>
                  </a:cubicBezTo>
                  <a:close/>
                  <a:moveTo>
                    <a:pt x="110" y="9"/>
                  </a:moveTo>
                  <a:cubicBezTo>
                    <a:pt x="110" y="10"/>
                    <a:pt x="111" y="10"/>
                    <a:pt x="112" y="10"/>
                  </a:cubicBezTo>
                  <a:cubicBezTo>
                    <a:pt x="112" y="10"/>
                    <a:pt x="113" y="10"/>
                    <a:pt x="112" y="9"/>
                  </a:cubicBezTo>
                  <a:cubicBezTo>
                    <a:pt x="112" y="8"/>
                    <a:pt x="111" y="9"/>
                    <a:pt x="110" y="9"/>
                  </a:cubicBezTo>
                  <a:close/>
                  <a:moveTo>
                    <a:pt x="108" y="0"/>
                  </a:moveTo>
                  <a:cubicBezTo>
                    <a:pt x="109" y="1"/>
                    <a:pt x="110" y="1"/>
                    <a:pt x="111" y="0"/>
                  </a:cubicBezTo>
                  <a:cubicBezTo>
                    <a:pt x="113" y="0"/>
                    <a:pt x="113" y="0"/>
                    <a:pt x="114" y="0"/>
                  </a:cubicBezTo>
                  <a:cubicBezTo>
                    <a:pt x="114" y="1"/>
                    <a:pt x="113" y="1"/>
                    <a:pt x="113" y="1"/>
                  </a:cubicBezTo>
                  <a:cubicBezTo>
                    <a:pt x="113" y="1"/>
                    <a:pt x="112" y="1"/>
                    <a:pt x="112" y="1"/>
                  </a:cubicBezTo>
                  <a:cubicBezTo>
                    <a:pt x="112" y="1"/>
                    <a:pt x="112"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2" y="6"/>
                    <a:pt x="112" y="6"/>
                    <a:pt x="112" y="7"/>
                  </a:cubicBezTo>
                  <a:cubicBezTo>
                    <a:pt x="113" y="7"/>
                    <a:pt x="113" y="7"/>
                    <a:pt x="114" y="7"/>
                  </a:cubicBezTo>
                  <a:cubicBezTo>
                    <a:pt x="114" y="6"/>
                    <a:pt x="114" y="5"/>
                    <a:pt x="114" y="4"/>
                  </a:cubicBezTo>
                  <a:cubicBezTo>
                    <a:pt x="115" y="5"/>
                    <a:pt x="115" y="5"/>
                    <a:pt x="116" y="5"/>
                  </a:cubicBezTo>
                  <a:cubicBezTo>
                    <a:pt x="117" y="6"/>
                    <a:pt x="117" y="6"/>
                    <a:pt x="118" y="7"/>
                  </a:cubicBezTo>
                  <a:cubicBezTo>
                    <a:pt x="118" y="6"/>
                    <a:pt x="119" y="6"/>
                    <a:pt x="119" y="6"/>
                  </a:cubicBezTo>
                  <a:cubicBezTo>
                    <a:pt x="119" y="6"/>
                    <a:pt x="119" y="5"/>
                    <a:pt x="119" y="4"/>
                  </a:cubicBezTo>
                  <a:cubicBezTo>
                    <a:pt x="120" y="4"/>
                    <a:pt x="120" y="4"/>
                    <a:pt x="120" y="4"/>
                  </a:cubicBezTo>
                  <a:cubicBezTo>
                    <a:pt x="121" y="5"/>
                    <a:pt x="121" y="5"/>
                    <a:pt x="121" y="5"/>
                  </a:cubicBezTo>
                  <a:cubicBezTo>
                    <a:pt x="121" y="5"/>
                    <a:pt x="121" y="6"/>
                    <a:pt x="121" y="6"/>
                  </a:cubicBezTo>
                  <a:cubicBezTo>
                    <a:pt x="121" y="7"/>
                    <a:pt x="120" y="7"/>
                    <a:pt x="120" y="7"/>
                  </a:cubicBezTo>
                  <a:cubicBezTo>
                    <a:pt x="119" y="7"/>
                    <a:pt x="118" y="7"/>
                    <a:pt x="118" y="7"/>
                  </a:cubicBezTo>
                  <a:cubicBezTo>
                    <a:pt x="117" y="7"/>
                    <a:pt x="117" y="7"/>
                    <a:pt x="116" y="7"/>
                  </a:cubicBezTo>
                  <a:cubicBezTo>
                    <a:pt x="116" y="7"/>
                    <a:pt x="115" y="8"/>
                    <a:pt x="115" y="8"/>
                  </a:cubicBezTo>
                  <a:cubicBezTo>
                    <a:pt x="115" y="9"/>
                    <a:pt x="114" y="10"/>
                    <a:pt x="114" y="10"/>
                  </a:cubicBezTo>
                  <a:cubicBezTo>
                    <a:pt x="113" y="11"/>
                    <a:pt x="112" y="11"/>
                    <a:pt x="111" y="11"/>
                  </a:cubicBezTo>
                  <a:cubicBezTo>
                    <a:pt x="110" y="10"/>
                    <a:pt x="109" y="10"/>
                    <a:pt x="108" y="11"/>
                  </a:cubicBezTo>
                  <a:cubicBezTo>
                    <a:pt x="108" y="10"/>
                    <a:pt x="109" y="10"/>
                    <a:pt x="110" y="9"/>
                  </a:cubicBezTo>
                  <a:cubicBezTo>
                    <a:pt x="109" y="8"/>
                    <a:pt x="109" y="7"/>
                    <a:pt x="108" y="7"/>
                  </a:cubicBezTo>
                  <a:cubicBezTo>
                    <a:pt x="108" y="7"/>
                    <a:pt x="108" y="6"/>
                    <a:pt x="109" y="6"/>
                  </a:cubicBezTo>
                  <a:cubicBezTo>
                    <a:pt x="109" y="6"/>
                    <a:pt x="110" y="6"/>
                    <a:pt x="110" y="6"/>
                  </a:cubicBezTo>
                  <a:cubicBezTo>
                    <a:pt x="110" y="5"/>
                    <a:pt x="110" y="4"/>
                    <a:pt x="109" y="4"/>
                  </a:cubicBezTo>
                  <a:cubicBezTo>
                    <a:pt x="109" y="3"/>
                    <a:pt x="109" y="3"/>
                    <a:pt x="108" y="3"/>
                  </a:cubicBezTo>
                  <a:cubicBezTo>
                    <a:pt x="108" y="2"/>
                    <a:pt x="108"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9" name="Freeform 103">
              <a:extLst>
                <a:ext uri="{FF2B5EF4-FFF2-40B4-BE49-F238E27FC236}">
                  <a16:creationId xmlns:a16="http://schemas.microsoft.com/office/drawing/2014/main" id="{109896B1-1C99-4A8D-B5F3-7791FCA2F1FF}"/>
                </a:ext>
              </a:extLst>
            </p:cNvPr>
            <p:cNvSpPr>
              <a:spLocks noEditPoints="1"/>
            </p:cNvSpPr>
            <p:nvPr/>
          </p:nvSpPr>
          <p:spPr bwMode="auto">
            <a:xfrm>
              <a:off x="7027651" y="1833862"/>
              <a:ext cx="80420"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0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3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1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6"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2"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3" y="212"/>
                    <a:pt x="23" y="212"/>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6"/>
                    <a:pt x="29" y="207"/>
                    <a:pt x="29" y="207"/>
                  </a:cubicBezTo>
                  <a:cubicBezTo>
                    <a:pt x="29" y="207"/>
                    <a:pt x="29" y="207"/>
                    <a:pt x="29" y="207"/>
                  </a:cubicBezTo>
                  <a:cubicBezTo>
                    <a:pt x="29" y="208"/>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7"/>
                    <a:pt x="27" y="207"/>
                    <a:pt x="26" y="207"/>
                  </a:cubicBezTo>
                  <a:lnTo>
                    <a:pt x="27" y="208"/>
                  </a:lnTo>
                  <a:close/>
                  <a:moveTo>
                    <a:pt x="89" y="207"/>
                  </a:moveTo>
                  <a:lnTo>
                    <a:pt x="91" y="207"/>
                  </a:lnTo>
                  <a:cubicBezTo>
                    <a:pt x="91" y="206"/>
                    <a:pt x="91" y="205"/>
                    <a:pt x="89" y="206"/>
                  </a:cubicBezTo>
                  <a:lnTo>
                    <a:pt x="89" y="207"/>
                  </a:lnTo>
                  <a:close/>
                  <a:moveTo>
                    <a:pt x="75" y="209"/>
                  </a:moveTo>
                  <a:cubicBezTo>
                    <a:pt x="75" y="209"/>
                    <a:pt x="76" y="209"/>
                    <a:pt x="76" y="208"/>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5"/>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3"/>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0"/>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0"/>
                  </a:cubicBezTo>
                  <a:cubicBezTo>
                    <a:pt x="47" y="200"/>
                    <a:pt x="47" y="200"/>
                    <a:pt x="46" y="200"/>
                  </a:cubicBezTo>
                  <a:cubicBezTo>
                    <a:pt x="46" y="201"/>
                    <a:pt x="45" y="201"/>
                    <a:pt x="45" y="201"/>
                  </a:cubicBezTo>
                  <a:cubicBezTo>
                    <a:pt x="44" y="201"/>
                    <a:pt x="43" y="201"/>
                    <a:pt x="43" y="201"/>
                  </a:cubicBezTo>
                  <a:close/>
                  <a:moveTo>
                    <a:pt x="66" y="207"/>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9"/>
                    <a:pt x="66" y="199"/>
                    <a:pt x="66" y="199"/>
                  </a:cubicBezTo>
                  <a:cubicBezTo>
                    <a:pt x="66" y="200"/>
                    <a:pt x="66" y="200"/>
                    <a:pt x="66" y="201"/>
                  </a:cubicBezTo>
                  <a:cubicBezTo>
                    <a:pt x="66" y="202"/>
                    <a:pt x="66" y="202"/>
                    <a:pt x="67" y="203"/>
                  </a:cubicBezTo>
                  <a:cubicBezTo>
                    <a:pt x="67" y="203"/>
                    <a:pt x="67" y="204"/>
                    <a:pt x="67" y="204"/>
                  </a:cubicBezTo>
                  <a:cubicBezTo>
                    <a:pt x="67" y="204"/>
                    <a:pt x="67" y="204"/>
                    <a:pt x="66"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9"/>
                    <a:pt x="56"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8" y="196"/>
                    <a:pt x="66" y="196"/>
                  </a:cubicBezTo>
                  <a:cubicBezTo>
                    <a:pt x="66" y="196"/>
                    <a:pt x="66" y="197"/>
                    <a:pt x="67" y="197"/>
                  </a:cubicBezTo>
                  <a:cubicBezTo>
                    <a:pt x="67" y="198"/>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3"/>
                  </a:cubicBezTo>
                  <a:cubicBezTo>
                    <a:pt x="44" y="193"/>
                    <a:pt x="43" y="193"/>
                    <a:pt x="43" y="193"/>
                  </a:cubicBezTo>
                  <a:cubicBezTo>
                    <a:pt x="43" y="194"/>
                    <a:pt x="43" y="194"/>
                    <a:pt x="43" y="194"/>
                  </a:cubicBezTo>
                  <a:lnTo>
                    <a:pt x="43" y="195"/>
                  </a:lnTo>
                  <a:close/>
                  <a:moveTo>
                    <a:pt x="59" y="193"/>
                  </a:moveTo>
                  <a:cubicBezTo>
                    <a:pt x="58" y="193"/>
                    <a:pt x="58" y="193"/>
                    <a:pt x="58" y="193"/>
                  </a:cubicBezTo>
                  <a:cubicBezTo>
                    <a:pt x="58" y="193"/>
                    <a:pt x="57" y="193"/>
                    <a:pt x="57"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5" y="193"/>
                  </a:cubicBezTo>
                  <a:cubicBezTo>
                    <a:pt x="25" y="193"/>
                    <a:pt x="25" y="193"/>
                    <a:pt x="25" y="192"/>
                  </a:cubicBezTo>
                  <a:cubicBezTo>
                    <a:pt x="24" y="192"/>
                    <a:pt x="24" y="192"/>
                    <a:pt x="23" y="192"/>
                  </a:cubicBezTo>
                  <a:cubicBezTo>
                    <a:pt x="24"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6"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0"/>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89"/>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30" y="189"/>
                  </a:cubicBezTo>
                  <a:cubicBezTo>
                    <a:pt x="30" y="189"/>
                    <a:pt x="30" y="189"/>
                    <a:pt x="30"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7"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7" y="189"/>
                  </a:lnTo>
                  <a:close/>
                  <a:moveTo>
                    <a:pt x="14" y="181"/>
                  </a:moveTo>
                  <a:cubicBezTo>
                    <a:pt x="15" y="181"/>
                    <a:pt x="16" y="181"/>
                    <a:pt x="16" y="181"/>
                  </a:cubicBezTo>
                  <a:cubicBezTo>
                    <a:pt x="17" y="181"/>
                    <a:pt x="17" y="180"/>
                    <a:pt x="17" y="179"/>
                  </a:cubicBezTo>
                  <a:cubicBezTo>
                    <a:pt x="15" y="179"/>
                    <a:pt x="15" y="180"/>
                    <a:pt x="14" y="181"/>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10"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79"/>
                    <a:pt x="11" y="80"/>
                    <a:pt x="11" y="80"/>
                  </a:cubicBezTo>
                  <a:close/>
                  <a:moveTo>
                    <a:pt x="20" y="65"/>
                  </a:moveTo>
                  <a:cubicBezTo>
                    <a:pt x="20" y="65"/>
                    <a:pt x="20" y="65"/>
                    <a:pt x="20" y="65"/>
                  </a:cubicBezTo>
                  <a:cubicBezTo>
                    <a:pt x="19" y="64"/>
                    <a:pt x="19" y="65"/>
                    <a:pt x="19" y="65"/>
                  </a:cubicBezTo>
                  <a:cubicBezTo>
                    <a:pt x="19" y="65"/>
                    <a:pt x="19" y="65"/>
                    <a:pt x="19" y="65"/>
                  </a:cubicBezTo>
                  <a:cubicBezTo>
                    <a:pt x="20" y="65"/>
                    <a:pt x="20" y="65"/>
                    <a:pt x="20" y="65"/>
                  </a:cubicBezTo>
                  <a:close/>
                  <a:moveTo>
                    <a:pt x="51" y="54"/>
                  </a:moveTo>
                  <a:cubicBezTo>
                    <a:pt x="51" y="54"/>
                    <a:pt x="51" y="54"/>
                    <a:pt x="50" y="54"/>
                  </a:cubicBezTo>
                  <a:cubicBezTo>
                    <a:pt x="50" y="54"/>
                    <a:pt x="50" y="55"/>
                    <a:pt x="50" y="55"/>
                  </a:cubicBezTo>
                  <a:cubicBezTo>
                    <a:pt x="50" y="55"/>
                    <a:pt x="50" y="55"/>
                    <a:pt x="51" y="55"/>
                  </a:cubicBezTo>
                  <a:cubicBezTo>
                    <a:pt x="51" y="54"/>
                    <a:pt x="51" y="54"/>
                    <a:pt x="51" y="54"/>
                  </a:cubicBezTo>
                  <a:close/>
                  <a:moveTo>
                    <a:pt x="44" y="56"/>
                  </a:moveTo>
                  <a:cubicBezTo>
                    <a:pt x="43" y="55"/>
                    <a:pt x="44" y="55"/>
                    <a:pt x="44" y="55"/>
                  </a:cubicBezTo>
                  <a:cubicBezTo>
                    <a:pt x="44" y="55"/>
                    <a:pt x="44" y="54"/>
                    <a:pt x="45" y="54"/>
                  </a:cubicBezTo>
                  <a:cubicBezTo>
                    <a:pt x="44" y="54"/>
                    <a:pt x="44" y="54"/>
                    <a:pt x="44" y="53"/>
                  </a:cubicBezTo>
                  <a:cubicBezTo>
                    <a:pt x="44" y="52"/>
                    <a:pt x="43" y="52"/>
                    <a:pt x="42" y="52"/>
                  </a:cubicBezTo>
                  <a:cubicBezTo>
                    <a:pt x="43" y="53"/>
                    <a:pt x="43" y="53"/>
                    <a:pt x="43" y="54"/>
                  </a:cubicBezTo>
                  <a:cubicBezTo>
                    <a:pt x="43" y="55"/>
                    <a:pt x="43" y="55"/>
                    <a:pt x="44"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7" y="34"/>
                    <a:pt x="26" y="35"/>
                  </a:cubicBezTo>
                  <a:cubicBezTo>
                    <a:pt x="26" y="35"/>
                    <a:pt x="27"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0"/>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29"/>
                  </a:cubicBezTo>
                  <a:cubicBezTo>
                    <a:pt x="55" y="29"/>
                    <a:pt x="55" y="29"/>
                    <a:pt x="55" y="29"/>
                  </a:cubicBezTo>
                  <a:close/>
                  <a:moveTo>
                    <a:pt x="13" y="30"/>
                  </a:moveTo>
                  <a:cubicBezTo>
                    <a:pt x="12" y="30"/>
                    <a:pt x="12" y="30"/>
                    <a:pt x="12" y="30"/>
                  </a:cubicBezTo>
                  <a:cubicBezTo>
                    <a:pt x="12" y="30"/>
                    <a:pt x="12" y="30"/>
                    <a:pt x="13" y="30"/>
                  </a:cubicBezTo>
                  <a:cubicBezTo>
                    <a:pt x="13" y="30"/>
                    <a:pt x="13" y="30"/>
                    <a:pt x="13" y="29"/>
                  </a:cubicBezTo>
                  <a:cubicBezTo>
                    <a:pt x="13" y="29"/>
                    <a:pt x="13" y="29"/>
                    <a:pt x="13"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5"/>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6"/>
                  </a:cubicBezTo>
                  <a:cubicBezTo>
                    <a:pt x="28" y="27"/>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6"/>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3" y="5"/>
                  </a:moveTo>
                  <a:cubicBezTo>
                    <a:pt x="12" y="5"/>
                    <a:pt x="12" y="5"/>
                    <a:pt x="12" y="5"/>
                  </a:cubicBezTo>
                  <a:cubicBezTo>
                    <a:pt x="12" y="5"/>
                    <a:pt x="12" y="5"/>
                    <a:pt x="12" y="5"/>
                  </a:cubicBezTo>
                  <a:cubicBezTo>
                    <a:pt x="12" y="5"/>
                    <a:pt x="12" y="5"/>
                    <a:pt x="12" y="5"/>
                  </a:cubicBezTo>
                  <a:cubicBezTo>
                    <a:pt x="13" y="5"/>
                    <a:pt x="13" y="5"/>
                    <a:pt x="13"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2" y="4"/>
                  </a:moveTo>
                  <a:cubicBezTo>
                    <a:pt x="71" y="5"/>
                    <a:pt x="71" y="5"/>
                    <a:pt x="71" y="5"/>
                  </a:cubicBezTo>
                  <a:cubicBezTo>
                    <a:pt x="71" y="6"/>
                    <a:pt x="72" y="6"/>
                    <a:pt x="72" y="6"/>
                  </a:cubicBezTo>
                  <a:cubicBezTo>
                    <a:pt x="72" y="6"/>
                    <a:pt x="72" y="5"/>
                    <a:pt x="72" y="5"/>
                  </a:cubicBezTo>
                  <a:cubicBezTo>
                    <a:pt x="72" y="5"/>
                    <a:pt x="72" y="4"/>
                    <a:pt x="72" y="4"/>
                  </a:cubicBezTo>
                  <a:close/>
                  <a:moveTo>
                    <a:pt x="64" y="4"/>
                  </a:moveTo>
                  <a:cubicBezTo>
                    <a:pt x="64" y="5"/>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2"/>
                    <a:pt x="9" y="203"/>
                    <a:pt x="9" y="203"/>
                  </a:cubicBezTo>
                  <a:cubicBezTo>
                    <a:pt x="9" y="203"/>
                    <a:pt x="10" y="203"/>
                    <a:pt x="10" y="203"/>
                  </a:cubicBezTo>
                  <a:lnTo>
                    <a:pt x="12" y="203"/>
                  </a:lnTo>
                  <a:cubicBezTo>
                    <a:pt x="12" y="203"/>
                    <a:pt x="12" y="203"/>
                    <a:pt x="12" y="203"/>
                  </a:cubicBezTo>
                  <a:cubicBezTo>
                    <a:pt x="11" y="203"/>
                    <a:pt x="11" y="203"/>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0"/>
                  </a:cubicBezTo>
                  <a:cubicBezTo>
                    <a:pt x="10" y="1"/>
                    <a:pt x="10" y="1"/>
                    <a:pt x="10" y="1"/>
                  </a:cubicBezTo>
                  <a:cubicBezTo>
                    <a:pt x="10" y="1"/>
                    <a:pt x="10" y="1"/>
                    <a:pt x="10" y="1"/>
                  </a:cubicBezTo>
                  <a:cubicBezTo>
                    <a:pt x="10" y="1"/>
                    <a:pt x="10" y="2"/>
                    <a:pt x="10" y="2"/>
                  </a:cubicBezTo>
                  <a:cubicBezTo>
                    <a:pt x="10" y="2"/>
                    <a:pt x="11" y="2"/>
                    <a:pt x="12" y="2"/>
                  </a:cubicBezTo>
                  <a:cubicBezTo>
                    <a:pt x="12" y="2"/>
                    <a:pt x="12" y="2"/>
                    <a:pt x="13" y="2"/>
                  </a:cubicBezTo>
                  <a:cubicBezTo>
                    <a:pt x="13" y="3"/>
                    <a:pt x="14" y="3"/>
                    <a:pt x="14" y="2"/>
                  </a:cubicBezTo>
                  <a:cubicBezTo>
                    <a:pt x="15" y="2"/>
                    <a:pt x="15" y="2"/>
                    <a:pt x="16" y="3"/>
                  </a:cubicBezTo>
                  <a:cubicBezTo>
                    <a:pt x="16" y="2"/>
                    <a:pt x="16" y="2"/>
                    <a:pt x="16" y="2"/>
                  </a:cubicBezTo>
                  <a:cubicBezTo>
                    <a:pt x="16"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0" y="1"/>
                  </a:cubicBezTo>
                  <a:cubicBezTo>
                    <a:pt x="61" y="1"/>
                    <a:pt x="61" y="1"/>
                    <a:pt x="61" y="1"/>
                  </a:cubicBezTo>
                  <a:cubicBezTo>
                    <a:pt x="61" y="1"/>
                    <a:pt x="62" y="1"/>
                    <a:pt x="63" y="1"/>
                  </a:cubicBezTo>
                  <a:cubicBezTo>
                    <a:pt x="63" y="0"/>
                    <a:pt x="64" y="0"/>
                    <a:pt x="65" y="0"/>
                  </a:cubicBezTo>
                  <a:cubicBezTo>
                    <a:pt x="66" y="0"/>
                    <a:pt x="67" y="0"/>
                    <a:pt x="67" y="1"/>
                  </a:cubicBezTo>
                  <a:cubicBezTo>
                    <a:pt x="68" y="1"/>
                    <a:pt x="69" y="1"/>
                    <a:pt x="69" y="1"/>
                  </a:cubicBezTo>
                  <a:cubicBezTo>
                    <a:pt x="69"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3" y="1"/>
                    <a:pt x="85" y="1"/>
                    <a:pt x="87" y="0"/>
                  </a:cubicBezTo>
                  <a:cubicBezTo>
                    <a:pt x="88" y="0"/>
                    <a:pt x="90" y="0"/>
                    <a:pt x="93" y="0"/>
                  </a:cubicBezTo>
                  <a:lnTo>
                    <a:pt x="93" y="43"/>
                  </a:lnTo>
                  <a:lnTo>
                    <a:pt x="56" y="43"/>
                  </a:lnTo>
                  <a:cubicBezTo>
                    <a:pt x="55" y="45"/>
                    <a:pt x="55" y="48"/>
                    <a:pt x="55" y="51"/>
                  </a:cubicBezTo>
                  <a:cubicBezTo>
                    <a:pt x="55" y="54"/>
                    <a:pt x="55" y="57"/>
                    <a:pt x="55" y="60"/>
                  </a:cubicBezTo>
                  <a:cubicBezTo>
                    <a:pt x="55" y="63"/>
                    <a:pt x="55" y="66"/>
                    <a:pt x="55" y="69"/>
                  </a:cubicBezTo>
                  <a:cubicBezTo>
                    <a:pt x="56" y="72"/>
                    <a:pt x="55"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0"/>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8" y="210"/>
                  </a:cubicBezTo>
                  <a:cubicBezTo>
                    <a:pt x="68" y="210"/>
                    <a:pt x="68" y="209"/>
                    <a:pt x="68" y="209"/>
                  </a:cubicBezTo>
                  <a:cubicBezTo>
                    <a:pt x="67" y="208"/>
                    <a:pt x="66" y="208"/>
                    <a:pt x="65" y="208"/>
                  </a:cubicBezTo>
                  <a:cubicBezTo>
                    <a:pt x="64" y="207"/>
                    <a:pt x="64" y="207"/>
                    <a:pt x="63" y="208"/>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09"/>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4"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6"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8"/>
                  </a:cubicBezTo>
                  <a:cubicBezTo>
                    <a:pt x="22"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0" name="Freeform 104">
              <a:extLst>
                <a:ext uri="{FF2B5EF4-FFF2-40B4-BE49-F238E27FC236}">
                  <a16:creationId xmlns:a16="http://schemas.microsoft.com/office/drawing/2014/main" id="{F01F02C4-A2A0-4C6F-A5C6-CC3D1C685E30}"/>
                </a:ext>
              </a:extLst>
            </p:cNvPr>
            <p:cNvSpPr>
              <a:spLocks noEditPoints="1"/>
            </p:cNvSpPr>
            <p:nvPr/>
          </p:nvSpPr>
          <p:spPr bwMode="auto">
            <a:xfrm>
              <a:off x="7120768" y="1833862"/>
              <a:ext cx="101581" cy="177767"/>
            </a:xfrm>
            <a:custGeom>
              <a:avLst/>
              <a:gdLst>
                <a:gd name="T0" fmla="*/ 107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5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2 h 213"/>
                <a:gd name="T24" fmla="*/ 77 w 124"/>
                <a:gd name="T25" fmla="*/ 207 h 213"/>
                <a:gd name="T26" fmla="*/ 46 w 124"/>
                <a:gd name="T27" fmla="*/ 149 h 213"/>
                <a:gd name="T28" fmla="*/ 41 w 124"/>
                <a:gd name="T29" fmla="*/ 196 h 213"/>
                <a:gd name="T30" fmla="*/ 33 w 124"/>
                <a:gd name="T31" fmla="*/ 188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1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6 w 124"/>
                <a:gd name="T85" fmla="*/ 168 h 213"/>
                <a:gd name="T86" fmla="*/ 1 w 124"/>
                <a:gd name="T87" fmla="*/ 175 h 213"/>
                <a:gd name="T88" fmla="*/ 9 w 124"/>
                <a:gd name="T89" fmla="*/ 180 h 213"/>
                <a:gd name="T90" fmla="*/ 13 w 124"/>
                <a:gd name="T91" fmla="*/ 183 h 213"/>
                <a:gd name="T92" fmla="*/ 5 w 124"/>
                <a:gd name="T93" fmla="*/ 188 h 213"/>
                <a:gd name="T94" fmla="*/ 15 w 124"/>
                <a:gd name="T95" fmla="*/ 189 h 213"/>
                <a:gd name="T96" fmla="*/ 4 w 124"/>
                <a:gd name="T97" fmla="*/ 199 h 213"/>
                <a:gd name="T98" fmla="*/ 118 w 124"/>
                <a:gd name="T99" fmla="*/ 207 h 213"/>
                <a:gd name="T100" fmla="*/ 31 w 124"/>
                <a:gd name="T101" fmla="*/ 205 h 213"/>
                <a:gd name="T102" fmla="*/ 39 w 124"/>
                <a:gd name="T103" fmla="*/ 205 h 213"/>
                <a:gd name="T104" fmla="*/ 32 w 124"/>
                <a:gd name="T105" fmla="*/ 208 h 213"/>
                <a:gd name="T106" fmla="*/ 20 w 124"/>
                <a:gd name="T107" fmla="*/ 203 h 213"/>
                <a:gd name="T108" fmla="*/ 21 w 124"/>
                <a:gd name="T109" fmla="*/ 198 h 213"/>
                <a:gd name="T110" fmla="*/ 28 w 124"/>
                <a:gd name="T111" fmla="*/ 192 h 213"/>
                <a:gd name="T112" fmla="*/ 25 w 124"/>
                <a:gd name="T113" fmla="*/ 194 h 213"/>
                <a:gd name="T114" fmla="*/ 23 w 124"/>
                <a:gd name="T115" fmla="*/ 204 h 213"/>
                <a:gd name="T116" fmla="*/ 23 w 124"/>
                <a:gd name="T117" fmla="*/ 207 h 213"/>
                <a:gd name="T118" fmla="*/ 37 w 124"/>
                <a:gd name="T119" fmla="*/ 202 h 213"/>
                <a:gd name="T120" fmla="*/ 17 w 124"/>
                <a:gd name="T121" fmla="*/ 194 h 213"/>
                <a:gd name="T122" fmla="*/ 38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1"/>
                  </a:cubicBezTo>
                  <a:cubicBezTo>
                    <a:pt x="101" y="1"/>
                    <a:pt x="102" y="1"/>
                    <a:pt x="102" y="1"/>
                  </a:cubicBezTo>
                  <a:cubicBezTo>
                    <a:pt x="103" y="1"/>
                    <a:pt x="103" y="1"/>
                    <a:pt x="104" y="1"/>
                  </a:cubicBezTo>
                  <a:close/>
                  <a:moveTo>
                    <a:pt x="114" y="1"/>
                  </a:moveTo>
                  <a:cubicBezTo>
                    <a:pt x="114" y="1"/>
                    <a:pt x="114" y="1"/>
                    <a:pt x="114" y="1"/>
                  </a:cubicBezTo>
                  <a:cubicBezTo>
                    <a:pt x="114" y="2"/>
                    <a:pt x="114" y="2"/>
                    <a:pt x="114" y="1"/>
                  </a:cubicBezTo>
                  <a:cubicBezTo>
                    <a:pt x="113" y="1"/>
                    <a:pt x="113" y="1"/>
                    <a:pt x="114" y="1"/>
                  </a:cubicBezTo>
                  <a:cubicBezTo>
                    <a:pt x="114" y="1"/>
                    <a:pt x="114" y="1"/>
                    <a:pt x="114" y="1"/>
                  </a:cubicBezTo>
                  <a:close/>
                  <a:moveTo>
                    <a:pt x="123" y="4"/>
                  </a:moveTo>
                  <a:cubicBezTo>
                    <a:pt x="123" y="4"/>
                    <a:pt x="122" y="3"/>
                    <a:pt x="122" y="2"/>
                  </a:cubicBezTo>
                  <a:cubicBezTo>
                    <a:pt x="122" y="2"/>
                    <a:pt x="122" y="1"/>
                    <a:pt x="122" y="1"/>
                  </a:cubicBezTo>
                  <a:cubicBezTo>
                    <a:pt x="123" y="1"/>
                    <a:pt x="124" y="1"/>
                    <a:pt x="123" y="2"/>
                  </a:cubicBezTo>
                  <a:cubicBezTo>
                    <a:pt x="123" y="2"/>
                    <a:pt x="123" y="3"/>
                    <a:pt x="123" y="4"/>
                  </a:cubicBezTo>
                  <a:close/>
                  <a:moveTo>
                    <a:pt x="107" y="2"/>
                  </a:moveTo>
                  <a:cubicBezTo>
                    <a:pt x="107" y="2"/>
                    <a:pt x="107" y="2"/>
                    <a:pt x="107" y="2"/>
                  </a:cubicBezTo>
                  <a:cubicBezTo>
                    <a:pt x="107" y="3"/>
                    <a:pt x="107" y="3"/>
                    <a:pt x="106" y="3"/>
                  </a:cubicBezTo>
                  <a:cubicBezTo>
                    <a:pt x="106" y="2"/>
                    <a:pt x="106" y="2"/>
                    <a:pt x="107" y="2"/>
                  </a:cubicBezTo>
                  <a:cubicBezTo>
                    <a:pt x="107" y="2"/>
                    <a:pt x="107" y="2"/>
                    <a:pt x="107" y="2"/>
                  </a:cubicBezTo>
                  <a:close/>
                  <a:moveTo>
                    <a:pt x="112" y="3"/>
                  </a:moveTo>
                  <a:cubicBezTo>
                    <a:pt x="111" y="3"/>
                    <a:pt x="111" y="3"/>
                    <a:pt x="111" y="3"/>
                  </a:cubicBezTo>
                  <a:cubicBezTo>
                    <a:pt x="111" y="3"/>
                    <a:pt x="111" y="3"/>
                    <a:pt x="111" y="3"/>
                  </a:cubicBezTo>
                  <a:cubicBezTo>
                    <a:pt x="111" y="3"/>
                    <a:pt x="111" y="3"/>
                    <a:pt x="111" y="3"/>
                  </a:cubicBezTo>
                  <a:cubicBezTo>
                    <a:pt x="111" y="3"/>
                    <a:pt x="112" y="3"/>
                    <a:pt x="112"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2"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8" y="187"/>
                    <a:pt x="28" y="187"/>
                    <a:pt x="28" y="187"/>
                  </a:cubicBezTo>
                  <a:close/>
                  <a:moveTo>
                    <a:pt x="32" y="187"/>
                  </a:moveTo>
                  <a:cubicBezTo>
                    <a:pt x="32" y="187"/>
                    <a:pt x="33" y="187"/>
                    <a:pt x="33" y="187"/>
                  </a:cubicBezTo>
                  <a:cubicBezTo>
                    <a:pt x="33" y="187"/>
                    <a:pt x="33" y="188"/>
                    <a:pt x="33" y="188"/>
                  </a:cubicBezTo>
                  <a:cubicBezTo>
                    <a:pt x="33" y="188"/>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89"/>
                  </a:cubicBezTo>
                  <a:lnTo>
                    <a:pt x="32" y="187"/>
                  </a:lnTo>
                  <a:close/>
                  <a:moveTo>
                    <a:pt x="30" y="188"/>
                  </a:moveTo>
                  <a:cubicBezTo>
                    <a:pt x="30" y="188"/>
                    <a:pt x="30" y="188"/>
                    <a:pt x="29" y="188"/>
                  </a:cubicBezTo>
                  <a:cubicBezTo>
                    <a:pt x="29" y="188"/>
                    <a:pt x="29" y="188"/>
                    <a:pt x="29" y="188"/>
                  </a:cubicBezTo>
                  <a:cubicBezTo>
                    <a:pt x="29" y="188"/>
                    <a:pt x="29" y="188"/>
                    <a:pt x="29" y="188"/>
                  </a:cubicBezTo>
                  <a:cubicBezTo>
                    <a:pt x="30" y="188"/>
                    <a:pt x="30" y="188"/>
                    <a:pt x="30" y="188"/>
                  </a:cubicBezTo>
                  <a:close/>
                  <a:moveTo>
                    <a:pt x="26" y="190"/>
                  </a:moveTo>
                  <a:cubicBezTo>
                    <a:pt x="25" y="189"/>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8" y="189"/>
                    <a:pt x="37" y="189"/>
                  </a:cubicBezTo>
                  <a:cubicBezTo>
                    <a:pt x="37" y="189"/>
                    <a:pt x="37" y="189"/>
                    <a:pt x="37" y="189"/>
                  </a:cubicBezTo>
                  <a:cubicBezTo>
                    <a:pt x="37" y="189"/>
                    <a:pt x="37" y="188"/>
                    <a:pt x="37" y="188"/>
                  </a:cubicBezTo>
                  <a:cubicBezTo>
                    <a:pt x="37" y="188"/>
                    <a:pt x="37" y="188"/>
                    <a:pt x="37" y="188"/>
                  </a:cubicBezTo>
                  <a:close/>
                  <a:moveTo>
                    <a:pt x="20" y="193"/>
                  </a:moveTo>
                  <a:cubicBezTo>
                    <a:pt x="20" y="192"/>
                    <a:pt x="20" y="192"/>
                    <a:pt x="19" y="191"/>
                  </a:cubicBezTo>
                  <a:cubicBezTo>
                    <a:pt x="19" y="191"/>
                    <a:pt x="19" y="191"/>
                    <a:pt x="19" y="190"/>
                  </a:cubicBezTo>
                  <a:cubicBezTo>
                    <a:pt x="20" y="190"/>
                    <a:pt x="20" y="191"/>
                    <a:pt x="20" y="191"/>
                  </a:cubicBezTo>
                  <a:cubicBezTo>
                    <a:pt x="20" y="191"/>
                    <a:pt x="21" y="192"/>
                    <a:pt x="22" y="191"/>
                  </a:cubicBezTo>
                  <a:cubicBezTo>
                    <a:pt x="21" y="192"/>
                    <a:pt x="21" y="192"/>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1"/>
                  </a:cubicBezTo>
                  <a:cubicBezTo>
                    <a:pt x="36" y="191"/>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7"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3"/>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1" y="194"/>
                    <a:pt x="20" y="194"/>
                  </a:cubicBezTo>
                  <a:cubicBezTo>
                    <a:pt x="20" y="194"/>
                    <a:pt x="20" y="194"/>
                    <a:pt x="21"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5"/>
                  </a:cubicBezTo>
                  <a:cubicBezTo>
                    <a:pt x="29" y="196"/>
                    <a:pt x="29" y="196"/>
                    <a:pt x="29" y="196"/>
                  </a:cubicBezTo>
                  <a:cubicBezTo>
                    <a:pt x="29" y="195"/>
                    <a:pt x="29" y="195"/>
                    <a:pt x="29" y="195"/>
                  </a:cubicBezTo>
                  <a:cubicBezTo>
                    <a:pt x="29" y="195"/>
                    <a:pt x="30" y="195"/>
                    <a:pt x="30" y="195"/>
                  </a:cubicBezTo>
                  <a:close/>
                  <a:moveTo>
                    <a:pt x="46" y="195"/>
                  </a:moveTo>
                  <a:cubicBezTo>
                    <a:pt x="46" y="195"/>
                    <a:pt x="46" y="195"/>
                    <a:pt x="46" y="196"/>
                  </a:cubicBezTo>
                  <a:cubicBezTo>
                    <a:pt x="46" y="196"/>
                    <a:pt x="46" y="196"/>
                    <a:pt x="46" y="196"/>
                  </a:cubicBezTo>
                  <a:cubicBezTo>
                    <a:pt x="45" y="195"/>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30" y="197"/>
                    <a:pt x="29" y="197"/>
                  </a:cubicBezTo>
                  <a:cubicBezTo>
                    <a:pt x="29" y="197"/>
                    <a:pt x="29" y="197"/>
                    <a:pt x="29" y="197"/>
                  </a:cubicBezTo>
                  <a:cubicBezTo>
                    <a:pt x="29" y="196"/>
                    <a:pt x="29" y="196"/>
                    <a:pt x="29" y="196"/>
                  </a:cubicBezTo>
                  <a:cubicBezTo>
                    <a:pt x="30"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8"/>
                  </a:cubicBezTo>
                  <a:cubicBezTo>
                    <a:pt x="12" y="198"/>
                    <a:pt x="12" y="198"/>
                    <a:pt x="12" y="198"/>
                  </a:cubicBezTo>
                  <a:cubicBezTo>
                    <a:pt x="12" y="198"/>
                    <a:pt x="12" y="198"/>
                    <a:pt x="12" y="198"/>
                  </a:cubicBezTo>
                  <a:cubicBezTo>
                    <a:pt x="12" y="199"/>
                    <a:pt x="12" y="199"/>
                    <a:pt x="12" y="199"/>
                  </a:cubicBezTo>
                  <a:close/>
                  <a:moveTo>
                    <a:pt x="32" y="198"/>
                  </a:moveTo>
                  <a:cubicBezTo>
                    <a:pt x="32" y="198"/>
                    <a:pt x="32" y="199"/>
                    <a:pt x="31" y="199"/>
                  </a:cubicBezTo>
                  <a:cubicBezTo>
                    <a:pt x="31" y="198"/>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199"/>
                    <a:pt x="45" y="200"/>
                    <a:pt x="44" y="200"/>
                  </a:cubicBezTo>
                  <a:cubicBezTo>
                    <a:pt x="44" y="200"/>
                    <a:pt x="44" y="200"/>
                    <a:pt x="44" y="200"/>
                  </a:cubicBezTo>
                  <a:cubicBezTo>
                    <a:pt x="43" y="200"/>
                    <a:pt x="43" y="200"/>
                    <a:pt x="43" y="200"/>
                  </a:cubicBezTo>
                  <a:cubicBezTo>
                    <a:pt x="43" y="201"/>
                    <a:pt x="42" y="201"/>
                    <a:pt x="42" y="202"/>
                  </a:cubicBezTo>
                  <a:cubicBezTo>
                    <a:pt x="42" y="202"/>
                    <a:pt x="42" y="202"/>
                    <a:pt x="41" y="202"/>
                  </a:cubicBezTo>
                  <a:close/>
                  <a:moveTo>
                    <a:pt x="45" y="200"/>
                  </a:moveTo>
                  <a:cubicBezTo>
                    <a:pt x="45" y="200"/>
                    <a:pt x="45" y="199"/>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3"/>
                    <a:pt x="8" y="204"/>
                    <a:pt x="7" y="204"/>
                  </a:cubicBezTo>
                  <a:close/>
                  <a:moveTo>
                    <a:pt x="12" y="200"/>
                  </a:moveTo>
                  <a:cubicBezTo>
                    <a:pt x="12" y="200"/>
                    <a:pt x="12" y="201"/>
                    <a:pt x="12" y="201"/>
                  </a:cubicBezTo>
                  <a:cubicBezTo>
                    <a:pt x="12" y="201"/>
                    <a:pt x="11" y="201"/>
                    <a:pt x="11" y="201"/>
                  </a:cubicBezTo>
                  <a:cubicBezTo>
                    <a:pt x="11" y="201"/>
                    <a:pt x="11" y="200"/>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5" y="204"/>
                  </a:cubicBezTo>
                  <a:cubicBezTo>
                    <a:pt x="15" y="204"/>
                    <a:pt x="15" y="204"/>
                    <a:pt x="15" y="205"/>
                  </a:cubicBezTo>
                  <a:cubicBezTo>
                    <a:pt x="16"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4" y="205"/>
                    <a:pt x="4" y="205"/>
                  </a:cubicBezTo>
                  <a:cubicBezTo>
                    <a:pt x="4" y="205"/>
                    <a:pt x="4" y="205"/>
                    <a:pt x="4" y="205"/>
                  </a:cubicBezTo>
                  <a:close/>
                  <a:moveTo>
                    <a:pt x="14" y="206"/>
                  </a:moveTo>
                  <a:cubicBezTo>
                    <a:pt x="14" y="207"/>
                    <a:pt x="14" y="207"/>
                    <a:pt x="14" y="207"/>
                  </a:cubicBezTo>
                  <a:cubicBezTo>
                    <a:pt x="13" y="207"/>
                    <a:pt x="13" y="206"/>
                    <a:pt x="13" y="206"/>
                  </a:cubicBezTo>
                  <a:cubicBezTo>
                    <a:pt x="14" y="206"/>
                    <a:pt x="14" y="206"/>
                    <a:pt x="14" y="206"/>
                  </a:cubicBezTo>
                  <a:cubicBezTo>
                    <a:pt x="14" y="206"/>
                    <a:pt x="14" y="206"/>
                    <a:pt x="14" y="206"/>
                  </a:cubicBezTo>
                  <a:close/>
                  <a:moveTo>
                    <a:pt x="84" y="207"/>
                  </a:moveTo>
                  <a:cubicBezTo>
                    <a:pt x="85"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6"/>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1"/>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09"/>
                  </a:moveTo>
                  <a:cubicBezTo>
                    <a:pt x="86" y="209"/>
                    <a:pt x="87" y="209"/>
                    <a:pt x="87" y="209"/>
                  </a:cubicBezTo>
                  <a:cubicBezTo>
                    <a:pt x="87" y="209"/>
                    <a:pt x="86" y="209"/>
                    <a:pt x="86" y="210"/>
                  </a:cubicBezTo>
                  <a:cubicBezTo>
                    <a:pt x="86" y="210"/>
                    <a:pt x="86" y="210"/>
                    <a:pt x="86" y="210"/>
                  </a:cubicBezTo>
                  <a:cubicBezTo>
                    <a:pt x="86" y="210"/>
                    <a:pt x="86" y="210"/>
                    <a:pt x="86" y="209"/>
                  </a:cubicBezTo>
                  <a:close/>
                  <a:moveTo>
                    <a:pt x="21" y="212"/>
                  </a:moveTo>
                  <a:cubicBezTo>
                    <a:pt x="21" y="212"/>
                    <a:pt x="21" y="213"/>
                    <a:pt x="20" y="212"/>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2"/>
                  </a:moveTo>
                  <a:cubicBezTo>
                    <a:pt x="7" y="211"/>
                    <a:pt x="8" y="211"/>
                    <a:pt x="9" y="211"/>
                  </a:cubicBezTo>
                  <a:cubicBezTo>
                    <a:pt x="10" y="211"/>
                    <a:pt x="12" y="211"/>
                    <a:pt x="13" y="211"/>
                  </a:cubicBezTo>
                  <a:cubicBezTo>
                    <a:pt x="12" y="212"/>
                    <a:pt x="11" y="212"/>
                    <a:pt x="10" y="212"/>
                  </a:cubicBezTo>
                  <a:cubicBezTo>
                    <a:pt x="9" y="212"/>
                    <a:pt x="8" y="212"/>
                    <a:pt x="7" y="212"/>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1"/>
                    <a:pt x="24" y="211"/>
                  </a:cubicBezTo>
                  <a:cubicBezTo>
                    <a:pt x="23" y="211"/>
                    <a:pt x="23" y="211"/>
                    <a:pt x="24" y="211"/>
                  </a:cubicBezTo>
                  <a:cubicBezTo>
                    <a:pt x="24" y="211"/>
                    <a:pt x="24" y="211"/>
                    <a:pt x="24" y="211"/>
                  </a:cubicBezTo>
                  <a:close/>
                  <a:moveTo>
                    <a:pt x="28" y="212"/>
                  </a:moveTo>
                  <a:cubicBezTo>
                    <a:pt x="28" y="212"/>
                    <a:pt x="28" y="211"/>
                    <a:pt x="29" y="211"/>
                  </a:cubicBezTo>
                  <a:cubicBezTo>
                    <a:pt x="30" y="211"/>
                    <a:pt x="30" y="212"/>
                    <a:pt x="30" y="212"/>
                  </a:cubicBezTo>
                  <a:lnTo>
                    <a:pt x="28" y="212"/>
                  </a:lnTo>
                  <a:close/>
                  <a:moveTo>
                    <a:pt x="40" y="212"/>
                  </a:moveTo>
                  <a:cubicBezTo>
                    <a:pt x="41" y="212"/>
                    <a:pt x="41" y="211"/>
                    <a:pt x="42" y="211"/>
                  </a:cubicBezTo>
                  <a:cubicBezTo>
                    <a:pt x="42" y="212"/>
                    <a:pt x="41" y="212"/>
                    <a:pt x="40" y="212"/>
                  </a:cubicBezTo>
                  <a:close/>
                  <a:moveTo>
                    <a:pt x="81" y="212"/>
                  </a:moveTo>
                  <a:cubicBezTo>
                    <a:pt x="82" y="212"/>
                    <a:pt x="82" y="212"/>
                    <a:pt x="81" y="212"/>
                  </a:cubicBezTo>
                  <a:cubicBezTo>
                    <a:pt x="81" y="213"/>
                    <a:pt x="81" y="213"/>
                    <a:pt x="81" y="212"/>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7"/>
                    <a:pt x="112" y="8"/>
                    <a:pt x="112" y="8"/>
                  </a:cubicBezTo>
                  <a:lnTo>
                    <a:pt x="115" y="8"/>
                  </a:lnTo>
                  <a:cubicBezTo>
                    <a:pt x="115" y="7"/>
                    <a:pt x="115" y="7"/>
                    <a:pt x="115" y="7"/>
                  </a:cubicBezTo>
                  <a:cubicBezTo>
                    <a:pt x="116" y="7"/>
                    <a:pt x="116" y="7"/>
                    <a:pt x="116" y="7"/>
                  </a:cubicBezTo>
                  <a:cubicBezTo>
                    <a:pt x="116" y="7"/>
                    <a:pt x="117" y="7"/>
                    <a:pt x="117" y="6"/>
                  </a:cubicBezTo>
                  <a:cubicBezTo>
                    <a:pt x="117" y="6"/>
                    <a:pt x="117" y="6"/>
                    <a:pt x="117" y="6"/>
                  </a:cubicBezTo>
                  <a:cubicBezTo>
                    <a:pt x="117" y="5"/>
                    <a:pt x="117" y="5"/>
                    <a:pt x="117" y="5"/>
                  </a:cubicBezTo>
                  <a:cubicBezTo>
                    <a:pt x="118" y="5"/>
                    <a:pt x="118" y="5"/>
                    <a:pt x="118" y="5"/>
                  </a:cubicBezTo>
                  <a:cubicBezTo>
                    <a:pt x="119"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4" y="208"/>
                  </a:cubicBezTo>
                  <a:cubicBezTo>
                    <a:pt x="123" y="208"/>
                    <a:pt x="122" y="208"/>
                    <a:pt x="122" y="208"/>
                  </a:cubicBezTo>
                  <a:cubicBezTo>
                    <a:pt x="121" y="209"/>
                    <a:pt x="121" y="209"/>
                    <a:pt x="120" y="209"/>
                  </a:cubicBezTo>
                  <a:cubicBezTo>
                    <a:pt x="120" y="210"/>
                    <a:pt x="120" y="210"/>
                    <a:pt x="121" y="210"/>
                  </a:cubicBezTo>
                  <a:cubicBezTo>
                    <a:pt x="121" y="210"/>
                    <a:pt x="121" y="210"/>
                    <a:pt x="122" y="210"/>
                  </a:cubicBezTo>
                  <a:cubicBezTo>
                    <a:pt x="122" y="210"/>
                    <a:pt x="123" y="210"/>
                    <a:pt x="123" y="210"/>
                  </a:cubicBezTo>
                  <a:cubicBezTo>
                    <a:pt x="123" y="210"/>
                    <a:pt x="124" y="210"/>
                    <a:pt x="124" y="211"/>
                  </a:cubicBezTo>
                  <a:cubicBezTo>
                    <a:pt x="123" y="211"/>
                    <a:pt x="123" y="211"/>
                    <a:pt x="123" y="211"/>
                  </a:cubicBezTo>
                  <a:cubicBezTo>
                    <a:pt x="124" y="212"/>
                    <a:pt x="124" y="212"/>
                    <a:pt x="124" y="212"/>
                  </a:cubicBezTo>
                  <a:cubicBezTo>
                    <a:pt x="122" y="212"/>
                    <a:pt x="121" y="212"/>
                    <a:pt x="119" y="212"/>
                  </a:cubicBezTo>
                  <a:cubicBezTo>
                    <a:pt x="118" y="212"/>
                    <a:pt x="116" y="212"/>
                    <a:pt x="114" y="212"/>
                  </a:cubicBezTo>
                  <a:cubicBezTo>
                    <a:pt x="112" y="213"/>
                    <a:pt x="111" y="213"/>
                    <a:pt x="109" y="213"/>
                  </a:cubicBezTo>
                  <a:cubicBezTo>
                    <a:pt x="107" y="213"/>
                    <a:pt x="106" y="213"/>
                    <a:pt x="104" y="212"/>
                  </a:cubicBezTo>
                  <a:cubicBezTo>
                    <a:pt x="104" y="212"/>
                    <a:pt x="104" y="212"/>
                    <a:pt x="103" y="212"/>
                  </a:cubicBezTo>
                  <a:cubicBezTo>
                    <a:pt x="103" y="212"/>
                    <a:pt x="103" y="212"/>
                    <a:pt x="103" y="211"/>
                  </a:cubicBezTo>
                  <a:cubicBezTo>
                    <a:pt x="103" y="211"/>
                    <a:pt x="103" y="212"/>
                    <a:pt x="103" y="212"/>
                  </a:cubicBezTo>
                  <a:cubicBezTo>
                    <a:pt x="103" y="212"/>
                    <a:pt x="103" y="212"/>
                    <a:pt x="102" y="212"/>
                  </a:cubicBezTo>
                  <a:cubicBezTo>
                    <a:pt x="102" y="212"/>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2"/>
                    <a:pt x="100" y="212"/>
                  </a:cubicBezTo>
                  <a:cubicBezTo>
                    <a:pt x="98" y="213"/>
                    <a:pt x="98" y="212"/>
                    <a:pt x="97" y="212"/>
                  </a:cubicBezTo>
                  <a:cubicBezTo>
                    <a:pt x="96" y="211"/>
                    <a:pt x="96" y="211"/>
                    <a:pt x="95" y="211"/>
                  </a:cubicBezTo>
                  <a:cubicBezTo>
                    <a:pt x="95" y="210"/>
                    <a:pt x="95" y="209"/>
                    <a:pt x="96"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5"/>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4" y="208"/>
                    <a:pt x="83" y="208"/>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8"/>
                  </a:cubicBezTo>
                  <a:cubicBezTo>
                    <a:pt x="77" y="208"/>
                    <a:pt x="78"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1"/>
                    <a:pt x="71" y="198"/>
                    <a:pt x="70" y="194"/>
                  </a:cubicBezTo>
                  <a:cubicBezTo>
                    <a:pt x="69"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6" y="166"/>
                  </a:cubicBezTo>
                  <a:cubicBezTo>
                    <a:pt x="65" y="164"/>
                    <a:pt x="65" y="162"/>
                    <a:pt x="65" y="160"/>
                  </a:cubicBezTo>
                  <a:cubicBezTo>
                    <a:pt x="64" y="161"/>
                    <a:pt x="64" y="162"/>
                    <a:pt x="64" y="162"/>
                  </a:cubicBezTo>
                  <a:cubicBezTo>
                    <a:pt x="64" y="163"/>
                    <a:pt x="64" y="164"/>
                    <a:pt x="64" y="164"/>
                  </a:cubicBezTo>
                  <a:cubicBezTo>
                    <a:pt x="63" y="165"/>
                    <a:pt x="63" y="166"/>
                    <a:pt x="63" y="166"/>
                  </a:cubicBezTo>
                  <a:cubicBezTo>
                    <a:pt x="63" y="167"/>
                    <a:pt x="62" y="167"/>
                    <a:pt x="62" y="168"/>
                  </a:cubicBezTo>
                  <a:cubicBezTo>
                    <a:pt x="62" y="166"/>
                    <a:pt x="61" y="165"/>
                    <a:pt x="60" y="163"/>
                  </a:cubicBezTo>
                  <a:cubicBezTo>
                    <a:pt x="60" y="162"/>
                    <a:pt x="60" y="161"/>
                    <a:pt x="60" y="160"/>
                  </a:cubicBezTo>
                  <a:cubicBezTo>
                    <a:pt x="59" y="159"/>
                    <a:pt x="59" y="158"/>
                    <a:pt x="58" y="157"/>
                  </a:cubicBezTo>
                  <a:cubicBezTo>
                    <a:pt x="58" y="155"/>
                    <a:pt x="58" y="154"/>
                    <a:pt x="57" y="153"/>
                  </a:cubicBezTo>
                  <a:cubicBezTo>
                    <a:pt x="57" y="151"/>
                    <a:pt x="56" y="149"/>
                    <a:pt x="55" y="147"/>
                  </a:cubicBezTo>
                  <a:cubicBezTo>
                    <a:pt x="55" y="145"/>
                    <a:pt x="54" y="142"/>
                    <a:pt x="53" y="140"/>
                  </a:cubicBezTo>
                  <a:cubicBezTo>
                    <a:pt x="53" y="139"/>
                    <a:pt x="53" y="138"/>
                    <a:pt x="52" y="137"/>
                  </a:cubicBezTo>
                  <a:cubicBezTo>
                    <a:pt x="52" y="136"/>
                    <a:pt x="52" y="135"/>
                    <a:pt x="52" y="133"/>
                  </a:cubicBezTo>
                  <a:cubicBezTo>
                    <a:pt x="52" y="133"/>
                    <a:pt x="51" y="132"/>
                    <a:pt x="51" y="132"/>
                  </a:cubicBezTo>
                  <a:cubicBezTo>
                    <a:pt x="51" y="131"/>
                    <a:pt x="50" y="131"/>
                    <a:pt x="50" y="130"/>
                  </a:cubicBezTo>
                  <a:cubicBezTo>
                    <a:pt x="49" y="126"/>
                    <a:pt x="48" y="122"/>
                    <a:pt x="47" y="118"/>
                  </a:cubicBezTo>
                  <a:cubicBezTo>
                    <a:pt x="47" y="121"/>
                    <a:pt x="47" y="123"/>
                    <a:pt x="46" y="125"/>
                  </a:cubicBezTo>
                  <a:cubicBezTo>
                    <a:pt x="46" y="128"/>
                    <a:pt x="46" y="130"/>
                    <a:pt x="46" y="133"/>
                  </a:cubicBezTo>
                  <a:cubicBezTo>
                    <a:pt x="47" y="135"/>
                    <a:pt x="47" y="138"/>
                    <a:pt x="47" y="140"/>
                  </a:cubicBezTo>
                  <a:cubicBezTo>
                    <a:pt x="47" y="143"/>
                    <a:pt x="47" y="145"/>
                    <a:pt x="47" y="148"/>
                  </a:cubicBezTo>
                  <a:cubicBezTo>
                    <a:pt x="46" y="149"/>
                    <a:pt x="46" y="149"/>
                    <a:pt x="46" y="149"/>
                  </a:cubicBezTo>
                  <a:cubicBezTo>
                    <a:pt x="46" y="150"/>
                    <a:pt x="46" y="150"/>
                    <a:pt x="47" y="151"/>
                  </a:cubicBezTo>
                  <a:cubicBezTo>
                    <a:pt x="47" y="153"/>
                    <a:pt x="47" y="154"/>
                    <a:pt x="46" y="155"/>
                  </a:cubicBezTo>
                  <a:cubicBezTo>
                    <a:pt x="46" y="156"/>
                    <a:pt x="46" y="157"/>
                    <a:pt x="46" y="158"/>
                  </a:cubicBezTo>
                  <a:cubicBezTo>
                    <a:pt x="46" y="159"/>
                    <a:pt x="46" y="159"/>
                    <a:pt x="46" y="160"/>
                  </a:cubicBezTo>
                  <a:cubicBezTo>
                    <a:pt x="46" y="160"/>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7" y="178"/>
                    <a:pt x="46" y="180"/>
                    <a:pt x="46" y="183"/>
                  </a:cubicBezTo>
                  <a:cubicBezTo>
                    <a:pt x="46" y="185"/>
                    <a:pt x="46" y="187"/>
                    <a:pt x="47" y="189"/>
                  </a:cubicBezTo>
                  <a:cubicBezTo>
                    <a:pt x="46" y="189"/>
                    <a:pt x="46" y="189"/>
                    <a:pt x="46" y="189"/>
                  </a:cubicBezTo>
                  <a:cubicBezTo>
                    <a:pt x="46" y="190"/>
                    <a:pt x="46" y="190"/>
                    <a:pt x="46" y="190"/>
                  </a:cubicBezTo>
                  <a:cubicBezTo>
                    <a:pt x="45" y="190"/>
                    <a:pt x="45" y="191"/>
                    <a:pt x="45" y="191"/>
                  </a:cubicBezTo>
                  <a:cubicBezTo>
                    <a:pt x="44" y="192"/>
                    <a:pt x="43" y="192"/>
                    <a:pt x="42" y="191"/>
                  </a:cubicBezTo>
                  <a:cubicBezTo>
                    <a:pt x="42" y="192"/>
                    <a:pt x="42" y="193"/>
                    <a:pt x="43" y="193"/>
                  </a:cubicBezTo>
                  <a:cubicBezTo>
                    <a:pt x="43" y="193"/>
                    <a:pt x="43" y="194"/>
                    <a:pt x="44" y="194"/>
                  </a:cubicBezTo>
                  <a:cubicBezTo>
                    <a:pt x="44" y="194"/>
                    <a:pt x="44" y="194"/>
                    <a:pt x="44" y="194"/>
                  </a:cubicBezTo>
                  <a:cubicBezTo>
                    <a:pt x="44" y="193"/>
                    <a:pt x="44" y="193"/>
                    <a:pt x="44" y="193"/>
                  </a:cubicBezTo>
                  <a:cubicBezTo>
                    <a:pt x="44" y="193"/>
                    <a:pt x="44" y="192"/>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7"/>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9" y="195"/>
                    <a:pt x="38" y="196"/>
                  </a:cubicBezTo>
                  <a:cubicBezTo>
                    <a:pt x="38" y="195"/>
                    <a:pt x="38" y="195"/>
                    <a:pt x="38" y="194"/>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1"/>
                  </a:cubicBezTo>
                  <a:cubicBezTo>
                    <a:pt x="39" y="191"/>
                    <a:pt x="39" y="192"/>
                    <a:pt x="39" y="192"/>
                  </a:cubicBezTo>
                  <a:cubicBezTo>
                    <a:pt x="38" y="193"/>
                    <a:pt x="38" y="193"/>
                    <a:pt x="37" y="193"/>
                  </a:cubicBezTo>
                  <a:cubicBezTo>
                    <a:pt x="37" y="192"/>
                    <a:pt x="37" y="191"/>
                    <a:pt x="37" y="191"/>
                  </a:cubicBezTo>
                  <a:cubicBezTo>
                    <a:pt x="37" y="191"/>
                    <a:pt x="38" y="190"/>
                    <a:pt x="38" y="190"/>
                  </a:cubicBezTo>
                  <a:cubicBezTo>
                    <a:pt x="38" y="190"/>
                    <a:pt x="38" y="189"/>
                    <a:pt x="39" y="189"/>
                  </a:cubicBezTo>
                  <a:cubicBezTo>
                    <a:pt x="39" y="189"/>
                    <a:pt x="39" y="189"/>
                    <a:pt x="39" y="188"/>
                  </a:cubicBezTo>
                  <a:cubicBezTo>
                    <a:pt x="39" y="188"/>
                    <a:pt x="38" y="188"/>
                    <a:pt x="38" y="188"/>
                  </a:cubicBezTo>
                  <a:cubicBezTo>
                    <a:pt x="38" y="188"/>
                    <a:pt x="38" y="188"/>
                    <a:pt x="37" y="188"/>
                  </a:cubicBezTo>
                  <a:cubicBezTo>
                    <a:pt x="37" y="188"/>
                    <a:pt x="36" y="188"/>
                    <a:pt x="36" y="188"/>
                  </a:cubicBezTo>
                  <a:cubicBezTo>
                    <a:pt x="36" y="188"/>
                    <a:pt x="35" y="188"/>
                    <a:pt x="34" y="187"/>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2"/>
                    <a:pt x="34" y="193"/>
                    <a:pt x="33" y="193"/>
                  </a:cubicBezTo>
                  <a:cubicBezTo>
                    <a:pt x="34" y="192"/>
                    <a:pt x="34" y="192"/>
                    <a:pt x="33" y="191"/>
                  </a:cubicBezTo>
                  <a:cubicBezTo>
                    <a:pt x="33" y="191"/>
                    <a:pt x="34" y="190"/>
                    <a:pt x="35" y="190"/>
                  </a:cubicBezTo>
                  <a:cubicBezTo>
                    <a:pt x="34" y="190"/>
                    <a:pt x="34" y="189"/>
                    <a:pt x="33" y="188"/>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8" y="185"/>
                  </a:cubicBezTo>
                  <a:cubicBezTo>
                    <a:pt x="27" y="185"/>
                    <a:pt x="26" y="185"/>
                    <a:pt x="25" y="185"/>
                  </a:cubicBezTo>
                  <a:cubicBezTo>
                    <a:pt x="24" y="185"/>
                    <a:pt x="24" y="185"/>
                    <a:pt x="24" y="185"/>
                  </a:cubicBezTo>
                  <a:cubicBezTo>
                    <a:pt x="24" y="185"/>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2"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5" y="190"/>
                  </a:cubicBezTo>
                  <a:cubicBezTo>
                    <a:pt x="14" y="191"/>
                    <a:pt x="14" y="191"/>
                    <a:pt x="15" y="191"/>
                  </a:cubicBezTo>
                  <a:cubicBezTo>
                    <a:pt x="15" y="192"/>
                    <a:pt x="16" y="192"/>
                    <a:pt x="16" y="192"/>
                  </a:cubicBezTo>
                  <a:cubicBezTo>
                    <a:pt x="16" y="192"/>
                    <a:pt x="16" y="192"/>
                    <a:pt x="15" y="193"/>
                  </a:cubicBezTo>
                  <a:cubicBezTo>
                    <a:pt x="15" y="193"/>
                    <a:pt x="14" y="193"/>
                    <a:pt x="14" y="193"/>
                  </a:cubicBezTo>
                  <a:cubicBezTo>
                    <a:pt x="14" y="193"/>
                    <a:pt x="14"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0"/>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7"/>
                    <a:pt x="9" y="198"/>
                    <a:pt x="10" y="198"/>
                  </a:cubicBezTo>
                  <a:cubicBezTo>
                    <a:pt x="10" y="199"/>
                    <a:pt x="10" y="199"/>
                    <a:pt x="9" y="199"/>
                  </a:cubicBezTo>
                  <a:cubicBezTo>
                    <a:pt x="9" y="198"/>
                    <a:pt x="9" y="198"/>
                    <a:pt x="8" y="198"/>
                  </a:cubicBezTo>
                  <a:cubicBezTo>
                    <a:pt x="8" y="199"/>
                    <a:pt x="8" y="199"/>
                    <a:pt x="7" y="200"/>
                  </a:cubicBezTo>
                  <a:cubicBezTo>
                    <a:pt x="7" y="200"/>
                    <a:pt x="7" y="200"/>
                    <a:pt x="6" y="201"/>
                  </a:cubicBezTo>
                  <a:cubicBezTo>
                    <a:pt x="6" y="201"/>
                    <a:pt x="6" y="201"/>
                    <a:pt x="6" y="200"/>
                  </a:cubicBezTo>
                  <a:cubicBezTo>
                    <a:pt x="6" y="199"/>
                    <a:pt x="5" y="199"/>
                    <a:pt x="5" y="199"/>
                  </a:cubicBezTo>
                  <a:cubicBezTo>
                    <a:pt x="4" y="199"/>
                    <a:pt x="4" y="200"/>
                    <a:pt x="3" y="200"/>
                  </a:cubicBezTo>
                  <a:cubicBezTo>
                    <a:pt x="3" y="200"/>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7"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1" y="199"/>
                    <a:pt x="1" y="199"/>
                  </a:cubicBezTo>
                  <a:cubicBezTo>
                    <a:pt x="1" y="199"/>
                    <a:pt x="0" y="199"/>
                    <a:pt x="0" y="198"/>
                  </a:cubicBezTo>
                  <a:cubicBezTo>
                    <a:pt x="0" y="198"/>
                    <a:pt x="0" y="197"/>
                    <a:pt x="0" y="197"/>
                  </a:cubicBezTo>
                  <a:cubicBezTo>
                    <a:pt x="0" y="196"/>
                    <a:pt x="0" y="195"/>
                    <a:pt x="0" y="195"/>
                  </a:cubicBezTo>
                  <a:cubicBezTo>
                    <a:pt x="0" y="194"/>
                    <a:pt x="1" y="194"/>
                    <a:pt x="1" y="194"/>
                  </a:cubicBezTo>
                  <a:cubicBezTo>
                    <a:pt x="1" y="193"/>
                    <a:pt x="1" y="193"/>
                    <a:pt x="0" y="192"/>
                  </a:cubicBezTo>
                  <a:cubicBezTo>
                    <a:pt x="0" y="191"/>
                    <a:pt x="0" y="191"/>
                    <a:pt x="0" y="190"/>
                  </a:cubicBezTo>
                  <a:cubicBezTo>
                    <a:pt x="1" y="191"/>
                    <a:pt x="2" y="191"/>
                    <a:pt x="1" y="193"/>
                  </a:cubicBezTo>
                  <a:cubicBezTo>
                    <a:pt x="2" y="192"/>
                    <a:pt x="3" y="192"/>
                    <a:pt x="4" y="193"/>
                  </a:cubicBezTo>
                  <a:cubicBezTo>
                    <a:pt x="3" y="193"/>
                    <a:pt x="3" y="193"/>
                    <a:pt x="3" y="194"/>
                  </a:cubicBezTo>
                  <a:cubicBezTo>
                    <a:pt x="3" y="194"/>
                    <a:pt x="3" y="194"/>
                    <a:pt x="4" y="195"/>
                  </a:cubicBezTo>
                  <a:cubicBezTo>
                    <a:pt x="4" y="195"/>
                    <a:pt x="3" y="195"/>
                    <a:pt x="3" y="195"/>
                  </a:cubicBezTo>
                  <a:lnTo>
                    <a:pt x="2" y="195"/>
                  </a:lnTo>
                  <a:cubicBezTo>
                    <a:pt x="2" y="195"/>
                    <a:pt x="2" y="195"/>
                    <a:pt x="2" y="195"/>
                  </a:cubicBezTo>
                  <a:cubicBezTo>
                    <a:pt x="1" y="196"/>
                    <a:pt x="1" y="196"/>
                    <a:pt x="1" y="197"/>
                  </a:cubicBezTo>
                  <a:cubicBezTo>
                    <a:pt x="2" y="197"/>
                    <a:pt x="2" y="197"/>
                    <a:pt x="2" y="197"/>
                  </a:cubicBezTo>
                  <a:cubicBezTo>
                    <a:pt x="3" y="197"/>
                    <a:pt x="3" y="197"/>
                    <a:pt x="4" y="197"/>
                  </a:cubicBezTo>
                  <a:cubicBezTo>
                    <a:pt x="4" y="197"/>
                    <a:pt x="5" y="196"/>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5"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6" y="194"/>
                    <a:pt x="5" y="194"/>
                  </a:cubicBezTo>
                  <a:cubicBezTo>
                    <a:pt x="5" y="193"/>
                    <a:pt x="5" y="193"/>
                    <a:pt x="5" y="192"/>
                  </a:cubicBezTo>
                  <a:cubicBezTo>
                    <a:pt x="5" y="192"/>
                    <a:pt x="5" y="191"/>
                    <a:pt x="6" y="191"/>
                  </a:cubicBezTo>
                  <a:cubicBezTo>
                    <a:pt x="6" y="191"/>
                    <a:pt x="6" y="191"/>
                    <a:pt x="6" y="190"/>
                  </a:cubicBezTo>
                  <a:cubicBezTo>
                    <a:pt x="6" y="190"/>
                    <a:pt x="6" y="190"/>
                    <a:pt x="6" y="189"/>
                  </a:cubicBezTo>
                  <a:cubicBezTo>
                    <a:pt x="6" y="189"/>
                    <a:pt x="6" y="189"/>
                    <a:pt x="7" y="189"/>
                  </a:cubicBezTo>
                  <a:cubicBezTo>
                    <a:pt x="8" y="190"/>
                    <a:pt x="8" y="190"/>
                    <a:pt x="9" y="190"/>
                  </a:cubicBezTo>
                  <a:cubicBezTo>
                    <a:pt x="9" y="189"/>
                    <a:pt x="9" y="189"/>
                    <a:pt x="9" y="189"/>
                  </a:cubicBezTo>
                  <a:cubicBezTo>
                    <a:pt x="9"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3" y="188"/>
                  </a:cubicBezTo>
                  <a:cubicBezTo>
                    <a:pt x="2" y="188"/>
                    <a:pt x="2" y="188"/>
                    <a:pt x="2" y="188"/>
                  </a:cubicBezTo>
                  <a:cubicBezTo>
                    <a:pt x="2" y="188"/>
                    <a:pt x="1" y="188"/>
                    <a:pt x="1" y="188"/>
                  </a:cubicBezTo>
                  <a:cubicBezTo>
                    <a:pt x="1" y="187"/>
                    <a:pt x="2" y="187"/>
                    <a:pt x="2" y="187"/>
                  </a:cubicBezTo>
                  <a:cubicBezTo>
                    <a:pt x="2" y="187"/>
                    <a:pt x="2" y="187"/>
                    <a:pt x="2"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4"/>
                    <a:pt x="0" y="161"/>
                  </a:cubicBezTo>
                  <a:cubicBezTo>
                    <a:pt x="0" y="157"/>
                    <a:pt x="0" y="154"/>
                    <a:pt x="0" y="150"/>
                  </a:cubicBezTo>
                  <a:cubicBezTo>
                    <a:pt x="0" y="146"/>
                    <a:pt x="0" y="143"/>
                    <a:pt x="0" y="140"/>
                  </a:cubicBezTo>
                  <a:cubicBezTo>
                    <a:pt x="0" y="129"/>
                    <a:pt x="0" y="117"/>
                    <a:pt x="0" y="105"/>
                  </a:cubicBezTo>
                  <a:cubicBezTo>
                    <a:pt x="0" y="93"/>
                    <a:pt x="0" y="81"/>
                    <a:pt x="0" y="69"/>
                  </a:cubicBezTo>
                  <a:cubicBezTo>
                    <a:pt x="0" y="57"/>
                    <a:pt x="0" y="45"/>
                    <a:pt x="0" y="34"/>
                  </a:cubicBezTo>
                  <a:cubicBezTo>
                    <a:pt x="0" y="22"/>
                    <a:pt x="0" y="11"/>
                    <a:pt x="1" y="0"/>
                  </a:cubicBezTo>
                  <a:cubicBezTo>
                    <a:pt x="3" y="1"/>
                    <a:pt x="5" y="1"/>
                    <a:pt x="7" y="1"/>
                  </a:cubicBezTo>
                  <a:cubicBezTo>
                    <a:pt x="9" y="0"/>
                    <a:pt x="10" y="1"/>
                    <a:pt x="12" y="1"/>
                  </a:cubicBezTo>
                  <a:cubicBezTo>
                    <a:pt x="12" y="1"/>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2"/>
                    <a:pt x="17" y="2"/>
                    <a:pt x="17" y="2"/>
                  </a:cubicBezTo>
                  <a:cubicBezTo>
                    <a:pt x="17" y="2"/>
                    <a:pt x="18" y="2"/>
                    <a:pt x="18" y="2"/>
                  </a:cubicBezTo>
                  <a:cubicBezTo>
                    <a:pt x="18" y="2"/>
                    <a:pt x="19" y="2"/>
                    <a:pt x="19" y="1"/>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6"/>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7" y="95"/>
                    <a:pt x="77" y="95"/>
                    <a:pt x="77" y="95"/>
                  </a:cubicBezTo>
                  <a:cubicBezTo>
                    <a:pt x="77" y="93"/>
                    <a:pt x="77" y="91"/>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6" y="67"/>
                    <a:pt x="86" y="67"/>
                    <a:pt x="85" y="66"/>
                  </a:cubicBezTo>
                  <a:cubicBezTo>
                    <a:pt x="85" y="66"/>
                    <a:pt x="85" y="65"/>
                    <a:pt x="85" y="65"/>
                  </a:cubicBezTo>
                  <a:cubicBezTo>
                    <a:pt x="86" y="64"/>
                    <a:pt x="86" y="64"/>
                    <a:pt x="86" y="64"/>
                  </a:cubicBezTo>
                  <a:cubicBezTo>
                    <a:pt x="86" y="64"/>
                    <a:pt x="86" y="64"/>
                    <a:pt x="86" y="63"/>
                  </a:cubicBezTo>
                  <a:cubicBezTo>
                    <a:pt x="87" y="63"/>
                    <a:pt x="87" y="62"/>
                    <a:pt x="86" y="62"/>
                  </a:cubicBezTo>
                  <a:cubicBezTo>
                    <a:pt x="86" y="61"/>
                    <a:pt x="86" y="61"/>
                    <a:pt x="86" y="60"/>
                  </a:cubicBezTo>
                  <a:cubicBezTo>
                    <a:pt x="87" y="59"/>
                    <a:pt x="87" y="58"/>
                    <a:pt x="88" y="57"/>
                  </a:cubicBezTo>
                  <a:cubicBezTo>
                    <a:pt x="89" y="56"/>
                    <a:pt x="89" y="55"/>
                    <a:pt x="90" y="55"/>
                  </a:cubicBezTo>
                  <a:cubicBezTo>
                    <a:pt x="89" y="54"/>
                    <a:pt x="89" y="54"/>
                    <a:pt x="89" y="54"/>
                  </a:cubicBezTo>
                  <a:cubicBezTo>
                    <a:pt x="88" y="54"/>
                    <a:pt x="88" y="54"/>
                    <a:pt x="87" y="54"/>
                  </a:cubicBezTo>
                  <a:cubicBezTo>
                    <a:pt x="88"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2"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0"/>
                    <a:pt x="83" y="0"/>
                  </a:cubicBezTo>
                  <a:cubicBezTo>
                    <a:pt x="84" y="0"/>
                    <a:pt x="85" y="0"/>
                    <a:pt x="86" y="0"/>
                  </a:cubicBezTo>
                  <a:cubicBezTo>
                    <a:pt x="87" y="0"/>
                    <a:pt x="88" y="0"/>
                    <a:pt x="88" y="0"/>
                  </a:cubicBezTo>
                  <a:lnTo>
                    <a:pt x="89" y="0"/>
                  </a:lnTo>
                  <a:cubicBezTo>
                    <a:pt x="89" y="1"/>
                    <a:pt x="89" y="1"/>
                    <a:pt x="89" y="1"/>
                  </a:cubicBezTo>
                  <a:lnTo>
                    <a:pt x="89" y="1"/>
                  </a:lnTo>
                  <a:cubicBezTo>
                    <a:pt x="89" y="1"/>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1"/>
                    <a:pt x="96" y="1"/>
                    <a:pt x="95" y="1"/>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100" y="7"/>
                  </a:cubicBezTo>
                  <a:cubicBezTo>
                    <a:pt x="99" y="7"/>
                    <a:pt x="99" y="7"/>
                    <a:pt x="99" y="7"/>
                  </a:cubicBezTo>
                  <a:cubicBezTo>
                    <a:pt x="99" y="7"/>
                    <a:pt x="98" y="7"/>
                    <a:pt x="98" y="7"/>
                  </a:cubicBezTo>
                  <a:cubicBezTo>
                    <a:pt x="98" y="7"/>
                    <a:pt x="98" y="8"/>
                    <a:pt x="98" y="8"/>
                  </a:cubicBezTo>
                  <a:cubicBezTo>
                    <a:pt x="98" y="9"/>
                    <a:pt x="99" y="9"/>
                    <a:pt x="99" y="9"/>
                  </a:cubicBezTo>
                  <a:cubicBezTo>
                    <a:pt x="99" y="9"/>
                    <a:pt x="100" y="9"/>
                    <a:pt x="100" y="9"/>
                  </a:cubicBezTo>
                  <a:cubicBezTo>
                    <a:pt x="101" y="9"/>
                    <a:pt x="101" y="9"/>
                    <a:pt x="102"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9"/>
                    <a:pt x="108" y="9"/>
                  </a:cubicBezTo>
                  <a:cubicBezTo>
                    <a:pt x="108" y="9"/>
                    <a:pt x="108" y="9"/>
                    <a:pt x="109" y="9"/>
                  </a:cubicBezTo>
                  <a:cubicBezTo>
                    <a:pt x="109" y="8"/>
                    <a:pt x="110" y="8"/>
                    <a:pt x="110" y="9"/>
                  </a:cubicBezTo>
                  <a:close/>
                  <a:moveTo>
                    <a:pt x="7" y="198"/>
                  </a:moveTo>
                  <a:lnTo>
                    <a:pt x="6" y="199"/>
                  </a:lnTo>
                  <a:lnTo>
                    <a:pt x="6" y="200"/>
                  </a:lnTo>
                  <a:lnTo>
                    <a:pt x="7" y="200"/>
                  </a:lnTo>
                  <a:lnTo>
                    <a:pt x="7" y="198"/>
                  </a:lnTo>
                  <a:close/>
                  <a:moveTo>
                    <a:pt x="35" y="2"/>
                  </a:moveTo>
                  <a:cubicBezTo>
                    <a:pt x="35" y="2"/>
                    <a:pt x="36" y="2"/>
                    <a:pt x="36" y="2"/>
                  </a:cubicBezTo>
                  <a:cubicBezTo>
                    <a:pt x="36" y="2"/>
                    <a:pt x="36" y="2"/>
                    <a:pt x="36" y="1"/>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4"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5"/>
                    <a:pt x="94" y="5"/>
                  </a:cubicBezTo>
                  <a:cubicBezTo>
                    <a:pt x="94" y="5"/>
                    <a:pt x="94" y="5"/>
                    <a:pt x="94" y="4"/>
                  </a:cubicBezTo>
                  <a:close/>
                  <a:moveTo>
                    <a:pt x="96" y="5"/>
                  </a:moveTo>
                  <a:cubicBezTo>
                    <a:pt x="96" y="5"/>
                    <a:pt x="96" y="5"/>
                    <a:pt x="95" y="5"/>
                  </a:cubicBezTo>
                  <a:cubicBezTo>
                    <a:pt x="95" y="5"/>
                    <a:pt x="95" y="5"/>
                    <a:pt x="95" y="6"/>
                  </a:cubicBezTo>
                  <a:cubicBezTo>
                    <a:pt x="96" y="6"/>
                    <a:pt x="96" y="6"/>
                    <a:pt x="96" y="6"/>
                  </a:cubicBezTo>
                  <a:cubicBezTo>
                    <a:pt x="96" y="6"/>
                    <a:pt x="96" y="6"/>
                    <a:pt x="97" y="6"/>
                  </a:cubicBezTo>
                  <a:cubicBezTo>
                    <a:pt x="97" y="5"/>
                    <a:pt x="96" y="5"/>
                    <a:pt x="96" y="5"/>
                  </a:cubicBezTo>
                  <a:close/>
                  <a:moveTo>
                    <a:pt x="45" y="6"/>
                  </a:moveTo>
                  <a:cubicBezTo>
                    <a:pt x="45" y="6"/>
                    <a:pt x="45" y="6"/>
                    <a:pt x="45" y="6"/>
                  </a:cubicBezTo>
                  <a:cubicBezTo>
                    <a:pt x="45" y="7"/>
                    <a:pt x="45" y="7"/>
                    <a:pt x="46" y="6"/>
                  </a:cubicBezTo>
                  <a:cubicBezTo>
                    <a:pt x="46" y="6"/>
                    <a:pt x="45" y="6"/>
                    <a:pt x="45" y="6"/>
                  </a:cubicBezTo>
                  <a:cubicBezTo>
                    <a:pt x="45" y="6"/>
                    <a:pt x="45" y="6"/>
                    <a:pt x="45" y="6"/>
                  </a:cubicBezTo>
                  <a:close/>
                  <a:moveTo>
                    <a:pt x="5" y="7"/>
                  </a:moveTo>
                  <a:cubicBezTo>
                    <a:pt x="4" y="6"/>
                    <a:pt x="4" y="6"/>
                    <a:pt x="4" y="6"/>
                  </a:cubicBezTo>
                  <a:cubicBezTo>
                    <a:pt x="4" y="6"/>
                    <a:pt x="4" y="7"/>
                    <a:pt x="4" y="7"/>
                  </a:cubicBezTo>
                  <a:cubicBezTo>
                    <a:pt x="4"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8"/>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9"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19"/>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2"/>
                    <a:pt x="97" y="42"/>
                  </a:cubicBezTo>
                  <a:cubicBezTo>
                    <a:pt x="97" y="42"/>
                    <a:pt x="97" y="42"/>
                    <a:pt x="97" y="41"/>
                  </a:cubicBezTo>
                  <a:cubicBezTo>
                    <a:pt x="97" y="41"/>
                    <a:pt x="97" y="40"/>
                    <a:pt x="97" y="40"/>
                  </a:cubicBezTo>
                  <a:cubicBezTo>
                    <a:pt x="98" y="39"/>
                    <a:pt x="98" y="39"/>
                    <a:pt x="98" y="38"/>
                  </a:cubicBezTo>
                  <a:cubicBezTo>
                    <a:pt x="98" y="38"/>
                    <a:pt x="97" y="37"/>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2"/>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5"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100" y="44"/>
                    <a:pt x="99" y="44"/>
                    <a:pt x="100"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2" y="51"/>
                    <a:pt x="82" y="51"/>
                  </a:cubicBezTo>
                  <a:cubicBezTo>
                    <a:pt x="82" y="50"/>
                    <a:pt x="82" y="50"/>
                    <a:pt x="82" y="49"/>
                  </a:cubicBezTo>
                  <a:lnTo>
                    <a:pt x="80" y="49"/>
                  </a:lnTo>
                  <a:lnTo>
                    <a:pt x="80" y="51"/>
                  </a:lnTo>
                  <a:close/>
                  <a:moveTo>
                    <a:pt x="6" y="50"/>
                  </a:moveTo>
                  <a:cubicBezTo>
                    <a:pt x="6" y="51"/>
                    <a:pt x="6" y="51"/>
                    <a:pt x="6" y="50"/>
                  </a:cubicBezTo>
                  <a:cubicBezTo>
                    <a:pt x="6" y="50"/>
                    <a:pt x="6" y="50"/>
                    <a:pt x="6" y="50"/>
                  </a:cubicBezTo>
                  <a:cubicBezTo>
                    <a:pt x="6" y="50"/>
                    <a:pt x="6" y="50"/>
                    <a:pt x="6" y="50"/>
                  </a:cubicBezTo>
                  <a:cubicBezTo>
                    <a:pt x="6" y="50"/>
                    <a:pt x="6" y="50"/>
                    <a:pt x="6" y="50"/>
                  </a:cubicBezTo>
                  <a:close/>
                  <a:moveTo>
                    <a:pt x="9" y="51"/>
                  </a:moveTo>
                  <a:lnTo>
                    <a:pt x="10" y="51"/>
                  </a:lnTo>
                  <a:lnTo>
                    <a:pt x="10" y="50"/>
                  </a:lnTo>
                  <a:lnTo>
                    <a:pt x="9" y="50"/>
                  </a:lnTo>
                  <a:lnTo>
                    <a:pt x="9" y="51"/>
                  </a:lnTo>
                  <a:close/>
                  <a:moveTo>
                    <a:pt x="91" y="51"/>
                  </a:moveTo>
                  <a:cubicBezTo>
                    <a:pt x="91" y="51"/>
                    <a:pt x="91" y="52"/>
                    <a:pt x="90" y="52"/>
                  </a:cubicBezTo>
                  <a:cubicBezTo>
                    <a:pt x="90"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4"/>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3"/>
                    <a:pt x="94" y="54"/>
                  </a:cubicBezTo>
                  <a:close/>
                  <a:moveTo>
                    <a:pt x="96" y="55"/>
                  </a:moveTo>
                  <a:cubicBezTo>
                    <a:pt x="97" y="56"/>
                    <a:pt x="97" y="58"/>
                    <a:pt x="97" y="59"/>
                  </a:cubicBezTo>
                  <a:cubicBezTo>
                    <a:pt x="97" y="60"/>
                    <a:pt x="97" y="60"/>
                    <a:pt x="96" y="61"/>
                  </a:cubicBezTo>
                  <a:cubicBezTo>
                    <a:pt x="96"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59"/>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4"/>
                    <a:pt x="99" y="65"/>
                    <a:pt x="99" y="65"/>
                  </a:cubicBezTo>
                  <a:cubicBezTo>
                    <a:pt x="99" y="65"/>
                    <a:pt x="98" y="65"/>
                    <a:pt x="98" y="66"/>
                  </a:cubicBezTo>
                  <a:cubicBezTo>
                    <a:pt x="99" y="66"/>
                    <a:pt x="100" y="66"/>
                    <a:pt x="100" y="67"/>
                  </a:cubicBezTo>
                  <a:cubicBezTo>
                    <a:pt x="100" y="67"/>
                    <a:pt x="99" y="67"/>
                    <a:pt x="99" y="68"/>
                  </a:cubicBezTo>
                  <a:cubicBezTo>
                    <a:pt x="99" y="69"/>
                    <a:pt x="99" y="69"/>
                    <a:pt x="99" y="70"/>
                  </a:cubicBezTo>
                  <a:cubicBezTo>
                    <a:pt x="98" y="70"/>
                    <a:pt x="99" y="71"/>
                    <a:pt x="99" y="71"/>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3"/>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4"/>
                    <a:pt x="90" y="74"/>
                    <a:pt x="89" y="74"/>
                  </a:cubicBezTo>
                  <a:cubicBezTo>
                    <a:pt x="89" y="74"/>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4"/>
                    <a:pt x="30" y="84"/>
                  </a:cubicBezTo>
                  <a:close/>
                  <a:moveTo>
                    <a:pt x="47" y="84"/>
                  </a:moveTo>
                  <a:cubicBezTo>
                    <a:pt x="47" y="85"/>
                    <a:pt x="47" y="86"/>
                    <a:pt x="49" y="86"/>
                  </a:cubicBezTo>
                  <a:cubicBezTo>
                    <a:pt x="49" y="85"/>
                    <a:pt x="49" y="85"/>
                    <a:pt x="49" y="85"/>
                  </a:cubicBezTo>
                  <a:cubicBezTo>
                    <a:pt x="49" y="84"/>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5"/>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7"/>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7" y="96"/>
                    <a:pt x="26" y="95"/>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8" y="97"/>
                    <a:pt x="97" y="96"/>
                    <a:pt x="97" y="96"/>
                  </a:cubicBezTo>
                  <a:close/>
                  <a:moveTo>
                    <a:pt x="72" y="96"/>
                  </a:moveTo>
                  <a:cubicBezTo>
                    <a:pt x="71" y="97"/>
                    <a:pt x="71" y="98"/>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3"/>
                    <a:pt x="97" y="103"/>
                  </a:cubicBezTo>
                  <a:cubicBezTo>
                    <a:pt x="97" y="103"/>
                    <a:pt x="97" y="103"/>
                    <a:pt x="96" y="103"/>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8"/>
                    <a:pt x="69"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8"/>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4"/>
                  </a:cubicBezTo>
                  <a:cubicBezTo>
                    <a:pt x="103"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7"/>
                  </a:cubicBezTo>
                  <a:cubicBezTo>
                    <a:pt x="62" y="128"/>
                    <a:pt x="62" y="128"/>
                    <a:pt x="62" y="129"/>
                  </a:cubicBezTo>
                  <a:cubicBezTo>
                    <a:pt x="62" y="129"/>
                    <a:pt x="62" y="128"/>
                    <a:pt x="63" y="128"/>
                  </a:cubicBezTo>
                  <a:cubicBezTo>
                    <a:pt x="63" y="127"/>
                    <a:pt x="63" y="127"/>
                    <a:pt x="63" y="126"/>
                  </a:cubicBezTo>
                  <a:cubicBezTo>
                    <a:pt x="64" y="126"/>
                    <a:pt x="64" y="125"/>
                    <a:pt x="64"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8"/>
                  </a:cubicBezTo>
                  <a:cubicBezTo>
                    <a:pt x="43" y="128"/>
                    <a:pt x="43" y="128"/>
                    <a:pt x="43" y="128"/>
                  </a:cubicBezTo>
                  <a:cubicBezTo>
                    <a:pt x="43" y="128"/>
                    <a:pt x="44" y="128"/>
                    <a:pt x="44" y="128"/>
                  </a:cubicBezTo>
                  <a:cubicBezTo>
                    <a:pt x="44" y="128"/>
                    <a:pt x="44"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4" y="131"/>
                    <a:pt x="23" y="132"/>
                  </a:cubicBezTo>
                  <a:cubicBezTo>
                    <a:pt x="23" y="133"/>
                    <a:pt x="23" y="134"/>
                    <a:pt x="24" y="135"/>
                  </a:cubicBezTo>
                  <a:cubicBezTo>
                    <a:pt x="24" y="136"/>
                    <a:pt x="25" y="137"/>
                    <a:pt x="26" y="137"/>
                  </a:cubicBezTo>
                  <a:cubicBezTo>
                    <a:pt x="27" y="137"/>
                    <a:pt x="28"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5"/>
                    <a:pt x="62" y="136"/>
                  </a:cubicBezTo>
                  <a:cubicBezTo>
                    <a:pt x="61" y="136"/>
                    <a:pt x="61" y="137"/>
                    <a:pt x="61" y="137"/>
                  </a:cubicBezTo>
                  <a:cubicBezTo>
                    <a:pt x="60" y="138"/>
                    <a:pt x="60" y="138"/>
                    <a:pt x="61" y="139"/>
                  </a:cubicBezTo>
                  <a:cubicBezTo>
                    <a:pt x="61" y="138"/>
                    <a:pt x="61" y="138"/>
                    <a:pt x="61" y="138"/>
                  </a:cubicBezTo>
                  <a:cubicBezTo>
                    <a:pt x="61" y="137"/>
                    <a:pt x="61" y="137"/>
                    <a:pt x="62" y="137"/>
                  </a:cubicBezTo>
                  <a:cubicBezTo>
                    <a:pt x="62" y="137"/>
                    <a:pt x="62" y="137"/>
                    <a:pt x="62" y="136"/>
                  </a:cubicBezTo>
                  <a:cubicBezTo>
                    <a:pt x="63" y="136"/>
                    <a:pt x="63" y="136"/>
                    <a:pt x="63" y="135"/>
                  </a:cubicBezTo>
                  <a:cubicBezTo>
                    <a:pt x="62" y="135"/>
                    <a:pt x="62" y="135"/>
                    <a:pt x="61" y="134"/>
                  </a:cubicBezTo>
                  <a:cubicBezTo>
                    <a:pt x="61" y="134"/>
                    <a:pt x="61" y="133"/>
                    <a:pt x="62" y="133"/>
                  </a:cubicBezTo>
                  <a:cubicBezTo>
                    <a:pt x="62" y="132"/>
                    <a:pt x="62" y="132"/>
                    <a:pt x="62" y="131"/>
                  </a:cubicBezTo>
                  <a:cubicBezTo>
                    <a:pt x="62" y="130"/>
                    <a:pt x="62"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2"/>
                  </a:cubicBezTo>
                  <a:cubicBezTo>
                    <a:pt x="66" y="132"/>
                    <a:pt x="66" y="132"/>
                    <a:pt x="66" y="133"/>
                  </a:cubicBezTo>
                  <a:cubicBezTo>
                    <a:pt x="65" y="133"/>
                    <a:pt x="65" y="133"/>
                    <a:pt x="66" y="133"/>
                  </a:cubicBezTo>
                  <a:close/>
                  <a:moveTo>
                    <a:pt x="45" y="140"/>
                  </a:moveTo>
                  <a:cubicBezTo>
                    <a:pt x="45" y="140"/>
                    <a:pt x="45" y="140"/>
                    <a:pt x="45" y="140"/>
                  </a:cubicBezTo>
                  <a:cubicBezTo>
                    <a:pt x="45" y="140"/>
                    <a:pt x="45" y="139"/>
                    <a:pt x="45" y="139"/>
                  </a:cubicBezTo>
                  <a:cubicBezTo>
                    <a:pt x="45" y="139"/>
                    <a:pt x="45" y="139"/>
                    <a:pt x="45" y="139"/>
                  </a:cubicBezTo>
                  <a:cubicBezTo>
                    <a:pt x="44" y="139"/>
                    <a:pt x="44" y="139"/>
                    <a:pt x="45"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8" y="143"/>
                    <a:pt x="38" y="143"/>
                  </a:cubicBezTo>
                  <a:cubicBezTo>
                    <a:pt x="38" y="143"/>
                    <a:pt x="38" y="143"/>
                    <a:pt x="38" y="143"/>
                  </a:cubicBezTo>
                  <a:cubicBezTo>
                    <a:pt x="38" y="143"/>
                    <a:pt x="38" y="142"/>
                    <a:pt x="38" y="142"/>
                  </a:cubicBezTo>
                  <a:cubicBezTo>
                    <a:pt x="38" y="142"/>
                    <a:pt x="38"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4"/>
                    <a:pt x="4" y="145"/>
                  </a:cubicBezTo>
                  <a:close/>
                  <a:moveTo>
                    <a:pt x="65" y="145"/>
                  </a:moveTo>
                  <a:cubicBezTo>
                    <a:pt x="65" y="145"/>
                    <a:pt x="65" y="145"/>
                    <a:pt x="66" y="145"/>
                  </a:cubicBezTo>
                  <a:cubicBezTo>
                    <a:pt x="66" y="144"/>
                    <a:pt x="66" y="144"/>
                    <a:pt x="66" y="144"/>
                  </a:cubicBezTo>
                  <a:cubicBezTo>
                    <a:pt x="65" y="144"/>
                    <a:pt x="65" y="144"/>
                    <a:pt x="65" y="144"/>
                  </a:cubicBezTo>
                  <a:cubicBezTo>
                    <a:pt x="65" y="144"/>
                    <a:pt x="65" y="144"/>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49"/>
                    <a:pt x="61" y="150"/>
                    <a:pt x="62" y="150"/>
                  </a:cubicBezTo>
                  <a:cubicBezTo>
                    <a:pt x="62" y="149"/>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1"/>
                    <a:pt x="32" y="151"/>
                  </a:cubicBezTo>
                  <a:cubicBezTo>
                    <a:pt x="32" y="151"/>
                    <a:pt x="31" y="152"/>
                    <a:pt x="31" y="152"/>
                  </a:cubicBezTo>
                  <a:close/>
                  <a:moveTo>
                    <a:pt x="21" y="153"/>
                  </a:moveTo>
                  <a:cubicBezTo>
                    <a:pt x="21" y="153"/>
                    <a:pt x="20" y="154"/>
                    <a:pt x="21" y="155"/>
                  </a:cubicBezTo>
                  <a:cubicBezTo>
                    <a:pt x="21" y="156"/>
                    <a:pt x="22" y="156"/>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9" y="155"/>
                    <a:pt x="18" y="155"/>
                  </a:cubicBezTo>
                  <a:cubicBezTo>
                    <a:pt x="18" y="154"/>
                    <a:pt x="18" y="154"/>
                    <a:pt x="17" y="154"/>
                  </a:cubicBezTo>
                  <a:close/>
                  <a:moveTo>
                    <a:pt x="37" y="157"/>
                  </a:moveTo>
                  <a:cubicBezTo>
                    <a:pt x="38" y="158"/>
                    <a:pt x="38" y="158"/>
                    <a:pt x="38" y="157"/>
                  </a:cubicBezTo>
                  <a:cubicBezTo>
                    <a:pt x="38" y="157"/>
                    <a:pt x="38" y="157"/>
                    <a:pt x="38" y="157"/>
                  </a:cubicBezTo>
                  <a:cubicBezTo>
                    <a:pt x="38" y="157"/>
                    <a:pt x="38" y="157"/>
                    <a:pt x="38" y="157"/>
                  </a:cubicBezTo>
                  <a:cubicBezTo>
                    <a:pt x="37" y="157"/>
                    <a:pt x="37" y="157"/>
                    <a:pt x="37" y="157"/>
                  </a:cubicBezTo>
                  <a:close/>
                  <a:moveTo>
                    <a:pt x="31" y="163"/>
                  </a:moveTo>
                  <a:cubicBezTo>
                    <a:pt x="31" y="163"/>
                    <a:pt x="31" y="163"/>
                    <a:pt x="31" y="162"/>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5"/>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2" y="173"/>
                  </a:moveTo>
                  <a:cubicBezTo>
                    <a:pt x="42" y="173"/>
                    <a:pt x="42" y="173"/>
                    <a:pt x="42" y="173"/>
                  </a:cubicBezTo>
                  <a:cubicBezTo>
                    <a:pt x="42" y="173"/>
                    <a:pt x="43" y="172"/>
                    <a:pt x="43" y="172"/>
                  </a:cubicBezTo>
                  <a:cubicBezTo>
                    <a:pt x="42" y="172"/>
                    <a:pt x="42" y="172"/>
                    <a:pt x="42" y="172"/>
                  </a:cubicBezTo>
                  <a:cubicBezTo>
                    <a:pt x="42" y="172"/>
                    <a:pt x="42" y="173"/>
                    <a:pt x="42" y="173"/>
                  </a:cubicBezTo>
                  <a:close/>
                  <a:moveTo>
                    <a:pt x="2" y="173"/>
                  </a:moveTo>
                  <a:cubicBezTo>
                    <a:pt x="2" y="173"/>
                    <a:pt x="1" y="173"/>
                    <a:pt x="1" y="174"/>
                  </a:cubicBezTo>
                  <a:cubicBezTo>
                    <a:pt x="0" y="174"/>
                    <a:pt x="1" y="175"/>
                    <a:pt x="1" y="175"/>
                  </a:cubicBezTo>
                  <a:cubicBezTo>
                    <a:pt x="1" y="174"/>
                    <a:pt x="1" y="174"/>
                    <a:pt x="2" y="174"/>
                  </a:cubicBezTo>
                  <a:cubicBezTo>
                    <a:pt x="2" y="173"/>
                    <a:pt x="2" y="173"/>
                    <a:pt x="2" y="173"/>
                  </a:cubicBezTo>
                  <a:close/>
                  <a:moveTo>
                    <a:pt x="120" y="174"/>
                  </a:moveTo>
                  <a:cubicBezTo>
                    <a:pt x="120" y="175"/>
                    <a:pt x="120" y="176"/>
                    <a:pt x="119" y="176"/>
                  </a:cubicBezTo>
                  <a:cubicBezTo>
                    <a:pt x="119" y="177"/>
                    <a:pt x="119" y="178"/>
                    <a:pt x="119" y="178"/>
                  </a:cubicBezTo>
                  <a:cubicBezTo>
                    <a:pt x="119" y="178"/>
                    <a:pt x="120"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0"/>
                    <a:pt x="29" y="180"/>
                  </a:cubicBezTo>
                  <a:cubicBezTo>
                    <a:pt x="28" y="180"/>
                    <a:pt x="28" y="180"/>
                    <a:pt x="28" y="180"/>
                  </a:cubicBezTo>
                  <a:cubicBezTo>
                    <a:pt x="28" y="180"/>
                    <a:pt x="27" y="180"/>
                    <a:pt x="27" y="180"/>
                  </a:cubicBezTo>
                  <a:cubicBezTo>
                    <a:pt x="27" y="180"/>
                    <a:pt x="26" y="180"/>
                    <a:pt x="26" y="180"/>
                  </a:cubicBezTo>
                  <a:cubicBezTo>
                    <a:pt x="26" y="180"/>
                    <a:pt x="25" y="180"/>
                    <a:pt x="25" y="180"/>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10" y="181"/>
                    <a:pt x="9" y="181"/>
                  </a:cubicBezTo>
                  <a:cubicBezTo>
                    <a:pt x="9" y="181"/>
                    <a:pt x="9" y="182"/>
                    <a:pt x="9" y="182"/>
                  </a:cubicBezTo>
                  <a:cubicBezTo>
                    <a:pt x="8" y="182"/>
                    <a:pt x="8" y="182"/>
                    <a:pt x="8" y="182"/>
                  </a:cubicBezTo>
                  <a:cubicBezTo>
                    <a:pt x="8" y="182"/>
                    <a:pt x="8" y="182"/>
                    <a:pt x="8" y="182"/>
                  </a:cubicBezTo>
                  <a:cubicBezTo>
                    <a:pt x="8" y="183"/>
                    <a:pt x="9" y="183"/>
                    <a:pt x="9" y="182"/>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2"/>
                    <a:pt x="69" y="183"/>
                  </a:cubicBezTo>
                  <a:cubicBezTo>
                    <a:pt x="69" y="183"/>
                    <a:pt x="69" y="182"/>
                    <a:pt x="69" y="182"/>
                  </a:cubicBezTo>
                  <a:cubicBezTo>
                    <a:pt x="69" y="182"/>
                    <a:pt x="69" y="182"/>
                    <a:pt x="69"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3"/>
                  </a:cubicBezTo>
                  <a:cubicBezTo>
                    <a:pt x="75" y="183"/>
                    <a:pt x="75" y="183"/>
                    <a:pt x="74" y="183"/>
                  </a:cubicBezTo>
                  <a:cubicBezTo>
                    <a:pt x="74" y="183"/>
                    <a:pt x="74" y="183"/>
                    <a:pt x="74" y="182"/>
                  </a:cubicBezTo>
                  <a:close/>
                  <a:moveTo>
                    <a:pt x="13" y="183"/>
                  </a:moveTo>
                  <a:cubicBezTo>
                    <a:pt x="14" y="184"/>
                    <a:pt x="14" y="184"/>
                    <a:pt x="14" y="185"/>
                  </a:cubicBezTo>
                  <a:lnTo>
                    <a:pt x="15" y="185"/>
                  </a:lnTo>
                  <a:cubicBezTo>
                    <a:pt x="15" y="184"/>
                    <a:pt x="15" y="184"/>
                    <a:pt x="15" y="184"/>
                  </a:cubicBezTo>
                  <a:cubicBezTo>
                    <a:pt x="15" y="184"/>
                    <a:pt x="15" y="184"/>
                    <a:pt x="15" y="183"/>
                  </a:cubicBezTo>
                  <a:cubicBezTo>
                    <a:pt x="15" y="183"/>
                    <a:pt x="15" y="183"/>
                    <a:pt x="14" y="183"/>
                  </a:cubicBezTo>
                  <a:cubicBezTo>
                    <a:pt x="14" y="183"/>
                    <a:pt x="14" y="183"/>
                    <a:pt x="13" y="183"/>
                  </a:cubicBezTo>
                  <a:close/>
                  <a:moveTo>
                    <a:pt x="18" y="183"/>
                  </a:moveTo>
                  <a:cubicBezTo>
                    <a:pt x="18" y="184"/>
                    <a:pt x="18" y="184"/>
                    <a:pt x="19" y="183"/>
                  </a:cubicBezTo>
                  <a:cubicBezTo>
                    <a:pt x="19" y="183"/>
                    <a:pt x="19" y="183"/>
                    <a:pt x="19" y="183"/>
                  </a:cubicBezTo>
                  <a:cubicBezTo>
                    <a:pt x="18" y="183"/>
                    <a:pt x="18" y="183"/>
                    <a:pt x="18" y="183"/>
                  </a:cubicBezTo>
                  <a:close/>
                  <a:moveTo>
                    <a:pt x="68" y="184"/>
                  </a:moveTo>
                  <a:cubicBezTo>
                    <a:pt x="68" y="184"/>
                    <a:pt x="68" y="184"/>
                    <a:pt x="68" y="184"/>
                  </a:cubicBezTo>
                  <a:cubicBezTo>
                    <a:pt x="68" y="184"/>
                    <a:pt x="68" y="184"/>
                    <a:pt x="68" y="184"/>
                  </a:cubicBezTo>
                  <a:cubicBezTo>
                    <a:pt x="68" y="184"/>
                    <a:pt x="68" y="184"/>
                    <a:pt x="68" y="184"/>
                  </a:cubicBezTo>
                  <a:cubicBezTo>
                    <a:pt x="68" y="184"/>
                    <a:pt x="68" y="184"/>
                    <a:pt x="68" y="184"/>
                  </a:cubicBezTo>
                  <a:close/>
                  <a:moveTo>
                    <a:pt x="72" y="184"/>
                  </a:moveTo>
                  <a:cubicBezTo>
                    <a:pt x="72" y="183"/>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6"/>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5" y="187"/>
                    <a:pt x="35" y="187"/>
                  </a:cubicBezTo>
                  <a:close/>
                  <a:moveTo>
                    <a:pt x="11" y="188"/>
                  </a:moveTo>
                  <a:cubicBezTo>
                    <a:pt x="11" y="188"/>
                    <a:pt x="12"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5" y="190"/>
                  </a:moveTo>
                  <a:lnTo>
                    <a:pt x="15" y="190"/>
                  </a:lnTo>
                  <a:lnTo>
                    <a:pt x="15" y="189"/>
                  </a:lnTo>
                  <a:lnTo>
                    <a:pt x="15" y="189"/>
                  </a:lnTo>
                  <a:lnTo>
                    <a:pt x="15" y="190"/>
                  </a:lnTo>
                  <a:close/>
                  <a:moveTo>
                    <a:pt x="7" y="192"/>
                  </a:moveTo>
                  <a:lnTo>
                    <a:pt x="8" y="192"/>
                  </a:lnTo>
                  <a:lnTo>
                    <a:pt x="8" y="190"/>
                  </a:lnTo>
                  <a:lnTo>
                    <a:pt x="7" y="190"/>
                  </a:lnTo>
                  <a:lnTo>
                    <a:pt x="7" y="192"/>
                  </a:lnTo>
                  <a:close/>
                  <a:moveTo>
                    <a:pt x="9" y="193"/>
                  </a:moveTo>
                  <a:cubicBezTo>
                    <a:pt x="9" y="193"/>
                    <a:pt x="10"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9"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9" y="3"/>
                  </a:cubicBezTo>
                  <a:cubicBezTo>
                    <a:pt x="108" y="3"/>
                    <a:pt x="108" y="2"/>
                    <a:pt x="109" y="2"/>
                  </a:cubicBezTo>
                  <a:cubicBezTo>
                    <a:pt x="109" y="2"/>
                    <a:pt x="109" y="2"/>
                    <a:pt x="109" y="2"/>
                  </a:cubicBezTo>
                  <a:cubicBezTo>
                    <a:pt x="109" y="3"/>
                    <a:pt x="110" y="3"/>
                    <a:pt x="110" y="3"/>
                  </a:cubicBezTo>
                  <a:close/>
                  <a:moveTo>
                    <a:pt x="32" y="202"/>
                  </a:moveTo>
                  <a:cubicBezTo>
                    <a:pt x="32"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4"/>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8" y="199"/>
                    <a:pt x="38" y="199"/>
                  </a:cubicBezTo>
                  <a:cubicBezTo>
                    <a:pt x="38" y="199"/>
                    <a:pt x="38" y="200"/>
                    <a:pt x="38" y="200"/>
                  </a:cubicBezTo>
                  <a:cubicBezTo>
                    <a:pt x="37" y="200"/>
                    <a:pt x="36" y="200"/>
                    <a:pt x="35" y="201"/>
                  </a:cubicBezTo>
                  <a:cubicBezTo>
                    <a:pt x="35"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40"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1"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7" y="206"/>
                  </a:cubicBezTo>
                  <a:cubicBezTo>
                    <a:pt x="26" y="206"/>
                    <a:pt x="26" y="205"/>
                    <a:pt x="25" y="205"/>
                  </a:cubicBezTo>
                  <a:cubicBezTo>
                    <a:pt x="25" y="204"/>
                    <a:pt x="25" y="204"/>
                    <a:pt x="25" y="203"/>
                  </a:cubicBezTo>
                  <a:cubicBezTo>
                    <a:pt x="24" y="203"/>
                    <a:pt x="24" y="203"/>
                    <a:pt x="24" y="204"/>
                  </a:cubicBezTo>
                  <a:cubicBezTo>
                    <a:pt x="24" y="204"/>
                    <a:pt x="24" y="204"/>
                    <a:pt x="24" y="204"/>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9"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7" y="206"/>
                    <a:pt x="16" y="205"/>
                  </a:cubicBezTo>
                  <a:cubicBezTo>
                    <a:pt x="17" y="205"/>
                    <a:pt x="17" y="206"/>
                    <a:pt x="17" y="206"/>
                  </a:cubicBezTo>
                  <a:cubicBezTo>
                    <a:pt x="17" y="206"/>
                    <a:pt x="17" y="206"/>
                    <a:pt x="18"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1"/>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1"/>
                  </a:cubicBezTo>
                  <a:cubicBezTo>
                    <a:pt x="16" y="202"/>
                    <a:pt x="16" y="202"/>
                    <a:pt x="16" y="203"/>
                  </a:cubicBezTo>
                  <a:cubicBezTo>
                    <a:pt x="16" y="203"/>
                    <a:pt x="16" y="203"/>
                    <a:pt x="15" y="203"/>
                  </a:cubicBezTo>
                  <a:cubicBezTo>
                    <a:pt x="15" y="204"/>
                    <a:pt x="15" y="203"/>
                    <a:pt x="15" y="203"/>
                  </a:cubicBezTo>
                  <a:cubicBezTo>
                    <a:pt x="14" y="202"/>
                    <a:pt x="14" y="202"/>
                    <a:pt x="15" y="202"/>
                  </a:cubicBezTo>
                  <a:cubicBezTo>
                    <a:pt x="15" y="202"/>
                    <a:pt x="15" y="202"/>
                    <a:pt x="15" y="202"/>
                  </a:cubicBezTo>
                  <a:cubicBezTo>
                    <a:pt x="15" y="202"/>
                    <a:pt x="16" y="202"/>
                    <a:pt x="16" y="202"/>
                  </a:cubicBezTo>
                  <a:cubicBezTo>
                    <a:pt x="16" y="202"/>
                    <a:pt x="16" y="202"/>
                    <a:pt x="16" y="201"/>
                  </a:cubicBezTo>
                  <a:cubicBezTo>
                    <a:pt x="16" y="201"/>
                    <a:pt x="16" y="201"/>
                    <a:pt x="15" y="201"/>
                  </a:cubicBezTo>
                  <a:cubicBezTo>
                    <a:pt x="15" y="201"/>
                    <a:pt x="15" y="201"/>
                    <a:pt x="15" y="200"/>
                  </a:cubicBezTo>
                  <a:cubicBezTo>
                    <a:pt x="15" y="200"/>
                    <a:pt x="15" y="199"/>
                    <a:pt x="15" y="199"/>
                  </a:cubicBezTo>
                  <a:cubicBezTo>
                    <a:pt x="15" y="200"/>
                    <a:pt x="15" y="200"/>
                    <a:pt x="15" y="200"/>
                  </a:cubicBezTo>
                  <a:cubicBezTo>
                    <a:pt x="16" y="199"/>
                    <a:pt x="16" y="199"/>
                    <a:pt x="15" y="199"/>
                  </a:cubicBezTo>
                  <a:cubicBezTo>
                    <a:pt x="15" y="199"/>
                    <a:pt x="15" y="199"/>
                    <a:pt x="15" y="199"/>
                  </a:cubicBezTo>
                  <a:cubicBezTo>
                    <a:pt x="15" y="199"/>
                    <a:pt x="15" y="199"/>
                    <a:pt x="15" y="199"/>
                  </a:cubicBezTo>
                  <a:cubicBezTo>
                    <a:pt x="14" y="198"/>
                    <a:pt x="14" y="198"/>
                    <a:pt x="15"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20"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1" y="196"/>
                  </a:cubicBezTo>
                  <a:cubicBezTo>
                    <a:pt x="20" y="197"/>
                    <a:pt x="20" y="197"/>
                    <a:pt x="20" y="196"/>
                  </a:cubicBezTo>
                  <a:cubicBezTo>
                    <a:pt x="20" y="196"/>
                    <a:pt x="20" y="196"/>
                    <a:pt x="20" y="195"/>
                  </a:cubicBezTo>
                  <a:cubicBezTo>
                    <a:pt x="20" y="196"/>
                    <a:pt x="20" y="196"/>
                    <a:pt x="20" y="196"/>
                  </a:cubicBezTo>
                  <a:cubicBezTo>
                    <a:pt x="21"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4"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2"/>
                  </a:cubicBezTo>
                  <a:cubicBezTo>
                    <a:pt x="29"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6"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5" y="194"/>
                    <a:pt x="25" y="194"/>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6" y="201"/>
                    <a:pt x="26" y="201"/>
                    <a:pt x="26" y="201"/>
                  </a:cubicBezTo>
                  <a:cubicBezTo>
                    <a:pt x="26" y="201"/>
                    <a:pt x="27" y="201"/>
                    <a:pt x="27" y="201"/>
                  </a:cubicBezTo>
                  <a:cubicBezTo>
                    <a:pt x="27" y="201"/>
                    <a:pt x="27" y="201"/>
                    <a:pt x="27" y="201"/>
                  </a:cubicBezTo>
                  <a:cubicBezTo>
                    <a:pt x="27" y="200"/>
                    <a:pt x="27"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8"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1"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5"/>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7"/>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4" y="208"/>
                    <a:pt x="44" y="208"/>
                    <a:pt x="44" y="208"/>
                  </a:cubicBezTo>
                  <a:cubicBezTo>
                    <a:pt x="44" y="208"/>
                    <a:pt x="44" y="208"/>
                    <a:pt x="45"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5" y="209"/>
                    <a:pt x="45" y="209"/>
                  </a:cubicBezTo>
                  <a:cubicBezTo>
                    <a:pt x="45" y="210"/>
                    <a:pt x="45" y="210"/>
                    <a:pt x="45" y="210"/>
                  </a:cubicBezTo>
                  <a:cubicBezTo>
                    <a:pt x="45" y="209"/>
                    <a:pt x="45" y="209"/>
                    <a:pt x="45" y="209"/>
                  </a:cubicBezTo>
                  <a:cubicBezTo>
                    <a:pt x="45" y="209"/>
                    <a:pt x="46" y="209"/>
                    <a:pt x="45" y="208"/>
                  </a:cubicBezTo>
                  <a:cubicBezTo>
                    <a:pt x="45" y="208"/>
                    <a:pt x="45" y="208"/>
                    <a:pt x="45" y="208"/>
                  </a:cubicBezTo>
                  <a:cubicBezTo>
                    <a:pt x="44" y="208"/>
                    <a:pt x="44" y="208"/>
                    <a:pt x="44" y="209"/>
                  </a:cubicBezTo>
                  <a:close/>
                  <a:moveTo>
                    <a:pt x="44" y="211"/>
                  </a:moveTo>
                  <a:cubicBezTo>
                    <a:pt x="44" y="211"/>
                    <a:pt x="44" y="211"/>
                    <a:pt x="45" y="211"/>
                  </a:cubicBezTo>
                  <a:cubicBezTo>
                    <a:pt x="45" y="211"/>
                    <a:pt x="45" y="211"/>
                    <a:pt x="45"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8"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2"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5"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1" name="Freeform 105">
              <a:extLst>
                <a:ext uri="{FF2B5EF4-FFF2-40B4-BE49-F238E27FC236}">
                  <a16:creationId xmlns:a16="http://schemas.microsoft.com/office/drawing/2014/main" id="{ABAC2301-A9FE-4383-8488-2A7E903D9419}"/>
                </a:ext>
              </a:extLst>
            </p:cNvPr>
            <p:cNvSpPr>
              <a:spLocks noEditPoints="1"/>
            </p:cNvSpPr>
            <p:nvPr/>
          </p:nvSpPr>
          <p:spPr bwMode="auto">
            <a:xfrm>
              <a:off x="7230814" y="1833862"/>
              <a:ext cx="101581" cy="177767"/>
            </a:xfrm>
            <a:custGeom>
              <a:avLst/>
              <a:gdLst>
                <a:gd name="T0" fmla="*/ 39 w 121"/>
                <a:gd name="T1" fmla="*/ 138 h 213"/>
                <a:gd name="T2" fmla="*/ 33 w 121"/>
                <a:gd name="T3" fmla="*/ 144 h 213"/>
                <a:gd name="T4" fmla="*/ 45 w 121"/>
                <a:gd name="T5" fmla="*/ 166 h 213"/>
                <a:gd name="T6" fmla="*/ 77 w 121"/>
                <a:gd name="T7" fmla="*/ 209 h 213"/>
                <a:gd name="T8" fmla="*/ 61 w 121"/>
                <a:gd name="T9" fmla="*/ 208 h 213"/>
                <a:gd name="T10" fmla="*/ 69 w 121"/>
                <a:gd name="T11" fmla="*/ 203 h 213"/>
                <a:gd name="T12" fmla="*/ 73 w 121"/>
                <a:gd name="T13" fmla="*/ 198 h 213"/>
                <a:gd name="T14" fmla="*/ 56 w 121"/>
                <a:gd name="T15" fmla="*/ 170 h 213"/>
                <a:gd name="T16" fmla="*/ 63 w 121"/>
                <a:gd name="T17" fmla="*/ 165 h 213"/>
                <a:gd name="T18" fmla="*/ 68 w 121"/>
                <a:gd name="T19" fmla="*/ 163 h 213"/>
                <a:gd name="T20" fmla="*/ 56 w 121"/>
                <a:gd name="T21" fmla="*/ 161 h 213"/>
                <a:gd name="T22" fmla="*/ 58 w 121"/>
                <a:gd name="T23" fmla="*/ 165 h 213"/>
                <a:gd name="T24" fmla="*/ 69 w 121"/>
                <a:gd name="T25" fmla="*/ 159 h 213"/>
                <a:gd name="T26" fmla="*/ 67 w 121"/>
                <a:gd name="T27" fmla="*/ 153 h 213"/>
                <a:gd name="T28" fmla="*/ 65 w 121"/>
                <a:gd name="T29" fmla="*/ 151 h 213"/>
                <a:gd name="T30" fmla="*/ 44 w 121"/>
                <a:gd name="T31" fmla="*/ 138 h 213"/>
                <a:gd name="T32" fmla="*/ 61 w 121"/>
                <a:gd name="T33" fmla="*/ 139 h 213"/>
                <a:gd name="T34" fmla="*/ 59 w 121"/>
                <a:gd name="T35" fmla="*/ 134 h 213"/>
                <a:gd name="T36" fmla="*/ 62 w 121"/>
                <a:gd name="T37" fmla="*/ 131 h 213"/>
                <a:gd name="T38" fmla="*/ 68 w 121"/>
                <a:gd name="T39" fmla="*/ 127 h 213"/>
                <a:gd name="T40" fmla="*/ 57 w 121"/>
                <a:gd name="T41" fmla="*/ 125 h 213"/>
                <a:gd name="T42" fmla="*/ 48 w 121"/>
                <a:gd name="T43" fmla="*/ 124 h 213"/>
                <a:gd name="T44" fmla="*/ 69 w 121"/>
                <a:gd name="T45" fmla="*/ 121 h 213"/>
                <a:gd name="T46" fmla="*/ 49 w 121"/>
                <a:gd name="T47" fmla="*/ 118 h 213"/>
                <a:gd name="T48" fmla="*/ 46 w 121"/>
                <a:gd name="T49" fmla="*/ 117 h 213"/>
                <a:gd name="T50" fmla="*/ 45 w 121"/>
                <a:gd name="T51" fmla="*/ 112 h 213"/>
                <a:gd name="T52" fmla="*/ 64 w 121"/>
                <a:gd name="T53" fmla="*/ 106 h 213"/>
                <a:gd name="T54" fmla="*/ 37 w 121"/>
                <a:gd name="T55" fmla="*/ 104 h 213"/>
                <a:gd name="T56" fmla="*/ 75 w 121"/>
                <a:gd name="T57" fmla="*/ 106 h 213"/>
                <a:gd name="T58" fmla="*/ 55 w 121"/>
                <a:gd name="T59" fmla="*/ 101 h 213"/>
                <a:gd name="T60" fmla="*/ 84 w 121"/>
                <a:gd name="T61" fmla="*/ 97 h 213"/>
                <a:gd name="T62" fmla="*/ 54 w 121"/>
                <a:gd name="T63" fmla="*/ 91 h 213"/>
                <a:gd name="T64" fmla="*/ 59 w 121"/>
                <a:gd name="T65" fmla="*/ 84 h 213"/>
                <a:gd name="T66" fmla="*/ 45 w 121"/>
                <a:gd name="T67" fmla="*/ 88 h 213"/>
                <a:gd name="T68" fmla="*/ 37 w 121"/>
                <a:gd name="T69" fmla="*/ 77 h 213"/>
                <a:gd name="T70" fmla="*/ 45 w 121"/>
                <a:gd name="T71" fmla="*/ 75 h 213"/>
                <a:gd name="T72" fmla="*/ 52 w 121"/>
                <a:gd name="T73" fmla="*/ 66 h 213"/>
                <a:gd name="T74" fmla="*/ 40 w 121"/>
                <a:gd name="T75" fmla="*/ 65 h 213"/>
                <a:gd name="T76" fmla="*/ 35 w 121"/>
                <a:gd name="T77" fmla="*/ 61 h 213"/>
                <a:gd name="T78" fmla="*/ 86 w 121"/>
                <a:gd name="T79" fmla="*/ 36 h 213"/>
                <a:gd name="T80" fmla="*/ 65 w 121"/>
                <a:gd name="T81" fmla="*/ 31 h 213"/>
                <a:gd name="T82" fmla="*/ 88 w 121"/>
                <a:gd name="T83" fmla="*/ 6 h 213"/>
                <a:gd name="T84" fmla="*/ 110 w 121"/>
                <a:gd name="T85" fmla="*/ 3 h 213"/>
                <a:gd name="T86" fmla="*/ 67 w 121"/>
                <a:gd name="T87" fmla="*/ 4 h 213"/>
                <a:gd name="T88" fmla="*/ 68 w 121"/>
                <a:gd name="T89" fmla="*/ 2 h 213"/>
                <a:gd name="T90" fmla="*/ 117 w 121"/>
                <a:gd name="T91" fmla="*/ 2 h 213"/>
                <a:gd name="T92" fmla="*/ 28 w 121"/>
                <a:gd name="T93" fmla="*/ 2 h 213"/>
                <a:gd name="T94" fmla="*/ 42 w 121"/>
                <a:gd name="T95" fmla="*/ 152 h 213"/>
                <a:gd name="T96" fmla="*/ 54 w 121"/>
                <a:gd name="T97" fmla="*/ 159 h 213"/>
                <a:gd name="T98" fmla="*/ 58 w 121"/>
                <a:gd name="T99" fmla="*/ 148 h 213"/>
                <a:gd name="T100" fmla="*/ 52 w 121"/>
                <a:gd name="T101" fmla="*/ 142 h 213"/>
                <a:gd name="T102" fmla="*/ 45 w 121"/>
                <a:gd name="T103" fmla="*/ 145 h 213"/>
                <a:gd name="T104" fmla="*/ 40 w 121"/>
                <a:gd name="T105" fmla="*/ 145 h 213"/>
                <a:gd name="T106" fmla="*/ 45 w 121"/>
                <a:gd name="T107" fmla="*/ 128 h 213"/>
                <a:gd name="T108" fmla="*/ 35 w 121"/>
                <a:gd name="T109" fmla="*/ 127 h 213"/>
                <a:gd name="T110" fmla="*/ 38 w 121"/>
                <a:gd name="T111" fmla="*/ 87 h 213"/>
                <a:gd name="T112" fmla="*/ 35 w 121"/>
                <a:gd name="T113" fmla="*/ 81 h 213"/>
                <a:gd name="T114" fmla="*/ 41 w 121"/>
                <a:gd name="T115" fmla="*/ 0 h 213"/>
                <a:gd name="T116" fmla="*/ 86 w 121"/>
                <a:gd name="T117" fmla="*/ 6 h 213"/>
                <a:gd name="T118" fmla="*/ 121 w 121"/>
                <a:gd name="T119" fmla="*/ 6 h 213"/>
                <a:gd name="T120" fmla="*/ 40 w 121"/>
                <a:gd name="T121" fmla="*/ 212 h 213"/>
                <a:gd name="T122" fmla="*/ 40 w 121"/>
                <a:gd name="T123" fmla="*/ 157 h 213"/>
                <a:gd name="T124" fmla="*/ 49 w 121"/>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4"/>
                    <a:pt x="43" y="84"/>
                    <a:pt x="43" y="84"/>
                  </a:cubicBezTo>
                  <a:lnTo>
                    <a:pt x="43" y="84"/>
                  </a:lnTo>
                  <a:cubicBezTo>
                    <a:pt x="43" y="84"/>
                    <a:pt x="43" y="84"/>
                    <a:pt x="43" y="84"/>
                  </a:cubicBezTo>
                  <a:close/>
                  <a:moveTo>
                    <a:pt x="42" y="135"/>
                  </a:moveTo>
                  <a:cubicBezTo>
                    <a:pt x="42" y="135"/>
                    <a:pt x="41" y="135"/>
                    <a:pt x="41" y="134"/>
                  </a:cubicBezTo>
                  <a:cubicBezTo>
                    <a:pt x="41" y="134"/>
                    <a:pt x="41" y="134"/>
                    <a:pt x="41" y="133"/>
                  </a:cubicBezTo>
                  <a:cubicBezTo>
                    <a:pt x="41" y="133"/>
                    <a:pt x="41" y="133"/>
                    <a:pt x="42" y="133"/>
                  </a:cubicBezTo>
                  <a:cubicBezTo>
                    <a:pt x="42" y="133"/>
                    <a:pt x="42" y="133"/>
                    <a:pt x="42" y="134"/>
                  </a:cubicBezTo>
                  <a:cubicBezTo>
                    <a:pt x="42" y="134"/>
                    <a:pt x="42" y="134"/>
                    <a:pt x="42" y="135"/>
                  </a:cubicBezTo>
                  <a:close/>
                  <a:moveTo>
                    <a:pt x="36" y="135"/>
                  </a:moveTo>
                  <a:cubicBezTo>
                    <a:pt x="36" y="135"/>
                    <a:pt x="35" y="135"/>
                    <a:pt x="35" y="135"/>
                  </a:cubicBezTo>
                  <a:cubicBezTo>
                    <a:pt x="35" y="134"/>
                    <a:pt x="35" y="134"/>
                    <a:pt x="35" y="134"/>
                  </a:cubicBezTo>
                  <a:cubicBezTo>
                    <a:pt x="36" y="134"/>
                    <a:pt x="36" y="135"/>
                    <a:pt x="36" y="135"/>
                  </a:cubicBezTo>
                  <a:close/>
                  <a:moveTo>
                    <a:pt x="39" y="136"/>
                  </a:moveTo>
                  <a:cubicBezTo>
                    <a:pt x="39" y="136"/>
                    <a:pt x="39" y="136"/>
                    <a:pt x="39" y="136"/>
                  </a:cubicBezTo>
                  <a:cubicBezTo>
                    <a:pt x="39" y="136"/>
                    <a:pt x="39" y="136"/>
                    <a:pt x="39" y="136"/>
                  </a:cubicBezTo>
                  <a:cubicBezTo>
                    <a:pt x="39" y="136"/>
                    <a:pt x="39" y="137"/>
                    <a:pt x="39" y="137"/>
                  </a:cubicBezTo>
                  <a:cubicBezTo>
                    <a:pt x="39" y="137"/>
                    <a:pt x="38" y="137"/>
                    <a:pt x="38" y="137"/>
                  </a:cubicBezTo>
                  <a:cubicBezTo>
                    <a:pt x="38" y="136"/>
                    <a:pt x="37" y="136"/>
                    <a:pt x="38" y="136"/>
                  </a:cubicBezTo>
                  <a:cubicBezTo>
                    <a:pt x="39" y="135"/>
                    <a:pt x="39" y="135"/>
                    <a:pt x="39" y="136"/>
                  </a:cubicBezTo>
                  <a:close/>
                  <a:moveTo>
                    <a:pt x="35" y="136"/>
                  </a:moveTo>
                  <a:cubicBezTo>
                    <a:pt x="35" y="137"/>
                    <a:pt x="36" y="137"/>
                    <a:pt x="36" y="136"/>
                  </a:cubicBezTo>
                  <a:cubicBezTo>
                    <a:pt x="37" y="136"/>
                    <a:pt x="38" y="136"/>
                    <a:pt x="38" y="137"/>
                  </a:cubicBezTo>
                  <a:cubicBezTo>
                    <a:pt x="38" y="137"/>
                    <a:pt x="38" y="137"/>
                    <a:pt x="39" y="137"/>
                  </a:cubicBezTo>
                  <a:cubicBezTo>
                    <a:pt x="39" y="138"/>
                    <a:pt x="39" y="138"/>
                    <a:pt x="39" y="138"/>
                  </a:cubicBezTo>
                  <a:cubicBezTo>
                    <a:pt x="39" y="138"/>
                    <a:pt x="39" y="139"/>
                    <a:pt x="39" y="139"/>
                  </a:cubicBezTo>
                  <a:cubicBezTo>
                    <a:pt x="40" y="139"/>
                    <a:pt x="39" y="139"/>
                    <a:pt x="39" y="139"/>
                  </a:cubicBezTo>
                  <a:cubicBezTo>
                    <a:pt x="39" y="140"/>
                    <a:pt x="38" y="140"/>
                    <a:pt x="38" y="139"/>
                  </a:cubicBezTo>
                  <a:cubicBezTo>
                    <a:pt x="38" y="139"/>
                    <a:pt x="38" y="139"/>
                    <a:pt x="37" y="139"/>
                  </a:cubicBezTo>
                  <a:cubicBezTo>
                    <a:pt x="37" y="138"/>
                    <a:pt x="37" y="138"/>
                    <a:pt x="37" y="138"/>
                  </a:cubicBezTo>
                  <a:cubicBezTo>
                    <a:pt x="36" y="138"/>
                    <a:pt x="36" y="138"/>
                    <a:pt x="36" y="139"/>
                  </a:cubicBezTo>
                  <a:cubicBezTo>
                    <a:pt x="36" y="139"/>
                    <a:pt x="36" y="139"/>
                    <a:pt x="36" y="140"/>
                  </a:cubicBezTo>
                  <a:cubicBezTo>
                    <a:pt x="36" y="140"/>
                    <a:pt x="36" y="141"/>
                    <a:pt x="37" y="141"/>
                  </a:cubicBezTo>
                  <a:cubicBezTo>
                    <a:pt x="37" y="141"/>
                    <a:pt x="37" y="141"/>
                    <a:pt x="37" y="141"/>
                  </a:cubicBezTo>
                  <a:cubicBezTo>
                    <a:pt x="37" y="140"/>
                    <a:pt x="37" y="140"/>
                    <a:pt x="37" y="140"/>
                  </a:cubicBezTo>
                  <a:cubicBezTo>
                    <a:pt x="37" y="141"/>
                    <a:pt x="38" y="141"/>
                    <a:pt x="38" y="142"/>
                  </a:cubicBezTo>
                  <a:cubicBezTo>
                    <a:pt x="37" y="142"/>
                    <a:pt x="37" y="143"/>
                    <a:pt x="37" y="143"/>
                  </a:cubicBezTo>
                  <a:cubicBezTo>
                    <a:pt x="37" y="143"/>
                    <a:pt x="36" y="143"/>
                    <a:pt x="36" y="143"/>
                  </a:cubicBezTo>
                  <a:cubicBezTo>
                    <a:pt x="35" y="143"/>
                    <a:pt x="35" y="143"/>
                    <a:pt x="35" y="143"/>
                  </a:cubicBezTo>
                  <a:cubicBezTo>
                    <a:pt x="34" y="142"/>
                    <a:pt x="33" y="143"/>
                    <a:pt x="33" y="143"/>
                  </a:cubicBezTo>
                  <a:cubicBezTo>
                    <a:pt x="33" y="143"/>
                    <a:pt x="33" y="142"/>
                    <a:pt x="33" y="142"/>
                  </a:cubicBezTo>
                  <a:cubicBezTo>
                    <a:pt x="33" y="141"/>
                    <a:pt x="33" y="141"/>
                    <a:pt x="34" y="141"/>
                  </a:cubicBezTo>
                  <a:cubicBezTo>
                    <a:pt x="34" y="140"/>
                    <a:pt x="33" y="140"/>
                    <a:pt x="33" y="140"/>
                  </a:cubicBezTo>
                  <a:cubicBezTo>
                    <a:pt x="33" y="139"/>
                    <a:pt x="33" y="139"/>
                    <a:pt x="33" y="138"/>
                  </a:cubicBezTo>
                  <a:cubicBezTo>
                    <a:pt x="34" y="139"/>
                    <a:pt x="34" y="139"/>
                    <a:pt x="35" y="138"/>
                  </a:cubicBezTo>
                  <a:cubicBezTo>
                    <a:pt x="35" y="138"/>
                    <a:pt x="35" y="137"/>
                    <a:pt x="35" y="136"/>
                  </a:cubicBezTo>
                  <a:close/>
                  <a:moveTo>
                    <a:pt x="33" y="144"/>
                  </a:moveTo>
                  <a:cubicBezTo>
                    <a:pt x="34" y="144"/>
                    <a:pt x="34" y="144"/>
                    <a:pt x="34" y="145"/>
                  </a:cubicBezTo>
                  <a:cubicBezTo>
                    <a:pt x="34" y="146"/>
                    <a:pt x="34" y="147"/>
                    <a:pt x="33" y="147"/>
                  </a:cubicBezTo>
                  <a:cubicBezTo>
                    <a:pt x="33" y="146"/>
                    <a:pt x="33" y="146"/>
                    <a:pt x="33" y="145"/>
                  </a:cubicBezTo>
                  <a:cubicBezTo>
                    <a:pt x="33" y="145"/>
                    <a:pt x="33" y="144"/>
                    <a:pt x="33" y="144"/>
                  </a:cubicBezTo>
                  <a:close/>
                  <a:moveTo>
                    <a:pt x="55" y="156"/>
                  </a:moveTo>
                  <a:cubicBezTo>
                    <a:pt x="55" y="156"/>
                    <a:pt x="55" y="157"/>
                    <a:pt x="55" y="157"/>
                  </a:cubicBezTo>
                  <a:cubicBezTo>
                    <a:pt x="55" y="158"/>
                    <a:pt x="54" y="158"/>
                    <a:pt x="54" y="158"/>
                  </a:cubicBezTo>
                  <a:cubicBezTo>
                    <a:pt x="54" y="157"/>
                    <a:pt x="53" y="157"/>
                    <a:pt x="54" y="156"/>
                  </a:cubicBezTo>
                  <a:cubicBezTo>
                    <a:pt x="54" y="156"/>
                    <a:pt x="54" y="156"/>
                    <a:pt x="55" y="156"/>
                  </a:cubicBezTo>
                  <a:close/>
                  <a:moveTo>
                    <a:pt x="33" y="157"/>
                  </a:moveTo>
                  <a:cubicBezTo>
                    <a:pt x="34" y="157"/>
                    <a:pt x="34" y="158"/>
                    <a:pt x="34" y="158"/>
                  </a:cubicBezTo>
                  <a:cubicBezTo>
                    <a:pt x="34" y="158"/>
                    <a:pt x="34" y="159"/>
                    <a:pt x="34" y="159"/>
                  </a:cubicBezTo>
                  <a:cubicBezTo>
                    <a:pt x="35" y="159"/>
                    <a:pt x="35" y="159"/>
                    <a:pt x="36" y="159"/>
                  </a:cubicBezTo>
                  <a:cubicBezTo>
                    <a:pt x="36" y="159"/>
                    <a:pt x="36" y="159"/>
                    <a:pt x="36" y="160"/>
                  </a:cubicBezTo>
                  <a:cubicBezTo>
                    <a:pt x="36" y="161"/>
                    <a:pt x="36" y="161"/>
                    <a:pt x="35" y="161"/>
                  </a:cubicBezTo>
                  <a:cubicBezTo>
                    <a:pt x="35" y="160"/>
                    <a:pt x="34" y="160"/>
                    <a:pt x="33" y="159"/>
                  </a:cubicBezTo>
                  <a:cubicBezTo>
                    <a:pt x="33" y="159"/>
                    <a:pt x="33" y="159"/>
                    <a:pt x="33" y="158"/>
                  </a:cubicBezTo>
                  <a:cubicBezTo>
                    <a:pt x="33" y="158"/>
                    <a:pt x="33" y="157"/>
                    <a:pt x="33" y="157"/>
                  </a:cubicBezTo>
                  <a:close/>
                  <a:moveTo>
                    <a:pt x="52" y="160"/>
                  </a:moveTo>
                  <a:cubicBezTo>
                    <a:pt x="52" y="160"/>
                    <a:pt x="51" y="161"/>
                    <a:pt x="50" y="161"/>
                  </a:cubicBezTo>
                  <a:cubicBezTo>
                    <a:pt x="49" y="161"/>
                    <a:pt x="49" y="161"/>
                    <a:pt x="48" y="161"/>
                  </a:cubicBezTo>
                  <a:cubicBezTo>
                    <a:pt x="48" y="160"/>
                    <a:pt x="48" y="160"/>
                    <a:pt x="49" y="160"/>
                  </a:cubicBezTo>
                  <a:cubicBezTo>
                    <a:pt x="49" y="160"/>
                    <a:pt x="49" y="160"/>
                    <a:pt x="49" y="159"/>
                  </a:cubicBezTo>
                  <a:cubicBezTo>
                    <a:pt x="49" y="160"/>
                    <a:pt x="50" y="160"/>
                    <a:pt x="50" y="160"/>
                  </a:cubicBezTo>
                  <a:cubicBezTo>
                    <a:pt x="51" y="160"/>
                    <a:pt x="51" y="160"/>
                    <a:pt x="51" y="160"/>
                  </a:cubicBezTo>
                  <a:cubicBezTo>
                    <a:pt x="52" y="160"/>
                    <a:pt x="52" y="160"/>
                    <a:pt x="52" y="160"/>
                  </a:cubicBezTo>
                  <a:cubicBezTo>
                    <a:pt x="52" y="160"/>
                    <a:pt x="52" y="160"/>
                    <a:pt x="52" y="160"/>
                  </a:cubicBezTo>
                  <a:close/>
                  <a:moveTo>
                    <a:pt x="45" y="164"/>
                  </a:moveTo>
                  <a:cubicBezTo>
                    <a:pt x="46" y="164"/>
                    <a:pt x="46" y="165"/>
                    <a:pt x="45" y="165"/>
                  </a:cubicBezTo>
                  <a:cubicBezTo>
                    <a:pt x="45" y="166"/>
                    <a:pt x="45" y="166"/>
                    <a:pt x="45" y="166"/>
                  </a:cubicBezTo>
                  <a:cubicBezTo>
                    <a:pt x="44" y="166"/>
                    <a:pt x="43" y="166"/>
                    <a:pt x="43" y="165"/>
                  </a:cubicBezTo>
                  <a:cubicBezTo>
                    <a:pt x="44" y="165"/>
                    <a:pt x="44" y="164"/>
                    <a:pt x="45" y="164"/>
                  </a:cubicBezTo>
                  <a:close/>
                  <a:moveTo>
                    <a:pt x="63" y="211"/>
                  </a:moveTo>
                  <a:cubicBezTo>
                    <a:pt x="63" y="212"/>
                    <a:pt x="63" y="212"/>
                    <a:pt x="64" y="212"/>
                  </a:cubicBezTo>
                  <a:cubicBezTo>
                    <a:pt x="64" y="212"/>
                    <a:pt x="65" y="212"/>
                    <a:pt x="65" y="212"/>
                  </a:cubicBezTo>
                  <a:cubicBezTo>
                    <a:pt x="64" y="211"/>
                    <a:pt x="63" y="211"/>
                    <a:pt x="63" y="211"/>
                  </a:cubicBezTo>
                  <a:close/>
                  <a:moveTo>
                    <a:pt x="58" y="212"/>
                  </a:moveTo>
                  <a:cubicBezTo>
                    <a:pt x="58" y="212"/>
                    <a:pt x="58" y="212"/>
                    <a:pt x="59" y="212"/>
                  </a:cubicBezTo>
                  <a:cubicBezTo>
                    <a:pt x="59" y="212"/>
                    <a:pt x="59" y="212"/>
                    <a:pt x="59" y="211"/>
                  </a:cubicBezTo>
                  <a:cubicBezTo>
                    <a:pt x="59" y="211"/>
                    <a:pt x="59" y="211"/>
                    <a:pt x="58" y="211"/>
                  </a:cubicBezTo>
                  <a:cubicBezTo>
                    <a:pt x="58" y="211"/>
                    <a:pt x="58" y="211"/>
                    <a:pt x="58" y="212"/>
                  </a:cubicBezTo>
                  <a:close/>
                  <a:moveTo>
                    <a:pt x="42" y="211"/>
                  </a:moveTo>
                  <a:cubicBezTo>
                    <a:pt x="42" y="211"/>
                    <a:pt x="42" y="211"/>
                    <a:pt x="42" y="211"/>
                  </a:cubicBezTo>
                  <a:lnTo>
                    <a:pt x="42" y="211"/>
                  </a:lnTo>
                  <a:cubicBezTo>
                    <a:pt x="42" y="211"/>
                    <a:pt x="42" y="211"/>
                    <a:pt x="42" y="211"/>
                  </a:cubicBezTo>
                  <a:close/>
                  <a:moveTo>
                    <a:pt x="56" y="210"/>
                  </a:moveTo>
                  <a:cubicBezTo>
                    <a:pt x="56" y="210"/>
                    <a:pt x="56" y="210"/>
                    <a:pt x="56" y="210"/>
                  </a:cubicBezTo>
                  <a:cubicBezTo>
                    <a:pt x="57" y="210"/>
                    <a:pt x="57" y="210"/>
                    <a:pt x="57" y="210"/>
                  </a:cubicBezTo>
                  <a:cubicBezTo>
                    <a:pt x="57" y="209"/>
                    <a:pt x="57" y="209"/>
                    <a:pt x="56" y="209"/>
                  </a:cubicBezTo>
                  <a:cubicBezTo>
                    <a:pt x="56" y="209"/>
                    <a:pt x="56" y="210"/>
                    <a:pt x="56" y="210"/>
                  </a:cubicBezTo>
                  <a:close/>
                  <a:moveTo>
                    <a:pt x="76" y="209"/>
                  </a:moveTo>
                  <a:cubicBezTo>
                    <a:pt x="76" y="210"/>
                    <a:pt x="76" y="210"/>
                    <a:pt x="76" y="210"/>
                  </a:cubicBezTo>
                  <a:cubicBezTo>
                    <a:pt x="77" y="210"/>
                    <a:pt x="77" y="210"/>
                    <a:pt x="78" y="210"/>
                  </a:cubicBezTo>
                  <a:cubicBezTo>
                    <a:pt x="78" y="210"/>
                    <a:pt x="78" y="209"/>
                    <a:pt x="78" y="209"/>
                  </a:cubicBezTo>
                  <a:cubicBezTo>
                    <a:pt x="78" y="209"/>
                    <a:pt x="78" y="209"/>
                    <a:pt x="78" y="209"/>
                  </a:cubicBezTo>
                  <a:cubicBezTo>
                    <a:pt x="77" y="209"/>
                    <a:pt x="77" y="209"/>
                    <a:pt x="77" y="209"/>
                  </a:cubicBezTo>
                  <a:cubicBezTo>
                    <a:pt x="76" y="209"/>
                    <a:pt x="76" y="209"/>
                    <a:pt x="76" y="209"/>
                  </a:cubicBezTo>
                  <a:close/>
                  <a:moveTo>
                    <a:pt x="64" y="209"/>
                  </a:moveTo>
                  <a:cubicBezTo>
                    <a:pt x="64" y="209"/>
                    <a:pt x="64" y="209"/>
                    <a:pt x="65" y="209"/>
                  </a:cubicBezTo>
                  <a:cubicBezTo>
                    <a:pt x="65" y="209"/>
                    <a:pt x="65" y="209"/>
                    <a:pt x="65" y="209"/>
                  </a:cubicBezTo>
                  <a:cubicBezTo>
                    <a:pt x="65" y="208"/>
                    <a:pt x="64" y="208"/>
                    <a:pt x="64" y="208"/>
                  </a:cubicBezTo>
                  <a:lnTo>
                    <a:pt x="64" y="209"/>
                  </a:lnTo>
                  <a:close/>
                  <a:moveTo>
                    <a:pt x="70" y="208"/>
                  </a:moveTo>
                  <a:cubicBezTo>
                    <a:pt x="69" y="208"/>
                    <a:pt x="69" y="208"/>
                    <a:pt x="69" y="208"/>
                  </a:cubicBezTo>
                  <a:cubicBezTo>
                    <a:pt x="69" y="208"/>
                    <a:pt x="69" y="209"/>
                    <a:pt x="69" y="209"/>
                  </a:cubicBezTo>
                  <a:cubicBezTo>
                    <a:pt x="68" y="209"/>
                    <a:pt x="68" y="209"/>
                    <a:pt x="67" y="209"/>
                  </a:cubicBezTo>
                  <a:cubicBezTo>
                    <a:pt x="67" y="209"/>
                    <a:pt x="67" y="209"/>
                    <a:pt x="67" y="210"/>
                  </a:cubicBezTo>
                  <a:cubicBezTo>
                    <a:pt x="67" y="210"/>
                    <a:pt x="67" y="210"/>
                    <a:pt x="68" y="210"/>
                  </a:cubicBezTo>
                  <a:cubicBezTo>
                    <a:pt x="68" y="210"/>
                    <a:pt x="69" y="210"/>
                    <a:pt x="69" y="210"/>
                  </a:cubicBezTo>
                  <a:cubicBezTo>
                    <a:pt x="70" y="210"/>
                    <a:pt x="70" y="210"/>
                    <a:pt x="71" y="211"/>
                  </a:cubicBezTo>
                  <a:cubicBezTo>
                    <a:pt x="71" y="211"/>
                    <a:pt x="72" y="211"/>
                    <a:pt x="72" y="210"/>
                  </a:cubicBezTo>
                  <a:cubicBezTo>
                    <a:pt x="72" y="210"/>
                    <a:pt x="73" y="211"/>
                    <a:pt x="73" y="211"/>
                  </a:cubicBezTo>
                  <a:cubicBezTo>
                    <a:pt x="73" y="212"/>
                    <a:pt x="73" y="212"/>
                    <a:pt x="73" y="212"/>
                  </a:cubicBezTo>
                  <a:cubicBezTo>
                    <a:pt x="74" y="212"/>
                    <a:pt x="74" y="211"/>
                    <a:pt x="74" y="210"/>
                  </a:cubicBezTo>
                  <a:cubicBezTo>
                    <a:pt x="74" y="210"/>
                    <a:pt x="73" y="210"/>
                    <a:pt x="73" y="210"/>
                  </a:cubicBezTo>
                  <a:cubicBezTo>
                    <a:pt x="73" y="210"/>
                    <a:pt x="72" y="210"/>
                    <a:pt x="72" y="210"/>
                  </a:cubicBezTo>
                  <a:cubicBezTo>
                    <a:pt x="72" y="210"/>
                    <a:pt x="72" y="210"/>
                    <a:pt x="72" y="209"/>
                  </a:cubicBezTo>
                  <a:cubicBezTo>
                    <a:pt x="72" y="209"/>
                    <a:pt x="72" y="209"/>
                    <a:pt x="72" y="209"/>
                  </a:cubicBezTo>
                  <a:cubicBezTo>
                    <a:pt x="72" y="208"/>
                    <a:pt x="71" y="207"/>
                    <a:pt x="70" y="208"/>
                  </a:cubicBezTo>
                  <a:close/>
                  <a:moveTo>
                    <a:pt x="58" y="209"/>
                  </a:moveTo>
                  <a:cubicBezTo>
                    <a:pt x="59" y="209"/>
                    <a:pt x="59" y="209"/>
                    <a:pt x="60" y="209"/>
                  </a:cubicBezTo>
                  <a:cubicBezTo>
                    <a:pt x="60" y="208"/>
                    <a:pt x="61" y="208"/>
                    <a:pt x="61" y="208"/>
                  </a:cubicBezTo>
                  <a:cubicBezTo>
                    <a:pt x="60" y="207"/>
                    <a:pt x="60" y="207"/>
                    <a:pt x="59" y="207"/>
                  </a:cubicBezTo>
                  <a:cubicBezTo>
                    <a:pt x="59" y="208"/>
                    <a:pt x="58" y="208"/>
                    <a:pt x="58" y="209"/>
                  </a:cubicBezTo>
                  <a:close/>
                  <a:moveTo>
                    <a:pt x="43" y="208"/>
                  </a:moveTo>
                  <a:cubicBezTo>
                    <a:pt x="43" y="208"/>
                    <a:pt x="44" y="209"/>
                    <a:pt x="44" y="209"/>
                  </a:cubicBezTo>
                  <a:cubicBezTo>
                    <a:pt x="44" y="209"/>
                    <a:pt x="45" y="209"/>
                    <a:pt x="45" y="209"/>
                  </a:cubicBezTo>
                  <a:cubicBezTo>
                    <a:pt x="45" y="209"/>
                    <a:pt x="45" y="208"/>
                    <a:pt x="44" y="208"/>
                  </a:cubicBezTo>
                  <a:cubicBezTo>
                    <a:pt x="44" y="207"/>
                    <a:pt x="44" y="207"/>
                    <a:pt x="43" y="208"/>
                  </a:cubicBezTo>
                  <a:close/>
                  <a:moveTo>
                    <a:pt x="67" y="204"/>
                  </a:moveTo>
                  <a:cubicBezTo>
                    <a:pt x="67" y="204"/>
                    <a:pt x="66" y="204"/>
                    <a:pt x="65" y="204"/>
                  </a:cubicBezTo>
                  <a:cubicBezTo>
                    <a:pt x="65" y="204"/>
                    <a:pt x="64" y="203"/>
                    <a:pt x="64" y="203"/>
                  </a:cubicBezTo>
                  <a:cubicBezTo>
                    <a:pt x="63" y="203"/>
                    <a:pt x="63" y="204"/>
                    <a:pt x="63" y="204"/>
                  </a:cubicBezTo>
                  <a:cubicBezTo>
                    <a:pt x="63" y="205"/>
                    <a:pt x="63" y="205"/>
                    <a:pt x="63" y="205"/>
                  </a:cubicBezTo>
                  <a:cubicBezTo>
                    <a:pt x="62" y="205"/>
                    <a:pt x="62" y="206"/>
                    <a:pt x="62" y="206"/>
                  </a:cubicBezTo>
                  <a:cubicBezTo>
                    <a:pt x="61" y="206"/>
                    <a:pt x="61" y="206"/>
                    <a:pt x="61" y="207"/>
                  </a:cubicBezTo>
                  <a:cubicBezTo>
                    <a:pt x="61" y="207"/>
                    <a:pt x="62" y="207"/>
                    <a:pt x="62" y="207"/>
                  </a:cubicBezTo>
                  <a:cubicBezTo>
                    <a:pt x="62" y="207"/>
                    <a:pt x="63" y="208"/>
                    <a:pt x="63" y="208"/>
                  </a:cubicBezTo>
                  <a:cubicBezTo>
                    <a:pt x="64" y="207"/>
                    <a:pt x="63" y="207"/>
                    <a:pt x="63" y="207"/>
                  </a:cubicBezTo>
                  <a:cubicBezTo>
                    <a:pt x="63" y="206"/>
                    <a:pt x="63" y="206"/>
                    <a:pt x="63" y="205"/>
                  </a:cubicBezTo>
                  <a:cubicBezTo>
                    <a:pt x="63" y="205"/>
                    <a:pt x="64" y="205"/>
                    <a:pt x="65" y="205"/>
                  </a:cubicBezTo>
                  <a:cubicBezTo>
                    <a:pt x="65" y="205"/>
                    <a:pt x="65" y="205"/>
                    <a:pt x="65" y="206"/>
                  </a:cubicBezTo>
                  <a:cubicBezTo>
                    <a:pt x="65" y="206"/>
                    <a:pt x="65" y="206"/>
                    <a:pt x="65" y="206"/>
                  </a:cubicBezTo>
                  <a:cubicBezTo>
                    <a:pt x="66" y="206"/>
                    <a:pt x="67" y="206"/>
                    <a:pt x="67" y="206"/>
                  </a:cubicBezTo>
                  <a:cubicBezTo>
                    <a:pt x="68" y="206"/>
                    <a:pt x="68" y="205"/>
                    <a:pt x="69" y="205"/>
                  </a:cubicBezTo>
                  <a:cubicBezTo>
                    <a:pt x="69" y="205"/>
                    <a:pt x="69" y="205"/>
                    <a:pt x="70" y="205"/>
                  </a:cubicBezTo>
                  <a:cubicBezTo>
                    <a:pt x="70" y="204"/>
                    <a:pt x="69" y="204"/>
                    <a:pt x="69" y="204"/>
                  </a:cubicBezTo>
                  <a:cubicBezTo>
                    <a:pt x="69" y="203"/>
                    <a:pt x="69" y="203"/>
                    <a:pt x="69" y="203"/>
                  </a:cubicBezTo>
                  <a:cubicBezTo>
                    <a:pt x="68" y="203"/>
                    <a:pt x="68" y="203"/>
                    <a:pt x="68" y="203"/>
                  </a:cubicBezTo>
                  <a:cubicBezTo>
                    <a:pt x="68" y="203"/>
                    <a:pt x="68" y="204"/>
                    <a:pt x="67" y="204"/>
                  </a:cubicBezTo>
                  <a:close/>
                  <a:moveTo>
                    <a:pt x="42" y="202"/>
                  </a:moveTo>
                  <a:cubicBezTo>
                    <a:pt x="42" y="202"/>
                    <a:pt x="42" y="203"/>
                    <a:pt x="42" y="203"/>
                  </a:cubicBezTo>
                  <a:cubicBezTo>
                    <a:pt x="41" y="203"/>
                    <a:pt x="41" y="203"/>
                    <a:pt x="41" y="203"/>
                  </a:cubicBezTo>
                  <a:cubicBezTo>
                    <a:pt x="42" y="204"/>
                    <a:pt x="43" y="204"/>
                    <a:pt x="44" y="204"/>
                  </a:cubicBezTo>
                  <a:cubicBezTo>
                    <a:pt x="45" y="203"/>
                    <a:pt x="45" y="203"/>
                    <a:pt x="45" y="201"/>
                  </a:cubicBezTo>
                  <a:cubicBezTo>
                    <a:pt x="45" y="201"/>
                    <a:pt x="44" y="201"/>
                    <a:pt x="44" y="201"/>
                  </a:cubicBezTo>
                  <a:cubicBezTo>
                    <a:pt x="43" y="202"/>
                    <a:pt x="43" y="202"/>
                    <a:pt x="42" y="202"/>
                  </a:cubicBezTo>
                  <a:close/>
                  <a:moveTo>
                    <a:pt x="87" y="201"/>
                  </a:moveTo>
                  <a:cubicBezTo>
                    <a:pt x="87" y="200"/>
                    <a:pt x="87" y="200"/>
                    <a:pt x="86" y="200"/>
                  </a:cubicBezTo>
                  <a:lnTo>
                    <a:pt x="86" y="201"/>
                  </a:lnTo>
                  <a:lnTo>
                    <a:pt x="87" y="201"/>
                  </a:lnTo>
                  <a:close/>
                  <a:moveTo>
                    <a:pt x="58" y="201"/>
                  </a:moveTo>
                  <a:cubicBezTo>
                    <a:pt x="58" y="200"/>
                    <a:pt x="58" y="200"/>
                    <a:pt x="59" y="200"/>
                  </a:cubicBezTo>
                  <a:cubicBezTo>
                    <a:pt x="59" y="200"/>
                    <a:pt x="59" y="200"/>
                    <a:pt x="59" y="200"/>
                  </a:cubicBezTo>
                  <a:cubicBezTo>
                    <a:pt x="59" y="200"/>
                    <a:pt x="58" y="200"/>
                    <a:pt x="58" y="200"/>
                  </a:cubicBezTo>
                  <a:cubicBezTo>
                    <a:pt x="58" y="200"/>
                    <a:pt x="58" y="200"/>
                    <a:pt x="58" y="201"/>
                  </a:cubicBezTo>
                  <a:close/>
                  <a:moveTo>
                    <a:pt x="38" y="200"/>
                  </a:moveTo>
                  <a:cubicBezTo>
                    <a:pt x="38" y="200"/>
                    <a:pt x="38" y="201"/>
                    <a:pt x="38" y="201"/>
                  </a:cubicBezTo>
                  <a:cubicBezTo>
                    <a:pt x="38" y="201"/>
                    <a:pt x="38" y="202"/>
                    <a:pt x="38" y="202"/>
                  </a:cubicBezTo>
                  <a:cubicBezTo>
                    <a:pt x="39" y="202"/>
                    <a:pt x="39" y="203"/>
                    <a:pt x="40" y="203"/>
                  </a:cubicBezTo>
                  <a:cubicBezTo>
                    <a:pt x="40" y="203"/>
                    <a:pt x="40" y="203"/>
                    <a:pt x="41" y="202"/>
                  </a:cubicBezTo>
                  <a:cubicBezTo>
                    <a:pt x="40" y="202"/>
                    <a:pt x="40" y="201"/>
                    <a:pt x="40" y="201"/>
                  </a:cubicBezTo>
                  <a:cubicBezTo>
                    <a:pt x="39" y="200"/>
                    <a:pt x="39" y="200"/>
                    <a:pt x="38" y="200"/>
                  </a:cubicBezTo>
                  <a:close/>
                  <a:moveTo>
                    <a:pt x="73" y="198"/>
                  </a:moveTo>
                  <a:cubicBezTo>
                    <a:pt x="73" y="198"/>
                    <a:pt x="73" y="198"/>
                    <a:pt x="73" y="199"/>
                  </a:cubicBezTo>
                  <a:cubicBezTo>
                    <a:pt x="74" y="199"/>
                    <a:pt x="74" y="199"/>
                    <a:pt x="75" y="199"/>
                  </a:cubicBezTo>
                  <a:cubicBezTo>
                    <a:pt x="75" y="198"/>
                    <a:pt x="75" y="198"/>
                    <a:pt x="75" y="198"/>
                  </a:cubicBezTo>
                  <a:cubicBezTo>
                    <a:pt x="75" y="198"/>
                    <a:pt x="75" y="197"/>
                    <a:pt x="75" y="197"/>
                  </a:cubicBezTo>
                  <a:cubicBezTo>
                    <a:pt x="75" y="197"/>
                    <a:pt x="74" y="197"/>
                    <a:pt x="74" y="197"/>
                  </a:cubicBezTo>
                  <a:cubicBezTo>
                    <a:pt x="73" y="197"/>
                    <a:pt x="73" y="198"/>
                    <a:pt x="73" y="198"/>
                  </a:cubicBezTo>
                  <a:close/>
                  <a:moveTo>
                    <a:pt x="68" y="196"/>
                  </a:moveTo>
                  <a:cubicBezTo>
                    <a:pt x="68" y="197"/>
                    <a:pt x="69" y="196"/>
                    <a:pt x="69" y="196"/>
                  </a:cubicBezTo>
                  <a:cubicBezTo>
                    <a:pt x="70" y="196"/>
                    <a:pt x="70" y="196"/>
                    <a:pt x="70" y="195"/>
                  </a:cubicBezTo>
                  <a:cubicBezTo>
                    <a:pt x="70" y="195"/>
                    <a:pt x="69" y="195"/>
                    <a:pt x="69" y="195"/>
                  </a:cubicBezTo>
                  <a:cubicBezTo>
                    <a:pt x="68" y="195"/>
                    <a:pt x="68" y="196"/>
                    <a:pt x="68" y="196"/>
                  </a:cubicBezTo>
                  <a:close/>
                  <a:moveTo>
                    <a:pt x="58" y="194"/>
                  </a:moveTo>
                  <a:cubicBezTo>
                    <a:pt x="58" y="195"/>
                    <a:pt x="58" y="195"/>
                    <a:pt x="59" y="196"/>
                  </a:cubicBezTo>
                  <a:cubicBezTo>
                    <a:pt x="59" y="196"/>
                    <a:pt x="60" y="196"/>
                    <a:pt x="60" y="195"/>
                  </a:cubicBezTo>
                  <a:cubicBezTo>
                    <a:pt x="60" y="195"/>
                    <a:pt x="60" y="194"/>
                    <a:pt x="60" y="194"/>
                  </a:cubicBezTo>
                  <a:cubicBezTo>
                    <a:pt x="60" y="194"/>
                    <a:pt x="59" y="194"/>
                    <a:pt x="59" y="194"/>
                  </a:cubicBezTo>
                  <a:cubicBezTo>
                    <a:pt x="59" y="194"/>
                    <a:pt x="58" y="194"/>
                    <a:pt x="58" y="194"/>
                  </a:cubicBezTo>
                  <a:close/>
                  <a:moveTo>
                    <a:pt x="70" y="184"/>
                  </a:moveTo>
                  <a:cubicBezTo>
                    <a:pt x="71" y="184"/>
                    <a:pt x="71" y="184"/>
                    <a:pt x="71" y="184"/>
                  </a:cubicBezTo>
                  <a:cubicBezTo>
                    <a:pt x="71" y="184"/>
                    <a:pt x="71" y="184"/>
                    <a:pt x="71" y="184"/>
                  </a:cubicBezTo>
                  <a:cubicBezTo>
                    <a:pt x="71" y="184"/>
                    <a:pt x="71" y="184"/>
                    <a:pt x="70" y="184"/>
                  </a:cubicBezTo>
                  <a:close/>
                  <a:moveTo>
                    <a:pt x="55" y="170"/>
                  </a:moveTo>
                  <a:cubicBezTo>
                    <a:pt x="56" y="171"/>
                    <a:pt x="56" y="171"/>
                    <a:pt x="57" y="171"/>
                  </a:cubicBezTo>
                  <a:cubicBezTo>
                    <a:pt x="57" y="170"/>
                    <a:pt x="57" y="170"/>
                    <a:pt x="57" y="170"/>
                  </a:cubicBezTo>
                  <a:cubicBezTo>
                    <a:pt x="57" y="170"/>
                    <a:pt x="57" y="170"/>
                    <a:pt x="57" y="169"/>
                  </a:cubicBezTo>
                  <a:cubicBezTo>
                    <a:pt x="56" y="169"/>
                    <a:pt x="56" y="169"/>
                    <a:pt x="56" y="170"/>
                  </a:cubicBezTo>
                  <a:cubicBezTo>
                    <a:pt x="56" y="170"/>
                    <a:pt x="55" y="170"/>
                    <a:pt x="55" y="170"/>
                  </a:cubicBezTo>
                  <a:close/>
                  <a:moveTo>
                    <a:pt x="68" y="168"/>
                  </a:moveTo>
                  <a:cubicBezTo>
                    <a:pt x="68" y="167"/>
                    <a:pt x="67" y="167"/>
                    <a:pt x="67" y="167"/>
                  </a:cubicBezTo>
                  <a:cubicBezTo>
                    <a:pt x="66" y="168"/>
                    <a:pt x="67" y="168"/>
                    <a:pt x="67" y="168"/>
                  </a:cubicBezTo>
                  <a:cubicBezTo>
                    <a:pt x="68" y="168"/>
                    <a:pt x="68" y="168"/>
                    <a:pt x="68" y="168"/>
                  </a:cubicBezTo>
                  <a:close/>
                  <a:moveTo>
                    <a:pt x="57" y="168"/>
                  </a:moveTo>
                  <a:cubicBezTo>
                    <a:pt x="57" y="168"/>
                    <a:pt x="58" y="168"/>
                    <a:pt x="58" y="168"/>
                  </a:cubicBezTo>
                  <a:cubicBezTo>
                    <a:pt x="59" y="168"/>
                    <a:pt x="59" y="167"/>
                    <a:pt x="59" y="167"/>
                  </a:cubicBezTo>
                  <a:cubicBezTo>
                    <a:pt x="58" y="167"/>
                    <a:pt x="58" y="167"/>
                    <a:pt x="58" y="167"/>
                  </a:cubicBezTo>
                  <a:cubicBezTo>
                    <a:pt x="58" y="168"/>
                    <a:pt x="57" y="168"/>
                    <a:pt x="57" y="168"/>
                  </a:cubicBezTo>
                  <a:close/>
                  <a:moveTo>
                    <a:pt x="62" y="168"/>
                  </a:moveTo>
                  <a:cubicBezTo>
                    <a:pt x="63" y="168"/>
                    <a:pt x="63" y="168"/>
                    <a:pt x="64" y="168"/>
                  </a:cubicBezTo>
                  <a:cubicBezTo>
                    <a:pt x="64" y="168"/>
                    <a:pt x="65" y="168"/>
                    <a:pt x="65" y="167"/>
                  </a:cubicBezTo>
                  <a:cubicBezTo>
                    <a:pt x="65" y="167"/>
                    <a:pt x="65" y="167"/>
                    <a:pt x="64" y="167"/>
                  </a:cubicBezTo>
                  <a:cubicBezTo>
                    <a:pt x="64" y="167"/>
                    <a:pt x="64" y="167"/>
                    <a:pt x="63" y="167"/>
                  </a:cubicBezTo>
                  <a:cubicBezTo>
                    <a:pt x="63" y="167"/>
                    <a:pt x="63" y="167"/>
                    <a:pt x="63" y="167"/>
                  </a:cubicBezTo>
                  <a:cubicBezTo>
                    <a:pt x="62" y="167"/>
                    <a:pt x="62" y="167"/>
                    <a:pt x="62" y="168"/>
                  </a:cubicBezTo>
                  <a:close/>
                  <a:moveTo>
                    <a:pt x="82" y="166"/>
                  </a:moveTo>
                  <a:cubicBezTo>
                    <a:pt x="82" y="166"/>
                    <a:pt x="82" y="166"/>
                    <a:pt x="82" y="167"/>
                  </a:cubicBezTo>
                  <a:cubicBezTo>
                    <a:pt x="82" y="167"/>
                    <a:pt x="82" y="167"/>
                    <a:pt x="83" y="166"/>
                  </a:cubicBezTo>
                  <a:cubicBezTo>
                    <a:pt x="83" y="166"/>
                    <a:pt x="83" y="166"/>
                    <a:pt x="82" y="166"/>
                  </a:cubicBezTo>
                  <a:cubicBezTo>
                    <a:pt x="82" y="166"/>
                    <a:pt x="82" y="166"/>
                    <a:pt x="82" y="166"/>
                  </a:cubicBezTo>
                  <a:close/>
                  <a:moveTo>
                    <a:pt x="62" y="165"/>
                  </a:moveTo>
                  <a:cubicBezTo>
                    <a:pt x="62" y="165"/>
                    <a:pt x="62" y="165"/>
                    <a:pt x="62" y="166"/>
                  </a:cubicBezTo>
                  <a:cubicBezTo>
                    <a:pt x="62" y="166"/>
                    <a:pt x="62" y="166"/>
                    <a:pt x="63" y="166"/>
                  </a:cubicBezTo>
                  <a:cubicBezTo>
                    <a:pt x="63" y="166"/>
                    <a:pt x="63" y="165"/>
                    <a:pt x="63" y="165"/>
                  </a:cubicBezTo>
                  <a:cubicBezTo>
                    <a:pt x="62" y="165"/>
                    <a:pt x="62" y="165"/>
                    <a:pt x="62" y="164"/>
                  </a:cubicBezTo>
                  <a:cubicBezTo>
                    <a:pt x="62" y="164"/>
                    <a:pt x="62" y="164"/>
                    <a:pt x="62" y="164"/>
                  </a:cubicBezTo>
                  <a:cubicBezTo>
                    <a:pt x="62" y="164"/>
                    <a:pt x="62" y="164"/>
                    <a:pt x="62" y="165"/>
                  </a:cubicBezTo>
                  <a:close/>
                  <a:moveTo>
                    <a:pt x="79" y="164"/>
                  </a:moveTo>
                  <a:cubicBezTo>
                    <a:pt x="79" y="165"/>
                    <a:pt x="79" y="165"/>
                    <a:pt x="80" y="165"/>
                  </a:cubicBezTo>
                  <a:cubicBezTo>
                    <a:pt x="80" y="165"/>
                    <a:pt x="80" y="165"/>
                    <a:pt x="80" y="165"/>
                  </a:cubicBezTo>
                  <a:cubicBezTo>
                    <a:pt x="80" y="164"/>
                    <a:pt x="80" y="164"/>
                    <a:pt x="79" y="164"/>
                  </a:cubicBezTo>
                  <a:close/>
                  <a:moveTo>
                    <a:pt x="50" y="165"/>
                  </a:moveTo>
                  <a:cubicBezTo>
                    <a:pt x="50" y="165"/>
                    <a:pt x="50" y="165"/>
                    <a:pt x="51" y="165"/>
                  </a:cubicBezTo>
                  <a:cubicBezTo>
                    <a:pt x="51" y="165"/>
                    <a:pt x="51" y="165"/>
                    <a:pt x="51" y="164"/>
                  </a:cubicBezTo>
                  <a:cubicBezTo>
                    <a:pt x="51" y="164"/>
                    <a:pt x="51" y="164"/>
                    <a:pt x="51" y="164"/>
                  </a:cubicBezTo>
                  <a:cubicBezTo>
                    <a:pt x="50" y="164"/>
                    <a:pt x="50" y="164"/>
                    <a:pt x="50" y="165"/>
                  </a:cubicBezTo>
                  <a:close/>
                  <a:moveTo>
                    <a:pt x="52" y="163"/>
                  </a:moveTo>
                  <a:cubicBezTo>
                    <a:pt x="52" y="164"/>
                    <a:pt x="52" y="164"/>
                    <a:pt x="53" y="164"/>
                  </a:cubicBezTo>
                  <a:cubicBezTo>
                    <a:pt x="53" y="164"/>
                    <a:pt x="54" y="164"/>
                    <a:pt x="53" y="163"/>
                  </a:cubicBezTo>
                  <a:cubicBezTo>
                    <a:pt x="53" y="163"/>
                    <a:pt x="53" y="163"/>
                    <a:pt x="53" y="163"/>
                  </a:cubicBezTo>
                  <a:cubicBezTo>
                    <a:pt x="52" y="163"/>
                    <a:pt x="52" y="163"/>
                    <a:pt x="52" y="164"/>
                  </a:cubicBezTo>
                  <a:lnTo>
                    <a:pt x="52" y="163"/>
                  </a:lnTo>
                  <a:close/>
                  <a:moveTo>
                    <a:pt x="45" y="166"/>
                  </a:moveTo>
                  <a:cubicBezTo>
                    <a:pt x="45" y="165"/>
                    <a:pt x="45" y="165"/>
                    <a:pt x="45" y="164"/>
                  </a:cubicBezTo>
                  <a:cubicBezTo>
                    <a:pt x="45" y="164"/>
                    <a:pt x="45" y="163"/>
                    <a:pt x="45" y="163"/>
                  </a:cubicBezTo>
                  <a:cubicBezTo>
                    <a:pt x="45" y="163"/>
                    <a:pt x="45" y="164"/>
                    <a:pt x="45" y="164"/>
                  </a:cubicBezTo>
                  <a:cubicBezTo>
                    <a:pt x="45" y="165"/>
                    <a:pt x="45" y="165"/>
                    <a:pt x="45" y="166"/>
                  </a:cubicBezTo>
                  <a:close/>
                  <a:moveTo>
                    <a:pt x="66" y="164"/>
                  </a:moveTo>
                  <a:cubicBezTo>
                    <a:pt x="66" y="164"/>
                    <a:pt x="67" y="164"/>
                    <a:pt x="67" y="164"/>
                  </a:cubicBezTo>
                  <a:cubicBezTo>
                    <a:pt x="67" y="164"/>
                    <a:pt x="68" y="164"/>
                    <a:pt x="68" y="163"/>
                  </a:cubicBezTo>
                  <a:cubicBezTo>
                    <a:pt x="68" y="163"/>
                    <a:pt x="67" y="163"/>
                    <a:pt x="66" y="163"/>
                  </a:cubicBezTo>
                  <a:cubicBezTo>
                    <a:pt x="66" y="163"/>
                    <a:pt x="66" y="163"/>
                    <a:pt x="66" y="164"/>
                  </a:cubicBezTo>
                  <a:close/>
                  <a:moveTo>
                    <a:pt x="62" y="165"/>
                  </a:moveTo>
                  <a:cubicBezTo>
                    <a:pt x="63" y="165"/>
                    <a:pt x="64" y="164"/>
                    <a:pt x="64" y="164"/>
                  </a:cubicBezTo>
                  <a:cubicBezTo>
                    <a:pt x="64" y="163"/>
                    <a:pt x="64" y="163"/>
                    <a:pt x="64" y="163"/>
                  </a:cubicBezTo>
                  <a:cubicBezTo>
                    <a:pt x="64" y="163"/>
                    <a:pt x="64" y="162"/>
                    <a:pt x="64" y="162"/>
                  </a:cubicBezTo>
                  <a:cubicBezTo>
                    <a:pt x="64" y="162"/>
                    <a:pt x="64" y="162"/>
                    <a:pt x="64" y="162"/>
                  </a:cubicBezTo>
                  <a:cubicBezTo>
                    <a:pt x="64" y="162"/>
                    <a:pt x="64" y="162"/>
                    <a:pt x="64" y="162"/>
                  </a:cubicBezTo>
                  <a:cubicBezTo>
                    <a:pt x="63" y="161"/>
                    <a:pt x="63" y="161"/>
                    <a:pt x="62" y="162"/>
                  </a:cubicBezTo>
                  <a:cubicBezTo>
                    <a:pt x="62" y="163"/>
                    <a:pt x="62" y="164"/>
                    <a:pt x="63" y="165"/>
                  </a:cubicBezTo>
                  <a:lnTo>
                    <a:pt x="62" y="165"/>
                  </a:lnTo>
                  <a:close/>
                  <a:moveTo>
                    <a:pt x="69" y="162"/>
                  </a:moveTo>
                  <a:cubicBezTo>
                    <a:pt x="69" y="163"/>
                    <a:pt x="69" y="163"/>
                    <a:pt x="70" y="163"/>
                  </a:cubicBezTo>
                  <a:cubicBezTo>
                    <a:pt x="71" y="162"/>
                    <a:pt x="71" y="162"/>
                    <a:pt x="71" y="161"/>
                  </a:cubicBezTo>
                  <a:cubicBezTo>
                    <a:pt x="71" y="161"/>
                    <a:pt x="70" y="161"/>
                    <a:pt x="70" y="161"/>
                  </a:cubicBezTo>
                  <a:cubicBezTo>
                    <a:pt x="69" y="161"/>
                    <a:pt x="69" y="162"/>
                    <a:pt x="69" y="162"/>
                  </a:cubicBezTo>
                  <a:close/>
                  <a:moveTo>
                    <a:pt x="54" y="161"/>
                  </a:moveTo>
                  <a:cubicBezTo>
                    <a:pt x="54" y="161"/>
                    <a:pt x="54" y="161"/>
                    <a:pt x="54" y="161"/>
                  </a:cubicBezTo>
                  <a:cubicBezTo>
                    <a:pt x="55" y="162"/>
                    <a:pt x="55" y="162"/>
                    <a:pt x="55" y="162"/>
                  </a:cubicBezTo>
                  <a:cubicBezTo>
                    <a:pt x="56" y="162"/>
                    <a:pt x="56" y="162"/>
                    <a:pt x="56" y="163"/>
                  </a:cubicBezTo>
                  <a:cubicBezTo>
                    <a:pt x="56" y="163"/>
                    <a:pt x="56" y="163"/>
                    <a:pt x="56" y="163"/>
                  </a:cubicBezTo>
                  <a:cubicBezTo>
                    <a:pt x="56" y="163"/>
                    <a:pt x="57" y="163"/>
                    <a:pt x="57" y="163"/>
                  </a:cubicBezTo>
                  <a:cubicBezTo>
                    <a:pt x="57" y="163"/>
                    <a:pt x="57" y="162"/>
                    <a:pt x="57" y="162"/>
                  </a:cubicBezTo>
                  <a:cubicBezTo>
                    <a:pt x="57" y="162"/>
                    <a:pt x="57" y="162"/>
                    <a:pt x="57" y="162"/>
                  </a:cubicBezTo>
                  <a:cubicBezTo>
                    <a:pt x="57" y="162"/>
                    <a:pt x="57" y="162"/>
                    <a:pt x="56" y="162"/>
                  </a:cubicBezTo>
                  <a:cubicBezTo>
                    <a:pt x="56" y="161"/>
                    <a:pt x="56" y="161"/>
                    <a:pt x="56" y="161"/>
                  </a:cubicBezTo>
                  <a:cubicBezTo>
                    <a:pt x="55" y="161"/>
                    <a:pt x="55" y="161"/>
                    <a:pt x="55" y="160"/>
                  </a:cubicBezTo>
                  <a:cubicBezTo>
                    <a:pt x="55" y="160"/>
                    <a:pt x="54" y="160"/>
                    <a:pt x="54" y="161"/>
                  </a:cubicBezTo>
                  <a:close/>
                  <a:moveTo>
                    <a:pt x="47" y="160"/>
                  </a:moveTo>
                  <a:cubicBezTo>
                    <a:pt x="46" y="160"/>
                    <a:pt x="46" y="161"/>
                    <a:pt x="46" y="161"/>
                  </a:cubicBezTo>
                  <a:cubicBezTo>
                    <a:pt x="46" y="161"/>
                    <a:pt x="45" y="162"/>
                    <a:pt x="45" y="162"/>
                  </a:cubicBezTo>
                  <a:cubicBezTo>
                    <a:pt x="45" y="162"/>
                    <a:pt x="46" y="162"/>
                    <a:pt x="46" y="162"/>
                  </a:cubicBezTo>
                  <a:cubicBezTo>
                    <a:pt x="46" y="162"/>
                    <a:pt x="46" y="163"/>
                    <a:pt x="47" y="163"/>
                  </a:cubicBezTo>
                  <a:cubicBezTo>
                    <a:pt x="46" y="163"/>
                    <a:pt x="46" y="163"/>
                    <a:pt x="46" y="164"/>
                  </a:cubicBezTo>
                  <a:cubicBezTo>
                    <a:pt x="47" y="164"/>
                    <a:pt x="47" y="164"/>
                    <a:pt x="47" y="165"/>
                  </a:cubicBezTo>
                  <a:cubicBezTo>
                    <a:pt x="48" y="165"/>
                    <a:pt x="48" y="166"/>
                    <a:pt x="48" y="166"/>
                  </a:cubicBezTo>
                  <a:cubicBezTo>
                    <a:pt x="48" y="167"/>
                    <a:pt x="47" y="167"/>
                    <a:pt x="47" y="167"/>
                  </a:cubicBezTo>
                  <a:cubicBezTo>
                    <a:pt x="47" y="167"/>
                    <a:pt x="46" y="167"/>
                    <a:pt x="46" y="168"/>
                  </a:cubicBezTo>
                  <a:cubicBezTo>
                    <a:pt x="46" y="168"/>
                    <a:pt x="47" y="168"/>
                    <a:pt x="47" y="168"/>
                  </a:cubicBezTo>
                  <a:cubicBezTo>
                    <a:pt x="48" y="168"/>
                    <a:pt x="48" y="168"/>
                    <a:pt x="48" y="168"/>
                  </a:cubicBezTo>
                  <a:cubicBezTo>
                    <a:pt x="48" y="167"/>
                    <a:pt x="49" y="167"/>
                    <a:pt x="50" y="167"/>
                  </a:cubicBezTo>
                  <a:cubicBezTo>
                    <a:pt x="50" y="167"/>
                    <a:pt x="50" y="167"/>
                    <a:pt x="50" y="168"/>
                  </a:cubicBezTo>
                  <a:cubicBezTo>
                    <a:pt x="50" y="168"/>
                    <a:pt x="50" y="168"/>
                    <a:pt x="50" y="168"/>
                  </a:cubicBezTo>
                  <a:cubicBezTo>
                    <a:pt x="51" y="168"/>
                    <a:pt x="51" y="168"/>
                    <a:pt x="51" y="168"/>
                  </a:cubicBezTo>
                  <a:cubicBezTo>
                    <a:pt x="52" y="168"/>
                    <a:pt x="52" y="168"/>
                    <a:pt x="52" y="168"/>
                  </a:cubicBezTo>
                  <a:cubicBezTo>
                    <a:pt x="52" y="168"/>
                    <a:pt x="53" y="168"/>
                    <a:pt x="53" y="168"/>
                  </a:cubicBezTo>
                  <a:cubicBezTo>
                    <a:pt x="53" y="168"/>
                    <a:pt x="53" y="168"/>
                    <a:pt x="53" y="168"/>
                  </a:cubicBezTo>
                  <a:cubicBezTo>
                    <a:pt x="53" y="168"/>
                    <a:pt x="54" y="168"/>
                    <a:pt x="54" y="168"/>
                  </a:cubicBezTo>
                  <a:cubicBezTo>
                    <a:pt x="54" y="167"/>
                    <a:pt x="54" y="167"/>
                    <a:pt x="54" y="167"/>
                  </a:cubicBezTo>
                  <a:cubicBezTo>
                    <a:pt x="55" y="167"/>
                    <a:pt x="56" y="167"/>
                    <a:pt x="56" y="166"/>
                  </a:cubicBezTo>
                  <a:cubicBezTo>
                    <a:pt x="56" y="166"/>
                    <a:pt x="57" y="165"/>
                    <a:pt x="58" y="165"/>
                  </a:cubicBezTo>
                  <a:cubicBezTo>
                    <a:pt x="58" y="165"/>
                    <a:pt x="58" y="165"/>
                    <a:pt x="58" y="165"/>
                  </a:cubicBezTo>
                  <a:cubicBezTo>
                    <a:pt x="59" y="165"/>
                    <a:pt x="59" y="164"/>
                    <a:pt x="59" y="164"/>
                  </a:cubicBezTo>
                  <a:cubicBezTo>
                    <a:pt x="59" y="164"/>
                    <a:pt x="60" y="164"/>
                    <a:pt x="60" y="163"/>
                  </a:cubicBezTo>
                  <a:cubicBezTo>
                    <a:pt x="59" y="163"/>
                    <a:pt x="59" y="163"/>
                    <a:pt x="59" y="163"/>
                  </a:cubicBezTo>
                  <a:cubicBezTo>
                    <a:pt x="59" y="163"/>
                    <a:pt x="58" y="163"/>
                    <a:pt x="58" y="163"/>
                  </a:cubicBezTo>
                  <a:cubicBezTo>
                    <a:pt x="58" y="163"/>
                    <a:pt x="58" y="164"/>
                    <a:pt x="58" y="164"/>
                  </a:cubicBezTo>
                  <a:cubicBezTo>
                    <a:pt x="57" y="164"/>
                    <a:pt x="57" y="165"/>
                    <a:pt x="57" y="165"/>
                  </a:cubicBezTo>
                  <a:cubicBezTo>
                    <a:pt x="56" y="165"/>
                    <a:pt x="55" y="165"/>
                    <a:pt x="54" y="166"/>
                  </a:cubicBezTo>
                  <a:cubicBezTo>
                    <a:pt x="54" y="166"/>
                    <a:pt x="53" y="167"/>
                    <a:pt x="52" y="167"/>
                  </a:cubicBezTo>
                  <a:cubicBezTo>
                    <a:pt x="52" y="166"/>
                    <a:pt x="52" y="166"/>
                    <a:pt x="51" y="166"/>
                  </a:cubicBezTo>
                  <a:cubicBezTo>
                    <a:pt x="50" y="166"/>
                    <a:pt x="50" y="166"/>
                    <a:pt x="49" y="165"/>
                  </a:cubicBezTo>
                  <a:cubicBezTo>
                    <a:pt x="49" y="165"/>
                    <a:pt x="49" y="165"/>
                    <a:pt x="49" y="165"/>
                  </a:cubicBezTo>
                  <a:cubicBezTo>
                    <a:pt x="49" y="165"/>
                    <a:pt x="50" y="165"/>
                    <a:pt x="50" y="165"/>
                  </a:cubicBezTo>
                  <a:cubicBezTo>
                    <a:pt x="49" y="164"/>
                    <a:pt x="48" y="164"/>
                    <a:pt x="48" y="164"/>
                  </a:cubicBezTo>
                  <a:cubicBezTo>
                    <a:pt x="48" y="163"/>
                    <a:pt x="48" y="163"/>
                    <a:pt x="47" y="163"/>
                  </a:cubicBezTo>
                  <a:cubicBezTo>
                    <a:pt x="47" y="163"/>
                    <a:pt x="48" y="162"/>
                    <a:pt x="48" y="162"/>
                  </a:cubicBezTo>
                  <a:cubicBezTo>
                    <a:pt x="48" y="161"/>
                    <a:pt x="48" y="161"/>
                    <a:pt x="48" y="160"/>
                  </a:cubicBezTo>
                  <a:cubicBezTo>
                    <a:pt x="47" y="160"/>
                    <a:pt x="47" y="160"/>
                    <a:pt x="47" y="160"/>
                  </a:cubicBezTo>
                  <a:close/>
                  <a:moveTo>
                    <a:pt x="61" y="160"/>
                  </a:moveTo>
                  <a:lnTo>
                    <a:pt x="61" y="160"/>
                  </a:lnTo>
                  <a:cubicBezTo>
                    <a:pt x="61" y="160"/>
                    <a:pt x="61" y="160"/>
                    <a:pt x="61" y="160"/>
                  </a:cubicBezTo>
                  <a:cubicBezTo>
                    <a:pt x="61" y="160"/>
                    <a:pt x="61" y="160"/>
                    <a:pt x="61" y="160"/>
                  </a:cubicBezTo>
                  <a:cubicBezTo>
                    <a:pt x="61" y="160"/>
                    <a:pt x="61" y="160"/>
                    <a:pt x="61" y="160"/>
                  </a:cubicBezTo>
                  <a:close/>
                  <a:moveTo>
                    <a:pt x="68" y="160"/>
                  </a:moveTo>
                  <a:cubicBezTo>
                    <a:pt x="68" y="160"/>
                    <a:pt x="69" y="160"/>
                    <a:pt x="69" y="160"/>
                  </a:cubicBezTo>
                  <a:lnTo>
                    <a:pt x="70" y="160"/>
                  </a:lnTo>
                  <a:cubicBezTo>
                    <a:pt x="70" y="160"/>
                    <a:pt x="70" y="160"/>
                    <a:pt x="69" y="159"/>
                  </a:cubicBezTo>
                  <a:cubicBezTo>
                    <a:pt x="68" y="159"/>
                    <a:pt x="68" y="159"/>
                    <a:pt x="68" y="160"/>
                  </a:cubicBezTo>
                  <a:close/>
                  <a:moveTo>
                    <a:pt x="37" y="158"/>
                  </a:moveTo>
                  <a:cubicBezTo>
                    <a:pt x="37" y="159"/>
                    <a:pt x="37" y="159"/>
                    <a:pt x="37" y="159"/>
                  </a:cubicBezTo>
                  <a:cubicBezTo>
                    <a:pt x="38" y="159"/>
                    <a:pt x="38" y="159"/>
                    <a:pt x="38" y="159"/>
                  </a:cubicBezTo>
                  <a:cubicBezTo>
                    <a:pt x="38" y="159"/>
                    <a:pt x="38" y="159"/>
                    <a:pt x="38" y="159"/>
                  </a:cubicBezTo>
                  <a:cubicBezTo>
                    <a:pt x="38" y="159"/>
                    <a:pt x="38" y="159"/>
                    <a:pt x="38" y="159"/>
                  </a:cubicBezTo>
                  <a:cubicBezTo>
                    <a:pt x="38" y="158"/>
                    <a:pt x="37" y="158"/>
                    <a:pt x="37" y="158"/>
                  </a:cubicBezTo>
                  <a:close/>
                  <a:moveTo>
                    <a:pt x="53" y="158"/>
                  </a:moveTo>
                  <a:cubicBezTo>
                    <a:pt x="53" y="158"/>
                    <a:pt x="52" y="158"/>
                    <a:pt x="52" y="158"/>
                  </a:cubicBezTo>
                  <a:cubicBezTo>
                    <a:pt x="52" y="158"/>
                    <a:pt x="52" y="158"/>
                    <a:pt x="52" y="158"/>
                  </a:cubicBezTo>
                  <a:cubicBezTo>
                    <a:pt x="51" y="158"/>
                    <a:pt x="51" y="159"/>
                    <a:pt x="51" y="159"/>
                  </a:cubicBezTo>
                  <a:cubicBezTo>
                    <a:pt x="51" y="159"/>
                    <a:pt x="51" y="160"/>
                    <a:pt x="52" y="160"/>
                  </a:cubicBezTo>
                  <a:cubicBezTo>
                    <a:pt x="53" y="160"/>
                    <a:pt x="53" y="159"/>
                    <a:pt x="53" y="158"/>
                  </a:cubicBezTo>
                  <a:close/>
                  <a:moveTo>
                    <a:pt x="79" y="157"/>
                  </a:moveTo>
                  <a:cubicBezTo>
                    <a:pt x="79" y="157"/>
                    <a:pt x="80" y="157"/>
                    <a:pt x="79" y="156"/>
                  </a:cubicBezTo>
                  <a:cubicBezTo>
                    <a:pt x="79" y="156"/>
                    <a:pt x="79" y="157"/>
                    <a:pt x="79" y="157"/>
                  </a:cubicBezTo>
                  <a:lnTo>
                    <a:pt x="79" y="157"/>
                  </a:lnTo>
                  <a:close/>
                  <a:moveTo>
                    <a:pt x="66" y="157"/>
                  </a:moveTo>
                  <a:cubicBezTo>
                    <a:pt x="66" y="157"/>
                    <a:pt x="66" y="157"/>
                    <a:pt x="67" y="157"/>
                  </a:cubicBezTo>
                  <a:cubicBezTo>
                    <a:pt x="67" y="157"/>
                    <a:pt x="67" y="157"/>
                    <a:pt x="67" y="156"/>
                  </a:cubicBezTo>
                  <a:cubicBezTo>
                    <a:pt x="67" y="156"/>
                    <a:pt x="67" y="156"/>
                    <a:pt x="67" y="156"/>
                  </a:cubicBezTo>
                  <a:cubicBezTo>
                    <a:pt x="66" y="156"/>
                    <a:pt x="66" y="156"/>
                    <a:pt x="66" y="157"/>
                  </a:cubicBezTo>
                  <a:close/>
                  <a:moveTo>
                    <a:pt x="67" y="154"/>
                  </a:moveTo>
                  <a:cubicBezTo>
                    <a:pt x="67" y="154"/>
                    <a:pt x="67" y="154"/>
                    <a:pt x="67" y="154"/>
                  </a:cubicBezTo>
                  <a:cubicBezTo>
                    <a:pt x="68" y="154"/>
                    <a:pt x="68" y="154"/>
                    <a:pt x="68" y="153"/>
                  </a:cubicBezTo>
                  <a:cubicBezTo>
                    <a:pt x="67" y="153"/>
                    <a:pt x="67" y="153"/>
                    <a:pt x="67" y="153"/>
                  </a:cubicBezTo>
                  <a:lnTo>
                    <a:pt x="67" y="154"/>
                  </a:lnTo>
                  <a:close/>
                  <a:moveTo>
                    <a:pt x="67" y="159"/>
                  </a:moveTo>
                  <a:cubicBezTo>
                    <a:pt x="66" y="158"/>
                    <a:pt x="66" y="158"/>
                    <a:pt x="65" y="158"/>
                  </a:cubicBezTo>
                  <a:cubicBezTo>
                    <a:pt x="64" y="157"/>
                    <a:pt x="64" y="157"/>
                    <a:pt x="64" y="156"/>
                  </a:cubicBezTo>
                  <a:cubicBezTo>
                    <a:pt x="64" y="156"/>
                    <a:pt x="64" y="155"/>
                    <a:pt x="64" y="155"/>
                  </a:cubicBezTo>
                  <a:cubicBezTo>
                    <a:pt x="65" y="155"/>
                    <a:pt x="65" y="154"/>
                    <a:pt x="65" y="154"/>
                  </a:cubicBezTo>
                  <a:cubicBezTo>
                    <a:pt x="64" y="153"/>
                    <a:pt x="63" y="153"/>
                    <a:pt x="63" y="153"/>
                  </a:cubicBezTo>
                  <a:cubicBezTo>
                    <a:pt x="62" y="153"/>
                    <a:pt x="62" y="153"/>
                    <a:pt x="61" y="153"/>
                  </a:cubicBezTo>
                  <a:cubicBezTo>
                    <a:pt x="61" y="154"/>
                    <a:pt x="61" y="154"/>
                    <a:pt x="62" y="154"/>
                  </a:cubicBezTo>
                  <a:cubicBezTo>
                    <a:pt x="62" y="154"/>
                    <a:pt x="62" y="155"/>
                    <a:pt x="62" y="155"/>
                  </a:cubicBezTo>
                  <a:cubicBezTo>
                    <a:pt x="62" y="155"/>
                    <a:pt x="62" y="156"/>
                    <a:pt x="62" y="156"/>
                  </a:cubicBezTo>
                  <a:cubicBezTo>
                    <a:pt x="61" y="156"/>
                    <a:pt x="61" y="156"/>
                    <a:pt x="61" y="156"/>
                  </a:cubicBezTo>
                  <a:cubicBezTo>
                    <a:pt x="61" y="157"/>
                    <a:pt x="61" y="157"/>
                    <a:pt x="62" y="157"/>
                  </a:cubicBezTo>
                  <a:cubicBezTo>
                    <a:pt x="62" y="157"/>
                    <a:pt x="62" y="158"/>
                    <a:pt x="63" y="158"/>
                  </a:cubicBezTo>
                  <a:cubicBezTo>
                    <a:pt x="62" y="159"/>
                    <a:pt x="62" y="159"/>
                    <a:pt x="62" y="160"/>
                  </a:cubicBezTo>
                  <a:cubicBezTo>
                    <a:pt x="63" y="160"/>
                    <a:pt x="63" y="160"/>
                    <a:pt x="63" y="159"/>
                  </a:cubicBezTo>
                  <a:cubicBezTo>
                    <a:pt x="64" y="159"/>
                    <a:pt x="64" y="159"/>
                    <a:pt x="65" y="159"/>
                  </a:cubicBezTo>
                  <a:cubicBezTo>
                    <a:pt x="65" y="159"/>
                    <a:pt x="65" y="159"/>
                    <a:pt x="66" y="159"/>
                  </a:cubicBezTo>
                  <a:cubicBezTo>
                    <a:pt x="66" y="159"/>
                    <a:pt x="66" y="160"/>
                    <a:pt x="67" y="160"/>
                  </a:cubicBezTo>
                  <a:cubicBezTo>
                    <a:pt x="67" y="160"/>
                    <a:pt x="67" y="159"/>
                    <a:pt x="67" y="159"/>
                  </a:cubicBezTo>
                  <a:close/>
                  <a:moveTo>
                    <a:pt x="62" y="152"/>
                  </a:moveTo>
                  <a:cubicBezTo>
                    <a:pt x="62" y="152"/>
                    <a:pt x="63" y="153"/>
                    <a:pt x="63" y="153"/>
                  </a:cubicBezTo>
                  <a:cubicBezTo>
                    <a:pt x="64" y="152"/>
                    <a:pt x="64" y="152"/>
                    <a:pt x="64" y="152"/>
                  </a:cubicBezTo>
                  <a:cubicBezTo>
                    <a:pt x="64" y="151"/>
                    <a:pt x="64" y="151"/>
                    <a:pt x="63" y="151"/>
                  </a:cubicBezTo>
                  <a:cubicBezTo>
                    <a:pt x="62" y="151"/>
                    <a:pt x="62" y="151"/>
                    <a:pt x="62" y="152"/>
                  </a:cubicBezTo>
                  <a:close/>
                  <a:moveTo>
                    <a:pt x="65" y="151"/>
                  </a:moveTo>
                  <a:cubicBezTo>
                    <a:pt x="66" y="151"/>
                    <a:pt x="66" y="151"/>
                    <a:pt x="66" y="151"/>
                  </a:cubicBezTo>
                  <a:cubicBezTo>
                    <a:pt x="66" y="151"/>
                    <a:pt x="66" y="151"/>
                    <a:pt x="66" y="150"/>
                  </a:cubicBezTo>
                  <a:cubicBezTo>
                    <a:pt x="65" y="150"/>
                    <a:pt x="65" y="150"/>
                    <a:pt x="65" y="151"/>
                  </a:cubicBezTo>
                  <a:close/>
                  <a:moveTo>
                    <a:pt x="73" y="144"/>
                  </a:moveTo>
                  <a:cubicBezTo>
                    <a:pt x="74" y="144"/>
                    <a:pt x="75" y="144"/>
                    <a:pt x="75" y="144"/>
                  </a:cubicBezTo>
                  <a:cubicBezTo>
                    <a:pt x="76" y="143"/>
                    <a:pt x="76" y="143"/>
                    <a:pt x="75" y="143"/>
                  </a:cubicBezTo>
                  <a:cubicBezTo>
                    <a:pt x="74" y="142"/>
                    <a:pt x="74" y="142"/>
                    <a:pt x="73" y="143"/>
                  </a:cubicBezTo>
                  <a:cubicBezTo>
                    <a:pt x="73" y="143"/>
                    <a:pt x="73" y="144"/>
                    <a:pt x="73" y="144"/>
                  </a:cubicBezTo>
                  <a:close/>
                  <a:moveTo>
                    <a:pt x="68" y="143"/>
                  </a:moveTo>
                  <a:cubicBezTo>
                    <a:pt x="68" y="143"/>
                    <a:pt x="68" y="143"/>
                    <a:pt x="69" y="143"/>
                  </a:cubicBezTo>
                  <a:cubicBezTo>
                    <a:pt x="69" y="143"/>
                    <a:pt x="69" y="143"/>
                    <a:pt x="69" y="142"/>
                  </a:cubicBezTo>
                  <a:cubicBezTo>
                    <a:pt x="68" y="142"/>
                    <a:pt x="68" y="142"/>
                    <a:pt x="67" y="143"/>
                  </a:cubicBezTo>
                  <a:cubicBezTo>
                    <a:pt x="67" y="143"/>
                    <a:pt x="67" y="143"/>
                    <a:pt x="68" y="143"/>
                  </a:cubicBezTo>
                  <a:close/>
                  <a:moveTo>
                    <a:pt x="73" y="141"/>
                  </a:moveTo>
                  <a:cubicBezTo>
                    <a:pt x="72" y="140"/>
                    <a:pt x="72" y="140"/>
                    <a:pt x="72" y="140"/>
                  </a:cubicBezTo>
                  <a:cubicBezTo>
                    <a:pt x="72" y="140"/>
                    <a:pt x="71" y="140"/>
                    <a:pt x="71" y="141"/>
                  </a:cubicBezTo>
                  <a:cubicBezTo>
                    <a:pt x="71" y="141"/>
                    <a:pt x="71" y="141"/>
                    <a:pt x="71" y="142"/>
                  </a:cubicBezTo>
                  <a:cubicBezTo>
                    <a:pt x="71" y="142"/>
                    <a:pt x="71" y="142"/>
                    <a:pt x="71" y="142"/>
                  </a:cubicBezTo>
                  <a:cubicBezTo>
                    <a:pt x="73" y="142"/>
                    <a:pt x="73" y="142"/>
                    <a:pt x="73" y="141"/>
                  </a:cubicBezTo>
                  <a:close/>
                  <a:moveTo>
                    <a:pt x="72" y="139"/>
                  </a:moveTo>
                  <a:cubicBezTo>
                    <a:pt x="73" y="140"/>
                    <a:pt x="73" y="140"/>
                    <a:pt x="74" y="140"/>
                  </a:cubicBezTo>
                  <a:cubicBezTo>
                    <a:pt x="75" y="140"/>
                    <a:pt x="75" y="139"/>
                    <a:pt x="75" y="139"/>
                  </a:cubicBezTo>
                  <a:cubicBezTo>
                    <a:pt x="74" y="138"/>
                    <a:pt x="74" y="138"/>
                    <a:pt x="73" y="138"/>
                  </a:cubicBezTo>
                  <a:cubicBezTo>
                    <a:pt x="73" y="139"/>
                    <a:pt x="72" y="139"/>
                    <a:pt x="72" y="139"/>
                  </a:cubicBezTo>
                  <a:close/>
                  <a:moveTo>
                    <a:pt x="45" y="140"/>
                  </a:moveTo>
                  <a:cubicBezTo>
                    <a:pt x="45" y="139"/>
                    <a:pt x="45" y="139"/>
                    <a:pt x="44" y="138"/>
                  </a:cubicBezTo>
                  <a:cubicBezTo>
                    <a:pt x="44" y="138"/>
                    <a:pt x="44" y="138"/>
                    <a:pt x="43" y="138"/>
                  </a:cubicBezTo>
                  <a:cubicBezTo>
                    <a:pt x="43" y="139"/>
                    <a:pt x="43" y="139"/>
                    <a:pt x="44" y="139"/>
                  </a:cubicBezTo>
                  <a:cubicBezTo>
                    <a:pt x="44" y="140"/>
                    <a:pt x="44" y="140"/>
                    <a:pt x="45" y="140"/>
                  </a:cubicBezTo>
                  <a:close/>
                  <a:moveTo>
                    <a:pt x="68" y="141"/>
                  </a:moveTo>
                  <a:cubicBezTo>
                    <a:pt x="69" y="141"/>
                    <a:pt x="69" y="140"/>
                    <a:pt x="69" y="140"/>
                  </a:cubicBezTo>
                  <a:cubicBezTo>
                    <a:pt x="69" y="139"/>
                    <a:pt x="70" y="139"/>
                    <a:pt x="70" y="138"/>
                  </a:cubicBezTo>
                  <a:cubicBezTo>
                    <a:pt x="69" y="138"/>
                    <a:pt x="69" y="138"/>
                    <a:pt x="69" y="138"/>
                  </a:cubicBezTo>
                  <a:cubicBezTo>
                    <a:pt x="68" y="138"/>
                    <a:pt x="68" y="139"/>
                    <a:pt x="68" y="139"/>
                  </a:cubicBezTo>
                  <a:cubicBezTo>
                    <a:pt x="68" y="139"/>
                    <a:pt x="68" y="140"/>
                    <a:pt x="68" y="140"/>
                  </a:cubicBezTo>
                  <a:cubicBezTo>
                    <a:pt x="68" y="141"/>
                    <a:pt x="68" y="141"/>
                    <a:pt x="68" y="141"/>
                  </a:cubicBezTo>
                  <a:close/>
                  <a:moveTo>
                    <a:pt x="55" y="139"/>
                  </a:moveTo>
                  <a:cubicBezTo>
                    <a:pt x="55" y="139"/>
                    <a:pt x="55" y="140"/>
                    <a:pt x="55" y="140"/>
                  </a:cubicBezTo>
                  <a:cubicBezTo>
                    <a:pt x="56" y="141"/>
                    <a:pt x="56" y="141"/>
                    <a:pt x="56" y="141"/>
                  </a:cubicBezTo>
                  <a:cubicBezTo>
                    <a:pt x="57" y="141"/>
                    <a:pt x="57" y="141"/>
                    <a:pt x="57" y="141"/>
                  </a:cubicBezTo>
                  <a:cubicBezTo>
                    <a:pt x="57" y="141"/>
                    <a:pt x="57" y="141"/>
                    <a:pt x="57" y="140"/>
                  </a:cubicBezTo>
                  <a:cubicBezTo>
                    <a:pt x="58" y="140"/>
                    <a:pt x="58" y="140"/>
                    <a:pt x="58" y="140"/>
                  </a:cubicBezTo>
                  <a:cubicBezTo>
                    <a:pt x="58" y="140"/>
                    <a:pt x="59" y="140"/>
                    <a:pt x="59" y="140"/>
                  </a:cubicBezTo>
                  <a:cubicBezTo>
                    <a:pt x="59" y="139"/>
                    <a:pt x="59" y="139"/>
                    <a:pt x="59" y="139"/>
                  </a:cubicBezTo>
                  <a:cubicBezTo>
                    <a:pt x="59" y="139"/>
                    <a:pt x="59" y="139"/>
                    <a:pt x="59" y="138"/>
                  </a:cubicBezTo>
                  <a:cubicBezTo>
                    <a:pt x="58" y="138"/>
                    <a:pt x="58" y="138"/>
                    <a:pt x="57" y="138"/>
                  </a:cubicBezTo>
                  <a:cubicBezTo>
                    <a:pt x="56" y="138"/>
                    <a:pt x="55" y="138"/>
                    <a:pt x="55" y="139"/>
                  </a:cubicBezTo>
                  <a:close/>
                  <a:moveTo>
                    <a:pt x="61" y="139"/>
                  </a:moveTo>
                  <a:cubicBezTo>
                    <a:pt x="61" y="139"/>
                    <a:pt x="62" y="139"/>
                    <a:pt x="62" y="139"/>
                  </a:cubicBezTo>
                  <a:cubicBezTo>
                    <a:pt x="63" y="139"/>
                    <a:pt x="63" y="138"/>
                    <a:pt x="63" y="138"/>
                  </a:cubicBezTo>
                  <a:cubicBezTo>
                    <a:pt x="62" y="138"/>
                    <a:pt x="62" y="138"/>
                    <a:pt x="62" y="138"/>
                  </a:cubicBezTo>
                  <a:cubicBezTo>
                    <a:pt x="61" y="138"/>
                    <a:pt x="61" y="138"/>
                    <a:pt x="61" y="139"/>
                  </a:cubicBezTo>
                  <a:close/>
                  <a:moveTo>
                    <a:pt x="65" y="135"/>
                  </a:moveTo>
                  <a:cubicBezTo>
                    <a:pt x="65" y="136"/>
                    <a:pt x="65" y="136"/>
                    <a:pt x="66" y="136"/>
                  </a:cubicBezTo>
                  <a:cubicBezTo>
                    <a:pt x="66" y="137"/>
                    <a:pt x="66" y="137"/>
                    <a:pt x="66" y="137"/>
                  </a:cubicBezTo>
                  <a:cubicBezTo>
                    <a:pt x="66" y="137"/>
                    <a:pt x="67" y="137"/>
                    <a:pt x="67" y="136"/>
                  </a:cubicBezTo>
                  <a:cubicBezTo>
                    <a:pt x="67" y="136"/>
                    <a:pt x="67" y="136"/>
                    <a:pt x="67" y="135"/>
                  </a:cubicBezTo>
                  <a:cubicBezTo>
                    <a:pt x="66" y="135"/>
                    <a:pt x="66" y="135"/>
                    <a:pt x="66" y="135"/>
                  </a:cubicBezTo>
                  <a:cubicBezTo>
                    <a:pt x="66" y="135"/>
                    <a:pt x="65" y="135"/>
                    <a:pt x="65" y="135"/>
                  </a:cubicBezTo>
                  <a:close/>
                  <a:moveTo>
                    <a:pt x="68" y="135"/>
                  </a:moveTo>
                  <a:cubicBezTo>
                    <a:pt x="68" y="136"/>
                    <a:pt x="68" y="136"/>
                    <a:pt x="69" y="136"/>
                  </a:cubicBezTo>
                  <a:cubicBezTo>
                    <a:pt x="69" y="136"/>
                    <a:pt x="70" y="136"/>
                    <a:pt x="70" y="137"/>
                  </a:cubicBezTo>
                  <a:cubicBezTo>
                    <a:pt x="71" y="136"/>
                    <a:pt x="71" y="136"/>
                    <a:pt x="71" y="136"/>
                  </a:cubicBezTo>
                  <a:cubicBezTo>
                    <a:pt x="71" y="135"/>
                    <a:pt x="71" y="135"/>
                    <a:pt x="71" y="134"/>
                  </a:cubicBezTo>
                  <a:cubicBezTo>
                    <a:pt x="70" y="135"/>
                    <a:pt x="70" y="135"/>
                    <a:pt x="69" y="135"/>
                  </a:cubicBezTo>
                  <a:cubicBezTo>
                    <a:pt x="69" y="135"/>
                    <a:pt x="68" y="135"/>
                    <a:pt x="68" y="135"/>
                  </a:cubicBezTo>
                  <a:close/>
                  <a:moveTo>
                    <a:pt x="51" y="136"/>
                  </a:moveTo>
                  <a:cubicBezTo>
                    <a:pt x="51" y="136"/>
                    <a:pt x="52" y="136"/>
                    <a:pt x="52" y="136"/>
                  </a:cubicBezTo>
                  <a:cubicBezTo>
                    <a:pt x="52" y="136"/>
                    <a:pt x="53" y="136"/>
                    <a:pt x="53" y="135"/>
                  </a:cubicBezTo>
                  <a:cubicBezTo>
                    <a:pt x="53" y="135"/>
                    <a:pt x="53" y="135"/>
                    <a:pt x="53" y="134"/>
                  </a:cubicBezTo>
                  <a:cubicBezTo>
                    <a:pt x="52" y="134"/>
                    <a:pt x="52" y="134"/>
                    <a:pt x="52" y="134"/>
                  </a:cubicBezTo>
                  <a:cubicBezTo>
                    <a:pt x="52" y="134"/>
                    <a:pt x="52" y="135"/>
                    <a:pt x="51" y="135"/>
                  </a:cubicBezTo>
                  <a:cubicBezTo>
                    <a:pt x="51" y="135"/>
                    <a:pt x="51" y="135"/>
                    <a:pt x="51" y="136"/>
                  </a:cubicBezTo>
                  <a:close/>
                  <a:moveTo>
                    <a:pt x="63" y="133"/>
                  </a:moveTo>
                  <a:cubicBezTo>
                    <a:pt x="63" y="133"/>
                    <a:pt x="63" y="133"/>
                    <a:pt x="63" y="133"/>
                  </a:cubicBezTo>
                  <a:cubicBezTo>
                    <a:pt x="63" y="133"/>
                    <a:pt x="63" y="133"/>
                    <a:pt x="63" y="133"/>
                  </a:cubicBezTo>
                  <a:close/>
                  <a:moveTo>
                    <a:pt x="59" y="133"/>
                  </a:moveTo>
                  <a:cubicBezTo>
                    <a:pt x="59" y="133"/>
                    <a:pt x="59" y="133"/>
                    <a:pt x="59" y="134"/>
                  </a:cubicBezTo>
                  <a:cubicBezTo>
                    <a:pt x="59" y="134"/>
                    <a:pt x="59" y="135"/>
                    <a:pt x="58" y="135"/>
                  </a:cubicBezTo>
                  <a:cubicBezTo>
                    <a:pt x="58" y="135"/>
                    <a:pt x="58" y="135"/>
                    <a:pt x="57" y="135"/>
                  </a:cubicBezTo>
                  <a:cubicBezTo>
                    <a:pt x="57" y="135"/>
                    <a:pt x="56" y="135"/>
                    <a:pt x="56" y="136"/>
                  </a:cubicBezTo>
                  <a:cubicBezTo>
                    <a:pt x="56" y="136"/>
                    <a:pt x="57" y="137"/>
                    <a:pt x="58" y="137"/>
                  </a:cubicBezTo>
                  <a:cubicBezTo>
                    <a:pt x="59" y="136"/>
                    <a:pt x="59" y="136"/>
                    <a:pt x="59" y="135"/>
                  </a:cubicBezTo>
                  <a:cubicBezTo>
                    <a:pt x="60" y="134"/>
                    <a:pt x="60" y="133"/>
                    <a:pt x="60" y="133"/>
                  </a:cubicBezTo>
                  <a:cubicBezTo>
                    <a:pt x="60" y="133"/>
                    <a:pt x="60" y="133"/>
                    <a:pt x="59" y="133"/>
                  </a:cubicBezTo>
                  <a:cubicBezTo>
                    <a:pt x="59" y="133"/>
                    <a:pt x="59" y="133"/>
                    <a:pt x="59" y="133"/>
                  </a:cubicBezTo>
                  <a:close/>
                  <a:moveTo>
                    <a:pt x="56" y="133"/>
                  </a:moveTo>
                  <a:cubicBezTo>
                    <a:pt x="56" y="133"/>
                    <a:pt x="56" y="132"/>
                    <a:pt x="56" y="132"/>
                  </a:cubicBezTo>
                  <a:cubicBezTo>
                    <a:pt x="56" y="132"/>
                    <a:pt x="55" y="132"/>
                    <a:pt x="55" y="132"/>
                  </a:cubicBezTo>
                  <a:cubicBezTo>
                    <a:pt x="55" y="132"/>
                    <a:pt x="54" y="132"/>
                    <a:pt x="54" y="132"/>
                  </a:cubicBezTo>
                  <a:cubicBezTo>
                    <a:pt x="54" y="133"/>
                    <a:pt x="54" y="133"/>
                    <a:pt x="54" y="134"/>
                  </a:cubicBezTo>
                  <a:cubicBezTo>
                    <a:pt x="54" y="134"/>
                    <a:pt x="55" y="134"/>
                    <a:pt x="55" y="134"/>
                  </a:cubicBezTo>
                  <a:cubicBezTo>
                    <a:pt x="56" y="134"/>
                    <a:pt x="56" y="134"/>
                    <a:pt x="56" y="133"/>
                  </a:cubicBezTo>
                  <a:close/>
                  <a:moveTo>
                    <a:pt x="46" y="132"/>
                  </a:moveTo>
                  <a:cubicBezTo>
                    <a:pt x="46" y="132"/>
                    <a:pt x="46" y="131"/>
                    <a:pt x="46" y="131"/>
                  </a:cubicBezTo>
                  <a:cubicBezTo>
                    <a:pt x="46" y="131"/>
                    <a:pt x="46" y="131"/>
                    <a:pt x="46" y="131"/>
                  </a:cubicBezTo>
                  <a:cubicBezTo>
                    <a:pt x="46" y="131"/>
                    <a:pt x="46" y="131"/>
                    <a:pt x="46" y="131"/>
                  </a:cubicBezTo>
                  <a:cubicBezTo>
                    <a:pt x="46" y="132"/>
                    <a:pt x="46" y="132"/>
                    <a:pt x="46" y="132"/>
                  </a:cubicBezTo>
                  <a:close/>
                  <a:moveTo>
                    <a:pt x="63" y="131"/>
                  </a:moveTo>
                  <a:cubicBezTo>
                    <a:pt x="63" y="130"/>
                    <a:pt x="63" y="130"/>
                    <a:pt x="63" y="130"/>
                  </a:cubicBezTo>
                  <a:cubicBezTo>
                    <a:pt x="63" y="130"/>
                    <a:pt x="62" y="130"/>
                    <a:pt x="62" y="130"/>
                  </a:cubicBezTo>
                  <a:cubicBezTo>
                    <a:pt x="62" y="130"/>
                    <a:pt x="61" y="130"/>
                    <a:pt x="61" y="130"/>
                  </a:cubicBezTo>
                  <a:cubicBezTo>
                    <a:pt x="61" y="131"/>
                    <a:pt x="61" y="131"/>
                    <a:pt x="61" y="131"/>
                  </a:cubicBezTo>
                  <a:cubicBezTo>
                    <a:pt x="61" y="132"/>
                    <a:pt x="62" y="132"/>
                    <a:pt x="62" y="131"/>
                  </a:cubicBezTo>
                  <a:cubicBezTo>
                    <a:pt x="63" y="131"/>
                    <a:pt x="63" y="131"/>
                    <a:pt x="63" y="131"/>
                  </a:cubicBezTo>
                  <a:close/>
                  <a:moveTo>
                    <a:pt x="54" y="130"/>
                  </a:moveTo>
                  <a:cubicBezTo>
                    <a:pt x="54" y="131"/>
                    <a:pt x="55" y="131"/>
                    <a:pt x="55" y="130"/>
                  </a:cubicBezTo>
                  <a:cubicBezTo>
                    <a:pt x="56" y="130"/>
                    <a:pt x="56" y="130"/>
                    <a:pt x="56" y="129"/>
                  </a:cubicBezTo>
                  <a:cubicBezTo>
                    <a:pt x="55" y="129"/>
                    <a:pt x="54" y="130"/>
                    <a:pt x="54" y="130"/>
                  </a:cubicBezTo>
                  <a:close/>
                  <a:moveTo>
                    <a:pt x="80" y="130"/>
                  </a:moveTo>
                  <a:cubicBezTo>
                    <a:pt x="80" y="131"/>
                    <a:pt x="80" y="131"/>
                    <a:pt x="81" y="131"/>
                  </a:cubicBezTo>
                  <a:cubicBezTo>
                    <a:pt x="82" y="131"/>
                    <a:pt x="82" y="131"/>
                    <a:pt x="82" y="130"/>
                  </a:cubicBezTo>
                  <a:cubicBezTo>
                    <a:pt x="82" y="129"/>
                    <a:pt x="82" y="129"/>
                    <a:pt x="81" y="129"/>
                  </a:cubicBezTo>
                  <a:cubicBezTo>
                    <a:pt x="80" y="129"/>
                    <a:pt x="80" y="129"/>
                    <a:pt x="80" y="129"/>
                  </a:cubicBezTo>
                  <a:cubicBezTo>
                    <a:pt x="80" y="130"/>
                    <a:pt x="80" y="130"/>
                    <a:pt x="80" y="130"/>
                  </a:cubicBezTo>
                  <a:close/>
                  <a:moveTo>
                    <a:pt x="50" y="129"/>
                  </a:moveTo>
                  <a:cubicBezTo>
                    <a:pt x="50" y="129"/>
                    <a:pt x="50" y="129"/>
                    <a:pt x="51" y="129"/>
                  </a:cubicBezTo>
                  <a:cubicBezTo>
                    <a:pt x="51" y="129"/>
                    <a:pt x="51" y="128"/>
                    <a:pt x="51" y="128"/>
                  </a:cubicBezTo>
                  <a:cubicBezTo>
                    <a:pt x="51" y="128"/>
                    <a:pt x="51" y="128"/>
                    <a:pt x="50" y="128"/>
                  </a:cubicBezTo>
                  <a:cubicBezTo>
                    <a:pt x="50" y="128"/>
                    <a:pt x="50" y="128"/>
                    <a:pt x="50" y="129"/>
                  </a:cubicBezTo>
                  <a:close/>
                  <a:moveTo>
                    <a:pt x="46" y="129"/>
                  </a:moveTo>
                  <a:cubicBezTo>
                    <a:pt x="47" y="129"/>
                    <a:pt x="47" y="129"/>
                    <a:pt x="47" y="128"/>
                  </a:cubicBezTo>
                  <a:cubicBezTo>
                    <a:pt x="47" y="128"/>
                    <a:pt x="47" y="128"/>
                    <a:pt x="46" y="128"/>
                  </a:cubicBezTo>
                  <a:cubicBezTo>
                    <a:pt x="46" y="128"/>
                    <a:pt x="46" y="129"/>
                    <a:pt x="46" y="129"/>
                  </a:cubicBezTo>
                  <a:close/>
                  <a:moveTo>
                    <a:pt x="67" y="127"/>
                  </a:moveTo>
                  <a:cubicBezTo>
                    <a:pt x="67" y="127"/>
                    <a:pt x="67" y="127"/>
                    <a:pt x="67" y="127"/>
                  </a:cubicBezTo>
                  <a:cubicBezTo>
                    <a:pt x="67" y="128"/>
                    <a:pt x="67" y="128"/>
                    <a:pt x="67" y="128"/>
                  </a:cubicBezTo>
                  <a:cubicBezTo>
                    <a:pt x="67" y="129"/>
                    <a:pt x="67" y="129"/>
                    <a:pt x="68" y="128"/>
                  </a:cubicBezTo>
                  <a:cubicBezTo>
                    <a:pt x="68" y="128"/>
                    <a:pt x="68" y="128"/>
                    <a:pt x="68" y="128"/>
                  </a:cubicBezTo>
                  <a:cubicBezTo>
                    <a:pt x="68" y="128"/>
                    <a:pt x="68" y="127"/>
                    <a:pt x="68" y="127"/>
                  </a:cubicBezTo>
                  <a:cubicBezTo>
                    <a:pt x="68" y="127"/>
                    <a:pt x="67" y="127"/>
                    <a:pt x="67" y="127"/>
                  </a:cubicBezTo>
                  <a:close/>
                  <a:moveTo>
                    <a:pt x="63" y="128"/>
                  </a:moveTo>
                  <a:cubicBezTo>
                    <a:pt x="63" y="128"/>
                    <a:pt x="64" y="128"/>
                    <a:pt x="64" y="128"/>
                  </a:cubicBezTo>
                  <a:cubicBezTo>
                    <a:pt x="64" y="128"/>
                    <a:pt x="64" y="127"/>
                    <a:pt x="64" y="127"/>
                  </a:cubicBezTo>
                  <a:cubicBezTo>
                    <a:pt x="63" y="127"/>
                    <a:pt x="63" y="127"/>
                    <a:pt x="63" y="128"/>
                  </a:cubicBezTo>
                  <a:close/>
                  <a:moveTo>
                    <a:pt x="59" y="128"/>
                  </a:moveTo>
                  <a:cubicBezTo>
                    <a:pt x="59" y="128"/>
                    <a:pt x="60" y="128"/>
                    <a:pt x="60" y="128"/>
                  </a:cubicBezTo>
                  <a:cubicBezTo>
                    <a:pt x="60" y="127"/>
                    <a:pt x="60" y="127"/>
                    <a:pt x="60" y="127"/>
                  </a:cubicBezTo>
                  <a:cubicBezTo>
                    <a:pt x="60" y="127"/>
                    <a:pt x="59" y="126"/>
                    <a:pt x="59" y="126"/>
                  </a:cubicBezTo>
                  <a:cubicBezTo>
                    <a:pt x="59" y="126"/>
                    <a:pt x="59" y="127"/>
                    <a:pt x="59" y="127"/>
                  </a:cubicBezTo>
                  <a:cubicBezTo>
                    <a:pt x="59" y="127"/>
                    <a:pt x="59" y="127"/>
                    <a:pt x="59" y="128"/>
                  </a:cubicBezTo>
                  <a:close/>
                  <a:moveTo>
                    <a:pt x="48" y="126"/>
                  </a:moveTo>
                  <a:cubicBezTo>
                    <a:pt x="48" y="127"/>
                    <a:pt x="49" y="127"/>
                    <a:pt x="49" y="126"/>
                  </a:cubicBezTo>
                  <a:cubicBezTo>
                    <a:pt x="50" y="126"/>
                    <a:pt x="50" y="126"/>
                    <a:pt x="50" y="125"/>
                  </a:cubicBezTo>
                  <a:cubicBezTo>
                    <a:pt x="49" y="125"/>
                    <a:pt x="49" y="125"/>
                    <a:pt x="49" y="125"/>
                  </a:cubicBezTo>
                  <a:cubicBezTo>
                    <a:pt x="48" y="125"/>
                    <a:pt x="48" y="125"/>
                    <a:pt x="48" y="126"/>
                  </a:cubicBezTo>
                  <a:lnTo>
                    <a:pt x="48" y="126"/>
                  </a:lnTo>
                  <a:close/>
                  <a:moveTo>
                    <a:pt x="33" y="125"/>
                  </a:moveTo>
                  <a:cubicBezTo>
                    <a:pt x="34" y="125"/>
                    <a:pt x="34" y="125"/>
                    <a:pt x="34" y="125"/>
                  </a:cubicBezTo>
                  <a:cubicBezTo>
                    <a:pt x="34" y="125"/>
                    <a:pt x="34" y="125"/>
                    <a:pt x="34" y="125"/>
                  </a:cubicBezTo>
                  <a:cubicBezTo>
                    <a:pt x="34" y="125"/>
                    <a:pt x="34" y="125"/>
                    <a:pt x="33" y="125"/>
                  </a:cubicBezTo>
                  <a:close/>
                  <a:moveTo>
                    <a:pt x="63" y="125"/>
                  </a:moveTo>
                  <a:cubicBezTo>
                    <a:pt x="63" y="125"/>
                    <a:pt x="63" y="125"/>
                    <a:pt x="64" y="125"/>
                  </a:cubicBezTo>
                  <a:cubicBezTo>
                    <a:pt x="64" y="125"/>
                    <a:pt x="64" y="125"/>
                    <a:pt x="64" y="124"/>
                  </a:cubicBezTo>
                  <a:cubicBezTo>
                    <a:pt x="63" y="124"/>
                    <a:pt x="63" y="124"/>
                    <a:pt x="63" y="125"/>
                  </a:cubicBezTo>
                  <a:close/>
                  <a:moveTo>
                    <a:pt x="57" y="125"/>
                  </a:moveTo>
                  <a:cubicBezTo>
                    <a:pt x="58" y="125"/>
                    <a:pt x="58" y="125"/>
                    <a:pt x="58" y="124"/>
                  </a:cubicBezTo>
                  <a:cubicBezTo>
                    <a:pt x="58" y="124"/>
                    <a:pt x="58" y="124"/>
                    <a:pt x="57" y="124"/>
                  </a:cubicBezTo>
                  <a:cubicBezTo>
                    <a:pt x="57" y="124"/>
                    <a:pt x="57" y="125"/>
                    <a:pt x="57" y="125"/>
                  </a:cubicBezTo>
                  <a:close/>
                  <a:moveTo>
                    <a:pt x="41" y="125"/>
                  </a:moveTo>
                  <a:cubicBezTo>
                    <a:pt x="41" y="124"/>
                    <a:pt x="41" y="124"/>
                    <a:pt x="40" y="124"/>
                  </a:cubicBezTo>
                  <a:cubicBezTo>
                    <a:pt x="40" y="124"/>
                    <a:pt x="39" y="124"/>
                    <a:pt x="39" y="125"/>
                  </a:cubicBezTo>
                  <a:cubicBezTo>
                    <a:pt x="39" y="125"/>
                    <a:pt x="39" y="125"/>
                    <a:pt x="39" y="126"/>
                  </a:cubicBezTo>
                  <a:cubicBezTo>
                    <a:pt x="39" y="126"/>
                    <a:pt x="39" y="126"/>
                    <a:pt x="39" y="127"/>
                  </a:cubicBezTo>
                  <a:cubicBezTo>
                    <a:pt x="40" y="127"/>
                    <a:pt x="40" y="127"/>
                    <a:pt x="40" y="127"/>
                  </a:cubicBezTo>
                  <a:cubicBezTo>
                    <a:pt x="41" y="126"/>
                    <a:pt x="41" y="126"/>
                    <a:pt x="40" y="126"/>
                  </a:cubicBezTo>
                  <a:cubicBezTo>
                    <a:pt x="40" y="126"/>
                    <a:pt x="40" y="126"/>
                    <a:pt x="40" y="126"/>
                  </a:cubicBezTo>
                  <a:cubicBezTo>
                    <a:pt x="40" y="126"/>
                    <a:pt x="41" y="125"/>
                    <a:pt x="41" y="125"/>
                  </a:cubicBezTo>
                  <a:cubicBezTo>
                    <a:pt x="41" y="125"/>
                    <a:pt x="41" y="125"/>
                    <a:pt x="41" y="125"/>
                  </a:cubicBezTo>
                  <a:close/>
                  <a:moveTo>
                    <a:pt x="65" y="124"/>
                  </a:moveTo>
                  <a:cubicBezTo>
                    <a:pt x="65" y="124"/>
                    <a:pt x="65" y="124"/>
                    <a:pt x="66" y="124"/>
                  </a:cubicBezTo>
                  <a:cubicBezTo>
                    <a:pt x="67" y="124"/>
                    <a:pt x="67" y="124"/>
                    <a:pt x="68" y="124"/>
                  </a:cubicBezTo>
                  <a:cubicBezTo>
                    <a:pt x="67" y="123"/>
                    <a:pt x="67" y="123"/>
                    <a:pt x="66" y="123"/>
                  </a:cubicBezTo>
                  <a:cubicBezTo>
                    <a:pt x="65" y="123"/>
                    <a:pt x="65" y="123"/>
                    <a:pt x="65" y="124"/>
                  </a:cubicBezTo>
                  <a:close/>
                  <a:moveTo>
                    <a:pt x="73" y="123"/>
                  </a:moveTo>
                  <a:cubicBezTo>
                    <a:pt x="73" y="123"/>
                    <a:pt x="74" y="123"/>
                    <a:pt x="74" y="124"/>
                  </a:cubicBezTo>
                  <a:cubicBezTo>
                    <a:pt x="74" y="124"/>
                    <a:pt x="74" y="124"/>
                    <a:pt x="74" y="124"/>
                  </a:cubicBezTo>
                  <a:cubicBezTo>
                    <a:pt x="74" y="123"/>
                    <a:pt x="74" y="123"/>
                    <a:pt x="74" y="123"/>
                  </a:cubicBezTo>
                  <a:cubicBezTo>
                    <a:pt x="74" y="123"/>
                    <a:pt x="73" y="123"/>
                    <a:pt x="73" y="123"/>
                  </a:cubicBezTo>
                  <a:close/>
                  <a:moveTo>
                    <a:pt x="46" y="122"/>
                  </a:moveTo>
                  <a:cubicBezTo>
                    <a:pt x="46" y="123"/>
                    <a:pt x="46" y="123"/>
                    <a:pt x="47" y="124"/>
                  </a:cubicBezTo>
                  <a:cubicBezTo>
                    <a:pt x="47" y="125"/>
                    <a:pt x="47" y="125"/>
                    <a:pt x="48" y="124"/>
                  </a:cubicBezTo>
                  <a:cubicBezTo>
                    <a:pt x="48" y="124"/>
                    <a:pt x="48" y="123"/>
                    <a:pt x="48" y="123"/>
                  </a:cubicBezTo>
                  <a:cubicBezTo>
                    <a:pt x="48" y="123"/>
                    <a:pt x="48" y="122"/>
                    <a:pt x="47" y="122"/>
                  </a:cubicBezTo>
                  <a:cubicBezTo>
                    <a:pt x="47" y="122"/>
                    <a:pt x="47" y="122"/>
                    <a:pt x="46" y="122"/>
                  </a:cubicBezTo>
                  <a:close/>
                  <a:moveTo>
                    <a:pt x="60" y="122"/>
                  </a:moveTo>
                  <a:cubicBezTo>
                    <a:pt x="60" y="122"/>
                    <a:pt x="60" y="123"/>
                    <a:pt x="60" y="123"/>
                  </a:cubicBezTo>
                  <a:cubicBezTo>
                    <a:pt x="61" y="123"/>
                    <a:pt x="61" y="123"/>
                    <a:pt x="62" y="122"/>
                  </a:cubicBezTo>
                  <a:cubicBezTo>
                    <a:pt x="62" y="122"/>
                    <a:pt x="61" y="122"/>
                    <a:pt x="61" y="122"/>
                  </a:cubicBezTo>
                  <a:cubicBezTo>
                    <a:pt x="60" y="122"/>
                    <a:pt x="60" y="122"/>
                    <a:pt x="60" y="122"/>
                  </a:cubicBezTo>
                  <a:close/>
                  <a:moveTo>
                    <a:pt x="52" y="121"/>
                  </a:moveTo>
                  <a:cubicBezTo>
                    <a:pt x="52" y="121"/>
                    <a:pt x="51" y="121"/>
                    <a:pt x="51" y="121"/>
                  </a:cubicBezTo>
                  <a:cubicBezTo>
                    <a:pt x="51" y="121"/>
                    <a:pt x="50" y="122"/>
                    <a:pt x="51" y="122"/>
                  </a:cubicBezTo>
                  <a:cubicBezTo>
                    <a:pt x="51" y="122"/>
                    <a:pt x="51" y="122"/>
                    <a:pt x="51" y="122"/>
                  </a:cubicBezTo>
                  <a:cubicBezTo>
                    <a:pt x="51" y="122"/>
                    <a:pt x="52" y="122"/>
                    <a:pt x="52" y="123"/>
                  </a:cubicBezTo>
                  <a:cubicBezTo>
                    <a:pt x="52" y="123"/>
                    <a:pt x="52" y="124"/>
                    <a:pt x="52" y="124"/>
                  </a:cubicBezTo>
                  <a:cubicBezTo>
                    <a:pt x="52" y="124"/>
                    <a:pt x="51" y="124"/>
                    <a:pt x="51" y="124"/>
                  </a:cubicBezTo>
                  <a:cubicBezTo>
                    <a:pt x="51" y="124"/>
                    <a:pt x="50" y="125"/>
                    <a:pt x="50" y="125"/>
                  </a:cubicBezTo>
                  <a:cubicBezTo>
                    <a:pt x="50" y="125"/>
                    <a:pt x="51" y="126"/>
                    <a:pt x="51" y="126"/>
                  </a:cubicBezTo>
                  <a:cubicBezTo>
                    <a:pt x="52" y="126"/>
                    <a:pt x="52" y="126"/>
                    <a:pt x="53" y="125"/>
                  </a:cubicBezTo>
                  <a:cubicBezTo>
                    <a:pt x="53" y="125"/>
                    <a:pt x="53" y="124"/>
                    <a:pt x="54" y="123"/>
                  </a:cubicBezTo>
                  <a:cubicBezTo>
                    <a:pt x="54" y="123"/>
                    <a:pt x="55" y="123"/>
                    <a:pt x="55" y="123"/>
                  </a:cubicBezTo>
                  <a:cubicBezTo>
                    <a:pt x="56" y="123"/>
                    <a:pt x="56" y="123"/>
                    <a:pt x="56" y="123"/>
                  </a:cubicBezTo>
                  <a:cubicBezTo>
                    <a:pt x="56" y="123"/>
                    <a:pt x="56" y="122"/>
                    <a:pt x="56" y="122"/>
                  </a:cubicBezTo>
                  <a:cubicBezTo>
                    <a:pt x="55" y="121"/>
                    <a:pt x="55" y="121"/>
                    <a:pt x="55" y="121"/>
                  </a:cubicBezTo>
                  <a:cubicBezTo>
                    <a:pt x="54" y="121"/>
                    <a:pt x="54" y="120"/>
                    <a:pt x="53" y="121"/>
                  </a:cubicBezTo>
                  <a:cubicBezTo>
                    <a:pt x="53" y="121"/>
                    <a:pt x="52" y="121"/>
                    <a:pt x="52" y="121"/>
                  </a:cubicBezTo>
                  <a:close/>
                  <a:moveTo>
                    <a:pt x="69" y="121"/>
                  </a:moveTo>
                  <a:cubicBezTo>
                    <a:pt x="68" y="121"/>
                    <a:pt x="69" y="122"/>
                    <a:pt x="70" y="122"/>
                  </a:cubicBezTo>
                  <a:cubicBezTo>
                    <a:pt x="70" y="121"/>
                    <a:pt x="70" y="121"/>
                    <a:pt x="70" y="121"/>
                  </a:cubicBezTo>
                  <a:cubicBezTo>
                    <a:pt x="69" y="120"/>
                    <a:pt x="69" y="120"/>
                    <a:pt x="69" y="121"/>
                  </a:cubicBezTo>
                  <a:close/>
                  <a:moveTo>
                    <a:pt x="85" y="123"/>
                  </a:moveTo>
                  <a:cubicBezTo>
                    <a:pt x="86" y="123"/>
                    <a:pt x="86" y="122"/>
                    <a:pt x="86" y="122"/>
                  </a:cubicBezTo>
                  <a:cubicBezTo>
                    <a:pt x="87" y="122"/>
                    <a:pt x="87" y="122"/>
                    <a:pt x="86" y="121"/>
                  </a:cubicBezTo>
                  <a:cubicBezTo>
                    <a:pt x="86" y="121"/>
                    <a:pt x="86" y="121"/>
                    <a:pt x="86" y="120"/>
                  </a:cubicBezTo>
                  <a:cubicBezTo>
                    <a:pt x="86" y="120"/>
                    <a:pt x="85" y="120"/>
                    <a:pt x="85" y="120"/>
                  </a:cubicBezTo>
                  <a:cubicBezTo>
                    <a:pt x="84" y="120"/>
                    <a:pt x="84" y="121"/>
                    <a:pt x="84" y="122"/>
                  </a:cubicBezTo>
                  <a:cubicBezTo>
                    <a:pt x="85" y="122"/>
                    <a:pt x="85" y="123"/>
                    <a:pt x="85" y="123"/>
                  </a:cubicBezTo>
                  <a:close/>
                  <a:moveTo>
                    <a:pt x="68" y="119"/>
                  </a:moveTo>
                  <a:cubicBezTo>
                    <a:pt x="69" y="119"/>
                    <a:pt x="69" y="119"/>
                    <a:pt x="69" y="119"/>
                  </a:cubicBezTo>
                  <a:cubicBezTo>
                    <a:pt x="69" y="118"/>
                    <a:pt x="69" y="118"/>
                    <a:pt x="69" y="118"/>
                  </a:cubicBezTo>
                  <a:cubicBezTo>
                    <a:pt x="69" y="118"/>
                    <a:pt x="68" y="118"/>
                    <a:pt x="68" y="119"/>
                  </a:cubicBezTo>
                  <a:close/>
                  <a:moveTo>
                    <a:pt x="68" y="118"/>
                  </a:moveTo>
                  <a:cubicBezTo>
                    <a:pt x="68" y="118"/>
                    <a:pt x="68" y="118"/>
                    <a:pt x="67" y="117"/>
                  </a:cubicBezTo>
                  <a:cubicBezTo>
                    <a:pt x="67" y="118"/>
                    <a:pt x="67" y="118"/>
                    <a:pt x="67" y="118"/>
                  </a:cubicBezTo>
                  <a:cubicBezTo>
                    <a:pt x="68" y="118"/>
                    <a:pt x="68" y="118"/>
                    <a:pt x="68" y="118"/>
                  </a:cubicBezTo>
                  <a:close/>
                  <a:moveTo>
                    <a:pt x="42" y="119"/>
                  </a:moveTo>
                  <a:cubicBezTo>
                    <a:pt x="42" y="119"/>
                    <a:pt x="43" y="119"/>
                    <a:pt x="43" y="119"/>
                  </a:cubicBezTo>
                  <a:cubicBezTo>
                    <a:pt x="43" y="119"/>
                    <a:pt x="44" y="119"/>
                    <a:pt x="44" y="118"/>
                  </a:cubicBezTo>
                  <a:cubicBezTo>
                    <a:pt x="44" y="118"/>
                    <a:pt x="44" y="117"/>
                    <a:pt x="43" y="117"/>
                  </a:cubicBezTo>
                  <a:cubicBezTo>
                    <a:pt x="42" y="118"/>
                    <a:pt x="42" y="118"/>
                    <a:pt x="42" y="119"/>
                  </a:cubicBezTo>
                  <a:close/>
                  <a:moveTo>
                    <a:pt x="51" y="119"/>
                  </a:moveTo>
                  <a:cubicBezTo>
                    <a:pt x="51" y="119"/>
                    <a:pt x="51" y="119"/>
                    <a:pt x="50" y="119"/>
                  </a:cubicBezTo>
                  <a:cubicBezTo>
                    <a:pt x="50" y="119"/>
                    <a:pt x="50" y="118"/>
                    <a:pt x="49" y="118"/>
                  </a:cubicBezTo>
                  <a:cubicBezTo>
                    <a:pt x="49" y="118"/>
                    <a:pt x="49" y="118"/>
                    <a:pt x="49" y="118"/>
                  </a:cubicBezTo>
                  <a:cubicBezTo>
                    <a:pt x="48" y="118"/>
                    <a:pt x="48" y="118"/>
                    <a:pt x="48" y="119"/>
                  </a:cubicBezTo>
                  <a:cubicBezTo>
                    <a:pt x="48" y="119"/>
                    <a:pt x="48" y="119"/>
                    <a:pt x="48" y="119"/>
                  </a:cubicBezTo>
                  <a:cubicBezTo>
                    <a:pt x="49" y="119"/>
                    <a:pt x="49" y="119"/>
                    <a:pt x="49" y="120"/>
                  </a:cubicBezTo>
                  <a:cubicBezTo>
                    <a:pt x="49" y="120"/>
                    <a:pt x="49" y="121"/>
                    <a:pt x="49" y="121"/>
                  </a:cubicBezTo>
                  <a:cubicBezTo>
                    <a:pt x="50" y="121"/>
                    <a:pt x="50" y="121"/>
                    <a:pt x="51" y="121"/>
                  </a:cubicBezTo>
                  <a:cubicBezTo>
                    <a:pt x="51" y="121"/>
                    <a:pt x="51" y="121"/>
                    <a:pt x="52" y="120"/>
                  </a:cubicBezTo>
                  <a:cubicBezTo>
                    <a:pt x="52" y="120"/>
                    <a:pt x="52" y="120"/>
                    <a:pt x="53" y="119"/>
                  </a:cubicBezTo>
                  <a:cubicBezTo>
                    <a:pt x="53" y="119"/>
                    <a:pt x="53" y="119"/>
                    <a:pt x="53" y="118"/>
                  </a:cubicBezTo>
                  <a:cubicBezTo>
                    <a:pt x="54" y="118"/>
                    <a:pt x="53" y="118"/>
                    <a:pt x="53" y="117"/>
                  </a:cubicBezTo>
                  <a:lnTo>
                    <a:pt x="51" y="119"/>
                  </a:lnTo>
                  <a:close/>
                  <a:moveTo>
                    <a:pt x="61" y="118"/>
                  </a:moveTo>
                  <a:cubicBezTo>
                    <a:pt x="61" y="118"/>
                    <a:pt x="62" y="118"/>
                    <a:pt x="62" y="118"/>
                  </a:cubicBezTo>
                  <a:cubicBezTo>
                    <a:pt x="63" y="118"/>
                    <a:pt x="63" y="118"/>
                    <a:pt x="63" y="117"/>
                  </a:cubicBezTo>
                  <a:cubicBezTo>
                    <a:pt x="63" y="117"/>
                    <a:pt x="63" y="117"/>
                    <a:pt x="63" y="117"/>
                  </a:cubicBezTo>
                  <a:cubicBezTo>
                    <a:pt x="62" y="117"/>
                    <a:pt x="62" y="117"/>
                    <a:pt x="62" y="117"/>
                  </a:cubicBezTo>
                  <a:cubicBezTo>
                    <a:pt x="61" y="117"/>
                    <a:pt x="61" y="117"/>
                    <a:pt x="61" y="117"/>
                  </a:cubicBezTo>
                  <a:cubicBezTo>
                    <a:pt x="61" y="118"/>
                    <a:pt x="61" y="118"/>
                    <a:pt x="61" y="118"/>
                  </a:cubicBezTo>
                  <a:close/>
                  <a:moveTo>
                    <a:pt x="72" y="117"/>
                  </a:moveTo>
                  <a:cubicBezTo>
                    <a:pt x="72" y="117"/>
                    <a:pt x="72" y="117"/>
                    <a:pt x="72" y="118"/>
                  </a:cubicBezTo>
                  <a:cubicBezTo>
                    <a:pt x="73" y="118"/>
                    <a:pt x="74" y="118"/>
                    <a:pt x="74" y="118"/>
                  </a:cubicBezTo>
                  <a:cubicBezTo>
                    <a:pt x="74" y="117"/>
                    <a:pt x="74" y="117"/>
                    <a:pt x="73" y="116"/>
                  </a:cubicBezTo>
                  <a:cubicBezTo>
                    <a:pt x="72" y="116"/>
                    <a:pt x="72" y="116"/>
                    <a:pt x="72" y="117"/>
                  </a:cubicBezTo>
                  <a:close/>
                  <a:moveTo>
                    <a:pt x="48" y="114"/>
                  </a:moveTo>
                  <a:cubicBezTo>
                    <a:pt x="48" y="115"/>
                    <a:pt x="48" y="115"/>
                    <a:pt x="47" y="116"/>
                  </a:cubicBezTo>
                  <a:cubicBezTo>
                    <a:pt x="46" y="116"/>
                    <a:pt x="46" y="117"/>
                    <a:pt x="46" y="117"/>
                  </a:cubicBezTo>
                  <a:cubicBezTo>
                    <a:pt x="47" y="117"/>
                    <a:pt x="47" y="117"/>
                    <a:pt x="48" y="116"/>
                  </a:cubicBezTo>
                  <a:cubicBezTo>
                    <a:pt x="48" y="116"/>
                    <a:pt x="49" y="116"/>
                    <a:pt x="50" y="116"/>
                  </a:cubicBezTo>
                  <a:cubicBezTo>
                    <a:pt x="50" y="116"/>
                    <a:pt x="51" y="116"/>
                    <a:pt x="51" y="115"/>
                  </a:cubicBezTo>
                  <a:cubicBezTo>
                    <a:pt x="51" y="115"/>
                    <a:pt x="51" y="115"/>
                    <a:pt x="50" y="114"/>
                  </a:cubicBezTo>
                  <a:cubicBezTo>
                    <a:pt x="50" y="114"/>
                    <a:pt x="50" y="114"/>
                    <a:pt x="49" y="114"/>
                  </a:cubicBezTo>
                  <a:cubicBezTo>
                    <a:pt x="49" y="114"/>
                    <a:pt x="48" y="114"/>
                    <a:pt x="48" y="114"/>
                  </a:cubicBezTo>
                  <a:close/>
                  <a:moveTo>
                    <a:pt x="63" y="113"/>
                  </a:moveTo>
                  <a:cubicBezTo>
                    <a:pt x="62" y="113"/>
                    <a:pt x="62" y="113"/>
                    <a:pt x="62" y="113"/>
                  </a:cubicBezTo>
                  <a:cubicBezTo>
                    <a:pt x="61" y="113"/>
                    <a:pt x="61" y="113"/>
                    <a:pt x="61" y="113"/>
                  </a:cubicBezTo>
                  <a:cubicBezTo>
                    <a:pt x="61" y="114"/>
                    <a:pt x="61" y="114"/>
                    <a:pt x="61" y="114"/>
                  </a:cubicBezTo>
                  <a:cubicBezTo>
                    <a:pt x="62" y="114"/>
                    <a:pt x="62" y="114"/>
                    <a:pt x="62" y="115"/>
                  </a:cubicBezTo>
                  <a:cubicBezTo>
                    <a:pt x="62" y="115"/>
                    <a:pt x="62" y="115"/>
                    <a:pt x="62" y="115"/>
                  </a:cubicBezTo>
                  <a:cubicBezTo>
                    <a:pt x="63" y="115"/>
                    <a:pt x="63" y="114"/>
                    <a:pt x="63" y="113"/>
                  </a:cubicBezTo>
                  <a:close/>
                  <a:moveTo>
                    <a:pt x="54" y="113"/>
                  </a:moveTo>
                  <a:cubicBezTo>
                    <a:pt x="54" y="113"/>
                    <a:pt x="54" y="113"/>
                    <a:pt x="54" y="113"/>
                  </a:cubicBezTo>
                  <a:cubicBezTo>
                    <a:pt x="55" y="113"/>
                    <a:pt x="55" y="113"/>
                    <a:pt x="55" y="113"/>
                  </a:cubicBezTo>
                  <a:cubicBezTo>
                    <a:pt x="55" y="113"/>
                    <a:pt x="55" y="113"/>
                    <a:pt x="54" y="113"/>
                  </a:cubicBezTo>
                  <a:cubicBezTo>
                    <a:pt x="54" y="113"/>
                    <a:pt x="54" y="113"/>
                    <a:pt x="54" y="113"/>
                  </a:cubicBezTo>
                  <a:close/>
                  <a:moveTo>
                    <a:pt x="51" y="112"/>
                  </a:moveTo>
                  <a:cubicBezTo>
                    <a:pt x="51" y="113"/>
                    <a:pt x="51" y="113"/>
                    <a:pt x="52" y="113"/>
                  </a:cubicBezTo>
                  <a:cubicBezTo>
                    <a:pt x="52" y="113"/>
                    <a:pt x="52" y="112"/>
                    <a:pt x="51" y="112"/>
                  </a:cubicBezTo>
                  <a:cubicBezTo>
                    <a:pt x="51" y="112"/>
                    <a:pt x="51" y="112"/>
                    <a:pt x="51" y="112"/>
                  </a:cubicBezTo>
                  <a:close/>
                  <a:moveTo>
                    <a:pt x="47" y="113"/>
                  </a:moveTo>
                  <a:cubicBezTo>
                    <a:pt x="46" y="112"/>
                    <a:pt x="46" y="111"/>
                    <a:pt x="46" y="111"/>
                  </a:cubicBezTo>
                  <a:cubicBezTo>
                    <a:pt x="45" y="110"/>
                    <a:pt x="45" y="111"/>
                    <a:pt x="45" y="111"/>
                  </a:cubicBezTo>
                  <a:cubicBezTo>
                    <a:pt x="45" y="111"/>
                    <a:pt x="45" y="112"/>
                    <a:pt x="45" y="112"/>
                  </a:cubicBezTo>
                  <a:cubicBezTo>
                    <a:pt x="45" y="113"/>
                    <a:pt x="45" y="113"/>
                    <a:pt x="45" y="113"/>
                  </a:cubicBezTo>
                  <a:cubicBezTo>
                    <a:pt x="46" y="113"/>
                    <a:pt x="46" y="113"/>
                    <a:pt x="47" y="113"/>
                  </a:cubicBezTo>
                  <a:close/>
                  <a:moveTo>
                    <a:pt x="49" y="109"/>
                  </a:moveTo>
                  <a:cubicBezTo>
                    <a:pt x="49" y="109"/>
                    <a:pt x="49" y="110"/>
                    <a:pt x="50" y="110"/>
                  </a:cubicBezTo>
                  <a:cubicBezTo>
                    <a:pt x="50" y="110"/>
                    <a:pt x="51" y="110"/>
                    <a:pt x="52" y="110"/>
                  </a:cubicBezTo>
                  <a:cubicBezTo>
                    <a:pt x="52" y="111"/>
                    <a:pt x="52" y="111"/>
                    <a:pt x="53" y="111"/>
                  </a:cubicBezTo>
                  <a:cubicBezTo>
                    <a:pt x="53" y="112"/>
                    <a:pt x="54" y="112"/>
                    <a:pt x="54" y="111"/>
                  </a:cubicBezTo>
                  <a:cubicBezTo>
                    <a:pt x="55" y="111"/>
                    <a:pt x="55" y="110"/>
                    <a:pt x="55" y="110"/>
                  </a:cubicBezTo>
                  <a:cubicBezTo>
                    <a:pt x="54" y="109"/>
                    <a:pt x="54" y="109"/>
                    <a:pt x="54" y="109"/>
                  </a:cubicBezTo>
                  <a:cubicBezTo>
                    <a:pt x="53" y="109"/>
                    <a:pt x="52" y="109"/>
                    <a:pt x="52" y="109"/>
                  </a:cubicBezTo>
                  <a:cubicBezTo>
                    <a:pt x="51" y="108"/>
                    <a:pt x="50" y="108"/>
                    <a:pt x="49" y="109"/>
                  </a:cubicBezTo>
                  <a:close/>
                  <a:moveTo>
                    <a:pt x="45" y="108"/>
                  </a:moveTo>
                  <a:cubicBezTo>
                    <a:pt x="45" y="109"/>
                    <a:pt x="46" y="109"/>
                    <a:pt x="46" y="109"/>
                  </a:cubicBezTo>
                  <a:cubicBezTo>
                    <a:pt x="46" y="108"/>
                    <a:pt x="46" y="108"/>
                    <a:pt x="46" y="108"/>
                  </a:cubicBezTo>
                  <a:cubicBezTo>
                    <a:pt x="46" y="108"/>
                    <a:pt x="46" y="108"/>
                    <a:pt x="46" y="108"/>
                  </a:cubicBezTo>
                  <a:cubicBezTo>
                    <a:pt x="46" y="108"/>
                    <a:pt x="46" y="108"/>
                    <a:pt x="45" y="108"/>
                  </a:cubicBezTo>
                  <a:close/>
                  <a:moveTo>
                    <a:pt x="59" y="106"/>
                  </a:moveTo>
                  <a:cubicBezTo>
                    <a:pt x="59" y="107"/>
                    <a:pt x="60" y="108"/>
                    <a:pt x="61" y="108"/>
                  </a:cubicBezTo>
                  <a:cubicBezTo>
                    <a:pt x="61" y="108"/>
                    <a:pt x="62" y="108"/>
                    <a:pt x="62" y="107"/>
                  </a:cubicBezTo>
                  <a:cubicBezTo>
                    <a:pt x="61" y="106"/>
                    <a:pt x="61" y="106"/>
                    <a:pt x="59" y="106"/>
                  </a:cubicBezTo>
                  <a:close/>
                  <a:moveTo>
                    <a:pt x="64" y="107"/>
                  </a:moveTo>
                  <a:cubicBezTo>
                    <a:pt x="64" y="107"/>
                    <a:pt x="64" y="108"/>
                    <a:pt x="65" y="108"/>
                  </a:cubicBezTo>
                  <a:cubicBezTo>
                    <a:pt x="66" y="108"/>
                    <a:pt x="66" y="108"/>
                    <a:pt x="66" y="107"/>
                  </a:cubicBezTo>
                  <a:cubicBezTo>
                    <a:pt x="66" y="107"/>
                    <a:pt x="66" y="106"/>
                    <a:pt x="66" y="106"/>
                  </a:cubicBezTo>
                  <a:cubicBezTo>
                    <a:pt x="66" y="106"/>
                    <a:pt x="65" y="106"/>
                    <a:pt x="65" y="105"/>
                  </a:cubicBezTo>
                  <a:cubicBezTo>
                    <a:pt x="65" y="105"/>
                    <a:pt x="64" y="106"/>
                    <a:pt x="64" y="106"/>
                  </a:cubicBezTo>
                  <a:cubicBezTo>
                    <a:pt x="64" y="106"/>
                    <a:pt x="64" y="106"/>
                    <a:pt x="64" y="107"/>
                  </a:cubicBezTo>
                  <a:close/>
                  <a:moveTo>
                    <a:pt x="48" y="106"/>
                  </a:moveTo>
                  <a:cubicBezTo>
                    <a:pt x="48" y="106"/>
                    <a:pt x="48" y="106"/>
                    <a:pt x="48" y="105"/>
                  </a:cubicBezTo>
                  <a:cubicBezTo>
                    <a:pt x="48" y="105"/>
                    <a:pt x="48" y="105"/>
                    <a:pt x="48" y="105"/>
                  </a:cubicBezTo>
                  <a:cubicBezTo>
                    <a:pt x="48" y="106"/>
                    <a:pt x="48" y="106"/>
                    <a:pt x="48" y="106"/>
                  </a:cubicBezTo>
                  <a:close/>
                  <a:moveTo>
                    <a:pt x="56" y="105"/>
                  </a:moveTo>
                  <a:cubicBezTo>
                    <a:pt x="57" y="106"/>
                    <a:pt x="57" y="106"/>
                    <a:pt x="57" y="106"/>
                  </a:cubicBezTo>
                  <a:cubicBezTo>
                    <a:pt x="58" y="106"/>
                    <a:pt x="58" y="106"/>
                    <a:pt x="59" y="106"/>
                  </a:cubicBezTo>
                  <a:cubicBezTo>
                    <a:pt x="59" y="106"/>
                    <a:pt x="58" y="105"/>
                    <a:pt x="58" y="105"/>
                  </a:cubicBezTo>
                  <a:cubicBezTo>
                    <a:pt x="58" y="105"/>
                    <a:pt x="57" y="105"/>
                    <a:pt x="57" y="105"/>
                  </a:cubicBezTo>
                  <a:cubicBezTo>
                    <a:pt x="57" y="105"/>
                    <a:pt x="57" y="105"/>
                    <a:pt x="57" y="105"/>
                  </a:cubicBezTo>
                  <a:cubicBezTo>
                    <a:pt x="57" y="105"/>
                    <a:pt x="57" y="105"/>
                    <a:pt x="57" y="105"/>
                  </a:cubicBezTo>
                  <a:lnTo>
                    <a:pt x="56" y="105"/>
                  </a:lnTo>
                  <a:close/>
                  <a:moveTo>
                    <a:pt x="70" y="106"/>
                  </a:moveTo>
                  <a:cubicBezTo>
                    <a:pt x="70" y="106"/>
                    <a:pt x="70" y="105"/>
                    <a:pt x="70" y="105"/>
                  </a:cubicBezTo>
                  <a:cubicBezTo>
                    <a:pt x="69" y="105"/>
                    <a:pt x="69" y="105"/>
                    <a:pt x="69" y="106"/>
                  </a:cubicBezTo>
                  <a:cubicBezTo>
                    <a:pt x="69" y="106"/>
                    <a:pt x="69" y="106"/>
                    <a:pt x="70" y="106"/>
                  </a:cubicBezTo>
                  <a:close/>
                  <a:moveTo>
                    <a:pt x="54" y="104"/>
                  </a:moveTo>
                  <a:lnTo>
                    <a:pt x="55" y="104"/>
                  </a:lnTo>
                  <a:cubicBezTo>
                    <a:pt x="55" y="104"/>
                    <a:pt x="55" y="104"/>
                    <a:pt x="55" y="104"/>
                  </a:cubicBezTo>
                  <a:cubicBezTo>
                    <a:pt x="55" y="104"/>
                    <a:pt x="55" y="103"/>
                    <a:pt x="54" y="104"/>
                  </a:cubicBezTo>
                  <a:cubicBezTo>
                    <a:pt x="54" y="104"/>
                    <a:pt x="53" y="104"/>
                    <a:pt x="54" y="104"/>
                  </a:cubicBezTo>
                  <a:close/>
                  <a:moveTo>
                    <a:pt x="37" y="104"/>
                  </a:moveTo>
                  <a:cubicBezTo>
                    <a:pt x="37" y="104"/>
                    <a:pt x="38" y="104"/>
                    <a:pt x="38" y="103"/>
                  </a:cubicBezTo>
                  <a:cubicBezTo>
                    <a:pt x="37" y="103"/>
                    <a:pt x="37" y="103"/>
                    <a:pt x="37" y="103"/>
                  </a:cubicBezTo>
                  <a:cubicBezTo>
                    <a:pt x="37" y="103"/>
                    <a:pt x="37" y="103"/>
                    <a:pt x="37" y="104"/>
                  </a:cubicBezTo>
                  <a:cubicBezTo>
                    <a:pt x="37" y="104"/>
                    <a:pt x="37" y="104"/>
                    <a:pt x="37" y="104"/>
                  </a:cubicBezTo>
                  <a:close/>
                  <a:moveTo>
                    <a:pt x="53" y="103"/>
                  </a:moveTo>
                  <a:cubicBezTo>
                    <a:pt x="54" y="103"/>
                    <a:pt x="54" y="103"/>
                    <a:pt x="54" y="102"/>
                  </a:cubicBezTo>
                  <a:cubicBezTo>
                    <a:pt x="54" y="102"/>
                    <a:pt x="54" y="102"/>
                    <a:pt x="54" y="102"/>
                  </a:cubicBezTo>
                  <a:cubicBezTo>
                    <a:pt x="53" y="102"/>
                    <a:pt x="53" y="102"/>
                    <a:pt x="53" y="102"/>
                  </a:cubicBezTo>
                  <a:cubicBezTo>
                    <a:pt x="53" y="102"/>
                    <a:pt x="53" y="102"/>
                    <a:pt x="52" y="102"/>
                  </a:cubicBezTo>
                  <a:cubicBezTo>
                    <a:pt x="52" y="102"/>
                    <a:pt x="52" y="103"/>
                    <a:pt x="53" y="103"/>
                  </a:cubicBezTo>
                  <a:cubicBezTo>
                    <a:pt x="53" y="103"/>
                    <a:pt x="53" y="103"/>
                    <a:pt x="53" y="103"/>
                  </a:cubicBezTo>
                  <a:close/>
                  <a:moveTo>
                    <a:pt x="61" y="102"/>
                  </a:moveTo>
                  <a:cubicBezTo>
                    <a:pt x="61" y="102"/>
                    <a:pt x="61" y="103"/>
                    <a:pt x="62" y="103"/>
                  </a:cubicBezTo>
                  <a:cubicBezTo>
                    <a:pt x="62" y="103"/>
                    <a:pt x="62" y="103"/>
                    <a:pt x="63" y="103"/>
                  </a:cubicBezTo>
                  <a:cubicBezTo>
                    <a:pt x="63" y="102"/>
                    <a:pt x="63" y="102"/>
                    <a:pt x="62" y="102"/>
                  </a:cubicBezTo>
                  <a:cubicBezTo>
                    <a:pt x="62" y="101"/>
                    <a:pt x="62" y="101"/>
                    <a:pt x="61" y="101"/>
                  </a:cubicBezTo>
                  <a:cubicBezTo>
                    <a:pt x="61" y="102"/>
                    <a:pt x="61" y="102"/>
                    <a:pt x="61" y="102"/>
                  </a:cubicBezTo>
                  <a:close/>
                  <a:moveTo>
                    <a:pt x="58" y="101"/>
                  </a:moveTo>
                  <a:cubicBezTo>
                    <a:pt x="58" y="101"/>
                    <a:pt x="58" y="101"/>
                    <a:pt x="58" y="101"/>
                  </a:cubicBezTo>
                  <a:cubicBezTo>
                    <a:pt x="58" y="101"/>
                    <a:pt x="58" y="101"/>
                    <a:pt x="58" y="101"/>
                  </a:cubicBezTo>
                  <a:lnTo>
                    <a:pt x="58" y="101"/>
                  </a:lnTo>
                  <a:cubicBezTo>
                    <a:pt x="58" y="101"/>
                    <a:pt x="58" y="101"/>
                    <a:pt x="58" y="101"/>
                  </a:cubicBezTo>
                  <a:close/>
                  <a:moveTo>
                    <a:pt x="82" y="103"/>
                  </a:moveTo>
                  <a:cubicBezTo>
                    <a:pt x="82" y="102"/>
                    <a:pt x="81" y="101"/>
                    <a:pt x="80" y="101"/>
                  </a:cubicBezTo>
                  <a:cubicBezTo>
                    <a:pt x="79" y="100"/>
                    <a:pt x="78" y="100"/>
                    <a:pt x="77" y="100"/>
                  </a:cubicBezTo>
                  <a:cubicBezTo>
                    <a:pt x="76" y="100"/>
                    <a:pt x="76" y="101"/>
                    <a:pt x="75" y="101"/>
                  </a:cubicBezTo>
                  <a:cubicBezTo>
                    <a:pt x="75" y="102"/>
                    <a:pt x="75" y="102"/>
                    <a:pt x="74" y="103"/>
                  </a:cubicBezTo>
                  <a:cubicBezTo>
                    <a:pt x="74" y="104"/>
                    <a:pt x="74" y="104"/>
                    <a:pt x="74" y="105"/>
                  </a:cubicBezTo>
                  <a:cubicBezTo>
                    <a:pt x="75" y="105"/>
                    <a:pt x="75" y="106"/>
                    <a:pt x="75" y="106"/>
                  </a:cubicBezTo>
                  <a:cubicBezTo>
                    <a:pt x="76" y="106"/>
                    <a:pt x="76" y="106"/>
                    <a:pt x="77" y="107"/>
                  </a:cubicBezTo>
                  <a:cubicBezTo>
                    <a:pt x="78" y="107"/>
                    <a:pt x="78" y="107"/>
                    <a:pt x="79" y="107"/>
                  </a:cubicBezTo>
                  <a:cubicBezTo>
                    <a:pt x="79" y="107"/>
                    <a:pt x="80" y="106"/>
                    <a:pt x="81" y="106"/>
                  </a:cubicBezTo>
                  <a:cubicBezTo>
                    <a:pt x="82" y="105"/>
                    <a:pt x="82" y="104"/>
                    <a:pt x="82" y="103"/>
                  </a:cubicBezTo>
                  <a:close/>
                  <a:moveTo>
                    <a:pt x="45" y="100"/>
                  </a:moveTo>
                  <a:cubicBezTo>
                    <a:pt x="45" y="101"/>
                    <a:pt x="44" y="101"/>
                    <a:pt x="44" y="102"/>
                  </a:cubicBezTo>
                  <a:cubicBezTo>
                    <a:pt x="44" y="103"/>
                    <a:pt x="44" y="103"/>
                    <a:pt x="44" y="104"/>
                  </a:cubicBezTo>
                  <a:cubicBezTo>
                    <a:pt x="44" y="104"/>
                    <a:pt x="44" y="104"/>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6"/>
                    <a:pt x="42" y="106"/>
                  </a:cubicBezTo>
                  <a:cubicBezTo>
                    <a:pt x="43" y="106"/>
                    <a:pt x="43" y="106"/>
                    <a:pt x="44" y="106"/>
                  </a:cubicBezTo>
                  <a:cubicBezTo>
                    <a:pt x="45" y="106"/>
                    <a:pt x="45" y="106"/>
                    <a:pt x="46" y="106"/>
                  </a:cubicBezTo>
                  <a:cubicBezTo>
                    <a:pt x="46" y="105"/>
                    <a:pt x="46" y="105"/>
                    <a:pt x="46" y="104"/>
                  </a:cubicBezTo>
                  <a:cubicBezTo>
                    <a:pt x="45" y="103"/>
                    <a:pt x="45" y="103"/>
                    <a:pt x="46" y="102"/>
                  </a:cubicBezTo>
                  <a:cubicBezTo>
                    <a:pt x="46" y="103"/>
                    <a:pt x="46" y="103"/>
                    <a:pt x="46" y="103"/>
                  </a:cubicBezTo>
                  <a:cubicBezTo>
                    <a:pt x="46" y="103"/>
                    <a:pt x="46" y="103"/>
                    <a:pt x="46" y="103"/>
                  </a:cubicBezTo>
                  <a:cubicBezTo>
                    <a:pt x="47" y="103"/>
                    <a:pt x="47" y="104"/>
                    <a:pt x="47" y="104"/>
                  </a:cubicBezTo>
                  <a:cubicBezTo>
                    <a:pt x="48" y="103"/>
                    <a:pt x="48" y="103"/>
                    <a:pt x="48" y="103"/>
                  </a:cubicBezTo>
                  <a:cubicBezTo>
                    <a:pt x="48" y="103"/>
                    <a:pt x="47" y="102"/>
                    <a:pt x="47" y="102"/>
                  </a:cubicBezTo>
                  <a:cubicBezTo>
                    <a:pt x="47" y="102"/>
                    <a:pt x="47" y="101"/>
                    <a:pt x="46" y="101"/>
                  </a:cubicBezTo>
                  <a:cubicBezTo>
                    <a:pt x="46" y="100"/>
                    <a:pt x="45" y="100"/>
                    <a:pt x="45" y="100"/>
                  </a:cubicBezTo>
                  <a:close/>
                  <a:moveTo>
                    <a:pt x="54" y="101"/>
                  </a:moveTo>
                  <a:cubicBezTo>
                    <a:pt x="55" y="101"/>
                    <a:pt x="55" y="101"/>
                    <a:pt x="55" y="101"/>
                  </a:cubicBezTo>
                  <a:cubicBezTo>
                    <a:pt x="55" y="100"/>
                    <a:pt x="55" y="100"/>
                    <a:pt x="55" y="100"/>
                  </a:cubicBezTo>
                  <a:cubicBezTo>
                    <a:pt x="54" y="100"/>
                    <a:pt x="54" y="101"/>
                    <a:pt x="54" y="101"/>
                  </a:cubicBezTo>
                  <a:close/>
                  <a:moveTo>
                    <a:pt x="43" y="98"/>
                  </a:moveTo>
                  <a:cubicBezTo>
                    <a:pt x="43" y="98"/>
                    <a:pt x="43" y="97"/>
                    <a:pt x="43" y="97"/>
                  </a:cubicBezTo>
                  <a:cubicBezTo>
                    <a:pt x="44" y="97"/>
                    <a:pt x="44" y="97"/>
                    <a:pt x="43" y="97"/>
                  </a:cubicBezTo>
                  <a:cubicBezTo>
                    <a:pt x="43" y="97"/>
                    <a:pt x="43" y="97"/>
                    <a:pt x="43" y="97"/>
                  </a:cubicBezTo>
                  <a:cubicBezTo>
                    <a:pt x="42" y="97"/>
                    <a:pt x="42" y="97"/>
                    <a:pt x="43" y="98"/>
                  </a:cubicBezTo>
                  <a:close/>
                  <a:moveTo>
                    <a:pt x="38" y="98"/>
                  </a:moveTo>
                  <a:cubicBezTo>
                    <a:pt x="39" y="98"/>
                    <a:pt x="40" y="98"/>
                    <a:pt x="40" y="98"/>
                  </a:cubicBezTo>
                  <a:cubicBezTo>
                    <a:pt x="41" y="97"/>
                    <a:pt x="41" y="97"/>
                    <a:pt x="41" y="96"/>
                  </a:cubicBezTo>
                  <a:cubicBezTo>
                    <a:pt x="40" y="96"/>
                    <a:pt x="40" y="96"/>
                    <a:pt x="39" y="97"/>
                  </a:cubicBezTo>
                  <a:cubicBezTo>
                    <a:pt x="39" y="97"/>
                    <a:pt x="39" y="97"/>
                    <a:pt x="38" y="98"/>
                  </a:cubicBezTo>
                  <a:close/>
                  <a:moveTo>
                    <a:pt x="53" y="96"/>
                  </a:moveTo>
                  <a:cubicBezTo>
                    <a:pt x="53" y="96"/>
                    <a:pt x="53" y="96"/>
                    <a:pt x="52" y="96"/>
                  </a:cubicBezTo>
                  <a:cubicBezTo>
                    <a:pt x="52" y="96"/>
                    <a:pt x="52" y="96"/>
                    <a:pt x="52" y="96"/>
                  </a:cubicBezTo>
                  <a:cubicBezTo>
                    <a:pt x="52" y="96"/>
                    <a:pt x="52" y="96"/>
                    <a:pt x="52" y="97"/>
                  </a:cubicBezTo>
                  <a:cubicBezTo>
                    <a:pt x="52" y="97"/>
                    <a:pt x="53" y="97"/>
                    <a:pt x="53" y="97"/>
                  </a:cubicBezTo>
                  <a:cubicBezTo>
                    <a:pt x="53" y="97"/>
                    <a:pt x="53" y="97"/>
                    <a:pt x="53" y="97"/>
                  </a:cubicBezTo>
                  <a:cubicBezTo>
                    <a:pt x="54" y="97"/>
                    <a:pt x="54" y="96"/>
                    <a:pt x="54" y="96"/>
                  </a:cubicBezTo>
                  <a:cubicBezTo>
                    <a:pt x="54" y="96"/>
                    <a:pt x="54" y="96"/>
                    <a:pt x="54" y="96"/>
                  </a:cubicBezTo>
                  <a:cubicBezTo>
                    <a:pt x="55" y="96"/>
                    <a:pt x="55" y="96"/>
                    <a:pt x="55" y="96"/>
                  </a:cubicBezTo>
                  <a:cubicBezTo>
                    <a:pt x="55" y="96"/>
                    <a:pt x="55" y="96"/>
                    <a:pt x="55" y="95"/>
                  </a:cubicBezTo>
                  <a:cubicBezTo>
                    <a:pt x="54" y="95"/>
                    <a:pt x="54" y="95"/>
                    <a:pt x="54" y="96"/>
                  </a:cubicBezTo>
                  <a:cubicBezTo>
                    <a:pt x="54" y="96"/>
                    <a:pt x="54" y="96"/>
                    <a:pt x="53" y="96"/>
                  </a:cubicBezTo>
                  <a:close/>
                  <a:moveTo>
                    <a:pt x="83" y="96"/>
                  </a:moveTo>
                  <a:cubicBezTo>
                    <a:pt x="83" y="96"/>
                    <a:pt x="83" y="97"/>
                    <a:pt x="84" y="97"/>
                  </a:cubicBezTo>
                  <a:cubicBezTo>
                    <a:pt x="84" y="96"/>
                    <a:pt x="84" y="96"/>
                    <a:pt x="85" y="96"/>
                  </a:cubicBezTo>
                  <a:cubicBezTo>
                    <a:pt x="85" y="96"/>
                    <a:pt x="85" y="96"/>
                    <a:pt x="85" y="96"/>
                  </a:cubicBezTo>
                  <a:cubicBezTo>
                    <a:pt x="85" y="96"/>
                    <a:pt x="85" y="96"/>
                    <a:pt x="85" y="95"/>
                  </a:cubicBezTo>
                  <a:cubicBezTo>
                    <a:pt x="85" y="95"/>
                    <a:pt x="84" y="95"/>
                    <a:pt x="84" y="95"/>
                  </a:cubicBezTo>
                  <a:cubicBezTo>
                    <a:pt x="83" y="95"/>
                    <a:pt x="83" y="96"/>
                    <a:pt x="83" y="96"/>
                  </a:cubicBezTo>
                  <a:close/>
                  <a:moveTo>
                    <a:pt x="61" y="94"/>
                  </a:moveTo>
                  <a:cubicBezTo>
                    <a:pt x="61" y="94"/>
                    <a:pt x="61" y="94"/>
                    <a:pt x="61" y="94"/>
                  </a:cubicBezTo>
                  <a:cubicBezTo>
                    <a:pt x="62" y="93"/>
                    <a:pt x="62" y="93"/>
                    <a:pt x="61" y="93"/>
                  </a:cubicBezTo>
                  <a:cubicBezTo>
                    <a:pt x="61" y="93"/>
                    <a:pt x="61" y="93"/>
                    <a:pt x="61" y="93"/>
                  </a:cubicBezTo>
                  <a:cubicBezTo>
                    <a:pt x="61" y="93"/>
                    <a:pt x="61" y="93"/>
                    <a:pt x="61" y="94"/>
                  </a:cubicBezTo>
                  <a:close/>
                  <a:moveTo>
                    <a:pt x="58" y="92"/>
                  </a:moveTo>
                  <a:cubicBezTo>
                    <a:pt x="58" y="92"/>
                    <a:pt x="58" y="93"/>
                    <a:pt x="58" y="92"/>
                  </a:cubicBezTo>
                  <a:cubicBezTo>
                    <a:pt x="58" y="92"/>
                    <a:pt x="58" y="92"/>
                    <a:pt x="58" y="92"/>
                  </a:cubicBezTo>
                  <a:cubicBezTo>
                    <a:pt x="58" y="92"/>
                    <a:pt x="58" y="92"/>
                    <a:pt x="58" y="92"/>
                  </a:cubicBezTo>
                  <a:close/>
                  <a:moveTo>
                    <a:pt x="48" y="91"/>
                  </a:moveTo>
                  <a:cubicBezTo>
                    <a:pt x="48" y="92"/>
                    <a:pt x="48" y="92"/>
                    <a:pt x="48" y="92"/>
                  </a:cubicBezTo>
                  <a:cubicBezTo>
                    <a:pt x="49" y="92"/>
                    <a:pt x="49" y="92"/>
                    <a:pt x="49" y="91"/>
                  </a:cubicBezTo>
                  <a:cubicBezTo>
                    <a:pt x="49" y="91"/>
                    <a:pt x="49" y="91"/>
                    <a:pt x="49" y="91"/>
                  </a:cubicBezTo>
                  <a:cubicBezTo>
                    <a:pt x="48" y="91"/>
                    <a:pt x="48" y="91"/>
                    <a:pt x="48" y="91"/>
                  </a:cubicBezTo>
                  <a:close/>
                  <a:moveTo>
                    <a:pt x="54" y="91"/>
                  </a:moveTo>
                  <a:cubicBezTo>
                    <a:pt x="54" y="91"/>
                    <a:pt x="54" y="91"/>
                    <a:pt x="54" y="92"/>
                  </a:cubicBezTo>
                  <a:cubicBezTo>
                    <a:pt x="54" y="92"/>
                    <a:pt x="54" y="93"/>
                    <a:pt x="53" y="93"/>
                  </a:cubicBezTo>
                  <a:lnTo>
                    <a:pt x="55" y="93"/>
                  </a:lnTo>
                  <a:cubicBezTo>
                    <a:pt x="56" y="93"/>
                    <a:pt x="57" y="93"/>
                    <a:pt x="57" y="92"/>
                  </a:cubicBezTo>
                  <a:cubicBezTo>
                    <a:pt x="57" y="92"/>
                    <a:pt x="56" y="91"/>
                    <a:pt x="56" y="91"/>
                  </a:cubicBezTo>
                  <a:cubicBezTo>
                    <a:pt x="55" y="91"/>
                    <a:pt x="55" y="90"/>
                    <a:pt x="54" y="91"/>
                  </a:cubicBezTo>
                  <a:close/>
                  <a:moveTo>
                    <a:pt x="63" y="90"/>
                  </a:moveTo>
                  <a:cubicBezTo>
                    <a:pt x="63" y="91"/>
                    <a:pt x="64" y="92"/>
                    <a:pt x="64" y="92"/>
                  </a:cubicBezTo>
                  <a:cubicBezTo>
                    <a:pt x="65" y="92"/>
                    <a:pt x="65" y="92"/>
                    <a:pt x="66" y="92"/>
                  </a:cubicBezTo>
                  <a:cubicBezTo>
                    <a:pt x="66" y="91"/>
                    <a:pt x="66" y="91"/>
                    <a:pt x="65" y="91"/>
                  </a:cubicBezTo>
                  <a:cubicBezTo>
                    <a:pt x="65" y="90"/>
                    <a:pt x="65" y="90"/>
                    <a:pt x="64" y="90"/>
                  </a:cubicBezTo>
                  <a:cubicBezTo>
                    <a:pt x="64" y="90"/>
                    <a:pt x="63" y="90"/>
                    <a:pt x="63" y="90"/>
                  </a:cubicBezTo>
                  <a:close/>
                  <a:moveTo>
                    <a:pt x="40" y="90"/>
                  </a:moveTo>
                  <a:cubicBezTo>
                    <a:pt x="41" y="90"/>
                    <a:pt x="41" y="90"/>
                    <a:pt x="41" y="89"/>
                  </a:cubicBezTo>
                  <a:cubicBezTo>
                    <a:pt x="41" y="89"/>
                    <a:pt x="41" y="89"/>
                    <a:pt x="40" y="89"/>
                  </a:cubicBezTo>
                  <a:cubicBezTo>
                    <a:pt x="40" y="90"/>
                    <a:pt x="40" y="90"/>
                    <a:pt x="40" y="90"/>
                  </a:cubicBezTo>
                  <a:close/>
                  <a:moveTo>
                    <a:pt x="87" y="87"/>
                  </a:moveTo>
                  <a:cubicBezTo>
                    <a:pt x="87" y="86"/>
                    <a:pt x="87" y="86"/>
                    <a:pt x="86" y="86"/>
                  </a:cubicBezTo>
                  <a:cubicBezTo>
                    <a:pt x="85" y="86"/>
                    <a:pt x="85" y="87"/>
                    <a:pt x="86" y="88"/>
                  </a:cubicBezTo>
                  <a:cubicBezTo>
                    <a:pt x="86" y="88"/>
                    <a:pt x="86" y="88"/>
                    <a:pt x="87" y="88"/>
                  </a:cubicBezTo>
                  <a:cubicBezTo>
                    <a:pt x="87" y="88"/>
                    <a:pt x="87" y="87"/>
                    <a:pt x="87" y="87"/>
                  </a:cubicBezTo>
                  <a:close/>
                  <a:moveTo>
                    <a:pt x="53" y="84"/>
                  </a:moveTo>
                  <a:cubicBezTo>
                    <a:pt x="53" y="84"/>
                    <a:pt x="53" y="84"/>
                    <a:pt x="53" y="85"/>
                  </a:cubicBezTo>
                  <a:cubicBezTo>
                    <a:pt x="53" y="85"/>
                    <a:pt x="54" y="85"/>
                    <a:pt x="54" y="85"/>
                  </a:cubicBezTo>
                  <a:cubicBezTo>
                    <a:pt x="54" y="85"/>
                    <a:pt x="54" y="85"/>
                    <a:pt x="55" y="85"/>
                  </a:cubicBezTo>
                  <a:cubicBezTo>
                    <a:pt x="54" y="85"/>
                    <a:pt x="54" y="84"/>
                    <a:pt x="54" y="84"/>
                  </a:cubicBezTo>
                  <a:cubicBezTo>
                    <a:pt x="53" y="84"/>
                    <a:pt x="53" y="84"/>
                    <a:pt x="53" y="84"/>
                  </a:cubicBezTo>
                  <a:close/>
                  <a:moveTo>
                    <a:pt x="59" y="84"/>
                  </a:moveTo>
                  <a:cubicBezTo>
                    <a:pt x="59" y="84"/>
                    <a:pt x="59" y="84"/>
                    <a:pt x="59" y="85"/>
                  </a:cubicBezTo>
                  <a:cubicBezTo>
                    <a:pt x="59" y="85"/>
                    <a:pt x="59" y="85"/>
                    <a:pt x="59" y="85"/>
                  </a:cubicBezTo>
                  <a:cubicBezTo>
                    <a:pt x="60" y="85"/>
                    <a:pt x="60" y="84"/>
                    <a:pt x="60" y="84"/>
                  </a:cubicBezTo>
                  <a:cubicBezTo>
                    <a:pt x="60" y="84"/>
                    <a:pt x="60" y="84"/>
                    <a:pt x="59" y="84"/>
                  </a:cubicBezTo>
                  <a:cubicBezTo>
                    <a:pt x="59" y="84"/>
                    <a:pt x="59" y="84"/>
                    <a:pt x="59" y="84"/>
                  </a:cubicBezTo>
                  <a:close/>
                  <a:moveTo>
                    <a:pt x="49" y="84"/>
                  </a:moveTo>
                  <a:cubicBezTo>
                    <a:pt x="49" y="83"/>
                    <a:pt x="48" y="83"/>
                    <a:pt x="48" y="84"/>
                  </a:cubicBezTo>
                  <a:cubicBezTo>
                    <a:pt x="48" y="84"/>
                    <a:pt x="48" y="84"/>
                    <a:pt x="48" y="84"/>
                  </a:cubicBezTo>
                  <a:cubicBezTo>
                    <a:pt x="48" y="85"/>
                    <a:pt x="47" y="85"/>
                    <a:pt x="47" y="85"/>
                  </a:cubicBezTo>
                  <a:cubicBezTo>
                    <a:pt x="47" y="85"/>
                    <a:pt x="47" y="85"/>
                    <a:pt x="47" y="85"/>
                  </a:cubicBezTo>
                  <a:cubicBezTo>
                    <a:pt x="47" y="86"/>
                    <a:pt x="47" y="86"/>
                    <a:pt x="47" y="86"/>
                  </a:cubicBezTo>
                  <a:lnTo>
                    <a:pt x="48" y="86"/>
                  </a:lnTo>
                  <a:cubicBezTo>
                    <a:pt x="48" y="86"/>
                    <a:pt x="48" y="85"/>
                    <a:pt x="49" y="85"/>
                  </a:cubicBezTo>
                  <a:cubicBezTo>
                    <a:pt x="49" y="84"/>
                    <a:pt x="49" y="84"/>
                    <a:pt x="50" y="84"/>
                  </a:cubicBezTo>
                  <a:cubicBezTo>
                    <a:pt x="50" y="84"/>
                    <a:pt x="50" y="84"/>
                    <a:pt x="50" y="84"/>
                  </a:cubicBezTo>
                  <a:cubicBezTo>
                    <a:pt x="51" y="84"/>
                    <a:pt x="51" y="83"/>
                    <a:pt x="51" y="83"/>
                  </a:cubicBezTo>
                  <a:cubicBezTo>
                    <a:pt x="50" y="83"/>
                    <a:pt x="50" y="83"/>
                    <a:pt x="49" y="84"/>
                  </a:cubicBezTo>
                  <a:close/>
                  <a:moveTo>
                    <a:pt x="65" y="83"/>
                  </a:moveTo>
                  <a:cubicBezTo>
                    <a:pt x="65" y="83"/>
                    <a:pt x="66" y="83"/>
                    <a:pt x="66" y="83"/>
                  </a:cubicBezTo>
                  <a:cubicBezTo>
                    <a:pt x="67" y="83"/>
                    <a:pt x="67" y="83"/>
                    <a:pt x="67" y="82"/>
                  </a:cubicBezTo>
                  <a:cubicBezTo>
                    <a:pt x="67" y="82"/>
                    <a:pt x="67" y="82"/>
                    <a:pt x="66" y="82"/>
                  </a:cubicBezTo>
                  <a:cubicBezTo>
                    <a:pt x="65" y="82"/>
                    <a:pt x="65" y="82"/>
                    <a:pt x="65" y="83"/>
                  </a:cubicBezTo>
                  <a:close/>
                  <a:moveTo>
                    <a:pt x="44" y="81"/>
                  </a:moveTo>
                  <a:cubicBezTo>
                    <a:pt x="44" y="82"/>
                    <a:pt x="44" y="82"/>
                    <a:pt x="44" y="82"/>
                  </a:cubicBezTo>
                  <a:cubicBezTo>
                    <a:pt x="45" y="82"/>
                    <a:pt x="45" y="82"/>
                    <a:pt x="45" y="82"/>
                  </a:cubicBezTo>
                  <a:cubicBezTo>
                    <a:pt x="44" y="82"/>
                    <a:pt x="44" y="82"/>
                    <a:pt x="43" y="82"/>
                  </a:cubicBezTo>
                  <a:cubicBezTo>
                    <a:pt x="43" y="82"/>
                    <a:pt x="43" y="82"/>
                    <a:pt x="42" y="83"/>
                  </a:cubicBezTo>
                  <a:cubicBezTo>
                    <a:pt x="42" y="83"/>
                    <a:pt x="42" y="84"/>
                    <a:pt x="42" y="84"/>
                  </a:cubicBezTo>
                  <a:cubicBezTo>
                    <a:pt x="42" y="85"/>
                    <a:pt x="43" y="85"/>
                    <a:pt x="43" y="86"/>
                  </a:cubicBezTo>
                  <a:cubicBezTo>
                    <a:pt x="44" y="86"/>
                    <a:pt x="45" y="87"/>
                    <a:pt x="45" y="88"/>
                  </a:cubicBezTo>
                  <a:cubicBezTo>
                    <a:pt x="44" y="88"/>
                    <a:pt x="44" y="88"/>
                    <a:pt x="44" y="88"/>
                  </a:cubicBezTo>
                  <a:cubicBezTo>
                    <a:pt x="43" y="88"/>
                    <a:pt x="43" y="88"/>
                    <a:pt x="43" y="89"/>
                  </a:cubicBezTo>
                  <a:cubicBezTo>
                    <a:pt x="43" y="89"/>
                    <a:pt x="43" y="89"/>
                    <a:pt x="44" y="90"/>
                  </a:cubicBezTo>
                  <a:cubicBezTo>
                    <a:pt x="44" y="90"/>
                    <a:pt x="45" y="90"/>
                    <a:pt x="45" y="90"/>
                  </a:cubicBezTo>
                  <a:cubicBezTo>
                    <a:pt x="46" y="90"/>
                    <a:pt x="47" y="90"/>
                    <a:pt x="47" y="90"/>
                  </a:cubicBezTo>
                  <a:cubicBezTo>
                    <a:pt x="48" y="90"/>
                    <a:pt x="48" y="90"/>
                    <a:pt x="48" y="89"/>
                  </a:cubicBezTo>
                  <a:cubicBezTo>
                    <a:pt x="48" y="89"/>
                    <a:pt x="48" y="89"/>
                    <a:pt x="49" y="89"/>
                  </a:cubicBezTo>
                  <a:cubicBezTo>
                    <a:pt x="49" y="89"/>
                    <a:pt x="49" y="89"/>
                    <a:pt x="49" y="89"/>
                  </a:cubicBezTo>
                  <a:cubicBezTo>
                    <a:pt x="49" y="88"/>
                    <a:pt x="48" y="88"/>
                    <a:pt x="48" y="88"/>
                  </a:cubicBezTo>
                  <a:cubicBezTo>
                    <a:pt x="48" y="89"/>
                    <a:pt x="47" y="89"/>
                    <a:pt x="47" y="89"/>
                  </a:cubicBezTo>
                  <a:cubicBezTo>
                    <a:pt x="46" y="89"/>
                    <a:pt x="46" y="89"/>
                    <a:pt x="46" y="88"/>
                  </a:cubicBezTo>
                  <a:cubicBezTo>
                    <a:pt x="46" y="88"/>
                    <a:pt x="46" y="87"/>
                    <a:pt x="46" y="87"/>
                  </a:cubicBezTo>
                  <a:cubicBezTo>
                    <a:pt x="47" y="87"/>
                    <a:pt x="47" y="87"/>
                    <a:pt x="47" y="87"/>
                  </a:cubicBezTo>
                  <a:cubicBezTo>
                    <a:pt x="47" y="86"/>
                    <a:pt x="47" y="86"/>
                    <a:pt x="46" y="86"/>
                  </a:cubicBezTo>
                  <a:cubicBezTo>
                    <a:pt x="46" y="86"/>
                    <a:pt x="46" y="86"/>
                    <a:pt x="46" y="86"/>
                  </a:cubicBezTo>
                  <a:cubicBezTo>
                    <a:pt x="46" y="86"/>
                    <a:pt x="45" y="86"/>
                    <a:pt x="45" y="85"/>
                  </a:cubicBezTo>
                  <a:cubicBezTo>
                    <a:pt x="45" y="85"/>
                    <a:pt x="45" y="85"/>
                    <a:pt x="45" y="84"/>
                  </a:cubicBezTo>
                  <a:cubicBezTo>
                    <a:pt x="45" y="84"/>
                    <a:pt x="45" y="84"/>
                    <a:pt x="45" y="84"/>
                  </a:cubicBezTo>
                  <a:cubicBezTo>
                    <a:pt x="46" y="83"/>
                    <a:pt x="46" y="83"/>
                    <a:pt x="46" y="83"/>
                  </a:cubicBezTo>
                  <a:cubicBezTo>
                    <a:pt x="46" y="83"/>
                    <a:pt x="47" y="82"/>
                    <a:pt x="47" y="82"/>
                  </a:cubicBezTo>
                  <a:cubicBezTo>
                    <a:pt x="47" y="82"/>
                    <a:pt x="47" y="81"/>
                    <a:pt x="47" y="81"/>
                  </a:cubicBezTo>
                  <a:cubicBezTo>
                    <a:pt x="47" y="81"/>
                    <a:pt x="46" y="81"/>
                    <a:pt x="46" y="81"/>
                  </a:cubicBezTo>
                  <a:cubicBezTo>
                    <a:pt x="45" y="81"/>
                    <a:pt x="45" y="81"/>
                    <a:pt x="44" y="81"/>
                  </a:cubicBezTo>
                  <a:close/>
                  <a:moveTo>
                    <a:pt x="37" y="78"/>
                  </a:moveTo>
                  <a:cubicBezTo>
                    <a:pt x="37" y="78"/>
                    <a:pt x="37" y="78"/>
                    <a:pt x="37" y="78"/>
                  </a:cubicBezTo>
                  <a:cubicBezTo>
                    <a:pt x="37" y="77"/>
                    <a:pt x="37" y="77"/>
                    <a:pt x="37" y="77"/>
                  </a:cubicBezTo>
                  <a:cubicBezTo>
                    <a:pt x="37" y="77"/>
                    <a:pt x="36" y="78"/>
                    <a:pt x="36" y="78"/>
                  </a:cubicBezTo>
                  <a:cubicBezTo>
                    <a:pt x="36" y="78"/>
                    <a:pt x="37" y="78"/>
                    <a:pt x="37" y="78"/>
                  </a:cubicBezTo>
                  <a:close/>
                  <a:moveTo>
                    <a:pt x="54" y="76"/>
                  </a:moveTo>
                  <a:cubicBezTo>
                    <a:pt x="53" y="76"/>
                    <a:pt x="53" y="76"/>
                    <a:pt x="53" y="77"/>
                  </a:cubicBezTo>
                  <a:cubicBezTo>
                    <a:pt x="52" y="78"/>
                    <a:pt x="52" y="78"/>
                    <a:pt x="52" y="79"/>
                  </a:cubicBezTo>
                  <a:cubicBezTo>
                    <a:pt x="53" y="79"/>
                    <a:pt x="53" y="79"/>
                    <a:pt x="54" y="79"/>
                  </a:cubicBezTo>
                  <a:cubicBezTo>
                    <a:pt x="54" y="78"/>
                    <a:pt x="55" y="78"/>
                    <a:pt x="55" y="77"/>
                  </a:cubicBezTo>
                  <a:cubicBezTo>
                    <a:pt x="55" y="77"/>
                    <a:pt x="55" y="77"/>
                    <a:pt x="55" y="77"/>
                  </a:cubicBezTo>
                  <a:cubicBezTo>
                    <a:pt x="55" y="77"/>
                    <a:pt x="54" y="76"/>
                    <a:pt x="54" y="76"/>
                  </a:cubicBezTo>
                  <a:close/>
                  <a:moveTo>
                    <a:pt x="59" y="76"/>
                  </a:moveTo>
                  <a:cubicBezTo>
                    <a:pt x="58" y="76"/>
                    <a:pt x="58" y="77"/>
                    <a:pt x="58" y="77"/>
                  </a:cubicBezTo>
                  <a:cubicBezTo>
                    <a:pt x="58" y="78"/>
                    <a:pt x="57" y="78"/>
                    <a:pt x="57" y="78"/>
                  </a:cubicBezTo>
                  <a:cubicBezTo>
                    <a:pt x="57" y="79"/>
                    <a:pt x="57" y="79"/>
                    <a:pt x="58" y="79"/>
                  </a:cubicBezTo>
                  <a:cubicBezTo>
                    <a:pt x="58" y="79"/>
                    <a:pt x="58" y="79"/>
                    <a:pt x="58" y="78"/>
                  </a:cubicBezTo>
                  <a:cubicBezTo>
                    <a:pt x="58" y="78"/>
                    <a:pt x="58" y="78"/>
                    <a:pt x="59" y="78"/>
                  </a:cubicBezTo>
                  <a:cubicBezTo>
                    <a:pt x="59" y="78"/>
                    <a:pt x="59" y="77"/>
                    <a:pt x="60" y="77"/>
                  </a:cubicBezTo>
                  <a:cubicBezTo>
                    <a:pt x="60" y="77"/>
                    <a:pt x="61" y="77"/>
                    <a:pt x="61" y="76"/>
                  </a:cubicBezTo>
                  <a:cubicBezTo>
                    <a:pt x="61" y="76"/>
                    <a:pt x="60" y="76"/>
                    <a:pt x="60" y="76"/>
                  </a:cubicBezTo>
                  <a:cubicBezTo>
                    <a:pt x="59" y="75"/>
                    <a:pt x="59" y="76"/>
                    <a:pt x="59" y="76"/>
                  </a:cubicBezTo>
                  <a:close/>
                  <a:moveTo>
                    <a:pt x="37" y="76"/>
                  </a:moveTo>
                  <a:cubicBezTo>
                    <a:pt x="37" y="76"/>
                    <a:pt x="37" y="76"/>
                    <a:pt x="37" y="75"/>
                  </a:cubicBezTo>
                  <a:lnTo>
                    <a:pt x="37" y="75"/>
                  </a:lnTo>
                  <a:lnTo>
                    <a:pt x="37" y="76"/>
                  </a:lnTo>
                  <a:close/>
                  <a:moveTo>
                    <a:pt x="45" y="76"/>
                  </a:moveTo>
                  <a:cubicBezTo>
                    <a:pt x="45" y="76"/>
                    <a:pt x="46" y="76"/>
                    <a:pt x="46" y="76"/>
                  </a:cubicBezTo>
                  <a:cubicBezTo>
                    <a:pt x="46" y="75"/>
                    <a:pt x="46" y="75"/>
                    <a:pt x="45" y="75"/>
                  </a:cubicBezTo>
                  <a:cubicBezTo>
                    <a:pt x="45" y="75"/>
                    <a:pt x="45" y="75"/>
                    <a:pt x="45" y="75"/>
                  </a:cubicBezTo>
                  <a:cubicBezTo>
                    <a:pt x="45" y="75"/>
                    <a:pt x="45" y="76"/>
                    <a:pt x="45" y="76"/>
                  </a:cubicBezTo>
                  <a:close/>
                  <a:moveTo>
                    <a:pt x="41" y="71"/>
                  </a:moveTo>
                  <a:cubicBezTo>
                    <a:pt x="41" y="72"/>
                    <a:pt x="41" y="72"/>
                    <a:pt x="41" y="73"/>
                  </a:cubicBezTo>
                  <a:cubicBezTo>
                    <a:pt x="42" y="73"/>
                    <a:pt x="42" y="73"/>
                    <a:pt x="42" y="73"/>
                  </a:cubicBezTo>
                  <a:cubicBezTo>
                    <a:pt x="42" y="72"/>
                    <a:pt x="42" y="72"/>
                    <a:pt x="41" y="71"/>
                  </a:cubicBezTo>
                  <a:close/>
                  <a:moveTo>
                    <a:pt x="41" y="70"/>
                  </a:moveTo>
                  <a:cubicBezTo>
                    <a:pt x="41" y="70"/>
                    <a:pt x="42" y="69"/>
                    <a:pt x="42" y="69"/>
                  </a:cubicBezTo>
                  <a:cubicBezTo>
                    <a:pt x="42" y="69"/>
                    <a:pt x="41" y="69"/>
                    <a:pt x="41" y="69"/>
                  </a:cubicBezTo>
                  <a:cubicBezTo>
                    <a:pt x="41" y="69"/>
                    <a:pt x="41" y="69"/>
                    <a:pt x="41" y="69"/>
                  </a:cubicBezTo>
                  <a:cubicBezTo>
                    <a:pt x="41" y="69"/>
                    <a:pt x="41" y="69"/>
                    <a:pt x="41" y="70"/>
                  </a:cubicBezTo>
                  <a:close/>
                  <a:moveTo>
                    <a:pt x="52" y="69"/>
                  </a:moveTo>
                  <a:cubicBezTo>
                    <a:pt x="52" y="69"/>
                    <a:pt x="52" y="69"/>
                    <a:pt x="53" y="69"/>
                  </a:cubicBezTo>
                  <a:cubicBezTo>
                    <a:pt x="53" y="69"/>
                    <a:pt x="53" y="69"/>
                    <a:pt x="53" y="69"/>
                  </a:cubicBezTo>
                  <a:cubicBezTo>
                    <a:pt x="53" y="68"/>
                    <a:pt x="53" y="68"/>
                    <a:pt x="53" y="68"/>
                  </a:cubicBezTo>
                  <a:cubicBezTo>
                    <a:pt x="53" y="68"/>
                    <a:pt x="53" y="68"/>
                    <a:pt x="52" y="68"/>
                  </a:cubicBezTo>
                  <a:cubicBezTo>
                    <a:pt x="52" y="69"/>
                    <a:pt x="52" y="69"/>
                    <a:pt x="52" y="69"/>
                  </a:cubicBezTo>
                  <a:close/>
                  <a:moveTo>
                    <a:pt x="56" y="68"/>
                  </a:moveTo>
                  <a:cubicBezTo>
                    <a:pt x="56" y="68"/>
                    <a:pt x="56" y="69"/>
                    <a:pt x="56" y="69"/>
                  </a:cubicBezTo>
                  <a:cubicBezTo>
                    <a:pt x="57" y="68"/>
                    <a:pt x="57" y="68"/>
                    <a:pt x="57" y="68"/>
                  </a:cubicBezTo>
                  <a:cubicBezTo>
                    <a:pt x="57" y="67"/>
                    <a:pt x="58" y="67"/>
                    <a:pt x="58" y="67"/>
                  </a:cubicBezTo>
                  <a:cubicBezTo>
                    <a:pt x="57" y="67"/>
                    <a:pt x="57" y="67"/>
                    <a:pt x="57" y="67"/>
                  </a:cubicBezTo>
                  <a:cubicBezTo>
                    <a:pt x="56" y="67"/>
                    <a:pt x="56" y="67"/>
                    <a:pt x="56" y="68"/>
                  </a:cubicBezTo>
                  <a:close/>
                  <a:moveTo>
                    <a:pt x="52" y="66"/>
                  </a:moveTo>
                  <a:lnTo>
                    <a:pt x="52" y="66"/>
                  </a:lnTo>
                  <a:cubicBezTo>
                    <a:pt x="52" y="66"/>
                    <a:pt x="52" y="66"/>
                    <a:pt x="52" y="66"/>
                  </a:cubicBezTo>
                  <a:cubicBezTo>
                    <a:pt x="53" y="66"/>
                    <a:pt x="53" y="66"/>
                    <a:pt x="52" y="66"/>
                  </a:cubicBezTo>
                  <a:cubicBezTo>
                    <a:pt x="52" y="66"/>
                    <a:pt x="52" y="66"/>
                    <a:pt x="52" y="66"/>
                  </a:cubicBezTo>
                  <a:cubicBezTo>
                    <a:pt x="52" y="66"/>
                    <a:pt x="52" y="66"/>
                    <a:pt x="52" y="66"/>
                  </a:cubicBezTo>
                  <a:close/>
                  <a:moveTo>
                    <a:pt x="49" y="66"/>
                  </a:moveTo>
                  <a:cubicBezTo>
                    <a:pt x="48" y="66"/>
                    <a:pt x="48" y="66"/>
                    <a:pt x="48" y="67"/>
                  </a:cubicBezTo>
                  <a:cubicBezTo>
                    <a:pt x="48" y="67"/>
                    <a:pt x="48" y="68"/>
                    <a:pt x="48" y="68"/>
                  </a:cubicBezTo>
                  <a:cubicBezTo>
                    <a:pt x="48" y="68"/>
                    <a:pt x="48" y="69"/>
                    <a:pt x="48" y="69"/>
                  </a:cubicBezTo>
                  <a:cubicBezTo>
                    <a:pt x="48" y="70"/>
                    <a:pt x="49" y="70"/>
                    <a:pt x="49" y="70"/>
                  </a:cubicBezTo>
                  <a:cubicBezTo>
                    <a:pt x="50" y="70"/>
                    <a:pt x="50" y="69"/>
                    <a:pt x="50" y="69"/>
                  </a:cubicBezTo>
                  <a:cubicBezTo>
                    <a:pt x="50" y="69"/>
                    <a:pt x="50" y="69"/>
                    <a:pt x="50" y="69"/>
                  </a:cubicBezTo>
                  <a:cubicBezTo>
                    <a:pt x="49" y="68"/>
                    <a:pt x="49" y="68"/>
                    <a:pt x="49" y="68"/>
                  </a:cubicBezTo>
                  <a:cubicBezTo>
                    <a:pt x="50" y="68"/>
                    <a:pt x="50" y="68"/>
                    <a:pt x="51" y="68"/>
                  </a:cubicBezTo>
                  <a:cubicBezTo>
                    <a:pt x="51" y="67"/>
                    <a:pt x="51" y="67"/>
                    <a:pt x="51" y="67"/>
                  </a:cubicBezTo>
                  <a:cubicBezTo>
                    <a:pt x="51" y="66"/>
                    <a:pt x="50" y="66"/>
                    <a:pt x="50" y="66"/>
                  </a:cubicBezTo>
                  <a:cubicBezTo>
                    <a:pt x="50" y="66"/>
                    <a:pt x="49" y="66"/>
                    <a:pt x="49" y="66"/>
                  </a:cubicBezTo>
                  <a:close/>
                  <a:moveTo>
                    <a:pt x="44" y="66"/>
                  </a:moveTo>
                  <a:cubicBezTo>
                    <a:pt x="45" y="66"/>
                    <a:pt x="45" y="66"/>
                    <a:pt x="45" y="67"/>
                  </a:cubicBezTo>
                  <a:cubicBezTo>
                    <a:pt x="45" y="67"/>
                    <a:pt x="45" y="67"/>
                    <a:pt x="46" y="67"/>
                  </a:cubicBezTo>
                  <a:cubicBezTo>
                    <a:pt x="46" y="67"/>
                    <a:pt x="46" y="66"/>
                    <a:pt x="46" y="66"/>
                  </a:cubicBezTo>
                  <a:cubicBezTo>
                    <a:pt x="46" y="66"/>
                    <a:pt x="46" y="66"/>
                    <a:pt x="45" y="66"/>
                  </a:cubicBezTo>
                  <a:cubicBezTo>
                    <a:pt x="45" y="66"/>
                    <a:pt x="45" y="66"/>
                    <a:pt x="44" y="66"/>
                  </a:cubicBezTo>
                  <a:close/>
                  <a:moveTo>
                    <a:pt x="40" y="65"/>
                  </a:moveTo>
                  <a:cubicBezTo>
                    <a:pt x="40" y="66"/>
                    <a:pt x="40" y="66"/>
                    <a:pt x="40" y="66"/>
                  </a:cubicBezTo>
                  <a:cubicBezTo>
                    <a:pt x="40" y="66"/>
                    <a:pt x="41" y="66"/>
                    <a:pt x="41" y="66"/>
                  </a:cubicBezTo>
                  <a:cubicBezTo>
                    <a:pt x="41" y="66"/>
                    <a:pt x="41" y="65"/>
                    <a:pt x="41" y="65"/>
                  </a:cubicBezTo>
                  <a:cubicBezTo>
                    <a:pt x="40" y="65"/>
                    <a:pt x="40" y="65"/>
                    <a:pt x="40" y="65"/>
                  </a:cubicBezTo>
                  <a:close/>
                  <a:moveTo>
                    <a:pt x="59" y="65"/>
                  </a:moveTo>
                  <a:cubicBezTo>
                    <a:pt x="60" y="65"/>
                    <a:pt x="60" y="65"/>
                    <a:pt x="60" y="64"/>
                  </a:cubicBezTo>
                  <a:cubicBezTo>
                    <a:pt x="60" y="64"/>
                    <a:pt x="60" y="64"/>
                    <a:pt x="59" y="64"/>
                  </a:cubicBezTo>
                  <a:cubicBezTo>
                    <a:pt x="59" y="64"/>
                    <a:pt x="59" y="64"/>
                    <a:pt x="59" y="65"/>
                  </a:cubicBezTo>
                  <a:close/>
                  <a:moveTo>
                    <a:pt x="48" y="64"/>
                  </a:moveTo>
                  <a:cubicBezTo>
                    <a:pt x="48" y="64"/>
                    <a:pt x="48" y="64"/>
                    <a:pt x="48" y="64"/>
                  </a:cubicBezTo>
                  <a:cubicBezTo>
                    <a:pt x="48" y="64"/>
                    <a:pt x="49" y="65"/>
                    <a:pt x="49" y="65"/>
                  </a:cubicBezTo>
                  <a:cubicBezTo>
                    <a:pt x="49" y="65"/>
                    <a:pt x="50" y="65"/>
                    <a:pt x="50" y="65"/>
                  </a:cubicBezTo>
                  <a:cubicBezTo>
                    <a:pt x="50" y="64"/>
                    <a:pt x="50" y="64"/>
                    <a:pt x="50" y="64"/>
                  </a:cubicBezTo>
                  <a:cubicBezTo>
                    <a:pt x="50" y="64"/>
                    <a:pt x="50" y="64"/>
                    <a:pt x="50" y="64"/>
                  </a:cubicBezTo>
                  <a:cubicBezTo>
                    <a:pt x="50" y="64"/>
                    <a:pt x="50" y="64"/>
                    <a:pt x="49" y="63"/>
                  </a:cubicBezTo>
                  <a:cubicBezTo>
                    <a:pt x="49" y="63"/>
                    <a:pt x="49" y="63"/>
                    <a:pt x="48" y="64"/>
                  </a:cubicBezTo>
                  <a:close/>
                  <a:moveTo>
                    <a:pt x="36" y="62"/>
                  </a:moveTo>
                  <a:cubicBezTo>
                    <a:pt x="36" y="62"/>
                    <a:pt x="36" y="62"/>
                    <a:pt x="35" y="62"/>
                  </a:cubicBezTo>
                  <a:cubicBezTo>
                    <a:pt x="35" y="62"/>
                    <a:pt x="35" y="63"/>
                    <a:pt x="36" y="62"/>
                  </a:cubicBezTo>
                  <a:close/>
                  <a:moveTo>
                    <a:pt x="59" y="62"/>
                  </a:moveTo>
                  <a:cubicBezTo>
                    <a:pt x="59" y="62"/>
                    <a:pt x="59" y="63"/>
                    <a:pt x="60" y="63"/>
                  </a:cubicBezTo>
                  <a:cubicBezTo>
                    <a:pt x="60" y="64"/>
                    <a:pt x="60" y="64"/>
                    <a:pt x="61" y="64"/>
                  </a:cubicBezTo>
                  <a:cubicBezTo>
                    <a:pt x="61" y="64"/>
                    <a:pt x="61" y="64"/>
                    <a:pt x="61" y="63"/>
                  </a:cubicBezTo>
                  <a:cubicBezTo>
                    <a:pt x="62" y="62"/>
                    <a:pt x="62" y="62"/>
                    <a:pt x="62" y="62"/>
                  </a:cubicBezTo>
                  <a:cubicBezTo>
                    <a:pt x="62" y="62"/>
                    <a:pt x="62" y="61"/>
                    <a:pt x="63" y="61"/>
                  </a:cubicBezTo>
                  <a:cubicBezTo>
                    <a:pt x="63" y="61"/>
                    <a:pt x="63" y="61"/>
                    <a:pt x="63" y="60"/>
                  </a:cubicBezTo>
                  <a:cubicBezTo>
                    <a:pt x="62" y="60"/>
                    <a:pt x="62" y="60"/>
                    <a:pt x="61" y="60"/>
                  </a:cubicBezTo>
                  <a:cubicBezTo>
                    <a:pt x="60" y="61"/>
                    <a:pt x="60" y="61"/>
                    <a:pt x="59" y="62"/>
                  </a:cubicBezTo>
                  <a:close/>
                  <a:moveTo>
                    <a:pt x="33" y="60"/>
                  </a:moveTo>
                  <a:cubicBezTo>
                    <a:pt x="34" y="61"/>
                    <a:pt x="34" y="61"/>
                    <a:pt x="35" y="61"/>
                  </a:cubicBezTo>
                  <a:lnTo>
                    <a:pt x="35" y="60"/>
                  </a:lnTo>
                  <a:cubicBezTo>
                    <a:pt x="35" y="60"/>
                    <a:pt x="34" y="59"/>
                    <a:pt x="34" y="60"/>
                  </a:cubicBezTo>
                  <a:cubicBezTo>
                    <a:pt x="34" y="60"/>
                    <a:pt x="34" y="60"/>
                    <a:pt x="34" y="60"/>
                  </a:cubicBezTo>
                  <a:cubicBezTo>
                    <a:pt x="34" y="60"/>
                    <a:pt x="34" y="60"/>
                    <a:pt x="33" y="60"/>
                  </a:cubicBezTo>
                  <a:close/>
                  <a:moveTo>
                    <a:pt x="43" y="57"/>
                  </a:moveTo>
                  <a:cubicBezTo>
                    <a:pt x="42" y="57"/>
                    <a:pt x="42" y="58"/>
                    <a:pt x="43" y="58"/>
                  </a:cubicBezTo>
                  <a:cubicBezTo>
                    <a:pt x="43" y="58"/>
                    <a:pt x="44" y="58"/>
                    <a:pt x="44" y="57"/>
                  </a:cubicBezTo>
                  <a:cubicBezTo>
                    <a:pt x="44" y="57"/>
                    <a:pt x="43" y="57"/>
                    <a:pt x="43" y="57"/>
                  </a:cubicBezTo>
                  <a:cubicBezTo>
                    <a:pt x="43" y="57"/>
                    <a:pt x="43" y="57"/>
                    <a:pt x="43" y="57"/>
                  </a:cubicBezTo>
                  <a:close/>
                  <a:moveTo>
                    <a:pt x="63" y="49"/>
                  </a:moveTo>
                  <a:cubicBezTo>
                    <a:pt x="63" y="49"/>
                    <a:pt x="63" y="49"/>
                    <a:pt x="63" y="49"/>
                  </a:cubicBezTo>
                  <a:cubicBezTo>
                    <a:pt x="63" y="49"/>
                    <a:pt x="63" y="49"/>
                    <a:pt x="63" y="49"/>
                  </a:cubicBezTo>
                  <a:cubicBezTo>
                    <a:pt x="64" y="49"/>
                    <a:pt x="63" y="48"/>
                    <a:pt x="63" y="49"/>
                  </a:cubicBezTo>
                  <a:close/>
                  <a:moveTo>
                    <a:pt x="18" y="39"/>
                  </a:moveTo>
                  <a:cubicBezTo>
                    <a:pt x="18" y="39"/>
                    <a:pt x="17" y="39"/>
                    <a:pt x="17" y="39"/>
                  </a:cubicBezTo>
                  <a:cubicBezTo>
                    <a:pt x="17" y="39"/>
                    <a:pt x="17" y="40"/>
                    <a:pt x="17" y="40"/>
                  </a:cubicBezTo>
                  <a:cubicBezTo>
                    <a:pt x="18" y="40"/>
                    <a:pt x="18" y="40"/>
                    <a:pt x="18" y="40"/>
                  </a:cubicBezTo>
                  <a:cubicBezTo>
                    <a:pt x="18" y="40"/>
                    <a:pt x="18" y="40"/>
                    <a:pt x="18" y="39"/>
                  </a:cubicBezTo>
                  <a:close/>
                  <a:moveTo>
                    <a:pt x="79" y="36"/>
                  </a:moveTo>
                  <a:cubicBezTo>
                    <a:pt x="79" y="36"/>
                    <a:pt x="79" y="36"/>
                    <a:pt x="79" y="35"/>
                  </a:cubicBezTo>
                  <a:cubicBezTo>
                    <a:pt x="78" y="35"/>
                    <a:pt x="78" y="35"/>
                    <a:pt x="78" y="35"/>
                  </a:cubicBezTo>
                  <a:cubicBezTo>
                    <a:pt x="77" y="35"/>
                    <a:pt x="77" y="35"/>
                    <a:pt x="77" y="36"/>
                  </a:cubicBezTo>
                  <a:cubicBezTo>
                    <a:pt x="77" y="36"/>
                    <a:pt x="76" y="36"/>
                    <a:pt x="76" y="37"/>
                  </a:cubicBezTo>
                  <a:cubicBezTo>
                    <a:pt x="77" y="37"/>
                    <a:pt x="77" y="37"/>
                    <a:pt x="78" y="37"/>
                  </a:cubicBezTo>
                  <a:cubicBezTo>
                    <a:pt x="78" y="37"/>
                    <a:pt x="79" y="37"/>
                    <a:pt x="79" y="36"/>
                  </a:cubicBezTo>
                  <a:close/>
                  <a:moveTo>
                    <a:pt x="86" y="36"/>
                  </a:moveTo>
                  <a:cubicBezTo>
                    <a:pt x="86" y="36"/>
                    <a:pt x="86" y="36"/>
                    <a:pt x="87" y="36"/>
                  </a:cubicBezTo>
                  <a:cubicBezTo>
                    <a:pt x="87" y="36"/>
                    <a:pt x="87" y="36"/>
                    <a:pt x="88" y="36"/>
                  </a:cubicBezTo>
                  <a:cubicBezTo>
                    <a:pt x="88" y="35"/>
                    <a:pt x="88" y="35"/>
                    <a:pt x="87" y="34"/>
                  </a:cubicBezTo>
                  <a:cubicBezTo>
                    <a:pt x="87" y="34"/>
                    <a:pt x="86" y="34"/>
                    <a:pt x="86" y="35"/>
                  </a:cubicBezTo>
                  <a:cubicBezTo>
                    <a:pt x="86" y="35"/>
                    <a:pt x="86" y="35"/>
                    <a:pt x="86" y="36"/>
                  </a:cubicBezTo>
                  <a:close/>
                  <a:moveTo>
                    <a:pt x="96" y="34"/>
                  </a:moveTo>
                  <a:cubicBezTo>
                    <a:pt x="97" y="34"/>
                    <a:pt x="97" y="34"/>
                    <a:pt x="97" y="33"/>
                  </a:cubicBezTo>
                  <a:cubicBezTo>
                    <a:pt x="97" y="33"/>
                    <a:pt x="96" y="33"/>
                    <a:pt x="96" y="33"/>
                  </a:cubicBezTo>
                  <a:cubicBezTo>
                    <a:pt x="96" y="33"/>
                    <a:pt x="96" y="34"/>
                    <a:pt x="96" y="34"/>
                  </a:cubicBezTo>
                  <a:close/>
                  <a:moveTo>
                    <a:pt x="53" y="34"/>
                  </a:moveTo>
                  <a:cubicBezTo>
                    <a:pt x="53" y="34"/>
                    <a:pt x="53" y="34"/>
                    <a:pt x="54" y="34"/>
                  </a:cubicBezTo>
                  <a:cubicBezTo>
                    <a:pt x="54" y="34"/>
                    <a:pt x="54" y="34"/>
                    <a:pt x="54" y="34"/>
                  </a:cubicBezTo>
                  <a:cubicBezTo>
                    <a:pt x="54" y="34"/>
                    <a:pt x="55" y="34"/>
                    <a:pt x="55" y="34"/>
                  </a:cubicBezTo>
                  <a:cubicBezTo>
                    <a:pt x="55" y="33"/>
                    <a:pt x="55" y="33"/>
                    <a:pt x="55" y="32"/>
                  </a:cubicBezTo>
                  <a:cubicBezTo>
                    <a:pt x="54" y="32"/>
                    <a:pt x="54" y="32"/>
                    <a:pt x="53" y="33"/>
                  </a:cubicBezTo>
                  <a:cubicBezTo>
                    <a:pt x="53" y="33"/>
                    <a:pt x="53" y="34"/>
                    <a:pt x="53" y="34"/>
                  </a:cubicBezTo>
                  <a:close/>
                  <a:moveTo>
                    <a:pt x="29" y="31"/>
                  </a:moveTo>
                  <a:cubicBezTo>
                    <a:pt x="28" y="31"/>
                    <a:pt x="28" y="31"/>
                    <a:pt x="28" y="32"/>
                  </a:cubicBezTo>
                  <a:cubicBezTo>
                    <a:pt x="29" y="32"/>
                    <a:pt x="30" y="32"/>
                    <a:pt x="30" y="33"/>
                  </a:cubicBezTo>
                  <a:cubicBezTo>
                    <a:pt x="30" y="32"/>
                    <a:pt x="30" y="32"/>
                    <a:pt x="30" y="32"/>
                  </a:cubicBezTo>
                  <a:cubicBezTo>
                    <a:pt x="29" y="31"/>
                    <a:pt x="29" y="31"/>
                    <a:pt x="29" y="31"/>
                  </a:cubicBezTo>
                  <a:close/>
                  <a:moveTo>
                    <a:pt x="65" y="31"/>
                  </a:moveTo>
                  <a:cubicBezTo>
                    <a:pt x="65" y="32"/>
                    <a:pt x="66" y="32"/>
                    <a:pt x="67" y="32"/>
                  </a:cubicBezTo>
                  <a:cubicBezTo>
                    <a:pt x="67" y="32"/>
                    <a:pt x="67" y="31"/>
                    <a:pt x="67" y="31"/>
                  </a:cubicBezTo>
                  <a:cubicBezTo>
                    <a:pt x="67" y="31"/>
                    <a:pt x="66" y="30"/>
                    <a:pt x="66" y="30"/>
                  </a:cubicBezTo>
                  <a:cubicBezTo>
                    <a:pt x="66" y="30"/>
                    <a:pt x="65" y="30"/>
                    <a:pt x="65" y="31"/>
                  </a:cubicBezTo>
                  <a:close/>
                  <a:moveTo>
                    <a:pt x="67" y="22"/>
                  </a:moveTo>
                  <a:cubicBezTo>
                    <a:pt x="68" y="22"/>
                    <a:pt x="68" y="22"/>
                    <a:pt x="68" y="21"/>
                  </a:cubicBezTo>
                  <a:cubicBezTo>
                    <a:pt x="68" y="20"/>
                    <a:pt x="67" y="20"/>
                    <a:pt x="66" y="21"/>
                  </a:cubicBezTo>
                  <a:cubicBezTo>
                    <a:pt x="66" y="21"/>
                    <a:pt x="67" y="21"/>
                    <a:pt x="67" y="22"/>
                  </a:cubicBezTo>
                  <a:cubicBezTo>
                    <a:pt x="67" y="22"/>
                    <a:pt x="67" y="22"/>
                    <a:pt x="67" y="22"/>
                  </a:cubicBezTo>
                  <a:close/>
                  <a:moveTo>
                    <a:pt x="112" y="8"/>
                  </a:moveTo>
                  <a:cubicBezTo>
                    <a:pt x="112" y="8"/>
                    <a:pt x="112" y="8"/>
                    <a:pt x="112" y="7"/>
                  </a:cubicBezTo>
                  <a:cubicBezTo>
                    <a:pt x="112" y="7"/>
                    <a:pt x="112" y="7"/>
                    <a:pt x="112" y="7"/>
                  </a:cubicBezTo>
                  <a:cubicBezTo>
                    <a:pt x="112" y="7"/>
                    <a:pt x="111" y="7"/>
                    <a:pt x="111" y="7"/>
                  </a:cubicBezTo>
                  <a:cubicBezTo>
                    <a:pt x="111" y="8"/>
                    <a:pt x="112" y="8"/>
                    <a:pt x="112" y="8"/>
                  </a:cubicBezTo>
                  <a:close/>
                  <a:moveTo>
                    <a:pt x="114" y="7"/>
                  </a:moveTo>
                  <a:cubicBezTo>
                    <a:pt x="114" y="7"/>
                    <a:pt x="115" y="7"/>
                    <a:pt x="114" y="6"/>
                  </a:cubicBezTo>
                  <a:cubicBezTo>
                    <a:pt x="114" y="6"/>
                    <a:pt x="114" y="6"/>
                    <a:pt x="114" y="7"/>
                  </a:cubicBezTo>
                  <a:close/>
                  <a:moveTo>
                    <a:pt x="58" y="5"/>
                  </a:moveTo>
                  <a:cubicBezTo>
                    <a:pt x="58" y="5"/>
                    <a:pt x="58" y="5"/>
                    <a:pt x="58" y="5"/>
                  </a:cubicBezTo>
                  <a:cubicBezTo>
                    <a:pt x="58" y="5"/>
                    <a:pt x="58" y="5"/>
                    <a:pt x="58" y="5"/>
                  </a:cubicBezTo>
                  <a:cubicBezTo>
                    <a:pt x="58" y="5"/>
                    <a:pt x="58" y="5"/>
                    <a:pt x="58" y="5"/>
                  </a:cubicBezTo>
                  <a:lnTo>
                    <a:pt x="58" y="5"/>
                  </a:lnTo>
                  <a:close/>
                  <a:moveTo>
                    <a:pt x="78" y="6"/>
                  </a:moveTo>
                  <a:cubicBezTo>
                    <a:pt x="78" y="6"/>
                    <a:pt x="79" y="6"/>
                    <a:pt x="79" y="6"/>
                  </a:cubicBezTo>
                  <a:cubicBezTo>
                    <a:pt x="79" y="5"/>
                    <a:pt x="79" y="5"/>
                    <a:pt x="79" y="5"/>
                  </a:cubicBezTo>
                  <a:cubicBezTo>
                    <a:pt x="78" y="5"/>
                    <a:pt x="78" y="5"/>
                    <a:pt x="78" y="5"/>
                  </a:cubicBezTo>
                  <a:lnTo>
                    <a:pt x="78" y="5"/>
                  </a:lnTo>
                  <a:cubicBezTo>
                    <a:pt x="78" y="5"/>
                    <a:pt x="78" y="6"/>
                    <a:pt x="78" y="6"/>
                  </a:cubicBezTo>
                  <a:close/>
                  <a:moveTo>
                    <a:pt x="88" y="5"/>
                  </a:moveTo>
                  <a:cubicBezTo>
                    <a:pt x="88" y="5"/>
                    <a:pt x="88" y="5"/>
                    <a:pt x="88" y="6"/>
                  </a:cubicBezTo>
                  <a:cubicBezTo>
                    <a:pt x="88" y="6"/>
                    <a:pt x="89" y="5"/>
                    <a:pt x="89" y="5"/>
                  </a:cubicBezTo>
                  <a:cubicBezTo>
                    <a:pt x="89" y="5"/>
                    <a:pt x="89" y="5"/>
                    <a:pt x="89" y="5"/>
                  </a:cubicBezTo>
                  <a:cubicBezTo>
                    <a:pt x="89" y="5"/>
                    <a:pt x="89" y="5"/>
                    <a:pt x="89" y="5"/>
                  </a:cubicBezTo>
                  <a:lnTo>
                    <a:pt x="88" y="5"/>
                  </a:lnTo>
                  <a:close/>
                  <a:moveTo>
                    <a:pt x="40" y="6"/>
                  </a:moveTo>
                  <a:cubicBezTo>
                    <a:pt x="40" y="5"/>
                    <a:pt x="40" y="5"/>
                    <a:pt x="40" y="5"/>
                  </a:cubicBezTo>
                  <a:cubicBezTo>
                    <a:pt x="40" y="5"/>
                    <a:pt x="40" y="4"/>
                    <a:pt x="39" y="4"/>
                  </a:cubicBezTo>
                  <a:cubicBezTo>
                    <a:pt x="39" y="5"/>
                    <a:pt x="39" y="5"/>
                    <a:pt x="39" y="5"/>
                  </a:cubicBezTo>
                  <a:cubicBezTo>
                    <a:pt x="39" y="6"/>
                    <a:pt x="39" y="6"/>
                    <a:pt x="40" y="6"/>
                  </a:cubicBezTo>
                  <a:close/>
                  <a:moveTo>
                    <a:pt x="56" y="5"/>
                  </a:moveTo>
                  <a:cubicBezTo>
                    <a:pt x="56" y="5"/>
                    <a:pt x="56" y="4"/>
                    <a:pt x="55" y="4"/>
                  </a:cubicBezTo>
                  <a:cubicBezTo>
                    <a:pt x="54" y="4"/>
                    <a:pt x="54" y="5"/>
                    <a:pt x="54" y="5"/>
                  </a:cubicBezTo>
                  <a:cubicBezTo>
                    <a:pt x="54" y="6"/>
                    <a:pt x="54" y="6"/>
                    <a:pt x="55" y="6"/>
                  </a:cubicBezTo>
                  <a:cubicBezTo>
                    <a:pt x="56" y="6"/>
                    <a:pt x="56" y="6"/>
                    <a:pt x="56" y="5"/>
                  </a:cubicBezTo>
                  <a:close/>
                  <a:moveTo>
                    <a:pt x="99" y="6"/>
                  </a:moveTo>
                  <a:cubicBezTo>
                    <a:pt x="99" y="6"/>
                    <a:pt x="99" y="6"/>
                    <a:pt x="99" y="6"/>
                  </a:cubicBezTo>
                  <a:cubicBezTo>
                    <a:pt x="100" y="6"/>
                    <a:pt x="100" y="6"/>
                    <a:pt x="100" y="5"/>
                  </a:cubicBezTo>
                  <a:cubicBezTo>
                    <a:pt x="100" y="5"/>
                    <a:pt x="100" y="4"/>
                    <a:pt x="99" y="4"/>
                  </a:cubicBezTo>
                  <a:cubicBezTo>
                    <a:pt x="99" y="4"/>
                    <a:pt x="98" y="5"/>
                    <a:pt x="99" y="6"/>
                  </a:cubicBezTo>
                  <a:close/>
                  <a:moveTo>
                    <a:pt x="110" y="3"/>
                  </a:moveTo>
                  <a:cubicBezTo>
                    <a:pt x="110" y="3"/>
                    <a:pt x="109" y="4"/>
                    <a:pt x="109" y="4"/>
                  </a:cubicBezTo>
                  <a:cubicBezTo>
                    <a:pt x="109" y="5"/>
                    <a:pt x="109" y="5"/>
                    <a:pt x="109" y="5"/>
                  </a:cubicBezTo>
                  <a:cubicBezTo>
                    <a:pt x="110" y="6"/>
                    <a:pt x="110" y="6"/>
                    <a:pt x="110" y="6"/>
                  </a:cubicBezTo>
                  <a:cubicBezTo>
                    <a:pt x="111" y="6"/>
                    <a:pt x="111" y="6"/>
                    <a:pt x="111" y="5"/>
                  </a:cubicBezTo>
                  <a:cubicBezTo>
                    <a:pt x="111" y="5"/>
                    <a:pt x="111" y="4"/>
                    <a:pt x="111" y="4"/>
                  </a:cubicBezTo>
                  <a:cubicBezTo>
                    <a:pt x="111" y="4"/>
                    <a:pt x="111" y="3"/>
                    <a:pt x="110" y="3"/>
                  </a:cubicBezTo>
                  <a:close/>
                  <a:moveTo>
                    <a:pt x="103" y="4"/>
                  </a:moveTo>
                  <a:cubicBezTo>
                    <a:pt x="103" y="4"/>
                    <a:pt x="102" y="3"/>
                    <a:pt x="102" y="4"/>
                  </a:cubicBezTo>
                  <a:cubicBezTo>
                    <a:pt x="101" y="4"/>
                    <a:pt x="101" y="5"/>
                    <a:pt x="101" y="5"/>
                  </a:cubicBezTo>
                  <a:cubicBezTo>
                    <a:pt x="101" y="6"/>
                    <a:pt x="102" y="6"/>
                    <a:pt x="102" y="6"/>
                  </a:cubicBezTo>
                  <a:cubicBezTo>
                    <a:pt x="103" y="5"/>
                    <a:pt x="103" y="5"/>
                    <a:pt x="103" y="4"/>
                  </a:cubicBezTo>
                  <a:close/>
                  <a:moveTo>
                    <a:pt x="82" y="5"/>
                  </a:moveTo>
                  <a:cubicBezTo>
                    <a:pt x="82" y="4"/>
                    <a:pt x="82" y="4"/>
                    <a:pt x="82" y="4"/>
                  </a:cubicBezTo>
                  <a:cubicBezTo>
                    <a:pt x="82" y="4"/>
                    <a:pt x="82" y="4"/>
                    <a:pt x="82" y="4"/>
                  </a:cubicBezTo>
                  <a:cubicBezTo>
                    <a:pt x="82" y="4"/>
                    <a:pt x="82" y="4"/>
                    <a:pt x="82" y="4"/>
                  </a:cubicBezTo>
                  <a:cubicBezTo>
                    <a:pt x="82" y="4"/>
                    <a:pt x="82" y="4"/>
                    <a:pt x="82" y="5"/>
                  </a:cubicBezTo>
                  <a:close/>
                  <a:moveTo>
                    <a:pt x="42" y="5"/>
                  </a:moveTo>
                  <a:cubicBezTo>
                    <a:pt x="42" y="5"/>
                    <a:pt x="42" y="5"/>
                    <a:pt x="42" y="5"/>
                  </a:cubicBezTo>
                  <a:cubicBezTo>
                    <a:pt x="42" y="5"/>
                    <a:pt x="42" y="5"/>
                    <a:pt x="42" y="6"/>
                  </a:cubicBezTo>
                  <a:cubicBezTo>
                    <a:pt x="43" y="6"/>
                    <a:pt x="43" y="6"/>
                    <a:pt x="44" y="5"/>
                  </a:cubicBezTo>
                  <a:cubicBezTo>
                    <a:pt x="43" y="5"/>
                    <a:pt x="44" y="5"/>
                    <a:pt x="44" y="4"/>
                  </a:cubicBezTo>
                  <a:cubicBezTo>
                    <a:pt x="44" y="4"/>
                    <a:pt x="44" y="4"/>
                    <a:pt x="44" y="3"/>
                  </a:cubicBezTo>
                  <a:cubicBezTo>
                    <a:pt x="44" y="4"/>
                    <a:pt x="43" y="4"/>
                    <a:pt x="43" y="4"/>
                  </a:cubicBezTo>
                  <a:cubicBezTo>
                    <a:pt x="42" y="4"/>
                    <a:pt x="42" y="4"/>
                    <a:pt x="42" y="5"/>
                  </a:cubicBezTo>
                  <a:close/>
                  <a:moveTo>
                    <a:pt x="87" y="4"/>
                  </a:moveTo>
                  <a:cubicBezTo>
                    <a:pt x="87" y="4"/>
                    <a:pt x="87" y="4"/>
                    <a:pt x="87" y="3"/>
                  </a:cubicBezTo>
                  <a:cubicBezTo>
                    <a:pt x="87" y="3"/>
                    <a:pt x="87" y="3"/>
                    <a:pt x="87" y="3"/>
                  </a:cubicBezTo>
                  <a:cubicBezTo>
                    <a:pt x="87" y="3"/>
                    <a:pt x="87" y="3"/>
                    <a:pt x="87" y="3"/>
                  </a:cubicBezTo>
                  <a:cubicBezTo>
                    <a:pt x="87" y="3"/>
                    <a:pt x="87" y="3"/>
                    <a:pt x="87" y="4"/>
                  </a:cubicBezTo>
                  <a:lnTo>
                    <a:pt x="87" y="4"/>
                  </a:lnTo>
                  <a:close/>
                  <a:moveTo>
                    <a:pt x="67" y="4"/>
                  </a:moveTo>
                  <a:cubicBezTo>
                    <a:pt x="67" y="4"/>
                    <a:pt x="67" y="4"/>
                    <a:pt x="67" y="4"/>
                  </a:cubicBezTo>
                  <a:cubicBezTo>
                    <a:pt x="68" y="3"/>
                    <a:pt x="68" y="3"/>
                    <a:pt x="68" y="3"/>
                  </a:cubicBezTo>
                  <a:lnTo>
                    <a:pt x="67" y="3"/>
                  </a:lnTo>
                  <a:lnTo>
                    <a:pt x="67" y="3"/>
                  </a:lnTo>
                  <a:cubicBezTo>
                    <a:pt x="67" y="3"/>
                    <a:pt x="67" y="3"/>
                    <a:pt x="67" y="4"/>
                  </a:cubicBezTo>
                  <a:cubicBezTo>
                    <a:pt x="67" y="4"/>
                    <a:pt x="67" y="4"/>
                    <a:pt x="67" y="4"/>
                  </a:cubicBezTo>
                  <a:close/>
                  <a:moveTo>
                    <a:pt x="108" y="4"/>
                  </a:moveTo>
                  <a:cubicBezTo>
                    <a:pt x="108" y="3"/>
                    <a:pt x="108" y="3"/>
                    <a:pt x="108" y="3"/>
                  </a:cubicBezTo>
                  <a:cubicBezTo>
                    <a:pt x="107" y="2"/>
                    <a:pt x="107" y="2"/>
                    <a:pt x="107" y="2"/>
                  </a:cubicBezTo>
                  <a:cubicBezTo>
                    <a:pt x="106" y="2"/>
                    <a:pt x="106" y="2"/>
                    <a:pt x="106" y="3"/>
                  </a:cubicBezTo>
                  <a:cubicBezTo>
                    <a:pt x="106" y="3"/>
                    <a:pt x="105" y="3"/>
                    <a:pt x="106" y="4"/>
                  </a:cubicBezTo>
                  <a:cubicBezTo>
                    <a:pt x="106" y="4"/>
                    <a:pt x="106" y="4"/>
                    <a:pt x="107" y="4"/>
                  </a:cubicBezTo>
                  <a:cubicBezTo>
                    <a:pt x="107" y="4"/>
                    <a:pt x="108" y="4"/>
                    <a:pt x="108" y="4"/>
                  </a:cubicBezTo>
                  <a:close/>
                  <a:moveTo>
                    <a:pt x="113" y="2"/>
                  </a:moveTo>
                  <a:cubicBezTo>
                    <a:pt x="113" y="3"/>
                    <a:pt x="113" y="3"/>
                    <a:pt x="114" y="3"/>
                  </a:cubicBezTo>
                  <a:cubicBezTo>
                    <a:pt x="114" y="3"/>
                    <a:pt x="114" y="3"/>
                    <a:pt x="114" y="3"/>
                  </a:cubicBezTo>
                  <a:cubicBezTo>
                    <a:pt x="114" y="2"/>
                    <a:pt x="114" y="2"/>
                    <a:pt x="113" y="2"/>
                  </a:cubicBezTo>
                  <a:close/>
                  <a:moveTo>
                    <a:pt x="98" y="2"/>
                  </a:moveTo>
                  <a:lnTo>
                    <a:pt x="98" y="2"/>
                  </a:lnTo>
                  <a:lnTo>
                    <a:pt x="99" y="2"/>
                  </a:lnTo>
                  <a:cubicBezTo>
                    <a:pt x="99" y="2"/>
                    <a:pt x="99" y="1"/>
                    <a:pt x="98" y="1"/>
                  </a:cubicBezTo>
                  <a:cubicBezTo>
                    <a:pt x="98" y="2"/>
                    <a:pt x="98" y="2"/>
                    <a:pt x="98" y="2"/>
                  </a:cubicBezTo>
                  <a:close/>
                  <a:moveTo>
                    <a:pt x="68" y="2"/>
                  </a:moveTo>
                  <a:cubicBezTo>
                    <a:pt x="68" y="2"/>
                    <a:pt x="68" y="2"/>
                    <a:pt x="68" y="1"/>
                  </a:cubicBezTo>
                  <a:cubicBezTo>
                    <a:pt x="68" y="1"/>
                    <a:pt x="68" y="1"/>
                    <a:pt x="68" y="1"/>
                  </a:cubicBezTo>
                  <a:cubicBezTo>
                    <a:pt x="68" y="1"/>
                    <a:pt x="68" y="1"/>
                    <a:pt x="68" y="1"/>
                  </a:cubicBezTo>
                  <a:lnTo>
                    <a:pt x="68" y="2"/>
                  </a:lnTo>
                  <a:close/>
                  <a:moveTo>
                    <a:pt x="55" y="1"/>
                  </a:moveTo>
                  <a:cubicBezTo>
                    <a:pt x="55" y="2"/>
                    <a:pt x="55" y="2"/>
                    <a:pt x="56" y="3"/>
                  </a:cubicBezTo>
                  <a:cubicBezTo>
                    <a:pt x="56" y="2"/>
                    <a:pt x="56" y="2"/>
                    <a:pt x="56" y="2"/>
                  </a:cubicBezTo>
                  <a:cubicBezTo>
                    <a:pt x="56" y="1"/>
                    <a:pt x="55" y="1"/>
                    <a:pt x="55" y="1"/>
                  </a:cubicBezTo>
                  <a:close/>
                  <a:moveTo>
                    <a:pt x="102" y="2"/>
                  </a:moveTo>
                  <a:cubicBezTo>
                    <a:pt x="102" y="2"/>
                    <a:pt x="102" y="2"/>
                    <a:pt x="103" y="2"/>
                  </a:cubicBezTo>
                  <a:cubicBezTo>
                    <a:pt x="103" y="2"/>
                    <a:pt x="103" y="2"/>
                    <a:pt x="103" y="2"/>
                  </a:cubicBezTo>
                  <a:cubicBezTo>
                    <a:pt x="103" y="1"/>
                    <a:pt x="103" y="1"/>
                    <a:pt x="103" y="1"/>
                  </a:cubicBezTo>
                  <a:cubicBezTo>
                    <a:pt x="102" y="1"/>
                    <a:pt x="102" y="1"/>
                    <a:pt x="102" y="2"/>
                  </a:cubicBezTo>
                  <a:close/>
                  <a:moveTo>
                    <a:pt x="58" y="2"/>
                  </a:moveTo>
                  <a:cubicBezTo>
                    <a:pt x="58" y="2"/>
                    <a:pt x="58" y="3"/>
                    <a:pt x="58" y="3"/>
                  </a:cubicBezTo>
                  <a:cubicBezTo>
                    <a:pt x="58" y="3"/>
                    <a:pt x="59" y="3"/>
                    <a:pt x="59" y="3"/>
                  </a:cubicBezTo>
                  <a:cubicBezTo>
                    <a:pt x="60" y="3"/>
                    <a:pt x="60" y="3"/>
                    <a:pt x="60" y="3"/>
                  </a:cubicBezTo>
                  <a:cubicBezTo>
                    <a:pt x="60" y="2"/>
                    <a:pt x="59" y="2"/>
                    <a:pt x="59" y="2"/>
                  </a:cubicBezTo>
                  <a:cubicBezTo>
                    <a:pt x="59" y="1"/>
                    <a:pt x="59" y="1"/>
                    <a:pt x="58" y="1"/>
                  </a:cubicBezTo>
                  <a:cubicBezTo>
                    <a:pt x="58" y="1"/>
                    <a:pt x="58" y="1"/>
                    <a:pt x="58" y="2"/>
                  </a:cubicBezTo>
                  <a:close/>
                  <a:moveTo>
                    <a:pt x="115" y="2"/>
                  </a:moveTo>
                  <a:cubicBezTo>
                    <a:pt x="115" y="2"/>
                    <a:pt x="116" y="3"/>
                    <a:pt x="116" y="3"/>
                  </a:cubicBezTo>
                  <a:cubicBezTo>
                    <a:pt x="116" y="3"/>
                    <a:pt x="117" y="4"/>
                    <a:pt x="117" y="4"/>
                  </a:cubicBezTo>
                  <a:cubicBezTo>
                    <a:pt x="117" y="4"/>
                    <a:pt x="117" y="5"/>
                    <a:pt x="117" y="5"/>
                  </a:cubicBezTo>
                  <a:cubicBezTo>
                    <a:pt x="116" y="5"/>
                    <a:pt x="116" y="5"/>
                    <a:pt x="116" y="6"/>
                  </a:cubicBezTo>
                  <a:cubicBezTo>
                    <a:pt x="117" y="6"/>
                    <a:pt x="117" y="6"/>
                    <a:pt x="118" y="6"/>
                  </a:cubicBezTo>
                  <a:cubicBezTo>
                    <a:pt x="119" y="6"/>
                    <a:pt x="119" y="6"/>
                    <a:pt x="120" y="6"/>
                  </a:cubicBezTo>
                  <a:cubicBezTo>
                    <a:pt x="120" y="5"/>
                    <a:pt x="119" y="5"/>
                    <a:pt x="119" y="4"/>
                  </a:cubicBezTo>
                  <a:cubicBezTo>
                    <a:pt x="119" y="4"/>
                    <a:pt x="119" y="4"/>
                    <a:pt x="119" y="3"/>
                  </a:cubicBezTo>
                  <a:cubicBezTo>
                    <a:pt x="118" y="3"/>
                    <a:pt x="118" y="3"/>
                    <a:pt x="117" y="2"/>
                  </a:cubicBezTo>
                  <a:cubicBezTo>
                    <a:pt x="117" y="2"/>
                    <a:pt x="117" y="1"/>
                    <a:pt x="117" y="1"/>
                  </a:cubicBezTo>
                  <a:cubicBezTo>
                    <a:pt x="116" y="1"/>
                    <a:pt x="116" y="1"/>
                    <a:pt x="115" y="2"/>
                  </a:cubicBezTo>
                  <a:close/>
                  <a:moveTo>
                    <a:pt x="54" y="3"/>
                  </a:moveTo>
                  <a:cubicBezTo>
                    <a:pt x="54" y="3"/>
                    <a:pt x="54" y="2"/>
                    <a:pt x="55" y="2"/>
                  </a:cubicBezTo>
                  <a:cubicBezTo>
                    <a:pt x="55" y="2"/>
                    <a:pt x="55" y="1"/>
                    <a:pt x="55" y="1"/>
                  </a:cubicBezTo>
                  <a:cubicBezTo>
                    <a:pt x="55" y="1"/>
                    <a:pt x="55" y="0"/>
                    <a:pt x="54" y="0"/>
                  </a:cubicBezTo>
                  <a:cubicBezTo>
                    <a:pt x="54" y="0"/>
                    <a:pt x="54" y="0"/>
                    <a:pt x="53" y="0"/>
                  </a:cubicBezTo>
                  <a:cubicBezTo>
                    <a:pt x="53" y="1"/>
                    <a:pt x="52" y="1"/>
                    <a:pt x="52" y="1"/>
                  </a:cubicBezTo>
                  <a:cubicBezTo>
                    <a:pt x="52" y="2"/>
                    <a:pt x="52" y="2"/>
                    <a:pt x="51" y="2"/>
                  </a:cubicBezTo>
                  <a:cubicBezTo>
                    <a:pt x="51" y="2"/>
                    <a:pt x="51" y="2"/>
                    <a:pt x="51" y="1"/>
                  </a:cubicBezTo>
                  <a:cubicBezTo>
                    <a:pt x="50" y="1"/>
                    <a:pt x="50" y="1"/>
                    <a:pt x="50" y="1"/>
                  </a:cubicBezTo>
                  <a:cubicBezTo>
                    <a:pt x="49" y="1"/>
                    <a:pt x="48" y="1"/>
                    <a:pt x="48" y="1"/>
                  </a:cubicBezTo>
                  <a:cubicBezTo>
                    <a:pt x="47" y="1"/>
                    <a:pt x="46" y="2"/>
                    <a:pt x="46" y="2"/>
                  </a:cubicBezTo>
                  <a:cubicBezTo>
                    <a:pt x="46" y="2"/>
                    <a:pt x="47" y="3"/>
                    <a:pt x="47" y="3"/>
                  </a:cubicBezTo>
                  <a:cubicBezTo>
                    <a:pt x="47" y="4"/>
                    <a:pt x="47" y="5"/>
                    <a:pt x="48" y="5"/>
                  </a:cubicBezTo>
                  <a:cubicBezTo>
                    <a:pt x="48" y="5"/>
                    <a:pt x="49" y="5"/>
                    <a:pt x="49" y="4"/>
                  </a:cubicBezTo>
                  <a:cubicBezTo>
                    <a:pt x="49" y="4"/>
                    <a:pt x="49" y="4"/>
                    <a:pt x="50" y="4"/>
                  </a:cubicBezTo>
                  <a:cubicBezTo>
                    <a:pt x="50" y="4"/>
                    <a:pt x="50" y="4"/>
                    <a:pt x="51" y="4"/>
                  </a:cubicBezTo>
                  <a:cubicBezTo>
                    <a:pt x="51" y="3"/>
                    <a:pt x="51" y="3"/>
                    <a:pt x="51" y="3"/>
                  </a:cubicBezTo>
                  <a:cubicBezTo>
                    <a:pt x="52" y="3"/>
                    <a:pt x="53" y="3"/>
                    <a:pt x="54" y="3"/>
                  </a:cubicBezTo>
                  <a:close/>
                  <a:moveTo>
                    <a:pt x="28" y="2"/>
                  </a:moveTo>
                  <a:cubicBezTo>
                    <a:pt x="28" y="2"/>
                    <a:pt x="28" y="2"/>
                    <a:pt x="28" y="2"/>
                  </a:cubicBezTo>
                  <a:cubicBezTo>
                    <a:pt x="29" y="2"/>
                    <a:pt x="29" y="2"/>
                    <a:pt x="29" y="2"/>
                  </a:cubicBezTo>
                  <a:cubicBezTo>
                    <a:pt x="30" y="2"/>
                    <a:pt x="30" y="1"/>
                    <a:pt x="30" y="1"/>
                  </a:cubicBezTo>
                  <a:cubicBezTo>
                    <a:pt x="29" y="0"/>
                    <a:pt x="29" y="0"/>
                    <a:pt x="28" y="1"/>
                  </a:cubicBezTo>
                  <a:cubicBezTo>
                    <a:pt x="28" y="1"/>
                    <a:pt x="28" y="1"/>
                    <a:pt x="28" y="2"/>
                  </a:cubicBezTo>
                  <a:close/>
                  <a:moveTo>
                    <a:pt x="71" y="2"/>
                  </a:moveTo>
                  <a:cubicBezTo>
                    <a:pt x="71" y="2"/>
                    <a:pt x="71" y="2"/>
                    <a:pt x="72" y="3"/>
                  </a:cubicBezTo>
                  <a:cubicBezTo>
                    <a:pt x="72" y="3"/>
                    <a:pt x="73" y="3"/>
                    <a:pt x="73" y="3"/>
                  </a:cubicBezTo>
                  <a:cubicBezTo>
                    <a:pt x="74" y="3"/>
                    <a:pt x="74" y="3"/>
                    <a:pt x="75" y="3"/>
                  </a:cubicBezTo>
                  <a:cubicBezTo>
                    <a:pt x="75" y="2"/>
                    <a:pt x="75" y="1"/>
                    <a:pt x="75" y="1"/>
                  </a:cubicBezTo>
                  <a:cubicBezTo>
                    <a:pt x="74" y="1"/>
                    <a:pt x="73" y="0"/>
                    <a:pt x="72" y="0"/>
                  </a:cubicBezTo>
                  <a:cubicBezTo>
                    <a:pt x="71" y="0"/>
                    <a:pt x="71" y="1"/>
                    <a:pt x="71" y="2"/>
                  </a:cubicBezTo>
                  <a:close/>
                  <a:moveTo>
                    <a:pt x="52" y="162"/>
                  </a:moveTo>
                  <a:cubicBezTo>
                    <a:pt x="52" y="162"/>
                    <a:pt x="53" y="162"/>
                    <a:pt x="53" y="162"/>
                  </a:cubicBezTo>
                  <a:cubicBezTo>
                    <a:pt x="53" y="162"/>
                    <a:pt x="52" y="162"/>
                    <a:pt x="52" y="162"/>
                  </a:cubicBezTo>
                  <a:cubicBezTo>
                    <a:pt x="52" y="162"/>
                    <a:pt x="52" y="161"/>
                    <a:pt x="51" y="161"/>
                  </a:cubicBezTo>
                  <a:cubicBezTo>
                    <a:pt x="51" y="161"/>
                    <a:pt x="51" y="161"/>
                    <a:pt x="51" y="161"/>
                  </a:cubicBezTo>
                  <a:cubicBezTo>
                    <a:pt x="51" y="161"/>
                    <a:pt x="50" y="160"/>
                    <a:pt x="50" y="160"/>
                  </a:cubicBezTo>
                  <a:cubicBezTo>
                    <a:pt x="50" y="159"/>
                    <a:pt x="50" y="159"/>
                    <a:pt x="49" y="158"/>
                  </a:cubicBezTo>
                  <a:cubicBezTo>
                    <a:pt x="49" y="157"/>
                    <a:pt x="48" y="157"/>
                    <a:pt x="47" y="157"/>
                  </a:cubicBezTo>
                  <a:lnTo>
                    <a:pt x="47" y="155"/>
                  </a:lnTo>
                  <a:cubicBezTo>
                    <a:pt x="47" y="155"/>
                    <a:pt x="46" y="155"/>
                    <a:pt x="46" y="155"/>
                  </a:cubicBezTo>
                  <a:cubicBezTo>
                    <a:pt x="46" y="156"/>
                    <a:pt x="46" y="155"/>
                    <a:pt x="46" y="155"/>
                  </a:cubicBezTo>
                  <a:cubicBezTo>
                    <a:pt x="45" y="155"/>
                    <a:pt x="45" y="155"/>
                    <a:pt x="45" y="154"/>
                  </a:cubicBezTo>
                  <a:cubicBezTo>
                    <a:pt x="44" y="154"/>
                    <a:pt x="44" y="153"/>
                    <a:pt x="44" y="153"/>
                  </a:cubicBezTo>
                  <a:cubicBezTo>
                    <a:pt x="43" y="153"/>
                    <a:pt x="43" y="153"/>
                    <a:pt x="43" y="153"/>
                  </a:cubicBezTo>
                  <a:cubicBezTo>
                    <a:pt x="43" y="154"/>
                    <a:pt x="43" y="154"/>
                    <a:pt x="42" y="154"/>
                  </a:cubicBezTo>
                  <a:cubicBezTo>
                    <a:pt x="42" y="154"/>
                    <a:pt x="42" y="154"/>
                    <a:pt x="42" y="153"/>
                  </a:cubicBezTo>
                  <a:cubicBezTo>
                    <a:pt x="42" y="153"/>
                    <a:pt x="42" y="153"/>
                    <a:pt x="42" y="153"/>
                  </a:cubicBezTo>
                  <a:cubicBezTo>
                    <a:pt x="42" y="153"/>
                    <a:pt x="42" y="152"/>
                    <a:pt x="42" y="152"/>
                  </a:cubicBezTo>
                  <a:cubicBezTo>
                    <a:pt x="42" y="152"/>
                    <a:pt x="42" y="152"/>
                    <a:pt x="42" y="152"/>
                  </a:cubicBezTo>
                  <a:cubicBezTo>
                    <a:pt x="42" y="151"/>
                    <a:pt x="43" y="151"/>
                    <a:pt x="43" y="151"/>
                  </a:cubicBezTo>
                  <a:cubicBezTo>
                    <a:pt x="44" y="151"/>
                    <a:pt x="44" y="152"/>
                    <a:pt x="44" y="152"/>
                  </a:cubicBezTo>
                  <a:cubicBezTo>
                    <a:pt x="44" y="153"/>
                    <a:pt x="44" y="153"/>
                    <a:pt x="44" y="153"/>
                  </a:cubicBezTo>
                  <a:cubicBezTo>
                    <a:pt x="44" y="153"/>
                    <a:pt x="45" y="153"/>
                    <a:pt x="45" y="153"/>
                  </a:cubicBezTo>
                  <a:cubicBezTo>
                    <a:pt x="45" y="153"/>
                    <a:pt x="46" y="153"/>
                    <a:pt x="46" y="154"/>
                  </a:cubicBezTo>
                  <a:cubicBezTo>
                    <a:pt x="46" y="154"/>
                    <a:pt x="46" y="153"/>
                    <a:pt x="46" y="153"/>
                  </a:cubicBezTo>
                  <a:cubicBezTo>
                    <a:pt x="46" y="153"/>
                    <a:pt x="46" y="153"/>
                    <a:pt x="47" y="153"/>
                  </a:cubicBezTo>
                  <a:cubicBezTo>
                    <a:pt x="47" y="153"/>
                    <a:pt x="47" y="154"/>
                    <a:pt x="47" y="154"/>
                  </a:cubicBezTo>
                  <a:cubicBezTo>
                    <a:pt x="47" y="154"/>
                    <a:pt x="47" y="155"/>
                    <a:pt x="48" y="155"/>
                  </a:cubicBezTo>
                  <a:cubicBezTo>
                    <a:pt x="48" y="155"/>
                    <a:pt x="48" y="155"/>
                    <a:pt x="49" y="155"/>
                  </a:cubicBezTo>
                  <a:cubicBezTo>
                    <a:pt x="49" y="156"/>
                    <a:pt x="49" y="156"/>
                    <a:pt x="49" y="156"/>
                  </a:cubicBezTo>
                  <a:cubicBezTo>
                    <a:pt x="50" y="156"/>
                    <a:pt x="50" y="157"/>
                    <a:pt x="50" y="157"/>
                  </a:cubicBezTo>
                  <a:cubicBezTo>
                    <a:pt x="50" y="157"/>
                    <a:pt x="51" y="157"/>
                    <a:pt x="51" y="157"/>
                  </a:cubicBezTo>
                  <a:cubicBezTo>
                    <a:pt x="52" y="156"/>
                    <a:pt x="51" y="156"/>
                    <a:pt x="51" y="155"/>
                  </a:cubicBezTo>
                  <a:cubicBezTo>
                    <a:pt x="50" y="155"/>
                    <a:pt x="50" y="154"/>
                    <a:pt x="50" y="154"/>
                  </a:cubicBezTo>
                  <a:cubicBezTo>
                    <a:pt x="50" y="153"/>
                    <a:pt x="51" y="153"/>
                    <a:pt x="51" y="154"/>
                  </a:cubicBezTo>
                  <a:cubicBezTo>
                    <a:pt x="51" y="154"/>
                    <a:pt x="52" y="154"/>
                    <a:pt x="52" y="154"/>
                  </a:cubicBezTo>
                  <a:cubicBezTo>
                    <a:pt x="53" y="154"/>
                    <a:pt x="53" y="154"/>
                    <a:pt x="54" y="154"/>
                  </a:cubicBezTo>
                  <a:cubicBezTo>
                    <a:pt x="54" y="155"/>
                    <a:pt x="54" y="155"/>
                    <a:pt x="53" y="155"/>
                  </a:cubicBezTo>
                  <a:cubicBezTo>
                    <a:pt x="53" y="155"/>
                    <a:pt x="53" y="155"/>
                    <a:pt x="52" y="155"/>
                  </a:cubicBezTo>
                  <a:cubicBezTo>
                    <a:pt x="52" y="156"/>
                    <a:pt x="52" y="156"/>
                    <a:pt x="53" y="156"/>
                  </a:cubicBezTo>
                  <a:cubicBezTo>
                    <a:pt x="53" y="157"/>
                    <a:pt x="53" y="157"/>
                    <a:pt x="53" y="157"/>
                  </a:cubicBezTo>
                  <a:cubicBezTo>
                    <a:pt x="53" y="157"/>
                    <a:pt x="53" y="157"/>
                    <a:pt x="53" y="158"/>
                  </a:cubicBezTo>
                  <a:cubicBezTo>
                    <a:pt x="53" y="158"/>
                    <a:pt x="53" y="158"/>
                    <a:pt x="53" y="158"/>
                  </a:cubicBezTo>
                  <a:cubicBezTo>
                    <a:pt x="53" y="158"/>
                    <a:pt x="54" y="159"/>
                    <a:pt x="54" y="159"/>
                  </a:cubicBezTo>
                  <a:cubicBezTo>
                    <a:pt x="54" y="159"/>
                    <a:pt x="54" y="159"/>
                    <a:pt x="54" y="159"/>
                  </a:cubicBezTo>
                  <a:cubicBezTo>
                    <a:pt x="55" y="159"/>
                    <a:pt x="55" y="159"/>
                    <a:pt x="55" y="159"/>
                  </a:cubicBezTo>
                  <a:cubicBezTo>
                    <a:pt x="55" y="159"/>
                    <a:pt x="55" y="158"/>
                    <a:pt x="55" y="158"/>
                  </a:cubicBezTo>
                  <a:cubicBezTo>
                    <a:pt x="55" y="158"/>
                    <a:pt x="55" y="158"/>
                    <a:pt x="55" y="158"/>
                  </a:cubicBezTo>
                  <a:cubicBezTo>
                    <a:pt x="54" y="158"/>
                    <a:pt x="54" y="158"/>
                    <a:pt x="54" y="157"/>
                  </a:cubicBezTo>
                  <a:cubicBezTo>
                    <a:pt x="54" y="157"/>
                    <a:pt x="54" y="156"/>
                    <a:pt x="55" y="156"/>
                  </a:cubicBezTo>
                  <a:cubicBezTo>
                    <a:pt x="55" y="156"/>
                    <a:pt x="55" y="156"/>
                    <a:pt x="55" y="156"/>
                  </a:cubicBezTo>
                  <a:cubicBezTo>
                    <a:pt x="56" y="156"/>
                    <a:pt x="56" y="156"/>
                    <a:pt x="56" y="156"/>
                  </a:cubicBezTo>
                  <a:cubicBezTo>
                    <a:pt x="56" y="157"/>
                    <a:pt x="56" y="157"/>
                    <a:pt x="56" y="157"/>
                  </a:cubicBezTo>
                  <a:cubicBezTo>
                    <a:pt x="56" y="157"/>
                    <a:pt x="56" y="157"/>
                    <a:pt x="56" y="158"/>
                  </a:cubicBezTo>
                  <a:cubicBezTo>
                    <a:pt x="56" y="158"/>
                    <a:pt x="57" y="158"/>
                    <a:pt x="57" y="158"/>
                  </a:cubicBezTo>
                  <a:cubicBezTo>
                    <a:pt x="57" y="158"/>
                    <a:pt x="58" y="157"/>
                    <a:pt x="58" y="158"/>
                  </a:cubicBezTo>
                  <a:cubicBezTo>
                    <a:pt x="58" y="158"/>
                    <a:pt x="59" y="158"/>
                    <a:pt x="59" y="158"/>
                  </a:cubicBezTo>
                  <a:cubicBezTo>
                    <a:pt x="59" y="158"/>
                    <a:pt x="59" y="159"/>
                    <a:pt x="59" y="159"/>
                  </a:cubicBezTo>
                  <a:cubicBezTo>
                    <a:pt x="60" y="158"/>
                    <a:pt x="60" y="158"/>
                    <a:pt x="60" y="157"/>
                  </a:cubicBezTo>
                  <a:cubicBezTo>
                    <a:pt x="60" y="156"/>
                    <a:pt x="60" y="156"/>
                    <a:pt x="60" y="156"/>
                  </a:cubicBezTo>
                  <a:cubicBezTo>
                    <a:pt x="60" y="156"/>
                    <a:pt x="59" y="156"/>
                    <a:pt x="59" y="156"/>
                  </a:cubicBezTo>
                  <a:cubicBezTo>
                    <a:pt x="59" y="156"/>
                    <a:pt x="59" y="156"/>
                    <a:pt x="59" y="157"/>
                  </a:cubicBezTo>
                  <a:cubicBezTo>
                    <a:pt x="58" y="157"/>
                    <a:pt x="57" y="156"/>
                    <a:pt x="57" y="156"/>
                  </a:cubicBezTo>
                  <a:cubicBezTo>
                    <a:pt x="57" y="156"/>
                    <a:pt x="57" y="155"/>
                    <a:pt x="58" y="155"/>
                  </a:cubicBezTo>
                  <a:cubicBezTo>
                    <a:pt x="58" y="155"/>
                    <a:pt x="58" y="155"/>
                    <a:pt x="58" y="155"/>
                  </a:cubicBezTo>
                  <a:cubicBezTo>
                    <a:pt x="58" y="155"/>
                    <a:pt x="58" y="155"/>
                    <a:pt x="58" y="154"/>
                  </a:cubicBezTo>
                  <a:cubicBezTo>
                    <a:pt x="58" y="154"/>
                    <a:pt x="58" y="154"/>
                    <a:pt x="58" y="154"/>
                  </a:cubicBezTo>
                  <a:lnTo>
                    <a:pt x="59" y="153"/>
                  </a:lnTo>
                  <a:cubicBezTo>
                    <a:pt x="60" y="152"/>
                    <a:pt x="60" y="151"/>
                    <a:pt x="59" y="150"/>
                  </a:cubicBezTo>
                  <a:cubicBezTo>
                    <a:pt x="59" y="149"/>
                    <a:pt x="59" y="148"/>
                    <a:pt x="58" y="148"/>
                  </a:cubicBezTo>
                  <a:cubicBezTo>
                    <a:pt x="58" y="148"/>
                    <a:pt x="58" y="148"/>
                    <a:pt x="58" y="148"/>
                  </a:cubicBezTo>
                  <a:cubicBezTo>
                    <a:pt x="58" y="149"/>
                    <a:pt x="58" y="149"/>
                    <a:pt x="57" y="149"/>
                  </a:cubicBezTo>
                  <a:cubicBezTo>
                    <a:pt x="57" y="149"/>
                    <a:pt x="57" y="149"/>
                    <a:pt x="56" y="149"/>
                  </a:cubicBezTo>
                  <a:cubicBezTo>
                    <a:pt x="57" y="149"/>
                    <a:pt x="57" y="148"/>
                    <a:pt x="58" y="147"/>
                  </a:cubicBezTo>
                  <a:cubicBezTo>
                    <a:pt x="58" y="147"/>
                    <a:pt x="58" y="146"/>
                    <a:pt x="58" y="145"/>
                  </a:cubicBezTo>
                  <a:cubicBezTo>
                    <a:pt x="58" y="145"/>
                    <a:pt x="58" y="145"/>
                    <a:pt x="58" y="145"/>
                  </a:cubicBezTo>
                  <a:cubicBezTo>
                    <a:pt x="58" y="145"/>
                    <a:pt x="58" y="144"/>
                    <a:pt x="57" y="144"/>
                  </a:cubicBezTo>
                  <a:cubicBezTo>
                    <a:pt x="57" y="144"/>
                    <a:pt x="57" y="144"/>
                    <a:pt x="57" y="144"/>
                  </a:cubicBezTo>
                  <a:cubicBezTo>
                    <a:pt x="57" y="143"/>
                    <a:pt x="57" y="143"/>
                    <a:pt x="57" y="143"/>
                  </a:cubicBezTo>
                  <a:cubicBezTo>
                    <a:pt x="57" y="142"/>
                    <a:pt x="57" y="142"/>
                    <a:pt x="56" y="142"/>
                  </a:cubicBezTo>
                  <a:lnTo>
                    <a:pt x="55" y="142"/>
                  </a:lnTo>
                  <a:cubicBezTo>
                    <a:pt x="55" y="142"/>
                    <a:pt x="54" y="142"/>
                    <a:pt x="54" y="142"/>
                  </a:cubicBezTo>
                  <a:cubicBezTo>
                    <a:pt x="54" y="142"/>
                    <a:pt x="53" y="142"/>
                    <a:pt x="53" y="142"/>
                  </a:cubicBezTo>
                  <a:cubicBezTo>
                    <a:pt x="53" y="143"/>
                    <a:pt x="54" y="143"/>
                    <a:pt x="54" y="143"/>
                  </a:cubicBezTo>
                  <a:cubicBezTo>
                    <a:pt x="55" y="142"/>
                    <a:pt x="55" y="142"/>
                    <a:pt x="55" y="143"/>
                  </a:cubicBezTo>
                  <a:cubicBezTo>
                    <a:pt x="55" y="144"/>
                    <a:pt x="55" y="144"/>
                    <a:pt x="55" y="145"/>
                  </a:cubicBezTo>
                  <a:cubicBezTo>
                    <a:pt x="55" y="145"/>
                    <a:pt x="54" y="146"/>
                    <a:pt x="53" y="146"/>
                  </a:cubicBezTo>
                  <a:cubicBezTo>
                    <a:pt x="53" y="146"/>
                    <a:pt x="53" y="147"/>
                    <a:pt x="52" y="147"/>
                  </a:cubicBezTo>
                  <a:cubicBezTo>
                    <a:pt x="51" y="147"/>
                    <a:pt x="51" y="147"/>
                    <a:pt x="51" y="146"/>
                  </a:cubicBezTo>
                  <a:cubicBezTo>
                    <a:pt x="51" y="146"/>
                    <a:pt x="51" y="146"/>
                    <a:pt x="51" y="145"/>
                  </a:cubicBezTo>
                  <a:cubicBezTo>
                    <a:pt x="52" y="145"/>
                    <a:pt x="52" y="145"/>
                    <a:pt x="53" y="145"/>
                  </a:cubicBezTo>
                  <a:cubicBezTo>
                    <a:pt x="53" y="145"/>
                    <a:pt x="52" y="144"/>
                    <a:pt x="52" y="144"/>
                  </a:cubicBezTo>
                  <a:cubicBezTo>
                    <a:pt x="52" y="144"/>
                    <a:pt x="52" y="143"/>
                    <a:pt x="52" y="143"/>
                  </a:cubicBezTo>
                  <a:cubicBezTo>
                    <a:pt x="52" y="143"/>
                    <a:pt x="52" y="143"/>
                    <a:pt x="52" y="143"/>
                  </a:cubicBezTo>
                  <a:cubicBezTo>
                    <a:pt x="53" y="143"/>
                    <a:pt x="53" y="142"/>
                    <a:pt x="53" y="142"/>
                  </a:cubicBezTo>
                  <a:lnTo>
                    <a:pt x="52" y="142"/>
                  </a:lnTo>
                  <a:cubicBezTo>
                    <a:pt x="52" y="142"/>
                    <a:pt x="52" y="142"/>
                    <a:pt x="52" y="142"/>
                  </a:cubicBezTo>
                  <a:cubicBezTo>
                    <a:pt x="52" y="142"/>
                    <a:pt x="51" y="142"/>
                    <a:pt x="51" y="142"/>
                  </a:cubicBezTo>
                  <a:cubicBezTo>
                    <a:pt x="50" y="142"/>
                    <a:pt x="50" y="142"/>
                    <a:pt x="50" y="141"/>
                  </a:cubicBezTo>
                  <a:cubicBezTo>
                    <a:pt x="50" y="141"/>
                    <a:pt x="50" y="141"/>
                    <a:pt x="50" y="141"/>
                  </a:cubicBezTo>
                  <a:cubicBezTo>
                    <a:pt x="51" y="141"/>
                    <a:pt x="51" y="141"/>
                    <a:pt x="51" y="141"/>
                  </a:cubicBezTo>
                  <a:cubicBezTo>
                    <a:pt x="51" y="140"/>
                    <a:pt x="51" y="140"/>
                    <a:pt x="51" y="140"/>
                  </a:cubicBezTo>
                  <a:cubicBezTo>
                    <a:pt x="51" y="140"/>
                    <a:pt x="51" y="139"/>
                    <a:pt x="52" y="139"/>
                  </a:cubicBezTo>
                  <a:cubicBezTo>
                    <a:pt x="52" y="139"/>
                    <a:pt x="52" y="139"/>
                    <a:pt x="52" y="139"/>
                  </a:cubicBezTo>
                  <a:cubicBezTo>
                    <a:pt x="52" y="139"/>
                    <a:pt x="53" y="140"/>
                    <a:pt x="53" y="139"/>
                  </a:cubicBezTo>
                  <a:cubicBezTo>
                    <a:pt x="53" y="139"/>
                    <a:pt x="54" y="138"/>
                    <a:pt x="54" y="138"/>
                  </a:cubicBezTo>
                  <a:cubicBezTo>
                    <a:pt x="53" y="137"/>
                    <a:pt x="53" y="137"/>
                    <a:pt x="52" y="138"/>
                  </a:cubicBezTo>
                  <a:cubicBezTo>
                    <a:pt x="52" y="138"/>
                    <a:pt x="51" y="138"/>
                    <a:pt x="51" y="139"/>
                  </a:cubicBezTo>
                  <a:cubicBezTo>
                    <a:pt x="51" y="139"/>
                    <a:pt x="50" y="139"/>
                    <a:pt x="50" y="138"/>
                  </a:cubicBezTo>
                  <a:cubicBezTo>
                    <a:pt x="50" y="138"/>
                    <a:pt x="50" y="137"/>
                    <a:pt x="50" y="137"/>
                  </a:cubicBezTo>
                  <a:cubicBezTo>
                    <a:pt x="50" y="137"/>
                    <a:pt x="49" y="137"/>
                    <a:pt x="49" y="137"/>
                  </a:cubicBezTo>
                  <a:cubicBezTo>
                    <a:pt x="48" y="137"/>
                    <a:pt x="47" y="137"/>
                    <a:pt x="47" y="137"/>
                  </a:cubicBezTo>
                  <a:cubicBezTo>
                    <a:pt x="47" y="138"/>
                    <a:pt x="48" y="138"/>
                    <a:pt x="49" y="139"/>
                  </a:cubicBezTo>
                  <a:cubicBezTo>
                    <a:pt x="49" y="139"/>
                    <a:pt x="50" y="140"/>
                    <a:pt x="49" y="140"/>
                  </a:cubicBezTo>
                  <a:cubicBezTo>
                    <a:pt x="49" y="141"/>
                    <a:pt x="49" y="141"/>
                    <a:pt x="48" y="141"/>
                  </a:cubicBezTo>
                  <a:cubicBezTo>
                    <a:pt x="48" y="142"/>
                    <a:pt x="47" y="142"/>
                    <a:pt x="47" y="142"/>
                  </a:cubicBezTo>
                  <a:cubicBezTo>
                    <a:pt x="47" y="142"/>
                    <a:pt x="46" y="142"/>
                    <a:pt x="46" y="142"/>
                  </a:cubicBezTo>
                  <a:cubicBezTo>
                    <a:pt x="46" y="142"/>
                    <a:pt x="46" y="142"/>
                    <a:pt x="46" y="141"/>
                  </a:cubicBezTo>
                  <a:cubicBezTo>
                    <a:pt x="45" y="142"/>
                    <a:pt x="44" y="142"/>
                    <a:pt x="44" y="143"/>
                  </a:cubicBezTo>
                  <a:cubicBezTo>
                    <a:pt x="44" y="143"/>
                    <a:pt x="44" y="143"/>
                    <a:pt x="45" y="143"/>
                  </a:cubicBezTo>
                  <a:cubicBezTo>
                    <a:pt x="45" y="143"/>
                    <a:pt x="45" y="143"/>
                    <a:pt x="45" y="143"/>
                  </a:cubicBezTo>
                  <a:cubicBezTo>
                    <a:pt x="45" y="144"/>
                    <a:pt x="45" y="144"/>
                    <a:pt x="45" y="144"/>
                  </a:cubicBezTo>
                  <a:cubicBezTo>
                    <a:pt x="45" y="145"/>
                    <a:pt x="45" y="145"/>
                    <a:pt x="45" y="145"/>
                  </a:cubicBezTo>
                  <a:cubicBezTo>
                    <a:pt x="45" y="145"/>
                    <a:pt x="44" y="145"/>
                    <a:pt x="44" y="145"/>
                  </a:cubicBezTo>
                  <a:cubicBezTo>
                    <a:pt x="44" y="145"/>
                    <a:pt x="43" y="146"/>
                    <a:pt x="43" y="146"/>
                  </a:cubicBezTo>
                  <a:cubicBezTo>
                    <a:pt x="43" y="146"/>
                    <a:pt x="43" y="146"/>
                    <a:pt x="43" y="147"/>
                  </a:cubicBezTo>
                  <a:cubicBezTo>
                    <a:pt x="44" y="147"/>
                    <a:pt x="44" y="147"/>
                    <a:pt x="45" y="147"/>
                  </a:cubicBezTo>
                  <a:cubicBezTo>
                    <a:pt x="45" y="148"/>
                    <a:pt x="45" y="148"/>
                    <a:pt x="45" y="148"/>
                  </a:cubicBezTo>
                  <a:cubicBezTo>
                    <a:pt x="46" y="148"/>
                    <a:pt x="46" y="148"/>
                    <a:pt x="46" y="149"/>
                  </a:cubicBezTo>
                  <a:cubicBezTo>
                    <a:pt x="46" y="149"/>
                    <a:pt x="46" y="149"/>
                    <a:pt x="46" y="149"/>
                  </a:cubicBezTo>
                  <a:cubicBezTo>
                    <a:pt x="47" y="150"/>
                    <a:pt x="47" y="150"/>
                    <a:pt x="47" y="150"/>
                  </a:cubicBezTo>
                  <a:cubicBezTo>
                    <a:pt x="47" y="150"/>
                    <a:pt x="47" y="150"/>
                    <a:pt x="47" y="150"/>
                  </a:cubicBezTo>
                  <a:cubicBezTo>
                    <a:pt x="47" y="151"/>
                    <a:pt x="47" y="151"/>
                    <a:pt x="47" y="151"/>
                  </a:cubicBezTo>
                  <a:cubicBezTo>
                    <a:pt x="47" y="151"/>
                    <a:pt x="46" y="151"/>
                    <a:pt x="46" y="151"/>
                  </a:cubicBezTo>
                  <a:cubicBezTo>
                    <a:pt x="46" y="151"/>
                    <a:pt x="46" y="151"/>
                    <a:pt x="45" y="151"/>
                  </a:cubicBezTo>
                  <a:cubicBezTo>
                    <a:pt x="45" y="150"/>
                    <a:pt x="45" y="150"/>
                    <a:pt x="45" y="150"/>
                  </a:cubicBezTo>
                  <a:cubicBezTo>
                    <a:pt x="44" y="150"/>
                    <a:pt x="44" y="150"/>
                    <a:pt x="44" y="149"/>
                  </a:cubicBezTo>
                  <a:cubicBezTo>
                    <a:pt x="43" y="149"/>
                    <a:pt x="43" y="149"/>
                    <a:pt x="43" y="149"/>
                  </a:cubicBezTo>
                  <a:cubicBezTo>
                    <a:pt x="43" y="149"/>
                    <a:pt x="43" y="148"/>
                    <a:pt x="43" y="148"/>
                  </a:cubicBezTo>
                  <a:cubicBezTo>
                    <a:pt x="43" y="147"/>
                    <a:pt x="42" y="147"/>
                    <a:pt x="42" y="147"/>
                  </a:cubicBezTo>
                  <a:cubicBezTo>
                    <a:pt x="42" y="146"/>
                    <a:pt x="42" y="146"/>
                    <a:pt x="42" y="145"/>
                  </a:cubicBezTo>
                  <a:cubicBezTo>
                    <a:pt x="41" y="145"/>
                    <a:pt x="41" y="146"/>
                    <a:pt x="41" y="146"/>
                  </a:cubicBezTo>
                  <a:cubicBezTo>
                    <a:pt x="41" y="146"/>
                    <a:pt x="40" y="146"/>
                    <a:pt x="40" y="147"/>
                  </a:cubicBezTo>
                  <a:cubicBezTo>
                    <a:pt x="40" y="147"/>
                    <a:pt x="40" y="147"/>
                    <a:pt x="40" y="147"/>
                  </a:cubicBezTo>
                  <a:cubicBezTo>
                    <a:pt x="40" y="147"/>
                    <a:pt x="39" y="148"/>
                    <a:pt x="39" y="148"/>
                  </a:cubicBezTo>
                  <a:cubicBezTo>
                    <a:pt x="39" y="148"/>
                    <a:pt x="39" y="147"/>
                    <a:pt x="38" y="147"/>
                  </a:cubicBezTo>
                  <a:cubicBezTo>
                    <a:pt x="38" y="147"/>
                    <a:pt x="38" y="146"/>
                    <a:pt x="38" y="146"/>
                  </a:cubicBezTo>
                  <a:cubicBezTo>
                    <a:pt x="39" y="146"/>
                    <a:pt x="39" y="145"/>
                    <a:pt x="39" y="145"/>
                  </a:cubicBezTo>
                  <a:lnTo>
                    <a:pt x="40" y="145"/>
                  </a:lnTo>
                  <a:cubicBezTo>
                    <a:pt x="41" y="145"/>
                    <a:pt x="41" y="145"/>
                    <a:pt x="41" y="144"/>
                  </a:cubicBezTo>
                  <a:cubicBezTo>
                    <a:pt x="40" y="144"/>
                    <a:pt x="41" y="143"/>
                    <a:pt x="41" y="143"/>
                  </a:cubicBezTo>
                  <a:cubicBezTo>
                    <a:pt x="42" y="143"/>
                    <a:pt x="42" y="144"/>
                    <a:pt x="42" y="144"/>
                  </a:cubicBezTo>
                  <a:cubicBezTo>
                    <a:pt x="42" y="145"/>
                    <a:pt x="42" y="145"/>
                    <a:pt x="42" y="145"/>
                  </a:cubicBezTo>
                  <a:cubicBezTo>
                    <a:pt x="42" y="145"/>
                    <a:pt x="43" y="145"/>
                    <a:pt x="43" y="144"/>
                  </a:cubicBezTo>
                  <a:cubicBezTo>
                    <a:pt x="43" y="144"/>
                    <a:pt x="43" y="144"/>
                    <a:pt x="43" y="143"/>
                  </a:cubicBezTo>
                  <a:cubicBezTo>
                    <a:pt x="42" y="143"/>
                    <a:pt x="42" y="143"/>
                    <a:pt x="42" y="142"/>
                  </a:cubicBezTo>
                  <a:cubicBezTo>
                    <a:pt x="41" y="142"/>
                    <a:pt x="41" y="142"/>
                    <a:pt x="42" y="141"/>
                  </a:cubicBezTo>
                  <a:cubicBezTo>
                    <a:pt x="41" y="141"/>
                    <a:pt x="41" y="140"/>
                    <a:pt x="41" y="140"/>
                  </a:cubicBezTo>
                  <a:cubicBezTo>
                    <a:pt x="41" y="139"/>
                    <a:pt x="41" y="138"/>
                    <a:pt x="41" y="138"/>
                  </a:cubicBezTo>
                  <a:cubicBezTo>
                    <a:pt x="41" y="137"/>
                    <a:pt x="42" y="137"/>
                    <a:pt x="42" y="138"/>
                  </a:cubicBezTo>
                  <a:cubicBezTo>
                    <a:pt x="42" y="138"/>
                    <a:pt x="42" y="138"/>
                    <a:pt x="42" y="138"/>
                  </a:cubicBezTo>
                  <a:cubicBezTo>
                    <a:pt x="42" y="138"/>
                    <a:pt x="43" y="138"/>
                    <a:pt x="43" y="137"/>
                  </a:cubicBezTo>
                  <a:cubicBezTo>
                    <a:pt x="43" y="137"/>
                    <a:pt x="43" y="137"/>
                    <a:pt x="43" y="137"/>
                  </a:cubicBezTo>
                  <a:cubicBezTo>
                    <a:pt x="44" y="137"/>
                    <a:pt x="44" y="137"/>
                    <a:pt x="45" y="137"/>
                  </a:cubicBezTo>
                  <a:cubicBezTo>
                    <a:pt x="45" y="138"/>
                    <a:pt x="45" y="137"/>
                    <a:pt x="46" y="137"/>
                  </a:cubicBezTo>
                  <a:cubicBezTo>
                    <a:pt x="46" y="136"/>
                    <a:pt x="46" y="136"/>
                    <a:pt x="46" y="136"/>
                  </a:cubicBezTo>
                  <a:cubicBezTo>
                    <a:pt x="46" y="135"/>
                    <a:pt x="45" y="135"/>
                    <a:pt x="46" y="135"/>
                  </a:cubicBezTo>
                  <a:cubicBezTo>
                    <a:pt x="46" y="134"/>
                    <a:pt x="46" y="134"/>
                    <a:pt x="46" y="134"/>
                  </a:cubicBezTo>
                  <a:cubicBezTo>
                    <a:pt x="47" y="134"/>
                    <a:pt x="47" y="134"/>
                    <a:pt x="47" y="134"/>
                  </a:cubicBezTo>
                  <a:cubicBezTo>
                    <a:pt x="47" y="133"/>
                    <a:pt x="46" y="133"/>
                    <a:pt x="46" y="133"/>
                  </a:cubicBezTo>
                  <a:lnTo>
                    <a:pt x="46" y="131"/>
                  </a:lnTo>
                  <a:cubicBezTo>
                    <a:pt x="46" y="131"/>
                    <a:pt x="46" y="130"/>
                    <a:pt x="46" y="130"/>
                  </a:cubicBezTo>
                  <a:cubicBezTo>
                    <a:pt x="46" y="130"/>
                    <a:pt x="46" y="130"/>
                    <a:pt x="45" y="130"/>
                  </a:cubicBezTo>
                  <a:cubicBezTo>
                    <a:pt x="45" y="130"/>
                    <a:pt x="45" y="130"/>
                    <a:pt x="45" y="129"/>
                  </a:cubicBezTo>
                  <a:cubicBezTo>
                    <a:pt x="45" y="129"/>
                    <a:pt x="45" y="128"/>
                    <a:pt x="45" y="128"/>
                  </a:cubicBezTo>
                  <a:cubicBezTo>
                    <a:pt x="46" y="128"/>
                    <a:pt x="46" y="128"/>
                    <a:pt x="46" y="128"/>
                  </a:cubicBezTo>
                  <a:cubicBezTo>
                    <a:pt x="46" y="127"/>
                    <a:pt x="46" y="127"/>
                    <a:pt x="46" y="126"/>
                  </a:cubicBezTo>
                  <a:cubicBezTo>
                    <a:pt x="45" y="126"/>
                    <a:pt x="45" y="125"/>
                    <a:pt x="44" y="125"/>
                  </a:cubicBezTo>
                  <a:cubicBezTo>
                    <a:pt x="44" y="125"/>
                    <a:pt x="44" y="125"/>
                    <a:pt x="43" y="126"/>
                  </a:cubicBezTo>
                  <a:cubicBezTo>
                    <a:pt x="43" y="126"/>
                    <a:pt x="43" y="126"/>
                    <a:pt x="43" y="127"/>
                  </a:cubicBezTo>
                  <a:cubicBezTo>
                    <a:pt x="43" y="127"/>
                    <a:pt x="42" y="127"/>
                    <a:pt x="42" y="127"/>
                  </a:cubicBezTo>
                  <a:cubicBezTo>
                    <a:pt x="42" y="127"/>
                    <a:pt x="42" y="127"/>
                    <a:pt x="41" y="127"/>
                  </a:cubicBezTo>
                  <a:cubicBezTo>
                    <a:pt x="41" y="128"/>
                    <a:pt x="41" y="128"/>
                    <a:pt x="42" y="129"/>
                  </a:cubicBezTo>
                  <a:cubicBezTo>
                    <a:pt x="42" y="129"/>
                    <a:pt x="42" y="129"/>
                    <a:pt x="42" y="130"/>
                  </a:cubicBezTo>
                  <a:cubicBezTo>
                    <a:pt x="42" y="130"/>
                    <a:pt x="41" y="130"/>
                    <a:pt x="41" y="131"/>
                  </a:cubicBezTo>
                  <a:cubicBezTo>
                    <a:pt x="41" y="131"/>
                    <a:pt x="40" y="131"/>
                    <a:pt x="40" y="131"/>
                  </a:cubicBezTo>
                  <a:cubicBezTo>
                    <a:pt x="40" y="130"/>
                    <a:pt x="39" y="130"/>
                    <a:pt x="39" y="129"/>
                  </a:cubicBezTo>
                  <a:cubicBezTo>
                    <a:pt x="38" y="129"/>
                    <a:pt x="37" y="128"/>
                    <a:pt x="37" y="128"/>
                  </a:cubicBezTo>
                  <a:cubicBezTo>
                    <a:pt x="36" y="128"/>
                    <a:pt x="36" y="128"/>
                    <a:pt x="36" y="128"/>
                  </a:cubicBezTo>
                  <a:cubicBezTo>
                    <a:pt x="36" y="128"/>
                    <a:pt x="36" y="129"/>
                    <a:pt x="36" y="129"/>
                  </a:cubicBezTo>
                  <a:lnTo>
                    <a:pt x="36" y="130"/>
                  </a:lnTo>
                  <a:cubicBezTo>
                    <a:pt x="36" y="130"/>
                    <a:pt x="36" y="131"/>
                    <a:pt x="36" y="131"/>
                  </a:cubicBezTo>
                  <a:cubicBezTo>
                    <a:pt x="36" y="131"/>
                    <a:pt x="36" y="132"/>
                    <a:pt x="36" y="132"/>
                  </a:cubicBezTo>
                  <a:cubicBezTo>
                    <a:pt x="35" y="133"/>
                    <a:pt x="35" y="133"/>
                    <a:pt x="35" y="133"/>
                  </a:cubicBezTo>
                  <a:cubicBezTo>
                    <a:pt x="35" y="133"/>
                    <a:pt x="35" y="133"/>
                    <a:pt x="35" y="132"/>
                  </a:cubicBezTo>
                  <a:cubicBezTo>
                    <a:pt x="35" y="132"/>
                    <a:pt x="35" y="131"/>
                    <a:pt x="35" y="131"/>
                  </a:cubicBezTo>
                  <a:cubicBezTo>
                    <a:pt x="35" y="131"/>
                    <a:pt x="34" y="130"/>
                    <a:pt x="34" y="131"/>
                  </a:cubicBezTo>
                  <a:cubicBezTo>
                    <a:pt x="34" y="131"/>
                    <a:pt x="33" y="131"/>
                    <a:pt x="33" y="130"/>
                  </a:cubicBezTo>
                  <a:cubicBezTo>
                    <a:pt x="33" y="130"/>
                    <a:pt x="34" y="130"/>
                    <a:pt x="34" y="130"/>
                  </a:cubicBezTo>
                  <a:cubicBezTo>
                    <a:pt x="34" y="129"/>
                    <a:pt x="35" y="129"/>
                    <a:pt x="35" y="129"/>
                  </a:cubicBezTo>
                  <a:cubicBezTo>
                    <a:pt x="35" y="128"/>
                    <a:pt x="35" y="128"/>
                    <a:pt x="35" y="127"/>
                  </a:cubicBezTo>
                  <a:cubicBezTo>
                    <a:pt x="34" y="127"/>
                    <a:pt x="34" y="126"/>
                    <a:pt x="33" y="126"/>
                  </a:cubicBezTo>
                  <a:cubicBezTo>
                    <a:pt x="33" y="126"/>
                    <a:pt x="33" y="126"/>
                    <a:pt x="33" y="125"/>
                  </a:cubicBezTo>
                  <a:cubicBezTo>
                    <a:pt x="33" y="125"/>
                    <a:pt x="33" y="124"/>
                    <a:pt x="33" y="124"/>
                  </a:cubicBezTo>
                  <a:cubicBezTo>
                    <a:pt x="33" y="124"/>
                    <a:pt x="33" y="123"/>
                    <a:pt x="33" y="123"/>
                  </a:cubicBezTo>
                  <a:cubicBezTo>
                    <a:pt x="33" y="123"/>
                    <a:pt x="33" y="122"/>
                    <a:pt x="33" y="122"/>
                  </a:cubicBezTo>
                  <a:lnTo>
                    <a:pt x="33" y="121"/>
                  </a:lnTo>
                  <a:cubicBezTo>
                    <a:pt x="33" y="120"/>
                    <a:pt x="33" y="118"/>
                    <a:pt x="33" y="117"/>
                  </a:cubicBezTo>
                  <a:cubicBezTo>
                    <a:pt x="33" y="115"/>
                    <a:pt x="33" y="113"/>
                    <a:pt x="33" y="112"/>
                  </a:cubicBezTo>
                  <a:lnTo>
                    <a:pt x="33" y="103"/>
                  </a:lnTo>
                  <a:cubicBezTo>
                    <a:pt x="33" y="102"/>
                    <a:pt x="33" y="102"/>
                    <a:pt x="33" y="102"/>
                  </a:cubicBezTo>
                  <a:cubicBezTo>
                    <a:pt x="34" y="102"/>
                    <a:pt x="34" y="102"/>
                    <a:pt x="34" y="102"/>
                  </a:cubicBezTo>
                  <a:cubicBezTo>
                    <a:pt x="34" y="101"/>
                    <a:pt x="34" y="101"/>
                    <a:pt x="34" y="101"/>
                  </a:cubicBezTo>
                  <a:cubicBezTo>
                    <a:pt x="33" y="101"/>
                    <a:pt x="33" y="101"/>
                    <a:pt x="33" y="101"/>
                  </a:cubicBezTo>
                  <a:lnTo>
                    <a:pt x="33" y="91"/>
                  </a:lnTo>
                  <a:lnTo>
                    <a:pt x="33" y="83"/>
                  </a:lnTo>
                  <a:cubicBezTo>
                    <a:pt x="34" y="82"/>
                    <a:pt x="34" y="82"/>
                    <a:pt x="35" y="82"/>
                  </a:cubicBezTo>
                  <a:cubicBezTo>
                    <a:pt x="35" y="82"/>
                    <a:pt x="36" y="82"/>
                    <a:pt x="36" y="82"/>
                  </a:cubicBezTo>
                  <a:cubicBezTo>
                    <a:pt x="36" y="82"/>
                    <a:pt x="36" y="82"/>
                    <a:pt x="36" y="83"/>
                  </a:cubicBezTo>
                  <a:cubicBezTo>
                    <a:pt x="36" y="83"/>
                    <a:pt x="36" y="83"/>
                    <a:pt x="35" y="83"/>
                  </a:cubicBezTo>
                  <a:cubicBezTo>
                    <a:pt x="35" y="83"/>
                    <a:pt x="35" y="83"/>
                    <a:pt x="35" y="84"/>
                  </a:cubicBezTo>
                  <a:cubicBezTo>
                    <a:pt x="34" y="84"/>
                    <a:pt x="34" y="84"/>
                    <a:pt x="34" y="84"/>
                  </a:cubicBezTo>
                  <a:cubicBezTo>
                    <a:pt x="34" y="84"/>
                    <a:pt x="33" y="85"/>
                    <a:pt x="33" y="85"/>
                  </a:cubicBezTo>
                  <a:cubicBezTo>
                    <a:pt x="33" y="86"/>
                    <a:pt x="34" y="86"/>
                    <a:pt x="34" y="86"/>
                  </a:cubicBezTo>
                  <a:cubicBezTo>
                    <a:pt x="35" y="86"/>
                    <a:pt x="35" y="86"/>
                    <a:pt x="36" y="87"/>
                  </a:cubicBezTo>
                  <a:cubicBezTo>
                    <a:pt x="36" y="87"/>
                    <a:pt x="36" y="87"/>
                    <a:pt x="37" y="88"/>
                  </a:cubicBezTo>
                  <a:cubicBezTo>
                    <a:pt x="38" y="88"/>
                    <a:pt x="38" y="88"/>
                    <a:pt x="38" y="87"/>
                  </a:cubicBezTo>
                  <a:cubicBezTo>
                    <a:pt x="38" y="87"/>
                    <a:pt x="38" y="87"/>
                    <a:pt x="38" y="87"/>
                  </a:cubicBezTo>
                  <a:cubicBezTo>
                    <a:pt x="37" y="87"/>
                    <a:pt x="37" y="87"/>
                    <a:pt x="36" y="87"/>
                  </a:cubicBezTo>
                  <a:cubicBezTo>
                    <a:pt x="36" y="86"/>
                    <a:pt x="36" y="86"/>
                    <a:pt x="36" y="86"/>
                  </a:cubicBezTo>
                  <a:cubicBezTo>
                    <a:pt x="36" y="85"/>
                    <a:pt x="36" y="85"/>
                    <a:pt x="36" y="85"/>
                  </a:cubicBezTo>
                  <a:cubicBezTo>
                    <a:pt x="36" y="85"/>
                    <a:pt x="36" y="85"/>
                    <a:pt x="36" y="85"/>
                  </a:cubicBezTo>
                  <a:cubicBezTo>
                    <a:pt x="36" y="85"/>
                    <a:pt x="36" y="85"/>
                    <a:pt x="36" y="84"/>
                  </a:cubicBezTo>
                  <a:cubicBezTo>
                    <a:pt x="37" y="84"/>
                    <a:pt x="37" y="83"/>
                    <a:pt x="38" y="83"/>
                  </a:cubicBezTo>
                  <a:cubicBezTo>
                    <a:pt x="38" y="82"/>
                    <a:pt x="38" y="82"/>
                    <a:pt x="39" y="82"/>
                  </a:cubicBezTo>
                  <a:cubicBezTo>
                    <a:pt x="39" y="82"/>
                    <a:pt x="40" y="82"/>
                    <a:pt x="40" y="82"/>
                  </a:cubicBezTo>
                  <a:cubicBezTo>
                    <a:pt x="40" y="82"/>
                    <a:pt x="40" y="82"/>
                    <a:pt x="40" y="82"/>
                  </a:cubicBezTo>
                  <a:cubicBezTo>
                    <a:pt x="40" y="82"/>
                    <a:pt x="39" y="81"/>
                    <a:pt x="39" y="81"/>
                  </a:cubicBezTo>
                  <a:cubicBezTo>
                    <a:pt x="39" y="81"/>
                    <a:pt x="40" y="80"/>
                    <a:pt x="40" y="80"/>
                  </a:cubicBezTo>
                  <a:cubicBezTo>
                    <a:pt x="40" y="80"/>
                    <a:pt x="40" y="80"/>
                    <a:pt x="41" y="79"/>
                  </a:cubicBezTo>
                  <a:cubicBezTo>
                    <a:pt x="41" y="79"/>
                    <a:pt x="41" y="80"/>
                    <a:pt x="42" y="80"/>
                  </a:cubicBezTo>
                  <a:cubicBezTo>
                    <a:pt x="42" y="80"/>
                    <a:pt x="42" y="80"/>
                    <a:pt x="42" y="80"/>
                  </a:cubicBezTo>
                  <a:cubicBezTo>
                    <a:pt x="43" y="80"/>
                    <a:pt x="43" y="80"/>
                    <a:pt x="43" y="80"/>
                  </a:cubicBezTo>
                  <a:cubicBezTo>
                    <a:pt x="43" y="80"/>
                    <a:pt x="44" y="81"/>
                    <a:pt x="44" y="81"/>
                  </a:cubicBezTo>
                  <a:cubicBezTo>
                    <a:pt x="44" y="81"/>
                    <a:pt x="44" y="80"/>
                    <a:pt x="44" y="80"/>
                  </a:cubicBezTo>
                  <a:cubicBezTo>
                    <a:pt x="44" y="79"/>
                    <a:pt x="44" y="79"/>
                    <a:pt x="43" y="78"/>
                  </a:cubicBezTo>
                  <a:cubicBezTo>
                    <a:pt x="43" y="78"/>
                    <a:pt x="42" y="78"/>
                    <a:pt x="41" y="78"/>
                  </a:cubicBezTo>
                  <a:cubicBezTo>
                    <a:pt x="41" y="78"/>
                    <a:pt x="41" y="78"/>
                    <a:pt x="41" y="78"/>
                  </a:cubicBezTo>
                  <a:cubicBezTo>
                    <a:pt x="41" y="77"/>
                    <a:pt x="41" y="77"/>
                    <a:pt x="40" y="77"/>
                  </a:cubicBezTo>
                  <a:cubicBezTo>
                    <a:pt x="40" y="78"/>
                    <a:pt x="39" y="78"/>
                    <a:pt x="39" y="79"/>
                  </a:cubicBezTo>
                  <a:cubicBezTo>
                    <a:pt x="38" y="79"/>
                    <a:pt x="37" y="79"/>
                    <a:pt x="37" y="79"/>
                  </a:cubicBezTo>
                  <a:cubicBezTo>
                    <a:pt x="36" y="79"/>
                    <a:pt x="36" y="80"/>
                    <a:pt x="36" y="80"/>
                  </a:cubicBezTo>
                  <a:cubicBezTo>
                    <a:pt x="35" y="81"/>
                    <a:pt x="35" y="81"/>
                    <a:pt x="35" y="81"/>
                  </a:cubicBezTo>
                  <a:cubicBezTo>
                    <a:pt x="34" y="81"/>
                    <a:pt x="34" y="81"/>
                    <a:pt x="33" y="81"/>
                  </a:cubicBezTo>
                  <a:cubicBezTo>
                    <a:pt x="33" y="75"/>
                    <a:pt x="33" y="68"/>
                    <a:pt x="33" y="62"/>
                  </a:cubicBezTo>
                  <a:cubicBezTo>
                    <a:pt x="33" y="55"/>
                    <a:pt x="33" y="49"/>
                    <a:pt x="33" y="43"/>
                  </a:cubicBezTo>
                  <a:cubicBezTo>
                    <a:pt x="29" y="43"/>
                    <a:pt x="25" y="43"/>
                    <a:pt x="21" y="43"/>
                  </a:cubicBezTo>
                  <a:cubicBezTo>
                    <a:pt x="16" y="43"/>
                    <a:pt x="12" y="43"/>
                    <a:pt x="8" y="43"/>
                  </a:cubicBezTo>
                  <a:cubicBezTo>
                    <a:pt x="8" y="43"/>
                    <a:pt x="8" y="42"/>
                    <a:pt x="8" y="42"/>
                  </a:cubicBezTo>
                  <a:cubicBezTo>
                    <a:pt x="8" y="42"/>
                    <a:pt x="8" y="42"/>
                    <a:pt x="8" y="42"/>
                  </a:cubicBezTo>
                  <a:cubicBezTo>
                    <a:pt x="7" y="41"/>
                    <a:pt x="7" y="42"/>
                    <a:pt x="6" y="42"/>
                  </a:cubicBezTo>
                  <a:cubicBezTo>
                    <a:pt x="6" y="42"/>
                    <a:pt x="6" y="42"/>
                    <a:pt x="5" y="43"/>
                  </a:cubicBezTo>
                  <a:cubicBezTo>
                    <a:pt x="4" y="43"/>
                    <a:pt x="2" y="43"/>
                    <a:pt x="1" y="42"/>
                  </a:cubicBezTo>
                  <a:cubicBezTo>
                    <a:pt x="1" y="42"/>
                    <a:pt x="1" y="42"/>
                    <a:pt x="1" y="41"/>
                  </a:cubicBezTo>
                  <a:cubicBezTo>
                    <a:pt x="1" y="41"/>
                    <a:pt x="1" y="41"/>
                    <a:pt x="1" y="41"/>
                  </a:cubicBezTo>
                  <a:cubicBezTo>
                    <a:pt x="1" y="41"/>
                    <a:pt x="1" y="41"/>
                    <a:pt x="1" y="41"/>
                  </a:cubicBezTo>
                  <a:cubicBezTo>
                    <a:pt x="1" y="41"/>
                    <a:pt x="1" y="41"/>
                    <a:pt x="1" y="41"/>
                  </a:cubicBezTo>
                  <a:cubicBezTo>
                    <a:pt x="1" y="40"/>
                    <a:pt x="1" y="40"/>
                    <a:pt x="1" y="39"/>
                  </a:cubicBezTo>
                  <a:cubicBezTo>
                    <a:pt x="0" y="39"/>
                    <a:pt x="0" y="38"/>
                    <a:pt x="0" y="37"/>
                  </a:cubicBezTo>
                  <a:cubicBezTo>
                    <a:pt x="0" y="36"/>
                    <a:pt x="0" y="35"/>
                    <a:pt x="0" y="35"/>
                  </a:cubicBezTo>
                  <a:cubicBezTo>
                    <a:pt x="0" y="34"/>
                    <a:pt x="0" y="33"/>
                    <a:pt x="1" y="33"/>
                  </a:cubicBezTo>
                  <a:cubicBezTo>
                    <a:pt x="1" y="33"/>
                    <a:pt x="1" y="33"/>
                    <a:pt x="1" y="32"/>
                  </a:cubicBezTo>
                  <a:cubicBezTo>
                    <a:pt x="2" y="32"/>
                    <a:pt x="2" y="32"/>
                    <a:pt x="2" y="32"/>
                  </a:cubicBezTo>
                  <a:cubicBezTo>
                    <a:pt x="2" y="32"/>
                    <a:pt x="3" y="32"/>
                    <a:pt x="3" y="32"/>
                  </a:cubicBezTo>
                  <a:cubicBezTo>
                    <a:pt x="3" y="32"/>
                    <a:pt x="3" y="31"/>
                    <a:pt x="3" y="31"/>
                  </a:cubicBezTo>
                  <a:cubicBezTo>
                    <a:pt x="3" y="31"/>
                    <a:pt x="3" y="30"/>
                    <a:pt x="2" y="31"/>
                  </a:cubicBezTo>
                  <a:cubicBezTo>
                    <a:pt x="1" y="31"/>
                    <a:pt x="1" y="31"/>
                    <a:pt x="0" y="30"/>
                  </a:cubicBezTo>
                  <a:lnTo>
                    <a:pt x="0" y="0"/>
                  </a:lnTo>
                  <a:cubicBezTo>
                    <a:pt x="14" y="0"/>
                    <a:pt x="28" y="0"/>
                    <a:pt x="41" y="0"/>
                  </a:cubicBezTo>
                  <a:cubicBezTo>
                    <a:pt x="41" y="0"/>
                    <a:pt x="41" y="1"/>
                    <a:pt x="41" y="1"/>
                  </a:cubicBezTo>
                  <a:cubicBezTo>
                    <a:pt x="41" y="1"/>
                    <a:pt x="41" y="1"/>
                    <a:pt x="41" y="2"/>
                  </a:cubicBezTo>
                  <a:cubicBezTo>
                    <a:pt x="42" y="2"/>
                    <a:pt x="42" y="2"/>
                    <a:pt x="42" y="2"/>
                  </a:cubicBezTo>
                  <a:cubicBezTo>
                    <a:pt x="42" y="2"/>
                    <a:pt x="43" y="2"/>
                    <a:pt x="43" y="2"/>
                  </a:cubicBezTo>
                  <a:cubicBezTo>
                    <a:pt x="43" y="1"/>
                    <a:pt x="43" y="1"/>
                    <a:pt x="42" y="1"/>
                  </a:cubicBezTo>
                  <a:cubicBezTo>
                    <a:pt x="42" y="1"/>
                    <a:pt x="42" y="0"/>
                    <a:pt x="42" y="0"/>
                  </a:cubicBezTo>
                  <a:cubicBezTo>
                    <a:pt x="48" y="0"/>
                    <a:pt x="54" y="0"/>
                    <a:pt x="60" y="0"/>
                  </a:cubicBezTo>
                  <a:cubicBezTo>
                    <a:pt x="66" y="0"/>
                    <a:pt x="72" y="0"/>
                    <a:pt x="78" y="0"/>
                  </a:cubicBezTo>
                  <a:cubicBezTo>
                    <a:pt x="78" y="0"/>
                    <a:pt x="78" y="0"/>
                    <a:pt x="78" y="1"/>
                  </a:cubicBezTo>
                  <a:cubicBezTo>
                    <a:pt x="78" y="1"/>
                    <a:pt x="77" y="1"/>
                    <a:pt x="77" y="1"/>
                  </a:cubicBezTo>
                  <a:cubicBezTo>
                    <a:pt x="78" y="2"/>
                    <a:pt x="78" y="2"/>
                    <a:pt x="79" y="2"/>
                  </a:cubicBezTo>
                  <a:cubicBezTo>
                    <a:pt x="79" y="2"/>
                    <a:pt x="80" y="2"/>
                    <a:pt x="80" y="1"/>
                  </a:cubicBezTo>
                  <a:cubicBezTo>
                    <a:pt x="80" y="1"/>
                    <a:pt x="81" y="2"/>
                    <a:pt x="81" y="2"/>
                  </a:cubicBezTo>
                  <a:cubicBezTo>
                    <a:pt x="82" y="1"/>
                    <a:pt x="82" y="1"/>
                    <a:pt x="82" y="1"/>
                  </a:cubicBezTo>
                  <a:cubicBezTo>
                    <a:pt x="82" y="0"/>
                    <a:pt x="82" y="0"/>
                    <a:pt x="82" y="0"/>
                  </a:cubicBezTo>
                  <a:lnTo>
                    <a:pt x="83" y="0"/>
                  </a:lnTo>
                  <a:cubicBezTo>
                    <a:pt x="83" y="0"/>
                    <a:pt x="83" y="0"/>
                    <a:pt x="83" y="0"/>
                  </a:cubicBezTo>
                  <a:cubicBezTo>
                    <a:pt x="83" y="0"/>
                    <a:pt x="83" y="1"/>
                    <a:pt x="83" y="1"/>
                  </a:cubicBezTo>
                  <a:cubicBezTo>
                    <a:pt x="83" y="1"/>
                    <a:pt x="83" y="1"/>
                    <a:pt x="83" y="2"/>
                  </a:cubicBezTo>
                  <a:cubicBezTo>
                    <a:pt x="83" y="2"/>
                    <a:pt x="83" y="2"/>
                    <a:pt x="83" y="2"/>
                  </a:cubicBezTo>
                  <a:cubicBezTo>
                    <a:pt x="84" y="2"/>
                    <a:pt x="84" y="2"/>
                    <a:pt x="84" y="3"/>
                  </a:cubicBezTo>
                  <a:cubicBezTo>
                    <a:pt x="84" y="3"/>
                    <a:pt x="84" y="3"/>
                    <a:pt x="84" y="4"/>
                  </a:cubicBezTo>
                  <a:cubicBezTo>
                    <a:pt x="84" y="4"/>
                    <a:pt x="84" y="4"/>
                    <a:pt x="85" y="4"/>
                  </a:cubicBezTo>
                  <a:cubicBezTo>
                    <a:pt x="85" y="5"/>
                    <a:pt x="85" y="5"/>
                    <a:pt x="85" y="6"/>
                  </a:cubicBezTo>
                  <a:cubicBezTo>
                    <a:pt x="85" y="6"/>
                    <a:pt x="85" y="6"/>
                    <a:pt x="85" y="6"/>
                  </a:cubicBezTo>
                  <a:cubicBezTo>
                    <a:pt x="86" y="6"/>
                    <a:pt x="86" y="6"/>
                    <a:pt x="86" y="6"/>
                  </a:cubicBezTo>
                  <a:cubicBezTo>
                    <a:pt x="86" y="5"/>
                    <a:pt x="86" y="5"/>
                    <a:pt x="86" y="4"/>
                  </a:cubicBezTo>
                  <a:cubicBezTo>
                    <a:pt x="86" y="4"/>
                    <a:pt x="86" y="4"/>
                    <a:pt x="85" y="3"/>
                  </a:cubicBezTo>
                  <a:cubicBezTo>
                    <a:pt x="85" y="3"/>
                    <a:pt x="85" y="2"/>
                    <a:pt x="86" y="2"/>
                  </a:cubicBezTo>
                  <a:cubicBezTo>
                    <a:pt x="86" y="2"/>
                    <a:pt x="86" y="1"/>
                    <a:pt x="87" y="1"/>
                  </a:cubicBezTo>
                  <a:cubicBezTo>
                    <a:pt x="87" y="1"/>
                    <a:pt x="87" y="0"/>
                    <a:pt x="88" y="0"/>
                  </a:cubicBezTo>
                  <a:cubicBezTo>
                    <a:pt x="89" y="0"/>
                    <a:pt x="90" y="0"/>
                    <a:pt x="91" y="0"/>
                  </a:cubicBezTo>
                  <a:cubicBezTo>
                    <a:pt x="92" y="0"/>
                    <a:pt x="93" y="0"/>
                    <a:pt x="93" y="0"/>
                  </a:cubicBezTo>
                  <a:cubicBezTo>
                    <a:pt x="93" y="1"/>
                    <a:pt x="93" y="1"/>
                    <a:pt x="93" y="2"/>
                  </a:cubicBezTo>
                  <a:cubicBezTo>
                    <a:pt x="94" y="2"/>
                    <a:pt x="94" y="2"/>
                    <a:pt x="94" y="2"/>
                  </a:cubicBezTo>
                  <a:cubicBezTo>
                    <a:pt x="95" y="2"/>
                    <a:pt x="95" y="2"/>
                    <a:pt x="95" y="2"/>
                  </a:cubicBezTo>
                  <a:cubicBezTo>
                    <a:pt x="96" y="1"/>
                    <a:pt x="96" y="1"/>
                    <a:pt x="95" y="0"/>
                  </a:cubicBezTo>
                  <a:cubicBezTo>
                    <a:pt x="97" y="0"/>
                    <a:pt x="98" y="0"/>
                    <a:pt x="100" y="0"/>
                  </a:cubicBezTo>
                  <a:cubicBezTo>
                    <a:pt x="101" y="0"/>
                    <a:pt x="103" y="0"/>
                    <a:pt x="104" y="0"/>
                  </a:cubicBezTo>
                  <a:cubicBezTo>
                    <a:pt x="104" y="0"/>
                    <a:pt x="104" y="1"/>
                    <a:pt x="104" y="1"/>
                  </a:cubicBezTo>
                  <a:cubicBezTo>
                    <a:pt x="104" y="1"/>
                    <a:pt x="105" y="1"/>
                    <a:pt x="105" y="1"/>
                  </a:cubicBezTo>
                  <a:cubicBezTo>
                    <a:pt x="105" y="1"/>
                    <a:pt x="105" y="1"/>
                    <a:pt x="105" y="1"/>
                  </a:cubicBezTo>
                  <a:cubicBezTo>
                    <a:pt x="105" y="0"/>
                    <a:pt x="105" y="0"/>
                    <a:pt x="105" y="0"/>
                  </a:cubicBezTo>
                  <a:cubicBezTo>
                    <a:pt x="106" y="0"/>
                    <a:pt x="107" y="0"/>
                    <a:pt x="108" y="0"/>
                  </a:cubicBezTo>
                  <a:cubicBezTo>
                    <a:pt x="109" y="0"/>
                    <a:pt x="110" y="0"/>
                    <a:pt x="110" y="0"/>
                  </a:cubicBezTo>
                  <a:cubicBezTo>
                    <a:pt x="111" y="1"/>
                    <a:pt x="111" y="1"/>
                    <a:pt x="112" y="1"/>
                  </a:cubicBezTo>
                  <a:cubicBezTo>
                    <a:pt x="112" y="1"/>
                    <a:pt x="113" y="1"/>
                    <a:pt x="113" y="0"/>
                  </a:cubicBezTo>
                  <a:cubicBezTo>
                    <a:pt x="114" y="0"/>
                    <a:pt x="116" y="0"/>
                    <a:pt x="117" y="0"/>
                  </a:cubicBezTo>
                  <a:cubicBezTo>
                    <a:pt x="118" y="0"/>
                    <a:pt x="120" y="0"/>
                    <a:pt x="121" y="0"/>
                  </a:cubicBezTo>
                  <a:cubicBezTo>
                    <a:pt x="121" y="1"/>
                    <a:pt x="121" y="2"/>
                    <a:pt x="121" y="3"/>
                  </a:cubicBezTo>
                  <a:cubicBezTo>
                    <a:pt x="121" y="4"/>
                    <a:pt x="121" y="4"/>
                    <a:pt x="121" y="5"/>
                  </a:cubicBezTo>
                  <a:cubicBezTo>
                    <a:pt x="121" y="6"/>
                    <a:pt x="121" y="6"/>
                    <a:pt x="121" y="6"/>
                  </a:cubicBezTo>
                  <a:cubicBezTo>
                    <a:pt x="121" y="6"/>
                    <a:pt x="121" y="6"/>
                    <a:pt x="121" y="6"/>
                  </a:cubicBezTo>
                  <a:cubicBezTo>
                    <a:pt x="121" y="12"/>
                    <a:pt x="121" y="18"/>
                    <a:pt x="121" y="24"/>
                  </a:cubicBezTo>
                  <a:cubicBezTo>
                    <a:pt x="121" y="30"/>
                    <a:pt x="121" y="36"/>
                    <a:pt x="121" y="43"/>
                  </a:cubicBezTo>
                  <a:cubicBezTo>
                    <a:pt x="120" y="43"/>
                    <a:pt x="119" y="43"/>
                    <a:pt x="118" y="43"/>
                  </a:cubicBezTo>
                  <a:cubicBezTo>
                    <a:pt x="117" y="43"/>
                    <a:pt x="116" y="43"/>
                    <a:pt x="115" y="42"/>
                  </a:cubicBezTo>
                  <a:cubicBezTo>
                    <a:pt x="113" y="42"/>
                    <a:pt x="111" y="43"/>
                    <a:pt x="108" y="43"/>
                  </a:cubicBezTo>
                  <a:cubicBezTo>
                    <a:pt x="106" y="43"/>
                    <a:pt x="103" y="43"/>
                    <a:pt x="101" y="43"/>
                  </a:cubicBezTo>
                  <a:lnTo>
                    <a:pt x="88" y="43"/>
                  </a:lnTo>
                  <a:cubicBezTo>
                    <a:pt x="88" y="57"/>
                    <a:pt x="88" y="72"/>
                    <a:pt x="88" y="86"/>
                  </a:cubicBezTo>
                  <a:cubicBezTo>
                    <a:pt x="88" y="100"/>
                    <a:pt x="88" y="115"/>
                    <a:pt x="88" y="129"/>
                  </a:cubicBezTo>
                  <a:cubicBezTo>
                    <a:pt x="88" y="130"/>
                    <a:pt x="88" y="130"/>
                    <a:pt x="88" y="129"/>
                  </a:cubicBezTo>
                  <a:cubicBezTo>
                    <a:pt x="87" y="129"/>
                    <a:pt x="87" y="129"/>
                    <a:pt x="87" y="129"/>
                  </a:cubicBezTo>
                  <a:cubicBezTo>
                    <a:pt x="86" y="130"/>
                    <a:pt x="86" y="130"/>
                    <a:pt x="86" y="130"/>
                  </a:cubicBezTo>
                  <a:cubicBezTo>
                    <a:pt x="86" y="131"/>
                    <a:pt x="87" y="131"/>
                    <a:pt x="87" y="130"/>
                  </a:cubicBezTo>
                  <a:cubicBezTo>
                    <a:pt x="87" y="130"/>
                    <a:pt x="88" y="130"/>
                    <a:pt x="88" y="130"/>
                  </a:cubicBezTo>
                  <a:cubicBezTo>
                    <a:pt x="88" y="133"/>
                    <a:pt x="88" y="136"/>
                    <a:pt x="88" y="139"/>
                  </a:cubicBezTo>
                  <a:cubicBezTo>
                    <a:pt x="88" y="141"/>
                    <a:pt x="88" y="144"/>
                    <a:pt x="88" y="147"/>
                  </a:cubicBezTo>
                  <a:cubicBezTo>
                    <a:pt x="88" y="149"/>
                    <a:pt x="88" y="152"/>
                    <a:pt x="88" y="155"/>
                  </a:cubicBezTo>
                  <a:cubicBezTo>
                    <a:pt x="88" y="158"/>
                    <a:pt x="88" y="160"/>
                    <a:pt x="88" y="163"/>
                  </a:cubicBezTo>
                  <a:lnTo>
                    <a:pt x="88" y="212"/>
                  </a:lnTo>
                  <a:cubicBezTo>
                    <a:pt x="80" y="213"/>
                    <a:pt x="73" y="213"/>
                    <a:pt x="66" y="213"/>
                  </a:cubicBezTo>
                  <a:cubicBezTo>
                    <a:pt x="58" y="213"/>
                    <a:pt x="51" y="213"/>
                    <a:pt x="42" y="213"/>
                  </a:cubicBezTo>
                  <a:cubicBezTo>
                    <a:pt x="42" y="213"/>
                    <a:pt x="42" y="212"/>
                    <a:pt x="42" y="212"/>
                  </a:cubicBezTo>
                  <a:cubicBezTo>
                    <a:pt x="42" y="212"/>
                    <a:pt x="42" y="212"/>
                    <a:pt x="42" y="211"/>
                  </a:cubicBezTo>
                  <a:cubicBezTo>
                    <a:pt x="42" y="212"/>
                    <a:pt x="41" y="212"/>
                    <a:pt x="41" y="212"/>
                  </a:cubicBezTo>
                  <a:cubicBezTo>
                    <a:pt x="41" y="212"/>
                    <a:pt x="41" y="213"/>
                    <a:pt x="40" y="212"/>
                  </a:cubicBezTo>
                  <a:cubicBezTo>
                    <a:pt x="40" y="212"/>
                    <a:pt x="40" y="211"/>
                    <a:pt x="40" y="211"/>
                  </a:cubicBezTo>
                  <a:cubicBezTo>
                    <a:pt x="39" y="210"/>
                    <a:pt x="39" y="210"/>
                    <a:pt x="38" y="210"/>
                  </a:cubicBezTo>
                  <a:cubicBezTo>
                    <a:pt x="38" y="210"/>
                    <a:pt x="38" y="211"/>
                    <a:pt x="38" y="211"/>
                  </a:cubicBezTo>
                  <a:cubicBezTo>
                    <a:pt x="38" y="212"/>
                    <a:pt x="38" y="212"/>
                    <a:pt x="37" y="212"/>
                  </a:cubicBezTo>
                  <a:cubicBezTo>
                    <a:pt x="37" y="212"/>
                    <a:pt x="37" y="212"/>
                    <a:pt x="36" y="212"/>
                  </a:cubicBezTo>
                  <a:cubicBezTo>
                    <a:pt x="36" y="213"/>
                    <a:pt x="36" y="213"/>
                    <a:pt x="36" y="212"/>
                  </a:cubicBezTo>
                  <a:cubicBezTo>
                    <a:pt x="35" y="212"/>
                    <a:pt x="35" y="212"/>
                    <a:pt x="35" y="212"/>
                  </a:cubicBezTo>
                  <a:lnTo>
                    <a:pt x="35" y="211"/>
                  </a:lnTo>
                  <a:cubicBezTo>
                    <a:pt x="36" y="211"/>
                    <a:pt x="36" y="211"/>
                    <a:pt x="36" y="211"/>
                  </a:cubicBezTo>
                  <a:cubicBezTo>
                    <a:pt x="37" y="210"/>
                    <a:pt x="37" y="210"/>
                    <a:pt x="37" y="210"/>
                  </a:cubicBezTo>
                  <a:cubicBezTo>
                    <a:pt x="36" y="209"/>
                    <a:pt x="36" y="209"/>
                    <a:pt x="35" y="210"/>
                  </a:cubicBezTo>
                  <a:cubicBezTo>
                    <a:pt x="35" y="210"/>
                    <a:pt x="35" y="210"/>
                    <a:pt x="35" y="210"/>
                  </a:cubicBezTo>
                  <a:cubicBezTo>
                    <a:pt x="35" y="210"/>
                    <a:pt x="35" y="210"/>
                    <a:pt x="35" y="211"/>
                  </a:cubicBezTo>
                  <a:cubicBezTo>
                    <a:pt x="35" y="211"/>
                    <a:pt x="34" y="211"/>
                    <a:pt x="34" y="211"/>
                  </a:cubicBezTo>
                  <a:cubicBezTo>
                    <a:pt x="34" y="211"/>
                    <a:pt x="33" y="210"/>
                    <a:pt x="33" y="210"/>
                  </a:cubicBezTo>
                  <a:cubicBezTo>
                    <a:pt x="33" y="201"/>
                    <a:pt x="33" y="192"/>
                    <a:pt x="33" y="182"/>
                  </a:cubicBezTo>
                  <a:cubicBezTo>
                    <a:pt x="33" y="173"/>
                    <a:pt x="33" y="163"/>
                    <a:pt x="33" y="154"/>
                  </a:cubicBezTo>
                  <a:cubicBezTo>
                    <a:pt x="33" y="154"/>
                    <a:pt x="34" y="154"/>
                    <a:pt x="34" y="154"/>
                  </a:cubicBezTo>
                  <a:cubicBezTo>
                    <a:pt x="35" y="154"/>
                    <a:pt x="35" y="154"/>
                    <a:pt x="36" y="154"/>
                  </a:cubicBezTo>
                  <a:cubicBezTo>
                    <a:pt x="36" y="154"/>
                    <a:pt x="36" y="155"/>
                    <a:pt x="36" y="155"/>
                  </a:cubicBezTo>
                  <a:cubicBezTo>
                    <a:pt x="36" y="155"/>
                    <a:pt x="36" y="156"/>
                    <a:pt x="37" y="156"/>
                  </a:cubicBezTo>
                  <a:cubicBezTo>
                    <a:pt x="37" y="156"/>
                    <a:pt x="37" y="156"/>
                    <a:pt x="38" y="156"/>
                  </a:cubicBezTo>
                  <a:cubicBezTo>
                    <a:pt x="38" y="157"/>
                    <a:pt x="38" y="157"/>
                    <a:pt x="38" y="157"/>
                  </a:cubicBezTo>
                  <a:cubicBezTo>
                    <a:pt x="38" y="157"/>
                    <a:pt x="39" y="158"/>
                    <a:pt x="39" y="158"/>
                  </a:cubicBezTo>
                  <a:cubicBezTo>
                    <a:pt x="39" y="158"/>
                    <a:pt x="39" y="158"/>
                    <a:pt x="40" y="158"/>
                  </a:cubicBezTo>
                  <a:cubicBezTo>
                    <a:pt x="40" y="158"/>
                    <a:pt x="40" y="158"/>
                    <a:pt x="40" y="157"/>
                  </a:cubicBezTo>
                  <a:cubicBezTo>
                    <a:pt x="40" y="157"/>
                    <a:pt x="40" y="157"/>
                    <a:pt x="40" y="157"/>
                  </a:cubicBezTo>
                  <a:cubicBezTo>
                    <a:pt x="40" y="156"/>
                    <a:pt x="39" y="156"/>
                    <a:pt x="39" y="155"/>
                  </a:cubicBezTo>
                  <a:cubicBezTo>
                    <a:pt x="38" y="155"/>
                    <a:pt x="38" y="155"/>
                    <a:pt x="37" y="154"/>
                  </a:cubicBezTo>
                  <a:cubicBezTo>
                    <a:pt x="38" y="154"/>
                    <a:pt x="38" y="153"/>
                    <a:pt x="38" y="153"/>
                  </a:cubicBezTo>
                  <a:cubicBezTo>
                    <a:pt x="39" y="153"/>
                    <a:pt x="38" y="152"/>
                    <a:pt x="38" y="151"/>
                  </a:cubicBezTo>
                  <a:cubicBezTo>
                    <a:pt x="38" y="151"/>
                    <a:pt x="39" y="151"/>
                    <a:pt x="39" y="150"/>
                  </a:cubicBezTo>
                  <a:cubicBezTo>
                    <a:pt x="39" y="150"/>
                    <a:pt x="40" y="149"/>
                    <a:pt x="41" y="150"/>
                  </a:cubicBezTo>
                  <a:cubicBezTo>
                    <a:pt x="41" y="150"/>
                    <a:pt x="41" y="150"/>
                    <a:pt x="40" y="151"/>
                  </a:cubicBezTo>
                  <a:cubicBezTo>
                    <a:pt x="40" y="151"/>
                    <a:pt x="40" y="151"/>
                    <a:pt x="39" y="151"/>
                  </a:cubicBezTo>
                  <a:cubicBezTo>
                    <a:pt x="40" y="152"/>
                    <a:pt x="40" y="152"/>
                    <a:pt x="40" y="153"/>
                  </a:cubicBezTo>
                  <a:cubicBezTo>
                    <a:pt x="40" y="153"/>
                    <a:pt x="40" y="153"/>
                    <a:pt x="39" y="154"/>
                  </a:cubicBezTo>
                  <a:cubicBezTo>
                    <a:pt x="39" y="154"/>
                    <a:pt x="40" y="155"/>
                    <a:pt x="40" y="155"/>
                  </a:cubicBezTo>
                  <a:cubicBezTo>
                    <a:pt x="41" y="156"/>
                    <a:pt x="42" y="156"/>
                    <a:pt x="42" y="155"/>
                  </a:cubicBezTo>
                  <a:cubicBezTo>
                    <a:pt x="43" y="156"/>
                    <a:pt x="43" y="156"/>
                    <a:pt x="42" y="157"/>
                  </a:cubicBezTo>
                  <a:cubicBezTo>
                    <a:pt x="42" y="157"/>
                    <a:pt x="42" y="157"/>
                    <a:pt x="42" y="157"/>
                  </a:cubicBezTo>
                  <a:cubicBezTo>
                    <a:pt x="42" y="157"/>
                    <a:pt x="42" y="157"/>
                    <a:pt x="43" y="158"/>
                  </a:cubicBezTo>
                  <a:cubicBezTo>
                    <a:pt x="43" y="158"/>
                    <a:pt x="43" y="159"/>
                    <a:pt x="44" y="159"/>
                  </a:cubicBezTo>
                  <a:cubicBezTo>
                    <a:pt x="43" y="159"/>
                    <a:pt x="43" y="159"/>
                    <a:pt x="43" y="159"/>
                  </a:cubicBezTo>
                  <a:cubicBezTo>
                    <a:pt x="43" y="159"/>
                    <a:pt x="43" y="160"/>
                    <a:pt x="43" y="160"/>
                  </a:cubicBezTo>
                  <a:cubicBezTo>
                    <a:pt x="43" y="160"/>
                    <a:pt x="44" y="160"/>
                    <a:pt x="44" y="160"/>
                  </a:cubicBezTo>
                  <a:cubicBezTo>
                    <a:pt x="44" y="160"/>
                    <a:pt x="45" y="160"/>
                    <a:pt x="45" y="160"/>
                  </a:cubicBezTo>
                  <a:cubicBezTo>
                    <a:pt x="46" y="160"/>
                    <a:pt x="46" y="160"/>
                    <a:pt x="46" y="159"/>
                  </a:cubicBezTo>
                  <a:cubicBezTo>
                    <a:pt x="47" y="159"/>
                    <a:pt x="47" y="159"/>
                    <a:pt x="48" y="159"/>
                  </a:cubicBezTo>
                  <a:cubicBezTo>
                    <a:pt x="48" y="159"/>
                    <a:pt x="48" y="159"/>
                    <a:pt x="48" y="159"/>
                  </a:cubicBezTo>
                  <a:cubicBezTo>
                    <a:pt x="48" y="159"/>
                    <a:pt x="48" y="160"/>
                    <a:pt x="48" y="160"/>
                  </a:cubicBezTo>
                  <a:cubicBezTo>
                    <a:pt x="48" y="160"/>
                    <a:pt x="49" y="160"/>
                    <a:pt x="49" y="160"/>
                  </a:cubicBezTo>
                  <a:cubicBezTo>
                    <a:pt x="50" y="160"/>
                    <a:pt x="50" y="161"/>
                    <a:pt x="50" y="161"/>
                  </a:cubicBezTo>
                  <a:cubicBezTo>
                    <a:pt x="51" y="161"/>
                    <a:pt x="51" y="161"/>
                    <a:pt x="51" y="162"/>
                  </a:cubicBezTo>
                  <a:cubicBezTo>
                    <a:pt x="51" y="162"/>
                    <a:pt x="52" y="162"/>
                    <a:pt x="52"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2" name="Oval 106">
            <a:extLst>
              <a:ext uri="{FF2B5EF4-FFF2-40B4-BE49-F238E27FC236}">
                <a16:creationId xmlns:a16="http://schemas.microsoft.com/office/drawing/2014/main" id="{66BB6BD4-7909-492D-A0CF-8E696CFC2B48}"/>
              </a:ext>
            </a:extLst>
          </p:cNvPr>
          <p:cNvSpPr>
            <a:spLocks noChangeArrowheads="1"/>
          </p:cNvSpPr>
          <p:nvPr/>
        </p:nvSpPr>
        <p:spPr bwMode="auto">
          <a:xfrm>
            <a:off x="6639912" y="2200869"/>
            <a:ext cx="1870791" cy="1875025"/>
          </a:xfrm>
          <a:prstGeom prst="ellipse">
            <a:avLst/>
          </a:prstGeom>
          <a:solidFill>
            <a:srgbClr val="FFFFFF">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13" name="Oval 107">
            <a:extLst>
              <a:ext uri="{FF2B5EF4-FFF2-40B4-BE49-F238E27FC236}">
                <a16:creationId xmlns:a16="http://schemas.microsoft.com/office/drawing/2014/main" id="{281E7B9F-5FF8-4547-B066-66F93BFD4AA7}"/>
              </a:ext>
            </a:extLst>
          </p:cNvPr>
          <p:cNvSpPr>
            <a:spLocks noChangeArrowheads="1"/>
          </p:cNvSpPr>
          <p:nvPr/>
        </p:nvSpPr>
        <p:spPr bwMode="auto">
          <a:xfrm>
            <a:off x="6639912" y="2200869"/>
            <a:ext cx="1870791" cy="1875025"/>
          </a:xfrm>
          <a:prstGeom prst="ellipse">
            <a:avLst/>
          </a:prstGeom>
          <a:noFill/>
          <a:ln w="4763"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14" name="Group 113">
            <a:extLst>
              <a:ext uri="{FF2B5EF4-FFF2-40B4-BE49-F238E27FC236}">
                <a16:creationId xmlns:a16="http://schemas.microsoft.com/office/drawing/2014/main" id="{8E79FB32-CE95-4B38-89FE-B3738DD9B737}"/>
              </a:ext>
            </a:extLst>
          </p:cNvPr>
          <p:cNvGrpSpPr/>
          <p:nvPr/>
        </p:nvGrpSpPr>
        <p:grpSpPr>
          <a:xfrm>
            <a:off x="6936191" y="2607195"/>
            <a:ext cx="1274001" cy="1189350"/>
            <a:chOff x="5233047" y="3112095"/>
            <a:chExt cx="1274001" cy="1189350"/>
          </a:xfrm>
        </p:grpSpPr>
        <p:sp>
          <p:nvSpPr>
            <p:cNvPr id="115" name="Freeform 108">
              <a:extLst>
                <a:ext uri="{FF2B5EF4-FFF2-40B4-BE49-F238E27FC236}">
                  <a16:creationId xmlns:a16="http://schemas.microsoft.com/office/drawing/2014/main" id="{384E5C83-B6A0-4A17-90B2-EF2056CA6FEE}"/>
                </a:ext>
              </a:extLst>
            </p:cNvPr>
            <p:cNvSpPr>
              <a:spLocks noEditPoints="1"/>
            </p:cNvSpPr>
            <p:nvPr/>
          </p:nvSpPr>
          <p:spPr bwMode="auto">
            <a:xfrm>
              <a:off x="5965278" y="3446468"/>
              <a:ext cx="313209" cy="529071"/>
            </a:xfrm>
            <a:custGeom>
              <a:avLst/>
              <a:gdLst>
                <a:gd name="T0" fmla="*/ 195 w 379"/>
                <a:gd name="T1" fmla="*/ 621 h 642"/>
                <a:gd name="T2" fmla="*/ 128 w 379"/>
                <a:gd name="T3" fmla="*/ 634 h 642"/>
                <a:gd name="T4" fmla="*/ 174 w 379"/>
                <a:gd name="T5" fmla="*/ 641 h 642"/>
                <a:gd name="T6" fmla="*/ 189 w 379"/>
                <a:gd name="T7" fmla="*/ 631 h 642"/>
                <a:gd name="T8" fmla="*/ 237 w 379"/>
                <a:gd name="T9" fmla="*/ 625 h 642"/>
                <a:gd name="T10" fmla="*/ 216 w 379"/>
                <a:gd name="T11" fmla="*/ 613 h 642"/>
                <a:gd name="T12" fmla="*/ 249 w 379"/>
                <a:gd name="T13" fmla="*/ 609 h 642"/>
                <a:gd name="T14" fmla="*/ 210 w 379"/>
                <a:gd name="T15" fmla="*/ 608 h 642"/>
                <a:gd name="T16" fmla="*/ 313 w 379"/>
                <a:gd name="T17" fmla="*/ 606 h 642"/>
                <a:gd name="T18" fmla="*/ 220 w 379"/>
                <a:gd name="T19" fmla="*/ 606 h 642"/>
                <a:gd name="T20" fmla="*/ 268 w 379"/>
                <a:gd name="T21" fmla="*/ 603 h 642"/>
                <a:gd name="T22" fmla="*/ 70 w 379"/>
                <a:gd name="T23" fmla="*/ 599 h 642"/>
                <a:gd name="T24" fmla="*/ 250 w 379"/>
                <a:gd name="T25" fmla="*/ 596 h 642"/>
                <a:gd name="T26" fmla="*/ 195 w 379"/>
                <a:gd name="T27" fmla="*/ 595 h 642"/>
                <a:gd name="T28" fmla="*/ 298 w 379"/>
                <a:gd name="T29" fmla="*/ 594 h 642"/>
                <a:gd name="T30" fmla="*/ 242 w 379"/>
                <a:gd name="T31" fmla="*/ 593 h 642"/>
                <a:gd name="T32" fmla="*/ 285 w 379"/>
                <a:gd name="T33" fmla="*/ 590 h 642"/>
                <a:gd name="T34" fmla="*/ 304 w 379"/>
                <a:gd name="T35" fmla="*/ 579 h 642"/>
                <a:gd name="T36" fmla="*/ 282 w 379"/>
                <a:gd name="T37" fmla="*/ 562 h 642"/>
                <a:gd name="T38" fmla="*/ 295 w 379"/>
                <a:gd name="T39" fmla="*/ 578 h 642"/>
                <a:gd name="T40" fmla="*/ 321 w 379"/>
                <a:gd name="T41" fmla="*/ 558 h 642"/>
                <a:gd name="T42" fmla="*/ 326 w 379"/>
                <a:gd name="T43" fmla="*/ 555 h 642"/>
                <a:gd name="T44" fmla="*/ 159 w 379"/>
                <a:gd name="T45" fmla="*/ 552 h 642"/>
                <a:gd name="T46" fmla="*/ 304 w 379"/>
                <a:gd name="T47" fmla="*/ 544 h 642"/>
                <a:gd name="T48" fmla="*/ 309 w 379"/>
                <a:gd name="T49" fmla="*/ 475 h 642"/>
                <a:gd name="T50" fmla="*/ 280 w 379"/>
                <a:gd name="T51" fmla="*/ 397 h 642"/>
                <a:gd name="T52" fmla="*/ 323 w 379"/>
                <a:gd name="T53" fmla="*/ 227 h 642"/>
                <a:gd name="T54" fmla="*/ 45 w 379"/>
                <a:gd name="T55" fmla="*/ 152 h 642"/>
                <a:gd name="T56" fmla="*/ 48 w 379"/>
                <a:gd name="T57" fmla="*/ 129 h 642"/>
                <a:gd name="T58" fmla="*/ 76 w 379"/>
                <a:gd name="T59" fmla="*/ 117 h 642"/>
                <a:gd name="T60" fmla="*/ 96 w 379"/>
                <a:gd name="T61" fmla="*/ 89 h 642"/>
                <a:gd name="T62" fmla="*/ 72 w 379"/>
                <a:gd name="T63" fmla="*/ 79 h 642"/>
                <a:gd name="T64" fmla="*/ 182 w 379"/>
                <a:gd name="T65" fmla="*/ 68 h 642"/>
                <a:gd name="T66" fmla="*/ 116 w 379"/>
                <a:gd name="T67" fmla="*/ 59 h 642"/>
                <a:gd name="T68" fmla="*/ 192 w 379"/>
                <a:gd name="T69" fmla="*/ 51 h 642"/>
                <a:gd name="T70" fmla="*/ 126 w 379"/>
                <a:gd name="T71" fmla="*/ 48 h 642"/>
                <a:gd name="T72" fmla="*/ 194 w 379"/>
                <a:gd name="T73" fmla="*/ 45 h 642"/>
                <a:gd name="T74" fmla="*/ 191 w 379"/>
                <a:gd name="T75" fmla="*/ 39 h 642"/>
                <a:gd name="T76" fmla="*/ 182 w 379"/>
                <a:gd name="T77" fmla="*/ 38 h 642"/>
                <a:gd name="T78" fmla="*/ 278 w 379"/>
                <a:gd name="T79" fmla="*/ 31 h 642"/>
                <a:gd name="T80" fmla="*/ 170 w 379"/>
                <a:gd name="T81" fmla="*/ 13 h 642"/>
                <a:gd name="T82" fmla="*/ 190 w 379"/>
                <a:gd name="T83" fmla="*/ 11 h 642"/>
                <a:gd name="T84" fmla="*/ 327 w 379"/>
                <a:gd name="T85" fmla="*/ 283 h 642"/>
                <a:gd name="T86" fmla="*/ 188 w 379"/>
                <a:gd name="T87" fmla="*/ 105 h 642"/>
                <a:gd name="T88" fmla="*/ 193 w 379"/>
                <a:gd name="T89" fmla="*/ 539 h 642"/>
                <a:gd name="T90" fmla="*/ 366 w 379"/>
                <a:gd name="T91" fmla="*/ 543 h 642"/>
                <a:gd name="T92" fmla="*/ 308 w 379"/>
                <a:gd name="T93" fmla="*/ 612 h 642"/>
                <a:gd name="T94" fmla="*/ 268 w 379"/>
                <a:gd name="T95" fmla="*/ 629 h 642"/>
                <a:gd name="T96" fmla="*/ 270 w 379"/>
                <a:gd name="T97" fmla="*/ 624 h 642"/>
                <a:gd name="T98" fmla="*/ 163 w 379"/>
                <a:gd name="T99" fmla="*/ 636 h 642"/>
                <a:gd name="T100" fmla="*/ 201 w 379"/>
                <a:gd name="T101" fmla="*/ 627 h 642"/>
                <a:gd name="T102" fmla="*/ 206 w 379"/>
                <a:gd name="T103" fmla="*/ 617 h 642"/>
                <a:gd name="T104" fmla="*/ 169 w 379"/>
                <a:gd name="T105" fmla="*/ 612 h 642"/>
                <a:gd name="T106" fmla="*/ 150 w 379"/>
                <a:gd name="T107" fmla="*/ 620 h 642"/>
                <a:gd name="T108" fmla="*/ 123 w 379"/>
                <a:gd name="T109" fmla="*/ 613 h 642"/>
                <a:gd name="T110" fmla="*/ 96 w 379"/>
                <a:gd name="T111" fmla="*/ 610 h 642"/>
                <a:gd name="T112" fmla="*/ 61 w 379"/>
                <a:gd name="T113" fmla="*/ 610 h 642"/>
                <a:gd name="T114" fmla="*/ 51 w 379"/>
                <a:gd name="T115" fmla="*/ 46 h 642"/>
                <a:gd name="T116" fmla="*/ 341 w 379"/>
                <a:gd name="T117" fmla="*/ 5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9" h="642">
                  <a:moveTo>
                    <a:pt x="116" y="616"/>
                  </a:moveTo>
                  <a:cubicBezTo>
                    <a:pt x="116" y="615"/>
                    <a:pt x="116" y="615"/>
                    <a:pt x="117" y="614"/>
                  </a:cubicBezTo>
                  <a:cubicBezTo>
                    <a:pt x="117" y="614"/>
                    <a:pt x="118" y="614"/>
                    <a:pt x="118" y="614"/>
                  </a:cubicBezTo>
                  <a:cubicBezTo>
                    <a:pt x="118" y="615"/>
                    <a:pt x="118" y="615"/>
                    <a:pt x="118" y="616"/>
                  </a:cubicBezTo>
                  <a:cubicBezTo>
                    <a:pt x="117" y="616"/>
                    <a:pt x="117" y="616"/>
                    <a:pt x="116" y="616"/>
                  </a:cubicBezTo>
                  <a:close/>
                  <a:moveTo>
                    <a:pt x="128" y="616"/>
                  </a:moveTo>
                  <a:cubicBezTo>
                    <a:pt x="130" y="617"/>
                    <a:pt x="131" y="618"/>
                    <a:pt x="130" y="618"/>
                  </a:cubicBezTo>
                  <a:cubicBezTo>
                    <a:pt x="130" y="619"/>
                    <a:pt x="130" y="619"/>
                    <a:pt x="129" y="619"/>
                  </a:cubicBezTo>
                  <a:cubicBezTo>
                    <a:pt x="128" y="619"/>
                    <a:pt x="128" y="619"/>
                    <a:pt x="127" y="618"/>
                  </a:cubicBezTo>
                  <a:cubicBezTo>
                    <a:pt x="127" y="618"/>
                    <a:pt x="127" y="617"/>
                    <a:pt x="128" y="616"/>
                  </a:cubicBezTo>
                  <a:close/>
                  <a:moveTo>
                    <a:pt x="195" y="621"/>
                  </a:moveTo>
                  <a:cubicBezTo>
                    <a:pt x="195" y="618"/>
                    <a:pt x="197" y="617"/>
                    <a:pt x="199" y="616"/>
                  </a:cubicBezTo>
                  <a:cubicBezTo>
                    <a:pt x="201" y="616"/>
                    <a:pt x="201" y="618"/>
                    <a:pt x="201" y="621"/>
                  </a:cubicBezTo>
                  <a:lnTo>
                    <a:pt x="195" y="621"/>
                  </a:lnTo>
                  <a:close/>
                  <a:moveTo>
                    <a:pt x="178" y="621"/>
                  </a:moveTo>
                  <a:cubicBezTo>
                    <a:pt x="178" y="620"/>
                    <a:pt x="178" y="619"/>
                    <a:pt x="179" y="619"/>
                  </a:cubicBezTo>
                  <a:cubicBezTo>
                    <a:pt x="179" y="619"/>
                    <a:pt x="180" y="619"/>
                    <a:pt x="181" y="619"/>
                  </a:cubicBezTo>
                  <a:cubicBezTo>
                    <a:pt x="181" y="620"/>
                    <a:pt x="180" y="620"/>
                    <a:pt x="179" y="620"/>
                  </a:cubicBezTo>
                  <a:cubicBezTo>
                    <a:pt x="179" y="620"/>
                    <a:pt x="178" y="620"/>
                    <a:pt x="178" y="621"/>
                  </a:cubicBezTo>
                  <a:close/>
                  <a:moveTo>
                    <a:pt x="160" y="632"/>
                  </a:moveTo>
                  <a:cubicBezTo>
                    <a:pt x="160" y="635"/>
                    <a:pt x="159" y="637"/>
                    <a:pt x="158" y="637"/>
                  </a:cubicBezTo>
                  <a:cubicBezTo>
                    <a:pt x="156" y="637"/>
                    <a:pt x="155" y="637"/>
                    <a:pt x="153" y="637"/>
                  </a:cubicBezTo>
                  <a:cubicBezTo>
                    <a:pt x="151" y="637"/>
                    <a:pt x="150" y="637"/>
                    <a:pt x="149" y="637"/>
                  </a:cubicBezTo>
                  <a:cubicBezTo>
                    <a:pt x="148" y="637"/>
                    <a:pt x="148" y="639"/>
                    <a:pt x="149" y="641"/>
                  </a:cubicBezTo>
                  <a:cubicBezTo>
                    <a:pt x="148" y="640"/>
                    <a:pt x="146" y="640"/>
                    <a:pt x="144" y="640"/>
                  </a:cubicBezTo>
                  <a:cubicBezTo>
                    <a:pt x="142" y="639"/>
                    <a:pt x="140" y="639"/>
                    <a:pt x="137" y="639"/>
                  </a:cubicBezTo>
                  <a:cubicBezTo>
                    <a:pt x="135" y="639"/>
                    <a:pt x="133" y="638"/>
                    <a:pt x="132" y="638"/>
                  </a:cubicBezTo>
                  <a:cubicBezTo>
                    <a:pt x="130" y="637"/>
                    <a:pt x="129" y="636"/>
                    <a:pt x="128" y="634"/>
                  </a:cubicBezTo>
                  <a:cubicBezTo>
                    <a:pt x="131" y="635"/>
                    <a:pt x="134" y="635"/>
                    <a:pt x="137" y="635"/>
                  </a:cubicBezTo>
                  <a:cubicBezTo>
                    <a:pt x="140" y="635"/>
                    <a:pt x="143" y="636"/>
                    <a:pt x="145" y="637"/>
                  </a:cubicBezTo>
                  <a:cubicBezTo>
                    <a:pt x="147" y="634"/>
                    <a:pt x="149" y="633"/>
                    <a:pt x="151" y="633"/>
                  </a:cubicBezTo>
                  <a:cubicBezTo>
                    <a:pt x="154" y="634"/>
                    <a:pt x="157" y="633"/>
                    <a:pt x="160" y="632"/>
                  </a:cubicBezTo>
                  <a:close/>
                  <a:moveTo>
                    <a:pt x="237" y="639"/>
                  </a:moveTo>
                  <a:cubicBezTo>
                    <a:pt x="237" y="639"/>
                    <a:pt x="236" y="640"/>
                    <a:pt x="234" y="640"/>
                  </a:cubicBezTo>
                  <a:cubicBezTo>
                    <a:pt x="233" y="640"/>
                    <a:pt x="231" y="640"/>
                    <a:pt x="230" y="641"/>
                  </a:cubicBezTo>
                  <a:cubicBezTo>
                    <a:pt x="230" y="638"/>
                    <a:pt x="230" y="637"/>
                    <a:pt x="232" y="638"/>
                  </a:cubicBezTo>
                  <a:cubicBezTo>
                    <a:pt x="233" y="638"/>
                    <a:pt x="235" y="639"/>
                    <a:pt x="237" y="639"/>
                  </a:cubicBezTo>
                  <a:close/>
                  <a:moveTo>
                    <a:pt x="174" y="641"/>
                  </a:moveTo>
                  <a:cubicBezTo>
                    <a:pt x="175" y="640"/>
                    <a:pt x="176" y="639"/>
                    <a:pt x="177" y="639"/>
                  </a:cubicBezTo>
                  <a:cubicBezTo>
                    <a:pt x="178" y="639"/>
                    <a:pt x="178" y="638"/>
                    <a:pt x="177" y="635"/>
                  </a:cubicBezTo>
                  <a:cubicBezTo>
                    <a:pt x="176" y="635"/>
                    <a:pt x="174" y="636"/>
                    <a:pt x="173" y="638"/>
                  </a:cubicBezTo>
                  <a:cubicBezTo>
                    <a:pt x="172" y="640"/>
                    <a:pt x="173" y="641"/>
                    <a:pt x="174" y="641"/>
                  </a:cubicBezTo>
                  <a:close/>
                  <a:moveTo>
                    <a:pt x="204" y="634"/>
                  </a:moveTo>
                  <a:cubicBezTo>
                    <a:pt x="204" y="633"/>
                    <a:pt x="204" y="633"/>
                    <a:pt x="203" y="633"/>
                  </a:cubicBezTo>
                  <a:cubicBezTo>
                    <a:pt x="203" y="633"/>
                    <a:pt x="203" y="633"/>
                    <a:pt x="203" y="634"/>
                  </a:cubicBezTo>
                  <a:cubicBezTo>
                    <a:pt x="203" y="634"/>
                    <a:pt x="203" y="635"/>
                    <a:pt x="203" y="635"/>
                  </a:cubicBezTo>
                  <a:cubicBezTo>
                    <a:pt x="204" y="635"/>
                    <a:pt x="204" y="635"/>
                    <a:pt x="204" y="634"/>
                  </a:cubicBezTo>
                  <a:close/>
                  <a:moveTo>
                    <a:pt x="197" y="635"/>
                  </a:moveTo>
                  <a:cubicBezTo>
                    <a:pt x="198" y="636"/>
                    <a:pt x="199" y="636"/>
                    <a:pt x="199" y="635"/>
                  </a:cubicBezTo>
                  <a:cubicBezTo>
                    <a:pt x="200" y="635"/>
                    <a:pt x="200" y="634"/>
                    <a:pt x="200" y="633"/>
                  </a:cubicBezTo>
                  <a:cubicBezTo>
                    <a:pt x="200" y="632"/>
                    <a:pt x="200" y="631"/>
                    <a:pt x="199" y="631"/>
                  </a:cubicBezTo>
                  <a:cubicBezTo>
                    <a:pt x="199" y="630"/>
                    <a:pt x="198" y="630"/>
                    <a:pt x="197" y="631"/>
                  </a:cubicBezTo>
                  <a:lnTo>
                    <a:pt x="197" y="635"/>
                  </a:lnTo>
                  <a:close/>
                  <a:moveTo>
                    <a:pt x="185" y="639"/>
                  </a:moveTo>
                  <a:cubicBezTo>
                    <a:pt x="185" y="637"/>
                    <a:pt x="187" y="636"/>
                    <a:pt x="188" y="636"/>
                  </a:cubicBezTo>
                  <a:cubicBezTo>
                    <a:pt x="190" y="635"/>
                    <a:pt x="190" y="634"/>
                    <a:pt x="189" y="631"/>
                  </a:cubicBezTo>
                  <a:cubicBezTo>
                    <a:pt x="188" y="630"/>
                    <a:pt x="187" y="631"/>
                    <a:pt x="186" y="631"/>
                  </a:cubicBezTo>
                  <a:cubicBezTo>
                    <a:pt x="185" y="632"/>
                    <a:pt x="184" y="633"/>
                    <a:pt x="184" y="633"/>
                  </a:cubicBezTo>
                  <a:cubicBezTo>
                    <a:pt x="183" y="634"/>
                    <a:pt x="183" y="635"/>
                    <a:pt x="183" y="636"/>
                  </a:cubicBezTo>
                  <a:cubicBezTo>
                    <a:pt x="183" y="637"/>
                    <a:pt x="184" y="638"/>
                    <a:pt x="185" y="639"/>
                  </a:cubicBezTo>
                  <a:close/>
                  <a:moveTo>
                    <a:pt x="227" y="617"/>
                  </a:moveTo>
                  <a:cubicBezTo>
                    <a:pt x="226" y="619"/>
                    <a:pt x="226" y="620"/>
                    <a:pt x="226" y="621"/>
                  </a:cubicBezTo>
                  <a:cubicBezTo>
                    <a:pt x="227" y="622"/>
                    <a:pt x="227" y="622"/>
                    <a:pt x="228" y="623"/>
                  </a:cubicBezTo>
                  <a:cubicBezTo>
                    <a:pt x="229" y="623"/>
                    <a:pt x="230" y="623"/>
                    <a:pt x="230" y="623"/>
                  </a:cubicBezTo>
                  <a:cubicBezTo>
                    <a:pt x="231" y="624"/>
                    <a:pt x="232" y="624"/>
                    <a:pt x="232" y="625"/>
                  </a:cubicBezTo>
                  <a:cubicBezTo>
                    <a:pt x="233" y="627"/>
                    <a:pt x="233" y="628"/>
                    <a:pt x="231" y="628"/>
                  </a:cubicBezTo>
                  <a:cubicBezTo>
                    <a:pt x="230" y="629"/>
                    <a:pt x="231" y="629"/>
                    <a:pt x="234" y="629"/>
                  </a:cubicBezTo>
                  <a:cubicBezTo>
                    <a:pt x="235" y="629"/>
                    <a:pt x="235" y="629"/>
                    <a:pt x="235" y="628"/>
                  </a:cubicBezTo>
                  <a:cubicBezTo>
                    <a:pt x="236" y="628"/>
                    <a:pt x="236" y="627"/>
                    <a:pt x="236" y="627"/>
                  </a:cubicBezTo>
                  <a:cubicBezTo>
                    <a:pt x="236" y="626"/>
                    <a:pt x="237" y="626"/>
                    <a:pt x="237" y="625"/>
                  </a:cubicBezTo>
                  <a:cubicBezTo>
                    <a:pt x="238" y="625"/>
                    <a:pt x="239" y="625"/>
                    <a:pt x="240" y="625"/>
                  </a:cubicBezTo>
                  <a:cubicBezTo>
                    <a:pt x="240" y="619"/>
                    <a:pt x="238" y="616"/>
                    <a:pt x="234" y="616"/>
                  </a:cubicBezTo>
                  <a:cubicBezTo>
                    <a:pt x="233" y="618"/>
                    <a:pt x="232" y="619"/>
                    <a:pt x="231" y="619"/>
                  </a:cubicBezTo>
                  <a:cubicBezTo>
                    <a:pt x="230" y="618"/>
                    <a:pt x="228" y="618"/>
                    <a:pt x="227" y="617"/>
                  </a:cubicBezTo>
                  <a:close/>
                  <a:moveTo>
                    <a:pt x="220" y="613"/>
                  </a:moveTo>
                  <a:cubicBezTo>
                    <a:pt x="220" y="614"/>
                    <a:pt x="220" y="615"/>
                    <a:pt x="220" y="614"/>
                  </a:cubicBezTo>
                  <a:cubicBezTo>
                    <a:pt x="220" y="614"/>
                    <a:pt x="221" y="614"/>
                    <a:pt x="221" y="614"/>
                  </a:cubicBezTo>
                  <a:cubicBezTo>
                    <a:pt x="222" y="613"/>
                    <a:pt x="222" y="613"/>
                    <a:pt x="222" y="612"/>
                  </a:cubicBezTo>
                  <a:cubicBezTo>
                    <a:pt x="222" y="612"/>
                    <a:pt x="222" y="612"/>
                    <a:pt x="220" y="613"/>
                  </a:cubicBezTo>
                  <a:close/>
                  <a:moveTo>
                    <a:pt x="215" y="613"/>
                  </a:moveTo>
                  <a:cubicBezTo>
                    <a:pt x="214" y="613"/>
                    <a:pt x="213" y="614"/>
                    <a:pt x="214" y="614"/>
                  </a:cubicBezTo>
                  <a:cubicBezTo>
                    <a:pt x="214" y="615"/>
                    <a:pt x="215" y="615"/>
                    <a:pt x="216" y="614"/>
                  </a:cubicBezTo>
                  <a:cubicBezTo>
                    <a:pt x="216" y="614"/>
                    <a:pt x="217" y="614"/>
                    <a:pt x="217" y="613"/>
                  </a:cubicBezTo>
                  <a:cubicBezTo>
                    <a:pt x="217" y="612"/>
                    <a:pt x="217" y="612"/>
                    <a:pt x="216" y="613"/>
                  </a:cubicBezTo>
                  <a:lnTo>
                    <a:pt x="215" y="613"/>
                  </a:lnTo>
                  <a:close/>
                  <a:moveTo>
                    <a:pt x="179" y="612"/>
                  </a:moveTo>
                  <a:cubicBezTo>
                    <a:pt x="178" y="612"/>
                    <a:pt x="178" y="612"/>
                    <a:pt x="177" y="611"/>
                  </a:cubicBezTo>
                  <a:cubicBezTo>
                    <a:pt x="177" y="610"/>
                    <a:pt x="176" y="611"/>
                    <a:pt x="176" y="612"/>
                  </a:cubicBezTo>
                  <a:cubicBezTo>
                    <a:pt x="176" y="613"/>
                    <a:pt x="176" y="613"/>
                    <a:pt x="177" y="613"/>
                  </a:cubicBezTo>
                  <a:cubicBezTo>
                    <a:pt x="178" y="613"/>
                    <a:pt x="179" y="613"/>
                    <a:pt x="179" y="612"/>
                  </a:cubicBezTo>
                  <a:close/>
                  <a:moveTo>
                    <a:pt x="284" y="616"/>
                  </a:moveTo>
                  <a:cubicBezTo>
                    <a:pt x="286" y="615"/>
                    <a:pt x="286" y="613"/>
                    <a:pt x="285" y="612"/>
                  </a:cubicBezTo>
                  <a:cubicBezTo>
                    <a:pt x="284" y="610"/>
                    <a:pt x="283" y="609"/>
                    <a:pt x="281" y="609"/>
                  </a:cubicBezTo>
                  <a:cubicBezTo>
                    <a:pt x="280" y="611"/>
                    <a:pt x="280" y="613"/>
                    <a:pt x="280" y="616"/>
                  </a:cubicBezTo>
                  <a:lnTo>
                    <a:pt x="284" y="616"/>
                  </a:lnTo>
                  <a:close/>
                  <a:moveTo>
                    <a:pt x="245" y="612"/>
                  </a:moveTo>
                  <a:lnTo>
                    <a:pt x="249" y="612"/>
                  </a:lnTo>
                  <a:lnTo>
                    <a:pt x="249" y="609"/>
                  </a:lnTo>
                  <a:lnTo>
                    <a:pt x="245" y="609"/>
                  </a:lnTo>
                  <a:lnTo>
                    <a:pt x="245" y="612"/>
                  </a:lnTo>
                  <a:close/>
                  <a:moveTo>
                    <a:pt x="72" y="609"/>
                  </a:moveTo>
                  <a:cubicBezTo>
                    <a:pt x="72" y="608"/>
                    <a:pt x="71" y="608"/>
                    <a:pt x="70" y="609"/>
                  </a:cubicBezTo>
                  <a:cubicBezTo>
                    <a:pt x="70" y="609"/>
                    <a:pt x="70" y="610"/>
                    <a:pt x="70" y="610"/>
                  </a:cubicBezTo>
                  <a:cubicBezTo>
                    <a:pt x="70" y="610"/>
                    <a:pt x="71" y="610"/>
                    <a:pt x="72" y="610"/>
                  </a:cubicBezTo>
                  <a:cubicBezTo>
                    <a:pt x="72" y="610"/>
                    <a:pt x="72" y="609"/>
                    <a:pt x="72" y="609"/>
                  </a:cubicBezTo>
                  <a:close/>
                  <a:moveTo>
                    <a:pt x="273" y="607"/>
                  </a:moveTo>
                  <a:cubicBezTo>
                    <a:pt x="272" y="606"/>
                    <a:pt x="272" y="606"/>
                    <a:pt x="271" y="607"/>
                  </a:cubicBezTo>
                  <a:cubicBezTo>
                    <a:pt x="271" y="607"/>
                    <a:pt x="271" y="608"/>
                    <a:pt x="271" y="608"/>
                  </a:cubicBezTo>
                  <a:cubicBezTo>
                    <a:pt x="271" y="608"/>
                    <a:pt x="272" y="608"/>
                    <a:pt x="272" y="608"/>
                  </a:cubicBezTo>
                  <a:cubicBezTo>
                    <a:pt x="273" y="608"/>
                    <a:pt x="273" y="607"/>
                    <a:pt x="273" y="607"/>
                  </a:cubicBezTo>
                  <a:close/>
                  <a:moveTo>
                    <a:pt x="212" y="607"/>
                  </a:moveTo>
                  <a:cubicBezTo>
                    <a:pt x="211" y="608"/>
                    <a:pt x="210" y="608"/>
                    <a:pt x="210" y="608"/>
                  </a:cubicBezTo>
                  <a:cubicBezTo>
                    <a:pt x="209" y="608"/>
                    <a:pt x="209" y="608"/>
                    <a:pt x="209" y="609"/>
                  </a:cubicBezTo>
                  <a:cubicBezTo>
                    <a:pt x="209" y="609"/>
                    <a:pt x="210" y="608"/>
                    <a:pt x="210" y="608"/>
                  </a:cubicBezTo>
                  <a:cubicBezTo>
                    <a:pt x="211" y="608"/>
                    <a:pt x="212" y="608"/>
                    <a:pt x="212" y="607"/>
                  </a:cubicBezTo>
                  <a:close/>
                  <a:moveTo>
                    <a:pt x="106" y="609"/>
                  </a:moveTo>
                  <a:cubicBezTo>
                    <a:pt x="106" y="608"/>
                    <a:pt x="106" y="608"/>
                    <a:pt x="105" y="607"/>
                  </a:cubicBezTo>
                  <a:cubicBezTo>
                    <a:pt x="105" y="607"/>
                    <a:pt x="105" y="608"/>
                    <a:pt x="105" y="609"/>
                  </a:cubicBezTo>
                  <a:cubicBezTo>
                    <a:pt x="105" y="609"/>
                    <a:pt x="105" y="609"/>
                    <a:pt x="105" y="610"/>
                  </a:cubicBezTo>
                  <a:cubicBezTo>
                    <a:pt x="105" y="610"/>
                    <a:pt x="106" y="609"/>
                    <a:pt x="106" y="609"/>
                  </a:cubicBezTo>
                  <a:close/>
                  <a:moveTo>
                    <a:pt x="75" y="607"/>
                  </a:moveTo>
                  <a:cubicBezTo>
                    <a:pt x="74" y="609"/>
                    <a:pt x="75" y="611"/>
                    <a:pt x="75" y="611"/>
                  </a:cubicBezTo>
                  <a:cubicBezTo>
                    <a:pt x="76" y="611"/>
                    <a:pt x="76" y="611"/>
                    <a:pt x="77" y="611"/>
                  </a:cubicBezTo>
                  <a:cubicBezTo>
                    <a:pt x="77" y="610"/>
                    <a:pt x="78" y="610"/>
                    <a:pt x="77" y="609"/>
                  </a:cubicBezTo>
                  <a:cubicBezTo>
                    <a:pt x="77" y="608"/>
                    <a:pt x="76" y="607"/>
                    <a:pt x="75" y="607"/>
                  </a:cubicBezTo>
                  <a:close/>
                  <a:moveTo>
                    <a:pt x="313" y="606"/>
                  </a:moveTo>
                  <a:cubicBezTo>
                    <a:pt x="313" y="605"/>
                    <a:pt x="312" y="605"/>
                    <a:pt x="312" y="605"/>
                  </a:cubicBezTo>
                  <a:cubicBezTo>
                    <a:pt x="312" y="604"/>
                    <a:pt x="311" y="605"/>
                    <a:pt x="311" y="606"/>
                  </a:cubicBezTo>
                  <a:cubicBezTo>
                    <a:pt x="311" y="606"/>
                    <a:pt x="311" y="606"/>
                    <a:pt x="312" y="607"/>
                  </a:cubicBezTo>
                  <a:cubicBezTo>
                    <a:pt x="312" y="607"/>
                    <a:pt x="312" y="606"/>
                    <a:pt x="313" y="606"/>
                  </a:cubicBezTo>
                  <a:close/>
                  <a:moveTo>
                    <a:pt x="290" y="610"/>
                  </a:moveTo>
                  <a:cubicBezTo>
                    <a:pt x="294" y="610"/>
                    <a:pt x="296" y="608"/>
                    <a:pt x="296" y="604"/>
                  </a:cubicBezTo>
                  <a:cubicBezTo>
                    <a:pt x="294" y="604"/>
                    <a:pt x="293" y="605"/>
                    <a:pt x="291" y="605"/>
                  </a:cubicBezTo>
                  <a:cubicBezTo>
                    <a:pt x="290" y="606"/>
                    <a:pt x="289" y="608"/>
                    <a:pt x="290" y="610"/>
                  </a:cubicBezTo>
                  <a:close/>
                  <a:moveTo>
                    <a:pt x="289" y="606"/>
                  </a:moveTo>
                  <a:cubicBezTo>
                    <a:pt x="289" y="605"/>
                    <a:pt x="289" y="605"/>
                    <a:pt x="288" y="605"/>
                  </a:cubicBezTo>
                  <a:cubicBezTo>
                    <a:pt x="288" y="605"/>
                    <a:pt x="287" y="605"/>
                    <a:pt x="287" y="606"/>
                  </a:cubicBezTo>
                  <a:cubicBezTo>
                    <a:pt x="287" y="606"/>
                    <a:pt x="288" y="607"/>
                    <a:pt x="288" y="607"/>
                  </a:cubicBezTo>
                  <a:cubicBezTo>
                    <a:pt x="288" y="607"/>
                    <a:pt x="289" y="607"/>
                    <a:pt x="289" y="606"/>
                  </a:cubicBezTo>
                  <a:close/>
                  <a:moveTo>
                    <a:pt x="220" y="606"/>
                  </a:moveTo>
                  <a:cubicBezTo>
                    <a:pt x="220" y="605"/>
                    <a:pt x="220" y="605"/>
                    <a:pt x="220" y="605"/>
                  </a:cubicBezTo>
                  <a:cubicBezTo>
                    <a:pt x="219" y="604"/>
                    <a:pt x="219" y="605"/>
                    <a:pt x="219" y="606"/>
                  </a:cubicBezTo>
                  <a:cubicBezTo>
                    <a:pt x="219" y="606"/>
                    <a:pt x="219" y="606"/>
                    <a:pt x="219" y="607"/>
                  </a:cubicBezTo>
                  <a:cubicBezTo>
                    <a:pt x="220" y="607"/>
                    <a:pt x="220" y="606"/>
                    <a:pt x="220" y="606"/>
                  </a:cubicBezTo>
                  <a:close/>
                  <a:moveTo>
                    <a:pt x="79" y="604"/>
                  </a:moveTo>
                  <a:cubicBezTo>
                    <a:pt x="79" y="604"/>
                    <a:pt x="79" y="604"/>
                    <a:pt x="78" y="604"/>
                  </a:cubicBezTo>
                  <a:cubicBezTo>
                    <a:pt x="77" y="605"/>
                    <a:pt x="77" y="605"/>
                    <a:pt x="78" y="606"/>
                  </a:cubicBezTo>
                  <a:cubicBezTo>
                    <a:pt x="78" y="606"/>
                    <a:pt x="78" y="606"/>
                    <a:pt x="79" y="605"/>
                  </a:cubicBezTo>
                  <a:cubicBezTo>
                    <a:pt x="80" y="605"/>
                    <a:pt x="80" y="605"/>
                    <a:pt x="79" y="604"/>
                  </a:cubicBezTo>
                  <a:close/>
                  <a:moveTo>
                    <a:pt x="268" y="603"/>
                  </a:moveTo>
                  <a:cubicBezTo>
                    <a:pt x="268" y="602"/>
                    <a:pt x="267" y="602"/>
                    <a:pt x="267" y="603"/>
                  </a:cubicBezTo>
                  <a:cubicBezTo>
                    <a:pt x="266" y="603"/>
                    <a:pt x="266" y="604"/>
                    <a:pt x="267" y="604"/>
                  </a:cubicBezTo>
                  <a:cubicBezTo>
                    <a:pt x="267" y="604"/>
                    <a:pt x="267" y="604"/>
                    <a:pt x="268" y="604"/>
                  </a:cubicBezTo>
                  <a:cubicBezTo>
                    <a:pt x="268" y="604"/>
                    <a:pt x="269" y="603"/>
                    <a:pt x="268" y="603"/>
                  </a:cubicBezTo>
                  <a:close/>
                  <a:moveTo>
                    <a:pt x="302" y="602"/>
                  </a:moveTo>
                  <a:cubicBezTo>
                    <a:pt x="302" y="602"/>
                    <a:pt x="302" y="602"/>
                    <a:pt x="302" y="602"/>
                  </a:cubicBezTo>
                  <a:cubicBezTo>
                    <a:pt x="301" y="601"/>
                    <a:pt x="301" y="602"/>
                    <a:pt x="301" y="602"/>
                  </a:cubicBezTo>
                  <a:cubicBezTo>
                    <a:pt x="301" y="603"/>
                    <a:pt x="301" y="603"/>
                    <a:pt x="301" y="604"/>
                  </a:cubicBezTo>
                  <a:cubicBezTo>
                    <a:pt x="302" y="604"/>
                    <a:pt x="302" y="604"/>
                    <a:pt x="302" y="602"/>
                  </a:cubicBezTo>
                  <a:close/>
                  <a:moveTo>
                    <a:pt x="258" y="606"/>
                  </a:moveTo>
                  <a:cubicBezTo>
                    <a:pt x="259" y="603"/>
                    <a:pt x="259" y="602"/>
                    <a:pt x="256" y="601"/>
                  </a:cubicBezTo>
                  <a:cubicBezTo>
                    <a:pt x="256" y="602"/>
                    <a:pt x="256" y="603"/>
                    <a:pt x="255" y="603"/>
                  </a:cubicBezTo>
                  <a:cubicBezTo>
                    <a:pt x="255" y="604"/>
                    <a:pt x="255" y="604"/>
                    <a:pt x="255" y="606"/>
                  </a:cubicBezTo>
                  <a:lnTo>
                    <a:pt x="258" y="606"/>
                  </a:lnTo>
                  <a:close/>
                  <a:moveTo>
                    <a:pt x="70" y="603"/>
                  </a:moveTo>
                  <a:lnTo>
                    <a:pt x="73" y="603"/>
                  </a:lnTo>
                  <a:lnTo>
                    <a:pt x="73" y="599"/>
                  </a:lnTo>
                  <a:lnTo>
                    <a:pt x="70" y="599"/>
                  </a:lnTo>
                  <a:lnTo>
                    <a:pt x="70" y="603"/>
                  </a:lnTo>
                  <a:close/>
                  <a:moveTo>
                    <a:pt x="223" y="599"/>
                  </a:moveTo>
                  <a:cubicBezTo>
                    <a:pt x="223" y="599"/>
                    <a:pt x="223" y="598"/>
                    <a:pt x="222" y="598"/>
                  </a:cubicBezTo>
                  <a:cubicBezTo>
                    <a:pt x="221" y="598"/>
                    <a:pt x="221" y="599"/>
                    <a:pt x="220" y="599"/>
                  </a:cubicBezTo>
                  <a:cubicBezTo>
                    <a:pt x="221" y="601"/>
                    <a:pt x="222" y="601"/>
                    <a:pt x="223" y="599"/>
                  </a:cubicBezTo>
                  <a:close/>
                  <a:moveTo>
                    <a:pt x="82" y="599"/>
                  </a:moveTo>
                  <a:cubicBezTo>
                    <a:pt x="80" y="599"/>
                    <a:pt x="79" y="599"/>
                    <a:pt x="79" y="599"/>
                  </a:cubicBezTo>
                  <a:cubicBezTo>
                    <a:pt x="81" y="599"/>
                    <a:pt x="82" y="599"/>
                    <a:pt x="82" y="599"/>
                  </a:cubicBezTo>
                  <a:close/>
                  <a:moveTo>
                    <a:pt x="304" y="599"/>
                  </a:moveTo>
                  <a:cubicBezTo>
                    <a:pt x="306" y="599"/>
                    <a:pt x="308" y="600"/>
                    <a:pt x="309" y="601"/>
                  </a:cubicBezTo>
                  <a:cubicBezTo>
                    <a:pt x="310" y="601"/>
                    <a:pt x="311" y="600"/>
                    <a:pt x="311" y="597"/>
                  </a:cubicBezTo>
                  <a:cubicBezTo>
                    <a:pt x="309" y="597"/>
                    <a:pt x="307" y="597"/>
                    <a:pt x="306" y="597"/>
                  </a:cubicBezTo>
                  <a:cubicBezTo>
                    <a:pt x="305" y="597"/>
                    <a:pt x="304" y="598"/>
                    <a:pt x="304" y="599"/>
                  </a:cubicBezTo>
                  <a:close/>
                  <a:moveTo>
                    <a:pt x="250" y="596"/>
                  </a:moveTo>
                  <a:cubicBezTo>
                    <a:pt x="250" y="596"/>
                    <a:pt x="250" y="595"/>
                    <a:pt x="249" y="595"/>
                  </a:cubicBezTo>
                  <a:cubicBezTo>
                    <a:pt x="248" y="595"/>
                    <a:pt x="247" y="595"/>
                    <a:pt x="247" y="596"/>
                  </a:cubicBezTo>
                  <a:cubicBezTo>
                    <a:pt x="248" y="596"/>
                    <a:pt x="249" y="596"/>
                    <a:pt x="249" y="597"/>
                  </a:cubicBezTo>
                  <a:cubicBezTo>
                    <a:pt x="249" y="598"/>
                    <a:pt x="250" y="597"/>
                    <a:pt x="250" y="596"/>
                  </a:cubicBezTo>
                  <a:close/>
                  <a:moveTo>
                    <a:pt x="213" y="599"/>
                  </a:moveTo>
                  <a:lnTo>
                    <a:pt x="216" y="599"/>
                  </a:lnTo>
                  <a:lnTo>
                    <a:pt x="216" y="596"/>
                  </a:lnTo>
                  <a:lnTo>
                    <a:pt x="213" y="596"/>
                  </a:lnTo>
                  <a:lnTo>
                    <a:pt x="213" y="599"/>
                  </a:lnTo>
                  <a:close/>
                  <a:moveTo>
                    <a:pt x="197" y="607"/>
                  </a:moveTo>
                  <a:cubicBezTo>
                    <a:pt x="197" y="607"/>
                    <a:pt x="198" y="606"/>
                    <a:pt x="198" y="605"/>
                  </a:cubicBezTo>
                  <a:cubicBezTo>
                    <a:pt x="198" y="603"/>
                    <a:pt x="199" y="602"/>
                    <a:pt x="199" y="600"/>
                  </a:cubicBezTo>
                  <a:cubicBezTo>
                    <a:pt x="199" y="599"/>
                    <a:pt x="199" y="597"/>
                    <a:pt x="198" y="596"/>
                  </a:cubicBezTo>
                  <a:cubicBezTo>
                    <a:pt x="198" y="595"/>
                    <a:pt x="197" y="595"/>
                    <a:pt x="195" y="595"/>
                  </a:cubicBezTo>
                  <a:cubicBezTo>
                    <a:pt x="195" y="597"/>
                    <a:pt x="195" y="599"/>
                    <a:pt x="195" y="602"/>
                  </a:cubicBezTo>
                  <a:cubicBezTo>
                    <a:pt x="194" y="604"/>
                    <a:pt x="195" y="606"/>
                    <a:pt x="197" y="607"/>
                  </a:cubicBezTo>
                  <a:close/>
                  <a:moveTo>
                    <a:pt x="182" y="597"/>
                  </a:moveTo>
                  <a:cubicBezTo>
                    <a:pt x="182" y="596"/>
                    <a:pt x="181" y="596"/>
                    <a:pt x="181" y="596"/>
                  </a:cubicBezTo>
                  <a:cubicBezTo>
                    <a:pt x="180" y="596"/>
                    <a:pt x="179" y="596"/>
                    <a:pt x="179" y="597"/>
                  </a:cubicBezTo>
                  <a:cubicBezTo>
                    <a:pt x="180" y="597"/>
                    <a:pt x="180" y="597"/>
                    <a:pt x="181" y="598"/>
                  </a:cubicBezTo>
                  <a:cubicBezTo>
                    <a:pt x="181" y="598"/>
                    <a:pt x="181" y="598"/>
                    <a:pt x="182" y="597"/>
                  </a:cubicBezTo>
                  <a:close/>
                  <a:moveTo>
                    <a:pt x="64" y="597"/>
                  </a:moveTo>
                  <a:cubicBezTo>
                    <a:pt x="64" y="596"/>
                    <a:pt x="64" y="596"/>
                    <a:pt x="64" y="596"/>
                  </a:cubicBezTo>
                  <a:cubicBezTo>
                    <a:pt x="63" y="595"/>
                    <a:pt x="63" y="596"/>
                    <a:pt x="63" y="597"/>
                  </a:cubicBezTo>
                  <a:cubicBezTo>
                    <a:pt x="63" y="597"/>
                    <a:pt x="63" y="598"/>
                    <a:pt x="63" y="598"/>
                  </a:cubicBezTo>
                  <a:cubicBezTo>
                    <a:pt x="64" y="598"/>
                    <a:pt x="64" y="598"/>
                    <a:pt x="64" y="597"/>
                  </a:cubicBezTo>
                  <a:close/>
                  <a:moveTo>
                    <a:pt x="299" y="594"/>
                  </a:moveTo>
                  <a:cubicBezTo>
                    <a:pt x="299" y="594"/>
                    <a:pt x="299" y="594"/>
                    <a:pt x="298" y="594"/>
                  </a:cubicBezTo>
                  <a:cubicBezTo>
                    <a:pt x="297" y="594"/>
                    <a:pt x="297" y="595"/>
                    <a:pt x="298" y="595"/>
                  </a:cubicBezTo>
                  <a:cubicBezTo>
                    <a:pt x="298" y="595"/>
                    <a:pt x="298" y="595"/>
                    <a:pt x="299" y="595"/>
                  </a:cubicBezTo>
                  <a:cubicBezTo>
                    <a:pt x="300" y="595"/>
                    <a:pt x="300" y="594"/>
                    <a:pt x="299" y="594"/>
                  </a:cubicBezTo>
                  <a:close/>
                  <a:moveTo>
                    <a:pt x="323" y="596"/>
                  </a:moveTo>
                  <a:cubicBezTo>
                    <a:pt x="325" y="596"/>
                    <a:pt x="327" y="595"/>
                    <a:pt x="328" y="592"/>
                  </a:cubicBezTo>
                  <a:cubicBezTo>
                    <a:pt x="326" y="592"/>
                    <a:pt x="325" y="592"/>
                    <a:pt x="324" y="593"/>
                  </a:cubicBezTo>
                  <a:cubicBezTo>
                    <a:pt x="323" y="593"/>
                    <a:pt x="322" y="594"/>
                    <a:pt x="323" y="596"/>
                  </a:cubicBezTo>
                  <a:close/>
                  <a:moveTo>
                    <a:pt x="263" y="594"/>
                  </a:moveTo>
                  <a:cubicBezTo>
                    <a:pt x="262" y="594"/>
                    <a:pt x="261" y="593"/>
                    <a:pt x="261" y="593"/>
                  </a:cubicBezTo>
                  <a:cubicBezTo>
                    <a:pt x="261" y="592"/>
                    <a:pt x="260" y="592"/>
                    <a:pt x="260" y="594"/>
                  </a:cubicBezTo>
                  <a:cubicBezTo>
                    <a:pt x="260" y="595"/>
                    <a:pt x="260" y="595"/>
                    <a:pt x="261" y="595"/>
                  </a:cubicBezTo>
                  <a:cubicBezTo>
                    <a:pt x="262" y="595"/>
                    <a:pt x="262" y="595"/>
                    <a:pt x="263" y="594"/>
                  </a:cubicBezTo>
                  <a:close/>
                  <a:moveTo>
                    <a:pt x="243" y="594"/>
                  </a:moveTo>
                  <a:cubicBezTo>
                    <a:pt x="243" y="593"/>
                    <a:pt x="243" y="593"/>
                    <a:pt x="242" y="593"/>
                  </a:cubicBezTo>
                  <a:cubicBezTo>
                    <a:pt x="242" y="592"/>
                    <a:pt x="242" y="593"/>
                    <a:pt x="242" y="594"/>
                  </a:cubicBezTo>
                  <a:cubicBezTo>
                    <a:pt x="242" y="594"/>
                    <a:pt x="242" y="595"/>
                    <a:pt x="242" y="595"/>
                  </a:cubicBezTo>
                  <a:cubicBezTo>
                    <a:pt x="242" y="595"/>
                    <a:pt x="243" y="595"/>
                    <a:pt x="243" y="594"/>
                  </a:cubicBezTo>
                  <a:close/>
                  <a:moveTo>
                    <a:pt x="316" y="594"/>
                  </a:moveTo>
                  <a:cubicBezTo>
                    <a:pt x="317" y="594"/>
                    <a:pt x="318" y="594"/>
                    <a:pt x="319" y="594"/>
                  </a:cubicBezTo>
                  <a:cubicBezTo>
                    <a:pt x="320" y="594"/>
                    <a:pt x="321" y="594"/>
                    <a:pt x="321" y="592"/>
                  </a:cubicBezTo>
                  <a:cubicBezTo>
                    <a:pt x="320" y="592"/>
                    <a:pt x="319" y="592"/>
                    <a:pt x="319" y="591"/>
                  </a:cubicBezTo>
                  <a:cubicBezTo>
                    <a:pt x="319" y="589"/>
                    <a:pt x="318" y="589"/>
                    <a:pt x="316" y="589"/>
                  </a:cubicBezTo>
                  <a:lnTo>
                    <a:pt x="316" y="594"/>
                  </a:lnTo>
                  <a:close/>
                  <a:moveTo>
                    <a:pt x="284" y="594"/>
                  </a:moveTo>
                  <a:cubicBezTo>
                    <a:pt x="281" y="594"/>
                    <a:pt x="279" y="595"/>
                    <a:pt x="280" y="599"/>
                  </a:cubicBezTo>
                  <a:cubicBezTo>
                    <a:pt x="281" y="600"/>
                    <a:pt x="283" y="599"/>
                    <a:pt x="286" y="597"/>
                  </a:cubicBezTo>
                  <a:cubicBezTo>
                    <a:pt x="288" y="595"/>
                    <a:pt x="289" y="592"/>
                    <a:pt x="289" y="589"/>
                  </a:cubicBezTo>
                  <a:cubicBezTo>
                    <a:pt x="287" y="590"/>
                    <a:pt x="285" y="590"/>
                    <a:pt x="285" y="590"/>
                  </a:cubicBezTo>
                  <a:cubicBezTo>
                    <a:pt x="285" y="590"/>
                    <a:pt x="283" y="590"/>
                    <a:pt x="281" y="589"/>
                  </a:cubicBezTo>
                  <a:cubicBezTo>
                    <a:pt x="281" y="591"/>
                    <a:pt x="281" y="592"/>
                    <a:pt x="282" y="592"/>
                  </a:cubicBezTo>
                  <a:cubicBezTo>
                    <a:pt x="283" y="593"/>
                    <a:pt x="284" y="593"/>
                    <a:pt x="284" y="594"/>
                  </a:cubicBezTo>
                  <a:close/>
                  <a:moveTo>
                    <a:pt x="268" y="592"/>
                  </a:moveTo>
                  <a:lnTo>
                    <a:pt x="271" y="592"/>
                  </a:lnTo>
                  <a:lnTo>
                    <a:pt x="271" y="589"/>
                  </a:lnTo>
                  <a:lnTo>
                    <a:pt x="268" y="589"/>
                  </a:lnTo>
                  <a:lnTo>
                    <a:pt x="268" y="592"/>
                  </a:lnTo>
                  <a:close/>
                  <a:moveTo>
                    <a:pt x="332" y="585"/>
                  </a:moveTo>
                  <a:cubicBezTo>
                    <a:pt x="332" y="584"/>
                    <a:pt x="331" y="584"/>
                    <a:pt x="331" y="585"/>
                  </a:cubicBezTo>
                  <a:cubicBezTo>
                    <a:pt x="330" y="585"/>
                    <a:pt x="330" y="586"/>
                    <a:pt x="331" y="586"/>
                  </a:cubicBezTo>
                  <a:cubicBezTo>
                    <a:pt x="331" y="586"/>
                    <a:pt x="331" y="586"/>
                    <a:pt x="332" y="586"/>
                  </a:cubicBezTo>
                  <a:cubicBezTo>
                    <a:pt x="332" y="586"/>
                    <a:pt x="333" y="585"/>
                    <a:pt x="332" y="585"/>
                  </a:cubicBezTo>
                  <a:close/>
                  <a:moveTo>
                    <a:pt x="304" y="579"/>
                  </a:moveTo>
                  <a:cubicBezTo>
                    <a:pt x="303" y="580"/>
                    <a:pt x="303" y="581"/>
                    <a:pt x="303" y="580"/>
                  </a:cubicBezTo>
                  <a:cubicBezTo>
                    <a:pt x="303" y="580"/>
                    <a:pt x="304" y="580"/>
                    <a:pt x="304" y="579"/>
                  </a:cubicBezTo>
                  <a:cubicBezTo>
                    <a:pt x="305" y="579"/>
                    <a:pt x="305" y="578"/>
                    <a:pt x="305" y="578"/>
                  </a:cubicBezTo>
                  <a:cubicBezTo>
                    <a:pt x="306" y="578"/>
                    <a:pt x="305" y="578"/>
                    <a:pt x="304" y="579"/>
                  </a:cubicBezTo>
                  <a:close/>
                  <a:moveTo>
                    <a:pt x="324" y="578"/>
                  </a:moveTo>
                  <a:lnTo>
                    <a:pt x="327" y="578"/>
                  </a:lnTo>
                  <a:lnTo>
                    <a:pt x="327" y="575"/>
                  </a:lnTo>
                  <a:lnTo>
                    <a:pt x="324" y="575"/>
                  </a:lnTo>
                  <a:lnTo>
                    <a:pt x="324" y="578"/>
                  </a:lnTo>
                  <a:close/>
                  <a:moveTo>
                    <a:pt x="316" y="578"/>
                  </a:moveTo>
                  <a:cubicBezTo>
                    <a:pt x="316" y="574"/>
                    <a:pt x="315" y="572"/>
                    <a:pt x="313" y="571"/>
                  </a:cubicBezTo>
                  <a:cubicBezTo>
                    <a:pt x="312" y="575"/>
                    <a:pt x="313" y="577"/>
                    <a:pt x="316" y="578"/>
                  </a:cubicBezTo>
                  <a:close/>
                  <a:moveTo>
                    <a:pt x="280" y="565"/>
                  </a:moveTo>
                  <a:cubicBezTo>
                    <a:pt x="280" y="565"/>
                    <a:pt x="281" y="563"/>
                    <a:pt x="282" y="562"/>
                  </a:cubicBezTo>
                  <a:cubicBezTo>
                    <a:pt x="282" y="560"/>
                    <a:pt x="282" y="559"/>
                    <a:pt x="280" y="559"/>
                  </a:cubicBezTo>
                  <a:cubicBezTo>
                    <a:pt x="280" y="559"/>
                    <a:pt x="279" y="560"/>
                    <a:pt x="278" y="562"/>
                  </a:cubicBezTo>
                  <a:cubicBezTo>
                    <a:pt x="277" y="564"/>
                    <a:pt x="278" y="565"/>
                    <a:pt x="280" y="565"/>
                  </a:cubicBezTo>
                  <a:close/>
                  <a:moveTo>
                    <a:pt x="298" y="567"/>
                  </a:moveTo>
                  <a:cubicBezTo>
                    <a:pt x="298" y="568"/>
                    <a:pt x="296" y="569"/>
                    <a:pt x="294" y="568"/>
                  </a:cubicBezTo>
                  <a:cubicBezTo>
                    <a:pt x="292" y="568"/>
                    <a:pt x="290" y="568"/>
                    <a:pt x="289" y="568"/>
                  </a:cubicBezTo>
                  <a:cubicBezTo>
                    <a:pt x="289" y="564"/>
                    <a:pt x="288" y="561"/>
                    <a:pt x="284" y="559"/>
                  </a:cubicBezTo>
                  <a:cubicBezTo>
                    <a:pt x="284" y="562"/>
                    <a:pt x="284" y="564"/>
                    <a:pt x="285" y="567"/>
                  </a:cubicBezTo>
                  <a:cubicBezTo>
                    <a:pt x="286" y="569"/>
                    <a:pt x="286" y="571"/>
                    <a:pt x="284" y="573"/>
                  </a:cubicBezTo>
                  <a:cubicBezTo>
                    <a:pt x="286" y="572"/>
                    <a:pt x="287" y="572"/>
                    <a:pt x="288" y="572"/>
                  </a:cubicBezTo>
                  <a:cubicBezTo>
                    <a:pt x="289" y="572"/>
                    <a:pt x="290" y="572"/>
                    <a:pt x="290" y="573"/>
                  </a:cubicBezTo>
                  <a:cubicBezTo>
                    <a:pt x="290" y="574"/>
                    <a:pt x="291" y="575"/>
                    <a:pt x="291" y="576"/>
                  </a:cubicBezTo>
                  <a:cubicBezTo>
                    <a:pt x="291" y="577"/>
                    <a:pt x="291" y="578"/>
                    <a:pt x="292" y="579"/>
                  </a:cubicBezTo>
                  <a:cubicBezTo>
                    <a:pt x="294" y="580"/>
                    <a:pt x="295" y="580"/>
                    <a:pt x="295" y="578"/>
                  </a:cubicBezTo>
                  <a:cubicBezTo>
                    <a:pt x="296" y="577"/>
                    <a:pt x="296" y="576"/>
                    <a:pt x="296" y="574"/>
                  </a:cubicBezTo>
                  <a:cubicBezTo>
                    <a:pt x="297" y="573"/>
                    <a:pt x="298" y="572"/>
                    <a:pt x="299" y="571"/>
                  </a:cubicBezTo>
                  <a:cubicBezTo>
                    <a:pt x="299" y="570"/>
                    <a:pt x="300" y="569"/>
                    <a:pt x="299" y="567"/>
                  </a:cubicBezTo>
                  <a:cubicBezTo>
                    <a:pt x="299" y="565"/>
                    <a:pt x="298" y="562"/>
                    <a:pt x="295" y="560"/>
                  </a:cubicBezTo>
                  <a:cubicBezTo>
                    <a:pt x="293" y="558"/>
                    <a:pt x="291" y="558"/>
                    <a:pt x="289" y="559"/>
                  </a:cubicBezTo>
                  <a:cubicBezTo>
                    <a:pt x="290" y="560"/>
                    <a:pt x="292" y="562"/>
                    <a:pt x="294" y="563"/>
                  </a:cubicBezTo>
                  <a:cubicBezTo>
                    <a:pt x="296" y="564"/>
                    <a:pt x="297" y="565"/>
                    <a:pt x="298" y="567"/>
                  </a:cubicBezTo>
                  <a:close/>
                  <a:moveTo>
                    <a:pt x="268" y="557"/>
                  </a:moveTo>
                  <a:cubicBezTo>
                    <a:pt x="268" y="557"/>
                    <a:pt x="267" y="557"/>
                    <a:pt x="266" y="557"/>
                  </a:cubicBezTo>
                  <a:cubicBezTo>
                    <a:pt x="265" y="557"/>
                    <a:pt x="265" y="557"/>
                    <a:pt x="265" y="558"/>
                  </a:cubicBezTo>
                  <a:cubicBezTo>
                    <a:pt x="265" y="558"/>
                    <a:pt x="266" y="558"/>
                    <a:pt x="267" y="558"/>
                  </a:cubicBezTo>
                  <a:cubicBezTo>
                    <a:pt x="268" y="558"/>
                    <a:pt x="268" y="557"/>
                    <a:pt x="268" y="557"/>
                  </a:cubicBezTo>
                  <a:close/>
                  <a:moveTo>
                    <a:pt x="320" y="559"/>
                  </a:moveTo>
                  <a:cubicBezTo>
                    <a:pt x="321" y="559"/>
                    <a:pt x="321" y="559"/>
                    <a:pt x="321" y="558"/>
                  </a:cubicBezTo>
                  <a:cubicBezTo>
                    <a:pt x="321" y="557"/>
                    <a:pt x="321" y="557"/>
                    <a:pt x="320" y="556"/>
                  </a:cubicBezTo>
                  <a:cubicBezTo>
                    <a:pt x="320" y="555"/>
                    <a:pt x="319" y="555"/>
                    <a:pt x="319" y="555"/>
                  </a:cubicBezTo>
                  <a:cubicBezTo>
                    <a:pt x="318" y="555"/>
                    <a:pt x="317" y="556"/>
                    <a:pt x="317" y="557"/>
                  </a:cubicBezTo>
                  <a:cubicBezTo>
                    <a:pt x="318" y="557"/>
                    <a:pt x="319" y="557"/>
                    <a:pt x="319" y="558"/>
                  </a:cubicBezTo>
                  <a:cubicBezTo>
                    <a:pt x="319" y="559"/>
                    <a:pt x="319" y="559"/>
                    <a:pt x="320" y="559"/>
                  </a:cubicBezTo>
                  <a:close/>
                  <a:moveTo>
                    <a:pt x="319" y="550"/>
                  </a:moveTo>
                  <a:cubicBezTo>
                    <a:pt x="318" y="550"/>
                    <a:pt x="318" y="550"/>
                    <a:pt x="317" y="551"/>
                  </a:cubicBezTo>
                  <a:cubicBezTo>
                    <a:pt x="317" y="551"/>
                    <a:pt x="317" y="551"/>
                    <a:pt x="317" y="552"/>
                  </a:cubicBezTo>
                  <a:cubicBezTo>
                    <a:pt x="317" y="552"/>
                    <a:pt x="318" y="552"/>
                    <a:pt x="319" y="552"/>
                  </a:cubicBezTo>
                  <a:cubicBezTo>
                    <a:pt x="319" y="551"/>
                    <a:pt x="319" y="551"/>
                    <a:pt x="319" y="550"/>
                  </a:cubicBezTo>
                  <a:close/>
                  <a:moveTo>
                    <a:pt x="326" y="555"/>
                  </a:moveTo>
                  <a:cubicBezTo>
                    <a:pt x="326" y="552"/>
                    <a:pt x="326" y="550"/>
                    <a:pt x="327" y="549"/>
                  </a:cubicBezTo>
                  <a:cubicBezTo>
                    <a:pt x="325" y="549"/>
                    <a:pt x="324" y="549"/>
                    <a:pt x="323" y="551"/>
                  </a:cubicBezTo>
                  <a:cubicBezTo>
                    <a:pt x="323" y="554"/>
                    <a:pt x="324" y="555"/>
                    <a:pt x="326" y="555"/>
                  </a:cubicBezTo>
                  <a:close/>
                  <a:moveTo>
                    <a:pt x="164" y="549"/>
                  </a:moveTo>
                  <a:cubicBezTo>
                    <a:pt x="164" y="549"/>
                    <a:pt x="163" y="549"/>
                    <a:pt x="163" y="549"/>
                  </a:cubicBezTo>
                  <a:cubicBezTo>
                    <a:pt x="162" y="550"/>
                    <a:pt x="162" y="550"/>
                    <a:pt x="162" y="551"/>
                  </a:cubicBezTo>
                  <a:cubicBezTo>
                    <a:pt x="163" y="551"/>
                    <a:pt x="163" y="551"/>
                    <a:pt x="164" y="550"/>
                  </a:cubicBezTo>
                  <a:cubicBezTo>
                    <a:pt x="164" y="550"/>
                    <a:pt x="165" y="550"/>
                    <a:pt x="164" y="549"/>
                  </a:cubicBezTo>
                  <a:close/>
                  <a:moveTo>
                    <a:pt x="277" y="546"/>
                  </a:moveTo>
                  <a:cubicBezTo>
                    <a:pt x="277" y="546"/>
                    <a:pt x="276" y="547"/>
                    <a:pt x="275" y="547"/>
                  </a:cubicBezTo>
                  <a:cubicBezTo>
                    <a:pt x="275" y="547"/>
                    <a:pt x="274" y="547"/>
                    <a:pt x="274" y="548"/>
                  </a:cubicBezTo>
                  <a:cubicBezTo>
                    <a:pt x="275" y="547"/>
                    <a:pt x="275" y="547"/>
                    <a:pt x="276" y="547"/>
                  </a:cubicBezTo>
                  <a:cubicBezTo>
                    <a:pt x="277" y="547"/>
                    <a:pt x="277" y="547"/>
                    <a:pt x="277" y="546"/>
                  </a:cubicBezTo>
                  <a:close/>
                  <a:moveTo>
                    <a:pt x="151" y="550"/>
                  </a:moveTo>
                  <a:cubicBezTo>
                    <a:pt x="152" y="550"/>
                    <a:pt x="153" y="550"/>
                    <a:pt x="154" y="550"/>
                  </a:cubicBezTo>
                  <a:cubicBezTo>
                    <a:pt x="155" y="550"/>
                    <a:pt x="156" y="551"/>
                    <a:pt x="157" y="551"/>
                  </a:cubicBezTo>
                  <a:cubicBezTo>
                    <a:pt x="158" y="552"/>
                    <a:pt x="159" y="552"/>
                    <a:pt x="159" y="552"/>
                  </a:cubicBezTo>
                  <a:cubicBezTo>
                    <a:pt x="160" y="552"/>
                    <a:pt x="161" y="552"/>
                    <a:pt x="161" y="550"/>
                  </a:cubicBezTo>
                  <a:cubicBezTo>
                    <a:pt x="159" y="550"/>
                    <a:pt x="158" y="549"/>
                    <a:pt x="157" y="547"/>
                  </a:cubicBezTo>
                  <a:cubicBezTo>
                    <a:pt x="157" y="545"/>
                    <a:pt x="155" y="544"/>
                    <a:pt x="153" y="544"/>
                  </a:cubicBezTo>
                  <a:cubicBezTo>
                    <a:pt x="153" y="547"/>
                    <a:pt x="152" y="549"/>
                    <a:pt x="151" y="550"/>
                  </a:cubicBezTo>
                  <a:close/>
                  <a:moveTo>
                    <a:pt x="283" y="546"/>
                  </a:moveTo>
                  <a:cubicBezTo>
                    <a:pt x="284" y="546"/>
                    <a:pt x="285" y="546"/>
                    <a:pt x="285" y="547"/>
                  </a:cubicBezTo>
                  <a:cubicBezTo>
                    <a:pt x="285" y="548"/>
                    <a:pt x="286" y="548"/>
                    <a:pt x="288" y="548"/>
                  </a:cubicBezTo>
                  <a:cubicBezTo>
                    <a:pt x="288" y="545"/>
                    <a:pt x="287" y="543"/>
                    <a:pt x="285" y="543"/>
                  </a:cubicBezTo>
                  <a:cubicBezTo>
                    <a:pt x="285" y="543"/>
                    <a:pt x="284" y="544"/>
                    <a:pt x="284" y="544"/>
                  </a:cubicBezTo>
                  <a:cubicBezTo>
                    <a:pt x="284" y="545"/>
                    <a:pt x="283" y="545"/>
                    <a:pt x="283" y="546"/>
                  </a:cubicBezTo>
                  <a:close/>
                  <a:moveTo>
                    <a:pt x="301" y="552"/>
                  </a:moveTo>
                  <a:cubicBezTo>
                    <a:pt x="303" y="552"/>
                    <a:pt x="304" y="552"/>
                    <a:pt x="304" y="551"/>
                  </a:cubicBezTo>
                  <a:cubicBezTo>
                    <a:pt x="305" y="550"/>
                    <a:pt x="305" y="549"/>
                    <a:pt x="305" y="548"/>
                  </a:cubicBezTo>
                  <a:cubicBezTo>
                    <a:pt x="305" y="547"/>
                    <a:pt x="304" y="546"/>
                    <a:pt x="304" y="544"/>
                  </a:cubicBezTo>
                  <a:cubicBezTo>
                    <a:pt x="303" y="543"/>
                    <a:pt x="303" y="542"/>
                    <a:pt x="302" y="542"/>
                  </a:cubicBezTo>
                  <a:cubicBezTo>
                    <a:pt x="303" y="544"/>
                    <a:pt x="303" y="546"/>
                    <a:pt x="302" y="547"/>
                  </a:cubicBezTo>
                  <a:cubicBezTo>
                    <a:pt x="301" y="548"/>
                    <a:pt x="300" y="550"/>
                    <a:pt x="301" y="552"/>
                  </a:cubicBezTo>
                  <a:close/>
                  <a:moveTo>
                    <a:pt x="291" y="537"/>
                  </a:moveTo>
                  <a:lnTo>
                    <a:pt x="295" y="537"/>
                  </a:lnTo>
                  <a:lnTo>
                    <a:pt x="295" y="534"/>
                  </a:lnTo>
                  <a:lnTo>
                    <a:pt x="291" y="534"/>
                  </a:lnTo>
                  <a:lnTo>
                    <a:pt x="291" y="537"/>
                  </a:lnTo>
                  <a:close/>
                  <a:moveTo>
                    <a:pt x="219" y="524"/>
                  </a:moveTo>
                  <a:lnTo>
                    <a:pt x="222" y="524"/>
                  </a:lnTo>
                  <a:lnTo>
                    <a:pt x="222" y="521"/>
                  </a:lnTo>
                  <a:lnTo>
                    <a:pt x="219" y="521"/>
                  </a:lnTo>
                  <a:lnTo>
                    <a:pt x="219" y="524"/>
                  </a:lnTo>
                  <a:close/>
                  <a:moveTo>
                    <a:pt x="309" y="475"/>
                  </a:moveTo>
                  <a:lnTo>
                    <a:pt x="313" y="475"/>
                  </a:lnTo>
                  <a:lnTo>
                    <a:pt x="313" y="472"/>
                  </a:lnTo>
                  <a:lnTo>
                    <a:pt x="309" y="472"/>
                  </a:lnTo>
                  <a:lnTo>
                    <a:pt x="309" y="475"/>
                  </a:lnTo>
                  <a:close/>
                  <a:moveTo>
                    <a:pt x="27" y="407"/>
                  </a:moveTo>
                  <a:cubicBezTo>
                    <a:pt x="28" y="406"/>
                    <a:pt x="30" y="406"/>
                    <a:pt x="32" y="407"/>
                  </a:cubicBezTo>
                  <a:cubicBezTo>
                    <a:pt x="34" y="407"/>
                    <a:pt x="34" y="406"/>
                    <a:pt x="33" y="404"/>
                  </a:cubicBezTo>
                  <a:lnTo>
                    <a:pt x="27" y="404"/>
                  </a:lnTo>
                  <a:lnTo>
                    <a:pt x="27" y="407"/>
                  </a:lnTo>
                  <a:close/>
                  <a:moveTo>
                    <a:pt x="274" y="398"/>
                  </a:moveTo>
                  <a:cubicBezTo>
                    <a:pt x="275" y="398"/>
                    <a:pt x="276" y="399"/>
                    <a:pt x="276" y="399"/>
                  </a:cubicBezTo>
                  <a:cubicBezTo>
                    <a:pt x="276" y="400"/>
                    <a:pt x="276" y="401"/>
                    <a:pt x="277" y="401"/>
                  </a:cubicBezTo>
                  <a:cubicBezTo>
                    <a:pt x="277" y="400"/>
                    <a:pt x="277" y="399"/>
                    <a:pt x="278" y="399"/>
                  </a:cubicBezTo>
                  <a:cubicBezTo>
                    <a:pt x="279" y="398"/>
                    <a:pt x="280" y="398"/>
                    <a:pt x="280" y="397"/>
                  </a:cubicBezTo>
                  <a:cubicBezTo>
                    <a:pt x="279" y="397"/>
                    <a:pt x="278" y="396"/>
                    <a:pt x="278" y="395"/>
                  </a:cubicBezTo>
                  <a:cubicBezTo>
                    <a:pt x="276" y="395"/>
                    <a:pt x="275" y="396"/>
                    <a:pt x="274" y="398"/>
                  </a:cubicBezTo>
                  <a:close/>
                  <a:moveTo>
                    <a:pt x="108" y="371"/>
                  </a:moveTo>
                  <a:cubicBezTo>
                    <a:pt x="109" y="371"/>
                    <a:pt x="110" y="371"/>
                    <a:pt x="111" y="370"/>
                  </a:cubicBezTo>
                  <a:cubicBezTo>
                    <a:pt x="111" y="370"/>
                    <a:pt x="112" y="369"/>
                    <a:pt x="114" y="370"/>
                  </a:cubicBezTo>
                  <a:lnTo>
                    <a:pt x="114" y="363"/>
                  </a:lnTo>
                  <a:cubicBezTo>
                    <a:pt x="114" y="361"/>
                    <a:pt x="112" y="360"/>
                    <a:pt x="110" y="361"/>
                  </a:cubicBezTo>
                  <a:cubicBezTo>
                    <a:pt x="110" y="362"/>
                    <a:pt x="109" y="363"/>
                    <a:pt x="109" y="364"/>
                  </a:cubicBezTo>
                  <a:cubicBezTo>
                    <a:pt x="108" y="365"/>
                    <a:pt x="108" y="365"/>
                    <a:pt x="108" y="366"/>
                  </a:cubicBezTo>
                  <a:cubicBezTo>
                    <a:pt x="107" y="367"/>
                    <a:pt x="107" y="368"/>
                    <a:pt x="107" y="368"/>
                  </a:cubicBezTo>
                  <a:cubicBezTo>
                    <a:pt x="107" y="369"/>
                    <a:pt x="107" y="370"/>
                    <a:pt x="108" y="371"/>
                  </a:cubicBezTo>
                  <a:close/>
                  <a:moveTo>
                    <a:pt x="326" y="233"/>
                  </a:moveTo>
                  <a:cubicBezTo>
                    <a:pt x="327" y="232"/>
                    <a:pt x="327" y="231"/>
                    <a:pt x="326" y="229"/>
                  </a:cubicBezTo>
                  <a:cubicBezTo>
                    <a:pt x="326" y="228"/>
                    <a:pt x="325" y="227"/>
                    <a:pt x="323" y="227"/>
                  </a:cubicBezTo>
                  <a:cubicBezTo>
                    <a:pt x="322" y="231"/>
                    <a:pt x="323" y="233"/>
                    <a:pt x="326" y="233"/>
                  </a:cubicBezTo>
                  <a:close/>
                  <a:moveTo>
                    <a:pt x="25" y="178"/>
                  </a:moveTo>
                  <a:cubicBezTo>
                    <a:pt x="25" y="176"/>
                    <a:pt x="25" y="174"/>
                    <a:pt x="26" y="174"/>
                  </a:cubicBezTo>
                  <a:cubicBezTo>
                    <a:pt x="27" y="173"/>
                    <a:pt x="28" y="172"/>
                    <a:pt x="29" y="171"/>
                  </a:cubicBezTo>
                  <a:cubicBezTo>
                    <a:pt x="28" y="172"/>
                    <a:pt x="27" y="172"/>
                    <a:pt x="26" y="172"/>
                  </a:cubicBezTo>
                  <a:cubicBezTo>
                    <a:pt x="25" y="172"/>
                    <a:pt x="24" y="171"/>
                    <a:pt x="23" y="171"/>
                  </a:cubicBezTo>
                  <a:cubicBezTo>
                    <a:pt x="22" y="170"/>
                    <a:pt x="21" y="170"/>
                    <a:pt x="21" y="170"/>
                  </a:cubicBezTo>
                  <a:cubicBezTo>
                    <a:pt x="20" y="169"/>
                    <a:pt x="19" y="170"/>
                    <a:pt x="18" y="171"/>
                  </a:cubicBezTo>
                  <a:cubicBezTo>
                    <a:pt x="20" y="171"/>
                    <a:pt x="21" y="172"/>
                    <a:pt x="22" y="174"/>
                  </a:cubicBezTo>
                  <a:cubicBezTo>
                    <a:pt x="23" y="176"/>
                    <a:pt x="24" y="177"/>
                    <a:pt x="25" y="178"/>
                  </a:cubicBezTo>
                  <a:close/>
                  <a:moveTo>
                    <a:pt x="45" y="150"/>
                  </a:moveTo>
                  <a:cubicBezTo>
                    <a:pt x="45" y="150"/>
                    <a:pt x="44" y="150"/>
                    <a:pt x="44" y="150"/>
                  </a:cubicBezTo>
                  <a:cubicBezTo>
                    <a:pt x="43" y="150"/>
                    <a:pt x="43" y="151"/>
                    <a:pt x="44" y="151"/>
                  </a:cubicBezTo>
                  <a:cubicBezTo>
                    <a:pt x="44" y="152"/>
                    <a:pt x="44" y="152"/>
                    <a:pt x="45" y="152"/>
                  </a:cubicBezTo>
                  <a:cubicBezTo>
                    <a:pt x="46" y="151"/>
                    <a:pt x="46" y="151"/>
                    <a:pt x="45" y="150"/>
                  </a:cubicBezTo>
                  <a:close/>
                  <a:moveTo>
                    <a:pt x="293" y="151"/>
                  </a:moveTo>
                  <a:cubicBezTo>
                    <a:pt x="294" y="152"/>
                    <a:pt x="295" y="152"/>
                    <a:pt x="296" y="151"/>
                  </a:cubicBezTo>
                  <a:cubicBezTo>
                    <a:pt x="296" y="151"/>
                    <a:pt x="296" y="150"/>
                    <a:pt x="296" y="149"/>
                  </a:cubicBezTo>
                  <a:cubicBezTo>
                    <a:pt x="296" y="148"/>
                    <a:pt x="296" y="148"/>
                    <a:pt x="296" y="147"/>
                  </a:cubicBezTo>
                  <a:cubicBezTo>
                    <a:pt x="295" y="147"/>
                    <a:pt x="294" y="147"/>
                    <a:pt x="293" y="147"/>
                  </a:cubicBezTo>
                  <a:lnTo>
                    <a:pt x="293" y="151"/>
                  </a:lnTo>
                  <a:close/>
                  <a:moveTo>
                    <a:pt x="47" y="147"/>
                  </a:moveTo>
                  <a:cubicBezTo>
                    <a:pt x="48" y="146"/>
                    <a:pt x="48" y="145"/>
                    <a:pt x="48" y="143"/>
                  </a:cubicBezTo>
                  <a:cubicBezTo>
                    <a:pt x="48" y="142"/>
                    <a:pt x="47" y="141"/>
                    <a:pt x="45" y="141"/>
                  </a:cubicBezTo>
                  <a:cubicBezTo>
                    <a:pt x="44" y="142"/>
                    <a:pt x="44" y="143"/>
                    <a:pt x="44" y="145"/>
                  </a:cubicBezTo>
                  <a:cubicBezTo>
                    <a:pt x="44" y="146"/>
                    <a:pt x="45" y="147"/>
                    <a:pt x="47" y="147"/>
                  </a:cubicBezTo>
                  <a:close/>
                  <a:moveTo>
                    <a:pt x="50" y="129"/>
                  </a:moveTo>
                  <a:cubicBezTo>
                    <a:pt x="49" y="129"/>
                    <a:pt x="49" y="129"/>
                    <a:pt x="48" y="129"/>
                  </a:cubicBezTo>
                  <a:cubicBezTo>
                    <a:pt x="48" y="130"/>
                    <a:pt x="48" y="130"/>
                    <a:pt x="48" y="131"/>
                  </a:cubicBezTo>
                  <a:cubicBezTo>
                    <a:pt x="48" y="131"/>
                    <a:pt x="49" y="131"/>
                    <a:pt x="49" y="131"/>
                  </a:cubicBezTo>
                  <a:cubicBezTo>
                    <a:pt x="50" y="130"/>
                    <a:pt x="50" y="130"/>
                    <a:pt x="50" y="129"/>
                  </a:cubicBezTo>
                  <a:close/>
                  <a:moveTo>
                    <a:pt x="79" y="130"/>
                  </a:moveTo>
                  <a:lnTo>
                    <a:pt x="82" y="130"/>
                  </a:lnTo>
                  <a:lnTo>
                    <a:pt x="82" y="127"/>
                  </a:lnTo>
                  <a:lnTo>
                    <a:pt x="79" y="127"/>
                  </a:lnTo>
                  <a:lnTo>
                    <a:pt x="79" y="130"/>
                  </a:lnTo>
                  <a:close/>
                  <a:moveTo>
                    <a:pt x="98" y="114"/>
                  </a:moveTo>
                  <a:cubicBezTo>
                    <a:pt x="98" y="114"/>
                    <a:pt x="98" y="113"/>
                    <a:pt x="98" y="113"/>
                  </a:cubicBezTo>
                  <a:cubicBezTo>
                    <a:pt x="98" y="113"/>
                    <a:pt x="97" y="113"/>
                    <a:pt x="97" y="114"/>
                  </a:cubicBezTo>
                  <a:cubicBezTo>
                    <a:pt x="97" y="115"/>
                    <a:pt x="97" y="115"/>
                    <a:pt x="98" y="115"/>
                  </a:cubicBezTo>
                  <a:cubicBezTo>
                    <a:pt x="98" y="115"/>
                    <a:pt x="98" y="115"/>
                    <a:pt x="98" y="114"/>
                  </a:cubicBezTo>
                  <a:close/>
                  <a:moveTo>
                    <a:pt x="76" y="117"/>
                  </a:moveTo>
                  <a:cubicBezTo>
                    <a:pt x="79" y="117"/>
                    <a:pt x="81" y="115"/>
                    <a:pt x="82" y="114"/>
                  </a:cubicBezTo>
                  <a:cubicBezTo>
                    <a:pt x="83" y="112"/>
                    <a:pt x="84" y="110"/>
                    <a:pt x="85" y="108"/>
                  </a:cubicBezTo>
                  <a:cubicBezTo>
                    <a:pt x="84" y="107"/>
                    <a:pt x="83" y="106"/>
                    <a:pt x="82" y="104"/>
                  </a:cubicBezTo>
                  <a:cubicBezTo>
                    <a:pt x="81" y="102"/>
                    <a:pt x="80" y="101"/>
                    <a:pt x="78" y="101"/>
                  </a:cubicBezTo>
                  <a:cubicBezTo>
                    <a:pt x="76" y="102"/>
                    <a:pt x="75" y="105"/>
                    <a:pt x="75" y="108"/>
                  </a:cubicBezTo>
                  <a:cubicBezTo>
                    <a:pt x="75" y="112"/>
                    <a:pt x="75" y="115"/>
                    <a:pt x="76" y="117"/>
                  </a:cubicBezTo>
                  <a:close/>
                  <a:moveTo>
                    <a:pt x="295" y="91"/>
                  </a:moveTo>
                  <a:cubicBezTo>
                    <a:pt x="294" y="91"/>
                    <a:pt x="293" y="90"/>
                    <a:pt x="293" y="90"/>
                  </a:cubicBezTo>
                  <a:cubicBezTo>
                    <a:pt x="292" y="89"/>
                    <a:pt x="291" y="89"/>
                    <a:pt x="290" y="89"/>
                  </a:cubicBezTo>
                  <a:cubicBezTo>
                    <a:pt x="290" y="90"/>
                    <a:pt x="290" y="91"/>
                    <a:pt x="290" y="91"/>
                  </a:cubicBezTo>
                  <a:cubicBezTo>
                    <a:pt x="290" y="92"/>
                    <a:pt x="291" y="92"/>
                    <a:pt x="292" y="92"/>
                  </a:cubicBezTo>
                  <a:cubicBezTo>
                    <a:pt x="292" y="92"/>
                    <a:pt x="293" y="92"/>
                    <a:pt x="294" y="92"/>
                  </a:cubicBezTo>
                  <a:cubicBezTo>
                    <a:pt x="295" y="92"/>
                    <a:pt x="295" y="91"/>
                    <a:pt x="295" y="91"/>
                  </a:cubicBezTo>
                  <a:close/>
                  <a:moveTo>
                    <a:pt x="96" y="89"/>
                  </a:moveTo>
                  <a:cubicBezTo>
                    <a:pt x="96" y="89"/>
                    <a:pt x="95" y="88"/>
                    <a:pt x="95" y="88"/>
                  </a:cubicBezTo>
                  <a:cubicBezTo>
                    <a:pt x="94" y="88"/>
                    <a:pt x="94" y="88"/>
                    <a:pt x="94" y="89"/>
                  </a:cubicBezTo>
                  <a:cubicBezTo>
                    <a:pt x="94" y="90"/>
                    <a:pt x="94" y="90"/>
                    <a:pt x="95" y="90"/>
                  </a:cubicBezTo>
                  <a:cubicBezTo>
                    <a:pt x="95" y="90"/>
                    <a:pt x="95" y="90"/>
                    <a:pt x="96" y="89"/>
                  </a:cubicBezTo>
                  <a:close/>
                  <a:moveTo>
                    <a:pt x="262" y="82"/>
                  </a:moveTo>
                  <a:cubicBezTo>
                    <a:pt x="260" y="80"/>
                    <a:pt x="259" y="80"/>
                    <a:pt x="259" y="80"/>
                  </a:cubicBezTo>
                  <a:cubicBezTo>
                    <a:pt x="258" y="81"/>
                    <a:pt x="258" y="81"/>
                    <a:pt x="258" y="82"/>
                  </a:cubicBezTo>
                  <a:cubicBezTo>
                    <a:pt x="259" y="82"/>
                    <a:pt x="259" y="83"/>
                    <a:pt x="260" y="83"/>
                  </a:cubicBezTo>
                  <a:cubicBezTo>
                    <a:pt x="261" y="83"/>
                    <a:pt x="261" y="83"/>
                    <a:pt x="262" y="82"/>
                  </a:cubicBezTo>
                  <a:close/>
                  <a:moveTo>
                    <a:pt x="72" y="79"/>
                  </a:moveTo>
                  <a:cubicBezTo>
                    <a:pt x="72" y="78"/>
                    <a:pt x="72" y="78"/>
                    <a:pt x="71" y="78"/>
                  </a:cubicBezTo>
                  <a:cubicBezTo>
                    <a:pt x="71" y="77"/>
                    <a:pt x="70" y="78"/>
                    <a:pt x="70" y="79"/>
                  </a:cubicBezTo>
                  <a:cubicBezTo>
                    <a:pt x="70" y="79"/>
                    <a:pt x="70" y="80"/>
                    <a:pt x="71" y="80"/>
                  </a:cubicBezTo>
                  <a:cubicBezTo>
                    <a:pt x="71" y="80"/>
                    <a:pt x="72" y="80"/>
                    <a:pt x="72" y="79"/>
                  </a:cubicBezTo>
                  <a:close/>
                  <a:moveTo>
                    <a:pt x="200" y="73"/>
                  </a:moveTo>
                  <a:lnTo>
                    <a:pt x="203" y="73"/>
                  </a:lnTo>
                  <a:lnTo>
                    <a:pt x="203" y="70"/>
                  </a:lnTo>
                  <a:lnTo>
                    <a:pt x="200" y="70"/>
                  </a:lnTo>
                  <a:lnTo>
                    <a:pt x="200" y="73"/>
                  </a:lnTo>
                  <a:close/>
                  <a:moveTo>
                    <a:pt x="76" y="74"/>
                  </a:moveTo>
                  <a:cubicBezTo>
                    <a:pt x="78" y="72"/>
                    <a:pt x="77" y="71"/>
                    <a:pt x="75" y="70"/>
                  </a:cubicBezTo>
                  <a:cubicBezTo>
                    <a:pt x="75" y="72"/>
                    <a:pt x="74" y="73"/>
                    <a:pt x="73" y="74"/>
                  </a:cubicBezTo>
                  <a:lnTo>
                    <a:pt x="76" y="74"/>
                  </a:lnTo>
                  <a:close/>
                  <a:moveTo>
                    <a:pt x="182" y="68"/>
                  </a:moveTo>
                  <a:cubicBezTo>
                    <a:pt x="181" y="70"/>
                    <a:pt x="181" y="70"/>
                    <a:pt x="181" y="70"/>
                  </a:cubicBezTo>
                  <a:cubicBezTo>
                    <a:pt x="181" y="70"/>
                    <a:pt x="182" y="70"/>
                    <a:pt x="182" y="69"/>
                  </a:cubicBezTo>
                  <a:cubicBezTo>
                    <a:pt x="183" y="69"/>
                    <a:pt x="183" y="68"/>
                    <a:pt x="183" y="68"/>
                  </a:cubicBezTo>
                  <a:cubicBezTo>
                    <a:pt x="184" y="67"/>
                    <a:pt x="183" y="67"/>
                    <a:pt x="182" y="68"/>
                  </a:cubicBezTo>
                  <a:close/>
                  <a:moveTo>
                    <a:pt x="174" y="66"/>
                  </a:moveTo>
                  <a:cubicBezTo>
                    <a:pt x="174" y="63"/>
                    <a:pt x="174" y="62"/>
                    <a:pt x="172" y="61"/>
                  </a:cubicBezTo>
                  <a:cubicBezTo>
                    <a:pt x="172" y="62"/>
                    <a:pt x="171" y="64"/>
                    <a:pt x="170" y="65"/>
                  </a:cubicBezTo>
                  <a:lnTo>
                    <a:pt x="174" y="66"/>
                  </a:lnTo>
                  <a:close/>
                  <a:moveTo>
                    <a:pt x="100" y="66"/>
                  </a:moveTo>
                  <a:cubicBezTo>
                    <a:pt x="101" y="66"/>
                    <a:pt x="102" y="66"/>
                    <a:pt x="102" y="65"/>
                  </a:cubicBezTo>
                  <a:cubicBezTo>
                    <a:pt x="103" y="65"/>
                    <a:pt x="103" y="64"/>
                    <a:pt x="103" y="63"/>
                  </a:cubicBezTo>
                  <a:cubicBezTo>
                    <a:pt x="103" y="62"/>
                    <a:pt x="103" y="62"/>
                    <a:pt x="102" y="61"/>
                  </a:cubicBezTo>
                  <a:cubicBezTo>
                    <a:pt x="102" y="60"/>
                    <a:pt x="101" y="60"/>
                    <a:pt x="100" y="61"/>
                  </a:cubicBezTo>
                  <a:lnTo>
                    <a:pt x="100" y="66"/>
                  </a:lnTo>
                  <a:close/>
                  <a:moveTo>
                    <a:pt x="116" y="58"/>
                  </a:moveTo>
                  <a:cubicBezTo>
                    <a:pt x="116" y="58"/>
                    <a:pt x="116" y="58"/>
                    <a:pt x="115" y="58"/>
                  </a:cubicBezTo>
                  <a:cubicBezTo>
                    <a:pt x="114" y="59"/>
                    <a:pt x="114" y="59"/>
                    <a:pt x="115" y="59"/>
                  </a:cubicBezTo>
                  <a:cubicBezTo>
                    <a:pt x="115" y="60"/>
                    <a:pt x="115" y="60"/>
                    <a:pt x="116" y="59"/>
                  </a:cubicBezTo>
                  <a:cubicBezTo>
                    <a:pt x="117" y="59"/>
                    <a:pt x="117" y="58"/>
                    <a:pt x="116" y="58"/>
                  </a:cubicBezTo>
                  <a:close/>
                  <a:moveTo>
                    <a:pt x="133" y="61"/>
                  </a:moveTo>
                  <a:lnTo>
                    <a:pt x="133" y="56"/>
                  </a:lnTo>
                  <a:lnTo>
                    <a:pt x="130" y="56"/>
                  </a:lnTo>
                  <a:cubicBezTo>
                    <a:pt x="130" y="57"/>
                    <a:pt x="130" y="58"/>
                    <a:pt x="129" y="58"/>
                  </a:cubicBezTo>
                  <a:cubicBezTo>
                    <a:pt x="128" y="59"/>
                    <a:pt x="128" y="60"/>
                    <a:pt x="128" y="61"/>
                  </a:cubicBezTo>
                  <a:lnTo>
                    <a:pt x="133" y="61"/>
                  </a:lnTo>
                  <a:close/>
                  <a:moveTo>
                    <a:pt x="120" y="53"/>
                  </a:moveTo>
                  <a:cubicBezTo>
                    <a:pt x="120" y="49"/>
                    <a:pt x="118" y="47"/>
                    <a:pt x="115" y="48"/>
                  </a:cubicBezTo>
                  <a:cubicBezTo>
                    <a:pt x="115" y="50"/>
                    <a:pt x="116" y="51"/>
                    <a:pt x="117" y="52"/>
                  </a:cubicBezTo>
                  <a:cubicBezTo>
                    <a:pt x="117" y="52"/>
                    <a:pt x="118" y="53"/>
                    <a:pt x="120" y="53"/>
                  </a:cubicBezTo>
                  <a:close/>
                  <a:moveTo>
                    <a:pt x="182" y="51"/>
                  </a:moveTo>
                  <a:cubicBezTo>
                    <a:pt x="184" y="50"/>
                    <a:pt x="186" y="50"/>
                    <a:pt x="188" y="49"/>
                  </a:cubicBezTo>
                  <a:cubicBezTo>
                    <a:pt x="190" y="49"/>
                    <a:pt x="191" y="49"/>
                    <a:pt x="192" y="51"/>
                  </a:cubicBezTo>
                  <a:lnTo>
                    <a:pt x="192" y="48"/>
                  </a:lnTo>
                  <a:cubicBezTo>
                    <a:pt x="194" y="48"/>
                    <a:pt x="194" y="47"/>
                    <a:pt x="194" y="46"/>
                  </a:cubicBezTo>
                  <a:cubicBezTo>
                    <a:pt x="192" y="47"/>
                    <a:pt x="192" y="47"/>
                    <a:pt x="191" y="46"/>
                  </a:cubicBezTo>
                  <a:cubicBezTo>
                    <a:pt x="191" y="46"/>
                    <a:pt x="190" y="45"/>
                    <a:pt x="190" y="45"/>
                  </a:cubicBezTo>
                  <a:cubicBezTo>
                    <a:pt x="190" y="44"/>
                    <a:pt x="189" y="44"/>
                    <a:pt x="189" y="43"/>
                  </a:cubicBezTo>
                  <a:cubicBezTo>
                    <a:pt x="188" y="43"/>
                    <a:pt x="187" y="43"/>
                    <a:pt x="187" y="43"/>
                  </a:cubicBezTo>
                  <a:cubicBezTo>
                    <a:pt x="186" y="44"/>
                    <a:pt x="185" y="45"/>
                    <a:pt x="184" y="47"/>
                  </a:cubicBezTo>
                  <a:cubicBezTo>
                    <a:pt x="184" y="48"/>
                    <a:pt x="183" y="49"/>
                    <a:pt x="182" y="51"/>
                  </a:cubicBezTo>
                  <a:close/>
                  <a:moveTo>
                    <a:pt x="101" y="43"/>
                  </a:moveTo>
                  <a:cubicBezTo>
                    <a:pt x="101" y="43"/>
                    <a:pt x="100" y="43"/>
                    <a:pt x="100" y="43"/>
                  </a:cubicBezTo>
                  <a:cubicBezTo>
                    <a:pt x="99" y="43"/>
                    <a:pt x="98" y="44"/>
                    <a:pt x="98" y="45"/>
                  </a:cubicBezTo>
                  <a:cubicBezTo>
                    <a:pt x="99" y="44"/>
                    <a:pt x="100" y="44"/>
                    <a:pt x="100" y="44"/>
                  </a:cubicBezTo>
                  <a:cubicBezTo>
                    <a:pt x="101" y="44"/>
                    <a:pt x="101" y="44"/>
                    <a:pt x="101" y="43"/>
                  </a:cubicBezTo>
                  <a:close/>
                  <a:moveTo>
                    <a:pt x="126" y="48"/>
                  </a:moveTo>
                  <a:cubicBezTo>
                    <a:pt x="126" y="49"/>
                    <a:pt x="127" y="49"/>
                    <a:pt x="128" y="49"/>
                  </a:cubicBezTo>
                  <a:cubicBezTo>
                    <a:pt x="128" y="48"/>
                    <a:pt x="129" y="48"/>
                    <a:pt x="130" y="47"/>
                  </a:cubicBezTo>
                  <a:cubicBezTo>
                    <a:pt x="131" y="46"/>
                    <a:pt x="131" y="45"/>
                    <a:pt x="131" y="44"/>
                  </a:cubicBezTo>
                  <a:cubicBezTo>
                    <a:pt x="131" y="43"/>
                    <a:pt x="131" y="42"/>
                    <a:pt x="130" y="42"/>
                  </a:cubicBezTo>
                  <a:cubicBezTo>
                    <a:pt x="130" y="43"/>
                    <a:pt x="130" y="44"/>
                    <a:pt x="129" y="44"/>
                  </a:cubicBezTo>
                  <a:cubicBezTo>
                    <a:pt x="129" y="44"/>
                    <a:pt x="128" y="45"/>
                    <a:pt x="128" y="45"/>
                  </a:cubicBezTo>
                  <a:cubicBezTo>
                    <a:pt x="127" y="45"/>
                    <a:pt x="126" y="45"/>
                    <a:pt x="126" y="46"/>
                  </a:cubicBezTo>
                  <a:cubicBezTo>
                    <a:pt x="125" y="46"/>
                    <a:pt x="125" y="47"/>
                    <a:pt x="126" y="48"/>
                  </a:cubicBezTo>
                  <a:close/>
                  <a:moveTo>
                    <a:pt x="316" y="42"/>
                  </a:moveTo>
                  <a:cubicBezTo>
                    <a:pt x="315" y="43"/>
                    <a:pt x="314" y="43"/>
                    <a:pt x="315" y="43"/>
                  </a:cubicBezTo>
                  <a:cubicBezTo>
                    <a:pt x="315" y="43"/>
                    <a:pt x="316" y="43"/>
                    <a:pt x="316" y="42"/>
                  </a:cubicBezTo>
                  <a:cubicBezTo>
                    <a:pt x="317" y="42"/>
                    <a:pt x="317" y="41"/>
                    <a:pt x="317" y="41"/>
                  </a:cubicBezTo>
                  <a:cubicBezTo>
                    <a:pt x="317" y="41"/>
                    <a:pt x="317" y="41"/>
                    <a:pt x="316" y="42"/>
                  </a:cubicBezTo>
                  <a:close/>
                  <a:moveTo>
                    <a:pt x="194" y="45"/>
                  </a:moveTo>
                  <a:cubicBezTo>
                    <a:pt x="195" y="45"/>
                    <a:pt x="196" y="45"/>
                    <a:pt x="196" y="45"/>
                  </a:cubicBezTo>
                  <a:cubicBezTo>
                    <a:pt x="197" y="44"/>
                    <a:pt x="197" y="44"/>
                    <a:pt x="197" y="43"/>
                  </a:cubicBezTo>
                  <a:cubicBezTo>
                    <a:pt x="197" y="42"/>
                    <a:pt x="197" y="41"/>
                    <a:pt x="196" y="40"/>
                  </a:cubicBezTo>
                  <a:cubicBezTo>
                    <a:pt x="196" y="40"/>
                    <a:pt x="195" y="40"/>
                    <a:pt x="194" y="40"/>
                  </a:cubicBezTo>
                  <a:lnTo>
                    <a:pt x="194" y="45"/>
                  </a:lnTo>
                  <a:close/>
                  <a:moveTo>
                    <a:pt x="199" y="40"/>
                  </a:moveTo>
                  <a:cubicBezTo>
                    <a:pt x="200" y="40"/>
                    <a:pt x="201" y="40"/>
                    <a:pt x="202" y="40"/>
                  </a:cubicBezTo>
                  <a:cubicBezTo>
                    <a:pt x="203" y="40"/>
                    <a:pt x="203" y="39"/>
                    <a:pt x="203" y="38"/>
                  </a:cubicBezTo>
                  <a:lnTo>
                    <a:pt x="200" y="38"/>
                  </a:lnTo>
                  <a:cubicBezTo>
                    <a:pt x="200" y="38"/>
                    <a:pt x="200" y="39"/>
                    <a:pt x="199" y="39"/>
                  </a:cubicBezTo>
                  <a:cubicBezTo>
                    <a:pt x="199" y="39"/>
                    <a:pt x="199" y="40"/>
                    <a:pt x="199" y="40"/>
                  </a:cubicBezTo>
                  <a:close/>
                  <a:moveTo>
                    <a:pt x="192" y="37"/>
                  </a:moveTo>
                  <a:cubicBezTo>
                    <a:pt x="192" y="37"/>
                    <a:pt x="192" y="37"/>
                    <a:pt x="191" y="38"/>
                  </a:cubicBezTo>
                  <a:cubicBezTo>
                    <a:pt x="190" y="38"/>
                    <a:pt x="190" y="38"/>
                    <a:pt x="191" y="39"/>
                  </a:cubicBezTo>
                  <a:cubicBezTo>
                    <a:pt x="191" y="39"/>
                    <a:pt x="191" y="39"/>
                    <a:pt x="192" y="39"/>
                  </a:cubicBezTo>
                  <a:cubicBezTo>
                    <a:pt x="193" y="38"/>
                    <a:pt x="193" y="38"/>
                    <a:pt x="192" y="37"/>
                  </a:cubicBezTo>
                  <a:close/>
                  <a:moveTo>
                    <a:pt x="166" y="38"/>
                  </a:moveTo>
                  <a:lnTo>
                    <a:pt x="169" y="38"/>
                  </a:lnTo>
                  <a:lnTo>
                    <a:pt x="169" y="34"/>
                  </a:lnTo>
                  <a:lnTo>
                    <a:pt x="166" y="34"/>
                  </a:lnTo>
                  <a:lnTo>
                    <a:pt x="166" y="38"/>
                  </a:lnTo>
                  <a:close/>
                  <a:moveTo>
                    <a:pt x="283" y="33"/>
                  </a:moveTo>
                  <a:cubicBezTo>
                    <a:pt x="282" y="34"/>
                    <a:pt x="282" y="35"/>
                    <a:pt x="282" y="35"/>
                  </a:cubicBezTo>
                  <a:cubicBezTo>
                    <a:pt x="283" y="34"/>
                    <a:pt x="283" y="34"/>
                    <a:pt x="284" y="34"/>
                  </a:cubicBezTo>
                  <a:cubicBezTo>
                    <a:pt x="284" y="33"/>
                    <a:pt x="284" y="33"/>
                    <a:pt x="285" y="32"/>
                  </a:cubicBezTo>
                  <a:cubicBezTo>
                    <a:pt x="285" y="32"/>
                    <a:pt x="284" y="32"/>
                    <a:pt x="283" y="33"/>
                  </a:cubicBezTo>
                  <a:close/>
                  <a:moveTo>
                    <a:pt x="181" y="40"/>
                  </a:moveTo>
                  <a:cubicBezTo>
                    <a:pt x="181" y="39"/>
                    <a:pt x="181" y="38"/>
                    <a:pt x="182" y="38"/>
                  </a:cubicBezTo>
                  <a:cubicBezTo>
                    <a:pt x="182" y="38"/>
                    <a:pt x="183" y="38"/>
                    <a:pt x="184" y="38"/>
                  </a:cubicBezTo>
                  <a:cubicBezTo>
                    <a:pt x="185" y="37"/>
                    <a:pt x="185" y="37"/>
                    <a:pt x="186" y="37"/>
                  </a:cubicBezTo>
                  <a:cubicBezTo>
                    <a:pt x="186" y="36"/>
                    <a:pt x="187" y="36"/>
                    <a:pt x="186" y="34"/>
                  </a:cubicBezTo>
                  <a:cubicBezTo>
                    <a:pt x="184" y="34"/>
                    <a:pt x="182" y="34"/>
                    <a:pt x="181" y="33"/>
                  </a:cubicBezTo>
                  <a:cubicBezTo>
                    <a:pt x="180" y="33"/>
                    <a:pt x="178" y="33"/>
                    <a:pt x="176" y="34"/>
                  </a:cubicBezTo>
                  <a:cubicBezTo>
                    <a:pt x="176" y="32"/>
                    <a:pt x="175" y="31"/>
                    <a:pt x="173" y="31"/>
                  </a:cubicBezTo>
                  <a:cubicBezTo>
                    <a:pt x="174" y="33"/>
                    <a:pt x="175" y="35"/>
                    <a:pt x="176" y="37"/>
                  </a:cubicBezTo>
                  <a:cubicBezTo>
                    <a:pt x="176" y="39"/>
                    <a:pt x="178" y="40"/>
                    <a:pt x="181" y="40"/>
                  </a:cubicBezTo>
                  <a:close/>
                  <a:moveTo>
                    <a:pt x="194" y="30"/>
                  </a:moveTo>
                  <a:cubicBezTo>
                    <a:pt x="193" y="30"/>
                    <a:pt x="192" y="30"/>
                    <a:pt x="192" y="30"/>
                  </a:cubicBezTo>
                  <a:cubicBezTo>
                    <a:pt x="191" y="30"/>
                    <a:pt x="191" y="31"/>
                    <a:pt x="191" y="31"/>
                  </a:cubicBezTo>
                  <a:cubicBezTo>
                    <a:pt x="191" y="31"/>
                    <a:pt x="192" y="31"/>
                    <a:pt x="193" y="31"/>
                  </a:cubicBezTo>
                  <a:cubicBezTo>
                    <a:pt x="193" y="31"/>
                    <a:pt x="194" y="31"/>
                    <a:pt x="194" y="30"/>
                  </a:cubicBezTo>
                  <a:close/>
                  <a:moveTo>
                    <a:pt x="278" y="31"/>
                  </a:moveTo>
                  <a:cubicBezTo>
                    <a:pt x="279" y="30"/>
                    <a:pt x="280" y="29"/>
                    <a:pt x="280" y="28"/>
                  </a:cubicBezTo>
                  <a:cubicBezTo>
                    <a:pt x="280" y="27"/>
                    <a:pt x="279" y="26"/>
                    <a:pt x="277" y="25"/>
                  </a:cubicBezTo>
                  <a:cubicBezTo>
                    <a:pt x="275" y="27"/>
                    <a:pt x="275" y="29"/>
                    <a:pt x="278" y="31"/>
                  </a:cubicBezTo>
                  <a:close/>
                  <a:moveTo>
                    <a:pt x="222" y="21"/>
                  </a:moveTo>
                  <a:cubicBezTo>
                    <a:pt x="222" y="21"/>
                    <a:pt x="221" y="21"/>
                    <a:pt x="221" y="21"/>
                  </a:cubicBezTo>
                  <a:cubicBezTo>
                    <a:pt x="220" y="22"/>
                    <a:pt x="220" y="22"/>
                    <a:pt x="220" y="22"/>
                  </a:cubicBezTo>
                  <a:cubicBezTo>
                    <a:pt x="221" y="23"/>
                    <a:pt x="221" y="23"/>
                    <a:pt x="222" y="22"/>
                  </a:cubicBezTo>
                  <a:cubicBezTo>
                    <a:pt x="222" y="22"/>
                    <a:pt x="222" y="21"/>
                    <a:pt x="222" y="21"/>
                  </a:cubicBezTo>
                  <a:close/>
                  <a:moveTo>
                    <a:pt x="180" y="16"/>
                  </a:moveTo>
                  <a:cubicBezTo>
                    <a:pt x="180" y="16"/>
                    <a:pt x="180" y="16"/>
                    <a:pt x="179" y="17"/>
                  </a:cubicBezTo>
                  <a:cubicBezTo>
                    <a:pt x="178" y="17"/>
                    <a:pt x="178" y="17"/>
                    <a:pt x="179" y="18"/>
                  </a:cubicBezTo>
                  <a:cubicBezTo>
                    <a:pt x="179" y="18"/>
                    <a:pt x="179" y="18"/>
                    <a:pt x="180" y="18"/>
                  </a:cubicBezTo>
                  <a:cubicBezTo>
                    <a:pt x="181" y="17"/>
                    <a:pt x="181" y="17"/>
                    <a:pt x="180" y="16"/>
                  </a:cubicBezTo>
                  <a:close/>
                  <a:moveTo>
                    <a:pt x="170" y="13"/>
                  </a:moveTo>
                  <a:cubicBezTo>
                    <a:pt x="170" y="13"/>
                    <a:pt x="169" y="13"/>
                    <a:pt x="169" y="14"/>
                  </a:cubicBezTo>
                  <a:cubicBezTo>
                    <a:pt x="168" y="14"/>
                    <a:pt x="168" y="14"/>
                    <a:pt x="169" y="15"/>
                  </a:cubicBezTo>
                  <a:cubicBezTo>
                    <a:pt x="169" y="15"/>
                    <a:pt x="169" y="15"/>
                    <a:pt x="170" y="15"/>
                  </a:cubicBezTo>
                  <a:cubicBezTo>
                    <a:pt x="171" y="14"/>
                    <a:pt x="171" y="14"/>
                    <a:pt x="170" y="13"/>
                  </a:cubicBezTo>
                  <a:close/>
                  <a:moveTo>
                    <a:pt x="117" y="18"/>
                  </a:moveTo>
                  <a:lnTo>
                    <a:pt x="120" y="18"/>
                  </a:lnTo>
                  <a:cubicBezTo>
                    <a:pt x="120" y="17"/>
                    <a:pt x="120" y="17"/>
                    <a:pt x="120" y="16"/>
                  </a:cubicBezTo>
                  <a:cubicBezTo>
                    <a:pt x="121" y="16"/>
                    <a:pt x="121" y="15"/>
                    <a:pt x="121" y="15"/>
                  </a:cubicBezTo>
                  <a:cubicBezTo>
                    <a:pt x="120" y="15"/>
                    <a:pt x="120" y="15"/>
                    <a:pt x="119" y="14"/>
                  </a:cubicBezTo>
                  <a:cubicBezTo>
                    <a:pt x="119" y="13"/>
                    <a:pt x="118" y="13"/>
                    <a:pt x="117" y="13"/>
                  </a:cubicBezTo>
                  <a:lnTo>
                    <a:pt x="117" y="18"/>
                  </a:lnTo>
                  <a:close/>
                  <a:moveTo>
                    <a:pt x="185" y="17"/>
                  </a:moveTo>
                  <a:cubicBezTo>
                    <a:pt x="187" y="17"/>
                    <a:pt x="188" y="16"/>
                    <a:pt x="189" y="15"/>
                  </a:cubicBezTo>
                  <a:cubicBezTo>
                    <a:pt x="189" y="14"/>
                    <a:pt x="189" y="12"/>
                    <a:pt x="190" y="11"/>
                  </a:cubicBezTo>
                  <a:cubicBezTo>
                    <a:pt x="185" y="10"/>
                    <a:pt x="184" y="12"/>
                    <a:pt x="185" y="17"/>
                  </a:cubicBezTo>
                  <a:close/>
                  <a:moveTo>
                    <a:pt x="231" y="9"/>
                  </a:moveTo>
                  <a:cubicBezTo>
                    <a:pt x="230" y="9"/>
                    <a:pt x="229" y="9"/>
                    <a:pt x="227" y="9"/>
                  </a:cubicBezTo>
                  <a:cubicBezTo>
                    <a:pt x="226" y="9"/>
                    <a:pt x="225" y="10"/>
                    <a:pt x="225" y="11"/>
                  </a:cubicBezTo>
                  <a:cubicBezTo>
                    <a:pt x="226" y="12"/>
                    <a:pt x="227" y="12"/>
                    <a:pt x="228" y="12"/>
                  </a:cubicBezTo>
                  <a:cubicBezTo>
                    <a:pt x="230" y="12"/>
                    <a:pt x="230" y="11"/>
                    <a:pt x="231" y="9"/>
                  </a:cubicBezTo>
                  <a:close/>
                  <a:moveTo>
                    <a:pt x="310" y="34"/>
                  </a:moveTo>
                  <a:cubicBezTo>
                    <a:pt x="309" y="35"/>
                    <a:pt x="308" y="37"/>
                    <a:pt x="308" y="38"/>
                  </a:cubicBezTo>
                  <a:cubicBezTo>
                    <a:pt x="308" y="39"/>
                    <a:pt x="309" y="40"/>
                    <a:pt x="311" y="40"/>
                  </a:cubicBezTo>
                  <a:cubicBezTo>
                    <a:pt x="312" y="39"/>
                    <a:pt x="313" y="38"/>
                    <a:pt x="312" y="37"/>
                  </a:cubicBezTo>
                  <a:cubicBezTo>
                    <a:pt x="312" y="35"/>
                    <a:pt x="311" y="35"/>
                    <a:pt x="310" y="34"/>
                  </a:cubicBezTo>
                  <a:close/>
                  <a:moveTo>
                    <a:pt x="379" y="283"/>
                  </a:moveTo>
                  <a:cubicBezTo>
                    <a:pt x="370" y="283"/>
                    <a:pt x="362" y="283"/>
                    <a:pt x="353" y="283"/>
                  </a:cubicBezTo>
                  <a:cubicBezTo>
                    <a:pt x="344" y="283"/>
                    <a:pt x="336" y="283"/>
                    <a:pt x="327" y="283"/>
                  </a:cubicBezTo>
                  <a:cubicBezTo>
                    <a:pt x="324" y="283"/>
                    <a:pt x="323" y="282"/>
                    <a:pt x="323" y="279"/>
                  </a:cubicBezTo>
                  <a:cubicBezTo>
                    <a:pt x="321" y="279"/>
                    <a:pt x="321" y="279"/>
                    <a:pt x="320" y="279"/>
                  </a:cubicBezTo>
                  <a:cubicBezTo>
                    <a:pt x="320" y="279"/>
                    <a:pt x="320" y="280"/>
                    <a:pt x="319" y="281"/>
                  </a:cubicBezTo>
                  <a:cubicBezTo>
                    <a:pt x="319" y="281"/>
                    <a:pt x="319" y="282"/>
                    <a:pt x="319" y="282"/>
                  </a:cubicBezTo>
                  <a:cubicBezTo>
                    <a:pt x="319" y="283"/>
                    <a:pt x="318" y="283"/>
                    <a:pt x="317" y="283"/>
                  </a:cubicBezTo>
                  <a:lnTo>
                    <a:pt x="219" y="283"/>
                  </a:lnTo>
                  <a:cubicBezTo>
                    <a:pt x="218" y="274"/>
                    <a:pt x="218" y="264"/>
                    <a:pt x="218" y="253"/>
                  </a:cubicBezTo>
                  <a:cubicBezTo>
                    <a:pt x="219" y="241"/>
                    <a:pt x="219" y="229"/>
                    <a:pt x="219" y="217"/>
                  </a:cubicBezTo>
                  <a:cubicBezTo>
                    <a:pt x="219" y="205"/>
                    <a:pt x="219" y="193"/>
                    <a:pt x="219" y="181"/>
                  </a:cubicBezTo>
                  <a:cubicBezTo>
                    <a:pt x="220" y="169"/>
                    <a:pt x="219" y="157"/>
                    <a:pt x="219" y="147"/>
                  </a:cubicBezTo>
                  <a:cubicBezTo>
                    <a:pt x="219" y="142"/>
                    <a:pt x="218" y="136"/>
                    <a:pt x="218" y="131"/>
                  </a:cubicBezTo>
                  <a:cubicBezTo>
                    <a:pt x="217" y="126"/>
                    <a:pt x="216" y="121"/>
                    <a:pt x="213" y="117"/>
                  </a:cubicBezTo>
                  <a:cubicBezTo>
                    <a:pt x="211" y="114"/>
                    <a:pt x="208" y="110"/>
                    <a:pt x="204" y="108"/>
                  </a:cubicBezTo>
                  <a:cubicBezTo>
                    <a:pt x="200" y="106"/>
                    <a:pt x="195" y="105"/>
                    <a:pt x="188" y="105"/>
                  </a:cubicBezTo>
                  <a:cubicBezTo>
                    <a:pt x="182" y="106"/>
                    <a:pt x="177" y="108"/>
                    <a:pt x="174" y="110"/>
                  </a:cubicBezTo>
                  <a:cubicBezTo>
                    <a:pt x="171" y="113"/>
                    <a:pt x="168" y="117"/>
                    <a:pt x="166" y="121"/>
                  </a:cubicBezTo>
                  <a:cubicBezTo>
                    <a:pt x="164" y="125"/>
                    <a:pt x="163" y="130"/>
                    <a:pt x="162" y="136"/>
                  </a:cubicBezTo>
                  <a:cubicBezTo>
                    <a:pt x="162" y="142"/>
                    <a:pt x="161" y="148"/>
                    <a:pt x="161" y="154"/>
                  </a:cubicBezTo>
                  <a:cubicBezTo>
                    <a:pt x="160" y="177"/>
                    <a:pt x="160" y="203"/>
                    <a:pt x="160" y="233"/>
                  </a:cubicBezTo>
                  <a:cubicBezTo>
                    <a:pt x="161" y="262"/>
                    <a:pt x="161" y="293"/>
                    <a:pt x="161" y="324"/>
                  </a:cubicBezTo>
                  <a:cubicBezTo>
                    <a:pt x="161" y="356"/>
                    <a:pt x="161" y="386"/>
                    <a:pt x="160" y="414"/>
                  </a:cubicBezTo>
                  <a:cubicBezTo>
                    <a:pt x="159" y="442"/>
                    <a:pt x="160" y="468"/>
                    <a:pt x="161" y="492"/>
                  </a:cubicBezTo>
                  <a:cubicBezTo>
                    <a:pt x="161" y="494"/>
                    <a:pt x="162" y="498"/>
                    <a:pt x="162" y="501"/>
                  </a:cubicBezTo>
                  <a:cubicBezTo>
                    <a:pt x="162" y="505"/>
                    <a:pt x="163" y="508"/>
                    <a:pt x="163" y="512"/>
                  </a:cubicBezTo>
                  <a:cubicBezTo>
                    <a:pt x="164" y="515"/>
                    <a:pt x="165" y="518"/>
                    <a:pt x="165" y="521"/>
                  </a:cubicBezTo>
                  <a:cubicBezTo>
                    <a:pt x="166" y="524"/>
                    <a:pt x="166" y="526"/>
                    <a:pt x="167" y="527"/>
                  </a:cubicBezTo>
                  <a:cubicBezTo>
                    <a:pt x="170" y="532"/>
                    <a:pt x="173" y="535"/>
                    <a:pt x="178" y="537"/>
                  </a:cubicBezTo>
                  <a:cubicBezTo>
                    <a:pt x="183" y="539"/>
                    <a:pt x="188" y="540"/>
                    <a:pt x="193" y="539"/>
                  </a:cubicBezTo>
                  <a:cubicBezTo>
                    <a:pt x="198" y="538"/>
                    <a:pt x="202" y="537"/>
                    <a:pt x="207" y="534"/>
                  </a:cubicBezTo>
                  <a:cubicBezTo>
                    <a:pt x="211" y="532"/>
                    <a:pt x="213" y="528"/>
                    <a:pt x="215" y="524"/>
                  </a:cubicBezTo>
                  <a:cubicBezTo>
                    <a:pt x="216" y="521"/>
                    <a:pt x="217" y="516"/>
                    <a:pt x="217" y="510"/>
                  </a:cubicBezTo>
                  <a:cubicBezTo>
                    <a:pt x="218" y="504"/>
                    <a:pt x="219" y="498"/>
                    <a:pt x="219" y="493"/>
                  </a:cubicBezTo>
                  <a:cubicBezTo>
                    <a:pt x="219" y="485"/>
                    <a:pt x="220" y="476"/>
                    <a:pt x="219" y="467"/>
                  </a:cubicBezTo>
                  <a:cubicBezTo>
                    <a:pt x="219" y="457"/>
                    <a:pt x="219" y="448"/>
                    <a:pt x="219" y="439"/>
                  </a:cubicBezTo>
                  <a:cubicBezTo>
                    <a:pt x="219" y="429"/>
                    <a:pt x="219" y="420"/>
                    <a:pt x="218" y="411"/>
                  </a:cubicBezTo>
                  <a:cubicBezTo>
                    <a:pt x="218" y="402"/>
                    <a:pt x="218" y="393"/>
                    <a:pt x="219" y="385"/>
                  </a:cubicBezTo>
                  <a:lnTo>
                    <a:pt x="379" y="385"/>
                  </a:lnTo>
                  <a:lnTo>
                    <a:pt x="379" y="421"/>
                  </a:lnTo>
                  <a:cubicBezTo>
                    <a:pt x="379" y="433"/>
                    <a:pt x="379" y="444"/>
                    <a:pt x="378" y="456"/>
                  </a:cubicBezTo>
                  <a:cubicBezTo>
                    <a:pt x="378" y="468"/>
                    <a:pt x="377" y="479"/>
                    <a:pt x="376" y="490"/>
                  </a:cubicBezTo>
                  <a:cubicBezTo>
                    <a:pt x="376" y="502"/>
                    <a:pt x="374" y="512"/>
                    <a:pt x="372" y="523"/>
                  </a:cubicBezTo>
                  <a:cubicBezTo>
                    <a:pt x="370" y="530"/>
                    <a:pt x="368" y="537"/>
                    <a:pt x="366" y="543"/>
                  </a:cubicBezTo>
                  <a:cubicBezTo>
                    <a:pt x="364" y="549"/>
                    <a:pt x="362" y="555"/>
                    <a:pt x="358" y="561"/>
                  </a:cubicBezTo>
                  <a:cubicBezTo>
                    <a:pt x="358" y="562"/>
                    <a:pt x="357" y="563"/>
                    <a:pt x="357" y="565"/>
                  </a:cubicBezTo>
                  <a:cubicBezTo>
                    <a:pt x="356" y="566"/>
                    <a:pt x="356" y="567"/>
                    <a:pt x="355" y="567"/>
                  </a:cubicBezTo>
                  <a:cubicBezTo>
                    <a:pt x="355" y="568"/>
                    <a:pt x="355" y="568"/>
                    <a:pt x="354" y="568"/>
                  </a:cubicBezTo>
                  <a:cubicBezTo>
                    <a:pt x="353" y="568"/>
                    <a:pt x="353" y="568"/>
                    <a:pt x="352" y="569"/>
                  </a:cubicBezTo>
                  <a:cubicBezTo>
                    <a:pt x="351" y="571"/>
                    <a:pt x="349" y="574"/>
                    <a:pt x="347" y="577"/>
                  </a:cubicBezTo>
                  <a:cubicBezTo>
                    <a:pt x="345" y="580"/>
                    <a:pt x="343" y="582"/>
                    <a:pt x="341" y="585"/>
                  </a:cubicBezTo>
                  <a:cubicBezTo>
                    <a:pt x="339" y="588"/>
                    <a:pt x="336" y="590"/>
                    <a:pt x="333" y="592"/>
                  </a:cubicBezTo>
                  <a:cubicBezTo>
                    <a:pt x="330" y="594"/>
                    <a:pt x="328" y="597"/>
                    <a:pt x="326" y="600"/>
                  </a:cubicBezTo>
                  <a:cubicBezTo>
                    <a:pt x="324" y="600"/>
                    <a:pt x="323" y="600"/>
                    <a:pt x="322" y="599"/>
                  </a:cubicBezTo>
                  <a:cubicBezTo>
                    <a:pt x="322" y="599"/>
                    <a:pt x="320" y="598"/>
                    <a:pt x="319" y="599"/>
                  </a:cubicBezTo>
                  <a:cubicBezTo>
                    <a:pt x="318" y="600"/>
                    <a:pt x="317" y="602"/>
                    <a:pt x="316" y="605"/>
                  </a:cubicBezTo>
                  <a:cubicBezTo>
                    <a:pt x="316" y="607"/>
                    <a:pt x="314" y="609"/>
                    <a:pt x="311" y="610"/>
                  </a:cubicBezTo>
                  <a:cubicBezTo>
                    <a:pt x="310" y="611"/>
                    <a:pt x="309" y="612"/>
                    <a:pt x="308" y="612"/>
                  </a:cubicBezTo>
                  <a:cubicBezTo>
                    <a:pt x="307" y="612"/>
                    <a:pt x="307" y="611"/>
                    <a:pt x="306" y="611"/>
                  </a:cubicBezTo>
                  <a:cubicBezTo>
                    <a:pt x="305" y="610"/>
                    <a:pt x="304" y="609"/>
                    <a:pt x="304" y="608"/>
                  </a:cubicBezTo>
                  <a:cubicBezTo>
                    <a:pt x="303" y="608"/>
                    <a:pt x="302" y="607"/>
                    <a:pt x="301" y="607"/>
                  </a:cubicBezTo>
                  <a:cubicBezTo>
                    <a:pt x="300" y="608"/>
                    <a:pt x="300" y="609"/>
                    <a:pt x="300" y="611"/>
                  </a:cubicBezTo>
                  <a:cubicBezTo>
                    <a:pt x="300" y="613"/>
                    <a:pt x="300" y="614"/>
                    <a:pt x="302" y="614"/>
                  </a:cubicBezTo>
                  <a:cubicBezTo>
                    <a:pt x="300" y="615"/>
                    <a:pt x="298" y="616"/>
                    <a:pt x="296" y="618"/>
                  </a:cubicBezTo>
                  <a:cubicBezTo>
                    <a:pt x="295" y="619"/>
                    <a:pt x="293" y="621"/>
                    <a:pt x="292" y="622"/>
                  </a:cubicBezTo>
                  <a:cubicBezTo>
                    <a:pt x="290" y="621"/>
                    <a:pt x="288" y="620"/>
                    <a:pt x="287" y="620"/>
                  </a:cubicBezTo>
                  <a:cubicBezTo>
                    <a:pt x="286" y="619"/>
                    <a:pt x="284" y="619"/>
                    <a:pt x="281" y="621"/>
                  </a:cubicBezTo>
                  <a:cubicBezTo>
                    <a:pt x="281" y="622"/>
                    <a:pt x="281" y="623"/>
                    <a:pt x="282" y="623"/>
                  </a:cubicBezTo>
                  <a:cubicBezTo>
                    <a:pt x="284" y="623"/>
                    <a:pt x="285" y="623"/>
                    <a:pt x="286" y="624"/>
                  </a:cubicBezTo>
                  <a:cubicBezTo>
                    <a:pt x="284" y="626"/>
                    <a:pt x="281" y="628"/>
                    <a:pt x="277" y="628"/>
                  </a:cubicBezTo>
                  <a:cubicBezTo>
                    <a:pt x="274" y="630"/>
                    <a:pt x="271" y="631"/>
                    <a:pt x="267" y="632"/>
                  </a:cubicBezTo>
                  <a:cubicBezTo>
                    <a:pt x="267" y="631"/>
                    <a:pt x="268" y="630"/>
                    <a:pt x="268" y="629"/>
                  </a:cubicBezTo>
                  <a:cubicBezTo>
                    <a:pt x="269" y="629"/>
                    <a:pt x="270" y="628"/>
                    <a:pt x="271" y="628"/>
                  </a:cubicBezTo>
                  <a:cubicBezTo>
                    <a:pt x="272" y="628"/>
                    <a:pt x="273" y="628"/>
                    <a:pt x="274" y="628"/>
                  </a:cubicBezTo>
                  <a:cubicBezTo>
                    <a:pt x="275" y="628"/>
                    <a:pt x="276" y="628"/>
                    <a:pt x="277" y="627"/>
                  </a:cubicBezTo>
                  <a:cubicBezTo>
                    <a:pt x="276" y="623"/>
                    <a:pt x="274" y="621"/>
                    <a:pt x="271" y="621"/>
                  </a:cubicBezTo>
                  <a:cubicBezTo>
                    <a:pt x="272" y="618"/>
                    <a:pt x="272" y="617"/>
                    <a:pt x="272" y="617"/>
                  </a:cubicBezTo>
                  <a:cubicBezTo>
                    <a:pt x="272" y="616"/>
                    <a:pt x="271" y="615"/>
                    <a:pt x="270" y="613"/>
                  </a:cubicBezTo>
                  <a:cubicBezTo>
                    <a:pt x="269" y="614"/>
                    <a:pt x="267" y="615"/>
                    <a:pt x="264" y="615"/>
                  </a:cubicBezTo>
                  <a:cubicBezTo>
                    <a:pt x="262" y="615"/>
                    <a:pt x="259" y="615"/>
                    <a:pt x="257" y="615"/>
                  </a:cubicBezTo>
                  <a:cubicBezTo>
                    <a:pt x="254" y="615"/>
                    <a:pt x="252" y="615"/>
                    <a:pt x="249" y="616"/>
                  </a:cubicBezTo>
                  <a:cubicBezTo>
                    <a:pt x="247" y="616"/>
                    <a:pt x="245" y="617"/>
                    <a:pt x="244" y="619"/>
                  </a:cubicBezTo>
                  <a:cubicBezTo>
                    <a:pt x="245" y="621"/>
                    <a:pt x="247" y="622"/>
                    <a:pt x="250" y="622"/>
                  </a:cubicBezTo>
                  <a:cubicBezTo>
                    <a:pt x="253" y="621"/>
                    <a:pt x="256" y="621"/>
                    <a:pt x="259" y="620"/>
                  </a:cubicBezTo>
                  <a:cubicBezTo>
                    <a:pt x="262" y="620"/>
                    <a:pt x="264" y="619"/>
                    <a:pt x="266" y="620"/>
                  </a:cubicBezTo>
                  <a:cubicBezTo>
                    <a:pt x="268" y="620"/>
                    <a:pt x="270" y="621"/>
                    <a:pt x="270" y="624"/>
                  </a:cubicBezTo>
                  <a:lnTo>
                    <a:pt x="259" y="625"/>
                  </a:lnTo>
                  <a:cubicBezTo>
                    <a:pt x="258" y="626"/>
                    <a:pt x="257" y="627"/>
                    <a:pt x="256" y="629"/>
                  </a:cubicBezTo>
                  <a:cubicBezTo>
                    <a:pt x="255" y="631"/>
                    <a:pt x="254" y="631"/>
                    <a:pt x="252" y="631"/>
                  </a:cubicBezTo>
                  <a:lnTo>
                    <a:pt x="252" y="626"/>
                  </a:lnTo>
                  <a:cubicBezTo>
                    <a:pt x="250" y="628"/>
                    <a:pt x="248" y="629"/>
                    <a:pt x="246" y="630"/>
                  </a:cubicBezTo>
                  <a:cubicBezTo>
                    <a:pt x="243" y="631"/>
                    <a:pt x="242" y="632"/>
                    <a:pt x="242" y="635"/>
                  </a:cubicBezTo>
                  <a:cubicBezTo>
                    <a:pt x="240" y="634"/>
                    <a:pt x="239" y="634"/>
                    <a:pt x="236" y="634"/>
                  </a:cubicBezTo>
                  <a:cubicBezTo>
                    <a:pt x="234" y="634"/>
                    <a:pt x="232" y="634"/>
                    <a:pt x="230" y="634"/>
                  </a:cubicBezTo>
                  <a:cubicBezTo>
                    <a:pt x="229" y="636"/>
                    <a:pt x="227" y="637"/>
                    <a:pt x="225" y="638"/>
                  </a:cubicBezTo>
                  <a:cubicBezTo>
                    <a:pt x="223" y="640"/>
                    <a:pt x="222" y="641"/>
                    <a:pt x="221" y="642"/>
                  </a:cubicBezTo>
                  <a:lnTo>
                    <a:pt x="175" y="642"/>
                  </a:lnTo>
                  <a:cubicBezTo>
                    <a:pt x="173" y="642"/>
                    <a:pt x="171" y="641"/>
                    <a:pt x="169" y="640"/>
                  </a:cubicBezTo>
                  <a:cubicBezTo>
                    <a:pt x="167" y="639"/>
                    <a:pt x="166" y="638"/>
                    <a:pt x="166" y="635"/>
                  </a:cubicBezTo>
                  <a:cubicBezTo>
                    <a:pt x="164" y="636"/>
                    <a:pt x="163" y="636"/>
                    <a:pt x="163" y="636"/>
                  </a:cubicBezTo>
                  <a:cubicBezTo>
                    <a:pt x="163" y="637"/>
                    <a:pt x="163" y="637"/>
                    <a:pt x="163" y="638"/>
                  </a:cubicBezTo>
                  <a:cubicBezTo>
                    <a:pt x="163" y="639"/>
                    <a:pt x="163" y="639"/>
                    <a:pt x="163" y="640"/>
                  </a:cubicBezTo>
                  <a:cubicBezTo>
                    <a:pt x="163" y="640"/>
                    <a:pt x="163" y="641"/>
                    <a:pt x="161" y="641"/>
                  </a:cubicBezTo>
                  <a:cubicBezTo>
                    <a:pt x="159" y="641"/>
                    <a:pt x="158" y="641"/>
                    <a:pt x="159" y="641"/>
                  </a:cubicBezTo>
                  <a:cubicBezTo>
                    <a:pt x="159" y="640"/>
                    <a:pt x="159" y="639"/>
                    <a:pt x="160" y="639"/>
                  </a:cubicBezTo>
                  <a:cubicBezTo>
                    <a:pt x="161" y="638"/>
                    <a:pt x="161" y="638"/>
                    <a:pt x="161" y="637"/>
                  </a:cubicBezTo>
                  <a:cubicBezTo>
                    <a:pt x="161" y="636"/>
                    <a:pt x="162" y="635"/>
                    <a:pt x="163" y="635"/>
                  </a:cubicBezTo>
                  <a:cubicBezTo>
                    <a:pt x="163" y="634"/>
                    <a:pt x="164" y="632"/>
                    <a:pt x="166" y="631"/>
                  </a:cubicBezTo>
                  <a:cubicBezTo>
                    <a:pt x="167" y="631"/>
                    <a:pt x="168" y="629"/>
                    <a:pt x="169" y="628"/>
                  </a:cubicBezTo>
                  <a:cubicBezTo>
                    <a:pt x="171" y="629"/>
                    <a:pt x="173" y="630"/>
                    <a:pt x="173" y="632"/>
                  </a:cubicBezTo>
                  <a:cubicBezTo>
                    <a:pt x="174" y="630"/>
                    <a:pt x="176" y="629"/>
                    <a:pt x="178" y="629"/>
                  </a:cubicBezTo>
                  <a:cubicBezTo>
                    <a:pt x="181" y="628"/>
                    <a:pt x="184" y="628"/>
                    <a:pt x="187" y="628"/>
                  </a:cubicBezTo>
                  <a:cubicBezTo>
                    <a:pt x="190" y="628"/>
                    <a:pt x="192" y="629"/>
                    <a:pt x="195" y="629"/>
                  </a:cubicBezTo>
                  <a:cubicBezTo>
                    <a:pt x="198" y="629"/>
                    <a:pt x="200" y="628"/>
                    <a:pt x="201" y="627"/>
                  </a:cubicBezTo>
                  <a:cubicBezTo>
                    <a:pt x="203" y="626"/>
                    <a:pt x="205" y="626"/>
                    <a:pt x="207" y="627"/>
                  </a:cubicBezTo>
                  <a:cubicBezTo>
                    <a:pt x="208" y="628"/>
                    <a:pt x="210" y="628"/>
                    <a:pt x="212" y="628"/>
                  </a:cubicBezTo>
                  <a:cubicBezTo>
                    <a:pt x="213" y="628"/>
                    <a:pt x="214" y="627"/>
                    <a:pt x="214" y="627"/>
                  </a:cubicBezTo>
                  <a:cubicBezTo>
                    <a:pt x="215" y="626"/>
                    <a:pt x="217" y="626"/>
                    <a:pt x="219" y="625"/>
                  </a:cubicBezTo>
                  <a:cubicBezTo>
                    <a:pt x="220" y="625"/>
                    <a:pt x="222" y="625"/>
                    <a:pt x="223" y="626"/>
                  </a:cubicBezTo>
                  <a:cubicBezTo>
                    <a:pt x="224" y="627"/>
                    <a:pt x="225" y="626"/>
                    <a:pt x="225" y="624"/>
                  </a:cubicBezTo>
                  <a:cubicBezTo>
                    <a:pt x="225" y="622"/>
                    <a:pt x="225" y="621"/>
                    <a:pt x="223" y="620"/>
                  </a:cubicBezTo>
                  <a:cubicBezTo>
                    <a:pt x="222" y="619"/>
                    <a:pt x="221" y="619"/>
                    <a:pt x="220" y="619"/>
                  </a:cubicBezTo>
                  <a:cubicBezTo>
                    <a:pt x="219" y="619"/>
                    <a:pt x="217" y="620"/>
                    <a:pt x="216" y="620"/>
                  </a:cubicBezTo>
                  <a:cubicBezTo>
                    <a:pt x="214" y="620"/>
                    <a:pt x="214" y="621"/>
                    <a:pt x="213" y="621"/>
                  </a:cubicBezTo>
                  <a:cubicBezTo>
                    <a:pt x="212" y="619"/>
                    <a:pt x="211" y="618"/>
                    <a:pt x="211" y="616"/>
                  </a:cubicBezTo>
                  <a:cubicBezTo>
                    <a:pt x="210" y="614"/>
                    <a:pt x="209" y="613"/>
                    <a:pt x="207" y="612"/>
                  </a:cubicBezTo>
                  <a:cubicBezTo>
                    <a:pt x="206" y="612"/>
                    <a:pt x="205" y="613"/>
                    <a:pt x="205" y="614"/>
                  </a:cubicBezTo>
                  <a:cubicBezTo>
                    <a:pt x="205" y="615"/>
                    <a:pt x="206" y="616"/>
                    <a:pt x="206" y="617"/>
                  </a:cubicBezTo>
                  <a:cubicBezTo>
                    <a:pt x="206" y="618"/>
                    <a:pt x="207" y="619"/>
                    <a:pt x="207" y="620"/>
                  </a:cubicBezTo>
                  <a:cubicBezTo>
                    <a:pt x="207" y="621"/>
                    <a:pt x="207" y="621"/>
                    <a:pt x="206" y="621"/>
                  </a:cubicBezTo>
                  <a:cubicBezTo>
                    <a:pt x="203" y="620"/>
                    <a:pt x="201" y="618"/>
                    <a:pt x="200" y="616"/>
                  </a:cubicBezTo>
                  <a:cubicBezTo>
                    <a:pt x="199" y="614"/>
                    <a:pt x="197" y="612"/>
                    <a:pt x="194" y="612"/>
                  </a:cubicBezTo>
                  <a:cubicBezTo>
                    <a:pt x="192" y="612"/>
                    <a:pt x="191" y="613"/>
                    <a:pt x="191" y="614"/>
                  </a:cubicBezTo>
                  <a:cubicBezTo>
                    <a:pt x="191" y="615"/>
                    <a:pt x="192" y="616"/>
                    <a:pt x="194" y="616"/>
                  </a:cubicBezTo>
                  <a:cubicBezTo>
                    <a:pt x="194" y="617"/>
                    <a:pt x="193" y="618"/>
                    <a:pt x="193" y="618"/>
                  </a:cubicBezTo>
                  <a:cubicBezTo>
                    <a:pt x="192" y="617"/>
                    <a:pt x="191" y="617"/>
                    <a:pt x="190" y="617"/>
                  </a:cubicBezTo>
                  <a:cubicBezTo>
                    <a:pt x="189" y="616"/>
                    <a:pt x="189" y="616"/>
                    <a:pt x="188" y="615"/>
                  </a:cubicBezTo>
                  <a:cubicBezTo>
                    <a:pt x="187" y="614"/>
                    <a:pt x="187" y="614"/>
                    <a:pt x="186" y="614"/>
                  </a:cubicBezTo>
                  <a:cubicBezTo>
                    <a:pt x="185" y="616"/>
                    <a:pt x="183" y="617"/>
                    <a:pt x="181" y="617"/>
                  </a:cubicBezTo>
                  <a:cubicBezTo>
                    <a:pt x="179" y="616"/>
                    <a:pt x="176" y="617"/>
                    <a:pt x="173" y="617"/>
                  </a:cubicBezTo>
                  <a:cubicBezTo>
                    <a:pt x="173" y="616"/>
                    <a:pt x="172" y="615"/>
                    <a:pt x="170" y="615"/>
                  </a:cubicBezTo>
                  <a:cubicBezTo>
                    <a:pt x="169" y="615"/>
                    <a:pt x="168" y="614"/>
                    <a:pt x="169" y="612"/>
                  </a:cubicBezTo>
                  <a:cubicBezTo>
                    <a:pt x="168" y="612"/>
                    <a:pt x="167" y="613"/>
                    <a:pt x="167" y="614"/>
                  </a:cubicBezTo>
                  <a:cubicBezTo>
                    <a:pt x="167" y="615"/>
                    <a:pt x="167" y="616"/>
                    <a:pt x="167" y="617"/>
                  </a:cubicBezTo>
                  <a:cubicBezTo>
                    <a:pt x="167" y="618"/>
                    <a:pt x="166" y="619"/>
                    <a:pt x="165" y="619"/>
                  </a:cubicBezTo>
                  <a:cubicBezTo>
                    <a:pt x="165" y="619"/>
                    <a:pt x="165" y="618"/>
                    <a:pt x="164" y="618"/>
                  </a:cubicBezTo>
                  <a:cubicBezTo>
                    <a:pt x="163" y="617"/>
                    <a:pt x="163" y="617"/>
                    <a:pt x="162" y="616"/>
                  </a:cubicBezTo>
                  <a:cubicBezTo>
                    <a:pt x="162" y="616"/>
                    <a:pt x="161" y="616"/>
                    <a:pt x="160" y="616"/>
                  </a:cubicBezTo>
                  <a:cubicBezTo>
                    <a:pt x="159" y="616"/>
                    <a:pt x="158" y="616"/>
                    <a:pt x="158" y="617"/>
                  </a:cubicBezTo>
                  <a:cubicBezTo>
                    <a:pt x="158" y="618"/>
                    <a:pt x="158" y="618"/>
                    <a:pt x="158" y="619"/>
                  </a:cubicBezTo>
                  <a:cubicBezTo>
                    <a:pt x="159" y="620"/>
                    <a:pt x="159" y="621"/>
                    <a:pt x="158" y="622"/>
                  </a:cubicBezTo>
                  <a:cubicBezTo>
                    <a:pt x="158" y="623"/>
                    <a:pt x="158" y="623"/>
                    <a:pt x="157" y="623"/>
                  </a:cubicBezTo>
                  <a:cubicBezTo>
                    <a:pt x="156" y="623"/>
                    <a:pt x="155" y="623"/>
                    <a:pt x="155" y="622"/>
                  </a:cubicBezTo>
                  <a:cubicBezTo>
                    <a:pt x="154" y="621"/>
                    <a:pt x="153" y="620"/>
                    <a:pt x="153" y="620"/>
                  </a:cubicBezTo>
                  <a:cubicBezTo>
                    <a:pt x="153" y="619"/>
                    <a:pt x="152" y="618"/>
                    <a:pt x="152" y="618"/>
                  </a:cubicBezTo>
                  <a:cubicBezTo>
                    <a:pt x="151" y="618"/>
                    <a:pt x="150" y="619"/>
                    <a:pt x="150" y="620"/>
                  </a:cubicBezTo>
                  <a:cubicBezTo>
                    <a:pt x="149" y="620"/>
                    <a:pt x="148" y="619"/>
                    <a:pt x="148" y="618"/>
                  </a:cubicBezTo>
                  <a:cubicBezTo>
                    <a:pt x="149" y="618"/>
                    <a:pt x="149" y="617"/>
                    <a:pt x="150" y="617"/>
                  </a:cubicBezTo>
                  <a:cubicBezTo>
                    <a:pt x="150" y="616"/>
                    <a:pt x="151" y="615"/>
                    <a:pt x="152" y="614"/>
                  </a:cubicBezTo>
                  <a:cubicBezTo>
                    <a:pt x="153" y="614"/>
                    <a:pt x="153" y="613"/>
                    <a:pt x="153" y="612"/>
                  </a:cubicBezTo>
                  <a:cubicBezTo>
                    <a:pt x="152" y="614"/>
                    <a:pt x="150" y="615"/>
                    <a:pt x="148" y="615"/>
                  </a:cubicBezTo>
                  <a:cubicBezTo>
                    <a:pt x="146" y="616"/>
                    <a:pt x="144" y="616"/>
                    <a:pt x="142" y="616"/>
                  </a:cubicBezTo>
                  <a:cubicBezTo>
                    <a:pt x="140" y="617"/>
                    <a:pt x="138" y="617"/>
                    <a:pt x="137" y="618"/>
                  </a:cubicBezTo>
                  <a:cubicBezTo>
                    <a:pt x="135" y="619"/>
                    <a:pt x="134" y="621"/>
                    <a:pt x="135" y="623"/>
                  </a:cubicBezTo>
                  <a:cubicBezTo>
                    <a:pt x="133" y="623"/>
                    <a:pt x="132" y="622"/>
                    <a:pt x="132" y="622"/>
                  </a:cubicBezTo>
                  <a:cubicBezTo>
                    <a:pt x="132" y="621"/>
                    <a:pt x="132" y="621"/>
                    <a:pt x="133" y="620"/>
                  </a:cubicBezTo>
                  <a:cubicBezTo>
                    <a:pt x="133" y="619"/>
                    <a:pt x="134" y="618"/>
                    <a:pt x="134" y="618"/>
                  </a:cubicBezTo>
                  <a:cubicBezTo>
                    <a:pt x="135" y="617"/>
                    <a:pt x="135" y="615"/>
                    <a:pt x="135" y="614"/>
                  </a:cubicBezTo>
                  <a:cubicBezTo>
                    <a:pt x="133" y="614"/>
                    <a:pt x="131" y="614"/>
                    <a:pt x="129" y="613"/>
                  </a:cubicBezTo>
                  <a:cubicBezTo>
                    <a:pt x="128" y="612"/>
                    <a:pt x="126" y="612"/>
                    <a:pt x="123" y="613"/>
                  </a:cubicBezTo>
                  <a:cubicBezTo>
                    <a:pt x="123" y="611"/>
                    <a:pt x="123" y="610"/>
                    <a:pt x="122" y="610"/>
                  </a:cubicBezTo>
                  <a:cubicBezTo>
                    <a:pt x="121" y="610"/>
                    <a:pt x="120" y="609"/>
                    <a:pt x="119" y="609"/>
                  </a:cubicBezTo>
                  <a:cubicBezTo>
                    <a:pt x="118" y="609"/>
                    <a:pt x="117" y="609"/>
                    <a:pt x="116" y="609"/>
                  </a:cubicBezTo>
                  <a:cubicBezTo>
                    <a:pt x="115" y="608"/>
                    <a:pt x="114" y="608"/>
                    <a:pt x="114" y="607"/>
                  </a:cubicBezTo>
                  <a:cubicBezTo>
                    <a:pt x="112" y="608"/>
                    <a:pt x="111" y="608"/>
                    <a:pt x="111" y="609"/>
                  </a:cubicBezTo>
                  <a:cubicBezTo>
                    <a:pt x="110" y="610"/>
                    <a:pt x="110" y="611"/>
                    <a:pt x="110" y="612"/>
                  </a:cubicBezTo>
                  <a:cubicBezTo>
                    <a:pt x="110" y="613"/>
                    <a:pt x="110" y="614"/>
                    <a:pt x="110" y="615"/>
                  </a:cubicBezTo>
                  <a:cubicBezTo>
                    <a:pt x="110" y="616"/>
                    <a:pt x="110" y="617"/>
                    <a:pt x="109" y="617"/>
                  </a:cubicBezTo>
                  <a:cubicBezTo>
                    <a:pt x="107" y="616"/>
                    <a:pt x="106" y="615"/>
                    <a:pt x="105" y="613"/>
                  </a:cubicBezTo>
                  <a:cubicBezTo>
                    <a:pt x="104" y="610"/>
                    <a:pt x="102" y="609"/>
                    <a:pt x="100" y="609"/>
                  </a:cubicBezTo>
                  <a:cubicBezTo>
                    <a:pt x="100" y="611"/>
                    <a:pt x="101" y="613"/>
                    <a:pt x="102" y="614"/>
                  </a:cubicBezTo>
                  <a:cubicBezTo>
                    <a:pt x="104" y="615"/>
                    <a:pt x="105" y="616"/>
                    <a:pt x="105" y="619"/>
                  </a:cubicBezTo>
                  <a:cubicBezTo>
                    <a:pt x="102" y="619"/>
                    <a:pt x="100" y="618"/>
                    <a:pt x="99" y="616"/>
                  </a:cubicBezTo>
                  <a:cubicBezTo>
                    <a:pt x="98" y="614"/>
                    <a:pt x="97" y="612"/>
                    <a:pt x="96" y="610"/>
                  </a:cubicBezTo>
                  <a:cubicBezTo>
                    <a:pt x="94" y="611"/>
                    <a:pt x="93" y="611"/>
                    <a:pt x="92" y="612"/>
                  </a:cubicBezTo>
                  <a:cubicBezTo>
                    <a:pt x="90" y="612"/>
                    <a:pt x="90" y="614"/>
                    <a:pt x="91" y="616"/>
                  </a:cubicBezTo>
                  <a:cubicBezTo>
                    <a:pt x="89" y="615"/>
                    <a:pt x="88" y="614"/>
                    <a:pt x="87" y="612"/>
                  </a:cubicBezTo>
                  <a:cubicBezTo>
                    <a:pt x="86" y="610"/>
                    <a:pt x="86" y="609"/>
                    <a:pt x="88" y="607"/>
                  </a:cubicBezTo>
                  <a:cubicBezTo>
                    <a:pt x="85" y="608"/>
                    <a:pt x="83" y="609"/>
                    <a:pt x="82" y="609"/>
                  </a:cubicBezTo>
                  <a:cubicBezTo>
                    <a:pt x="81" y="609"/>
                    <a:pt x="80" y="610"/>
                    <a:pt x="79" y="612"/>
                  </a:cubicBezTo>
                  <a:cubicBezTo>
                    <a:pt x="79" y="612"/>
                    <a:pt x="79" y="613"/>
                    <a:pt x="79" y="613"/>
                  </a:cubicBezTo>
                  <a:cubicBezTo>
                    <a:pt x="80" y="614"/>
                    <a:pt x="80" y="614"/>
                    <a:pt x="81" y="615"/>
                  </a:cubicBezTo>
                  <a:cubicBezTo>
                    <a:pt x="81" y="615"/>
                    <a:pt x="81" y="616"/>
                    <a:pt x="81" y="616"/>
                  </a:cubicBezTo>
                  <a:cubicBezTo>
                    <a:pt x="81" y="617"/>
                    <a:pt x="81" y="617"/>
                    <a:pt x="79" y="618"/>
                  </a:cubicBezTo>
                  <a:cubicBezTo>
                    <a:pt x="77" y="618"/>
                    <a:pt x="75" y="618"/>
                    <a:pt x="74" y="617"/>
                  </a:cubicBezTo>
                  <a:cubicBezTo>
                    <a:pt x="73" y="615"/>
                    <a:pt x="72" y="614"/>
                    <a:pt x="70" y="613"/>
                  </a:cubicBezTo>
                  <a:cubicBezTo>
                    <a:pt x="68" y="612"/>
                    <a:pt x="67" y="612"/>
                    <a:pt x="65" y="612"/>
                  </a:cubicBezTo>
                  <a:cubicBezTo>
                    <a:pt x="64" y="612"/>
                    <a:pt x="62" y="611"/>
                    <a:pt x="61" y="610"/>
                  </a:cubicBezTo>
                  <a:cubicBezTo>
                    <a:pt x="60" y="610"/>
                    <a:pt x="59" y="608"/>
                    <a:pt x="57" y="607"/>
                  </a:cubicBezTo>
                  <a:cubicBezTo>
                    <a:pt x="56" y="605"/>
                    <a:pt x="55" y="604"/>
                    <a:pt x="54" y="603"/>
                  </a:cubicBezTo>
                  <a:cubicBezTo>
                    <a:pt x="51" y="600"/>
                    <a:pt x="47" y="597"/>
                    <a:pt x="43" y="594"/>
                  </a:cubicBezTo>
                  <a:cubicBezTo>
                    <a:pt x="39" y="590"/>
                    <a:pt x="36" y="587"/>
                    <a:pt x="33" y="584"/>
                  </a:cubicBezTo>
                  <a:cubicBezTo>
                    <a:pt x="33" y="583"/>
                    <a:pt x="32" y="582"/>
                    <a:pt x="32" y="581"/>
                  </a:cubicBezTo>
                  <a:cubicBezTo>
                    <a:pt x="31" y="580"/>
                    <a:pt x="31" y="579"/>
                    <a:pt x="30" y="578"/>
                  </a:cubicBezTo>
                  <a:cubicBezTo>
                    <a:pt x="23" y="567"/>
                    <a:pt x="17" y="554"/>
                    <a:pt x="13" y="538"/>
                  </a:cubicBezTo>
                  <a:cubicBezTo>
                    <a:pt x="8" y="523"/>
                    <a:pt x="5" y="507"/>
                    <a:pt x="4" y="490"/>
                  </a:cubicBezTo>
                  <a:cubicBezTo>
                    <a:pt x="1" y="464"/>
                    <a:pt x="0" y="436"/>
                    <a:pt x="0" y="407"/>
                  </a:cubicBezTo>
                  <a:cubicBezTo>
                    <a:pt x="0" y="377"/>
                    <a:pt x="0" y="347"/>
                    <a:pt x="0" y="317"/>
                  </a:cubicBezTo>
                  <a:cubicBezTo>
                    <a:pt x="0" y="285"/>
                    <a:pt x="0" y="254"/>
                    <a:pt x="0" y="226"/>
                  </a:cubicBezTo>
                  <a:cubicBezTo>
                    <a:pt x="0" y="197"/>
                    <a:pt x="1" y="169"/>
                    <a:pt x="4" y="141"/>
                  </a:cubicBezTo>
                  <a:cubicBezTo>
                    <a:pt x="5" y="121"/>
                    <a:pt x="11" y="103"/>
                    <a:pt x="20" y="87"/>
                  </a:cubicBezTo>
                  <a:cubicBezTo>
                    <a:pt x="28" y="71"/>
                    <a:pt x="39" y="57"/>
                    <a:pt x="51" y="46"/>
                  </a:cubicBezTo>
                  <a:cubicBezTo>
                    <a:pt x="53" y="44"/>
                    <a:pt x="56" y="43"/>
                    <a:pt x="59" y="41"/>
                  </a:cubicBezTo>
                  <a:cubicBezTo>
                    <a:pt x="62" y="39"/>
                    <a:pt x="64" y="37"/>
                    <a:pt x="67" y="35"/>
                  </a:cubicBezTo>
                  <a:cubicBezTo>
                    <a:pt x="81" y="25"/>
                    <a:pt x="99" y="17"/>
                    <a:pt x="119" y="11"/>
                  </a:cubicBezTo>
                  <a:cubicBezTo>
                    <a:pt x="132" y="7"/>
                    <a:pt x="146" y="5"/>
                    <a:pt x="161" y="3"/>
                  </a:cubicBezTo>
                  <a:cubicBezTo>
                    <a:pt x="176" y="1"/>
                    <a:pt x="192" y="0"/>
                    <a:pt x="210" y="2"/>
                  </a:cubicBezTo>
                  <a:cubicBezTo>
                    <a:pt x="229" y="3"/>
                    <a:pt x="247" y="6"/>
                    <a:pt x="264" y="11"/>
                  </a:cubicBezTo>
                  <a:cubicBezTo>
                    <a:pt x="281" y="17"/>
                    <a:pt x="297" y="23"/>
                    <a:pt x="310" y="31"/>
                  </a:cubicBezTo>
                  <a:cubicBezTo>
                    <a:pt x="310" y="32"/>
                    <a:pt x="310" y="32"/>
                    <a:pt x="310" y="33"/>
                  </a:cubicBezTo>
                  <a:cubicBezTo>
                    <a:pt x="311" y="34"/>
                    <a:pt x="311" y="34"/>
                    <a:pt x="311" y="34"/>
                  </a:cubicBezTo>
                  <a:cubicBezTo>
                    <a:pt x="314" y="36"/>
                    <a:pt x="317" y="38"/>
                    <a:pt x="321" y="40"/>
                  </a:cubicBezTo>
                  <a:cubicBezTo>
                    <a:pt x="322" y="41"/>
                    <a:pt x="323" y="41"/>
                    <a:pt x="323" y="42"/>
                  </a:cubicBezTo>
                  <a:cubicBezTo>
                    <a:pt x="323" y="42"/>
                    <a:pt x="324" y="43"/>
                    <a:pt x="324" y="43"/>
                  </a:cubicBezTo>
                  <a:cubicBezTo>
                    <a:pt x="326" y="45"/>
                    <a:pt x="329" y="47"/>
                    <a:pt x="332" y="49"/>
                  </a:cubicBezTo>
                  <a:cubicBezTo>
                    <a:pt x="336" y="51"/>
                    <a:pt x="338" y="54"/>
                    <a:pt x="341" y="56"/>
                  </a:cubicBezTo>
                  <a:cubicBezTo>
                    <a:pt x="352" y="69"/>
                    <a:pt x="361" y="84"/>
                    <a:pt x="367" y="102"/>
                  </a:cubicBezTo>
                  <a:cubicBezTo>
                    <a:pt x="373" y="120"/>
                    <a:pt x="377" y="140"/>
                    <a:pt x="378" y="163"/>
                  </a:cubicBezTo>
                  <a:cubicBezTo>
                    <a:pt x="379" y="182"/>
                    <a:pt x="379" y="201"/>
                    <a:pt x="379" y="220"/>
                  </a:cubicBezTo>
                  <a:cubicBezTo>
                    <a:pt x="379" y="240"/>
                    <a:pt x="379" y="261"/>
                    <a:pt x="379" y="283"/>
                  </a:cubicBezTo>
                  <a:close/>
                  <a:moveTo>
                    <a:pt x="186" y="619"/>
                  </a:moveTo>
                  <a:cubicBezTo>
                    <a:pt x="188" y="620"/>
                    <a:pt x="189" y="620"/>
                    <a:pt x="190" y="621"/>
                  </a:cubicBezTo>
                  <a:cubicBezTo>
                    <a:pt x="190" y="622"/>
                    <a:pt x="190" y="622"/>
                    <a:pt x="190" y="623"/>
                  </a:cubicBezTo>
                  <a:cubicBezTo>
                    <a:pt x="190" y="623"/>
                    <a:pt x="189" y="623"/>
                    <a:pt x="188" y="623"/>
                  </a:cubicBezTo>
                  <a:cubicBezTo>
                    <a:pt x="187" y="622"/>
                    <a:pt x="187" y="621"/>
                    <a:pt x="186" y="619"/>
                  </a:cubicBezTo>
                  <a:close/>
                  <a:moveTo>
                    <a:pt x="247" y="635"/>
                  </a:moveTo>
                  <a:cubicBezTo>
                    <a:pt x="247" y="636"/>
                    <a:pt x="245" y="637"/>
                    <a:pt x="243" y="639"/>
                  </a:cubicBezTo>
                  <a:cubicBezTo>
                    <a:pt x="241" y="638"/>
                    <a:pt x="241" y="637"/>
                    <a:pt x="243" y="637"/>
                  </a:cubicBezTo>
                  <a:cubicBezTo>
                    <a:pt x="245" y="636"/>
                    <a:pt x="246" y="635"/>
                    <a:pt x="247" y="63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6" name="Freeform 109">
              <a:extLst>
                <a:ext uri="{FF2B5EF4-FFF2-40B4-BE49-F238E27FC236}">
                  <a16:creationId xmlns:a16="http://schemas.microsoft.com/office/drawing/2014/main" id="{21D744A5-D944-4917-BCC5-B56D1DDF6963}"/>
                </a:ext>
              </a:extLst>
            </p:cNvPr>
            <p:cNvSpPr>
              <a:spLocks noEditPoints="1"/>
            </p:cNvSpPr>
            <p:nvPr/>
          </p:nvSpPr>
          <p:spPr bwMode="auto">
            <a:xfrm>
              <a:off x="6308116" y="3632701"/>
              <a:ext cx="198932" cy="342839"/>
            </a:xfrm>
            <a:custGeom>
              <a:avLst/>
              <a:gdLst>
                <a:gd name="T0" fmla="*/ 166 w 240"/>
                <a:gd name="T1" fmla="*/ 9 h 415"/>
                <a:gd name="T2" fmla="*/ 74 w 240"/>
                <a:gd name="T3" fmla="*/ 9 h 415"/>
                <a:gd name="T4" fmla="*/ 75 w 240"/>
                <a:gd name="T5" fmla="*/ 16 h 415"/>
                <a:gd name="T6" fmla="*/ 156 w 240"/>
                <a:gd name="T7" fmla="*/ 17 h 415"/>
                <a:gd name="T8" fmla="*/ 50 w 240"/>
                <a:gd name="T9" fmla="*/ 25 h 415"/>
                <a:gd name="T10" fmla="*/ 85 w 240"/>
                <a:gd name="T11" fmla="*/ 34 h 415"/>
                <a:gd name="T12" fmla="*/ 55 w 240"/>
                <a:gd name="T13" fmla="*/ 385 h 415"/>
                <a:gd name="T14" fmla="*/ 177 w 240"/>
                <a:gd name="T15" fmla="*/ 406 h 415"/>
                <a:gd name="T16" fmla="*/ 155 w 240"/>
                <a:gd name="T17" fmla="*/ 403 h 415"/>
                <a:gd name="T18" fmla="*/ 149 w 240"/>
                <a:gd name="T19" fmla="*/ 412 h 415"/>
                <a:gd name="T20" fmla="*/ 96 w 240"/>
                <a:gd name="T21" fmla="*/ 411 h 415"/>
                <a:gd name="T22" fmla="*/ 81 w 240"/>
                <a:gd name="T23" fmla="*/ 404 h 415"/>
                <a:gd name="T24" fmla="*/ 73 w 240"/>
                <a:gd name="T25" fmla="*/ 401 h 415"/>
                <a:gd name="T26" fmla="*/ 203 w 240"/>
                <a:gd name="T27" fmla="*/ 389 h 415"/>
                <a:gd name="T28" fmla="*/ 31 w 240"/>
                <a:gd name="T29" fmla="*/ 371 h 415"/>
                <a:gd name="T30" fmla="*/ 55 w 240"/>
                <a:gd name="T31" fmla="*/ 375 h 415"/>
                <a:gd name="T32" fmla="*/ 47 w 240"/>
                <a:gd name="T33" fmla="*/ 361 h 415"/>
                <a:gd name="T34" fmla="*/ 51 w 240"/>
                <a:gd name="T35" fmla="*/ 358 h 415"/>
                <a:gd name="T36" fmla="*/ 31 w 240"/>
                <a:gd name="T37" fmla="*/ 353 h 415"/>
                <a:gd name="T38" fmla="*/ 35 w 240"/>
                <a:gd name="T39" fmla="*/ 340 h 415"/>
                <a:gd name="T40" fmla="*/ 23 w 240"/>
                <a:gd name="T41" fmla="*/ 338 h 415"/>
                <a:gd name="T42" fmla="*/ 37 w 240"/>
                <a:gd name="T43" fmla="*/ 331 h 415"/>
                <a:gd name="T44" fmla="*/ 43 w 240"/>
                <a:gd name="T45" fmla="*/ 322 h 415"/>
                <a:gd name="T46" fmla="*/ 23 w 240"/>
                <a:gd name="T47" fmla="*/ 312 h 415"/>
                <a:gd name="T48" fmla="*/ 27 w 240"/>
                <a:gd name="T49" fmla="*/ 303 h 415"/>
                <a:gd name="T50" fmla="*/ 46 w 240"/>
                <a:gd name="T51" fmla="*/ 298 h 415"/>
                <a:gd name="T52" fmla="*/ 43 w 240"/>
                <a:gd name="T53" fmla="*/ 285 h 415"/>
                <a:gd name="T54" fmla="*/ 12 w 240"/>
                <a:gd name="T55" fmla="*/ 282 h 415"/>
                <a:gd name="T56" fmla="*/ 41 w 240"/>
                <a:gd name="T57" fmla="*/ 269 h 415"/>
                <a:gd name="T58" fmla="*/ 190 w 240"/>
                <a:gd name="T59" fmla="*/ 196 h 415"/>
                <a:gd name="T60" fmla="*/ 151 w 240"/>
                <a:gd name="T61" fmla="*/ 179 h 415"/>
                <a:gd name="T62" fmla="*/ 16 w 240"/>
                <a:gd name="T63" fmla="*/ 157 h 415"/>
                <a:gd name="T64" fmla="*/ 167 w 240"/>
                <a:gd name="T65" fmla="*/ 120 h 415"/>
                <a:gd name="T66" fmla="*/ 64 w 240"/>
                <a:gd name="T67" fmla="*/ 96 h 415"/>
                <a:gd name="T68" fmla="*/ 128 w 240"/>
                <a:gd name="T69" fmla="*/ 60 h 415"/>
                <a:gd name="T70" fmla="*/ 81 w 240"/>
                <a:gd name="T71" fmla="*/ 40 h 415"/>
                <a:gd name="T72" fmla="*/ 98 w 240"/>
                <a:gd name="T73" fmla="*/ 27 h 415"/>
                <a:gd name="T74" fmla="*/ 141 w 240"/>
                <a:gd name="T75" fmla="*/ 5 h 415"/>
                <a:gd name="T76" fmla="*/ 149 w 240"/>
                <a:gd name="T77" fmla="*/ 389 h 415"/>
                <a:gd name="T78" fmla="*/ 176 w 240"/>
                <a:gd name="T79" fmla="*/ 24 h 415"/>
                <a:gd name="T80" fmla="*/ 205 w 240"/>
                <a:gd name="T81" fmla="*/ 42 h 415"/>
                <a:gd name="T82" fmla="*/ 116 w 240"/>
                <a:gd name="T83" fmla="*/ 140 h 415"/>
                <a:gd name="T84" fmla="*/ 238 w 240"/>
                <a:gd name="T85" fmla="*/ 273 h 415"/>
                <a:gd name="T86" fmla="*/ 167 w 240"/>
                <a:gd name="T87" fmla="*/ 394 h 415"/>
                <a:gd name="T88" fmla="*/ 125 w 240"/>
                <a:gd name="T89" fmla="*/ 409 h 415"/>
                <a:gd name="T90" fmla="*/ 77 w 240"/>
                <a:gd name="T91" fmla="*/ 408 h 415"/>
                <a:gd name="T92" fmla="*/ 57 w 240"/>
                <a:gd name="T93" fmla="*/ 379 h 415"/>
                <a:gd name="T94" fmla="*/ 35 w 240"/>
                <a:gd name="T95" fmla="*/ 384 h 415"/>
                <a:gd name="T96" fmla="*/ 33 w 240"/>
                <a:gd name="T97" fmla="*/ 366 h 415"/>
                <a:gd name="T98" fmla="*/ 13 w 240"/>
                <a:gd name="T99" fmla="*/ 351 h 415"/>
                <a:gd name="T100" fmla="*/ 24 w 240"/>
                <a:gd name="T101" fmla="*/ 320 h 415"/>
                <a:gd name="T102" fmla="*/ 26 w 240"/>
                <a:gd name="T103" fmla="*/ 315 h 415"/>
                <a:gd name="T104" fmla="*/ 101 w 240"/>
                <a:gd name="T105" fmla="*/ 332 h 415"/>
                <a:gd name="T106" fmla="*/ 88 w 240"/>
                <a:gd name="T107" fmla="*/ 236 h 415"/>
                <a:gd name="T108" fmla="*/ 3 w 240"/>
                <a:gd name="T109" fmla="*/ 74 h 415"/>
                <a:gd name="T110" fmla="*/ 75 w 240"/>
                <a:gd name="T111" fmla="*/ 35 h 415"/>
                <a:gd name="T112" fmla="*/ 95 w 240"/>
                <a:gd name="T113" fmla="*/ 13 h 415"/>
                <a:gd name="T114" fmla="*/ 83 w 240"/>
                <a:gd name="T115" fmla="*/ 10 h 415"/>
                <a:gd name="T116" fmla="*/ 159 w 240"/>
                <a:gd name="T117" fmla="*/ 8 h 415"/>
                <a:gd name="T118" fmla="*/ 81 w 240"/>
                <a:gd name="T119" fmla="*/ 22 h 415"/>
                <a:gd name="T120" fmla="*/ 55 w 240"/>
                <a:gd name="T121" fmla="*/ 11 h 415"/>
                <a:gd name="T122" fmla="*/ 80 w 240"/>
                <a:gd name="T123" fmla="*/ 15 h 415"/>
                <a:gd name="T124" fmla="*/ 152 w 240"/>
                <a:gd name="T125" fmla="*/ 40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415">
                  <a:moveTo>
                    <a:pt x="80" y="0"/>
                  </a:moveTo>
                  <a:lnTo>
                    <a:pt x="81" y="0"/>
                  </a:lnTo>
                  <a:lnTo>
                    <a:pt x="81" y="2"/>
                  </a:lnTo>
                  <a:lnTo>
                    <a:pt x="80" y="2"/>
                  </a:lnTo>
                  <a:lnTo>
                    <a:pt x="80" y="0"/>
                  </a:lnTo>
                  <a:close/>
                  <a:moveTo>
                    <a:pt x="72" y="3"/>
                  </a:moveTo>
                  <a:cubicBezTo>
                    <a:pt x="72" y="3"/>
                    <a:pt x="72" y="3"/>
                    <a:pt x="73" y="2"/>
                  </a:cubicBezTo>
                  <a:cubicBezTo>
                    <a:pt x="73" y="2"/>
                    <a:pt x="74" y="2"/>
                    <a:pt x="74" y="2"/>
                  </a:cubicBezTo>
                  <a:cubicBezTo>
                    <a:pt x="75" y="2"/>
                    <a:pt x="75" y="2"/>
                    <a:pt x="76" y="3"/>
                  </a:cubicBezTo>
                  <a:cubicBezTo>
                    <a:pt x="77" y="3"/>
                    <a:pt x="77" y="3"/>
                    <a:pt x="78" y="2"/>
                  </a:cubicBezTo>
                  <a:cubicBezTo>
                    <a:pt x="77" y="3"/>
                    <a:pt x="77" y="4"/>
                    <a:pt x="77" y="5"/>
                  </a:cubicBezTo>
                  <a:cubicBezTo>
                    <a:pt x="76" y="6"/>
                    <a:pt x="75" y="6"/>
                    <a:pt x="75" y="6"/>
                  </a:cubicBezTo>
                  <a:cubicBezTo>
                    <a:pt x="75" y="5"/>
                    <a:pt x="74" y="5"/>
                    <a:pt x="74" y="5"/>
                  </a:cubicBezTo>
                  <a:cubicBezTo>
                    <a:pt x="74" y="4"/>
                    <a:pt x="74" y="4"/>
                    <a:pt x="73" y="4"/>
                  </a:cubicBezTo>
                  <a:cubicBezTo>
                    <a:pt x="73" y="3"/>
                    <a:pt x="73" y="3"/>
                    <a:pt x="72" y="3"/>
                  </a:cubicBezTo>
                  <a:close/>
                  <a:moveTo>
                    <a:pt x="70" y="3"/>
                  </a:moveTo>
                  <a:cubicBezTo>
                    <a:pt x="70" y="4"/>
                    <a:pt x="70" y="5"/>
                    <a:pt x="70" y="6"/>
                  </a:cubicBezTo>
                  <a:cubicBezTo>
                    <a:pt x="70" y="6"/>
                    <a:pt x="69" y="7"/>
                    <a:pt x="68" y="7"/>
                  </a:cubicBezTo>
                  <a:cubicBezTo>
                    <a:pt x="68" y="7"/>
                    <a:pt x="67" y="7"/>
                    <a:pt x="66" y="7"/>
                  </a:cubicBezTo>
                  <a:cubicBezTo>
                    <a:pt x="66" y="6"/>
                    <a:pt x="65" y="6"/>
                    <a:pt x="64" y="5"/>
                  </a:cubicBezTo>
                  <a:cubicBezTo>
                    <a:pt x="65" y="5"/>
                    <a:pt x="66" y="4"/>
                    <a:pt x="67" y="4"/>
                  </a:cubicBezTo>
                  <a:cubicBezTo>
                    <a:pt x="68" y="4"/>
                    <a:pt x="69" y="4"/>
                    <a:pt x="70" y="3"/>
                  </a:cubicBezTo>
                  <a:close/>
                  <a:moveTo>
                    <a:pt x="162" y="3"/>
                  </a:moveTo>
                  <a:cubicBezTo>
                    <a:pt x="163" y="4"/>
                    <a:pt x="164" y="4"/>
                    <a:pt x="164" y="5"/>
                  </a:cubicBezTo>
                  <a:cubicBezTo>
                    <a:pt x="164" y="5"/>
                    <a:pt x="164" y="6"/>
                    <a:pt x="163" y="6"/>
                  </a:cubicBezTo>
                  <a:cubicBezTo>
                    <a:pt x="163" y="6"/>
                    <a:pt x="163" y="6"/>
                    <a:pt x="162" y="6"/>
                  </a:cubicBezTo>
                  <a:cubicBezTo>
                    <a:pt x="162" y="6"/>
                    <a:pt x="162" y="5"/>
                    <a:pt x="162" y="3"/>
                  </a:cubicBezTo>
                  <a:close/>
                  <a:moveTo>
                    <a:pt x="171" y="19"/>
                  </a:moveTo>
                  <a:cubicBezTo>
                    <a:pt x="170" y="18"/>
                    <a:pt x="170" y="18"/>
                    <a:pt x="170" y="17"/>
                  </a:cubicBezTo>
                  <a:cubicBezTo>
                    <a:pt x="170" y="16"/>
                    <a:pt x="170" y="16"/>
                    <a:pt x="169" y="15"/>
                  </a:cubicBezTo>
                  <a:cubicBezTo>
                    <a:pt x="169" y="15"/>
                    <a:pt x="169" y="15"/>
                    <a:pt x="170" y="15"/>
                  </a:cubicBezTo>
                  <a:cubicBezTo>
                    <a:pt x="170" y="15"/>
                    <a:pt x="171" y="15"/>
                    <a:pt x="171" y="15"/>
                  </a:cubicBezTo>
                  <a:cubicBezTo>
                    <a:pt x="172" y="15"/>
                    <a:pt x="173" y="15"/>
                    <a:pt x="173" y="15"/>
                  </a:cubicBezTo>
                  <a:cubicBezTo>
                    <a:pt x="173" y="15"/>
                    <a:pt x="174" y="15"/>
                    <a:pt x="174" y="14"/>
                  </a:cubicBezTo>
                  <a:cubicBezTo>
                    <a:pt x="173" y="11"/>
                    <a:pt x="172" y="10"/>
                    <a:pt x="171" y="10"/>
                  </a:cubicBezTo>
                  <a:cubicBezTo>
                    <a:pt x="170" y="11"/>
                    <a:pt x="168" y="11"/>
                    <a:pt x="167" y="11"/>
                  </a:cubicBezTo>
                  <a:cubicBezTo>
                    <a:pt x="167" y="10"/>
                    <a:pt x="167" y="9"/>
                    <a:pt x="166" y="9"/>
                  </a:cubicBezTo>
                  <a:cubicBezTo>
                    <a:pt x="166" y="9"/>
                    <a:pt x="166" y="8"/>
                    <a:pt x="167" y="8"/>
                  </a:cubicBezTo>
                  <a:cubicBezTo>
                    <a:pt x="167" y="8"/>
                    <a:pt x="168" y="8"/>
                    <a:pt x="168" y="7"/>
                  </a:cubicBezTo>
                  <a:cubicBezTo>
                    <a:pt x="168" y="7"/>
                    <a:pt x="168" y="7"/>
                    <a:pt x="168" y="7"/>
                  </a:cubicBezTo>
                  <a:cubicBezTo>
                    <a:pt x="168" y="7"/>
                    <a:pt x="167" y="7"/>
                    <a:pt x="166" y="7"/>
                  </a:cubicBezTo>
                  <a:cubicBezTo>
                    <a:pt x="166" y="6"/>
                    <a:pt x="167" y="5"/>
                    <a:pt x="167" y="5"/>
                  </a:cubicBezTo>
                  <a:cubicBezTo>
                    <a:pt x="168" y="5"/>
                    <a:pt x="169" y="6"/>
                    <a:pt x="170" y="6"/>
                  </a:cubicBezTo>
                  <a:cubicBezTo>
                    <a:pt x="171" y="6"/>
                    <a:pt x="171" y="7"/>
                    <a:pt x="172" y="7"/>
                  </a:cubicBezTo>
                  <a:cubicBezTo>
                    <a:pt x="173" y="7"/>
                    <a:pt x="174" y="7"/>
                    <a:pt x="175" y="7"/>
                  </a:cubicBezTo>
                  <a:cubicBezTo>
                    <a:pt x="174" y="9"/>
                    <a:pt x="174" y="10"/>
                    <a:pt x="175" y="10"/>
                  </a:cubicBezTo>
                  <a:cubicBezTo>
                    <a:pt x="176" y="10"/>
                    <a:pt x="177" y="9"/>
                    <a:pt x="179" y="9"/>
                  </a:cubicBezTo>
                  <a:cubicBezTo>
                    <a:pt x="179" y="10"/>
                    <a:pt x="178" y="10"/>
                    <a:pt x="178" y="10"/>
                  </a:cubicBezTo>
                  <a:cubicBezTo>
                    <a:pt x="178" y="10"/>
                    <a:pt x="177" y="11"/>
                    <a:pt x="177" y="11"/>
                  </a:cubicBezTo>
                  <a:cubicBezTo>
                    <a:pt x="177" y="11"/>
                    <a:pt x="176" y="11"/>
                    <a:pt x="176" y="11"/>
                  </a:cubicBezTo>
                  <a:cubicBezTo>
                    <a:pt x="176" y="12"/>
                    <a:pt x="175" y="12"/>
                    <a:pt x="176" y="13"/>
                  </a:cubicBezTo>
                  <a:cubicBezTo>
                    <a:pt x="177" y="14"/>
                    <a:pt x="177" y="14"/>
                    <a:pt x="178" y="14"/>
                  </a:cubicBezTo>
                  <a:cubicBezTo>
                    <a:pt x="179" y="13"/>
                    <a:pt x="180" y="14"/>
                    <a:pt x="181" y="16"/>
                  </a:cubicBezTo>
                  <a:cubicBezTo>
                    <a:pt x="180" y="18"/>
                    <a:pt x="179" y="19"/>
                    <a:pt x="178" y="20"/>
                  </a:cubicBezTo>
                  <a:cubicBezTo>
                    <a:pt x="177" y="21"/>
                    <a:pt x="175" y="22"/>
                    <a:pt x="174" y="23"/>
                  </a:cubicBezTo>
                  <a:cubicBezTo>
                    <a:pt x="174" y="21"/>
                    <a:pt x="174" y="20"/>
                    <a:pt x="175" y="20"/>
                  </a:cubicBezTo>
                  <a:cubicBezTo>
                    <a:pt x="176" y="19"/>
                    <a:pt x="176" y="18"/>
                    <a:pt x="177" y="17"/>
                  </a:cubicBezTo>
                  <a:cubicBezTo>
                    <a:pt x="176" y="16"/>
                    <a:pt x="176" y="16"/>
                    <a:pt x="175" y="16"/>
                  </a:cubicBezTo>
                  <a:cubicBezTo>
                    <a:pt x="175" y="16"/>
                    <a:pt x="175" y="17"/>
                    <a:pt x="174" y="17"/>
                  </a:cubicBezTo>
                  <a:cubicBezTo>
                    <a:pt x="174" y="17"/>
                    <a:pt x="173" y="18"/>
                    <a:pt x="173" y="18"/>
                  </a:cubicBezTo>
                  <a:cubicBezTo>
                    <a:pt x="172" y="19"/>
                    <a:pt x="172" y="19"/>
                    <a:pt x="171" y="19"/>
                  </a:cubicBezTo>
                  <a:close/>
                  <a:moveTo>
                    <a:pt x="73" y="7"/>
                  </a:moveTo>
                  <a:cubicBezTo>
                    <a:pt x="72" y="7"/>
                    <a:pt x="73" y="6"/>
                    <a:pt x="73" y="6"/>
                  </a:cubicBezTo>
                  <a:cubicBezTo>
                    <a:pt x="73" y="6"/>
                    <a:pt x="74" y="6"/>
                    <a:pt x="74" y="6"/>
                  </a:cubicBezTo>
                  <a:cubicBezTo>
                    <a:pt x="74" y="6"/>
                    <a:pt x="74" y="7"/>
                    <a:pt x="74" y="7"/>
                  </a:cubicBezTo>
                  <a:cubicBezTo>
                    <a:pt x="73" y="7"/>
                    <a:pt x="73" y="7"/>
                    <a:pt x="73" y="7"/>
                  </a:cubicBezTo>
                  <a:close/>
                  <a:moveTo>
                    <a:pt x="67" y="7"/>
                  </a:moveTo>
                  <a:cubicBezTo>
                    <a:pt x="69" y="8"/>
                    <a:pt x="69" y="9"/>
                    <a:pt x="68" y="10"/>
                  </a:cubicBezTo>
                  <a:cubicBezTo>
                    <a:pt x="67" y="11"/>
                    <a:pt x="66" y="12"/>
                    <a:pt x="65" y="12"/>
                  </a:cubicBezTo>
                  <a:cubicBezTo>
                    <a:pt x="64" y="12"/>
                    <a:pt x="64" y="11"/>
                    <a:pt x="64" y="11"/>
                  </a:cubicBezTo>
                  <a:cubicBezTo>
                    <a:pt x="64" y="10"/>
                    <a:pt x="65" y="10"/>
                    <a:pt x="65" y="9"/>
                  </a:cubicBezTo>
                  <a:cubicBezTo>
                    <a:pt x="66" y="9"/>
                    <a:pt x="66" y="9"/>
                    <a:pt x="67" y="8"/>
                  </a:cubicBezTo>
                  <a:cubicBezTo>
                    <a:pt x="67" y="8"/>
                    <a:pt x="67" y="8"/>
                    <a:pt x="67" y="7"/>
                  </a:cubicBezTo>
                  <a:close/>
                  <a:moveTo>
                    <a:pt x="74" y="9"/>
                  </a:moveTo>
                  <a:lnTo>
                    <a:pt x="74" y="12"/>
                  </a:lnTo>
                  <a:cubicBezTo>
                    <a:pt x="72" y="12"/>
                    <a:pt x="71" y="11"/>
                    <a:pt x="71" y="9"/>
                  </a:cubicBezTo>
                  <a:lnTo>
                    <a:pt x="74" y="9"/>
                  </a:lnTo>
                  <a:close/>
                  <a:moveTo>
                    <a:pt x="154" y="13"/>
                  </a:moveTo>
                  <a:cubicBezTo>
                    <a:pt x="155" y="12"/>
                    <a:pt x="155" y="12"/>
                    <a:pt x="156" y="12"/>
                  </a:cubicBezTo>
                  <a:lnTo>
                    <a:pt x="157" y="12"/>
                  </a:lnTo>
                  <a:lnTo>
                    <a:pt x="157" y="15"/>
                  </a:lnTo>
                  <a:cubicBezTo>
                    <a:pt x="156" y="15"/>
                    <a:pt x="156" y="15"/>
                    <a:pt x="156" y="14"/>
                  </a:cubicBezTo>
                  <a:cubicBezTo>
                    <a:pt x="156" y="14"/>
                    <a:pt x="155" y="13"/>
                    <a:pt x="154" y="13"/>
                  </a:cubicBezTo>
                  <a:close/>
                  <a:moveTo>
                    <a:pt x="161" y="13"/>
                  </a:moveTo>
                  <a:cubicBezTo>
                    <a:pt x="160" y="13"/>
                    <a:pt x="161" y="12"/>
                    <a:pt x="161" y="12"/>
                  </a:cubicBezTo>
                  <a:cubicBezTo>
                    <a:pt x="161" y="12"/>
                    <a:pt x="162" y="12"/>
                    <a:pt x="162" y="12"/>
                  </a:cubicBezTo>
                  <a:cubicBezTo>
                    <a:pt x="162" y="12"/>
                    <a:pt x="162" y="13"/>
                    <a:pt x="162" y="13"/>
                  </a:cubicBezTo>
                  <a:cubicBezTo>
                    <a:pt x="161" y="13"/>
                    <a:pt x="161" y="13"/>
                    <a:pt x="161" y="13"/>
                  </a:cubicBezTo>
                  <a:close/>
                  <a:moveTo>
                    <a:pt x="167" y="13"/>
                  </a:moveTo>
                  <a:cubicBezTo>
                    <a:pt x="167" y="12"/>
                    <a:pt x="167" y="12"/>
                    <a:pt x="167" y="12"/>
                  </a:cubicBezTo>
                  <a:cubicBezTo>
                    <a:pt x="168" y="12"/>
                    <a:pt x="168" y="13"/>
                    <a:pt x="168" y="13"/>
                  </a:cubicBezTo>
                  <a:cubicBezTo>
                    <a:pt x="168" y="13"/>
                    <a:pt x="167" y="14"/>
                    <a:pt x="167" y="14"/>
                  </a:cubicBezTo>
                  <a:cubicBezTo>
                    <a:pt x="167" y="13"/>
                    <a:pt x="167" y="13"/>
                    <a:pt x="167" y="13"/>
                  </a:cubicBezTo>
                  <a:close/>
                  <a:moveTo>
                    <a:pt x="184" y="12"/>
                  </a:moveTo>
                  <a:cubicBezTo>
                    <a:pt x="185" y="12"/>
                    <a:pt x="185" y="12"/>
                    <a:pt x="185" y="13"/>
                  </a:cubicBezTo>
                  <a:cubicBezTo>
                    <a:pt x="185" y="13"/>
                    <a:pt x="186" y="13"/>
                    <a:pt x="186" y="13"/>
                  </a:cubicBezTo>
                  <a:lnTo>
                    <a:pt x="186" y="15"/>
                  </a:lnTo>
                  <a:cubicBezTo>
                    <a:pt x="185" y="14"/>
                    <a:pt x="184" y="15"/>
                    <a:pt x="184" y="15"/>
                  </a:cubicBezTo>
                  <a:cubicBezTo>
                    <a:pt x="183" y="16"/>
                    <a:pt x="182" y="16"/>
                    <a:pt x="181" y="16"/>
                  </a:cubicBezTo>
                  <a:cubicBezTo>
                    <a:pt x="181" y="15"/>
                    <a:pt x="181" y="15"/>
                    <a:pt x="181" y="14"/>
                  </a:cubicBezTo>
                  <a:cubicBezTo>
                    <a:pt x="182" y="14"/>
                    <a:pt x="182" y="14"/>
                    <a:pt x="182" y="14"/>
                  </a:cubicBezTo>
                  <a:cubicBezTo>
                    <a:pt x="183" y="14"/>
                    <a:pt x="183" y="13"/>
                    <a:pt x="184" y="13"/>
                  </a:cubicBezTo>
                  <a:cubicBezTo>
                    <a:pt x="184" y="13"/>
                    <a:pt x="184" y="13"/>
                    <a:pt x="184" y="12"/>
                  </a:cubicBezTo>
                  <a:close/>
                  <a:moveTo>
                    <a:pt x="88" y="13"/>
                  </a:moveTo>
                  <a:cubicBezTo>
                    <a:pt x="89" y="14"/>
                    <a:pt x="88" y="14"/>
                    <a:pt x="88" y="14"/>
                  </a:cubicBezTo>
                  <a:cubicBezTo>
                    <a:pt x="87" y="14"/>
                    <a:pt x="86" y="15"/>
                    <a:pt x="86" y="16"/>
                  </a:cubicBezTo>
                  <a:cubicBezTo>
                    <a:pt x="86" y="16"/>
                    <a:pt x="86" y="15"/>
                    <a:pt x="86" y="15"/>
                  </a:cubicBezTo>
                  <a:cubicBezTo>
                    <a:pt x="86" y="14"/>
                    <a:pt x="86" y="14"/>
                    <a:pt x="85" y="13"/>
                  </a:cubicBezTo>
                  <a:lnTo>
                    <a:pt x="88" y="13"/>
                  </a:lnTo>
                  <a:close/>
                  <a:moveTo>
                    <a:pt x="76" y="14"/>
                  </a:moveTo>
                  <a:cubicBezTo>
                    <a:pt x="77" y="15"/>
                    <a:pt x="76" y="16"/>
                    <a:pt x="75" y="16"/>
                  </a:cubicBezTo>
                  <a:cubicBezTo>
                    <a:pt x="74" y="17"/>
                    <a:pt x="73" y="16"/>
                    <a:pt x="72" y="16"/>
                  </a:cubicBezTo>
                  <a:cubicBezTo>
                    <a:pt x="72" y="14"/>
                    <a:pt x="74" y="13"/>
                    <a:pt x="76" y="14"/>
                  </a:cubicBezTo>
                  <a:close/>
                  <a:moveTo>
                    <a:pt x="192" y="15"/>
                  </a:moveTo>
                  <a:cubicBezTo>
                    <a:pt x="191" y="15"/>
                    <a:pt x="191" y="16"/>
                    <a:pt x="190" y="16"/>
                  </a:cubicBezTo>
                  <a:cubicBezTo>
                    <a:pt x="190" y="15"/>
                    <a:pt x="189" y="15"/>
                    <a:pt x="189" y="15"/>
                  </a:cubicBezTo>
                  <a:cubicBezTo>
                    <a:pt x="189" y="15"/>
                    <a:pt x="189" y="14"/>
                    <a:pt x="190" y="14"/>
                  </a:cubicBezTo>
                  <a:cubicBezTo>
                    <a:pt x="190" y="14"/>
                    <a:pt x="191" y="14"/>
                    <a:pt x="192" y="15"/>
                  </a:cubicBezTo>
                  <a:close/>
                  <a:moveTo>
                    <a:pt x="40" y="15"/>
                  </a:moveTo>
                  <a:cubicBezTo>
                    <a:pt x="41" y="15"/>
                    <a:pt x="42" y="15"/>
                    <a:pt x="42" y="16"/>
                  </a:cubicBezTo>
                  <a:cubicBezTo>
                    <a:pt x="42" y="16"/>
                    <a:pt x="42" y="16"/>
                    <a:pt x="42" y="17"/>
                  </a:cubicBezTo>
                  <a:cubicBezTo>
                    <a:pt x="41" y="17"/>
                    <a:pt x="41" y="18"/>
                    <a:pt x="40" y="18"/>
                  </a:cubicBezTo>
                  <a:cubicBezTo>
                    <a:pt x="40" y="19"/>
                    <a:pt x="40" y="19"/>
                    <a:pt x="40" y="20"/>
                  </a:cubicBezTo>
                  <a:cubicBezTo>
                    <a:pt x="41" y="21"/>
                    <a:pt x="41" y="22"/>
                    <a:pt x="41" y="23"/>
                  </a:cubicBezTo>
                  <a:cubicBezTo>
                    <a:pt x="41" y="24"/>
                    <a:pt x="42" y="25"/>
                    <a:pt x="44" y="24"/>
                  </a:cubicBezTo>
                  <a:cubicBezTo>
                    <a:pt x="43" y="25"/>
                    <a:pt x="43" y="26"/>
                    <a:pt x="42" y="26"/>
                  </a:cubicBezTo>
                  <a:cubicBezTo>
                    <a:pt x="41" y="25"/>
                    <a:pt x="40" y="25"/>
                    <a:pt x="39" y="24"/>
                  </a:cubicBezTo>
                  <a:cubicBezTo>
                    <a:pt x="37" y="24"/>
                    <a:pt x="36" y="23"/>
                    <a:pt x="35" y="23"/>
                  </a:cubicBezTo>
                  <a:cubicBezTo>
                    <a:pt x="33" y="23"/>
                    <a:pt x="31" y="23"/>
                    <a:pt x="30" y="23"/>
                  </a:cubicBezTo>
                  <a:cubicBezTo>
                    <a:pt x="31" y="22"/>
                    <a:pt x="33" y="20"/>
                    <a:pt x="35" y="19"/>
                  </a:cubicBezTo>
                  <a:cubicBezTo>
                    <a:pt x="37" y="18"/>
                    <a:pt x="39" y="17"/>
                    <a:pt x="40" y="15"/>
                  </a:cubicBezTo>
                  <a:close/>
                  <a:moveTo>
                    <a:pt x="66" y="15"/>
                  </a:moveTo>
                  <a:cubicBezTo>
                    <a:pt x="66" y="15"/>
                    <a:pt x="67" y="16"/>
                    <a:pt x="68" y="17"/>
                  </a:cubicBezTo>
                  <a:cubicBezTo>
                    <a:pt x="68" y="18"/>
                    <a:pt x="69" y="18"/>
                    <a:pt x="71" y="18"/>
                  </a:cubicBezTo>
                  <a:cubicBezTo>
                    <a:pt x="71" y="19"/>
                    <a:pt x="70" y="20"/>
                    <a:pt x="70" y="20"/>
                  </a:cubicBezTo>
                  <a:cubicBezTo>
                    <a:pt x="70" y="20"/>
                    <a:pt x="69" y="20"/>
                    <a:pt x="69" y="20"/>
                  </a:cubicBezTo>
                  <a:cubicBezTo>
                    <a:pt x="68" y="20"/>
                    <a:pt x="67" y="19"/>
                    <a:pt x="66" y="19"/>
                  </a:cubicBezTo>
                  <a:cubicBezTo>
                    <a:pt x="66" y="18"/>
                    <a:pt x="65" y="18"/>
                    <a:pt x="64" y="19"/>
                  </a:cubicBezTo>
                  <a:cubicBezTo>
                    <a:pt x="63" y="17"/>
                    <a:pt x="64" y="17"/>
                    <a:pt x="64" y="16"/>
                  </a:cubicBezTo>
                  <a:cubicBezTo>
                    <a:pt x="65" y="16"/>
                    <a:pt x="66" y="16"/>
                    <a:pt x="66" y="15"/>
                  </a:cubicBezTo>
                  <a:close/>
                  <a:moveTo>
                    <a:pt x="98" y="15"/>
                  </a:moveTo>
                  <a:cubicBezTo>
                    <a:pt x="98" y="16"/>
                    <a:pt x="96" y="18"/>
                    <a:pt x="95" y="19"/>
                  </a:cubicBezTo>
                  <a:cubicBezTo>
                    <a:pt x="93" y="20"/>
                    <a:pt x="92" y="21"/>
                    <a:pt x="91" y="20"/>
                  </a:cubicBezTo>
                  <a:cubicBezTo>
                    <a:pt x="92" y="19"/>
                    <a:pt x="93" y="18"/>
                    <a:pt x="94" y="17"/>
                  </a:cubicBezTo>
                  <a:cubicBezTo>
                    <a:pt x="95" y="15"/>
                    <a:pt x="96" y="15"/>
                    <a:pt x="98" y="15"/>
                  </a:cubicBezTo>
                  <a:close/>
                  <a:moveTo>
                    <a:pt x="155" y="17"/>
                  </a:moveTo>
                  <a:cubicBezTo>
                    <a:pt x="155" y="16"/>
                    <a:pt x="155" y="16"/>
                    <a:pt x="156" y="16"/>
                  </a:cubicBezTo>
                  <a:cubicBezTo>
                    <a:pt x="156" y="16"/>
                    <a:pt x="156" y="16"/>
                    <a:pt x="156" y="17"/>
                  </a:cubicBezTo>
                  <a:cubicBezTo>
                    <a:pt x="156" y="17"/>
                    <a:pt x="156" y="18"/>
                    <a:pt x="155" y="17"/>
                  </a:cubicBezTo>
                  <a:cubicBezTo>
                    <a:pt x="155" y="17"/>
                    <a:pt x="155" y="17"/>
                    <a:pt x="155" y="17"/>
                  </a:cubicBezTo>
                  <a:close/>
                  <a:moveTo>
                    <a:pt x="60" y="19"/>
                  </a:moveTo>
                  <a:cubicBezTo>
                    <a:pt x="60" y="18"/>
                    <a:pt x="61" y="18"/>
                    <a:pt x="61" y="18"/>
                  </a:cubicBezTo>
                  <a:cubicBezTo>
                    <a:pt x="62" y="18"/>
                    <a:pt x="62" y="18"/>
                    <a:pt x="62" y="19"/>
                  </a:cubicBezTo>
                  <a:cubicBezTo>
                    <a:pt x="62" y="19"/>
                    <a:pt x="61" y="19"/>
                    <a:pt x="61" y="19"/>
                  </a:cubicBezTo>
                  <a:cubicBezTo>
                    <a:pt x="60" y="20"/>
                    <a:pt x="60" y="19"/>
                    <a:pt x="60" y="19"/>
                  </a:cubicBezTo>
                  <a:close/>
                  <a:moveTo>
                    <a:pt x="171" y="19"/>
                  </a:moveTo>
                  <a:cubicBezTo>
                    <a:pt x="171" y="21"/>
                    <a:pt x="170" y="22"/>
                    <a:pt x="167" y="22"/>
                  </a:cubicBezTo>
                  <a:cubicBezTo>
                    <a:pt x="167" y="20"/>
                    <a:pt x="168" y="18"/>
                    <a:pt x="171" y="19"/>
                  </a:cubicBezTo>
                  <a:close/>
                  <a:moveTo>
                    <a:pt x="181" y="20"/>
                  </a:moveTo>
                  <a:cubicBezTo>
                    <a:pt x="183" y="20"/>
                    <a:pt x="183" y="20"/>
                    <a:pt x="184" y="20"/>
                  </a:cubicBezTo>
                  <a:cubicBezTo>
                    <a:pt x="185" y="21"/>
                    <a:pt x="185" y="21"/>
                    <a:pt x="186" y="22"/>
                  </a:cubicBezTo>
                  <a:cubicBezTo>
                    <a:pt x="186" y="22"/>
                    <a:pt x="187" y="22"/>
                    <a:pt x="187" y="22"/>
                  </a:cubicBezTo>
                  <a:cubicBezTo>
                    <a:pt x="188" y="23"/>
                    <a:pt x="188" y="22"/>
                    <a:pt x="189" y="22"/>
                  </a:cubicBezTo>
                  <a:cubicBezTo>
                    <a:pt x="189" y="23"/>
                    <a:pt x="189" y="24"/>
                    <a:pt x="188" y="25"/>
                  </a:cubicBezTo>
                  <a:cubicBezTo>
                    <a:pt x="186" y="25"/>
                    <a:pt x="185" y="25"/>
                    <a:pt x="184" y="24"/>
                  </a:cubicBezTo>
                  <a:cubicBezTo>
                    <a:pt x="184" y="24"/>
                    <a:pt x="184" y="24"/>
                    <a:pt x="184" y="23"/>
                  </a:cubicBezTo>
                  <a:cubicBezTo>
                    <a:pt x="184" y="23"/>
                    <a:pt x="184" y="23"/>
                    <a:pt x="184" y="23"/>
                  </a:cubicBezTo>
                  <a:cubicBezTo>
                    <a:pt x="184" y="22"/>
                    <a:pt x="183" y="22"/>
                    <a:pt x="182" y="23"/>
                  </a:cubicBezTo>
                  <a:cubicBezTo>
                    <a:pt x="181" y="24"/>
                    <a:pt x="181" y="23"/>
                    <a:pt x="181" y="23"/>
                  </a:cubicBezTo>
                  <a:cubicBezTo>
                    <a:pt x="181" y="22"/>
                    <a:pt x="182" y="21"/>
                    <a:pt x="181" y="20"/>
                  </a:cubicBezTo>
                  <a:close/>
                  <a:moveTo>
                    <a:pt x="84" y="24"/>
                  </a:moveTo>
                  <a:cubicBezTo>
                    <a:pt x="83" y="26"/>
                    <a:pt x="81" y="27"/>
                    <a:pt x="79" y="27"/>
                  </a:cubicBezTo>
                  <a:cubicBezTo>
                    <a:pt x="79" y="26"/>
                    <a:pt x="79" y="25"/>
                    <a:pt x="80" y="24"/>
                  </a:cubicBezTo>
                  <a:cubicBezTo>
                    <a:pt x="81" y="23"/>
                    <a:pt x="83" y="23"/>
                    <a:pt x="84" y="24"/>
                  </a:cubicBezTo>
                  <a:close/>
                  <a:moveTo>
                    <a:pt x="85" y="23"/>
                  </a:moveTo>
                  <a:cubicBezTo>
                    <a:pt x="85" y="24"/>
                    <a:pt x="86" y="25"/>
                    <a:pt x="87" y="25"/>
                  </a:cubicBezTo>
                  <a:cubicBezTo>
                    <a:pt x="89" y="25"/>
                    <a:pt x="89" y="26"/>
                    <a:pt x="89" y="27"/>
                  </a:cubicBezTo>
                  <a:cubicBezTo>
                    <a:pt x="87" y="28"/>
                    <a:pt x="86" y="27"/>
                    <a:pt x="85" y="26"/>
                  </a:cubicBezTo>
                  <a:cubicBezTo>
                    <a:pt x="85" y="25"/>
                    <a:pt x="85" y="24"/>
                    <a:pt x="85" y="23"/>
                  </a:cubicBezTo>
                  <a:close/>
                  <a:moveTo>
                    <a:pt x="28" y="24"/>
                  </a:moveTo>
                  <a:cubicBezTo>
                    <a:pt x="29" y="25"/>
                    <a:pt x="30" y="26"/>
                    <a:pt x="31" y="27"/>
                  </a:cubicBezTo>
                  <a:cubicBezTo>
                    <a:pt x="33" y="28"/>
                    <a:pt x="33" y="29"/>
                    <a:pt x="33" y="31"/>
                  </a:cubicBezTo>
                  <a:cubicBezTo>
                    <a:pt x="32" y="31"/>
                    <a:pt x="30" y="30"/>
                    <a:pt x="29" y="28"/>
                  </a:cubicBezTo>
                  <a:cubicBezTo>
                    <a:pt x="27" y="27"/>
                    <a:pt x="27" y="26"/>
                    <a:pt x="28" y="24"/>
                  </a:cubicBezTo>
                  <a:close/>
                  <a:moveTo>
                    <a:pt x="50" y="25"/>
                  </a:moveTo>
                  <a:lnTo>
                    <a:pt x="51" y="25"/>
                  </a:lnTo>
                  <a:lnTo>
                    <a:pt x="51" y="27"/>
                  </a:lnTo>
                  <a:lnTo>
                    <a:pt x="50" y="27"/>
                  </a:lnTo>
                  <a:lnTo>
                    <a:pt x="50" y="25"/>
                  </a:lnTo>
                  <a:close/>
                  <a:moveTo>
                    <a:pt x="209" y="28"/>
                  </a:moveTo>
                  <a:cubicBezTo>
                    <a:pt x="208" y="28"/>
                    <a:pt x="207" y="27"/>
                    <a:pt x="205" y="27"/>
                  </a:cubicBezTo>
                  <a:cubicBezTo>
                    <a:pt x="206" y="26"/>
                    <a:pt x="206" y="25"/>
                    <a:pt x="207" y="26"/>
                  </a:cubicBezTo>
                  <a:cubicBezTo>
                    <a:pt x="208" y="26"/>
                    <a:pt x="209" y="27"/>
                    <a:pt x="209" y="28"/>
                  </a:cubicBezTo>
                  <a:close/>
                  <a:moveTo>
                    <a:pt x="56" y="28"/>
                  </a:moveTo>
                  <a:cubicBezTo>
                    <a:pt x="56" y="28"/>
                    <a:pt x="56" y="27"/>
                    <a:pt x="57" y="27"/>
                  </a:cubicBezTo>
                  <a:cubicBezTo>
                    <a:pt x="58" y="27"/>
                    <a:pt x="58" y="28"/>
                    <a:pt x="58" y="28"/>
                  </a:cubicBezTo>
                  <a:cubicBezTo>
                    <a:pt x="58" y="29"/>
                    <a:pt x="57" y="29"/>
                    <a:pt x="57" y="29"/>
                  </a:cubicBezTo>
                  <a:cubicBezTo>
                    <a:pt x="57" y="28"/>
                    <a:pt x="56" y="28"/>
                    <a:pt x="56" y="28"/>
                  </a:cubicBezTo>
                  <a:close/>
                  <a:moveTo>
                    <a:pt x="82" y="28"/>
                  </a:moveTo>
                  <a:cubicBezTo>
                    <a:pt x="81" y="28"/>
                    <a:pt x="81" y="28"/>
                    <a:pt x="82" y="27"/>
                  </a:cubicBezTo>
                  <a:cubicBezTo>
                    <a:pt x="82" y="27"/>
                    <a:pt x="82" y="27"/>
                    <a:pt x="83" y="27"/>
                  </a:cubicBezTo>
                  <a:cubicBezTo>
                    <a:pt x="83" y="28"/>
                    <a:pt x="83" y="28"/>
                    <a:pt x="83" y="28"/>
                  </a:cubicBezTo>
                  <a:cubicBezTo>
                    <a:pt x="82" y="28"/>
                    <a:pt x="82" y="28"/>
                    <a:pt x="82" y="28"/>
                  </a:cubicBezTo>
                  <a:close/>
                  <a:moveTo>
                    <a:pt x="65" y="34"/>
                  </a:moveTo>
                  <a:cubicBezTo>
                    <a:pt x="64" y="33"/>
                    <a:pt x="63" y="32"/>
                    <a:pt x="62" y="32"/>
                  </a:cubicBezTo>
                  <a:cubicBezTo>
                    <a:pt x="61" y="31"/>
                    <a:pt x="60" y="30"/>
                    <a:pt x="60" y="28"/>
                  </a:cubicBezTo>
                  <a:cubicBezTo>
                    <a:pt x="61" y="28"/>
                    <a:pt x="62" y="28"/>
                    <a:pt x="62" y="29"/>
                  </a:cubicBezTo>
                  <a:cubicBezTo>
                    <a:pt x="63" y="29"/>
                    <a:pt x="63" y="29"/>
                    <a:pt x="64" y="30"/>
                  </a:cubicBezTo>
                  <a:cubicBezTo>
                    <a:pt x="64" y="30"/>
                    <a:pt x="64" y="30"/>
                    <a:pt x="65" y="30"/>
                  </a:cubicBezTo>
                  <a:cubicBezTo>
                    <a:pt x="66" y="31"/>
                    <a:pt x="66" y="31"/>
                    <a:pt x="68" y="30"/>
                  </a:cubicBezTo>
                  <a:cubicBezTo>
                    <a:pt x="68" y="31"/>
                    <a:pt x="68" y="32"/>
                    <a:pt x="68" y="32"/>
                  </a:cubicBezTo>
                  <a:cubicBezTo>
                    <a:pt x="67" y="32"/>
                    <a:pt x="67" y="32"/>
                    <a:pt x="67" y="32"/>
                  </a:cubicBezTo>
                  <a:cubicBezTo>
                    <a:pt x="66" y="32"/>
                    <a:pt x="66" y="33"/>
                    <a:pt x="65" y="33"/>
                  </a:cubicBezTo>
                  <a:cubicBezTo>
                    <a:pt x="65" y="33"/>
                    <a:pt x="65" y="33"/>
                    <a:pt x="65" y="34"/>
                  </a:cubicBezTo>
                  <a:close/>
                  <a:moveTo>
                    <a:pt x="202" y="28"/>
                  </a:moveTo>
                  <a:cubicBezTo>
                    <a:pt x="203" y="28"/>
                    <a:pt x="204" y="29"/>
                    <a:pt x="204" y="30"/>
                  </a:cubicBezTo>
                  <a:cubicBezTo>
                    <a:pt x="204" y="30"/>
                    <a:pt x="205" y="31"/>
                    <a:pt x="206" y="30"/>
                  </a:cubicBezTo>
                  <a:cubicBezTo>
                    <a:pt x="206" y="31"/>
                    <a:pt x="206" y="31"/>
                    <a:pt x="205" y="31"/>
                  </a:cubicBezTo>
                  <a:cubicBezTo>
                    <a:pt x="205" y="31"/>
                    <a:pt x="204" y="32"/>
                    <a:pt x="204" y="32"/>
                  </a:cubicBezTo>
                  <a:cubicBezTo>
                    <a:pt x="203" y="32"/>
                    <a:pt x="202" y="31"/>
                    <a:pt x="202" y="28"/>
                  </a:cubicBezTo>
                  <a:close/>
                  <a:moveTo>
                    <a:pt x="85" y="35"/>
                  </a:moveTo>
                  <a:cubicBezTo>
                    <a:pt x="84" y="35"/>
                    <a:pt x="84" y="34"/>
                    <a:pt x="85" y="34"/>
                  </a:cubicBezTo>
                  <a:cubicBezTo>
                    <a:pt x="85" y="34"/>
                    <a:pt x="86" y="34"/>
                    <a:pt x="86" y="34"/>
                  </a:cubicBezTo>
                  <a:cubicBezTo>
                    <a:pt x="86" y="34"/>
                    <a:pt x="86" y="35"/>
                    <a:pt x="86" y="35"/>
                  </a:cubicBezTo>
                  <a:cubicBezTo>
                    <a:pt x="85" y="35"/>
                    <a:pt x="85" y="35"/>
                    <a:pt x="85" y="35"/>
                  </a:cubicBezTo>
                  <a:close/>
                  <a:moveTo>
                    <a:pt x="201" y="39"/>
                  </a:moveTo>
                  <a:cubicBezTo>
                    <a:pt x="202" y="38"/>
                    <a:pt x="202" y="38"/>
                    <a:pt x="202" y="38"/>
                  </a:cubicBezTo>
                  <a:cubicBezTo>
                    <a:pt x="202" y="38"/>
                    <a:pt x="202" y="39"/>
                    <a:pt x="202" y="39"/>
                  </a:cubicBezTo>
                  <a:cubicBezTo>
                    <a:pt x="202" y="39"/>
                    <a:pt x="202" y="40"/>
                    <a:pt x="202" y="40"/>
                  </a:cubicBezTo>
                  <a:cubicBezTo>
                    <a:pt x="202" y="39"/>
                    <a:pt x="201" y="39"/>
                    <a:pt x="201" y="39"/>
                  </a:cubicBezTo>
                  <a:close/>
                  <a:moveTo>
                    <a:pt x="56" y="115"/>
                  </a:moveTo>
                  <a:lnTo>
                    <a:pt x="58" y="115"/>
                  </a:lnTo>
                  <a:lnTo>
                    <a:pt x="58" y="117"/>
                  </a:lnTo>
                  <a:lnTo>
                    <a:pt x="56" y="117"/>
                  </a:lnTo>
                  <a:lnTo>
                    <a:pt x="56" y="115"/>
                  </a:lnTo>
                  <a:close/>
                  <a:moveTo>
                    <a:pt x="14" y="293"/>
                  </a:moveTo>
                  <a:cubicBezTo>
                    <a:pt x="16" y="293"/>
                    <a:pt x="16" y="295"/>
                    <a:pt x="16" y="297"/>
                  </a:cubicBezTo>
                  <a:cubicBezTo>
                    <a:pt x="15" y="297"/>
                    <a:pt x="14" y="297"/>
                    <a:pt x="14" y="296"/>
                  </a:cubicBezTo>
                  <a:cubicBezTo>
                    <a:pt x="14" y="295"/>
                    <a:pt x="14" y="294"/>
                    <a:pt x="14" y="293"/>
                  </a:cubicBezTo>
                  <a:close/>
                  <a:moveTo>
                    <a:pt x="26" y="319"/>
                  </a:moveTo>
                  <a:cubicBezTo>
                    <a:pt x="25" y="319"/>
                    <a:pt x="25" y="319"/>
                    <a:pt x="26" y="318"/>
                  </a:cubicBezTo>
                  <a:cubicBezTo>
                    <a:pt x="26" y="318"/>
                    <a:pt x="26" y="318"/>
                    <a:pt x="27" y="318"/>
                  </a:cubicBezTo>
                  <a:cubicBezTo>
                    <a:pt x="27" y="318"/>
                    <a:pt x="27" y="319"/>
                    <a:pt x="26" y="319"/>
                  </a:cubicBezTo>
                  <a:cubicBezTo>
                    <a:pt x="26" y="319"/>
                    <a:pt x="26" y="319"/>
                    <a:pt x="26" y="319"/>
                  </a:cubicBezTo>
                  <a:close/>
                  <a:moveTo>
                    <a:pt x="31" y="325"/>
                  </a:moveTo>
                  <a:cubicBezTo>
                    <a:pt x="32" y="324"/>
                    <a:pt x="32" y="324"/>
                    <a:pt x="33" y="324"/>
                  </a:cubicBezTo>
                  <a:cubicBezTo>
                    <a:pt x="33" y="324"/>
                    <a:pt x="33" y="324"/>
                    <a:pt x="33" y="325"/>
                  </a:cubicBezTo>
                  <a:cubicBezTo>
                    <a:pt x="33" y="325"/>
                    <a:pt x="33" y="325"/>
                    <a:pt x="32" y="326"/>
                  </a:cubicBezTo>
                  <a:cubicBezTo>
                    <a:pt x="32" y="326"/>
                    <a:pt x="32" y="325"/>
                    <a:pt x="31" y="325"/>
                  </a:cubicBezTo>
                  <a:close/>
                  <a:moveTo>
                    <a:pt x="14" y="359"/>
                  </a:moveTo>
                  <a:cubicBezTo>
                    <a:pt x="14" y="358"/>
                    <a:pt x="14" y="358"/>
                    <a:pt x="14" y="358"/>
                  </a:cubicBezTo>
                  <a:cubicBezTo>
                    <a:pt x="15" y="357"/>
                    <a:pt x="15" y="357"/>
                    <a:pt x="15" y="358"/>
                  </a:cubicBezTo>
                  <a:cubicBezTo>
                    <a:pt x="16" y="358"/>
                    <a:pt x="15" y="358"/>
                    <a:pt x="15" y="358"/>
                  </a:cubicBezTo>
                  <a:cubicBezTo>
                    <a:pt x="15" y="359"/>
                    <a:pt x="14" y="359"/>
                    <a:pt x="14" y="359"/>
                  </a:cubicBezTo>
                  <a:close/>
                  <a:moveTo>
                    <a:pt x="55" y="385"/>
                  </a:moveTo>
                  <a:cubicBezTo>
                    <a:pt x="54" y="384"/>
                    <a:pt x="54" y="384"/>
                    <a:pt x="55" y="384"/>
                  </a:cubicBezTo>
                  <a:cubicBezTo>
                    <a:pt x="55" y="384"/>
                    <a:pt x="56" y="384"/>
                    <a:pt x="56" y="384"/>
                  </a:cubicBezTo>
                  <a:cubicBezTo>
                    <a:pt x="56" y="384"/>
                    <a:pt x="56" y="384"/>
                    <a:pt x="56" y="385"/>
                  </a:cubicBezTo>
                  <a:cubicBezTo>
                    <a:pt x="55" y="385"/>
                    <a:pt x="55" y="385"/>
                    <a:pt x="55" y="385"/>
                  </a:cubicBezTo>
                  <a:close/>
                  <a:moveTo>
                    <a:pt x="54" y="386"/>
                  </a:moveTo>
                  <a:cubicBezTo>
                    <a:pt x="55" y="386"/>
                    <a:pt x="55" y="386"/>
                    <a:pt x="55" y="386"/>
                  </a:cubicBezTo>
                  <a:cubicBezTo>
                    <a:pt x="55" y="387"/>
                    <a:pt x="55" y="387"/>
                    <a:pt x="55" y="388"/>
                  </a:cubicBezTo>
                  <a:cubicBezTo>
                    <a:pt x="55" y="388"/>
                    <a:pt x="55" y="389"/>
                    <a:pt x="55" y="389"/>
                  </a:cubicBezTo>
                  <a:cubicBezTo>
                    <a:pt x="55" y="390"/>
                    <a:pt x="56" y="390"/>
                    <a:pt x="57" y="389"/>
                  </a:cubicBezTo>
                  <a:cubicBezTo>
                    <a:pt x="57" y="391"/>
                    <a:pt x="56" y="391"/>
                    <a:pt x="56" y="391"/>
                  </a:cubicBezTo>
                  <a:cubicBezTo>
                    <a:pt x="55" y="391"/>
                    <a:pt x="55" y="391"/>
                    <a:pt x="54" y="390"/>
                  </a:cubicBezTo>
                  <a:cubicBezTo>
                    <a:pt x="54" y="389"/>
                    <a:pt x="54" y="389"/>
                    <a:pt x="54" y="388"/>
                  </a:cubicBezTo>
                  <a:cubicBezTo>
                    <a:pt x="53" y="387"/>
                    <a:pt x="54" y="386"/>
                    <a:pt x="54" y="386"/>
                  </a:cubicBezTo>
                  <a:close/>
                  <a:moveTo>
                    <a:pt x="35" y="386"/>
                  </a:moveTo>
                  <a:lnTo>
                    <a:pt x="37" y="386"/>
                  </a:lnTo>
                  <a:lnTo>
                    <a:pt x="37" y="388"/>
                  </a:lnTo>
                  <a:lnTo>
                    <a:pt x="35" y="388"/>
                  </a:lnTo>
                  <a:lnTo>
                    <a:pt x="35" y="386"/>
                  </a:lnTo>
                  <a:close/>
                  <a:moveTo>
                    <a:pt x="156" y="393"/>
                  </a:moveTo>
                  <a:cubicBezTo>
                    <a:pt x="156" y="393"/>
                    <a:pt x="156" y="393"/>
                    <a:pt x="156" y="393"/>
                  </a:cubicBezTo>
                  <a:cubicBezTo>
                    <a:pt x="157" y="392"/>
                    <a:pt x="157" y="392"/>
                    <a:pt x="157" y="392"/>
                  </a:cubicBezTo>
                  <a:cubicBezTo>
                    <a:pt x="157" y="393"/>
                    <a:pt x="157" y="393"/>
                    <a:pt x="157" y="393"/>
                  </a:cubicBezTo>
                  <a:cubicBezTo>
                    <a:pt x="157" y="393"/>
                    <a:pt x="156" y="394"/>
                    <a:pt x="156" y="393"/>
                  </a:cubicBezTo>
                  <a:close/>
                  <a:moveTo>
                    <a:pt x="180" y="394"/>
                  </a:moveTo>
                  <a:cubicBezTo>
                    <a:pt x="179" y="395"/>
                    <a:pt x="180" y="396"/>
                    <a:pt x="180" y="396"/>
                  </a:cubicBezTo>
                  <a:cubicBezTo>
                    <a:pt x="181" y="396"/>
                    <a:pt x="182" y="396"/>
                    <a:pt x="182" y="397"/>
                  </a:cubicBezTo>
                  <a:cubicBezTo>
                    <a:pt x="182" y="398"/>
                    <a:pt x="181" y="399"/>
                    <a:pt x="181" y="399"/>
                  </a:cubicBezTo>
                  <a:cubicBezTo>
                    <a:pt x="180" y="399"/>
                    <a:pt x="180" y="399"/>
                    <a:pt x="179" y="398"/>
                  </a:cubicBezTo>
                  <a:cubicBezTo>
                    <a:pt x="178" y="398"/>
                    <a:pt x="178" y="397"/>
                    <a:pt x="177" y="397"/>
                  </a:cubicBezTo>
                  <a:cubicBezTo>
                    <a:pt x="176" y="396"/>
                    <a:pt x="175" y="396"/>
                    <a:pt x="174" y="397"/>
                  </a:cubicBezTo>
                  <a:cubicBezTo>
                    <a:pt x="174" y="396"/>
                    <a:pt x="175" y="395"/>
                    <a:pt x="176" y="394"/>
                  </a:cubicBezTo>
                  <a:cubicBezTo>
                    <a:pt x="176" y="394"/>
                    <a:pt x="178" y="394"/>
                    <a:pt x="180" y="394"/>
                  </a:cubicBezTo>
                  <a:close/>
                  <a:moveTo>
                    <a:pt x="170" y="395"/>
                  </a:moveTo>
                  <a:cubicBezTo>
                    <a:pt x="171" y="395"/>
                    <a:pt x="172" y="395"/>
                    <a:pt x="172" y="397"/>
                  </a:cubicBezTo>
                  <a:cubicBezTo>
                    <a:pt x="172" y="398"/>
                    <a:pt x="172" y="399"/>
                    <a:pt x="172" y="400"/>
                  </a:cubicBezTo>
                  <a:cubicBezTo>
                    <a:pt x="173" y="400"/>
                    <a:pt x="174" y="400"/>
                    <a:pt x="175" y="400"/>
                  </a:cubicBezTo>
                  <a:cubicBezTo>
                    <a:pt x="177" y="400"/>
                    <a:pt x="178" y="400"/>
                    <a:pt x="179" y="401"/>
                  </a:cubicBezTo>
                  <a:cubicBezTo>
                    <a:pt x="180" y="401"/>
                    <a:pt x="182" y="402"/>
                    <a:pt x="183" y="402"/>
                  </a:cubicBezTo>
                  <a:cubicBezTo>
                    <a:pt x="184" y="402"/>
                    <a:pt x="185" y="402"/>
                    <a:pt x="186" y="402"/>
                  </a:cubicBezTo>
                  <a:cubicBezTo>
                    <a:pt x="185" y="403"/>
                    <a:pt x="184" y="404"/>
                    <a:pt x="182" y="405"/>
                  </a:cubicBezTo>
                  <a:cubicBezTo>
                    <a:pt x="181" y="405"/>
                    <a:pt x="179" y="405"/>
                    <a:pt x="177" y="406"/>
                  </a:cubicBezTo>
                  <a:cubicBezTo>
                    <a:pt x="178" y="405"/>
                    <a:pt x="179" y="405"/>
                    <a:pt x="179" y="404"/>
                  </a:cubicBezTo>
                  <a:cubicBezTo>
                    <a:pt x="179" y="403"/>
                    <a:pt x="178" y="403"/>
                    <a:pt x="177" y="403"/>
                  </a:cubicBezTo>
                  <a:cubicBezTo>
                    <a:pt x="176" y="402"/>
                    <a:pt x="175" y="402"/>
                    <a:pt x="174" y="402"/>
                  </a:cubicBezTo>
                  <a:cubicBezTo>
                    <a:pt x="173" y="402"/>
                    <a:pt x="172" y="402"/>
                    <a:pt x="171" y="402"/>
                  </a:cubicBezTo>
                  <a:cubicBezTo>
                    <a:pt x="171" y="403"/>
                    <a:pt x="171" y="403"/>
                    <a:pt x="171" y="403"/>
                  </a:cubicBezTo>
                  <a:cubicBezTo>
                    <a:pt x="172" y="403"/>
                    <a:pt x="173" y="403"/>
                    <a:pt x="173" y="404"/>
                  </a:cubicBezTo>
                  <a:cubicBezTo>
                    <a:pt x="174" y="404"/>
                    <a:pt x="175" y="404"/>
                    <a:pt x="175" y="404"/>
                  </a:cubicBezTo>
                  <a:cubicBezTo>
                    <a:pt x="176" y="404"/>
                    <a:pt x="176" y="405"/>
                    <a:pt x="176" y="406"/>
                  </a:cubicBezTo>
                  <a:lnTo>
                    <a:pt x="170" y="406"/>
                  </a:lnTo>
                  <a:cubicBezTo>
                    <a:pt x="169" y="407"/>
                    <a:pt x="169" y="407"/>
                    <a:pt x="168" y="409"/>
                  </a:cubicBezTo>
                  <a:cubicBezTo>
                    <a:pt x="168" y="410"/>
                    <a:pt x="167" y="410"/>
                    <a:pt x="165" y="410"/>
                  </a:cubicBezTo>
                  <a:cubicBezTo>
                    <a:pt x="165" y="409"/>
                    <a:pt x="165" y="408"/>
                    <a:pt x="166" y="408"/>
                  </a:cubicBezTo>
                  <a:cubicBezTo>
                    <a:pt x="166" y="407"/>
                    <a:pt x="166" y="407"/>
                    <a:pt x="166" y="406"/>
                  </a:cubicBezTo>
                  <a:cubicBezTo>
                    <a:pt x="164" y="406"/>
                    <a:pt x="163" y="406"/>
                    <a:pt x="163" y="406"/>
                  </a:cubicBezTo>
                  <a:cubicBezTo>
                    <a:pt x="163" y="407"/>
                    <a:pt x="162" y="406"/>
                    <a:pt x="160" y="406"/>
                  </a:cubicBezTo>
                  <a:cubicBezTo>
                    <a:pt x="161" y="405"/>
                    <a:pt x="161" y="404"/>
                    <a:pt x="162" y="404"/>
                  </a:cubicBezTo>
                  <a:cubicBezTo>
                    <a:pt x="163" y="404"/>
                    <a:pt x="163" y="404"/>
                    <a:pt x="164" y="404"/>
                  </a:cubicBezTo>
                  <a:cubicBezTo>
                    <a:pt x="165" y="404"/>
                    <a:pt x="166" y="404"/>
                    <a:pt x="167" y="404"/>
                  </a:cubicBezTo>
                  <a:cubicBezTo>
                    <a:pt x="168" y="404"/>
                    <a:pt x="169" y="404"/>
                    <a:pt x="170" y="403"/>
                  </a:cubicBezTo>
                  <a:lnTo>
                    <a:pt x="161" y="398"/>
                  </a:lnTo>
                  <a:cubicBezTo>
                    <a:pt x="161" y="397"/>
                    <a:pt x="162" y="397"/>
                    <a:pt x="163" y="397"/>
                  </a:cubicBezTo>
                  <a:cubicBezTo>
                    <a:pt x="164" y="397"/>
                    <a:pt x="165" y="397"/>
                    <a:pt x="166" y="398"/>
                  </a:cubicBezTo>
                  <a:cubicBezTo>
                    <a:pt x="167" y="398"/>
                    <a:pt x="168" y="398"/>
                    <a:pt x="169" y="398"/>
                  </a:cubicBezTo>
                  <a:cubicBezTo>
                    <a:pt x="169" y="398"/>
                    <a:pt x="170" y="397"/>
                    <a:pt x="170" y="395"/>
                  </a:cubicBezTo>
                  <a:close/>
                  <a:moveTo>
                    <a:pt x="54" y="398"/>
                  </a:moveTo>
                  <a:cubicBezTo>
                    <a:pt x="54" y="398"/>
                    <a:pt x="54" y="397"/>
                    <a:pt x="54" y="397"/>
                  </a:cubicBezTo>
                  <a:cubicBezTo>
                    <a:pt x="55" y="398"/>
                    <a:pt x="55" y="398"/>
                    <a:pt x="55" y="398"/>
                  </a:cubicBezTo>
                  <a:cubicBezTo>
                    <a:pt x="55" y="399"/>
                    <a:pt x="54" y="399"/>
                    <a:pt x="54" y="399"/>
                  </a:cubicBezTo>
                  <a:cubicBezTo>
                    <a:pt x="54" y="399"/>
                    <a:pt x="54" y="398"/>
                    <a:pt x="54" y="398"/>
                  </a:cubicBezTo>
                  <a:close/>
                  <a:moveTo>
                    <a:pt x="184" y="399"/>
                  </a:moveTo>
                  <a:cubicBezTo>
                    <a:pt x="185" y="399"/>
                    <a:pt x="185" y="399"/>
                    <a:pt x="185" y="399"/>
                  </a:cubicBezTo>
                  <a:cubicBezTo>
                    <a:pt x="185" y="399"/>
                    <a:pt x="185" y="399"/>
                    <a:pt x="185" y="400"/>
                  </a:cubicBezTo>
                  <a:cubicBezTo>
                    <a:pt x="184" y="400"/>
                    <a:pt x="184" y="400"/>
                    <a:pt x="184" y="400"/>
                  </a:cubicBezTo>
                  <a:cubicBezTo>
                    <a:pt x="183" y="400"/>
                    <a:pt x="184" y="400"/>
                    <a:pt x="184" y="399"/>
                  </a:cubicBezTo>
                  <a:close/>
                  <a:moveTo>
                    <a:pt x="156" y="400"/>
                  </a:moveTo>
                  <a:lnTo>
                    <a:pt x="156" y="404"/>
                  </a:lnTo>
                  <a:cubicBezTo>
                    <a:pt x="156" y="404"/>
                    <a:pt x="156" y="403"/>
                    <a:pt x="155" y="403"/>
                  </a:cubicBezTo>
                  <a:cubicBezTo>
                    <a:pt x="155" y="403"/>
                    <a:pt x="154" y="403"/>
                    <a:pt x="154" y="402"/>
                  </a:cubicBezTo>
                  <a:cubicBezTo>
                    <a:pt x="153" y="402"/>
                    <a:pt x="153" y="402"/>
                    <a:pt x="152" y="402"/>
                  </a:cubicBezTo>
                  <a:cubicBezTo>
                    <a:pt x="152" y="401"/>
                    <a:pt x="152" y="401"/>
                    <a:pt x="152" y="400"/>
                  </a:cubicBezTo>
                  <a:lnTo>
                    <a:pt x="156" y="400"/>
                  </a:lnTo>
                  <a:close/>
                  <a:moveTo>
                    <a:pt x="163" y="400"/>
                  </a:moveTo>
                  <a:cubicBezTo>
                    <a:pt x="163" y="401"/>
                    <a:pt x="162" y="402"/>
                    <a:pt x="161" y="403"/>
                  </a:cubicBezTo>
                  <a:cubicBezTo>
                    <a:pt x="160" y="403"/>
                    <a:pt x="159" y="404"/>
                    <a:pt x="158" y="404"/>
                  </a:cubicBezTo>
                  <a:cubicBezTo>
                    <a:pt x="158" y="402"/>
                    <a:pt x="158" y="401"/>
                    <a:pt x="159" y="401"/>
                  </a:cubicBezTo>
                  <a:cubicBezTo>
                    <a:pt x="161" y="401"/>
                    <a:pt x="162" y="400"/>
                    <a:pt x="163" y="400"/>
                  </a:cubicBezTo>
                  <a:close/>
                  <a:moveTo>
                    <a:pt x="189" y="401"/>
                  </a:moveTo>
                  <a:cubicBezTo>
                    <a:pt x="189" y="401"/>
                    <a:pt x="189" y="400"/>
                    <a:pt x="190" y="400"/>
                  </a:cubicBezTo>
                  <a:cubicBezTo>
                    <a:pt x="190" y="400"/>
                    <a:pt x="191" y="400"/>
                    <a:pt x="191" y="400"/>
                  </a:cubicBezTo>
                  <a:cubicBezTo>
                    <a:pt x="191" y="401"/>
                    <a:pt x="191" y="401"/>
                    <a:pt x="190" y="401"/>
                  </a:cubicBezTo>
                  <a:cubicBezTo>
                    <a:pt x="190" y="401"/>
                    <a:pt x="189" y="401"/>
                    <a:pt x="189" y="401"/>
                  </a:cubicBezTo>
                  <a:close/>
                  <a:moveTo>
                    <a:pt x="90" y="406"/>
                  </a:moveTo>
                  <a:cubicBezTo>
                    <a:pt x="90" y="407"/>
                    <a:pt x="89" y="408"/>
                    <a:pt x="87" y="408"/>
                  </a:cubicBezTo>
                  <a:cubicBezTo>
                    <a:pt x="86" y="406"/>
                    <a:pt x="86" y="406"/>
                    <a:pt x="88" y="406"/>
                  </a:cubicBezTo>
                  <a:cubicBezTo>
                    <a:pt x="89" y="406"/>
                    <a:pt x="90" y="406"/>
                    <a:pt x="90" y="406"/>
                  </a:cubicBezTo>
                  <a:close/>
                  <a:moveTo>
                    <a:pt x="149" y="407"/>
                  </a:moveTo>
                  <a:cubicBezTo>
                    <a:pt x="150" y="408"/>
                    <a:pt x="150" y="409"/>
                    <a:pt x="148" y="411"/>
                  </a:cubicBezTo>
                  <a:cubicBezTo>
                    <a:pt x="147" y="412"/>
                    <a:pt x="145" y="413"/>
                    <a:pt x="143" y="413"/>
                  </a:cubicBezTo>
                  <a:cubicBezTo>
                    <a:pt x="144" y="411"/>
                    <a:pt x="144" y="410"/>
                    <a:pt x="146" y="410"/>
                  </a:cubicBezTo>
                  <a:cubicBezTo>
                    <a:pt x="147" y="409"/>
                    <a:pt x="148" y="408"/>
                    <a:pt x="149" y="407"/>
                  </a:cubicBezTo>
                  <a:close/>
                  <a:moveTo>
                    <a:pt x="164" y="410"/>
                  </a:moveTo>
                  <a:cubicBezTo>
                    <a:pt x="163" y="410"/>
                    <a:pt x="163" y="411"/>
                    <a:pt x="162" y="411"/>
                  </a:cubicBezTo>
                  <a:cubicBezTo>
                    <a:pt x="161" y="411"/>
                    <a:pt x="160" y="411"/>
                    <a:pt x="159" y="411"/>
                  </a:cubicBezTo>
                  <a:cubicBezTo>
                    <a:pt x="159" y="410"/>
                    <a:pt x="158" y="410"/>
                    <a:pt x="157" y="410"/>
                  </a:cubicBezTo>
                  <a:cubicBezTo>
                    <a:pt x="156" y="409"/>
                    <a:pt x="156" y="408"/>
                    <a:pt x="156" y="408"/>
                  </a:cubicBezTo>
                  <a:cubicBezTo>
                    <a:pt x="158" y="407"/>
                    <a:pt x="159" y="407"/>
                    <a:pt x="160" y="407"/>
                  </a:cubicBezTo>
                  <a:cubicBezTo>
                    <a:pt x="161" y="408"/>
                    <a:pt x="163" y="409"/>
                    <a:pt x="164" y="410"/>
                  </a:cubicBezTo>
                  <a:close/>
                  <a:moveTo>
                    <a:pt x="90" y="411"/>
                  </a:moveTo>
                  <a:cubicBezTo>
                    <a:pt x="90" y="410"/>
                    <a:pt x="91" y="410"/>
                    <a:pt x="91" y="410"/>
                  </a:cubicBezTo>
                  <a:cubicBezTo>
                    <a:pt x="91" y="411"/>
                    <a:pt x="91" y="411"/>
                    <a:pt x="91" y="412"/>
                  </a:cubicBezTo>
                  <a:cubicBezTo>
                    <a:pt x="91" y="413"/>
                    <a:pt x="91" y="413"/>
                    <a:pt x="91" y="412"/>
                  </a:cubicBezTo>
                  <a:cubicBezTo>
                    <a:pt x="90" y="412"/>
                    <a:pt x="90" y="411"/>
                    <a:pt x="90" y="411"/>
                  </a:cubicBezTo>
                  <a:close/>
                  <a:moveTo>
                    <a:pt x="148" y="413"/>
                  </a:moveTo>
                  <a:cubicBezTo>
                    <a:pt x="149" y="412"/>
                    <a:pt x="149" y="412"/>
                    <a:pt x="149" y="412"/>
                  </a:cubicBezTo>
                  <a:cubicBezTo>
                    <a:pt x="149" y="412"/>
                    <a:pt x="149" y="412"/>
                    <a:pt x="149" y="413"/>
                  </a:cubicBezTo>
                  <a:cubicBezTo>
                    <a:pt x="149" y="413"/>
                    <a:pt x="149" y="413"/>
                    <a:pt x="149" y="413"/>
                  </a:cubicBezTo>
                  <a:cubicBezTo>
                    <a:pt x="149" y="413"/>
                    <a:pt x="148" y="413"/>
                    <a:pt x="148" y="413"/>
                  </a:cubicBezTo>
                  <a:close/>
                  <a:moveTo>
                    <a:pt x="103" y="412"/>
                  </a:moveTo>
                  <a:cubicBezTo>
                    <a:pt x="103" y="412"/>
                    <a:pt x="102" y="412"/>
                    <a:pt x="102" y="412"/>
                  </a:cubicBezTo>
                  <a:cubicBezTo>
                    <a:pt x="102" y="412"/>
                    <a:pt x="101" y="412"/>
                    <a:pt x="101" y="413"/>
                  </a:cubicBezTo>
                  <a:cubicBezTo>
                    <a:pt x="102" y="412"/>
                    <a:pt x="103" y="412"/>
                    <a:pt x="103" y="412"/>
                  </a:cubicBezTo>
                  <a:close/>
                  <a:moveTo>
                    <a:pt x="122" y="411"/>
                  </a:moveTo>
                  <a:cubicBezTo>
                    <a:pt x="122" y="411"/>
                    <a:pt x="122" y="411"/>
                    <a:pt x="121" y="411"/>
                  </a:cubicBezTo>
                  <a:cubicBezTo>
                    <a:pt x="121" y="411"/>
                    <a:pt x="121" y="411"/>
                    <a:pt x="121" y="412"/>
                  </a:cubicBezTo>
                  <a:cubicBezTo>
                    <a:pt x="122" y="412"/>
                    <a:pt x="122" y="412"/>
                    <a:pt x="122" y="412"/>
                  </a:cubicBezTo>
                  <a:cubicBezTo>
                    <a:pt x="123" y="411"/>
                    <a:pt x="123" y="411"/>
                    <a:pt x="122" y="411"/>
                  </a:cubicBezTo>
                  <a:close/>
                  <a:moveTo>
                    <a:pt x="121" y="411"/>
                  </a:moveTo>
                  <a:cubicBezTo>
                    <a:pt x="120" y="411"/>
                    <a:pt x="120" y="411"/>
                    <a:pt x="119" y="411"/>
                  </a:cubicBezTo>
                  <a:cubicBezTo>
                    <a:pt x="119" y="411"/>
                    <a:pt x="119" y="411"/>
                    <a:pt x="119" y="412"/>
                  </a:cubicBezTo>
                  <a:cubicBezTo>
                    <a:pt x="119" y="412"/>
                    <a:pt x="119" y="412"/>
                    <a:pt x="120" y="412"/>
                  </a:cubicBezTo>
                  <a:cubicBezTo>
                    <a:pt x="120" y="412"/>
                    <a:pt x="120" y="411"/>
                    <a:pt x="121" y="411"/>
                  </a:cubicBezTo>
                  <a:close/>
                  <a:moveTo>
                    <a:pt x="118" y="411"/>
                  </a:moveTo>
                  <a:cubicBezTo>
                    <a:pt x="117" y="410"/>
                    <a:pt x="116" y="410"/>
                    <a:pt x="116" y="410"/>
                  </a:cubicBezTo>
                  <a:cubicBezTo>
                    <a:pt x="115" y="410"/>
                    <a:pt x="115" y="411"/>
                    <a:pt x="115" y="411"/>
                  </a:cubicBezTo>
                  <a:cubicBezTo>
                    <a:pt x="115" y="411"/>
                    <a:pt x="115" y="412"/>
                    <a:pt x="116" y="412"/>
                  </a:cubicBezTo>
                  <a:cubicBezTo>
                    <a:pt x="116" y="412"/>
                    <a:pt x="117" y="412"/>
                    <a:pt x="118" y="411"/>
                  </a:cubicBezTo>
                  <a:close/>
                  <a:moveTo>
                    <a:pt x="110" y="413"/>
                  </a:moveTo>
                  <a:cubicBezTo>
                    <a:pt x="111" y="412"/>
                    <a:pt x="111" y="412"/>
                    <a:pt x="112" y="412"/>
                  </a:cubicBezTo>
                  <a:cubicBezTo>
                    <a:pt x="113" y="412"/>
                    <a:pt x="113" y="411"/>
                    <a:pt x="113" y="411"/>
                  </a:cubicBezTo>
                  <a:cubicBezTo>
                    <a:pt x="112" y="411"/>
                    <a:pt x="110" y="410"/>
                    <a:pt x="110" y="410"/>
                  </a:cubicBezTo>
                  <a:lnTo>
                    <a:pt x="110" y="412"/>
                  </a:lnTo>
                  <a:cubicBezTo>
                    <a:pt x="110" y="412"/>
                    <a:pt x="110" y="413"/>
                    <a:pt x="110" y="413"/>
                  </a:cubicBezTo>
                  <a:close/>
                  <a:moveTo>
                    <a:pt x="104" y="409"/>
                  </a:moveTo>
                  <a:cubicBezTo>
                    <a:pt x="104" y="409"/>
                    <a:pt x="103" y="409"/>
                    <a:pt x="103" y="409"/>
                  </a:cubicBezTo>
                  <a:cubicBezTo>
                    <a:pt x="103" y="409"/>
                    <a:pt x="103" y="409"/>
                    <a:pt x="103" y="410"/>
                  </a:cubicBezTo>
                  <a:cubicBezTo>
                    <a:pt x="103" y="410"/>
                    <a:pt x="103" y="410"/>
                    <a:pt x="104" y="410"/>
                  </a:cubicBezTo>
                  <a:cubicBezTo>
                    <a:pt x="104" y="409"/>
                    <a:pt x="104" y="409"/>
                    <a:pt x="104" y="409"/>
                  </a:cubicBezTo>
                  <a:close/>
                  <a:moveTo>
                    <a:pt x="96" y="411"/>
                  </a:moveTo>
                  <a:cubicBezTo>
                    <a:pt x="98" y="411"/>
                    <a:pt x="99" y="410"/>
                    <a:pt x="99" y="409"/>
                  </a:cubicBezTo>
                  <a:cubicBezTo>
                    <a:pt x="98" y="409"/>
                    <a:pt x="97" y="409"/>
                    <a:pt x="97" y="409"/>
                  </a:cubicBezTo>
                  <a:cubicBezTo>
                    <a:pt x="96" y="409"/>
                    <a:pt x="96" y="410"/>
                    <a:pt x="96" y="411"/>
                  </a:cubicBezTo>
                  <a:close/>
                  <a:moveTo>
                    <a:pt x="114" y="408"/>
                  </a:moveTo>
                  <a:cubicBezTo>
                    <a:pt x="113" y="408"/>
                    <a:pt x="113" y="408"/>
                    <a:pt x="112" y="408"/>
                  </a:cubicBezTo>
                  <a:cubicBezTo>
                    <a:pt x="112" y="408"/>
                    <a:pt x="112" y="408"/>
                    <a:pt x="112" y="409"/>
                  </a:cubicBezTo>
                  <a:cubicBezTo>
                    <a:pt x="112" y="409"/>
                    <a:pt x="112" y="408"/>
                    <a:pt x="113" y="408"/>
                  </a:cubicBezTo>
                  <a:cubicBezTo>
                    <a:pt x="113" y="408"/>
                    <a:pt x="114" y="408"/>
                    <a:pt x="114" y="408"/>
                  </a:cubicBezTo>
                  <a:close/>
                  <a:moveTo>
                    <a:pt x="109" y="411"/>
                  </a:moveTo>
                  <a:cubicBezTo>
                    <a:pt x="109" y="410"/>
                    <a:pt x="109" y="409"/>
                    <a:pt x="109" y="408"/>
                  </a:cubicBezTo>
                  <a:cubicBezTo>
                    <a:pt x="108" y="408"/>
                    <a:pt x="108" y="408"/>
                    <a:pt x="108" y="409"/>
                  </a:cubicBezTo>
                  <a:cubicBezTo>
                    <a:pt x="108" y="409"/>
                    <a:pt x="108" y="410"/>
                    <a:pt x="108" y="411"/>
                  </a:cubicBezTo>
                  <a:cubicBezTo>
                    <a:pt x="108" y="412"/>
                    <a:pt x="109" y="412"/>
                    <a:pt x="109" y="411"/>
                  </a:cubicBezTo>
                  <a:close/>
                  <a:moveTo>
                    <a:pt x="95" y="408"/>
                  </a:moveTo>
                  <a:cubicBezTo>
                    <a:pt x="95" y="408"/>
                    <a:pt x="95" y="408"/>
                    <a:pt x="94" y="408"/>
                  </a:cubicBezTo>
                  <a:cubicBezTo>
                    <a:pt x="94" y="408"/>
                    <a:pt x="94" y="408"/>
                    <a:pt x="94" y="409"/>
                  </a:cubicBezTo>
                  <a:cubicBezTo>
                    <a:pt x="94" y="409"/>
                    <a:pt x="95" y="409"/>
                    <a:pt x="95" y="409"/>
                  </a:cubicBezTo>
                  <a:cubicBezTo>
                    <a:pt x="96" y="408"/>
                    <a:pt x="96" y="408"/>
                    <a:pt x="95" y="408"/>
                  </a:cubicBezTo>
                  <a:close/>
                  <a:moveTo>
                    <a:pt x="84" y="408"/>
                  </a:moveTo>
                  <a:cubicBezTo>
                    <a:pt x="83" y="408"/>
                    <a:pt x="83" y="408"/>
                    <a:pt x="82" y="407"/>
                  </a:cubicBezTo>
                  <a:cubicBezTo>
                    <a:pt x="82" y="407"/>
                    <a:pt x="82" y="407"/>
                    <a:pt x="81" y="407"/>
                  </a:cubicBezTo>
                  <a:cubicBezTo>
                    <a:pt x="80" y="407"/>
                    <a:pt x="80" y="408"/>
                    <a:pt x="81" y="408"/>
                  </a:cubicBezTo>
                  <a:cubicBezTo>
                    <a:pt x="81" y="409"/>
                    <a:pt x="81" y="409"/>
                    <a:pt x="82" y="409"/>
                  </a:cubicBezTo>
                  <a:cubicBezTo>
                    <a:pt x="82" y="409"/>
                    <a:pt x="83" y="409"/>
                    <a:pt x="83" y="409"/>
                  </a:cubicBezTo>
                  <a:cubicBezTo>
                    <a:pt x="84" y="409"/>
                    <a:pt x="84" y="408"/>
                    <a:pt x="84" y="408"/>
                  </a:cubicBezTo>
                  <a:close/>
                  <a:moveTo>
                    <a:pt x="137" y="407"/>
                  </a:moveTo>
                  <a:cubicBezTo>
                    <a:pt x="137" y="408"/>
                    <a:pt x="137" y="408"/>
                    <a:pt x="137" y="409"/>
                  </a:cubicBezTo>
                  <a:cubicBezTo>
                    <a:pt x="138" y="409"/>
                    <a:pt x="138" y="410"/>
                    <a:pt x="139" y="410"/>
                  </a:cubicBezTo>
                  <a:cubicBezTo>
                    <a:pt x="140" y="410"/>
                    <a:pt x="140" y="409"/>
                    <a:pt x="141" y="409"/>
                  </a:cubicBezTo>
                  <a:cubicBezTo>
                    <a:pt x="141" y="408"/>
                    <a:pt x="142" y="408"/>
                    <a:pt x="142" y="407"/>
                  </a:cubicBezTo>
                  <a:cubicBezTo>
                    <a:pt x="143" y="407"/>
                    <a:pt x="144" y="406"/>
                    <a:pt x="144" y="405"/>
                  </a:cubicBezTo>
                  <a:cubicBezTo>
                    <a:pt x="142" y="405"/>
                    <a:pt x="142" y="405"/>
                    <a:pt x="141" y="405"/>
                  </a:cubicBezTo>
                  <a:cubicBezTo>
                    <a:pt x="141" y="406"/>
                    <a:pt x="140" y="406"/>
                    <a:pt x="140" y="406"/>
                  </a:cubicBezTo>
                  <a:cubicBezTo>
                    <a:pt x="140" y="407"/>
                    <a:pt x="140" y="407"/>
                    <a:pt x="139" y="407"/>
                  </a:cubicBezTo>
                  <a:cubicBezTo>
                    <a:pt x="139" y="407"/>
                    <a:pt x="138" y="407"/>
                    <a:pt x="137" y="407"/>
                  </a:cubicBezTo>
                  <a:close/>
                  <a:moveTo>
                    <a:pt x="74" y="407"/>
                  </a:moveTo>
                  <a:cubicBezTo>
                    <a:pt x="75" y="406"/>
                    <a:pt x="75" y="406"/>
                    <a:pt x="76" y="406"/>
                  </a:cubicBezTo>
                  <a:cubicBezTo>
                    <a:pt x="77" y="406"/>
                    <a:pt x="77" y="406"/>
                    <a:pt x="78" y="406"/>
                  </a:cubicBezTo>
                  <a:cubicBezTo>
                    <a:pt x="79" y="406"/>
                    <a:pt x="80" y="406"/>
                    <a:pt x="80" y="406"/>
                  </a:cubicBezTo>
                  <a:cubicBezTo>
                    <a:pt x="81" y="405"/>
                    <a:pt x="81" y="405"/>
                    <a:pt x="81" y="404"/>
                  </a:cubicBezTo>
                  <a:cubicBezTo>
                    <a:pt x="80" y="405"/>
                    <a:pt x="80" y="405"/>
                    <a:pt x="79" y="405"/>
                  </a:cubicBezTo>
                  <a:cubicBezTo>
                    <a:pt x="78" y="405"/>
                    <a:pt x="77" y="405"/>
                    <a:pt x="77" y="405"/>
                  </a:cubicBezTo>
                  <a:cubicBezTo>
                    <a:pt x="76" y="405"/>
                    <a:pt x="75" y="405"/>
                    <a:pt x="75" y="405"/>
                  </a:cubicBezTo>
                  <a:cubicBezTo>
                    <a:pt x="75" y="405"/>
                    <a:pt x="74" y="406"/>
                    <a:pt x="74" y="407"/>
                  </a:cubicBezTo>
                  <a:close/>
                  <a:moveTo>
                    <a:pt x="147" y="404"/>
                  </a:moveTo>
                  <a:cubicBezTo>
                    <a:pt x="147" y="404"/>
                    <a:pt x="146" y="403"/>
                    <a:pt x="146" y="403"/>
                  </a:cubicBezTo>
                  <a:cubicBezTo>
                    <a:pt x="145" y="403"/>
                    <a:pt x="144" y="404"/>
                    <a:pt x="144" y="404"/>
                  </a:cubicBezTo>
                  <a:cubicBezTo>
                    <a:pt x="144" y="405"/>
                    <a:pt x="145" y="405"/>
                    <a:pt x="147" y="404"/>
                  </a:cubicBezTo>
                  <a:close/>
                  <a:moveTo>
                    <a:pt x="73" y="403"/>
                  </a:moveTo>
                  <a:cubicBezTo>
                    <a:pt x="73" y="403"/>
                    <a:pt x="73" y="403"/>
                    <a:pt x="72" y="403"/>
                  </a:cubicBezTo>
                  <a:cubicBezTo>
                    <a:pt x="72" y="404"/>
                    <a:pt x="72" y="404"/>
                    <a:pt x="72" y="404"/>
                  </a:cubicBezTo>
                  <a:cubicBezTo>
                    <a:pt x="72" y="404"/>
                    <a:pt x="73" y="404"/>
                    <a:pt x="73" y="404"/>
                  </a:cubicBezTo>
                  <a:cubicBezTo>
                    <a:pt x="73" y="404"/>
                    <a:pt x="73" y="404"/>
                    <a:pt x="73" y="403"/>
                  </a:cubicBezTo>
                  <a:close/>
                  <a:moveTo>
                    <a:pt x="70" y="403"/>
                  </a:moveTo>
                  <a:cubicBezTo>
                    <a:pt x="70" y="403"/>
                    <a:pt x="70" y="402"/>
                    <a:pt x="70" y="402"/>
                  </a:cubicBezTo>
                  <a:cubicBezTo>
                    <a:pt x="69" y="402"/>
                    <a:pt x="69" y="402"/>
                    <a:pt x="69" y="403"/>
                  </a:cubicBezTo>
                  <a:cubicBezTo>
                    <a:pt x="69" y="403"/>
                    <a:pt x="69" y="404"/>
                    <a:pt x="70" y="404"/>
                  </a:cubicBezTo>
                  <a:cubicBezTo>
                    <a:pt x="70" y="404"/>
                    <a:pt x="70" y="404"/>
                    <a:pt x="70" y="403"/>
                  </a:cubicBezTo>
                  <a:close/>
                  <a:moveTo>
                    <a:pt x="84" y="401"/>
                  </a:moveTo>
                  <a:cubicBezTo>
                    <a:pt x="83" y="401"/>
                    <a:pt x="83" y="401"/>
                    <a:pt x="83" y="401"/>
                  </a:cubicBezTo>
                  <a:cubicBezTo>
                    <a:pt x="82" y="401"/>
                    <a:pt x="82" y="402"/>
                    <a:pt x="83" y="402"/>
                  </a:cubicBezTo>
                  <a:cubicBezTo>
                    <a:pt x="83" y="402"/>
                    <a:pt x="83" y="402"/>
                    <a:pt x="84" y="402"/>
                  </a:cubicBezTo>
                  <a:cubicBezTo>
                    <a:pt x="84" y="402"/>
                    <a:pt x="84" y="401"/>
                    <a:pt x="84" y="401"/>
                  </a:cubicBezTo>
                  <a:close/>
                  <a:moveTo>
                    <a:pt x="81" y="402"/>
                  </a:moveTo>
                  <a:cubicBezTo>
                    <a:pt x="81" y="402"/>
                    <a:pt x="81" y="401"/>
                    <a:pt x="80" y="401"/>
                  </a:cubicBezTo>
                  <a:cubicBezTo>
                    <a:pt x="80" y="401"/>
                    <a:pt x="80" y="401"/>
                    <a:pt x="80" y="402"/>
                  </a:cubicBezTo>
                  <a:cubicBezTo>
                    <a:pt x="80" y="402"/>
                    <a:pt x="80" y="403"/>
                    <a:pt x="80" y="403"/>
                  </a:cubicBezTo>
                  <a:cubicBezTo>
                    <a:pt x="80" y="403"/>
                    <a:pt x="81" y="402"/>
                    <a:pt x="81" y="402"/>
                  </a:cubicBezTo>
                  <a:close/>
                  <a:moveTo>
                    <a:pt x="74" y="403"/>
                  </a:moveTo>
                  <a:cubicBezTo>
                    <a:pt x="75" y="403"/>
                    <a:pt x="76" y="402"/>
                    <a:pt x="77" y="401"/>
                  </a:cubicBezTo>
                  <a:cubicBezTo>
                    <a:pt x="76" y="401"/>
                    <a:pt x="75" y="401"/>
                    <a:pt x="75" y="401"/>
                  </a:cubicBezTo>
                  <a:cubicBezTo>
                    <a:pt x="74" y="401"/>
                    <a:pt x="74" y="402"/>
                    <a:pt x="74" y="403"/>
                  </a:cubicBezTo>
                  <a:close/>
                  <a:moveTo>
                    <a:pt x="73" y="401"/>
                  </a:moveTo>
                  <a:cubicBezTo>
                    <a:pt x="73" y="401"/>
                    <a:pt x="73" y="400"/>
                    <a:pt x="73" y="400"/>
                  </a:cubicBezTo>
                  <a:cubicBezTo>
                    <a:pt x="72" y="400"/>
                    <a:pt x="72" y="400"/>
                    <a:pt x="72" y="401"/>
                  </a:cubicBezTo>
                  <a:cubicBezTo>
                    <a:pt x="72" y="401"/>
                    <a:pt x="72" y="402"/>
                    <a:pt x="73" y="402"/>
                  </a:cubicBezTo>
                  <a:cubicBezTo>
                    <a:pt x="73" y="402"/>
                    <a:pt x="73" y="401"/>
                    <a:pt x="73" y="401"/>
                  </a:cubicBezTo>
                  <a:close/>
                  <a:moveTo>
                    <a:pt x="75" y="398"/>
                  </a:moveTo>
                  <a:cubicBezTo>
                    <a:pt x="74" y="397"/>
                    <a:pt x="74" y="397"/>
                    <a:pt x="73" y="397"/>
                  </a:cubicBezTo>
                  <a:cubicBezTo>
                    <a:pt x="73" y="398"/>
                    <a:pt x="73" y="398"/>
                    <a:pt x="73" y="398"/>
                  </a:cubicBezTo>
                  <a:cubicBezTo>
                    <a:pt x="73" y="399"/>
                    <a:pt x="73" y="399"/>
                    <a:pt x="73" y="399"/>
                  </a:cubicBezTo>
                  <a:cubicBezTo>
                    <a:pt x="74" y="399"/>
                    <a:pt x="74" y="399"/>
                    <a:pt x="75" y="398"/>
                  </a:cubicBezTo>
                  <a:close/>
                  <a:moveTo>
                    <a:pt x="140" y="397"/>
                  </a:moveTo>
                  <a:cubicBezTo>
                    <a:pt x="140" y="398"/>
                    <a:pt x="140" y="398"/>
                    <a:pt x="140" y="399"/>
                  </a:cubicBezTo>
                  <a:cubicBezTo>
                    <a:pt x="141" y="399"/>
                    <a:pt x="141" y="399"/>
                    <a:pt x="141" y="399"/>
                  </a:cubicBezTo>
                  <a:cubicBezTo>
                    <a:pt x="142" y="399"/>
                    <a:pt x="142" y="399"/>
                    <a:pt x="142" y="400"/>
                  </a:cubicBezTo>
                  <a:cubicBezTo>
                    <a:pt x="143" y="400"/>
                    <a:pt x="143" y="400"/>
                    <a:pt x="142" y="401"/>
                  </a:cubicBezTo>
                  <a:cubicBezTo>
                    <a:pt x="141" y="400"/>
                    <a:pt x="140" y="400"/>
                    <a:pt x="140" y="401"/>
                  </a:cubicBezTo>
                  <a:cubicBezTo>
                    <a:pt x="139" y="401"/>
                    <a:pt x="138" y="402"/>
                    <a:pt x="138" y="403"/>
                  </a:cubicBezTo>
                  <a:lnTo>
                    <a:pt x="143" y="403"/>
                  </a:lnTo>
                  <a:cubicBezTo>
                    <a:pt x="143" y="403"/>
                    <a:pt x="143" y="402"/>
                    <a:pt x="143" y="401"/>
                  </a:cubicBezTo>
                  <a:cubicBezTo>
                    <a:pt x="143" y="400"/>
                    <a:pt x="143" y="400"/>
                    <a:pt x="143" y="399"/>
                  </a:cubicBezTo>
                  <a:cubicBezTo>
                    <a:pt x="143" y="398"/>
                    <a:pt x="143" y="398"/>
                    <a:pt x="143" y="397"/>
                  </a:cubicBezTo>
                  <a:cubicBezTo>
                    <a:pt x="143" y="397"/>
                    <a:pt x="143" y="396"/>
                    <a:pt x="142" y="396"/>
                  </a:cubicBezTo>
                  <a:cubicBezTo>
                    <a:pt x="142" y="397"/>
                    <a:pt x="141" y="397"/>
                    <a:pt x="140" y="397"/>
                  </a:cubicBezTo>
                  <a:close/>
                  <a:moveTo>
                    <a:pt x="63" y="395"/>
                  </a:moveTo>
                  <a:cubicBezTo>
                    <a:pt x="63" y="395"/>
                    <a:pt x="63" y="395"/>
                    <a:pt x="63" y="394"/>
                  </a:cubicBezTo>
                  <a:cubicBezTo>
                    <a:pt x="63" y="394"/>
                    <a:pt x="63" y="395"/>
                    <a:pt x="62" y="395"/>
                  </a:cubicBezTo>
                  <a:cubicBezTo>
                    <a:pt x="62" y="395"/>
                    <a:pt x="63" y="396"/>
                    <a:pt x="63" y="396"/>
                  </a:cubicBezTo>
                  <a:cubicBezTo>
                    <a:pt x="63" y="396"/>
                    <a:pt x="63" y="396"/>
                    <a:pt x="63" y="395"/>
                  </a:cubicBezTo>
                  <a:close/>
                  <a:moveTo>
                    <a:pt x="182" y="389"/>
                  </a:moveTo>
                  <a:cubicBezTo>
                    <a:pt x="181" y="389"/>
                    <a:pt x="180" y="389"/>
                    <a:pt x="180" y="389"/>
                  </a:cubicBezTo>
                  <a:cubicBezTo>
                    <a:pt x="179" y="389"/>
                    <a:pt x="178" y="389"/>
                    <a:pt x="178" y="390"/>
                  </a:cubicBezTo>
                  <a:cubicBezTo>
                    <a:pt x="179" y="390"/>
                    <a:pt x="180" y="390"/>
                    <a:pt x="180" y="390"/>
                  </a:cubicBezTo>
                  <a:cubicBezTo>
                    <a:pt x="181" y="390"/>
                    <a:pt x="182" y="390"/>
                    <a:pt x="182" y="389"/>
                  </a:cubicBezTo>
                  <a:close/>
                  <a:moveTo>
                    <a:pt x="160" y="389"/>
                  </a:moveTo>
                  <a:lnTo>
                    <a:pt x="162" y="389"/>
                  </a:lnTo>
                  <a:lnTo>
                    <a:pt x="162" y="387"/>
                  </a:lnTo>
                  <a:lnTo>
                    <a:pt x="160" y="387"/>
                  </a:lnTo>
                  <a:lnTo>
                    <a:pt x="160" y="389"/>
                  </a:lnTo>
                  <a:close/>
                  <a:moveTo>
                    <a:pt x="203" y="389"/>
                  </a:moveTo>
                  <a:cubicBezTo>
                    <a:pt x="203" y="388"/>
                    <a:pt x="203" y="387"/>
                    <a:pt x="202" y="386"/>
                  </a:cubicBezTo>
                  <a:cubicBezTo>
                    <a:pt x="201" y="387"/>
                    <a:pt x="201" y="388"/>
                    <a:pt x="201" y="389"/>
                  </a:cubicBezTo>
                  <a:cubicBezTo>
                    <a:pt x="201" y="389"/>
                    <a:pt x="202" y="390"/>
                    <a:pt x="203" y="389"/>
                  </a:cubicBezTo>
                  <a:close/>
                  <a:moveTo>
                    <a:pt x="188" y="381"/>
                  </a:moveTo>
                  <a:cubicBezTo>
                    <a:pt x="188" y="381"/>
                    <a:pt x="187" y="381"/>
                    <a:pt x="187" y="381"/>
                  </a:cubicBezTo>
                  <a:cubicBezTo>
                    <a:pt x="186" y="381"/>
                    <a:pt x="186" y="381"/>
                    <a:pt x="186" y="382"/>
                  </a:cubicBezTo>
                  <a:cubicBezTo>
                    <a:pt x="186" y="382"/>
                    <a:pt x="187" y="381"/>
                    <a:pt x="187" y="381"/>
                  </a:cubicBezTo>
                  <a:cubicBezTo>
                    <a:pt x="188" y="381"/>
                    <a:pt x="188" y="381"/>
                    <a:pt x="188" y="381"/>
                  </a:cubicBezTo>
                  <a:close/>
                  <a:moveTo>
                    <a:pt x="38" y="384"/>
                  </a:moveTo>
                  <a:cubicBezTo>
                    <a:pt x="40" y="384"/>
                    <a:pt x="41" y="384"/>
                    <a:pt x="41" y="383"/>
                  </a:cubicBezTo>
                  <a:cubicBezTo>
                    <a:pt x="41" y="382"/>
                    <a:pt x="42" y="381"/>
                    <a:pt x="42" y="381"/>
                  </a:cubicBezTo>
                  <a:cubicBezTo>
                    <a:pt x="41" y="380"/>
                    <a:pt x="40" y="381"/>
                    <a:pt x="40" y="381"/>
                  </a:cubicBezTo>
                  <a:cubicBezTo>
                    <a:pt x="39" y="382"/>
                    <a:pt x="39" y="383"/>
                    <a:pt x="38" y="384"/>
                  </a:cubicBezTo>
                  <a:close/>
                  <a:moveTo>
                    <a:pt x="36" y="381"/>
                  </a:moveTo>
                  <a:cubicBezTo>
                    <a:pt x="37" y="381"/>
                    <a:pt x="37" y="381"/>
                    <a:pt x="38" y="381"/>
                  </a:cubicBezTo>
                  <a:cubicBezTo>
                    <a:pt x="38" y="381"/>
                    <a:pt x="38" y="380"/>
                    <a:pt x="38" y="380"/>
                  </a:cubicBezTo>
                  <a:cubicBezTo>
                    <a:pt x="38" y="379"/>
                    <a:pt x="38" y="379"/>
                    <a:pt x="38" y="378"/>
                  </a:cubicBezTo>
                  <a:cubicBezTo>
                    <a:pt x="38" y="378"/>
                    <a:pt x="38" y="378"/>
                    <a:pt x="37" y="378"/>
                  </a:cubicBezTo>
                  <a:cubicBezTo>
                    <a:pt x="37" y="379"/>
                    <a:pt x="37" y="379"/>
                    <a:pt x="36" y="379"/>
                  </a:cubicBezTo>
                  <a:lnTo>
                    <a:pt x="36" y="381"/>
                  </a:lnTo>
                  <a:close/>
                  <a:moveTo>
                    <a:pt x="60" y="374"/>
                  </a:moveTo>
                  <a:cubicBezTo>
                    <a:pt x="60" y="374"/>
                    <a:pt x="59" y="374"/>
                    <a:pt x="59" y="374"/>
                  </a:cubicBezTo>
                  <a:cubicBezTo>
                    <a:pt x="58" y="374"/>
                    <a:pt x="58" y="375"/>
                    <a:pt x="59" y="375"/>
                  </a:cubicBezTo>
                  <a:cubicBezTo>
                    <a:pt x="59" y="375"/>
                    <a:pt x="59" y="375"/>
                    <a:pt x="60" y="375"/>
                  </a:cubicBezTo>
                  <a:cubicBezTo>
                    <a:pt x="60" y="375"/>
                    <a:pt x="60" y="374"/>
                    <a:pt x="60" y="374"/>
                  </a:cubicBezTo>
                  <a:close/>
                  <a:moveTo>
                    <a:pt x="81" y="377"/>
                  </a:moveTo>
                  <a:cubicBezTo>
                    <a:pt x="82" y="377"/>
                    <a:pt x="82" y="377"/>
                    <a:pt x="83" y="377"/>
                  </a:cubicBezTo>
                  <a:cubicBezTo>
                    <a:pt x="84" y="377"/>
                    <a:pt x="84" y="377"/>
                    <a:pt x="84" y="376"/>
                  </a:cubicBezTo>
                  <a:cubicBezTo>
                    <a:pt x="85" y="376"/>
                    <a:pt x="85" y="375"/>
                    <a:pt x="85" y="374"/>
                  </a:cubicBezTo>
                  <a:cubicBezTo>
                    <a:pt x="85" y="374"/>
                    <a:pt x="84" y="373"/>
                    <a:pt x="84" y="373"/>
                  </a:cubicBezTo>
                  <a:cubicBezTo>
                    <a:pt x="84" y="374"/>
                    <a:pt x="83" y="374"/>
                    <a:pt x="83" y="374"/>
                  </a:cubicBezTo>
                  <a:cubicBezTo>
                    <a:pt x="82" y="374"/>
                    <a:pt x="82" y="374"/>
                    <a:pt x="82" y="374"/>
                  </a:cubicBezTo>
                  <a:cubicBezTo>
                    <a:pt x="81" y="374"/>
                    <a:pt x="81" y="374"/>
                    <a:pt x="81" y="375"/>
                  </a:cubicBezTo>
                  <a:cubicBezTo>
                    <a:pt x="80" y="375"/>
                    <a:pt x="80" y="376"/>
                    <a:pt x="81" y="377"/>
                  </a:cubicBezTo>
                  <a:close/>
                  <a:moveTo>
                    <a:pt x="161" y="374"/>
                  </a:moveTo>
                  <a:lnTo>
                    <a:pt x="163" y="374"/>
                  </a:lnTo>
                  <a:lnTo>
                    <a:pt x="163" y="372"/>
                  </a:lnTo>
                  <a:lnTo>
                    <a:pt x="161" y="372"/>
                  </a:lnTo>
                  <a:lnTo>
                    <a:pt x="161" y="374"/>
                  </a:lnTo>
                  <a:close/>
                  <a:moveTo>
                    <a:pt x="31" y="371"/>
                  </a:moveTo>
                  <a:cubicBezTo>
                    <a:pt x="30" y="371"/>
                    <a:pt x="30" y="371"/>
                    <a:pt x="30" y="371"/>
                  </a:cubicBezTo>
                  <a:cubicBezTo>
                    <a:pt x="29" y="371"/>
                    <a:pt x="29" y="371"/>
                    <a:pt x="30" y="372"/>
                  </a:cubicBezTo>
                  <a:cubicBezTo>
                    <a:pt x="30" y="372"/>
                    <a:pt x="30" y="372"/>
                    <a:pt x="31" y="372"/>
                  </a:cubicBezTo>
                  <a:cubicBezTo>
                    <a:pt x="31" y="371"/>
                    <a:pt x="31" y="371"/>
                    <a:pt x="31" y="371"/>
                  </a:cubicBezTo>
                  <a:close/>
                  <a:moveTo>
                    <a:pt x="27" y="371"/>
                  </a:moveTo>
                  <a:cubicBezTo>
                    <a:pt x="27" y="371"/>
                    <a:pt x="26" y="371"/>
                    <a:pt x="26" y="371"/>
                  </a:cubicBezTo>
                  <a:cubicBezTo>
                    <a:pt x="25" y="371"/>
                    <a:pt x="25" y="372"/>
                    <a:pt x="26" y="372"/>
                  </a:cubicBezTo>
                  <a:cubicBezTo>
                    <a:pt x="26" y="372"/>
                    <a:pt x="26" y="372"/>
                    <a:pt x="27" y="372"/>
                  </a:cubicBezTo>
                  <a:cubicBezTo>
                    <a:pt x="27" y="372"/>
                    <a:pt x="27" y="371"/>
                    <a:pt x="27" y="371"/>
                  </a:cubicBezTo>
                  <a:close/>
                  <a:moveTo>
                    <a:pt x="40" y="374"/>
                  </a:moveTo>
                  <a:cubicBezTo>
                    <a:pt x="42" y="374"/>
                    <a:pt x="43" y="374"/>
                    <a:pt x="43" y="373"/>
                  </a:cubicBezTo>
                  <a:cubicBezTo>
                    <a:pt x="43" y="373"/>
                    <a:pt x="44" y="372"/>
                    <a:pt x="44" y="371"/>
                  </a:cubicBezTo>
                  <a:cubicBezTo>
                    <a:pt x="43" y="371"/>
                    <a:pt x="42" y="371"/>
                    <a:pt x="42" y="371"/>
                  </a:cubicBezTo>
                  <a:cubicBezTo>
                    <a:pt x="41" y="371"/>
                    <a:pt x="41" y="371"/>
                    <a:pt x="40" y="370"/>
                  </a:cubicBezTo>
                  <a:cubicBezTo>
                    <a:pt x="40" y="369"/>
                    <a:pt x="40" y="369"/>
                    <a:pt x="39" y="369"/>
                  </a:cubicBezTo>
                  <a:cubicBezTo>
                    <a:pt x="39" y="370"/>
                    <a:pt x="39" y="371"/>
                    <a:pt x="40" y="372"/>
                  </a:cubicBezTo>
                  <a:cubicBezTo>
                    <a:pt x="41" y="372"/>
                    <a:pt x="41" y="373"/>
                    <a:pt x="40" y="374"/>
                  </a:cubicBezTo>
                  <a:close/>
                  <a:moveTo>
                    <a:pt x="51" y="370"/>
                  </a:moveTo>
                  <a:lnTo>
                    <a:pt x="53" y="370"/>
                  </a:lnTo>
                  <a:lnTo>
                    <a:pt x="52" y="368"/>
                  </a:lnTo>
                  <a:lnTo>
                    <a:pt x="51" y="368"/>
                  </a:lnTo>
                  <a:lnTo>
                    <a:pt x="51" y="370"/>
                  </a:lnTo>
                  <a:close/>
                  <a:moveTo>
                    <a:pt x="57" y="367"/>
                  </a:moveTo>
                  <a:cubicBezTo>
                    <a:pt x="56" y="367"/>
                    <a:pt x="56" y="367"/>
                    <a:pt x="55" y="368"/>
                  </a:cubicBezTo>
                  <a:cubicBezTo>
                    <a:pt x="55" y="368"/>
                    <a:pt x="55" y="368"/>
                    <a:pt x="55" y="368"/>
                  </a:cubicBezTo>
                  <a:cubicBezTo>
                    <a:pt x="55" y="368"/>
                    <a:pt x="55" y="368"/>
                    <a:pt x="56" y="368"/>
                  </a:cubicBezTo>
                  <a:cubicBezTo>
                    <a:pt x="56" y="368"/>
                    <a:pt x="57" y="368"/>
                    <a:pt x="57" y="367"/>
                  </a:cubicBezTo>
                  <a:close/>
                  <a:moveTo>
                    <a:pt x="48" y="366"/>
                  </a:moveTo>
                  <a:cubicBezTo>
                    <a:pt x="48" y="366"/>
                    <a:pt x="48" y="366"/>
                    <a:pt x="47" y="366"/>
                  </a:cubicBezTo>
                  <a:cubicBezTo>
                    <a:pt x="47" y="365"/>
                    <a:pt x="46" y="366"/>
                    <a:pt x="46" y="366"/>
                  </a:cubicBezTo>
                  <a:cubicBezTo>
                    <a:pt x="47" y="366"/>
                    <a:pt x="47" y="366"/>
                    <a:pt x="47" y="367"/>
                  </a:cubicBezTo>
                  <a:cubicBezTo>
                    <a:pt x="47" y="367"/>
                    <a:pt x="48" y="367"/>
                    <a:pt x="48" y="366"/>
                  </a:cubicBezTo>
                  <a:close/>
                  <a:moveTo>
                    <a:pt x="47" y="370"/>
                  </a:moveTo>
                  <a:cubicBezTo>
                    <a:pt x="48" y="371"/>
                    <a:pt x="48" y="371"/>
                    <a:pt x="49" y="372"/>
                  </a:cubicBezTo>
                  <a:cubicBezTo>
                    <a:pt x="49" y="373"/>
                    <a:pt x="50" y="373"/>
                    <a:pt x="50" y="374"/>
                  </a:cubicBezTo>
                  <a:cubicBezTo>
                    <a:pt x="51" y="374"/>
                    <a:pt x="51" y="374"/>
                    <a:pt x="52" y="375"/>
                  </a:cubicBezTo>
                  <a:cubicBezTo>
                    <a:pt x="53" y="375"/>
                    <a:pt x="54" y="375"/>
                    <a:pt x="55" y="375"/>
                  </a:cubicBezTo>
                  <a:cubicBezTo>
                    <a:pt x="55" y="374"/>
                    <a:pt x="55" y="374"/>
                    <a:pt x="54" y="374"/>
                  </a:cubicBezTo>
                  <a:cubicBezTo>
                    <a:pt x="53" y="374"/>
                    <a:pt x="52" y="374"/>
                    <a:pt x="52" y="373"/>
                  </a:cubicBezTo>
                  <a:cubicBezTo>
                    <a:pt x="51" y="373"/>
                    <a:pt x="50" y="372"/>
                    <a:pt x="50" y="371"/>
                  </a:cubicBezTo>
                  <a:cubicBezTo>
                    <a:pt x="49" y="370"/>
                    <a:pt x="48" y="370"/>
                    <a:pt x="47" y="370"/>
                  </a:cubicBezTo>
                  <a:cubicBezTo>
                    <a:pt x="47" y="370"/>
                    <a:pt x="47" y="369"/>
                    <a:pt x="46" y="368"/>
                  </a:cubicBezTo>
                  <a:cubicBezTo>
                    <a:pt x="45" y="368"/>
                    <a:pt x="44" y="367"/>
                    <a:pt x="44" y="366"/>
                  </a:cubicBezTo>
                  <a:cubicBezTo>
                    <a:pt x="43" y="366"/>
                    <a:pt x="42" y="366"/>
                    <a:pt x="42" y="366"/>
                  </a:cubicBezTo>
                  <a:cubicBezTo>
                    <a:pt x="41" y="366"/>
                    <a:pt x="41" y="366"/>
                    <a:pt x="40" y="368"/>
                  </a:cubicBezTo>
                  <a:cubicBezTo>
                    <a:pt x="42" y="368"/>
                    <a:pt x="43" y="369"/>
                    <a:pt x="44" y="369"/>
                  </a:cubicBezTo>
                  <a:cubicBezTo>
                    <a:pt x="45" y="370"/>
                    <a:pt x="46" y="370"/>
                    <a:pt x="47" y="370"/>
                  </a:cubicBezTo>
                  <a:close/>
                  <a:moveTo>
                    <a:pt x="30" y="365"/>
                  </a:moveTo>
                  <a:cubicBezTo>
                    <a:pt x="30" y="365"/>
                    <a:pt x="29" y="365"/>
                    <a:pt x="29" y="366"/>
                  </a:cubicBezTo>
                  <a:cubicBezTo>
                    <a:pt x="28" y="366"/>
                    <a:pt x="28" y="366"/>
                    <a:pt x="29" y="366"/>
                  </a:cubicBezTo>
                  <a:cubicBezTo>
                    <a:pt x="29" y="367"/>
                    <a:pt x="29" y="367"/>
                    <a:pt x="30" y="366"/>
                  </a:cubicBezTo>
                  <a:cubicBezTo>
                    <a:pt x="30" y="366"/>
                    <a:pt x="30" y="366"/>
                    <a:pt x="30" y="365"/>
                  </a:cubicBezTo>
                  <a:close/>
                  <a:moveTo>
                    <a:pt x="24" y="369"/>
                  </a:moveTo>
                  <a:cubicBezTo>
                    <a:pt x="24" y="368"/>
                    <a:pt x="24" y="367"/>
                    <a:pt x="23" y="367"/>
                  </a:cubicBezTo>
                  <a:cubicBezTo>
                    <a:pt x="22" y="366"/>
                    <a:pt x="22" y="366"/>
                    <a:pt x="21" y="365"/>
                  </a:cubicBezTo>
                  <a:cubicBezTo>
                    <a:pt x="20" y="367"/>
                    <a:pt x="21" y="368"/>
                    <a:pt x="21" y="368"/>
                  </a:cubicBezTo>
                  <a:cubicBezTo>
                    <a:pt x="22" y="368"/>
                    <a:pt x="23" y="369"/>
                    <a:pt x="24" y="369"/>
                  </a:cubicBezTo>
                  <a:close/>
                  <a:moveTo>
                    <a:pt x="55" y="365"/>
                  </a:moveTo>
                  <a:cubicBezTo>
                    <a:pt x="55" y="365"/>
                    <a:pt x="54" y="365"/>
                    <a:pt x="54" y="364"/>
                  </a:cubicBezTo>
                  <a:cubicBezTo>
                    <a:pt x="54" y="364"/>
                    <a:pt x="54" y="364"/>
                    <a:pt x="54" y="365"/>
                  </a:cubicBezTo>
                  <a:cubicBezTo>
                    <a:pt x="54" y="366"/>
                    <a:pt x="54" y="366"/>
                    <a:pt x="54" y="366"/>
                  </a:cubicBezTo>
                  <a:cubicBezTo>
                    <a:pt x="54" y="366"/>
                    <a:pt x="54" y="366"/>
                    <a:pt x="55" y="365"/>
                  </a:cubicBezTo>
                  <a:close/>
                  <a:moveTo>
                    <a:pt x="51" y="366"/>
                  </a:moveTo>
                  <a:cubicBezTo>
                    <a:pt x="51" y="365"/>
                    <a:pt x="51" y="365"/>
                    <a:pt x="52" y="365"/>
                  </a:cubicBezTo>
                  <a:cubicBezTo>
                    <a:pt x="53" y="365"/>
                    <a:pt x="53" y="364"/>
                    <a:pt x="53" y="363"/>
                  </a:cubicBezTo>
                  <a:cubicBezTo>
                    <a:pt x="52" y="363"/>
                    <a:pt x="51" y="363"/>
                    <a:pt x="50" y="364"/>
                  </a:cubicBezTo>
                  <a:cubicBezTo>
                    <a:pt x="49" y="365"/>
                    <a:pt x="50" y="366"/>
                    <a:pt x="51" y="366"/>
                  </a:cubicBezTo>
                  <a:close/>
                  <a:moveTo>
                    <a:pt x="26" y="363"/>
                  </a:moveTo>
                  <a:cubicBezTo>
                    <a:pt x="25" y="363"/>
                    <a:pt x="25" y="363"/>
                    <a:pt x="25" y="363"/>
                  </a:cubicBezTo>
                  <a:cubicBezTo>
                    <a:pt x="24" y="363"/>
                    <a:pt x="24" y="363"/>
                    <a:pt x="25" y="364"/>
                  </a:cubicBezTo>
                  <a:cubicBezTo>
                    <a:pt x="25" y="364"/>
                    <a:pt x="25" y="364"/>
                    <a:pt x="25" y="364"/>
                  </a:cubicBezTo>
                  <a:cubicBezTo>
                    <a:pt x="26" y="363"/>
                    <a:pt x="26" y="363"/>
                    <a:pt x="26" y="363"/>
                  </a:cubicBezTo>
                  <a:close/>
                  <a:moveTo>
                    <a:pt x="48" y="361"/>
                  </a:moveTo>
                  <a:cubicBezTo>
                    <a:pt x="48" y="360"/>
                    <a:pt x="48" y="361"/>
                    <a:pt x="47" y="361"/>
                  </a:cubicBezTo>
                  <a:cubicBezTo>
                    <a:pt x="47" y="361"/>
                    <a:pt x="47" y="361"/>
                    <a:pt x="47" y="362"/>
                  </a:cubicBezTo>
                  <a:cubicBezTo>
                    <a:pt x="47" y="362"/>
                    <a:pt x="48" y="362"/>
                    <a:pt x="48" y="361"/>
                  </a:cubicBezTo>
                  <a:cubicBezTo>
                    <a:pt x="48" y="361"/>
                    <a:pt x="48" y="361"/>
                    <a:pt x="48" y="361"/>
                  </a:cubicBezTo>
                  <a:close/>
                  <a:moveTo>
                    <a:pt x="68" y="361"/>
                  </a:moveTo>
                  <a:cubicBezTo>
                    <a:pt x="69" y="362"/>
                    <a:pt x="70" y="361"/>
                    <a:pt x="70" y="360"/>
                  </a:cubicBezTo>
                  <a:cubicBezTo>
                    <a:pt x="70" y="360"/>
                    <a:pt x="70" y="359"/>
                    <a:pt x="71" y="359"/>
                  </a:cubicBezTo>
                  <a:cubicBezTo>
                    <a:pt x="69" y="358"/>
                    <a:pt x="68" y="359"/>
                    <a:pt x="68" y="361"/>
                  </a:cubicBezTo>
                  <a:close/>
                  <a:moveTo>
                    <a:pt x="63" y="360"/>
                  </a:moveTo>
                  <a:cubicBezTo>
                    <a:pt x="65" y="363"/>
                    <a:pt x="66" y="364"/>
                    <a:pt x="66" y="363"/>
                  </a:cubicBezTo>
                  <a:cubicBezTo>
                    <a:pt x="65" y="362"/>
                    <a:pt x="65" y="360"/>
                    <a:pt x="63" y="359"/>
                  </a:cubicBezTo>
                  <a:lnTo>
                    <a:pt x="60" y="359"/>
                  </a:lnTo>
                  <a:cubicBezTo>
                    <a:pt x="59" y="360"/>
                    <a:pt x="60" y="360"/>
                    <a:pt x="61" y="360"/>
                  </a:cubicBezTo>
                  <a:cubicBezTo>
                    <a:pt x="62" y="360"/>
                    <a:pt x="63" y="360"/>
                    <a:pt x="63" y="360"/>
                  </a:cubicBezTo>
                  <a:close/>
                  <a:moveTo>
                    <a:pt x="42" y="358"/>
                  </a:moveTo>
                  <a:cubicBezTo>
                    <a:pt x="42" y="359"/>
                    <a:pt x="42" y="360"/>
                    <a:pt x="42" y="360"/>
                  </a:cubicBezTo>
                  <a:cubicBezTo>
                    <a:pt x="42" y="360"/>
                    <a:pt x="43" y="360"/>
                    <a:pt x="43" y="360"/>
                  </a:cubicBezTo>
                  <a:cubicBezTo>
                    <a:pt x="43" y="359"/>
                    <a:pt x="44" y="359"/>
                    <a:pt x="44" y="358"/>
                  </a:cubicBezTo>
                  <a:cubicBezTo>
                    <a:pt x="44" y="358"/>
                    <a:pt x="43" y="358"/>
                    <a:pt x="42" y="358"/>
                  </a:cubicBezTo>
                  <a:close/>
                  <a:moveTo>
                    <a:pt x="212" y="359"/>
                  </a:moveTo>
                  <a:cubicBezTo>
                    <a:pt x="213" y="360"/>
                    <a:pt x="214" y="361"/>
                    <a:pt x="215" y="360"/>
                  </a:cubicBezTo>
                  <a:cubicBezTo>
                    <a:pt x="215" y="360"/>
                    <a:pt x="215" y="360"/>
                    <a:pt x="215" y="359"/>
                  </a:cubicBezTo>
                  <a:cubicBezTo>
                    <a:pt x="215" y="358"/>
                    <a:pt x="215" y="357"/>
                    <a:pt x="214" y="357"/>
                  </a:cubicBezTo>
                  <a:cubicBezTo>
                    <a:pt x="214" y="357"/>
                    <a:pt x="213" y="357"/>
                    <a:pt x="212" y="359"/>
                  </a:cubicBezTo>
                  <a:close/>
                  <a:moveTo>
                    <a:pt x="146" y="358"/>
                  </a:moveTo>
                  <a:cubicBezTo>
                    <a:pt x="146" y="357"/>
                    <a:pt x="146" y="357"/>
                    <a:pt x="146" y="357"/>
                  </a:cubicBezTo>
                  <a:cubicBezTo>
                    <a:pt x="146" y="357"/>
                    <a:pt x="146" y="357"/>
                    <a:pt x="146" y="358"/>
                  </a:cubicBezTo>
                  <a:cubicBezTo>
                    <a:pt x="146" y="358"/>
                    <a:pt x="146" y="358"/>
                    <a:pt x="146" y="358"/>
                  </a:cubicBezTo>
                  <a:cubicBezTo>
                    <a:pt x="146" y="358"/>
                    <a:pt x="146" y="358"/>
                    <a:pt x="146" y="358"/>
                  </a:cubicBezTo>
                  <a:close/>
                  <a:moveTo>
                    <a:pt x="66" y="357"/>
                  </a:moveTo>
                  <a:cubicBezTo>
                    <a:pt x="66" y="357"/>
                    <a:pt x="66" y="357"/>
                    <a:pt x="66" y="357"/>
                  </a:cubicBezTo>
                  <a:cubicBezTo>
                    <a:pt x="65" y="357"/>
                    <a:pt x="65" y="357"/>
                    <a:pt x="65" y="358"/>
                  </a:cubicBezTo>
                  <a:cubicBezTo>
                    <a:pt x="66" y="358"/>
                    <a:pt x="66" y="358"/>
                    <a:pt x="66" y="358"/>
                  </a:cubicBezTo>
                  <a:cubicBezTo>
                    <a:pt x="67" y="357"/>
                    <a:pt x="67" y="357"/>
                    <a:pt x="66" y="357"/>
                  </a:cubicBezTo>
                  <a:close/>
                  <a:moveTo>
                    <a:pt x="52" y="358"/>
                  </a:moveTo>
                  <a:cubicBezTo>
                    <a:pt x="52" y="357"/>
                    <a:pt x="52" y="357"/>
                    <a:pt x="51" y="357"/>
                  </a:cubicBezTo>
                  <a:cubicBezTo>
                    <a:pt x="51" y="357"/>
                    <a:pt x="51" y="357"/>
                    <a:pt x="51" y="358"/>
                  </a:cubicBezTo>
                  <a:cubicBezTo>
                    <a:pt x="51" y="358"/>
                    <a:pt x="51" y="358"/>
                    <a:pt x="51" y="358"/>
                  </a:cubicBezTo>
                  <a:cubicBezTo>
                    <a:pt x="52" y="358"/>
                    <a:pt x="52" y="358"/>
                    <a:pt x="52" y="358"/>
                  </a:cubicBezTo>
                  <a:close/>
                  <a:moveTo>
                    <a:pt x="36" y="355"/>
                  </a:moveTo>
                  <a:cubicBezTo>
                    <a:pt x="36" y="355"/>
                    <a:pt x="36" y="355"/>
                    <a:pt x="35" y="355"/>
                  </a:cubicBezTo>
                  <a:cubicBezTo>
                    <a:pt x="35" y="355"/>
                    <a:pt x="34" y="356"/>
                    <a:pt x="34" y="356"/>
                  </a:cubicBezTo>
                  <a:cubicBezTo>
                    <a:pt x="35" y="356"/>
                    <a:pt x="35" y="356"/>
                    <a:pt x="36" y="356"/>
                  </a:cubicBezTo>
                  <a:cubicBezTo>
                    <a:pt x="36" y="356"/>
                    <a:pt x="36" y="356"/>
                    <a:pt x="36" y="355"/>
                  </a:cubicBezTo>
                  <a:close/>
                  <a:moveTo>
                    <a:pt x="230" y="356"/>
                  </a:moveTo>
                  <a:cubicBezTo>
                    <a:pt x="229" y="357"/>
                    <a:pt x="229" y="357"/>
                    <a:pt x="229" y="357"/>
                  </a:cubicBezTo>
                  <a:cubicBezTo>
                    <a:pt x="229" y="357"/>
                    <a:pt x="230" y="356"/>
                    <a:pt x="230" y="356"/>
                  </a:cubicBezTo>
                  <a:cubicBezTo>
                    <a:pt x="230" y="356"/>
                    <a:pt x="230" y="355"/>
                    <a:pt x="231" y="355"/>
                  </a:cubicBezTo>
                  <a:cubicBezTo>
                    <a:pt x="231" y="355"/>
                    <a:pt x="230" y="355"/>
                    <a:pt x="230" y="356"/>
                  </a:cubicBezTo>
                  <a:close/>
                  <a:moveTo>
                    <a:pt x="72" y="356"/>
                  </a:moveTo>
                  <a:cubicBezTo>
                    <a:pt x="72" y="355"/>
                    <a:pt x="72" y="355"/>
                    <a:pt x="72" y="355"/>
                  </a:cubicBezTo>
                  <a:cubicBezTo>
                    <a:pt x="72" y="355"/>
                    <a:pt x="71" y="355"/>
                    <a:pt x="71" y="356"/>
                  </a:cubicBezTo>
                  <a:cubicBezTo>
                    <a:pt x="71" y="356"/>
                    <a:pt x="71" y="356"/>
                    <a:pt x="72" y="356"/>
                  </a:cubicBezTo>
                  <a:cubicBezTo>
                    <a:pt x="72" y="356"/>
                    <a:pt x="72" y="356"/>
                    <a:pt x="72" y="356"/>
                  </a:cubicBezTo>
                  <a:close/>
                  <a:moveTo>
                    <a:pt x="34" y="353"/>
                  </a:moveTo>
                  <a:cubicBezTo>
                    <a:pt x="34" y="353"/>
                    <a:pt x="34" y="353"/>
                    <a:pt x="34" y="353"/>
                  </a:cubicBezTo>
                  <a:cubicBezTo>
                    <a:pt x="33" y="353"/>
                    <a:pt x="33" y="354"/>
                    <a:pt x="33" y="354"/>
                  </a:cubicBezTo>
                  <a:cubicBezTo>
                    <a:pt x="34" y="354"/>
                    <a:pt x="34" y="354"/>
                    <a:pt x="34" y="354"/>
                  </a:cubicBezTo>
                  <a:cubicBezTo>
                    <a:pt x="35" y="354"/>
                    <a:pt x="35" y="353"/>
                    <a:pt x="34" y="353"/>
                  </a:cubicBezTo>
                  <a:close/>
                  <a:moveTo>
                    <a:pt x="48" y="353"/>
                  </a:moveTo>
                  <a:cubicBezTo>
                    <a:pt x="48" y="352"/>
                    <a:pt x="48" y="352"/>
                    <a:pt x="48" y="352"/>
                  </a:cubicBezTo>
                  <a:cubicBezTo>
                    <a:pt x="47" y="352"/>
                    <a:pt x="47" y="352"/>
                    <a:pt x="47" y="353"/>
                  </a:cubicBezTo>
                  <a:cubicBezTo>
                    <a:pt x="47" y="353"/>
                    <a:pt x="47" y="353"/>
                    <a:pt x="47" y="354"/>
                  </a:cubicBezTo>
                  <a:cubicBezTo>
                    <a:pt x="48" y="354"/>
                    <a:pt x="48" y="353"/>
                    <a:pt x="48" y="353"/>
                  </a:cubicBezTo>
                  <a:close/>
                  <a:moveTo>
                    <a:pt x="38" y="355"/>
                  </a:moveTo>
                  <a:cubicBezTo>
                    <a:pt x="38" y="354"/>
                    <a:pt x="38" y="354"/>
                    <a:pt x="38" y="353"/>
                  </a:cubicBezTo>
                  <a:cubicBezTo>
                    <a:pt x="38" y="353"/>
                    <a:pt x="39" y="352"/>
                    <a:pt x="39" y="352"/>
                  </a:cubicBezTo>
                  <a:cubicBezTo>
                    <a:pt x="39" y="352"/>
                    <a:pt x="39" y="352"/>
                    <a:pt x="39" y="351"/>
                  </a:cubicBezTo>
                  <a:cubicBezTo>
                    <a:pt x="39" y="351"/>
                    <a:pt x="39" y="351"/>
                    <a:pt x="38" y="351"/>
                  </a:cubicBezTo>
                  <a:cubicBezTo>
                    <a:pt x="38" y="351"/>
                    <a:pt x="38" y="352"/>
                    <a:pt x="37" y="353"/>
                  </a:cubicBezTo>
                  <a:cubicBezTo>
                    <a:pt x="37" y="354"/>
                    <a:pt x="37" y="354"/>
                    <a:pt x="38" y="355"/>
                  </a:cubicBezTo>
                  <a:close/>
                  <a:moveTo>
                    <a:pt x="29" y="355"/>
                  </a:moveTo>
                  <a:cubicBezTo>
                    <a:pt x="29" y="355"/>
                    <a:pt x="30" y="355"/>
                    <a:pt x="30" y="355"/>
                  </a:cubicBezTo>
                  <a:cubicBezTo>
                    <a:pt x="31" y="355"/>
                    <a:pt x="31" y="356"/>
                    <a:pt x="32" y="356"/>
                  </a:cubicBezTo>
                  <a:cubicBezTo>
                    <a:pt x="32" y="354"/>
                    <a:pt x="32" y="354"/>
                    <a:pt x="31" y="353"/>
                  </a:cubicBezTo>
                  <a:cubicBezTo>
                    <a:pt x="30" y="353"/>
                    <a:pt x="29" y="352"/>
                    <a:pt x="29" y="351"/>
                  </a:cubicBezTo>
                  <a:lnTo>
                    <a:pt x="29" y="355"/>
                  </a:lnTo>
                  <a:close/>
                  <a:moveTo>
                    <a:pt x="17" y="350"/>
                  </a:moveTo>
                  <a:cubicBezTo>
                    <a:pt x="17" y="350"/>
                    <a:pt x="17" y="349"/>
                    <a:pt x="16" y="349"/>
                  </a:cubicBezTo>
                  <a:cubicBezTo>
                    <a:pt x="16" y="349"/>
                    <a:pt x="15" y="349"/>
                    <a:pt x="15" y="350"/>
                  </a:cubicBezTo>
                  <a:cubicBezTo>
                    <a:pt x="16" y="350"/>
                    <a:pt x="16" y="350"/>
                    <a:pt x="16" y="351"/>
                  </a:cubicBezTo>
                  <a:cubicBezTo>
                    <a:pt x="16" y="351"/>
                    <a:pt x="17" y="351"/>
                    <a:pt x="17" y="350"/>
                  </a:cubicBezTo>
                  <a:close/>
                  <a:moveTo>
                    <a:pt x="210" y="342"/>
                  </a:moveTo>
                  <a:cubicBezTo>
                    <a:pt x="209" y="342"/>
                    <a:pt x="209" y="342"/>
                    <a:pt x="209" y="342"/>
                  </a:cubicBezTo>
                  <a:cubicBezTo>
                    <a:pt x="208" y="342"/>
                    <a:pt x="208" y="343"/>
                    <a:pt x="209" y="343"/>
                  </a:cubicBezTo>
                  <a:cubicBezTo>
                    <a:pt x="209" y="343"/>
                    <a:pt x="209" y="343"/>
                    <a:pt x="209" y="343"/>
                  </a:cubicBezTo>
                  <a:cubicBezTo>
                    <a:pt x="210" y="342"/>
                    <a:pt x="210" y="342"/>
                    <a:pt x="210" y="342"/>
                  </a:cubicBezTo>
                  <a:close/>
                  <a:moveTo>
                    <a:pt x="152" y="344"/>
                  </a:moveTo>
                  <a:cubicBezTo>
                    <a:pt x="153" y="344"/>
                    <a:pt x="154" y="345"/>
                    <a:pt x="154" y="345"/>
                  </a:cubicBezTo>
                  <a:cubicBezTo>
                    <a:pt x="155" y="346"/>
                    <a:pt x="156" y="346"/>
                    <a:pt x="157" y="346"/>
                  </a:cubicBezTo>
                  <a:cubicBezTo>
                    <a:pt x="158" y="345"/>
                    <a:pt x="158" y="344"/>
                    <a:pt x="158" y="343"/>
                  </a:cubicBezTo>
                  <a:cubicBezTo>
                    <a:pt x="158" y="342"/>
                    <a:pt x="158" y="341"/>
                    <a:pt x="157" y="340"/>
                  </a:cubicBezTo>
                  <a:cubicBezTo>
                    <a:pt x="155" y="340"/>
                    <a:pt x="154" y="340"/>
                    <a:pt x="154" y="341"/>
                  </a:cubicBezTo>
                  <a:cubicBezTo>
                    <a:pt x="154" y="342"/>
                    <a:pt x="153" y="343"/>
                    <a:pt x="152" y="344"/>
                  </a:cubicBezTo>
                  <a:close/>
                  <a:moveTo>
                    <a:pt x="47" y="340"/>
                  </a:moveTo>
                  <a:cubicBezTo>
                    <a:pt x="47" y="340"/>
                    <a:pt x="47" y="340"/>
                    <a:pt x="46" y="340"/>
                  </a:cubicBezTo>
                  <a:cubicBezTo>
                    <a:pt x="46" y="340"/>
                    <a:pt x="46" y="341"/>
                    <a:pt x="46" y="341"/>
                  </a:cubicBezTo>
                  <a:cubicBezTo>
                    <a:pt x="46" y="341"/>
                    <a:pt x="47" y="341"/>
                    <a:pt x="47" y="341"/>
                  </a:cubicBezTo>
                  <a:cubicBezTo>
                    <a:pt x="47" y="341"/>
                    <a:pt x="47" y="341"/>
                    <a:pt x="47" y="340"/>
                  </a:cubicBezTo>
                  <a:close/>
                  <a:moveTo>
                    <a:pt x="30" y="346"/>
                  </a:moveTo>
                  <a:cubicBezTo>
                    <a:pt x="29" y="346"/>
                    <a:pt x="29" y="346"/>
                    <a:pt x="28" y="346"/>
                  </a:cubicBezTo>
                  <a:cubicBezTo>
                    <a:pt x="28" y="346"/>
                    <a:pt x="27" y="345"/>
                    <a:pt x="27" y="345"/>
                  </a:cubicBezTo>
                  <a:cubicBezTo>
                    <a:pt x="26" y="345"/>
                    <a:pt x="26" y="345"/>
                    <a:pt x="26" y="345"/>
                  </a:cubicBezTo>
                  <a:cubicBezTo>
                    <a:pt x="26" y="345"/>
                    <a:pt x="26" y="346"/>
                    <a:pt x="26" y="347"/>
                  </a:cubicBezTo>
                  <a:cubicBezTo>
                    <a:pt x="26" y="348"/>
                    <a:pt x="26" y="348"/>
                    <a:pt x="27" y="348"/>
                  </a:cubicBezTo>
                  <a:cubicBezTo>
                    <a:pt x="27" y="348"/>
                    <a:pt x="28" y="348"/>
                    <a:pt x="29" y="347"/>
                  </a:cubicBezTo>
                  <a:cubicBezTo>
                    <a:pt x="29" y="347"/>
                    <a:pt x="30" y="347"/>
                    <a:pt x="30" y="346"/>
                  </a:cubicBezTo>
                  <a:cubicBezTo>
                    <a:pt x="31" y="346"/>
                    <a:pt x="32" y="346"/>
                    <a:pt x="32" y="346"/>
                  </a:cubicBezTo>
                  <a:cubicBezTo>
                    <a:pt x="32" y="346"/>
                    <a:pt x="33" y="345"/>
                    <a:pt x="33" y="344"/>
                  </a:cubicBezTo>
                  <a:cubicBezTo>
                    <a:pt x="34" y="344"/>
                    <a:pt x="35" y="343"/>
                    <a:pt x="36" y="343"/>
                  </a:cubicBezTo>
                  <a:cubicBezTo>
                    <a:pt x="36" y="342"/>
                    <a:pt x="37" y="342"/>
                    <a:pt x="37" y="341"/>
                  </a:cubicBezTo>
                  <a:cubicBezTo>
                    <a:pt x="37" y="341"/>
                    <a:pt x="36" y="341"/>
                    <a:pt x="35" y="340"/>
                  </a:cubicBezTo>
                  <a:cubicBezTo>
                    <a:pt x="35" y="341"/>
                    <a:pt x="35" y="342"/>
                    <a:pt x="35" y="343"/>
                  </a:cubicBezTo>
                  <a:cubicBezTo>
                    <a:pt x="34" y="343"/>
                    <a:pt x="33" y="343"/>
                    <a:pt x="33" y="343"/>
                  </a:cubicBezTo>
                  <a:cubicBezTo>
                    <a:pt x="32" y="344"/>
                    <a:pt x="31" y="344"/>
                    <a:pt x="31" y="344"/>
                  </a:cubicBezTo>
                  <a:cubicBezTo>
                    <a:pt x="30" y="345"/>
                    <a:pt x="30" y="345"/>
                    <a:pt x="30" y="346"/>
                  </a:cubicBezTo>
                  <a:close/>
                  <a:moveTo>
                    <a:pt x="30" y="341"/>
                  </a:moveTo>
                  <a:cubicBezTo>
                    <a:pt x="30" y="341"/>
                    <a:pt x="30" y="341"/>
                    <a:pt x="29" y="341"/>
                  </a:cubicBezTo>
                  <a:cubicBezTo>
                    <a:pt x="29" y="340"/>
                    <a:pt x="29" y="341"/>
                    <a:pt x="29" y="341"/>
                  </a:cubicBezTo>
                  <a:cubicBezTo>
                    <a:pt x="29" y="342"/>
                    <a:pt x="29" y="342"/>
                    <a:pt x="29" y="342"/>
                  </a:cubicBezTo>
                  <a:cubicBezTo>
                    <a:pt x="29" y="342"/>
                    <a:pt x="30" y="342"/>
                    <a:pt x="30" y="341"/>
                  </a:cubicBezTo>
                  <a:close/>
                  <a:moveTo>
                    <a:pt x="20" y="344"/>
                  </a:moveTo>
                  <a:cubicBezTo>
                    <a:pt x="20" y="343"/>
                    <a:pt x="20" y="342"/>
                    <a:pt x="20" y="340"/>
                  </a:cubicBezTo>
                  <a:cubicBezTo>
                    <a:pt x="19" y="339"/>
                    <a:pt x="19" y="339"/>
                    <a:pt x="17" y="339"/>
                  </a:cubicBezTo>
                  <a:cubicBezTo>
                    <a:pt x="16" y="342"/>
                    <a:pt x="17" y="344"/>
                    <a:pt x="20" y="344"/>
                  </a:cubicBezTo>
                  <a:close/>
                  <a:moveTo>
                    <a:pt x="232" y="338"/>
                  </a:moveTo>
                  <a:cubicBezTo>
                    <a:pt x="232" y="338"/>
                    <a:pt x="232" y="338"/>
                    <a:pt x="231" y="339"/>
                  </a:cubicBezTo>
                  <a:cubicBezTo>
                    <a:pt x="231" y="339"/>
                    <a:pt x="231" y="339"/>
                    <a:pt x="231" y="339"/>
                  </a:cubicBezTo>
                  <a:cubicBezTo>
                    <a:pt x="232" y="340"/>
                    <a:pt x="232" y="340"/>
                    <a:pt x="232" y="339"/>
                  </a:cubicBezTo>
                  <a:cubicBezTo>
                    <a:pt x="233" y="339"/>
                    <a:pt x="233" y="339"/>
                    <a:pt x="232" y="338"/>
                  </a:cubicBezTo>
                  <a:close/>
                  <a:moveTo>
                    <a:pt x="52" y="338"/>
                  </a:moveTo>
                  <a:cubicBezTo>
                    <a:pt x="52" y="338"/>
                    <a:pt x="51" y="338"/>
                    <a:pt x="51" y="338"/>
                  </a:cubicBezTo>
                  <a:cubicBezTo>
                    <a:pt x="51" y="337"/>
                    <a:pt x="50" y="338"/>
                    <a:pt x="50" y="338"/>
                  </a:cubicBezTo>
                  <a:cubicBezTo>
                    <a:pt x="50" y="339"/>
                    <a:pt x="50" y="339"/>
                    <a:pt x="51" y="339"/>
                  </a:cubicBezTo>
                  <a:cubicBezTo>
                    <a:pt x="51" y="339"/>
                    <a:pt x="51" y="339"/>
                    <a:pt x="52" y="338"/>
                  </a:cubicBezTo>
                  <a:close/>
                  <a:moveTo>
                    <a:pt x="41" y="341"/>
                  </a:moveTo>
                  <a:lnTo>
                    <a:pt x="43" y="341"/>
                  </a:lnTo>
                  <a:lnTo>
                    <a:pt x="43" y="337"/>
                  </a:lnTo>
                  <a:lnTo>
                    <a:pt x="41" y="337"/>
                  </a:lnTo>
                  <a:lnTo>
                    <a:pt x="41" y="341"/>
                  </a:lnTo>
                  <a:close/>
                  <a:moveTo>
                    <a:pt x="34" y="338"/>
                  </a:moveTo>
                  <a:cubicBezTo>
                    <a:pt x="34" y="338"/>
                    <a:pt x="34" y="338"/>
                    <a:pt x="33" y="338"/>
                  </a:cubicBezTo>
                  <a:cubicBezTo>
                    <a:pt x="33" y="337"/>
                    <a:pt x="33" y="337"/>
                    <a:pt x="32" y="337"/>
                  </a:cubicBezTo>
                  <a:cubicBezTo>
                    <a:pt x="32" y="336"/>
                    <a:pt x="32" y="336"/>
                    <a:pt x="31" y="336"/>
                  </a:cubicBezTo>
                  <a:cubicBezTo>
                    <a:pt x="31" y="336"/>
                    <a:pt x="31" y="337"/>
                    <a:pt x="31" y="337"/>
                  </a:cubicBezTo>
                  <a:cubicBezTo>
                    <a:pt x="32" y="337"/>
                    <a:pt x="32" y="338"/>
                    <a:pt x="33" y="339"/>
                  </a:cubicBezTo>
                  <a:cubicBezTo>
                    <a:pt x="33" y="340"/>
                    <a:pt x="34" y="340"/>
                    <a:pt x="34" y="338"/>
                  </a:cubicBezTo>
                  <a:close/>
                  <a:moveTo>
                    <a:pt x="20" y="339"/>
                  </a:moveTo>
                  <a:cubicBezTo>
                    <a:pt x="22" y="340"/>
                    <a:pt x="23" y="339"/>
                    <a:pt x="23" y="338"/>
                  </a:cubicBezTo>
                  <a:cubicBezTo>
                    <a:pt x="23" y="336"/>
                    <a:pt x="22" y="335"/>
                    <a:pt x="21" y="335"/>
                  </a:cubicBezTo>
                  <a:cubicBezTo>
                    <a:pt x="21" y="336"/>
                    <a:pt x="21" y="337"/>
                    <a:pt x="20" y="337"/>
                  </a:cubicBezTo>
                  <a:cubicBezTo>
                    <a:pt x="20" y="338"/>
                    <a:pt x="20" y="338"/>
                    <a:pt x="20" y="339"/>
                  </a:cubicBezTo>
                  <a:close/>
                  <a:moveTo>
                    <a:pt x="16" y="337"/>
                  </a:moveTo>
                  <a:cubicBezTo>
                    <a:pt x="16" y="337"/>
                    <a:pt x="16" y="336"/>
                    <a:pt x="16" y="336"/>
                  </a:cubicBezTo>
                  <a:cubicBezTo>
                    <a:pt x="16" y="335"/>
                    <a:pt x="15" y="335"/>
                    <a:pt x="15" y="335"/>
                  </a:cubicBezTo>
                  <a:cubicBezTo>
                    <a:pt x="14" y="335"/>
                    <a:pt x="13" y="335"/>
                    <a:pt x="13" y="335"/>
                  </a:cubicBezTo>
                  <a:cubicBezTo>
                    <a:pt x="12" y="335"/>
                    <a:pt x="12" y="336"/>
                    <a:pt x="12" y="336"/>
                  </a:cubicBezTo>
                  <a:cubicBezTo>
                    <a:pt x="13" y="336"/>
                    <a:pt x="14" y="337"/>
                    <a:pt x="14" y="337"/>
                  </a:cubicBezTo>
                  <a:cubicBezTo>
                    <a:pt x="14" y="337"/>
                    <a:pt x="15" y="337"/>
                    <a:pt x="16" y="337"/>
                  </a:cubicBezTo>
                  <a:close/>
                  <a:moveTo>
                    <a:pt x="50" y="335"/>
                  </a:moveTo>
                  <a:cubicBezTo>
                    <a:pt x="50" y="334"/>
                    <a:pt x="50" y="334"/>
                    <a:pt x="49" y="335"/>
                  </a:cubicBezTo>
                  <a:cubicBezTo>
                    <a:pt x="49" y="335"/>
                    <a:pt x="49" y="335"/>
                    <a:pt x="49" y="335"/>
                  </a:cubicBezTo>
                  <a:cubicBezTo>
                    <a:pt x="49" y="336"/>
                    <a:pt x="49" y="336"/>
                    <a:pt x="50" y="335"/>
                  </a:cubicBezTo>
                  <a:cubicBezTo>
                    <a:pt x="50" y="335"/>
                    <a:pt x="50" y="335"/>
                    <a:pt x="50" y="335"/>
                  </a:cubicBezTo>
                  <a:close/>
                  <a:moveTo>
                    <a:pt x="46" y="334"/>
                  </a:moveTo>
                  <a:cubicBezTo>
                    <a:pt x="46" y="333"/>
                    <a:pt x="45" y="333"/>
                    <a:pt x="45" y="334"/>
                  </a:cubicBezTo>
                  <a:cubicBezTo>
                    <a:pt x="45" y="334"/>
                    <a:pt x="45" y="334"/>
                    <a:pt x="45" y="335"/>
                  </a:cubicBezTo>
                  <a:cubicBezTo>
                    <a:pt x="45" y="335"/>
                    <a:pt x="45" y="335"/>
                    <a:pt x="46" y="334"/>
                  </a:cubicBezTo>
                  <a:cubicBezTo>
                    <a:pt x="46" y="334"/>
                    <a:pt x="46" y="334"/>
                    <a:pt x="46" y="334"/>
                  </a:cubicBezTo>
                  <a:close/>
                  <a:moveTo>
                    <a:pt x="96" y="334"/>
                  </a:moveTo>
                  <a:lnTo>
                    <a:pt x="97" y="335"/>
                  </a:lnTo>
                  <a:lnTo>
                    <a:pt x="97" y="332"/>
                  </a:lnTo>
                  <a:lnTo>
                    <a:pt x="95" y="333"/>
                  </a:lnTo>
                  <a:lnTo>
                    <a:pt x="96" y="334"/>
                  </a:lnTo>
                  <a:close/>
                  <a:moveTo>
                    <a:pt x="31" y="332"/>
                  </a:moveTo>
                  <a:cubicBezTo>
                    <a:pt x="31" y="332"/>
                    <a:pt x="31" y="332"/>
                    <a:pt x="31" y="333"/>
                  </a:cubicBezTo>
                  <a:cubicBezTo>
                    <a:pt x="30" y="333"/>
                    <a:pt x="30" y="333"/>
                    <a:pt x="31" y="334"/>
                  </a:cubicBezTo>
                  <a:cubicBezTo>
                    <a:pt x="31" y="334"/>
                    <a:pt x="31" y="334"/>
                    <a:pt x="31" y="333"/>
                  </a:cubicBezTo>
                  <a:cubicBezTo>
                    <a:pt x="32" y="333"/>
                    <a:pt x="32" y="333"/>
                    <a:pt x="31" y="332"/>
                  </a:cubicBezTo>
                  <a:close/>
                  <a:moveTo>
                    <a:pt x="29" y="333"/>
                  </a:moveTo>
                  <a:cubicBezTo>
                    <a:pt x="29" y="333"/>
                    <a:pt x="29" y="333"/>
                    <a:pt x="28" y="333"/>
                  </a:cubicBezTo>
                  <a:cubicBezTo>
                    <a:pt x="28" y="333"/>
                    <a:pt x="28" y="333"/>
                    <a:pt x="28" y="333"/>
                  </a:cubicBezTo>
                  <a:cubicBezTo>
                    <a:pt x="28" y="334"/>
                    <a:pt x="28" y="334"/>
                    <a:pt x="28" y="334"/>
                  </a:cubicBezTo>
                  <a:cubicBezTo>
                    <a:pt x="28" y="334"/>
                    <a:pt x="29" y="334"/>
                    <a:pt x="29" y="333"/>
                  </a:cubicBezTo>
                  <a:close/>
                  <a:moveTo>
                    <a:pt x="37" y="331"/>
                  </a:moveTo>
                  <a:cubicBezTo>
                    <a:pt x="37" y="330"/>
                    <a:pt x="37" y="330"/>
                    <a:pt x="37" y="331"/>
                  </a:cubicBezTo>
                  <a:cubicBezTo>
                    <a:pt x="36" y="331"/>
                    <a:pt x="36" y="331"/>
                    <a:pt x="36" y="331"/>
                  </a:cubicBezTo>
                  <a:cubicBezTo>
                    <a:pt x="37" y="332"/>
                    <a:pt x="37" y="332"/>
                    <a:pt x="37" y="332"/>
                  </a:cubicBezTo>
                  <a:cubicBezTo>
                    <a:pt x="38" y="331"/>
                    <a:pt x="38" y="331"/>
                    <a:pt x="37" y="331"/>
                  </a:cubicBezTo>
                  <a:close/>
                  <a:moveTo>
                    <a:pt x="17" y="336"/>
                  </a:moveTo>
                  <a:cubicBezTo>
                    <a:pt x="19" y="335"/>
                    <a:pt x="20" y="335"/>
                    <a:pt x="21" y="334"/>
                  </a:cubicBezTo>
                  <a:cubicBezTo>
                    <a:pt x="22" y="333"/>
                    <a:pt x="23" y="334"/>
                    <a:pt x="25" y="335"/>
                  </a:cubicBezTo>
                  <a:cubicBezTo>
                    <a:pt x="25" y="334"/>
                    <a:pt x="25" y="333"/>
                    <a:pt x="25" y="332"/>
                  </a:cubicBezTo>
                  <a:cubicBezTo>
                    <a:pt x="24" y="331"/>
                    <a:pt x="24" y="331"/>
                    <a:pt x="23" y="331"/>
                  </a:cubicBezTo>
                  <a:cubicBezTo>
                    <a:pt x="22" y="331"/>
                    <a:pt x="22" y="332"/>
                    <a:pt x="21" y="332"/>
                  </a:cubicBezTo>
                  <a:cubicBezTo>
                    <a:pt x="20" y="332"/>
                    <a:pt x="20" y="332"/>
                    <a:pt x="19" y="332"/>
                  </a:cubicBezTo>
                  <a:cubicBezTo>
                    <a:pt x="18" y="332"/>
                    <a:pt x="18" y="333"/>
                    <a:pt x="17" y="333"/>
                  </a:cubicBezTo>
                  <a:cubicBezTo>
                    <a:pt x="17" y="334"/>
                    <a:pt x="17" y="335"/>
                    <a:pt x="17" y="336"/>
                  </a:cubicBezTo>
                  <a:close/>
                  <a:moveTo>
                    <a:pt x="42" y="334"/>
                  </a:moveTo>
                  <a:cubicBezTo>
                    <a:pt x="43" y="333"/>
                    <a:pt x="43" y="331"/>
                    <a:pt x="43" y="330"/>
                  </a:cubicBezTo>
                  <a:cubicBezTo>
                    <a:pt x="42" y="329"/>
                    <a:pt x="42" y="327"/>
                    <a:pt x="43" y="326"/>
                  </a:cubicBezTo>
                  <a:cubicBezTo>
                    <a:pt x="42" y="326"/>
                    <a:pt x="41" y="327"/>
                    <a:pt x="41" y="327"/>
                  </a:cubicBezTo>
                  <a:cubicBezTo>
                    <a:pt x="40" y="328"/>
                    <a:pt x="40" y="329"/>
                    <a:pt x="41" y="330"/>
                  </a:cubicBezTo>
                  <a:cubicBezTo>
                    <a:pt x="41" y="331"/>
                    <a:pt x="41" y="332"/>
                    <a:pt x="42" y="333"/>
                  </a:cubicBezTo>
                  <a:cubicBezTo>
                    <a:pt x="42" y="334"/>
                    <a:pt x="42" y="334"/>
                    <a:pt x="42" y="334"/>
                  </a:cubicBezTo>
                  <a:close/>
                  <a:moveTo>
                    <a:pt x="16" y="330"/>
                  </a:moveTo>
                  <a:cubicBezTo>
                    <a:pt x="18" y="330"/>
                    <a:pt x="19" y="329"/>
                    <a:pt x="19" y="328"/>
                  </a:cubicBezTo>
                  <a:cubicBezTo>
                    <a:pt x="19" y="327"/>
                    <a:pt x="18" y="326"/>
                    <a:pt x="17" y="326"/>
                  </a:cubicBezTo>
                  <a:cubicBezTo>
                    <a:pt x="17" y="326"/>
                    <a:pt x="17" y="327"/>
                    <a:pt x="16" y="327"/>
                  </a:cubicBezTo>
                  <a:cubicBezTo>
                    <a:pt x="16" y="328"/>
                    <a:pt x="16" y="329"/>
                    <a:pt x="16" y="330"/>
                  </a:cubicBezTo>
                  <a:close/>
                  <a:moveTo>
                    <a:pt x="159" y="325"/>
                  </a:moveTo>
                  <a:cubicBezTo>
                    <a:pt x="159" y="325"/>
                    <a:pt x="159" y="325"/>
                    <a:pt x="158" y="325"/>
                  </a:cubicBezTo>
                  <a:cubicBezTo>
                    <a:pt x="158" y="325"/>
                    <a:pt x="158" y="325"/>
                    <a:pt x="158" y="326"/>
                  </a:cubicBezTo>
                  <a:cubicBezTo>
                    <a:pt x="158" y="326"/>
                    <a:pt x="159" y="326"/>
                    <a:pt x="159" y="326"/>
                  </a:cubicBezTo>
                  <a:cubicBezTo>
                    <a:pt x="159" y="325"/>
                    <a:pt x="159" y="325"/>
                    <a:pt x="159" y="325"/>
                  </a:cubicBezTo>
                  <a:close/>
                  <a:moveTo>
                    <a:pt x="208" y="322"/>
                  </a:moveTo>
                  <a:cubicBezTo>
                    <a:pt x="208" y="322"/>
                    <a:pt x="208" y="322"/>
                    <a:pt x="207" y="322"/>
                  </a:cubicBezTo>
                  <a:cubicBezTo>
                    <a:pt x="207" y="322"/>
                    <a:pt x="207" y="323"/>
                    <a:pt x="207" y="323"/>
                  </a:cubicBezTo>
                  <a:cubicBezTo>
                    <a:pt x="208" y="323"/>
                    <a:pt x="208" y="323"/>
                    <a:pt x="208" y="323"/>
                  </a:cubicBezTo>
                  <a:cubicBezTo>
                    <a:pt x="209" y="323"/>
                    <a:pt x="209" y="322"/>
                    <a:pt x="208" y="322"/>
                  </a:cubicBezTo>
                  <a:close/>
                  <a:moveTo>
                    <a:pt x="43" y="322"/>
                  </a:moveTo>
                  <a:cubicBezTo>
                    <a:pt x="42" y="322"/>
                    <a:pt x="41" y="322"/>
                    <a:pt x="41" y="323"/>
                  </a:cubicBezTo>
                  <a:cubicBezTo>
                    <a:pt x="42" y="323"/>
                    <a:pt x="43" y="322"/>
                    <a:pt x="43" y="322"/>
                  </a:cubicBezTo>
                  <a:close/>
                  <a:moveTo>
                    <a:pt x="196" y="327"/>
                  </a:moveTo>
                  <a:cubicBezTo>
                    <a:pt x="200" y="327"/>
                    <a:pt x="201" y="325"/>
                    <a:pt x="201" y="321"/>
                  </a:cubicBezTo>
                  <a:cubicBezTo>
                    <a:pt x="201" y="321"/>
                    <a:pt x="200" y="320"/>
                    <a:pt x="201" y="319"/>
                  </a:cubicBezTo>
                  <a:cubicBezTo>
                    <a:pt x="199" y="318"/>
                    <a:pt x="197" y="318"/>
                    <a:pt x="196" y="319"/>
                  </a:cubicBezTo>
                  <a:cubicBezTo>
                    <a:pt x="196" y="319"/>
                    <a:pt x="195" y="320"/>
                    <a:pt x="194" y="321"/>
                  </a:cubicBezTo>
                  <a:cubicBezTo>
                    <a:pt x="194" y="322"/>
                    <a:pt x="194" y="323"/>
                    <a:pt x="194" y="324"/>
                  </a:cubicBezTo>
                  <a:cubicBezTo>
                    <a:pt x="194" y="325"/>
                    <a:pt x="195" y="326"/>
                    <a:pt x="196" y="327"/>
                  </a:cubicBezTo>
                  <a:close/>
                  <a:moveTo>
                    <a:pt x="176" y="316"/>
                  </a:moveTo>
                  <a:cubicBezTo>
                    <a:pt x="176" y="316"/>
                    <a:pt x="176" y="316"/>
                    <a:pt x="175" y="316"/>
                  </a:cubicBezTo>
                  <a:cubicBezTo>
                    <a:pt x="175" y="316"/>
                    <a:pt x="174" y="317"/>
                    <a:pt x="174" y="317"/>
                  </a:cubicBezTo>
                  <a:cubicBezTo>
                    <a:pt x="175" y="317"/>
                    <a:pt x="175" y="317"/>
                    <a:pt x="176" y="317"/>
                  </a:cubicBezTo>
                  <a:cubicBezTo>
                    <a:pt x="176" y="317"/>
                    <a:pt x="176" y="317"/>
                    <a:pt x="176" y="316"/>
                  </a:cubicBezTo>
                  <a:close/>
                  <a:moveTo>
                    <a:pt x="184" y="311"/>
                  </a:moveTo>
                  <a:lnTo>
                    <a:pt x="181" y="311"/>
                  </a:lnTo>
                  <a:cubicBezTo>
                    <a:pt x="181" y="314"/>
                    <a:pt x="182" y="314"/>
                    <a:pt x="184" y="314"/>
                  </a:cubicBezTo>
                  <a:lnTo>
                    <a:pt x="184" y="311"/>
                  </a:lnTo>
                  <a:close/>
                  <a:moveTo>
                    <a:pt x="65" y="311"/>
                  </a:moveTo>
                  <a:cubicBezTo>
                    <a:pt x="65" y="311"/>
                    <a:pt x="65" y="311"/>
                    <a:pt x="64" y="312"/>
                  </a:cubicBezTo>
                  <a:cubicBezTo>
                    <a:pt x="64" y="312"/>
                    <a:pt x="64" y="312"/>
                    <a:pt x="64" y="312"/>
                  </a:cubicBezTo>
                  <a:cubicBezTo>
                    <a:pt x="65" y="313"/>
                    <a:pt x="65" y="313"/>
                    <a:pt x="65" y="312"/>
                  </a:cubicBezTo>
                  <a:cubicBezTo>
                    <a:pt x="66" y="312"/>
                    <a:pt x="66" y="312"/>
                    <a:pt x="65" y="311"/>
                  </a:cubicBezTo>
                  <a:close/>
                  <a:moveTo>
                    <a:pt x="56" y="310"/>
                  </a:moveTo>
                  <a:lnTo>
                    <a:pt x="58" y="310"/>
                  </a:lnTo>
                  <a:lnTo>
                    <a:pt x="58" y="308"/>
                  </a:lnTo>
                  <a:lnTo>
                    <a:pt x="56" y="308"/>
                  </a:lnTo>
                  <a:lnTo>
                    <a:pt x="56" y="310"/>
                  </a:lnTo>
                  <a:close/>
                  <a:moveTo>
                    <a:pt x="20" y="309"/>
                  </a:moveTo>
                  <a:cubicBezTo>
                    <a:pt x="20" y="310"/>
                    <a:pt x="20" y="310"/>
                    <a:pt x="20" y="311"/>
                  </a:cubicBezTo>
                  <a:cubicBezTo>
                    <a:pt x="20" y="312"/>
                    <a:pt x="20" y="313"/>
                    <a:pt x="20" y="313"/>
                  </a:cubicBezTo>
                  <a:cubicBezTo>
                    <a:pt x="20" y="314"/>
                    <a:pt x="19" y="314"/>
                    <a:pt x="18" y="314"/>
                  </a:cubicBezTo>
                  <a:cubicBezTo>
                    <a:pt x="17" y="314"/>
                    <a:pt x="17" y="314"/>
                    <a:pt x="17" y="315"/>
                  </a:cubicBezTo>
                  <a:cubicBezTo>
                    <a:pt x="18" y="315"/>
                    <a:pt x="18" y="315"/>
                    <a:pt x="19" y="315"/>
                  </a:cubicBezTo>
                  <a:cubicBezTo>
                    <a:pt x="19" y="315"/>
                    <a:pt x="20" y="316"/>
                    <a:pt x="20" y="316"/>
                  </a:cubicBezTo>
                  <a:cubicBezTo>
                    <a:pt x="21" y="316"/>
                    <a:pt x="21" y="316"/>
                    <a:pt x="21" y="316"/>
                  </a:cubicBezTo>
                  <a:cubicBezTo>
                    <a:pt x="21" y="316"/>
                    <a:pt x="22" y="316"/>
                    <a:pt x="22" y="315"/>
                  </a:cubicBezTo>
                  <a:cubicBezTo>
                    <a:pt x="21" y="315"/>
                    <a:pt x="21" y="314"/>
                    <a:pt x="21" y="314"/>
                  </a:cubicBezTo>
                  <a:cubicBezTo>
                    <a:pt x="22" y="313"/>
                    <a:pt x="22" y="312"/>
                    <a:pt x="23" y="312"/>
                  </a:cubicBezTo>
                  <a:cubicBezTo>
                    <a:pt x="24" y="312"/>
                    <a:pt x="24" y="312"/>
                    <a:pt x="25" y="312"/>
                  </a:cubicBezTo>
                  <a:cubicBezTo>
                    <a:pt x="26" y="312"/>
                    <a:pt x="27" y="312"/>
                    <a:pt x="28" y="312"/>
                  </a:cubicBezTo>
                  <a:cubicBezTo>
                    <a:pt x="27" y="311"/>
                    <a:pt x="27" y="310"/>
                    <a:pt x="26" y="308"/>
                  </a:cubicBezTo>
                  <a:cubicBezTo>
                    <a:pt x="26" y="307"/>
                    <a:pt x="25" y="307"/>
                    <a:pt x="23" y="306"/>
                  </a:cubicBezTo>
                  <a:cubicBezTo>
                    <a:pt x="23" y="307"/>
                    <a:pt x="23" y="307"/>
                    <a:pt x="23" y="308"/>
                  </a:cubicBezTo>
                  <a:cubicBezTo>
                    <a:pt x="23" y="308"/>
                    <a:pt x="22" y="308"/>
                    <a:pt x="22" y="308"/>
                  </a:cubicBezTo>
                  <a:cubicBezTo>
                    <a:pt x="21" y="309"/>
                    <a:pt x="21" y="309"/>
                    <a:pt x="21" y="309"/>
                  </a:cubicBezTo>
                  <a:cubicBezTo>
                    <a:pt x="20" y="309"/>
                    <a:pt x="20" y="309"/>
                    <a:pt x="20" y="309"/>
                  </a:cubicBezTo>
                  <a:close/>
                  <a:moveTo>
                    <a:pt x="54" y="306"/>
                  </a:moveTo>
                  <a:cubicBezTo>
                    <a:pt x="54" y="306"/>
                    <a:pt x="53" y="306"/>
                    <a:pt x="53" y="306"/>
                  </a:cubicBezTo>
                  <a:cubicBezTo>
                    <a:pt x="52" y="306"/>
                    <a:pt x="52" y="306"/>
                    <a:pt x="53" y="306"/>
                  </a:cubicBezTo>
                  <a:cubicBezTo>
                    <a:pt x="53" y="307"/>
                    <a:pt x="53" y="307"/>
                    <a:pt x="54" y="306"/>
                  </a:cubicBezTo>
                  <a:cubicBezTo>
                    <a:pt x="54" y="306"/>
                    <a:pt x="54" y="306"/>
                    <a:pt x="54" y="306"/>
                  </a:cubicBezTo>
                  <a:close/>
                  <a:moveTo>
                    <a:pt x="222" y="306"/>
                  </a:moveTo>
                  <a:cubicBezTo>
                    <a:pt x="221" y="306"/>
                    <a:pt x="221" y="306"/>
                    <a:pt x="221" y="306"/>
                  </a:cubicBezTo>
                  <a:cubicBezTo>
                    <a:pt x="221" y="306"/>
                    <a:pt x="221" y="305"/>
                    <a:pt x="221" y="305"/>
                  </a:cubicBezTo>
                  <a:cubicBezTo>
                    <a:pt x="221" y="305"/>
                    <a:pt x="220" y="305"/>
                    <a:pt x="220" y="304"/>
                  </a:cubicBezTo>
                  <a:cubicBezTo>
                    <a:pt x="220" y="304"/>
                    <a:pt x="220" y="304"/>
                    <a:pt x="219" y="304"/>
                  </a:cubicBezTo>
                  <a:cubicBezTo>
                    <a:pt x="219" y="305"/>
                    <a:pt x="218" y="305"/>
                    <a:pt x="218" y="306"/>
                  </a:cubicBezTo>
                  <a:cubicBezTo>
                    <a:pt x="217" y="306"/>
                    <a:pt x="216" y="307"/>
                    <a:pt x="215" y="306"/>
                  </a:cubicBezTo>
                  <a:cubicBezTo>
                    <a:pt x="216" y="310"/>
                    <a:pt x="218" y="312"/>
                    <a:pt x="221" y="312"/>
                  </a:cubicBezTo>
                  <a:cubicBezTo>
                    <a:pt x="221" y="312"/>
                    <a:pt x="222" y="311"/>
                    <a:pt x="223" y="310"/>
                  </a:cubicBezTo>
                  <a:cubicBezTo>
                    <a:pt x="223" y="310"/>
                    <a:pt x="224" y="309"/>
                    <a:pt x="224" y="309"/>
                  </a:cubicBezTo>
                  <a:cubicBezTo>
                    <a:pt x="225" y="308"/>
                    <a:pt x="225" y="307"/>
                    <a:pt x="225" y="306"/>
                  </a:cubicBezTo>
                  <a:cubicBezTo>
                    <a:pt x="226" y="305"/>
                    <a:pt x="226" y="304"/>
                    <a:pt x="226" y="303"/>
                  </a:cubicBezTo>
                  <a:lnTo>
                    <a:pt x="223" y="303"/>
                  </a:lnTo>
                  <a:cubicBezTo>
                    <a:pt x="223" y="304"/>
                    <a:pt x="223" y="305"/>
                    <a:pt x="223" y="305"/>
                  </a:cubicBezTo>
                  <a:cubicBezTo>
                    <a:pt x="223" y="306"/>
                    <a:pt x="223" y="306"/>
                    <a:pt x="222" y="306"/>
                  </a:cubicBezTo>
                  <a:close/>
                  <a:moveTo>
                    <a:pt x="57" y="303"/>
                  </a:moveTo>
                  <a:cubicBezTo>
                    <a:pt x="56" y="303"/>
                    <a:pt x="56" y="303"/>
                    <a:pt x="55" y="303"/>
                  </a:cubicBezTo>
                  <a:cubicBezTo>
                    <a:pt x="55" y="303"/>
                    <a:pt x="55" y="303"/>
                    <a:pt x="55" y="304"/>
                  </a:cubicBezTo>
                  <a:cubicBezTo>
                    <a:pt x="55" y="304"/>
                    <a:pt x="55" y="304"/>
                    <a:pt x="56" y="303"/>
                  </a:cubicBezTo>
                  <a:cubicBezTo>
                    <a:pt x="56" y="303"/>
                    <a:pt x="57" y="303"/>
                    <a:pt x="57" y="303"/>
                  </a:cubicBezTo>
                  <a:close/>
                  <a:moveTo>
                    <a:pt x="26" y="304"/>
                  </a:moveTo>
                  <a:cubicBezTo>
                    <a:pt x="25" y="305"/>
                    <a:pt x="25" y="305"/>
                    <a:pt x="25" y="305"/>
                  </a:cubicBezTo>
                  <a:cubicBezTo>
                    <a:pt x="26" y="305"/>
                    <a:pt x="26" y="304"/>
                    <a:pt x="26" y="304"/>
                  </a:cubicBezTo>
                  <a:cubicBezTo>
                    <a:pt x="27" y="304"/>
                    <a:pt x="27" y="303"/>
                    <a:pt x="27" y="303"/>
                  </a:cubicBezTo>
                  <a:cubicBezTo>
                    <a:pt x="27" y="303"/>
                    <a:pt x="27" y="303"/>
                    <a:pt x="26" y="304"/>
                  </a:cubicBezTo>
                  <a:close/>
                  <a:moveTo>
                    <a:pt x="10" y="304"/>
                  </a:moveTo>
                  <a:cubicBezTo>
                    <a:pt x="10" y="303"/>
                    <a:pt x="10" y="303"/>
                    <a:pt x="10" y="303"/>
                  </a:cubicBezTo>
                  <a:cubicBezTo>
                    <a:pt x="10" y="303"/>
                    <a:pt x="9" y="303"/>
                    <a:pt x="9" y="304"/>
                  </a:cubicBezTo>
                  <a:cubicBezTo>
                    <a:pt x="9" y="304"/>
                    <a:pt x="10" y="304"/>
                    <a:pt x="10" y="304"/>
                  </a:cubicBezTo>
                  <a:cubicBezTo>
                    <a:pt x="10" y="305"/>
                    <a:pt x="10" y="304"/>
                    <a:pt x="10" y="304"/>
                  </a:cubicBezTo>
                  <a:close/>
                  <a:moveTo>
                    <a:pt x="49" y="305"/>
                  </a:moveTo>
                  <a:cubicBezTo>
                    <a:pt x="49" y="304"/>
                    <a:pt x="49" y="304"/>
                    <a:pt x="50" y="303"/>
                  </a:cubicBezTo>
                  <a:cubicBezTo>
                    <a:pt x="50" y="303"/>
                    <a:pt x="50" y="302"/>
                    <a:pt x="49" y="302"/>
                  </a:cubicBezTo>
                  <a:cubicBezTo>
                    <a:pt x="49" y="302"/>
                    <a:pt x="49" y="303"/>
                    <a:pt x="48" y="303"/>
                  </a:cubicBezTo>
                  <a:cubicBezTo>
                    <a:pt x="48" y="304"/>
                    <a:pt x="48" y="304"/>
                    <a:pt x="49" y="305"/>
                  </a:cubicBezTo>
                  <a:close/>
                  <a:moveTo>
                    <a:pt x="34" y="305"/>
                  </a:moveTo>
                  <a:cubicBezTo>
                    <a:pt x="34" y="305"/>
                    <a:pt x="35" y="304"/>
                    <a:pt x="36" y="304"/>
                  </a:cubicBezTo>
                  <a:cubicBezTo>
                    <a:pt x="36" y="304"/>
                    <a:pt x="37" y="303"/>
                    <a:pt x="36" y="302"/>
                  </a:cubicBezTo>
                  <a:lnTo>
                    <a:pt x="32" y="302"/>
                  </a:lnTo>
                  <a:cubicBezTo>
                    <a:pt x="32" y="304"/>
                    <a:pt x="33" y="305"/>
                    <a:pt x="34" y="305"/>
                  </a:cubicBezTo>
                  <a:close/>
                  <a:moveTo>
                    <a:pt x="41" y="302"/>
                  </a:moveTo>
                  <a:cubicBezTo>
                    <a:pt x="41" y="302"/>
                    <a:pt x="41" y="301"/>
                    <a:pt x="41" y="301"/>
                  </a:cubicBezTo>
                  <a:cubicBezTo>
                    <a:pt x="41" y="301"/>
                    <a:pt x="40" y="301"/>
                    <a:pt x="40" y="302"/>
                  </a:cubicBezTo>
                  <a:cubicBezTo>
                    <a:pt x="40" y="302"/>
                    <a:pt x="40" y="302"/>
                    <a:pt x="41" y="302"/>
                  </a:cubicBezTo>
                  <a:cubicBezTo>
                    <a:pt x="41" y="303"/>
                    <a:pt x="41" y="302"/>
                    <a:pt x="41" y="302"/>
                  </a:cubicBezTo>
                  <a:close/>
                  <a:moveTo>
                    <a:pt x="28" y="303"/>
                  </a:moveTo>
                  <a:lnTo>
                    <a:pt x="30" y="303"/>
                  </a:lnTo>
                  <a:lnTo>
                    <a:pt x="30" y="301"/>
                  </a:lnTo>
                  <a:lnTo>
                    <a:pt x="28" y="301"/>
                  </a:lnTo>
                  <a:lnTo>
                    <a:pt x="28" y="303"/>
                  </a:lnTo>
                  <a:close/>
                  <a:moveTo>
                    <a:pt x="25" y="301"/>
                  </a:moveTo>
                  <a:cubicBezTo>
                    <a:pt x="24" y="301"/>
                    <a:pt x="24" y="301"/>
                    <a:pt x="24" y="300"/>
                  </a:cubicBezTo>
                  <a:cubicBezTo>
                    <a:pt x="23" y="300"/>
                    <a:pt x="23" y="300"/>
                    <a:pt x="23" y="301"/>
                  </a:cubicBezTo>
                  <a:cubicBezTo>
                    <a:pt x="23" y="301"/>
                    <a:pt x="23" y="302"/>
                    <a:pt x="24" y="302"/>
                  </a:cubicBezTo>
                  <a:cubicBezTo>
                    <a:pt x="24" y="302"/>
                    <a:pt x="25" y="302"/>
                    <a:pt x="25" y="301"/>
                  </a:cubicBezTo>
                  <a:close/>
                  <a:moveTo>
                    <a:pt x="51" y="298"/>
                  </a:moveTo>
                  <a:cubicBezTo>
                    <a:pt x="51" y="298"/>
                    <a:pt x="51" y="298"/>
                    <a:pt x="50" y="297"/>
                  </a:cubicBezTo>
                  <a:cubicBezTo>
                    <a:pt x="50" y="297"/>
                    <a:pt x="49" y="298"/>
                    <a:pt x="49" y="298"/>
                  </a:cubicBezTo>
                  <a:cubicBezTo>
                    <a:pt x="50" y="298"/>
                    <a:pt x="50" y="298"/>
                    <a:pt x="50" y="298"/>
                  </a:cubicBezTo>
                  <a:cubicBezTo>
                    <a:pt x="50" y="299"/>
                    <a:pt x="51" y="299"/>
                    <a:pt x="51" y="298"/>
                  </a:cubicBezTo>
                  <a:close/>
                  <a:moveTo>
                    <a:pt x="46" y="298"/>
                  </a:moveTo>
                  <a:cubicBezTo>
                    <a:pt x="46" y="298"/>
                    <a:pt x="46" y="297"/>
                    <a:pt x="46" y="297"/>
                  </a:cubicBezTo>
                  <a:cubicBezTo>
                    <a:pt x="45" y="297"/>
                    <a:pt x="45" y="297"/>
                    <a:pt x="45" y="298"/>
                  </a:cubicBezTo>
                  <a:cubicBezTo>
                    <a:pt x="45" y="298"/>
                    <a:pt x="45" y="298"/>
                    <a:pt x="45" y="299"/>
                  </a:cubicBezTo>
                  <a:cubicBezTo>
                    <a:pt x="46" y="299"/>
                    <a:pt x="46" y="299"/>
                    <a:pt x="46" y="298"/>
                  </a:cubicBezTo>
                  <a:close/>
                  <a:moveTo>
                    <a:pt x="36" y="298"/>
                  </a:moveTo>
                  <a:cubicBezTo>
                    <a:pt x="36" y="297"/>
                    <a:pt x="36" y="297"/>
                    <a:pt x="35" y="297"/>
                  </a:cubicBezTo>
                  <a:cubicBezTo>
                    <a:pt x="35" y="297"/>
                    <a:pt x="34" y="297"/>
                    <a:pt x="34" y="298"/>
                  </a:cubicBezTo>
                  <a:cubicBezTo>
                    <a:pt x="34" y="299"/>
                    <a:pt x="35" y="299"/>
                    <a:pt x="36" y="298"/>
                  </a:cubicBezTo>
                  <a:close/>
                  <a:moveTo>
                    <a:pt x="29" y="297"/>
                  </a:moveTo>
                  <a:cubicBezTo>
                    <a:pt x="29" y="297"/>
                    <a:pt x="28" y="297"/>
                    <a:pt x="28" y="297"/>
                  </a:cubicBezTo>
                  <a:cubicBezTo>
                    <a:pt x="28" y="297"/>
                    <a:pt x="27" y="297"/>
                    <a:pt x="28" y="298"/>
                  </a:cubicBezTo>
                  <a:cubicBezTo>
                    <a:pt x="28" y="298"/>
                    <a:pt x="28" y="298"/>
                    <a:pt x="29" y="298"/>
                  </a:cubicBezTo>
                  <a:cubicBezTo>
                    <a:pt x="29" y="297"/>
                    <a:pt x="29" y="297"/>
                    <a:pt x="29" y="297"/>
                  </a:cubicBezTo>
                  <a:close/>
                  <a:moveTo>
                    <a:pt x="33" y="293"/>
                  </a:moveTo>
                  <a:cubicBezTo>
                    <a:pt x="32" y="292"/>
                    <a:pt x="32" y="292"/>
                    <a:pt x="32" y="293"/>
                  </a:cubicBezTo>
                  <a:cubicBezTo>
                    <a:pt x="31" y="293"/>
                    <a:pt x="31" y="293"/>
                    <a:pt x="31" y="293"/>
                  </a:cubicBezTo>
                  <a:cubicBezTo>
                    <a:pt x="31" y="294"/>
                    <a:pt x="31" y="294"/>
                    <a:pt x="32" y="294"/>
                  </a:cubicBezTo>
                  <a:cubicBezTo>
                    <a:pt x="32" y="294"/>
                    <a:pt x="32" y="294"/>
                    <a:pt x="33" y="293"/>
                  </a:cubicBezTo>
                  <a:close/>
                  <a:moveTo>
                    <a:pt x="22" y="297"/>
                  </a:moveTo>
                  <a:cubicBezTo>
                    <a:pt x="23" y="297"/>
                    <a:pt x="24" y="296"/>
                    <a:pt x="25" y="295"/>
                  </a:cubicBezTo>
                  <a:cubicBezTo>
                    <a:pt x="27" y="294"/>
                    <a:pt x="27" y="293"/>
                    <a:pt x="26" y="292"/>
                  </a:cubicBezTo>
                  <a:cubicBezTo>
                    <a:pt x="25" y="293"/>
                    <a:pt x="24" y="294"/>
                    <a:pt x="23" y="294"/>
                  </a:cubicBezTo>
                  <a:cubicBezTo>
                    <a:pt x="22" y="294"/>
                    <a:pt x="21" y="295"/>
                    <a:pt x="22" y="297"/>
                  </a:cubicBezTo>
                  <a:close/>
                  <a:moveTo>
                    <a:pt x="42" y="289"/>
                  </a:moveTo>
                  <a:cubicBezTo>
                    <a:pt x="42" y="289"/>
                    <a:pt x="41" y="289"/>
                    <a:pt x="41" y="289"/>
                  </a:cubicBezTo>
                  <a:cubicBezTo>
                    <a:pt x="41" y="289"/>
                    <a:pt x="40" y="290"/>
                    <a:pt x="40" y="290"/>
                  </a:cubicBezTo>
                  <a:cubicBezTo>
                    <a:pt x="41" y="290"/>
                    <a:pt x="41" y="290"/>
                    <a:pt x="42" y="290"/>
                  </a:cubicBezTo>
                  <a:cubicBezTo>
                    <a:pt x="42" y="290"/>
                    <a:pt x="42" y="290"/>
                    <a:pt x="42" y="289"/>
                  </a:cubicBezTo>
                  <a:close/>
                  <a:moveTo>
                    <a:pt x="64" y="290"/>
                  </a:moveTo>
                  <a:lnTo>
                    <a:pt x="65" y="290"/>
                  </a:lnTo>
                  <a:lnTo>
                    <a:pt x="66" y="288"/>
                  </a:lnTo>
                  <a:lnTo>
                    <a:pt x="63" y="288"/>
                  </a:lnTo>
                  <a:lnTo>
                    <a:pt x="64" y="290"/>
                  </a:lnTo>
                  <a:close/>
                  <a:moveTo>
                    <a:pt x="43" y="285"/>
                  </a:moveTo>
                  <a:cubicBezTo>
                    <a:pt x="43" y="284"/>
                    <a:pt x="42" y="284"/>
                    <a:pt x="42" y="285"/>
                  </a:cubicBezTo>
                  <a:cubicBezTo>
                    <a:pt x="42" y="285"/>
                    <a:pt x="42" y="285"/>
                    <a:pt x="42" y="285"/>
                  </a:cubicBezTo>
                  <a:cubicBezTo>
                    <a:pt x="42" y="286"/>
                    <a:pt x="42" y="286"/>
                    <a:pt x="43" y="285"/>
                  </a:cubicBezTo>
                  <a:cubicBezTo>
                    <a:pt x="43" y="285"/>
                    <a:pt x="43" y="285"/>
                    <a:pt x="43" y="285"/>
                  </a:cubicBezTo>
                  <a:close/>
                  <a:moveTo>
                    <a:pt x="38" y="285"/>
                  </a:moveTo>
                  <a:cubicBezTo>
                    <a:pt x="38" y="284"/>
                    <a:pt x="38" y="284"/>
                    <a:pt x="38" y="285"/>
                  </a:cubicBezTo>
                  <a:cubicBezTo>
                    <a:pt x="37" y="285"/>
                    <a:pt x="37" y="285"/>
                    <a:pt x="37" y="285"/>
                  </a:cubicBezTo>
                  <a:cubicBezTo>
                    <a:pt x="38" y="286"/>
                    <a:pt x="38" y="286"/>
                    <a:pt x="38" y="285"/>
                  </a:cubicBezTo>
                  <a:cubicBezTo>
                    <a:pt x="39" y="285"/>
                    <a:pt x="39" y="285"/>
                    <a:pt x="38" y="285"/>
                  </a:cubicBezTo>
                  <a:close/>
                  <a:moveTo>
                    <a:pt x="12" y="304"/>
                  </a:moveTo>
                  <a:lnTo>
                    <a:pt x="11" y="304"/>
                  </a:lnTo>
                  <a:cubicBezTo>
                    <a:pt x="11" y="305"/>
                    <a:pt x="11" y="307"/>
                    <a:pt x="10" y="309"/>
                  </a:cubicBezTo>
                  <a:cubicBezTo>
                    <a:pt x="10" y="310"/>
                    <a:pt x="11" y="312"/>
                    <a:pt x="13" y="312"/>
                  </a:cubicBezTo>
                  <a:cubicBezTo>
                    <a:pt x="13" y="311"/>
                    <a:pt x="13" y="309"/>
                    <a:pt x="13" y="308"/>
                  </a:cubicBezTo>
                  <a:cubicBezTo>
                    <a:pt x="13" y="306"/>
                    <a:pt x="14" y="304"/>
                    <a:pt x="14" y="303"/>
                  </a:cubicBezTo>
                  <a:cubicBezTo>
                    <a:pt x="14" y="302"/>
                    <a:pt x="15" y="301"/>
                    <a:pt x="16" y="300"/>
                  </a:cubicBezTo>
                  <a:cubicBezTo>
                    <a:pt x="17" y="299"/>
                    <a:pt x="18" y="299"/>
                    <a:pt x="20" y="300"/>
                  </a:cubicBezTo>
                  <a:cubicBezTo>
                    <a:pt x="19" y="299"/>
                    <a:pt x="19" y="298"/>
                    <a:pt x="19" y="296"/>
                  </a:cubicBezTo>
                  <a:cubicBezTo>
                    <a:pt x="19" y="295"/>
                    <a:pt x="19" y="294"/>
                    <a:pt x="20" y="293"/>
                  </a:cubicBezTo>
                  <a:cubicBezTo>
                    <a:pt x="20" y="292"/>
                    <a:pt x="20" y="291"/>
                    <a:pt x="20" y="290"/>
                  </a:cubicBezTo>
                  <a:cubicBezTo>
                    <a:pt x="20" y="289"/>
                    <a:pt x="19" y="288"/>
                    <a:pt x="18" y="287"/>
                  </a:cubicBezTo>
                  <a:cubicBezTo>
                    <a:pt x="18" y="286"/>
                    <a:pt x="19" y="286"/>
                    <a:pt x="20" y="285"/>
                  </a:cubicBezTo>
                  <a:cubicBezTo>
                    <a:pt x="20" y="285"/>
                    <a:pt x="20" y="284"/>
                    <a:pt x="20" y="282"/>
                  </a:cubicBezTo>
                  <a:cubicBezTo>
                    <a:pt x="19" y="282"/>
                    <a:pt x="18" y="282"/>
                    <a:pt x="17" y="282"/>
                  </a:cubicBezTo>
                  <a:cubicBezTo>
                    <a:pt x="17" y="283"/>
                    <a:pt x="16" y="284"/>
                    <a:pt x="16" y="285"/>
                  </a:cubicBezTo>
                  <a:cubicBezTo>
                    <a:pt x="16" y="286"/>
                    <a:pt x="15" y="287"/>
                    <a:pt x="15" y="289"/>
                  </a:cubicBezTo>
                  <a:cubicBezTo>
                    <a:pt x="15" y="290"/>
                    <a:pt x="14" y="291"/>
                    <a:pt x="13" y="291"/>
                  </a:cubicBezTo>
                  <a:cubicBezTo>
                    <a:pt x="12" y="291"/>
                    <a:pt x="11" y="290"/>
                    <a:pt x="11" y="288"/>
                  </a:cubicBezTo>
                  <a:cubicBezTo>
                    <a:pt x="11" y="287"/>
                    <a:pt x="10" y="286"/>
                    <a:pt x="8" y="286"/>
                  </a:cubicBezTo>
                  <a:cubicBezTo>
                    <a:pt x="9" y="288"/>
                    <a:pt x="9" y="290"/>
                    <a:pt x="8" y="291"/>
                  </a:cubicBezTo>
                  <a:cubicBezTo>
                    <a:pt x="8" y="293"/>
                    <a:pt x="8" y="294"/>
                    <a:pt x="7" y="296"/>
                  </a:cubicBezTo>
                  <a:cubicBezTo>
                    <a:pt x="8" y="296"/>
                    <a:pt x="9" y="296"/>
                    <a:pt x="10" y="296"/>
                  </a:cubicBezTo>
                  <a:cubicBezTo>
                    <a:pt x="11" y="296"/>
                    <a:pt x="12" y="297"/>
                    <a:pt x="12" y="298"/>
                  </a:cubicBezTo>
                  <a:cubicBezTo>
                    <a:pt x="12" y="298"/>
                    <a:pt x="11" y="299"/>
                    <a:pt x="12" y="299"/>
                  </a:cubicBezTo>
                  <a:cubicBezTo>
                    <a:pt x="12" y="300"/>
                    <a:pt x="12" y="300"/>
                    <a:pt x="12" y="301"/>
                  </a:cubicBezTo>
                  <a:cubicBezTo>
                    <a:pt x="12" y="301"/>
                    <a:pt x="13" y="302"/>
                    <a:pt x="13" y="302"/>
                  </a:cubicBezTo>
                  <a:cubicBezTo>
                    <a:pt x="13" y="303"/>
                    <a:pt x="13" y="304"/>
                    <a:pt x="13" y="304"/>
                  </a:cubicBezTo>
                  <a:lnTo>
                    <a:pt x="12" y="304"/>
                  </a:lnTo>
                  <a:close/>
                  <a:moveTo>
                    <a:pt x="12" y="280"/>
                  </a:moveTo>
                  <a:cubicBezTo>
                    <a:pt x="11" y="281"/>
                    <a:pt x="11" y="281"/>
                    <a:pt x="12" y="282"/>
                  </a:cubicBezTo>
                  <a:cubicBezTo>
                    <a:pt x="12" y="282"/>
                    <a:pt x="12" y="282"/>
                    <a:pt x="13" y="282"/>
                  </a:cubicBezTo>
                  <a:cubicBezTo>
                    <a:pt x="14" y="282"/>
                    <a:pt x="14" y="281"/>
                    <a:pt x="14" y="281"/>
                  </a:cubicBezTo>
                  <a:cubicBezTo>
                    <a:pt x="14" y="280"/>
                    <a:pt x="14" y="280"/>
                    <a:pt x="12" y="280"/>
                  </a:cubicBezTo>
                  <a:close/>
                  <a:moveTo>
                    <a:pt x="26" y="282"/>
                  </a:moveTo>
                  <a:cubicBezTo>
                    <a:pt x="27" y="282"/>
                    <a:pt x="28" y="282"/>
                    <a:pt x="28" y="281"/>
                  </a:cubicBezTo>
                  <a:cubicBezTo>
                    <a:pt x="29" y="281"/>
                    <a:pt x="29" y="280"/>
                    <a:pt x="29" y="280"/>
                  </a:cubicBezTo>
                  <a:cubicBezTo>
                    <a:pt x="30" y="279"/>
                    <a:pt x="30" y="278"/>
                    <a:pt x="31" y="278"/>
                  </a:cubicBezTo>
                  <a:cubicBezTo>
                    <a:pt x="31" y="278"/>
                    <a:pt x="31" y="278"/>
                    <a:pt x="32" y="279"/>
                  </a:cubicBezTo>
                  <a:cubicBezTo>
                    <a:pt x="32" y="276"/>
                    <a:pt x="32" y="275"/>
                    <a:pt x="30" y="275"/>
                  </a:cubicBezTo>
                  <a:cubicBezTo>
                    <a:pt x="30" y="277"/>
                    <a:pt x="29" y="278"/>
                    <a:pt x="28" y="279"/>
                  </a:cubicBezTo>
                  <a:cubicBezTo>
                    <a:pt x="27" y="280"/>
                    <a:pt x="26" y="281"/>
                    <a:pt x="26" y="282"/>
                  </a:cubicBezTo>
                  <a:close/>
                  <a:moveTo>
                    <a:pt x="71" y="275"/>
                  </a:moveTo>
                  <a:cubicBezTo>
                    <a:pt x="71" y="274"/>
                    <a:pt x="70" y="274"/>
                    <a:pt x="70" y="274"/>
                  </a:cubicBezTo>
                  <a:cubicBezTo>
                    <a:pt x="69" y="274"/>
                    <a:pt x="69" y="274"/>
                    <a:pt x="69" y="275"/>
                  </a:cubicBezTo>
                  <a:cubicBezTo>
                    <a:pt x="69" y="275"/>
                    <a:pt x="69" y="276"/>
                    <a:pt x="69" y="276"/>
                  </a:cubicBezTo>
                  <a:cubicBezTo>
                    <a:pt x="69" y="277"/>
                    <a:pt x="70" y="277"/>
                    <a:pt x="71" y="277"/>
                  </a:cubicBezTo>
                  <a:lnTo>
                    <a:pt x="71" y="275"/>
                  </a:lnTo>
                  <a:close/>
                  <a:moveTo>
                    <a:pt x="24" y="272"/>
                  </a:moveTo>
                  <a:cubicBezTo>
                    <a:pt x="25" y="272"/>
                    <a:pt x="25" y="273"/>
                    <a:pt x="25" y="274"/>
                  </a:cubicBezTo>
                  <a:cubicBezTo>
                    <a:pt x="25" y="274"/>
                    <a:pt x="26" y="274"/>
                    <a:pt x="26" y="273"/>
                  </a:cubicBezTo>
                  <a:cubicBezTo>
                    <a:pt x="27" y="273"/>
                    <a:pt x="28" y="273"/>
                    <a:pt x="28" y="272"/>
                  </a:cubicBezTo>
                  <a:cubicBezTo>
                    <a:pt x="29" y="272"/>
                    <a:pt x="29" y="271"/>
                    <a:pt x="29" y="271"/>
                  </a:cubicBezTo>
                  <a:cubicBezTo>
                    <a:pt x="30" y="271"/>
                    <a:pt x="29" y="270"/>
                    <a:pt x="29" y="270"/>
                  </a:cubicBezTo>
                  <a:cubicBezTo>
                    <a:pt x="29" y="271"/>
                    <a:pt x="28" y="271"/>
                    <a:pt x="28" y="272"/>
                  </a:cubicBezTo>
                  <a:cubicBezTo>
                    <a:pt x="27" y="272"/>
                    <a:pt x="27" y="272"/>
                    <a:pt x="26" y="272"/>
                  </a:cubicBezTo>
                  <a:cubicBezTo>
                    <a:pt x="26" y="272"/>
                    <a:pt x="25" y="272"/>
                    <a:pt x="24" y="271"/>
                  </a:cubicBezTo>
                  <a:cubicBezTo>
                    <a:pt x="24" y="271"/>
                    <a:pt x="24" y="271"/>
                    <a:pt x="24" y="272"/>
                  </a:cubicBezTo>
                  <a:close/>
                  <a:moveTo>
                    <a:pt x="17" y="270"/>
                  </a:moveTo>
                  <a:cubicBezTo>
                    <a:pt x="17" y="270"/>
                    <a:pt x="17" y="270"/>
                    <a:pt x="16" y="270"/>
                  </a:cubicBezTo>
                  <a:cubicBezTo>
                    <a:pt x="16" y="270"/>
                    <a:pt x="16" y="271"/>
                    <a:pt x="16" y="271"/>
                  </a:cubicBezTo>
                  <a:cubicBezTo>
                    <a:pt x="16" y="271"/>
                    <a:pt x="17" y="271"/>
                    <a:pt x="17" y="271"/>
                  </a:cubicBezTo>
                  <a:cubicBezTo>
                    <a:pt x="17" y="271"/>
                    <a:pt x="17" y="270"/>
                    <a:pt x="17" y="270"/>
                  </a:cubicBezTo>
                  <a:close/>
                  <a:moveTo>
                    <a:pt x="41" y="269"/>
                  </a:moveTo>
                  <a:cubicBezTo>
                    <a:pt x="41" y="269"/>
                    <a:pt x="41" y="269"/>
                    <a:pt x="40" y="269"/>
                  </a:cubicBezTo>
                  <a:cubicBezTo>
                    <a:pt x="40" y="269"/>
                    <a:pt x="40" y="270"/>
                    <a:pt x="40" y="270"/>
                  </a:cubicBezTo>
                  <a:cubicBezTo>
                    <a:pt x="41" y="270"/>
                    <a:pt x="41" y="270"/>
                    <a:pt x="41" y="270"/>
                  </a:cubicBezTo>
                  <a:cubicBezTo>
                    <a:pt x="42" y="270"/>
                    <a:pt x="42" y="269"/>
                    <a:pt x="41" y="269"/>
                  </a:cubicBezTo>
                  <a:close/>
                  <a:moveTo>
                    <a:pt x="23" y="267"/>
                  </a:moveTo>
                  <a:lnTo>
                    <a:pt x="26" y="267"/>
                  </a:lnTo>
                  <a:lnTo>
                    <a:pt x="26" y="264"/>
                  </a:lnTo>
                  <a:lnTo>
                    <a:pt x="23" y="264"/>
                  </a:lnTo>
                  <a:lnTo>
                    <a:pt x="23" y="267"/>
                  </a:lnTo>
                  <a:close/>
                  <a:moveTo>
                    <a:pt x="127" y="264"/>
                  </a:moveTo>
                  <a:lnTo>
                    <a:pt x="129" y="264"/>
                  </a:lnTo>
                  <a:lnTo>
                    <a:pt x="129" y="262"/>
                  </a:lnTo>
                  <a:lnTo>
                    <a:pt x="127" y="262"/>
                  </a:lnTo>
                  <a:lnTo>
                    <a:pt x="127" y="264"/>
                  </a:lnTo>
                  <a:close/>
                  <a:moveTo>
                    <a:pt x="166" y="242"/>
                  </a:moveTo>
                  <a:cubicBezTo>
                    <a:pt x="166" y="243"/>
                    <a:pt x="166" y="244"/>
                    <a:pt x="167" y="245"/>
                  </a:cubicBezTo>
                  <a:cubicBezTo>
                    <a:pt x="167" y="245"/>
                    <a:pt x="168" y="245"/>
                    <a:pt x="168" y="244"/>
                  </a:cubicBezTo>
                  <a:cubicBezTo>
                    <a:pt x="168" y="244"/>
                    <a:pt x="168" y="244"/>
                    <a:pt x="168" y="243"/>
                  </a:cubicBezTo>
                  <a:cubicBezTo>
                    <a:pt x="168" y="242"/>
                    <a:pt x="168" y="242"/>
                    <a:pt x="166" y="242"/>
                  </a:cubicBezTo>
                  <a:close/>
                  <a:moveTo>
                    <a:pt x="191" y="238"/>
                  </a:moveTo>
                  <a:cubicBezTo>
                    <a:pt x="191" y="238"/>
                    <a:pt x="190" y="238"/>
                    <a:pt x="190" y="238"/>
                  </a:cubicBezTo>
                  <a:cubicBezTo>
                    <a:pt x="190" y="239"/>
                    <a:pt x="190" y="239"/>
                    <a:pt x="190" y="239"/>
                  </a:cubicBezTo>
                  <a:cubicBezTo>
                    <a:pt x="190" y="239"/>
                    <a:pt x="190" y="239"/>
                    <a:pt x="191" y="239"/>
                  </a:cubicBezTo>
                  <a:cubicBezTo>
                    <a:pt x="191" y="239"/>
                    <a:pt x="191" y="239"/>
                    <a:pt x="191" y="238"/>
                  </a:cubicBezTo>
                  <a:close/>
                  <a:moveTo>
                    <a:pt x="69" y="211"/>
                  </a:moveTo>
                  <a:cubicBezTo>
                    <a:pt x="69" y="211"/>
                    <a:pt x="69" y="211"/>
                    <a:pt x="68" y="211"/>
                  </a:cubicBezTo>
                  <a:cubicBezTo>
                    <a:pt x="68" y="212"/>
                    <a:pt x="68" y="212"/>
                    <a:pt x="68" y="212"/>
                  </a:cubicBezTo>
                  <a:cubicBezTo>
                    <a:pt x="68" y="212"/>
                    <a:pt x="69" y="212"/>
                    <a:pt x="69" y="212"/>
                  </a:cubicBezTo>
                  <a:cubicBezTo>
                    <a:pt x="70" y="212"/>
                    <a:pt x="70" y="212"/>
                    <a:pt x="69" y="211"/>
                  </a:cubicBezTo>
                  <a:close/>
                  <a:moveTo>
                    <a:pt x="54" y="206"/>
                  </a:moveTo>
                  <a:cubicBezTo>
                    <a:pt x="54" y="205"/>
                    <a:pt x="54" y="205"/>
                    <a:pt x="55" y="204"/>
                  </a:cubicBezTo>
                  <a:cubicBezTo>
                    <a:pt x="55" y="204"/>
                    <a:pt x="55" y="204"/>
                    <a:pt x="55" y="203"/>
                  </a:cubicBezTo>
                  <a:lnTo>
                    <a:pt x="53" y="203"/>
                  </a:lnTo>
                  <a:cubicBezTo>
                    <a:pt x="53" y="204"/>
                    <a:pt x="53" y="204"/>
                    <a:pt x="52" y="204"/>
                  </a:cubicBezTo>
                  <a:cubicBezTo>
                    <a:pt x="52" y="204"/>
                    <a:pt x="52" y="205"/>
                    <a:pt x="52" y="206"/>
                  </a:cubicBezTo>
                  <a:lnTo>
                    <a:pt x="54" y="206"/>
                  </a:lnTo>
                  <a:close/>
                  <a:moveTo>
                    <a:pt x="60" y="204"/>
                  </a:moveTo>
                  <a:cubicBezTo>
                    <a:pt x="61" y="204"/>
                    <a:pt x="62" y="203"/>
                    <a:pt x="62" y="202"/>
                  </a:cubicBezTo>
                  <a:cubicBezTo>
                    <a:pt x="62" y="202"/>
                    <a:pt x="61" y="202"/>
                    <a:pt x="60" y="202"/>
                  </a:cubicBezTo>
                  <a:cubicBezTo>
                    <a:pt x="60" y="202"/>
                    <a:pt x="59" y="203"/>
                    <a:pt x="60" y="204"/>
                  </a:cubicBezTo>
                  <a:close/>
                  <a:moveTo>
                    <a:pt x="190" y="196"/>
                  </a:moveTo>
                  <a:cubicBezTo>
                    <a:pt x="190" y="196"/>
                    <a:pt x="191" y="196"/>
                    <a:pt x="191" y="196"/>
                  </a:cubicBezTo>
                  <a:cubicBezTo>
                    <a:pt x="191" y="197"/>
                    <a:pt x="191" y="197"/>
                    <a:pt x="192" y="197"/>
                  </a:cubicBezTo>
                  <a:cubicBezTo>
                    <a:pt x="192" y="196"/>
                    <a:pt x="192" y="195"/>
                    <a:pt x="192" y="194"/>
                  </a:cubicBezTo>
                  <a:cubicBezTo>
                    <a:pt x="192" y="194"/>
                    <a:pt x="191" y="194"/>
                    <a:pt x="190" y="194"/>
                  </a:cubicBezTo>
                  <a:lnTo>
                    <a:pt x="190" y="196"/>
                  </a:lnTo>
                  <a:close/>
                  <a:moveTo>
                    <a:pt x="149" y="193"/>
                  </a:moveTo>
                  <a:cubicBezTo>
                    <a:pt x="149" y="193"/>
                    <a:pt x="149" y="192"/>
                    <a:pt x="149" y="192"/>
                  </a:cubicBezTo>
                  <a:cubicBezTo>
                    <a:pt x="149" y="192"/>
                    <a:pt x="149" y="192"/>
                    <a:pt x="148" y="193"/>
                  </a:cubicBezTo>
                  <a:cubicBezTo>
                    <a:pt x="148" y="193"/>
                    <a:pt x="149" y="194"/>
                    <a:pt x="149" y="194"/>
                  </a:cubicBezTo>
                  <a:cubicBezTo>
                    <a:pt x="149" y="194"/>
                    <a:pt x="149" y="194"/>
                    <a:pt x="149" y="193"/>
                  </a:cubicBezTo>
                  <a:close/>
                  <a:moveTo>
                    <a:pt x="162" y="190"/>
                  </a:moveTo>
                  <a:lnTo>
                    <a:pt x="159" y="190"/>
                  </a:lnTo>
                  <a:cubicBezTo>
                    <a:pt x="159" y="193"/>
                    <a:pt x="160" y="194"/>
                    <a:pt x="162" y="194"/>
                  </a:cubicBezTo>
                  <a:lnTo>
                    <a:pt x="162" y="190"/>
                  </a:lnTo>
                  <a:close/>
                  <a:moveTo>
                    <a:pt x="181" y="190"/>
                  </a:moveTo>
                  <a:cubicBezTo>
                    <a:pt x="182" y="189"/>
                    <a:pt x="182" y="189"/>
                    <a:pt x="182" y="188"/>
                  </a:cubicBezTo>
                  <a:cubicBezTo>
                    <a:pt x="183" y="188"/>
                    <a:pt x="183" y="187"/>
                    <a:pt x="182" y="186"/>
                  </a:cubicBezTo>
                  <a:lnTo>
                    <a:pt x="179" y="186"/>
                  </a:lnTo>
                  <a:cubicBezTo>
                    <a:pt x="178" y="189"/>
                    <a:pt x="179" y="190"/>
                    <a:pt x="181" y="190"/>
                  </a:cubicBezTo>
                  <a:close/>
                  <a:moveTo>
                    <a:pt x="47" y="186"/>
                  </a:moveTo>
                  <a:cubicBezTo>
                    <a:pt x="47" y="188"/>
                    <a:pt x="47" y="188"/>
                    <a:pt x="47" y="189"/>
                  </a:cubicBezTo>
                  <a:cubicBezTo>
                    <a:pt x="48" y="189"/>
                    <a:pt x="48" y="189"/>
                    <a:pt x="48" y="189"/>
                  </a:cubicBezTo>
                  <a:cubicBezTo>
                    <a:pt x="49" y="188"/>
                    <a:pt x="49" y="188"/>
                    <a:pt x="49" y="187"/>
                  </a:cubicBezTo>
                  <a:cubicBezTo>
                    <a:pt x="49" y="187"/>
                    <a:pt x="48" y="187"/>
                    <a:pt x="47" y="186"/>
                  </a:cubicBezTo>
                  <a:close/>
                  <a:moveTo>
                    <a:pt x="140" y="195"/>
                  </a:moveTo>
                  <a:cubicBezTo>
                    <a:pt x="141" y="195"/>
                    <a:pt x="143" y="195"/>
                    <a:pt x="144" y="194"/>
                  </a:cubicBezTo>
                  <a:cubicBezTo>
                    <a:pt x="144" y="194"/>
                    <a:pt x="145" y="193"/>
                    <a:pt x="146" y="193"/>
                  </a:cubicBezTo>
                  <a:cubicBezTo>
                    <a:pt x="146" y="191"/>
                    <a:pt x="146" y="189"/>
                    <a:pt x="145" y="188"/>
                  </a:cubicBezTo>
                  <a:cubicBezTo>
                    <a:pt x="145" y="187"/>
                    <a:pt x="144" y="186"/>
                    <a:pt x="143" y="184"/>
                  </a:cubicBezTo>
                  <a:cubicBezTo>
                    <a:pt x="141" y="184"/>
                    <a:pt x="140" y="184"/>
                    <a:pt x="139" y="185"/>
                  </a:cubicBezTo>
                  <a:cubicBezTo>
                    <a:pt x="138" y="186"/>
                    <a:pt x="137" y="187"/>
                    <a:pt x="137" y="188"/>
                  </a:cubicBezTo>
                  <a:cubicBezTo>
                    <a:pt x="137" y="189"/>
                    <a:pt x="137" y="191"/>
                    <a:pt x="138" y="192"/>
                  </a:cubicBezTo>
                  <a:cubicBezTo>
                    <a:pt x="138" y="193"/>
                    <a:pt x="139" y="194"/>
                    <a:pt x="140" y="195"/>
                  </a:cubicBezTo>
                  <a:close/>
                  <a:moveTo>
                    <a:pt x="151" y="181"/>
                  </a:moveTo>
                  <a:lnTo>
                    <a:pt x="153" y="181"/>
                  </a:lnTo>
                  <a:lnTo>
                    <a:pt x="153" y="179"/>
                  </a:lnTo>
                  <a:lnTo>
                    <a:pt x="151" y="179"/>
                  </a:lnTo>
                  <a:lnTo>
                    <a:pt x="151" y="181"/>
                  </a:lnTo>
                  <a:close/>
                  <a:moveTo>
                    <a:pt x="62" y="181"/>
                  </a:moveTo>
                  <a:cubicBezTo>
                    <a:pt x="63" y="182"/>
                    <a:pt x="64" y="181"/>
                    <a:pt x="64" y="180"/>
                  </a:cubicBezTo>
                  <a:cubicBezTo>
                    <a:pt x="64" y="179"/>
                    <a:pt x="64" y="178"/>
                    <a:pt x="65" y="178"/>
                  </a:cubicBezTo>
                  <a:cubicBezTo>
                    <a:pt x="62" y="177"/>
                    <a:pt x="61" y="178"/>
                    <a:pt x="62" y="181"/>
                  </a:cubicBezTo>
                  <a:close/>
                  <a:moveTo>
                    <a:pt x="158" y="176"/>
                  </a:moveTo>
                  <a:cubicBezTo>
                    <a:pt x="159" y="176"/>
                    <a:pt x="160" y="176"/>
                    <a:pt x="160" y="175"/>
                  </a:cubicBezTo>
                  <a:cubicBezTo>
                    <a:pt x="160" y="175"/>
                    <a:pt x="161" y="174"/>
                    <a:pt x="161" y="174"/>
                  </a:cubicBezTo>
                  <a:cubicBezTo>
                    <a:pt x="161" y="173"/>
                    <a:pt x="160" y="173"/>
                    <a:pt x="160" y="172"/>
                  </a:cubicBezTo>
                  <a:cubicBezTo>
                    <a:pt x="160" y="172"/>
                    <a:pt x="159" y="172"/>
                    <a:pt x="158" y="172"/>
                  </a:cubicBezTo>
                  <a:lnTo>
                    <a:pt x="158" y="176"/>
                  </a:lnTo>
                  <a:close/>
                  <a:moveTo>
                    <a:pt x="25" y="171"/>
                  </a:moveTo>
                  <a:cubicBezTo>
                    <a:pt x="24" y="171"/>
                    <a:pt x="24" y="171"/>
                    <a:pt x="24" y="171"/>
                  </a:cubicBezTo>
                  <a:cubicBezTo>
                    <a:pt x="23" y="171"/>
                    <a:pt x="23" y="171"/>
                    <a:pt x="23" y="172"/>
                  </a:cubicBezTo>
                  <a:cubicBezTo>
                    <a:pt x="23" y="171"/>
                    <a:pt x="24" y="171"/>
                    <a:pt x="24" y="171"/>
                  </a:cubicBezTo>
                  <a:cubicBezTo>
                    <a:pt x="25" y="171"/>
                    <a:pt x="25" y="171"/>
                    <a:pt x="25" y="171"/>
                  </a:cubicBezTo>
                  <a:close/>
                  <a:moveTo>
                    <a:pt x="25" y="168"/>
                  </a:moveTo>
                  <a:cubicBezTo>
                    <a:pt x="24" y="168"/>
                    <a:pt x="24" y="168"/>
                    <a:pt x="24" y="167"/>
                  </a:cubicBezTo>
                  <a:cubicBezTo>
                    <a:pt x="23" y="167"/>
                    <a:pt x="23" y="167"/>
                    <a:pt x="23" y="168"/>
                  </a:cubicBezTo>
                  <a:cubicBezTo>
                    <a:pt x="23" y="168"/>
                    <a:pt x="23" y="169"/>
                    <a:pt x="24" y="169"/>
                  </a:cubicBezTo>
                  <a:cubicBezTo>
                    <a:pt x="24" y="169"/>
                    <a:pt x="25" y="169"/>
                    <a:pt x="25" y="168"/>
                  </a:cubicBezTo>
                  <a:close/>
                  <a:moveTo>
                    <a:pt x="17" y="169"/>
                  </a:moveTo>
                  <a:lnTo>
                    <a:pt x="20" y="169"/>
                  </a:lnTo>
                  <a:cubicBezTo>
                    <a:pt x="20" y="167"/>
                    <a:pt x="19" y="166"/>
                    <a:pt x="17" y="166"/>
                  </a:cubicBezTo>
                  <a:lnTo>
                    <a:pt x="17" y="169"/>
                  </a:lnTo>
                  <a:close/>
                  <a:moveTo>
                    <a:pt x="37" y="160"/>
                  </a:moveTo>
                  <a:cubicBezTo>
                    <a:pt x="37" y="159"/>
                    <a:pt x="38" y="159"/>
                    <a:pt x="38" y="159"/>
                  </a:cubicBezTo>
                  <a:cubicBezTo>
                    <a:pt x="38" y="159"/>
                    <a:pt x="38" y="158"/>
                    <a:pt x="38" y="158"/>
                  </a:cubicBezTo>
                  <a:cubicBezTo>
                    <a:pt x="38" y="157"/>
                    <a:pt x="37" y="157"/>
                    <a:pt x="36" y="157"/>
                  </a:cubicBezTo>
                  <a:cubicBezTo>
                    <a:pt x="36" y="158"/>
                    <a:pt x="37" y="158"/>
                    <a:pt x="36" y="159"/>
                  </a:cubicBezTo>
                  <a:cubicBezTo>
                    <a:pt x="36" y="160"/>
                    <a:pt x="37" y="160"/>
                    <a:pt x="37" y="160"/>
                  </a:cubicBezTo>
                  <a:close/>
                  <a:moveTo>
                    <a:pt x="27" y="157"/>
                  </a:moveTo>
                  <a:cubicBezTo>
                    <a:pt x="27" y="157"/>
                    <a:pt x="27" y="157"/>
                    <a:pt x="26" y="157"/>
                  </a:cubicBezTo>
                  <a:cubicBezTo>
                    <a:pt x="26" y="156"/>
                    <a:pt x="26" y="157"/>
                    <a:pt x="26" y="157"/>
                  </a:cubicBezTo>
                  <a:cubicBezTo>
                    <a:pt x="26" y="158"/>
                    <a:pt x="26" y="158"/>
                    <a:pt x="26" y="158"/>
                  </a:cubicBezTo>
                  <a:cubicBezTo>
                    <a:pt x="26" y="158"/>
                    <a:pt x="27" y="158"/>
                    <a:pt x="27" y="157"/>
                  </a:cubicBezTo>
                  <a:close/>
                  <a:moveTo>
                    <a:pt x="16" y="157"/>
                  </a:moveTo>
                  <a:lnTo>
                    <a:pt x="18" y="157"/>
                  </a:lnTo>
                  <a:lnTo>
                    <a:pt x="18" y="155"/>
                  </a:lnTo>
                  <a:lnTo>
                    <a:pt x="16" y="155"/>
                  </a:lnTo>
                  <a:lnTo>
                    <a:pt x="16" y="157"/>
                  </a:lnTo>
                  <a:close/>
                  <a:moveTo>
                    <a:pt x="82" y="141"/>
                  </a:moveTo>
                  <a:lnTo>
                    <a:pt x="85" y="141"/>
                  </a:lnTo>
                  <a:lnTo>
                    <a:pt x="84" y="139"/>
                  </a:lnTo>
                  <a:lnTo>
                    <a:pt x="83" y="139"/>
                  </a:lnTo>
                  <a:lnTo>
                    <a:pt x="82" y="141"/>
                  </a:lnTo>
                  <a:close/>
                  <a:moveTo>
                    <a:pt x="96" y="139"/>
                  </a:moveTo>
                  <a:cubicBezTo>
                    <a:pt x="96" y="139"/>
                    <a:pt x="96" y="138"/>
                    <a:pt x="95" y="138"/>
                  </a:cubicBezTo>
                  <a:cubicBezTo>
                    <a:pt x="95" y="138"/>
                    <a:pt x="94" y="138"/>
                    <a:pt x="94" y="139"/>
                  </a:cubicBezTo>
                  <a:cubicBezTo>
                    <a:pt x="94" y="140"/>
                    <a:pt x="95" y="140"/>
                    <a:pt x="96" y="139"/>
                  </a:cubicBezTo>
                  <a:close/>
                  <a:moveTo>
                    <a:pt x="54" y="134"/>
                  </a:moveTo>
                  <a:cubicBezTo>
                    <a:pt x="53" y="135"/>
                    <a:pt x="53" y="136"/>
                    <a:pt x="53" y="136"/>
                  </a:cubicBezTo>
                  <a:cubicBezTo>
                    <a:pt x="53" y="136"/>
                    <a:pt x="54" y="136"/>
                    <a:pt x="54" y="136"/>
                  </a:cubicBezTo>
                  <a:cubicBezTo>
                    <a:pt x="55" y="136"/>
                    <a:pt x="55" y="136"/>
                    <a:pt x="55" y="136"/>
                  </a:cubicBezTo>
                  <a:cubicBezTo>
                    <a:pt x="55" y="136"/>
                    <a:pt x="55" y="135"/>
                    <a:pt x="54" y="134"/>
                  </a:cubicBezTo>
                  <a:close/>
                  <a:moveTo>
                    <a:pt x="70" y="132"/>
                  </a:moveTo>
                  <a:cubicBezTo>
                    <a:pt x="70" y="132"/>
                    <a:pt x="69" y="132"/>
                    <a:pt x="69" y="132"/>
                  </a:cubicBezTo>
                  <a:cubicBezTo>
                    <a:pt x="69" y="131"/>
                    <a:pt x="69" y="131"/>
                    <a:pt x="68" y="132"/>
                  </a:cubicBezTo>
                  <a:cubicBezTo>
                    <a:pt x="68" y="133"/>
                    <a:pt x="69" y="133"/>
                    <a:pt x="69" y="133"/>
                  </a:cubicBezTo>
                  <a:cubicBezTo>
                    <a:pt x="70" y="133"/>
                    <a:pt x="70" y="133"/>
                    <a:pt x="70" y="132"/>
                  </a:cubicBezTo>
                  <a:close/>
                  <a:moveTo>
                    <a:pt x="41" y="126"/>
                  </a:moveTo>
                  <a:cubicBezTo>
                    <a:pt x="41" y="126"/>
                    <a:pt x="41" y="126"/>
                    <a:pt x="41" y="126"/>
                  </a:cubicBezTo>
                  <a:cubicBezTo>
                    <a:pt x="41" y="126"/>
                    <a:pt x="40" y="126"/>
                    <a:pt x="40" y="126"/>
                  </a:cubicBezTo>
                  <a:cubicBezTo>
                    <a:pt x="40" y="127"/>
                    <a:pt x="41" y="127"/>
                    <a:pt x="41" y="127"/>
                  </a:cubicBezTo>
                  <a:cubicBezTo>
                    <a:pt x="41" y="127"/>
                    <a:pt x="41" y="127"/>
                    <a:pt x="41" y="126"/>
                  </a:cubicBezTo>
                  <a:close/>
                  <a:moveTo>
                    <a:pt x="101" y="123"/>
                  </a:moveTo>
                  <a:cubicBezTo>
                    <a:pt x="101" y="122"/>
                    <a:pt x="101" y="122"/>
                    <a:pt x="101" y="123"/>
                  </a:cubicBezTo>
                  <a:cubicBezTo>
                    <a:pt x="100" y="123"/>
                    <a:pt x="100" y="123"/>
                    <a:pt x="101" y="124"/>
                  </a:cubicBezTo>
                  <a:cubicBezTo>
                    <a:pt x="101" y="124"/>
                    <a:pt x="101" y="124"/>
                    <a:pt x="101" y="124"/>
                  </a:cubicBezTo>
                  <a:cubicBezTo>
                    <a:pt x="102" y="123"/>
                    <a:pt x="102" y="123"/>
                    <a:pt x="101" y="123"/>
                  </a:cubicBezTo>
                  <a:close/>
                  <a:moveTo>
                    <a:pt x="168" y="119"/>
                  </a:moveTo>
                  <a:cubicBezTo>
                    <a:pt x="168" y="119"/>
                    <a:pt x="167" y="119"/>
                    <a:pt x="167" y="118"/>
                  </a:cubicBezTo>
                  <a:cubicBezTo>
                    <a:pt x="167" y="118"/>
                    <a:pt x="167" y="118"/>
                    <a:pt x="166" y="119"/>
                  </a:cubicBezTo>
                  <a:cubicBezTo>
                    <a:pt x="166" y="119"/>
                    <a:pt x="167" y="120"/>
                    <a:pt x="167" y="120"/>
                  </a:cubicBezTo>
                  <a:cubicBezTo>
                    <a:pt x="168" y="120"/>
                    <a:pt x="168" y="120"/>
                    <a:pt x="168" y="119"/>
                  </a:cubicBezTo>
                  <a:close/>
                  <a:moveTo>
                    <a:pt x="46" y="119"/>
                  </a:moveTo>
                  <a:cubicBezTo>
                    <a:pt x="46" y="118"/>
                    <a:pt x="46" y="118"/>
                    <a:pt x="47" y="118"/>
                  </a:cubicBezTo>
                  <a:cubicBezTo>
                    <a:pt x="47" y="117"/>
                    <a:pt x="47" y="117"/>
                    <a:pt x="47" y="116"/>
                  </a:cubicBezTo>
                  <a:lnTo>
                    <a:pt x="45" y="116"/>
                  </a:lnTo>
                  <a:cubicBezTo>
                    <a:pt x="45" y="117"/>
                    <a:pt x="45" y="117"/>
                    <a:pt x="44" y="117"/>
                  </a:cubicBezTo>
                  <a:cubicBezTo>
                    <a:pt x="44" y="118"/>
                    <a:pt x="44" y="118"/>
                    <a:pt x="44" y="119"/>
                  </a:cubicBezTo>
                  <a:lnTo>
                    <a:pt x="46" y="119"/>
                  </a:lnTo>
                  <a:close/>
                  <a:moveTo>
                    <a:pt x="98" y="112"/>
                  </a:moveTo>
                  <a:cubicBezTo>
                    <a:pt x="98" y="112"/>
                    <a:pt x="98" y="111"/>
                    <a:pt x="97" y="111"/>
                  </a:cubicBezTo>
                  <a:cubicBezTo>
                    <a:pt x="97" y="111"/>
                    <a:pt x="96" y="111"/>
                    <a:pt x="96" y="112"/>
                  </a:cubicBezTo>
                  <a:cubicBezTo>
                    <a:pt x="97" y="112"/>
                    <a:pt x="97" y="112"/>
                    <a:pt x="97" y="112"/>
                  </a:cubicBezTo>
                  <a:cubicBezTo>
                    <a:pt x="98" y="113"/>
                    <a:pt x="98" y="113"/>
                    <a:pt x="98" y="112"/>
                  </a:cubicBezTo>
                  <a:close/>
                  <a:moveTo>
                    <a:pt x="77" y="112"/>
                  </a:moveTo>
                  <a:cubicBezTo>
                    <a:pt x="78" y="112"/>
                    <a:pt x="78" y="113"/>
                    <a:pt x="78" y="113"/>
                  </a:cubicBezTo>
                  <a:cubicBezTo>
                    <a:pt x="79" y="113"/>
                    <a:pt x="79" y="113"/>
                    <a:pt x="80" y="113"/>
                  </a:cubicBezTo>
                  <a:cubicBezTo>
                    <a:pt x="80" y="112"/>
                    <a:pt x="79" y="111"/>
                    <a:pt x="78" y="110"/>
                  </a:cubicBezTo>
                  <a:cubicBezTo>
                    <a:pt x="78" y="111"/>
                    <a:pt x="78" y="111"/>
                    <a:pt x="77" y="111"/>
                  </a:cubicBezTo>
                  <a:cubicBezTo>
                    <a:pt x="77" y="112"/>
                    <a:pt x="77" y="112"/>
                    <a:pt x="77" y="112"/>
                  </a:cubicBezTo>
                  <a:close/>
                  <a:moveTo>
                    <a:pt x="53" y="112"/>
                  </a:moveTo>
                  <a:cubicBezTo>
                    <a:pt x="53" y="115"/>
                    <a:pt x="53" y="117"/>
                    <a:pt x="54" y="118"/>
                  </a:cubicBezTo>
                  <a:cubicBezTo>
                    <a:pt x="55" y="119"/>
                    <a:pt x="56" y="120"/>
                    <a:pt x="57" y="122"/>
                  </a:cubicBezTo>
                  <a:cubicBezTo>
                    <a:pt x="59" y="122"/>
                    <a:pt x="61" y="120"/>
                    <a:pt x="61" y="118"/>
                  </a:cubicBezTo>
                  <a:cubicBezTo>
                    <a:pt x="61" y="116"/>
                    <a:pt x="61" y="113"/>
                    <a:pt x="61" y="111"/>
                  </a:cubicBezTo>
                  <a:cubicBezTo>
                    <a:pt x="59" y="111"/>
                    <a:pt x="57" y="111"/>
                    <a:pt x="56" y="111"/>
                  </a:cubicBezTo>
                  <a:cubicBezTo>
                    <a:pt x="55" y="111"/>
                    <a:pt x="54" y="111"/>
                    <a:pt x="53" y="112"/>
                  </a:cubicBezTo>
                  <a:close/>
                  <a:moveTo>
                    <a:pt x="74" y="108"/>
                  </a:moveTo>
                  <a:lnTo>
                    <a:pt x="76" y="108"/>
                  </a:lnTo>
                  <a:lnTo>
                    <a:pt x="76" y="106"/>
                  </a:lnTo>
                  <a:lnTo>
                    <a:pt x="74" y="106"/>
                  </a:lnTo>
                  <a:lnTo>
                    <a:pt x="74" y="108"/>
                  </a:lnTo>
                  <a:close/>
                  <a:moveTo>
                    <a:pt x="19" y="101"/>
                  </a:moveTo>
                  <a:lnTo>
                    <a:pt x="21" y="101"/>
                  </a:lnTo>
                  <a:lnTo>
                    <a:pt x="21" y="99"/>
                  </a:lnTo>
                  <a:lnTo>
                    <a:pt x="19" y="99"/>
                  </a:lnTo>
                  <a:lnTo>
                    <a:pt x="19" y="101"/>
                  </a:lnTo>
                  <a:close/>
                  <a:moveTo>
                    <a:pt x="64" y="96"/>
                  </a:moveTo>
                  <a:cubicBezTo>
                    <a:pt x="64" y="95"/>
                    <a:pt x="63" y="94"/>
                    <a:pt x="61" y="94"/>
                  </a:cubicBezTo>
                  <a:cubicBezTo>
                    <a:pt x="60" y="94"/>
                    <a:pt x="60" y="95"/>
                    <a:pt x="60" y="96"/>
                  </a:cubicBezTo>
                  <a:cubicBezTo>
                    <a:pt x="61" y="97"/>
                    <a:pt x="62" y="97"/>
                    <a:pt x="64" y="96"/>
                  </a:cubicBezTo>
                  <a:close/>
                  <a:moveTo>
                    <a:pt x="30" y="95"/>
                  </a:moveTo>
                  <a:cubicBezTo>
                    <a:pt x="30" y="94"/>
                    <a:pt x="30" y="94"/>
                    <a:pt x="29" y="94"/>
                  </a:cubicBezTo>
                  <a:cubicBezTo>
                    <a:pt x="29" y="94"/>
                    <a:pt x="29" y="94"/>
                    <a:pt x="29" y="95"/>
                  </a:cubicBezTo>
                  <a:cubicBezTo>
                    <a:pt x="29" y="95"/>
                    <a:pt x="29" y="95"/>
                    <a:pt x="29" y="95"/>
                  </a:cubicBezTo>
                  <a:cubicBezTo>
                    <a:pt x="29" y="95"/>
                    <a:pt x="30" y="95"/>
                    <a:pt x="30" y="95"/>
                  </a:cubicBezTo>
                  <a:close/>
                  <a:moveTo>
                    <a:pt x="31" y="91"/>
                  </a:moveTo>
                  <a:cubicBezTo>
                    <a:pt x="31" y="90"/>
                    <a:pt x="31" y="91"/>
                    <a:pt x="31" y="91"/>
                  </a:cubicBezTo>
                  <a:cubicBezTo>
                    <a:pt x="30" y="91"/>
                    <a:pt x="30" y="91"/>
                    <a:pt x="31" y="92"/>
                  </a:cubicBezTo>
                  <a:cubicBezTo>
                    <a:pt x="31" y="92"/>
                    <a:pt x="31" y="92"/>
                    <a:pt x="31" y="91"/>
                  </a:cubicBezTo>
                  <a:cubicBezTo>
                    <a:pt x="32" y="91"/>
                    <a:pt x="32" y="91"/>
                    <a:pt x="31" y="91"/>
                  </a:cubicBezTo>
                  <a:close/>
                  <a:moveTo>
                    <a:pt x="30" y="88"/>
                  </a:moveTo>
                  <a:cubicBezTo>
                    <a:pt x="30" y="86"/>
                    <a:pt x="29" y="85"/>
                    <a:pt x="28" y="85"/>
                  </a:cubicBezTo>
                  <a:cubicBezTo>
                    <a:pt x="28" y="87"/>
                    <a:pt x="28" y="88"/>
                    <a:pt x="30" y="88"/>
                  </a:cubicBezTo>
                  <a:close/>
                  <a:moveTo>
                    <a:pt x="44" y="84"/>
                  </a:moveTo>
                  <a:lnTo>
                    <a:pt x="46" y="84"/>
                  </a:lnTo>
                  <a:lnTo>
                    <a:pt x="46" y="82"/>
                  </a:lnTo>
                  <a:lnTo>
                    <a:pt x="44" y="82"/>
                  </a:lnTo>
                  <a:lnTo>
                    <a:pt x="44" y="84"/>
                  </a:lnTo>
                  <a:close/>
                  <a:moveTo>
                    <a:pt x="37" y="82"/>
                  </a:moveTo>
                  <a:cubicBezTo>
                    <a:pt x="38" y="82"/>
                    <a:pt x="38" y="81"/>
                    <a:pt x="38" y="81"/>
                  </a:cubicBezTo>
                  <a:cubicBezTo>
                    <a:pt x="38" y="80"/>
                    <a:pt x="39" y="80"/>
                    <a:pt x="38" y="78"/>
                  </a:cubicBezTo>
                  <a:cubicBezTo>
                    <a:pt x="37" y="78"/>
                    <a:pt x="36" y="79"/>
                    <a:pt x="36" y="80"/>
                  </a:cubicBezTo>
                  <a:cubicBezTo>
                    <a:pt x="35" y="81"/>
                    <a:pt x="36" y="82"/>
                    <a:pt x="37" y="82"/>
                  </a:cubicBezTo>
                  <a:close/>
                  <a:moveTo>
                    <a:pt x="33" y="77"/>
                  </a:moveTo>
                  <a:cubicBezTo>
                    <a:pt x="33" y="77"/>
                    <a:pt x="33" y="77"/>
                    <a:pt x="32" y="77"/>
                  </a:cubicBezTo>
                  <a:cubicBezTo>
                    <a:pt x="32" y="78"/>
                    <a:pt x="32" y="78"/>
                    <a:pt x="32" y="78"/>
                  </a:cubicBezTo>
                  <a:cubicBezTo>
                    <a:pt x="32" y="79"/>
                    <a:pt x="33" y="79"/>
                    <a:pt x="33" y="78"/>
                  </a:cubicBezTo>
                  <a:cubicBezTo>
                    <a:pt x="33" y="78"/>
                    <a:pt x="34" y="78"/>
                    <a:pt x="33" y="77"/>
                  </a:cubicBezTo>
                  <a:close/>
                  <a:moveTo>
                    <a:pt x="160" y="71"/>
                  </a:moveTo>
                  <a:cubicBezTo>
                    <a:pt x="160" y="70"/>
                    <a:pt x="160" y="70"/>
                    <a:pt x="159" y="70"/>
                  </a:cubicBezTo>
                  <a:cubicBezTo>
                    <a:pt x="159" y="70"/>
                    <a:pt x="158" y="70"/>
                    <a:pt x="158" y="71"/>
                  </a:cubicBezTo>
                  <a:cubicBezTo>
                    <a:pt x="158" y="71"/>
                    <a:pt x="159" y="71"/>
                    <a:pt x="160" y="71"/>
                  </a:cubicBezTo>
                  <a:close/>
                  <a:moveTo>
                    <a:pt x="126" y="60"/>
                  </a:moveTo>
                  <a:lnTo>
                    <a:pt x="128" y="60"/>
                  </a:lnTo>
                  <a:lnTo>
                    <a:pt x="128" y="58"/>
                  </a:lnTo>
                  <a:lnTo>
                    <a:pt x="126" y="58"/>
                  </a:lnTo>
                  <a:lnTo>
                    <a:pt x="126" y="60"/>
                  </a:lnTo>
                  <a:close/>
                  <a:moveTo>
                    <a:pt x="80" y="54"/>
                  </a:moveTo>
                  <a:cubicBezTo>
                    <a:pt x="80" y="54"/>
                    <a:pt x="80" y="54"/>
                    <a:pt x="79" y="54"/>
                  </a:cubicBezTo>
                  <a:cubicBezTo>
                    <a:pt x="79" y="54"/>
                    <a:pt x="79" y="54"/>
                    <a:pt x="79" y="54"/>
                  </a:cubicBezTo>
                  <a:cubicBezTo>
                    <a:pt x="79" y="55"/>
                    <a:pt x="79" y="55"/>
                    <a:pt x="79" y="55"/>
                  </a:cubicBezTo>
                  <a:cubicBezTo>
                    <a:pt x="80" y="55"/>
                    <a:pt x="80" y="55"/>
                    <a:pt x="80" y="54"/>
                  </a:cubicBezTo>
                  <a:close/>
                  <a:moveTo>
                    <a:pt x="10" y="55"/>
                  </a:moveTo>
                  <a:cubicBezTo>
                    <a:pt x="10" y="55"/>
                    <a:pt x="10" y="54"/>
                    <a:pt x="10" y="54"/>
                  </a:cubicBezTo>
                  <a:cubicBezTo>
                    <a:pt x="10" y="53"/>
                    <a:pt x="10" y="53"/>
                    <a:pt x="9" y="54"/>
                  </a:cubicBezTo>
                  <a:cubicBezTo>
                    <a:pt x="9" y="55"/>
                    <a:pt x="9" y="55"/>
                    <a:pt x="10" y="56"/>
                  </a:cubicBezTo>
                  <a:cubicBezTo>
                    <a:pt x="10" y="56"/>
                    <a:pt x="10" y="56"/>
                    <a:pt x="10" y="55"/>
                  </a:cubicBezTo>
                  <a:close/>
                  <a:moveTo>
                    <a:pt x="56" y="46"/>
                  </a:moveTo>
                  <a:cubicBezTo>
                    <a:pt x="55" y="46"/>
                    <a:pt x="55" y="46"/>
                    <a:pt x="54" y="46"/>
                  </a:cubicBezTo>
                  <a:cubicBezTo>
                    <a:pt x="54" y="46"/>
                    <a:pt x="54" y="46"/>
                    <a:pt x="54" y="47"/>
                  </a:cubicBezTo>
                  <a:cubicBezTo>
                    <a:pt x="54" y="46"/>
                    <a:pt x="54" y="46"/>
                    <a:pt x="55" y="46"/>
                  </a:cubicBezTo>
                  <a:cubicBezTo>
                    <a:pt x="55" y="46"/>
                    <a:pt x="56" y="46"/>
                    <a:pt x="56" y="46"/>
                  </a:cubicBezTo>
                  <a:close/>
                  <a:moveTo>
                    <a:pt x="199" y="43"/>
                  </a:moveTo>
                  <a:cubicBezTo>
                    <a:pt x="198" y="43"/>
                    <a:pt x="198" y="43"/>
                    <a:pt x="197" y="43"/>
                  </a:cubicBezTo>
                  <a:cubicBezTo>
                    <a:pt x="197" y="43"/>
                    <a:pt x="197" y="43"/>
                    <a:pt x="197" y="44"/>
                  </a:cubicBezTo>
                  <a:cubicBezTo>
                    <a:pt x="197" y="44"/>
                    <a:pt x="197" y="44"/>
                    <a:pt x="198" y="44"/>
                  </a:cubicBezTo>
                  <a:cubicBezTo>
                    <a:pt x="198" y="44"/>
                    <a:pt x="199" y="43"/>
                    <a:pt x="199" y="43"/>
                  </a:cubicBezTo>
                  <a:close/>
                  <a:moveTo>
                    <a:pt x="109" y="43"/>
                  </a:moveTo>
                  <a:cubicBezTo>
                    <a:pt x="109" y="42"/>
                    <a:pt x="108" y="42"/>
                    <a:pt x="108" y="43"/>
                  </a:cubicBezTo>
                  <a:cubicBezTo>
                    <a:pt x="108" y="43"/>
                    <a:pt x="108" y="43"/>
                    <a:pt x="108" y="44"/>
                  </a:cubicBezTo>
                  <a:cubicBezTo>
                    <a:pt x="108" y="44"/>
                    <a:pt x="108" y="44"/>
                    <a:pt x="109" y="43"/>
                  </a:cubicBezTo>
                  <a:cubicBezTo>
                    <a:pt x="109" y="43"/>
                    <a:pt x="109" y="43"/>
                    <a:pt x="109" y="43"/>
                  </a:cubicBezTo>
                  <a:close/>
                  <a:moveTo>
                    <a:pt x="206" y="44"/>
                  </a:moveTo>
                  <a:cubicBezTo>
                    <a:pt x="208" y="43"/>
                    <a:pt x="210" y="43"/>
                    <a:pt x="211" y="42"/>
                  </a:cubicBezTo>
                  <a:cubicBezTo>
                    <a:pt x="212" y="41"/>
                    <a:pt x="213" y="40"/>
                    <a:pt x="214" y="39"/>
                  </a:cubicBezTo>
                  <a:cubicBezTo>
                    <a:pt x="212" y="39"/>
                    <a:pt x="211" y="39"/>
                    <a:pt x="210" y="41"/>
                  </a:cubicBezTo>
                  <a:cubicBezTo>
                    <a:pt x="209" y="42"/>
                    <a:pt x="208" y="43"/>
                    <a:pt x="206" y="44"/>
                  </a:cubicBezTo>
                  <a:close/>
                  <a:moveTo>
                    <a:pt x="82" y="39"/>
                  </a:moveTo>
                  <a:cubicBezTo>
                    <a:pt x="81" y="39"/>
                    <a:pt x="81" y="39"/>
                    <a:pt x="81" y="38"/>
                  </a:cubicBezTo>
                  <a:cubicBezTo>
                    <a:pt x="80" y="38"/>
                    <a:pt x="80" y="38"/>
                    <a:pt x="80" y="39"/>
                  </a:cubicBezTo>
                  <a:cubicBezTo>
                    <a:pt x="80" y="39"/>
                    <a:pt x="80" y="40"/>
                    <a:pt x="81" y="40"/>
                  </a:cubicBezTo>
                  <a:cubicBezTo>
                    <a:pt x="81" y="40"/>
                    <a:pt x="82" y="40"/>
                    <a:pt x="82" y="39"/>
                  </a:cubicBezTo>
                  <a:close/>
                  <a:moveTo>
                    <a:pt x="39" y="41"/>
                  </a:moveTo>
                  <a:cubicBezTo>
                    <a:pt x="40" y="41"/>
                    <a:pt x="40" y="40"/>
                    <a:pt x="40" y="40"/>
                  </a:cubicBezTo>
                  <a:cubicBezTo>
                    <a:pt x="40" y="39"/>
                    <a:pt x="40" y="39"/>
                    <a:pt x="40" y="38"/>
                  </a:cubicBezTo>
                  <a:cubicBezTo>
                    <a:pt x="40" y="38"/>
                    <a:pt x="39" y="38"/>
                    <a:pt x="39" y="38"/>
                  </a:cubicBezTo>
                  <a:cubicBezTo>
                    <a:pt x="38" y="38"/>
                    <a:pt x="38" y="38"/>
                    <a:pt x="37" y="39"/>
                  </a:cubicBezTo>
                  <a:cubicBezTo>
                    <a:pt x="37" y="39"/>
                    <a:pt x="37" y="40"/>
                    <a:pt x="38" y="40"/>
                  </a:cubicBezTo>
                  <a:cubicBezTo>
                    <a:pt x="39" y="41"/>
                    <a:pt x="39" y="41"/>
                    <a:pt x="39" y="41"/>
                  </a:cubicBezTo>
                  <a:close/>
                  <a:moveTo>
                    <a:pt x="64" y="37"/>
                  </a:moveTo>
                  <a:cubicBezTo>
                    <a:pt x="62" y="37"/>
                    <a:pt x="61" y="37"/>
                    <a:pt x="61" y="37"/>
                  </a:cubicBezTo>
                  <a:cubicBezTo>
                    <a:pt x="60" y="37"/>
                    <a:pt x="60" y="37"/>
                    <a:pt x="61" y="37"/>
                  </a:cubicBezTo>
                  <a:cubicBezTo>
                    <a:pt x="61" y="38"/>
                    <a:pt x="61" y="38"/>
                    <a:pt x="62" y="38"/>
                  </a:cubicBezTo>
                  <a:cubicBezTo>
                    <a:pt x="63" y="38"/>
                    <a:pt x="63" y="38"/>
                    <a:pt x="64" y="37"/>
                  </a:cubicBezTo>
                  <a:close/>
                  <a:moveTo>
                    <a:pt x="187" y="33"/>
                  </a:moveTo>
                  <a:cubicBezTo>
                    <a:pt x="187" y="33"/>
                    <a:pt x="187" y="32"/>
                    <a:pt x="187" y="32"/>
                  </a:cubicBezTo>
                  <a:cubicBezTo>
                    <a:pt x="186" y="32"/>
                    <a:pt x="186" y="32"/>
                    <a:pt x="186" y="33"/>
                  </a:cubicBezTo>
                  <a:cubicBezTo>
                    <a:pt x="186" y="33"/>
                    <a:pt x="186" y="33"/>
                    <a:pt x="186" y="34"/>
                  </a:cubicBezTo>
                  <a:cubicBezTo>
                    <a:pt x="187" y="34"/>
                    <a:pt x="187" y="34"/>
                    <a:pt x="187" y="33"/>
                  </a:cubicBezTo>
                  <a:close/>
                  <a:moveTo>
                    <a:pt x="186" y="30"/>
                  </a:moveTo>
                  <a:lnTo>
                    <a:pt x="188" y="30"/>
                  </a:lnTo>
                  <a:lnTo>
                    <a:pt x="188" y="28"/>
                  </a:lnTo>
                  <a:lnTo>
                    <a:pt x="186" y="28"/>
                  </a:lnTo>
                  <a:lnTo>
                    <a:pt x="186" y="30"/>
                  </a:lnTo>
                  <a:close/>
                  <a:moveTo>
                    <a:pt x="94" y="25"/>
                  </a:moveTo>
                  <a:cubicBezTo>
                    <a:pt x="94" y="25"/>
                    <a:pt x="94" y="25"/>
                    <a:pt x="93" y="25"/>
                  </a:cubicBezTo>
                  <a:cubicBezTo>
                    <a:pt x="93" y="26"/>
                    <a:pt x="93" y="26"/>
                    <a:pt x="93" y="26"/>
                  </a:cubicBezTo>
                  <a:cubicBezTo>
                    <a:pt x="93" y="26"/>
                    <a:pt x="94" y="26"/>
                    <a:pt x="94" y="26"/>
                  </a:cubicBezTo>
                  <a:cubicBezTo>
                    <a:pt x="95" y="26"/>
                    <a:pt x="95" y="26"/>
                    <a:pt x="94" y="25"/>
                  </a:cubicBezTo>
                  <a:close/>
                  <a:moveTo>
                    <a:pt x="100" y="30"/>
                  </a:moveTo>
                  <a:cubicBezTo>
                    <a:pt x="100" y="29"/>
                    <a:pt x="100" y="28"/>
                    <a:pt x="100" y="27"/>
                  </a:cubicBezTo>
                  <a:cubicBezTo>
                    <a:pt x="100" y="27"/>
                    <a:pt x="100" y="26"/>
                    <a:pt x="100" y="24"/>
                  </a:cubicBezTo>
                  <a:cubicBezTo>
                    <a:pt x="100" y="24"/>
                    <a:pt x="99" y="24"/>
                    <a:pt x="99" y="24"/>
                  </a:cubicBezTo>
                  <a:cubicBezTo>
                    <a:pt x="98" y="24"/>
                    <a:pt x="97" y="24"/>
                    <a:pt x="97" y="24"/>
                  </a:cubicBezTo>
                  <a:cubicBezTo>
                    <a:pt x="96" y="24"/>
                    <a:pt x="96" y="24"/>
                    <a:pt x="96" y="24"/>
                  </a:cubicBezTo>
                  <a:cubicBezTo>
                    <a:pt x="96" y="24"/>
                    <a:pt x="96" y="24"/>
                    <a:pt x="96" y="24"/>
                  </a:cubicBezTo>
                  <a:cubicBezTo>
                    <a:pt x="97" y="24"/>
                    <a:pt x="98" y="24"/>
                    <a:pt x="98" y="25"/>
                  </a:cubicBezTo>
                  <a:cubicBezTo>
                    <a:pt x="98" y="26"/>
                    <a:pt x="98" y="26"/>
                    <a:pt x="98" y="27"/>
                  </a:cubicBezTo>
                  <a:cubicBezTo>
                    <a:pt x="98" y="28"/>
                    <a:pt x="98" y="29"/>
                    <a:pt x="99" y="29"/>
                  </a:cubicBezTo>
                  <a:cubicBezTo>
                    <a:pt x="99" y="30"/>
                    <a:pt x="99" y="30"/>
                    <a:pt x="100" y="30"/>
                  </a:cubicBezTo>
                  <a:close/>
                  <a:moveTo>
                    <a:pt x="97" y="23"/>
                  </a:moveTo>
                  <a:cubicBezTo>
                    <a:pt x="98" y="23"/>
                    <a:pt x="99" y="23"/>
                    <a:pt x="100" y="22"/>
                  </a:cubicBezTo>
                  <a:cubicBezTo>
                    <a:pt x="101" y="21"/>
                    <a:pt x="102" y="20"/>
                    <a:pt x="103" y="20"/>
                  </a:cubicBezTo>
                  <a:cubicBezTo>
                    <a:pt x="104" y="19"/>
                    <a:pt x="105" y="19"/>
                    <a:pt x="106" y="20"/>
                  </a:cubicBezTo>
                  <a:cubicBezTo>
                    <a:pt x="107" y="20"/>
                    <a:pt x="107" y="20"/>
                    <a:pt x="106" y="19"/>
                  </a:cubicBezTo>
                  <a:cubicBezTo>
                    <a:pt x="103" y="18"/>
                    <a:pt x="102" y="18"/>
                    <a:pt x="100" y="19"/>
                  </a:cubicBezTo>
                  <a:cubicBezTo>
                    <a:pt x="99" y="20"/>
                    <a:pt x="98" y="21"/>
                    <a:pt x="97" y="23"/>
                  </a:cubicBezTo>
                  <a:close/>
                  <a:moveTo>
                    <a:pt x="115" y="20"/>
                  </a:moveTo>
                  <a:cubicBezTo>
                    <a:pt x="117" y="20"/>
                    <a:pt x="119" y="20"/>
                    <a:pt x="119" y="21"/>
                  </a:cubicBezTo>
                  <a:cubicBezTo>
                    <a:pt x="119" y="20"/>
                    <a:pt x="119" y="18"/>
                    <a:pt x="119" y="17"/>
                  </a:cubicBezTo>
                  <a:cubicBezTo>
                    <a:pt x="120" y="16"/>
                    <a:pt x="119" y="15"/>
                    <a:pt x="117" y="16"/>
                  </a:cubicBezTo>
                  <a:cubicBezTo>
                    <a:pt x="118" y="17"/>
                    <a:pt x="118" y="17"/>
                    <a:pt x="117" y="17"/>
                  </a:cubicBezTo>
                  <a:cubicBezTo>
                    <a:pt x="117" y="17"/>
                    <a:pt x="117" y="18"/>
                    <a:pt x="116" y="18"/>
                  </a:cubicBezTo>
                  <a:cubicBezTo>
                    <a:pt x="116" y="18"/>
                    <a:pt x="116" y="18"/>
                    <a:pt x="115" y="18"/>
                  </a:cubicBezTo>
                  <a:cubicBezTo>
                    <a:pt x="115" y="19"/>
                    <a:pt x="115" y="19"/>
                    <a:pt x="115" y="20"/>
                  </a:cubicBezTo>
                  <a:close/>
                  <a:moveTo>
                    <a:pt x="109" y="8"/>
                  </a:moveTo>
                  <a:cubicBezTo>
                    <a:pt x="109" y="8"/>
                    <a:pt x="108" y="8"/>
                    <a:pt x="108" y="8"/>
                  </a:cubicBezTo>
                  <a:cubicBezTo>
                    <a:pt x="108" y="8"/>
                    <a:pt x="108" y="9"/>
                    <a:pt x="108" y="9"/>
                  </a:cubicBezTo>
                  <a:cubicBezTo>
                    <a:pt x="108" y="9"/>
                    <a:pt x="108" y="9"/>
                    <a:pt x="109" y="9"/>
                  </a:cubicBezTo>
                  <a:cubicBezTo>
                    <a:pt x="109" y="9"/>
                    <a:pt x="109" y="8"/>
                    <a:pt x="109" y="8"/>
                  </a:cubicBezTo>
                  <a:close/>
                  <a:moveTo>
                    <a:pt x="119" y="5"/>
                  </a:moveTo>
                  <a:cubicBezTo>
                    <a:pt x="118" y="5"/>
                    <a:pt x="118" y="5"/>
                    <a:pt x="118" y="5"/>
                  </a:cubicBezTo>
                  <a:cubicBezTo>
                    <a:pt x="117" y="6"/>
                    <a:pt x="117" y="6"/>
                    <a:pt x="118" y="6"/>
                  </a:cubicBezTo>
                  <a:cubicBezTo>
                    <a:pt x="118" y="6"/>
                    <a:pt x="118" y="6"/>
                    <a:pt x="118" y="6"/>
                  </a:cubicBezTo>
                  <a:cubicBezTo>
                    <a:pt x="119" y="6"/>
                    <a:pt x="119" y="6"/>
                    <a:pt x="119" y="5"/>
                  </a:cubicBezTo>
                  <a:close/>
                  <a:moveTo>
                    <a:pt x="107" y="6"/>
                  </a:moveTo>
                  <a:cubicBezTo>
                    <a:pt x="107" y="5"/>
                    <a:pt x="107" y="5"/>
                    <a:pt x="106" y="5"/>
                  </a:cubicBezTo>
                  <a:cubicBezTo>
                    <a:pt x="105" y="5"/>
                    <a:pt x="105" y="5"/>
                    <a:pt x="105" y="6"/>
                  </a:cubicBezTo>
                  <a:cubicBezTo>
                    <a:pt x="105" y="6"/>
                    <a:pt x="106" y="6"/>
                    <a:pt x="106" y="7"/>
                  </a:cubicBezTo>
                  <a:cubicBezTo>
                    <a:pt x="106" y="7"/>
                    <a:pt x="107" y="7"/>
                    <a:pt x="107" y="6"/>
                  </a:cubicBezTo>
                  <a:close/>
                  <a:moveTo>
                    <a:pt x="85" y="7"/>
                  </a:moveTo>
                  <a:lnTo>
                    <a:pt x="87" y="7"/>
                  </a:lnTo>
                  <a:cubicBezTo>
                    <a:pt x="87" y="5"/>
                    <a:pt x="86" y="5"/>
                    <a:pt x="84" y="5"/>
                  </a:cubicBezTo>
                  <a:lnTo>
                    <a:pt x="85" y="7"/>
                  </a:lnTo>
                  <a:close/>
                  <a:moveTo>
                    <a:pt x="141" y="5"/>
                  </a:moveTo>
                  <a:lnTo>
                    <a:pt x="144" y="5"/>
                  </a:lnTo>
                  <a:lnTo>
                    <a:pt x="143" y="3"/>
                  </a:lnTo>
                  <a:lnTo>
                    <a:pt x="141" y="3"/>
                  </a:lnTo>
                  <a:lnTo>
                    <a:pt x="141" y="5"/>
                  </a:lnTo>
                  <a:close/>
                  <a:moveTo>
                    <a:pt x="91" y="4"/>
                  </a:moveTo>
                  <a:cubicBezTo>
                    <a:pt x="91" y="4"/>
                    <a:pt x="91" y="4"/>
                    <a:pt x="91" y="4"/>
                  </a:cubicBezTo>
                  <a:cubicBezTo>
                    <a:pt x="91" y="4"/>
                    <a:pt x="90" y="4"/>
                    <a:pt x="90" y="4"/>
                  </a:cubicBezTo>
                  <a:cubicBezTo>
                    <a:pt x="90" y="5"/>
                    <a:pt x="91" y="5"/>
                    <a:pt x="91" y="5"/>
                  </a:cubicBezTo>
                  <a:cubicBezTo>
                    <a:pt x="91" y="5"/>
                    <a:pt x="91" y="5"/>
                    <a:pt x="91" y="4"/>
                  </a:cubicBezTo>
                  <a:close/>
                  <a:moveTo>
                    <a:pt x="63" y="379"/>
                  </a:moveTo>
                  <a:cubicBezTo>
                    <a:pt x="62" y="379"/>
                    <a:pt x="61" y="379"/>
                    <a:pt x="61" y="380"/>
                  </a:cubicBezTo>
                  <a:cubicBezTo>
                    <a:pt x="61" y="380"/>
                    <a:pt x="61" y="381"/>
                    <a:pt x="61" y="381"/>
                  </a:cubicBezTo>
                  <a:cubicBezTo>
                    <a:pt x="62" y="381"/>
                    <a:pt x="62" y="382"/>
                    <a:pt x="62" y="382"/>
                  </a:cubicBezTo>
                  <a:cubicBezTo>
                    <a:pt x="63" y="382"/>
                    <a:pt x="63" y="382"/>
                    <a:pt x="64" y="381"/>
                  </a:cubicBezTo>
                  <a:cubicBezTo>
                    <a:pt x="63" y="381"/>
                    <a:pt x="62" y="380"/>
                    <a:pt x="62" y="380"/>
                  </a:cubicBezTo>
                  <a:cubicBezTo>
                    <a:pt x="62" y="380"/>
                    <a:pt x="63" y="380"/>
                    <a:pt x="63" y="379"/>
                  </a:cubicBezTo>
                  <a:cubicBezTo>
                    <a:pt x="63" y="379"/>
                    <a:pt x="64" y="379"/>
                    <a:pt x="64" y="379"/>
                  </a:cubicBezTo>
                  <a:cubicBezTo>
                    <a:pt x="64" y="378"/>
                    <a:pt x="65" y="378"/>
                    <a:pt x="65" y="378"/>
                  </a:cubicBezTo>
                  <a:cubicBezTo>
                    <a:pt x="64" y="378"/>
                    <a:pt x="64" y="377"/>
                    <a:pt x="64" y="377"/>
                  </a:cubicBezTo>
                  <a:cubicBezTo>
                    <a:pt x="63" y="376"/>
                    <a:pt x="63" y="375"/>
                    <a:pt x="63" y="375"/>
                  </a:cubicBezTo>
                  <a:cubicBezTo>
                    <a:pt x="63" y="374"/>
                    <a:pt x="63" y="374"/>
                    <a:pt x="63" y="373"/>
                  </a:cubicBezTo>
                  <a:cubicBezTo>
                    <a:pt x="63" y="372"/>
                    <a:pt x="62" y="372"/>
                    <a:pt x="62" y="372"/>
                  </a:cubicBezTo>
                  <a:cubicBezTo>
                    <a:pt x="61" y="373"/>
                    <a:pt x="61" y="374"/>
                    <a:pt x="61" y="375"/>
                  </a:cubicBezTo>
                  <a:cubicBezTo>
                    <a:pt x="62" y="376"/>
                    <a:pt x="63" y="377"/>
                    <a:pt x="63" y="379"/>
                  </a:cubicBezTo>
                  <a:close/>
                  <a:moveTo>
                    <a:pt x="61" y="390"/>
                  </a:moveTo>
                  <a:cubicBezTo>
                    <a:pt x="60" y="392"/>
                    <a:pt x="61" y="393"/>
                    <a:pt x="62" y="393"/>
                  </a:cubicBezTo>
                  <a:cubicBezTo>
                    <a:pt x="64" y="393"/>
                    <a:pt x="65" y="392"/>
                    <a:pt x="65" y="391"/>
                  </a:cubicBezTo>
                  <a:lnTo>
                    <a:pt x="61" y="390"/>
                  </a:lnTo>
                  <a:close/>
                  <a:moveTo>
                    <a:pt x="149" y="389"/>
                  </a:moveTo>
                  <a:cubicBezTo>
                    <a:pt x="148" y="390"/>
                    <a:pt x="147" y="391"/>
                    <a:pt x="146" y="391"/>
                  </a:cubicBezTo>
                  <a:cubicBezTo>
                    <a:pt x="146" y="391"/>
                    <a:pt x="145" y="392"/>
                    <a:pt x="145" y="393"/>
                  </a:cubicBezTo>
                  <a:cubicBezTo>
                    <a:pt x="146" y="394"/>
                    <a:pt x="147" y="394"/>
                    <a:pt x="147" y="393"/>
                  </a:cubicBezTo>
                  <a:cubicBezTo>
                    <a:pt x="148" y="392"/>
                    <a:pt x="149" y="391"/>
                    <a:pt x="149" y="391"/>
                  </a:cubicBezTo>
                  <a:cubicBezTo>
                    <a:pt x="150" y="390"/>
                    <a:pt x="150" y="390"/>
                    <a:pt x="151" y="390"/>
                  </a:cubicBezTo>
                  <a:cubicBezTo>
                    <a:pt x="152" y="389"/>
                    <a:pt x="153" y="389"/>
                    <a:pt x="152" y="388"/>
                  </a:cubicBezTo>
                  <a:cubicBezTo>
                    <a:pt x="151" y="387"/>
                    <a:pt x="151" y="388"/>
                    <a:pt x="151" y="388"/>
                  </a:cubicBezTo>
                  <a:cubicBezTo>
                    <a:pt x="150" y="389"/>
                    <a:pt x="150" y="389"/>
                    <a:pt x="149" y="389"/>
                  </a:cubicBezTo>
                  <a:close/>
                  <a:moveTo>
                    <a:pt x="127" y="17"/>
                  </a:moveTo>
                  <a:cubicBezTo>
                    <a:pt x="126" y="17"/>
                    <a:pt x="125" y="17"/>
                    <a:pt x="125" y="17"/>
                  </a:cubicBezTo>
                  <a:cubicBezTo>
                    <a:pt x="124" y="17"/>
                    <a:pt x="124" y="16"/>
                    <a:pt x="123" y="16"/>
                  </a:cubicBezTo>
                  <a:cubicBezTo>
                    <a:pt x="123" y="15"/>
                    <a:pt x="122" y="15"/>
                    <a:pt x="122" y="15"/>
                  </a:cubicBezTo>
                  <a:cubicBezTo>
                    <a:pt x="121" y="15"/>
                    <a:pt x="121" y="15"/>
                    <a:pt x="120" y="16"/>
                  </a:cubicBezTo>
                  <a:cubicBezTo>
                    <a:pt x="122" y="17"/>
                    <a:pt x="122" y="17"/>
                    <a:pt x="123" y="17"/>
                  </a:cubicBezTo>
                  <a:cubicBezTo>
                    <a:pt x="123" y="18"/>
                    <a:pt x="123" y="18"/>
                    <a:pt x="123" y="18"/>
                  </a:cubicBezTo>
                  <a:cubicBezTo>
                    <a:pt x="122" y="19"/>
                    <a:pt x="122" y="19"/>
                    <a:pt x="121" y="20"/>
                  </a:cubicBezTo>
                  <a:cubicBezTo>
                    <a:pt x="121" y="20"/>
                    <a:pt x="120" y="21"/>
                    <a:pt x="120" y="22"/>
                  </a:cubicBezTo>
                  <a:cubicBezTo>
                    <a:pt x="121" y="22"/>
                    <a:pt x="122" y="22"/>
                    <a:pt x="122" y="21"/>
                  </a:cubicBezTo>
                  <a:cubicBezTo>
                    <a:pt x="122" y="21"/>
                    <a:pt x="123" y="20"/>
                    <a:pt x="123" y="20"/>
                  </a:cubicBezTo>
                  <a:cubicBezTo>
                    <a:pt x="125" y="19"/>
                    <a:pt x="125" y="19"/>
                    <a:pt x="126" y="20"/>
                  </a:cubicBezTo>
                  <a:cubicBezTo>
                    <a:pt x="126" y="20"/>
                    <a:pt x="127" y="21"/>
                    <a:pt x="128" y="21"/>
                  </a:cubicBezTo>
                  <a:cubicBezTo>
                    <a:pt x="128" y="20"/>
                    <a:pt x="128" y="19"/>
                    <a:pt x="127" y="19"/>
                  </a:cubicBezTo>
                  <a:cubicBezTo>
                    <a:pt x="127" y="18"/>
                    <a:pt x="127" y="17"/>
                    <a:pt x="127" y="17"/>
                  </a:cubicBezTo>
                  <a:close/>
                  <a:moveTo>
                    <a:pt x="137" y="23"/>
                  </a:moveTo>
                  <a:cubicBezTo>
                    <a:pt x="136" y="22"/>
                    <a:pt x="135" y="21"/>
                    <a:pt x="134" y="22"/>
                  </a:cubicBezTo>
                  <a:cubicBezTo>
                    <a:pt x="133" y="22"/>
                    <a:pt x="132" y="23"/>
                    <a:pt x="131" y="23"/>
                  </a:cubicBezTo>
                  <a:cubicBezTo>
                    <a:pt x="131" y="22"/>
                    <a:pt x="131" y="21"/>
                    <a:pt x="131" y="21"/>
                  </a:cubicBezTo>
                  <a:cubicBezTo>
                    <a:pt x="132" y="21"/>
                    <a:pt x="132" y="21"/>
                    <a:pt x="133" y="20"/>
                  </a:cubicBezTo>
                  <a:cubicBezTo>
                    <a:pt x="134" y="20"/>
                    <a:pt x="134" y="20"/>
                    <a:pt x="135" y="20"/>
                  </a:cubicBezTo>
                  <a:cubicBezTo>
                    <a:pt x="135" y="20"/>
                    <a:pt x="136" y="19"/>
                    <a:pt x="136" y="19"/>
                  </a:cubicBezTo>
                  <a:cubicBezTo>
                    <a:pt x="138" y="19"/>
                    <a:pt x="139" y="19"/>
                    <a:pt x="140" y="19"/>
                  </a:cubicBezTo>
                  <a:cubicBezTo>
                    <a:pt x="141" y="20"/>
                    <a:pt x="142" y="19"/>
                    <a:pt x="143" y="18"/>
                  </a:cubicBezTo>
                  <a:cubicBezTo>
                    <a:pt x="145" y="17"/>
                    <a:pt x="146" y="18"/>
                    <a:pt x="146" y="21"/>
                  </a:cubicBezTo>
                  <a:cubicBezTo>
                    <a:pt x="148" y="20"/>
                    <a:pt x="149" y="20"/>
                    <a:pt x="151" y="21"/>
                  </a:cubicBezTo>
                  <a:cubicBezTo>
                    <a:pt x="152" y="21"/>
                    <a:pt x="153" y="21"/>
                    <a:pt x="154" y="22"/>
                  </a:cubicBezTo>
                  <a:cubicBezTo>
                    <a:pt x="155" y="22"/>
                    <a:pt x="156" y="22"/>
                    <a:pt x="156" y="21"/>
                  </a:cubicBezTo>
                  <a:cubicBezTo>
                    <a:pt x="156" y="21"/>
                    <a:pt x="156" y="21"/>
                    <a:pt x="157" y="20"/>
                  </a:cubicBezTo>
                  <a:cubicBezTo>
                    <a:pt x="157" y="20"/>
                    <a:pt x="157" y="19"/>
                    <a:pt x="157" y="19"/>
                  </a:cubicBezTo>
                  <a:cubicBezTo>
                    <a:pt x="158" y="19"/>
                    <a:pt x="158" y="19"/>
                    <a:pt x="159" y="19"/>
                  </a:cubicBezTo>
                  <a:cubicBezTo>
                    <a:pt x="160" y="20"/>
                    <a:pt x="159" y="20"/>
                    <a:pt x="159" y="20"/>
                  </a:cubicBezTo>
                  <a:cubicBezTo>
                    <a:pt x="159" y="21"/>
                    <a:pt x="158" y="21"/>
                    <a:pt x="158" y="22"/>
                  </a:cubicBezTo>
                  <a:cubicBezTo>
                    <a:pt x="159" y="22"/>
                    <a:pt x="160" y="22"/>
                    <a:pt x="160" y="22"/>
                  </a:cubicBezTo>
                  <a:cubicBezTo>
                    <a:pt x="160" y="21"/>
                    <a:pt x="161" y="21"/>
                    <a:pt x="162" y="21"/>
                  </a:cubicBezTo>
                  <a:cubicBezTo>
                    <a:pt x="164" y="21"/>
                    <a:pt x="166" y="21"/>
                    <a:pt x="169" y="22"/>
                  </a:cubicBezTo>
                  <a:cubicBezTo>
                    <a:pt x="172" y="23"/>
                    <a:pt x="174" y="24"/>
                    <a:pt x="176" y="24"/>
                  </a:cubicBezTo>
                  <a:cubicBezTo>
                    <a:pt x="176" y="24"/>
                    <a:pt x="177" y="24"/>
                    <a:pt x="177" y="23"/>
                  </a:cubicBezTo>
                  <a:cubicBezTo>
                    <a:pt x="177" y="23"/>
                    <a:pt x="177" y="22"/>
                    <a:pt x="178" y="22"/>
                  </a:cubicBezTo>
                  <a:cubicBezTo>
                    <a:pt x="178" y="23"/>
                    <a:pt x="178" y="24"/>
                    <a:pt x="179" y="24"/>
                  </a:cubicBezTo>
                  <a:cubicBezTo>
                    <a:pt x="180" y="24"/>
                    <a:pt x="181" y="25"/>
                    <a:pt x="182" y="25"/>
                  </a:cubicBezTo>
                  <a:cubicBezTo>
                    <a:pt x="183" y="25"/>
                    <a:pt x="184" y="25"/>
                    <a:pt x="185" y="25"/>
                  </a:cubicBezTo>
                  <a:cubicBezTo>
                    <a:pt x="186" y="26"/>
                    <a:pt x="187" y="26"/>
                    <a:pt x="188" y="26"/>
                  </a:cubicBezTo>
                  <a:cubicBezTo>
                    <a:pt x="189" y="26"/>
                    <a:pt x="190" y="25"/>
                    <a:pt x="191" y="24"/>
                  </a:cubicBezTo>
                  <a:cubicBezTo>
                    <a:pt x="192" y="23"/>
                    <a:pt x="192" y="23"/>
                    <a:pt x="193" y="22"/>
                  </a:cubicBezTo>
                  <a:cubicBezTo>
                    <a:pt x="194" y="22"/>
                    <a:pt x="195" y="22"/>
                    <a:pt x="194" y="23"/>
                  </a:cubicBezTo>
                  <a:cubicBezTo>
                    <a:pt x="194" y="24"/>
                    <a:pt x="193" y="25"/>
                    <a:pt x="193" y="25"/>
                  </a:cubicBezTo>
                  <a:cubicBezTo>
                    <a:pt x="195" y="25"/>
                    <a:pt x="197" y="25"/>
                    <a:pt x="198" y="26"/>
                  </a:cubicBezTo>
                  <a:cubicBezTo>
                    <a:pt x="199" y="27"/>
                    <a:pt x="200" y="27"/>
                    <a:pt x="201" y="28"/>
                  </a:cubicBezTo>
                  <a:cubicBezTo>
                    <a:pt x="201" y="30"/>
                    <a:pt x="201" y="31"/>
                    <a:pt x="199" y="31"/>
                  </a:cubicBezTo>
                  <a:cubicBezTo>
                    <a:pt x="198" y="31"/>
                    <a:pt x="197" y="31"/>
                    <a:pt x="196" y="31"/>
                  </a:cubicBezTo>
                  <a:cubicBezTo>
                    <a:pt x="196" y="30"/>
                    <a:pt x="197" y="30"/>
                    <a:pt x="197" y="29"/>
                  </a:cubicBezTo>
                  <a:cubicBezTo>
                    <a:pt x="198" y="29"/>
                    <a:pt x="199" y="28"/>
                    <a:pt x="199" y="27"/>
                  </a:cubicBezTo>
                  <a:lnTo>
                    <a:pt x="189" y="27"/>
                  </a:lnTo>
                  <a:cubicBezTo>
                    <a:pt x="189" y="28"/>
                    <a:pt x="189" y="28"/>
                    <a:pt x="189" y="29"/>
                  </a:cubicBezTo>
                  <a:cubicBezTo>
                    <a:pt x="190" y="29"/>
                    <a:pt x="190" y="30"/>
                    <a:pt x="191" y="30"/>
                  </a:cubicBezTo>
                  <a:cubicBezTo>
                    <a:pt x="192" y="30"/>
                    <a:pt x="192" y="30"/>
                    <a:pt x="193" y="31"/>
                  </a:cubicBezTo>
                  <a:cubicBezTo>
                    <a:pt x="194" y="31"/>
                    <a:pt x="194" y="31"/>
                    <a:pt x="195" y="31"/>
                  </a:cubicBezTo>
                  <a:cubicBezTo>
                    <a:pt x="195" y="31"/>
                    <a:pt x="195" y="32"/>
                    <a:pt x="196" y="33"/>
                  </a:cubicBezTo>
                  <a:cubicBezTo>
                    <a:pt x="196" y="34"/>
                    <a:pt x="197" y="34"/>
                    <a:pt x="199" y="33"/>
                  </a:cubicBezTo>
                  <a:cubicBezTo>
                    <a:pt x="198" y="34"/>
                    <a:pt x="198" y="34"/>
                    <a:pt x="197" y="34"/>
                  </a:cubicBezTo>
                  <a:cubicBezTo>
                    <a:pt x="197" y="35"/>
                    <a:pt x="196" y="35"/>
                    <a:pt x="195" y="34"/>
                  </a:cubicBezTo>
                  <a:cubicBezTo>
                    <a:pt x="195" y="34"/>
                    <a:pt x="194" y="34"/>
                    <a:pt x="193" y="34"/>
                  </a:cubicBezTo>
                  <a:cubicBezTo>
                    <a:pt x="192" y="34"/>
                    <a:pt x="191" y="34"/>
                    <a:pt x="190" y="34"/>
                  </a:cubicBezTo>
                  <a:cubicBezTo>
                    <a:pt x="189" y="34"/>
                    <a:pt x="189" y="35"/>
                    <a:pt x="188" y="37"/>
                  </a:cubicBezTo>
                  <a:cubicBezTo>
                    <a:pt x="188" y="39"/>
                    <a:pt x="189" y="40"/>
                    <a:pt x="190" y="40"/>
                  </a:cubicBezTo>
                  <a:cubicBezTo>
                    <a:pt x="192" y="41"/>
                    <a:pt x="193" y="41"/>
                    <a:pt x="195" y="41"/>
                  </a:cubicBezTo>
                  <a:cubicBezTo>
                    <a:pt x="195" y="40"/>
                    <a:pt x="194" y="40"/>
                    <a:pt x="194" y="40"/>
                  </a:cubicBezTo>
                  <a:cubicBezTo>
                    <a:pt x="193" y="40"/>
                    <a:pt x="193" y="40"/>
                    <a:pt x="192" y="39"/>
                  </a:cubicBezTo>
                  <a:cubicBezTo>
                    <a:pt x="191" y="39"/>
                    <a:pt x="191" y="39"/>
                    <a:pt x="191" y="39"/>
                  </a:cubicBezTo>
                  <a:cubicBezTo>
                    <a:pt x="190" y="38"/>
                    <a:pt x="190" y="38"/>
                    <a:pt x="190" y="37"/>
                  </a:cubicBezTo>
                  <a:lnTo>
                    <a:pt x="199" y="37"/>
                  </a:lnTo>
                  <a:cubicBezTo>
                    <a:pt x="198" y="41"/>
                    <a:pt x="200" y="42"/>
                    <a:pt x="203" y="42"/>
                  </a:cubicBezTo>
                  <a:cubicBezTo>
                    <a:pt x="204" y="42"/>
                    <a:pt x="204" y="42"/>
                    <a:pt x="205" y="42"/>
                  </a:cubicBezTo>
                  <a:cubicBezTo>
                    <a:pt x="205" y="41"/>
                    <a:pt x="206" y="41"/>
                    <a:pt x="206" y="40"/>
                  </a:cubicBezTo>
                  <a:cubicBezTo>
                    <a:pt x="207" y="39"/>
                    <a:pt x="208" y="39"/>
                    <a:pt x="208" y="38"/>
                  </a:cubicBezTo>
                  <a:cubicBezTo>
                    <a:pt x="209" y="38"/>
                    <a:pt x="210" y="38"/>
                    <a:pt x="211" y="38"/>
                  </a:cubicBezTo>
                  <a:cubicBezTo>
                    <a:pt x="211" y="36"/>
                    <a:pt x="211" y="34"/>
                    <a:pt x="209" y="33"/>
                  </a:cubicBezTo>
                  <a:cubicBezTo>
                    <a:pt x="209" y="33"/>
                    <a:pt x="209" y="33"/>
                    <a:pt x="209" y="34"/>
                  </a:cubicBezTo>
                  <a:cubicBezTo>
                    <a:pt x="209" y="34"/>
                    <a:pt x="210" y="35"/>
                    <a:pt x="210" y="35"/>
                  </a:cubicBezTo>
                  <a:cubicBezTo>
                    <a:pt x="210" y="36"/>
                    <a:pt x="210" y="36"/>
                    <a:pt x="210" y="36"/>
                  </a:cubicBezTo>
                  <a:cubicBezTo>
                    <a:pt x="210" y="37"/>
                    <a:pt x="209" y="37"/>
                    <a:pt x="207" y="37"/>
                  </a:cubicBezTo>
                  <a:cubicBezTo>
                    <a:pt x="208" y="36"/>
                    <a:pt x="208" y="35"/>
                    <a:pt x="207" y="34"/>
                  </a:cubicBezTo>
                  <a:cubicBezTo>
                    <a:pt x="206" y="34"/>
                    <a:pt x="206" y="33"/>
                    <a:pt x="206" y="32"/>
                  </a:cubicBezTo>
                  <a:cubicBezTo>
                    <a:pt x="208" y="33"/>
                    <a:pt x="209" y="32"/>
                    <a:pt x="209" y="31"/>
                  </a:cubicBezTo>
                  <a:cubicBezTo>
                    <a:pt x="209" y="30"/>
                    <a:pt x="209" y="29"/>
                    <a:pt x="209" y="28"/>
                  </a:cubicBezTo>
                  <a:cubicBezTo>
                    <a:pt x="215" y="33"/>
                    <a:pt x="219" y="39"/>
                    <a:pt x="222" y="46"/>
                  </a:cubicBezTo>
                  <a:cubicBezTo>
                    <a:pt x="225" y="53"/>
                    <a:pt x="227" y="61"/>
                    <a:pt x="228" y="70"/>
                  </a:cubicBezTo>
                  <a:cubicBezTo>
                    <a:pt x="230" y="78"/>
                    <a:pt x="230" y="88"/>
                    <a:pt x="230" y="98"/>
                  </a:cubicBezTo>
                  <a:cubicBezTo>
                    <a:pt x="231" y="107"/>
                    <a:pt x="231" y="118"/>
                    <a:pt x="231" y="128"/>
                  </a:cubicBezTo>
                  <a:lnTo>
                    <a:pt x="134" y="128"/>
                  </a:lnTo>
                  <a:cubicBezTo>
                    <a:pt x="133" y="120"/>
                    <a:pt x="133" y="112"/>
                    <a:pt x="134" y="105"/>
                  </a:cubicBezTo>
                  <a:cubicBezTo>
                    <a:pt x="134" y="98"/>
                    <a:pt x="133" y="90"/>
                    <a:pt x="133" y="82"/>
                  </a:cubicBezTo>
                  <a:cubicBezTo>
                    <a:pt x="132" y="81"/>
                    <a:pt x="132" y="79"/>
                    <a:pt x="132" y="78"/>
                  </a:cubicBezTo>
                  <a:cubicBezTo>
                    <a:pt x="132" y="76"/>
                    <a:pt x="131" y="75"/>
                    <a:pt x="131" y="73"/>
                  </a:cubicBezTo>
                  <a:cubicBezTo>
                    <a:pt x="130" y="73"/>
                    <a:pt x="130" y="72"/>
                    <a:pt x="130" y="71"/>
                  </a:cubicBezTo>
                  <a:cubicBezTo>
                    <a:pt x="129" y="70"/>
                    <a:pt x="129" y="70"/>
                    <a:pt x="129" y="69"/>
                  </a:cubicBezTo>
                  <a:cubicBezTo>
                    <a:pt x="129" y="69"/>
                    <a:pt x="128" y="69"/>
                    <a:pt x="128" y="69"/>
                  </a:cubicBezTo>
                  <a:cubicBezTo>
                    <a:pt x="127" y="69"/>
                    <a:pt x="127" y="69"/>
                    <a:pt x="126" y="68"/>
                  </a:cubicBezTo>
                  <a:cubicBezTo>
                    <a:pt x="126" y="68"/>
                    <a:pt x="126" y="68"/>
                    <a:pt x="126" y="68"/>
                  </a:cubicBezTo>
                  <a:cubicBezTo>
                    <a:pt x="125" y="67"/>
                    <a:pt x="125" y="67"/>
                    <a:pt x="125" y="67"/>
                  </a:cubicBezTo>
                  <a:cubicBezTo>
                    <a:pt x="124" y="66"/>
                    <a:pt x="122" y="66"/>
                    <a:pt x="120" y="66"/>
                  </a:cubicBezTo>
                  <a:cubicBezTo>
                    <a:pt x="119" y="66"/>
                    <a:pt x="117" y="66"/>
                    <a:pt x="115" y="66"/>
                  </a:cubicBezTo>
                  <a:cubicBezTo>
                    <a:pt x="111" y="66"/>
                    <a:pt x="108" y="68"/>
                    <a:pt x="106" y="71"/>
                  </a:cubicBezTo>
                  <a:cubicBezTo>
                    <a:pt x="103" y="74"/>
                    <a:pt x="101" y="77"/>
                    <a:pt x="100" y="82"/>
                  </a:cubicBezTo>
                  <a:cubicBezTo>
                    <a:pt x="99" y="86"/>
                    <a:pt x="98" y="91"/>
                    <a:pt x="98" y="96"/>
                  </a:cubicBezTo>
                  <a:cubicBezTo>
                    <a:pt x="98" y="102"/>
                    <a:pt x="98" y="107"/>
                    <a:pt x="99" y="112"/>
                  </a:cubicBezTo>
                  <a:cubicBezTo>
                    <a:pt x="100" y="117"/>
                    <a:pt x="102" y="122"/>
                    <a:pt x="104" y="127"/>
                  </a:cubicBezTo>
                  <a:cubicBezTo>
                    <a:pt x="107" y="132"/>
                    <a:pt x="111" y="136"/>
                    <a:pt x="114" y="139"/>
                  </a:cubicBezTo>
                  <a:cubicBezTo>
                    <a:pt x="115" y="139"/>
                    <a:pt x="115" y="139"/>
                    <a:pt x="115" y="139"/>
                  </a:cubicBezTo>
                  <a:cubicBezTo>
                    <a:pt x="116" y="139"/>
                    <a:pt x="116" y="140"/>
                    <a:pt x="116" y="140"/>
                  </a:cubicBezTo>
                  <a:cubicBezTo>
                    <a:pt x="117" y="141"/>
                    <a:pt x="119" y="142"/>
                    <a:pt x="121" y="143"/>
                  </a:cubicBezTo>
                  <a:cubicBezTo>
                    <a:pt x="123" y="144"/>
                    <a:pt x="124" y="146"/>
                    <a:pt x="126" y="147"/>
                  </a:cubicBezTo>
                  <a:cubicBezTo>
                    <a:pt x="128" y="148"/>
                    <a:pt x="130" y="149"/>
                    <a:pt x="132" y="150"/>
                  </a:cubicBezTo>
                  <a:cubicBezTo>
                    <a:pt x="134" y="151"/>
                    <a:pt x="136" y="152"/>
                    <a:pt x="138" y="153"/>
                  </a:cubicBezTo>
                  <a:lnTo>
                    <a:pt x="160" y="168"/>
                  </a:lnTo>
                  <a:cubicBezTo>
                    <a:pt x="161" y="168"/>
                    <a:pt x="161" y="168"/>
                    <a:pt x="161" y="168"/>
                  </a:cubicBezTo>
                  <a:cubicBezTo>
                    <a:pt x="161" y="168"/>
                    <a:pt x="161" y="168"/>
                    <a:pt x="162" y="169"/>
                  </a:cubicBezTo>
                  <a:cubicBezTo>
                    <a:pt x="162" y="169"/>
                    <a:pt x="163" y="170"/>
                    <a:pt x="163" y="170"/>
                  </a:cubicBezTo>
                  <a:cubicBezTo>
                    <a:pt x="164" y="170"/>
                    <a:pt x="164" y="170"/>
                    <a:pt x="165" y="171"/>
                  </a:cubicBezTo>
                  <a:cubicBezTo>
                    <a:pt x="165" y="171"/>
                    <a:pt x="166" y="171"/>
                    <a:pt x="166" y="172"/>
                  </a:cubicBezTo>
                  <a:cubicBezTo>
                    <a:pt x="167" y="172"/>
                    <a:pt x="167" y="172"/>
                    <a:pt x="168" y="173"/>
                  </a:cubicBezTo>
                  <a:cubicBezTo>
                    <a:pt x="168" y="173"/>
                    <a:pt x="169" y="173"/>
                    <a:pt x="169" y="174"/>
                  </a:cubicBezTo>
                  <a:cubicBezTo>
                    <a:pt x="170" y="174"/>
                    <a:pt x="170" y="174"/>
                    <a:pt x="171" y="175"/>
                  </a:cubicBezTo>
                  <a:cubicBezTo>
                    <a:pt x="171" y="175"/>
                    <a:pt x="172" y="175"/>
                    <a:pt x="172" y="176"/>
                  </a:cubicBezTo>
                  <a:cubicBezTo>
                    <a:pt x="173" y="176"/>
                    <a:pt x="173" y="176"/>
                    <a:pt x="173" y="177"/>
                  </a:cubicBezTo>
                  <a:cubicBezTo>
                    <a:pt x="174" y="177"/>
                    <a:pt x="175" y="178"/>
                    <a:pt x="176" y="179"/>
                  </a:cubicBezTo>
                  <a:cubicBezTo>
                    <a:pt x="178" y="180"/>
                    <a:pt x="179" y="181"/>
                    <a:pt x="180" y="181"/>
                  </a:cubicBezTo>
                  <a:cubicBezTo>
                    <a:pt x="183" y="183"/>
                    <a:pt x="186" y="186"/>
                    <a:pt x="189" y="188"/>
                  </a:cubicBezTo>
                  <a:cubicBezTo>
                    <a:pt x="193" y="190"/>
                    <a:pt x="196" y="193"/>
                    <a:pt x="199" y="195"/>
                  </a:cubicBezTo>
                  <a:cubicBezTo>
                    <a:pt x="199" y="195"/>
                    <a:pt x="199" y="196"/>
                    <a:pt x="200" y="196"/>
                  </a:cubicBezTo>
                  <a:cubicBezTo>
                    <a:pt x="200" y="197"/>
                    <a:pt x="200" y="197"/>
                    <a:pt x="201" y="198"/>
                  </a:cubicBezTo>
                  <a:cubicBezTo>
                    <a:pt x="201" y="198"/>
                    <a:pt x="202" y="198"/>
                    <a:pt x="202" y="198"/>
                  </a:cubicBezTo>
                  <a:cubicBezTo>
                    <a:pt x="203" y="198"/>
                    <a:pt x="203" y="198"/>
                    <a:pt x="204" y="199"/>
                  </a:cubicBezTo>
                  <a:cubicBezTo>
                    <a:pt x="205" y="200"/>
                    <a:pt x="206" y="201"/>
                    <a:pt x="207" y="202"/>
                  </a:cubicBezTo>
                  <a:cubicBezTo>
                    <a:pt x="208" y="203"/>
                    <a:pt x="209" y="204"/>
                    <a:pt x="210" y="205"/>
                  </a:cubicBezTo>
                  <a:cubicBezTo>
                    <a:pt x="212" y="207"/>
                    <a:pt x="214" y="210"/>
                    <a:pt x="216" y="212"/>
                  </a:cubicBezTo>
                  <a:cubicBezTo>
                    <a:pt x="218" y="214"/>
                    <a:pt x="220" y="216"/>
                    <a:pt x="222" y="219"/>
                  </a:cubicBezTo>
                  <a:cubicBezTo>
                    <a:pt x="223" y="220"/>
                    <a:pt x="224" y="222"/>
                    <a:pt x="225" y="225"/>
                  </a:cubicBezTo>
                  <a:cubicBezTo>
                    <a:pt x="226" y="227"/>
                    <a:pt x="227" y="229"/>
                    <a:pt x="228" y="232"/>
                  </a:cubicBezTo>
                  <a:cubicBezTo>
                    <a:pt x="229" y="233"/>
                    <a:pt x="229" y="235"/>
                    <a:pt x="230" y="237"/>
                  </a:cubicBezTo>
                  <a:cubicBezTo>
                    <a:pt x="231" y="238"/>
                    <a:pt x="232" y="240"/>
                    <a:pt x="232" y="242"/>
                  </a:cubicBezTo>
                  <a:cubicBezTo>
                    <a:pt x="233" y="243"/>
                    <a:pt x="233" y="244"/>
                    <a:pt x="233" y="246"/>
                  </a:cubicBezTo>
                  <a:cubicBezTo>
                    <a:pt x="233" y="247"/>
                    <a:pt x="233" y="248"/>
                    <a:pt x="234" y="249"/>
                  </a:cubicBezTo>
                  <a:cubicBezTo>
                    <a:pt x="234" y="250"/>
                    <a:pt x="234" y="252"/>
                    <a:pt x="235" y="254"/>
                  </a:cubicBezTo>
                  <a:cubicBezTo>
                    <a:pt x="235" y="256"/>
                    <a:pt x="236" y="258"/>
                    <a:pt x="236" y="260"/>
                  </a:cubicBezTo>
                  <a:cubicBezTo>
                    <a:pt x="237" y="262"/>
                    <a:pt x="237" y="264"/>
                    <a:pt x="238" y="267"/>
                  </a:cubicBezTo>
                  <a:cubicBezTo>
                    <a:pt x="238" y="269"/>
                    <a:pt x="238" y="271"/>
                    <a:pt x="238" y="273"/>
                  </a:cubicBezTo>
                  <a:cubicBezTo>
                    <a:pt x="239" y="275"/>
                    <a:pt x="239" y="277"/>
                    <a:pt x="239" y="279"/>
                  </a:cubicBezTo>
                  <a:cubicBezTo>
                    <a:pt x="239" y="282"/>
                    <a:pt x="239" y="285"/>
                    <a:pt x="239" y="288"/>
                  </a:cubicBezTo>
                  <a:cubicBezTo>
                    <a:pt x="240" y="291"/>
                    <a:pt x="240" y="293"/>
                    <a:pt x="240" y="296"/>
                  </a:cubicBezTo>
                  <a:cubicBezTo>
                    <a:pt x="240" y="298"/>
                    <a:pt x="240" y="300"/>
                    <a:pt x="239" y="302"/>
                  </a:cubicBezTo>
                  <a:cubicBezTo>
                    <a:pt x="239" y="302"/>
                    <a:pt x="239" y="302"/>
                    <a:pt x="240" y="303"/>
                  </a:cubicBezTo>
                  <a:cubicBezTo>
                    <a:pt x="240" y="303"/>
                    <a:pt x="240" y="304"/>
                    <a:pt x="239" y="304"/>
                  </a:cubicBezTo>
                  <a:cubicBezTo>
                    <a:pt x="239" y="304"/>
                    <a:pt x="239" y="304"/>
                    <a:pt x="238" y="304"/>
                  </a:cubicBezTo>
                  <a:cubicBezTo>
                    <a:pt x="238" y="304"/>
                    <a:pt x="237" y="304"/>
                    <a:pt x="237" y="304"/>
                  </a:cubicBezTo>
                  <a:cubicBezTo>
                    <a:pt x="237" y="304"/>
                    <a:pt x="238" y="305"/>
                    <a:pt x="238" y="305"/>
                  </a:cubicBezTo>
                  <a:cubicBezTo>
                    <a:pt x="239" y="305"/>
                    <a:pt x="239" y="306"/>
                    <a:pt x="239" y="307"/>
                  </a:cubicBezTo>
                  <a:cubicBezTo>
                    <a:pt x="240" y="310"/>
                    <a:pt x="240" y="312"/>
                    <a:pt x="240" y="315"/>
                  </a:cubicBezTo>
                  <a:cubicBezTo>
                    <a:pt x="239" y="318"/>
                    <a:pt x="239" y="321"/>
                    <a:pt x="238" y="324"/>
                  </a:cubicBezTo>
                  <a:cubicBezTo>
                    <a:pt x="238" y="333"/>
                    <a:pt x="237" y="341"/>
                    <a:pt x="235" y="349"/>
                  </a:cubicBezTo>
                  <a:cubicBezTo>
                    <a:pt x="234" y="356"/>
                    <a:pt x="231" y="363"/>
                    <a:pt x="228" y="370"/>
                  </a:cubicBezTo>
                  <a:lnTo>
                    <a:pt x="226" y="374"/>
                  </a:lnTo>
                  <a:cubicBezTo>
                    <a:pt x="226" y="374"/>
                    <a:pt x="225" y="374"/>
                    <a:pt x="225" y="374"/>
                  </a:cubicBezTo>
                  <a:cubicBezTo>
                    <a:pt x="224" y="374"/>
                    <a:pt x="224" y="374"/>
                    <a:pt x="224" y="375"/>
                  </a:cubicBezTo>
                  <a:cubicBezTo>
                    <a:pt x="222" y="378"/>
                    <a:pt x="219" y="381"/>
                    <a:pt x="216" y="384"/>
                  </a:cubicBezTo>
                  <a:cubicBezTo>
                    <a:pt x="212" y="387"/>
                    <a:pt x="209" y="390"/>
                    <a:pt x="205" y="393"/>
                  </a:cubicBezTo>
                  <a:cubicBezTo>
                    <a:pt x="202" y="392"/>
                    <a:pt x="199" y="393"/>
                    <a:pt x="196" y="396"/>
                  </a:cubicBezTo>
                  <a:cubicBezTo>
                    <a:pt x="195" y="395"/>
                    <a:pt x="195" y="394"/>
                    <a:pt x="195" y="392"/>
                  </a:cubicBezTo>
                  <a:cubicBezTo>
                    <a:pt x="194" y="391"/>
                    <a:pt x="194" y="390"/>
                    <a:pt x="192" y="390"/>
                  </a:cubicBezTo>
                  <a:cubicBezTo>
                    <a:pt x="192" y="391"/>
                    <a:pt x="191" y="391"/>
                    <a:pt x="191" y="392"/>
                  </a:cubicBezTo>
                  <a:lnTo>
                    <a:pt x="191" y="393"/>
                  </a:lnTo>
                  <a:cubicBezTo>
                    <a:pt x="191" y="393"/>
                    <a:pt x="191" y="394"/>
                    <a:pt x="191" y="394"/>
                  </a:cubicBezTo>
                  <a:cubicBezTo>
                    <a:pt x="191" y="394"/>
                    <a:pt x="190" y="395"/>
                    <a:pt x="189" y="395"/>
                  </a:cubicBezTo>
                  <a:cubicBezTo>
                    <a:pt x="188" y="394"/>
                    <a:pt x="188" y="393"/>
                    <a:pt x="188" y="392"/>
                  </a:cubicBezTo>
                  <a:cubicBezTo>
                    <a:pt x="189" y="392"/>
                    <a:pt x="188" y="391"/>
                    <a:pt x="186" y="390"/>
                  </a:cubicBezTo>
                  <a:cubicBezTo>
                    <a:pt x="185" y="390"/>
                    <a:pt x="184" y="390"/>
                    <a:pt x="184" y="391"/>
                  </a:cubicBezTo>
                  <a:cubicBezTo>
                    <a:pt x="183" y="392"/>
                    <a:pt x="182" y="393"/>
                    <a:pt x="181" y="393"/>
                  </a:cubicBezTo>
                  <a:cubicBezTo>
                    <a:pt x="179" y="393"/>
                    <a:pt x="178" y="393"/>
                    <a:pt x="177" y="393"/>
                  </a:cubicBezTo>
                  <a:cubicBezTo>
                    <a:pt x="175" y="392"/>
                    <a:pt x="174" y="392"/>
                    <a:pt x="173" y="392"/>
                  </a:cubicBezTo>
                  <a:cubicBezTo>
                    <a:pt x="172" y="391"/>
                    <a:pt x="170" y="391"/>
                    <a:pt x="169" y="391"/>
                  </a:cubicBezTo>
                  <a:cubicBezTo>
                    <a:pt x="168" y="390"/>
                    <a:pt x="166" y="390"/>
                    <a:pt x="164" y="390"/>
                  </a:cubicBezTo>
                  <a:cubicBezTo>
                    <a:pt x="164" y="391"/>
                    <a:pt x="165" y="392"/>
                    <a:pt x="166" y="392"/>
                  </a:cubicBezTo>
                  <a:cubicBezTo>
                    <a:pt x="167" y="393"/>
                    <a:pt x="168" y="393"/>
                    <a:pt x="169" y="393"/>
                  </a:cubicBezTo>
                  <a:cubicBezTo>
                    <a:pt x="169" y="394"/>
                    <a:pt x="168" y="394"/>
                    <a:pt x="167" y="394"/>
                  </a:cubicBezTo>
                  <a:cubicBezTo>
                    <a:pt x="167" y="394"/>
                    <a:pt x="166" y="395"/>
                    <a:pt x="165" y="394"/>
                  </a:cubicBezTo>
                  <a:cubicBezTo>
                    <a:pt x="164" y="394"/>
                    <a:pt x="163" y="394"/>
                    <a:pt x="162" y="394"/>
                  </a:cubicBezTo>
                  <a:cubicBezTo>
                    <a:pt x="161" y="394"/>
                    <a:pt x="161" y="394"/>
                    <a:pt x="160" y="394"/>
                  </a:cubicBezTo>
                  <a:cubicBezTo>
                    <a:pt x="161" y="392"/>
                    <a:pt x="161" y="391"/>
                    <a:pt x="160" y="390"/>
                  </a:cubicBezTo>
                  <a:cubicBezTo>
                    <a:pt x="159" y="390"/>
                    <a:pt x="158" y="389"/>
                    <a:pt x="156" y="389"/>
                  </a:cubicBezTo>
                  <a:cubicBezTo>
                    <a:pt x="155" y="389"/>
                    <a:pt x="154" y="389"/>
                    <a:pt x="154" y="390"/>
                  </a:cubicBezTo>
                  <a:cubicBezTo>
                    <a:pt x="153" y="390"/>
                    <a:pt x="153" y="391"/>
                    <a:pt x="152" y="392"/>
                  </a:cubicBezTo>
                  <a:cubicBezTo>
                    <a:pt x="152" y="392"/>
                    <a:pt x="151" y="393"/>
                    <a:pt x="150" y="393"/>
                  </a:cubicBezTo>
                  <a:cubicBezTo>
                    <a:pt x="149" y="394"/>
                    <a:pt x="148" y="394"/>
                    <a:pt x="147" y="394"/>
                  </a:cubicBezTo>
                  <a:cubicBezTo>
                    <a:pt x="147" y="396"/>
                    <a:pt x="148" y="398"/>
                    <a:pt x="149" y="399"/>
                  </a:cubicBezTo>
                  <a:cubicBezTo>
                    <a:pt x="150" y="399"/>
                    <a:pt x="150" y="398"/>
                    <a:pt x="149" y="398"/>
                  </a:cubicBezTo>
                  <a:cubicBezTo>
                    <a:pt x="149" y="397"/>
                    <a:pt x="149" y="396"/>
                    <a:pt x="149" y="394"/>
                  </a:cubicBezTo>
                  <a:cubicBezTo>
                    <a:pt x="151" y="395"/>
                    <a:pt x="152" y="397"/>
                    <a:pt x="152" y="399"/>
                  </a:cubicBezTo>
                  <a:cubicBezTo>
                    <a:pt x="151" y="401"/>
                    <a:pt x="150" y="402"/>
                    <a:pt x="148" y="403"/>
                  </a:cubicBezTo>
                  <a:cubicBezTo>
                    <a:pt x="148" y="404"/>
                    <a:pt x="149" y="404"/>
                    <a:pt x="150" y="404"/>
                  </a:cubicBezTo>
                  <a:cubicBezTo>
                    <a:pt x="152" y="404"/>
                    <a:pt x="153" y="404"/>
                    <a:pt x="153" y="405"/>
                  </a:cubicBezTo>
                  <a:cubicBezTo>
                    <a:pt x="150" y="405"/>
                    <a:pt x="147" y="406"/>
                    <a:pt x="144" y="408"/>
                  </a:cubicBezTo>
                  <a:cubicBezTo>
                    <a:pt x="142" y="409"/>
                    <a:pt x="140" y="411"/>
                    <a:pt x="140" y="414"/>
                  </a:cubicBezTo>
                  <a:lnTo>
                    <a:pt x="135" y="414"/>
                  </a:lnTo>
                  <a:cubicBezTo>
                    <a:pt x="135" y="414"/>
                    <a:pt x="135" y="413"/>
                    <a:pt x="135" y="413"/>
                  </a:cubicBezTo>
                  <a:cubicBezTo>
                    <a:pt x="135" y="413"/>
                    <a:pt x="135" y="413"/>
                    <a:pt x="136" y="412"/>
                  </a:cubicBezTo>
                  <a:cubicBezTo>
                    <a:pt x="136" y="412"/>
                    <a:pt x="137" y="412"/>
                    <a:pt x="137" y="412"/>
                  </a:cubicBezTo>
                  <a:cubicBezTo>
                    <a:pt x="137" y="412"/>
                    <a:pt x="138" y="411"/>
                    <a:pt x="138" y="411"/>
                  </a:cubicBezTo>
                  <a:cubicBezTo>
                    <a:pt x="137" y="410"/>
                    <a:pt x="137" y="410"/>
                    <a:pt x="136" y="410"/>
                  </a:cubicBezTo>
                  <a:cubicBezTo>
                    <a:pt x="135" y="410"/>
                    <a:pt x="134" y="411"/>
                    <a:pt x="133" y="411"/>
                  </a:cubicBezTo>
                  <a:cubicBezTo>
                    <a:pt x="133" y="412"/>
                    <a:pt x="132" y="412"/>
                    <a:pt x="131" y="412"/>
                  </a:cubicBezTo>
                  <a:cubicBezTo>
                    <a:pt x="131" y="412"/>
                    <a:pt x="130" y="411"/>
                    <a:pt x="130" y="410"/>
                  </a:cubicBezTo>
                  <a:cubicBezTo>
                    <a:pt x="129" y="410"/>
                    <a:pt x="129" y="410"/>
                    <a:pt x="129" y="411"/>
                  </a:cubicBezTo>
                  <a:cubicBezTo>
                    <a:pt x="129" y="411"/>
                    <a:pt x="130" y="412"/>
                    <a:pt x="130" y="412"/>
                  </a:cubicBezTo>
                  <a:cubicBezTo>
                    <a:pt x="131" y="413"/>
                    <a:pt x="131" y="413"/>
                    <a:pt x="132" y="413"/>
                  </a:cubicBezTo>
                  <a:cubicBezTo>
                    <a:pt x="132" y="414"/>
                    <a:pt x="132" y="414"/>
                    <a:pt x="131" y="414"/>
                  </a:cubicBezTo>
                  <a:cubicBezTo>
                    <a:pt x="130" y="415"/>
                    <a:pt x="129" y="415"/>
                    <a:pt x="128" y="414"/>
                  </a:cubicBezTo>
                  <a:cubicBezTo>
                    <a:pt x="128" y="414"/>
                    <a:pt x="128" y="414"/>
                    <a:pt x="128" y="413"/>
                  </a:cubicBezTo>
                  <a:cubicBezTo>
                    <a:pt x="128" y="413"/>
                    <a:pt x="128" y="412"/>
                    <a:pt x="127" y="412"/>
                  </a:cubicBezTo>
                  <a:cubicBezTo>
                    <a:pt x="127" y="411"/>
                    <a:pt x="126" y="411"/>
                    <a:pt x="125" y="412"/>
                  </a:cubicBezTo>
                  <a:cubicBezTo>
                    <a:pt x="126" y="410"/>
                    <a:pt x="127" y="410"/>
                    <a:pt x="128" y="410"/>
                  </a:cubicBezTo>
                  <a:cubicBezTo>
                    <a:pt x="127" y="408"/>
                    <a:pt x="126" y="408"/>
                    <a:pt x="125" y="409"/>
                  </a:cubicBezTo>
                  <a:cubicBezTo>
                    <a:pt x="124" y="410"/>
                    <a:pt x="123" y="411"/>
                    <a:pt x="123" y="412"/>
                  </a:cubicBezTo>
                  <a:cubicBezTo>
                    <a:pt x="123" y="412"/>
                    <a:pt x="123" y="413"/>
                    <a:pt x="124" y="413"/>
                  </a:cubicBezTo>
                  <a:cubicBezTo>
                    <a:pt x="124" y="413"/>
                    <a:pt x="125" y="413"/>
                    <a:pt x="125" y="413"/>
                  </a:cubicBezTo>
                  <a:cubicBezTo>
                    <a:pt x="126" y="413"/>
                    <a:pt x="126" y="413"/>
                    <a:pt x="126" y="413"/>
                  </a:cubicBezTo>
                  <a:cubicBezTo>
                    <a:pt x="126" y="413"/>
                    <a:pt x="126" y="414"/>
                    <a:pt x="126" y="414"/>
                  </a:cubicBezTo>
                  <a:cubicBezTo>
                    <a:pt x="122" y="414"/>
                    <a:pt x="118" y="414"/>
                    <a:pt x="113" y="414"/>
                  </a:cubicBezTo>
                  <a:cubicBezTo>
                    <a:pt x="109" y="414"/>
                    <a:pt x="105" y="414"/>
                    <a:pt x="101" y="413"/>
                  </a:cubicBezTo>
                  <a:cubicBezTo>
                    <a:pt x="100" y="413"/>
                    <a:pt x="100" y="413"/>
                    <a:pt x="99" y="413"/>
                  </a:cubicBezTo>
                  <a:cubicBezTo>
                    <a:pt x="99" y="413"/>
                    <a:pt x="99" y="413"/>
                    <a:pt x="99" y="412"/>
                  </a:cubicBezTo>
                  <a:cubicBezTo>
                    <a:pt x="98" y="412"/>
                    <a:pt x="97" y="412"/>
                    <a:pt x="96" y="412"/>
                  </a:cubicBezTo>
                  <a:cubicBezTo>
                    <a:pt x="96" y="412"/>
                    <a:pt x="95" y="412"/>
                    <a:pt x="94" y="412"/>
                  </a:cubicBezTo>
                  <a:lnTo>
                    <a:pt x="93" y="405"/>
                  </a:lnTo>
                  <a:cubicBezTo>
                    <a:pt x="94" y="405"/>
                    <a:pt x="96" y="406"/>
                    <a:pt x="97" y="407"/>
                  </a:cubicBezTo>
                  <a:cubicBezTo>
                    <a:pt x="98" y="408"/>
                    <a:pt x="100" y="408"/>
                    <a:pt x="101" y="407"/>
                  </a:cubicBezTo>
                  <a:cubicBezTo>
                    <a:pt x="100" y="406"/>
                    <a:pt x="99" y="406"/>
                    <a:pt x="98" y="405"/>
                  </a:cubicBezTo>
                  <a:cubicBezTo>
                    <a:pt x="97" y="405"/>
                    <a:pt x="96" y="404"/>
                    <a:pt x="96" y="404"/>
                  </a:cubicBezTo>
                  <a:cubicBezTo>
                    <a:pt x="95" y="404"/>
                    <a:pt x="94" y="404"/>
                    <a:pt x="93" y="404"/>
                  </a:cubicBezTo>
                  <a:cubicBezTo>
                    <a:pt x="92" y="404"/>
                    <a:pt x="91" y="405"/>
                    <a:pt x="89" y="405"/>
                  </a:cubicBezTo>
                  <a:cubicBezTo>
                    <a:pt x="89" y="404"/>
                    <a:pt x="89" y="403"/>
                    <a:pt x="90" y="403"/>
                  </a:cubicBezTo>
                  <a:cubicBezTo>
                    <a:pt x="90" y="403"/>
                    <a:pt x="90" y="403"/>
                    <a:pt x="90" y="402"/>
                  </a:cubicBezTo>
                  <a:cubicBezTo>
                    <a:pt x="89" y="403"/>
                    <a:pt x="88" y="404"/>
                    <a:pt x="87" y="404"/>
                  </a:cubicBezTo>
                  <a:cubicBezTo>
                    <a:pt x="87" y="404"/>
                    <a:pt x="86" y="404"/>
                    <a:pt x="84" y="403"/>
                  </a:cubicBezTo>
                  <a:cubicBezTo>
                    <a:pt x="83" y="403"/>
                    <a:pt x="83" y="404"/>
                    <a:pt x="83" y="404"/>
                  </a:cubicBezTo>
                  <a:cubicBezTo>
                    <a:pt x="84" y="404"/>
                    <a:pt x="84" y="404"/>
                    <a:pt x="85" y="405"/>
                  </a:cubicBezTo>
                  <a:cubicBezTo>
                    <a:pt x="85" y="405"/>
                    <a:pt x="85" y="406"/>
                    <a:pt x="85" y="406"/>
                  </a:cubicBezTo>
                  <a:cubicBezTo>
                    <a:pt x="85" y="407"/>
                    <a:pt x="85" y="407"/>
                    <a:pt x="86" y="408"/>
                  </a:cubicBezTo>
                  <a:cubicBezTo>
                    <a:pt x="86" y="408"/>
                    <a:pt x="87" y="409"/>
                    <a:pt x="88" y="409"/>
                  </a:cubicBezTo>
                  <a:cubicBezTo>
                    <a:pt x="89" y="410"/>
                    <a:pt x="89" y="411"/>
                    <a:pt x="88" y="412"/>
                  </a:cubicBezTo>
                  <a:cubicBezTo>
                    <a:pt x="88" y="412"/>
                    <a:pt x="87" y="412"/>
                    <a:pt x="87" y="411"/>
                  </a:cubicBezTo>
                  <a:cubicBezTo>
                    <a:pt x="87" y="410"/>
                    <a:pt x="87" y="410"/>
                    <a:pt x="87" y="410"/>
                  </a:cubicBezTo>
                  <a:cubicBezTo>
                    <a:pt x="86" y="409"/>
                    <a:pt x="85" y="409"/>
                    <a:pt x="84" y="410"/>
                  </a:cubicBezTo>
                  <a:cubicBezTo>
                    <a:pt x="84" y="411"/>
                    <a:pt x="83" y="411"/>
                    <a:pt x="82" y="411"/>
                  </a:cubicBezTo>
                  <a:cubicBezTo>
                    <a:pt x="82" y="411"/>
                    <a:pt x="81" y="411"/>
                    <a:pt x="81" y="411"/>
                  </a:cubicBezTo>
                  <a:cubicBezTo>
                    <a:pt x="80" y="410"/>
                    <a:pt x="80" y="410"/>
                    <a:pt x="79" y="410"/>
                  </a:cubicBezTo>
                  <a:cubicBezTo>
                    <a:pt x="78" y="410"/>
                    <a:pt x="78" y="409"/>
                    <a:pt x="78" y="409"/>
                  </a:cubicBezTo>
                  <a:cubicBezTo>
                    <a:pt x="78" y="409"/>
                    <a:pt x="78" y="408"/>
                    <a:pt x="79" y="408"/>
                  </a:cubicBezTo>
                  <a:cubicBezTo>
                    <a:pt x="78" y="407"/>
                    <a:pt x="78" y="408"/>
                    <a:pt x="77" y="408"/>
                  </a:cubicBezTo>
                  <a:cubicBezTo>
                    <a:pt x="77" y="409"/>
                    <a:pt x="77" y="409"/>
                    <a:pt x="76" y="409"/>
                  </a:cubicBezTo>
                  <a:cubicBezTo>
                    <a:pt x="75" y="409"/>
                    <a:pt x="75" y="408"/>
                    <a:pt x="74" y="408"/>
                  </a:cubicBezTo>
                  <a:cubicBezTo>
                    <a:pt x="74" y="407"/>
                    <a:pt x="74" y="407"/>
                    <a:pt x="73" y="407"/>
                  </a:cubicBezTo>
                  <a:cubicBezTo>
                    <a:pt x="72" y="406"/>
                    <a:pt x="71" y="406"/>
                    <a:pt x="70" y="406"/>
                  </a:cubicBezTo>
                  <a:cubicBezTo>
                    <a:pt x="69" y="406"/>
                    <a:pt x="68" y="406"/>
                    <a:pt x="68" y="406"/>
                  </a:cubicBezTo>
                  <a:cubicBezTo>
                    <a:pt x="66" y="405"/>
                    <a:pt x="64" y="404"/>
                    <a:pt x="62" y="403"/>
                  </a:cubicBezTo>
                  <a:cubicBezTo>
                    <a:pt x="60" y="402"/>
                    <a:pt x="58" y="401"/>
                    <a:pt x="56" y="400"/>
                  </a:cubicBezTo>
                  <a:cubicBezTo>
                    <a:pt x="57" y="398"/>
                    <a:pt x="58" y="398"/>
                    <a:pt x="59" y="399"/>
                  </a:cubicBezTo>
                  <a:cubicBezTo>
                    <a:pt x="59" y="398"/>
                    <a:pt x="59" y="397"/>
                    <a:pt x="58" y="397"/>
                  </a:cubicBezTo>
                  <a:cubicBezTo>
                    <a:pt x="58" y="397"/>
                    <a:pt x="58" y="396"/>
                    <a:pt x="59" y="395"/>
                  </a:cubicBezTo>
                  <a:cubicBezTo>
                    <a:pt x="60" y="395"/>
                    <a:pt x="60" y="396"/>
                    <a:pt x="60" y="396"/>
                  </a:cubicBezTo>
                  <a:cubicBezTo>
                    <a:pt x="60" y="397"/>
                    <a:pt x="60" y="397"/>
                    <a:pt x="61" y="397"/>
                  </a:cubicBezTo>
                  <a:cubicBezTo>
                    <a:pt x="62" y="397"/>
                    <a:pt x="62" y="396"/>
                    <a:pt x="62" y="396"/>
                  </a:cubicBezTo>
                  <a:cubicBezTo>
                    <a:pt x="62" y="395"/>
                    <a:pt x="61" y="395"/>
                    <a:pt x="61" y="395"/>
                  </a:cubicBezTo>
                  <a:cubicBezTo>
                    <a:pt x="60" y="394"/>
                    <a:pt x="60" y="394"/>
                    <a:pt x="59" y="393"/>
                  </a:cubicBezTo>
                  <a:cubicBezTo>
                    <a:pt x="59" y="393"/>
                    <a:pt x="59" y="392"/>
                    <a:pt x="59" y="392"/>
                  </a:cubicBezTo>
                  <a:cubicBezTo>
                    <a:pt x="60" y="391"/>
                    <a:pt x="61" y="390"/>
                    <a:pt x="61" y="390"/>
                  </a:cubicBezTo>
                  <a:cubicBezTo>
                    <a:pt x="62" y="389"/>
                    <a:pt x="63" y="389"/>
                    <a:pt x="64" y="388"/>
                  </a:cubicBezTo>
                  <a:cubicBezTo>
                    <a:pt x="63" y="388"/>
                    <a:pt x="63" y="387"/>
                    <a:pt x="62" y="388"/>
                  </a:cubicBezTo>
                  <a:cubicBezTo>
                    <a:pt x="62" y="388"/>
                    <a:pt x="61" y="388"/>
                    <a:pt x="61" y="388"/>
                  </a:cubicBezTo>
                  <a:cubicBezTo>
                    <a:pt x="60" y="388"/>
                    <a:pt x="59" y="388"/>
                    <a:pt x="59" y="389"/>
                  </a:cubicBezTo>
                  <a:cubicBezTo>
                    <a:pt x="58" y="389"/>
                    <a:pt x="58" y="388"/>
                    <a:pt x="57" y="387"/>
                  </a:cubicBezTo>
                  <a:cubicBezTo>
                    <a:pt x="57" y="386"/>
                    <a:pt x="57" y="385"/>
                    <a:pt x="58" y="385"/>
                  </a:cubicBezTo>
                  <a:cubicBezTo>
                    <a:pt x="58" y="385"/>
                    <a:pt x="59" y="385"/>
                    <a:pt x="59" y="385"/>
                  </a:cubicBezTo>
                  <a:cubicBezTo>
                    <a:pt x="60" y="385"/>
                    <a:pt x="60" y="385"/>
                    <a:pt x="61" y="385"/>
                  </a:cubicBezTo>
                  <a:cubicBezTo>
                    <a:pt x="62" y="385"/>
                    <a:pt x="62" y="385"/>
                    <a:pt x="63" y="384"/>
                  </a:cubicBezTo>
                  <a:cubicBezTo>
                    <a:pt x="63" y="383"/>
                    <a:pt x="62" y="383"/>
                    <a:pt x="62" y="383"/>
                  </a:cubicBezTo>
                  <a:cubicBezTo>
                    <a:pt x="62" y="383"/>
                    <a:pt x="61" y="383"/>
                    <a:pt x="61" y="383"/>
                  </a:cubicBezTo>
                  <a:cubicBezTo>
                    <a:pt x="60" y="383"/>
                    <a:pt x="60" y="383"/>
                    <a:pt x="59" y="384"/>
                  </a:cubicBezTo>
                  <a:cubicBezTo>
                    <a:pt x="59" y="384"/>
                    <a:pt x="58" y="383"/>
                    <a:pt x="58" y="382"/>
                  </a:cubicBezTo>
                  <a:cubicBezTo>
                    <a:pt x="58" y="382"/>
                    <a:pt x="58" y="381"/>
                    <a:pt x="58" y="381"/>
                  </a:cubicBezTo>
                  <a:cubicBezTo>
                    <a:pt x="59" y="381"/>
                    <a:pt x="59" y="380"/>
                    <a:pt x="60" y="380"/>
                  </a:cubicBezTo>
                  <a:cubicBezTo>
                    <a:pt x="60" y="380"/>
                    <a:pt x="60" y="379"/>
                    <a:pt x="61" y="379"/>
                  </a:cubicBezTo>
                  <a:cubicBezTo>
                    <a:pt x="61" y="379"/>
                    <a:pt x="61" y="378"/>
                    <a:pt x="61" y="377"/>
                  </a:cubicBezTo>
                  <a:cubicBezTo>
                    <a:pt x="60" y="376"/>
                    <a:pt x="59" y="377"/>
                    <a:pt x="59" y="377"/>
                  </a:cubicBezTo>
                  <a:cubicBezTo>
                    <a:pt x="59" y="378"/>
                    <a:pt x="59" y="379"/>
                    <a:pt x="59" y="379"/>
                  </a:cubicBezTo>
                  <a:cubicBezTo>
                    <a:pt x="59" y="379"/>
                    <a:pt x="58" y="379"/>
                    <a:pt x="57" y="379"/>
                  </a:cubicBezTo>
                  <a:cubicBezTo>
                    <a:pt x="56" y="380"/>
                    <a:pt x="56" y="380"/>
                    <a:pt x="56" y="380"/>
                  </a:cubicBezTo>
                  <a:cubicBezTo>
                    <a:pt x="55" y="380"/>
                    <a:pt x="55" y="381"/>
                    <a:pt x="56" y="381"/>
                  </a:cubicBezTo>
                  <a:cubicBezTo>
                    <a:pt x="56" y="382"/>
                    <a:pt x="56" y="382"/>
                    <a:pt x="56" y="383"/>
                  </a:cubicBezTo>
                  <a:cubicBezTo>
                    <a:pt x="55" y="383"/>
                    <a:pt x="55" y="383"/>
                    <a:pt x="54" y="383"/>
                  </a:cubicBezTo>
                  <a:cubicBezTo>
                    <a:pt x="53" y="383"/>
                    <a:pt x="53" y="383"/>
                    <a:pt x="53" y="384"/>
                  </a:cubicBezTo>
                  <a:cubicBezTo>
                    <a:pt x="52" y="384"/>
                    <a:pt x="52" y="385"/>
                    <a:pt x="51" y="386"/>
                  </a:cubicBezTo>
                  <a:cubicBezTo>
                    <a:pt x="50" y="386"/>
                    <a:pt x="49" y="387"/>
                    <a:pt x="48" y="387"/>
                  </a:cubicBezTo>
                  <a:cubicBezTo>
                    <a:pt x="48" y="386"/>
                    <a:pt x="48" y="386"/>
                    <a:pt x="48" y="385"/>
                  </a:cubicBezTo>
                  <a:cubicBezTo>
                    <a:pt x="48" y="385"/>
                    <a:pt x="48" y="385"/>
                    <a:pt x="48" y="384"/>
                  </a:cubicBezTo>
                  <a:cubicBezTo>
                    <a:pt x="48" y="384"/>
                    <a:pt x="48" y="384"/>
                    <a:pt x="47" y="383"/>
                  </a:cubicBezTo>
                  <a:cubicBezTo>
                    <a:pt x="47" y="383"/>
                    <a:pt x="47" y="383"/>
                    <a:pt x="47" y="382"/>
                  </a:cubicBezTo>
                  <a:cubicBezTo>
                    <a:pt x="49" y="383"/>
                    <a:pt x="51" y="383"/>
                    <a:pt x="53" y="381"/>
                  </a:cubicBezTo>
                  <a:cubicBezTo>
                    <a:pt x="54" y="379"/>
                    <a:pt x="55" y="378"/>
                    <a:pt x="54" y="376"/>
                  </a:cubicBezTo>
                  <a:cubicBezTo>
                    <a:pt x="53" y="376"/>
                    <a:pt x="53" y="376"/>
                    <a:pt x="53" y="376"/>
                  </a:cubicBezTo>
                  <a:cubicBezTo>
                    <a:pt x="53" y="377"/>
                    <a:pt x="53" y="377"/>
                    <a:pt x="53" y="377"/>
                  </a:cubicBezTo>
                  <a:cubicBezTo>
                    <a:pt x="53" y="378"/>
                    <a:pt x="53" y="378"/>
                    <a:pt x="52" y="379"/>
                  </a:cubicBezTo>
                  <a:cubicBezTo>
                    <a:pt x="52" y="379"/>
                    <a:pt x="52" y="379"/>
                    <a:pt x="51" y="379"/>
                  </a:cubicBezTo>
                  <a:cubicBezTo>
                    <a:pt x="51" y="378"/>
                    <a:pt x="51" y="377"/>
                    <a:pt x="50" y="376"/>
                  </a:cubicBezTo>
                  <a:cubicBezTo>
                    <a:pt x="50" y="376"/>
                    <a:pt x="50" y="376"/>
                    <a:pt x="49" y="376"/>
                  </a:cubicBezTo>
                  <a:cubicBezTo>
                    <a:pt x="49" y="376"/>
                    <a:pt x="48" y="375"/>
                    <a:pt x="48" y="375"/>
                  </a:cubicBezTo>
                  <a:cubicBezTo>
                    <a:pt x="47" y="375"/>
                    <a:pt x="47" y="374"/>
                    <a:pt x="47" y="373"/>
                  </a:cubicBezTo>
                  <a:cubicBezTo>
                    <a:pt x="46" y="373"/>
                    <a:pt x="46" y="373"/>
                    <a:pt x="46" y="373"/>
                  </a:cubicBezTo>
                  <a:cubicBezTo>
                    <a:pt x="46" y="374"/>
                    <a:pt x="46" y="374"/>
                    <a:pt x="47" y="374"/>
                  </a:cubicBezTo>
                  <a:cubicBezTo>
                    <a:pt x="47" y="375"/>
                    <a:pt x="47" y="375"/>
                    <a:pt x="47" y="375"/>
                  </a:cubicBezTo>
                  <a:cubicBezTo>
                    <a:pt x="47" y="376"/>
                    <a:pt x="47" y="376"/>
                    <a:pt x="47" y="377"/>
                  </a:cubicBezTo>
                  <a:cubicBezTo>
                    <a:pt x="47" y="378"/>
                    <a:pt x="48" y="378"/>
                    <a:pt x="49" y="378"/>
                  </a:cubicBezTo>
                  <a:cubicBezTo>
                    <a:pt x="49" y="378"/>
                    <a:pt x="49" y="379"/>
                    <a:pt x="49" y="381"/>
                  </a:cubicBezTo>
                  <a:cubicBezTo>
                    <a:pt x="47" y="381"/>
                    <a:pt x="46" y="381"/>
                    <a:pt x="46" y="380"/>
                  </a:cubicBezTo>
                  <a:cubicBezTo>
                    <a:pt x="46" y="380"/>
                    <a:pt x="45" y="379"/>
                    <a:pt x="44" y="379"/>
                  </a:cubicBezTo>
                  <a:cubicBezTo>
                    <a:pt x="43" y="379"/>
                    <a:pt x="43" y="380"/>
                    <a:pt x="44" y="380"/>
                  </a:cubicBezTo>
                  <a:cubicBezTo>
                    <a:pt x="44" y="381"/>
                    <a:pt x="44" y="381"/>
                    <a:pt x="44" y="382"/>
                  </a:cubicBezTo>
                  <a:cubicBezTo>
                    <a:pt x="45" y="382"/>
                    <a:pt x="45" y="383"/>
                    <a:pt x="45" y="383"/>
                  </a:cubicBezTo>
                  <a:cubicBezTo>
                    <a:pt x="44" y="384"/>
                    <a:pt x="44" y="384"/>
                    <a:pt x="43" y="385"/>
                  </a:cubicBezTo>
                  <a:cubicBezTo>
                    <a:pt x="44" y="386"/>
                    <a:pt x="45" y="387"/>
                    <a:pt x="46" y="386"/>
                  </a:cubicBezTo>
                  <a:cubicBezTo>
                    <a:pt x="45" y="388"/>
                    <a:pt x="43" y="388"/>
                    <a:pt x="41" y="387"/>
                  </a:cubicBezTo>
                  <a:cubicBezTo>
                    <a:pt x="39" y="385"/>
                    <a:pt x="37" y="384"/>
                    <a:pt x="36" y="384"/>
                  </a:cubicBezTo>
                  <a:cubicBezTo>
                    <a:pt x="35" y="383"/>
                    <a:pt x="35" y="383"/>
                    <a:pt x="35" y="384"/>
                  </a:cubicBezTo>
                  <a:cubicBezTo>
                    <a:pt x="34" y="385"/>
                    <a:pt x="34" y="386"/>
                    <a:pt x="34" y="386"/>
                  </a:cubicBezTo>
                  <a:cubicBezTo>
                    <a:pt x="33" y="386"/>
                    <a:pt x="32" y="386"/>
                    <a:pt x="32" y="385"/>
                  </a:cubicBezTo>
                  <a:cubicBezTo>
                    <a:pt x="31" y="385"/>
                    <a:pt x="30" y="384"/>
                    <a:pt x="30" y="383"/>
                  </a:cubicBezTo>
                  <a:cubicBezTo>
                    <a:pt x="29" y="383"/>
                    <a:pt x="29" y="382"/>
                    <a:pt x="28" y="381"/>
                  </a:cubicBezTo>
                  <a:cubicBezTo>
                    <a:pt x="27" y="381"/>
                    <a:pt x="27" y="380"/>
                    <a:pt x="26" y="380"/>
                  </a:cubicBezTo>
                  <a:cubicBezTo>
                    <a:pt x="26" y="379"/>
                    <a:pt x="26" y="379"/>
                    <a:pt x="27" y="379"/>
                  </a:cubicBezTo>
                  <a:cubicBezTo>
                    <a:pt x="27" y="379"/>
                    <a:pt x="28" y="379"/>
                    <a:pt x="28" y="378"/>
                  </a:cubicBezTo>
                  <a:cubicBezTo>
                    <a:pt x="27" y="377"/>
                    <a:pt x="27" y="377"/>
                    <a:pt x="26" y="377"/>
                  </a:cubicBezTo>
                  <a:cubicBezTo>
                    <a:pt x="25" y="377"/>
                    <a:pt x="24" y="377"/>
                    <a:pt x="24" y="377"/>
                  </a:cubicBezTo>
                  <a:cubicBezTo>
                    <a:pt x="24" y="375"/>
                    <a:pt x="24" y="374"/>
                    <a:pt x="23" y="373"/>
                  </a:cubicBezTo>
                  <a:cubicBezTo>
                    <a:pt x="22" y="372"/>
                    <a:pt x="21" y="371"/>
                    <a:pt x="20" y="370"/>
                  </a:cubicBezTo>
                  <a:cubicBezTo>
                    <a:pt x="19" y="370"/>
                    <a:pt x="18" y="369"/>
                    <a:pt x="17" y="368"/>
                  </a:cubicBezTo>
                  <a:cubicBezTo>
                    <a:pt x="16" y="367"/>
                    <a:pt x="16" y="366"/>
                    <a:pt x="16" y="364"/>
                  </a:cubicBezTo>
                  <a:cubicBezTo>
                    <a:pt x="17" y="363"/>
                    <a:pt x="18" y="364"/>
                    <a:pt x="18" y="364"/>
                  </a:cubicBezTo>
                  <a:cubicBezTo>
                    <a:pt x="18" y="365"/>
                    <a:pt x="19" y="366"/>
                    <a:pt x="20" y="366"/>
                  </a:cubicBezTo>
                  <a:cubicBezTo>
                    <a:pt x="20" y="364"/>
                    <a:pt x="20" y="363"/>
                    <a:pt x="20" y="363"/>
                  </a:cubicBezTo>
                  <a:cubicBezTo>
                    <a:pt x="19" y="362"/>
                    <a:pt x="19" y="362"/>
                    <a:pt x="18" y="362"/>
                  </a:cubicBezTo>
                  <a:cubicBezTo>
                    <a:pt x="17" y="362"/>
                    <a:pt x="17" y="362"/>
                    <a:pt x="16" y="361"/>
                  </a:cubicBezTo>
                  <a:cubicBezTo>
                    <a:pt x="16" y="361"/>
                    <a:pt x="16" y="360"/>
                    <a:pt x="16" y="359"/>
                  </a:cubicBezTo>
                  <a:cubicBezTo>
                    <a:pt x="17" y="358"/>
                    <a:pt x="17" y="358"/>
                    <a:pt x="17" y="358"/>
                  </a:cubicBezTo>
                  <a:cubicBezTo>
                    <a:pt x="18" y="358"/>
                    <a:pt x="18" y="358"/>
                    <a:pt x="18" y="358"/>
                  </a:cubicBezTo>
                  <a:cubicBezTo>
                    <a:pt x="18" y="359"/>
                    <a:pt x="19" y="359"/>
                    <a:pt x="19" y="360"/>
                  </a:cubicBezTo>
                  <a:cubicBezTo>
                    <a:pt x="19" y="360"/>
                    <a:pt x="19" y="360"/>
                    <a:pt x="20" y="360"/>
                  </a:cubicBezTo>
                  <a:cubicBezTo>
                    <a:pt x="21" y="360"/>
                    <a:pt x="22" y="360"/>
                    <a:pt x="22" y="359"/>
                  </a:cubicBezTo>
                  <a:cubicBezTo>
                    <a:pt x="21" y="358"/>
                    <a:pt x="21" y="357"/>
                    <a:pt x="21" y="356"/>
                  </a:cubicBezTo>
                  <a:cubicBezTo>
                    <a:pt x="22" y="355"/>
                    <a:pt x="22" y="356"/>
                    <a:pt x="23" y="356"/>
                  </a:cubicBezTo>
                  <a:cubicBezTo>
                    <a:pt x="23" y="357"/>
                    <a:pt x="23" y="357"/>
                    <a:pt x="23" y="358"/>
                  </a:cubicBezTo>
                  <a:cubicBezTo>
                    <a:pt x="23" y="358"/>
                    <a:pt x="23" y="359"/>
                    <a:pt x="23" y="359"/>
                  </a:cubicBezTo>
                  <a:cubicBezTo>
                    <a:pt x="24" y="360"/>
                    <a:pt x="24" y="360"/>
                    <a:pt x="25" y="360"/>
                  </a:cubicBezTo>
                  <a:cubicBezTo>
                    <a:pt x="25" y="360"/>
                    <a:pt x="26" y="360"/>
                    <a:pt x="26" y="360"/>
                  </a:cubicBezTo>
                  <a:cubicBezTo>
                    <a:pt x="26" y="359"/>
                    <a:pt x="26" y="359"/>
                    <a:pt x="25" y="359"/>
                  </a:cubicBezTo>
                  <a:cubicBezTo>
                    <a:pt x="25" y="359"/>
                    <a:pt x="25" y="358"/>
                    <a:pt x="25" y="358"/>
                  </a:cubicBezTo>
                  <a:cubicBezTo>
                    <a:pt x="24" y="357"/>
                    <a:pt x="25" y="357"/>
                    <a:pt x="26" y="358"/>
                  </a:cubicBezTo>
                  <a:cubicBezTo>
                    <a:pt x="28" y="357"/>
                    <a:pt x="29" y="358"/>
                    <a:pt x="29" y="360"/>
                  </a:cubicBezTo>
                  <a:cubicBezTo>
                    <a:pt x="32" y="360"/>
                    <a:pt x="35" y="361"/>
                    <a:pt x="35" y="364"/>
                  </a:cubicBezTo>
                  <a:lnTo>
                    <a:pt x="31" y="364"/>
                  </a:lnTo>
                  <a:cubicBezTo>
                    <a:pt x="32" y="365"/>
                    <a:pt x="32" y="366"/>
                    <a:pt x="33" y="366"/>
                  </a:cubicBezTo>
                  <a:cubicBezTo>
                    <a:pt x="34" y="366"/>
                    <a:pt x="34" y="367"/>
                    <a:pt x="33" y="369"/>
                  </a:cubicBezTo>
                  <a:cubicBezTo>
                    <a:pt x="35" y="369"/>
                    <a:pt x="36" y="368"/>
                    <a:pt x="37" y="366"/>
                  </a:cubicBezTo>
                  <a:cubicBezTo>
                    <a:pt x="37" y="367"/>
                    <a:pt x="37" y="367"/>
                    <a:pt x="37" y="366"/>
                  </a:cubicBezTo>
                  <a:cubicBezTo>
                    <a:pt x="37" y="366"/>
                    <a:pt x="37" y="365"/>
                    <a:pt x="37" y="365"/>
                  </a:cubicBezTo>
                  <a:cubicBezTo>
                    <a:pt x="37" y="364"/>
                    <a:pt x="37" y="364"/>
                    <a:pt x="38" y="363"/>
                  </a:cubicBezTo>
                  <a:cubicBezTo>
                    <a:pt x="38" y="363"/>
                    <a:pt x="38" y="363"/>
                    <a:pt x="38" y="363"/>
                  </a:cubicBezTo>
                  <a:cubicBezTo>
                    <a:pt x="38" y="363"/>
                    <a:pt x="38" y="362"/>
                    <a:pt x="38" y="362"/>
                  </a:cubicBezTo>
                  <a:cubicBezTo>
                    <a:pt x="37" y="362"/>
                    <a:pt x="37" y="361"/>
                    <a:pt x="36" y="361"/>
                  </a:cubicBezTo>
                  <a:cubicBezTo>
                    <a:pt x="36" y="361"/>
                    <a:pt x="36" y="361"/>
                    <a:pt x="35" y="360"/>
                  </a:cubicBezTo>
                  <a:cubicBezTo>
                    <a:pt x="35" y="360"/>
                    <a:pt x="35" y="360"/>
                    <a:pt x="35" y="359"/>
                  </a:cubicBezTo>
                  <a:cubicBezTo>
                    <a:pt x="34" y="359"/>
                    <a:pt x="33" y="359"/>
                    <a:pt x="33" y="360"/>
                  </a:cubicBezTo>
                  <a:cubicBezTo>
                    <a:pt x="32" y="360"/>
                    <a:pt x="32" y="359"/>
                    <a:pt x="32" y="359"/>
                  </a:cubicBezTo>
                  <a:cubicBezTo>
                    <a:pt x="32" y="358"/>
                    <a:pt x="31" y="357"/>
                    <a:pt x="30" y="358"/>
                  </a:cubicBezTo>
                  <a:cubicBezTo>
                    <a:pt x="29" y="356"/>
                    <a:pt x="28" y="355"/>
                    <a:pt x="26" y="355"/>
                  </a:cubicBezTo>
                  <a:cubicBezTo>
                    <a:pt x="25" y="355"/>
                    <a:pt x="24" y="354"/>
                    <a:pt x="23" y="353"/>
                  </a:cubicBezTo>
                  <a:cubicBezTo>
                    <a:pt x="23" y="352"/>
                    <a:pt x="23" y="351"/>
                    <a:pt x="24" y="352"/>
                  </a:cubicBezTo>
                  <a:cubicBezTo>
                    <a:pt x="24" y="352"/>
                    <a:pt x="25" y="353"/>
                    <a:pt x="26" y="353"/>
                  </a:cubicBezTo>
                  <a:cubicBezTo>
                    <a:pt x="26" y="352"/>
                    <a:pt x="25" y="351"/>
                    <a:pt x="25" y="350"/>
                  </a:cubicBezTo>
                  <a:cubicBezTo>
                    <a:pt x="24" y="350"/>
                    <a:pt x="24" y="349"/>
                    <a:pt x="23" y="348"/>
                  </a:cubicBezTo>
                  <a:cubicBezTo>
                    <a:pt x="23" y="348"/>
                    <a:pt x="23" y="347"/>
                    <a:pt x="23" y="347"/>
                  </a:cubicBezTo>
                  <a:cubicBezTo>
                    <a:pt x="23" y="346"/>
                    <a:pt x="23" y="346"/>
                    <a:pt x="25" y="345"/>
                  </a:cubicBezTo>
                  <a:cubicBezTo>
                    <a:pt x="25" y="343"/>
                    <a:pt x="25" y="342"/>
                    <a:pt x="24" y="342"/>
                  </a:cubicBezTo>
                  <a:cubicBezTo>
                    <a:pt x="23" y="341"/>
                    <a:pt x="22" y="341"/>
                    <a:pt x="22" y="340"/>
                  </a:cubicBezTo>
                  <a:cubicBezTo>
                    <a:pt x="21" y="341"/>
                    <a:pt x="21" y="341"/>
                    <a:pt x="22" y="342"/>
                  </a:cubicBezTo>
                  <a:cubicBezTo>
                    <a:pt x="22" y="344"/>
                    <a:pt x="23" y="345"/>
                    <a:pt x="23" y="346"/>
                  </a:cubicBezTo>
                  <a:cubicBezTo>
                    <a:pt x="22" y="346"/>
                    <a:pt x="21" y="346"/>
                    <a:pt x="21" y="346"/>
                  </a:cubicBezTo>
                  <a:cubicBezTo>
                    <a:pt x="21" y="347"/>
                    <a:pt x="21" y="348"/>
                    <a:pt x="21" y="348"/>
                  </a:cubicBezTo>
                  <a:cubicBezTo>
                    <a:pt x="21" y="349"/>
                    <a:pt x="21" y="349"/>
                    <a:pt x="21" y="350"/>
                  </a:cubicBezTo>
                  <a:cubicBezTo>
                    <a:pt x="20" y="350"/>
                    <a:pt x="20" y="350"/>
                    <a:pt x="19" y="350"/>
                  </a:cubicBezTo>
                  <a:cubicBezTo>
                    <a:pt x="19" y="352"/>
                    <a:pt x="19" y="353"/>
                    <a:pt x="20" y="353"/>
                  </a:cubicBezTo>
                  <a:cubicBezTo>
                    <a:pt x="19" y="353"/>
                    <a:pt x="17" y="354"/>
                    <a:pt x="15" y="355"/>
                  </a:cubicBezTo>
                  <a:cubicBezTo>
                    <a:pt x="13" y="355"/>
                    <a:pt x="12" y="355"/>
                    <a:pt x="11" y="355"/>
                  </a:cubicBezTo>
                  <a:cubicBezTo>
                    <a:pt x="11" y="354"/>
                    <a:pt x="11" y="353"/>
                    <a:pt x="11" y="353"/>
                  </a:cubicBezTo>
                  <a:cubicBezTo>
                    <a:pt x="11" y="353"/>
                    <a:pt x="12" y="353"/>
                    <a:pt x="12" y="353"/>
                  </a:cubicBezTo>
                  <a:cubicBezTo>
                    <a:pt x="13" y="353"/>
                    <a:pt x="13" y="353"/>
                    <a:pt x="14" y="353"/>
                  </a:cubicBezTo>
                  <a:cubicBezTo>
                    <a:pt x="14" y="353"/>
                    <a:pt x="14" y="353"/>
                    <a:pt x="14" y="352"/>
                  </a:cubicBezTo>
                  <a:cubicBezTo>
                    <a:pt x="14" y="351"/>
                    <a:pt x="13" y="351"/>
                    <a:pt x="13" y="351"/>
                  </a:cubicBezTo>
                  <a:cubicBezTo>
                    <a:pt x="13" y="350"/>
                    <a:pt x="12" y="350"/>
                    <a:pt x="12" y="351"/>
                  </a:cubicBezTo>
                  <a:cubicBezTo>
                    <a:pt x="12" y="351"/>
                    <a:pt x="11" y="350"/>
                    <a:pt x="11" y="350"/>
                  </a:cubicBezTo>
                  <a:cubicBezTo>
                    <a:pt x="12" y="349"/>
                    <a:pt x="12" y="349"/>
                    <a:pt x="12" y="348"/>
                  </a:cubicBezTo>
                  <a:cubicBezTo>
                    <a:pt x="12" y="347"/>
                    <a:pt x="12" y="347"/>
                    <a:pt x="12" y="346"/>
                  </a:cubicBezTo>
                  <a:cubicBezTo>
                    <a:pt x="12" y="345"/>
                    <a:pt x="12" y="344"/>
                    <a:pt x="12" y="343"/>
                  </a:cubicBezTo>
                  <a:cubicBezTo>
                    <a:pt x="13" y="343"/>
                    <a:pt x="13" y="343"/>
                    <a:pt x="14" y="344"/>
                  </a:cubicBezTo>
                  <a:cubicBezTo>
                    <a:pt x="14" y="344"/>
                    <a:pt x="14" y="344"/>
                    <a:pt x="15" y="344"/>
                  </a:cubicBezTo>
                  <a:lnTo>
                    <a:pt x="15" y="339"/>
                  </a:lnTo>
                  <a:cubicBezTo>
                    <a:pt x="14" y="341"/>
                    <a:pt x="13" y="341"/>
                    <a:pt x="13" y="341"/>
                  </a:cubicBezTo>
                  <a:cubicBezTo>
                    <a:pt x="12" y="340"/>
                    <a:pt x="10" y="340"/>
                    <a:pt x="8" y="340"/>
                  </a:cubicBezTo>
                  <a:cubicBezTo>
                    <a:pt x="10" y="339"/>
                    <a:pt x="11" y="338"/>
                    <a:pt x="11" y="338"/>
                  </a:cubicBezTo>
                  <a:cubicBezTo>
                    <a:pt x="11" y="337"/>
                    <a:pt x="10" y="335"/>
                    <a:pt x="9" y="334"/>
                  </a:cubicBezTo>
                  <a:cubicBezTo>
                    <a:pt x="10" y="334"/>
                    <a:pt x="11" y="333"/>
                    <a:pt x="11" y="332"/>
                  </a:cubicBezTo>
                  <a:cubicBezTo>
                    <a:pt x="11" y="331"/>
                    <a:pt x="12" y="331"/>
                    <a:pt x="13" y="331"/>
                  </a:cubicBezTo>
                  <a:cubicBezTo>
                    <a:pt x="13" y="330"/>
                    <a:pt x="12" y="329"/>
                    <a:pt x="11" y="328"/>
                  </a:cubicBezTo>
                  <a:cubicBezTo>
                    <a:pt x="9" y="328"/>
                    <a:pt x="8" y="326"/>
                    <a:pt x="8" y="325"/>
                  </a:cubicBezTo>
                  <a:cubicBezTo>
                    <a:pt x="10" y="325"/>
                    <a:pt x="10" y="324"/>
                    <a:pt x="10" y="324"/>
                  </a:cubicBezTo>
                  <a:cubicBezTo>
                    <a:pt x="10" y="324"/>
                    <a:pt x="10" y="323"/>
                    <a:pt x="10" y="323"/>
                  </a:cubicBezTo>
                  <a:cubicBezTo>
                    <a:pt x="10" y="322"/>
                    <a:pt x="9" y="322"/>
                    <a:pt x="9" y="322"/>
                  </a:cubicBezTo>
                  <a:cubicBezTo>
                    <a:pt x="8" y="321"/>
                    <a:pt x="8" y="321"/>
                    <a:pt x="8" y="320"/>
                  </a:cubicBezTo>
                  <a:cubicBezTo>
                    <a:pt x="11" y="320"/>
                    <a:pt x="12" y="319"/>
                    <a:pt x="12" y="318"/>
                  </a:cubicBezTo>
                  <a:cubicBezTo>
                    <a:pt x="13" y="318"/>
                    <a:pt x="14" y="318"/>
                    <a:pt x="14" y="318"/>
                  </a:cubicBezTo>
                  <a:cubicBezTo>
                    <a:pt x="14" y="319"/>
                    <a:pt x="14" y="319"/>
                    <a:pt x="13" y="319"/>
                  </a:cubicBezTo>
                  <a:cubicBezTo>
                    <a:pt x="13" y="320"/>
                    <a:pt x="13" y="320"/>
                    <a:pt x="13" y="320"/>
                  </a:cubicBezTo>
                  <a:cubicBezTo>
                    <a:pt x="12" y="321"/>
                    <a:pt x="12" y="321"/>
                    <a:pt x="12" y="321"/>
                  </a:cubicBezTo>
                  <a:cubicBezTo>
                    <a:pt x="12" y="322"/>
                    <a:pt x="13" y="322"/>
                    <a:pt x="13" y="323"/>
                  </a:cubicBezTo>
                  <a:cubicBezTo>
                    <a:pt x="14" y="324"/>
                    <a:pt x="14" y="325"/>
                    <a:pt x="13" y="327"/>
                  </a:cubicBezTo>
                  <a:cubicBezTo>
                    <a:pt x="14" y="327"/>
                    <a:pt x="15" y="326"/>
                    <a:pt x="15" y="326"/>
                  </a:cubicBezTo>
                  <a:cubicBezTo>
                    <a:pt x="15" y="325"/>
                    <a:pt x="15" y="325"/>
                    <a:pt x="15" y="324"/>
                  </a:cubicBezTo>
                  <a:cubicBezTo>
                    <a:pt x="15" y="323"/>
                    <a:pt x="14" y="323"/>
                    <a:pt x="14" y="322"/>
                  </a:cubicBezTo>
                  <a:cubicBezTo>
                    <a:pt x="14" y="321"/>
                    <a:pt x="15" y="321"/>
                    <a:pt x="16" y="321"/>
                  </a:cubicBezTo>
                  <a:cubicBezTo>
                    <a:pt x="17" y="321"/>
                    <a:pt x="17" y="321"/>
                    <a:pt x="18" y="321"/>
                  </a:cubicBezTo>
                  <a:cubicBezTo>
                    <a:pt x="18" y="322"/>
                    <a:pt x="18" y="322"/>
                    <a:pt x="18" y="323"/>
                  </a:cubicBezTo>
                  <a:cubicBezTo>
                    <a:pt x="18" y="323"/>
                    <a:pt x="18" y="324"/>
                    <a:pt x="19" y="324"/>
                  </a:cubicBezTo>
                  <a:cubicBezTo>
                    <a:pt x="19" y="324"/>
                    <a:pt x="20" y="324"/>
                    <a:pt x="21" y="324"/>
                  </a:cubicBezTo>
                  <a:cubicBezTo>
                    <a:pt x="22" y="324"/>
                    <a:pt x="23" y="323"/>
                    <a:pt x="23" y="323"/>
                  </a:cubicBezTo>
                  <a:cubicBezTo>
                    <a:pt x="23" y="322"/>
                    <a:pt x="24" y="321"/>
                    <a:pt x="24" y="320"/>
                  </a:cubicBezTo>
                  <a:cubicBezTo>
                    <a:pt x="24" y="320"/>
                    <a:pt x="25" y="321"/>
                    <a:pt x="26" y="321"/>
                  </a:cubicBezTo>
                  <a:cubicBezTo>
                    <a:pt x="27" y="320"/>
                    <a:pt x="27" y="320"/>
                    <a:pt x="28" y="320"/>
                  </a:cubicBezTo>
                  <a:cubicBezTo>
                    <a:pt x="28" y="320"/>
                    <a:pt x="29" y="320"/>
                    <a:pt x="29" y="321"/>
                  </a:cubicBezTo>
                  <a:cubicBezTo>
                    <a:pt x="30" y="321"/>
                    <a:pt x="30" y="321"/>
                    <a:pt x="30" y="323"/>
                  </a:cubicBezTo>
                  <a:cubicBezTo>
                    <a:pt x="28" y="323"/>
                    <a:pt x="27" y="323"/>
                    <a:pt x="26" y="323"/>
                  </a:cubicBezTo>
                  <a:cubicBezTo>
                    <a:pt x="24" y="324"/>
                    <a:pt x="23" y="324"/>
                    <a:pt x="22" y="325"/>
                  </a:cubicBezTo>
                  <a:lnTo>
                    <a:pt x="26" y="330"/>
                  </a:lnTo>
                  <a:cubicBezTo>
                    <a:pt x="26" y="330"/>
                    <a:pt x="27" y="329"/>
                    <a:pt x="27" y="329"/>
                  </a:cubicBezTo>
                  <a:cubicBezTo>
                    <a:pt x="27" y="329"/>
                    <a:pt x="26" y="328"/>
                    <a:pt x="26" y="328"/>
                  </a:cubicBezTo>
                  <a:cubicBezTo>
                    <a:pt x="26" y="328"/>
                    <a:pt x="25" y="327"/>
                    <a:pt x="25" y="327"/>
                  </a:cubicBezTo>
                  <a:cubicBezTo>
                    <a:pt x="24" y="326"/>
                    <a:pt x="24" y="326"/>
                    <a:pt x="25" y="325"/>
                  </a:cubicBezTo>
                  <a:cubicBezTo>
                    <a:pt x="26" y="325"/>
                    <a:pt x="27" y="326"/>
                    <a:pt x="28" y="326"/>
                  </a:cubicBezTo>
                  <a:cubicBezTo>
                    <a:pt x="30" y="326"/>
                    <a:pt x="31" y="327"/>
                    <a:pt x="31" y="327"/>
                  </a:cubicBezTo>
                  <a:cubicBezTo>
                    <a:pt x="31" y="328"/>
                    <a:pt x="31" y="328"/>
                    <a:pt x="30" y="328"/>
                  </a:cubicBezTo>
                  <a:cubicBezTo>
                    <a:pt x="30" y="328"/>
                    <a:pt x="30" y="329"/>
                    <a:pt x="30" y="329"/>
                  </a:cubicBezTo>
                  <a:cubicBezTo>
                    <a:pt x="30" y="329"/>
                    <a:pt x="31" y="330"/>
                    <a:pt x="32" y="330"/>
                  </a:cubicBezTo>
                  <a:cubicBezTo>
                    <a:pt x="33" y="329"/>
                    <a:pt x="34" y="330"/>
                    <a:pt x="34" y="332"/>
                  </a:cubicBezTo>
                  <a:cubicBezTo>
                    <a:pt x="35" y="331"/>
                    <a:pt x="35" y="330"/>
                    <a:pt x="35" y="328"/>
                  </a:cubicBezTo>
                  <a:cubicBezTo>
                    <a:pt x="35" y="326"/>
                    <a:pt x="36" y="324"/>
                    <a:pt x="37" y="323"/>
                  </a:cubicBezTo>
                  <a:cubicBezTo>
                    <a:pt x="36" y="322"/>
                    <a:pt x="36" y="322"/>
                    <a:pt x="36" y="322"/>
                  </a:cubicBezTo>
                  <a:cubicBezTo>
                    <a:pt x="35" y="322"/>
                    <a:pt x="35" y="322"/>
                    <a:pt x="35" y="322"/>
                  </a:cubicBezTo>
                  <a:cubicBezTo>
                    <a:pt x="35" y="322"/>
                    <a:pt x="35" y="321"/>
                    <a:pt x="35" y="321"/>
                  </a:cubicBezTo>
                  <a:cubicBezTo>
                    <a:pt x="36" y="321"/>
                    <a:pt x="36" y="320"/>
                    <a:pt x="36" y="319"/>
                  </a:cubicBezTo>
                  <a:cubicBezTo>
                    <a:pt x="36" y="319"/>
                    <a:pt x="36" y="318"/>
                    <a:pt x="35" y="319"/>
                  </a:cubicBezTo>
                  <a:cubicBezTo>
                    <a:pt x="35" y="319"/>
                    <a:pt x="34" y="319"/>
                    <a:pt x="33" y="319"/>
                  </a:cubicBezTo>
                  <a:cubicBezTo>
                    <a:pt x="33" y="319"/>
                    <a:pt x="32" y="320"/>
                    <a:pt x="31" y="320"/>
                  </a:cubicBezTo>
                  <a:cubicBezTo>
                    <a:pt x="31" y="320"/>
                    <a:pt x="30" y="320"/>
                    <a:pt x="30" y="319"/>
                  </a:cubicBezTo>
                  <a:lnTo>
                    <a:pt x="30" y="315"/>
                  </a:lnTo>
                  <a:cubicBezTo>
                    <a:pt x="31" y="315"/>
                    <a:pt x="32" y="315"/>
                    <a:pt x="32" y="316"/>
                  </a:cubicBezTo>
                  <a:cubicBezTo>
                    <a:pt x="32" y="317"/>
                    <a:pt x="32" y="317"/>
                    <a:pt x="33" y="317"/>
                  </a:cubicBezTo>
                  <a:cubicBezTo>
                    <a:pt x="34" y="317"/>
                    <a:pt x="35" y="317"/>
                    <a:pt x="35" y="316"/>
                  </a:cubicBezTo>
                  <a:cubicBezTo>
                    <a:pt x="35" y="315"/>
                    <a:pt x="35" y="315"/>
                    <a:pt x="35" y="314"/>
                  </a:cubicBezTo>
                  <a:cubicBezTo>
                    <a:pt x="35" y="313"/>
                    <a:pt x="35" y="312"/>
                    <a:pt x="35" y="312"/>
                  </a:cubicBezTo>
                  <a:cubicBezTo>
                    <a:pt x="34" y="311"/>
                    <a:pt x="34" y="310"/>
                    <a:pt x="34" y="309"/>
                  </a:cubicBezTo>
                  <a:cubicBezTo>
                    <a:pt x="33" y="310"/>
                    <a:pt x="32" y="311"/>
                    <a:pt x="31" y="312"/>
                  </a:cubicBezTo>
                  <a:cubicBezTo>
                    <a:pt x="31" y="314"/>
                    <a:pt x="30" y="315"/>
                    <a:pt x="29" y="316"/>
                  </a:cubicBezTo>
                  <a:cubicBezTo>
                    <a:pt x="27" y="315"/>
                    <a:pt x="26" y="315"/>
                    <a:pt x="26" y="315"/>
                  </a:cubicBezTo>
                  <a:cubicBezTo>
                    <a:pt x="25" y="314"/>
                    <a:pt x="24" y="315"/>
                    <a:pt x="23" y="315"/>
                  </a:cubicBezTo>
                  <a:cubicBezTo>
                    <a:pt x="22" y="315"/>
                    <a:pt x="22" y="316"/>
                    <a:pt x="22" y="316"/>
                  </a:cubicBezTo>
                  <a:cubicBezTo>
                    <a:pt x="23" y="316"/>
                    <a:pt x="23" y="316"/>
                    <a:pt x="23" y="317"/>
                  </a:cubicBezTo>
                  <a:cubicBezTo>
                    <a:pt x="23" y="317"/>
                    <a:pt x="23" y="317"/>
                    <a:pt x="23" y="317"/>
                  </a:cubicBezTo>
                  <a:cubicBezTo>
                    <a:pt x="23" y="318"/>
                    <a:pt x="23" y="318"/>
                    <a:pt x="23" y="318"/>
                  </a:cubicBezTo>
                  <a:cubicBezTo>
                    <a:pt x="22" y="318"/>
                    <a:pt x="22" y="318"/>
                    <a:pt x="21" y="318"/>
                  </a:cubicBezTo>
                  <a:cubicBezTo>
                    <a:pt x="21" y="319"/>
                    <a:pt x="22" y="319"/>
                    <a:pt x="22" y="320"/>
                  </a:cubicBezTo>
                  <a:cubicBezTo>
                    <a:pt x="23" y="320"/>
                    <a:pt x="23" y="321"/>
                    <a:pt x="21" y="322"/>
                  </a:cubicBezTo>
                  <a:cubicBezTo>
                    <a:pt x="18" y="321"/>
                    <a:pt x="16" y="318"/>
                    <a:pt x="15" y="314"/>
                  </a:cubicBezTo>
                  <a:cubicBezTo>
                    <a:pt x="14" y="315"/>
                    <a:pt x="13" y="315"/>
                    <a:pt x="13" y="315"/>
                  </a:cubicBezTo>
                  <a:cubicBezTo>
                    <a:pt x="12" y="316"/>
                    <a:pt x="12" y="317"/>
                    <a:pt x="12" y="318"/>
                  </a:cubicBezTo>
                  <a:cubicBezTo>
                    <a:pt x="11" y="318"/>
                    <a:pt x="10" y="318"/>
                    <a:pt x="10" y="317"/>
                  </a:cubicBezTo>
                  <a:cubicBezTo>
                    <a:pt x="9" y="317"/>
                    <a:pt x="9" y="318"/>
                    <a:pt x="8" y="319"/>
                  </a:cubicBezTo>
                  <a:cubicBezTo>
                    <a:pt x="8" y="319"/>
                    <a:pt x="7" y="319"/>
                    <a:pt x="8" y="318"/>
                  </a:cubicBezTo>
                  <a:cubicBezTo>
                    <a:pt x="8" y="318"/>
                    <a:pt x="8" y="317"/>
                    <a:pt x="7" y="317"/>
                  </a:cubicBezTo>
                  <a:cubicBezTo>
                    <a:pt x="7" y="317"/>
                    <a:pt x="7" y="317"/>
                    <a:pt x="6" y="317"/>
                  </a:cubicBezTo>
                  <a:cubicBezTo>
                    <a:pt x="6" y="317"/>
                    <a:pt x="5" y="317"/>
                    <a:pt x="5" y="317"/>
                  </a:cubicBezTo>
                  <a:lnTo>
                    <a:pt x="5" y="315"/>
                  </a:lnTo>
                  <a:cubicBezTo>
                    <a:pt x="5" y="314"/>
                    <a:pt x="4" y="313"/>
                    <a:pt x="4" y="312"/>
                  </a:cubicBezTo>
                  <a:cubicBezTo>
                    <a:pt x="4" y="312"/>
                    <a:pt x="5" y="311"/>
                    <a:pt x="5" y="311"/>
                  </a:cubicBezTo>
                  <a:cubicBezTo>
                    <a:pt x="5" y="311"/>
                    <a:pt x="5" y="310"/>
                    <a:pt x="5" y="309"/>
                  </a:cubicBezTo>
                  <a:cubicBezTo>
                    <a:pt x="5" y="309"/>
                    <a:pt x="5" y="308"/>
                    <a:pt x="5" y="308"/>
                  </a:cubicBezTo>
                  <a:cubicBezTo>
                    <a:pt x="5" y="307"/>
                    <a:pt x="4" y="306"/>
                    <a:pt x="4" y="305"/>
                  </a:cubicBezTo>
                  <a:cubicBezTo>
                    <a:pt x="4" y="305"/>
                    <a:pt x="4" y="304"/>
                    <a:pt x="4" y="304"/>
                  </a:cubicBezTo>
                  <a:cubicBezTo>
                    <a:pt x="5" y="303"/>
                    <a:pt x="5" y="303"/>
                    <a:pt x="6" y="303"/>
                  </a:cubicBezTo>
                  <a:cubicBezTo>
                    <a:pt x="7" y="302"/>
                    <a:pt x="6" y="301"/>
                    <a:pt x="6" y="301"/>
                  </a:cubicBezTo>
                  <a:cubicBezTo>
                    <a:pt x="5" y="301"/>
                    <a:pt x="5" y="301"/>
                    <a:pt x="4" y="300"/>
                  </a:cubicBezTo>
                  <a:cubicBezTo>
                    <a:pt x="5" y="295"/>
                    <a:pt x="5" y="289"/>
                    <a:pt x="4" y="282"/>
                  </a:cubicBezTo>
                  <a:cubicBezTo>
                    <a:pt x="4" y="276"/>
                    <a:pt x="3" y="270"/>
                    <a:pt x="3" y="263"/>
                  </a:cubicBezTo>
                  <a:lnTo>
                    <a:pt x="101" y="263"/>
                  </a:lnTo>
                  <a:lnTo>
                    <a:pt x="101" y="324"/>
                  </a:lnTo>
                  <a:lnTo>
                    <a:pt x="98" y="324"/>
                  </a:lnTo>
                  <a:cubicBezTo>
                    <a:pt x="99" y="325"/>
                    <a:pt x="99" y="327"/>
                    <a:pt x="100" y="328"/>
                  </a:cubicBezTo>
                  <a:cubicBezTo>
                    <a:pt x="100" y="330"/>
                    <a:pt x="99" y="331"/>
                    <a:pt x="98" y="333"/>
                  </a:cubicBezTo>
                  <a:cubicBezTo>
                    <a:pt x="98" y="333"/>
                    <a:pt x="98" y="334"/>
                    <a:pt x="99" y="334"/>
                  </a:cubicBezTo>
                  <a:cubicBezTo>
                    <a:pt x="99" y="334"/>
                    <a:pt x="99" y="333"/>
                    <a:pt x="100" y="333"/>
                  </a:cubicBezTo>
                  <a:cubicBezTo>
                    <a:pt x="100" y="333"/>
                    <a:pt x="100" y="332"/>
                    <a:pt x="101" y="332"/>
                  </a:cubicBezTo>
                  <a:cubicBezTo>
                    <a:pt x="101" y="331"/>
                    <a:pt x="101" y="331"/>
                    <a:pt x="101" y="331"/>
                  </a:cubicBezTo>
                  <a:cubicBezTo>
                    <a:pt x="103" y="333"/>
                    <a:pt x="104" y="336"/>
                    <a:pt x="104" y="338"/>
                  </a:cubicBezTo>
                  <a:cubicBezTo>
                    <a:pt x="105" y="341"/>
                    <a:pt x="106" y="343"/>
                    <a:pt x="108" y="344"/>
                  </a:cubicBezTo>
                  <a:cubicBezTo>
                    <a:pt x="109" y="345"/>
                    <a:pt x="110" y="346"/>
                    <a:pt x="112" y="346"/>
                  </a:cubicBezTo>
                  <a:cubicBezTo>
                    <a:pt x="114" y="347"/>
                    <a:pt x="116" y="347"/>
                    <a:pt x="118" y="347"/>
                  </a:cubicBezTo>
                  <a:cubicBezTo>
                    <a:pt x="119" y="348"/>
                    <a:pt x="120" y="348"/>
                    <a:pt x="122" y="347"/>
                  </a:cubicBezTo>
                  <a:cubicBezTo>
                    <a:pt x="123" y="347"/>
                    <a:pt x="124" y="348"/>
                    <a:pt x="125" y="348"/>
                  </a:cubicBezTo>
                  <a:lnTo>
                    <a:pt x="126" y="350"/>
                  </a:lnTo>
                  <a:cubicBezTo>
                    <a:pt x="127" y="350"/>
                    <a:pt x="127" y="350"/>
                    <a:pt x="127" y="349"/>
                  </a:cubicBezTo>
                  <a:cubicBezTo>
                    <a:pt x="127" y="349"/>
                    <a:pt x="128" y="348"/>
                    <a:pt x="128" y="348"/>
                  </a:cubicBezTo>
                  <a:cubicBezTo>
                    <a:pt x="128" y="348"/>
                    <a:pt x="128" y="347"/>
                    <a:pt x="129" y="347"/>
                  </a:cubicBezTo>
                  <a:cubicBezTo>
                    <a:pt x="129" y="347"/>
                    <a:pt x="130" y="347"/>
                    <a:pt x="130" y="347"/>
                  </a:cubicBezTo>
                  <a:cubicBezTo>
                    <a:pt x="131" y="347"/>
                    <a:pt x="131" y="347"/>
                    <a:pt x="131" y="347"/>
                  </a:cubicBezTo>
                  <a:cubicBezTo>
                    <a:pt x="131" y="347"/>
                    <a:pt x="131" y="347"/>
                    <a:pt x="130" y="346"/>
                  </a:cubicBezTo>
                  <a:cubicBezTo>
                    <a:pt x="130" y="346"/>
                    <a:pt x="130" y="345"/>
                    <a:pt x="130" y="345"/>
                  </a:cubicBezTo>
                  <a:cubicBezTo>
                    <a:pt x="130" y="344"/>
                    <a:pt x="130" y="344"/>
                    <a:pt x="130" y="343"/>
                  </a:cubicBezTo>
                  <a:cubicBezTo>
                    <a:pt x="133" y="341"/>
                    <a:pt x="135" y="338"/>
                    <a:pt x="137" y="334"/>
                  </a:cubicBezTo>
                  <a:cubicBezTo>
                    <a:pt x="138" y="331"/>
                    <a:pt x="139" y="326"/>
                    <a:pt x="139" y="322"/>
                  </a:cubicBezTo>
                  <a:cubicBezTo>
                    <a:pt x="140" y="317"/>
                    <a:pt x="140" y="312"/>
                    <a:pt x="140" y="307"/>
                  </a:cubicBezTo>
                  <a:cubicBezTo>
                    <a:pt x="139" y="302"/>
                    <a:pt x="139" y="297"/>
                    <a:pt x="139" y="292"/>
                  </a:cubicBezTo>
                  <a:cubicBezTo>
                    <a:pt x="138" y="289"/>
                    <a:pt x="138" y="285"/>
                    <a:pt x="136" y="281"/>
                  </a:cubicBezTo>
                  <a:cubicBezTo>
                    <a:pt x="135" y="277"/>
                    <a:pt x="134" y="274"/>
                    <a:pt x="132" y="271"/>
                  </a:cubicBezTo>
                  <a:cubicBezTo>
                    <a:pt x="129" y="268"/>
                    <a:pt x="126" y="265"/>
                    <a:pt x="122" y="262"/>
                  </a:cubicBezTo>
                  <a:cubicBezTo>
                    <a:pt x="118" y="259"/>
                    <a:pt x="114" y="256"/>
                    <a:pt x="110" y="253"/>
                  </a:cubicBezTo>
                  <a:cubicBezTo>
                    <a:pt x="110" y="253"/>
                    <a:pt x="110" y="252"/>
                    <a:pt x="109" y="251"/>
                  </a:cubicBezTo>
                  <a:cubicBezTo>
                    <a:pt x="108" y="250"/>
                    <a:pt x="107" y="250"/>
                    <a:pt x="107" y="249"/>
                  </a:cubicBezTo>
                  <a:cubicBezTo>
                    <a:pt x="106" y="249"/>
                    <a:pt x="106" y="249"/>
                    <a:pt x="106" y="249"/>
                  </a:cubicBezTo>
                  <a:cubicBezTo>
                    <a:pt x="105" y="249"/>
                    <a:pt x="105" y="249"/>
                    <a:pt x="105" y="249"/>
                  </a:cubicBezTo>
                  <a:cubicBezTo>
                    <a:pt x="104" y="248"/>
                    <a:pt x="102" y="247"/>
                    <a:pt x="101" y="246"/>
                  </a:cubicBezTo>
                  <a:cubicBezTo>
                    <a:pt x="100" y="244"/>
                    <a:pt x="98" y="243"/>
                    <a:pt x="97" y="242"/>
                  </a:cubicBezTo>
                  <a:cubicBezTo>
                    <a:pt x="97" y="242"/>
                    <a:pt x="96" y="242"/>
                    <a:pt x="96" y="242"/>
                  </a:cubicBezTo>
                  <a:cubicBezTo>
                    <a:pt x="96" y="242"/>
                    <a:pt x="95" y="242"/>
                    <a:pt x="95" y="241"/>
                  </a:cubicBezTo>
                  <a:cubicBezTo>
                    <a:pt x="95" y="241"/>
                    <a:pt x="94" y="241"/>
                    <a:pt x="94" y="240"/>
                  </a:cubicBezTo>
                  <a:cubicBezTo>
                    <a:pt x="93" y="240"/>
                    <a:pt x="93" y="240"/>
                    <a:pt x="92" y="240"/>
                  </a:cubicBezTo>
                  <a:cubicBezTo>
                    <a:pt x="92" y="239"/>
                    <a:pt x="91" y="239"/>
                    <a:pt x="91" y="239"/>
                  </a:cubicBezTo>
                  <a:cubicBezTo>
                    <a:pt x="90" y="238"/>
                    <a:pt x="90" y="238"/>
                    <a:pt x="89" y="238"/>
                  </a:cubicBezTo>
                  <a:cubicBezTo>
                    <a:pt x="89" y="237"/>
                    <a:pt x="88" y="237"/>
                    <a:pt x="88" y="236"/>
                  </a:cubicBezTo>
                  <a:cubicBezTo>
                    <a:pt x="87" y="236"/>
                    <a:pt x="87" y="236"/>
                    <a:pt x="87" y="236"/>
                  </a:cubicBezTo>
                  <a:cubicBezTo>
                    <a:pt x="86" y="235"/>
                    <a:pt x="86" y="235"/>
                    <a:pt x="85" y="235"/>
                  </a:cubicBezTo>
                  <a:cubicBezTo>
                    <a:pt x="84" y="234"/>
                    <a:pt x="84" y="234"/>
                    <a:pt x="84" y="234"/>
                  </a:cubicBezTo>
                  <a:cubicBezTo>
                    <a:pt x="83" y="233"/>
                    <a:pt x="82" y="233"/>
                    <a:pt x="81" y="232"/>
                  </a:cubicBezTo>
                  <a:cubicBezTo>
                    <a:pt x="79" y="231"/>
                    <a:pt x="78" y="231"/>
                    <a:pt x="77" y="230"/>
                  </a:cubicBezTo>
                  <a:cubicBezTo>
                    <a:pt x="74" y="228"/>
                    <a:pt x="71" y="226"/>
                    <a:pt x="68" y="224"/>
                  </a:cubicBezTo>
                  <a:cubicBezTo>
                    <a:pt x="65" y="222"/>
                    <a:pt x="62" y="220"/>
                    <a:pt x="60" y="218"/>
                  </a:cubicBezTo>
                  <a:cubicBezTo>
                    <a:pt x="59" y="218"/>
                    <a:pt x="59" y="218"/>
                    <a:pt x="59" y="217"/>
                  </a:cubicBezTo>
                  <a:cubicBezTo>
                    <a:pt x="59" y="217"/>
                    <a:pt x="59" y="216"/>
                    <a:pt x="59" y="216"/>
                  </a:cubicBezTo>
                  <a:cubicBezTo>
                    <a:pt x="58" y="216"/>
                    <a:pt x="58" y="216"/>
                    <a:pt x="58" y="216"/>
                  </a:cubicBezTo>
                  <a:cubicBezTo>
                    <a:pt x="57" y="216"/>
                    <a:pt x="57" y="216"/>
                    <a:pt x="57" y="216"/>
                  </a:cubicBezTo>
                  <a:cubicBezTo>
                    <a:pt x="56" y="216"/>
                    <a:pt x="56" y="216"/>
                    <a:pt x="56" y="215"/>
                  </a:cubicBezTo>
                  <a:cubicBezTo>
                    <a:pt x="56" y="215"/>
                    <a:pt x="56" y="214"/>
                    <a:pt x="56" y="214"/>
                  </a:cubicBezTo>
                  <a:cubicBezTo>
                    <a:pt x="54" y="213"/>
                    <a:pt x="52" y="212"/>
                    <a:pt x="49" y="211"/>
                  </a:cubicBezTo>
                  <a:cubicBezTo>
                    <a:pt x="47" y="209"/>
                    <a:pt x="45" y="207"/>
                    <a:pt x="43" y="206"/>
                  </a:cubicBezTo>
                  <a:lnTo>
                    <a:pt x="37" y="202"/>
                  </a:lnTo>
                  <a:cubicBezTo>
                    <a:pt x="37" y="202"/>
                    <a:pt x="37" y="201"/>
                    <a:pt x="36" y="200"/>
                  </a:cubicBezTo>
                  <a:cubicBezTo>
                    <a:pt x="36" y="200"/>
                    <a:pt x="36" y="199"/>
                    <a:pt x="35" y="199"/>
                  </a:cubicBezTo>
                  <a:cubicBezTo>
                    <a:pt x="35" y="199"/>
                    <a:pt x="34" y="198"/>
                    <a:pt x="34" y="198"/>
                  </a:cubicBezTo>
                  <a:cubicBezTo>
                    <a:pt x="33" y="198"/>
                    <a:pt x="33" y="198"/>
                    <a:pt x="32" y="198"/>
                  </a:cubicBezTo>
                  <a:cubicBezTo>
                    <a:pt x="30" y="196"/>
                    <a:pt x="27" y="193"/>
                    <a:pt x="25" y="190"/>
                  </a:cubicBezTo>
                  <a:cubicBezTo>
                    <a:pt x="23" y="187"/>
                    <a:pt x="21" y="185"/>
                    <a:pt x="19" y="183"/>
                  </a:cubicBezTo>
                  <a:lnTo>
                    <a:pt x="19" y="178"/>
                  </a:lnTo>
                  <a:cubicBezTo>
                    <a:pt x="19" y="177"/>
                    <a:pt x="18" y="176"/>
                    <a:pt x="17" y="175"/>
                  </a:cubicBezTo>
                  <a:cubicBezTo>
                    <a:pt x="16" y="175"/>
                    <a:pt x="15" y="174"/>
                    <a:pt x="15" y="173"/>
                  </a:cubicBezTo>
                  <a:cubicBezTo>
                    <a:pt x="14" y="173"/>
                    <a:pt x="13" y="172"/>
                    <a:pt x="13" y="171"/>
                  </a:cubicBezTo>
                  <a:cubicBezTo>
                    <a:pt x="12" y="170"/>
                    <a:pt x="12" y="169"/>
                    <a:pt x="13" y="168"/>
                  </a:cubicBezTo>
                  <a:cubicBezTo>
                    <a:pt x="13" y="168"/>
                    <a:pt x="12" y="168"/>
                    <a:pt x="12" y="168"/>
                  </a:cubicBezTo>
                  <a:cubicBezTo>
                    <a:pt x="12" y="169"/>
                    <a:pt x="12" y="169"/>
                    <a:pt x="12" y="169"/>
                  </a:cubicBezTo>
                  <a:cubicBezTo>
                    <a:pt x="10" y="167"/>
                    <a:pt x="9" y="165"/>
                    <a:pt x="8" y="161"/>
                  </a:cubicBezTo>
                  <a:cubicBezTo>
                    <a:pt x="7" y="158"/>
                    <a:pt x="6" y="154"/>
                    <a:pt x="5" y="149"/>
                  </a:cubicBezTo>
                  <a:cubicBezTo>
                    <a:pt x="4" y="145"/>
                    <a:pt x="3" y="140"/>
                    <a:pt x="3" y="136"/>
                  </a:cubicBezTo>
                  <a:cubicBezTo>
                    <a:pt x="2" y="131"/>
                    <a:pt x="1" y="127"/>
                    <a:pt x="1" y="124"/>
                  </a:cubicBezTo>
                  <a:cubicBezTo>
                    <a:pt x="0" y="122"/>
                    <a:pt x="0" y="120"/>
                    <a:pt x="1" y="119"/>
                  </a:cubicBezTo>
                  <a:cubicBezTo>
                    <a:pt x="1" y="117"/>
                    <a:pt x="1" y="116"/>
                    <a:pt x="1" y="114"/>
                  </a:cubicBezTo>
                  <a:cubicBezTo>
                    <a:pt x="1" y="107"/>
                    <a:pt x="1" y="100"/>
                    <a:pt x="1" y="94"/>
                  </a:cubicBezTo>
                  <a:cubicBezTo>
                    <a:pt x="1" y="87"/>
                    <a:pt x="2" y="81"/>
                    <a:pt x="3" y="74"/>
                  </a:cubicBezTo>
                  <a:cubicBezTo>
                    <a:pt x="5" y="67"/>
                    <a:pt x="6" y="61"/>
                    <a:pt x="7" y="56"/>
                  </a:cubicBezTo>
                  <a:cubicBezTo>
                    <a:pt x="9" y="50"/>
                    <a:pt x="11" y="45"/>
                    <a:pt x="14" y="40"/>
                  </a:cubicBezTo>
                  <a:lnTo>
                    <a:pt x="16" y="38"/>
                  </a:lnTo>
                  <a:cubicBezTo>
                    <a:pt x="17" y="37"/>
                    <a:pt x="18" y="35"/>
                    <a:pt x="19" y="34"/>
                  </a:cubicBezTo>
                  <a:cubicBezTo>
                    <a:pt x="21" y="32"/>
                    <a:pt x="22" y="30"/>
                    <a:pt x="23" y="28"/>
                  </a:cubicBezTo>
                  <a:cubicBezTo>
                    <a:pt x="25" y="29"/>
                    <a:pt x="28" y="31"/>
                    <a:pt x="31" y="32"/>
                  </a:cubicBezTo>
                  <a:cubicBezTo>
                    <a:pt x="33" y="33"/>
                    <a:pt x="36" y="34"/>
                    <a:pt x="39" y="35"/>
                  </a:cubicBezTo>
                  <a:cubicBezTo>
                    <a:pt x="39" y="34"/>
                    <a:pt x="40" y="34"/>
                    <a:pt x="40" y="33"/>
                  </a:cubicBezTo>
                  <a:cubicBezTo>
                    <a:pt x="41" y="33"/>
                    <a:pt x="42" y="33"/>
                    <a:pt x="43" y="33"/>
                  </a:cubicBezTo>
                  <a:cubicBezTo>
                    <a:pt x="44" y="33"/>
                    <a:pt x="44" y="33"/>
                    <a:pt x="45" y="32"/>
                  </a:cubicBezTo>
                  <a:cubicBezTo>
                    <a:pt x="46" y="32"/>
                    <a:pt x="46" y="32"/>
                    <a:pt x="46" y="31"/>
                  </a:cubicBezTo>
                  <a:cubicBezTo>
                    <a:pt x="46" y="31"/>
                    <a:pt x="47" y="32"/>
                    <a:pt x="47" y="33"/>
                  </a:cubicBezTo>
                  <a:lnTo>
                    <a:pt x="47" y="35"/>
                  </a:lnTo>
                  <a:cubicBezTo>
                    <a:pt x="47" y="35"/>
                    <a:pt x="47" y="36"/>
                    <a:pt x="47" y="36"/>
                  </a:cubicBezTo>
                  <a:cubicBezTo>
                    <a:pt x="48" y="37"/>
                    <a:pt x="49" y="37"/>
                    <a:pt x="50" y="37"/>
                  </a:cubicBezTo>
                  <a:cubicBezTo>
                    <a:pt x="50" y="37"/>
                    <a:pt x="51" y="36"/>
                    <a:pt x="50" y="36"/>
                  </a:cubicBezTo>
                  <a:cubicBezTo>
                    <a:pt x="50" y="35"/>
                    <a:pt x="50" y="35"/>
                    <a:pt x="50" y="35"/>
                  </a:cubicBezTo>
                  <a:cubicBezTo>
                    <a:pt x="50" y="34"/>
                    <a:pt x="50" y="34"/>
                    <a:pt x="50" y="33"/>
                  </a:cubicBezTo>
                  <a:cubicBezTo>
                    <a:pt x="50" y="33"/>
                    <a:pt x="51" y="33"/>
                    <a:pt x="52" y="32"/>
                  </a:cubicBezTo>
                  <a:cubicBezTo>
                    <a:pt x="52" y="32"/>
                    <a:pt x="53" y="33"/>
                    <a:pt x="53" y="33"/>
                  </a:cubicBezTo>
                  <a:cubicBezTo>
                    <a:pt x="53" y="34"/>
                    <a:pt x="53" y="34"/>
                    <a:pt x="53" y="35"/>
                  </a:cubicBezTo>
                  <a:cubicBezTo>
                    <a:pt x="54" y="35"/>
                    <a:pt x="54" y="36"/>
                    <a:pt x="54" y="36"/>
                  </a:cubicBezTo>
                  <a:cubicBezTo>
                    <a:pt x="55" y="37"/>
                    <a:pt x="55" y="37"/>
                    <a:pt x="57" y="37"/>
                  </a:cubicBezTo>
                  <a:cubicBezTo>
                    <a:pt x="57" y="37"/>
                    <a:pt x="58" y="36"/>
                    <a:pt x="58" y="35"/>
                  </a:cubicBezTo>
                  <a:cubicBezTo>
                    <a:pt x="58" y="34"/>
                    <a:pt x="58" y="34"/>
                    <a:pt x="60" y="34"/>
                  </a:cubicBezTo>
                  <a:cubicBezTo>
                    <a:pt x="60" y="35"/>
                    <a:pt x="61" y="35"/>
                    <a:pt x="62" y="35"/>
                  </a:cubicBezTo>
                  <a:cubicBezTo>
                    <a:pt x="62" y="34"/>
                    <a:pt x="63" y="34"/>
                    <a:pt x="64" y="34"/>
                  </a:cubicBezTo>
                  <a:cubicBezTo>
                    <a:pt x="65" y="34"/>
                    <a:pt x="66" y="34"/>
                    <a:pt x="66" y="33"/>
                  </a:cubicBezTo>
                  <a:cubicBezTo>
                    <a:pt x="67" y="33"/>
                    <a:pt x="68" y="33"/>
                    <a:pt x="68" y="34"/>
                  </a:cubicBezTo>
                  <a:cubicBezTo>
                    <a:pt x="68" y="34"/>
                    <a:pt x="68" y="34"/>
                    <a:pt x="68" y="35"/>
                  </a:cubicBezTo>
                  <a:cubicBezTo>
                    <a:pt x="68" y="36"/>
                    <a:pt x="68" y="36"/>
                    <a:pt x="68" y="36"/>
                  </a:cubicBezTo>
                  <a:cubicBezTo>
                    <a:pt x="69" y="36"/>
                    <a:pt x="69" y="36"/>
                    <a:pt x="70" y="36"/>
                  </a:cubicBezTo>
                  <a:cubicBezTo>
                    <a:pt x="70" y="35"/>
                    <a:pt x="70" y="35"/>
                    <a:pt x="70" y="35"/>
                  </a:cubicBezTo>
                  <a:cubicBezTo>
                    <a:pt x="71" y="35"/>
                    <a:pt x="72" y="36"/>
                    <a:pt x="73" y="37"/>
                  </a:cubicBezTo>
                  <a:cubicBezTo>
                    <a:pt x="74" y="38"/>
                    <a:pt x="75" y="38"/>
                    <a:pt x="77" y="37"/>
                  </a:cubicBezTo>
                  <a:cubicBezTo>
                    <a:pt x="77" y="36"/>
                    <a:pt x="77" y="36"/>
                    <a:pt x="77" y="35"/>
                  </a:cubicBezTo>
                  <a:cubicBezTo>
                    <a:pt x="76" y="35"/>
                    <a:pt x="76" y="35"/>
                    <a:pt x="75" y="35"/>
                  </a:cubicBezTo>
                  <a:cubicBezTo>
                    <a:pt x="75" y="35"/>
                    <a:pt x="74" y="35"/>
                    <a:pt x="74" y="35"/>
                  </a:cubicBezTo>
                  <a:cubicBezTo>
                    <a:pt x="73" y="35"/>
                    <a:pt x="73" y="34"/>
                    <a:pt x="73" y="34"/>
                  </a:cubicBezTo>
                  <a:cubicBezTo>
                    <a:pt x="73" y="33"/>
                    <a:pt x="74" y="33"/>
                    <a:pt x="76" y="33"/>
                  </a:cubicBezTo>
                  <a:cubicBezTo>
                    <a:pt x="78" y="33"/>
                    <a:pt x="79" y="33"/>
                    <a:pt x="81" y="33"/>
                  </a:cubicBezTo>
                  <a:cubicBezTo>
                    <a:pt x="80" y="35"/>
                    <a:pt x="80" y="36"/>
                    <a:pt x="81" y="37"/>
                  </a:cubicBezTo>
                  <a:cubicBezTo>
                    <a:pt x="82" y="38"/>
                    <a:pt x="84" y="38"/>
                    <a:pt x="86" y="38"/>
                  </a:cubicBezTo>
                  <a:cubicBezTo>
                    <a:pt x="87" y="38"/>
                    <a:pt x="87" y="38"/>
                    <a:pt x="88" y="37"/>
                  </a:cubicBezTo>
                  <a:cubicBezTo>
                    <a:pt x="88" y="37"/>
                    <a:pt x="89" y="36"/>
                    <a:pt x="89" y="36"/>
                  </a:cubicBezTo>
                  <a:cubicBezTo>
                    <a:pt x="90" y="35"/>
                    <a:pt x="90" y="35"/>
                    <a:pt x="91" y="34"/>
                  </a:cubicBezTo>
                  <a:cubicBezTo>
                    <a:pt x="91" y="34"/>
                    <a:pt x="92" y="34"/>
                    <a:pt x="94" y="34"/>
                  </a:cubicBezTo>
                  <a:cubicBezTo>
                    <a:pt x="94" y="35"/>
                    <a:pt x="94" y="36"/>
                    <a:pt x="94" y="36"/>
                  </a:cubicBezTo>
                  <a:cubicBezTo>
                    <a:pt x="93" y="37"/>
                    <a:pt x="93" y="37"/>
                    <a:pt x="92" y="37"/>
                  </a:cubicBezTo>
                  <a:cubicBezTo>
                    <a:pt x="92" y="37"/>
                    <a:pt x="91" y="38"/>
                    <a:pt x="91" y="38"/>
                  </a:cubicBezTo>
                  <a:cubicBezTo>
                    <a:pt x="90" y="38"/>
                    <a:pt x="90" y="38"/>
                    <a:pt x="90" y="39"/>
                  </a:cubicBezTo>
                  <a:cubicBezTo>
                    <a:pt x="90" y="39"/>
                    <a:pt x="91" y="39"/>
                    <a:pt x="93" y="38"/>
                  </a:cubicBezTo>
                  <a:cubicBezTo>
                    <a:pt x="95" y="37"/>
                    <a:pt x="96" y="36"/>
                    <a:pt x="96" y="35"/>
                  </a:cubicBezTo>
                  <a:cubicBezTo>
                    <a:pt x="95" y="34"/>
                    <a:pt x="95" y="33"/>
                    <a:pt x="94" y="32"/>
                  </a:cubicBezTo>
                  <a:cubicBezTo>
                    <a:pt x="94" y="30"/>
                    <a:pt x="93" y="29"/>
                    <a:pt x="93" y="28"/>
                  </a:cubicBezTo>
                  <a:cubicBezTo>
                    <a:pt x="92" y="28"/>
                    <a:pt x="91" y="29"/>
                    <a:pt x="91" y="29"/>
                  </a:cubicBezTo>
                  <a:cubicBezTo>
                    <a:pt x="91" y="29"/>
                    <a:pt x="92" y="30"/>
                    <a:pt x="92" y="30"/>
                  </a:cubicBezTo>
                  <a:cubicBezTo>
                    <a:pt x="92" y="30"/>
                    <a:pt x="92" y="31"/>
                    <a:pt x="93" y="31"/>
                  </a:cubicBezTo>
                  <a:cubicBezTo>
                    <a:pt x="93" y="32"/>
                    <a:pt x="93" y="32"/>
                    <a:pt x="93" y="33"/>
                  </a:cubicBezTo>
                  <a:cubicBezTo>
                    <a:pt x="91" y="33"/>
                    <a:pt x="90" y="32"/>
                    <a:pt x="90" y="32"/>
                  </a:cubicBezTo>
                  <a:cubicBezTo>
                    <a:pt x="90" y="31"/>
                    <a:pt x="90" y="30"/>
                    <a:pt x="90" y="29"/>
                  </a:cubicBezTo>
                  <a:cubicBezTo>
                    <a:pt x="90" y="28"/>
                    <a:pt x="91" y="27"/>
                    <a:pt x="91" y="26"/>
                  </a:cubicBezTo>
                  <a:cubicBezTo>
                    <a:pt x="92" y="25"/>
                    <a:pt x="93" y="24"/>
                    <a:pt x="94" y="24"/>
                  </a:cubicBezTo>
                  <a:cubicBezTo>
                    <a:pt x="94" y="24"/>
                    <a:pt x="93" y="23"/>
                    <a:pt x="93" y="23"/>
                  </a:cubicBezTo>
                  <a:cubicBezTo>
                    <a:pt x="92" y="23"/>
                    <a:pt x="91" y="23"/>
                    <a:pt x="91" y="24"/>
                  </a:cubicBezTo>
                  <a:cubicBezTo>
                    <a:pt x="90" y="24"/>
                    <a:pt x="90" y="24"/>
                    <a:pt x="89" y="23"/>
                  </a:cubicBezTo>
                  <a:cubicBezTo>
                    <a:pt x="89" y="23"/>
                    <a:pt x="88" y="23"/>
                    <a:pt x="89" y="22"/>
                  </a:cubicBezTo>
                  <a:cubicBezTo>
                    <a:pt x="90" y="22"/>
                    <a:pt x="92" y="22"/>
                    <a:pt x="93" y="22"/>
                  </a:cubicBezTo>
                  <a:cubicBezTo>
                    <a:pt x="94" y="21"/>
                    <a:pt x="95" y="21"/>
                    <a:pt x="96" y="21"/>
                  </a:cubicBezTo>
                  <a:cubicBezTo>
                    <a:pt x="97" y="19"/>
                    <a:pt x="97" y="18"/>
                    <a:pt x="98" y="18"/>
                  </a:cubicBezTo>
                  <a:cubicBezTo>
                    <a:pt x="99" y="17"/>
                    <a:pt x="100" y="16"/>
                    <a:pt x="101" y="15"/>
                  </a:cubicBezTo>
                  <a:cubicBezTo>
                    <a:pt x="100" y="14"/>
                    <a:pt x="100" y="13"/>
                    <a:pt x="100" y="12"/>
                  </a:cubicBezTo>
                  <a:cubicBezTo>
                    <a:pt x="99" y="12"/>
                    <a:pt x="98" y="12"/>
                    <a:pt x="97" y="12"/>
                  </a:cubicBezTo>
                  <a:cubicBezTo>
                    <a:pt x="96" y="12"/>
                    <a:pt x="95" y="12"/>
                    <a:pt x="95" y="13"/>
                  </a:cubicBezTo>
                  <a:cubicBezTo>
                    <a:pt x="94" y="13"/>
                    <a:pt x="94" y="13"/>
                    <a:pt x="93" y="14"/>
                  </a:cubicBezTo>
                  <a:cubicBezTo>
                    <a:pt x="93" y="14"/>
                    <a:pt x="92" y="15"/>
                    <a:pt x="91" y="15"/>
                  </a:cubicBezTo>
                  <a:cubicBezTo>
                    <a:pt x="92" y="13"/>
                    <a:pt x="93" y="12"/>
                    <a:pt x="94" y="11"/>
                  </a:cubicBezTo>
                  <a:cubicBezTo>
                    <a:pt x="95" y="10"/>
                    <a:pt x="97" y="10"/>
                    <a:pt x="98" y="9"/>
                  </a:cubicBezTo>
                  <a:cubicBezTo>
                    <a:pt x="100" y="10"/>
                    <a:pt x="101" y="11"/>
                    <a:pt x="102" y="12"/>
                  </a:cubicBezTo>
                  <a:cubicBezTo>
                    <a:pt x="102" y="13"/>
                    <a:pt x="104" y="13"/>
                    <a:pt x="107" y="12"/>
                  </a:cubicBezTo>
                  <a:cubicBezTo>
                    <a:pt x="107" y="14"/>
                    <a:pt x="107" y="14"/>
                    <a:pt x="106" y="14"/>
                  </a:cubicBezTo>
                  <a:cubicBezTo>
                    <a:pt x="105" y="15"/>
                    <a:pt x="104" y="15"/>
                    <a:pt x="104" y="16"/>
                  </a:cubicBezTo>
                  <a:cubicBezTo>
                    <a:pt x="104" y="17"/>
                    <a:pt x="105" y="17"/>
                    <a:pt x="105" y="17"/>
                  </a:cubicBezTo>
                  <a:cubicBezTo>
                    <a:pt x="105" y="17"/>
                    <a:pt x="106" y="17"/>
                    <a:pt x="106" y="17"/>
                  </a:cubicBezTo>
                  <a:cubicBezTo>
                    <a:pt x="107" y="17"/>
                    <a:pt x="107" y="16"/>
                    <a:pt x="108" y="16"/>
                  </a:cubicBezTo>
                  <a:cubicBezTo>
                    <a:pt x="109" y="15"/>
                    <a:pt x="109" y="15"/>
                    <a:pt x="110" y="16"/>
                  </a:cubicBezTo>
                  <a:cubicBezTo>
                    <a:pt x="111" y="15"/>
                    <a:pt x="111" y="15"/>
                    <a:pt x="111" y="15"/>
                  </a:cubicBezTo>
                  <a:cubicBezTo>
                    <a:pt x="111" y="14"/>
                    <a:pt x="110" y="14"/>
                    <a:pt x="110" y="14"/>
                  </a:cubicBezTo>
                  <a:cubicBezTo>
                    <a:pt x="110" y="14"/>
                    <a:pt x="109" y="14"/>
                    <a:pt x="109" y="14"/>
                  </a:cubicBezTo>
                  <a:cubicBezTo>
                    <a:pt x="108" y="14"/>
                    <a:pt x="108" y="14"/>
                    <a:pt x="108" y="13"/>
                  </a:cubicBezTo>
                  <a:cubicBezTo>
                    <a:pt x="107" y="13"/>
                    <a:pt x="107" y="12"/>
                    <a:pt x="107" y="11"/>
                  </a:cubicBezTo>
                  <a:cubicBezTo>
                    <a:pt x="107" y="10"/>
                    <a:pt x="106" y="9"/>
                    <a:pt x="106" y="9"/>
                  </a:cubicBezTo>
                  <a:cubicBezTo>
                    <a:pt x="105" y="9"/>
                    <a:pt x="104" y="9"/>
                    <a:pt x="103" y="9"/>
                  </a:cubicBezTo>
                  <a:cubicBezTo>
                    <a:pt x="103" y="9"/>
                    <a:pt x="102" y="8"/>
                    <a:pt x="103" y="6"/>
                  </a:cubicBezTo>
                  <a:cubicBezTo>
                    <a:pt x="102" y="6"/>
                    <a:pt x="102" y="7"/>
                    <a:pt x="102" y="7"/>
                  </a:cubicBezTo>
                  <a:cubicBezTo>
                    <a:pt x="102" y="8"/>
                    <a:pt x="102" y="8"/>
                    <a:pt x="102" y="9"/>
                  </a:cubicBezTo>
                  <a:cubicBezTo>
                    <a:pt x="101" y="8"/>
                    <a:pt x="100" y="7"/>
                    <a:pt x="99" y="7"/>
                  </a:cubicBezTo>
                  <a:cubicBezTo>
                    <a:pt x="99" y="7"/>
                    <a:pt x="98" y="7"/>
                    <a:pt x="97" y="7"/>
                  </a:cubicBezTo>
                  <a:cubicBezTo>
                    <a:pt x="96" y="7"/>
                    <a:pt x="95" y="7"/>
                    <a:pt x="94" y="7"/>
                  </a:cubicBezTo>
                  <a:cubicBezTo>
                    <a:pt x="93" y="7"/>
                    <a:pt x="92" y="7"/>
                    <a:pt x="90" y="7"/>
                  </a:cubicBezTo>
                  <a:cubicBezTo>
                    <a:pt x="90" y="8"/>
                    <a:pt x="90" y="8"/>
                    <a:pt x="90" y="9"/>
                  </a:cubicBezTo>
                  <a:cubicBezTo>
                    <a:pt x="90" y="9"/>
                    <a:pt x="90" y="9"/>
                    <a:pt x="90" y="10"/>
                  </a:cubicBezTo>
                  <a:cubicBezTo>
                    <a:pt x="91" y="10"/>
                    <a:pt x="91" y="10"/>
                    <a:pt x="91" y="11"/>
                  </a:cubicBezTo>
                  <a:cubicBezTo>
                    <a:pt x="92" y="11"/>
                    <a:pt x="92" y="12"/>
                    <a:pt x="91" y="13"/>
                  </a:cubicBezTo>
                  <a:cubicBezTo>
                    <a:pt x="90" y="13"/>
                    <a:pt x="90" y="13"/>
                    <a:pt x="89" y="13"/>
                  </a:cubicBezTo>
                  <a:cubicBezTo>
                    <a:pt x="89" y="12"/>
                    <a:pt x="89" y="12"/>
                    <a:pt x="89" y="11"/>
                  </a:cubicBezTo>
                  <a:cubicBezTo>
                    <a:pt x="88" y="11"/>
                    <a:pt x="88" y="10"/>
                    <a:pt x="88" y="10"/>
                  </a:cubicBezTo>
                  <a:cubicBezTo>
                    <a:pt x="88" y="9"/>
                    <a:pt x="87" y="9"/>
                    <a:pt x="87" y="9"/>
                  </a:cubicBezTo>
                  <a:cubicBezTo>
                    <a:pt x="86" y="9"/>
                    <a:pt x="86" y="10"/>
                    <a:pt x="86" y="10"/>
                  </a:cubicBezTo>
                  <a:cubicBezTo>
                    <a:pt x="86" y="11"/>
                    <a:pt x="85" y="11"/>
                    <a:pt x="84" y="11"/>
                  </a:cubicBezTo>
                  <a:cubicBezTo>
                    <a:pt x="84" y="12"/>
                    <a:pt x="83" y="11"/>
                    <a:pt x="83" y="10"/>
                  </a:cubicBezTo>
                  <a:cubicBezTo>
                    <a:pt x="82" y="9"/>
                    <a:pt x="82" y="9"/>
                    <a:pt x="82" y="9"/>
                  </a:cubicBezTo>
                  <a:cubicBezTo>
                    <a:pt x="81" y="9"/>
                    <a:pt x="80" y="9"/>
                    <a:pt x="80" y="10"/>
                  </a:cubicBezTo>
                  <a:cubicBezTo>
                    <a:pt x="79" y="10"/>
                    <a:pt x="78" y="10"/>
                    <a:pt x="78" y="11"/>
                  </a:cubicBezTo>
                  <a:cubicBezTo>
                    <a:pt x="77" y="11"/>
                    <a:pt x="77" y="11"/>
                    <a:pt x="76" y="11"/>
                  </a:cubicBezTo>
                  <a:cubicBezTo>
                    <a:pt x="76" y="10"/>
                    <a:pt x="76" y="10"/>
                    <a:pt x="76" y="8"/>
                  </a:cubicBezTo>
                  <a:cubicBezTo>
                    <a:pt x="77" y="7"/>
                    <a:pt x="78" y="7"/>
                    <a:pt x="79" y="9"/>
                  </a:cubicBezTo>
                  <a:cubicBezTo>
                    <a:pt x="79" y="9"/>
                    <a:pt x="80" y="8"/>
                    <a:pt x="81" y="7"/>
                  </a:cubicBezTo>
                  <a:cubicBezTo>
                    <a:pt x="81" y="6"/>
                    <a:pt x="81" y="5"/>
                    <a:pt x="82" y="4"/>
                  </a:cubicBezTo>
                  <a:cubicBezTo>
                    <a:pt x="82" y="3"/>
                    <a:pt x="83" y="3"/>
                    <a:pt x="84" y="2"/>
                  </a:cubicBezTo>
                  <a:cubicBezTo>
                    <a:pt x="84" y="1"/>
                    <a:pt x="85" y="1"/>
                    <a:pt x="86" y="0"/>
                  </a:cubicBezTo>
                  <a:lnTo>
                    <a:pt x="86" y="3"/>
                  </a:lnTo>
                  <a:cubicBezTo>
                    <a:pt x="87" y="4"/>
                    <a:pt x="87" y="3"/>
                    <a:pt x="87" y="2"/>
                  </a:cubicBezTo>
                  <a:cubicBezTo>
                    <a:pt x="87" y="1"/>
                    <a:pt x="87" y="1"/>
                    <a:pt x="87" y="0"/>
                  </a:cubicBezTo>
                  <a:cubicBezTo>
                    <a:pt x="88" y="0"/>
                    <a:pt x="88" y="0"/>
                    <a:pt x="89" y="1"/>
                  </a:cubicBezTo>
                  <a:cubicBezTo>
                    <a:pt x="89" y="2"/>
                    <a:pt x="89" y="2"/>
                    <a:pt x="89" y="2"/>
                  </a:cubicBezTo>
                  <a:cubicBezTo>
                    <a:pt x="90" y="2"/>
                    <a:pt x="91" y="1"/>
                    <a:pt x="92" y="0"/>
                  </a:cubicBezTo>
                  <a:cubicBezTo>
                    <a:pt x="94" y="0"/>
                    <a:pt x="95" y="0"/>
                    <a:pt x="95" y="2"/>
                  </a:cubicBezTo>
                  <a:cubicBezTo>
                    <a:pt x="96" y="2"/>
                    <a:pt x="97" y="2"/>
                    <a:pt x="98" y="2"/>
                  </a:cubicBezTo>
                  <a:cubicBezTo>
                    <a:pt x="100" y="2"/>
                    <a:pt x="101" y="2"/>
                    <a:pt x="102" y="2"/>
                  </a:cubicBezTo>
                  <a:cubicBezTo>
                    <a:pt x="103" y="2"/>
                    <a:pt x="104" y="2"/>
                    <a:pt x="105" y="2"/>
                  </a:cubicBezTo>
                  <a:cubicBezTo>
                    <a:pt x="106" y="2"/>
                    <a:pt x="107" y="1"/>
                    <a:pt x="108" y="0"/>
                  </a:cubicBezTo>
                  <a:cubicBezTo>
                    <a:pt x="110" y="0"/>
                    <a:pt x="112" y="1"/>
                    <a:pt x="112" y="3"/>
                  </a:cubicBezTo>
                  <a:lnTo>
                    <a:pt x="121" y="3"/>
                  </a:lnTo>
                  <a:cubicBezTo>
                    <a:pt x="122" y="2"/>
                    <a:pt x="123" y="1"/>
                    <a:pt x="123" y="0"/>
                  </a:cubicBezTo>
                  <a:cubicBezTo>
                    <a:pt x="124" y="1"/>
                    <a:pt x="125" y="1"/>
                    <a:pt x="127" y="0"/>
                  </a:cubicBezTo>
                  <a:cubicBezTo>
                    <a:pt x="128" y="0"/>
                    <a:pt x="130" y="0"/>
                    <a:pt x="131" y="0"/>
                  </a:cubicBezTo>
                  <a:cubicBezTo>
                    <a:pt x="131" y="1"/>
                    <a:pt x="131" y="1"/>
                    <a:pt x="130" y="2"/>
                  </a:cubicBezTo>
                  <a:cubicBezTo>
                    <a:pt x="130" y="2"/>
                    <a:pt x="130" y="2"/>
                    <a:pt x="131" y="2"/>
                  </a:cubicBezTo>
                  <a:cubicBezTo>
                    <a:pt x="131" y="2"/>
                    <a:pt x="131" y="2"/>
                    <a:pt x="132" y="2"/>
                  </a:cubicBezTo>
                  <a:cubicBezTo>
                    <a:pt x="132" y="1"/>
                    <a:pt x="133" y="1"/>
                    <a:pt x="133" y="0"/>
                  </a:cubicBezTo>
                  <a:cubicBezTo>
                    <a:pt x="135" y="0"/>
                    <a:pt x="137" y="0"/>
                    <a:pt x="138" y="0"/>
                  </a:cubicBezTo>
                  <a:cubicBezTo>
                    <a:pt x="140" y="1"/>
                    <a:pt x="142" y="1"/>
                    <a:pt x="144" y="0"/>
                  </a:cubicBezTo>
                  <a:lnTo>
                    <a:pt x="145" y="3"/>
                  </a:lnTo>
                  <a:cubicBezTo>
                    <a:pt x="146" y="3"/>
                    <a:pt x="148" y="2"/>
                    <a:pt x="150" y="2"/>
                  </a:cubicBezTo>
                  <a:lnTo>
                    <a:pt x="156" y="2"/>
                  </a:lnTo>
                  <a:cubicBezTo>
                    <a:pt x="156" y="4"/>
                    <a:pt x="157" y="5"/>
                    <a:pt x="158" y="5"/>
                  </a:cubicBezTo>
                  <a:cubicBezTo>
                    <a:pt x="158" y="6"/>
                    <a:pt x="159" y="7"/>
                    <a:pt x="159" y="8"/>
                  </a:cubicBezTo>
                  <a:cubicBezTo>
                    <a:pt x="158" y="8"/>
                    <a:pt x="157" y="8"/>
                    <a:pt x="156" y="8"/>
                  </a:cubicBezTo>
                  <a:cubicBezTo>
                    <a:pt x="156" y="8"/>
                    <a:pt x="156" y="8"/>
                    <a:pt x="155" y="7"/>
                  </a:cubicBezTo>
                  <a:cubicBezTo>
                    <a:pt x="155" y="7"/>
                    <a:pt x="155" y="6"/>
                    <a:pt x="154" y="6"/>
                  </a:cubicBezTo>
                  <a:cubicBezTo>
                    <a:pt x="154" y="5"/>
                    <a:pt x="154" y="5"/>
                    <a:pt x="153" y="4"/>
                  </a:cubicBezTo>
                  <a:cubicBezTo>
                    <a:pt x="151" y="5"/>
                    <a:pt x="150" y="6"/>
                    <a:pt x="149" y="7"/>
                  </a:cubicBezTo>
                  <a:cubicBezTo>
                    <a:pt x="148" y="8"/>
                    <a:pt x="146" y="9"/>
                    <a:pt x="144" y="9"/>
                  </a:cubicBezTo>
                  <a:cubicBezTo>
                    <a:pt x="144" y="10"/>
                    <a:pt x="144" y="10"/>
                    <a:pt x="144" y="11"/>
                  </a:cubicBezTo>
                  <a:cubicBezTo>
                    <a:pt x="144" y="11"/>
                    <a:pt x="145" y="11"/>
                    <a:pt x="145" y="11"/>
                  </a:cubicBezTo>
                  <a:cubicBezTo>
                    <a:pt x="146" y="11"/>
                    <a:pt x="146" y="11"/>
                    <a:pt x="147" y="11"/>
                  </a:cubicBezTo>
                  <a:cubicBezTo>
                    <a:pt x="147" y="11"/>
                    <a:pt x="148" y="11"/>
                    <a:pt x="148" y="11"/>
                  </a:cubicBezTo>
                  <a:cubicBezTo>
                    <a:pt x="148" y="11"/>
                    <a:pt x="149" y="12"/>
                    <a:pt x="149" y="12"/>
                  </a:cubicBezTo>
                  <a:cubicBezTo>
                    <a:pt x="149" y="13"/>
                    <a:pt x="149" y="13"/>
                    <a:pt x="150" y="14"/>
                  </a:cubicBezTo>
                  <a:cubicBezTo>
                    <a:pt x="150" y="14"/>
                    <a:pt x="150" y="14"/>
                    <a:pt x="150" y="14"/>
                  </a:cubicBezTo>
                  <a:cubicBezTo>
                    <a:pt x="151" y="14"/>
                    <a:pt x="151" y="14"/>
                    <a:pt x="151" y="13"/>
                  </a:cubicBezTo>
                  <a:cubicBezTo>
                    <a:pt x="152" y="14"/>
                    <a:pt x="152" y="14"/>
                    <a:pt x="152" y="15"/>
                  </a:cubicBezTo>
                  <a:cubicBezTo>
                    <a:pt x="152" y="15"/>
                    <a:pt x="152" y="15"/>
                    <a:pt x="151" y="16"/>
                  </a:cubicBezTo>
                  <a:cubicBezTo>
                    <a:pt x="151" y="16"/>
                    <a:pt x="151" y="17"/>
                    <a:pt x="150" y="18"/>
                  </a:cubicBezTo>
                  <a:cubicBezTo>
                    <a:pt x="150" y="18"/>
                    <a:pt x="150" y="19"/>
                    <a:pt x="150" y="20"/>
                  </a:cubicBezTo>
                  <a:cubicBezTo>
                    <a:pt x="149" y="20"/>
                    <a:pt x="148" y="19"/>
                    <a:pt x="148" y="19"/>
                  </a:cubicBezTo>
                  <a:cubicBezTo>
                    <a:pt x="147" y="19"/>
                    <a:pt x="147" y="18"/>
                    <a:pt x="147" y="17"/>
                  </a:cubicBezTo>
                  <a:cubicBezTo>
                    <a:pt x="146" y="17"/>
                    <a:pt x="146" y="16"/>
                    <a:pt x="145" y="16"/>
                  </a:cubicBezTo>
                  <a:cubicBezTo>
                    <a:pt x="145" y="15"/>
                    <a:pt x="144" y="15"/>
                    <a:pt x="143" y="15"/>
                  </a:cubicBezTo>
                  <a:cubicBezTo>
                    <a:pt x="143" y="15"/>
                    <a:pt x="142" y="15"/>
                    <a:pt x="142" y="16"/>
                  </a:cubicBezTo>
                  <a:cubicBezTo>
                    <a:pt x="142" y="16"/>
                    <a:pt x="142" y="17"/>
                    <a:pt x="142" y="17"/>
                  </a:cubicBezTo>
                  <a:cubicBezTo>
                    <a:pt x="141" y="16"/>
                    <a:pt x="140" y="16"/>
                    <a:pt x="139" y="16"/>
                  </a:cubicBezTo>
                  <a:cubicBezTo>
                    <a:pt x="138" y="17"/>
                    <a:pt x="137" y="17"/>
                    <a:pt x="136" y="17"/>
                  </a:cubicBezTo>
                  <a:cubicBezTo>
                    <a:pt x="135" y="17"/>
                    <a:pt x="134" y="18"/>
                    <a:pt x="133" y="18"/>
                  </a:cubicBezTo>
                  <a:cubicBezTo>
                    <a:pt x="132" y="18"/>
                    <a:pt x="131" y="18"/>
                    <a:pt x="131" y="18"/>
                  </a:cubicBezTo>
                  <a:cubicBezTo>
                    <a:pt x="129" y="19"/>
                    <a:pt x="128" y="20"/>
                    <a:pt x="128" y="21"/>
                  </a:cubicBezTo>
                  <a:cubicBezTo>
                    <a:pt x="128" y="22"/>
                    <a:pt x="128" y="23"/>
                    <a:pt x="128" y="24"/>
                  </a:cubicBezTo>
                  <a:cubicBezTo>
                    <a:pt x="129" y="24"/>
                    <a:pt x="130" y="25"/>
                    <a:pt x="131" y="25"/>
                  </a:cubicBezTo>
                  <a:cubicBezTo>
                    <a:pt x="133" y="25"/>
                    <a:pt x="134" y="24"/>
                    <a:pt x="137" y="23"/>
                  </a:cubicBezTo>
                  <a:close/>
                  <a:moveTo>
                    <a:pt x="76" y="21"/>
                  </a:moveTo>
                  <a:cubicBezTo>
                    <a:pt x="76" y="21"/>
                    <a:pt x="77" y="22"/>
                    <a:pt x="77" y="22"/>
                  </a:cubicBezTo>
                  <a:cubicBezTo>
                    <a:pt x="78" y="22"/>
                    <a:pt x="78" y="22"/>
                    <a:pt x="79" y="21"/>
                  </a:cubicBezTo>
                  <a:cubicBezTo>
                    <a:pt x="79" y="21"/>
                    <a:pt x="80" y="21"/>
                    <a:pt x="80" y="21"/>
                  </a:cubicBezTo>
                  <a:cubicBezTo>
                    <a:pt x="81" y="21"/>
                    <a:pt x="81" y="21"/>
                    <a:pt x="81" y="22"/>
                  </a:cubicBezTo>
                  <a:cubicBezTo>
                    <a:pt x="81" y="23"/>
                    <a:pt x="80" y="24"/>
                    <a:pt x="78" y="23"/>
                  </a:cubicBezTo>
                  <a:cubicBezTo>
                    <a:pt x="76" y="23"/>
                    <a:pt x="74" y="23"/>
                    <a:pt x="72" y="23"/>
                  </a:cubicBezTo>
                  <a:lnTo>
                    <a:pt x="72" y="24"/>
                  </a:lnTo>
                  <a:cubicBezTo>
                    <a:pt x="74" y="25"/>
                    <a:pt x="75" y="26"/>
                    <a:pt x="76" y="27"/>
                  </a:cubicBezTo>
                  <a:cubicBezTo>
                    <a:pt x="78" y="28"/>
                    <a:pt x="79" y="29"/>
                    <a:pt x="81" y="29"/>
                  </a:cubicBezTo>
                  <a:cubicBezTo>
                    <a:pt x="81" y="30"/>
                    <a:pt x="79" y="30"/>
                    <a:pt x="77" y="30"/>
                  </a:cubicBezTo>
                  <a:cubicBezTo>
                    <a:pt x="75" y="30"/>
                    <a:pt x="74" y="29"/>
                    <a:pt x="74" y="29"/>
                  </a:cubicBezTo>
                  <a:cubicBezTo>
                    <a:pt x="73" y="29"/>
                    <a:pt x="73" y="29"/>
                    <a:pt x="72" y="29"/>
                  </a:cubicBezTo>
                  <a:cubicBezTo>
                    <a:pt x="72" y="30"/>
                    <a:pt x="72" y="30"/>
                    <a:pt x="71" y="30"/>
                  </a:cubicBezTo>
                  <a:cubicBezTo>
                    <a:pt x="71" y="31"/>
                    <a:pt x="71" y="31"/>
                    <a:pt x="71" y="32"/>
                  </a:cubicBezTo>
                  <a:cubicBezTo>
                    <a:pt x="71" y="32"/>
                    <a:pt x="70" y="32"/>
                    <a:pt x="69" y="32"/>
                  </a:cubicBezTo>
                  <a:cubicBezTo>
                    <a:pt x="69" y="31"/>
                    <a:pt x="69" y="31"/>
                    <a:pt x="69" y="30"/>
                  </a:cubicBezTo>
                  <a:cubicBezTo>
                    <a:pt x="70" y="30"/>
                    <a:pt x="70" y="30"/>
                    <a:pt x="70" y="29"/>
                  </a:cubicBezTo>
                  <a:cubicBezTo>
                    <a:pt x="70" y="28"/>
                    <a:pt x="69" y="27"/>
                    <a:pt x="67" y="28"/>
                  </a:cubicBezTo>
                  <a:cubicBezTo>
                    <a:pt x="66" y="28"/>
                    <a:pt x="64" y="28"/>
                    <a:pt x="62" y="27"/>
                  </a:cubicBezTo>
                  <a:cubicBezTo>
                    <a:pt x="62" y="27"/>
                    <a:pt x="61" y="27"/>
                    <a:pt x="61" y="26"/>
                  </a:cubicBezTo>
                  <a:cubicBezTo>
                    <a:pt x="60" y="26"/>
                    <a:pt x="60" y="26"/>
                    <a:pt x="60" y="25"/>
                  </a:cubicBezTo>
                  <a:cubicBezTo>
                    <a:pt x="58" y="25"/>
                    <a:pt x="56" y="25"/>
                    <a:pt x="55" y="24"/>
                  </a:cubicBezTo>
                  <a:cubicBezTo>
                    <a:pt x="53" y="24"/>
                    <a:pt x="52" y="23"/>
                    <a:pt x="51" y="22"/>
                  </a:cubicBezTo>
                  <a:cubicBezTo>
                    <a:pt x="49" y="22"/>
                    <a:pt x="49" y="23"/>
                    <a:pt x="49" y="25"/>
                  </a:cubicBezTo>
                  <a:cubicBezTo>
                    <a:pt x="47" y="25"/>
                    <a:pt x="47" y="24"/>
                    <a:pt x="47" y="23"/>
                  </a:cubicBezTo>
                  <a:cubicBezTo>
                    <a:pt x="47" y="21"/>
                    <a:pt x="48" y="21"/>
                    <a:pt x="50" y="21"/>
                  </a:cubicBezTo>
                  <a:cubicBezTo>
                    <a:pt x="50" y="21"/>
                    <a:pt x="50" y="20"/>
                    <a:pt x="48" y="20"/>
                  </a:cubicBezTo>
                  <a:cubicBezTo>
                    <a:pt x="47" y="19"/>
                    <a:pt x="46" y="20"/>
                    <a:pt x="46" y="21"/>
                  </a:cubicBezTo>
                  <a:cubicBezTo>
                    <a:pt x="45" y="21"/>
                    <a:pt x="45" y="21"/>
                    <a:pt x="45" y="21"/>
                  </a:cubicBezTo>
                  <a:cubicBezTo>
                    <a:pt x="45" y="21"/>
                    <a:pt x="45" y="21"/>
                    <a:pt x="45" y="22"/>
                  </a:cubicBezTo>
                  <a:cubicBezTo>
                    <a:pt x="46" y="22"/>
                    <a:pt x="46" y="22"/>
                    <a:pt x="46" y="22"/>
                  </a:cubicBezTo>
                  <a:cubicBezTo>
                    <a:pt x="45" y="22"/>
                    <a:pt x="45" y="22"/>
                    <a:pt x="44" y="22"/>
                  </a:cubicBezTo>
                  <a:cubicBezTo>
                    <a:pt x="43" y="21"/>
                    <a:pt x="43" y="20"/>
                    <a:pt x="44" y="20"/>
                  </a:cubicBezTo>
                  <a:cubicBezTo>
                    <a:pt x="45" y="19"/>
                    <a:pt x="45" y="18"/>
                    <a:pt x="47" y="17"/>
                  </a:cubicBezTo>
                  <a:cubicBezTo>
                    <a:pt x="48" y="17"/>
                    <a:pt x="49" y="16"/>
                    <a:pt x="50" y="16"/>
                  </a:cubicBezTo>
                  <a:cubicBezTo>
                    <a:pt x="51" y="15"/>
                    <a:pt x="52" y="15"/>
                    <a:pt x="52" y="14"/>
                  </a:cubicBezTo>
                  <a:cubicBezTo>
                    <a:pt x="53" y="13"/>
                    <a:pt x="52" y="12"/>
                    <a:pt x="52" y="12"/>
                  </a:cubicBezTo>
                  <a:cubicBezTo>
                    <a:pt x="52" y="11"/>
                    <a:pt x="51" y="11"/>
                    <a:pt x="51" y="10"/>
                  </a:cubicBezTo>
                  <a:cubicBezTo>
                    <a:pt x="52" y="10"/>
                    <a:pt x="52" y="11"/>
                    <a:pt x="53" y="11"/>
                  </a:cubicBezTo>
                  <a:cubicBezTo>
                    <a:pt x="53" y="11"/>
                    <a:pt x="53" y="11"/>
                    <a:pt x="54" y="12"/>
                  </a:cubicBezTo>
                  <a:cubicBezTo>
                    <a:pt x="54" y="12"/>
                    <a:pt x="55" y="12"/>
                    <a:pt x="55" y="11"/>
                  </a:cubicBezTo>
                  <a:cubicBezTo>
                    <a:pt x="56" y="11"/>
                    <a:pt x="56" y="10"/>
                    <a:pt x="56" y="10"/>
                  </a:cubicBezTo>
                  <a:cubicBezTo>
                    <a:pt x="56" y="9"/>
                    <a:pt x="57" y="8"/>
                    <a:pt x="57" y="8"/>
                  </a:cubicBezTo>
                  <a:cubicBezTo>
                    <a:pt x="57" y="7"/>
                    <a:pt x="58" y="7"/>
                    <a:pt x="59" y="7"/>
                  </a:cubicBezTo>
                  <a:cubicBezTo>
                    <a:pt x="59" y="8"/>
                    <a:pt x="59" y="9"/>
                    <a:pt x="58" y="9"/>
                  </a:cubicBezTo>
                  <a:cubicBezTo>
                    <a:pt x="58" y="9"/>
                    <a:pt x="59" y="10"/>
                    <a:pt x="60" y="9"/>
                  </a:cubicBezTo>
                  <a:cubicBezTo>
                    <a:pt x="62" y="9"/>
                    <a:pt x="62" y="9"/>
                    <a:pt x="63" y="10"/>
                  </a:cubicBezTo>
                  <a:cubicBezTo>
                    <a:pt x="63" y="12"/>
                    <a:pt x="63" y="13"/>
                    <a:pt x="62" y="14"/>
                  </a:cubicBezTo>
                  <a:cubicBezTo>
                    <a:pt x="62" y="14"/>
                    <a:pt x="61" y="15"/>
                    <a:pt x="60" y="16"/>
                  </a:cubicBezTo>
                  <a:cubicBezTo>
                    <a:pt x="60" y="16"/>
                    <a:pt x="59" y="17"/>
                    <a:pt x="58" y="18"/>
                  </a:cubicBezTo>
                  <a:cubicBezTo>
                    <a:pt x="58" y="19"/>
                    <a:pt x="57" y="19"/>
                    <a:pt x="56" y="19"/>
                  </a:cubicBezTo>
                  <a:cubicBezTo>
                    <a:pt x="56" y="17"/>
                    <a:pt x="57" y="16"/>
                    <a:pt x="58" y="15"/>
                  </a:cubicBezTo>
                  <a:cubicBezTo>
                    <a:pt x="59" y="15"/>
                    <a:pt x="60" y="14"/>
                    <a:pt x="60" y="12"/>
                  </a:cubicBezTo>
                  <a:cubicBezTo>
                    <a:pt x="58" y="12"/>
                    <a:pt x="56" y="13"/>
                    <a:pt x="55" y="15"/>
                  </a:cubicBezTo>
                  <a:cubicBezTo>
                    <a:pt x="53" y="16"/>
                    <a:pt x="52" y="17"/>
                    <a:pt x="50" y="18"/>
                  </a:cubicBezTo>
                  <a:cubicBezTo>
                    <a:pt x="50" y="18"/>
                    <a:pt x="50" y="19"/>
                    <a:pt x="51" y="19"/>
                  </a:cubicBezTo>
                  <a:cubicBezTo>
                    <a:pt x="52" y="19"/>
                    <a:pt x="53" y="18"/>
                    <a:pt x="53" y="18"/>
                  </a:cubicBezTo>
                  <a:cubicBezTo>
                    <a:pt x="54" y="18"/>
                    <a:pt x="54" y="18"/>
                    <a:pt x="54" y="19"/>
                  </a:cubicBezTo>
                  <a:cubicBezTo>
                    <a:pt x="54" y="19"/>
                    <a:pt x="54" y="20"/>
                    <a:pt x="54" y="20"/>
                  </a:cubicBezTo>
                  <a:cubicBezTo>
                    <a:pt x="54" y="21"/>
                    <a:pt x="54" y="22"/>
                    <a:pt x="54" y="22"/>
                  </a:cubicBezTo>
                  <a:cubicBezTo>
                    <a:pt x="54" y="23"/>
                    <a:pt x="55" y="23"/>
                    <a:pt x="55" y="23"/>
                  </a:cubicBezTo>
                  <a:cubicBezTo>
                    <a:pt x="55" y="22"/>
                    <a:pt x="56" y="21"/>
                    <a:pt x="56" y="21"/>
                  </a:cubicBezTo>
                  <a:cubicBezTo>
                    <a:pt x="57" y="21"/>
                    <a:pt x="57" y="21"/>
                    <a:pt x="58" y="22"/>
                  </a:cubicBezTo>
                  <a:cubicBezTo>
                    <a:pt x="58" y="22"/>
                    <a:pt x="59" y="22"/>
                    <a:pt x="60" y="22"/>
                  </a:cubicBezTo>
                  <a:cubicBezTo>
                    <a:pt x="60" y="22"/>
                    <a:pt x="61" y="22"/>
                    <a:pt x="62" y="21"/>
                  </a:cubicBezTo>
                  <a:cubicBezTo>
                    <a:pt x="63" y="21"/>
                    <a:pt x="64" y="21"/>
                    <a:pt x="64" y="22"/>
                  </a:cubicBezTo>
                  <a:cubicBezTo>
                    <a:pt x="64" y="23"/>
                    <a:pt x="63" y="23"/>
                    <a:pt x="62" y="23"/>
                  </a:cubicBezTo>
                  <a:cubicBezTo>
                    <a:pt x="62" y="25"/>
                    <a:pt x="64" y="25"/>
                    <a:pt x="66" y="25"/>
                  </a:cubicBezTo>
                  <a:lnTo>
                    <a:pt x="71" y="25"/>
                  </a:lnTo>
                  <a:cubicBezTo>
                    <a:pt x="71" y="25"/>
                    <a:pt x="71" y="24"/>
                    <a:pt x="70" y="24"/>
                  </a:cubicBezTo>
                  <a:cubicBezTo>
                    <a:pt x="69" y="24"/>
                    <a:pt x="69" y="24"/>
                    <a:pt x="68" y="24"/>
                  </a:cubicBezTo>
                  <a:cubicBezTo>
                    <a:pt x="68" y="24"/>
                    <a:pt x="67" y="24"/>
                    <a:pt x="67" y="23"/>
                  </a:cubicBezTo>
                  <a:cubicBezTo>
                    <a:pt x="66" y="23"/>
                    <a:pt x="66" y="22"/>
                    <a:pt x="66" y="22"/>
                  </a:cubicBezTo>
                  <a:lnTo>
                    <a:pt x="72" y="22"/>
                  </a:lnTo>
                  <a:cubicBezTo>
                    <a:pt x="72" y="21"/>
                    <a:pt x="73" y="20"/>
                    <a:pt x="74" y="20"/>
                  </a:cubicBezTo>
                  <a:cubicBezTo>
                    <a:pt x="74" y="19"/>
                    <a:pt x="75" y="19"/>
                    <a:pt x="76" y="18"/>
                  </a:cubicBezTo>
                  <a:cubicBezTo>
                    <a:pt x="77" y="17"/>
                    <a:pt x="77" y="16"/>
                    <a:pt x="78" y="16"/>
                  </a:cubicBezTo>
                  <a:cubicBezTo>
                    <a:pt x="78" y="15"/>
                    <a:pt x="79" y="14"/>
                    <a:pt x="80" y="15"/>
                  </a:cubicBezTo>
                  <a:cubicBezTo>
                    <a:pt x="81" y="15"/>
                    <a:pt x="82" y="16"/>
                    <a:pt x="83" y="17"/>
                  </a:cubicBezTo>
                  <a:cubicBezTo>
                    <a:pt x="84" y="18"/>
                    <a:pt x="85" y="19"/>
                    <a:pt x="85" y="20"/>
                  </a:cubicBezTo>
                  <a:cubicBezTo>
                    <a:pt x="86" y="19"/>
                    <a:pt x="87" y="19"/>
                    <a:pt x="87" y="18"/>
                  </a:cubicBezTo>
                  <a:cubicBezTo>
                    <a:pt x="87" y="17"/>
                    <a:pt x="88" y="17"/>
                    <a:pt x="88" y="16"/>
                  </a:cubicBezTo>
                  <a:cubicBezTo>
                    <a:pt x="89" y="16"/>
                    <a:pt x="90" y="16"/>
                    <a:pt x="90" y="17"/>
                  </a:cubicBezTo>
                  <a:cubicBezTo>
                    <a:pt x="90" y="17"/>
                    <a:pt x="90" y="18"/>
                    <a:pt x="89" y="18"/>
                  </a:cubicBezTo>
                  <a:cubicBezTo>
                    <a:pt x="89" y="19"/>
                    <a:pt x="88" y="20"/>
                    <a:pt x="88" y="20"/>
                  </a:cubicBezTo>
                  <a:cubicBezTo>
                    <a:pt x="87" y="21"/>
                    <a:pt x="87" y="21"/>
                    <a:pt x="86" y="22"/>
                  </a:cubicBezTo>
                  <a:cubicBezTo>
                    <a:pt x="86" y="21"/>
                    <a:pt x="85" y="20"/>
                    <a:pt x="85" y="20"/>
                  </a:cubicBezTo>
                  <a:cubicBezTo>
                    <a:pt x="84" y="20"/>
                    <a:pt x="83" y="20"/>
                    <a:pt x="82" y="20"/>
                  </a:cubicBezTo>
                  <a:cubicBezTo>
                    <a:pt x="81" y="20"/>
                    <a:pt x="81" y="20"/>
                    <a:pt x="80" y="20"/>
                  </a:cubicBezTo>
                  <a:cubicBezTo>
                    <a:pt x="79" y="19"/>
                    <a:pt x="78" y="19"/>
                    <a:pt x="78" y="18"/>
                  </a:cubicBezTo>
                  <a:cubicBezTo>
                    <a:pt x="76" y="18"/>
                    <a:pt x="76" y="19"/>
                    <a:pt x="76" y="21"/>
                  </a:cubicBezTo>
                  <a:close/>
                  <a:moveTo>
                    <a:pt x="193" y="18"/>
                  </a:moveTo>
                  <a:cubicBezTo>
                    <a:pt x="193" y="18"/>
                    <a:pt x="194" y="18"/>
                    <a:pt x="194" y="18"/>
                  </a:cubicBezTo>
                  <a:cubicBezTo>
                    <a:pt x="194" y="19"/>
                    <a:pt x="193" y="19"/>
                    <a:pt x="193" y="20"/>
                  </a:cubicBezTo>
                  <a:cubicBezTo>
                    <a:pt x="193" y="20"/>
                    <a:pt x="193" y="20"/>
                    <a:pt x="192" y="21"/>
                  </a:cubicBezTo>
                  <a:cubicBezTo>
                    <a:pt x="191" y="21"/>
                    <a:pt x="191" y="21"/>
                    <a:pt x="190" y="21"/>
                  </a:cubicBezTo>
                  <a:cubicBezTo>
                    <a:pt x="190" y="20"/>
                    <a:pt x="190" y="19"/>
                    <a:pt x="190" y="19"/>
                  </a:cubicBezTo>
                  <a:cubicBezTo>
                    <a:pt x="190" y="19"/>
                    <a:pt x="191" y="19"/>
                    <a:pt x="191" y="19"/>
                  </a:cubicBezTo>
                  <a:cubicBezTo>
                    <a:pt x="192" y="19"/>
                    <a:pt x="192" y="19"/>
                    <a:pt x="192" y="18"/>
                  </a:cubicBezTo>
                  <a:cubicBezTo>
                    <a:pt x="193" y="18"/>
                    <a:pt x="193" y="18"/>
                    <a:pt x="193" y="18"/>
                  </a:cubicBezTo>
                  <a:close/>
                  <a:moveTo>
                    <a:pt x="195" y="18"/>
                  </a:moveTo>
                  <a:cubicBezTo>
                    <a:pt x="196" y="18"/>
                    <a:pt x="197" y="19"/>
                    <a:pt x="198" y="19"/>
                  </a:cubicBezTo>
                  <a:cubicBezTo>
                    <a:pt x="199" y="20"/>
                    <a:pt x="200" y="20"/>
                    <a:pt x="200" y="21"/>
                  </a:cubicBezTo>
                  <a:cubicBezTo>
                    <a:pt x="201" y="22"/>
                    <a:pt x="202" y="22"/>
                    <a:pt x="202" y="23"/>
                  </a:cubicBezTo>
                  <a:cubicBezTo>
                    <a:pt x="203" y="23"/>
                    <a:pt x="203" y="24"/>
                    <a:pt x="204" y="23"/>
                  </a:cubicBezTo>
                  <a:cubicBezTo>
                    <a:pt x="204" y="24"/>
                    <a:pt x="204" y="24"/>
                    <a:pt x="203" y="25"/>
                  </a:cubicBezTo>
                  <a:cubicBezTo>
                    <a:pt x="202" y="25"/>
                    <a:pt x="201" y="25"/>
                    <a:pt x="199" y="24"/>
                  </a:cubicBezTo>
                  <a:cubicBezTo>
                    <a:pt x="198" y="24"/>
                    <a:pt x="197" y="23"/>
                    <a:pt x="195" y="22"/>
                  </a:cubicBezTo>
                  <a:cubicBezTo>
                    <a:pt x="194" y="22"/>
                    <a:pt x="194" y="20"/>
                    <a:pt x="195" y="19"/>
                  </a:cubicBezTo>
                  <a:lnTo>
                    <a:pt x="195" y="18"/>
                  </a:lnTo>
                  <a:close/>
                  <a:moveTo>
                    <a:pt x="155" y="406"/>
                  </a:moveTo>
                  <a:cubicBezTo>
                    <a:pt x="156" y="406"/>
                    <a:pt x="156" y="407"/>
                    <a:pt x="155" y="409"/>
                  </a:cubicBezTo>
                  <a:cubicBezTo>
                    <a:pt x="154" y="411"/>
                    <a:pt x="153" y="411"/>
                    <a:pt x="152" y="412"/>
                  </a:cubicBezTo>
                  <a:cubicBezTo>
                    <a:pt x="152" y="411"/>
                    <a:pt x="151" y="411"/>
                    <a:pt x="151" y="410"/>
                  </a:cubicBezTo>
                  <a:cubicBezTo>
                    <a:pt x="152" y="410"/>
                    <a:pt x="152" y="409"/>
                    <a:pt x="152" y="408"/>
                  </a:cubicBezTo>
                  <a:cubicBezTo>
                    <a:pt x="153" y="408"/>
                    <a:pt x="154" y="407"/>
                    <a:pt x="154" y="407"/>
                  </a:cubicBezTo>
                  <a:cubicBezTo>
                    <a:pt x="155" y="407"/>
                    <a:pt x="155" y="406"/>
                    <a:pt x="155" y="406"/>
                  </a:cubicBezTo>
                  <a:close/>
                  <a:moveTo>
                    <a:pt x="171" y="408"/>
                  </a:moveTo>
                  <a:cubicBezTo>
                    <a:pt x="172" y="407"/>
                    <a:pt x="172" y="407"/>
                    <a:pt x="172" y="407"/>
                  </a:cubicBezTo>
                  <a:cubicBezTo>
                    <a:pt x="172" y="407"/>
                    <a:pt x="172" y="407"/>
                    <a:pt x="172" y="408"/>
                  </a:cubicBezTo>
                  <a:cubicBezTo>
                    <a:pt x="171" y="408"/>
                    <a:pt x="171" y="409"/>
                    <a:pt x="171" y="409"/>
                  </a:cubicBezTo>
                  <a:cubicBezTo>
                    <a:pt x="171" y="409"/>
                    <a:pt x="171" y="409"/>
                    <a:pt x="171" y="408"/>
                  </a:cubicBez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7" name="Freeform 110">
              <a:extLst>
                <a:ext uri="{FF2B5EF4-FFF2-40B4-BE49-F238E27FC236}">
                  <a16:creationId xmlns:a16="http://schemas.microsoft.com/office/drawing/2014/main" id="{B531EFC7-544D-41BE-BEDA-FBE16D5F275D}"/>
                </a:ext>
              </a:extLst>
            </p:cNvPr>
            <p:cNvSpPr>
              <a:spLocks noEditPoints="1"/>
            </p:cNvSpPr>
            <p:nvPr/>
          </p:nvSpPr>
          <p:spPr bwMode="auto">
            <a:xfrm>
              <a:off x="5233047" y="3112095"/>
              <a:ext cx="711070" cy="1189350"/>
            </a:xfrm>
            <a:custGeom>
              <a:avLst/>
              <a:gdLst>
                <a:gd name="T0" fmla="*/ 429 w 859"/>
                <a:gd name="T1" fmla="*/ 16 h 1439"/>
                <a:gd name="T2" fmla="*/ 631 w 859"/>
                <a:gd name="T3" fmla="*/ 1421 h 1439"/>
                <a:gd name="T4" fmla="*/ 477 w 859"/>
                <a:gd name="T5" fmla="*/ 1439 h 1439"/>
                <a:gd name="T6" fmla="*/ 504 w 859"/>
                <a:gd name="T7" fmla="*/ 1405 h 1439"/>
                <a:gd name="T8" fmla="*/ 366 w 859"/>
                <a:gd name="T9" fmla="*/ 1392 h 1439"/>
                <a:gd name="T10" fmla="*/ 413 w 859"/>
                <a:gd name="T11" fmla="*/ 1388 h 1439"/>
                <a:gd name="T12" fmla="*/ 464 w 859"/>
                <a:gd name="T13" fmla="*/ 1383 h 1439"/>
                <a:gd name="T14" fmla="*/ 501 w 859"/>
                <a:gd name="T15" fmla="*/ 1398 h 1439"/>
                <a:gd name="T16" fmla="*/ 357 w 859"/>
                <a:gd name="T17" fmla="*/ 1364 h 1439"/>
                <a:gd name="T18" fmla="*/ 576 w 859"/>
                <a:gd name="T19" fmla="*/ 1188 h 1439"/>
                <a:gd name="T20" fmla="*/ 515 w 859"/>
                <a:gd name="T21" fmla="*/ 1179 h 1439"/>
                <a:gd name="T22" fmla="*/ 435 w 859"/>
                <a:gd name="T23" fmla="*/ 1133 h 1439"/>
                <a:gd name="T24" fmla="*/ 556 w 859"/>
                <a:gd name="T25" fmla="*/ 1099 h 1439"/>
                <a:gd name="T26" fmla="*/ 446 w 859"/>
                <a:gd name="T27" fmla="*/ 1068 h 1439"/>
                <a:gd name="T28" fmla="*/ 523 w 859"/>
                <a:gd name="T29" fmla="*/ 989 h 1439"/>
                <a:gd name="T30" fmla="*/ 586 w 859"/>
                <a:gd name="T31" fmla="*/ 926 h 1439"/>
                <a:gd name="T32" fmla="*/ 709 w 859"/>
                <a:gd name="T33" fmla="*/ 875 h 1439"/>
                <a:gd name="T34" fmla="*/ 707 w 859"/>
                <a:gd name="T35" fmla="*/ 800 h 1439"/>
                <a:gd name="T36" fmla="*/ 511 w 859"/>
                <a:gd name="T37" fmla="*/ 635 h 1439"/>
                <a:gd name="T38" fmla="*/ 459 w 859"/>
                <a:gd name="T39" fmla="*/ 607 h 1439"/>
                <a:gd name="T40" fmla="*/ 503 w 859"/>
                <a:gd name="T41" fmla="*/ 531 h 1439"/>
                <a:gd name="T42" fmla="*/ 488 w 859"/>
                <a:gd name="T43" fmla="*/ 508 h 1439"/>
                <a:gd name="T44" fmla="*/ 554 w 859"/>
                <a:gd name="T45" fmla="*/ 351 h 1439"/>
                <a:gd name="T46" fmla="*/ 828 w 859"/>
                <a:gd name="T47" fmla="*/ 342 h 1439"/>
                <a:gd name="T48" fmla="*/ 754 w 859"/>
                <a:gd name="T49" fmla="*/ 281 h 1439"/>
                <a:gd name="T50" fmla="*/ 802 w 859"/>
                <a:gd name="T51" fmla="*/ 300 h 1439"/>
                <a:gd name="T52" fmla="*/ 789 w 859"/>
                <a:gd name="T53" fmla="*/ 329 h 1439"/>
                <a:gd name="T54" fmla="*/ 257 w 859"/>
                <a:gd name="T55" fmla="*/ 146 h 1439"/>
                <a:gd name="T56" fmla="*/ 627 w 859"/>
                <a:gd name="T57" fmla="*/ 45 h 1439"/>
                <a:gd name="T58" fmla="*/ 838 w 859"/>
                <a:gd name="T59" fmla="*/ 41 h 1439"/>
                <a:gd name="T60" fmla="*/ 482 w 859"/>
                <a:gd name="T61" fmla="*/ 25 h 1439"/>
                <a:gd name="T62" fmla="*/ 758 w 859"/>
                <a:gd name="T63" fmla="*/ 8 h 1439"/>
                <a:gd name="T64" fmla="*/ 680 w 859"/>
                <a:gd name="T65" fmla="*/ 16 h 1439"/>
                <a:gd name="T66" fmla="*/ 516 w 859"/>
                <a:gd name="T67" fmla="*/ 2 h 1439"/>
                <a:gd name="T68" fmla="*/ 441 w 859"/>
                <a:gd name="T69" fmla="*/ 21 h 1439"/>
                <a:gd name="T70" fmla="*/ 404 w 859"/>
                <a:gd name="T71" fmla="*/ 25 h 1439"/>
                <a:gd name="T72" fmla="*/ 313 w 859"/>
                <a:gd name="T73" fmla="*/ 25 h 1439"/>
                <a:gd name="T74" fmla="*/ 264 w 859"/>
                <a:gd name="T75" fmla="*/ 41 h 1439"/>
                <a:gd name="T76" fmla="*/ 226 w 859"/>
                <a:gd name="T77" fmla="*/ 28 h 1439"/>
                <a:gd name="T78" fmla="*/ 63 w 859"/>
                <a:gd name="T79" fmla="*/ 28 h 1439"/>
                <a:gd name="T80" fmla="*/ 280 w 859"/>
                <a:gd name="T81" fmla="*/ 1397 h 1439"/>
                <a:gd name="T82" fmla="*/ 312 w 859"/>
                <a:gd name="T83" fmla="*/ 1431 h 1439"/>
                <a:gd name="T84" fmla="*/ 328 w 859"/>
                <a:gd name="T85" fmla="*/ 1434 h 1439"/>
                <a:gd name="T86" fmla="*/ 468 w 859"/>
                <a:gd name="T87" fmla="*/ 1421 h 1439"/>
                <a:gd name="T88" fmla="*/ 554 w 859"/>
                <a:gd name="T89" fmla="*/ 1414 h 1439"/>
                <a:gd name="T90" fmla="*/ 584 w 859"/>
                <a:gd name="T91" fmla="*/ 1433 h 1439"/>
                <a:gd name="T92" fmla="*/ 573 w 859"/>
                <a:gd name="T93" fmla="*/ 1421 h 1439"/>
                <a:gd name="T94" fmla="*/ 594 w 859"/>
                <a:gd name="T95" fmla="*/ 1393 h 1439"/>
                <a:gd name="T96" fmla="*/ 631 w 859"/>
                <a:gd name="T97" fmla="*/ 1400 h 1439"/>
                <a:gd name="T98" fmla="*/ 753 w 859"/>
                <a:gd name="T99" fmla="*/ 809 h 1439"/>
                <a:gd name="T100" fmla="*/ 848 w 859"/>
                <a:gd name="T101" fmla="*/ 348 h 1439"/>
                <a:gd name="T102" fmla="*/ 834 w 859"/>
                <a:gd name="T103" fmla="*/ 3 h 1439"/>
                <a:gd name="T104" fmla="*/ 667 w 859"/>
                <a:gd name="T105" fmla="*/ 2 h 1439"/>
                <a:gd name="T106" fmla="*/ 637 w 859"/>
                <a:gd name="T107" fmla="*/ 2 h 1439"/>
                <a:gd name="T108" fmla="*/ 612 w 859"/>
                <a:gd name="T109" fmla="*/ 2 h 1439"/>
                <a:gd name="T110" fmla="*/ 552 w 859"/>
                <a:gd name="T111" fmla="*/ 3 h 1439"/>
                <a:gd name="T112" fmla="*/ 568 w 859"/>
                <a:gd name="T113" fmla="*/ 49 h 1439"/>
                <a:gd name="T114" fmla="*/ 537 w 859"/>
                <a:gd name="T115" fmla="*/ 45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9" h="1439">
                  <a:moveTo>
                    <a:pt x="404" y="16"/>
                  </a:moveTo>
                  <a:cubicBezTo>
                    <a:pt x="412" y="14"/>
                    <a:pt x="416" y="9"/>
                    <a:pt x="418" y="2"/>
                  </a:cubicBezTo>
                  <a:cubicBezTo>
                    <a:pt x="407" y="0"/>
                    <a:pt x="402" y="5"/>
                    <a:pt x="404" y="16"/>
                  </a:cubicBezTo>
                  <a:close/>
                  <a:moveTo>
                    <a:pt x="392" y="17"/>
                  </a:moveTo>
                  <a:cubicBezTo>
                    <a:pt x="394" y="19"/>
                    <a:pt x="397" y="21"/>
                    <a:pt x="400" y="23"/>
                  </a:cubicBezTo>
                  <a:cubicBezTo>
                    <a:pt x="401" y="21"/>
                    <a:pt x="401" y="18"/>
                    <a:pt x="399" y="13"/>
                  </a:cubicBezTo>
                  <a:cubicBezTo>
                    <a:pt x="398" y="8"/>
                    <a:pt x="394" y="6"/>
                    <a:pt x="389" y="8"/>
                  </a:cubicBezTo>
                  <a:cubicBezTo>
                    <a:pt x="389" y="12"/>
                    <a:pt x="389" y="16"/>
                    <a:pt x="392" y="17"/>
                  </a:cubicBezTo>
                  <a:close/>
                  <a:moveTo>
                    <a:pt x="429" y="16"/>
                  </a:moveTo>
                  <a:cubicBezTo>
                    <a:pt x="431" y="18"/>
                    <a:pt x="434" y="18"/>
                    <a:pt x="436" y="16"/>
                  </a:cubicBezTo>
                  <a:cubicBezTo>
                    <a:pt x="436" y="10"/>
                    <a:pt x="433" y="7"/>
                    <a:pt x="426" y="8"/>
                  </a:cubicBezTo>
                  <a:cubicBezTo>
                    <a:pt x="426" y="11"/>
                    <a:pt x="427" y="14"/>
                    <a:pt x="429" y="16"/>
                  </a:cubicBezTo>
                  <a:close/>
                  <a:moveTo>
                    <a:pt x="606" y="1418"/>
                  </a:moveTo>
                  <a:cubicBezTo>
                    <a:pt x="606" y="1421"/>
                    <a:pt x="606" y="1424"/>
                    <a:pt x="607" y="1427"/>
                  </a:cubicBezTo>
                  <a:cubicBezTo>
                    <a:pt x="607" y="1430"/>
                    <a:pt x="608" y="1433"/>
                    <a:pt x="609" y="1434"/>
                  </a:cubicBezTo>
                  <a:cubicBezTo>
                    <a:pt x="610" y="1436"/>
                    <a:pt x="612" y="1437"/>
                    <a:pt x="615" y="1436"/>
                  </a:cubicBezTo>
                  <a:cubicBezTo>
                    <a:pt x="611" y="1433"/>
                    <a:pt x="612" y="1430"/>
                    <a:pt x="617" y="1427"/>
                  </a:cubicBezTo>
                  <a:cubicBezTo>
                    <a:pt x="623" y="1424"/>
                    <a:pt x="627" y="1422"/>
                    <a:pt x="631" y="1421"/>
                  </a:cubicBezTo>
                  <a:cubicBezTo>
                    <a:pt x="629" y="1416"/>
                    <a:pt x="629" y="1412"/>
                    <a:pt x="632" y="1409"/>
                  </a:cubicBezTo>
                  <a:cubicBezTo>
                    <a:pt x="634" y="1406"/>
                    <a:pt x="634" y="1404"/>
                    <a:pt x="631" y="1403"/>
                  </a:cubicBezTo>
                  <a:cubicBezTo>
                    <a:pt x="629" y="1407"/>
                    <a:pt x="626" y="1408"/>
                    <a:pt x="622" y="1407"/>
                  </a:cubicBezTo>
                  <a:cubicBezTo>
                    <a:pt x="618" y="1406"/>
                    <a:pt x="613" y="1406"/>
                    <a:pt x="607" y="1408"/>
                  </a:cubicBezTo>
                  <a:cubicBezTo>
                    <a:pt x="606" y="1411"/>
                    <a:pt x="606" y="1414"/>
                    <a:pt x="606" y="1418"/>
                  </a:cubicBezTo>
                  <a:close/>
                  <a:moveTo>
                    <a:pt x="465" y="1426"/>
                  </a:moveTo>
                  <a:cubicBezTo>
                    <a:pt x="461" y="1428"/>
                    <a:pt x="458" y="1431"/>
                    <a:pt x="457" y="1436"/>
                  </a:cubicBezTo>
                  <a:cubicBezTo>
                    <a:pt x="463" y="1435"/>
                    <a:pt x="467" y="1435"/>
                    <a:pt x="468" y="1435"/>
                  </a:cubicBezTo>
                  <a:cubicBezTo>
                    <a:pt x="469" y="1436"/>
                    <a:pt x="472" y="1437"/>
                    <a:pt x="477" y="1439"/>
                  </a:cubicBezTo>
                  <a:cubicBezTo>
                    <a:pt x="476" y="1435"/>
                    <a:pt x="476" y="1432"/>
                    <a:pt x="478" y="1431"/>
                  </a:cubicBezTo>
                  <a:cubicBezTo>
                    <a:pt x="480" y="1430"/>
                    <a:pt x="481" y="1427"/>
                    <a:pt x="480" y="1423"/>
                  </a:cubicBezTo>
                  <a:cubicBezTo>
                    <a:pt x="474" y="1424"/>
                    <a:pt x="469" y="1425"/>
                    <a:pt x="465" y="1426"/>
                  </a:cubicBezTo>
                  <a:close/>
                  <a:moveTo>
                    <a:pt x="362" y="1426"/>
                  </a:moveTo>
                  <a:cubicBezTo>
                    <a:pt x="357" y="1426"/>
                    <a:pt x="354" y="1429"/>
                    <a:pt x="353" y="1436"/>
                  </a:cubicBezTo>
                  <a:cubicBezTo>
                    <a:pt x="359" y="1436"/>
                    <a:pt x="364" y="1436"/>
                    <a:pt x="369" y="1436"/>
                  </a:cubicBezTo>
                  <a:cubicBezTo>
                    <a:pt x="374" y="1436"/>
                    <a:pt x="377" y="1433"/>
                    <a:pt x="378" y="1428"/>
                  </a:cubicBezTo>
                  <a:cubicBezTo>
                    <a:pt x="373" y="1428"/>
                    <a:pt x="367" y="1427"/>
                    <a:pt x="362" y="1426"/>
                  </a:cubicBezTo>
                  <a:close/>
                  <a:moveTo>
                    <a:pt x="504" y="1405"/>
                  </a:moveTo>
                  <a:cubicBezTo>
                    <a:pt x="507" y="1403"/>
                    <a:pt x="511" y="1402"/>
                    <a:pt x="516" y="1403"/>
                  </a:cubicBezTo>
                  <a:cubicBezTo>
                    <a:pt x="517" y="1411"/>
                    <a:pt x="513" y="1414"/>
                    <a:pt x="504" y="1413"/>
                  </a:cubicBezTo>
                  <a:lnTo>
                    <a:pt x="504" y="1405"/>
                  </a:lnTo>
                  <a:close/>
                  <a:moveTo>
                    <a:pt x="366" y="1392"/>
                  </a:moveTo>
                  <a:cubicBezTo>
                    <a:pt x="370" y="1391"/>
                    <a:pt x="373" y="1391"/>
                    <a:pt x="374" y="1392"/>
                  </a:cubicBezTo>
                  <a:cubicBezTo>
                    <a:pt x="376" y="1394"/>
                    <a:pt x="378" y="1395"/>
                    <a:pt x="381" y="1395"/>
                  </a:cubicBezTo>
                  <a:cubicBezTo>
                    <a:pt x="381" y="1399"/>
                    <a:pt x="379" y="1402"/>
                    <a:pt x="375" y="1404"/>
                  </a:cubicBezTo>
                  <a:cubicBezTo>
                    <a:pt x="371" y="1405"/>
                    <a:pt x="367" y="1407"/>
                    <a:pt x="363" y="1408"/>
                  </a:cubicBezTo>
                  <a:cubicBezTo>
                    <a:pt x="362" y="1400"/>
                    <a:pt x="363" y="1395"/>
                    <a:pt x="366" y="1392"/>
                  </a:cubicBezTo>
                  <a:close/>
                  <a:moveTo>
                    <a:pt x="527" y="1408"/>
                  </a:moveTo>
                  <a:cubicBezTo>
                    <a:pt x="532" y="1403"/>
                    <a:pt x="536" y="1397"/>
                    <a:pt x="539" y="1390"/>
                  </a:cubicBezTo>
                  <a:cubicBezTo>
                    <a:pt x="543" y="1391"/>
                    <a:pt x="544" y="1393"/>
                    <a:pt x="544" y="1395"/>
                  </a:cubicBezTo>
                  <a:cubicBezTo>
                    <a:pt x="542" y="1401"/>
                    <a:pt x="539" y="1406"/>
                    <a:pt x="534" y="1410"/>
                  </a:cubicBezTo>
                  <a:cubicBezTo>
                    <a:pt x="529" y="1414"/>
                    <a:pt x="528" y="1421"/>
                    <a:pt x="529" y="1431"/>
                  </a:cubicBezTo>
                  <a:cubicBezTo>
                    <a:pt x="525" y="1432"/>
                    <a:pt x="521" y="1432"/>
                    <a:pt x="520" y="1430"/>
                  </a:cubicBezTo>
                  <a:cubicBezTo>
                    <a:pt x="518" y="1428"/>
                    <a:pt x="516" y="1427"/>
                    <a:pt x="513" y="1426"/>
                  </a:cubicBezTo>
                  <a:cubicBezTo>
                    <a:pt x="518" y="1419"/>
                    <a:pt x="522" y="1413"/>
                    <a:pt x="527" y="1408"/>
                  </a:cubicBezTo>
                  <a:close/>
                  <a:moveTo>
                    <a:pt x="413" y="1388"/>
                  </a:moveTo>
                  <a:cubicBezTo>
                    <a:pt x="420" y="1384"/>
                    <a:pt x="426" y="1385"/>
                    <a:pt x="431" y="1390"/>
                  </a:cubicBezTo>
                  <a:cubicBezTo>
                    <a:pt x="428" y="1394"/>
                    <a:pt x="423" y="1396"/>
                    <a:pt x="415" y="1396"/>
                  </a:cubicBezTo>
                  <a:cubicBezTo>
                    <a:pt x="408" y="1396"/>
                    <a:pt x="402" y="1397"/>
                    <a:pt x="397" y="1400"/>
                  </a:cubicBezTo>
                  <a:cubicBezTo>
                    <a:pt x="400" y="1396"/>
                    <a:pt x="405" y="1392"/>
                    <a:pt x="413" y="1388"/>
                  </a:cubicBezTo>
                  <a:close/>
                  <a:moveTo>
                    <a:pt x="489" y="1394"/>
                  </a:moveTo>
                  <a:cubicBezTo>
                    <a:pt x="486" y="1396"/>
                    <a:pt x="482" y="1396"/>
                    <a:pt x="478" y="1396"/>
                  </a:cubicBezTo>
                  <a:cubicBezTo>
                    <a:pt x="474" y="1396"/>
                    <a:pt x="470" y="1396"/>
                    <a:pt x="466" y="1395"/>
                  </a:cubicBezTo>
                  <a:cubicBezTo>
                    <a:pt x="462" y="1393"/>
                    <a:pt x="460" y="1392"/>
                    <a:pt x="459" y="1390"/>
                  </a:cubicBezTo>
                  <a:cubicBezTo>
                    <a:pt x="460" y="1386"/>
                    <a:pt x="461" y="1383"/>
                    <a:pt x="464" y="1383"/>
                  </a:cubicBezTo>
                  <a:cubicBezTo>
                    <a:pt x="467" y="1382"/>
                    <a:pt x="470" y="1382"/>
                    <a:pt x="473" y="1383"/>
                  </a:cubicBezTo>
                  <a:cubicBezTo>
                    <a:pt x="476" y="1383"/>
                    <a:pt x="480" y="1384"/>
                    <a:pt x="483" y="1386"/>
                  </a:cubicBezTo>
                  <a:cubicBezTo>
                    <a:pt x="487" y="1387"/>
                    <a:pt x="490" y="1387"/>
                    <a:pt x="493" y="1387"/>
                  </a:cubicBezTo>
                  <a:cubicBezTo>
                    <a:pt x="494" y="1390"/>
                    <a:pt x="492" y="1393"/>
                    <a:pt x="489" y="1394"/>
                  </a:cubicBezTo>
                  <a:close/>
                  <a:moveTo>
                    <a:pt x="502" y="1387"/>
                  </a:moveTo>
                  <a:cubicBezTo>
                    <a:pt x="508" y="1387"/>
                    <a:pt x="512" y="1385"/>
                    <a:pt x="513" y="1382"/>
                  </a:cubicBezTo>
                  <a:cubicBezTo>
                    <a:pt x="515" y="1384"/>
                    <a:pt x="515" y="1386"/>
                    <a:pt x="514" y="1388"/>
                  </a:cubicBezTo>
                  <a:cubicBezTo>
                    <a:pt x="513" y="1391"/>
                    <a:pt x="511" y="1393"/>
                    <a:pt x="509" y="1395"/>
                  </a:cubicBezTo>
                  <a:cubicBezTo>
                    <a:pt x="507" y="1396"/>
                    <a:pt x="504" y="1397"/>
                    <a:pt x="501" y="1398"/>
                  </a:cubicBezTo>
                  <a:cubicBezTo>
                    <a:pt x="498" y="1398"/>
                    <a:pt x="495" y="1397"/>
                    <a:pt x="493" y="1395"/>
                  </a:cubicBezTo>
                  <a:cubicBezTo>
                    <a:pt x="493" y="1390"/>
                    <a:pt x="496" y="1388"/>
                    <a:pt x="502" y="1387"/>
                  </a:cubicBezTo>
                  <a:close/>
                  <a:moveTo>
                    <a:pt x="366" y="1354"/>
                  </a:moveTo>
                  <a:cubicBezTo>
                    <a:pt x="370" y="1352"/>
                    <a:pt x="373" y="1350"/>
                    <a:pt x="376" y="1348"/>
                  </a:cubicBezTo>
                  <a:cubicBezTo>
                    <a:pt x="379" y="1347"/>
                    <a:pt x="382" y="1345"/>
                    <a:pt x="385" y="1343"/>
                  </a:cubicBezTo>
                  <a:cubicBezTo>
                    <a:pt x="388" y="1341"/>
                    <a:pt x="392" y="1340"/>
                    <a:pt x="397" y="1340"/>
                  </a:cubicBezTo>
                  <a:cubicBezTo>
                    <a:pt x="398" y="1347"/>
                    <a:pt x="395" y="1354"/>
                    <a:pt x="386" y="1359"/>
                  </a:cubicBezTo>
                  <a:cubicBezTo>
                    <a:pt x="377" y="1364"/>
                    <a:pt x="369" y="1368"/>
                    <a:pt x="361" y="1369"/>
                  </a:cubicBezTo>
                  <a:cubicBezTo>
                    <a:pt x="360" y="1366"/>
                    <a:pt x="359" y="1365"/>
                    <a:pt x="357" y="1364"/>
                  </a:cubicBezTo>
                  <a:cubicBezTo>
                    <a:pt x="355" y="1363"/>
                    <a:pt x="354" y="1360"/>
                    <a:pt x="355" y="1356"/>
                  </a:cubicBezTo>
                  <a:cubicBezTo>
                    <a:pt x="359" y="1356"/>
                    <a:pt x="363" y="1355"/>
                    <a:pt x="366" y="1354"/>
                  </a:cubicBezTo>
                  <a:close/>
                  <a:moveTo>
                    <a:pt x="515" y="1224"/>
                  </a:moveTo>
                  <a:cubicBezTo>
                    <a:pt x="514" y="1222"/>
                    <a:pt x="514" y="1219"/>
                    <a:pt x="514" y="1216"/>
                  </a:cubicBezTo>
                  <a:lnTo>
                    <a:pt x="522" y="1216"/>
                  </a:lnTo>
                  <a:cubicBezTo>
                    <a:pt x="523" y="1221"/>
                    <a:pt x="523" y="1225"/>
                    <a:pt x="520" y="1228"/>
                  </a:cubicBezTo>
                  <a:cubicBezTo>
                    <a:pt x="517" y="1228"/>
                    <a:pt x="515" y="1227"/>
                    <a:pt x="515" y="1224"/>
                  </a:cubicBezTo>
                  <a:close/>
                  <a:moveTo>
                    <a:pt x="570" y="1188"/>
                  </a:moveTo>
                  <a:cubicBezTo>
                    <a:pt x="573" y="1186"/>
                    <a:pt x="575" y="1186"/>
                    <a:pt x="576" y="1188"/>
                  </a:cubicBezTo>
                  <a:cubicBezTo>
                    <a:pt x="578" y="1189"/>
                    <a:pt x="579" y="1190"/>
                    <a:pt x="581" y="1190"/>
                  </a:cubicBezTo>
                  <a:cubicBezTo>
                    <a:pt x="580" y="1194"/>
                    <a:pt x="577" y="1196"/>
                    <a:pt x="570" y="1195"/>
                  </a:cubicBezTo>
                  <a:lnTo>
                    <a:pt x="570" y="1188"/>
                  </a:lnTo>
                  <a:close/>
                  <a:moveTo>
                    <a:pt x="515" y="1179"/>
                  </a:moveTo>
                  <a:cubicBezTo>
                    <a:pt x="514" y="1175"/>
                    <a:pt x="514" y="1171"/>
                    <a:pt x="514" y="1166"/>
                  </a:cubicBezTo>
                  <a:lnTo>
                    <a:pt x="522" y="1166"/>
                  </a:lnTo>
                  <a:cubicBezTo>
                    <a:pt x="521" y="1170"/>
                    <a:pt x="521" y="1173"/>
                    <a:pt x="522" y="1175"/>
                  </a:cubicBezTo>
                  <a:cubicBezTo>
                    <a:pt x="523" y="1177"/>
                    <a:pt x="524" y="1179"/>
                    <a:pt x="524" y="1182"/>
                  </a:cubicBezTo>
                  <a:cubicBezTo>
                    <a:pt x="519" y="1183"/>
                    <a:pt x="515" y="1182"/>
                    <a:pt x="515" y="1179"/>
                  </a:cubicBezTo>
                  <a:close/>
                  <a:moveTo>
                    <a:pt x="449" y="1148"/>
                  </a:moveTo>
                  <a:cubicBezTo>
                    <a:pt x="449" y="1145"/>
                    <a:pt x="449" y="1141"/>
                    <a:pt x="449" y="1138"/>
                  </a:cubicBezTo>
                  <a:cubicBezTo>
                    <a:pt x="451" y="1137"/>
                    <a:pt x="452" y="1138"/>
                    <a:pt x="453" y="1139"/>
                  </a:cubicBezTo>
                  <a:cubicBezTo>
                    <a:pt x="454" y="1140"/>
                    <a:pt x="455" y="1141"/>
                    <a:pt x="457" y="1141"/>
                  </a:cubicBezTo>
                  <a:cubicBezTo>
                    <a:pt x="457" y="1144"/>
                    <a:pt x="457" y="1146"/>
                    <a:pt x="455" y="1147"/>
                  </a:cubicBezTo>
                  <a:cubicBezTo>
                    <a:pt x="453" y="1148"/>
                    <a:pt x="453" y="1150"/>
                    <a:pt x="454" y="1154"/>
                  </a:cubicBezTo>
                  <a:cubicBezTo>
                    <a:pt x="451" y="1153"/>
                    <a:pt x="449" y="1151"/>
                    <a:pt x="449" y="1148"/>
                  </a:cubicBezTo>
                  <a:close/>
                  <a:moveTo>
                    <a:pt x="438" y="1128"/>
                  </a:moveTo>
                  <a:cubicBezTo>
                    <a:pt x="438" y="1131"/>
                    <a:pt x="437" y="1133"/>
                    <a:pt x="435" y="1133"/>
                  </a:cubicBezTo>
                  <a:cubicBezTo>
                    <a:pt x="433" y="1134"/>
                    <a:pt x="431" y="1134"/>
                    <a:pt x="428" y="1133"/>
                  </a:cubicBezTo>
                  <a:cubicBezTo>
                    <a:pt x="426" y="1133"/>
                    <a:pt x="424" y="1132"/>
                    <a:pt x="422" y="1130"/>
                  </a:cubicBezTo>
                  <a:cubicBezTo>
                    <a:pt x="420" y="1129"/>
                    <a:pt x="420" y="1127"/>
                    <a:pt x="420" y="1125"/>
                  </a:cubicBezTo>
                  <a:cubicBezTo>
                    <a:pt x="428" y="1123"/>
                    <a:pt x="434" y="1124"/>
                    <a:pt x="438" y="1128"/>
                  </a:cubicBezTo>
                  <a:close/>
                  <a:moveTo>
                    <a:pt x="556" y="1099"/>
                  </a:moveTo>
                  <a:cubicBezTo>
                    <a:pt x="557" y="1102"/>
                    <a:pt x="556" y="1104"/>
                    <a:pt x="556" y="1105"/>
                  </a:cubicBezTo>
                  <a:cubicBezTo>
                    <a:pt x="555" y="1106"/>
                    <a:pt x="554" y="1108"/>
                    <a:pt x="553" y="1109"/>
                  </a:cubicBezTo>
                  <a:cubicBezTo>
                    <a:pt x="546" y="1109"/>
                    <a:pt x="542" y="1106"/>
                    <a:pt x="542" y="1099"/>
                  </a:cubicBezTo>
                  <a:cubicBezTo>
                    <a:pt x="546" y="1095"/>
                    <a:pt x="551" y="1095"/>
                    <a:pt x="556" y="1099"/>
                  </a:cubicBezTo>
                  <a:close/>
                  <a:moveTo>
                    <a:pt x="490" y="1084"/>
                  </a:moveTo>
                  <a:cubicBezTo>
                    <a:pt x="490" y="1081"/>
                    <a:pt x="490" y="1079"/>
                    <a:pt x="491" y="1078"/>
                  </a:cubicBezTo>
                  <a:cubicBezTo>
                    <a:pt x="492" y="1076"/>
                    <a:pt x="492" y="1075"/>
                    <a:pt x="493" y="1073"/>
                  </a:cubicBezTo>
                  <a:cubicBezTo>
                    <a:pt x="497" y="1074"/>
                    <a:pt x="498" y="1078"/>
                    <a:pt x="498" y="1084"/>
                  </a:cubicBezTo>
                  <a:lnTo>
                    <a:pt x="490" y="1084"/>
                  </a:lnTo>
                  <a:close/>
                  <a:moveTo>
                    <a:pt x="440" y="1062"/>
                  </a:moveTo>
                  <a:cubicBezTo>
                    <a:pt x="439" y="1059"/>
                    <a:pt x="439" y="1057"/>
                    <a:pt x="441" y="1055"/>
                  </a:cubicBezTo>
                  <a:cubicBezTo>
                    <a:pt x="444" y="1057"/>
                    <a:pt x="446" y="1058"/>
                    <a:pt x="448" y="1061"/>
                  </a:cubicBezTo>
                  <a:cubicBezTo>
                    <a:pt x="449" y="1063"/>
                    <a:pt x="449" y="1065"/>
                    <a:pt x="446" y="1068"/>
                  </a:cubicBezTo>
                  <a:cubicBezTo>
                    <a:pt x="443" y="1067"/>
                    <a:pt x="441" y="1065"/>
                    <a:pt x="440" y="1062"/>
                  </a:cubicBezTo>
                  <a:close/>
                  <a:moveTo>
                    <a:pt x="454" y="1016"/>
                  </a:moveTo>
                  <a:lnTo>
                    <a:pt x="462" y="1016"/>
                  </a:lnTo>
                  <a:cubicBezTo>
                    <a:pt x="463" y="1020"/>
                    <a:pt x="464" y="1023"/>
                    <a:pt x="464" y="1023"/>
                  </a:cubicBezTo>
                  <a:cubicBezTo>
                    <a:pt x="464" y="1023"/>
                    <a:pt x="463" y="1025"/>
                    <a:pt x="462" y="1030"/>
                  </a:cubicBezTo>
                  <a:cubicBezTo>
                    <a:pt x="453" y="1028"/>
                    <a:pt x="450" y="1023"/>
                    <a:pt x="454" y="1016"/>
                  </a:cubicBezTo>
                  <a:close/>
                  <a:moveTo>
                    <a:pt x="505" y="1000"/>
                  </a:moveTo>
                  <a:cubicBezTo>
                    <a:pt x="508" y="997"/>
                    <a:pt x="510" y="994"/>
                    <a:pt x="513" y="991"/>
                  </a:cubicBezTo>
                  <a:cubicBezTo>
                    <a:pt x="516" y="989"/>
                    <a:pt x="520" y="988"/>
                    <a:pt x="523" y="989"/>
                  </a:cubicBezTo>
                  <a:cubicBezTo>
                    <a:pt x="527" y="989"/>
                    <a:pt x="530" y="992"/>
                    <a:pt x="534" y="996"/>
                  </a:cubicBezTo>
                  <a:cubicBezTo>
                    <a:pt x="535" y="1011"/>
                    <a:pt x="531" y="1020"/>
                    <a:pt x="523" y="1023"/>
                  </a:cubicBezTo>
                  <a:cubicBezTo>
                    <a:pt x="514" y="1026"/>
                    <a:pt x="507" y="1022"/>
                    <a:pt x="500" y="1011"/>
                  </a:cubicBezTo>
                  <a:cubicBezTo>
                    <a:pt x="501" y="1007"/>
                    <a:pt x="503" y="1004"/>
                    <a:pt x="505" y="1000"/>
                  </a:cubicBezTo>
                  <a:close/>
                  <a:moveTo>
                    <a:pt x="547" y="957"/>
                  </a:moveTo>
                  <a:lnTo>
                    <a:pt x="547" y="967"/>
                  </a:lnTo>
                  <a:cubicBezTo>
                    <a:pt x="540" y="968"/>
                    <a:pt x="536" y="965"/>
                    <a:pt x="536" y="959"/>
                  </a:cubicBezTo>
                  <a:cubicBezTo>
                    <a:pt x="538" y="958"/>
                    <a:pt x="542" y="957"/>
                    <a:pt x="547" y="957"/>
                  </a:cubicBezTo>
                  <a:close/>
                  <a:moveTo>
                    <a:pt x="586" y="926"/>
                  </a:moveTo>
                  <a:cubicBezTo>
                    <a:pt x="581" y="927"/>
                    <a:pt x="579" y="926"/>
                    <a:pt x="578" y="924"/>
                  </a:cubicBezTo>
                  <a:cubicBezTo>
                    <a:pt x="578" y="922"/>
                    <a:pt x="578" y="919"/>
                    <a:pt x="578" y="915"/>
                  </a:cubicBezTo>
                  <a:lnTo>
                    <a:pt x="586" y="915"/>
                  </a:lnTo>
                  <a:lnTo>
                    <a:pt x="586" y="926"/>
                  </a:lnTo>
                  <a:close/>
                  <a:moveTo>
                    <a:pt x="709" y="875"/>
                  </a:moveTo>
                  <a:cubicBezTo>
                    <a:pt x="711" y="873"/>
                    <a:pt x="714" y="872"/>
                    <a:pt x="719" y="873"/>
                  </a:cubicBezTo>
                  <a:lnTo>
                    <a:pt x="719" y="887"/>
                  </a:lnTo>
                  <a:cubicBezTo>
                    <a:pt x="713" y="888"/>
                    <a:pt x="709" y="887"/>
                    <a:pt x="705" y="884"/>
                  </a:cubicBezTo>
                  <a:cubicBezTo>
                    <a:pt x="706" y="880"/>
                    <a:pt x="707" y="877"/>
                    <a:pt x="709" y="875"/>
                  </a:cubicBezTo>
                  <a:close/>
                  <a:moveTo>
                    <a:pt x="727" y="856"/>
                  </a:moveTo>
                  <a:lnTo>
                    <a:pt x="734" y="856"/>
                  </a:lnTo>
                  <a:cubicBezTo>
                    <a:pt x="735" y="859"/>
                    <a:pt x="735" y="861"/>
                    <a:pt x="734" y="862"/>
                  </a:cubicBezTo>
                  <a:cubicBezTo>
                    <a:pt x="732" y="863"/>
                    <a:pt x="732" y="864"/>
                    <a:pt x="731" y="866"/>
                  </a:cubicBezTo>
                  <a:cubicBezTo>
                    <a:pt x="727" y="866"/>
                    <a:pt x="725" y="862"/>
                    <a:pt x="727" y="856"/>
                  </a:cubicBezTo>
                  <a:close/>
                  <a:moveTo>
                    <a:pt x="728" y="829"/>
                  </a:moveTo>
                  <a:cubicBezTo>
                    <a:pt x="724" y="830"/>
                    <a:pt x="720" y="829"/>
                    <a:pt x="717" y="827"/>
                  </a:cubicBezTo>
                  <a:cubicBezTo>
                    <a:pt x="713" y="824"/>
                    <a:pt x="711" y="820"/>
                    <a:pt x="709" y="815"/>
                  </a:cubicBezTo>
                  <a:cubicBezTo>
                    <a:pt x="707" y="809"/>
                    <a:pt x="707" y="804"/>
                    <a:pt x="707" y="800"/>
                  </a:cubicBezTo>
                  <a:cubicBezTo>
                    <a:pt x="708" y="796"/>
                    <a:pt x="711" y="792"/>
                    <a:pt x="715" y="790"/>
                  </a:cubicBezTo>
                  <a:cubicBezTo>
                    <a:pt x="719" y="787"/>
                    <a:pt x="725" y="788"/>
                    <a:pt x="734" y="791"/>
                  </a:cubicBezTo>
                  <a:cubicBezTo>
                    <a:pt x="738" y="798"/>
                    <a:pt x="740" y="806"/>
                    <a:pt x="742" y="816"/>
                  </a:cubicBezTo>
                  <a:cubicBezTo>
                    <a:pt x="737" y="824"/>
                    <a:pt x="732" y="828"/>
                    <a:pt x="728" y="829"/>
                  </a:cubicBezTo>
                  <a:close/>
                  <a:moveTo>
                    <a:pt x="511" y="629"/>
                  </a:moveTo>
                  <a:cubicBezTo>
                    <a:pt x="512" y="628"/>
                    <a:pt x="513" y="626"/>
                    <a:pt x="513" y="625"/>
                  </a:cubicBezTo>
                  <a:cubicBezTo>
                    <a:pt x="516" y="624"/>
                    <a:pt x="517" y="624"/>
                    <a:pt x="518" y="626"/>
                  </a:cubicBezTo>
                  <a:cubicBezTo>
                    <a:pt x="518" y="627"/>
                    <a:pt x="520" y="627"/>
                    <a:pt x="521" y="627"/>
                  </a:cubicBezTo>
                  <a:cubicBezTo>
                    <a:pt x="522" y="634"/>
                    <a:pt x="518" y="637"/>
                    <a:pt x="511" y="635"/>
                  </a:cubicBezTo>
                  <a:cubicBezTo>
                    <a:pt x="510" y="632"/>
                    <a:pt x="510" y="630"/>
                    <a:pt x="511" y="629"/>
                  </a:cubicBezTo>
                  <a:close/>
                  <a:moveTo>
                    <a:pt x="552" y="619"/>
                  </a:moveTo>
                  <a:cubicBezTo>
                    <a:pt x="556" y="619"/>
                    <a:pt x="558" y="620"/>
                    <a:pt x="559" y="622"/>
                  </a:cubicBezTo>
                  <a:cubicBezTo>
                    <a:pt x="560" y="624"/>
                    <a:pt x="560" y="626"/>
                    <a:pt x="560" y="630"/>
                  </a:cubicBezTo>
                  <a:lnTo>
                    <a:pt x="552" y="630"/>
                  </a:lnTo>
                  <a:lnTo>
                    <a:pt x="552" y="619"/>
                  </a:lnTo>
                  <a:close/>
                  <a:moveTo>
                    <a:pt x="459" y="596"/>
                  </a:moveTo>
                  <a:cubicBezTo>
                    <a:pt x="465" y="596"/>
                    <a:pt x="467" y="599"/>
                    <a:pt x="467" y="607"/>
                  </a:cubicBezTo>
                  <a:lnTo>
                    <a:pt x="459" y="607"/>
                  </a:lnTo>
                  <a:lnTo>
                    <a:pt x="459" y="596"/>
                  </a:lnTo>
                  <a:close/>
                  <a:moveTo>
                    <a:pt x="573" y="541"/>
                  </a:moveTo>
                  <a:cubicBezTo>
                    <a:pt x="573" y="538"/>
                    <a:pt x="574" y="536"/>
                    <a:pt x="576" y="534"/>
                  </a:cubicBezTo>
                  <a:cubicBezTo>
                    <a:pt x="583" y="534"/>
                    <a:pt x="586" y="537"/>
                    <a:pt x="586" y="544"/>
                  </a:cubicBezTo>
                  <a:cubicBezTo>
                    <a:pt x="583" y="547"/>
                    <a:pt x="580" y="548"/>
                    <a:pt x="576" y="547"/>
                  </a:cubicBezTo>
                  <a:cubicBezTo>
                    <a:pt x="574" y="545"/>
                    <a:pt x="573" y="543"/>
                    <a:pt x="573" y="541"/>
                  </a:cubicBezTo>
                  <a:close/>
                  <a:moveTo>
                    <a:pt x="494" y="524"/>
                  </a:moveTo>
                  <a:cubicBezTo>
                    <a:pt x="496" y="524"/>
                    <a:pt x="498" y="524"/>
                    <a:pt x="500" y="526"/>
                  </a:cubicBezTo>
                  <a:cubicBezTo>
                    <a:pt x="501" y="527"/>
                    <a:pt x="502" y="529"/>
                    <a:pt x="503" y="531"/>
                  </a:cubicBezTo>
                  <a:cubicBezTo>
                    <a:pt x="503" y="533"/>
                    <a:pt x="502" y="535"/>
                    <a:pt x="500" y="537"/>
                  </a:cubicBezTo>
                  <a:cubicBezTo>
                    <a:pt x="496" y="538"/>
                    <a:pt x="494" y="537"/>
                    <a:pt x="494" y="534"/>
                  </a:cubicBezTo>
                  <a:cubicBezTo>
                    <a:pt x="495" y="531"/>
                    <a:pt x="493" y="529"/>
                    <a:pt x="490" y="529"/>
                  </a:cubicBezTo>
                  <a:cubicBezTo>
                    <a:pt x="491" y="526"/>
                    <a:pt x="492" y="524"/>
                    <a:pt x="494" y="524"/>
                  </a:cubicBezTo>
                  <a:close/>
                  <a:moveTo>
                    <a:pt x="521" y="515"/>
                  </a:moveTo>
                  <a:cubicBezTo>
                    <a:pt x="518" y="515"/>
                    <a:pt x="518" y="513"/>
                    <a:pt x="519" y="508"/>
                  </a:cubicBezTo>
                  <a:cubicBezTo>
                    <a:pt x="526" y="508"/>
                    <a:pt x="530" y="510"/>
                    <a:pt x="529" y="515"/>
                  </a:cubicBezTo>
                  <a:cubicBezTo>
                    <a:pt x="526" y="516"/>
                    <a:pt x="523" y="516"/>
                    <a:pt x="521" y="515"/>
                  </a:cubicBezTo>
                  <a:close/>
                  <a:moveTo>
                    <a:pt x="488" y="508"/>
                  </a:moveTo>
                  <a:lnTo>
                    <a:pt x="488" y="515"/>
                  </a:lnTo>
                  <a:cubicBezTo>
                    <a:pt x="485" y="517"/>
                    <a:pt x="483" y="517"/>
                    <a:pt x="481" y="515"/>
                  </a:cubicBezTo>
                  <a:cubicBezTo>
                    <a:pt x="480" y="514"/>
                    <a:pt x="479" y="513"/>
                    <a:pt x="477" y="513"/>
                  </a:cubicBezTo>
                  <a:cubicBezTo>
                    <a:pt x="478" y="509"/>
                    <a:pt x="481" y="507"/>
                    <a:pt x="488" y="508"/>
                  </a:cubicBezTo>
                  <a:close/>
                  <a:moveTo>
                    <a:pt x="554" y="351"/>
                  </a:moveTo>
                  <a:cubicBezTo>
                    <a:pt x="558" y="346"/>
                    <a:pt x="563" y="344"/>
                    <a:pt x="568" y="345"/>
                  </a:cubicBezTo>
                  <a:cubicBezTo>
                    <a:pt x="569" y="352"/>
                    <a:pt x="567" y="355"/>
                    <a:pt x="563" y="356"/>
                  </a:cubicBezTo>
                  <a:cubicBezTo>
                    <a:pt x="558" y="357"/>
                    <a:pt x="555" y="359"/>
                    <a:pt x="552" y="363"/>
                  </a:cubicBezTo>
                  <a:cubicBezTo>
                    <a:pt x="550" y="359"/>
                    <a:pt x="550" y="355"/>
                    <a:pt x="554" y="351"/>
                  </a:cubicBezTo>
                  <a:close/>
                  <a:moveTo>
                    <a:pt x="828" y="342"/>
                  </a:moveTo>
                  <a:cubicBezTo>
                    <a:pt x="826" y="337"/>
                    <a:pt x="823" y="333"/>
                    <a:pt x="820" y="329"/>
                  </a:cubicBezTo>
                  <a:cubicBezTo>
                    <a:pt x="823" y="327"/>
                    <a:pt x="826" y="327"/>
                    <a:pt x="827" y="329"/>
                  </a:cubicBezTo>
                  <a:cubicBezTo>
                    <a:pt x="829" y="331"/>
                    <a:pt x="830" y="333"/>
                    <a:pt x="831" y="335"/>
                  </a:cubicBezTo>
                  <a:cubicBezTo>
                    <a:pt x="832" y="338"/>
                    <a:pt x="833" y="340"/>
                    <a:pt x="834" y="341"/>
                  </a:cubicBezTo>
                  <a:cubicBezTo>
                    <a:pt x="835" y="342"/>
                    <a:pt x="837" y="342"/>
                    <a:pt x="840" y="340"/>
                  </a:cubicBezTo>
                  <a:cubicBezTo>
                    <a:pt x="843" y="340"/>
                    <a:pt x="844" y="342"/>
                    <a:pt x="843" y="346"/>
                  </a:cubicBezTo>
                  <a:cubicBezTo>
                    <a:pt x="842" y="349"/>
                    <a:pt x="841" y="352"/>
                    <a:pt x="840" y="352"/>
                  </a:cubicBezTo>
                  <a:cubicBezTo>
                    <a:pt x="834" y="351"/>
                    <a:pt x="830" y="348"/>
                    <a:pt x="828" y="342"/>
                  </a:cubicBezTo>
                  <a:close/>
                  <a:moveTo>
                    <a:pt x="766" y="299"/>
                  </a:moveTo>
                  <a:cubicBezTo>
                    <a:pt x="770" y="298"/>
                    <a:pt x="772" y="295"/>
                    <a:pt x="773" y="290"/>
                  </a:cubicBezTo>
                  <a:cubicBezTo>
                    <a:pt x="771" y="287"/>
                    <a:pt x="769" y="287"/>
                    <a:pt x="766" y="289"/>
                  </a:cubicBezTo>
                  <a:cubicBezTo>
                    <a:pt x="763" y="292"/>
                    <a:pt x="761" y="293"/>
                    <a:pt x="758" y="293"/>
                  </a:cubicBezTo>
                  <a:cubicBezTo>
                    <a:pt x="758" y="291"/>
                    <a:pt x="757" y="289"/>
                    <a:pt x="756" y="288"/>
                  </a:cubicBezTo>
                  <a:cubicBezTo>
                    <a:pt x="755" y="287"/>
                    <a:pt x="753" y="286"/>
                    <a:pt x="752" y="285"/>
                  </a:cubicBezTo>
                  <a:cubicBezTo>
                    <a:pt x="750" y="284"/>
                    <a:pt x="749" y="283"/>
                    <a:pt x="749" y="281"/>
                  </a:cubicBezTo>
                  <a:cubicBezTo>
                    <a:pt x="748" y="280"/>
                    <a:pt x="748" y="278"/>
                    <a:pt x="750" y="275"/>
                  </a:cubicBezTo>
                  <a:cubicBezTo>
                    <a:pt x="750" y="278"/>
                    <a:pt x="752" y="280"/>
                    <a:pt x="754" y="281"/>
                  </a:cubicBezTo>
                  <a:cubicBezTo>
                    <a:pt x="757" y="281"/>
                    <a:pt x="760" y="282"/>
                    <a:pt x="762" y="281"/>
                  </a:cubicBezTo>
                  <a:cubicBezTo>
                    <a:pt x="765" y="280"/>
                    <a:pt x="767" y="279"/>
                    <a:pt x="770" y="277"/>
                  </a:cubicBezTo>
                  <a:cubicBezTo>
                    <a:pt x="772" y="275"/>
                    <a:pt x="773" y="272"/>
                    <a:pt x="773" y="270"/>
                  </a:cubicBezTo>
                  <a:cubicBezTo>
                    <a:pt x="780" y="271"/>
                    <a:pt x="787" y="272"/>
                    <a:pt x="794" y="275"/>
                  </a:cubicBezTo>
                  <a:cubicBezTo>
                    <a:pt x="793" y="278"/>
                    <a:pt x="793" y="281"/>
                    <a:pt x="794" y="283"/>
                  </a:cubicBezTo>
                  <a:cubicBezTo>
                    <a:pt x="794" y="285"/>
                    <a:pt x="796" y="286"/>
                    <a:pt x="797" y="287"/>
                  </a:cubicBezTo>
                  <a:cubicBezTo>
                    <a:pt x="799" y="288"/>
                    <a:pt x="800" y="290"/>
                    <a:pt x="802" y="291"/>
                  </a:cubicBezTo>
                  <a:cubicBezTo>
                    <a:pt x="803" y="293"/>
                    <a:pt x="804" y="295"/>
                    <a:pt x="804" y="298"/>
                  </a:cubicBezTo>
                  <a:cubicBezTo>
                    <a:pt x="803" y="298"/>
                    <a:pt x="802" y="299"/>
                    <a:pt x="802" y="300"/>
                  </a:cubicBezTo>
                  <a:cubicBezTo>
                    <a:pt x="802" y="301"/>
                    <a:pt x="802" y="302"/>
                    <a:pt x="801" y="303"/>
                  </a:cubicBezTo>
                  <a:cubicBezTo>
                    <a:pt x="796" y="303"/>
                    <a:pt x="793" y="302"/>
                    <a:pt x="792" y="302"/>
                  </a:cubicBezTo>
                  <a:cubicBezTo>
                    <a:pt x="790" y="302"/>
                    <a:pt x="790" y="305"/>
                    <a:pt x="791" y="311"/>
                  </a:cubicBezTo>
                  <a:cubicBezTo>
                    <a:pt x="785" y="310"/>
                    <a:pt x="782" y="308"/>
                    <a:pt x="782" y="306"/>
                  </a:cubicBezTo>
                  <a:cubicBezTo>
                    <a:pt x="782" y="304"/>
                    <a:pt x="782" y="300"/>
                    <a:pt x="783" y="295"/>
                  </a:cubicBezTo>
                  <a:cubicBezTo>
                    <a:pt x="782" y="296"/>
                    <a:pt x="779" y="297"/>
                    <a:pt x="777" y="298"/>
                  </a:cubicBezTo>
                  <a:cubicBezTo>
                    <a:pt x="775" y="299"/>
                    <a:pt x="773" y="300"/>
                    <a:pt x="773" y="303"/>
                  </a:cubicBezTo>
                  <a:cubicBezTo>
                    <a:pt x="773" y="310"/>
                    <a:pt x="775" y="315"/>
                    <a:pt x="779" y="318"/>
                  </a:cubicBezTo>
                  <a:cubicBezTo>
                    <a:pt x="782" y="321"/>
                    <a:pt x="786" y="325"/>
                    <a:pt x="789" y="329"/>
                  </a:cubicBezTo>
                  <a:cubicBezTo>
                    <a:pt x="785" y="331"/>
                    <a:pt x="782" y="331"/>
                    <a:pt x="779" y="329"/>
                  </a:cubicBezTo>
                  <a:cubicBezTo>
                    <a:pt x="777" y="327"/>
                    <a:pt x="774" y="325"/>
                    <a:pt x="772" y="322"/>
                  </a:cubicBezTo>
                  <a:cubicBezTo>
                    <a:pt x="770" y="319"/>
                    <a:pt x="768" y="316"/>
                    <a:pt x="766" y="313"/>
                  </a:cubicBezTo>
                  <a:cubicBezTo>
                    <a:pt x="763" y="309"/>
                    <a:pt x="761" y="307"/>
                    <a:pt x="758" y="306"/>
                  </a:cubicBezTo>
                  <a:cubicBezTo>
                    <a:pt x="759" y="303"/>
                    <a:pt x="762" y="301"/>
                    <a:pt x="766" y="299"/>
                  </a:cubicBezTo>
                  <a:close/>
                  <a:moveTo>
                    <a:pt x="257" y="146"/>
                  </a:moveTo>
                  <a:cubicBezTo>
                    <a:pt x="255" y="144"/>
                    <a:pt x="254" y="141"/>
                    <a:pt x="254" y="137"/>
                  </a:cubicBezTo>
                  <a:cubicBezTo>
                    <a:pt x="261" y="136"/>
                    <a:pt x="265" y="139"/>
                    <a:pt x="263" y="145"/>
                  </a:cubicBezTo>
                  <a:cubicBezTo>
                    <a:pt x="261" y="148"/>
                    <a:pt x="259" y="148"/>
                    <a:pt x="257" y="146"/>
                  </a:cubicBezTo>
                  <a:close/>
                  <a:moveTo>
                    <a:pt x="627" y="45"/>
                  </a:moveTo>
                  <a:cubicBezTo>
                    <a:pt x="628" y="43"/>
                    <a:pt x="629" y="40"/>
                    <a:pt x="632" y="39"/>
                  </a:cubicBezTo>
                  <a:cubicBezTo>
                    <a:pt x="635" y="37"/>
                    <a:pt x="637" y="36"/>
                    <a:pt x="640" y="36"/>
                  </a:cubicBezTo>
                  <a:cubicBezTo>
                    <a:pt x="643" y="35"/>
                    <a:pt x="646" y="36"/>
                    <a:pt x="648" y="39"/>
                  </a:cubicBezTo>
                  <a:cubicBezTo>
                    <a:pt x="648" y="42"/>
                    <a:pt x="647" y="44"/>
                    <a:pt x="646" y="44"/>
                  </a:cubicBezTo>
                  <a:cubicBezTo>
                    <a:pt x="644" y="45"/>
                    <a:pt x="642" y="46"/>
                    <a:pt x="639" y="47"/>
                  </a:cubicBezTo>
                  <a:cubicBezTo>
                    <a:pt x="637" y="47"/>
                    <a:pt x="635" y="48"/>
                    <a:pt x="632" y="48"/>
                  </a:cubicBezTo>
                  <a:cubicBezTo>
                    <a:pt x="630" y="49"/>
                    <a:pt x="629" y="50"/>
                    <a:pt x="628" y="52"/>
                  </a:cubicBezTo>
                  <a:cubicBezTo>
                    <a:pt x="626" y="50"/>
                    <a:pt x="626" y="48"/>
                    <a:pt x="627" y="45"/>
                  </a:cubicBezTo>
                  <a:close/>
                  <a:moveTo>
                    <a:pt x="424" y="44"/>
                  </a:moveTo>
                  <a:cubicBezTo>
                    <a:pt x="422" y="42"/>
                    <a:pt x="420" y="40"/>
                    <a:pt x="418" y="39"/>
                  </a:cubicBezTo>
                  <a:cubicBezTo>
                    <a:pt x="419" y="36"/>
                    <a:pt x="422" y="36"/>
                    <a:pt x="426" y="39"/>
                  </a:cubicBezTo>
                  <a:cubicBezTo>
                    <a:pt x="430" y="41"/>
                    <a:pt x="433" y="44"/>
                    <a:pt x="433" y="47"/>
                  </a:cubicBezTo>
                  <a:cubicBezTo>
                    <a:pt x="429" y="47"/>
                    <a:pt x="426" y="46"/>
                    <a:pt x="424" y="44"/>
                  </a:cubicBezTo>
                  <a:close/>
                  <a:moveTo>
                    <a:pt x="800" y="48"/>
                  </a:moveTo>
                  <a:cubicBezTo>
                    <a:pt x="804" y="44"/>
                    <a:pt x="808" y="41"/>
                    <a:pt x="812" y="39"/>
                  </a:cubicBezTo>
                  <a:cubicBezTo>
                    <a:pt x="817" y="37"/>
                    <a:pt x="821" y="36"/>
                    <a:pt x="826" y="36"/>
                  </a:cubicBezTo>
                  <a:cubicBezTo>
                    <a:pt x="831" y="36"/>
                    <a:pt x="835" y="38"/>
                    <a:pt x="838" y="41"/>
                  </a:cubicBezTo>
                  <a:cubicBezTo>
                    <a:pt x="831" y="46"/>
                    <a:pt x="824" y="50"/>
                    <a:pt x="818" y="54"/>
                  </a:cubicBezTo>
                  <a:cubicBezTo>
                    <a:pt x="811" y="58"/>
                    <a:pt x="803" y="61"/>
                    <a:pt x="794" y="62"/>
                  </a:cubicBezTo>
                  <a:cubicBezTo>
                    <a:pt x="795" y="57"/>
                    <a:pt x="797" y="53"/>
                    <a:pt x="800" y="48"/>
                  </a:cubicBezTo>
                  <a:close/>
                  <a:moveTo>
                    <a:pt x="287" y="39"/>
                  </a:moveTo>
                  <a:cubicBezTo>
                    <a:pt x="289" y="35"/>
                    <a:pt x="292" y="31"/>
                    <a:pt x="294" y="28"/>
                  </a:cubicBezTo>
                  <a:cubicBezTo>
                    <a:pt x="294" y="39"/>
                    <a:pt x="291" y="46"/>
                    <a:pt x="285" y="49"/>
                  </a:cubicBezTo>
                  <a:cubicBezTo>
                    <a:pt x="284" y="47"/>
                    <a:pt x="284" y="44"/>
                    <a:pt x="287" y="39"/>
                  </a:cubicBezTo>
                  <a:close/>
                  <a:moveTo>
                    <a:pt x="472" y="25"/>
                  </a:moveTo>
                  <a:lnTo>
                    <a:pt x="482" y="25"/>
                  </a:lnTo>
                  <a:cubicBezTo>
                    <a:pt x="486" y="25"/>
                    <a:pt x="489" y="26"/>
                    <a:pt x="490" y="28"/>
                  </a:cubicBezTo>
                  <a:cubicBezTo>
                    <a:pt x="489" y="31"/>
                    <a:pt x="487" y="33"/>
                    <a:pt x="483" y="34"/>
                  </a:cubicBezTo>
                  <a:cubicBezTo>
                    <a:pt x="480" y="35"/>
                    <a:pt x="476" y="35"/>
                    <a:pt x="472" y="36"/>
                  </a:cubicBezTo>
                  <a:lnTo>
                    <a:pt x="472" y="25"/>
                  </a:lnTo>
                  <a:close/>
                  <a:moveTo>
                    <a:pt x="625" y="23"/>
                  </a:moveTo>
                  <a:cubicBezTo>
                    <a:pt x="628" y="21"/>
                    <a:pt x="632" y="20"/>
                    <a:pt x="638" y="21"/>
                  </a:cubicBezTo>
                  <a:cubicBezTo>
                    <a:pt x="639" y="29"/>
                    <a:pt x="635" y="32"/>
                    <a:pt x="625" y="31"/>
                  </a:cubicBezTo>
                  <a:lnTo>
                    <a:pt x="625" y="23"/>
                  </a:lnTo>
                  <a:close/>
                  <a:moveTo>
                    <a:pt x="758" y="8"/>
                  </a:moveTo>
                  <a:lnTo>
                    <a:pt x="767" y="8"/>
                  </a:lnTo>
                  <a:cubicBezTo>
                    <a:pt x="769" y="11"/>
                    <a:pt x="769" y="13"/>
                    <a:pt x="767" y="14"/>
                  </a:cubicBezTo>
                  <a:cubicBezTo>
                    <a:pt x="766" y="15"/>
                    <a:pt x="765" y="16"/>
                    <a:pt x="765" y="18"/>
                  </a:cubicBezTo>
                  <a:cubicBezTo>
                    <a:pt x="759" y="19"/>
                    <a:pt x="757" y="15"/>
                    <a:pt x="758" y="8"/>
                  </a:cubicBezTo>
                  <a:close/>
                  <a:moveTo>
                    <a:pt x="672" y="16"/>
                  </a:moveTo>
                  <a:cubicBezTo>
                    <a:pt x="672" y="13"/>
                    <a:pt x="672" y="11"/>
                    <a:pt x="673" y="9"/>
                  </a:cubicBezTo>
                  <a:cubicBezTo>
                    <a:pt x="674" y="8"/>
                    <a:pt x="674" y="7"/>
                    <a:pt x="675" y="5"/>
                  </a:cubicBezTo>
                  <a:cubicBezTo>
                    <a:pt x="679" y="4"/>
                    <a:pt x="681" y="5"/>
                    <a:pt x="680" y="8"/>
                  </a:cubicBezTo>
                  <a:cubicBezTo>
                    <a:pt x="680" y="11"/>
                    <a:pt x="680" y="13"/>
                    <a:pt x="680" y="16"/>
                  </a:cubicBezTo>
                  <a:lnTo>
                    <a:pt x="672" y="16"/>
                  </a:lnTo>
                  <a:close/>
                  <a:moveTo>
                    <a:pt x="535" y="14"/>
                  </a:moveTo>
                  <a:cubicBezTo>
                    <a:pt x="537" y="11"/>
                    <a:pt x="537" y="8"/>
                    <a:pt x="534" y="5"/>
                  </a:cubicBezTo>
                  <a:cubicBezTo>
                    <a:pt x="531" y="3"/>
                    <a:pt x="530" y="2"/>
                    <a:pt x="529" y="2"/>
                  </a:cubicBezTo>
                  <a:cubicBezTo>
                    <a:pt x="527" y="3"/>
                    <a:pt x="526" y="4"/>
                    <a:pt x="525" y="5"/>
                  </a:cubicBezTo>
                  <a:cubicBezTo>
                    <a:pt x="523" y="7"/>
                    <a:pt x="522" y="8"/>
                    <a:pt x="520" y="9"/>
                  </a:cubicBezTo>
                  <a:cubicBezTo>
                    <a:pt x="519" y="11"/>
                    <a:pt x="516" y="11"/>
                    <a:pt x="513" y="10"/>
                  </a:cubicBezTo>
                  <a:cubicBezTo>
                    <a:pt x="513" y="8"/>
                    <a:pt x="514" y="7"/>
                    <a:pt x="515" y="7"/>
                  </a:cubicBezTo>
                  <a:cubicBezTo>
                    <a:pt x="516" y="6"/>
                    <a:pt x="517" y="5"/>
                    <a:pt x="516" y="2"/>
                  </a:cubicBezTo>
                  <a:cubicBezTo>
                    <a:pt x="509" y="3"/>
                    <a:pt x="503" y="5"/>
                    <a:pt x="497" y="8"/>
                  </a:cubicBezTo>
                  <a:cubicBezTo>
                    <a:pt x="492" y="11"/>
                    <a:pt x="485" y="13"/>
                    <a:pt x="477" y="13"/>
                  </a:cubicBezTo>
                  <a:cubicBezTo>
                    <a:pt x="477" y="11"/>
                    <a:pt x="477" y="8"/>
                    <a:pt x="477" y="5"/>
                  </a:cubicBezTo>
                  <a:cubicBezTo>
                    <a:pt x="478" y="2"/>
                    <a:pt x="476" y="1"/>
                    <a:pt x="472" y="2"/>
                  </a:cubicBezTo>
                  <a:cubicBezTo>
                    <a:pt x="469" y="5"/>
                    <a:pt x="467" y="7"/>
                    <a:pt x="465" y="7"/>
                  </a:cubicBezTo>
                  <a:cubicBezTo>
                    <a:pt x="464" y="7"/>
                    <a:pt x="462" y="6"/>
                    <a:pt x="459" y="5"/>
                  </a:cubicBezTo>
                  <a:cubicBezTo>
                    <a:pt x="457" y="4"/>
                    <a:pt x="454" y="4"/>
                    <a:pt x="451" y="3"/>
                  </a:cubicBezTo>
                  <a:cubicBezTo>
                    <a:pt x="448" y="2"/>
                    <a:pt x="445" y="2"/>
                    <a:pt x="441" y="2"/>
                  </a:cubicBezTo>
                  <a:cubicBezTo>
                    <a:pt x="439" y="9"/>
                    <a:pt x="439" y="16"/>
                    <a:pt x="441" y="21"/>
                  </a:cubicBezTo>
                  <a:cubicBezTo>
                    <a:pt x="444" y="26"/>
                    <a:pt x="444" y="30"/>
                    <a:pt x="443" y="33"/>
                  </a:cubicBezTo>
                  <a:cubicBezTo>
                    <a:pt x="441" y="33"/>
                    <a:pt x="439" y="33"/>
                    <a:pt x="438" y="34"/>
                  </a:cubicBezTo>
                  <a:cubicBezTo>
                    <a:pt x="437" y="35"/>
                    <a:pt x="436" y="36"/>
                    <a:pt x="433" y="36"/>
                  </a:cubicBezTo>
                  <a:cubicBezTo>
                    <a:pt x="432" y="34"/>
                    <a:pt x="432" y="31"/>
                    <a:pt x="433" y="27"/>
                  </a:cubicBezTo>
                  <a:cubicBezTo>
                    <a:pt x="435" y="23"/>
                    <a:pt x="433" y="21"/>
                    <a:pt x="428" y="23"/>
                  </a:cubicBezTo>
                  <a:cubicBezTo>
                    <a:pt x="425" y="23"/>
                    <a:pt x="424" y="25"/>
                    <a:pt x="424" y="28"/>
                  </a:cubicBezTo>
                  <a:cubicBezTo>
                    <a:pt x="424" y="30"/>
                    <a:pt x="423" y="31"/>
                    <a:pt x="420" y="31"/>
                  </a:cubicBezTo>
                  <a:cubicBezTo>
                    <a:pt x="420" y="25"/>
                    <a:pt x="419" y="23"/>
                    <a:pt x="416" y="24"/>
                  </a:cubicBezTo>
                  <a:cubicBezTo>
                    <a:pt x="413" y="25"/>
                    <a:pt x="409" y="26"/>
                    <a:pt x="404" y="25"/>
                  </a:cubicBezTo>
                  <a:cubicBezTo>
                    <a:pt x="408" y="30"/>
                    <a:pt x="411" y="34"/>
                    <a:pt x="414" y="36"/>
                  </a:cubicBezTo>
                  <a:cubicBezTo>
                    <a:pt x="416" y="38"/>
                    <a:pt x="416" y="43"/>
                    <a:pt x="412" y="49"/>
                  </a:cubicBezTo>
                  <a:cubicBezTo>
                    <a:pt x="409" y="47"/>
                    <a:pt x="406" y="45"/>
                    <a:pt x="404" y="45"/>
                  </a:cubicBezTo>
                  <a:cubicBezTo>
                    <a:pt x="402" y="44"/>
                    <a:pt x="399" y="44"/>
                    <a:pt x="397" y="44"/>
                  </a:cubicBezTo>
                  <a:lnTo>
                    <a:pt x="389" y="44"/>
                  </a:lnTo>
                  <a:cubicBezTo>
                    <a:pt x="385" y="44"/>
                    <a:pt x="336" y="43"/>
                    <a:pt x="331" y="41"/>
                  </a:cubicBezTo>
                  <a:cubicBezTo>
                    <a:pt x="330" y="35"/>
                    <a:pt x="329" y="31"/>
                    <a:pt x="326" y="27"/>
                  </a:cubicBezTo>
                  <a:cubicBezTo>
                    <a:pt x="323" y="24"/>
                    <a:pt x="320" y="21"/>
                    <a:pt x="316" y="18"/>
                  </a:cubicBezTo>
                  <a:cubicBezTo>
                    <a:pt x="313" y="19"/>
                    <a:pt x="313" y="22"/>
                    <a:pt x="313" y="25"/>
                  </a:cubicBezTo>
                  <a:cubicBezTo>
                    <a:pt x="314" y="28"/>
                    <a:pt x="312" y="29"/>
                    <a:pt x="308" y="28"/>
                  </a:cubicBezTo>
                  <a:cubicBezTo>
                    <a:pt x="308" y="24"/>
                    <a:pt x="307" y="23"/>
                    <a:pt x="305" y="22"/>
                  </a:cubicBezTo>
                  <a:cubicBezTo>
                    <a:pt x="303" y="22"/>
                    <a:pt x="301" y="22"/>
                    <a:pt x="299" y="22"/>
                  </a:cubicBezTo>
                  <a:cubicBezTo>
                    <a:pt x="297" y="23"/>
                    <a:pt x="296" y="22"/>
                    <a:pt x="294" y="21"/>
                  </a:cubicBezTo>
                  <a:cubicBezTo>
                    <a:pt x="293" y="20"/>
                    <a:pt x="293" y="18"/>
                    <a:pt x="294" y="13"/>
                  </a:cubicBezTo>
                  <a:cubicBezTo>
                    <a:pt x="289" y="15"/>
                    <a:pt x="285" y="17"/>
                    <a:pt x="283" y="19"/>
                  </a:cubicBezTo>
                  <a:cubicBezTo>
                    <a:pt x="280" y="21"/>
                    <a:pt x="281" y="25"/>
                    <a:pt x="285" y="31"/>
                  </a:cubicBezTo>
                  <a:cubicBezTo>
                    <a:pt x="281" y="32"/>
                    <a:pt x="277" y="34"/>
                    <a:pt x="275" y="36"/>
                  </a:cubicBezTo>
                  <a:cubicBezTo>
                    <a:pt x="272" y="38"/>
                    <a:pt x="269" y="40"/>
                    <a:pt x="264" y="41"/>
                  </a:cubicBezTo>
                  <a:cubicBezTo>
                    <a:pt x="266" y="37"/>
                    <a:pt x="267" y="33"/>
                    <a:pt x="267" y="29"/>
                  </a:cubicBezTo>
                  <a:cubicBezTo>
                    <a:pt x="267" y="25"/>
                    <a:pt x="264" y="22"/>
                    <a:pt x="259" y="21"/>
                  </a:cubicBezTo>
                  <a:cubicBezTo>
                    <a:pt x="258" y="29"/>
                    <a:pt x="253" y="33"/>
                    <a:pt x="246" y="33"/>
                  </a:cubicBezTo>
                  <a:cubicBezTo>
                    <a:pt x="243" y="23"/>
                    <a:pt x="237" y="16"/>
                    <a:pt x="227" y="13"/>
                  </a:cubicBezTo>
                  <a:cubicBezTo>
                    <a:pt x="226" y="16"/>
                    <a:pt x="226" y="18"/>
                    <a:pt x="227" y="20"/>
                  </a:cubicBezTo>
                  <a:cubicBezTo>
                    <a:pt x="229" y="23"/>
                    <a:pt x="231" y="24"/>
                    <a:pt x="232" y="26"/>
                  </a:cubicBezTo>
                  <a:cubicBezTo>
                    <a:pt x="234" y="27"/>
                    <a:pt x="235" y="29"/>
                    <a:pt x="236" y="31"/>
                  </a:cubicBezTo>
                  <a:cubicBezTo>
                    <a:pt x="237" y="32"/>
                    <a:pt x="237" y="34"/>
                    <a:pt x="235" y="36"/>
                  </a:cubicBezTo>
                  <a:cubicBezTo>
                    <a:pt x="230" y="35"/>
                    <a:pt x="227" y="33"/>
                    <a:pt x="226" y="28"/>
                  </a:cubicBezTo>
                  <a:cubicBezTo>
                    <a:pt x="225" y="23"/>
                    <a:pt x="222" y="19"/>
                    <a:pt x="217" y="18"/>
                  </a:cubicBezTo>
                  <a:cubicBezTo>
                    <a:pt x="215" y="21"/>
                    <a:pt x="214" y="25"/>
                    <a:pt x="214" y="30"/>
                  </a:cubicBezTo>
                  <a:cubicBezTo>
                    <a:pt x="214" y="36"/>
                    <a:pt x="212" y="39"/>
                    <a:pt x="207" y="39"/>
                  </a:cubicBezTo>
                  <a:cubicBezTo>
                    <a:pt x="205" y="37"/>
                    <a:pt x="203" y="36"/>
                    <a:pt x="200" y="36"/>
                  </a:cubicBezTo>
                  <a:cubicBezTo>
                    <a:pt x="198" y="36"/>
                    <a:pt x="195" y="36"/>
                    <a:pt x="193" y="37"/>
                  </a:cubicBezTo>
                  <a:cubicBezTo>
                    <a:pt x="190" y="37"/>
                    <a:pt x="65" y="38"/>
                    <a:pt x="63" y="39"/>
                  </a:cubicBezTo>
                  <a:cubicBezTo>
                    <a:pt x="61" y="39"/>
                    <a:pt x="60" y="39"/>
                    <a:pt x="60" y="39"/>
                  </a:cubicBezTo>
                  <a:cubicBezTo>
                    <a:pt x="61" y="37"/>
                    <a:pt x="61" y="35"/>
                    <a:pt x="62" y="34"/>
                  </a:cubicBezTo>
                  <a:cubicBezTo>
                    <a:pt x="63" y="33"/>
                    <a:pt x="63" y="31"/>
                    <a:pt x="63" y="28"/>
                  </a:cubicBezTo>
                  <a:cubicBezTo>
                    <a:pt x="57" y="29"/>
                    <a:pt x="53" y="29"/>
                    <a:pt x="51" y="28"/>
                  </a:cubicBezTo>
                  <a:cubicBezTo>
                    <a:pt x="48" y="27"/>
                    <a:pt x="43" y="27"/>
                    <a:pt x="34" y="25"/>
                  </a:cubicBezTo>
                  <a:lnTo>
                    <a:pt x="34" y="13"/>
                  </a:lnTo>
                  <a:cubicBezTo>
                    <a:pt x="27" y="17"/>
                    <a:pt x="16" y="19"/>
                    <a:pt x="3" y="18"/>
                  </a:cubicBezTo>
                  <a:cubicBezTo>
                    <a:pt x="1" y="56"/>
                    <a:pt x="0" y="96"/>
                    <a:pt x="0" y="139"/>
                  </a:cubicBezTo>
                  <a:cubicBezTo>
                    <a:pt x="0" y="183"/>
                    <a:pt x="1" y="224"/>
                    <a:pt x="3" y="262"/>
                  </a:cubicBezTo>
                  <a:lnTo>
                    <a:pt x="524" y="262"/>
                  </a:lnTo>
                  <a:cubicBezTo>
                    <a:pt x="483" y="453"/>
                    <a:pt x="442" y="642"/>
                    <a:pt x="401" y="831"/>
                  </a:cubicBezTo>
                  <a:cubicBezTo>
                    <a:pt x="359" y="1019"/>
                    <a:pt x="319" y="1208"/>
                    <a:pt x="280" y="1397"/>
                  </a:cubicBezTo>
                  <a:cubicBezTo>
                    <a:pt x="281" y="1394"/>
                    <a:pt x="283" y="1393"/>
                    <a:pt x="286" y="1396"/>
                  </a:cubicBezTo>
                  <a:cubicBezTo>
                    <a:pt x="288" y="1399"/>
                    <a:pt x="289" y="1402"/>
                    <a:pt x="288" y="1405"/>
                  </a:cubicBezTo>
                  <a:cubicBezTo>
                    <a:pt x="283" y="1406"/>
                    <a:pt x="280" y="1405"/>
                    <a:pt x="278" y="1404"/>
                  </a:cubicBezTo>
                  <a:cubicBezTo>
                    <a:pt x="276" y="1402"/>
                    <a:pt x="275" y="1405"/>
                    <a:pt x="275" y="1410"/>
                  </a:cubicBezTo>
                  <a:lnTo>
                    <a:pt x="275" y="1416"/>
                  </a:lnTo>
                  <a:cubicBezTo>
                    <a:pt x="281" y="1418"/>
                    <a:pt x="286" y="1420"/>
                    <a:pt x="290" y="1424"/>
                  </a:cubicBezTo>
                  <a:cubicBezTo>
                    <a:pt x="294" y="1427"/>
                    <a:pt x="297" y="1431"/>
                    <a:pt x="299" y="1434"/>
                  </a:cubicBezTo>
                  <a:cubicBezTo>
                    <a:pt x="299" y="1437"/>
                    <a:pt x="300" y="1437"/>
                    <a:pt x="304" y="1435"/>
                  </a:cubicBezTo>
                  <a:cubicBezTo>
                    <a:pt x="308" y="1433"/>
                    <a:pt x="311" y="1432"/>
                    <a:pt x="312" y="1431"/>
                  </a:cubicBezTo>
                  <a:cubicBezTo>
                    <a:pt x="312" y="1429"/>
                    <a:pt x="312" y="1427"/>
                    <a:pt x="311" y="1426"/>
                  </a:cubicBezTo>
                  <a:cubicBezTo>
                    <a:pt x="310" y="1426"/>
                    <a:pt x="308" y="1426"/>
                    <a:pt x="307" y="1426"/>
                  </a:cubicBezTo>
                  <a:cubicBezTo>
                    <a:pt x="305" y="1426"/>
                    <a:pt x="304" y="1425"/>
                    <a:pt x="303" y="1425"/>
                  </a:cubicBezTo>
                  <a:cubicBezTo>
                    <a:pt x="302" y="1424"/>
                    <a:pt x="301" y="1423"/>
                    <a:pt x="302" y="1421"/>
                  </a:cubicBezTo>
                  <a:cubicBezTo>
                    <a:pt x="308" y="1422"/>
                    <a:pt x="312" y="1421"/>
                    <a:pt x="316" y="1419"/>
                  </a:cubicBezTo>
                  <a:cubicBezTo>
                    <a:pt x="319" y="1418"/>
                    <a:pt x="322" y="1418"/>
                    <a:pt x="327" y="1421"/>
                  </a:cubicBezTo>
                  <a:cubicBezTo>
                    <a:pt x="326" y="1424"/>
                    <a:pt x="324" y="1426"/>
                    <a:pt x="320" y="1427"/>
                  </a:cubicBezTo>
                  <a:cubicBezTo>
                    <a:pt x="316" y="1428"/>
                    <a:pt x="315" y="1430"/>
                    <a:pt x="319" y="1434"/>
                  </a:cubicBezTo>
                  <a:cubicBezTo>
                    <a:pt x="324" y="1435"/>
                    <a:pt x="327" y="1435"/>
                    <a:pt x="328" y="1434"/>
                  </a:cubicBezTo>
                  <a:cubicBezTo>
                    <a:pt x="330" y="1432"/>
                    <a:pt x="331" y="1429"/>
                    <a:pt x="331" y="1426"/>
                  </a:cubicBezTo>
                  <a:cubicBezTo>
                    <a:pt x="332" y="1424"/>
                    <a:pt x="332" y="1421"/>
                    <a:pt x="333" y="1418"/>
                  </a:cubicBezTo>
                  <a:cubicBezTo>
                    <a:pt x="333" y="1415"/>
                    <a:pt x="335" y="1414"/>
                    <a:pt x="338" y="1413"/>
                  </a:cubicBezTo>
                  <a:cubicBezTo>
                    <a:pt x="346" y="1416"/>
                    <a:pt x="356" y="1417"/>
                    <a:pt x="365" y="1418"/>
                  </a:cubicBezTo>
                  <a:cubicBezTo>
                    <a:pt x="375" y="1418"/>
                    <a:pt x="387" y="1419"/>
                    <a:pt x="402" y="1421"/>
                  </a:cubicBezTo>
                  <a:lnTo>
                    <a:pt x="402" y="1439"/>
                  </a:lnTo>
                  <a:lnTo>
                    <a:pt x="441" y="1439"/>
                  </a:lnTo>
                  <a:cubicBezTo>
                    <a:pt x="443" y="1434"/>
                    <a:pt x="447" y="1429"/>
                    <a:pt x="452" y="1426"/>
                  </a:cubicBezTo>
                  <a:cubicBezTo>
                    <a:pt x="457" y="1424"/>
                    <a:pt x="463" y="1422"/>
                    <a:pt x="468" y="1421"/>
                  </a:cubicBezTo>
                  <a:cubicBezTo>
                    <a:pt x="474" y="1420"/>
                    <a:pt x="480" y="1420"/>
                    <a:pt x="485" y="1421"/>
                  </a:cubicBezTo>
                  <a:cubicBezTo>
                    <a:pt x="491" y="1422"/>
                    <a:pt x="496" y="1423"/>
                    <a:pt x="499" y="1426"/>
                  </a:cubicBezTo>
                  <a:lnTo>
                    <a:pt x="498" y="1439"/>
                  </a:lnTo>
                  <a:lnTo>
                    <a:pt x="532" y="1439"/>
                  </a:lnTo>
                  <a:cubicBezTo>
                    <a:pt x="537" y="1434"/>
                    <a:pt x="539" y="1430"/>
                    <a:pt x="540" y="1426"/>
                  </a:cubicBezTo>
                  <a:cubicBezTo>
                    <a:pt x="540" y="1422"/>
                    <a:pt x="541" y="1418"/>
                    <a:pt x="542" y="1413"/>
                  </a:cubicBezTo>
                  <a:cubicBezTo>
                    <a:pt x="543" y="1413"/>
                    <a:pt x="544" y="1413"/>
                    <a:pt x="544" y="1412"/>
                  </a:cubicBezTo>
                  <a:cubicBezTo>
                    <a:pt x="545" y="1411"/>
                    <a:pt x="546" y="1410"/>
                    <a:pt x="547" y="1410"/>
                  </a:cubicBezTo>
                  <a:cubicBezTo>
                    <a:pt x="551" y="1410"/>
                    <a:pt x="553" y="1412"/>
                    <a:pt x="554" y="1414"/>
                  </a:cubicBezTo>
                  <a:cubicBezTo>
                    <a:pt x="555" y="1416"/>
                    <a:pt x="556" y="1419"/>
                    <a:pt x="556" y="1422"/>
                  </a:cubicBezTo>
                  <a:cubicBezTo>
                    <a:pt x="557" y="1426"/>
                    <a:pt x="557" y="1429"/>
                    <a:pt x="558" y="1431"/>
                  </a:cubicBezTo>
                  <a:cubicBezTo>
                    <a:pt x="558" y="1434"/>
                    <a:pt x="560" y="1436"/>
                    <a:pt x="563" y="1436"/>
                  </a:cubicBezTo>
                  <a:cubicBezTo>
                    <a:pt x="566" y="1436"/>
                    <a:pt x="568" y="1436"/>
                    <a:pt x="568" y="1434"/>
                  </a:cubicBezTo>
                  <a:cubicBezTo>
                    <a:pt x="569" y="1433"/>
                    <a:pt x="569" y="1431"/>
                    <a:pt x="570" y="1430"/>
                  </a:cubicBezTo>
                  <a:cubicBezTo>
                    <a:pt x="570" y="1428"/>
                    <a:pt x="571" y="1427"/>
                    <a:pt x="572" y="1426"/>
                  </a:cubicBezTo>
                  <a:cubicBezTo>
                    <a:pt x="573" y="1425"/>
                    <a:pt x="576" y="1425"/>
                    <a:pt x="581" y="1426"/>
                  </a:cubicBezTo>
                  <a:cubicBezTo>
                    <a:pt x="583" y="1426"/>
                    <a:pt x="584" y="1426"/>
                    <a:pt x="584" y="1428"/>
                  </a:cubicBezTo>
                  <a:lnTo>
                    <a:pt x="584" y="1433"/>
                  </a:lnTo>
                  <a:cubicBezTo>
                    <a:pt x="584" y="1434"/>
                    <a:pt x="584" y="1436"/>
                    <a:pt x="584" y="1437"/>
                  </a:cubicBezTo>
                  <a:cubicBezTo>
                    <a:pt x="584" y="1438"/>
                    <a:pt x="586" y="1437"/>
                    <a:pt x="589" y="1436"/>
                  </a:cubicBezTo>
                  <a:cubicBezTo>
                    <a:pt x="596" y="1434"/>
                    <a:pt x="601" y="1431"/>
                    <a:pt x="604" y="1426"/>
                  </a:cubicBezTo>
                  <a:cubicBezTo>
                    <a:pt x="601" y="1425"/>
                    <a:pt x="599" y="1424"/>
                    <a:pt x="598" y="1421"/>
                  </a:cubicBezTo>
                  <a:cubicBezTo>
                    <a:pt x="597" y="1419"/>
                    <a:pt x="597" y="1416"/>
                    <a:pt x="596" y="1414"/>
                  </a:cubicBezTo>
                  <a:cubicBezTo>
                    <a:pt x="595" y="1412"/>
                    <a:pt x="595" y="1409"/>
                    <a:pt x="594" y="1407"/>
                  </a:cubicBezTo>
                  <a:cubicBezTo>
                    <a:pt x="593" y="1405"/>
                    <a:pt x="591" y="1403"/>
                    <a:pt x="589" y="1403"/>
                  </a:cubicBezTo>
                  <a:cubicBezTo>
                    <a:pt x="586" y="1405"/>
                    <a:pt x="584" y="1409"/>
                    <a:pt x="582" y="1413"/>
                  </a:cubicBezTo>
                  <a:cubicBezTo>
                    <a:pt x="581" y="1417"/>
                    <a:pt x="578" y="1420"/>
                    <a:pt x="573" y="1421"/>
                  </a:cubicBezTo>
                  <a:cubicBezTo>
                    <a:pt x="572" y="1418"/>
                    <a:pt x="570" y="1415"/>
                    <a:pt x="568" y="1413"/>
                  </a:cubicBezTo>
                  <a:cubicBezTo>
                    <a:pt x="566" y="1411"/>
                    <a:pt x="564" y="1409"/>
                    <a:pt x="562" y="1407"/>
                  </a:cubicBezTo>
                  <a:cubicBezTo>
                    <a:pt x="560" y="1404"/>
                    <a:pt x="559" y="1402"/>
                    <a:pt x="557" y="1400"/>
                  </a:cubicBezTo>
                  <a:cubicBezTo>
                    <a:pt x="556" y="1397"/>
                    <a:pt x="555" y="1394"/>
                    <a:pt x="555" y="1390"/>
                  </a:cubicBezTo>
                  <a:cubicBezTo>
                    <a:pt x="560" y="1391"/>
                    <a:pt x="564" y="1391"/>
                    <a:pt x="565" y="1388"/>
                  </a:cubicBezTo>
                  <a:cubicBezTo>
                    <a:pt x="566" y="1385"/>
                    <a:pt x="569" y="1384"/>
                    <a:pt x="573" y="1385"/>
                  </a:cubicBezTo>
                  <a:cubicBezTo>
                    <a:pt x="575" y="1388"/>
                    <a:pt x="576" y="1391"/>
                    <a:pt x="577" y="1393"/>
                  </a:cubicBezTo>
                  <a:cubicBezTo>
                    <a:pt x="579" y="1396"/>
                    <a:pt x="581" y="1397"/>
                    <a:pt x="586" y="1397"/>
                  </a:cubicBezTo>
                  <a:cubicBezTo>
                    <a:pt x="589" y="1397"/>
                    <a:pt x="592" y="1395"/>
                    <a:pt x="594" y="1393"/>
                  </a:cubicBezTo>
                  <a:cubicBezTo>
                    <a:pt x="597" y="1390"/>
                    <a:pt x="599" y="1388"/>
                    <a:pt x="601" y="1386"/>
                  </a:cubicBezTo>
                  <a:cubicBezTo>
                    <a:pt x="603" y="1383"/>
                    <a:pt x="605" y="1381"/>
                    <a:pt x="607" y="1380"/>
                  </a:cubicBezTo>
                  <a:cubicBezTo>
                    <a:pt x="609" y="1378"/>
                    <a:pt x="612" y="1378"/>
                    <a:pt x="615" y="1379"/>
                  </a:cubicBezTo>
                  <a:cubicBezTo>
                    <a:pt x="613" y="1382"/>
                    <a:pt x="612" y="1383"/>
                    <a:pt x="611" y="1384"/>
                  </a:cubicBezTo>
                  <a:cubicBezTo>
                    <a:pt x="609" y="1384"/>
                    <a:pt x="608" y="1385"/>
                    <a:pt x="607" y="1386"/>
                  </a:cubicBezTo>
                  <a:cubicBezTo>
                    <a:pt x="605" y="1386"/>
                    <a:pt x="605" y="1387"/>
                    <a:pt x="604" y="1389"/>
                  </a:cubicBezTo>
                  <a:cubicBezTo>
                    <a:pt x="603" y="1390"/>
                    <a:pt x="603" y="1393"/>
                    <a:pt x="604" y="1397"/>
                  </a:cubicBezTo>
                  <a:cubicBezTo>
                    <a:pt x="608" y="1399"/>
                    <a:pt x="612" y="1399"/>
                    <a:pt x="617" y="1396"/>
                  </a:cubicBezTo>
                  <a:cubicBezTo>
                    <a:pt x="622" y="1394"/>
                    <a:pt x="626" y="1395"/>
                    <a:pt x="631" y="1400"/>
                  </a:cubicBezTo>
                  <a:cubicBezTo>
                    <a:pt x="638" y="1373"/>
                    <a:pt x="645" y="1344"/>
                    <a:pt x="652" y="1314"/>
                  </a:cubicBezTo>
                  <a:cubicBezTo>
                    <a:pt x="659" y="1283"/>
                    <a:pt x="663" y="1253"/>
                    <a:pt x="664" y="1224"/>
                  </a:cubicBezTo>
                  <a:cubicBezTo>
                    <a:pt x="667" y="1224"/>
                    <a:pt x="668" y="1223"/>
                    <a:pt x="669" y="1222"/>
                  </a:cubicBezTo>
                  <a:cubicBezTo>
                    <a:pt x="669" y="1221"/>
                    <a:pt x="670" y="1220"/>
                    <a:pt x="671" y="1219"/>
                  </a:cubicBezTo>
                  <a:cubicBezTo>
                    <a:pt x="683" y="1152"/>
                    <a:pt x="696" y="1087"/>
                    <a:pt x="710" y="1024"/>
                  </a:cubicBezTo>
                  <a:cubicBezTo>
                    <a:pt x="723" y="960"/>
                    <a:pt x="737" y="895"/>
                    <a:pt x="750" y="830"/>
                  </a:cubicBezTo>
                  <a:cubicBezTo>
                    <a:pt x="751" y="826"/>
                    <a:pt x="750" y="823"/>
                    <a:pt x="747" y="823"/>
                  </a:cubicBezTo>
                  <a:cubicBezTo>
                    <a:pt x="744" y="823"/>
                    <a:pt x="743" y="821"/>
                    <a:pt x="744" y="816"/>
                  </a:cubicBezTo>
                  <a:cubicBezTo>
                    <a:pt x="748" y="815"/>
                    <a:pt x="751" y="813"/>
                    <a:pt x="753" y="809"/>
                  </a:cubicBezTo>
                  <a:cubicBezTo>
                    <a:pt x="755" y="805"/>
                    <a:pt x="756" y="801"/>
                    <a:pt x="757" y="796"/>
                  </a:cubicBezTo>
                  <a:cubicBezTo>
                    <a:pt x="758" y="792"/>
                    <a:pt x="758" y="788"/>
                    <a:pt x="758" y="783"/>
                  </a:cubicBezTo>
                  <a:cubicBezTo>
                    <a:pt x="758" y="779"/>
                    <a:pt x="757" y="775"/>
                    <a:pt x="755" y="772"/>
                  </a:cubicBezTo>
                  <a:cubicBezTo>
                    <a:pt x="759" y="771"/>
                    <a:pt x="762" y="770"/>
                    <a:pt x="763" y="766"/>
                  </a:cubicBezTo>
                  <a:cubicBezTo>
                    <a:pt x="764" y="763"/>
                    <a:pt x="765" y="761"/>
                    <a:pt x="765" y="760"/>
                  </a:cubicBezTo>
                  <a:cubicBezTo>
                    <a:pt x="771" y="732"/>
                    <a:pt x="778" y="701"/>
                    <a:pt x="786" y="665"/>
                  </a:cubicBezTo>
                  <a:cubicBezTo>
                    <a:pt x="793" y="629"/>
                    <a:pt x="800" y="592"/>
                    <a:pt x="807" y="554"/>
                  </a:cubicBezTo>
                  <a:cubicBezTo>
                    <a:pt x="814" y="517"/>
                    <a:pt x="822" y="480"/>
                    <a:pt x="829" y="444"/>
                  </a:cubicBezTo>
                  <a:cubicBezTo>
                    <a:pt x="836" y="407"/>
                    <a:pt x="842" y="375"/>
                    <a:pt x="848" y="348"/>
                  </a:cubicBezTo>
                  <a:cubicBezTo>
                    <a:pt x="849" y="342"/>
                    <a:pt x="850" y="339"/>
                    <a:pt x="849" y="338"/>
                  </a:cubicBezTo>
                  <a:cubicBezTo>
                    <a:pt x="849" y="337"/>
                    <a:pt x="848" y="336"/>
                    <a:pt x="845" y="334"/>
                  </a:cubicBezTo>
                  <a:cubicBezTo>
                    <a:pt x="850" y="333"/>
                    <a:pt x="852" y="331"/>
                    <a:pt x="852" y="328"/>
                  </a:cubicBezTo>
                  <a:cubicBezTo>
                    <a:pt x="852" y="324"/>
                    <a:pt x="853" y="321"/>
                    <a:pt x="853" y="318"/>
                  </a:cubicBezTo>
                  <a:cubicBezTo>
                    <a:pt x="857" y="295"/>
                    <a:pt x="859" y="270"/>
                    <a:pt x="858" y="243"/>
                  </a:cubicBezTo>
                  <a:cubicBezTo>
                    <a:pt x="857" y="216"/>
                    <a:pt x="856" y="189"/>
                    <a:pt x="854" y="162"/>
                  </a:cubicBezTo>
                  <a:cubicBezTo>
                    <a:pt x="853" y="135"/>
                    <a:pt x="851" y="108"/>
                    <a:pt x="850" y="81"/>
                  </a:cubicBezTo>
                  <a:cubicBezTo>
                    <a:pt x="849" y="54"/>
                    <a:pt x="851" y="28"/>
                    <a:pt x="853" y="2"/>
                  </a:cubicBezTo>
                  <a:cubicBezTo>
                    <a:pt x="845" y="1"/>
                    <a:pt x="839" y="1"/>
                    <a:pt x="834" y="3"/>
                  </a:cubicBezTo>
                  <a:cubicBezTo>
                    <a:pt x="829" y="5"/>
                    <a:pt x="824" y="7"/>
                    <a:pt x="820" y="10"/>
                  </a:cubicBezTo>
                  <a:cubicBezTo>
                    <a:pt x="815" y="10"/>
                    <a:pt x="812" y="8"/>
                    <a:pt x="810" y="4"/>
                  </a:cubicBezTo>
                  <a:cubicBezTo>
                    <a:pt x="808" y="1"/>
                    <a:pt x="803" y="0"/>
                    <a:pt x="796" y="2"/>
                  </a:cubicBezTo>
                  <a:cubicBezTo>
                    <a:pt x="794" y="5"/>
                    <a:pt x="791" y="7"/>
                    <a:pt x="788" y="8"/>
                  </a:cubicBezTo>
                  <a:cubicBezTo>
                    <a:pt x="784" y="9"/>
                    <a:pt x="780" y="10"/>
                    <a:pt x="776" y="10"/>
                  </a:cubicBezTo>
                  <a:cubicBezTo>
                    <a:pt x="770" y="6"/>
                    <a:pt x="763" y="4"/>
                    <a:pt x="754" y="3"/>
                  </a:cubicBezTo>
                  <a:cubicBezTo>
                    <a:pt x="745" y="2"/>
                    <a:pt x="736" y="2"/>
                    <a:pt x="726" y="2"/>
                  </a:cubicBezTo>
                  <a:cubicBezTo>
                    <a:pt x="716" y="2"/>
                    <a:pt x="706" y="3"/>
                    <a:pt x="695" y="3"/>
                  </a:cubicBezTo>
                  <a:cubicBezTo>
                    <a:pt x="685" y="4"/>
                    <a:pt x="675" y="3"/>
                    <a:pt x="667" y="2"/>
                  </a:cubicBezTo>
                  <a:cubicBezTo>
                    <a:pt x="668" y="6"/>
                    <a:pt x="668" y="11"/>
                    <a:pt x="666" y="16"/>
                  </a:cubicBezTo>
                  <a:cubicBezTo>
                    <a:pt x="665" y="21"/>
                    <a:pt x="663" y="26"/>
                    <a:pt x="662" y="31"/>
                  </a:cubicBezTo>
                  <a:cubicBezTo>
                    <a:pt x="657" y="31"/>
                    <a:pt x="654" y="30"/>
                    <a:pt x="654" y="28"/>
                  </a:cubicBezTo>
                  <a:cubicBezTo>
                    <a:pt x="654" y="27"/>
                    <a:pt x="654" y="25"/>
                    <a:pt x="655" y="23"/>
                  </a:cubicBezTo>
                  <a:cubicBezTo>
                    <a:pt x="656" y="20"/>
                    <a:pt x="657" y="18"/>
                    <a:pt x="658" y="16"/>
                  </a:cubicBezTo>
                  <a:cubicBezTo>
                    <a:pt x="659" y="13"/>
                    <a:pt x="658" y="11"/>
                    <a:pt x="656" y="10"/>
                  </a:cubicBezTo>
                  <a:cubicBezTo>
                    <a:pt x="653" y="10"/>
                    <a:pt x="651" y="10"/>
                    <a:pt x="649" y="8"/>
                  </a:cubicBezTo>
                  <a:cubicBezTo>
                    <a:pt x="648" y="7"/>
                    <a:pt x="646" y="6"/>
                    <a:pt x="644" y="5"/>
                  </a:cubicBezTo>
                  <a:cubicBezTo>
                    <a:pt x="642" y="4"/>
                    <a:pt x="640" y="3"/>
                    <a:pt x="637" y="2"/>
                  </a:cubicBezTo>
                  <a:cubicBezTo>
                    <a:pt x="634" y="2"/>
                    <a:pt x="630" y="2"/>
                    <a:pt x="625" y="2"/>
                  </a:cubicBezTo>
                  <a:cubicBezTo>
                    <a:pt x="626" y="5"/>
                    <a:pt x="626" y="8"/>
                    <a:pt x="624" y="12"/>
                  </a:cubicBezTo>
                  <a:cubicBezTo>
                    <a:pt x="623" y="16"/>
                    <a:pt x="620" y="19"/>
                    <a:pt x="617" y="23"/>
                  </a:cubicBezTo>
                  <a:cubicBezTo>
                    <a:pt x="614" y="26"/>
                    <a:pt x="610" y="30"/>
                    <a:pt x="607" y="33"/>
                  </a:cubicBezTo>
                  <a:cubicBezTo>
                    <a:pt x="604" y="37"/>
                    <a:pt x="601" y="40"/>
                    <a:pt x="599" y="44"/>
                  </a:cubicBezTo>
                  <a:cubicBezTo>
                    <a:pt x="597" y="40"/>
                    <a:pt x="597" y="36"/>
                    <a:pt x="599" y="34"/>
                  </a:cubicBezTo>
                  <a:cubicBezTo>
                    <a:pt x="600" y="31"/>
                    <a:pt x="603" y="28"/>
                    <a:pt x="605" y="26"/>
                  </a:cubicBezTo>
                  <a:cubicBezTo>
                    <a:pt x="608" y="23"/>
                    <a:pt x="610" y="20"/>
                    <a:pt x="612" y="16"/>
                  </a:cubicBezTo>
                  <a:cubicBezTo>
                    <a:pt x="614" y="13"/>
                    <a:pt x="614" y="8"/>
                    <a:pt x="612" y="2"/>
                  </a:cubicBezTo>
                  <a:cubicBezTo>
                    <a:pt x="607" y="2"/>
                    <a:pt x="604" y="2"/>
                    <a:pt x="603" y="4"/>
                  </a:cubicBezTo>
                  <a:cubicBezTo>
                    <a:pt x="602" y="6"/>
                    <a:pt x="601" y="8"/>
                    <a:pt x="601" y="11"/>
                  </a:cubicBezTo>
                  <a:cubicBezTo>
                    <a:pt x="601" y="13"/>
                    <a:pt x="601" y="16"/>
                    <a:pt x="601" y="18"/>
                  </a:cubicBezTo>
                  <a:cubicBezTo>
                    <a:pt x="601" y="21"/>
                    <a:pt x="598" y="22"/>
                    <a:pt x="594" y="23"/>
                  </a:cubicBezTo>
                  <a:cubicBezTo>
                    <a:pt x="591" y="21"/>
                    <a:pt x="588" y="19"/>
                    <a:pt x="585" y="16"/>
                  </a:cubicBezTo>
                  <a:cubicBezTo>
                    <a:pt x="583" y="13"/>
                    <a:pt x="582" y="9"/>
                    <a:pt x="584" y="2"/>
                  </a:cubicBezTo>
                  <a:cubicBezTo>
                    <a:pt x="579" y="4"/>
                    <a:pt x="575" y="5"/>
                    <a:pt x="572" y="5"/>
                  </a:cubicBezTo>
                  <a:cubicBezTo>
                    <a:pt x="568" y="6"/>
                    <a:pt x="565" y="5"/>
                    <a:pt x="562" y="5"/>
                  </a:cubicBezTo>
                  <a:cubicBezTo>
                    <a:pt x="559" y="4"/>
                    <a:pt x="556" y="4"/>
                    <a:pt x="552" y="3"/>
                  </a:cubicBezTo>
                  <a:cubicBezTo>
                    <a:pt x="549" y="3"/>
                    <a:pt x="544" y="2"/>
                    <a:pt x="539" y="2"/>
                  </a:cubicBezTo>
                  <a:cubicBezTo>
                    <a:pt x="539" y="5"/>
                    <a:pt x="540" y="10"/>
                    <a:pt x="543" y="16"/>
                  </a:cubicBezTo>
                  <a:cubicBezTo>
                    <a:pt x="546" y="23"/>
                    <a:pt x="549" y="28"/>
                    <a:pt x="552" y="31"/>
                  </a:cubicBezTo>
                  <a:cubicBezTo>
                    <a:pt x="555" y="28"/>
                    <a:pt x="558" y="24"/>
                    <a:pt x="559" y="20"/>
                  </a:cubicBezTo>
                  <a:cubicBezTo>
                    <a:pt x="560" y="17"/>
                    <a:pt x="563" y="14"/>
                    <a:pt x="568" y="13"/>
                  </a:cubicBezTo>
                  <a:cubicBezTo>
                    <a:pt x="570" y="19"/>
                    <a:pt x="574" y="23"/>
                    <a:pt x="579" y="27"/>
                  </a:cubicBezTo>
                  <a:cubicBezTo>
                    <a:pt x="584" y="30"/>
                    <a:pt x="586" y="36"/>
                    <a:pt x="586" y="44"/>
                  </a:cubicBezTo>
                  <a:cubicBezTo>
                    <a:pt x="581" y="42"/>
                    <a:pt x="577" y="43"/>
                    <a:pt x="576" y="45"/>
                  </a:cubicBezTo>
                  <a:cubicBezTo>
                    <a:pt x="575" y="48"/>
                    <a:pt x="572" y="49"/>
                    <a:pt x="568" y="49"/>
                  </a:cubicBezTo>
                  <a:cubicBezTo>
                    <a:pt x="566" y="46"/>
                    <a:pt x="565" y="43"/>
                    <a:pt x="564" y="40"/>
                  </a:cubicBezTo>
                  <a:cubicBezTo>
                    <a:pt x="563" y="37"/>
                    <a:pt x="560" y="36"/>
                    <a:pt x="555" y="36"/>
                  </a:cubicBezTo>
                  <a:cubicBezTo>
                    <a:pt x="552" y="37"/>
                    <a:pt x="550" y="38"/>
                    <a:pt x="547" y="40"/>
                  </a:cubicBezTo>
                  <a:cubicBezTo>
                    <a:pt x="545" y="43"/>
                    <a:pt x="543" y="45"/>
                    <a:pt x="540" y="48"/>
                  </a:cubicBezTo>
                  <a:cubicBezTo>
                    <a:pt x="538" y="51"/>
                    <a:pt x="536" y="53"/>
                    <a:pt x="534" y="54"/>
                  </a:cubicBezTo>
                  <a:cubicBezTo>
                    <a:pt x="532" y="56"/>
                    <a:pt x="530" y="56"/>
                    <a:pt x="527" y="55"/>
                  </a:cubicBezTo>
                  <a:cubicBezTo>
                    <a:pt x="527" y="51"/>
                    <a:pt x="528" y="49"/>
                    <a:pt x="530" y="49"/>
                  </a:cubicBezTo>
                  <a:cubicBezTo>
                    <a:pt x="531" y="48"/>
                    <a:pt x="533" y="48"/>
                    <a:pt x="534" y="47"/>
                  </a:cubicBezTo>
                  <a:cubicBezTo>
                    <a:pt x="535" y="47"/>
                    <a:pt x="536" y="46"/>
                    <a:pt x="537" y="45"/>
                  </a:cubicBezTo>
                  <a:cubicBezTo>
                    <a:pt x="537" y="44"/>
                    <a:pt x="537" y="41"/>
                    <a:pt x="537" y="37"/>
                  </a:cubicBezTo>
                  <a:cubicBezTo>
                    <a:pt x="532" y="38"/>
                    <a:pt x="526" y="38"/>
                    <a:pt x="520" y="38"/>
                  </a:cubicBezTo>
                  <a:cubicBezTo>
                    <a:pt x="513" y="37"/>
                    <a:pt x="508" y="37"/>
                    <a:pt x="505" y="36"/>
                  </a:cubicBezTo>
                  <a:cubicBezTo>
                    <a:pt x="508" y="29"/>
                    <a:pt x="512" y="26"/>
                    <a:pt x="516" y="27"/>
                  </a:cubicBezTo>
                  <a:cubicBezTo>
                    <a:pt x="520" y="27"/>
                    <a:pt x="526" y="27"/>
                    <a:pt x="534" y="25"/>
                  </a:cubicBezTo>
                  <a:cubicBezTo>
                    <a:pt x="533" y="21"/>
                    <a:pt x="533" y="17"/>
                    <a:pt x="535" y="1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25" name="TextBox 124">
            <a:extLst>
              <a:ext uri="{FF2B5EF4-FFF2-40B4-BE49-F238E27FC236}">
                <a16:creationId xmlns:a16="http://schemas.microsoft.com/office/drawing/2014/main" id="{44CF23D9-A1DE-4EC7-89F3-6814EDAD17DD}"/>
              </a:ext>
            </a:extLst>
          </p:cNvPr>
          <p:cNvSpPr txBox="1"/>
          <p:nvPr/>
        </p:nvSpPr>
        <p:spPr>
          <a:xfrm>
            <a:off x="7723684" y="1570216"/>
            <a:ext cx="1330903" cy="507831"/>
          </a:xfrm>
          <a:prstGeom prst="rect">
            <a:avLst/>
          </a:prstGeom>
          <a:noFill/>
        </p:spPr>
        <p:txBody>
          <a:bodyPr wrap="square" lIns="0" tIns="0" rIns="0" bIns="0" rtlCol="0">
            <a:spAutoFit/>
          </a:bodyPr>
          <a:lstStyle/>
          <a:p>
            <a:r>
              <a:rPr lang="en-GB" sz="1100" dirty="0">
                <a:cs typeface="Arial" panose="020B0604020202020204" pitchFamily="34" charset="0"/>
              </a:rPr>
              <a:t>How do </a:t>
            </a:r>
            <a:r>
              <a:rPr lang="en-GB" sz="1100" b="1" dirty="0">
                <a:solidFill>
                  <a:srgbClr val="EB1C23"/>
                </a:solidFill>
                <a:cs typeface="Arial" panose="020B0604020202020204" pitchFamily="34" charset="0"/>
              </a:rPr>
              <a:t>YOU</a:t>
            </a:r>
            <a:r>
              <a:rPr lang="en-GB" sz="1100" dirty="0">
                <a:cs typeface="Arial" panose="020B0604020202020204" pitchFamily="34" charset="0"/>
              </a:rPr>
              <a:t> recognise change has occurred in </a:t>
            </a:r>
            <a:r>
              <a:rPr lang="en-GB" sz="1100" b="1" dirty="0">
                <a:solidFill>
                  <a:srgbClr val="EB1C23"/>
                </a:solidFill>
                <a:cs typeface="Arial" panose="020B0604020202020204" pitchFamily="34" charset="0"/>
              </a:rPr>
              <a:t>YOUR</a:t>
            </a:r>
            <a:r>
              <a:rPr lang="en-GB" sz="1100" dirty="0">
                <a:cs typeface="Arial" panose="020B0604020202020204" pitchFamily="34" charset="0"/>
              </a:rPr>
              <a:t> job?</a:t>
            </a:r>
          </a:p>
        </p:txBody>
      </p:sp>
      <p:sp>
        <p:nvSpPr>
          <p:cNvPr id="126" name="TextBox 125">
            <a:extLst>
              <a:ext uri="{FF2B5EF4-FFF2-40B4-BE49-F238E27FC236}">
                <a16:creationId xmlns:a16="http://schemas.microsoft.com/office/drawing/2014/main" id="{E1BA2BC9-1B29-469A-ABC5-96D19740B38D}"/>
              </a:ext>
            </a:extLst>
          </p:cNvPr>
          <p:cNvSpPr txBox="1"/>
          <p:nvPr/>
        </p:nvSpPr>
        <p:spPr>
          <a:xfrm>
            <a:off x="8566852" y="2818819"/>
            <a:ext cx="1689179" cy="507831"/>
          </a:xfrm>
          <a:prstGeom prst="rect">
            <a:avLst/>
          </a:prstGeom>
          <a:noFill/>
        </p:spPr>
        <p:txBody>
          <a:bodyPr wrap="square" lIns="0" tIns="0" rIns="0" bIns="0" rtlCol="0">
            <a:spAutoFit/>
          </a:bodyPr>
          <a:lstStyle/>
          <a:p>
            <a:r>
              <a:rPr lang="en-GB" sz="1100" dirty="0">
                <a:cs typeface="Arial" panose="020B0604020202020204" pitchFamily="34" charset="0"/>
              </a:rPr>
              <a:t>Are </a:t>
            </a:r>
            <a:r>
              <a:rPr lang="en-GB" sz="1100" b="1" dirty="0">
                <a:solidFill>
                  <a:srgbClr val="EB1C23"/>
                </a:solidFill>
                <a:cs typeface="Arial" panose="020B0604020202020204" pitchFamily="34" charset="0"/>
              </a:rPr>
              <a:t>YOU</a:t>
            </a:r>
            <a:r>
              <a:rPr lang="en-GB" sz="1100" dirty="0">
                <a:cs typeface="Arial" panose="020B0604020202020204" pitchFamily="34" charset="0"/>
              </a:rPr>
              <a:t> sure safety critical communication is mutually understood and acted upon?</a:t>
            </a:r>
          </a:p>
        </p:txBody>
      </p:sp>
      <p:sp>
        <p:nvSpPr>
          <p:cNvPr id="127" name="TextBox 126">
            <a:extLst>
              <a:ext uri="{FF2B5EF4-FFF2-40B4-BE49-F238E27FC236}">
                <a16:creationId xmlns:a16="http://schemas.microsoft.com/office/drawing/2014/main" id="{048963F7-BAAC-4875-813C-C47E7977BD45}"/>
              </a:ext>
            </a:extLst>
          </p:cNvPr>
          <p:cNvSpPr txBox="1"/>
          <p:nvPr/>
        </p:nvSpPr>
        <p:spPr>
          <a:xfrm>
            <a:off x="8437284" y="4302411"/>
            <a:ext cx="1689179" cy="507831"/>
          </a:xfrm>
          <a:prstGeom prst="rect">
            <a:avLst/>
          </a:prstGeom>
          <a:noFill/>
        </p:spPr>
        <p:txBody>
          <a:bodyPr wrap="square" lIns="0" tIns="0" rIns="0" bIns="0" rtlCol="0">
            <a:spAutoFit/>
          </a:bodyPr>
          <a:lstStyle/>
          <a:p>
            <a:r>
              <a:rPr lang="en-GB" sz="1100" dirty="0">
                <a:cs typeface="Arial" panose="020B0604020202020204" pitchFamily="34" charset="0"/>
              </a:rPr>
              <a:t>Is </a:t>
            </a:r>
            <a:r>
              <a:rPr lang="en-GB" sz="1100" b="1" dirty="0">
                <a:solidFill>
                  <a:srgbClr val="EB1C23"/>
                </a:solidFill>
                <a:cs typeface="Arial" panose="020B0604020202020204" pitchFamily="34" charset="0"/>
              </a:rPr>
              <a:t>YOUR</a:t>
            </a:r>
            <a:r>
              <a:rPr lang="en-GB" sz="1100" dirty="0">
                <a:cs typeface="Arial" panose="020B0604020202020204" pitchFamily="34" charset="0"/>
              </a:rPr>
              <a:t> work adequately controlled from a safety perspective?</a:t>
            </a:r>
          </a:p>
        </p:txBody>
      </p:sp>
      <p:sp>
        <p:nvSpPr>
          <p:cNvPr id="128" name="TextBox 127">
            <a:extLst>
              <a:ext uri="{FF2B5EF4-FFF2-40B4-BE49-F238E27FC236}">
                <a16:creationId xmlns:a16="http://schemas.microsoft.com/office/drawing/2014/main" id="{F2315FA6-5299-492D-89D0-026588FE99FE}"/>
              </a:ext>
            </a:extLst>
          </p:cNvPr>
          <p:cNvSpPr txBox="1"/>
          <p:nvPr/>
        </p:nvSpPr>
        <p:spPr>
          <a:xfrm>
            <a:off x="6684159" y="5298506"/>
            <a:ext cx="1689179" cy="338554"/>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competent to do the job </a:t>
            </a:r>
            <a:r>
              <a:rPr lang="en-GB" sz="1100" b="1" dirty="0">
                <a:solidFill>
                  <a:srgbClr val="EB1C23"/>
                </a:solidFill>
                <a:cs typeface="Arial" panose="020B0604020202020204" pitchFamily="34" charset="0"/>
              </a:rPr>
              <a:t>YOU </a:t>
            </a:r>
            <a:r>
              <a:rPr lang="en-GB" sz="1100" dirty="0">
                <a:cs typeface="Arial" panose="020B0604020202020204" pitchFamily="34" charset="0"/>
              </a:rPr>
              <a:t>are asked to do?</a:t>
            </a:r>
          </a:p>
        </p:txBody>
      </p:sp>
      <p:sp>
        <p:nvSpPr>
          <p:cNvPr id="129" name="TextBox 128">
            <a:extLst>
              <a:ext uri="{FF2B5EF4-FFF2-40B4-BE49-F238E27FC236}">
                <a16:creationId xmlns:a16="http://schemas.microsoft.com/office/drawing/2014/main" id="{83A49C2B-81E7-4FED-B8A2-1D52CEAFD4B2}"/>
              </a:ext>
            </a:extLst>
          </p:cNvPr>
          <p:cNvSpPr txBox="1"/>
          <p:nvPr/>
        </p:nvSpPr>
        <p:spPr>
          <a:xfrm>
            <a:off x="5340512" y="4215605"/>
            <a:ext cx="1689179" cy="507831"/>
          </a:xfrm>
          <a:prstGeom prst="rect">
            <a:avLst/>
          </a:prstGeom>
          <a:noFill/>
        </p:spPr>
        <p:txBody>
          <a:bodyPr wrap="square" lIns="0" tIns="0" rIns="0" bIns="0" rtlCol="0">
            <a:spAutoFit/>
          </a:bodyPr>
          <a:lstStyle/>
          <a:p>
            <a:r>
              <a:rPr lang="en-GB" sz="1100" dirty="0">
                <a:cs typeface="Arial" panose="020B0604020202020204" pitchFamily="34" charset="0"/>
              </a:rPr>
              <a:t>What is the worst thing that could happen today? What would </a:t>
            </a:r>
            <a:r>
              <a:rPr lang="en-GB" sz="1100" b="1" dirty="0">
                <a:solidFill>
                  <a:srgbClr val="EB1C23"/>
                </a:solidFill>
                <a:cs typeface="Arial" panose="020B0604020202020204" pitchFamily="34" charset="0"/>
              </a:rPr>
              <a:t>YOU</a:t>
            </a:r>
            <a:r>
              <a:rPr lang="en-GB" sz="1100" dirty="0">
                <a:cs typeface="Arial" panose="020B0604020202020204" pitchFamily="34" charset="0"/>
              </a:rPr>
              <a:t> do?</a:t>
            </a:r>
          </a:p>
        </p:txBody>
      </p:sp>
      <p:sp>
        <p:nvSpPr>
          <p:cNvPr id="130" name="TextBox 129">
            <a:extLst>
              <a:ext uri="{FF2B5EF4-FFF2-40B4-BE49-F238E27FC236}">
                <a16:creationId xmlns:a16="http://schemas.microsoft.com/office/drawing/2014/main" id="{BE7D328D-E2F0-4F06-84DF-FE323B4DAC44}"/>
              </a:ext>
            </a:extLst>
          </p:cNvPr>
          <p:cNvSpPr txBox="1"/>
          <p:nvPr/>
        </p:nvSpPr>
        <p:spPr>
          <a:xfrm>
            <a:off x="4937842" y="2797755"/>
            <a:ext cx="1689179" cy="507831"/>
          </a:xfrm>
          <a:prstGeom prst="rect">
            <a:avLst/>
          </a:prstGeom>
          <a:noFill/>
        </p:spPr>
        <p:txBody>
          <a:bodyPr wrap="square" lIns="0" tIns="0" rIns="0" bIns="0" rtlCol="0">
            <a:spAutoFit/>
          </a:bodyPr>
          <a:lstStyle/>
          <a:p>
            <a:r>
              <a:rPr lang="en-GB" sz="1100" dirty="0">
                <a:cs typeface="Arial" panose="020B0604020202020204" pitchFamily="34" charset="0"/>
              </a:rPr>
              <a:t>How are </a:t>
            </a:r>
            <a:r>
              <a:rPr lang="en-GB" sz="1100" b="1" dirty="0">
                <a:solidFill>
                  <a:srgbClr val="EB1C23"/>
                </a:solidFill>
                <a:cs typeface="Arial" panose="020B0604020202020204" pitchFamily="34" charset="0"/>
              </a:rPr>
              <a:t>YOU</a:t>
            </a:r>
            <a:r>
              <a:rPr lang="en-GB" sz="1100" dirty="0">
                <a:cs typeface="Arial" panose="020B0604020202020204" pitchFamily="34" charset="0"/>
              </a:rPr>
              <a:t> playing </a:t>
            </a:r>
            <a:r>
              <a:rPr lang="en-GB" sz="1100" b="1" dirty="0">
                <a:solidFill>
                  <a:srgbClr val="EB1C23"/>
                </a:solidFill>
                <a:cs typeface="Arial" panose="020B0604020202020204" pitchFamily="34" charset="0"/>
              </a:rPr>
              <a:t>YOUR </a:t>
            </a:r>
            <a:r>
              <a:rPr lang="en-GB" sz="1100" dirty="0">
                <a:cs typeface="Arial" panose="020B0604020202020204" pitchFamily="34" charset="0"/>
              </a:rPr>
              <a:t>part in making </a:t>
            </a:r>
            <a:r>
              <a:rPr lang="en-GB" sz="1100" b="1" dirty="0">
                <a:solidFill>
                  <a:srgbClr val="EB1C23"/>
                </a:solidFill>
                <a:cs typeface="Arial" panose="020B0604020202020204" pitchFamily="34" charset="0"/>
              </a:rPr>
              <a:t>YOUR </a:t>
            </a:r>
            <a:r>
              <a:rPr lang="en-GB" sz="1100" dirty="0">
                <a:cs typeface="Arial" panose="020B0604020202020204" pitchFamily="34" charset="0"/>
              </a:rPr>
              <a:t>worksite safer?</a:t>
            </a:r>
          </a:p>
        </p:txBody>
      </p:sp>
      <p:sp>
        <p:nvSpPr>
          <p:cNvPr id="131" name="TextBox 130">
            <a:extLst>
              <a:ext uri="{FF2B5EF4-FFF2-40B4-BE49-F238E27FC236}">
                <a16:creationId xmlns:a16="http://schemas.microsoft.com/office/drawing/2014/main" id="{1CA68E31-0FA1-4422-BF8D-62B3ABCF3FC6}"/>
              </a:ext>
            </a:extLst>
          </p:cNvPr>
          <p:cNvSpPr txBox="1"/>
          <p:nvPr/>
        </p:nvSpPr>
        <p:spPr>
          <a:xfrm>
            <a:off x="6131264" y="1318781"/>
            <a:ext cx="1507182" cy="677108"/>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pressure to maintain production or avoid taking equipment offline?</a:t>
            </a:r>
          </a:p>
        </p:txBody>
      </p:sp>
      <p:grpSp>
        <p:nvGrpSpPr>
          <p:cNvPr id="132" name="Group 131">
            <a:extLst>
              <a:ext uri="{FF2B5EF4-FFF2-40B4-BE49-F238E27FC236}">
                <a16:creationId xmlns:a16="http://schemas.microsoft.com/office/drawing/2014/main" id="{4656886A-C26E-4C9B-A095-1393AB612082}"/>
              </a:ext>
            </a:extLst>
          </p:cNvPr>
          <p:cNvGrpSpPr>
            <a:grpSpLocks noChangeAspect="1"/>
          </p:cNvGrpSpPr>
          <p:nvPr/>
        </p:nvGrpSpPr>
        <p:grpSpPr>
          <a:xfrm>
            <a:off x="287547" y="6166365"/>
            <a:ext cx="1943100" cy="473075"/>
            <a:chOff x="5113338" y="3181350"/>
            <a:chExt cx="1943100" cy="473075"/>
          </a:xfrm>
        </p:grpSpPr>
        <p:sp>
          <p:nvSpPr>
            <p:cNvPr id="133" name="Freeform 6">
              <a:extLst>
                <a:ext uri="{FF2B5EF4-FFF2-40B4-BE49-F238E27FC236}">
                  <a16:creationId xmlns:a16="http://schemas.microsoft.com/office/drawing/2014/main" id="{52CACA33-A385-4161-99C6-99145207CCF3}"/>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4" name="Freeform 7">
              <a:extLst>
                <a:ext uri="{FF2B5EF4-FFF2-40B4-BE49-F238E27FC236}">
                  <a16:creationId xmlns:a16="http://schemas.microsoft.com/office/drawing/2014/main" id="{D9E8888C-6B0E-41D4-A0D6-6F6269457722}"/>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35" name="Title 1">
            <a:extLst>
              <a:ext uri="{FF2B5EF4-FFF2-40B4-BE49-F238E27FC236}">
                <a16:creationId xmlns:a16="http://schemas.microsoft.com/office/drawing/2014/main" id="{AAD9F542-3DAD-4F61-9E01-D818498F989C}"/>
              </a:ext>
            </a:extLst>
          </p:cNvPr>
          <p:cNvSpPr txBox="1">
            <a:spLocks/>
          </p:cNvSpPr>
          <p:nvPr/>
        </p:nvSpPr>
        <p:spPr>
          <a:xfrm>
            <a:off x="2463865" y="5974258"/>
            <a:ext cx="4892432" cy="851386"/>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GB" sz="2000" b="1" dirty="0">
                <a:solidFill>
                  <a:schemeClr val="bg1"/>
                </a:solidFill>
              </a:rPr>
              <a:t>Safe Mechanical Lifting &amp; the Prevention of Falling Objects</a:t>
            </a:r>
          </a:p>
        </p:txBody>
      </p:sp>
      <p:pic>
        <p:nvPicPr>
          <p:cNvPr id="118" name="Picture 117" descr="A red sign with white text&#10;&#10;Description automatically generated with low confidence">
            <a:extLst>
              <a:ext uri="{FF2B5EF4-FFF2-40B4-BE49-F238E27FC236}">
                <a16:creationId xmlns:a16="http://schemas.microsoft.com/office/drawing/2014/main" id="{81F91D8F-4BCD-4E89-B831-FC39C64B85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88238" y="1895465"/>
            <a:ext cx="2913894" cy="1652019"/>
          </a:xfrm>
          <a:prstGeom prst="rect">
            <a:avLst/>
          </a:prstGeom>
        </p:spPr>
      </p:pic>
    </p:spTree>
    <p:extLst>
      <p:ext uri="{BB962C8B-B14F-4D97-AF65-F5344CB8AC3E}">
        <p14:creationId xmlns:p14="http://schemas.microsoft.com/office/powerpoint/2010/main" val="416916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mph" presetSubtype="2" fill="hold" nodeType="afterEffect">
                                  <p:stCondLst>
                                    <p:cond delay="0"/>
                                  </p:stCondLst>
                                  <p:childTnLst>
                                    <p:animClr clrSpc="rgb" dir="cw">
                                      <p:cBhvr>
                                        <p:cTn id="6" dur="1000" fill="hold"/>
                                        <p:tgtEl>
                                          <p:spTgt spid="92"/>
                                        </p:tgtEl>
                                        <p:attrNameLst>
                                          <p:attrName>fillcolor</p:attrName>
                                        </p:attrNameLst>
                                      </p:cBhvr>
                                      <p:to>
                                        <a:srgbClr val="E6E7E8"/>
                                      </p:to>
                                    </p:animClr>
                                    <p:set>
                                      <p:cBhvr>
                                        <p:cTn id="7" dur="1000" fill="hold"/>
                                        <p:tgtEl>
                                          <p:spTgt spid="92"/>
                                        </p:tgtEl>
                                        <p:attrNameLst>
                                          <p:attrName>fill.type</p:attrName>
                                        </p:attrNameLst>
                                      </p:cBhvr>
                                      <p:to>
                                        <p:strVal val="solid"/>
                                      </p:to>
                                    </p:set>
                                    <p:set>
                                      <p:cBhvr>
                                        <p:cTn id="8" dur="1000" fill="hold"/>
                                        <p:tgtEl>
                                          <p:spTgt spid="92"/>
                                        </p:tgtEl>
                                        <p:attrNameLst>
                                          <p:attrName>fill.on</p:attrName>
                                        </p:attrNameLst>
                                      </p:cBhvr>
                                      <p:to>
                                        <p:strVal val="true"/>
                                      </p:to>
                                    </p:set>
                                  </p:childTnLst>
                                </p:cTn>
                              </p:par>
                            </p:childTnLst>
                          </p:cTn>
                        </p:par>
                        <p:par>
                          <p:cTn id="9" fill="hold">
                            <p:stCondLst>
                              <p:cond delay="1000"/>
                            </p:stCondLst>
                            <p:childTnLst>
                              <p:par>
                                <p:cTn id="10" presetID="1" presetClass="emph" presetSubtype="2" fill="hold" nodeType="afterEffect">
                                  <p:stCondLst>
                                    <p:cond delay="0"/>
                                  </p:stCondLst>
                                  <p:childTnLst>
                                    <p:animClr clrSpc="rgb" dir="cw">
                                      <p:cBhvr>
                                        <p:cTn id="11" dur="1000" fill="hold"/>
                                        <p:tgtEl>
                                          <p:spTgt spid="25"/>
                                        </p:tgtEl>
                                        <p:attrNameLst>
                                          <p:attrName>fillcolor</p:attrName>
                                        </p:attrNameLst>
                                      </p:cBhvr>
                                      <p:to>
                                        <a:srgbClr val="E6E7E8"/>
                                      </p:to>
                                    </p:animClr>
                                    <p:set>
                                      <p:cBhvr>
                                        <p:cTn id="12" dur="1000" fill="hold"/>
                                        <p:tgtEl>
                                          <p:spTgt spid="25"/>
                                        </p:tgtEl>
                                        <p:attrNameLst>
                                          <p:attrName>fill.type</p:attrName>
                                        </p:attrNameLst>
                                      </p:cBhvr>
                                      <p:to>
                                        <p:strVal val="solid"/>
                                      </p:to>
                                    </p:set>
                                    <p:set>
                                      <p:cBhvr>
                                        <p:cTn id="13" dur="1000" fill="hold"/>
                                        <p:tgtEl>
                                          <p:spTgt spid="25"/>
                                        </p:tgtEl>
                                        <p:attrNameLst>
                                          <p:attrName>fill.on</p:attrName>
                                        </p:attrNameLst>
                                      </p:cBhvr>
                                      <p:to>
                                        <p:strVal val="true"/>
                                      </p:to>
                                    </p:set>
                                  </p:childTnLst>
                                </p:cTn>
                              </p:par>
                            </p:childTnLst>
                          </p:cTn>
                        </p:par>
                        <p:par>
                          <p:cTn id="14" fill="hold">
                            <p:stCondLst>
                              <p:cond delay="2000"/>
                            </p:stCondLst>
                            <p:childTnLst>
                              <p:par>
                                <p:cTn id="15" presetID="1" presetClass="emph" presetSubtype="2" fill="hold" nodeType="afterEffect">
                                  <p:stCondLst>
                                    <p:cond delay="0"/>
                                  </p:stCondLst>
                                  <p:childTnLst>
                                    <p:animClr clrSpc="rgb" dir="cw">
                                      <p:cBhvr>
                                        <p:cTn id="16" dur="1000" fill="hold"/>
                                        <p:tgtEl>
                                          <p:spTgt spid="4"/>
                                        </p:tgtEl>
                                        <p:attrNameLst>
                                          <p:attrName>fillcolor</p:attrName>
                                        </p:attrNameLst>
                                      </p:cBhvr>
                                      <p:to>
                                        <a:srgbClr val="E6E7E8"/>
                                      </p:to>
                                    </p:animClr>
                                    <p:set>
                                      <p:cBhvr>
                                        <p:cTn id="17" dur="1000" fill="hold"/>
                                        <p:tgtEl>
                                          <p:spTgt spid="4"/>
                                        </p:tgtEl>
                                        <p:attrNameLst>
                                          <p:attrName>fill.type</p:attrName>
                                        </p:attrNameLst>
                                      </p:cBhvr>
                                      <p:to>
                                        <p:strVal val="solid"/>
                                      </p:to>
                                    </p:set>
                                    <p:set>
                                      <p:cBhvr>
                                        <p:cTn id="18" dur="1000" fill="hold"/>
                                        <p:tgtEl>
                                          <p:spTgt spid="4"/>
                                        </p:tgtEl>
                                        <p:attrNameLst>
                                          <p:attrName>fill.on</p:attrName>
                                        </p:attrNameLst>
                                      </p:cBhvr>
                                      <p:to>
                                        <p:strVal val="true"/>
                                      </p:to>
                                    </p:set>
                                  </p:childTnLst>
                                </p:cTn>
                              </p:par>
                            </p:childTnLst>
                          </p:cTn>
                        </p:par>
                        <p:par>
                          <p:cTn id="19" fill="hold">
                            <p:stCondLst>
                              <p:cond delay="3000"/>
                            </p:stCondLst>
                            <p:childTnLst>
                              <p:par>
                                <p:cTn id="20" presetID="1" presetClass="emph" presetSubtype="2" fill="hold" nodeType="afterEffect">
                                  <p:stCondLst>
                                    <p:cond delay="0"/>
                                  </p:stCondLst>
                                  <p:childTnLst>
                                    <p:animClr clrSpc="rgb" dir="cw">
                                      <p:cBhvr>
                                        <p:cTn id="21" dur="1000" fill="hold"/>
                                        <p:tgtEl>
                                          <p:spTgt spid="7"/>
                                        </p:tgtEl>
                                        <p:attrNameLst>
                                          <p:attrName>fillcolor</p:attrName>
                                        </p:attrNameLst>
                                      </p:cBhvr>
                                      <p:to>
                                        <a:srgbClr val="E6E7E8"/>
                                      </p:to>
                                    </p:animClr>
                                    <p:set>
                                      <p:cBhvr>
                                        <p:cTn id="22" dur="1000" fill="hold"/>
                                        <p:tgtEl>
                                          <p:spTgt spid="7"/>
                                        </p:tgtEl>
                                        <p:attrNameLst>
                                          <p:attrName>fill.type</p:attrName>
                                        </p:attrNameLst>
                                      </p:cBhvr>
                                      <p:to>
                                        <p:strVal val="solid"/>
                                      </p:to>
                                    </p:set>
                                    <p:set>
                                      <p:cBhvr>
                                        <p:cTn id="23" dur="1000" fill="hold"/>
                                        <p:tgtEl>
                                          <p:spTgt spid="7"/>
                                        </p:tgtEl>
                                        <p:attrNameLst>
                                          <p:attrName>fill.on</p:attrName>
                                        </p:attrNameLst>
                                      </p:cBhvr>
                                      <p:to>
                                        <p:strVal val="true"/>
                                      </p:to>
                                    </p:set>
                                  </p:childTnLst>
                                </p:cTn>
                              </p:par>
                            </p:childTnLst>
                          </p:cTn>
                        </p:par>
                        <p:par>
                          <p:cTn id="24" fill="hold">
                            <p:stCondLst>
                              <p:cond delay="4000"/>
                            </p:stCondLst>
                            <p:childTnLst>
                              <p:par>
                                <p:cTn id="25" presetID="1" presetClass="emph" presetSubtype="2" fill="hold" nodeType="afterEffect">
                                  <p:stCondLst>
                                    <p:cond delay="0"/>
                                  </p:stCondLst>
                                  <p:childTnLst>
                                    <p:animClr clrSpc="rgb" dir="cw">
                                      <p:cBhvr>
                                        <p:cTn id="26" dur="1000" fill="hold"/>
                                        <p:tgtEl>
                                          <p:spTgt spid="8"/>
                                        </p:tgtEl>
                                        <p:attrNameLst>
                                          <p:attrName>fillcolor</p:attrName>
                                        </p:attrNameLst>
                                      </p:cBhvr>
                                      <p:to>
                                        <a:srgbClr val="E6E7E8"/>
                                      </p:to>
                                    </p:animClr>
                                    <p:set>
                                      <p:cBhvr>
                                        <p:cTn id="27" dur="1000" fill="hold"/>
                                        <p:tgtEl>
                                          <p:spTgt spid="8"/>
                                        </p:tgtEl>
                                        <p:attrNameLst>
                                          <p:attrName>fill.type</p:attrName>
                                        </p:attrNameLst>
                                      </p:cBhvr>
                                      <p:to>
                                        <p:strVal val="solid"/>
                                      </p:to>
                                    </p:set>
                                    <p:set>
                                      <p:cBhvr>
                                        <p:cTn id="28" dur="1000" fill="hold"/>
                                        <p:tgtEl>
                                          <p:spTgt spid="8"/>
                                        </p:tgtEl>
                                        <p:attrNameLst>
                                          <p:attrName>fill.on</p:attrName>
                                        </p:attrNameLst>
                                      </p:cBhvr>
                                      <p:to>
                                        <p:strVal val="true"/>
                                      </p:to>
                                    </p:set>
                                  </p:childTnLst>
                                </p:cTn>
                              </p:par>
                            </p:childTnLst>
                          </p:cTn>
                        </p:par>
                        <p:par>
                          <p:cTn id="29" fill="hold">
                            <p:stCondLst>
                              <p:cond delay="5000"/>
                            </p:stCondLst>
                            <p:childTnLst>
                              <p:par>
                                <p:cTn id="30" presetID="1" presetClass="emph" presetSubtype="2" fill="hold" nodeType="afterEffect">
                                  <p:stCondLst>
                                    <p:cond delay="0"/>
                                  </p:stCondLst>
                                  <p:childTnLst>
                                    <p:animClr clrSpc="rgb" dir="cw">
                                      <p:cBhvr>
                                        <p:cTn id="31" dur="1000" fill="hold"/>
                                        <p:tgtEl>
                                          <p:spTgt spid="6"/>
                                        </p:tgtEl>
                                        <p:attrNameLst>
                                          <p:attrName>fillcolor</p:attrName>
                                        </p:attrNameLst>
                                      </p:cBhvr>
                                      <p:to>
                                        <a:srgbClr val="E6E7E8"/>
                                      </p:to>
                                    </p:animClr>
                                    <p:set>
                                      <p:cBhvr>
                                        <p:cTn id="32" dur="1000" fill="hold"/>
                                        <p:tgtEl>
                                          <p:spTgt spid="6"/>
                                        </p:tgtEl>
                                        <p:attrNameLst>
                                          <p:attrName>fill.type</p:attrName>
                                        </p:attrNameLst>
                                      </p:cBhvr>
                                      <p:to>
                                        <p:strVal val="solid"/>
                                      </p:to>
                                    </p:set>
                                    <p:set>
                                      <p:cBhvr>
                                        <p:cTn id="33" dur="1000" fill="hold"/>
                                        <p:tgtEl>
                                          <p:spTgt spid="6"/>
                                        </p:tgtEl>
                                        <p:attrNameLst>
                                          <p:attrName>fill.on</p:attrName>
                                        </p:attrNameLst>
                                      </p:cBhvr>
                                      <p:to>
                                        <p:strVal val="true"/>
                                      </p:to>
                                    </p:set>
                                  </p:childTnLst>
                                </p:cTn>
                              </p:par>
                            </p:childTnLst>
                          </p:cTn>
                        </p:par>
                        <p:par>
                          <p:cTn id="34" fill="hold">
                            <p:stCondLst>
                              <p:cond delay="6000"/>
                            </p:stCondLst>
                            <p:childTnLst>
                              <p:par>
                                <p:cTn id="35" presetID="1" presetClass="emph" presetSubtype="2" fill="hold" nodeType="afterEffect">
                                  <p:stCondLst>
                                    <p:cond delay="0"/>
                                  </p:stCondLst>
                                  <p:childTnLst>
                                    <p:animClr clrSpc="rgb" dir="cw">
                                      <p:cBhvr>
                                        <p:cTn id="36" dur="1000" fill="hold"/>
                                        <p:tgtEl>
                                          <p:spTgt spid="5"/>
                                        </p:tgtEl>
                                        <p:attrNameLst>
                                          <p:attrName>fillcolor</p:attrName>
                                        </p:attrNameLst>
                                      </p:cBhvr>
                                      <p:to>
                                        <a:srgbClr val="E6E7E8"/>
                                      </p:to>
                                    </p:animClr>
                                    <p:set>
                                      <p:cBhvr>
                                        <p:cTn id="37" dur="1000" fill="hold"/>
                                        <p:tgtEl>
                                          <p:spTgt spid="5"/>
                                        </p:tgtEl>
                                        <p:attrNameLst>
                                          <p:attrName>fill.type</p:attrName>
                                        </p:attrNameLst>
                                      </p:cBhvr>
                                      <p:to>
                                        <p:strVal val="solid"/>
                                      </p:to>
                                    </p:set>
                                    <p:set>
                                      <p:cBhvr>
                                        <p:cTn id="38" dur="1000" fill="hold"/>
                                        <p:tgtEl>
                                          <p:spTgt spid="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a:solidFill>
            <a:schemeClr val="tx1"/>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2_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3.xml><?xml version="1.0" encoding="utf-8"?>
<a:theme xmlns:a="http://schemas.openxmlformats.org/drawingml/2006/main" name="3_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2626</TotalTime>
  <Words>1408</Words>
  <Application>Microsoft Office PowerPoint</Application>
  <PresentationFormat>Widescreen</PresentationFormat>
  <Paragraphs>174</Paragraphs>
  <Slides>18</Slides>
  <Notes>18</Notes>
  <HiddenSlides>0</HiddenSlides>
  <MMClips>0</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18</vt:i4>
      </vt:variant>
    </vt:vector>
  </HeadingPairs>
  <TitlesOfParts>
    <vt:vector size="24" baseType="lpstr">
      <vt:lpstr>Arial</vt:lpstr>
      <vt:lpstr>Calibri</vt:lpstr>
      <vt:lpstr>Calibri Light</vt:lpstr>
      <vt:lpstr>StepChange16by9 Master</vt:lpstr>
      <vt:lpstr>2_StepChange16by9 Master</vt:lpstr>
      <vt:lpstr>3_StepChange16by9 Master</vt:lpstr>
      <vt:lpstr>Safe Mechanical Lifting  &amp; the Prevention of Falling Objects</vt:lpstr>
      <vt:lpstr>Delete this slide</vt:lpstr>
      <vt:lpstr>About this Safety Moment</vt:lpstr>
      <vt:lpstr>The Lift</vt:lpstr>
      <vt:lpstr>The Lift</vt:lpstr>
      <vt:lpstr>The Lift</vt:lpstr>
      <vt:lpstr>The Incident</vt:lpstr>
      <vt:lpstr>Life-Saving Rules</vt:lpstr>
      <vt:lpstr>Step Change in Safety 7 Cs</vt:lpstr>
      <vt:lpstr>PowerPoint Presentation</vt:lpstr>
      <vt:lpstr>Failure of lifting equipment – 2.6t dropped object</vt:lpstr>
      <vt:lpstr>In the line of fire of falling cargo – Forklift Operation</vt:lpstr>
      <vt:lpstr>Fatality – Rope access technician fell to sea</vt:lpstr>
      <vt:lpstr>Lattice beam failed during lifting operation</vt:lpstr>
      <vt:lpstr>Hand placement – Injury during lifting operation</vt:lpstr>
      <vt:lpstr>Dropped scaffolding fitting</vt:lpstr>
      <vt:lpstr>Potential dropped object due to unsecured door</vt:lpstr>
      <vt:lpstr>Potential dropped objects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Aimie Clark</cp:lastModifiedBy>
  <cp:revision>130</cp:revision>
  <dcterms:created xsi:type="dcterms:W3CDTF">2018-06-19T13:17:58Z</dcterms:created>
  <dcterms:modified xsi:type="dcterms:W3CDTF">2021-04-16T10:14:55Z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ies>
</file>